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3:46:41.9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2588 1822 1 0,'1'-2'0'0,"1"-2"0"16,0 1 0-16,-1-2 170 0,0 3 49 15,0-2-40-15,2 1-34 0,-1-1-40 0,0 1-30 16,0 2-19-16,-1-2-7 0,2 0 1 0,0-1 8 16,-1 1 8-16,0 1 7 0,-1-1 7 0,2 1 4 15,2-1 1-15,-4 0 6 0,2-2 1 0,0 2 5 16,-1-2 4-16,-1 1-3 0,-1 0-7 15,0-5-15-15,0 2-7 0,-1-1-4 0,-3 1-6 16,1-1 2-16,2 1-7 0,-5-3-7 0,2 2-8 16,0 1-3-16,-2-1-5 0,-2 2-5 0,1-1-4 15,-1 1-9-15,-4 1-1 0,0 2-7 0,-2 2-2 16,-5-1 2-16,1 2 0 0,-3 4 2 16,-2 2-1-16,-2 1-1 0,-1 0 0 0,2 5 0 15,-3 0 2-15,3 1-2 0,-3 3-1 0,5 2 0 16,-2 0-1-16,0 2-3 0,4 0-1 15,5 0 1-15,-4 3-2 0,1 1 1 0,4 1-1 16,1-3 1-16,1 1 2 0,8-6-1 16,0 1 1-16,2 0 1 0,6-4-1 0,0-1 5 15,5-2 6-15,6 0 8 0,8-3 6 0,5-1 1 16,7 1-1-16,4-2-8 0,4-2-4 16,3 0-4-16,-1 0-3 0,2 4-1 0,-7-1-2 0,-5 0 0 15,-3 1-4-15,-4 0 3 0,-5 1-5 16,-1 4 0-16,-4 0 0 0,1 1-3 0,-7 1 5 15,2-1-2-15,-1 3 0 0,-4-3 2 0,-1 2-1 16,-3-2 0-16,-3 3-1 0,-1-1 2 16,-2 0-2-16,-1 0 4 0,-6 0 7 0,-3 3-1 15,-2-1 7-15,-4-1-2 0,-2 1 3 0,-2-3 1 16,-4-2 0-16,-2 1 2 0,-3-3-3 0,0-2 4 16,2-2 1-16,-3-2 0 0,-2-4 3 0,5-2-4 15,-2-5 4-15,4 0-2 0,0-3-3 0,4-2 2 16,1 1-7-16,2-3 1 0,5 2-3 0,-2-1 0 15,6 3-2-15,3-1-1 0,2 1 0 16,2 3-3-16,0 2 1 0,1 0-1 0,2 2-4 16,2 1-2-16,-2 1-8 0,0 1-8 0,1-1-10 15,-1 0-6-15,3 2 6 0,0 1 10 16,3 2 12-16,4 2 2 0,0 1 4 0,-2 0-1 16,3 0-2-16,-2-3 4 0,-2 0-3 0,1 0 1 15,-5-1 1-15,4-2 1 0,-4 0-3 0,3 1-1 16,-4-1 3-16,0-1-5 0,0 0 7 15,-1 1-3-15,1-2-2 0,-1 0 6 0,-1 0-6 16,0 1 2-16,0-1-1 0,0 0 0 0,0 0 0 16,0-1 0-16,-1 2 2 0,1-1-2 15,-2 0 6-15,2 0-3 0,2-1 0 0,-2 1 6 16,1-2-8-16,-1 2 1 0,-1 0-3 0,1 0-9 16,-2 0-11-16,4 2-33 0,-2-1-69 0,1 1-138 15,1 2-286-15,-1-2-1041 0</inkml:trace>
  <inkml:trace contextRef="#ctx0" brushRef="#br0" timeOffset="552.9827">2904 1640 882 0,'0'-9'297'0,"-1"-7"41"16,1 1-23-16,-2 1-34 0,2 3-39 0,0-1-42 15,0 1-34-15,-1 3-19 0,1 4-27 0,0 2-41 16,0 3-32-16,-1 0-33 0,1 0-15 0,-1 0-10 15,0 3 2-15,0 6 11 0,-1 6 7 16,-1 8 10-16,-1 4-3 0,-2 6-3 0,-1 3-3 16,3 5-8-16,-5 4 1 0,2 5-1 0,-2 3 1 15,1-1 3-15,0-4-2 0,5-3 1 16,3-4-3-16,1-5 0 0,2 0 2 0,0-5-3 16,3-4 3-16,0-1 0 0,-1-4-1 0,2-4 3 15,-1-1-1-15,1-2 2 0,2-1-4 16,-1-1 1-16,-2-5-11 0,0 1-21 0,-1-3-33 0,0-4-56 15,0 0-36-15,-2-4-85 0,-2-3-214 0,0-4-596 16,-1-6-93-16</inkml:trace>
  <inkml:trace contextRef="#ctx0" brushRef="#br0" timeOffset="2054.6411">2626 2064 1129 0,'-1'-4'262'0,"-2"0"-11"0,0-2-85 0,4 1-87 0,5 1-61 16,5-2-30-16,5-1-4 0,7-1 15 0,7 1 8 16,6 0 2-16,10 0-2 0,6 3-1 0,5 0 0 15,0 3-2-15,2 1-2 0,-6 0 1 0,-2 1-2 16,-3-1 0-16,-5 1 2 0,-3-2-2 0,-2 1 2 16,-7-1 1-16,-1 0 1 0,-6-1 3 15,0-1-1-15,-7 1 1 0,-3 1 4 0,-2 1 8 16,-7-1 23-16,-2 1 44 0,-3 0 40 15,-1-2 22-15,-1 4 0 0,0-2-25 0,0 1-42 0,-2-2-36 16,-8 1-24-16,-2 0-18 0,-7 1-4 16,-3 2 4-16,-4 1-1 0,-1 2 1 0,-2 2 0 15,-1 0-2-15,-1 3 2 0,4 0-3 16,1 2-1-16,7 2-1 0,1 0-3 0,7 0 0 16,0 1-1-16,8 3-1 0,2 0-1 0,3-1-1 15,4-2 4-15,5 1 3 0,3-5 4 16,4 0 2-16,5-4 1 0,2-4 2 0,4-2 1 15,-3-3-1-15,4 0-1 0,-3-2-1 0,-2-2-1 0,0-3-1 16,-6-2 3-16,3-1 1 0,-3-2 0 16,2-2 1-16,-5 0 2 0,0-1 2 0,-6-2 2 15,-1 4 6-15,-2 0 1 0,-4 2 0 0,0-3-3 16,-1 4-3-16,-2-3-2 0,-1 0 0 16,1 4 1-16,-1 0-1 0,-1 2-2 15,0 0-2-15,2 2 0 0,-3 0 1 0,2 4-2 0,1 2-3 16,1 0-14-16,1 1-14 0,-4 5 0 0,0 1 0 15,0 4 7-15,-3 5 8 0,0 3-1 16,2 3 2-16,-2 0 3 0,4 4 3 0,-1 2 0 16,0 4 2-16,2-1-1 0,-2-2 0 0,3-2 0 15,1-1 1-15,1-4-1 0,4-2 0 0,1-6 0 16,3-1 0-16,5-6 2 0,-1 0 2 16,6-3 1-16,3-4 1 0,1-4 0 0,3-4-3 15,0 2 2-15,-1-7-1 0,-1 1 2 0,-3-3-3 16,4-1 0-16,-3 0-2 0,1-2 1 0,-3 0 2 15,1 0 0-15,-1-2 0 0,-4-3-1 0,1-2 0 16,-2-1 3-16,-1-5 2 0,-1 4-1 16,-2-1 0-16,1 2-2 0,-3-3-3 0,-3 2 3 15,1-2 0-15,-4 2 1 0,1 3 1 0,-3 1-2 16,-1 3 1-16,0 3 2 0,0 0-1 0,-1 5 0 16,-1 1-3-16,1 3-1 0,0 3 5 15,1 0-1-15,0 1 1 0,-1 1-2 0,1 2-5 16,0-2 1-16,0 3-1 0,0 0 1 0,0-2-4 15,1 4 1-15,-1-2-3 0,0 0 0 16,0 0 1-16,0 0-8 0,0 0 5 0,0 1-4 16,0-1-1-16,0 0 2 0,0 0-7 0,0 2 3 15,0-4-1-15,0 2 3 0,0 0 0 0,0 0-2 16,0 0 3-16,0 0-1 0,0 2 6 16,0-4 0-16,0 4 0 0,0-2 2 0,0 0-2 15,0 0 2-15,-1 0 1 0,1 0 2 0,1 0-1 16,-1-2 0-16,0 4 1 0,0-2-2 0,0 0 3 15,-1 0 1-15,1 0 1 0,0 0 0 0,1 0-1 16,-1 0 1-16,0-2-2 0,0 2 0 16,-1 0-1-16,2 0-3 0,-1 0 2 0,0 0-1 15,0 2-1-15,0-4 0 0,0 2-1 16,0 0 1-16,0 0-1 0,0 0 2 0,0 0-1 0,0 0 2 16,1 2 0-16,-1-4-4 0,0 4 1 15,0-2-3-15,-1 0 0 0,1 0 1 0,0 0 2 16,1 0 2-16,-1 0-1 0,0 0 4 0,0-2-3 15,-1 2 2-15,1 0 2 0,1-1 0 0,-1 2 2 16,0-1-5-16,0 0 8 0,-1 0-2 16,2 0-1-16,-1 0 3 0,1 0-7 0,-1 0-1 15,0-1 0-15,0 1 0 0,0 0 0 0,0 0-2 16,0 1 3-16,0-1-2 0,0 0-1 0,0 0 3 16,-1 0-1-16,1 0 2 0,1 0-1 15,-1 0-1-15,0-1 0 0,0 1 1 0,2 0 0 16,-2 0-3-16,0 0 2 0,0 0-3 0,0 1 2 15,0-1 2-15,0 0 0 0,0 0 3 16,0 0-7-16,0 0 4 0,0-1-3 0,0 1 2 16,0 0 4-16,0 0-3 0,0 0 0 0,0 0-3 0,0 0 1 15,-2 0 1-15,2 1 2 0,0-1 0 16,0-1-3-16,0 2-2 0,0-2 1 0,-1 1 0 16,1 0 0-16,0 0 0 0,0 1 2 0,1-1-2 15,-1 0 4-15,0 0-2 0,0 0 0 16,0 0 0-16,2-1 0 0,-2 2-2 0,0-2 1 15,0 1 0-15,0 0 1 0,0 0 0 0,0 0-1 16,1 0-3-16,-1 0 2 0,0 0 2 0,0 0 2 16,0 0 1-16,0 0-4 0,0 0-1 15,0 0 0-15,0 0 0 0,-1 0 5 0,1 0-4 16,0 0-1-16,0 0-1 0,0 0-3 0,0 0 3 16,0 0 4-16,0 0-3 0,-2 0-5 15,2 0 1-15,0 0-5 0,0 0 3 0,2 0 5 16,-2 0-2-16,0 0 1 0,0 0 2 0,0 0 1 15,0 0-2-15,0-2 4 0,0 2-2 0,1 0-1 16,-1 0 2-16,0 0-6 0,0 0 3 0,0 0 3 16,0 0 0-16,0 0 0 0,0 0-1 15,0 0-2-15,0 0 2 0,0 0 0 0,0 0-2 16,0 0-5-16,0 0-5 0,0 0-7 0,-1 0-3 16,1 0-6-16,0 0-7 0,0 0-1 0,0 0-5 15,0 0 0-15,0 0 3 0,0 0-4 16,1 0 1-16,-1 2 6 0,1-2 3 0,2 3-6 15,-2-1-20-15,0 0-53 0,3 1-57 16,-3-1-64-16,2 2-100 0,-3 1-251 0,0-1-493 16</inkml:trace>
  <inkml:trace contextRef="#ctx0" brushRef="#br0" timeOffset="3212.3316">3776 1445 446 0,'0'-4'319'0,"0"-4"-20"16,0-4-42-16,1 4-24 0,0-1-4 15,0 1-19-15,-1 2-6 0,0 0-20 0,0 2-32 16,-1 2-31-16,0 0-37 0,0 2-28 0,1 0-29 15,0 0-20-15,0 1-8 0,-2-1-10 0,2 1-3 16,-2 4 5-16,-3 3 7 0,-2 5 11 0,-1 6 5 16,-1 0-3-16,1 1-4 0,0 1-3 15,2 0 1-15,0 3 4 0,1 3 3 0,0 1-1 16,2-1 4-16,1 7-4 0,-1-1-7 0,3 0 2 16,2 5-3-16,0-3-1 0,2 3 5 0,3-4-2 15,-1 0-1-15,4-1 2 0,1-2 2 16,1-4 4-16,2-4 3 0,0-3 0 0,1-1 0 15,2-1-2-15,-2-2 0 0,1-4 2 0,0-1 3 16,3-4 3-16,2-3-3 0,-3-1-1 0,1-4 0 16,0-2-3-16,0-3 3 0,2-5-1 15,-4-1 0-15,3-3-1 0,-6 2 3 0,-1-4-3 16,-3-2 3-16,-2-2-4 0,-1-4-9 0,-1 0 3 16,0 0-3-16,-1-3 3 0,-4 4-2 0,4-2-2 15,-4 1-2-15,0 4-1 0,-1 5 3 16,0 1 0-16,0 4 1 0,0 3 0 0,0-1 5 15,-1 4-3-15,1 1 2 0,-1 2 0 0,1 0-6 16,0 2-5-16,0 0-9 0,-3 1-12 16,3 1-18-16,-1-1-6 0,1 4 7 0,0 4 11 15,-1 3 18-15,0 7 10 0,1 3 3 0,0 2 0 16,0-1 4-16,0 2-3 0,0 0-4 16,1 0 0-16,0 0-2 0,0 1 4 0,4-3 0 0,0-4 0 15,0-1 2-15,1-2-3 0,1-1 1 0,1-4 0 16,3 0 0-16,0-4 5 0,2-1 2 0,5-2 1 15,0-4 5-15,2-4-6 0,3-3 0 16,2-3-1-16,-3-3-1 0,-1 1 0 0,-2-4 3 16,-4-1 0-16,1 0 0 0,-2-3 0 0,-2-2-4 15,1 3-1-15,-2-1-2 0,-4-2 2 16,1 3 4-16,-5 1-2 0,0 1 2 0,-2 2-1 16,-2 1-2-16,-2 0 2 0,0 1 0 0,-1 1-2 15,-2 2-4-15,-2 2 0 0,1 1-1 16,-1 0-3-16,0 2-1 0,-2 0-3 0,5 3-5 15,0 2-8-15,3 0-8 0,1 4-2 0,-1 0 2 16,0 4 8-16,1 3 7 0,2 5 1 0,3 2 4 16,1 4 2-16,5 1 4 0,4 1 2 15,1 1 1-15,5 3 1 0,-2 0-2 0,-3-2 3 16,0 2-1-16,-2-3 1 0,-3 2-2 0,1-3-2 16,-5 0-1-16,2-5 1 0,-3 1 2 0,-2-1-1 15,-1-4 3-15,0-3-2 0,-6 0 0 0,1-3 4 16,-1-1-2-16,-4-1 7 0,1 0-3 0,-5-2 1 15,-1 0 1-15,-4 0-4 0,2-3 5 16,-3-1-4-16,1-2 1 0,-1-1-5 0,2-3-6 16,-1 0-16-16,-1-1-34 0,3-4-55 0,-1 0-80 15,1 0-138-15,1-3-278 0,0 3-928 0</inkml:trace>
  <inkml:trace contextRef="#ctx0" brushRef="#br0" timeOffset="3475.3918">3483 1699 1174 0,'-1'-5'250'15,"-1"-2"-15"-15,2 0-57 0,6 2-62 0,-1-1-43 16,6-1-18-16,3 0-13 0,1 1-3 0,6 3-17 16,2-2-10-16,7 4-2 0,4 1-1 0,3 0-11 15,5 4-42-15,2-2-140 0,-1 1-452 0,7 1-712 16</inkml:trace>
  <inkml:trace contextRef="#ctx0" brushRef="#br0" timeOffset="4017.1686">4645 1597 1098 0,'-4'-9'319'0,"0"-2"28"0,0-3-74 15,1 3-36-15,3 3-21 0,1 2-28 0,-1 1-27 16,0 3-36-16,-1 1-39 0,1 1-38 0,0 1-36 15,-1 0-21-15,1 1-21 0,0 1 2 16,0 4 8-16,0 4 11 0,0 6 21 0,-1 5-1 16,1 5 0-16,0 5-2 0,1 0-9 0,0 3 3 15,0 3-2-15,1 2 4 0,-2 3 3 0,1 3 3 16,-1 2 2-16,2 1-2 0,-2 0 1 16,3 0-20-16,-1-6-19 0,3-10-25 0,0-7-29 15,3-7-30-15,-5-4-58 0,4-5-91 0,-5-3-99 16,0-3-90-16,1-4-330 0,1-6-46 0</inkml:trace>
  <inkml:trace contextRef="#ctx0" brushRef="#br0" timeOffset="4245.5155">4624 1955 904 0,'2'-9'334'0,"2"-2"-61"16,5-4-27-16,1 1-24 0,0 2-34 15,3 1-52-15,1 1-54 0,5 0-38 0,1 4-9 16,6 1-7-16,-1 4-11 0,0 3 0 0,-4 2-6 15,0 4-2-15,-2 4 0 0,-1 3-3 16,-3 3-3-16,0 4 2 0,-1 1 4 0,-4 3-1 16,-2-2 4-16,-1 2-1 0,-2 0-3 0,-2-3 4 15,-1 1 0-15,-1-5 1 0,-1-3-1 0,0 0-4 16,0-6-9-16,-1 0-20 0,1-3-35 0,0-2-87 16,0-3-104-16,0 0-53 0,0-5-473 0,0-2-359 15</inkml:trace>
  <inkml:trace contextRef="#ctx0" brushRef="#br0" timeOffset="4392.0195">4880 1465 1055 0,'-2'-7'265'16,"-1"-1"-207"-16,1 0-30 0,2 7-59 15,0 1-85-15,0 1-11 0,1 2-26 0,2 3-167 16,3 5-338-16</inkml:trace>
  <inkml:trace contextRef="#ctx0" brushRef="#br0" timeOffset="5275.9742">5384 1615 1309 0,'0'-1'260'0,"0"-1"-21"0,2-1-12 15,-2 2-22-15,-2 1-18 0,2 0-19 0,-2 0-43 16,1 0-37-16,1 0-45 0,0 0-37 0,-1 0-18 16,-2 2-4-16,-4 5 3 0,-3 4 9 15,-6 6 13-15,-3 2-9 0,-1 5-2 0,-2 3-2 16,1 4-2-16,0 3 4 0,4 3 4 0,-3 1-1 16,4 1 0-16,6-1 0 0,3-3 0 0,6-3 1 15,4 1-2-15,2-2 0 0,7 1 0 16,3-2 2-16,7-5 2 0,5-3 1 0,5-7-1 15,4-3-1-15,7-5-4 0,3-4-4 0,-2-2-3 16,1-5-4-16,-5 0 0 0,-4-4 3 0,-1-4 1 16,-2-1 6-16,-2-4 0 0,-1-2 4 0,-3 1 0 15,-2 1-1-15,-4-3 2 0,-6 4 4 16,0 3 7-16,-7-1 6 0,-5 5 8 0,-2-3 1 16,0 3 0-16,-3 0-1 0,1 1-5 0,-6 0-8 15,2-2-6-15,-9 4-5 0,0 1-2 0,-5 1 3 16,-3 3 4-16,1 0-1 0,-4 1 1 15,-1 1 0-15,4 2-5 0,0 0 0 16,4 2-5-16,0 7-2 0,5 0-2 0,-3 4-3 0,4 0 5 16,2 2-2-16,2 2 1 0,5 1 0 15,3 2 2-15,3-3-1 0,5 1 1 0,4-3 3 16,4-4 5-16,-2-1-1 0,6-3 2 0,-1-4-2 16,3-1-2-16,-1-5-1 0,1 0 3 0,-3-4 1 15,3 0 0-15,-6-4 3 0,3-3 0 16,-5-1 4-16,3-3 1 0,-4-5 3 0,-2-2 1 15,-1-2-2-15,-1-3-4 0,0 1 0 0,-4 1 1 16,-1 1 0-16,-3 4 1 0,0 0-3 0,-2 0-1 16,0 5 4-16,1-2 5 0,-2 8 4 0,-1-1-2 15,-1 4 0-15,3 4-11 0,0 1-10 0,1 1-17 16,-3 1-29-16,2 4 2 0,-2 5 7 0,0 4 12 16,-4 7 25-16,3 2 1 0,-1 6-1 15,3 2 1-15,2 3 1 0,2 3-2 0,5-4-1 16,2-1-2-16,3-5-8 0,7-7 1 15,5-3 0-15,9-9 2 0,3-1 5 0,5-7-3 16,1-4-1-16,0-2-2 0,1-3 0 0,-1-4 1 16,-2-1 5-16,-3-8 5 0,0-5-1 15,-3-4 4-15,-2-5-2 0,2-5-2 0,-3-2 2 16,0-2 1-16,-2-3 0 0,-5-2 2 0,-3 0 1 16,-1 3 2-16,-4 2 2 0,-10 6 4 0,0 2 4 15,-7 7 2-15,-4 1 3 0,0 3-2 0,-4 4-2 16,-1 3-1-16,-1 2 3 0,-1 5 0 15,0-1-4-15,-1 5 2 0,2 1-7 0,0 4-4 16,0 0-3-16,1 6-7 0,-2 4-2 0,-5 6-1 16,1 9 2-16,-1 2 1 0,0 9 5 15,5 3-1-15,3 7-4 0,2 4 5 0,1 3-10 16,1 3 4-16,2 1 3 0,2 0-4 0,1-2 6 0,1-4-3 16,3-2 2-16,1-6 0 0,4 1-1 15,0-5-1-15,3-4-13 0,1-5-20 16,5-5-29-16,3-2-63 0,2-7-130 0,4 0-370 15,2-6-996-15</inkml:trace>
  <inkml:trace contextRef="#ctx0" brushRef="#br0" timeOffset="9478.9834">7211 1563 1730 0,'1'-4'192'0,"-1"0"-26"0,0-1-52 0,1 4-37 16,-1 1-33-16,0 1-20 0,0-1-24 0,0 2-9 15,3 2 8-15,0 5 13 0,1 6 28 0,4 5 6 16,1 7 6-16,0 5-1 0,-1 5-15 16,-4 6 7-16,3 1-7 0,-4 10-3 0,-1 1 5 15,-2 8-6-15,-1 4-3 0,-2 3-4 0,-4 2-3 16,-1-4-4-16,2-2-1 0,-2-5 0 15,-1-4-4-15,6-7-2 0,-2-8-3 0,3-9-1 16,1-6 0-16,2-4-1 0,-1-7-2 0,2-6 0 16,-2-1 2-16,0-7 12 0,2-2 26 0,-2 0 27 15,2-2 17-15,-1-3-13 0,1-7-21 0,-1-4-26 16,5-6-21-16,-3-4 3 0,-2-3-3 0,0-5-5 16,-2-3 1-16,0-2-2 15,-4-3-1-15,1-1 1 0,-6-1 0 0,1-2 1 16,0-3-2-16,-4-3 0 0,2-4-1 0,-1-3 0 15,-5 4 0-15,5 2-1 0,-1-1 1 0,5 4-1 16,-2 2 6-16,4 2-1 0,3 6-1 0,1 1 2 16,3 5-10-16,0 2 6 0,2 2-5 0,4 6-5 15,1 1 4-15,3 2-12 0,2 5 3 16,6 1-3-16,1 1-1 0,7 5 5 0,-2 1-5 16,5 5 4-16,1 4-5 0,-1 5 0 0,-2 3 2 15,-5 7-2-15,-1 1 5 0,-1 6 3 0,-4 6 5 16,-4 3 2-16,-3 9 6 0,-6 2 2 0,-9 8-8 15,-6 3 2-15,-2 0-2 0,-3-1 0 0,1-7 8 16,0-5-2-16,2-10 0 0,0-5-1 16,1-5 1-16,-1-6 1 0,1 1 0 0,2-7 2 15,1-2 2-15,5-4 3 0,-1-2 8 0,3-1 4 16,2-1 1-16,-2-3-3 0,1-5-9 16,0-3-10-16,2-3-5 0,2-3-4 0,4-2-2 15,3-1-2-15,3 1-1 0,7-3 2 0,3 4 2 16,3-2 3-16,3 3 2 0,-3 3 4 0,4-1-1 15,0 2 0-15,0 1 0 0,-2 1-2 0,0 4 4 16,-4 1 1-16,4 2-2 0,-4 5-1 16,3 0-1-16,-2 4-1 0,1 2 2 0,-2 4 0 15,4 2 0-15,-5 2 2 0,5 4 2 16,-5-2 0-16,1 4 0 0,-1 3-1 0,-7 2-3 16,0 5 0-16,-4-3 0 0,-5 5 1 0,-6-1 2 15,-7 6 3-15,-2 1-3 0,-6-4-4 0,0-3-4 16,-3-7-1-16,3-6-1 0,-1-3 5 0,3-4 0 15,1-3-1-15,1-3 4 0,0-4 6 0,-1-2 6 16,3-2 2-16,4-7-5 0,-2 0-8 0,5-5-5 16,2-4-4-16,4-3 1 0,1-6 1 15,4-3 0-15,5-1 0 0,-1-4-2 0,7 3 1 16,1 2 3-16,5 5 2 0,-5 0 3 0,4 3 0 16,-3 2 4-16,-3 3-1 0,-1 4 4 15,0 3 3-15,-6 3-5 0,0 4-1 0,-5 2-3 16,0 3-4-16,-3 4 1 0,2 3 0 0,3 5 1 15,-1 7-1-15,-1 4 4 0,-4 3 0 16,2 5 1-16,-5 2 3 0,-2 3-2 0,-5 5-2 16,3 1 3-16,-2-4-2 0,3-5 1 0,3-8 0 15,5-5-3-15,-1-5-1 0,3-6 1 0,0-3-2 16,2-2 8-16,2-4 4 0,1-5 5 0,7-2 5 16,1-5-5-16,5-6-3 0,-4-2 0 15,4-5 2-15,-5-1 0 0,-1-5-2 0,-4-2-2 16,2-8-5-16,-5-1 2 0,1 5 0 0,-3-3-2 15,-6 4 0-15,1-2-1 0,-6 4-1 0,-2 1 1 16,-5 4 4-16,-4 5-8 0,0 3 1 0,-5 6-3 16,2 0-7-16,-6 3 0 0,-7 2-4 15,3 4-2-15,-6 4-3 0,-2 2-8 0,3 4-23 16,1 3-55-16,5 3-114 0,2 3-240 16,3 6-1061-16</inkml:trace>
  <inkml:trace contextRef="#ctx0" brushRef="#br0" timeOffset="10603.7536">8988 1648 1042 0,'2'-3'169'0,"3"-4"25"0,-3 1 8 16,-1 4 0-16,-1 0-14 0,0 4-44 0,-2-2-60 16,0 1-73-16,-2 0-48 0,2 1 9 15,-5 4 8-15,-4 6 23 0,-1 3 30 0,-7 3-8 16,-1 4 5-16,-1 2 8 0,-1 4 3 0,2 4-1 16,-3 0-7-16,2 4-12 0,1-3-7 15,4 3-4-15,5-4-3 0,0-1 0 0,8-1-1 16,2-1-4-16,3-2 5 0,3 0 2 15,9-4 4-15,-1-2 11 0,5-6 5 0,5-2 4 0,0-2 2 16,6-4-5-16,7-3-1 0,1-4-3 16,3-2-2-16,1-3-9 0,0-3-2 0,-3 0-3 0,0-3-1 15,-4-1 0-15,2-2-1 0,-4 2-4 16,-2-4 1-16,-6 4-1 0,2-2 3 0,-6-2 2 16,-4 3-3-16,2-5-1 0,-4 2 3 15,0 2 4-15,-3-2 5 0,-3 0 6 0,-1 0-3 16,1-1 1-16,-3 0-3 0,-3 0-4 0,0-2 0 15,-2 1-2-15,-1 0-1 0,0 2-3 0,-1 0 0 16,-2 0 0-16,2 3 0 0,-1 1 2 0,-5 2-1 16,0 4-4-16,3 1-3 0,-3 1-4 15,-3 2-2-15,1 2-2 0,-3 2 0 16,-3 6-2-16,-4 4 0 0,-1 4 2 0,-4 3 1 0,2 2 5 16,2 5-4-16,6 0-3 0,-2 3 1 15,7 1 0-15,1 3 2 0,3 2 4 0,2 1 0 16,4 0-1-16,7-4 1 0,-2-4-2 0,8-5 0 15,2-6 2-15,3-3-1 0,4-6 1 0,0-2 4 16,6-4-1-16,0-4 4 0,3-4 0 16,2 0-3-16,-1-9 0 0,0 4 0 0,2-5 1 0,-5-5 3 15,-2 0 2-15,-4-4-2 0,0-2-2 0,-2 2-1 16,-2 0-3-16,-3 0 1 0,3 0 0 16,-3 2 1-16,-1 0-1 0,-1 1-1 15,1 3 2-15,-4 1 1 0,-2 3 3 0,-1 3 1 16,0 3-2-16,-2 1 0 0,0 1 1 0,-2 1-3 15,2 2-1-15,-2 2-7 0,0 0-7 0,3 2-4 16,-1 6-1-16,0 1 5 0,2 4 5 0,-1 3 3 16,0 4 1-16,0 2 0 0,1 1 1 0,-3 4 0 15,-1 0 3-15,-1 1-2 0,-1 3 0 16,-1 3-2-16,-1-1-1 0,3 0-7 0,-1-6-8 16,3-5-3-16,2-4 1 0,0-9 10 0,-3-3 5 15,2-1 8-15,-2-6 5 0,6-1 2 16,0-4 0-16,5-8 1 0,-1-2 0 0,-2-6-3 15,6-3 3-15,-4-3-5 0,3-1-3 0,0-2 1 16,0 0 0-16,0-3 3 0,2 1 2 0,-1 0-4 16,-4 0-4-16,1 4-1 0,1 6 5 0,0 4 1 15,-3 3 8-15,2 4-4 0,-1 4-6 16,-1 1-1-16,5 2-9 0,-2 5 7 0,1 1 0 0,2 3-1 16,-4 1-1-16,4 6-3 0,-4 3 2 15,-2 3-4-15,1 4 3 0,0 3-1 16,-3 3-3-16,-2 3 6 0,-4 5-2 0,-1-1 3 15,-3 0 1-15,-5 1-1 0,1-2 2 0,0-2 0 16,-5 1 0-16,-1-3 3 0,-2 1-1 16,1-1-1-16,-3-4 0 0,-2-1-4 0,0-2-8 0,-5-4-14 15,0-3-26-15,-4-2-58 0,-1-4-121 16,-2-3-371-16,0-2-988 0</inkml:trace>
  <inkml:trace contextRef="#ctx0" brushRef="#br0" timeOffset="13069.1596">11674 1509 420 0,'-2'-7'265'16,"-2"-4"-40"-16,-2 0 5 0,3 1 2 0,-2 4-21 15,2 0-13-15,0-2-14 0,-3 3-31 16,2 1-28-16,-2 0-34 0,2 3-37 0,-3 1-17 0,-1 0-14 15,-3 2-14-15,-4 2-3 0,-3 4 1 16,-4 6 1-16,0 2 2 0,-2 2 1 0,3 5 3 16,-3 8 3-16,1 3 1 0,-3 5 0 0,3 5-10 15,1 0-2-15,-1 2-3 0,7 1-2 16,1 0 7-16,3 0-5 0,5-1 2 0,2-2-1 16,7-4-1-16,5-3 2 0,4-3 4 0,2-9 6 15,7-1 6-15,5-5 9 0,2-6 2 16,4 1 4-16,7-5 0 0,1-2-6 0,5-1-6 0,1-5-2 15,1-1-4-15,0-2 1 0,0-5-2 16,3 1-2-16,-1-3-5 0,-3-3 0 0,0 1-2 16,-4-4-3-16,-2-1 3 0,-2 0-4 0,-7-3 3 15,-4 2 1-15,-6-2 1 0,-4 4 6 16,-5-1 1-16,-2 4 2 0,-3-1 0 0,-1 1-2 16,-2-1 0-16,-3 1 2 0,0-1-2 0,-3 3-3 15,-2 0-4-15,0-1-3 0,-1 0-3 0,0-1 0 16,-5-2-4-16,-1 5-3 0,1-2 0 15,-4 0 0-15,-1 5 0 0,-1-2-4 0,-6 2 3 16,-2 3-7-16,-4 5 2 0,0 0 2 0,-5 4-1 16,0 2 5-16,0 1-1 0,0 4 1 0,3-3 1 15,4 4-1-15,3-1-2 0,6 0-7 16,6 1 3-16,1 2-8 0,6 2 5 0,1 0 5 16,3 4 2-16,1 0 6 0,2-1-1 0,3 0 2 0,3-1-3 15,-1-3 1-15,2-5 0 0,0 0 0 16,3-4 5-16,1-1-4 0,0-2 2 0,0 0 2 15,3-3-4-15,-1-2 6 0,5 0-3 0,-4-1-1 16,1-1 2-16,1-2 0 0,-2 1-1 16,0-1 0-16,2-2 4 0,-3 0-6 0,4-1 2 15,0-1 1-15,1 2-5 0,2-5 5 16,2 1-2-16,-3-3 0 0,2 2 1 0,-2-2-1 16,0 1 0-16,1-2-1 0,5 0 5 0,-3-1-5 15,4 1 2-15,-1 0 0 0,1 0-4 0,0 3 5 16,0-2-3-16,-3 5 1 0,0 2 0 0,-8 1-2 15,-1 3 1-15,-1 0 0 0,-2 2-1 16,-1 3-4-16,0 1 1 0,-2 2 1 0,3 0-5 16,-3 5 6-16,-2 0-1 0,1 6-2 0,1 0 4 15,-1 2-1-15,-1 3 1 0,-4 4 2 16,4 0 3-16,-5 0-5 0,1 1 0 0,-1-5 2 16,-2 0-6-16,3-4 7 0,1 0-3 0,-3-7 0 15,3-2 2-15,-1-4-1 0,-3-3 3 0,2-2 5 16,-2 0 10-16,3-1 6 0,-1-4 2 0,6-4-4 15,6 0-14-15,-1-6 0 0,3 1-4 0,-2-1 0 16,1-2 5-16,-1 0-4 0,2-5 1 0,-3-2-2 16,6-2-1-16,-1 1-4 15,0 1 0-15,0 3 2 0,-6 3-6 0,3 2 7 0,-4 3-1 16,-1 1-2-16,-4 6 6 0,-1 1-6 0,-2 1 2 16,-1 3-4-16,-3 0-5 0,0 2-17 0,1 2-2 15,-1 0 4-15,1 4 0 0,3 5 19 16,2 1 3-16,-4 7-1 0,4 2 3 0,-3 2-1 15,1 3 2-15,1 1-2 0,-3 2 1 16,5-2 0-16,-1-3-3 0,3-1 3 0,3-3-7 16,7-3 5-16,2-4 0 0,5-5 1 0,2-2 7 15,0-5-7-15,5-5 2 0,-2-4-2 0,-1-1-1 16,0-2-1-16,-3-5 3 0,-1-1 1 16,0-3-2-16,-2-2 5 0,-3-5-1 0,1-5-1 15,-1-5 3-15,3-3-3 0,-4-1 0 0,3-3-3 0,-2 0 1 16,-2 1 2-16,-2 2-1 0,-4 1 4 15,-2 5 0-15,-7 1 8 0,-3 1-6 0,-1 3-1 16,-2 1 0-16,1 5-5 0,0 3 9 16,-3 5 0-16,-1 1 4 0,3 3-2 0,-2 3 3 15,2 3 4-15,1 4-5 0,0 1-4 0,1 0-14 16,0 0-19-16,0 1-22 0,0 2-2 16,-1 6 8-16,-1 5 14 0,-1 7 24 0,-1 6 2 0,2 5-2 15,-1 3-2-15,-1 0-7 0,2 4 7 16,-5-1-1-16,0 2 3 0,1-1 4 0,-4-2-5 15,5-3 1-15,0-2 0 0,2 0 0 0,-2-3-1 16,3 0 0-16,1-1 1 0,1-3-4 16,2-1 5-16,2-5 0 0,0-2-1 0,1 0 3 15,1-5-2-15,2 1 2 0,-1-2-1 0,3-2 0 16,-2-3 3-16,4 0 1 0,-1-1 6 16,4-3-4-16,3 2 4 0,2-2-3 0,1-1-3 15,-3-1 3-15,2-1-4 0,-4-1 1 0,3-2 0 16,-4 1 1-16,1-2 0 0,-4-1 1 0,1-2 0 15,-1 0-4-15,0 0 5 0,-2-2-2 0,-1 1 1 16,-1-3 2-16,4 1-7 0,-4-2 2 16,2-2-3-16,3-3-2 0,-1-2 2 0,2-3-4 0,1-3 2 15,0-1-1-15,1 0 2 0,-2 0-1 16,3 2-2-16,-5 4 5 0,-2 5-6 0,0 3 2 16,-1 2-1-16,-3 7-5 0,0-1 0 0,2 2-6 15,-3 2-2-15,2 1-2 0,0 2 0 16,-2 1 2-16,2 1 0 0,1 5 5 0,-2 2 2 15,1 2 3-15,2 3 0 0,-3 2 2 0,0 1 0 16,-2 2 0-16,-3 2 2 0,-1 4 0 0,-1 1 0 16,-2 2 0-16,2 1 0 0,-2 0 2 15,3-6-2-15,0-2 0 0,3-5 1 0,-2-1-2 16,3 0 3-16,0-5-2 0,-1 1 0 0,4-4-2 16,4 1 2-16,-1 0 3 0,4-5-1 0,3 4 3 15,3-6-2-15,0-2 1 0,1-1 2 16,1-1-1-16,1-1-1 0,3-3-2 0,3 2 0 15,0-2-1-15,-2 0 4 0,-3-2-2 0,-4-1 2 16,-3 1 4-16,-1-1-2 0,-4-1 5 0,-1-1-2 16,-2-2 0-16,1 1-1 0,-1-5-4 0,-1 3 2 15,-4-5-1-15,4-1-2 0,-6 1 2 16,1 0-3-16,-1 2 3 0,-2-4 0 0,-2 8-1 16,-2-3 2-16,2 6-4 0,-6-1-2 0,4 5-3 15,-3 3-4-15,1 0-2 0,-5 3-2 16,0 3-1-16,0 3 1 0,-3 4 1 0,-2 3 1 15,3 4 2-15,0-1 1 0,3 2 2 16,1-1 2-16,2 1-2 0,5 1 1 0,1-2 0 0,3 2-1 16,2-4 2-16,3-1-3 0,5-2 1 15,5 0-1-15,1-4 1 0,4 1 2 0,-1-3-2 16,6-4 1-16,-3-2-1 0,4 1 1 0,-4-6 2 16,-2 1-1-16,3-2 2 0,-4-4-1 0,0 2-1 15,-2-4 2-15,1-2 1 0,-6-3 3 16,4 0 0-16,-5 0 1 0,2-2-1 0,-3 2-3 15,-1-2-1-15,-3 0 2 0,-3 3 2 0,0 0 1 16,-3-1 2-16,-2 3-3 0,-1-1 3 0,0 4-1 16,-3 3-1-16,3 4-1 0,1 1-7 15,0 2-14-15,-1-1-19 0,1 4-10 0,0 4 3 16,-2 2 10-16,-4 7 18 0,4 0 13 0,-1 2 1 16,2 0 2-16,2 0 1 0,2-5-2 15,3 3-2-15,4-4 1 0,4 1 2 0,5-3 2 0,3 1 1 16,6-5-2-16,2 1-2 0,1-5-1 15,2 1 4-15,-2-5 0 0,0-1 2 16,-1-2 2-16,-1-2 2 0,-2-5 1 0,-4-1-1 16,0-4 2-16,-1-4-2 0,3-1 0 0,-4-5 0 15,-1 0-1-15,-2-4 2 0,-4-2 2 0,-1 4 1 16,-3 0 0-16,-2 2-2 0,-1 1 0 0,-4-2-4 16,-2 5 1-16,1 0 2 0,-2 3-2 0,-3 3 2 15,3 2 1-15,-2 4 4 0,0 2 1 16,-2 4 2-16,2 1-6 0,1 1-10 0,0 3-8 0,0 0-10 15,-4 5 1-15,-1 5 3 0,-9 5 4 16,-1 9 5-16,-4 1 1 0,-1 5 1 0,2 1 0 16,-2 4 3-16,2 2-2 0,1 5-3 15,-2-1 2-15,9 1-4 0,2-2 3 0,1-3 2 16,13-4-1-16,5-2-2 0,3-2 2 0,8-5 0 16,6-2 2-16,3-3 3 0,2-2-3 15,1-4-2-15,-1-2-2 0,4-4-6 0,-4-1 0 16,-2-3-2-16,-2-3-8 0,-3-2-9 0,-4-4-10 0,4-2-12 15,-3-2-9-15,1-3-11 0,-2-4-14 16,1 2-22-16,-2-3-35 0,-2 0-72 0,-5 0-115 16,-5-1-184-16,-2 0-711 0</inkml:trace>
  <inkml:trace contextRef="#ctx0" brushRef="#br0" timeOffset="13490.0354">13416 1699 1305 0,'2'2'108'0,"-2"-2"-80"0,0 0 27 0,0 1 87 0,0-2 70 16,-2 1 22-16,2 0-34 0,0 0-75 15,0 0-52-15,0 1-22 0,0-1-3 0,0 0 2 16,-1 0 0-16,1 0 3 0,0 1-7 0,0-1-4 16,-2 0-5-16,4 0-10 0,-2 0-7 0,1 0-9 15,1-1-16-15,2 0 15 0,8 0 4 16,10-1 3-16,17-1 7 0,15 0-20 0,10-1-30 16,7 3-63-16,8 1-154 0,-1 1-410 0,3 3-902 15</inkml:trace>
  <inkml:trace contextRef="#ctx0" brushRef="#br0" timeOffset="15874.0813">1734 3070 1 0,'0'0'0'0,"-2"-1"0"16,1-1 121-16,0 1 166 0,0 1-33 0,0-2-25 16,-3 1-16-16,3-1-20 0,0-1-35 0,1 2-23 15,0 0-25-15,0 0-16 0,1-1-15 16,-1 2-20-16,1 0-19 0,1 0-24 0,-2 0-25 16,2 0-6-16,-1 0 2 0,2 2 7 0,3-2 13 15,0 0 0-15,2 1 1 0,-1-1 2 0,2-1-3 16,2 2 6-16,-1-1 0 0,2-1 2 15,2 1-1-15,5 0 2 0,0-2-3 16,1 1-1-16,0 0 1 0,2 0-6 0,-1 0-1 0,5-2-1 16,-4 3 0-16,2 0-1 0,3 0-1 15,-3 0 0-15,5 0-4 0,-2 0 4 0,1 0-1 16,2 0 0-16,0 3 3 0,-4-3-2 0,2 0 0 16,-4 0 1-16,3 1-3 0,-3-1 2 0,-3 0-1 15,5 1 0-15,-3-1 0 0,-1 1-1 16,0 2 0-16,1-1 1 0,-1-1 5 0,-2 2-7 15,-5-2-2-15,4 0 0 0,-3 0-3 0,-1 1 5 16,-2-1 1-16,2 1 0 0,-3-1-2 16,1 0 3-16,1 1 0 0,-2-2 0 0,0 1 4 0,-2-1-4 15,0 0 0-15,1 1 2 0,1-1-1 0,-4 0 1 16,2 0-1-16,-2 0-3 0,1 2-2 16,1-2 3-16,-2 1-1 0,3-1 2 0,0 0 3 15,2 0-1-15,0 0-1 0,2 2-1 0,-2-2 2 16,4 0 1-16,-3-2 1 0,6 2 1 15,-1 0-5-15,3-1 1 0,-2-2 0 0,0 2 0 16,-1-2 8-16,2 2-4 0,-1-2 0 0,1 3-2 16,-1-3-7-16,-1 1 4 0,0-1 0 0,-1 2-1 15,2-1-1-15,0 2 0 0,4-2 2 16,-2 1 0-16,3 0 4 0,2 0-4 0,0 0-2 16,-1-2-2-16,1 3-2 0,-3-1 3 0,3 0 2 15,-1 0 0-15,3 0-2 0,-1 0 2 16,-1 1-1-16,-1-2 1 0,2 1 4 0,0 0-4 15,0 1 1-15,3-1 0 0,0 0-4 0,0-1 5 16,2 1 0-16,-4 1 0 0,0-1 0 0,2 0 0 16,0-2 0-16,1 2 0 0,-1-1 4 0,4-1-4 15,0 2-1-15,-1 0 0 0,-4-1-6 16,3 1 6-16,0-2-1 0,2 1 1 0,-1 1-1 16,1 0-1-16,1-1 0 0,2 1 1 0,-3 0 5 15,1 0-4-15,1 0 0 0,4-3 2 0,-1 3-2 16,0-2 7-16,1 1 1 0,0-1 1 0,1 0 0 15,2 0-2-15,-1 1 0 16,1 0 0-16,1-1 4 0,0 1-5 0,2-1-2 0,3 1-2 16,-3-1-7-16,2-1 5 0,-1 0 1 0,6 0 0 15,0-2 1-15,-1 3-1 0,5 1 1 16,-5-1 0-16,3 0 3 0,1 1-3 16,-3-1-1-16,-1 1 0 0,1-1-6 0,-2 2 6 0,-1-2 2 15,0 2-1-15,2-1 4 0,4 1-3 0,-5-2 0 16,4 3 1-16,-1-1-1 0,-1-2 3 15,1 0-3-15,-2 2 2 0,-1-1 1 0,1-1 1 16,0 0 1-16,0 1-2 0,-1 1-1 0,0-2-4 16,0 2 0-16,0 0 0 0,-1-1 2 0,3 2-1 15,-3-1-2-15,-4-1 0 0,3 1-2 0,-2-1 2 16,1 1 1-16,-5-2-1 0,4 0 2 0,-5 1-2 16,0 1-2-16,3-1 2 0,-1 0 1 15,-2-1-1-15,3-1 0 0,-2 0 0 0,5 1-4 16,1-1 4-16,0 0 2 0,1 0-2 0,-2 0 2 15,1-1 1-15,0 0 1 0,-3 1 5 0,2 0 2 16,0 1-1-16,-3-1-1 0,2 2-4 16,2 0-4-16,-2-2 2 0,2 2 0 0,1-1-1 15,0 1 2-15,0 0-2 0,-5-1-2 0,3 1 4 16,2-1-3-16,-1 0 2 0,-2-1-2 16,-3 2-1-16,4 0-4 0,-2-1 3 0,0 2 2 15,3-1-2-15,-2-1 3 0,2 2 0 0,0-1-2 16,2 0 1-16,1-1 1 0,-2 0-2 15,1 0 2-15,-1 0-3 0,3-1 1 0,-4 2 0 16,4 0-1-16,-2-1 0 0,-1 1 1 0,2-3-2 16,3 2 0-16,-2 2 1 0,1-1 0 0,4 0 0 15,2 1-1-15,5-1 1 0,-5 2-3 16,3-3 3-16,-1 2 1 0,0-1-2 0,-1-1 2 16,1 0 0-16,0-1-2 0,0 2 2 0,1 0-1 0,2-1 1 15,-3 2 1-15,5-1-2 0,-4 2 1 16,1-1 0-16,1-1 0 0,-3 1 0 0,1-1 1 15,1 1-1-15,-2-2-1 0,1 2 2 16,0 1-3-16,1 0 1 0,-1-1 0 0,5-1 0 16,-6 1-2-16,4 1 3 0,-3 0 1 0,-1-1 0 15,1 1 1-15,-1 0-1 0,1 0-1 16,2 0 0-16,1 1 1 0,3 0-1 0,1-1 2 16,0 3-2-16,-3-3 0 0,2 1-1 0,0 2 4 15,-3-3-1-15,3-3 2 0,1 3 2 0,1-1-2 16,-1 1 4-16,5 0 2 0,-3-1 0 15,2-1 4-15,-3 1-1 0,2 0-1 0,-2 0 3 16,2 0-2-16,-1 0 1 0,6 1-2 0,0-2 0 16,-1 1-1-16,7 1 0 0,0 0 0 0,-3-2-3 15,1 2-3-15,2-1 0 0,-2-2-1 0,1 2 3 16,1-1 3-16,1 0-1 0,-3 0 1 0,1 1-2 16,-3 1-1-16,-2 0-1 0,-3 0 1 0,-2 0 0 15,-2 0 0-15,1 1 1 0,-2-1-4 0,1 2 1 16,-1 0 0-16,-2-1 0 0,-5 0 1 15,-2-1 1-15,-4 1-2 0,-6-1 1 0,-3 0 3 16,-6-2 0-16,-4-1 4 0,-6 0 2 16,-5 0 0-16,-7 0 3 0,-3 0 7 15,-7 0 6-15,-4 0 9 0,-3 0 3 0,-4 1-4 0,1 2-5 16,-1 0-10-16,-1 0-9 0,1 0-5 16,0 0-5-16,0 0-3 0,0 0 0 0,-1 2-1 15,1-2 0-15,0 0 0 0,0-2 1 0,-1 2-4 16,1 0 2-16,0 2-1 0,0-2-1 0,0 0 4 15,0-2-1-15,0 2-1 0,-1 0 1 0,1 0-1 16,-1 0 1-16,1 0 1 0,0 0-2 16,-3 0-2-16,6 0-2 0,-3 2 0 0,0-2 0 15,1 0 2-15,-1 0 0 0,-1-2-3 0,1 4-2 16,1-2-7-16,-1 0-11 0,0-2-21 16,0 2-36-16,-1 2-26 0,-3 1-48 0,1 2-119 15,-6 2-409-15,0 3-970 0</inkml:trace>
  <inkml:trace contextRef="#ctx0" brushRef="#br0" timeOffset="22312.8747">2106 4894 214 0,'-1'-6'519'0,"0"-3"-84"0,-1 0-97 16,4 1-83-16,-1 1-17 0,0 2-8 0,0 2-28 15,-1 1-57-15,0 2-59 0,0 0-48 16,0 1-42-16,0 0-21 0,-1 0-19 0,2 4 9 16,-1 3 8-16,1 4 25 0,0 7 19 0,-1 5-1 15,-1 6 6-15,-2 6-6 0,-4 6 1 0,-3 4 2 16,-4 2-2-16,-3 4 1 0,-3-4-2 15,2-1-2-15,3-8-4 0,1-7 0 16,1-8 1-16,5-10-1 0,3-4 5 0,3-5 13 16,-2-4 24-16,4-1 30 0,0 0 25 0,0-5-15 0,0-3-26 15,0-8-30-15,2-7-32 0,0-5 1 16,0-6-1-16,1-5-3 0,3-3 4 0,3-5-4 16,2-3 1-16,1-2 0 0,-1-2-2 0,6 1-2 15,-3 0 0-15,0 1 0 0,2 7-2 16,-1 2 4-16,1 3 0 0,3 7 2 0,0 2 6 15,-2 5-1-15,1 1 3 0,1 2 1 0,1 3-4 0,0-1 4 16,1 1-2-16,0 4 1 16,1 1-3-16,-5 8-1 0,1 4-4 0,-5 3-1 15,4 4 1-15,-1 6-6 0,2 3 1 0,2 6 0 16,-1 3-2-16,1 3 5 0,-1 3 0 0,0 4 0 16,-4 2 0-16,1 4 0 0,-2 2-1 0,-4 1 2 15,0 3 2-15,1-4 0 0,-1-2-1 0,-2 0 0 16,-1-2-1-16,-2-1 0 0,-1-2 2 15,0-1-2-15,-2-2-4 0,2-1-8 0,1-4-22 16,-4-1-43-16,0-1-62 0,1-4-103 0,-2-3-144 16,0-3-302-16,-2-6-834 0</inkml:trace>
  <inkml:trace contextRef="#ctx0" brushRef="#br0" timeOffset="22506.012">1932 5079 1733 0,'-19'0'208'0,"1"-1"14"0,-1 1-38 0,15-1-39 16,6 0-73-16,2 1-46 0,2-1-8 15,9-3 5-15,7 1 14 0,11-4-12 0,11 0-4 16,14-4-5-16,10 2-5 0,4-2-24 0,2 2-114 16,-2-1-281-16,-2 1-1098 0</inkml:trace>
  <inkml:trace contextRef="#ctx0" brushRef="#br0" timeOffset="24140.9766">3580 4732 592 0,'-7'-5'262'0,"-2"-2"49"0,-2-3-20 16,5 3-6-16,2 2-14 0,3 2-29 0,-2-1-38 16,3 1-51-16,0 2-49 0,1 1-41 0,1 0-33 15,-2 1-23-15,0-1-17 0,0 1 0 16,1 3 1-16,4 3 7 0,5 3 13 0,-1 4-2 16,3 3 0-16,1 1-1 0,1 3-1 0,1 4 2 15,-2-3 8-15,4 5 22 0,-1 3 10 16,3-3 3-16,-2 1-8 0,-2-4-24 0,-1-2-10 0,-3-5-11 15,-4-5 1-15,-3-2 0 0,0 0 0 16,0-5 6-16,-3-2-4 0,1 0 5 0,-2-3 19 16,0-2 30-16,0 1 22 0,0-2-3 0,0-4-18 15,-2-5-31-15,1-4-19 0,-3-6-3 16,0 0 0-16,1-2 2 0,-4 1-3 0,3-1 0 16,-1 2-1-16,1 0-2 0,1 1-1 0,0 0 3 15,1 3 0-15,1 4-3 0,1-1 2 0,1 4-1 16,1 0-2-16,1 3 3 0,0 2-2 15,1 0-1-15,-2 3 0 0,4-1-3 0,-1 3-3 16,1 1 0-16,5 3-3 0,1 0 1 0,1 5 2 0,1-1 1 16,0 3 3-16,1 5 2 0,-1 1-1 15,0 2 2-15,-2 1 1 0,-3-1 2 0,1 0-2 16,-1-2 2-16,-2-2-2 0,-1-1-3 0,-4-4 4 16,2-2-2-16,0-2 1 0,-2 1 4 15,-2-3-4-15,3 0 1 0,-2-2 1 0,-1-2 2 16,0 0 1-16,1-1 5 0,-1 2 4 15,2-1-1-15,-2-1-4 0,2-4-8 0,3 0-5 16,3-5 0-16,-2 0 0 0,2 2-1 0,0 2 1 16,3-2-6-16,0 0 2 0,2 0 0 0,-1 2 1 15,2 1-4-15,-1 3 1 0,-1-1-1 0,0 3 0 16,0 1 4-16,3 0-3 0,2 1 5 0,4 2 0 16,5 0 2-16,2 0 1 0,4 0 1 15,3 0-1-15,4 0-1 0,2-3 3 0,0 2-3 16,1-4-3-16,0 1 1 0,-2-1-6 15,-2-2 0-15,-7-1 3 0,-1-1 4 0,-3-3 1 16,-5 2 3-16,0-2 1 0,-9 0-2 0,0 0 5 16,0-3-1-16,-5 3 3 0,-3 0 5 0,0 0 1 15,-3 2 1-15,-4 2 1 0,1-3-1 16,-3 2-4-16,0 2-2 0,-2-1-3 0,-2 1-7 16,-1 0 3-16,-2 2 0 0,0 0-1 0,-2 2 5 15,-2 0-3-15,-1 3 0 0,-3 2 0 0,1 0 1 16,2 3-1-16,-1 0-3 0,4 3-3 0,3 1-3 15,2 3 4-15,3 0 1 0,2 0 2 16,4 1 4-16,3-1-5 0,4 1 2 0,-1-2 1 16,3 0-4-16,2 0 5 0,3-4 1 0,-1 0-3 15,4-4 1-15,-4-3 0 0,4-1 0 0,-4-4 1 16,3-1 3-16,-2-2-2 0,0-1-2 16,-3-3 0-16,1-1-1 0,-1-1 1 0,0-2 0 15,-3-3-1-15,-2 1 0 0,-2 1 1 0,0-2-1 16,-4 6 2-16,-1-2 6 0,-3 4-6 0,1-1 1 15,-2 1 0-15,0 3-6 0,1 1 4 0,-2 1 0 16,1 1-1-16,3 1-7 0,1 1-9 16,0 0-18-16,0 1-27 0,1 1 8 0,0 2 6 15,5 4 21-15,1 3 28 0,3 1-4 16,7 1 5-16,2-3 3 0,2 1-1 0,4-5 1 16,1-2 1-16,4-1-5 0,-4-3 1 0,1-2 6 15,0-2-6-15,-5-2 1 0,-2-5 4 0,-4 2-2 16,-3-5 7-16,-1 1-1 0,-2-3 0 15,-1-3-2-15,-3 3 3 0,-2-1 0 0,-3 0 1 16,0 5 4-16,-1-3-5 0,-1 5 3 0,0-2 2 0,-3 4-3 16,0 0 3-16,1 1-2 0,-1 0 1 15,1 5-3-15,1 1-4 0,2 1-12 0,-1 0-23 16,-1 3 3-16,0 5-8 0,-3 6 10 0,1 8 18 16,-1 4-5-16,3 4 7 0,1 6-1 15,1 3 0-15,1 4 1 0,1 4-1 0,-1 6 0 16,-2 6 0-16,-1 2 1 0,-1 6 0 0,-2 5 1 15,0-1 2-15,-1 2-3 0,-2-5 1 0,-2-4 1 16,4-6-2-16,-1-6 3 0,4-9-1 16,1-11 1-16,0-10 0 0,2-4 0 0,-1-8 4 15,0-6 6-15,-1-1 15 0,2-3 16 0,0-3-5 16,0-6-18-16,0-3-29 0,0-10-33 0,4-5-15 16,3-3-18-16,2-4-28 0,3 0-45 15,4-2-72-15,4 0-105 0,1-2-139 0,3 3-316 16,1-1-482-16</inkml:trace>
  <inkml:trace contextRef="#ctx0" brushRef="#br0" timeOffset="24527.5724">5378 4893 854 0,'0'-16'618'0,"-5"-1"-174"0,3-6-110 0,-2 6-91 16,-2 6-68-16,-2 1-57 0,-1 2-25 0,0-1-16 16,-3 5-17-16,1 0-12 0,0 3-16 0,0 2-16 15,-3 3-6-15,2 2-8 0,-2 4 0 16,3 1-3-16,3 4 1 0,2-3-3 0,3 5-2 15,3-2 2-15,6 2 0 0,1 0 4 0,6-1 2 16,5-3 4-16,6-3 3 0,5 1 1 16,4-3 2-16,6-3-1 0,3-2-1 0,3-3-1 15,-2-1-3-15,-8 0 0 0,-6 0-1 0,-3 1-1 16,-6-1-2-16,-4 0-4 0,-1-1 0 0,-2 4-1 16,-2-1-1-16,-3 3 0 0,-4 2-3 0,0 0 2 15,-1 2 1-15,-2 1 2 0,-1 2 3 16,-1 3-1-16,-3 2 2 0,-1-2 0 15,-3 0 2-15,1-1 1 0,0-4 4 0,-2-4 5 0,5-2 7 16,0-3 10-16,2 0 6 0,-5-3 3 16,4-4-2-16,1 0-12 0,-1-7-8 0,3-4-10 15,1-3-5-15,3-1-2 0,5-2 0 0,-1-3-3 16,5 1-4-16,3-3 2 0,0-2-1 0,5-1 0 16,1 0 0-16,4 0-4 0,-3 1-4 15,2 4-5-15,0 4-11 0,-3 4-25 0,-1 8-46 16,-2 4-84-16,1 5-182 0,-1 0-550 0,2 4-670 15</inkml:trace>
  <inkml:trace contextRef="#ctx0" brushRef="#br0" timeOffset="25543.2418">7147 4317 1138 0,'2'-14'370'0,"-1"-3"-162"16,6-3 0-16,-2 3-24 0,3 2-2 0,-2 2 7 16,-2-1-10-16,-2 5-18 0,2 2-23 0,-4 3-29 15,0 3-34-15,-2 2-34 0,2-1-36 16,-3 0-30-16,1 6 0 0,-1 4 8 0,-6 9 10 15,-7 7 20-15,1 6 0 0,-4 2-2 0,-2 5-1 16,0 3-2-16,-4-1 0 0,2 3-3 16,-1-5-1-16,0 2 3 0,2-1-1 0,2-3-2 15,8-1-1-15,2-3-2 0,2 0 0 0,7-1 1 16,6-1 2-16,2-3-1 0,7-3 1 0,5-2 3 16,4-4-3-16,7-2 8 0,5-7 1 0,5-3 3 15,6-7 4-15,1-6-6 0,2-2-2 16,1-4-4-16,-2-1 1 0,-6-4-4 0,-7 4-1 15,-1-2 2-15,-8-2 0 0,-2 3 5 0,-9 0 4 16,-2-2 2-16,-5 2 1 0,-2 0-1 0,-4 2 0 16,-2-2-3-16,-1 3-3 15,-1 0-1-15,-3 1-3 0,2 3-1 0,-3 1 0 0,3 4-2 16,-5-1-3-16,2 2-5 0,-2 1-5 0,-3 3-2 16,-4 1 3-16,1 3 1 0,-3 2 3 0,4 1-1 15,-4 2-2-15,7 1 1 0,0 0 0 0,6-1 1 16,2 3-1-16,1 0 0 0,4 0-1 15,0 0-1-15,7-3 3 0,0 0-3 0,6-3 1 16,-2-2-3-16,5 0-2 0,2-5-5 0,-1-2 4 16,1-2-1-16,-1-3 0 0,-3-1-2 15,-4-2-4-15,0-2 6 0,-1-1-1 0,0 0 3 16,-6-4 0-16,2 3-2 0,-2-1 3 0,-2 1 4 16,-3 1 7-16,5 1 2 0,-5-1-2 15,-1 2 1-15,1 2-5 0,1-3 0 0,0 2-3 16,4 1-10-16,2-2-6 0,4 2-4 0,3-1 1 0,6-2 7 15,4 2 4-15,-1-2 3 0,5-1 0 16,2 2 1-16,-2-5 2 0,0-2 4 0,-5 0 5 16,1-2 2-16,-1-4 6 0,-5-1-3 0,1-5 1 15,-7-2 2-15,3-7 1 0,-4 2 2 0,-2-5 1 16,-1 2 7-16,-4 3 2 0,0 1 8 16,-3 5 4-16,-3 5 4 0,0 2 5 0,-4 6 0 15,2 1 2-15,-4 5-2 0,3 3-4 16,-2 4-3-16,4 1-12 0,1 2-14 0,0 2-24 15,0-1-13-15,-5 6 3 0,-3 9 5 0,-3 10 20 16,0 8 4-16,-5 5-2 0,6 7-1 0,2 5-1 16,2 8 2-16,-1 6 1 0,-1 1-1 0,0 4-5 15,-1 3 3-15,2 4 2 0,2 2 2 16,-5-1 7-16,1 1-3 0,0-2 0 0,-1-3-4 16,1-9-2-16,3-10-2 0,1-11-1 0,3-11-1 15,-1-6-9-15,-2-4-9 0,5-5-24 16,-1-2-32-16,1-8-39 0,-2-4-24 0,6-2 8 0,-3-5-81 15,1-2-208-15,2-7-519 0,3-5-389 16</inkml:trace>
  <inkml:trace contextRef="#ctx0" brushRef="#br0" timeOffset="26195.9768">7788 4927 1324 0,'-2'-22'319'0,"-2"-4"-44"0,7-8-69 15,3 2-36-15,5 5-20 0,6-1-35 0,1 2-20 16,1 3-19-16,4 1-19 0,0 2-11 0,6 5-15 15,0 4-10-15,0 2-9 0,1 8-5 16,0 1-6-16,-4 3-4 0,3 5-2 0,-2 6-2 16,-4 2 1-16,-3 4 1 0,-2 2 3 0,-5 5-2 15,-2 3 3-15,-5 1 1 0,-5-1-1 16,-5 2 4-16,1-4-3 0,-7-2-1 0,5-4 2 16,-2-3-2-16,0-8 2 0,4-1 0 0,-2-5 1 15,2-3 3-15,3-1 8 0,0-2 14 0,3 0 5 16,3-4-2-16,3-6-12 0,6-6-15 0,5-4-4 15,7-1 0-15,-3-2 1 0,4 0 2 16,-1-2 0-16,-2-1-1 0,3 2 1 0,-1 0 0 16,-2 2-1-16,-2 4 7 0,2-1-1 0,-5 2 3 15,-1 2 3-15,-6 2 1 0,-1 2 13 16,-3 5 15-16,-6 2 5 0,1 3 0 0,-4 0-14 16,-1 4-21-16,1-1-20 0,-3 0-17 0,2 1-2 15,0 3 4-15,0 5 10 0,0 5 11 0,-1 1 2 16,2 0 1-16,1 1-1 0,1 1 1 0,5 0 0 15,3-1 0-15,0 2 1 0,4 0 2 16,3-4-2-16,2-2 0 0,4-2 1 0,6-2 1 16,3-5-2-16,0-1 2 0,5-3-5 0,-2-3-2 15,-2-1 1-15,1-4 2 0,-7-2 0 0,1 0 4 16,-2-4-1-16,-2 2-1 0,1-4 2 16,-3 1-4-16,-2 1 2 0,0-2 2 0,-1 0-1 15,-3 0 3-15,2 2-1 0,-4-4 3 0,3 4 5 16,-5-3 7-16,1 0 3 0,0 2 4 15,-3-1 8-15,-4 3 3 0,3 0 8 0,-2 4 7 16,-4-1-3-16,-2 2-2 0,0 1-5 0,1 1-5 0,-2 4-6 16,-2 2-8-16,2 0-10 0,-2 0-13 15,2 2-10-15,-3 4-4 0,-8 2 4 16,-7 9 5-16,-10 2 6 0,-1 5-1 0,0 4-1 16,2-2 0-16,7 3 0 0,0 3 2 0,4 0-2 0,5-1 0 15,8 1-2-15,4-6 1 0,6-2 1 16,5-2 2-16,6-4-2 0,5-2 0 0,7-4 1 15,5-3-4-15,8-5-4 0,1-4-12 16,-1-4-26-16,-1-2-32 0,-4-3-47 0,-7-5-65 16,-4-2-152-16,-5-7-519 0,-8-7-767 0</inkml:trace>
  <inkml:trace contextRef="#ctx0" brushRef="#br0" timeOffset="26351.1651">8754 4071 1788 0,'-20'-9'258'0,"-6"-3"-45"0,1-1-44 16,12 5-37-16,8 2-20 0,4 4-38 0,2 1-49 0,2 1-65 16,2 0-16-16,5 0-10 0,2 4-40 15,8 4-159-15,6 1-623 0,-1 6-461 16</inkml:trace>
  <inkml:trace contextRef="#ctx0" brushRef="#br0" timeOffset="27609.6811">10642 4489 797 0,'0'-10'488'0,"0"-8"-103"0,-4-1-48 0,2 2-53 0,-1 6-50 16,-3 1-58-16,0 2-36 0,-1 3-31 0,-3 3-32 16,3 2-25-16,-1 1-26 0,-6 4-15 15,-2 5-2-15,-10 6 3 0,-5 6 2 0,-1 4-1 16,-4 1 2-16,3 0-7 0,1 2 4 16,3-1-2-16,-1-2-3 0,8 2-1 0,2-4-5 15,10-2-1-15,6-2 0 0,4-2 3 0,3-4-3 16,5 0 2-16,3-5 1 0,5-3-5 0,7-3 10 15,4-6 2-15,5-3-2 0,4-6 4 16,4-5-9-16,1-3-2 0,-1-2-3 0,-4-3 0 16,-3-2-1-16,-5 1-3 0,-3-1 2 0,-4 1-5 15,-6 2 8-15,-3 2 3 0,-5 2 2 0,-1 2 3 16,-5 4-1-16,-2-3-3 0,-4 4 1 16,1 2 2-16,-3 1-1 0,2 2 1 0,-1-1 1 15,2 3-5-15,0 2 8 0,2 1-3 0,2 3-3 16,0-1-6-16,1 1-20 0,2 0-4 0,3-2 3 15,6 1 6-15,12 0 14 0,7-1 4 16,8-2-2-16,6-3-3 0,5-1 2 0,0-3-1 16,-1-2 1-16,-2-3 5 0,-2 0-3 0,-6-2-1 15,-7-3 2-15,-3 0-2 0,-8 0 4 0,-5 1 4 16,-1 0 1-16,-6-1-2 0,-4 2 7 16,-4 0 2-16,-2-1 2 0,-3 2 6 0,-2-1-4 15,-2-1-1-15,-3 4 1 0,1 0 3 0,0 2 3 16,-1 2 2-16,-1 1-5 0,4 3-6 15,-2 2 0-15,3 0-3 0,-1 3-2 0,2 1 0 0,0 2-9 16,1 0-4-16,0 2-3 0,-2 3 0 16,0 3-1-16,-3 0 2 0,0 8 2 0,1 2-5 15,-2 1 6-15,4 5 1 0,0 1-1 0,-3 4 7 16,4 5-7-16,1 1 0 0,-1 8 1 16,2 3-2-16,-1 7 4 0,0 5-1 0,-1 6 0 15,2 4-3-15,1 2 3 0,-3 2 1 0,4 2 1 16,-2 3 6-16,3-2-6 0,1 1 1 0,1-7 0 15,3-2-1-15,0-7 1 0,1-5 0 0,-2-3 0 16,-1-6-3-16,0-6 3 0,2-6 1 16,-4-8-1-16,4-6 0 0,-4-9-2 0,1-5-4 15,0-4-1-15,1-1-8 0,-1-2-11 0,0 0-28 16,0-1-38-16,2-5-85 0,4-4-186 16,1-6-629-16,3-7-648 0</inkml:trace>
  <inkml:trace contextRef="#ctx0" brushRef="#br0" timeOffset="27915.5764">10898 4991 2239 0,'2'-10'242'0,"0"-4"-47"0,4-4-65 0,5 4-39 16,2 0-20-16,5 3-17 0,1 1-15 15,6 1-13-15,4-1-7 0,5 4-9 0,3 2-3 16,4 0-2-16,1 1-4 0,3 2 3 0,1 0-1 15,2-4-1-15,-4 3 4 0,-1-3 0 0,-2 0 0 16,-5 0-1-16,-4-1 2 0,-3 1 0 16,-4-1 1-16,-8 3 3 0,-1-4-1 0,-4 3 3 15,-2 0 3-15,-4 1 3 0,-1 0 1 0,-4-1 5 0,0 2-1 16,1-2-2-16,-2 1 2 16,0-1-6-16,0 2 1 0,0 0-4 0,-2-1-6 15,2 1-3-15,-1 0-3 0,0 2-2 0,1-1-2 16,-1-1-3-16,-1 1-11 0,0 0-21 15,-2 1-39-15,3 0-68 0,-2 2-110 0,-1 3-225 16,-2 0-1118-16</inkml:trace>
  <inkml:trace contextRef="#ctx0" brushRef="#br0" timeOffset="30747.3397">12150 4861 797 0,'-5'-5'414'0,"2"-1"-135"16,0-2-57-16,3 0-33 0,0-2-22 0,3-5-26 16,3-2-23-16,1-5-15 0,2-3-10 0,3-3-14 15,3-5-11-15,6-1-11 0,4-4-15 0,2-2-7 16,5-3-9-16,3-7-4 0,2-6-7 16,0-3 2-16,2-3-6 0,0 1 0 0,0 1 0 15,-4 6 0-15,-4 5 3 0,-5 6 6 0,-7 8 11 16,-5 7 7-16,-9 8 13 0,-4 6 2 15,-2 2-7-15,-3 5-8 0,0 4-22 0,-4 1-16 16,-4 4-9-16,-7 3-9 0,-4 8 4 0,-7 5 3 16,-1 9 3-16,1 3 4 0,4 3-4 15,4 3 2-15,9 2-3 0,6 2 5 0,8 6-2 16,9 0 3-16,6 4-1 0,5 0-3 0,6-2 3 16,5-1 0-16,3-3 0 0,-2-2 0 0,1-4 0 15,-4-2-5-15,-5-4 0 0,-4-3 2 16,-9-1-3-16,-4-3 1 0,-3-6 0 0,-5 1-6 15,-4-4 10-15,-2 0 2 0,-4-2 6 0,-5-2 5 16,-4 1 0-16,-2-3 4 0,-4-1 0 0,-3-1 1 16,-2-2-3-16,-3-2 0 0,-1-1-1 0,3-2 0 15,3-2 2-15,2-2 2 0,4-1 0 0,3-7-1 16,1 2-8-16,6-6-31 0,3-3-57 16,8-4-96-16,7-6-165 0,8-5-256 0,9-6-930 15</inkml:trace>
  <inkml:trace contextRef="#ctx0" brushRef="#br0" timeOffset="30978.9133">13131 4102 901 0,'6'-13'839'15,"2"-1"-520"-15,-2-2-35 0,-2 3-40 16,-3 4-23-16,-2 2-38 0,1 1-49 0,0 3-39 16,0 3-39-16,0 2-35 0,0-1-29 0,0 1-29 15,-1 3 1-15,-3 4 9 0,-1 8 13 0,-2 6 21 16,-1 8-2-16,1 0-2 0,0 6-1 15,5 2 2-15,-1 2-2 0,0 3 1 0,3 2 3 16,-1 5 0-16,1 1 2 0,-1 1 2 0,0 0 0 16,1-5 1-16,-3-1-5 0,1-4-5 15,2-5-14-15,2-5-13 0,1-2-26 0,-1-8-54 0,2-2-89 16,0-2-176-16,-4-5-422 0,0-2-754 0</inkml:trace>
  <inkml:trace contextRef="#ctx0" brushRef="#br0" timeOffset="33951.2583">13145 4363 1 0,'-7'-1'0'0,"-4"-1"0"0,-1-3 0 0,2 3 95 15,0-1 61-15,2 1-17 0,0 2-14 0,1-2-10 16,-1 1 6-16,4 0 13 0,-1 0-1 0,4 1-17 15,-3 1-33-15,1-1-27 0,1 1-18 0,1 0 0 16,-2 1 7-16,-3-1 3 0,4 3 8 16,-3-1 8-16,0 3 5 0,1-1 4 0,-1 1 5 15,-2 0-4-15,2-1-5 0,-2 1-5 16,4-1-15-16,0-4-12 0,2 2-15 0,-1-2-10 0,4 1-11 16,-1-1 1-16,1 0 17 0,0 0 23 15,6 3 32-15,0 0 20 0,6-3-1 16,5 2-9-16,3-2-12 0,8-1-13 0,1-1-10 15,-1-2-6-15,2 3-9 0,-1-1-6 0,-1-2-5 16,0 1-3-16,0-1-2 0,-7 1-2 16,0 1 2-16,-4-2-1 0,-3 0-1 0,-4 3 3 0,-2-3-3 15,0 2 1-15,-3 1 0 0,-5-1 5 0,-1 1 9 16,-1 0 9-16,0-1 8 0,0 0 2 0,0 2-1 16,-1-1-2-16,1 0-9 0,0 0-4 15,0-1-6-15,0 1-9 0,0-2-10 0,0 1-3 16,0-1-5-16,-1-1-5 0,1 2 4 15,1 1-9-15,-1 0-10 0,0 0-20 0,0 0-37 16,0 0-41-16,0 4-15 0,1-2-45 0,3 5-81 16,1 2-89-16,5 0-190 0,1 2-338 0,9-1 43 15</inkml:trace>
  <inkml:trace contextRef="#ctx0" brushRef="#br0" timeOffset="35481.1527">14153 4452 819 0,'1'-5'475'16,"1"-5"-116"-16,1-2-68 0,-3 4-38 16,-1 0-47-16,-3 1-44 0,2-2-36 0,-1 2-30 15,-1 1-17-15,0 0-15 0,-3 1-14 0,3-1-10 16,-3 3-11-16,-1-2-8 0,1 2-10 0,-5 1-4 16,-3 2-5-16,-1 3-6 0,-5 1 5 15,-2 5-1-15,-2 1-1 0,-2 4 4 0,-1 1-2 16,0 4 0-16,2 2-1 0,-2 0 3 0,4-1-6 15,4 1 0-15,1 1 0 0,9 1-6 16,1-3 6-16,8 0-1 0,5-1 0 0,6-4 4 16,5-4-1-16,5 0 5 0,6-7 1 0,2-3 6 15,6-2-2-15,2-4-1 0,3-4 0 16,-1 2-5-16,-4-5 4 0,-3 2 1 0,-4-4 2 0,-4-1 4 16,-3-1-2-16,-3 2-1 0,-3-1-1 15,-3 1 3-15,-2 4 1 0,-2-1 3 0,-4 3 2 16,-2 2-5-16,-1 1 6 0,0-1 1 0,-1 2-1 15,0 3 3-15,-1 0-10 0,0 1-10 0,0 1-8 16,1 0-10-16,-3 3-4 0,-4 3 4 16,-1 2 4-16,-5 5 2 0,3-1 6 0,1 0-1 15,1 0 0-15,2 2 4 0,3 1-2 0,0-1-2 16,6 1 2-16,1 1 0 0,4-4-1 0,6 0 4 16,0-2-2-16,8-2-2 0,6 0 4 15,5-6 0-15,4 0 2 0,6-6 1 0,1-1-3 16,-3-2-1-16,-1-6 0 0,-4 2 0 0,0-7 0 15,-7-2 1-15,0-3 1 0,-1-5-5 0,-2-3 5 16,1-7 4-16,-3-4-3 0,-2-6 7 16,2-2-7-16,4-2-3 0,-5 3 2 0,-1 1 0 15,-2 2 1-15,-7 1 1 0,-1 3-1 0,-3 2-2 16,-3 1 5-16,-2 4-2 0,-3 2 0 0,0 3 3 16,-1 4-2-16,0 2 5 0,-3 5 3 15,3 4-2-15,0 3 7 0,0 4 2 0,1 2 0 16,-1 3-8-16,0 2-12 0,1 2-27 0,-1-1-21 15,1 5 5-15,-4 5 6 0,1 7 20 0,-2 9 18 16,-1 5-1-16,-3 7 0 0,5 4 1 0,-3 5-1 16,-1 2-6-16,3 1 6 0,-1 3-2 15,3 0 0-15,2-2 7 0,3-3-6 16,2-6 2-16,5-5 0 0,2-4 0 0,1-7 0 0,3-4 1 16,-3-8 1-16,3-1-1 0,0-2 4 0,3-5 1 15,-3-4 0-15,4-3 5 0,2-2-3 16,5-3 0-16,-2-4-1 0,4 0-3 0,-4-5 1 15,-1 2 1-15,-2-4 2 0,-8-1 1 0,-1 1 3 16,-4-1 0-16,-4-3-3 0,2 2 3 16,-5 2-5-16,1 0 1 0,-2 0 1 0,-2 5-3 15,2-1 4-15,-2 0-1 0,1 3-1 0,-3-2 0 16,3 3 2-16,0 0 1 0,1 3 2 0,-1 1 1 16,1 2-2-16,0 2-2 0,0 0-7 15,0 2-10-15,0-2-12 0,0 2-18 0,-1 0-1 0,0 6 7 16,0 3 10-16,0 6 17 0,-3 4 3 15,4 2 0-15,0 2 0 0,0 3 0 0,1 2 0 16,3 1 0-16,-1-2 0 0,0-4 1 0,4-2 0 16,4-7 0-16,-1 2-1 0,0-1 0 0,2-6 0 15,2 1 3-15,1-6 0 16,1-2 3-16,4-2 3 0,1-1-2 0,3-5 3 16,3-2-1-16,-1-6 2 0,2-3-2 0,0-5 1 15,-4-3-3-15,3-2 0 0,-4-4 0 0,0-5-2 16,2 4 0-16,-4-4 0 0,-7 3-1 0,2 3 2 15,-5 2 3-15,-3 2-3 0,-4 1 1 0,-2 3 0 16,2 0-1-16,-4 4 1 0,-4 2 1 0,2 2-1 16,-1 0-1-16,1 5 0 0,-2 2-4 15,3 2-1-15,1 1-6 0,0 2-13 0,0-1-16 16,0 2-9-16,5 6 5 0,0 2 13 0,5 6 18 16,2 1 7-16,7 5 0 0,0 2-1 15,2 3-2-15,0 0 2 0,-1 1 1 0,-1 2-1 16,0 1 2-16,-7 4-2 0,-1-1-1 0,-1 0 1 15,-2 2 0-15,-6-5-1 0,-1-2 1 0,-2-1-1 16,-1-3-1-16,-6-1 0 0,-2-2-1 0,0-2 3 16,-1-6-1-16,-3 1 0 0,1-6 0 15,1-1 5-15,3-4 2 0,0-5 4 0,3-5 0 16,-2-2-3-16,5-6-3 0,-1-4-6 16,7-5-3-16,1-6-3 0,9-6-2 0,7-4-4 15,8-6-9-15,11-7-4 0,2 0-9 0,3-6-7 16,5 1 5-16,-6 1 4 0,3 6 11 0,-6 4 12 15,-5 6 8-15,1 3 6 0,-5 4 5 0,-8 3 6 16,-2 5 4-16,-6 3 12 0,-1 8 13 0,-5 1 8 16,-5 6 5-16,1 2-12 0,-4 6-22 0,-2 1-29 15,0 2-26-15,2 3-1 0,-1 6 6 16,1 11 19-16,-1 10 10 0,1 6 3 0,-1 9-1 16,-1 7-1-16,-1 4 2 0,-4 7-1 0,-1 3 2 15,1 3-2-15,-3-6-2 0,2-8-1 16,6-8-2-16,1-10 1 0,5-6-1 0,0-5-3 0,2-4 0 15,-3-9-1-15,3-2 1 0,-3-6 3 16,2-6 6-16,-1-4 8 0,3-4 1 0,3-7 3 16,6-6-2-16,-3-3-4 0,5-5 0 15,-2-3-1-15,0-1-3 0,-1-6 0 0,1-1 0 16,-2-2 1-16,2-1 1 0,-3 6 0 0,2 2 0 16,-4 6 1-16,6 2 0 0,-5 4 0 0,4 4 0 15,-3 2-1-15,2 6-5 0,-3 0 2 0,0 5-2 16,1 2-4-16,-2 3 6 0,0 2-6 15,-1 5-2-15,1 4 0 0,0 4-1 0,3 6 3 16,-4 2 1-16,-2 7 1 0,0 3-1 0,-4 1-1 16,-3 3 1-16,-4-1-7 0,-2-2-14 0,-4 0-20 15,5-8-14-15,-2-2-15 0,4-5-23 16,0-4-58-16,1-4-128 0,-1-2-216 0,1-5-924 16</inkml:trace>
  <inkml:trace contextRef="#ctx0" brushRef="#br0" timeOffset="35625.4484">16655 3803 1450 0,'0'-12'149'16,"2"-6"-28"-16,-1-2-68 0,1 5-43 0,0 8-45 16,2 4-97-16,-1 3-95 0,0 6-229 0,5 6-476 15</inkml:trace>
  <inkml:trace contextRef="#ctx0" brushRef="#br0" timeOffset="36397.7545">17284 4198 2010 0,'0'-4'437'0,"-3"1"-234"15,1 0-64-15,0 3-32 0,1 0-14 0,-4 1-17 16,2 1-16-16,-9 3-26 0,-6 5-19 15,-10 3-6-15,-5 3-5 0,3 4-2 0,1 0-1 16,4-1 2-16,5 3-4 0,1 4 1 0,2 0-1 16,5 2-7-16,3 1 5 0,7 1-1 0,5-5-3 15,7-1 3-15,6-4 0 0,7 3 2 16,7-4 1-16,8-3 7 0,7 0-7 0,4-4-2 16,7-4 1-16,1-2-6 0,0-5 10 0,-1-3 3 15,-7-7 2-15,-4 0 3 0,-7-4-1 16,-1 0 6-16,-7-5 0 0,-6-1 9 0,-3-1-5 15,-8 2 7-15,-6-1 8 0,0 2-3 0,-6 1 15 16,-1-1 1-16,-3-1-1 0,-2 3 2 0,0 0-13 16,-3 3-7-16,-5 1-11 0,-2 3-6 0,1 5-7 15,-6 3-4-15,0 4-2 0,-1 6-9 0,0 3 7 16,1 3 0-16,4 4-1 0,4 1 7 16,4 1-8-16,5 0 2 0,4 0-1 0,6-2 1 15,4 2-3-15,3-3-1 0,7 1-1 0,6-2-8 16,3-2 4-16,3-2-3 0,-1-1-2 0,2-5 4 15,2-3-1-15,-2-4 4 0,0-3 4 16,-3-3 3-16,-5-2 4 0,0-4 0 0,-5 0 2 16,-2-3-4-16,-2-3 5 0,-1 2 1 0,1-4 1 15,-4-2 5-15,2 1-4 0,-2-2-3 16,-3 1 4-16,0 2 1 0,0-2 1 0,-4 1 3 16,2 4-3-16,-4 3-7 0,1 2 5 0,-4 5-2 15,2 1-2-15,-3 4 0 0,0 0-11 0,0 2-14 16,3 0-2-16,0 3 1 0,6 3 7 0,4 3 14 15,3-1 1-15,6 2-5 0,1 1 6 16,7 0 0-16,2-1 0 0,6 0 7 0,3-1-6 16,10-1-1-16,4 1 1 0,5-5 0 15,0-5 0-15,-3-5 1 0,-1-7 1 0,1-6-3 0,3-7 5 16,0-4 0-16,-1-10 0 0,-1-1 5 0,-4-3-3 16,-6-5-2-16,-3 1 3 0,-9-2-1 15,-6 0 5-15,-9 1-1 0,-7 0-5 0,-5 3 3 16,-6 2 0-16,-4 6 3 0,-1 4 6 0,-6 3 1 15,-1 3-5-15,-4 4-1 0,-1 4-1 16,-5 2-5-16,2 6 0 0,-7 4-2 0,1 5-4 16,-6 7-7-16,0 4 2 0,3 8 1 0,-1 6 1 15,1 8 4-15,3 7-2 0,2 5-2 0,10 8 1 16,1 5-2-16,7 2 1 0,4 5 1 16,3 2-1-16,4 0-1 0,2 3 2 0,6-1 1 15,2 0 0-15,5 1-3 0,1-7-20 0,7-1-42 16,-1-1-91-16,2 1-235 0,2-5-1263 15</inkml:trace>
  <inkml:trace contextRef="#ctx0" brushRef="#br0" timeOffset="38532.209">1953 6465 847 0,'-2'-9'255'0,"-4"-5"38"0,0-2-28 16,0 0-12-16,-3 2-19 0,0-1-26 0,-4 2-34 15,-3 1-28-15,2 2-30 0,-6 2-25 0,-1 3-25 16,-5 4-21-16,-4 8-20 0,-3 3-10 16,-8 6-4-16,-3 7-4 0,-4 2 2 0,1 2-3 15,3 3-3-15,8-1-1 0,2 1-1 0,10 1-5 16,7-3 2-16,7-1-2 0,8-3-3 15,6-4 6-15,6-4 0 0,4-6 5 0,3-3 11 16,8-4 5-16,6-6 5 0,6-6 2 0,6-7-5 16,2-4-3-16,1-3-1 0,-5-2 2 0,-6-2-1 15,-6 2 1-15,-7 0-1 0,-3 7-2 0,-7 2 5 16,-2 2 7-16,-4 6 7 0,-4 4-3 0,-1 3-9 16,-1 1-21-16,-1 2-20 0,0 3-1 15,0 8-5-15,0 5 14 0,1 10 8 0,0 6-1 16,0 5 7-16,1 8-5 0,0 3-1 0,0 7 2 15,-1 5-1-15,-1 1 0 0,0 3 2 0,0-1 0 16,1 0-2-16,0-2 3 0,2-6-1 16,0-5 0-16,2-9 5 0,0-6-3 0,-2-6-3 15,-2-8 2-15,1-8-5 0,2-8 4 0,-1-4 10 16,3-6 10-16,1-5 2 0,3-7 3 16,6-8-8-16,5-7-11 0,0-3 4 0,2-3-5 15,-2-2-1-15,5-2 1 0,-3-1-5 0,0-2 2 16,0 0 1-16,-1 1 0 0,-2-2-4 0,1 1 5 15,0-2 0-15,-5 1 0 0,0 0 7 16,-5 2-5-16,-2 2 0 0,-1 2 1 0,-2 0-2 16,-2-1 0-16,2 4 0 0,-4 1 0 0,-1 8-3 15,-1 2 5-15,-1 9 2 0,-1 2 1 0,3 6 6 16,-1 3-5-16,1 3-8 0,0 2-10 0,-1 1-16 16,0 2 1-16,-1 7 3 0,-5 9 6 0,3 11 8 15,-2 4 2-15,6 3 1 0,0 1-1 16,6-1 4-16,2 0-3 0,0 0-2 15,2 0 4-15,3 1-2 0,3-2-1 0,4-4 2 16,2-6-3-16,5-7-3 0,2-8 5 0,2-4 0 16,-1-7 0-16,2-5 6 0,0-2-5 0,-1-8-1 15,-2-1 4-15,0-6-5 0,-3-5 3 0,-2-4 3 16,-4-2 2-16,-5-3 1 0,-5 3 2 0,0 1-3 16,-4-1-3-16,-4 3 6 0,-2 1-5 15,-1 4 1-15,-3 3 3 0,1 1-5 0,-5 3 3 16,3 2 1-16,-2 2-1 0,3 4-2 0,-2 6 3 15,4-1-2-15,-1 3-4 0,1 1 2 16,2 0-19-16,0 1-15 0,0 3 2 0,-1 4-4 16,1 9 16-16,1 5 14 0,4 4 2 0,4 1 0 15,3 1 0-15,9 2-1 0,4-3 0 0,7 0 6 16,3-2-6-16,7-3 0 0,7-2 0 16,3-6-6-16,5-4 1 0,-1-5-1 0,-5-3-1 15,-5-3-1-15,-4-1 5 0,-5-5 1 0,-6-3 2 16,-7-1 7-16,1-4-4 0,-7-1 2 0,-1-3 1 15,-6 1-6-15,-1 0 7 0,0-2 2 0,-6 1 1 16,-3 2 4-16,-2 1-1 0,-3 0-2 16,-4 4-1-16,2-1-1 0,-4 5-2 0,-6 1-1 15,-4 2-5-15,-5 5-5 0,-11 8 4 0,-6 1 0 16,-5 5 1-16,-3 2 0 0,2 4-1 16,3 1-2-16,8-1 1 0,9-3-1 0,8 2-3 0,10 3-1 15,9 0 1-15,7 1-1 0,11-1 3 16,4-4 2-16,10-2-1 0,7-7 4 0,1 0-1 15,2-4-1-15,1-5 1 0,-6-4 0 0,-1-3 0 16,-6-2 0-16,-7-1 1 0,-5 0 1 16,-3-2 0-16,-3 1 2 0,-2-2-1 0,-2 1-1 15,-4 0 5-15,-2 1 0 0,-1-1 2 0,0 4 4 16,-1 0-2-16,-1-1 0 0,-2 2 0 0,1 1-3 16,1-1 2-16,0 0 2 0,0 1-2 15,0 2 4-15,0-1-4 0,2 3-1 0,-1-3-1 16,1 3-1-16,0 1 2 0,0-1 0 0,0 0 2 15,-1 2-2-15,1-1 3 0,0-1 0 0,0 1 0 16,0-1 1-16,-1 2-4 0,1 0 0 0,-1 0-1 16,1 1-3-16,-2 0-1 0,2-1 0 15,-1 1-2-15,1-1-2 0,0 2 0 0,0-2 0 16,0 1 0-16,0-2 2 0,0 2-2 0,1-1-2 16,-1 1-2-16,2 0 0 0,-2-1 0 0,0 0 1 15,0 0 2-15,0 0-2 0,0 0 2 16,1 0 1-16,-1 0-1 0,0 0 3 0,0 0-2 15,-1 0 0-15,1 0 2 0,0 0 1 0,0 0 3 16,-2 0 2-16,2-1 5 0,0 0 1 0,-1 1 3 16,-2-4-1-16,-3-2-6 0,-5-5-2 15,-3-2-7-15,-2 2-1 0,-1-1 1 0,-3 0-2 16,1 0 3-16,0-1 0 0,5 4 0 0,1-1 0 16,3 4-2-16,3 1-1 0,2 3 0 0,3-2 2 15,0 3 0-15,1 1-1 0,0 0-1 16,-1 1-1-16,2 1-1 0,0-2 0 0,0 0 1 15,0 1-6-15,0-1 1 0,0 0-1 0,0 1-1 16,0-3 3-16,0 3-2 0,0-1 0 0,2 1 0 16,-1 1 1-16,0 2 1 0,1-1 5 15,0 2 1-15,3 1-1 0,1 0 1 0,1-1-2 16,1 1-1-16,0-3 5 0,1 3-2 0,0-1 0 16,4-2 2-16,-2 3-2 0,-1 1 0 0,0-4 1 15,2 2-1-15,-4-2 1 0,-4 1-3 16,3 0 2-16,-4 1-1 0,3-2 0 0,-4-1 3 15,-1 1-3-15,0-2 0 0,-1 0-1 0,0-1 2 16,0 0 2-16,0 0-1 0,0-1 1 0,0 1-3 16,0 1 0-16,0-1 0 0,0 0 0 15,2 2 0-15,-2 0-3 0,2 0-1 0,-2 1-5 16,2 0 1-16,-1 0-5 0,0 0-2 0,0-3 0 16,0 1-7-16,-1 1-3 0,0-1-4 0,2 1-8 15,-1 1-9-15,-1 0-16 0,1 0-19 0,-2 5-24 16,1-1-35-16,0-1-60 0,-1 3-144 15,-1-3-442-15,-1 2-806 0</inkml:trace>
  <inkml:trace contextRef="#ctx0" brushRef="#br0" timeOffset="40053.0415">3110 6642 1 0,'-2'-1'396'16,"1"-2"55"-16,-2-1-63 0,3-1-49 0,-1 0-36 15,-1 1-27-15,1-1-36 0,-1 3-42 0,1-1-40 16,1 2-42-16,0 2-38 0,0-1-25 0,0 0-23 15,0 1-13-15,0 1-6 0,-1-1-9 16,1 0-4-16,0-1-8 0,1 2 3 0,-1 5 3 16,0 2 4-16,1 1 6 0,1 7-6 15,0 0 4-15,-1 0 1 0,0 0 0 0,1 3 5 0,0-1-6 16,1-2 1-16,0-2-2 16,3-4 2-16,-2-1 2 0,6-4 3 0,-2 1 7 0,2-1 1 15,3-4 12-15,5-2 0 0,4-1-1 0,3-2 3 16,3-4-12-16,1-4-3 0,1-3-2 15,-1-4-2-15,-4-2-3 0,2-5-1 0,0-1-2 16,-3-6-5-16,1-5 3 0,-3-5-1 0,-2-6 1 16,-2-3 1-16,-2-2-5 0,-1 0 0 15,-2-2-1-15,-4 1 3 0,-4 3 1 0,-5 6 0 16,0 3 0-16,-3 8-1 0,-3 0 4 0,1 4 3 16,-2 3 2-16,1 4 4 0,2 2 3 0,-1 4 3 15,-1 6 3-15,4 2-1 0,-1 7-8 16,2 1-17-16,1 3-22 0,-1 7-7 0,0 3 2 0,-4 13 12 15,-2 10 15-15,-3 5 1 0,3 8-1 16,-2 4 0-16,5 3 0 0,1 6 2 0,3-1 3 16,3 0-2-16,7-6 0 0,2-3-6 0,5-3 4 15,0-6-1-15,1-3 2 0,2-5 7 0,1-4-7 16,3-4-1-16,1-2 1 0,1-4-5 16,-1-3 5-16,3-5 0 0,-1-3-1 0,0-6-3 15,2-5 4-15,0-3 0 0,-4-5 1 0,0-3 8 16,-4-3-5-16,-1-4 1 0,-4 0-1 0,-3 0 2 15,-3-2 2-15,-4 2 1 0,-1-2 0 16,-2 1-3-16,-3 0 3 0,0 0 2 0,-3 2 1 16,-1 3 8-16,-2 2-6 0,1 0 1 0,-1 4-3 15,2 5-6-15,2 1 0 0,-1 2-5 16,1 4-5-16,0 1-5 0,-1 2 0 0,-1 3 0 16,-3 7 4-16,0 2 6 0,0 4-4 0,-1 5 0 15,4-1-1-15,0 5 1 0,2 1 1 0,2 2 0 16,4-2 1-16,2 0-5 0,6-4 5 15,-2-4 0-15,3-4-1 0,2-1 5 0,5-5-4 16,0-4-2-16,2-1-1 0,5-4-3 0,-1-3 4 16,4-4 2-16,1-4 1 0,-1-5-2 0,1-4 3 15,-3-4 0-15,-2-7 0 0,0-7 5 0,-4-4-5 16,3-5 0-16,-3-1 1 0,-3-1-4 0,-2 3 5 16,0 2-2-16,-5 1 1 0,-2 4-2 15,-1 1 2-15,-6 1-1 0,0 3 0 0,-7 0 9 16,2 2-7-16,-5 0-2 0,2 4-1 15,-1 1-4-15,1 2 5 0,-2 3 1 0,2 4 0 16,-1 2-2-16,2 3 2 0,1 2-1 0,1 3 0 16,2 2 1-16,0 3-16 0,0 0-6 0,-3 6-4 15,-2 6 1-15,1 6 13 0,-5 8 6 0,1 7 2 16,-2 2-2-16,5 6 1 0,0 0 1 16,3-1 2-16,3 2 5 0,3 1-6 0,1 0 0 15,6-5-3-15,1-2-2 0,6-7 4 0,2-6 0 16,3-3-1-16,4-5 4 0,-1-5-6 15,0-7 2-15,1-5 0 0,2-5-1 0,-3-6 3 16,3-4 0-16,-4-3 0 0,0-4-2 16,-4-3 5-16,-6 2 0 0,-2-2 2 0,-4 2-1 0,-2 0 2 15,0 3 1-15,-5 0 3 0,1 5 4 0,-2 0-7 16,-1 1-1-16,-2 1-1 0,0 1-4 0,0 1 6 16,-1-1 0-16,-1 6 1 0,1-2 1 15,-2 4-5-15,2 1-1 0,1 0 1 0,1 3 2 16,-3-1-6-16,4 2-1 0,0 0-6 15,0 0-10-15,2 3 4 0,-2 1 0 0,0 3 2 16,0 4 6-16,3 3 3 0,0 3 1 0,5 5 2 16,2 2 4-16,5 3-3 0,1 4-3 0,2 4-1 15,-2 0-2-15,0 5 2 0,-2 1 2 0,2 2 0 16,-1 6 0-16,0 3 0 0,0 4 0 16,1 4-2-16,-4 2 2 0,-2 4-1 0,-1 3 0 15,-5 5-1-15,-6 5 1 0,-4 3-1 0,-3-2 2 16,-4 0 2-16,-2-9-1 0,-4-7 2 0,1-6-2 15,-3-11 0-15,0-10 2 0,-1-10 0 0,3-8 5 16,-3-5 3-16,1-11 1 0,1-4 4 16,-1-8 0-16,-2-5 0 0,0-8-4 0,1-7 0 15,0-6-3-15,1-9-3 0,6-7 1 0,-1-8-5 16,6-5-1-16,0-5 2 0,2 1-3 0,5 3 0 16,3 3 3-16,7 5-1 0,3 2 0 0,8 5-3 15,8 4-2-15,7 4-1 0,8 4 0 16,6 7-2-16,0 2 0 0,1 6 0 0,4 5-7 15,3 3-4-15,-1 5-18 0,-2 2-41 0,3 7-82 16,-1 1-225-16,-2 3-1214 0</inkml:trace>
  <inkml:trace contextRef="#ctx0" brushRef="#br0" timeOffset="41968.9353">5994 6216 1723 0,'0'-14'203'0,"-1"-5"8"0,0-1-23 0,0 4-43 0,-4 3-22 16,0-1-12-16,2 4-20 0,-5 0-14 16,-4 1-17-16,2 3-15 0,-5 3-17 0,0 3-10 15,-6 6-8-15,-7 6-3 0,-7 6 2 0,-6 8 3 16,-5 8 3-16,-4 1 2 0,1 8-5 0,4 5-3 16,-3 2-2-16,7 8-5 0,2 0 0 15,8 1 0-15,8 0-2 0,3-5 1 0,11 4 0 16,8-5 1-16,6-2-1 0,10-5 0 15,6-6 4-15,9-7-1 0,11-4 7 0,6-6 6 16,8-7 0-16,8-5 1 0,5-7-5 0,9-4-5 16,2-8-3-16,4-5-5 0,0-2-3 0,-6-4-1 15,1-3-1-15,-10 2-5 0,-7-7 5 0,-6 2 0 16,-9-4 1-16,-3-3 5 0,-11-3-2 16,-5 1 2-16,-8-2 2 0,-5 6 2 0,-9 3 1 0,-3 2 2 15,-6 2-1-15,-3 2-3 0,-3 2 2 16,-4 2-2-16,-4 2 0 0,-4 4 3 0,-1 1-3 15,-7 5-1-15,-2 2 1 0,-5 3 0 0,2 4-4 16,-3 4-1-16,-2 4-2 0,-1 1-3 0,1 7 5 16,1 1 1-16,2 4 0 0,2 1 5 15,3 0-5-15,7 2-2 0,1 1-1 0,10 1-1 16,5-1 0-16,5 0 0 0,7-4 3 0,2 0-5 16,8-6 2-16,2-3 2 0,5-4-1 15,7-4 6-15,2-5-1 0,5-4 1 0,1-3 1 16,5-7-1-16,1-1 0 0,-1-2 1 0,-2-2 2 15,-6-2-6-15,2-3 5 0,-3-3 1 0,0-1-4 16,-1 1 7-16,-2 1-8 0,0 5-1 16,-6 0 1-16,-1 4-2 0,0 3-1 0,-1 5-1 15,-3 1-3-15,3 5-4 0,-7 2 3 0,3 3 1 16,-2 3 1-16,5 5 6 0,-1 4-4 0,-1 2 1 16,-1 2 1-16,1 4 0 0,-3-2 1 0,2 0 0 15,-2 0 1-15,-2-3-3 0,-1-3 4 16,4-3-1-16,-5-2-1 0,-1-4 7 0,-2-1-5 15,0-3 1-15,3-4 4 0,0-1-3 0,1-6 4 16,0-3-1-16,8-3-2 0,-3-4-3 0,3-3 1 16,0-6 0-16,4-6 1 0,-1-2 2 0,0-5-4 15,-1 3-1-15,1-2 1 0,3 5-4 16,-2 3 4-16,-2 4-2 0,-2 5 2 0,-7 4 1 16,-1 3 4-16,-4 5 4 0,-3 5-1 0,-3 2 3 15,-1 1-13-15,0 2-13 0,0 1-1 16,-1 4-5-16,0 7 6 0,0 3 11 0,1 7 2 15,0 2-3-15,0 5 4 0,1-1-2 0,4 3 2 16,-1 0 5-16,5 0-4 0,2 1-2 0,2-4 2 16,5 0-4-16,3-6 5 0,1-8 1 15,6-3 0-15,2-4 0 0,3-6 2 0,6-3-1 16,0-5-3-16,0-5 7 0,-4-4-7 0,3-5 1 16,-6-6 2-16,1-5-6 0,-2-6 5 0,-2-4 0 15,-2-5 1-15,-4-3-1 0,-1-4 3 16,2-2-4-16,-3-3-1 0,3 2 3 0,-2 2-5 15,3 5 3-15,-10 4 2 0,1 2 2 0,-7 5 1 16,-5 2 2-16,-2 0 3 0,-2 2-3 0,-2 4 8 16,-1 1 3-16,-4 6 1 0,3 3 5 0,-4 4-4 15,0 4-5-15,0 2 0 0,3 4-9 16,-2 3-4-16,2 2-4 0,-1 5-6 0,-3 2-4 16,0 7 2-16,-2 3 2 0,0 11 2 0,1 5 5 15,-1 4-5-15,4 2 0 0,3 0 1 0,-2 4 2 16,3-1 0-16,0 3-1 0,1 1 1 15,-1 3-5-15,2-1 6 0,2 1 2 0,2 0-2 16,2-1 5-16,1-3-7 0,-1-2 3 0,4-7 2 16,3-3-5-16,4-7 3 0,3-6-1 15,1-3-1-15,1-7 3 0,3-2 1 0,6-6-2 16,1-5 3-16,5-4 3 0,0-6-3 0,6-4 0 16,3-2 0-16,-2 0-5 0,-1-5 2 0,-2 1-1 15,-3 0-1-15,-3 2 2 0,-4 4 0 0,-3 1-1 16,-3 4-1-16,-6 1 2 0,-5 3-2 15,-3 3-1-15,-1 2 2 0,-6 4-9 0,-1 0-1 0,-2 1 0 16,0 5-2-16,3-1 6 0,-1 3 2 16,-1 7 2-16,0-3 0 0,1 6 2 0,2 0-1 15,-1 2 0-15,-2-1 0 0,5-1-3 0,-3 0 3 16,1 0 0-16,3-4-1 0,2 0 2 16,3 1 0-16,-1-3-2 0,6 0 1 0,-3-1 1 15,5-3-1-15,1-1 2 0,2-1 0 0,-1-3-2 16,-1-1 0-16,-2-4 2 0,-1-1 0 15,-3-2 4-15,-4-1 1 0,1-2-1 0,-2 1-1 16,-1 0 1-16,0-3-2 0,-2 1 1 0,2-3 0 16,0 1-4-16,0-1 1 0,-2 1 1 0,3-2-3 15,-1 0 2-15,1 0 0 0,3 3-1 16,-2-3-1-16,-1 5-1 0,0-3 0 0,-3 4 0 16,2 0 1-16,0 4 0 0,-4-1 0 0,-1 1-4 15,-1 1-7-15,-1 1-3 0,0 4-2 0,0 4 2 16,0 1 6-16,3 6 4 0,0 0 2 0,-2 6 2 15,3 0 0-15,0 1-1 0,-2-1 1 16,3 1 0-16,1-2-2 0,1-4 1 0,3 2 0 16,3-3 1-16,2-2 0 0,4-3-2 0,4-4 1 15,5-5 0-15,2-4-1 0,1-2 1 0,2-7 0 16,4-1 0-16,1-6 1 0,-4-2 1 0,2-1 0 16,-6-1 0-16,0-1-1 0,-2 0 1 15,-5-1 1-15,2 0 1 0,-5 0 2 0,-1-1-1 16,-3 0 2-16,0-1-1 0,-4 0-1 15,0-2 4-15,-2 2-3 0,0-4 3 0,-2 2-1 16,0-2 0-16,-1-1-3 0,-1 0 0 0,0-2 2 16,-4 2-4-16,0-1 5 0,-2 1 0 0,-2 0 1 15,-2 3 6-15,0 1 1 0,-4 5 2 16,2 5 3-16,-3 5 0 0,1 4-1 0,2 3-1 16,-2 2-6-16,-2 4-8 0,0 5-4 0,-3 8-2 15,-7 4 0-15,-3 10 4 0,0 10-1 0,-2 3-1 16,7 3 1-16,1 7-1 0,6 4-1 15,7 3 3-15,3 4-1 0,2 0 1 0,5-2 2 0,-2-1-3 16,3-2-1-16,0-2-2 0,2-1-1 16,0-3 1-16,3-2-2 0,6 2-10 0,3-9-10 15,6-2-16-15,3-9-27 0,5-5-43 0,6-3-90 16,4-3-225-16,0-4-1217 0</inkml:trace>
  <inkml:trace contextRef="#ctx0" brushRef="#br0" timeOffset="42455.2187">10746 6225 2561 0,'-10'-7'104'0,"-3"2"-39"0,-4 3-24 0,0 6-13 0,2 6-2 15,-5 3 9-15,0 3 2 0,0 5-1 16,3 3-8-16,3 3-8 0,3 1-6 0,4 6-1 16,4-2 1-16,3 0 2 0,7 0 3 0,4-5 2 15,3-2 6-15,6-1 5 0,4-7 6 16,3-4-3-16,5-3-2 0,5-3-3 0,1-6-5 16,0-5 0-16,1-5 0 0,-3-2 1 0,-2-6-2 15,-3-5 1-15,1-3-5 0,-2-2-1 0,-5-4 1 16,-1 2-3-16,0-2 0 0,-3 2-1 15,-3 1 0-15,0 1 4 0,-4 1 2 0,-1 5 2 16,-1 3-2-16,-3 3-3 0,1 5-3 0,-3 3-6 16,-1-1-4-16,3 7-6 0,-3 2-3 0,2 4-4 15,2 6 1-15,1 4 4 0,3 6 0 0,-1 6 2 16,0 3-1-16,1 2 1 0,-4 5 0 0,-3-3-1 16,0 0 6-16,-3 1-4 0,-1 0 0 15,-1-1-1-15,-2-1-6 0,-1-1 6 0,-3-4 1 16,0-5 1-16,1-2 1 0,-2-1-2 0,1-5-1 15,-2-4 2-15,2-3 1 0,1-3-2 16,-1-3-2-16,-4-2-6 0,1-5-19 0,-6-2-23 0,-2-8-37 16,-6-4-44-16,-4-4-56 0,0-5-103 15,-5-2-259-15,2-5-1059 0</inkml:trace>
  <inkml:trace contextRef="#ctx0" brushRef="#br0" timeOffset="42584.7402">10664 5785 2098 0,'0'-10'136'0,"1"-4"-19"16,6-2-54-16,-1 3-30 0,1 6-15 0,0 0-15 16,0 3-18-16,6 5-46 0,-2 4-191 15,2 6-1182-15</inkml:trace>
  <inkml:trace contextRef="#ctx0" brushRef="#br0" timeOffset="45591.5867">13854 6035 1494 0,'-13'-8'159'0,"-2"-4"0"0,-5-1-27 16,1 6-8-16,-1 4-15 0,-4 4-26 0,-5 4-27 16,-3 6-8-16,-4 2-5 0,1 4-1 0,-3 2-6 15,4-1-4-15,1 4-10 0,0-2-6 0,10 4-6 16,3-1-7-16,5 0-1 0,8 0-1 15,3 0 3-15,8 1 10 0,4 1 4 0,7-2 8 16,7 2 6-16,7-2 0 0,9 0 1 0,2-3-3 16,4 0-6-16,2-2-8 0,-2 0-4 15,-4-1-7-15,-4 1 0 0,-3 1-1 0,-9-3-2 16,-2 3-1-16,-5 0-1 0,-6 0-1 0,-3 1 2 16,-5-2 2-16,-2 0 4 0,-3-1 4 0,-6-3 6 15,-2 1 8-15,-2-1 9 0,-4-2 11 0,-1-2-2 16,-7-1-2-16,-1-2-3 0,-3-3-10 15,3-1-1-15,-7-1-3 0,3-2-4 0,-1-5-1 16,2 1-2-16,-2-2-3 0,1-1-1 0,4-4-2 16,-3 1-8-16,7-4-14 0,3-1-36 0,6 0-79 15,4-2-147-15,8-1-358 0,10 1-977 16</inkml:trace>
  <inkml:trace contextRef="#ctx0" brushRef="#br0" timeOffset="46052.9216">14454 6289 2418 0,'-1'-1'245'0,"1"1"-148"0,-1-2-64 15,1 5-31-15,1 0 20 0,0 3 18 0,-1 5 22 16,0 3 14-16,1 6-3 0,0 5-14 16,0 6-14-16,3 4-15 0,0 2-15 0,-3 7 1 15,1 1-5-15,-1 1-1 0,1 0 3 0,0-3-4 16,-1 0-1-16,0-8 0 0,0-2-1 15,0-9 1-15,-1-4 2 0,0-6-1 0,0-7 2 16,0 0 2-16,-1-4 13 0,1-2 15 0,0-1 19 16,-1-3 0-16,-3-3-10 0,-1-3-18 0,-6-8-19 15,-1-7-6-15,-6-8-2 0,1-7 0 16,-2-7-3-16,2-4-2 0,-1-6-2 0,3-2-1 16,2-1 4-16,8-6-4 0,-1 4-1 0,6 1 1 15,6 1-8-15,1 5 4 0,7 4 2 0,3 1-4 16,5 2 3-16,3 0-1 0,5 5-2 15,3 4 0-15,5 8 2 0,2 4 2 0,6 5 1 16,-2 5 2-16,-1 6-7 0,-2 5 5 0,-1 6-2 16,-2 5-1-16,-5 7 6 0,-2 5-6 15,-6 7 0-15,-4 4 4 0,-6 10 3 0,-5 3-2 16,-6 5 1-16,-6 1 0 0,-3 1-4 0,-7-2 5 16,-4-1 0-16,-4-3 2 0,-1-6-1 0,-3-3 0 15,-3-4 0-15,-1-6 3 0,0 1 1 0,-1-8-3 16,2 0-4-16,-2-3-2 0,5-3-6 15,1-3-10-15,4 0-17 0,5-5-44 0,7-3-73 16,3-1-182-16,10-7-640 0,2-1-656 0</inkml:trace>
  <inkml:trace contextRef="#ctx0" brushRef="#br0" timeOffset="46377.2638">15520 6083 1634 0,'4'-6'412'0,"2"-4"-140"15,-2 2-70-15,3 3-31 0,-6 3-6 0,-1 0-24 16,0 2-44-16,-1 2-51 0,-1-1-32 0,-4 1-13 16,-2 4-1-16,-4 3 9 0,-9 7 5 0,-2 4 3 15,-7 3 6-15,-7 5-2 0,1 0-1 16,-7 7 0-16,0 1-6 0,4 3-5 0,6 0 0 16,3-1-4-16,10-3-2 0,9-2 1 0,9-5-2 15,5 1 6-15,12-3 9 0,2 0 7 16,11-3 6-16,10-5 6 0,6-2 1 0,12-7-4 15,1-3-5-15,7-4-6 0,-7-4-7 0,1-1-4 16,-6-1 2-16,-8 0-5 0,1 0-1 0,-10-2 0 16,0 2-3-16,-10 1 2 0,-5-1-1 0,-9 3 1 15,-3-1 2-15,-7 2-3 0,-1 0 0 0,0 0-5 16,0 0-7-16,-2 2-15 0,-3-2-5 16,1 5-13-16,-8 2-31 0,-6 2-46 0,-3-1-117 15,-3 4-283-15,-2-3-1148 0</inkml:trace>
  <inkml:trace contextRef="#ctx0" brushRef="#br0" timeOffset="46849.0496">13409 7218 2131 0,'1'-4'138'0,"0"-1"-17"16,3-1-41-16,1 0 6 0,2 3 13 0,-4-3 13 16,2 4-13-16,-1-1-16 0,-2 1-21 15,3 0-17-15,-1 2-2 0,-2 0-14 0,2 0-2 16,0 1 1-16,2 0 0 0,-2 1 5 0,3-1 6 15,-2 0 3-15,3 0 2 0,1 1-3 16,4-1-2-16,4-1-3 0,5 0 0 0,2 0-5 16,8 0-6-16,4-3-3 0,5 2-8 15,10-3-2-15,7 0-1 0,6-1 2 0,7-1-10 16,5 0 5-16,2-1 0 0,6-1-6 0,1-2 9 0,-2 1-6 16,1-2-1-16,-1 2 0 0,-5-1 2 0,2 2-1 15,-6 1-1-15,-1 0 1 0,-5 1-5 16,-7 3 2-16,-5 1-2 0,-12 0 0 0,-6 1 4 15,-14 1-4-15,-5 1 2 0,-11-1-2 16,-5 2-2-16,-3-2-1 0,-1 0-7 0,0 1-1 0,-5 3-7 16,-1 3 0-16,-10 2-4 0,-7 0-13 15,-6 4-19-15,-7-2-37 0,-4 1-67 0,-6-1-124 16,1 0-336-16,-10 1-1036 0</inkml:trace>
  <inkml:trace contextRef="#ctx0" brushRef="#br0" timeOffset="47232.8576">13653 7477 2293 0,'-14'-6'186'0,"-4"-1"-58"16,0 0-9-16,7 3 24 0,7 2 17 0,4 0-2 16,-1 1-38-16,2 1-38 0,2 3-23 15,-2-3-17-15,0 1-13 0,2-1-11 0,-1 0-7 16,1 1-1-16,1 0 1 0,4 1 3 0,6-1 8 15,4 0-1-15,8 0 2 0,7 1 0 0,6-1-7 16,5-2 0-16,7-1-4 0,5 0-1 0,0-1 0 16,4 2-3-16,2-1 0 0,5 2-2 15,1-3 1-15,7 1 0 0,-1-2 0 0,4 0 0 16,1 1-5-16,-2-4 4 0,3 0-1 0,1 1 0 16,-2-2 2-16,-5 3-2 0,-4 0 0 0,-1 2 0 15,-9-1 5-15,-6 2-2 0,-7 0 1 16,-13-2 1-16,-7 3-2 0,-11 0 4 0,-2 0 5 15,-10 0 2-15,-4-1 3 0,0 2 0 0,-2 0-1 16,1 0-5-16,0 1 1 0,-4-1-7 0,4-1-3 16,-7 0-2-16,-2 0-9 0,-3-3 1 15,-6 1-6-15,-2 0-7 0,-1 0-8 0,0 3-23 16,-6 2-52-16,-3 3-123 0,-7 3-765 16,-5 1-823-16</inkml:trace>
  <inkml:trace contextRef="#ctx0" brushRef="#br0" timeOffset="71183.8212">1779 9178 1 0,'4'-4'10'0,"3"-7"320"0,0 0-10 15,1-2-2-15,0 3-21 0,-2-1-36 16,-2 3-46-16,-2 3-27 0,2-4-30 0,-3 5-26 16,-1-3-20-16,1 0-23 0,-1 0-7 0,-1 1-6 15,-2 1-5-15,0 0 0 0,2-1-8 16,-3 2-8-16,0 1-11 0,1 3-15 0,-2-2-15 15,-2 4-12-15,-3-1-6 0,-5 4-3 0,-1 4 4 16,-5 3 2-16,-4 2 3 0,-4 0 1 0,4 5 0 16,-4 2 0-16,3 0 0 0,1 2 2 15,3-1-2-15,2-3-1 0,0 4 0 0,4-3-3 16,3 0 1-16,3 1 3 0,2-1-1 0,6 1 0 16,2 0 1-16,6 0-1 0,4 0 2 15,5 0 5-15,3 0 2 0,5 2 2 0,6-1 1 16,2-1-2-16,7 0 1 0,-3-3-1 0,4-3 2 15,-3 1-4-15,-3 1-1 0,-2-4-2 0,-1 1-5 16,-4-2 3-16,-6 1-4 0,-2-2-2 16,-5 1 0-16,-5-2-2 0,-1 3 0 0,-6-3 3 15,-2 2 2-15,-4-1 1 0,-3 1 3 0,-2 0 2 16,-6-1 5-16,-5 0 3 0,-2-1-4 0,-5-2 1 16,-2 0-6-16,-1 0-1 0,-2-2 1 15,-3-3 1-15,1 0 3 0,-2-3-4 0,-1-2 2 16,4 0-4-16,0 0-2 0,1-3 4 0,4-2-5 15,1 0-5-15,6-2-14 0,3-3-39 0,3 4-79 16,12-6-176-16,5 1-396 0,10-3-885 0</inkml:trace>
  <inkml:trace contextRef="#ctx0" brushRef="#br0" timeOffset="71657.1061">2177 9375 2338 0,'0'-3'224'16,"-2"2"-56"-16,0-2-86 0,2 3-42 16,0 1-17-16,2 2 1 0,-1 4 13 0,1 4 8 0,0 4 7 15,5 5-6-15,1 2-10 0,3 5-9 16,-1 2-7-16,-2 3-1 0,2 2-7 0,-3 7 0 16,2 0 1-16,-5 4-4 0,1-1 3 0,-4-2 0 15,4-3-2-15,-1-7-1 0,-2-7-1 0,2-6-3 16,0-5 1-16,-2-3 2 0,-1-3-1 15,-1-3 10-15,0-3 19 0,0-3 15 0,-1-2 6 16,0-4-8-16,-2-4-17 0,-4-9-19 0,-3-6-5 16,-1-4-7-16,-4-4-3 0,-2-2 2 15,-5-4-6-15,2-2 3 0,-5-1 1 0,4 0-4 16,4 0 6-16,3 0 0 0,4 2 2 0,0-1-2 16,8 0-1-16,1 1-3 0,2 2-3 0,5 3 4 15,4 1-3-15,6 3 1 0,8 2-2 16,4 2-4-16,5 0 2 0,3 3 4 0,2 6 0 15,-4 3 4-15,4 3-2 0,-4 7-3 0,-1 4 0 16,-2 4 1-16,-4 9-2 0,-1 0 0 0,-5 9 1 16,-7 4-4-16,3 3 5 0,-8 1 1 15,-4 2 2-15,-3 2 4 0,-5 0-1 0,-3 1 0 16,-8 2-1-16,1 0 2 0,-7-1-2 0,-2-2 2 16,-1-5 0-16,0-5-6 0,4-3 5 0,0-5 0 15,2-2 0-15,0 0 0 0,3-4-9 16,4-4-17-16,4 0-25 0,4-4-64 0,4-4-128 15,4-3-252-15,7-5-908 0</inkml:trace>
  <inkml:trace contextRef="#ctx0" brushRef="#br0" timeOffset="72070.6604">3006 9133 1591 0,'3'-6'299'0,"-1"0"-64"0,0-2-45 16,3 3-14-16,-3 0-8 0,0 3-18 15,-2-2-29-15,0 2-39 0,0 2-29 0,-1 0-24 16,0 0-18-16,0 5-6 0,-2-3 0 0,0 3 4 16,-4 2 2-16,-3 3 7 0,-1 3 0 0,-3 2 1 15,-5 1 0-15,1 3 1 0,-4 1 0 16,1 3 0-16,-1 2 0 0,3 1-4 0,-2 1-1 16,1 4 1-16,6 2-8 0,-3 0 4 0,8 2-8 15,-1 0-1-15,5 0 4 0,-1-3-8 16,5-2 4-16,2 3-1 0,8-7 2 0,-1-2 6 15,3-4 4-15,2-3 7 0,7-4 5 0,1-7 6 16,9-2 0-16,3-6-4 0,4-3 0 0,3-3-11 16,1-4-3-16,-7-2-5 0,1 0 0 0,-5-2 2 15,-5 4-1-15,-6 0 1 0,-2 3-3 0,-4 0 4 16,-3 1 1-16,-5 2 1 0,-1 1 5 16,-3 2-4-16,-1 1 0 0,0 0-1 0,-1 2-2 15,0-2-3-15,0 0-1 0,-1 4-2 0,2-2-7 16,0 0 1-16,0 0 0 0,-1 0-1 0,1 0 6 15,0 0-7-15,0 0 2 0,0-2-2 16,1 2-4-16,-1 0-3 0,-1-1-19 0,1 1-28 16,0-2-64-16,-2 2-138 0,1-1-442 0,0 1-1030 15</inkml:trace>
  <inkml:trace contextRef="#ctx0" brushRef="#br0" timeOffset="72877.5885">4122 9179 178 0,'1'-4'544'15,"-1"-6"-100"-15,1 0-102 0,1 4-34 0,-2-3-35 16,0 2-37-16,0 1-39 0,0 1-40 16,-2 1-36-16,2 3-40 0,0 2-32 0,0-1-32 15,0 3-15-15,-1 0-6 0,0 4 4 0,-2 5 13 16,0 3 0-16,-1 6 6 0,0 4 2 16,2 1-1-16,-1 4 5 0,2 2-6 0,2 0-1 15,3-3 0-15,1 0-5 0,2-4-3 0,1 0 2 16,2-6-1-16,3-2 0 0,-1-3 8 0,4-3 4 15,0-3 6-15,1-2 6 0,1-3 2 16,6-7-3-16,-1-4-3 0,2-1-5 0,0-8-5 16,0 2-2-16,-1-4-5 0,-3-4-1 0,0 0 3 15,0-1-4-15,2 0-1 0,-2-1-3 0,-3 1-8 16,1 1 2-16,-1 2 1 0,-2 0-1 16,-1 1 2-16,2 3-2 0,-4 2 1 0,1 1-5 0,0 5 6 15,0 3-2-15,-2 0-2 0,3 5 2 16,-2 4-4-16,-1 3 0 0,6 3 2 15,-2 5 1-15,2 1-4 0,0 4 4 0,-2 3-4 0,1 3 0 16,-1-1 4-16,-4 2 0 0,-2-1-1 16,-1 1 5-16,-4-1-9 0,1-2 4 0,-3-2 4 15,1-3-6-15,-2-6 5 0,-2 0-5 16,-2-3-6-16,-2 1-7 0,1-3-1 0,-1-2-11 0,-1 0-21 16,-1-2-34-16,-3-1-87 0,-7-2-181 15,0-3-672-15,-7-6-607 0</inkml:trace>
  <inkml:trace contextRef="#ctx0" brushRef="#br0" timeOffset="73033.1396">4363 8677 1250 0,'0'-10'254'0,"2"-1"-248"0,-1-2-15 15,3 7-18-15,1 2-28 0,-2 4-14 0,4 2-72 16,1 3-346-16,4 7-234 0</inkml:trace>
  <inkml:trace contextRef="#ctx0" brushRef="#br0" timeOffset="73617.817">6112 9195 1947 0,'3'-5'157'0,"4"-1"-29"0,-3-1 4 0,3-1 18 16,-5 2 9-16,3 0-14 0,-4 2-37 0,0 1-36 15,-1-4-19-15,-1 3-10 0,0-2-6 0,-4 2-4 16,3-1-5-16,-5-3-4 0,0 2-5 15,-4 1-4-15,-5-4 0 0,-4 3-4 0,-2 0 0 16,-5 0-1-16,-3 2-1 0,-2 1 0 0,1 2-2 16,-5 3 0-16,1 7-3 0,0-1 0 15,0 3 0-15,3 0 1 0,1 4-1 0,2 3-1 16,6 0 0-16,-1 5-3 0,5 0 0 0,2 1 2 16,6 2-1-16,2 0 5 0,2 1-4 15,4 1-3-15,3-1 0 0,7-3 1 0,1 1 4 16,4-2 3-16,8-4 4 0,1-2-7 0,4-4 5 15,4-4 4-15,3-5 0 0,2-3 7 16,1-3-8-16,-3-3-5 0,1-3-1 0,0-6 1 16,-2-1 4-16,-2-3-1 0,-1-4 0 0,-1-2-6 15,-5-1 2-15,0 0 3 0,-3-1 0 0,-4-1 4 16,-5 5-3-16,-2 1-1 0,-1 3-1 0,-6 2 1 16,1 2 0-16,-3 2 3 0,0 2 1 15,0 2-2-15,-1 2 2 0,-3 3 0 0,3 0-3 16,0 2 2-16,0 2-10 0,-1 2-5 0,-1 1-3 15,1 6 1-15,-5 3 5 0,-1 4 2 16,0 1 1-16,0 6-4 0,5-1 1 0,-3 0 0 16,3 2 1-16,3-3 2 0,2 2-3 0,4-2-1 0,2-1-2 15,4 1 3-15,4 0 0 0,2-3-1 16,6-2-10-16,3-5-34 0,7-2-61 0,4-3-139 16,2-2-736-16,-1-6-737 0</inkml:trace>
  <inkml:trace contextRef="#ctx0" brushRef="#br0" timeOffset="74620.4169">6994 9533 902 0,'0'-4'273'0,"0"-3"-29"0,1-1-35 16,0 0-15-16,1-4-7 0,4-3-7 0,-1-3-29 16,4-4-29-16,3-2-18 0,6-3-19 0,-1-3-13 15,4-3-9-15,1 0-10 0,1-2-8 16,4-1-8-16,2-3 0 0,1-4-5 0,2-2-2 16,-3-2-4-16,0 0-5 0,-4 5-1 0,-5 5-2 15,-3 4 1-15,-5 7 2 0,-7 4 5 0,-1 6 1 16,-5 3 0-16,-4 5 2 0,0 2-9 15,-5 3-4-15,-1 1-4 0,-5 3-12 0,-1 3 0 16,-1 6-1-16,-6 4-2 0,2 7 1 0,1 1-1 16,1 6-3-16,6 2-1 0,1 1 3 0,9 1 1 15,4 0 1-15,10 1 1 0,1 0-3 0,9-2 2 16,4-2 3-16,5-3 1 0,7 2-1 16,-1-4 0-16,4 0-2 0,1 1 0 0,0-1 1 15,-6 1 1-15,0-4-1 0,-10-1 2 16,-3-1-4-16,-5-4 2 0,-6 2 0 0,-5-2 0 0,2-1 0 15,-6-2-1-15,-2 1-2 0,-6-3 2 0,3 1 4 16,-4-3 1-16,-2-3 6 0,-7 1 5 16,2-3-3-16,-5-1 6 0,-5-2-6 0,1-2-4 15,-6 1 2-15,1-3-6 0,-1 0-7 16,6 1-6-16,-4-3-11 0,5-2-24 0,-4-2-42 16,6-2-68-16,2-5-152 0,5-1-377 0,3-3-896 15</inkml:trace>
  <inkml:trace contextRef="#ctx0" brushRef="#br0" timeOffset="74826.2036">7691 8867 2139 0,'6'-14'242'16,"-4"-1"-1"-16,3-4-67 0,-3 8-28 0,-2 7-31 16,0 3-39-16,0 2-43 0,0 5-31 15,0 4-11-15,2 8 6 0,-2 8 9 0,5 5-1 16,-2 5 3-16,-1 7-2 0,1 2-2 0,2 7 3 15,-3 3-1-15,0 2-2 0,3 0-4 0,-2-2-10 16,0 1-32-16,5-4-57 0,-1-6-76 16,-2-6-110-16,3-8-97 0,-2-8-124 0,-1-6-218 15,-3-3-201-15</inkml:trace>
  <inkml:trace contextRef="#ctx0" brushRef="#br0" timeOffset="75040.8626">7730 9328 887 0,'0'-18'551'0,"1"-5"-108"0,3-4-129 0,0 3-65 15,6 3-47-15,0 4-42 0,2-2-37 16,7 1-30-16,2 2-23 0,0 3-14 0,4 2-20 16,-1 4-8-16,-1 3-9 0,5 5-10 0,-6 5 0 15,5 4-3-15,-4 6-2 0,3 3-2 16,-4 3 0-16,-1 4-2 0,0 1 0 0,-2 3 4 16,0 0-5-16,-6 1 2 0,0 1 1 0,0-3-3 15,-8-1 4-15,3-5 1 0,-5 0 1 0,1-5-4 16,-1-5-1-16,-2-2-9 0,0-3-20 15,-1-3-23-15,1-2-40 0,-1-4-58 0,0-4-229 0,0-4-1212 16</inkml:trace>
  <inkml:trace contextRef="#ctx0" brushRef="#br0" timeOffset="75177.5284">8011 8739 2114 0,'-2'-6'25'15,"-3"0"-18"-15,4-1-12 0,1 1-83 0,0 5-390 16,0 2-885-16</inkml:trace>
  <inkml:trace contextRef="#ctx0" brushRef="#br0" timeOffset="77239.0781">8185 9287 1 0,'1'-3'0'0,"4"1"143"0,-1-2 204 0,-2 0-52 15,3 0-62-15,-2 1-45 0,1-3-22 0,2 3-9 16,-4 0 3-16,3-1 0 0,-3 0-2 0,0 2 2 15,-2-3-9-15,0 3-13 0,0 0-17 0,0 1-21 16,-2-2-22-16,0 2-21 0,-3 0-15 0,2 0-17 16,-6 1-5-16,0 0-6 0,-2 1-3 15,-3 2 0-15,-3 2-3 0,-2 2 1 0,-2-1-4 16,1 3 5-16,0 0-3 0,0 0-1 16,0 3-2-16,1 1-3 0,3 2 1 0,-1-1 0 15,5 3 1-15,-4 0-1 0,6-1-2 0,4 2-1 16,0 1-2-16,1 0 2 0,2-2 0 0,7 0 0 15,1-1 3-15,4-4-1 0,2 2 4 0,8-4 4 16,2-1 6-16,7-5-2 0,3-2 1 16,3-2-2-16,1-5-4 0,-2-3 2 0,-1 1-4 15,-2-2 1-15,-7-1 3 0,-5 2 1 0,-2-2 4 16,-9-1 6-16,0 0 2 0,0-3 1 16,-4 0-4-16,-1 1-6 0,2-2-3 0,-4 0 0 15,0 0 0-15,-4 1 1 0,3 0 4 0,-1 3-1 16,0 2 6-16,-2 2 5 0,1 0 1 0,2 2 1 15,-2 1-5-15,-2 1-7 0,4 2-10 0,0 2-8 16,1 2-7-16,-3 1-3 0,-4 7 3 16,0 0 4-16,0 6 2 0,-1 4 3 0,-1 0 0 15,3 1-2-15,4 0 1 0,3 1-3 0,4 0 1 16,2-3 2-16,5 0-1 0,2-4 3 16,5-5 4-16,4-3-4 0,5-5 6 0,4-6 2 15,6-5-2-15,1-2-1 0,4-7-3 0,-2-3-1 16,-3-3-4-16,-4-5 4 0,-3-2 0 0,-1-9 0 15,-1-4 1-15,-4-5-6 0,2-6 3 0,-1-4 1 16,-3-9 0-16,0-1 3 0,-3-2-4 0,-2 2-1 16,-2 6 0-16,2 2 0 0,-4 8 3 15,-6 7 0-15,-2 6 4 0,-6 7-1 16,-6 3 2-16,2 4 3 0,-4 3 4 0,-1 5 6 0,1 2 0 16,1 4 0-16,0 5-4 0,4 2-5 0,-1 2-8 15,2 3-8-15,1 5-7 0,-3 3-2 16,-3 11 4-16,-2 7 4 0,-1 11 7 15,-2 9 3-15,1 5-2 0,0 7-1 0,1 5-3 0,2 3 1 16,1 2-1-16,5 1 4 0,2-3-1 16,2-6-4-16,6-7 3 0,3-8 0 0,6-6-1 15,2-4 3-15,1-6-2 0,3-2-2 0,-1-7-1 16,4-3 2-16,0-7 3 0,3-5 1 16,1-6 0-16,0-6-3 0,-1-4 2 0,-1-7 1 15,-3-2 1-15,-3-2 1 0,-1-5-3 0,-3 1-2 16,-1 0-1-16,-4 2 3 0,-4 0 0 0,-4 3 3 15,-1 2 0-15,-2 0-4 0,-3 3 4 0,0 2 1 16,0-1 0-16,-2 3 4 0,1 0-4 0,1 3-2 16,1-1 0-16,0 5 0 0,0 1-1 15,0 2-1-15,0 1-5 0,1 1-8 0,3 2 3 16,-3 1-1-16,2 7 4 0,4 1 6 0,-1 4-1 16,2 1-2-16,-1 2 0 0,-2 0 2 15,2 2-2-15,-4 4 3 0,2-1 1 0,-2 1-6 16,-1 1 5-16,2-1-2 0,-1-1 0 15,0-6 0-15,4-4-1 0,-1-5 0 0,1-3-2 16,2-2 3-16,3-5 0 0,5-8 5 0,1-3 2 16,3-5-4-16,1-5 1 0,1-3-1 0,6-2 0 15,1-1 2-15,-2 1-3 0,-2-1 0 0,0 5-2 16,-4 2 0-16,-3 3 3 0,-3 3 1 16,0 2 0-16,-5 4-3 0,2 3 1 0,-6 3-2 0,2 2 1 15,0 2 2-15,0 2-4 0,0 4 1 16,-1 5-3-16,3 2 2 0,-2 4 1 0,-1 3 1 15,2 2 2-15,-5 3-2 0,-2 1 0 0,-1 0-1 16,-2 2 0-16,-1-1 3 0,-1-1-2 16,-2-3-1-16,0 1-2 0,-3-4 0 0,2 0-2 15,-3-6-2-15,-1 0-4 0,1-4-15 16,0 0-15-16,-1-3-26 0,0-3-31 0,-1-1-51 16,1-5-115-16,0-3-289 0,-2-3-1060 0</inkml:trace>
  <inkml:trace contextRef="#ctx0" brushRef="#br0" timeOffset="77576.7115">8602 8867 1929 0,'-13'-4'186'0,"-3"-2"30"0,4 2-13 0,9 0-50 16,5 2-46-16,2-3-49 0,6-2-39 15,10 1-18-15,8-2 2 0,13 1 0 0,10 0-9 16,10 1-24-16,4 1-73 0,10 1-155 16,5-2-345-16,2 1-920 0</inkml:trace>
  <inkml:trace contextRef="#ctx0" brushRef="#br0" timeOffset="77992.3523">10059 8726 2828 0,'-5'-2'139'16,"2"-2"-34"-16,-2-1-29 0,5 5-15 0,2 2-24 15,0 1-8-15,-1 2-7 0,2 4-7 16,4 6 6-16,0 7 3 0,4 4 3 0,2 9-6 16,-2 5-2-16,-1 6-3 0,2 4-6 0,-5 1 4 15,-3 4-3-15,-1 0-4 0,1-3 0 16,-1-4-8-16,5-3-6 0,1-5-16 0,0-5-18 15,2-4-26-15,-4-5-28 0,-1-3-44 0,-4-3-45 16,0-6-50-16,-2-5-29 0,-3-3 30 16,2-8-3-16,-5-2-42 0,0-5-49 0,-4-5-46 15,0-3 37-15,0-3 98 0,1-4 109 0,0 0 85 16,2-4 105-16,2 0 129 0,0 1 109 0,5 1 97 16,3 1 21-16,1 2-47 0,2 3-65 0,1-2-81 15,1 4-66-15,8 0-33 0,-2 2-10 0,6-2-11 16,1 6-15-16,-1 1-11 0,1 4-22 0,1 5-10 15,-2 3-9-15,1 4-11 0,0 5-5 16,-4 3-5-16,2 2-3 0,-6 3-1 0,2 1 1 16,-3 4-1-16,-3 2-4 0,-3 1 4 0,-2 3-4 15,-3 2-1-15,-2-2 2 0,-2 0-11 16,2-1-5-16,-1-7-18 0,4-5-24 0,-1 0-43 16,2-7-75-16,0-1-134 0,4-5-447 0,5-5-865 15</inkml:trace>
  <inkml:trace contextRef="#ctx0" brushRef="#br0" timeOffset="78137.973">10421 8603 2291 0,'-1'-11'117'0,"0"-1"-22"16,1-3-46-16,2 7-35 0,4 3-28 0,-2 0-20 15,3 7-68-15,2 2-251 0,6 4-1104 16</inkml:trace>
  <inkml:trace contextRef="#ctx0" brushRef="#br0" timeOffset="79074.2181">11582 8814 450 0,'-21'-4'256'0,"-4"-2"22"16,-4-1 9-16,9 3-2 0,7-2-25 0,0 2-37 15,5 0-50-15,0-1-30 0,1 3-26 0,-1-1-19 16,1 1-11-16,2 1-15 0,-2 1-13 15,0 0-11-15,-1 3-10 0,-3 0-9 0,-3 4 1 0,-2 4-1 16,-5 3 0-16,-1 3 3 0,-6 4-2 16,1 4-5-16,-2 0 0 0,1 5-6 0,-1 1-3 15,2 3 0-15,-2 3-2 0,2 2-5 16,2 1-1-16,2 0-3 0,9-5-6 0,4-3 4 16,3-2-3-16,10-1 1 0,4-4 2 0,10 0 0 15,10-6 3-15,11-5 4 0,12-1-2 0,10-6-3 16,5-5-2-16,3-4-7 0,1-1-3 0,-6-6 2 15,-7-2-1-15,-2-6 1 0,-7 0 4 16,-3-4-4-16,-7-3 6 0,-1-1 2 0,-5-2 0 16,-7 1 3-16,-3 3-1 0,-7 4 1 0,-3 0 1 15,-6 3 9-15,-5 3 2 0,-4 1 0 16,-3 3 3-16,-4-1-7 0,-4 2 2 0,-6 2-1 16,-4 4-1-16,-9 2-1 0,-2 3-2 0,-3 6-1 15,2 2-3-15,0 0 1 0,3 2-2 0,7-1-3 16,8 1-2-16,6 2-6 0,7-1 0 15,5 1 3-15,6 2 2 0,6 0 3 0,7 0 2 0,8-2-1 16,7-1 0-16,7-4 3 0,6 0-2 0,-1-3-1 16,1-4-1-16,-2-2-3 0,-2-4 0 15,-6-2 0-15,-6-1 2 0,-6-4 3 0,-3 1-1 16,-2-2-2-16,-4 0 0 0,-1 0 1 16,-4 0 5-16,2-2 1 0,-8 2 4 0,2-1-3 15,-4 0-1-15,-1 2 4 0,-2-2-1 0,0-1 0 16,-2 2-1-16,-1 2-3 0,1 0 0 0,2 4 2 15,-4 1-2-15,3 3-3 0,1 0-3 16,0 3-15-16,1-1-4 0,-1 2 0 0,1 2 1 16,-2 5 11-16,2 3 1 0,4 4 0 0,6 3 2 15,6 1-2-15,8-3 2 0,6 0 2 0,7-2 2 16,4-3-5-16,5-2-5 0,2-4 2 16,3-4-8-16,-3-3 4 0,-2-5-1 0,3-4 0 15,-3-6 3-15,0-3 3 0,-4-6 5 0,-3-5 3 16,1-7 3-16,-5-5-5 0,2-6 0 0,2-6 2 15,-6 1 1-15,1-2 4 0,-8 4 0 16,-7 2-4-16,-4 3 2 0,-9 6 3 0,-5 4 5 16,-3 6 6-16,-7 2 1 0,-1 7-2 0,0 3-1 15,-2 3-1-15,-4 4-5 0,-1 3-1 0,-6 4-5 16,-1 5-4-16,-5 6-1 0,2 7 0 16,0 6-1-16,-1 8 0 0,6 10 4 0,2 7-6 15,1 8 2-15,7 2 0 0,4 5 0 16,8-1 4-16,9 4-4 0,4-4 0 0,5-1-3 0,4-4-1 15,5-7 6-15,1-1-1 0,5-4-3 16,1-1-17-16,5-4-31 0,-1-4-56 0,1-4-163 16,4-6-734-16,-1-6-706 0</inkml:trace>
  <inkml:trace contextRef="#ctx0" brushRef="#br0" timeOffset="80493.0373">13762 8611 2435 0,'-5'-12'98'0,"3"-3"26"15,0 1-3-15,2 9-42 0,0 4-35 16,0 3-37-16,1 4-20 0,0 7 6 0,1 9 15 15,4 10 10-15,-4 10 2 0,-1 10 8 0,0 9 1 16,-2 7-1-16,0 7 0 0,-2 4-5 16,-5 0-3-16,-2 1-3 0,2-4 0 15,-2-6-2-15,0-3-3 0,0-8-2 0,3-5-3 0,1-6-2 16,-3-10 3-16,7-8 2 0,-2-8 0 0,1-7 1 16,2-7 3-16,1-5 21 0,0-1 30 15,0-6 5-15,0-4-4 0,1-8-24 0,0-10-31 16,2-8-5-16,-1-8 0 0,-1-9-1 0,-1-7 1 15,0-3-4-15,-3-5-3 0,0-3-3 16,0-3 2-16,-4-3-1 0,2 0 0 0,-5-1-1 16,1 4-1-16,-2 4 2 0,0 2 2 0,1 3 2 15,3 5 2-15,2 3-4 0,5 4-2 0,4 7-1 16,4 2-1-16,4 2 2 0,8 3 0 0,3 1 0 16,8 4-7-16,8 1 5 0,2 7 2 0,8 8-2 15,-5 6 8-15,3 10-9 0,-6 10-5 16,-5 6-1-16,-2 11-1 0,-4 9 6 0,-8 8 4 15,-5 6 1-15,-5 4-1 0,-10 7 3 0,-10 2 2 16,-7 4 1-16,-4-1-1 0,-7-6-2 0,4-8-3 16,1-9 0-16,1-9 5 0,-1-3 0 15,1-3 2-15,1-6 0 0,2-5-3 0,4-4 2 16,2-4 2-16,4-5 9 0,3-1 12 0,3-6 1 16,1-1-3-16,0-6-9 0,0-5-9 0,2-5-6 15,6-5-2-15,3-1-3 0,3-3-5 16,5 2 2-16,8-3 1 0,0 3 1 0,6 4 6 15,0 1-3-15,-1 3 1 0,3 0-1 0,-6 5 0 16,3 0 1-16,-5 2 0 0,1 3 0 16,1 0-3-16,0 5 0 0,-3 0-2 0,1 4 2 15,2 4 1-15,-3 1-1 0,1 5-1 0,2 3-1 16,-1 6 1-16,0 0 2 0,0 6 1 0,1 3 2 16,-2 2-1-16,-5 3-1 0,-2 3 0 0,-7 1-2 15,-2-1-2-15,-4 4-9 0,-7-2-10 0,-6-1-4 16,-3-2 1-16,-1-4 4 0,-3-8 10 15,0-4 6-15,-4-8 4 0,5-2 7 0,0-5 5 16,1-4 4-16,0-4 6 0,2-5-3 0,1-2-6 16,-1-9-5-16,6-4-4 0,2-6 1 0,3-6-3 15,6 0 0-15,2-6-6 0,3 0 0 16,8 0 1-16,4 4 1 0,3 2 3 0,0 4 2 16,1 3 1-16,-3 5 1 0,0 2 2 0,-3 5 5 15,1 2 0-15,-9 6 1 0,2 3-6 16,-5 5-3-16,-1 4-2 0,-2 3 1 0,0 8 4 15,-1 2-2-15,1 5 1 0,-2 3-2 0,1 2-1 16,-1 5 2-16,-1 1 0 0,2 2 3 0,-5 3-4 16,4-3 2-16,0-1 0 0,1-6-2 15,0-2 5-15,6-8-3 0,-2-4-1 0,-1-1-1 16,1-6 3-16,5-3 4 0,2-5 3 0,3-4 4 16,1-6 1-16,3-2 0 0,-2-6-1 0,-4-3-1 15,-1-1 4-15,-4-3-3 0,-1-4-3 0,-4-3-1 16,-3-4-4-16,-2 1 1 0,-3-2 1 15,-4 2-1-15,-3 1-1 0,-2 4-2 16,-3 4 0-16,-4 2-3 0,-1 8 1 0,-4 1-2 0,-1 3-2 16,-7 4-2-16,2 2-5 0,-4 6 3 0,-1 2-2 15,-1 5 1-15,3 3-10 0,2 2-12 16,1 4-25-16,7 4-62 0,4 3-77 0,9 4-145 16,10 1-285-16,5 2-937 0</inkml:trace>
  <inkml:trace contextRef="#ctx0" brushRef="#br0" timeOffset="81331.1992">15905 8621 1524 0,'-1'-9'287'0,"-3"-3"-12"0,3-4-65 15,1 3-21-15,-1 2-18 0,-1 1-32 16,0 2-36-16,-3 1-27 16,4 1-20-16,-1 1-12 0,1 3-12 0,-3 1-14 0,2 2-9 0,-6 2-5 15,1 5-4-15,-6 3 1 0,-2 5 2 0,-5-2-1 16,-1 7-1-16,-2-1 2 0,3 3 0 16,0 4-2-16,0 0 3 0,2 2-2 0,0 3-1 15,5-3 2-15,2 1-2 0,4 0 0 16,6-3 0-16,2-2-2 0,6-2-1 0,4-2 6 15,3-2 1-15,6-5 6 0,9 0 6 0,5-6-2 16,9-5 1-16,1-2-1 0,-1-3-4 0,-1-1 1 16,-2-3-5-16,-3-1-3 0,-6 0-1 0,-2-1 3 15,-4-2-6-15,0-1 4 0,-2-1-1 0,-3 0-4 16,-3-1 5-16,-2 0-2 0,1-3 3 16,-1 2-4-16,1-4 0 0,-2 2 0 0,-2-1-2 15,2 1 5-15,-6-1-4 0,-1 1 3 0,2 0 1 16,-2 0-6-16,-3-1 7 0,-3 3-1 0,3-1 1 15,-4 2 1-15,0-1-2 0,-3 3-2 16,2 2-1-16,0-1 2 0,-1 2-1 0,0 2-1 16,-4 0 2-16,5 2-4 0,-2 0 3 15,-2 1 2-15,4 1-2 0,0 2 1 0,1-3-1 16,0 3-5-16,0 0-1 0,0 0-2 0,0 0-1 16,0 0-1-16,0 0 2 0,0 0-1 0,0 0 4 15,0 0-1-15,0 0 4 0,0 0 0 0,0 0-1 16,0 0 1-16,0 0-3 0,0 0 4 0,0 1-2 15,0-1 1-15,0 0 2 0,0-1-4 16,0 1 2-16,0 0 0 0,0 0 2 0,0 1 1 16,0-2-2-16,0 1-1 0,0 0-1 0,0 0 2 15,0 0 0-15,0 0 3 0,0 0 0 16,0 0-5-16,0 0 4 0,0 0-3 0,0 0 2 16,0 0 0-16,0 0-2 0,0 0-2 0,0 0 0 15,0 0 2-15,0 0 0 0,0 0 2 0,1 0 0 16,-1 0-1-16,0 0 1 0,0-2 0 15,0 2 1-15,1 0 0 0,-1 0-3 0,0 2 0 16,4-2-4-16,-4-2 1 0,0 2-2 0,0 0 1 16,0 2-1-16,0-2-3 0,0 0 1 0,0 0-1 15,0 0 2-15,0 0 6 0,0-2-2 0,0 2 1 16,1 0 0-16,-1 0 1 0,0 0 4 16,1-1-1-16,0 0 2 0,0 0-4 0,0-1 2 15,4 0-2-15,-4 1-1 0,-1 0 3 0,1 1-5 16,-1 0 0-16,0 0-4 0,0 0 0 0,-1 0-6 15,1 1-6-15,0-1-2 0,0 2-8 0,1-1-17 16,-1 3-37-16,1 0-52 0,0 3-83 16,0-1-108-16,-1 1-155 0,0-1-396 0,1 1-179 15</inkml:trace>
  <inkml:trace contextRef="#ctx0" brushRef="#br0" timeOffset="81677.975">16404 8610 1 0,'0'-2'0'0,"-1"0"0"0,-1 0 284 0,2-1-34 16,-3 2-52-16,2-2-26 0,0 2-34 16,1 0-20-16,-1-1-36 0,0 2-34 0,0 0-22 15,1-1-17-15,-1 1-7 0,1 0-2 0,0 0 2 16,0 1 2-16,0-1 4 0,0 0 2 0,1 0 3 16,-1-1-3-16,1 1 3 0,-1 0-4 15,0 0-4-15,0 0-1 0,0 0-12 0,0 0-5 16,0 0-11-16,0 1-17 0,0-1-4 0,0 2-33 15,0-1-155-15,0 2-347 0,-1-1 197 16</inkml:trace>
  <inkml:trace contextRef="#ctx0" brushRef="#br0" timeOffset="83654.0332">16435 8612 150 0,'-1'-1'380'0,"0"-2"4"0,-4 2-94 0,5 1-15 15,0 1-52-15,0-1-75 0,0 0-63 16,-1 2-47-16,1-1-28 0,0-1-4 0,0 1-2 15,0 0 1-15,0 0 13 0,0 2 9 16,1 0 10-16,0 1 12 0,4-1 19 0,-1-1 17 16,2 0 10-16,3-1-4 0,4 1-20 0,3-3-23 15,2 1-17-15,4-2-10 0,1-2-1 0,0 2-3 16,-3-2-1-16,-1 1 1 0,-5 0 3 0,-4 0 1 16,-1-1 9-16,-2 0 3 0,-4 1 2 15,-2-2 3-15,0 1-4 0,-1-3-7 0,0 1-3 16,-1-2-8-16,-1 2-5 0,-3 1-1 0,0-2-2 15,-3 1 3-15,-2 1 2 0,-1 1 0 0,0 1-6 16,-9 1 1-16,1 1 1 0,-3 1 0 16,0 0 6-16,-4 4-4 0,2 2-1 0,-2 1-5 0,2 4 0 15,2-2-2-15,2 3-2 0,2 0 0 16,6 7-5-16,1 1 2 0,5 1 0 0,5 3 0 16,7 2 4-16,7 4-1 0,4 1-2 0,8 4-6 15,7-1-17-15,15-2-18 0,9-4-30 0,12-6-28 16,4-8-22-16,6-1-41 0,-5-8-68 15,-4-3-72-15,-4-2-114 0,-2-2-94 16,-4-2-55-16,-3-1 59 0,-6-2 444 0,-6-3 63 0,-5-4 0 16,-6-1 0-16,1-5 0 0,-9 4 0 15,-3 0 402-15,-3 0 50 0,-8 2-18 0,-4 0-64 16,-4 1-57-16,-3 2-59 0,-3 2-58 0,-3-1-48 16,-1 2-27-16,-3-2-27 0,-4 3-24 0,-6 0-20 15,-2 0-12-15,-8 3-4 0,-2 0 1 16,0 2 5-16,-5 2-5 0,5 3-4 0,-1 3-12 15,-2 3-9-15,7 1-2 0,2 1-4 0,5 2 0 16,2 2-4-16,6 0-4 0,3 3-4 16,4-1 4-16,6 4-1 0,5-5 1 0,4 2 2 15,7 0-6-15,6-8 9 0,7-1 3 0,9-7 1 16,3-3 2-16,2-3-5 0,3-6-5 0,-1 0-1 16,-3-5 2-16,-1-2 1 0,-1-2 2 0,-6-6-2 15,-1-4-4-15,-2-5 1 0,-1-5 3 0,0-2 1 16,0-5 0-16,-4-3 0 0,3-3-2 15,-1 2 3-15,-5 0 2 0,-2 2 1 0,-6-1 1 16,-3 3-2-16,-5 1 0 0,-2 2 4 0,-4 7 4 16,-2 4 5-16,-1 3 9 0,-2 5 5 15,-1 5 6-15,1 2 4 0,0 3 1 0,2 6-6 16,1 5-11-16,-1 0-18 0,0 7-16 0,-1 2-5 16,-1 5 2-16,-4 7 7 0,-3 7 5 0,0 9-1 15,1 2-1-15,1 7 0 0,1 7 0 16,3 2 3-16,3 3-1 0,4 0 1 15,-1 0 0-15,3 0 0 0,2-1 3 0,-1-1-1 0,4-2 7 16,2-5-7-16,6-4-4 0,-1-5 1 0,7-7-11 16,2-6 10-16,5-4-1 0,1-8-1 0,-1-2-3 15,4-7-4-15,0-5 1 0,-1-5 1 16,0-4 8-16,-4-4-2 0,1-4 1 0,0-4 0 16,-4-3 0-16,-3-4 6 0,-5 0-2 0,-1-3 5 15,-3 1-4-15,-4 0 0 0,-5 0 3 0,-2 5 1 16,-3 1 2-16,-1 6 3 0,-2 3 1 15,-1 3 5-15,-2 4 3 0,3 3 1 0,1 3-3 16,0 2-7-16,1 3-10 0,1 0-13 0,0 2-1 16,-2 0-2-16,2 6 7 0,-1 3 5 0,-1 4 0 15,0 4 1-15,0 1-2 0,2 2 3 16,2-1 0-16,0 3 1 0,1 0-2 0,3 0 2 16,-2-1-1-16,6-2 1 0,2-2 6 0,1-4-10 15,1-2-3-15,4-3-5 0,-4-4-3 0,6-2 7 16,-1-4 1-16,0-3 4 0,2-4-1 15,-5-1 1-15,3-2 5 0,-3-3 0 0,-1-1 5 16,-1-2-2-16,-3 0-3 0,-1-1 1 0,-3 0-5 16,1-2 7-16,-1 2 2 0,-3-1-1 0,0 0 4 15,-2 1-3-15,-1 2 6 0,1-1-1 16,-2 3 6-16,0 1-2 0,1 0-5 0,0 3 4 16,1-1-7-16,-1 1 5 0,1 2 0 0,-1 0 1 15,1 2-4-15,-1 3 0 0,-1-2-2 0,0 2-5 16,0 1 3-16,0 1-13 0,-1 1-8 0,1 0-1 15,0 2-2-15,0 5 10 0,-2 1 5 0,2 3 2 16,-1 1 4-16,1 3-6 16,0 1 4-16,-1 0-2 0,1 1 2 0,0 2-1 0,0 0-4 15,1 1 1-15,2-2-3 0,-2-2 6 16,5-2 3-16,0-3-1 0,0-2 0 0,3 0-3 16,1-4 0-16,0 0-2 0,3-1 4 0,4-3 0 15,2-3-2-15,-2-2 1 0,4-5-5 0,2-3 4 16,-1-2 3-16,0-3 0 0,1-3 0 15,-2-3-4-15,2-3 1 0,-3-2 0 0,0-1 4 16,-3-2-2-16,1 4-1 0,-1-1-1 0,-4 3-5 16,-1 4 7-16,-1 0 1 0,-1 3 1 0,0 5 0 15,-3-1-5-15,0 5-2 0,1 1 0 16,-2 3-2-16,-1 1-5 0,2 3-6 0,-2 1-2 16,3 4-1-16,2 1 7 0,-1 6 6 0,1-1 4 15,-1 5 5-15,-2 3-5 0,2 0 1 0,-2 3 0 16,1-2 0-16,-2-1 3 0,2 2-3 15,1-2 0-15,-1-1-4 0,1-2 4 0,2-2 4 16,3-2 0-16,2-3 4 0,-1-2-4 0,7-2-3 16,-1-4 1-16,6 0 5 0,0-5-2 0,3 0 0 15,1-5-1-15,3-5-8 0,-1 1 10 16,-2-6 2-16,-1-3 1 0,0-3 5 0,-3-1-7 16,1 0-1-16,-5-1 1 0,-3 0-2 0,-2 2 4 15,-1 3 2-15,-7 0 0 0,-2 4-1 0,-3 0 4 16,-2 5 4-16,0 0 3 0,-6 2 6 0,0 2-9 15,-1 1 0-15,-1 3-7 0,0 1-4 16,-1 3-4-16,-4 3-6 0,-3 2 2 0,-3 6-6 16,1 2 5-16,-3 4 3 0,0 3 2 0,-1 4 5 15,3 2-7-15,-1 2 0 0,0 0-2 16,4 5-1-16,5-4 3 0,5 1 0 0,3-2-1 0,5-2-2 16,5-4 3-16,4 2 0 0,7-2 4 15,2-2-4-15,8-1-12 0,7-4-29 0,5-2-62 16,2-1-116-16,2-4-208 0,1-2-1284 0</inkml:trace>
  <inkml:trace contextRef="#ctx0" brushRef="#br0" timeOffset="89528.9509">20994 8433 202 0,'0'-8'395'0,"-1"-1"-3"0,0-3-70 0,0 0-17 16,2 2-18-16,-1-1-34 0,0 3-26 0,1-1-34 15,0 1-32-15,-1 4-28 0,0-2-27 0,0 5-36 16,-1 1-36-16,0 1-32 0,1 3-17 16,-1 2 3-16,1 2 7 0,-1 8 14 0,-4 4 2 15,2 1-1-15,1 5 1 0,0 3-1 0,-3 1 2 16,3 5 0-16,-1 0-2 0,-2 0-3 0,4-1-1 16,2-4 2-16,2-3 1 0,2-5 2 0,3-1 3 15,-1-3-1-15,6-1 2 0,0-5 4 16,5 0 3-16,1-4 2 0,3-3-3 0,4-2-5 15,1-3-3-15,3-3-1 0,0-2 0 0,-4-2-2 16,-2-2-3-16,1-3-5 0,-3-2 1 0,1 1-2 16,-6-3 3-16,0-1-3 0,-2 1-2 15,-3-1 2-15,-3 0-8 0,-1-2 9 0,-3 3 2 16,0-1 2-16,-2 0 5 0,-3 2-6 0,0-1 0 16,-2-1-2-16,1 3 4 0,-1 0 1 15,0 2 2-15,1 1 4 0,1 0-4 0,0 2 8 16,0 3 0-16,1 1 1 0,1 0 1 0,-2 3-9 15,2 1-5-15,-2 1-7 0,0 0-6 0,0 1-6 16,0 1-2-16,0 3 2 0,1 1 2 0,2 5 9 16,-2 2 3-16,2 2 0 0,2 0 5 0,-3 5-7 15,1 0 0-15,2 0-1 0,-3 2 2 16,7 0 0-16,-5 1 0 0,4-1 2 0,2-3-4 16,0 0 2-16,1-2 4 0,0-1-2 0,0-3 3 15,1-1-4-15,3-5 1 0,-2-2-2 0,6-2 4 16,2-3 1-16,6-5-2 0,-2-3-1 15,4-4-5-15,1-3 3 0,-2-4 1 0,1-3 3 16,-3-1 2-16,0-2-5 0,-4-2 0 16,-2-1-1-16,-1 3-2 0,-7 1 6 0,-2 2-1 15,-5 0 0-15,-1 3-4 0,-4-1 3 0,-6 3 1 16,3 3 0-16,-5 0 5 0,1 3-8 0,-2 1-2 16,-2 4-4-16,1 1-4 0,-4 3 0 0,2 2-3 15,-3 3 2-15,1 3-4 0,3 4 4 0,-2 2 2 16,5-2 0-16,5 5 6 0,1-1-6 15,7 1 2-15,2 2 2 0,7 2 0 0,1 0 4 16,8 0 0-16,2 1 0 0,6-1-2 0,0 0 2 16,-1 3 1-16,-1-1 2 0,-6 0 3 0,-4-3-5 15,-2 0-3-15,-6 1 1 0,-3-2 0 16,-5 0 1-16,0-2-1 0,-1 0 1 0,-1-4-4 16,-1-2 2-16,-1-4 4 0,1-2-1 15,0-1 4-15,1-1-4 0,-1-1 2 0,2-1-3 16,0 0 1-16,2-3-2 0,3-1-1 0,8-4 0 15,1-5-7-15,10 1 6 0,-2-3 1 0,6 0 1 16,0-1 6-16,-2-2-6 0,-3-1 0 0,2 0-1 16,-5-1 1-16,-3 3 5 0,0 1 0 0,-4-1 3 15,1 3 0-15,-5 2 6 0,-2 1 4 16,-3 2 4-16,-1 3 4 0,-4 1-3 0,3 1-3 16,-4 3-3-16,0 2-6 0,-3 0-3 0,2 2-8 15,1-2-6-15,-1 3-4 0,-1 3 3 16,-3 3 5-16,3 5 4 0,-1 0 5 0,-2 3-5 15,3 0-2-15,4-1-1 0,3 2-3 0,-1 0 6 0,5-2 0 16,2-1 4-16,7-1-4 0,4-2 0 16,5 0 4-16,3-3-3 0,1 0 3 15,0-5-2-15,1-3-4 0,0-2 0 0,-2-3 3 16,-3-2 0-16,-3-3 1 0,-4-2 0 16,1-2-4-16,-3-2 2 0,-3-2 2 0,0-2 0 15,-3-1 4-15,-2-1-3 0,0-1-1 0,-1 3-1 0,-5 0-2 16,3 0 3-16,-5 4 1 0,3-2 3 0,-3 4-4 15,0 0 2-15,-1 3-4 0,0 2 1 16,-1 2 6-16,0 2-6 0,0 3-1 0,-1 1-7 16,1 0-7-16,-1 1-1 0,1 3 2 0,-1 4 3 15,0 1 6-15,1 5 0 0,0 2 4 16,2 3 0-16,4 0 2 0,0 2-2 0,3-1-1 16,2 0-1-16,7 1 1 0,1-1 2 0,2-2 1 15,3-3 1-15,5-5-2 0,1-3 0 0,3-3 0 16,4-4-1-16,2-3 6 0,1-3-5 15,-4-3-1-15,0-4 1 0,-3-3-2 0,-4 0 5 16,0-5 1-16,-3 0 2 0,1-3-4 0,-3-2 0 16,-4 2 1-16,-2 1-1 0,-3 1 4 15,-4 0-1-15,-5 1-1 0,1 3 0 0,-5 1 0 16,-2 3 5-16,-2 2 2 0,-4 1 3 0,3 4-2 16,-5 0-5-16,3 1-3 0,-6 4-4 0,-6 2 0 15,-2 4-3-15,-3 5-4 0,1 1 1 0,2 7-1 16,6 4 3-16,6 3 3 0,4 6 1 15,5 7-1-15,5 2-2 0,4 6 1 16,3 5 0-16,6 0 3 0,1 4-1 0,0 0-4 0,-1 0 1 16,-3 0-3-16,-4 2 1 0,-2-5 4 0,-3-1 1 15,-1-5 0-15,-6-6-1 0,-2-6-1 16,-5-5-1-16,3-5 1 0,-4-5 1 16,2-4-1-16,-1-2 1 0,2-6-2 0,-2-1 3 15,3-4 0-15,-4-4-3 0,-1-2-8 0,-5-6-14 0,1-4-24 16,-6-5-32-16,-2-5-50 0,-2-5-103 15,-1-8-262-15,-1-5-1153 0</inkml:trace>
  <inkml:trace contextRef="#ctx0" brushRef="#br0" timeOffset="89703.0561">22587 8004 1961 0,'7'-14'85'0,"-3"-2"-2"15,6-4-15-15,3 8-18 0,-5 3-9 0,0 2-23 16,-1 5-31-16,-2 2-21 0,1 4-52 0,-2 6-132 16,3 1-535-16,-6 5-448 0</inkml:trace>
  <inkml:trace contextRef="#ctx0" brushRef="#br0" timeOffset="92012.9981">24713 8732 1 0,'4'-4'0'0,"-2"-2"166"0,2-3 109 0,1 2-31 0,0 0-15 16,0-2-23-16,0 1-12 0,2 0 1 0,-1-2-4 15,-1 0-2-15,2 0-10 0,-4 1-19 16,3 2-25-16,-3-1-18 0,-2 2-15 0,0 2-15 16,1 0-5-16,-2 1-6 0,0 0-7 0,-2 0-10 15,1 2-12-15,0 1-17 0,-1 0-16 16,-3 0-5-16,-2 3-6 0,-3 2-2 0,-7 2 4 16,-4 3 0-16,-2 4 2 0,-4 1 2 0,-2 1 0 15,1 3 1-15,2 0-4 0,1 3-2 0,3 1-2 16,2-1 1-16,2 2 1 0,2 0-1 15,-2 1 1-15,8 2-6 0,1-2 2 0,5 1 3 16,0-3 0-16,4 1 4 0,3 1-4 0,1 2 0 16,5-1-1-16,2-1 2 0,6-1 4 0,-3-3 0 15,6-2 2-15,2-1-1 0,5-5 3 16,3-1 3-16,6-2 1 0,7-6 3 0,2 2-7 0,5-4-3 16,3 0-4-16,3-2-2 0,-1-3 0 15,0 0-1-15,-2-4 1 0,-3 1-5 0,-3-3 2 16,-1-3 3-16,-5 1-1 0,-5-3 3 0,-2 0-4 15,-4-3-2-15,-6 0 0 0,3-3 2 0,-7 0 3 16,-1 1 1-16,-5-1 4 0,-3 1-6 16,-1-1 4-16,-2-1 2 0,-3 4 0 0,-2-2 4 15,-1 1-5-15,-3 1-2 0,0 1-3 0,-2 1-3 16,0 0 6-16,-3 5-3 0,0 0 0 16,-3 3-6-16,-1 0 0 0,-3 1 1 0,-4 2-2 15,-3 0 6-15,-4 5-8 0,-3 4 1 0,-3 2 0 16,-2 1-2-16,0 3 4 0,-2 2 2 0,3 1 0 15,3 5-2-15,3-2-1 0,1 4 1 16,3 1-1-16,4-3 7 0,3 2-6 0,4 1-3 16,3-1 1-16,0-2-4 0,5 2 7 0,2-1 1 15,3-3 1-15,4-1-2 0,1-3-1 0,2-2 3 16,3-2 0-16,6-3 7 0,2-1-3 0,6-2-1 16,0-3-2-16,-1-2-1 0,3 0 3 15,-3-3 1-15,0-1 3 0,-4 0-4 0,-2-3 0 16,0 2 2-16,0-6-2 0,1 1 5 0,-1-3-3 15,-1 0-1-15,0-3-1 0,-2 0-5 0,1 1 6 16,-1 2-2-16,-1 0 1 0,-1 4 0 16,-2-1-4-16,-1 3 1 0,2 0-2 0,-1 2 6 0,-1 1-6 15,3 2-2-15,-2 1-1 0,0 2-4 16,2 1 5-16,-3 0 0 0,0 4 1 0,3 1 2 16,-1 2-6-16,-3 4 5 0,5-1 0 0,-5 3 4 15,0 1-3-15,0 0-3 0,0 2 2 16,-2 1-6-16,1 0 8 0,-1-1 2 0,-2-2-1 15,2 0 1-15,-2-4-2 0,-2-1-1 0,1-2 1 16,0 0 4-16,-2-3-2 0,3-1-1 16,0 0 1-16,1-3-4 0,0 0 7 0,5-4 1 15,3-1 2-15,2-3-1 0,-1-3-4 0,3-1 0 16,0-3-2-16,0-2 3 0,-1-3 1 0,3 2-1 16,-7-1-1-16,-1 2-3 0,-4 3 5 0,-2-1 3 15,-3 4 0-15,0 0-1 0,-1 5-4 16,0 0-1-16,-3 3 0 0,0 1 0 0,-1 1-4 15,0 2-13-15,0 2-5 0,-1 0-3 0,1 2 7 16,1 8 10-16,1 1 6 0,0 6 5 0,0 1-7 16,2 2 1-16,0 1 1 0,1 0-1 15,1-2 3-15,2 0-1 0,3-5-2 0,0 0-1 16,0-2 3-16,5-1 0 0,4-1 3 0,0-4 4 16,2 0-6-16,2-4 2 0,5-3-4 0,1-2 3 15,1-2 0-15,-1-4-1 0,3-2 1 16,-1-3-5-16,-3-1 4 0,-1-2 2 0,-1-3 2 15,-3-3-1-15,-2-2-2 0,-1-4 1 0,2-2-2 16,-3-2 2-16,1-3-1 0,2 0-1 16,1 3-1-16,1-4-2 0,-4 3 5 0,-1 2 2 15,-7 2 4-15,-4 1 2 0,-3 2-2 0,-4 1-1 16,1 1-2-16,-2 4 4 0,-1 1-4 0,0 4 1 16,-1 2 0-16,1 6-5 0,-2 2 5 0,1 1 1 15,1 2-5-15,-1 0 1 0,0 2-14 16,-1-1-4-16,0 2 0 0,-2 5 1 0,-2 3 9 15,-2 6 1-15,0 1 2 0,-2 3-2 0,1 2 2 16,1 2 1-16,2 2 0 0,1 0 3 0,-3 3-4 16,6 0-2-16,0-1-2 0,2-1 3 15,2 0 1-15,1-3-1 0,5 0 3 0,-1-3-5 16,2-2 3-16,3 0 1 0,2-2 1 0,-2-4 1 16,4-2-2-16,-2-3 1 0,5-1-2 0,3-2 0 15,4-2 5-15,4 0-2 0,2-1 0 16,0-3-3-16,-1 0-1 0,-1-2 1 0,-1 0 2 15,-3 1 0-15,1-3-2 0,0 2-1 0,1-1-1 16,0 0 0-16,1-1 2 0,0 0 0 16,-3 0 1-16,-6 2-5 0,1 0 3 0,-5 1 3 15,-5-1 0-15,-1 1 3 0,-2 1-5 0,-2 0-1 16,-2 0-1-16,-2 0-2 0,1 0 2 0,-3 0-5 16,1 1-2-16,-1 1-1 0,-1 1 3 15,-1 0 3-15,0 4 3 0,1 2 2 0,-3 0-3 0,0 1 0 16,1 0 0-16,-1 2 0 0,1 0 3 0,2 0-1 15,1-2 0-15,0 1-2 0,1-2 0 16,4-1 2-16,1 0 0 0,3-1 4 0,1-3-3 16,7-1-2-16,1-3 1 0,6 0-1 0,0-4 4 15,4 0 0-15,1-1 3 0,-8-2-8 16,4 0 0-16,-4-1 2 0,0-2-1 0,-1 1 6 16,0-2-2-16,-4 0 1 0,0 2-3 0,-2-4 2 15,-3 3 1-15,-1-2 2 0,-2 3 2 0,0-1-2 16,-3 0 1-16,-1 4 2 0,0-2 0 15,-3 4 2-15,0-1-1 0,0 1-2 0,-1 2 0 16,0-2-2-16,-1 3 0 0,1 1-3 16,0 0-2-16,0 0-5 0,0 0-7 0,0 1-6 15,0-1-3-15,0 4 6 0,0-2 0 0,0 4 7 16,1 1 1-16,1 2 1 0,-1 1 3 0,3 0 2 16,-2 1 3-16,6 1-2 0,-1-1-2 0,0 1 1 15,2 0 0-15,2-1 4 0,3-1-2 0,1-4 0 16,3-1-2-16,4-2 1 0,4-1 3 0,8-4-1 15,-1-2 2-15,6-1-3 0,-3-5 1 16,0-1 1-16,-2-4-1 0,2-2 4 0,0-4-1 16,1-2-2-16,2-5 0 0,-6-4-2 0,-3-4 3 15,-2 1 3-15,-5 0 1 0,-2 1 2 0,-4-3-1 16,-5 5 1-16,-3-2 0 0,-5 4 4 16,-1 1-2-16,-5 5 0 0,-2 4 2 0,1 3-3 15,-5 6 2-15,-1 3-2 0,-1 1-2 0,0 3-4 16,-2 4-5-16,-3 3 0 0,-2 6-3 15,-2 6 4-15,-3 4 0 0,2 7-2 0,0 3-2 16,2 6-1-16,6 3 1 0,3 3 1 0,2 5 1 16,5-3 0-16,4 1-2 0,0-3-2 0,3-1-3 15,-3-5-6-15,4-4-6 0,0-2-8 16,2-3-7-16,3-1-1 0,2-3-3 0,2-5-1 16,-1-4-8-16,-4-2-20 0,1-6-15 0,-4-3-22 15,0-3-38-15,0-4-56 0,0-4-152 0,1-3-372 16,0-5-817-16</inkml:trace>
  <inkml:trace contextRef="#ctx0" brushRef="#br0" timeOffset="92196.7742">27159 8758 791 0,'-45'-2'499'15,"-5"0"-271"-15,-7 1-16 0,27 2-23 0,17 1-40 16,9-2-44-16,6 2-25 0,9 0-12 0,7 1 7 15,13 3-2-15,13-3-22 0,14 2-23 16,10 1-23-16,10 3-50 0,5-2-220 0,-2 0-1168 16</inkml:trace>
  <inkml:trace contextRef="#ctx0" brushRef="#br0" timeOffset="93878.9944">29475 8906 1106 0,'-2'-7'174'0,"-3"-4"22"0,0-3 11 0,-2 5 8 16,4 0-15-16,-3 2-28 0,3 1-48 0,-3 1-41 15,1 0-29-15,-3 3-20 0,-2 2-8 0,0 1-9 16,-3 2 2-16,-4 4 4 0,0 1 9 0,-4 5 8 16,-1 0 8-16,-2 5 1 0,-2 2-8 15,2 0-4-15,-2 3-11 0,3 2-6 0,1 3-4 16,3 0-7-16,3 2-2 0,4-3-1 0,6 3 1 15,2-2 6-15,6-3 3 0,5 2 8 16,7-3 4-16,8 0 8 0,6-3 1 0,10-2-2 16,10-4-1-16,8-2-10 0,11-5-1 0,3-4-3 15,1-4-6-15,1-3-4 0,-6-6 1 16,-2-6 1-16,-10-6-7 0,-3-4 7 0,-2-8-9 16,-9-4-2-16,0-2 5 0,-5-7-10 0,-1-5 4 15,-4-3-2-15,-5-1 0 0,-4 3 2 0,-4 2 1 16,-4 3 2-16,-6 5-3 0,-4 7 2 0,-2 2 1 15,-2 4-2-15,0 5 8 0,-1 3-5 0,-1 5 2 16,0 7 4-16,2 2 1 0,-2 3 3 16,2 2-5-16,-1 2-15 0,0 2-10 0,0 4-5 0,-7 5 2 15,-2 8 10-15,-1 7 9 16,-6 7 0-16,3 4-1 0,-1 8 1 0,-1 4-3 16,3 5 4-16,-5 4 2 0,5 0 1 0,0 1-4 15,4-6 3-15,4-6-4 0,4-11-1 0,3-5 5 16,1-7-4-16,0-6 2 0,4-3 0 15,-4-7 0-15,0-3 5 0,3-4 6 0,0-2 6 16,4-4-5-16,3-2 0 0,8-4-7 0,1-4-7 0,6-2 3 16,-4-1-8-16,7-3-1 0,-1 0-2 15,1 0-2-15,0 4 5 0,-5 4-1 0,1 3 3 16,-6 2-2-16,-2 3 1 0,-4 3-8 0,-1 2-5 16,1 2 3-16,1 3-5 0,0 3 10 15,0 1 4-15,5 3-1 0,-1 0 5 0,2 2 0 16,-1 1 2-16,2 0 0 0,4 3 1 0,0-2-2 15,3-3 0-15,2 1 6 0,7-1-7 0,0-4 4 16,3-1-4-16,-1-1 0 0,-4-5 4 16,-1-2 0-16,-3-4 3 0,-3-1-4 0,-4-3 2 15,-4-4 2-15,-1-1-1 0,-1-3 4 0,0 0-6 16,-6-1 3-16,-3 0 3 0,-2 0-5 16,-4 0 5-16,0 1-4 0,-7 1 0 0,0 3-1 15,-5-2-1-15,2 2-2 0,-8 1-4 0,-1 2 6 16,-3 3-5-16,-6 0 3 0,-2 6 1 0,-3 4-3 15,3 1 6-15,-3 3-2 0,0 6 1 16,5 0 0-16,-2 4-3 0,4-1-2 0,4-1-2 16,6 2 4-16,0 0-3 0,3 2 2 0,6 0 4 15,3-3-7-15,4 0 6 0,7 0-1 0,0-5 1 16,8 1 4-16,2-3-1 0,6-2 1 0,2-3-1 16,2-3 2-16,-2-2-4 0,2-1-1 0,-1-3 0 15,-3-3-3-15,0-4 6 0,-3 0 0 16,-4-2-2-16,-1-1 2 0,-2 1-5 0,-3-2 3 15,-4 2 1-15,0-2-1 0,-4 0-1 0,-2 2 4 16,-4 1-3-16,1 1-3 0,-1-1 4 16,-1 4-2-16,1 0-4 0,-2 0 7 0,-3 5-4 0,3 0-1 15,1 1 1-15,-2 0 0 0,2 0-5 16,-3 2-4-16,2 1-5 0,0 0-2 16,-6 6 6-16,0-2 4 0,0 5 4 0,-2-1 2 0,1 2-5 15,-2 0 0-15,2 3 0 16,0-2 4-16,2 2-1 0,1 0 1 0,0 0 1 0,4-2-3 15,1 1 3-15,3 0-3 0,1-1 4 16,5-3-1-16,-1 1 1 0,0-3 1 0,7-1-1 0,0-1 2 16,5-3 0-16,2 0 2 0,1-2-1 15,5-2-3-15,-2-3 3 0,4 0-2 0,-1-2 0 16,-1-2 3-16,-1 0-6 0,3-4-1 0,-5-2 4 16,1 1-3-16,-4-1 2 0,-1 1 0 15,-1 2-4-15,-3 0 0 0,2 3 3 0,-6 3-2 16,1-2 4-16,-5 2-1 0,0 1-5 0,-1 0 3 15,-4 3-2-15,3-1 1 0,-4 0 2 0,-1 2-3 16,0 1-5-16,-1 1-6 0,0 0 1 0,0 4-1 16,1 0 0-16,0 3 10 0,-1 6-3 15,4-1 4-15,-3 4 3 0,1 1-2 0,1-3 4 16,3 3-1-16,1 1-1 0,0-2-1 0,7-2 2 16,0 0-1-16,3-3 4 0,6 0 0 15,1-2-4-15,6 1 1 0,3-4 0 0,3-2 0 16,2-4 2-16,2-2-3 0,-5-3-3 0,2-3-1 15,-3-5 1-15,4-1 1 0,-2-7-2 0,3-1 6 16,0-6-7-16,-1-3 1 0,-5-6 3 16,-2 0-1-16,-3-11 7 0,-5 0-3 0,-2-4 0 15,-4 0-4-15,-6 5 1 0,-1 3 2 0,-7 4 4 16,-1 7 4-16,-2 2 2 0,-3 10 4 0,1 4 1 16,-1 4 2-16,-1 5 3 0,1 3-2 0,1 3-10 15,1 1-11-15,-2 3-9 0,-1 3 0 0,-2 6 4 16,-1 9 4-16,-3 6-1 0,0 7 2 15,4 4-1-15,1 5 0 0,0 3 4 0,6 6-2 16,-1 2-2-16,4 1 2 0,-2 1-2 0,-1-6 3 16,1-1 0-16,-1-4 4 0,4-4-7 15,-4-4 0-15,0-4 5 0,1-6-11 0,-2-7 4 16,1-1-16-16,-1-5-26 0,2-3-25 0,0-1-44 16,-2-4-49-16,1-4-27 0,1-2-102 0,2-4-234 15,4-6-939-15</inkml:trace>
  <inkml:trace contextRef="#ctx0" brushRef="#br0" timeOffset="94036.875">32190 9136 667 0,'11'-4'185'0,"5"-1"-82"0,5-1 39 16,0 1 29-16,2-1-2 0,4 2-37 0,-3-1-52 15,5-1-38-15,0 3-19 0,-1-2-9 16,2-3-12-16,-1-1-36 0,1 0-80 0,0-2-215 0,-3 3-467 15,0-1 340-15</inkml:trace>
  <inkml:trace contextRef="#ctx0" brushRef="#br0" timeOffset="97418.9152">1173 10796 2065 0,'2'-21'164'0,"6"-5"12"0,2-10 0 0,1 7-19 0,-2 2 4 15,1 5-13-15,-2 4-19 0,-5 9-27 16,-2 3-35-16,0 6-25 0,1 1-32 0,-2 1-9 15,2 4-2-15,0 4-1 0,2 6 10 0,5 8 0 16,0 4 4-16,1 4 1 0,0 3 2 0,-1 2 4 16,0 0 0-16,-4 4 4 0,4 2-8 15,-5 1 1-15,-1 1 0 0,-1-2-9 0,0-2 4 16,2-2-7-16,-2-3-1 0,0-1 3 0,-1-2-3 16,1-1 1-16,2-5 0 0,-1 0 5 0,-1-3-2 15,1-4-1-15,2-1-2 0,0-2-13 16,1-6-12-16,2-1-27 0,2-2-46 0,0-3-73 15,7 0-165-15,1-8-503 0,9-1-829 16</inkml:trace>
  <inkml:trace contextRef="#ctx0" brushRef="#br0" timeOffset="97715.6732">1762 11085 1944 0,'-3'-14'706'0,"-3"-3"-478"0,2-1-40 0,-2 8-39 0,4 5-31 16,0 3-34-16,1 2-24 0,-1 1-36 15,0 3-16-15,0 3-10 0,-2 8 0 0,-3 4 3 16,-2 8-1-16,0 0 4 0,4 5-6 0,-2-2 3 16,5 1-1-16,1-1-1 0,2-3 4 15,2-4 0-15,5-6 2 0,0-2-1 0,4-5 4 16,-1-1 6-16,6-4 4 0,-3-4 3 0,7-1 0 16,0-6-1-16,-2-6-3 0,2 0 3 0,-5-6-2 15,-3 0-1-15,-6-1 0 0,-4 1-8 16,-2-3-2-16,-3 0-2 0,-5-1-2 0,0 1 0 15,-7 3-3-15,0 1-3 0,-4 2-1 0,-3 1-1 16,-1 0-2-16,-6 4-4 0,-1 3-5 16,-1-1-12-16,0 7-11 0,4-2-29 0,0 4-50 15,3 4-89-15,-2 1-216 0,4 2-695 0,5 0-529 16</inkml:trace>
  <inkml:trace contextRef="#ctx0" brushRef="#br0" timeOffset="98092.7344">777 11036 849 0,'-9'0'235'15,"-2"1"34"-15,-3-1-7 0,-2 0-21 0,-2 0-32 16,3-1-22-16,-1 1-36 0,5-1-19 0,2 1-19 16,5 0-24-16,-2 0-24 0,4 0-24 15,1-1-13-15,2 2-12 0,0-1-8 0,3 0 15 16,-1 1 13-16,4-2 17 0,4 2 12 0,2-2-9 16,5 1-15-16,5-1-12 0,3 0-6 0,4-2-5 15,3-1 1-15,7-1-15 0,26-5-4 16,-4-1-4-16,-8 4-4 0,-17 1 12 0,0 3 1 0,-3-1 0 15,-3 2-2-15,-2 2-2 0,-3-2 0 16,-11 1-1-16,2 2 1 0,-6-1-1 0,-2 2-8 16,-6-1-11-16,-1 0-23 0,1-1-35 0,-1 2-50 15,0 1-79-15,-2-1-150 0,4 4-379 16,0-1-796-16</inkml:trace>
  <inkml:trace contextRef="#ctx0" brushRef="#br0" timeOffset="101445.5921">2710 11425 1073 0,'1'-10'230'16,"3"-8"-20"-16,-1-4-33 0,7-4 3 15,-1 1-1-15,2-3-9 0,4-4-32 0,0-3-36 0,7 0-28 16,5-5-19-16,5-2-12 16,3-2-7-16,2 0-3 0,-1-1 1 0,-4 2-1 0,-3-1-2 15,-4 2-3-15,-2 2-3 0,-6 5 6 16,-4 6-1-16,-5 6 7 0,-6 3 8 0,-2 7-2 16,-3 2-1-16,-4 5-9 0,1 0-9 15,-7 4-16-15,0 5-8 0,-5 5-6 0,-6 6-1 0,-1 4 5 16,-6 7 0-16,0 3 2 0,1 0-2 15,4 1 0-15,6 0-1 0,7 0-5 0,5 1 6 16,6 0-5-16,3-2 3 0,8-1 3 0,3-1-1 16,7-2 7-16,5-1-3 0,3-1-1 0,2-3 2 15,-2 2-4-15,1-5 2 0,-1 0-1 16,-4 1 0-16,-2-3-1 0,-1 2-1 0,-5-1 2 16,0-1-3-16,-5 0 1 0,-1-1-1 0,-4 0-2 15,-3-1-1-15,0 3-6 0,-5-2 2 16,-1-1 0-16,-2 3 1 0,-4-5 3 0,0 0 1 15,-4-2 3-15,3-2 3 0,-1-5 5 0,-2 1 5 0,6-2 1 16,0-3 3-16,0-1-4 0,6-3-3 16,0-6-9-16,2 1-6 0,2-4-5 15,4-4-3-15,4-1 1 0,6-3 0 0,4-1 4 16,4 0 2-16,2-1 4 0,3 2 2 0,-1 1 1 16,-2-1 1-16,2 2 1 0,-5 2 3 0,3 2 3 15,-4 3 2-15,-3 3 5 0,-2 2-4 0,-2 3 2 16,-4 3-8-16,-5 2-6 0,-1 2 1 0,-2 6-6 15,-1 1 4-15,1-1 1 0,1 7 2 16,-4-2 6-16,0 6 2 0,0 2 2 0,-4 2-3 16,1 1-1-16,1 2 0 0,2-2-3 0,0 1 1 15,1-1-2-15,4-3-1 0,3-3 1 0,2-1 3 16,2-6 6-16,5-1 2 0,2-3 5 0,7-4 1 16,3-2-1-16,6-4-1 0,7-4-5 15,2-2-1-15,2-1-3 0,-1-4-3 0,-3-3 0 16,0 2-3-16,-6-4 3 0,-1 0-1 15,-2 2 3-15,-7-2 1 0,-1 2-1 0,-4 2 6 0,-6-1 1 16,-3 3 6-16,-4 0 2 0,-3 2 0 16,-4-1 0-16,-2 3 0 0,1 1 4 0,-4 2 1 15,-1 2 1-15,-4 3-7 0,-1 2-3 0,-5 2-9 16,-3 5-6-16,-5 5 3 0,-4 4-9 16,-3 4 4-16,1 1 2 0,3 1-3 0,2 0 6 15,6 1-4-15,3 3 0 0,4-1-1 0,6 2-2 16,2 2 2-16,7-2-1 0,4 1 2 0,7-3 0 15,9-1-1-15,9-3 0 0,7-2-4 16,9-5-10-16,5 1-29 0,7-4-55 0,-1-2-115 16,2-2-315-16,-2-6-1169 0</inkml:trace>
  <inkml:trace contextRef="#ctx0" brushRef="#br0" timeOffset="102366.144">4862 11364 1671 0,'-3'-4'263'0,"-1"0"2"0,1-2-29 16,-1 2-41-16,4-2-36 0,0-3-43 0,0 1-38 16,4 1-30-16,-1-4-17 0,4 0-10 15,1-1-4-15,2-1 5 0,3-3-2 0,2-1 3 16,2 2 0-16,0-3-3 0,1 1 3 0,-2-1 0 15,0 4-1-15,0-1 1 0,-3 1 0 16,-3-1 2-16,1 2 5 0,-5 1 3 0,-1 0-7 16,-1 1-1-16,0 2-6 0,-1-1-5 0,-2 4 3 15,-1 2-1-15,0-3-3 0,2 7-5 0,-2-1-5 16,-2 2-6-16,2-1-4 0,0 0-3 16,0 3-2-16,0 2 2 0,0 2 0 0,2 1 6 15,0 7 2-15,2 0 2 0,0 2 2 0,5 1-4 16,0-1 1-16,3-2 1 0,-1-3 1 0,7-2 5 15,-1-3-6-15,8-2 0 0,1-4 0 0,5-4-4 16,3-2 6-16,-3-6 0 0,-1-1 0 0,0-4-2 16,-2-4-2-16,-2-5 1 0,1-4 4 15,-5-5 0-15,0-5-1 0,2-2 1 0,-3-5-3 16,-1 0-1-16,-3-1 3 0,0 0 0 0,-2 0 2 16,-4 3-1-16,0 0-1 0,-4 2 0 15,0 6 2-15,-6 4 5 0,-1 5 0 0,0 4 3 16,-1 5 1-16,0 1 1 0,-2 8 5 0,0 3-1 15,1 4-3-15,1 3-10 0,1 2-8 0,-2 4-5 16,-6 5 1-16,0 7 7 0,-2 7 1 16,-3 6 2-16,3 8-5 0,-1 3-2 0,-4 7 4 15,1 5-1-15,-1 4 2 0,1 4-1 0,-2 3-1 16,5 0-1-16,1 3 2 0,4-2 1 16,4-3-2-16,5-4 3 0,7-3-3 0,2-6-3 15,7-3 5-15,1-5-1 0,5-8 4 0,0-5 5 16,2-8-7-16,0-7 1 0,5-6 0 0,0-6-2 15,3-6 3-15,0-6 1 0,-1-5-3 0,-2-3 0 16,-3-4 7-16,-5-6-1 0,0-2 5 0,-7-1 2 16,1-1-8-16,-7 1 1 0,-1 0 2 15,-3 1 2-15,-5 1 1 0,-7 0-2 0,0 0-5 16,-5 0-3-16,0 1 4 0,-1 4 0 0,-6 0 0 16,4 7 2-16,-5 0-7 0,3 4-2 0,-1 3 3 15,0 3 0-15,0 2-1 0,1 4 2 16,-2 4-7-16,-3 2-4 0,-1 5 8 0,-1 2-2 15,1 4 3-15,5 3 5 0,1 2-10 0,8 1 0 16,4 1-2-16,7-1 3 0,6 0 0 16,6-4 0-16,9 0-1 0,5-4-7 0,7-6 9 15,6-2-1-15,3-4-4 0,4-6-7 16,0 0-19-16,-3-4-14 0,-8-2-20 0,-7-4-31 0,-6-3-51 16,-2-4-108-16,-9-5-290 0,-4-7-1122 15</inkml:trace>
  <inkml:trace contextRef="#ctx0" brushRef="#br0" timeOffset="102533.7051">4634 10664 2390 0,'-5'-4'263'0,"-2"-3"-98"0,4-3-38 15,4 4-61-15,7-2-39 0,1 0-25 0,4-1-11 16,8 4-56-16,2 0-197 0,6 5-1328 15</inkml:trace>
  <inkml:trace contextRef="#ctx0" brushRef="#br0" timeOffset="104892.2792">7272 10990 1577 0,'-2'-8'175'0,"-4"-2"16"0,3-2-4 0,-1 1-13 16,-2 3-6-16,3-2-20 0,-3 3-37 15,-1-2-20-15,0 0-19 0,-2 2-10 0,0 0-9 16,-1-1-5-16,-4 0-6 0,-1 3-5 0,0 0 0 16,-3-3-3-16,-1 4-1 0,0 1-6 15,-2 2-11-15,-1 1-1 0,-6 4-7 0,0 6-1 16,-5 1-1-16,0 7-4 0,-5 1 2 15,4 1 0-15,-5 6 0 0,1 2-2 0,3 3 1 16,-1-2-2-16,5 5-1 0,8-2 0 0,3 0 0 16,9 3 0-16,3-2 0 0,7 1-2 0,6-6 2 15,7-1-2-15,4-5 4 0,9-4 4 0,6-6 0 16,4-5 4-16,5-7 1 0,6-6 1 16,-2-6 1-16,4-5 0 0,-5-1-3 0,3-3-3 15,-9-1 0-15,-1-5-3 0,-8 0 1 0,-3-2 3 16,-5-1-3-16,-2-1-1 0,-5 2 0 0,-1-1 2 15,-3 4 2-15,-3 1 1 0,-4 1 0 0,-1 5-4 16,-2 1 0-16,-1 1-1 0,-3 6 0 16,3 1 1-16,-5 0 0 0,3 3 1 0,-5 3-5 15,2 0 3-15,3 2-6 0,-4 5-2 0,-1 2 1 16,-3 4-4-16,0 4 2 0,-4 1-1 16,3 4 2-16,0-2 3 0,3 2-2 0,0 1 4 15,0 1-5-15,2-2 1 0,6 2 2 0,-1-2 1 16,3 3 1-16,2 2-2 0,1-1-1 0,2-2 0 15,3 2 1-15,1-3 4 0,0-1-1 0,1-2-1 16,1-1-2-16,1-2-1 0,2-5 3 16,-1-4 0-16,1-1 5 0,1-2 1 0,0-3-1 15,3-2-1-15,0-1 1 0,-3-4 1 16,3 0-2-16,-2 0 1 0,-1-2-2 0,0 1-2 0,-2-3 4 16,-1-1-1-16,-1-1 2 0,4 0-2 15,-2-3-2-15,0-2-1 0,-1 1 0 0,4 0 4 16,-4 0-1-16,0 4 2 0,4 0-7 0,-4 0 1 15,0 2 0-15,-1 1-3 0,5 2 6 0,-6 4-6 16,0-2-1-16,0 4-3 0,0 1-1 0,-2 0 1 16,-1 4-1-16,2 2 4 0,1 3-2 15,-1 4 3-15,1 1 1 0,0 3 0 0,0-1 3 16,1 0-9-16,-2 0 5 0,1 0-2 0,0-1 0 16,0 2 10-16,0-2-6 0,2 0 2 0,-1-1-2 15,4-1-6-15,-1-2 8 0,4-2 0 0,1-2 2 16,3 0 0-16,2-4-3 0,4-1 1 15,-1-3 0-15,0-3 1 0,7 0-3 0,1-1-2 16,-2-6-3-16,4 0-2 0,-3-3 2 0,2-2 1 16,-3 1 2-16,-3-3 0 0,1 2-2 15,-3-1 1-15,-5 1 0 0,-5 1 5 0,-6 1 0 16,-2 5 4-16,-3-1-3 0,-4 4 0 0,-2 1 1 16,-1-2 0-16,-1 5 4 0,-1 0-1 15,1 2-2-15,-3 0-1 0,2 1-3 0,1-2 3 16,-1 4-4-16,0 0-1 0,-1 2-6 0,0 5-4 15,0 0 2-15,-4 2 3 0,5 4 4 0,2 2 2 16,1 0-2-16,1 5 0 0,7-1 1 0,0-1 0 16,3 0 2-16,7 1 1 0,2-3-1 0,6-3-5 15,3-1 6-15,4-4-1 0,3-2 4 16,0-2 8-16,2-5-10 0,0-4-1 0,-6-2-3 16,-4-2 0-16,-2-2 4 0,-4 0 4 0,-3-4-1 15,0-1-3-15,-6-3 1 0,0 0 0 0,-1-1 5 16,-4-2 2-16,-2 1-5 0,-2-1 0 15,-4 5-1-15,-1-1 3 0,0 1 2 0,-1 3 2 16,-4 0-1-16,0 5-3 0,1 0 6 16,-2 2-1-16,2 1 6 0,-1 1-2 0,4 3-6 0,-3 2-5 15,4 0-11-15,-1 1-4 0,1 5 2 16,0 0 1-16,-3 7 3 0,3 5-1 0,0 3 3 16,4 4-1-16,1 5 4 0,1 5 3 0,1 2-5 15,4 6 0-15,0 5-2 0,2 4 4 16,-1 5-2-16,-1 3 2 0,3 5-2 0,-1 2-8 15,-1 1 7-15,3-4-2 0,-2 0 3 0,-2-6 8 16,-2 0-8-16,-6-2 1 0,1 2-2 16,0-2-2-16,-4-2 6 0,-1 0 0 15,-4-3 0-15,3-6-2 0,-1-5 1 0,-2-3-2 0,1-6 3 0,-4-1 2 16,4-5-2-16,-3-7 1 0,-2-2 0 16,2-7 2-16,1-4 7 0,-1-2 5 0,2-3 4 15,-4-6-3-15,-4 0-4 0,-1-5-6 0,-5-5-4 16,-3-4 3-16,2-3-5 0,-1-3 0 15,0-2-2-15,1-1-1 0,3-4 2 0,5-2 0 16,3-5 3-16,7-4-4 0,7-1 1 16,8-5 0-16,7-3-1 0,8-3 3 0,8-2-4 15,7 2-2-15,6 0 0 0,2 3-4 0,6 4 6 16,-3 2 1-16,-1 5 0 0,-4 3 1 0,-1 6-5 16,-5 4-4-16,-1 6-7 0,1 5-16 0,-3 3-39 15,-3 6-68-15,2 7-158 0,-6 3-831 0,-2 2-625 16</inkml:trace>
  <inkml:trace contextRef="#ctx0" brushRef="#br0" timeOffset="110207.4426">10093 10931 1723 0,'0'-10'387'15,"1"-5"-216"-15,1-1 6 0,1 5-18 0,1 5-31 16,-1 1-15-16,-2 3-31 0,1 1-41 0,-2 2-25 16,2 2-18-16,0 2-5 0,4 4 8 0,-1 6 4 15,0 5 9-15,2 4 11 0,0 5-1 0,1 4 4 16,-2 6 1-16,2 5 1 0,-4 6-3 15,0 7-1-15,-4 4-5 0,0 2-8 0,-3-1 0 16,0-1-2-16,2-12 0 0,1-11 3 0,0-10-6 16,1-9-3-16,1-5 0 0,-1-6 1 15,-1-2 9-15,0-4 24 0,0-3 14 0,0-4-2 16,-3-3 1-16,1-5-25 0,-5-8-12 16,3-5-1-16,-4-7-9 0,-1-9 0 0,-1-6-4 0,-2-5-1 15,-1-4 3-15,-5-2 1 16,-1-1-2-16,2-4-4 0,-2 3 3 0,3 0 0 0,-1 5 2 15,2 0 7-15,2 6-8 0,1 4-1 0,6 7-1 16,0 1-3-16,6 4 5 0,7-1-5 16,2 4 0-16,4 3-9 0,4 3 5 0,5 3-2 15,2 4 3-15,4 3 8 0,1 7-9 0,0 3 2 16,-5 6-3-16,0 4-1 0,-1 4 3 0,-1 6-3 16,-4 4 4-16,-2 7-1 0,0 1 4 15,-4 5 0-15,-3 2 2 0,-3 1 6 0,-3 3-8 16,-7-1 4-16,-2 3-4 0,-3 1-4 0,-3-7 7 15,-1 1-3-15,-3-4 2 0,0-3-3 0,0-2 3 16,-2-1-1-16,0-3-2 0,4-2-3 0,-2-1-30 16,5-4-39-16,1-2-61 0,3-4-101 15,4-4-144-15,3-4-300 0,6-4-898 0</inkml:trace>
  <inkml:trace contextRef="#ctx0" brushRef="#br0" timeOffset="111174.8601">10746 10844 1962 0,'-1'-3'255'0,"-2"-5"-37"15,-1 3-35-15,0-1-28 0,-2 2-26 0,0 2-35 16,-3-2-34-16,-5 4-24 0,0 3-7 0,1 0-5 16,-6 2-2-16,-2 3 1 0,-2 3 0 15,0 0-3-15,-1 3-1 0,1-1 3 0,3 4-11 0,-1 0-1 16,2 0-7-16,4 5-9 0,1 0 9 15,4 2-2-15,1 1 3 0,2-3 1 16,3 3-4-16,2-3 0 0,1 0 3 0,2-1-1 16,2-2 0-16,3-2 2 0,-1-4 0 0,5-2 4 15,6-3 9-15,3-4 3 0,4-4 2 0,4-1-2 16,3-7-6-16,0 0-2 0,-3-3-4 0,1-3 4 16,-6-1-4-16,-1-2-1 0,-1-3 0 15,-3 2-3-15,-3 1 0 0,-1-2 1 0,-2 1 3 16,-1 1-3-16,-3 2-1 0,-1-1 1 0,-3 5-2 15,-1 1 7-15,-4 1-3 0,0-1 1 0,0 5-4 16,-3-1-3-16,2 1 3 0,-1 2-3 0,0-2 0 16,-2 1 3-16,2 4-5 0,-2-1 1 15,2 1-2-15,1 1 0 0,-2-1 1 0,1 4-6 16,-1 1 1-16,1 1-4 0,1 0 4 0,-1 5 3 16,2-1 3-16,0 2 3 0,1 1-4 0,1 2-1 15,1 1 0-15,1 0-1 0,1-1 3 16,3 1-2-16,1 1-1 0,1 0-1 0,1-1 4 15,1 0 1-15,1-2 0 0,-1-5 0 0,2-2 0 16,2-1-1-16,-3-3 1 0,6-1 3 0,-1-5-1 16,2 0 0-16,3-5-2 0,2-1-3 15,1-3 4-15,1 0 1 0,0-1 0 0,-3-1 1 16,-2-1-2-16,-1 0 0 0,-3 2-1 16,1-1 4-16,-3 2-4 0,0 0-1 0,-3-1 2 0,-1 1-6 15,0 1 6-15,-1 2 0 0,-2-1 1 16,0 3 2-16,1 0-5 0,-3 2 0 0,0 2-2 15,-1 1 3-15,-1-1 1 0,1 0-1 0,1 1 0 16,0-2-6-16,-1 4 4 0,0-1 1 0,0 2 0 16,4-1 3-16,-1 4-7 0,1 1 0 0,1 0 0 15,1 3 2-15,2 3 1 0,-2 0-1 16,-1 3 0-16,1 0-4 0,0 2 4 0,-4 1 3 16,4 0-1-16,-3-2 2 0,2 3-3 0,3-2-1 15,0-2 0-15,0-1 0 0,3-3 0 0,3-4 0 16,0-3 0-16,6-9-2 0,2 0 3 15,-2-5-1-15,2-3 2 0,-3-2 1 0,0-5-2 16,-3 0 2-16,2-7-3 0,-2-1 0 0,0-6 3 16,-1-1-2-16,-2-1 3 0,-2-1-4 0,0 4 2 15,-1 1 1-15,-5 2 4 0,-4 1 1 16,-1 0-1-16,-2 1-3 0,-4 2 0 0,-1 1 3 16,-2 0 3-16,1 2 3 0,-2 0 1 0,-2 3-1 15,2 2 3-15,-1 3 1 0,0 0 1 16,2 4 3-16,0 1-3 0,3 5-2 0,1 0-2 15,-1 5-3-15,2 1-3 0,-1 0-7 0,1 2-2 16,1 6-4-16,-1 2 3 0,3 8 2 16,-1 4 3-16,3 5 1 0,0 3-3 0,2 5 0 0,2 2-3 15,0 5 3-15,-2 0 1 0,-1 2 0 16,-2-3 3-16,0 4-1 0,-2 1-2 0,-1 2 0 16,-1-2 2-16,0-4-4 0,-1-2 1 0,1-2 0 15,1-4-2-15,1-2 1 0,3-2 1 0,-1-4-4 16,5-5-9-16,-1-3-21 0,2-6-21 15,1-3-33-15,1-5-45 0,0-4-47 16,1-5-82-16,2-4-167 0,-3-6-495 0,-1-6-666 0</inkml:trace>
  <inkml:trace contextRef="#ctx0" brushRef="#br0" timeOffset="111338.1672">11591 10800 1720 0,'-8'0'288'0,"1"-2"-23"15,0 0-66-15,7 2-53 0,4-2-53 0,4 1-30 0,8 0-20 16,5-2-8-16,9 0-8 0,4 2-7 16,7 0-6-16,1 0-11 0,3 1-23 0,0 0-91 15,-2-2-255-15,3 1-1202 0</inkml:trace>
  <inkml:trace contextRef="#ctx0" brushRef="#br0" timeOffset="112057.4474">12714 10779 2049 0,'-16'-6'205'0,"-3"-3"-44"16,-2 0 5-16,2 5-6 0,8 3-20 0,-3 1-29 16,-2 3-35-16,0 2-22 0,-4 5-10 0,2 0-6 15,-1 4-7-15,0 1-5 0,7 0-7 0,-2-1-3 16,7 1-6-16,0 0-3 0,6-2-3 16,1 4-1-16,2 1 5 0,6-2-3 0,2 1 5 15,9-2 1-15,2-3-1 0,5-1 3 0,6-5-3 16,1-4 0-16,3-2-6 0,0-3-6 0,0-3-4 15,0-3-7-15,-2-1 1 0,-4-4-2 16,-4-2-1-16,-3-5 0 0,-4-2-2 16,-4-1 6-16,-2-1 4 0,-8-1 3 0,-2 1 1 0,-3-1 1 15,-4 5 0-15,0-1 0 0,-5 3 6 0,-1 2-3 16,-1 1 1-16,-2 2 2 0,0-1-2 16,1 4 5-16,1 0 1 0,1 3 1 0,-1 2-2 15,6 2-1-15,2 2-6 0,3 0-7 0,4 4 0 16,2 0-3-16,8-1 4 0,6-1 5 15,10-1 0-15,8-3 3 0,7-1 0 0,2-4 2 16,2-4 0-16,-1-4-1 0,-6-2-3 0,-3-3-1 16,-4-2 5-16,1-3-3 0,-3-5 3 0,-4 2 2 15,-2-3-4-15,-7 2 5 0,-3 3 4 16,-6 3 1-16,-4 1 7 0,-5 2 2 0,-3 3 1 16,-1 1 3-16,-6 2 2 0,0 5-3 0,-2-1-3 15,-3 5-7-15,-1 0-7 0,-2 7-1 16,-4 3-2-16,4 3 1 0,-5 5-2 0,4 5-4 0,-1 6 0 15,3 5-4-15,4 3 4 0,4 8 1 0,0 6 0 16,6 7 3-16,2 5-1 0,6 9 1 16,-3 3-2-16,2 4 1 0,-2 1-2 15,0-2 2-15,-3 0 0 0,-1 2-1 0,-4-1 4 0,0 1-4 16,-3-3 4-16,1 0 0 0,-4-2-2 16,0-5 9-16,3-5-7 0,-2-7 2 0,2-8-2 15,-2-6-5-15,2-6-1 0,-1-5-1 0,-1-6 0 16,3-6-9-16,1-2-4 0,3-8-13 0,0-1-15 15,2-2-16-15,2-5-44 0,0-3-76 16,2-6-129-16,3-6-286 0,0-4-1037 0</inkml:trace>
  <inkml:trace contextRef="#ctx0" brushRef="#br0" timeOffset="112211.0913">13075 11088 2080 0,'4'-7'264'0,"1"-5"-121"0,4 0-26 15,1 1-15-15,4 2-9 0,5 1-13 0,-1-1-28 16,4 1-25-16,1-1-17 0,7 2-1 16,6 0-9-16,-1 1-23 0,3-1-79 0,3 3-247 15,0-1-1236-15</inkml:trace>
  <inkml:trace contextRef="#ctx0" brushRef="#br0" timeOffset="113310.3938">13977 11161 1394 0,'-1'-4'212'0,"-1"-2"-6"0,2-2-46 0,2 4-19 15,1-1-1-15,1 0-3 0,1 1-13 0,-2-2-17 16,4 1-11-16,-3-1-16 0,3 1-15 0,3-2-13 15,1-2-10-15,1 0-6 0,6-4-6 0,1-1-3 16,3-1-8-16,1-3-2 0,5-4-3 16,1-1-5-16,2-4 6 0,2-2-3 0,4-4 0 15,-4-1-2-15,-1-4 1 0,2 1-1 0,-7-3-1 16,0-3 7-16,-6-1-4 0,-4-3 2 16,-4 1 1-16,-1 2-1 0,-3 2 8 0,-2 7 5 15,-4 4 9-15,2 6 0 0,-5 5-1 0,0 6 0 16,-4 3-6-16,3 6-3 0,1 3-14 0,-1 2-11 15,0 3-9-15,-3 4-2 0,-2 7 7 16,-4 9 2-16,-4 7 5 0,-1 4-2 0,-1 5-3 0,3 6 1 16,1-1-2-16,3 3 5 0,5-1-4 15,2-1 2-15,5-2 2 0,6-6-3 0,6-3 6 16,5-2 0-16,10-6-1 0,8-3 2 0,5-3-2 16,7-8 3-16,1-4-1 0,7-5 1 15,-4-7-6-15,-1-7 2 0,-4-1-2 0,-1-10-2 16,-7-5 6-16,-3-6-3 0,-2-2-2 15,-4-7 0-15,-3-3-3 0,-2-8 0 0,-6-2-1 16,-3-5 4-16,-5 3-1 0,-3 2 1 0,-2 7 2 16,-5 6-1-16,-4 3 3 0,-1 9 0 0,-3 5 1 15,0 4 0-15,-1 4 2 0,3 6 0 0,-3 1-1 16,5 7 2-16,-1 2-13 0,1 2-2 0,-4 4-2 16,1 6-6-16,-4 7 12 0,-2 10 0 15,1 5 2-15,3 7 1 0,0 6-2 0,5 3 1 16,1 6-3-16,1 2 3 0,0 2 0 0,6-3-1 15,1-3 2-15,-1-5-3 0,7-7 2 0,-1-6 0 16,0-3 2-16,4-7 0 0,-6-3-2 0,2-7-2 16,1-4 0-16,-3-8 2 0,2-3 0 0,-1-2 2 15,6-8 1-15,0-5-5 0,4-4 1 16,0-3-1-16,4-3-2 0,-4-2-1 16,0-3-5-16,-1 1-3 0,-1-2 0 0,-1 4 4 0,0 1 5 15,-6 4 4-15,-2 2 2 0,1 4-5 0,-5 3 3 16,-1 4-1-16,-3 6-4 0,-2 2-10 15,-1 3-19-15,0 0-3 0,0 6 2 0,1 5 13 16,1 2 17-16,4 7 4 0,-4 1 1 0,7 0-3 16,-1 2 3-16,4-1 0 0,-1-2 0 15,8 0 4-15,-1-1-1 0,5-3 1 0,1-2 1 16,10-4 3-16,3-6 1 0,10-2 0 0,2-6 0 16,3-2-4-16,1-4 1 0,-4-6 2 15,-1-3-1-15,-4-1 5 0,-4-2-4 0,-2-3-3 0,-7 0 1 16,-7-1 2-16,3 0 4 0,-7 2 1 15,-6 2 7-15,-3-1 0 0,-4 5 3 0,-5-2 6 16,-3 6-1-16,-2 2-3 0,-3 3-7 16,-5 1-7-16,-4 5-7 0,-4 3-2 0,-7 4 1 15,-5 6 1-15,-2 6 0 0,-4 2-2 0,-2 6-1 16,6 0 1-16,3 0-2 0,5-1 2 0,1 6-2 16,11-2-2-16,3 0-1 0,3-3 1 0,11-3 3 15,3 2 0-15,9-3 2 0,6-1-3 16,8 0-3-16,8-5 1 0,3-1-8 0,2-5-9 15,-2-1-19-15,-1-5-22 0,-3-6-28 16,-4-2-29-16,-4-6-45 0,-5-3-85 0,3-3-165 0,-7-2-426 16,-6 0-725-16</inkml:trace>
  <inkml:trace contextRef="#ctx0" brushRef="#br0" timeOffset="113605.7732">14101 10704 1443 0,'-9'-3'378'0,"-1"-4"-127"0,3 3-12 15,4 3-49-15,3 1-50 0,3 0-49 0,-1 0-47 16,2 0-27-16,6 2-4 0,7-1 4 0,5 1 1 16,8 3-2-16,4-3 0 0,7-1-3 0,8 0 0 15,1-2-1-15,3-1-23 0,6-1-70 16,0-4-228-16,5 0-1199 0</inkml:trace>
  <inkml:trace contextRef="#ctx0" brushRef="#br0" timeOffset="115078.9809">17246 10550 2697 0,'-5'-6'86'0,"3"2"-15"0,-1-2-43 16,1 7-32-16,5 1-5 0,-2 5 5 0,1 5 7 15,4 5 11-15,-2 6 5 0,0 7 4 0,1 2 6 16,0 7 2-16,-1-1-1 0,-1 2 0 15,-3 3-2-15,0 1-4 0,0 0-2 0,-1 2 0 16,-1-4-6-16,-1 1-6 0,2-2-1 16,-3-5-5-16,3 0 2 0,-1-4 3 0,1-6 0 15,-1-3 0-15,2-6-5 0,0-7 4 0,-1-4 3 16,1-1 15-16,0-5 29 0,0-1 11 0,0-3-1 16,-2-4-15-16,1-7-27 0,-2-4-14 0,-3-5-2 15,1-5-2-15,-5 0-5 0,2-6 5 0,-1-3-2 16,-1-3 1-16,0-2 3 0,0-2-8 15,-2-2 3-15,1 2-5 0,-3-4 3 0,1 1 2 16,2-4 0-16,2-1 1 0,-1 2-4 0,6-1 1 16,2 3-4-16,4 3 1 0,1 2 4 0,8 0-1 15,-1 9-2-15,6-1 1 0,4 4 0 16,2 5 0-16,2-1 1 0,2 7 1 0,1 3-4 16,0 6-1-16,1 2-4 0,-5 7-2 0,1 4-2 15,-1 8 0-15,-3 5 5 0,2 7-2 16,-4 3 6-16,2 6 2 0,-5 6 1 0,1 3 1 15,-6 5-3-15,-5 2 2 0,1 1-4 0,-6 2 2 16,-7-4 4-16,1 0-2 0,-4-2 2 0,-5-8-4 16,-3-2 1-16,-3-5 3 0,0-3 1 0,-1-6 1 15,1-4-3-15,0-3 3 0,4-7 0 0,4-2 7 16,4-6 4-16,3 0-4 0,3-4-2 16,1-5-11-16,2-3-4 0,2 0-2 0,7-5 0 15,6-2-1-15,3-1 0 0,9-4 1 0,2-1 2 16,3 0 2-16,2-2 5 0,5 5-5 15,2 1 2-15,0 3-1 0,-1 3-2 0,-1 4 4 16,-6 1 1-16,-4 5 3 0,-5 6-5 16,1 0-1-16,-2 6-3 0,-2 4 1 0,1 4 4 0,-2 5 0 15,-1 3-1-15,-1 3-2 0,0 5-1 16,-4 1 4-16,-1 3 1 0,-2 1 1 0,-1 0 1 16,-3-4-4-16,-1 0 0 0,-3-5 1 0,-3 0 2 15,-1-3 0-15,-4-1 2 0,-1-1-5 0,-2-3-2 16,-1-3 4-16,-2-1 0 0,0-5 5 15,1-3 0-15,0-4-3 0,0-2 1 0,1-4-3 16,4-8 4-16,-1-1-5 0,1-6 1 0,2-4-2 16,4 0-6-16,3-3 6 0,2 4-3 15,2-4 4-15,1 5 1 0,3-2-2 0,-3 2 2 0,1 3-2 16,0 0 3-16,1 4-1 0,-2 4 2 16,2 1-4-16,1 6-10 0,-1 3 2 0,0 6-4 15,1 5 6-15,-1 7 5 0,3 3-2 0,-1 7 3 16,2 2 0-16,-1 3 2 0,1-1 1 0,-3 1-1 15,1-3 0-15,0 0-3 0,0-1 1 16,0-2 3-16,-2-4 2 0,3-2 1 0,-1-6-3 16,0-6 2-16,4-5 0 0,-3-3 6 0,5-4 2 15,0-6-1-15,-1-3 0 0,-1-4-7 16,-2-1 5-16,-3-4 1 0,-3-2 2 0,-4-1 3 16,-1-2-8-16,-5-5-4 0,-4-1 0 0,0-6 1 15,-4 4 0-15,-6-2 3 0,1 5-5 16,-5 7-6-16,-2 3 6 0,1 5-7 0,-3 5 4 15,-1 4 2-15,-2 2-10 0,1 4 5 0,-1 3-7 0,-1 3-9 16,6 4-17-16,2 1-46 0,6 1-59 16,8 3-65-16,9 1-75 0,10 1-121 0,14 2-354 15,10-2-713-15</inkml:trace>
  <inkml:trace contextRef="#ctx0" brushRef="#br0" timeOffset="115841.2394">18916 10499 1481 0,'2'-5'393'0,"-1"-2"-58"0,0-5-70 0,-1 4-44 16,-1-1-47-16,0 0-38 0,-3 0-39 16,0 0-23-16,0 3-15 0,1 0-16 0,-2 4-11 15,0-1-16-15,0 4-8 0,-4 4-10 0,-2 4 0 16,-5 5 4-16,-5 5-1 0,-1 2 6 16,-1 3-6-16,2 2 1 0,3 3-4 0,3 2-2 15,3 2 4-15,4 1-1 0,6-1 2 0,7 2-3 16,5-6 2-16,7 0 2 0,7-3 2 15,10-3 3-15,3-6 0 0,5-3 0 0,2-6-1 16,-2-6 0-16,-2 0 0 0,-3-5 0 0,2-3 0 16,-6-5 0-16,1-1-3 0,-7-5 0 0,1-2 3 15,-4-4 5-15,-2-3-8 0,0-4-1 0,-5-4-2 16,-1-2-2-16,-2-1 6 0,-3 0 2 0,-5 4 1 16,-1 3-3-16,-4 6 2 15,-3 3 0-15,-2 6 2 0,-1 0 7 0,-4 3-7 0,0 3 0 16,-3 2-5-16,-3 4-9 0,3 3 6 0,-8 5-1 15,1 3 0-15,-2 8 1 0,-2 4-3 0,2 1 2 16,5 3-2-16,5 3 4 0,2 2-3 16,7 5-2-16,3 0 1 0,6-1-1 0,4-1 3 15,3-5 1-15,9-5 0 0,3-7-2 16,4-2-1-16,5-5 4 0,2-3-1 0,2-4 4 16,3-6-4-16,-2-2 0 0,0 0-1 0,-2-6-2 15,-1-1 5-15,0-3 1 0,-2-4 2 0,-4-3 0 16,-5-4-1-16,1 0 2 0,-6-3-2 0,-3 7 4 15,-3 1-4-15,-5 8-1 0,-3 3 1 16,-4 4 3-16,-1 3 1 0,-1 3 0 0,-1 2-4 16,-1 0-10-16,0 3-5 0,0 4 1 0,-3 5 3 15,-1 5 9-15,1 4-2 0,0 0-2 0,2 5-1 16,2 0-3-16,0 3 6 0,1 1 0 0,2-1 0 16,1-2-8-16,3 1-10 0,0-6-7 15,5-4-2-15,-2-6 8 0,1-4 8 0,-1-6 8 16,-2-2 5-16,4-7-1 0,4-4 6 0,2-5 1 15,3-3 2-15,0-5-2 0,1-4-1 0,-4-5-2 16,-1-5-2-16,0-2 2 0,2-4-2 16,3-1 0-16,0 5-2 0,0 6-3 0,-1 6 6 15,-1 4 5-15,-3 5 7 0,1 3 3 0,-4 4 1 16,-3 2-3-16,0 5-5 0,0 2-1 0,-2 3-6 16,2 3-3-16,-1 2-2 0,3 5-3 15,-2 3 2-15,0 6 3 0,3 4 1 0,-3 3 0 16,0 4-2-16,2 4-1 0,-5 1 2 0,-3 3 2 15,-2 0-2-15,-3-1 1 0,-5-4-1 16,-2-2-4-16,-4-2 3 0,-2-4-3 0,-4 0-10 16,-6-4-17-16,-2 0-30 0,-4-2-44 0,-4-6-88 0,-1-1-195 15,0-5-760-15,1-5-490 0</inkml:trace>
  <inkml:trace contextRef="#ctx0" brushRef="#br0" timeOffset="116572.2672">21810 10326 2416 0,'-4'-6'134'0,"2"0"-17"15,0 0-62-15,0 9-34 0,-2 6-12 16,0 4 20-16,-5 7 30 0,-1 6 20 0,-3 7 4 16,-4 4-10-16,-3 6-22 0,1 2-18 0,1 5-11 15,1-1-5-15,2-4-6 0,9-4-2 0,4-10 1 16,7-8 1-16,6-1 5 0,9-5 9 0,5-6 4 16,7-2 4-16,5-7-2 0,11-7-7 0,3-4-6 15,7-6-3-15,-5-2-2 0,-3-6 0 16,-6-4-3-16,-4-4-3 0,-2-3-4 0,-6-5 1 15,-5-1 0-15,-5 1-2 0,-4 4 3 0,-4 5-5 16,-4 6 1-16,0 4 2 0,-3 2 1 0,-3 6 0 16,2 1-2-16,-3 4-2 0,0 3-2 15,-2 3 0-15,-1 1-6 0,3 1-3 0,-1 3 0 16,1 3-3-16,6 4 9 0,1 6 4 0,7 2 0 16,-3 4 4-16,4-1-3 0,1 0-2 0,-5 0 0 15,5 1 0-15,-4-2 2 0,0-1 0 16,-1 0 2-16,2-7-3 0,-4 0 1 0,4-4 2 15,-3-2 0-15,-2-1 5 0,4-4-1 0,-1-1-1 16,0-2 1-16,3-2 0 0,1-4 1 16,-2-1 3-16,2-3-1 0,2-1-5 0,-1-3 0 15,-1 1-1-15,-3 2-3 0,3-1 4 0,-5 4-4 16,4 0-2-16,-6 2 1 0,1 4 0 16,-4 1-2-16,0-1-1 0,-3 7 0 0,4-1-7 0,-3 5 5 15,-1 5 0-15,2 3 2 0,0 5 6 16,-2 1-3-16,-3-1 0 0,-1 2 0 0,-1-1-2 15,-1 1 2-15,0 0 2 0,-2-4 2 0,-3-3-3 16,1-1 0-16,-2-2-11 0,0 0-28 0,1-1-33 16,-3-2-79-16,0-3-137 0,0-3-455 15,-2-4-902-15</inkml:trace>
  <inkml:trace contextRef="#ctx0" brushRef="#br0" timeOffset="116753.56">22261 9912 1909 0,'-3'-11'407'0,"-3"-3"-215"0,2-4-33 15,3 4-46-15,1 2-28 0,1 1-33 16,0 2-29-16,0 3-18 0,1 0-16 0,-1 5-63 16,0-1-154-16,3 4-367 0,-2 4-972 15</inkml:trace>
  <inkml:trace contextRef="#ctx0" brushRef="#br0" timeOffset="118343.5764">23715 10570 1905 0,'11'-24'190'0,"7"-6"13"0,4-10-25 15,4 7-39-15,3 5-15 0,6 2-12 0,-3 4-25 16,0 4-21-16,-4 4-17 0,-2 7-17 0,-5 4-19 15,0 3-9-15,-3 5-5 0,1 5 1 16,-2 4 2-16,0 3-1 0,0 5 2 0,-1 2-1 16,2 2-2-16,-5 3 3 0,3 1-1 0,-4 1 3 15,-3-1-2-15,0-1-3 0,-4-2 2 0,0 0 0 16,-3-4 4-16,-1-1 2 0,-3-5 1 16,1 0 0-16,-3-5 2 0,3-2 1 0,0-4 3 0,0-3 13 15,0-2 11-15,1-2 12 0,-1-2-2 16,1-3-13-16,-1-4-14 0,-3-3-14 15,3-4-3-15,1-4-3 0,0 0-2 0,1-3-2 16,3 0-2-16,0 0 2 0,3 2-6 0,4 0 0 16,1 3-1-16,-1 4-3 0,8-1 4 0,-4 5-3 15,2 2 0-15,5 3-5 0,0 4-2 0,5 3 4 16,2 3 3-16,2 5 5 0,1 2 2 16,1 4-2-16,2 3 1 0,-2 3 2 0,4 0 1 15,1 4 2-15,2 1 2 0,0-2-3 0,-1-1-1 16,1-5 1-16,-2-2 0 0,0-4 2 0,-2-3 3 15,-2-3-4-15,-2-3 0 0,-4-3-2 0,-1-3 3 16,-6-3 0-16,2-3 2 0,-5-2-1 16,-5-1 0-16,1-4 1 0,-5-5 0 0,-4-3 4 15,2 0 1-15,-5-2-3 0,-1 3 4 0,-1 4 1 16,-1 2 5-16,0 3 8 0,-2 3 2 16,-2 4-2-16,2 3-6 0,-2 1-6 0,2 2-8 0,-2 2-1 15,-3 2-3-15,0 3-3 0,-4 3 2 16,1 6 0-16,-3-1 0 0,1 4 4 0,4 1 0 15,5 0-3-15,0 2-2 0,2-2 2 0,4-1-3 16,3 2 4-16,0-5 2 0,3-1-3 16,7 0 1-16,-1-5-2 0,6 0 1 0,4-4 3 15,4-3 1-15,3-3-1 0,5-1-3 0,-3-4-2 16,-1-5-2-16,-1 1 2 0,-1-5 1 0,1-2-3 16,-5-4 1-16,-3-2-1 0,-4-2 3 15,-3 2 4-15,-4 0 1 0,-5 3 1 0,-2 3-3 16,-3 1 0-16,-2 3 0 0,-2 0 3 0,-2 5 3 15,1 0-5-15,0 2-1 0,-2 2-5 16,3 3-4-16,-1 2-2 0,-1 3-1 0,-2 4-1 0,-2 3 0 16,1 3 5-16,2 2 0 0,0 3 4 15,2-1 4-15,9 4-3 0,1-1 2 0,8 4-4 16,6-3 0-16,7-2 5 0,7-3 3 0,5-6 1 16,11-3-3-16,3-5 0 0,3-5-2 0,-2-2 2 15,-2-4 2-15,-4-5-1 0,-2-5-1 0,-4-2-4 16,-3-8 0-16,-4-4 4 15,-1-4 2-15,-1-6 2 0,-3-4-1 0,-1-6-3 16,-3-3 0-16,-7-2 3 0,1-1 5 0,-10 2-3 16,-2 5 8-16,-5 5-1 0,-4 6 5 0,-4 8 11 15,0 6 1-15,-4 4 7 0,0 6 1 0,-2 4-6 16,4 5-7-16,1 3-7 0,0 1-10 0,-2 7-7 16,3 5-4-16,-5 8-4 0,-2 7 2 0,1 9 3 15,2 9 2-15,6 8 0 0,2 8-1 16,5 8-2-16,2 3 0 0,4 4 2 0,4-4 4 15,3 0-4-15,3-1 2 0,-1-6-6 0,1-2-6 16,0-6 5-16,-1-9-8 0,-1-4-9 0,-2-7-20 16,-2-5-25-16,-4-5-27 0,-1-6-40 15,-1-4-51-15,-3-8-45 0,-2-4-136 0,0-8-496 16,-2-6-675-16</inkml:trace>
  <inkml:trace contextRef="#ctx0" brushRef="#br0" timeOffset="118508.8973">25976 10368 2246 0,'-4'-3'179'0,"3"-2"-24"0,1 0-49 15,7 1-36-15,8 0-38 0,10-3-22 16,11 2-1-16,14 0-4 0,9 1-1 0,13 1 1 16,4 0-12-16,1 0-53 0,-4 1-148 0,-3-1-342 15,-4-2-995-15</inkml:trace>
  <inkml:trace contextRef="#ctx0" brushRef="#br0" timeOffset="119741.3167">1801 12175 2152 0,'-19'-21'329'16,"-9"-8"-183"-16,-3-3 11 0,9 11-18 0,3 8-2 16,4 2-15-16,3 5-28 0,4 4-32 0,2 3-35 15,3 6-20-15,-5 9-6 0,-4 10 4 0,-9 18 9 16,-7 13 4-16,-2 14 2 0,-2 11-1 15,-1 9-3-15,-2 6-2 0,4 10-5 0,6 4-2 16,2 3-5-16,9-3 0 0,5-1-1 16,7-4 4-16,5-5 1 0,7-2-2 0,4-5 7 15,1-4-5-15,0-4 1 0,0-8 0 0,-4-7-7 16,2-8 1-16,-4-7-9 0,-2-9-17 0,-5-5-34 16,-3-7-48-16,-2-5-97 0,-6-10-242 0,-6-7-1240 15</inkml:trace>
  <inkml:trace contextRef="#ctx0" brushRef="#br0" timeOffset="121158.7105">901 13159 1782 0,'7'-12'159'0,"6"-5"-22"0,17-17-51 16,7-5-26-16,-4 11-18 0,-5 14-2 0,-3 6-19 0,2 2-13 15,-3 7-3-15,3 4-5 0,1 2 3 16,3 2 1-16,0 1-1 0,2 0 5 0,5 1-1 16,-4-1-1-16,2-2-1 0,-2 0 1 0,-2-3 0 15,1-1 1-15,-1-3 7 0,1-4 0 16,-1 0 7-16,1-5 4 0,-1-2 1 0,3-1 3 16,-7-4 0-16,-1-3 3 0,-1-2 2 0,-3-4 4 15,3-1 3-15,-5 0 14 0,-3-2 20 16,-1 0 7-16,-6 1 13 0,-2 0-4 0,-1 1-7 0,-4 5-3 15,0-1-13-15,-4 5-7 0,0 2-10 16,-4 0-6-16,2 5-8 0,-1 3-6 0,-1 0-4 16,1 4-12-16,2 2-1 0,1 0-8 0,0 1-8 15,0 0-2-15,0 1-9 0,-1-1 0 16,-1 5 0-16,-1 1 8 0,-1 7 1 0,1 1 2 16,-2 4 2-16,3 1-5 0,-4 1 4 0,2 3 1 15,2 1-2-15,0 1 6 0,-3 3-2 0,4 0-2 16,0 1 2-16,1 0 1 0,1-1-4 15,0-2-1-15,6-2 2 0,-2-3-9 0,4-4 9 16,0 0 0-16,4-3 1 0,4-3 6 16,0-3-4-16,4-2 1 0,2-2 1 0,5-3 1 15,-4-3-2-15,4-1-2 0,1-3 2 0,-6-3-8 16,5 1 7-16,-5-3-1 0,3-1 0 0,-6 0 6 16,-2 0-5-16,-3 1 2 0,-2-1 0 0,0 0-2 15,-4-2 4-15,-1 2 0 0,-1-2 2 16,-4-3-6-16,3 1 4 0,-5-2-1 0,0 1-1 0,-1-1 5 15,0 2-3-15,-1 0 0 0,-1 1-1 0,-3 1-1 16,2 2-1-16,-1-1 0 0,1 5 1 16,1 3-4-16,0 2 3 0,0 0-1 0,0 2-5 15,0 0 0-15,1 2-12 0,1 1-1 0,-2 2 2 16,-2 6 2-16,0 3 7 0,0 5 0 16,-2 0 2-16,4 0-1 0,0 2 2 0,0 2 0 15,4 2-1-15,1-2 5 0,2 1-2 16,1-3-1-16,1-1 1 0,-1-1-5 0,3-2 2 15,0-3 1-15,2 0 0 0,1-3 2 0,-1-1-1 16,0-3 2-16,1-3-4 0,-1-2 8 0,1-2-5 16,0-2 3-16,5-4 3 0,-4 0-5 0,6-8 2 15,-2 1 0-15,1-3-2 0,-2-4 0 16,1-2 3-16,-2-2 3 0,1-1-3 0,-3-2 3 16,-1 2-4-16,0 0-1 0,-2 3 0 0,-1 5-5 15,3 0 1-15,-2 3-1 0,1 2 2 0,-1 0-2 16,2 5 2-16,-3 1 0 0,0 3-4 15,-2 2 3-15,3 1-3 0,0 4-2 0,0 2 3 16,0 2-3-16,1 1 2 0,-1 4 3 0,1 1-1 16,-1 0 1-16,-1 2 1 0,2 1 1 0,-2 0-2 15,0-1 4-15,-2-4-2 0,1-2-2 16,-1-4 3-16,1-1-4 0,-2-4 2 0,1-2 1 16,3-1-1-16,0-7 4 0,3 0-3 0,2-2 0 15,1-3-1-15,0 3 1 0,2-1-2 0,-2 1 1 16,-1 2 0-16,-4 2-7 0,-1 3 0 0,0-1-7 15,-1 3-12-15,0-1-16 0,5 4-25 16,-1 4-32-16,5 1-44 0,2 3-55 0,3 1-72 16,5-1-84-16,2-5-52 0,9-1-42 0,3-8 1 15,1 0 29-15,4-2 27 0,-1-2 80 16,2 2 283-16,0-3 28 0,-2-1 0 0,-1 3 0 16,-3-4 0-16,-2 1 0 0,-4 1 377 0,0-3 67 15,-3 2 3-15,-7-3-45 0,-1 1-54 0,-6 1-54 16,-3 1-46-16,-5 2-43 0,-4 1-31 15,-2 4-22-15,-4-2-24 0,-1 2-24 0,-2 1-25 16,-2 2-25-16,-2 0-20 0,-1 2-13 0,-7 3-12 0,-6 2 0 16,-7 8-2-16,-3 2 1 0,-4 2-1 15,-1 4-1-15,3 1 0 0,6 3-4 0,2-1 2 16,9-1-5-16,5 2 0 0,3-5 0 16,5 0-1-16,5-3 3 0,8 0-2 0,5-4 3 15,10-4-2-15,12 0 1 0,13-8 2 0,8-2-2 16,9-2 0-16,-3-4-4 0,2-3-6 15,-6-2 1-15,-3-2-1 0,-2-8 5 0,-2-2 3 16,-1-5-1-16,-5-6-2 0,-2-2 0 0,-8-8 2 16,-1-3 2-16,-6-3 4 0,-4-4-4 0,-8 2 4 15,-9 0 0-15,-10 2-1 0,-7 0 11 0,-4 6-3 16,-4 3 3-16,-5 7 3 0,2 4 3 16,-3 5 7-16,2 3 1 0,3 5 4 0,-4 2-8 15,6 5 0-15,-2 2-3 0,6 3-7 0,2 3-1 16,2 2-7-16,1 7-5 0,2 2-3 15,-4 10 0-15,2 5 0 0,1 5 0 0,1 5 5 0,2 6-6 16,4 7 2-16,0 3 2 0,1 7-2 16,-1 0 5-16,0 5-1 0,1-3-2 0,-2-5-1 15,2-5-2-15,0-7 0 0,-2-6 2 0,3-3 0 16,-4-3 1-16,2-2-2 0,-1-2-3 0,2-5-2 16,0-5-5-16,2-3-8 0,-2-3-11 0,0-3-13 15,0 0-15-15,-1-5-7 0,-2-3-6 16,3-1-21-16,-2-7-33 0,2-2-68 0,0-5-144 15,0-3-387-15,-2-3-882 0</inkml:trace>
  <inkml:trace contextRef="#ctx0" brushRef="#br0" timeOffset="121346.2097">4128 12871 2123 0,'3'-7'204'0,"0"-3"-78"0,8-2-56 0,5-1-21 15,5 1-5-15,2 2-1 0,1-1-8 16,5-2-8-16,1 5-9 0,1-1-8 0,2 1-6 16,3 3-9-16,2 0-13 0,-2-1-43 0,-2 1-87 0,-7 1-139 15,-1-2-201-15,0 1-365 16,-6-2-39-16</inkml:trace>
  <inkml:trace contextRef="#ctx0" brushRef="#br0" timeOffset="121564.0218">4618 12655 1601 0,'-6'-4'492'0,"3"-3"-150"0,-1-1-72 0,0 1-61 16,2 0-32-16,1 1-33 0,-2 1-28 0,2 1-24 16,0 2-17-16,1 0-14 0,1 2-15 15,-1 0-14-15,0 0-16 0,0 2-8 0,-1-1-5 16,2 2-3-16,0 4 4 0,2 6-2 16,-2 2 0-16,3 6 2 0,-1 3 1 0,0 1 3 15,-1 5-2-15,3 1 0 0,-3 1-2 0,-1 3-4 16,-1 1 6-16,-1 0 0 0,-2 0 2 0,-1-1-2 15,2-4-6-15,-2-4-5 0,-1-6-15 0,3-3-18 16,0-5-44-16,1-4-58 0,0-3-110 0,2-2-247 16,0-7-1202-16</inkml:trace>
  <inkml:trace contextRef="#ctx0" brushRef="#br0" timeOffset="121722.7437">4474 12318 2128 0,'-1'-10'115'0,"-1"0"-53"0,2-4-42 15,1 7-18-15,0 3-52 0,0 4-117 0,1 3-285 16,1 1-974-16</inkml:trace>
  <inkml:trace contextRef="#ctx0" brushRef="#br0" timeOffset="122812.0474">4940 12689 664 0,'5'-9'212'0,"4"-5"46"0,0-2 25 16,1 1 6-16,-2 3-6 0,-2 4-18 0,-1 0-48 15,-1 4-38-15,-1-2-32 0,-3 1-33 0,0 4-24 16,-2 0-24-16,1 1-23 0,-1 2-19 0,-1 0-11 15,-3 4-10-15,-4 3 4 0,-4 4 3 0,-5 7-1 16,-3 2 9-16,-2-1-2 0,2 2-2 0,2 1-6 16,3-2-6-16,2 1-3 0,1-2 0 15,4 0 4-15,4-3-3 0,1 0 0 0,5-4-3 16,5-1-1-16,2-4 5 0,2-2 3 0,5-1 6 16,3-5 4-16,7-4-3 0,6-3 1 15,6-6-4-15,1-1 3 0,1-3-6 0,-1-2 0 16,-6 1-3-16,-4-1-3 0,0-2 5 0,-5 2 1 15,0 4-2-15,-4-3 0 0,2 5-1 0,-7-1-1 16,-3 5 0-16,-2-1 3 0,-2 6-5 16,-1 0-1-16,-1 3-4 0,-2 2-6 0,1 2 6 15,-1 5 3-15,5-1 0 0,-4 5 5 0,5 2-4 16,-1 2 1-16,3-1 0 0,0 2 1 0,3 0-1 16,-2-2 1-16,5-2-1 0,-2 1-2 0,3-6 4 15,-2 2-1-15,5-3 1 0,-1-4 1 0,3-2-2 16,4 1-1-16,3-6 2 0,-2 1 3 15,2-5-3-15,1-1 2 0,-5-3-2 0,2-2-4 16,-2-3 7-16,0-2 0 0,-4-2 3 0,-3 2 1 16,-3 0-4-16,0 0-1 0,-3 4 2 0,-5 1 6 15,-1 2 2-15,1-1 4 0,-2 4 2 16,0-2 2-16,-4 4 5 0,1 2-2 0,-1 2-3 16,1 1-7-16,-4 1-10 0,2 0-6 0,0 1-5 15,0 2 0-15,2 1 1 0,1 3 2 16,-1 6 1-16,4-1-1 0,0 5 4 0,3 0 0 15,2 1 1-15,0-4 2 0,3 4-4 0,2-3 1 16,4-4-2-16,5 0 2 0,1-5 0 0,5-2 0 16,2-3-3-16,-1-2-3 0,0-3 2 15,-1-2-3-15,0-1 0 0,-1-3 1 0,-2-1-3 16,-1-2-1-16,-1-1 3 0,-2 0 3 0,-2-4 3 16,-5-1 2-16,-1 1 2 0,-4 2-5 0,-4 0 8 15,-3 3 1-15,-2 3 2 0,1 1 2 0,-4-1-3 16,0 5-2-16,0 4-5 0,0 1-6 0,0 1-14 15,-2 1-2-15,2 4 1 0,0 3 1 16,2 3 15-16,1 4 1 0,4 1 1 0,5 2 4 16,1-1-3-16,8 0 2 0,7-1 2 0,3-4 1 15,1-1-1-15,5-3 1 0,3-4-1 16,3-3-4-16,2-4 3 0,2-1 0 0,0-5 0 16,-3-2 2-16,-3-4-2 0,-1-4-1 0,1-3 1 15,-6-3 2-15,0-2 0 0,-4-1 5 0,-5-1-1 16,-8 1 0-16,-1-2 3 0,-7 2 0 15,-2 4 5-15,-5-1 10 0,-1 5-2 0,-5 3 1 16,-4 3-3-16,2 2-7 0,-6 3 0 0,-3 2-5 16,1 3-2-16,-9 4-9 0,-1 7 2 15,-3 4-1-15,2 5 1 0,-2 7 6 0,4 5-8 0,3 6 1 16,5 7-4-16,0 5 1 0,11 5 1 16,3 4 2-16,8 3 1 0,5 1-5 0,7 2 3 15,1 0-1-15,1-4 4 0,3-3 1 0,-5-6-3 16,-5-2 0-16,1 0-2 0,-5 0 2 15,0-2-1-15,0 0 0 0,-2-3-10 0,-6-2-14 16,1-7-20-16,-7-5-46 0,0-2-77 0,-7-2-241 16,-10-3-1287-16</inkml:trace>
  <inkml:trace contextRef="#ctx0" brushRef="#br0" timeOffset="124256.9525">9010 12490 2596 0,'-10'-12'100'0,"0"0"-2"0,0-1 0 0,4 10-30 16,6 4-36-16,2 3-22 0,0 7-10 0,0 8 8 15,2 8 15-15,-2 8 12 0,0 11 6 0,-2 7 0 16,0 8-2-16,-1 7-6 0,0 5-5 16,-1 2-6-16,-3 0-8 0,0-2-5 15,1-7-4-15,4-12 1 0,6-8-3 0,2-10 3 16,0-6-2-16,-1-6-2 0,1-4 3 0,-4-3-1 15,0-7 3-15,-1-4 8 0,-2-4 15 0,-1-2 17 16,0-2 4-16,-1-4-5 0,-4-4-18 0,-2-9-16 16,-2-5-11-16,-7-7-4 0,-3-1 1 0,-2-4-4 15,-3-3 1-15,-6-4-1 0,2 0 1 16,-4-6-1-16,1-1 4 0,1-1 2 0,0-1 2 16,5 0-1-16,3 3 0 0,4 2-3 0,2 0 4 15,7 4-2-15,6-2 0 0,4 5 3 0,6 0-6 16,4 0-2-16,10 0-2 0,10 3 3 15,9-1 1-15,9 4 4 0,6 0-1 0,10 7-1 0,0 6 1 16,2 7-2-16,-3 8 3 0,-6 11 0 16,-4 6-4-16,-6 9 1 0,-5 4-2 0,-5 7 2 15,-10 3 0-15,-4 5 2 0,-9 4-1 16,-4 2-2-16,-5 1 3 0,-6 0-3 0,-9-4 3 0,-1-2 2 16,-2-2-2-16,-6-2 2 0,-2-2-1 15,-1-4 1-15,-2-5 0 0,-3-4 2 0,4-6-2 16,3-4 1-16,7-5 6 0,2-2-1 0,2-7 5 15,5-1-2-15,-2-5-5 0,1-5-4 16,5-3-6-16,6-6-1 0,1-4 0 0,4-3 1 16,10-4-1-16,3-3-1 0,8 1 3 0,1-2-1 15,6 5 3-15,1-5 1 0,1 6-2 16,4 0-1-16,-4 7 0 0,-1 2-1 0,0 6 3 16,-7 2 1-16,3 7-2 0,-4 1-1 0,-3 9 0 15,-3 3-2-15,-3 4 2 0,-4 7 1 0,1 4 0 16,-1 3 1-16,-1 4-3 0,0 6 1 0,-3 1 1 15,0 2 0-15,-5 3 3 0,0 0-4 16,-6 4 3-16,-4 2-3 0,-6 1 0 0,-2 0-6 16,-2-5-11-16,-1-7-3 0,-1-6-1 0,-1-7 9 15,2-4 6-15,-1-6 7 0,2-4 3 0,1-6 0 16,-2-6-1-16,3-3-2 0,5-8-6 16,-2-6-1-16,4-6-4 0,2-4 2 0,2-3-2 15,7-2 3-15,3-1 3 0,4 1 2 0,3-5 5 16,1 3-2-16,3 2 4 0,-2-2 0 15,3 4 2-15,1-1 3 0,-1 4-2 0,1 4 1 0,-5 4-1 16,-2 3 1-16,-3 7 2 0,-2 4-1 16,-5 6-1-16,-7 0-4 0,2 6-2 0,-5 2 0 15,0 5-1-15,0 3 4 0,0 3-3 0,-2 5 1 16,-1 2 0-16,2 3-1 0,-1 3 0 16,0 0 2-16,-1 1 0 0,3-3-3 0,1-1 1 15,3 0-3-15,-1 2 1 0,5-6 3 0,0-3-4 16,4-4 3-16,-2-2-2 0,1-6 1 0,2-3 2 15,4-5 0-15,3-6 4 0,5-6-3 16,2-6 3-16,2-4-4 0,1-3 0 0,1-2 1 0,0-6-6 16,3-3 2-16,2-6-3 0,-1-4-6 15,2-1 2-15,-2-2-2 0,-2 2 1 0,-2-2 2 16,-1 1 4-16,-4 3 2 0,-5 2 3 16,-3 3 1-16,-7 2 0 0,-2 6 3 0,-5 0 2 0,-4 6 1 15,-2 2 8-15,-6 4 3 0,1 5 5 16,-1 4 0-16,-2 3-1 0,1 5-7 15,2 5-6-15,-5 5-3 0,1 8-5 0,-1 6-1 0,-4 7 1 16,3 8-1-16,4 9 2 0,-2 4 1 16,7 9-2-16,-2 11 0 0,3 5-1 0,-2 10-2 15,1 7 0-15,-1 8 2 0,-1 8-5 0,-2 8 6 16,-4 5-2-16,2-4-5 0,0-3-12 0,0-6-28 16,3-9-44-16,4-8-81 0,3-10-94 15,4-14-154-15,1-12-347 0,-3-12-786 0</inkml:trace>
  <inkml:trace contextRef="#ctx0" brushRef="#br0" timeOffset="124510.8083">10536 12759 1873 0,'-3'-38'155'0,"5"-15"3"0,6-10-8 0,9 8-4 0,6 11-5 15,5 2-12-15,3 3-34 0,1 8-30 16,0 6-19-16,5 4-13 0,-3 9-13 0,3 6-8 15,-4 9-6-15,-4 8-6 0,-1 9 0 0,-4 7 0 16,-2 5 2-16,-4 10 4 0,-4 4 2 0,-6 1-2 16,-2 2 2-16,-8-1-4 0,-3 2-1 15,-6 0-7-15,-4-4-5 0,1-4-17 0,-4-6-6 16,1-6-5-16,-1-3-10 0,-3-6-8 0,-1-1-31 16,0-6-47-16,2-5-54 0,6-5-72 15,3-5-125-15,7-6-363 0,2-6-312 0</inkml:trace>
  <inkml:trace contextRef="#ctx0" brushRef="#br0" timeOffset="126710.6468">10950 12664 1 0,'19'-23'131'0,"9"-9"300"0,5-5-66 16,-2 3-45-16,-4 6-30 0,-1-2-51 0,1 5-36 15,-6 2-46-15,4 3-37 0,-2 2-18 16,-2 1-12-16,-4 5 3 0,-1 4 2 0,-6 1 0 16,-4 3-9-16,-4 2-20 0,-2 2-27 15,-1 3-28-15,-2 1-7 0,-2 4-3 0,-4 4 9 16,-4 7 8-16,-1 0-1 0,-1 4 0 0,2-1-2 15,0 3-1-15,3 2-4 0,4-1-1 16,-1 0 0-16,6-1-5 0,2-2 3 0,6 0-3 16,0-2 1-16,5-3 3 0,1-1 1 0,6-2 3 15,0-7 4-15,4-2 2 0,1-4 0 0,4-6 1 16,1-1-1-16,1-5-7 0,1-5 4 0,1 0-6 16,-3-1-3-16,-4-1 1 0,1 0-3 0,-5 3 0 15,-1-3-1-15,-2 3 1 0,-2 1-2 16,-1 0-1-16,-3 5 2 0,-3 2-3 0,-1 0 4 15,-3 1-3-15,0 4-1 0,-1 0 0 0,-1 1-3 16,1 1 1-16,1 1 2 0,-1 2-1 0,0 2-2 16,3 0 3-16,0 3 0 0,1 4 0 15,-1 1 6-15,-1 2-5 0,3 0 0 0,0 1 2 16,-3 2-7-16,2 0 4 0,1 0-1 0,0-2 1 16,2-2 7-16,4-2-1 0,-1-5 3 15,7-4 2-15,3-2 0 0,3-4 2 0,4-2-1 16,4-3-2-16,0-4-8 0,2 0 2 0,-3-3 0 15,-2-1-1-15,-4-1 3 0,-5 0 0 16,1 1 1-16,-6-1-1 0,-2 1 8 0,-3 1-3 0,-1-2 1 16,-5 0 4-16,-1 0-8 0,-3 2 5 15,-1 0 0-15,-2 0-2 0,-1 0 0 0,0 2-2 16,-2 0 0-16,0 1-4 0,-1-1 6 0,1 2-6 16,0 0-3-16,-2-1 4 0,4 2-9 15,-2 0 4-15,0-1-1 0,2 2 0 0,0-3 2 16,0 3-1-16,1-1 1 0,0 2-2 0,0 2 5 15,0 1-4-15,0 2-2 0,0 1 2 0,0 1-10 16,0 0 5-16,0 0-3 0,0 0-7 0,0 0 1 16,0 1-2-16,0 2 4 0,1-1 3 15,0 2 7-15,0 0-1 0,1-1 0 0,-1-1 4 16,-1 2-6-16,1-2 3 0,-1-1 1 0,0-1-1 16,2 0 2-16,-2 0 1 0,0 0 1 15,0 0 1-15,0 0 5 0,1 0 1 0,-1 0 0 16,0 0 4-16,0-1-5 0,0-1-2 0,0 1-1 15,0-1-3-15,0 0 7 0,0 2-5 0,0-1-1 16,0-1-1-16,0 2-2 0,0-1-1 0,-1-1 1 16,1 1 1-16,0 0-8 0,0 0 6 0,0 1 0 15,0-2-2-15,0 2 7 0,0 0-5 16,1 0 2-16,-1 0 0 0,0 0-3 0,0 0 0 16,-1 0-1-16,2 0 2 0,-1 0-4 15,0 0 4-15,0 0 0 0,0 0-2 0,0-1 6 16,0 1-3-16,0 0 1 0,0 0-1 0,0 1-1 15,0-1 0-15,0 0-2 0,0 2 2 0,0-2-4 16,0 0 2-16,0 0 2 0,0 0-2 0,0-2 5 16,0 2-4-16,0 0 1 0,0 0-1 0,0 2-2 15,0-2 1-15,0 0-2 0,2 0 1 16,-2 0 0-16,0 0 1 0,-2 0 3 0,2 0-1 16,0-2 5-16,0 2-2 0,0 0 2 15,0 0-1-15,0 0-2 0,0 0 2 0,0 0-3 16,0-1 2-16,0 0-3 0,0 0 0 0,0 0 0 15,0-1-4-15,-1 1 4 0,1 0-8 0,0 0-9 16,-2 1-10-16,2-2-21 0,0-1-14 16,0 1-22-16,0 0-27 0,3-3-30 0,-1 2-35 15,2-3-46-15,1-2-58 0,0 0-29 0,0 0-15 16,1-2 26-16,-2 0 69 0,-1 0 67 0,-1-1 73 16,-2-3 61-16,-2-1 51 0,1 0 49 0,-1-2 49 15,1 3 43-15,1-3 25 0,0 0 14 16,0 1-5-16,0-4-10 0,1 1-12 0,4-2-17 15,-3 0-16-15,1 1-14 0,0 0-13 0,1 0-13 16,0 4-14-16,0-1-7 0,1 3-10 16,-2 2 0-16,1 3-7 0,-1 0-5 0,-2 4-6 15,-1 3-15-15,0 0-10 0,0 2-16 0,0 2-8 16,-1 2-4-16,-1 5-3 0,-1 1 4 0,-2 9 0 16,2 3 2-16,-1 4 1 0,1 3-1 0,-1 3 3 15,0 5-2-15,1 1 0 0,-1 4 0 0,-1 1 1 16,1 0-1-16,-1-2 1 0,3-4-1 15,-1-1-2-15,-1-3 0 0,3-2 0 0,0-3-2 16,2-2 2-16,2-4-3 0,0-2 1 0,0-4-1 16,4-3 2-16,1-4 5 0,-1 1-2 15,1-5 6-15,2-2-2 0,5-3 2 0,0 0 1 16,2-2-4-16,2-1 0 0,-3 1-4 0,-1-2-1 16,-3 1 1-16,-3-1 0 0,1-1 3 0,-3 1-2 15,0 1 1-15,-1-3-1 0,-2 2-1 0,4-2 3 16,-3 1-2-16,0-2 3 0,-2 0-4 0,2 0 1 15,-1 0-1-15,-3-3-1 0,0 3 2 16,0-2-2-16,2 2 1 0,-3-2-3 0,1 3 0 16,-1-1 0-16,1 0 1 0,-1 1 1 0,0 1-2 15,0-1-3-15,0 2 1 0,1 0 0 16,-1-1 4-16,0 3-2 0,0 2 0 16,-1-2-2-16,2 4-2 0,-1-2 4 0,0 0-4 0,0 0 1 15,0 2-5-15,0-2-2 0,-1 0 0 0,2 1 0 16,-1-2 5-16,0 1 3 0,2 1-1 15,-2 0 3-15,0 0-2 0,1 1 0 0,-1-2 2 16,0 1-1-16,0-1 0 0,0 0-1 0,1-1 1 16,-1 1-1-16,0-3 3 0,1 3 0 0,-1 0 0 15,-1 0-1-15,1 3-3 0,0-3 2 16,0 0-1-16,0-2 2 0,0 1-1 0,0 1-1 16,0-1 0-16,0 2-2 0,0-2 1 0,0 1-4 15,1 0 0-15,-1 0-1 0,0 0 0 16,2 0 1-16,-2 0 1 0,2 0 5 0,1 0-2 15,-2 0 0-15,3-1 0 0,0-1 0 0,-2-3 3 16,5 4 0-16,-4-2 1 0,2 0 0 16,0 1-4-16,0-2 2 0,0-1-2 0,1 0 3 15,-1 1 0-15,3-1-1 0,-4-3 0 0,3 1-1 0,-1-2 2 16,-1 0 1-16,0 0 0 0,0 0-2 16,0 0-2-16,1-3 2 0,2 2 0 0,-2-3 1 15,-1-2 1-15,1 1-2 0,-2-4 1 16,2-1-3-16,-1 3 2 0,-2-2 2 0,0 5-1 0,-2 2-1 15,-1 5-2-15,0-2 2 0,-1 3 0 16,0 1 2-16,-1 1 2 0,1 0-4 0,0 2 1 16,1 1-5-16,0-1-1 0,0 1-2 0,0 1-3 15,0 0-2-15,0 3-3 0,-1-2 4 16,-2 3 3-16,2 1 5 0,-3 1 4 0,2 0-3 0,1 1 1 16,1 3-1-16,-1-1-1 0,-1-1 4 15,1 3 0-15,0-1 0 0,1 2-2 0,0 0 0 16,-2-2 0-16,2 2 2 0,2-2 3 0,-2 3-4 15,0 0 2-15,1 0-3 0,-1-1 0 0,1 3 3 16,1-3-1-16,-1-1 1 0,2-1-1 16,4-2 0-16,0 0 0 0,-1-1 2 0,2-4 6 15,4 0-5-15,1-1 2 16,3-1-3-16,2-2-4 0,1-2 5 0,0 1-1 0,1-2 0 16,0-1-2-16,1 0-1 0,2-3 2 15,-1 0 1-15,-5-2 10 0,-3 0-2 0,-5-2 2 16,-6-2-2-16,1 2-6 0,-1-3 3 0,-2 3-1 0,-2-3-1 15,1 3-2-15,-3 0-2 0,2 0 0 16,0 1 0-16,-1 2 4 0,1 0-3 0,0 2 3 16,1 3-2-16,0 0-7 0,0 3 7 0,-1 2-4 15,1-1-2-15,0 1 0 0,0 3-4 0,-1 2 2 16,-1 4 1-16,0 5 9 0,-1 4-6 16,2 3 2-16,-3 3-2 0,1 4-5 0,2 7 6 15,2 3 1-15,2 7 2 0,1 6 0 0,-2 0-4 16,-2 3 0-16,-2 4 0 0,-3 5 0 15,-1 9 2-15,-2 3 1 0,2 0-4 0,0-1 0 0,-3-3 3 16,-2-7 0-16,2-3 2 0,-2-7-2 16,-3-4 0-16,-3-2-2 0,-4-4 1 0,-3-2 4 15,2-7-2-15,-1-7 2 0,1-7-2 0,1-7-1 16,1-7 6-16,-1-5 3 0,1-7 1 0,-2-5 1 16,1-6-5-16,-1-9-1 0,2-6-3 15,0-6 3-15,4-8-5 0,1-6 1 0,6-6-1 16,3-4-6-16,6-3 7 0,10-2-2 0,6-2 2 15,13-4 0-15,14 0-3 16,13 2-2-16,15-2 1 0,13 4 2 0,9 7-1 0,12 2 2 16,-3 9-5-16,1 9-20 0,-2 5-29 0,-10 12-89 15,-3 7-333-15,-8 5-1316 0</inkml:trace>
  <inkml:trace contextRef="#ctx0" brushRef="#br0" timeOffset="129396.3955">13828 12471 1 0,'0'0'286'15,"-1"-3"53"-15,0 1-40 0,1 0-43 0,0-1-39 16,-1 2-29-16,0 0-23 0,1 1-22 15,-1-2-20-15,1 2-16 0,1-2-12 0,-1 2-6 16,0 0-9-16,1-1-7 0,0 0-9 0,-1 0-11 16,1-1-6-16,0 2-3 0,-1 0-2 0,0 0-9 15,0 0-7-15,0 0-9 0,-1 0-8 16,0 1-3-16,1-1-4 0,0 1-4 0,-1 0 0 16,0 0-1-16,1 4 2 0,-1-2 5 0,-1 3 3 15,-1-2 1-15,1 2 2 0,1-1-3 0,0-2-2 16,-2 0 2-16,3-2 0 0,0-1 1 0,0 0 1 15,0-1 0-15,0 1 4 0,0-2 3 0,3 4 9 16,-3-4 5-16,1 2 4 0,0-2-3 16,-1-3-8-16,1 1-4 0,1-1-8 0,2-2-3 15,-3 0 0-15,1 0-4 0,-2 1 1 0,2 0-3 16,-2 3-1-16,1-3 0 0,-1 4 0 16,2-2 0-16,-2 2-3 0,0 2 2 0,0 0-3 15,0 1 1-15,0-1-2 0,-2 0-3 0,2 0-2 16,0 0-3-16,0 1 2 0,0-1-3 0,0 1 0 15,0-1 3-15,-1 1 1 0,1 2 7 16,0-1 1-16,0 0 2 0,0 1 1 0,0-1-2 16,1-1 0-16,-1-1 2 0,0 0 5 0,2 0 3 15,-2 0 8-15,0-1 3 0,0-1-3 16,2-1 1-16,-1 0-5 0,-1-3-3 0,1-1 1 16,-1 0-7-16,0-1-1 0,-1 3-2 0,1 1 0 15,-1 2-2-15,-1 1-10 0,0 1-22 0,2 1-49 16,-1 3-155-16,0 7-678 0,0 3-707 0</inkml:trace>
  <inkml:trace contextRef="#ctx0" brushRef="#br0" timeOffset="556405.1528">16622 12269 1486 0,'1'-7'135'0,"-1"1"32"0,3-2-9 0,-1 1 11 16,-1 3 10-16,0-1-12 0,0 1-21 15,-1 0-21-15,0 2-21 0,-1-2-22 0,1 3-14 16,0-1-7-16,-1 2-12 0,1 1-10 0,-1-1-12 15,0 1-8-15,0 0-6 0,-2 2-6 16,1-1-1-16,-3 3-4 0,-5 2 1 0,-6 2 2 16,-1 2 2-16,-1 3 4 0,-8 2 2 0,1 1 2 15,-1 2-1-15,-3 0 0 0,3-2 1 16,-1 3 0-16,-3 0 3 0,-1 1 1 0,-1 2-2 16,-4 2-1-16,3 0-1 0,-2 0 0 0,-2 3-1 15,-2 2 0-15,-4 1-1 0,1 4-5 0,-4-2 4 16,2 1-1-16,-6 5 1 0,-2-3 3 0,-6 5-5 15,-1 5-1-15,-2 1-2 0,-2 2-1 0,-1 3 1 16,-7 0 0-16,1 1-1 0,0 1-5 16,-2 0 3-16,4 0-3 0,4-1 2 0,1 0 8 15,2-3-9-15,2-1 2 0,4-2-2 0,1-1-6 16,2 0 9-16,0 0-2 0,3-1-2 0,-1-2 0 16,5-2-1-16,-4-3 2 0,1-1 2 15,4 1 7-15,-4-1-9 0,2 1 2 0,-3-3-2 16,0 4-6-16,-2-2 8 0,1 0 1 0,-2 3-2 15,-2-4-1-15,3 2 0 0,4-3-2 0,5-1 1 16,2-3 3-16,2-4-5 16,6-3 3-16,4-3-2 0,4-3 0 0,4-5 6 0,1-3-1 15,8-5 5-15,0-3 1 0,3-2-1 0,1-1-2 16,2-1 2-16,-3 0-4 0,5-4-6 16,-3-1-1-16,3 0-7 0,1-1-9 0,-1 0-9 15,1-1-18-15,4 2-24 0,1-2-37 0,2-1-57 16,7-1-125-16,4-1-351 0,6-3-1034 0</inkml:trace>
  <inkml:trace contextRef="#ctx0" brushRef="#br0" timeOffset="557363.9898">16683 12344 551 0,'-1'-9'259'16,"1"-3"29"-16,1-3-28 0,4 4-14 0,-1-2-13 16,1 1-19-16,-1 0-24 0,3 2-34 15,-3 0-31-15,2 2-20 0,0 0-20 0,2 0-10 16,0 1-2-16,0 2-8 0,-3 2 0 0,0 0-12 16,-2 2-11-16,-2 1-13 0,1 0-15 0,0 2-7 15,2 2-4-15,-1 0 2 0,-1 3 0 16,4 4 4-16,-2 1 0 0,4 6 2 0,2 3 6 15,1 1 4-15,0 2 5 0,7 1 7 16,2 1 0-16,1 2 5 0,7 3 4 0,2-1 1 16,5 2 0-16,5 2-3 0,10 0-6 0,2 1-6 15,8 4 2-15,7 2-4 0,1-1-3 0,7 5 0 16,0 2-7-16,4 2-3 0,-3 4-3 0,3 1-2 16,-1 0-1-16,-1 0 0 0,1 2 1 0,3-3-3 15,-2-1 3-15,0 1-2 0,-4-2 1 16,-3 1 1-16,-5-5-3 0,-5-4-2 0,-2 0-3 15,-3-5 2-15,-5-2 1 0,1-1 2 16,0-3 0-16,-1 1-3 0,1 0 4 0,1-1-1 16,4-4 3-16,-4 1 2 0,1-5-2 0,4-3 3 15,-2-3-2-15,3 0 1 0,-3 0 0 0,0-4 0 16,1 1 2-16,-6 0-4 0,-1-2 0 16,-1-1-3-16,-3 1 1 0,-3 0 0 0,-6-2-2 0,-4 2 0 15,-2-2-3-15,-4 4-2 0,-3-3 3 16,-4 0-1-16,-4-1 3 0,-1-1-4 0,-3-3 2 15,-1 0-4-15,-1 1 2 0,-2-2 5 0,0-3-5 16,1 2 2-16,-4-2-3 0,0 2 1 0,1-2 1 16,-4 0 3-16,5-1 1 0,-7-1-2 15,1-1 5-15,1 2-8 0,-2-2 3 0,-1 0 2 16,0 0-10-16,0 0 8 0,0 0 1 0,2 0-2 16,-2 1 4-16,0-1 0 0,-2-1 0 15,2 1-2-15,0-2 6 0,0 2-6 0,0 0-1 0,2 0 6 16,-2 0-7-16,0 2 4 0,0-2-2 15,-2-2-4-15,4 4 5 0,-2-4-3 0,0 2 4 16,0 0-3-16,-2-1 3 0,2 1-5 0,0 0 3 16,0 0 3-16,0 0-5 0,0-1 5 0,0 0-6 15,0-3-3-15,-1 1 4 0,2-3-9 16,-1 0-14-16,0 1-32 0,0-1-61 0,0 1-120 16,0 1-689-16,-1-1-909 0</inkml:trace>
  <inkml:trace contextRef="#ctx0" brushRef="#br0" timeOffset="562998.0237">12922 15489 2355 0,'-10'-17'274'0,"-2"-3"-183"0,-3 1-4 0,5 10-6 0,2 5-20 16,3 3-11-16,0 4-14 0,-2 6-17 15,-1 5-7-15,-3 9 5 0,-5 6 3 0,1 4-3 16,-5 5 2-16,4 5-6 0,1 3-4 0,-3 6 2 16,6 5-5-16,1 3 3 0,-1 0-4 15,4-1-3-15,3-9-1 0,3-11-1 16,5-9 0-16,1-10 1 0,-2-8 1 0,2-4 2 15,-1-6 12-15,0-6 16 0,0-4 4 0,3-9 4 16,2-9-12-16,2-5-18 0,2-10-3 0,4-8-2 16,0-4 1-16,1-6 1 0,0-8-1 0,-2-3-3 15,4-4-2-15,-2-1 6 0,4 0-2 0,2 2 9 16,-1 1 7-16,3 8 5 0,2 0 12 16,2 12-1-16,0 4-1 0,-1 8-10 0,-1 10-5 15,-3 5-6-15,-4 10-7 0,-3 4 7 0,-1 5-13 16,1 6 0-16,-2 6 1 0,5 4-10 0,1 8 7 15,-1 7-1-15,0 7 3 0,2 6 1 16,-2 7-1-16,1 4 0 0,-2 9-3 0,-2 8 2 16,-4 5-2-16,-3-1-1 0,0 1-3 0,-3-1-14 15,1-7-11-15,-2-5-13 0,-2-6-15 0,-3-7-11 16,-1-3-20-16,-4-2-25 0,-2-6-45 0,-1 0-64 16,-4-7-93-16,-1-4-146 0,-3-2-450 0,-1-7-261 15</inkml:trace>
  <inkml:trace contextRef="#ctx0" brushRef="#br0" timeOffset="563351.4658">12709 15791 1276 0,'-20'-4'276'0,"0"-2"52"0,-1 0-49 16,11 4-66-16,9-3-58 0,2 5-82 0,5 0-58 16,3 0-19-16,7 2 6 0,6 1 10 0,10-2 4 15,5 1-3-15,6 2-4 0,5-4-2 16,2-1-3-16,2-3-6 0,6-3-13 0,-3-1-27 15,4-2-39-15,0-4-51 0,-5-4-46 16,2-1-44-16,-7-3-31 0,-3-3 19 0,-8 0 50 16,-5-1 71-16,-4-2 78 0,-6 2 75 0,-4-2 77 0,-6 4 75 15,-3 1 69-15,-3-1 33 0,-1 2-11 16,-3 1-35-16,-1 0-37 0,-2 3-36 16,0 2-31-16,-1-1-22 0,0 3-23 0,-2 2-21 15,-1 2-15-15,3 4-17 0,1 5-18 0,-1 2-19 0,2 4-8 16,-1 4-7-16,2 7 4 0,2 8 4 15,0 9 0-15,-1 2 1 0,3 4-2 16,-2 8 1-16,4 1 2 0,0 9-3 0,-2 1 1 0,0 8-8 16,-1-1-8-16,2-3-13 0,4-6-25 15,1-9-27-15,2-6-40 0,0-9-51 0,2-5-88 16,-3-5-169-16,5-9-378 0,-5-9-763 0</inkml:trace>
  <inkml:trace contextRef="#ctx0" brushRef="#br0" timeOffset="563536.3581">13834 15462 1596 0,'-5'-30'397'0,"2"-8"8"16,-5-9-101-16,4 8-59 0,-2 11-44 0,3 4-51 16,2 7-40-16,0 7-34 0,-2 3-23 0,3 5-23 15,0 4-15-15,0 2-14 0,4 4-4 16,-3 9 1-16,5 8 4 0,1 7 2 0,1 7 0 16,2 3-1-16,1 2-2 0,-1 7-1 15,0 5 1-15,1 8 2 0,-2 7-9 0,-1 5-30 16,-5 1-47-16,5-1-66 0,-5-7-86 0,3-8-105 15,-2-8-157-15,-3-9-501 0,-2-11-253 0</inkml:trace>
  <inkml:trace contextRef="#ctx0" brushRef="#br0" timeOffset="563922.9392">13780 15869 1655 0,'0'-20'314'0,"3"-9"-7"16,0-8-48-16,7 5-43 0,5 3-31 15,5-1-42-15,5 4-37 0,-1 3-36 0,5 4-23 16,1 7-17-16,0 1-10 0,3 5 1 0,3 6-10 16,-4 6-2-16,1 6-5 0,0 4-6 15,0 6 5-15,-1 3 3 0,-1 4-2 0,0 3 1 16,-1 4-1-16,-4-2-4 0,-6 5 2 0,-3-2 1 16,-5-1-2-16,-4-4-3 0,-1-3-4 0,-5-7-4 15,-2-4 9-15,0-5 3 16,0-8 2-16,-1-2 9 0,1-3 1 0,0-5 1 0,0-4 3 15,1-6-4-15,0-7-6 0,4-7-5 0,1-7-2 16,3-3-5-16,2-3 4 0,3-1 2 16,1 3 3-16,3 4 0 0,-1 3-3 0,0 4-2 15,2 3 4-15,1 4 4 0,0 4-3 0,0 5 5 16,-1 5-5-16,0 4-8 0,-5 4 3 0,-2 1 1 16,3 8 4-16,-4 1 8 0,1 6-6 15,-2 5-7-15,1 4-1 0,-1 2-1 0,-2 4-3 0,-3 3 2 16,1 1-15-16,-3-1-19 0,2 0-21 15,-3-9-34-15,0-4-29 0,-1-9-53 0,0-2-120 16,-1-7-217-16,-1-4-1099 0</inkml:trace>
  <inkml:trace contextRef="#ctx0" brushRef="#br0" timeOffset="564064.9279">14486 15096 1747 0,'-10'-17'184'0,"0"-7"-37"15,-3-3-57-15,5 8-32 0,3 7-13 0,1 4-29 16,2 5-129-16,1 1-301 0,1 6-1022 0</inkml:trace>
  <inkml:trace contextRef="#ctx0" brushRef="#br0" timeOffset="564521.5318">14855 15223 3024 0,'-4'-19'85'15,"-4"-4"0"-15,4 0 8 0,3 12-17 0,2 7-7 16,0 2-17-16,0 2-32 0,-1 3-20 16,1 5 0-16,5 5-2 0,0 10 6 0,5 8 8 15,-2 9-9-15,1 8 0 0,-1 1 0 0,-1 4 1 16,-3 1 1-16,2-1 0 0,-1 0-2 15,0-3-6-15,2-3 5 0,-1-5-2 0,-1-6 2 16,2-4-1-16,-1-7 0 0,-3-4-1 0,2-6-2 16,-3-2 6-16,-2-6-2 0,1-3 3 15,1-3 3-15,-2-3 2 0,2-2 8 0,0-3-4 0,5-8 1 16,1-1-7-16,3-8-6 0,5 0-1 0,0 0-1 16,0 0 2-16,3 1 1 15,0 0 2-15,-1 1 0 0,1 2-8 0,-1 4 3 0,-1 2-2 16,-2 1 0-16,-1 5 7 0,-2 0-6 0,-2 3-2 15,-1 3-2-15,0 2-3 0,-2 2 5 16,-5 1 0-16,3 6-1 0,-3 0 7 0,-2 5-5 16,-1 1 1-16,-1 6 4 0,-6 3 0 0,-2-2-6 15,-4 5 1-15,-5-2-1 0,-2-1-2 16,-3 2 8-16,1-3 2 0,0-2-4 0,2-4-4 16,0-1 1-16,5-3-10 0,4-2-15 15,1-4-28-15,8-3-46 0,1-4-51 0,3-4-92 16,8-7-169-16,2-6-353 0,6-7-840 0</inkml:trace>
  <inkml:trace contextRef="#ctx0" brushRef="#br0" timeOffset="565240.0274">15340 15560 368 0,'9'-10'753'0,"2"-3"-204"0,0-1-131 15,-2 4-109-15,-1 7-98 0,-5 2-74 0,-2 3-44 16,1 3-19-16,2 3-3 0,-2 5 12 0,0 2-2 16,3 5-4-16,-3 5-5 0,0 1-16 15,-1 5-9-15,0-4-16 0,-1 1-8 16,5-1-11-16,-3-2-1 0,1 0 3 0,5-4-9 0,1-1 6 15,3-4-5-15,3-4-2 0,-1 0 7 16,3-6-1-16,-1-3 2 0,3-4 1 0,3-6 0 16,0-5 0-16,4-2 3 0,-5-6-1 0,0-4-2 15,0-1-1-15,-6-1-3 0,-2-1-4 0,-2 2 3 16,-1 2-1-16,-1 0 1 0,-4 1 0 16,2 1-2-16,0 1-1 0,-4 3 2 0,5 5 6 15,-5 0 2-15,-2 4 7 0,0 1-3 0,0 2-3 16,2 4-1-16,-3 1-8 0,0 0 0 0,-3 1-5 15,3 0-5-15,-1 3-1 0,1 4-2 16,0 4 4-16,1 4 0 0,-1 5 4 0,4 4 1 16,-4 0-5-16,2 4 5 0,0-2-5 0,4 2 2 15,3-1 2-15,3-6-7 0,0-5 3 0,5-1-4 16,-2-6 3-16,4-2 3 0,3-5-2 16,3-6 2-16,2-7-4 0,6-3 4 0,-2-5-2 15,2-5 1-15,0-3 2 0,-2-5-6 0,-1-5 3 16,-4-6 0-16,-2-3 3 0,-2-5 2 0,0-1 0 15,2 0-2-15,-1 0-4 0,-2 0 4 0,-2 3-1 16,-2 5 3-16,-4 13 7 0,-1 2-5 16,-3 9 7-16,-4 3 0 0,-2 3-1 0,-2 5 5 15,-1 4-2-15,0 3-3 0,0 0-8 16,-1 2-3-16,0 3-6 0,-4 2 2 0,3 7 6 16,-6 7-3-16,-3 5 4 0,1 4-5 0,0 6 0 15,-1 1 3-15,1 2-1 0,6 0 3 0,-2 3-3 16,5-4 0-16,2 1-4 0,1-1 3 0,6-3 2 15,2-5-3-15,6-4 4 0,-1-6-6 0,7-4 1 16,3-4 3-16,0-4 0 0,4-5 1 16,-2-2-1-16,-1-7 0 0,3 1-1 0,-1-2 1 15,-4-2 4-15,2-2-4 0,-5-2 3 0,-3 0-3 16,-2-4-2-16,1 3 6 0,-4-2-2 16,-2 0 4-16,-1 2 1 0,-1 0-4 0,-5 2 4 15,0 6 1-15,-3 3 3 0,-1 0-1 0,-1 4 1 16,0 3-7-16,0-3-7 0,-3 3 4 0,2 3-3 15,-5 6 4-15,-1 6 0 0,-4 4-2 0,-2 3 0 16,4 0-1-16,4 1 4 0,2-2-3 0,4 0 4 16,2-2-3-16,4-1-7 0,3-1 6 15,3-1-4-15,3-3 4 0,4 0 1 16,8-4-4-16,0-2-7 0,3-3-26 0,4-3-51 0,-1 0-119 16,1-6-595-16,-2-4-1015 0</inkml:trace>
  <inkml:trace contextRef="#ctx0" brushRef="#br0" timeOffset="566865.1496">18989 15324 2311 0,'-9'-15'215'0,"0"-5"21"0,-1-1-55 16,6 4-22-16,2 4-29 0,2 6-32 0,2 2-39 16,0 2-27-16,-1 3-17 0,3 4-12 15,3 3-1-15,3 6 0 0,5 5 2 0,2 8-1 16,1 8 4-16,4 4 3 0,-1 6-1 0,1 4 4 15,-2 7-3-15,-1 3 1 0,0 3 1 16,0-6-2-16,1-5-1 0,0-8-3 0,-1-10-2 16,-5-4-3-16,-1-5 1 0,1-5 3 15,-7-2-5-15,-2-7 5 0,-1-5 2 0,-2-2 6 0,0-2 20 16,-2-3 0-16,2-5 4 0,0-8-15 0,3-6-12 16,2-3-6-16,-1-5-3 0,3 0 6 15,-2-6-5-15,1 0 1 0,-1-4-1 0,5-3-4 16,-2 1 5-16,1-1-2 0,3 1 3 0,-2 1 0 15,-2 6-4-15,-1 2-1 0,-2 2 0 0,-1 4 1 16,0 2 0-16,-3 2 5 0,0 4-5 16,-1 3 0-16,0 5 2 0,-1 2-6 0,1 3 6 15,-1 2-4-15,-1 3-20 0,1 0-17 0,2 2-31 16,3 4-42-16,3 5-68 0,5 1-113 16,3 7-286-16,4 2-1099 0</inkml:trace>
  <inkml:trace contextRef="#ctx0" brushRef="#br0" timeOffset="567646.3872">20089 15412 2499 0,'-6'-11'208'0,"-4"-4"2"0,-3-2-46 16,3 2-23-16,2 3-15 0,1 3-29 0,-2 2-32 0,1 2-23 15,2 3-15-15,0 2-11 0,-5 4-9 16,-2 2-2-16,-4 3-3 0,-3 7 2 0,-5 3 2 15,-2 1-4-15,-1 3 2 0,2 1-3 0,4 0 0 16,3 3 2-16,3-2 0 0,6 0 0 16,2-1-4-16,6-1 2 0,4 0-3 0,5-3 2 0,4-4 4 15,6-2-4-15,6-5 3 0,3-3-2 16,10-5-1-16,0-5 2 16,3-3 0-16,1-4 1 0,-1-3-1 0,-1-4-1 0,-2-1-2 0,-6-3 2 15,-3-3 2-15,-5-5-3 0,-2 4 2 16,-2-2-1-16,-6 3-4 0,-2 3 7 0,-2 1-2 15,-3 5 3-15,-1 2-1 0,-3 0-1 0,0 4 1 16,-1 4 0-16,-1 2 2 0,1 1-3 0,-1 3 1 16,-1 0-4-16,1 0-5 0,0 6 3 15,-3 0-2-15,2 5 3 0,-4 4 1 16,2 2 0-16,1 2-1 0,1 1-1 0,3-1 4 0,3 2-3 16,3-1 4-16,2-2-1 0,5-1-4 15,3 1 5-15,1-2-4 0,5-4 2 0,1 1 1 16,-1-4-5-16,4 1 3 0,-6-6-2 0,4 0 3 15,-3-2-3-15,-1-3 4 0,-2-2-2 0,1-3-1 16,-4-4 6-16,0 2-5 0,-1-3 4 0,-1-1-2 16,-1-2-1-16,0-2 1 0,-3 0-2 15,0 0 2-15,1 3-3 0,-1 1 4 0,-1 0 0 16,2 2-5-16,-1 0 7 0,1 2-8 0,0-2 4 16,-2 3 1-16,0 2-5 0,2 0 3 0,-1 2-4 15,0 1 3-15,1 4 1 0,0 0 0 0,0 1 2 16,3 1-3-16,-1 0 3 0,0 2-3 15,0 2 1-15,1 3 2 0,-1-1-4 16,4 3 2-16,-3 0-1 0,5 1 0 0,0 2 1 0,2-1 2 16,0 2-1-16,4-3 0 0,2-5 3 15,2 1-4-15,-1-3 2 0,-4-2 1 0,1-2-5 16,-2-3 6-16,-1-2-4 0,-1-3 1 0,1 0 4 16,0-4-2-16,-3 0 3 0,4-2-3 0,-6-1 1 15,1 0-2-15,-1 2 0 0,-4-1 2 16,-2 3-3-16,2 0 2 0,-3 0-2 0,0 0-1 15,-2 1 6-15,2 2-3 0,-3-2 1 0,-4 1-1 16,1 2 1-16,0 1-3 0,-3 2 0 16,0 1 3-16,-1 0-11 0,-2 1 3 0,2 1-4 0,0 0 1 15,0 4 6-15,1 4-1 0,0 1 4 16,0 1-4-16,3 2 1 0,1 0 0 0,-3 3-5 16,6 0-1-16,-5 0-19 0,4-1-11 0,-5-1-25 15,4 0-27-15,-3-5-23 0,-1 1-58 0,3-4-88 16,-2-3-241-16,-3-1-1162 0</inkml:trace>
  <inkml:trace contextRef="#ctx0" brushRef="#br0" timeOffset="567823.5556">21315 14886 2121 0,'-9'-11'238'16,"1"-5"-12"-16,-2-2-56 0,7 4-32 15,3 5-38-15,0 3-44 0,0 1-41 0,1 4-30 16,3 2-21-16,3 3-30 0,3 4-94 0,3 5-286 16,3 3-1147-16</inkml:trace>
  <inkml:trace contextRef="#ctx0" brushRef="#br0" timeOffset="568792.9988">22113 15468 2886 0,'-4'-13'104'0,"0"-1"35"0,-5-4-13 16,3 4-3-16,3 5-13 0,-2 2-28 16,1 2-33-16,2 1-20 0,-3 4-13 0,1 2-18 15,-4 3 7-15,-3 5-2 0,-1 2-2 0,-5 5 8 16,-1 1-6-16,3 3 0 0,-1 1-2 15,6 2-3-15,3-1 2 0,0 1-1 0,6-2 5 16,2 1-9-16,2-1 7 0,5-5-4 0,1-1-3 16,4-5 10-16,2-1-9 0,-2-5 6 15,6-1-5-15,2-2-5 0,2-4 2 0,5-4-4 16,0-3 1-16,1-6-2 0,-3-3 0 0,2-4-2 16,-5-5-2-16,-1-3 8 0,-3-1-8 0,0-2 7 15,-4 4 3-15,-2 2-3 0,-4 2 7 0,-5 5-3 16,2 2 5-16,-3 1-1 0,-1 4 2 0,-1 2 0 15,1 1-3-15,0 2 7 0,-1 3-7 16,-2 2 2-16,1 3-1 0,-2 1-4 0,0 1-2 16,2-1-7-16,0 1-1 0,0 3 0 15,4 1 9-15,-1 4 2 0,3-1 0 0,-1 1 5 16,3 1-4-16,2-1 3 0,0-1 1 0,3 0-6 16,4-4 5-16,3-1-1 0,0-4 2 0,2-5 3 15,0-3-2-15,-2-4 2 0,0 0-3 0,0-6 4 16,-3-3-3-16,-2-4 2 0,4-3 0 15,-2-1-6-15,-3 0 5 0,3 2-4 0,-5 2 1 0,0 3 5 16,-2 6-2-16,-2 2 4 0,-4 5-1 16,2 6 2-16,-4 2-3 0,-2 1-2 0,0 1-1 15,0 4-6-15,1 2 5 0,1 7-3 16,3 6 1-16,-2 4 5 0,5 8-5 0,-3 5 5 16,2 2-5-16,1 7 3 0,-4-3-3 0,3 0 0 15,0 4 5-15,-2-1-4 0,1 2 5 0,-3-5-2 16,3-3-5-16,-2-7 7 0,1-4-8 0,-1-6 3 15,-2-7 0-15,4-1-7 0,-3-8 4 16,0-4 0-16,4-6 4 0,1-5 2 0,3-7-2 16,6-5-4-16,4-7-2 0,4-4 4 0,4-5-1 15,1-4 1-15,2-3-5 0,-1-3-5 0,2-3 2 16,3-2 4-16,-3 1 3 0,2-2 1 16,-8 4 2-16,2 2-1 0,-3 7 1 0,-8 6 8 15,-1 6 0-15,-1 5 11 0,-6 3 5 0,-4 6 2 16,1 3 5-16,-3 5-6 0,-3 1-4 15,-2 3-8-15,1 1-11 0,-2 6-6 0,0 2-3 16,0 7 1-16,-4 9 2 0,2 4 4 0,-3 7 1 16,0 7-6-16,2 0 5 0,-1 4-5 0,5-1 4 15,5-3 2-15,1-2 0 0,5-3-2 0,3-5-3 16,10-3 1-16,2-5-1 0,4-3 1 16,4-4 2-16,3-6-5 0,0-4 2 0,9-7-1 15,-2-4-3-15,1-7 6 0,3-1-2 0,-7-3 4 16,-3-7-4-16,0-4 2 0,-6-2 0 0,0-4 0 15,-1-1 2-15,-8 5-2 0,3-3 3 0,-9 4-1 16,1 3 5-16,-6 1 7 0,-3 7 2 16,-6 3 9-16,-1 5-2 0,-1 4-1 0,-1 1-3 15,-3 4-10-15,-7 5-2 0,-7 5-6 16,-9 9 0-16,-4 4 0 0,-7 3 0 0,4-1 3 16,2 2-6-16,3 4 3 0,2-1-3 0,9 7-1 15,1-3 5-15,6 0-1 0,11 1 5 0,9 1-3 16,13-3 1-16,10 2-7 0,17-6-11 0,10-4-32 15,8-3-86-15,11-5-289 0,0-9-1414 16</inkml:trace>
  <inkml:trace contextRef="#ctx0" brushRef="#br0" timeOffset="624151.8737">19332 17095 1 0,'-28'-3'0'16,"-5"-3"30"-16,-6 0 217 0,12-1-27 15,11 3 8-15,2-2-10 0,5-1-20 0,2 0-4 16,1 1-10-16,2 3-14 0,-1-1-13 0,3 0-18 15,-5-1-9-15,4 2 1 0,2 2-9 0,-3 0-19 16,3 1-25-16,-1 0-28 0,1 1-26 16,1 0-12-16,1 2-4 0,-1 5 1 0,2-2 11 15,1 3 5-15,1 2 7 0,6-2 11 0,1 1 9 16,4-2 7-16,9-2 3 0,6-2-5 0,6-1-4 16,6-2-2-16,7-2-7 0,4 0-3 15,10-2-4-15,6-4-7 0,11-2 2 0,7-3 1 16,7-1-6-16,10 0-3 0,10-5-2 0,11 2-3 15,15-3 4-15,9-1 0 0,13-1-1 0,6-1-4 16,12 0-2-16,9 2-4 0,4 4-2 0,7-1 6 16,2 7-5-16,2-1-5 0,0 5-4 15,2 3-8-15,0 1 3 0,-6 2 6 0,-4 3 1 16,-9 2-1-16,-8 0 0 0,-12 2-2 0,-6 1 3 16,-12-1 5-16,-12 1-5 0,-9 2-1 0,-12 0-2 15,-8 1-1-15,-15-3-1 0,-10 0 4 16,-9 0 0-16,-13-2-5 0,-8 0 7 0,-11-3-2 15,-10-3 1-15,-10 0 5 0,-6-1 2 0,-11 0 12 16,-4 2 8-16,-2-2 4 0,1 0 3 16,0-2-4-16,-1-1-5 0,-1 0-10 0,-3-2-5 15,2-2-8-15,-4 1-4 0,0-1 3 0,-3-2-5 16,-5 2 1-16,3 0-2 0,-5 2-6 16,4 2 7-16,-1-1-2 0,1 1 4 0,-1 3 6 15,5 0-10-15,1 2-9 0,-2 0-19 0,5 4-34 16,-2 2-63-16,2 6-138 0,-2 7-423 0,-3 0-1088 15</inkml:trace>
  <inkml:trace contextRef="#ctx0" brushRef="#br0" timeOffset="707636.0271">21268 9550 343 0,'-12'-5'254'0,"-4"0"-115"0,-4-2-4 0,3 2-1 16,3 1-12-16,4 2-8 0,2 0-13 0,0 2-17 15,3 0 8-15,2 0 6 0,2 0-13 16,1 0-32-16,1 0-40 0,0 1-21 0,2-1 6 15,0 3 26-15,0-1 36 0,6 1 25 0,1 0 6 16,0 0-6-16,6-1-18 0,3 1-17 0,1 1-16 16,6-1-12-16,3 3-4 0,3-3 1 15,4 1 0-15,4-2-1 0,5 2-7 16,2-1-5-16,7 0 1 0,1-1 8 0,9 2 7 0,3-3 4 16,11 0 0-16,0-1-3 0,9 1-3 0,3 0-2 15,1-1 1-15,3 1-1 0,6-1-4 16,4 0 0-16,7 0-2 0,0 0 3 0,5 0 2 15,-3 0-3-15,3 0 2 0,3 0-3 0,4 2 4 16,6 0 4-16,-1 0 1 0,4 3 3 0,1 0-3 16,4 1-2-16,1-1-1 0,8 2-3 15,0 1-1-15,5 1-2 0,1 0-4 16,3 3-2-16,3 0 0 0,-3 0-4 0,-1 2 2 0,4 1 4 16,-3-1 2-16,2 0 5 0,2 1-1 0,-6 2-2 15,3-2 1-15,-1 1-2 0,-1-3 3 16,-3 0-4-16,-6-2 2 0,2 0 0 0,-2-3 2 15,3 1 7-15,-5-2-3 0,2-2 0 0,2-2 0 16,0-1 3-16,6-1 5 0,1-2 1 0,0-1-1 16,0 2-8-16,-2 0-2 0,-1 0-2 15,-4 2-6-15,-1-2 2 0,-7 0-4 0,2 0-2 0,-5-2 1 16,-2 1 1-16,-7 1 0 0,-5 0-1 16,-4-2 1-16,-6 1-5 0,0 0 0 0,-8 1 1 15,-1-1-1-15,-7 3 4 0,-5-2-2 16,-6 0-3-16,-4 1-1 0,-3-1 0 0,-7 2 0 15,-7-4 3-15,-5 2 1 0,-10-1-2 0,-6 0 1 16,-8 0-2-16,-6-1 1 0,-7 0 6 0,-5-2 0 16,-7 2 4-16,-1-3 5 0,-6 3-1 15,-3 1 3-15,0 1-2 0,0 0-5 0,0-1-9 16,-1 1-10-16,0 0-13 0,-1 0-22 0,-3 1-12 16,-1 0-15-16,-3 3-21 0,-7 1-28 0,-5 1-51 15,-3 1-71-15,-6-2-125 0,-6 2-248 16,-4 0-886-16</inkml:trace>
  <inkml:trace contextRef="#ctx0" brushRef="#br0" timeOffset="708668.5386">30518 9963 1486 0,'-7'-12'233'0,"-3"-3"14"0,0-4-26 0,1 5-48 16,0 5-30-16,6 4-19 0,0-2-25 0,-1 4-20 16,3 2-26-16,1 1-19 0,0 0-21 0,0 1-15 15,0 2 0-15,2 2-2 0,2 3 6 0,0 5 9 16,3 4 11-16,3 4 10 0,1 4 9 16,4 4 5-16,4 2-5 0,3 0-3 0,2 3-8 15,-1 1-3-15,4 2 0 0,-2 1-8 0,5 2 3 16,1-1-1-16,0 1-2 0,1 2 5 15,1-1-4-15,1 0-3 0,0-1 1 0,4 0 3 16,2 0-3-16,3-1-2 0,-3-3-2 0,0-2-9 0,-2-4-1 16,-2-1 3-16,2-4-1 0,-5-1 1 15,3 0 1-15,-4-4 1 0,-3-3-1 0,-1 0 1 16,-4-6-1-16,-5-2-3 0,-4 0-1 16,1-3-6-16,-5-4 0 0,-3 0-1 0,-4-2-3 15,-2-3 0-15,2 0-14 0,-1-2-16 0,-2-4-23 16,1 0-30-16,-2-3-39 0,-2-4-54 0,1-1-58 15,-6-1-107-15,4 0-140 0,-6 0-383 16,0 0-175-16</inkml:trace>
  <inkml:trace contextRef="#ctx0" brushRef="#br0" timeOffset="708935.985">31418 10187 1172 0,'6'-13'338'0,"-1"-4"17"0,2-2-57 15,-4 6-52-15,2 6-44 0,-3 1-42 0,-2 4-48 16,0 0-38-16,0 2-30 0,0 0-29 0,-1 2-13 16,1 1-6-16,-5 5-2 0,2 7 10 15,-5 6 2-15,-4 6-2 0,0 4 5 16,-6 6-4-16,-1 3 1 0,-2 1 4 0,-4 2 3 16,-3 1 1-16,-3 1 1 0,-6-2 1 0,2-1-6 15,-1-1 2-15,4-4-1 16,0-7-3-16,3-3 2 0,4-4-6 0,0-6-5 0,9-3-6 15,0-1-17-15,5-7-29 0,0 1-47 0,3-1-51 0,0-3-66 16,6-3-107-16,-3-3-209 0,-1-3-494 16,3-2 300-16</inkml:trace>
  <inkml:trace contextRef="#ctx0" brushRef="#br0" timeOffset="709241.9123">30733 10508 690 0,'-8'-5'453'0,"-4"-2"-47"0,-3 0-66 15,4 1-65-15,7 4-43 0,-1-1-48 0,4 1-54 16,1 2-40-16,0 0-38 0,1 0-29 0,3 2-8 16,-1-1 3-16,8 2 8 0,7 2 15 15,11-2 7-15,12 1-1 0,10-1-1 0,10 0-11 16,9-1-10-16,4 1-5 0,-1-1-7 0,5-1-2 16,-7 1 1-16,0 0-3 0,-5 1 0 15,0 3-4-15,-5-3-3 0,-7 1 0 0,-3-1 3 16,-5-1 0-16,-6 0-2 0,-8 0-1 15,-3 1-1-15,-8-3-1 0,-9 1 3 0,-6-1 1 0,-2 1 1 16,-2 0 0-16,-2-1 1 0,0 0 0 16,-2 0 0-16,1-1 1 0,0 1-6 0,1 0-1 15,-2 0-10-15,-1-2-10 0,2 2-14 0,-2 0-25 16,-3-1-31-16,4 1-40 0,-1-3-54 0,-3 1-111 16,5-3-207-16,1-3-492 0,1-3-5 15</inkml:trace>
  <inkml:trace contextRef="#ctx0" brushRef="#br0" timeOffset="709761.5907">31924 10092 1 0,'2'-25'0'0,"1"-6"371"0,1-10 63 16,-2 11-37-16,-2 7-75 0,0 0-40 0,-1 4-48 16,-2 0-43-16,-2 2-26 0,-1-2-31 0,-1 2-36 15,-2-1-20-15,-3 1-12 0,-5 2-15 16,1 0-6-16,-2 2-8 0,-6 2-7 0,-2 1-6 15,-7 3-6-15,-5 2-2 0,-4 1-3 0,-4 3 5 16,4 2-1-16,-3 3-1 0,-4 3 1 16,-2 2-2-16,-2 2 1 0,-6 5 0 0,-7 6-1 15,1 6-2-15,-5 2-3 0,-4 5 0 0,-4 0 0 16,-1 2 5-16,6 2 0 0,2 0-1 16,8 1 1-16,6 0-6 0,9-2 2 0,3 2 4 15,3 2 0-15,3-2 0 0,6 3-3 0,3 2-4 16,2 1-2-16,6 1 2 0,7 1 2 0,1 6-4 15,8 2 1-15,2 1-1 0,11 1-1 0,4-1 4 16,6 0-1-16,8 3 4 0,10-1-5 0,6-1 1 16,5-4-1-16,6-4-3 0,7-6 10 0,3-4-6 15,0-8 0-15,6-5 0 0,1-6-6 16,0-5 8-16,3-8 2 0,-1-5 0 0,-4-3-5 16,6-6 1-16,3-4-2 0,0-3 2 15,5-3 3-15,5-4-3 0,2-2-4 0,1-2-3 16,1-3-4-16,1-1 6 0,-4-7 3 0,-3-2 0 15,-4-4-3-15,-8-6 3 0,-2-3 1 16,-6-3 1-16,-7 0 9 0,-4-1-11 0,-10 0-3 0,-4-1 2 16,-10-2-8-16,-13-2 11 0,-8-2 1 15,-8-2 1-15,-10-2 5 0,-11-1-13 0,-13 2 2 16,-12-3-4-16,-10 1 2 0,-11 3-1 0,-14 1-6 16,-11 0 2-16,-19 4-3 0,-11 3-9 15,-13 0-22-15,-14 10-50 0,-5 8-94 0,-11 7-260 16,-14 10-1283-16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3:51:06.1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1931 1812 583 0,'-4'-6'381'0,"1"-4"-69"0,0 1-34 0,1 2-12 16,1 0-17-16,-1 3-32 0,1-1-29 0,0 0-42 16,0 3-25-16,-1-2-20 0,0 3-24 0,0 0-19 15,2 1-17-15,-2 0-17 0,2 1-14 0,0 0-6 16,0-1-8-16,0 2-3 0,-3 2 8 15,-2 6 0-15,0 2-1 0,-3 7 4 0,-2 4-4 16,0 2 4-16,-3 2 7 0,0 5 3 0,-2 0 2 16,1 6 3-16,-2 2-3 0,4 6-2 0,-6 6 0 15,4 6-3-15,-4 0 1 0,0 2-2 16,4 0-1-16,-1-1-3 0,6-2-2 0,3-5 1 0,4-8 1 16,3-5-1-16,2-6-1 0,5-4-1 15,0 0-3-15,2-2 3 0,0-3 2 0,3-2 3 16,-1-4 4-16,5-1 4 0,-4-4 0 0,4-3 5 15,-2-3 1-15,4-1 0 0,4-2 5 16,3-3-3-16,-2-2-7 0,4-3 3 0,0-5-2 16,0 1-3-16,2-6 4 0,3-2-5 0,-3-5-4 15,-1-4 0-15,3-6-1 0,-4-1-1 0,1-4 0 16,0-4-6-16,-5-5-2 0,-2-1 0 0,-3-6 0 16,-3-3 3-16,0-1-1 0,-5-4 0 15,-3-7-2-15,-2-6-3 0,-2-5 1 0,-4 0 1 16,-3 5 0-16,0 5 5 0,-7 8-1 0,0 5-4 15,-3 5-1-15,-4 9-2 0,-3 3-1 16,1 6 5-16,-2 3-2 0,-4 3-2 0,-3 4 0 16,-3 5-1-16,0 3-1 0,2 2 0 0,0 3 5 15,7 2-2-15,2 4 1 0,7 3-3 16,-3 5-8-16,5 1 2 0,-3 7 0 0,-3 5 4 16,-2 4 1-16,0 5 8 0,4 2-2 0,0 4-1 15,3 3 6-15,3 1-7 0,5 4 1 0,1 1-2 16,1-1-1-16,2 4 3 0,4 1-1 0,0 4 3 15,3-2-1-15,-1 5 0 0,3 4 2 0,0 3-1 16,0 2 3-16,3 1-1 0,-1 1 0 16,1-1 1-16,2 0 0 0,-3 1 3 0,3-3-1 15,2-4-1-15,-3-8-3 0,3-4 1 16,-3-7-1-16,4-6-1 0,-4-2-1 0,0-7 2 16,2-2 1-16,-4-3 0 0,-2-2 8 0,-1-3-8 15,2-2 0-15,-2-2 1 0,0-2-3 0,-1-1 6 16,0-3 2-16,0-2-1 0,3 1-1 0,-2-4-3 15,1-1-6-15,0-3-7 0,1-3-15 16,3-3-31-16,-1-2-38 0,2 1-47 0,0-6-68 16,-3-1-91-16,1-2-136 0,-1-4-183 0,5-2-232 15,-4-7 9-15</inkml:trace>
  <inkml:trace contextRef="#ctx0" brushRef="#br0" timeOffset="2387.3071">2420 2433 1 0,'12'-37'106'0,"3"-10"407"0,8-11-106 15,-9 9-75-15,0 5-62 0,-4 1-29 0,1 0-33 16,-4 1 0-16,1 8-19 0,0 1-25 15,-6 3-8-15,-1 2-39 0,-1 4-16 0,1 2-13 16,-2 1-3-16,1 7-6 0,-1 2-9 0,-1 4-8 16,0 5-12-16,-3 0-13 0,5 4-22 0,-1 0-17 15,1 1-18-15,0 4-2 0,-3 8 8 16,-3 8 10-16,-4 10 7 0,-1 9 3 0,1 5-2 16,0 6-2-16,3 3 2 0,1 5 0 0,2 0-1 15,2-1 1-15,6-3 0 0,0-2-4 0,6-5 3 16,1-9 3-16,3-3 2 0,1-8-1 15,-3-6-3-15,6-4-1 0,-6-6-1 0,6-3 6 0,-5-2 2 16,5-7 6-16,0-3 4 0,-1-5 1 16,2-6 2-16,0-5 1 0,0-4-5 0,-1-7-2 15,-3-3-4-15,1-7-5 0,-4 3-1 0,-2-3 0 16,-3 1 0-16,-2 5-2 0,1 1-1 0,-4 2-5 16,-1 2 3-16,-1 2 3 0,-1-1-1 15,0 5 5-15,0-2-5 0,-2 3-1 0,1 5 0 16,1 4-1-16,1 5 5 0,0 1-1 0,-1 4-3 15,1 2-5-15,-2 0-6 0,4 0-11 16,-2 1-11-16,0 6 6 0,1 3 4 0,0 11 7 16,6 8 13-16,1 5-2 0,2 0 4 0,4-1-1 15,5 1-1-15,2-3-4 0,4-1 3 0,2-3 1 16,3-3 1-16,3-4 3 0,3-2-5 0,3-3-3 16,2-4 0-16,1-3-6 0,-1-5 0 15,0-4 3-15,-3-4-3 0,-5-5 4 0,-1-1 2 16,-4-5 1-16,-2 0 3 0,1-2 6 0,-4 0-4 15,-1-3 0-15,-2 1-1 0,-4 2-3 0,-3 0 5 16,-2 0 3-16,-4 0-1 0,1 2-2 0,-6 3 3 16,-1-1 1-16,-3 3 2 0,0-1 6 15,-5 3-7-15,3-2-5 0,-4 3-2 0,-1 1-6 16,-6 0 3-16,-3 5 1 0,-9 8-2 0,-7 4 1 16,-7 6 1-16,-4 1 1 0,-1 4 0 15,6 1 2-15,2-1-7 0,11 3-2 0,9-2-2 16,8 4-5-16,4 1 7 0,5 0 2 15,5-1-3-15,5 0 0 0,8-8-5 0,5-3-1 0,6-5 5 16,3-5-3-16,0-3 6 0,-2-4 1 16,-3-4-1-16,-2 0 7 0,-4-3-2 0,0-2 5 15,-5-2-1-15,-1-2 4 0,1 1-2 0,-5 2-1 16,-2-2 3-16,-1 2 4 0,-1-1 0 16,-1 5 4-16,-2-2-2 0,-1 1-2 0,-2 1 2 15,0-1 2-15,0 3 1 0,0 1 3 0,0 0-5 16,1 0-2-16,-1 0 0 0,0 3 0 0,-1-2-1 15,0 0 0-15,1-2 0 0,-1-1-6 0,1 2 6 16,-1-1 4-16,-1-1-1 0,1-2 7 0,-2 4-3 16,1 1-3-16,0 0 2 0,-1 2 0 0,-1-1-4 15,3 0-3-15,-1 1-6 0,-2 2-6 16,3 0 4-16,-1 0 1 0,2 0-1 0,0 2 3 16,2-2-5-16,-1 0-3 0,-1 1 2 0,0 1 2 15,0-2 0-15,0 0 0 0,1 0 0 16,-1 0-7-16,0 0 4 0,0-2 4 0,0 4-2 15,-1-4 6-15,1 2-4 0,0 0-2 0,-1 2 0 16,1 0-2-16,-2-2 4 0,2-2 1 16,0 2 1-16,0-2-4 0,0 2 4 0,0 0 2 15,0-1 1-15,0 1 2 0,0-2-4 0,0 2-3 16,0 0 1-16,0 2-1 0,0-2 1 0,0 0-1 16,0 0-4-16,0 0 0 0,0 0 0 15,0 0 1-15,0-2 2 0,0 2 3 0,0 0-4 16,0 0-3-16,0 0 0 0,0 0-3 0,0 0 3 15,0 0-2-15,0 0 0 0,0 0 2 0,0 0-6 16,0 2 2-16,0-2-1 0,0 3 2 0,0 1 4 16,0 3-1-16,0 0 4 0,2 5-4 15,-2 0 3-15,1 0 0 0,0-1-1 0,1 3 0 16,-1-1 0-16,1 4 2 0,-1 2 1 16,1-3 2-16,0 1-4 0,3 0-1 0,0-1 0 15,1-1-4-15,1 1 4 0,-1 0 0 0,4-3-2 16,-2-2-2-16,5 1-3 0,1-2 3 0,1-2 2 15,4-2 4-15,2-4-1 0,5-4-4 0,6-5 1 16,-1-4-4-16,3-4 2 0,-1-5 2 0,0-3-5 16,-2-7-1-16,0-3-4 0,1-5-1 15,1-7 0-15,-3-6 1 0,1-11-2 0,-1-5-4 16,-1-3 0-16,-4-5 0 0,-2 2 1 0,-6 3 13 16,0 2 0-16,-4 5 5 0,-4 8 0 15,-2 6-3-15,-2 7 4 0,0 5 4 0,-5 6-1 16,0 5-6-16,-2 4 0 0,-2 2-6 0,0 6 6 15,-1 3 9-15,2 0-2 0,0 4 2 0,2 2-2 16,-2 3-4-16,2 2 0 0,0 1-5 0,1 0-15 16,-1-1-10-16,1 5 0 0,-3 2-2 0,-2 7 20 15,-1 7 11-15,-1 2 0 0,2 2 7 0,-1 5-9 16,1 3 0-16,-1 2 3 0,1 6 2 16,2 4 1-16,0 3-9 0,-3 6-1 0,2 3-3 15,-1 5 3-15,2 3 8 0,0-3 2 16,3 4 0-16,3-3-3 0,1-6-2 0,3-4 4 15,0-7 0-15,3-8 1 0,1-5 1 0,2-4-6 16,3-5 0-16,-2-4 2 0,0-3 1 0,3-4 4 16,0-4 1-16,2-5 1 0,1-2-2 0,2-8 2 15,1-3 2-15,2-5-1 0,-2-6 2 16,1-1-3-16,-5-2-3 0,0 0-1 0,-5 0 3 16,2 0-1-16,-4 0 1 0,-3 0 1 0,-2 1-5 15,-4 4 3-15,-1 1-1 0,-1-1 2 16,-2 4 1-16,1 0-1 0,-3 0-1 0,1 4 1 15,-1 5 0-15,1 0 0 0,2 1 0 0,0 3-2 16,-2 1-5-16,2 1-5 0,-1 2-6 0,1-2-7 16,0 0-3-16,0 4 4 0,-1 0 2 15,-3 8 10-15,1 2 5 0,0 3 0 0,2 2 3 16,0-5-2-16,2 4-1 0,0 1 0 0,2 0 0 16,-1-3-1-16,5-1 2 0,1 0-1 0,1-2 0 15,3-3 0-15,-1 1-1 0,1-4 2 16,2-2 2-16,2-2 0 0,3-3-3 0,4-2 1 0,-2-3-2 15,5-4 2-15,-2-5 3 0,-1-1-4 16,4-8 1-16,-6-2-1 0,4-5 0 0,0-5 2 16,-2-7-2-16,1-7 0 0,-4-1-1 0,-3 0-1 15,-2 0 3-15,-2 2-3 0,-3 1 3 16,-6 2 0-16,2 3 13 0,-5 3-7 0,-1 1 1 16,0 0-1-16,-1 0-17 0,-2 4 12 0,0 3-3 15,2 3 1-15,-1 3 2 0,1 1-1 0,-3 3 3 16,1 0 2-16,1 3-3 0,1 3 1 15,-3 3 3-15,3 4-1 0,-2 4 3 0,2 2-7 16,1 1-11-16,0 1-8 0,0 0-5 0,-1 6-2 16,0 5 8-16,-2 7 8 0,-2 9 4 0,4 6 5 15,-2 6-3-15,2 3 5 0,1 6-1 0,0 0-6 16,3 4 1-16,-2 2-5 0,4-3 0 16,0 2 8-16,2-5 0 0,3-9 2 15,0-2 0-15,1-9-2 0,1-5 0 0,-2-4-1 0,2-4 0 16,-3-7 1-16,-1-2-2 0,3-2 1 15,1-8 2-15,0-1-4 0,4-7 5 0,2-8-2 16,0-1-1-16,0-5 1 0,1-2-3 0,-3-1 3 16,-1 1-2-16,-5 3 3 0,1 3 1 0,-6 3-3 15,-1 3 3-15,-3 3-2 0,-1 0 3 16,0 3-1-16,-1 3-1 0,0 1 2 0,-1 4-7 16,1 2-5-16,1 0-14 0,0 3-1 0,-3 2 3 15,1 8 7-15,-1 5 10 0,-1 3 2 0,3 4 2 16,1 1 0-16,4-2 2 0,0-1 0 15,2 0-3-15,4 0 2 0,1 0 1 0,2-2-4 16,5-3 2-16,0-3-2 0,2-5-1 0,1-1 3 16,-2-6 0-16,2-3 1 0,-4-4-1 0,3-4 3 15,-1-4-2-15,-3-2 0 0,-1-7 0 16,-1-2 2-16,1-2 1 0,-5 0 2 0,-3 2 3 16,0 0-3-16,0 1 2 0,-2 2-1 0,0 2 0 15,-3 0 6-15,1 2-1 0,-2 3 4 0,-1 0-1 16,1 4-1-16,-1 3 2 0,0 2-6 0,0 2-1 15,0 2-13-15,0 0-19 0,0 3-1 16,-1 7-4-16,0 6 15 0,-3 10 11 0,-1 11 3 16,0 11 2-16,-5 8-3 0,4 7 3 0,-2 7 0 15,0 6-2-15,-6 5 1 0,1 7 3 16,-1 9 1-16,-6 7 0 0,-1 4 4 0,-2 0-9 16,2 0 1-16,-3-5 0 0,2-4-5 0,-2-2 6 15,-2-1-2-15,4-5 2 0,-5-4 1 0,4-9 0 16,-3-11 1-16,2-10 0 0,0-9 2 0,-1-13 1 15,7-12 4-15,5-9 7 0,3-9 8 16,3-7 4-16,-2-9-3 0,-2-7-8 0,-6-14-9 16,0-7-5-16,2-12 0 0,-1-9-4 0,4-4 0 15,2-3-6-15,1 0 2 0,4 2-1 16,3 1-7-16,3 0 11 0,5 2-4 0,8 3 0 0,5 1 7 16,10 3-10-16,9 5 1 0,4 2-2 15,8 2-1-15,4 2 1 0,7 6 0 0,2 1 1 16,3 6-3-16,-4 6 2 0,-1 6-2 0,-4 1-5 15,-5 1 3-15,-4 5-11 0,-5 1-4 16,-6 2-7-16,-2 2-10 0,-5-2-7 0,-7 2-11 16,-3-1-14-16,-5 0-22 0,-4-2-29 0,-2 0-44 15,-5-3-67-15,-3-1-139 0,-6-1-334 0,-4 0-818 16</inkml:trace>
  <inkml:trace contextRef="#ctx0" brushRef="#br0" timeOffset="2770.4369">4606 1635 1530 0,'-17'-3'136'0,"-4"-4"31"0,-1-1 29 0,6 1 11 16,8 5 10-16,3-1-8 0,1 0-42 0,4 2-48 15,1-1-39-15,0 2-44 0,2 0-27 16,-2 0-9-16,4 0-9 0,5-2 11 0,6-3 2 16,10 4 4-16,7-4 1 0,8 2 2 0,10 0 3 15,4-2 0-15,5 0 3 0,3 0-4 0,2 0-2 16,1 1-2-16,-5-1 1 0,0-1 2 16,-6 2-2-16,-4-2 3 0,-9 2-1 0,-5-1 0 15,-10-1 4-15,-6 3 0 0,-5-1 13 0,-10 3 6 16,-2-1 14-16,-4 2 11 0,-1 0-6 0,-1 0-4 15,1 2-16-15,0-2-16 0,1 1-8 0,-2 0-3 16,1 0-1-16,0-1-3 0,0 0-2 16,1 0-9-16,-1 2-1 0,-6 0-3 0,3 4-12 15,-4 1-20-15,3 1-47 0,1 3-82 0,4 3-182 16,1 6-683-16,5-1-615 0</inkml:trace>
  <inkml:trace contextRef="#ctx0" brushRef="#br0" timeOffset="10231.2742">6043 1937 1 0,'-1'-2'122'15,"1"-1"270"-15,-1-1-57 0,1-1-58 0,1 2-35 16,0-2-10-16,0 0-15 0,1 1-17 0,1-2-33 15,-1-2-39-15,5 3-34 0,-1-5-23 0,3 2-10 16,3-1-3-16,4-3 3 0,-2 2-5 0,3-2-9 16,2 2-9-16,-6 1-14 0,6 3-7 0,-7 1-6 15,3 3-8-15,-3 2-1 0,-1 4-4 16,1 1-1-16,-1 7 3 0,4 3 2 0,-2 3-1 16,-2 7-1-16,0 1 1 0,-1 3-2 15,-2 3 4-15,-5-1 4 0,1 1-1 0,-4 4 1 16,-4-1 2-16,2 1-1 0,-3-2 1 0,1-4 1 15,-1-6-4-15,0-7-2 0,0-1 0 16,0-3-3-16,4-4 3 0,-1-2 2 0,1-6 4 16,1 0 24-16,0-1 30 0,0-1 29 0,0-2-4 15,0-4-23-15,0-5-30 0,-2-4-34 0,2-1-2 16,0-2-3-16,2 0 1 0,0 0 2 0,0-4-1 16,5 0 1-16,-2 2-3 0,2 0 0 15,-1 0 1-15,0 3 1 0,3 4-1 0,-1-2-2 16,1 3 0-16,3 2-3 0,-1 0 2 0,0 1 3 15,6 2-3-15,-4 3 0 0,1 0-3 0,2 5-2 16,-2 4 1-16,3 0 0 0,-1 6 3 16,0 3 1-16,4-1 2 0,-2 5 0 0,-2 4 1 15,-1 0 2-15,-4 4-1 0,0 4 3 0,0 2-2 16,-3 4-2-16,-3-4-1 0,-1-3-3 0,-3-6 1 16,0-5-1-16,0-6-1 0,-1-8 1 15,0 1 3-15,0-4 4 0,0 0 5 0,0 0 9 16,1-2 5-16,-1-1-1 0,0-1-4 0,0-3-8 15,0-6-9-15,0-2 0 0,2-4-1 16,2-3 0-16,-2-4-3 0,6 1 0 0,1-1-3 16,2-1 4-16,0 4 1 0,1 3 0 0,5 1 3 15,-5 4 1-15,1 3 0 0,-2 2 1 0,-3 6-3 16,2-1-4-16,0 5-1 0,0 1 0 0,1 4 1 16,1 4 2-16,3 1 1 0,-2 5-1 0,-1 4 4 15,4 1 1-15,-5 3-1 0,0 6 2 16,-1-1-2-16,0-1 1 0,-1 2-2 0,1-4-7 15,0-2-19-15,3-1-42 0,-3-4-67 0,3-2-109 16,5 0-153-16,-2-2-411 0,1-4-692 16</inkml:trace>
  <inkml:trace contextRef="#ctx0" brushRef="#br0" timeOffset="11301.7249">7203 2098 1332 0,'0'-3'516'0,"-2"0"-260"16,1 1-135-16,1 2-71 0,0 0-30 0,0 1-7 0,1-1-20 16,-1 1-6-16,5 2 7 0,-1 3 12 15,3-2 27-15,6 1 21 0,4-1 0 0,0-3-5 16,8 0-7-16,-3-1-15 0,2-1-4 0,2-2 0 16,-2-2-3-16,4 0-1 0,-7-3 2 0,5-1-2 15,-6 0 4-15,-5 0 3 0,-2 1 5 0,-5 0 4 16,-1-1 2-16,-4 0-2 0,2 3-3 15,-4-4-2-15,-1 3-2 0,-1-1-2 0,-4 1-3 16,3-1-4-16,-5-1-2 0,3 1 0 0,-4 0 2 16,0 0-2-16,1-2 1 15,-2 3-1-15,-1 0-1 0,-5 2 0 0,3 1-2 0,0 0-3 16,0 2-5-16,-4 1-4 0,5 3-2 0,-2 4-6 16,-5 4 1-16,5 3-2 0,-3 2-1 0,5 6 4 15,0 1-3-15,2 5 3 0,7 2-2 16,2 4 4-16,2 2 2 0,6-2-1 0,4 0 4 15,8-5-5-15,7-5 1 0,6-5 1 0,9-3-3 16,6-4 3-16,5-3-3 0,0-1 0 0,3-1 1 16,-3-3 1-16,-1-2 2 0,-6-4 2 0,-4-2 1 15,-6 1-2-15,1-3 2 0,-5-2-1 16,-1-1-1-16,0-5 2 0,-3 0-1 0,0 0 1 16,-5-5-2-16,-4 5 5 0,-5-2 4 0,-3 2 3 15,-4 0 6-15,-3-2-1 0,-1 2-2 0,-7 3-1 16,0 0-3-16,-4 1 0 0,3 0-2 15,-7 3 1-15,0 1-2 0,1 2-4 0,-4-1 0 16,-4 4-6-16,-7 6-3 0,1 5 2 0,-7-1-1 16,-3 7 4-16,3 1-3 0,1 3 0 0,1 1-3 15,7 2-4-15,6-1 1 0,6 1-3 16,10 0 5-16,2 1 0 0,5 1 6 0,6 0-2 16,1-3 0-16,6-5 0 0,2-3-4 0,0-5 4 15,2-2-4-15,4-2-1 0,-5-4 5 16,0-1-1-16,2-5 3 0,-3 0 0 0,-2 0-2 15,-4-2 3-15,1-1 4 0,-3-2 2 0,-5-2 4 16,-2 1-1-16,0-2-4 0,-2 0 0 0,1 1-2 16,-4 0-1-16,0 1 4 0,-2 0-3 0,1-2 1 15,-2 0-1-15,-2-2-1 0,3 1 1 16,-2-3-1-16,1 0 0 0,-3 5-1 0,3-1 1 16,1 3 2-16,0 0 2 0,0 5 2 0,0 0 1 15,1 3-1-15,-3 2-1 0,3 1-5 0,3 1-10 16,-6-1-14-16,6 3-3 0,-3 4 1 15,2 6 8-15,1 4 13 0,2 6-1 0,-1 2 4 16,3 1-2-16,-3-1-2 0,3-4 4 0,-2 0-2 16,2-3 2-16,3-1 0 0,0-1 0 0,1 0-2 15,2-7 2-15,5 2 1 0,3-6 1 16,0-5 3-16,5-3 3 0,-4-4 0 0,1-4 0 16,4-3-1-16,-4-2-1 0,-3-4-1 0,2-2 1 15,-1-4-3-15,-2-4 0 0,3-2 1 0,-2 2-5 16,-3 0 6-16,0 3-1 0,-7 2-1 15,-4 3 5-15,1 3-1 0,-5 0 5 0,-3 4 1 16,-3-2 0-16,-4 1-6 0,-2 3-4 0,-2-1-2 16,-5 7-6-16,3-1 1 0,-6 3-2 0,-1 5-4 15,2 2 3-15,-1 6-6 16,2 1-4-16,8 5 3 0,2 1-2 0,6 4 5 0,3 3 1 16,6 2 3-16,5-2 1 0,7 3 3 0,4-2 3 15,6-1-3-15,3 0 7 0,-1 1-6 0,-1-2 0 16,-8 2 0-16,0-3-5 0,-6-2 4 0,-5 2-2 15,1-2 4-15,-3-1-4 0,-1-1 4 0,-5-3 1 16,1-1-2-16,-2-1 5 0,-2-1-5 16,-2-2-1-16,-2-1 2 0,2-1-2 0,-5-1 4 15,1 0 4-15,-4 0 1 0,0-1-4 16,-3-2 1-16,-2-2-2 0,-4-1-9 0,3-2-7 16,-3-1-41-16,2-3-56 0,-2 1-104 0,6-1-243 15,0-5-948-15</inkml:trace>
  <inkml:trace contextRef="#ctx0" brushRef="#br0" timeOffset="12228.7497">8779 1971 1957 0,'-2'-7'324'0,"2"-2"-37"0,-1-2-94 16,1 6-31-16,1 4-19 0,-1 1-35 0,-1 0-38 15,1 1-44-15,-1 1-32 0,1 1-9 0,0 4 1 16,0 5 8-16,-1 7 5 0,0 1 7 15,0 4-3-15,1 0-1 0,1-1 4 0,1 2-3 16,2-3 1-16,2-1 1 0,3-2 1 0,2-3-1 16,1-3 3-16,4-3 1 0,-2-3-7 0,5-3 7 15,-1-1 1-15,4-1-1 0,-1-5 9 16,4 0-4-16,-3-3 4 0,-1-2 2 0,-5-3 0 16,1 0 0-16,-5-4-6 0,-1-4 0 0,1 2-12 15,1-2 6-15,-4-2-4 0,-3 2 0 0,5 1 6 16,-3 4-8-16,1-1 2 0,-2 2-1 15,-3 1 4-15,1 2 6 0,-1-1 4 0,-3 3 3 16,0 3-1-16,-1 3 0 0,0 1-4 0,0 1-5 16,-1 0-1-16,0 0-10 0,1 1-6 0,-1-1-7 15,1 2-9-15,0 1 2 0,-1 1 4 0,-1 6 8 16,-1 3 5-16,1 2 5 0,1-1 0 16,-1 2-3-16,-1 2 7 0,1-3-5 0,1 5 0 15,0-1 2-15,2 0-4 0,0-3 2 0,1 0 0 16,1-1-1-16,-1-5 1 0,-1 3 3 0,4-4-3 15,0-1 1-15,1 1 4 0,-2-1-6 0,-1-3 2 16,4 2 0-16,0-2-5 0,-3-1 4 16,2-2 1-16,-1 0-1 0,2-2 2 0,-2 0 1 15,2 0 0-15,0-1 0 0,-2-1 5 0,3-1-5 16,2-1 3-16,-1-3 0 0,-1 0-5 16,-2-2 3-16,4-3-2 0,-1 3 2 0,0-7-2 15,0 4 0-15,-1-6 1 0,0-1-4 16,0 0 4-16,1 0-3 0,0 0 1 0,0-1 0 0,2 0-5 15,-2-1 4-15,0 1-2 0,-1 0 2 0,1 2 2 16,1 2-2-16,0 0 1 0,-1 3-3 16,0 1 3-16,0 3-5 0,0 2 0 0,-4 1-1 15,0 5-6-15,-3 1 3 0,3 1-4 0,-1 3 0 16,0 1 3-16,3 2 3 0,2 5 3 16,-4 1 1-16,1 4 1 0,3 0-2 0,-4 1 1 15,0 2 2-15,-3 1-2 0,1-1 2 0,1 0 0 16,-1-4 0-16,4-2 2 0,-3-2-2 0,4 0 0 15,1-3 0-15,1 2 3 0,3-4-2 16,3-1 1-16,1-1 3 0,4-5-6 0,3-3 6 16,-2-2-2-16,0-3 1 0,1-5 4 0,0 3-1 15,-3-4 1-15,-1 3-3 0,-3-2 0 16,-2 1-1-16,-1-1-1 0,-2 3 2 0,-1-1-1 16,-3 0 1-16,0 0 2 0,1 2-1 0,-3-3 5 15,0 1-1-15,-3-1 2 0,1-1-2 0,0 1-1 16,-2-4-4-16,-1-3 2 0,0 1-2 15,-1 0 1-15,0-2 1 0,1 1-2 0,-2 1 0 0,-1 4 2 16,3 3 0-16,-2 4 5 16,0 4 3-16,-1 1-3 0,0 2-2 0,3 0-10 15,-1 3-8-15,-6 2-1 0,-6 7 3 0,-5 5 5 0,-4 6 0 16,0 1 2-16,0 4-2 0,4 2 1 0,-2 0 2 16,5 2-3-16,0-3 1 0,5-1-1 0,3-3-1 15,4-3 2-15,5-3-1 0,1 1 0 16,3-2 2-16,6-3-1 0,4-4-3 0,5-4-4 15,5-4-19-15,7 0-38 0,6-8-61 16,4-1-113-16,4 0-159 0,7-2-698 0,3-4-560 16</inkml:trace>
  <inkml:trace contextRef="#ctx0" brushRef="#br0" timeOffset="30385.3015">1192 3121 1 0,'-7'0'0'0,"3"-3"0"16,-2-1 69-16,3 1 262 0,0-1-28 0,-2 0-28 15,3 0-22-15,0-1-24 0,-4 0-37 16,4 3-34-16,0 0-32 0,0 0-22 0,-1 1-21 16,3 1-20-16,0 0-16 0,0 0-21 0,0 0-12 15,0 1-5-15,0-1-4 0,3 0-2 0,-3 0-2 16,0 0-2-16,0 0-2 0,0 0 5 16,0 0-5-16,0 0 2 0,1 2 1 0,-1-1-3 15,0-1 4-15,0 0-2 0,1 0-1 0,-1-1-2 16,1 1-4-16,-1 0-2 0,1 0-4 15,1 1 46-15,5 0 14 0,3 0 12 0,3 0 7 0,5 1-41 16,0 1-10-16,-2-1-6 0,3 1-3 16,-1-1 0-16,1 2-2 0,-1 1 1 0,5-1 0 15,2 1 1-15,2 1 1 0,2-1-1 0,-1 0 2 16,-1 1-4-16,3-1 5 0,0-1-1 16,-1-2 3-16,0-1 2 0,-4 2-1 0,3-2-1 0,2 0-3 15,1 2 1-15,-2-2 0 0,1 1 3 16,3 0 1-16,1-2-1 0,4 0-3 0,-2 3-2 15,0-2 2-15,3 0 3 0,1 1 0 0,2-1 0 16,2 2-5-16,0 0-2 16,-1-1-2-16,-1 1 2 0,2-1 1 0,-1 0-2 0,0 0 2 15,-1 1 0-15,5-2-2 0,-3-1 2 0,5 0-1 16,-1 0 3-16,2 0 0 0,2 0 4 16,2-1 0-16,4 1 0 0,1-3 2 0,6 0-2 15,-2 2 1-15,7-1 1 0,-2-1-3 0,1-1 0 16,0 4-3-16,0-3-1 0,3 1 0 0,-2 1-2 15,1-1 0-15,4-2 1 0,1 2-1 16,1-1 0-16,0 0 2 0,1 1 0 0,-2-1-2 16,-1 1 3-16,2 0-2 0,-4-1 1 0,3 2 0 15,0-1 1-15,4 0 1 0,-1 0-1 0,2 1 2 16,-1-2 0-16,0 0 2 0,-1 1-3 16,2-1-1-16,-1 0 0 0,4 0-2 0,1 0 2 0,-1-1 0 15,2 2-1-15,-1-1-1 0,-2-1 1 16,-2 0 0-16,1 1 1 0,0-1 3 0,1 0 1 15,2 1-1-15,2-1 2 0,2 1-4 0,-4-2-1 16,0 0 4-16,0 2 0 0,-1-1 0 16,3-1 1-16,3 0-3 0,-3-3-1 0,9 2-1 15,-2 2-1-15,-2-1-3 0,-1-1 1 0,3 1-2 16,0 0 0-16,2 1 1 0,-2 0-1 0,3 1 0 16,-1-2 0-16,-1 0 3 0,-2-1-1 15,-1 2 2-15,-6-1-3 0,9 1-2 0,-7 0 1 16,2-3 1-16,1 1 0 0,-3-1 0 0,-4 0 0 15,0 2 1-15,1-2-2 0,-1 1 2 16,-1 1 0-16,5-1 2 0,-3 1 0 0,2-3 0 16,-8 3-1-16,0-1 1 0,-1 0 1 0,-5-1 1 15,-1 4 0-15,1-3-1 0,-1-2-1 0,-4 3 1 16,-1-4 0-16,-6 4 2 0,-6-1 1 0,-3-2-1 16,-3 3-1-16,-9-1-1 0,0-1 2 0,-8 3-1 15,-4 0 4-15,-6 1 3 0,-1 0 0 16,-11 1 11-16,0-1 6 0,-7 2 5 15,-3 1 2-15,0-1-5 0,0 2-6 0,-2-1-7 0,2 0-4 16,-1 0-2-16,1 1-2 0,0-1 0 0,-1 0-6 16,1 1-4-16,-1-3-6 0,1 2-18 15,-4 0-56-15,0 2-64 0,-6 6-260 0,-12 9-1368 16</inkml:trace>
  <inkml:trace contextRef="#ctx0" brushRef="#br0" timeOffset="51208.3815">10529 1646 1 0,'2'-2'0'16,"-2"-3"0"-16,1 0 0 0,-1 1 236 0,1 1 38 15,-1 0-16-15,0 0-24 0,0-1-19 16,0 0-15-16,2 1-10 0,-2-2-3 0,0 3-6 16,0-1-8-16,0 0-17 0,-2 0-23 0,2 1-23 15,-1 2-20-15,0 0-23 0,0 2-27 0,0 0-14 16,-2-2-21-16,2 1-12 0,-1-1 3 15,-6 4-3-15,-3 2 7 0,-5 2 3 0,-3 5 3 16,0 3-5-16,0-1 3 0,-1 4 1 0,1 1-9 16,3 0 3-16,-2-1-4 0,6 1 1 0,2 0 3 15,-1 1 0-15,4 0 1 0,2-1-1 0,2 1-1 16,5-4 0-16,3 1 0 0,0 0 4 16,6 0-2-16,-1-1 4 0,2-2 1 0,2 3-1 15,1-1 1-15,2 0-1 0,2 0 0 0,-2 2-1 16,-1-2-1-16,2-1 2 0,0-1-3 0,-5 1 1 15,0-1-2-15,-2-3 1 0,-4 1 1 16,0-3-1-16,2 0 1 0,-5 0-2 16,0 3 2-16,0-5-1 0,-2 3 1 0,-2-2-1 0,0-3-1 15,0 1 0-15,0-3 0 0,0-3 5 0,0 0 7 16,-1-1 16-16,-1 0 22 0,1 0 21 16,-4 0 4-16,-3 0-15 0,-6 1-19 0,-7-2-23 15,-6 0-7-15,1 0 3 0,-2-3 0 0,-1 1-1 16,2 0-2-16,0 2-3 0,-1 0 1 15,1 1-1-15,2-3-1 0,5 2 2 0,0 1-3 16,5-1 0-16,0 1-1 0,8-1 0 0,2 0-1 16,3 1-1-16,-1 0 0 0,3 0-4 0,1 0-1 15,-1-1-1-15,2 1 0 0,-1 0-1 0,0 0-2 16,0 0-1-16,-1-2-2 0,1 2-1 16,-1-2 0-16,0 2-2 0,1-1-8 0,1 1-13 15,-2 0-9-15,1 0 0 0,2 0 3 16,0 1-11-16,5 0-26 0,-1-1-55 0,2 1-105 0,0 1-139 15,3-1-421-15,1 0-598 0</inkml:trace>
  <inkml:trace contextRef="#ctx0" brushRef="#br0" timeOffset="51833.2874">11152 1703 1 0,'3'-2'374'0,"1"-1"-9"0,-1-1-56 15,1 2 12-15,-3 2 22 0,1-3-25 0,-2 3-58 16,0 0-74-16,-2 0-58 0,2 0-32 16,-1 0-24-16,1 3-7 0,-1-3-13 0,1 2-8 15,0-1-5-15,0-1-11 0,0 0-3 0,0-3-5 16,-3 3-6-16,3 0 1 0,3 0-1 16,-3 0 6-16,0 0 2 0,0 0 8 0,1 0 5 15,-1 2 2-15,0-4 7 0,0 2-6 0,0 0-1 16,0 0-2-16,0 0-5 0,0 0-2 0,0 0-6 15,0 0-5-15,0 0-6 0,-1 0-3 16,1 0-3-16,0 0-1 0,0 0-2 0,0 0-4 16,1 0 2-16,-1 0-4 0,0 0 4 0,1 0 1 15,-1 0-4-15,0 0 4 0,0 0-6 16,0 0 0-16,0 0-2 0,0 0-1 0,0 0 0 16,0 0-4-16,0 0-3 0,0 0-4 0,0 0-12 15,0 0-23-15,0 2-17 0,0 3-14 0,2 1-52 16,0 2-64-16,-1 2-132 0,0 1-183 0,1 3-414 15,-2 2-139-15</inkml:trace>
  <inkml:trace contextRef="#ctx0" brushRef="#br0" timeOffset="52232.4903">11126 2396 1448 0,'2'2'121'0,"-2"-2"-31"0,-2 1-37 0,2 0 66 0,0-1 51 15,0 1 18-15,0-1-26 0,0 1-60 0,0 0-48 16,0-1-29-16,0 0-11 0,-1 1-8 0,1-1-5 16,0 2 0-16,0-2-5 0,0 1 13 15,0 2 28-15,1 3 19 0,1 1 11 0,-1 1-6 16,0-1-21-16,0 1-13 0,2 0-3 0,-2-2-2 15,0 1 1-15,-1 2-2 0,3-2-4 16,-3 2 2-16,1-2 0 0,0 1-4 0,0-1 3 0,1-3-8 16,-2 1-1-16,0-2 1 0,1-1-2 15,-1 1 2-15,1-2-1 0,-1-1 1 16,0 0-3-16,0 0 12 0,0 0 9 0,0 0 10 0,0-1 14 16,0 1 0-16,2-1 4 0,-2-1 0 15,0 2-12-15,0-1-8 0,1-5-14 0,-1 2-13 16,0-3-11-16,0 3-9 0,0 0-18 0,0 1-42 15,0 2-78-15,1-1-201 0,-1 2-469 0,1 0-840 16</inkml:trace>
  <inkml:trace contextRef="#ctx0" brushRef="#br0" timeOffset="52995.5384">12736 2315 613 0,'3'-3'293'0,"-2"-4"4"0,3 0-41 0,0 3-16 16,-3 1-2-16,0 2-39 0,-1 0-60 0,0 1-59 15,0 1-57-15,-1 0-34 0,1 2 2 0,0 4 5 16,0 2 12-16,1 6 24 0,0 5 1 0,-1 4 4 16,-2 3 4-16,-2 8 0 0,-2 0-1 15,-2 2-8-15,2-2-7 0,0 1-4 0,2-7-8 16,0 0-4-16,2-1 0 0,0-4-2 0,-2-1 0 15,1-5-1-15,1-6 1 0,2-3 0 0,0-5 1 16,0-3 16-16,0-1 19 0,0-1 28 16,2 1 27-16,-2-1 10 0,3-2-25 0,1-7-26 15,-2-4-30-15,4-8-23 0,0-4 1 0,1-3 0 16,3-3 0-16,0-3-1 0,0 1-1 16,2-4-2-16,2-1-2 0,2-1-2 0,-2 1 4 15,3-1 1-15,-3 1 3 0,1 2 1 0,-2 0 1 16,0 4 1-16,2 0 5 0,-3-3 13 0,2 5-3 15,-1-2 1-15,-2 6-1 0,0 6-10 16,-1 5 4-16,-2 1 0 0,-2 5-4 0,0 3-2 0,-4 3-4 16,2 3-9-16,-4 1-6 0,0 1-4 15,3 3-4-15,0 4 2 0,6 2 5 0,0 8 5 16,1 5 3-16,2 5 3 0,-2 6 0 0,0-1 1 16,1 0-3-16,0 0 0 0,-2-1 3 15,1-1 2-15,0 1-3 0,0-2-1 0,1 1-1 16,-2 0-6-16,1-1 7 0,0 1 0 0,0-2-2 15,-1-1 3-15,-3 0-20 0,2-1-22 0,0-2-32 16,-2 3-49-16,-1-6-52 0,0 1-85 16,-1-5-112-16,-4-2-194 0,-1-1-661 0</inkml:trace>
  <inkml:trace contextRef="#ctx0" brushRef="#br0" timeOffset="53396.0923">12761 2505 1392 0,'-2'-6'203'0,"-2"-1"16"0,0 1-63 16,4 3-63-16,3 2-56 0,2 1-39 0,6 0-11 15,5 0 5-15,7 3 10 0,3-1-2 16,1 4 3-16,5 3 3 0,5-3 1 0,0 0 3 16,6-3-5-16,1-4-7 0,4-1-14 0,0-4-36 15,2 0-49-15,-4-3-46 0,4-2-37 16,-9-1 4-16,-5-2 36 0,-2-2 52 0,-5-3 50 15,-6 0 37-15,-2-3 26 0,-3 1 18 0,-3-1 24 16,-2-3 43-16,-1 2 61 0,-2 0 62 0,-5 2 44 16,0 1-6-16,-4 2-29 0,-1 5-46 15,-1-1-44-15,-2 0-18 0,0 3-23 0,2 0-16 16,-2 2-8-16,-3 4-13 0,5 2-9 0,-1 1-13 16,2 0-18-16,0 2-14 0,0 2-14 15,-1-2-8-15,1 1-11 0,0 3-2 0,-2 1 2 16,-1 8 1-16,2 4 12 0,0 7 2 0,0 5 3 15,1 1 2-15,2 2-2 0,4 3 0 0,-3 1 0 16,5 2 2-16,-4 3 0 0,4-2 1 0,2 1-8 16,1-4-17-16,4-3-27 0,0-4-41 15,-1-5-53-15,2-4-58 0,-4-5-106 0,1-3-167 0,0-5-433 16,-2-5-366-16</inkml:trace>
  <inkml:trace contextRef="#ctx0" brushRef="#br0" timeOffset="53628.6356">13807 2195 1497 0,'-2'-17'396'0,"1"-2"-6"16,-5-7-105-16,5 5-61 0,0 3-34 0,1 2-37 15,0 6-27-15,0 6-35 0,0 2-30 0,0 2-27 16,0 1-31-16,0 1-30 0,0 3-4 0,0 6 4 16,2 7 8-16,3 8 23 0,-3 4 3 0,-1 4-2 15,3 1 0-15,0 0-5 0,-2 4 4 16,1 0-1-16,1 1 1 0,-1 2 3 0,-1-1-1 15,4-2 0-15,0-5 0 0,3-4-3 16,-1-2-5-16,1-3-10 0,-2-3-22 0,-1-1-29 16,2-4-41-16,-1-1-58 0,-3-3-79 0,0-4-125 0,0-2-173 15,-2-5-386-15,-3-4-32 0</inkml:trace>
  <inkml:trace contextRef="#ctx0" brushRef="#br0" timeOffset="54145.9144">13510 2346 1268 0,'-1'-2'320'0,"2"-4"-55"16,0-2-103-16,7 1-64 0,3-2-33 16,8 0 0-16,2 0 5 0,3 1-1 0,5-2-8 15,3 2-12-15,6 0-7 0,-1 1-5 0,1 1-4 16,1 2-7-16,0 2-4 0,-7 3-7 0,-1 1-1 15,-1 3 3-15,0 2 3 0,1 1 5 16,0 1-5-16,-1 1-7 0,-3 3-6 16,-4-1-3-16,-2 2 0 0,-1 1-1 0,-3-1 3 0,-3 5-2 15,2 1 0-15,-4 0 2 0,0 2 2 16,-2 0-4-16,-2 0 3 0,-3 1 3 0,0-3 1 16,-3 2 3-16,-1-5 3 0,-1-2-2 15,-1-4-1-15,1-1 5 0,-1-3-3 0,0-2 3 16,-2-3 7-16,1-3 19 0,2 1 21 0,-3-3-3 15,1-2-8-15,-5-3-24 0,2-4-22 0,-3-2 0 16,-1-2-1-16,4-2-3 0,1-2-2 16,3-2 0-16,1-2-3 0,5 0-2 0,2-2-1 0,2 3-2 15,2 1-2-15,5 2 3 0,-2 5 4 16,8-2-2-16,-1 3 2 0,4 4 4 0,-3 2-2 16,-2 2 4-16,-3 4-2 0,-1 0 1 0,0 4-3 15,-2-1-2-15,1 5 1 0,-2 3-4 0,-2 1 3 16,2 4 1-16,2 4-4 0,-4-4 6 15,1 6-4-15,-3 1 1 0,-1-1 3 0,-3 2-2 16,4-2 1-16,-2-3-2 0,-3-2 0 0,3-3-2 16,-4-4-4-16,4-2-9 0,-5-3-22 0,0-2-11 15,1-1-13-15,-1-1-37 0,-1-3-48 16,1-5-105-16,0-5-229 0,2-4-889 0</inkml:trace>
  <inkml:trace contextRef="#ctx0" brushRef="#br0" timeOffset="54284.5797">14393 1949 1822 0,'-4'-7'276'0,"0"-5"-65"0,1-2-45 0,2 5-22 0,1 2-35 15,0 2-38-15,0 2-48 0,1 3-57 0,-1 0-103 16,1 3-28-16,1 2-91 0,2 5-264 16,2 2-897-16</inkml:trace>
  <inkml:trace contextRef="#ctx0" brushRef="#br0" timeOffset="55072.1828">15000 1957 943 0,'-4'-9'359'0,"3"-1"-4"0,-3-1-89 0,0 1-40 15,2 5-15-15,-1 1-41 0,2 3-60 0,0 2-56 16,1 0-52-16,0 2-41 0,0 0 0 16,-3 4 12-16,1 6 19 0,0 3 29 0,0 7 3 15,-3 5 2-15,3 6 3 0,0 4-4 0,0 1-3 16,-2 1-4-16,4-2-6 0,0-5-2 15,0-4-4-15,0-1 2 0,1-4-2 0,2-1 3 16,-1-2 2-16,-1-4-1 0,0-3 2 0,0-1-3 16,0-4-1-16,0-1 0 0,-1-4 0 0,0 0 1 15,3-2 3-15,-3-2 18 0,0 0 13 16,-3 0 22-16,3-1 18 0,0 1 2 0,0-1 4 16,0-1-21-16,-1-4-22 0,-1-2-19 0,0-1-22 15,0-1-1-15,-3-1-1 0,4 2 2 0,1-2-6 16,0 2 0-16,0-3-2 0,2 1-7 0,3-2 6 15,-2 2-3-15,4-3 1 0,-1 3-2 16,8-1 0-16,-3 1-1 0,3 0-2 0,5 1 0 16,2 1 1-16,2 0 1 0,0 3 0 0,-1 2 0 15,-1 3 0-15,-1 1-1 0,0 1-1 0,1 3 3 16,-1 3-4-16,1 2 4 0,-1 0-3 0,0 2 5 16,-2 1 0-16,-3 2 2 0,5 1 3 15,-3 3-4-15,-3-1 4 0,-3 0-1 0,0 0 1 16,-3-3 3-16,-2 0-4 0,-4-2-2 0,-2-1 2 15,-2 1-1-15,-4-1 1 0,-1-2 3 16,-3 0 2-16,-4-1-6 0,-5 0 10 0,0-1-1 16,-3 0-1-16,-1-2 7 0,-5-1-7 0,4 1-1 15,-3-3 0-15,3 0 0 0,1-2 0 16,5 0-1-16,0-2 2 0,5 0-7 0,-1-1 6 16,9-1-3-16,-2 2-4 0,6-2-2 0,0 1-23 15,2 0-35-15,0-3-50 0,6 1-58 0,0-2-70 16,9-1-112-16,3 2-236 0,4-3-890 0</inkml:trace>
  <inkml:trace contextRef="#ctx0" brushRef="#br0" timeOffset="56343.5201">15561 2344 1066 0,'1'-1'583'0,"-2"-1"-173"0,1 2-146 15,-1 0-94-15,1 0-52 0,0 2-41 0,0-1-39 16,-1 0-17-16,-2-1-20 0,3 1-8 0,-1 1 7 15,0 3 8-15,0 4 16 0,0 1 9 16,-1 3-2-16,1-2-8 0,2 2-5 0,0-1-1 16,2 0-2-16,5 1 4 0,1-2-2 0,3-1 2 15,0 1 0-15,5-1-5 0,-2-3 7 0,3 0-2 16,-1-3 4-16,-3-4 0 0,2 0 0 0,-4-1 3 16,0-2 2-16,-2-3 9 0,-1-1-4 15,-1-4-1-15,3-1-6 0,-6-3-9 0,3-1 1 0,-2 0-2 16,-2 0-1-16,-3 2 1 0,3 2-3 15,-1 1 0-15,-3 1 0 0,0 3 1 0,0 2 0 16,0 1 2-16,0 1 1 0,0 3-8 0,0-2-1 16,0 2-10-16,0 2-12 0,0-4-15 15,-2 4-20-15,2 1 6 0,0 3 9 16,0 7 17-16,2 3 18 0,-1 2-1 0,1 2 1 0,3 2-3 16,-1 2 4-16,2-2-2 0,0 0 3 0,4-4-1 15,1 1 1-15,3-3 0 0,0-3-1 16,-1 0 0-16,5-4 0 0,2-1 1 0,0-5 0 15,1-3 0-15,5-3-1 0,-2-5-2 0,-2-3 0 16,4-5-1-16,-3-2 2 0,-3-3 0 16,1-8-3-16,1-1 2 0,-1-9-5 0,-2 0 5 15,1-3 2-15,-3-1-3 0,3-1 4 0,0 3-3 16,-5-2-1-16,1-1 4 0,-7 3-1 16,-5 2 3-16,-2 2-1 0,-2 7 3 0,-2 3 4 15,-1 2-1-15,-3 2 5 0,2 2 0 0,-4 0 1 16,1 2-1-16,2 3 4 0,-2 3 1 0,3 0 1 15,-3 5 1-15,4 1-5 0,0 4-5 0,1 2-10 16,2 1-11-16,0 1-15 0,-1 2-10 0,0 2 7 16,0 7 6-16,-6 6 12 0,4 4 12 0,-4 7-4 15,2 6 3-15,3 1-1 0,-2 6 0 16,3 4 0-16,0 3 1 0,-1 2-1 16,1 0 1-16,1-3-1 0,1-3 0 0,1-4 2 0,4-4-2 15,2-4 2-15,1-5 0 0,3-2-1 16,0-1 0-16,0-4 1 0,0-3-1 0,1-4 1 15,4-3 3-15,-4-2-2 0,4-3 1 0,1-4-1 16,-2 0-4-16,5-6 4 0,1-2 1 0,2-2-2 16,-3-2 2-16,1-3-4 0,-1-3-2 15,2 1 4-15,-5 0 1 0,2-3-1 0,-3 3-1 16,-5 0 0-16,-1 0 0 0,-3 3 0 0,-4-1 1 16,3 1 2-16,-5 1 1 0,-1 1 0 15,-1-2-1-15,0 3 0 0,-1-3-1 0,1 2 0 16,0 1 0-16,-1-2-1 0,0 5 0 0,-1-3-1 15,1 1 1-15,-3 1 2 0,3 3 0 0,0-2 2 16,1 1-1-16,-1 3 2 0,0-2 0 16,0 4-2-16,0 0-2 0,1 0-7 0,-1 0-2 0,-2 0-8 15,2 1 0-15,-1 4 1 0,-7 2 3 16,-2 2 5-16,0 3 3 0,1 0-2 0,-1 0-1 16,3 4 1-16,4 3 2 0,-2 2-3 15,4 3 2-15,1-1 1 0,1 1 0 0,2 0 2 16,1 0 0-16,4-1-1 0,0-2-1 0,5-3 1 15,-1-4-1-15,0-1 2 0,4-3 0 16,0-3-1-16,-1 0 1 0,4-6 1 0,2-1 1 0,1-3 3 16,-1-6 6-16,2-1-4 0,2-3-4 15,-2-3 0-15,-4-2-5 0,-2-2 7 0,2-3 1 16,-5 1-1-16,3-1-3 0,-3 2-1 0,-2 1 0 16,-1 4 3-16,1 0 2 0,-4 5 2 0,-4-2-2 15,2 4 0-15,-2-1-1 0,-1 4 1 16,2 2 4-16,-3 0-2 0,0 3-3 0,-1 1-6 0,0 0-8 15,2 1-13-15,-2 2-2 0,2 1 2 16,1 4 3-16,4 5 13 0,-2 1 3 0,-1 3 1 16,3 3 0-16,-2 2 1 0,2 0-1 0,-4 2 2 15,4-2-1-15,0 0 2 0,-1-2 1 16,0-3-5-16,-2-2 1 0,2-3-1 0,-3-3-5 16,1-4 5-16,-1-3 4 0,0-2 5 15,-2 0 11-15,6-6-7 0,3-2 1 0,4-6-1 16,5-3-4-16,0-4 2 0,-2 0-4 0,2-5-4 15,-1 0-4-15,1 2 5 0,1 0 0 0,-2 1 1 16,1 6-2-16,-3 0 1 0,0 3-1 0,-4 3 3 16,-1 0 3-16,-1 6-2 0,-3 1-1 0,-4 2-3 15,1 2-5-15,-4 0-4 0,2 4 2 16,1 1 1-16,2 3 2 0,1 5 2 0,1 3-1 16,-4 4 2-16,-3 1 0 0,0 3 1 0,-3 1-1 15,-5 1-4-15,0 1-8 0,1-4-4 16,0 1-10-16,0-4-14 0,-3-2-15 0,4-3-29 0,-2 1-31 15,-1-5-46-15,-1 0-75 0,-3-4-139 16,-1-5-364-16,1-3-807 0</inkml:trace>
  <inkml:trace contextRef="#ctx0" brushRef="#br0" timeOffset="56548.5834">16204 1955 2037 0,'-9'-7'319'0,"3"1"-19"0,-3 0-83 0,9 3-58 15,5 0-62-15,4-2-53 0,7-1-32 0,8-1-11 0,8 2 2 16,13-1 4-16,8 4-5 0,10-1-21 16,10 2-100-16,6 1-371 0,2 0-1153 0</inkml:trace>
  <inkml:trace contextRef="#ctx0" brushRef="#br0" timeOffset="59635.9456">17920 2338 1 0,'1'-3'77'0,"-2"0"311"16,1-1-77-16,0 1-39 0,1 1-21 0,-1-2-32 16,2 2-38-16,0-2-30 0,1 0-24 15,0 0-25-15,2 2-13 0,0 0-16 0,-2 2-15 16,0 0-11-16,-2 0-17 0,0 0-6 0,-1 0-7 16,0 0-4-16,0 0-5 0,0 1-5 0,-1-1-1 15,1 1 3-15,1 1 11 0,2 0 9 0,-1 4 6 16,3-1-3-16,-3 0-5 0,2-1 1 0,2-1 2 15,-2 2 7-15,1-1 5 0,0 1 5 16,2-1 3-16,4 1-6 0,-1 1-5 0,2 0-8 16,3 1-7-16,-2-1-4 0,3 3-5 0,-2-1 0 15,-1-1-4-15,-2 1-1 0,-1 2-1 16,0 1-1-16,-2-1 1 0,-1 1-3 0,-2 3 3 16,-1-2 1-16,-1 4 2 0,-3-1 5 0,0 1 0 15,0-2 2-15,-2-2 1 0,-3 3 2 0,1-4 3 16,-2 0 3-16,-1 2 6 0,-4-2 9 0,-1 0 6 15,-3-2 1-15,-3-1-2 0,0 0-10 16,2-5-9-16,-3 2-3 0,1-1-4 0,1-2-5 16,0 0-3-16,0 0-6 0,2 0-13 0,2-2-34 15,3 0-84-15,0 0-211 0,5 1-786 0,3-4-550 16</inkml:trace>
  <inkml:trace contextRef="#ctx0" brushRef="#br0" timeOffset="60670.2072">19185 2388 1 0,'-3'-3'0'0,"-2"-4"320"0,0-1 66 0,1 2-37 16,3 1-16-16,0-1-41 0,1 2-36 15,0 0-37-15,0 3-39 0,1-2-36 0,-1 3-45 16,1 0-37-16,-1 0-36 0,0 2-27 0,0-2-17 16,0 1-5-16,1 1 11 0,2 5 8 0,2 3 18 15,2 3 11-15,1 3-8 0,0 2 5 16,1 4 0-16,-3 2-5 0,2 2 0 0,-4 2 1 15,1 2 1-15,2 4 5 0,0-2 1 0,2 0-4 16,2 0-5-16,-1-3-3 0,2-1 1 0,1-6-2 16,1 0 6-16,1-3 1 0,0-4 0 15,0-1-3-15,-3-5-3 0,0-1 1 0,0-5 6 16,-3-1 16-16,1-2 18 0,1-5 9 0,5-7-1 16,3-4-11-16,2-2-15 0,-2-5-10 15,2-2-3-15,-5-4-1 0,3-3-2 0,-3-3-6 16,-4-1-1-16,-1 2-2 0,-1-2-3 0,-5 1 4 15,-1-1-5-15,0 1 0 0,-3 5-1 0,0 4-2 16,-2 6 0-16,0 2 1 0,0 2-1 0,-2 4-2 16,-1 2 0-16,3 3-3 0,0 2 1 15,-2 2 0-15,2 1-3 0,0 0-8 0,1 2-27 16,-3 2-46-16,3 1-14 0,-2 2-42 0,2 1-70 16,2 7-141-16,2 1-354 0,0 3-869 15</inkml:trace>
  <inkml:trace contextRef="#ctx0" brushRef="#br0" timeOffset="61606.4193">20205 2363 2069 0,'-4'-10'262'0,"0"0"-14"0,-4-7-64 15,2 4-28-15,1 3-26 0,1 2-39 16,-2 0-23-16,1 1-14 0,0 2-18 0,-5-1-6 15,4 3-13-15,-2 1-10 0,-3 2-3 0,-1 2-6 16,-6 3 2-16,1 2 1 0,-8 4-1 0,0 2 3 16,4 3-3-16,-4 3 1 0,2 2-4 0,4-1 2 15,2 1-1-15,2 0-2 0,5 0 3 16,6 2-4-16,1 1 1 0,6-2 2 0,0-2-5 16,7-2 0-16,3-6-1 0,0-1-2 15,5-2 4-15,-1-6 5 0,7-3 4 0,1-2-1 16,5-4 7-16,1-3-6 0,0-2 0 0,-1-1 0 0,-1-1-4 15,-6-3 3-15,-3 0 0 0,0-2 4 16,-4 4-4-16,-2-1 4 0,-4 3 1 0,-2 4-2 16,-4-3 8-16,-1 4-3 0,-1 0 1 0,-2 0 0 15,-1 1-4-15,0 0 2 0,-2-1-3 16,0 3 1-16,-1-1-2 0,0 1 1 0,2 1 0 16,-4-1-2-16,3 2 3 0,-1-1-3 0,0 3-3 15,1 0-5-15,-2 1-3 0,-3 2 0 0,1 3 0 16,-4 1 4-16,-1 6 0 0,-2 0 0 15,1 3 1-15,2 2-2 0,-2 2 4 0,3 0-2 16,3 2 0-16,2 1 5 0,2 0-8 0,3-3 6 16,3 0-1-16,2-2-2 0,1-3 5 15,4-1-3-15,0-4 2 0,1 1-2 0,-1-6 4 16,4 1-5-16,-2-2 2 0,5-1 1 0,-1 0-4 16,0-2 6-16,2-2-1 0,-1 0 1 15,-1-3 5-15,0 0-6 0,-2 3 2 0,1-3 0 0,0-2-3 16,-2 0 2-16,3-3 0 0,-1 1-1 15,2-4-5-15,3 0 6 0,-3-1 0 0,-1 1-2 16,3-3 9-16,-4 2-7 0,1-2-1 0,0 0-2 16,0 2 2-16,1-4-3 0,-3 1 1 15,3 3 3-15,-1-2-7 0,-1 3 6 0,-2 0-4 0,-1 1 3 16,-1 4 0-16,-4 2-3 0,0 0 3 16,-4 4-2-16,3 0 2 0,-5-1-4 0,-1 4-5 15,-1-2-9-15,1 3 0 0,2 2 5 0,-1 3 5 16,5 4 8-16,-2 2 1 0,0 4-3 15,0 1 1-15,-2 2-1 0,0 0 1 0,3-2-4 16,-3 1 1-16,3-3 2 0,1 1-6 0,2-1 8 16,2-1-3-16,1-3 1 0,2-2 6 0,4-1-5 15,-1-3 3-15,3-4 0 0,0 0-1 16,4-3 1-16,1-3 2 0,-1-3 2 0,-1-2-3 16,4-3 6-16,-3-2-1 0,-2-6-2 0,0-4 5 15,2 0-3-15,1-2-1 0,-4 0 2 0,0 1-4 16,-5 0 4-16,-4 2-5 0,-1 2 2 15,0 3-2-15,-3 2 0 0,-2 2 4 0,-2 1-1 16,-1 1 8-16,-1 4-6 0,-1 3 4 0,0 1 2 16,0 2-6-16,0 1 2 0,0 1-8 0,0-1-6 15,0 1-13-15,0 0-10 0,-1 2 0 0,1 3 2 16,0 4 16-16,1 4 3 0,-1 4 5 16,1 0-2-16,2 0-6 0,1 3 6 0,-1 0 0 15,2-1 0-15,0 1 4 0,0-1-8 0,0-5 2 16,2 0-3-16,-2-1-1 0,2-5-13 0,-2 1-18 15,1-1-20-15,-2-2-32 0,1 0-34 16,-2-6-43-16,1-1-42 0,-1-3-152 0,-1-5-373 16,-1-6-816-16</inkml:trace>
  <inkml:trace contextRef="#ctx0" brushRef="#br0" timeOffset="61764.612">21128 1887 1129 0,'-7'-13'233'0,"-2"-1"24"0,-2-4-34 15,4 10-37-15,6 4-25 0,-1 0-52 16,1 3-71-16,1 1-101 0,0 2-23 0,2 3-2 16,0 8 17-16,6 4 69 0,3 6-53 0,0 4-100 15,8 3-205-15,-1 5-501 0,0 2 267 0</inkml:trace>
  <inkml:trace contextRef="#ctx0" brushRef="#br0" timeOffset="63234.3342">21720 2282 1711 0,'1'-6'266'16,"0"-4"1"-16,1-1-60 0,2 4-30 16,-1 2-9-16,-3 1-11 0,0 1-25 15,-1 0-31-15,1 2-24 0,-2 1-25 0,0 0-19 0,0 0-16 16,1 1-11-16,0-1-9 0,-4 3-2 15,-2 4 8-15,-10 1-3 0,-3 6 5 0,-2 1-2 0,-2 4-6 16,2 0 4-16,0 1-1 0,4-2 0 16,3 1 1-16,2 1 0 0,4 2-2 0,1 1 1 15,5-1 0-15,0 1 0 0,3-2 1 16,3-6-1-16,0 3-2 0,5-6 0 0,0-4-1 0,1-3 1 16,3-2 4-16,-2-1 0 0,2-3 1 0,1-1-1 15,4-2 0-15,-3-3 0 0,4-3 0 16,-1-1 0-16,-2-3-4 0,3 0 2 0,-4-5-1 15,3-2 1-15,-4-2 3 0,-1 0-3 0,-2 3 2 16,1 2-4-16,-6 1 2 0,0 1 1 16,-2 4-2-16,-2-1 3 0,-2 3-4 0,0 1 3 15,-3 2-3-15,2 2 1 0,1-1 1 0,-1 4 0 16,1 0 0-16,1 2-7 0,-2 4-5 16,2-4-16-16,0 0-18 0,0 1-19 0,-2 1 4 15,2 4 19-15,-1 2 17 0,1 5 26 0,1 1 0 16,3 3-1-16,-1-1 0 0,5-2 2 0,3 3-2 15,0-3 0-15,4-4 0 0,2-3-2 16,7-1-1-16,2-3-1 0,5-4-5 0,-1-2-5 16,1-7-1-16,-4-1-1 0,2-1 4 0,-2-8 4 15,0 1 3-15,-1-3 4 0,0-3 2 0,-1-2 0 16,2-5-1-16,0 2 3 0,-4-4-1 16,-1-2 0-16,-1-1 2 0,-5 2-1 0,-1-1 4 0,-4 5 6 15,-5 5 8-15,-5 0 3 0,-2 6 2 16,-5 3 0-16,-2 2 0 0,-7 3-4 0,3 2-4 15,-6 4-6-15,-2-1-7 0,-3 7-5 0,-6 5 2 16,-2 3 0-16,1 6-1 0,5 3-1 16,0 5-2-16,5 2 0 0,2 6 0 0,4 5 3 15,3 2-1-15,7-1-1 0,2-6 0 0,5 0 0 16,1-6 1-16,7-1 1 0,4 0 0 0,2-1 1 16,2-4-2-16,4 0 2 0,-1-4-2 15,-1 1 3-15,-3-2-1 0,1-1-2 0,-1-2 1 16,2 1-2-16,-5 0 2 0,-1-1 0 0,-2 2-1 15,-1-1 1-15,0-1-4 0,-3 2 3 16,-1-3-2-16,-2 4 1 0,-1 0 2 0,-3 2-1 16,-2 2-1-16,-3 0 4 0,-3-3-1 0,0-1 2 15,-2-1 2-15,-1-4-6 0,2-2 1 0,2-1-1 16,0-4 2-16,4 0 0 0,-3-1 0 0,5 0-2 16,0-1-5-16,0-3-3 0,3 0-7 0,0-4-9 15,-1-2-1-15,9-4-8 0,7-4 5 16,5-1 4-16,5-6 2 0,6 0 7 15,3-2 0-15,-2-2 6 0,1-4 5 0,-3-1 0 16,1-2 5-16,-1-3 1 0,-1 1 2 0,-1 0 4 16,-1-6 0-16,0 2 3 0,-9-4 1 0,-1 7 8 15,-9 5 10-15,-2 6 7 0,-2 2 5 16,-6 3-5-16,-1 5-2 0,-5 1 0 0,3 6-3 0,0 2 1 16,-1 2-5-16,-2 4-8 0,4-1-9 15,1 6-15-15,-2 0-8 0,-4 5-3 0,-2 8 1 16,-5 7 10-16,1 6 2 0,-2 5 3 0,-1 4 0 15,4 6 0-15,0 4 1 0,0 0-1 0,-5-1-1 16,4-2 2-16,0-7 0 0,-1 1 1 16,3-3-1-16,0-2-2 0,2-6 0 0,2-2 1 15,4-6 1-15,2-3-2 0,2-3-1 0,3-3-1 0,-1-4 0 16,4-2 4-16,4-4 2 0,6-3-1 16,4-2 3-16,6-5-2 0,2-1-1 0,0-6 1 15,0-1 1-15,0 0-1 0,-4-4-3 16,4-2 2-16,-1-2-3 0,-3 1 2 0,-1 0 2 15,-3 1-2-15,-2 3 3 0,-4 2-1 16,-4 2 1-16,-4 3 3 0,-4 2 3 0,-2 0 1 16,2 4-2-16,-4 1 1 0,0-1-1 0,-1 5-1 0,-2 3 0 15,3 0-5-15,-1 4-13 0,0-3-11 16,-1 5-1-16,-6 3 5 0,-3 3 9 0,-1 6 6 16,-4 4 1-16,2 1-1 0,0 3-1 0,-1 1 3 15,1 2 0-15,3-3-2 0,2 1 1 16,2-3-2-16,3-3 2 0,3-3 0 0,1-2 1 15,5-2-1-15,1-6-2 0,0-1 1 0,4-4 1 16,7-3 4-16,1-5 4 0,4-4 2 0,1-3-2 16,4-3 1-16,-3-3-2 0,2-2-1 15,0-3 2-15,3 1-5 0,1 1-1 0,-1 3-3 16,-5 1 0-16,-2 1 2 0,-4 2 4 0,-2-2 2 16,-3 1 1-16,-3 0-1 0,-1 1-1 0,-4 2 0 15,2-2 3-15,-6 1 2 0,0 2 0 0,-2 3-2 16,0-2-7-16,-3 2 3 0,-1 1-3 15,1-1 1-15,-4 3 3 0,4 3-9 16,-3 1-3-16,-1 1-2 0,0 1-2 0,1 3-1 16,-1 3 1-16,0 4-1 0,0 0-2 0,2 4 6 15,0 0 1-15,5 2 3 0,1 3 2 0,1 0-2 16,7 3 1-16,-3 0 1 0,2-1 1 16,1 1-1-16,-4 0 2 0,2-1-2 0,-3 1-3 15,-3 0 4-15,0-2 2 0,-3-1-1 0,0 2 7 16,-3-6-6-16,-3 0-1 0,-2-2 2 0,0-2-5 15,-2-2 6-15,-3-3 1 0,-6 0-1 0,-4-2 0 16,-6 1-8-16,-3-2-22 0,-3 0-71 16,-4-2-237-16,-2 0-1311 0</inkml:trace>
  <inkml:trace contextRef="#ctx0" brushRef="#br0" timeOffset="97361.7147">19111 3106 1 0,'-4'1'0'15,"0"-1"92"-15,1 2 214 0,1-2 19 16,2 1 0-16,0-1-44 0,2 0-53 0,-2 1-29 16,0-1-17-16,0 1-21 0,1-1-30 0,-1 0-26 15,0 0-23-15,0 0-15 0,1 1-10 16,0-1-8-16,-1 0-6 0,0 1-4 0,0-1-3 0,2 2-1 15,-2-2 2-15,0 0-1 0,1 0 1 16,0 0 1-16,3 0 29 0,4 1 16 16,8-1 10-16,13 0 7 0,16-3-32 0,9-1-19 15,14-1-16-15,8 0-9 0,13-1-4 0,4 1-3 0,9 1 0 16,5 0-2-16,0 1-5 0,4 3 1 16,2 0-2-16,2-3 0 0,0 3 1 0,0-1 1 15,0-2-4-15,-3 2 0 0,3-2 1 0,1 0 3 16,5 0 1-16,1-1 2 0,1-1-2 15,-5 2-1-15,0-2 3 0,-3 2-1 0,-1-1 1 16,-6 0-1-16,-4 2-3 0,-8-2 2 0,-7 0-2 16,-8-1 0-16,-7 1 1 0,-8-1 1 0,-10 0-1 15,-3-1 1-15,-7 2-3 0,-4-2-1 16,-4 1 1-16,-8 2-2 0,-6-2 1 0,-4 3-2 16,-3 0 3-16,-4-2-1 0,1 3 0 0,0-2 0 15,-3 2-6-15,5 0 1 0,-2-1-2 16,1 2-1-16,-1-1 2 0,-2 1-3 0,-2 0 1 0,-4 1-1 15,-2 1 1-15,-2-2 2 0,2 0 0 16,-3-2 0-16,0 2-2 0,-1 0 1 0,0 0 0 16,-1 0 2-16,1 0 3 0,0 0 2 0,-1 0 1 15,1 0 0-15,-3 0 0 0,3 0 0 0,-1-1 1 16,1 1 1-16,-1-1-4 0,1 1-1 0,-1 0-2 16,1 0-5-16,0-1 4 0,0 1-1 15,-1 0-1-15,0 1 3 0,0-1-6 0,1 0 0 16,-1 0-3-16,1-1-3 0,0 1-3 15,-3 0-8-15,2 0-7 0,1 0-13 16,0 1-14-16,-2 0-23 0,-8 3-43 0,-1 4-86 16,-7 3-282-16,-2 3-1259 0</inkml:trace>
  <inkml:trace contextRef="#ctx0" brushRef="#br0" timeOffset="109168.9041">661 5439 733 0,'-3'-1'305'0,"1"0"-155"0,1 0 27 15,0 0 42-15,-1 1 18 0,-2-1-28 16,3 1-50-16,0 0-52 0,1 1-34 0,0 0-24 16,1-1-11-16,-1 0 0 0,0 0 1 0,1 1 2 15,2-1 3-15,-2 0 1 0,-1 0 4 0,1 1 4 16,0-1 1-16,-1 0-4 0,1 0-3 15,-1 0 6-15,2 1 9 0,5-1 6 0,0 0 3 16,4 2-12-16,3-2-9 0,6 1-8 16,8-1-8-16,3-1-3 0,42-2-5 0,-1 0-21 15,-2 0 1-15,-10 0-5 0,-7 1-3 0,4 1 14 16,-4-1-4-16,7 1-1 0,-1-1 1 0,-5 1-3 0,2 1 0 16,-8 0 0-16,0 0-1 0,-7-3 0 15,-1 1 2-15,-6-1-1 0,-4 2-1 16,-1 0 1-16,-9 1 1 0,0-1 0 0,-4-1-1 15,-3 0 3-15,-4 2-5 0,-5-1 2 0,-1 0 3 16,-3 1 3-16,0 0 6 0,-2 0-2 0,1 0-2 16,0 0-2-16,0 0-7 0,0-3-4 0,-3 1-7 15,0-1-8-15,-5-1-6 0,1 0-9 16,-2 1-8-16,-2-2-13 0,-1 3-19 0,0-2-30 16,-3 1-53-16,2 0-90 0,-3 0-201 0,3 0-570 15,-5 0-411-15</inkml:trace>
  <inkml:trace contextRef="#ctx0" brushRef="#br0" timeOffset="109582.6544">1221 5056 1488 0,'-12'-6'174'0,"-4"-3"42"0,-3 0 26 15,7 1-11-15,4 2-23 0,3 2-50 0,-1 0-37 16,0-1-24-16,2 2-17 0,2 0-15 0,0 2-14 16,2 1-9-16,0 1-10 0,0-1-4 0,0 0-5 15,0 0-3-15,0 0-2 0,1 0-5 0,-1 0-3 16,0 0-5-16,1 0-1 0,-1 0-4 16,0 0-2-16,1 0-2 0,-1 1-9 0,0-1 3 15,1 2-7-15,-1-2 2 0,2 2 11 0,6 3 2 16,0 0 9-16,7 4 3 0,3 0 0 15,4 0-1-15,6 0 1 0,-3 1-2 0,4 0-2 16,5-2 3-16,0 1-2 0,-1-1-1 0,4 1 4 16,-4 0-4-16,4 0 0 0,-4-1 0 0,3-1-2 15,-1 3 1-15,1-3 0 16,-2 2 1-16,-3 1-1 0,-1-2 3 0,-1-3-2 0,-2 2-1 16,-1-2 0-16,2 1-8 0,-4-2-11 0,-3 1-12 15,2-1-24-15,-3-1-25 0,-3-1-37 16,1-1-49-16,-6 0-83 0,2-2-116 0,-4 0-206 15,-4 0-381-15,0-2 88 0</inkml:trace>
  <inkml:trace contextRef="#ctx0" brushRef="#br0" timeOffset="109910.7799">1865 5222 1 0,'0'0'738'0,"-1"0"-338"15,-3 0-31-15,1 0-39 0,0 0-70 0,0 0-59 16,-4 0-48-16,3 1-34 0,-3 0-30 0,-2 2-16 15,2 0-11-15,0 3-8 0,-3 2 1 16,-5 2 0-16,0 4-2 0,-4 0-3 0,-6 8-1 16,0-1-13-16,-7 4-7 0,-1 4-7 0,-4 5-7 15,-2 2-1-15,-3 4-2 0,0 3 0 16,-5 0 0-16,2 2-3 0,-3-2 0 0,6-2-3 16,3-2-3-16,6-5 0 0,4-4 2 0,2-5 1 15,6-3-1-15,5-4 3 0,0-4 1 0,5-4 3 16,0-3 2-16,4 1 0 0,4-3-3 15,2-4-3-15,0 2 4 0,2-3 2 0,-1-2 8 16,0 2 6-16,1-1 2 0,-1 1 0 0,0-1-2 16,0 1-6-16,0-2-1 0,0 1-6 0,0 1-1 15,0-3-8-15,1 2-6 0,-1-4-4 0,0 1-13 16,0 1-20-16,1 0-46 0,0 1-73 16,4 0-127-16,-2 0-373 0,8-2-1015 15</inkml:trace>
  <inkml:trace contextRef="#ctx0" brushRef="#br0" timeOffset="112675.7966">3781 5127 797 0,'3'-9'409'0,"1"-1"-82"0,2-5-58 0,-2 6-15 0,0 3-6 15,-1 3-37-15,-3 1-67 0,0 2-64 0,0 2-64 16,0-1-56-16,-1 2-2 0,1 4 12 16,-3 7 22-16,0 6 38 0,-1 8 5 0,-2 3-6 15,-1 5-5-15,-3 1 1 0,-3 2-6 0,3-3-1 16,-1-3-1-16,1-2-6 0,0-5 0 0,3-6-2 16,0-2-1-16,3-6 1 0,-2-2 1 15,5-3 1-15,0-5 7 0,0-2 30 0,1 0 29 16,1-2 23-16,0-5-9 0,2-4-35 0,2-8-27 15,0-7-27-15,3-4 0 0,0-4 2 0,1-3-1 16,0-8-1-16,2-5-2 16,-1-2 6-16,1-4-5 0,2 1 1 0,-1 1 2 15,3 3-4-15,-2 4 12 0,1 5 8 0,1 6 2 0,0 4 6 16,-1 4 7-16,2 4 0 0,-4 3-1 0,0 5-1 16,-1 4-16-16,-3 4-7 0,-1 4-6 15,-4 4-5-15,2 4-2 0,4 3-1 0,1 5 0 16,4 8 0-16,1 5 4 0,1 8 0 0,-1 5 3 15,-1 4 3-15,-3 4-4 0,0 1 0 0,-2 0-2 16,0-1-3-16,-1-2 3 0,-2-1 0 16,1-3 1-16,0-4 1 0,-3-1-2 0,-1-6 0 15,1-5-3-15,-1-1 1 0,-2-2-12 0,0-3-11 16,0-3-17-16,-1 0-30 0,-1-2-28 0,0-5-43 16,0-2-48-16,-2-4-88 0,-1-3-269 0,-2-3-1013 15</inkml:trace>
  <inkml:trace contextRef="#ctx0" brushRef="#br0" timeOffset="113155.8548">3631 5268 936 0,'1'2'75'0,"-2"-2"-42"0,2 1-4 16,2 1 63-16,4-1 70 0,3 2 37 0,4-2-18 15,7 2-18-15,5-3-17 0,5-3-14 16,6 0-9-16,1-4-22 0,4-1-16 0,0 0-9 15,1-2-11-15,2-2-15 0,-4 2-9 0,-3-1-11 16,-7 4-8-16,-3 0 8 0,0-3 11 0,-5 2 4 16,-1 1 7-16,-1-3-7 0,-1 2-8 15,-2 0-10-15,-1 3-9 0,-4 1-2 0,0 0-4 16,-5 2-2-16,2 1-5 0,-1 2-2 0,-1 0-2 16,-1 4-3-16,2 1 3 0,2 2 0 15,-1 4-1-15,-1 3 1 0,2 4 1 0,0-1-1 16,-1 4 3-16,1-2-1 0,-1 0 1 0,1 0-1 15,1-3 1-15,-5-2-1 0,1 0 0 0,0-4 0 16,0 0 1-16,-3-3 0 0,0-3 1 16,0 0 3-16,-2-2 2 0,4-3 8 0,-2-1 12 15,2-4 3-15,2-1 2 0,3-4-4 0,2-6-10 16,1-3-3-16,-1-2-4 0,-1-1-4 0,0 3-4 16,-3-2-2-16,1 1-1 0,-2 2-1 0,1 1 0 15,1 5-1-15,-4 1 4 0,1 3 2 0,-1 3 2 16,3 1 1-16,-2 2-4 0,1 2-3 15,2 0-3-15,-1 2 2 0,1 3-2 0,2 2 0 16,0 1 3-16,2 3-3 0,-5 1 0 0,1 2-1 16,4 4 1-16,-4 0 0 0,3-1 2 15,-2 1 2-15,3 0-1 0,0 1-2 0,3-4-11 16,-2 4-37-16,2-3-88 0,5-2-248 0,1 3-1295 16</inkml:trace>
  <inkml:trace contextRef="#ctx0" brushRef="#br0" timeOffset="114269.1156">6245 5103 1086 0,'-2'-9'353'0,"-1"-3"-41"0,0-3-39 16,0 3-32-16,2 2-34 0,-3 2-41 15,-1 1-39-15,-2-1-25 0,2 2-21 16,-4 1-19-16,-1 1-21 0,-4 1-11 0,-2 2-10 0,-1 1-1 15,-5 5-5-15,-1 3-2 0,-6 5 0 16,-1 0-6-16,0 5 6 0,-1 1-1 0,1 2-1 16,3 3 3-16,2 1-5 0,-2 4-1 0,8 1-2 15,0-1-2-15,6 1 1 0,6-4-2 0,2 1 0 16,6-4-1-16,6-3 3 0,2-4 0 16,5-2 3-16,6-4 7 0,8-3 1 0,3-5 4 15,8-3 0-15,3-6 0 0,-1-2-4 0,1-7-1 16,-1 1-1-16,-3-4-3 0,-5-3 3 15,-3-2 0-15,-3-1 0 0,-5-2 5 0,-8-5-5 16,-1 4 0-16,-3 0-1 0,-5 3 0 0,-1 4 0 16,-1 1-1-16,-5 5 2 0,1 3-4 0,-3 1 6 15,1 2-1-15,-4 3-2 0,4 1 3 16,-1 4-5-16,1-1-4 0,2 2-6 0,1 2-20 16,0-1 1-16,-3 6 1 0,-4 5 5 0,0 5 9 15,2 4 4-15,-3 1-2 0,5 0 2 0,3 1 5 16,2 2-6-16,5 2 1 0,0 0 0 15,5 0-4-15,4-7 4 0,3 0-1 0,2-3-1 0,3-2-1 16,4-4 1-16,3-4 1 0,5-2-1 16,-2-5 4-16,1-6-9 0,0 0 1 15,-4-6 1-15,1-4-3 0,-1-2 6 0,0-6 2 0,-3-4 0 16,-1-4 1-16,-5-4 1 0,-5 1-1 16,-1-3 0-16,-5 2 5 0,0-1-4 0,-3 5 0 15,-3-1 2-15,-1 5-7 0,-3 3 7 16,-1 5 2-16,-2 2 2 0,-4 5 2 0,4 2 2 0,-5 4 1 15,4 3 0-15,-3 0-2 0,1 4-7 16,0 1-8-16,-1 3-4 0,-4 5-7 0,-7 7 6 16,-1 7 5-16,-1 3 1 0,0 4 3 0,4 1-3 15,4 2 1-15,6 3 1 0,5 0 2 16,5 2-1-16,7-2-2 0,5-1 0 0,6-6-5 16,7-4 4-16,5-6 2 0,2-6-1 0,11-5 3 15,1-6-4-15,3-4-3 0,-1-6 3 0,-4-3 2 16,-4-9-1-16,-4-5 2 0,-5-2 0 15,-4-7-3-15,-3 0 5 0,-6-2 0 0,-6-3 0 16,0-2 6-16,-5 0-5 0,-5-3 1 0,0 4-1 16,-5 0 0-16,-3 5 2 0,0 5 2 0,-1 4 8 15,-4 5-2-15,-1 7 5 0,-1 0 3 0,2 4-1 16,3 4-1-16,-4 1-3 0,3 3-7 0,4 2-6 16,1 0-9-16,0 3-2 0,-4 6-2 15,1 4 3-15,-5 8 2 0,4 5 4 16,-1 4 2-16,4 2-1 0,2 2 8 0,2 4-7 0,1 1 0 15,4 3-1-15,-3 1-5 0,3 3 6 16,-1 2-2-16,-2-2-4 0,3-2-13 0,3-7-12 16,-4-4-18-16,1-6-23 0,0-4-22 0,-4-4-50 15,1-4-56-15,0-2-97 0,-4-3-159 0,0-8-474 16,-6-3-446-16</inkml:trace>
  <inkml:trace contextRef="#ctx0" brushRef="#br0" timeOffset="114672.4257">7088 4955 1479 0,'3'-8'202'15,"4"0"-5"-15,4-5-25 0,6 4-3 0,6 2-1 0,7-1-24 16,3 5-38-16,7 1-24 0,4 3-17 0,1 3-18 16,-3 5-16-16,0 4-11 0,-2 2-9 15,-2 3-3-15,-5 1-3 0,-3 4-1 0,-4 1 0 16,-4 3 1-16,-1 1 0 0,-7 1 0 0,4 0 1 15,-7 1 1-15,0 1 0 0,-3-5 2 16,-5-4 0-16,1-2-2 0,-2-8 1 0,-5 0-2 16,-1-5 3-16,3-3 8 0,0-1 24 0,1-3 26 15,-1-1-4-15,-1-5-4 0,-3-4-25 0,4-1-25 16,-1-7-1-16,1-5-3 0,2-3 0 16,1-1-3-16,4-1 0 0,0 2-2 0,4 1 4 15,1 1-2-15,2 2 2 0,-3 1 2 0,2 2-1 16,-1 3 5-16,1 2 4 0,1 2 1 0,4 1-2 15,-1 4-2-15,-1 1-6 0,-3 3-2 16,2 5-2-16,-1 1-3 0,-1 4 0 0,0 2 1 0,3 3-4 16,-1 5 4-16,-3 2 1 0,3 2 0 15,-1 3 2-15,-3-1-1 0,-2 1-1 0,-1 0-3 16,1-2-7-16,0-1-19 0,-4-5-29 16,2-2-51-16,-2-2-82 0,2-4-128 0,-4-4-260 15,5-6-996-15</inkml:trace>
  <inkml:trace contextRef="#ctx0" brushRef="#br0" timeOffset="114813.5632">7944 4531 1888 0,'-6'-12'526'0,"-4"-4"-297"0,1-3-60 0,2 5-36 16,6 6-37-16,1 3-35 0,-1 0-32 0,1 5-42 15,0 0-39-15,1 5-24 0,0 2-83 0,1 8-221 16,5 3-1189-16</inkml:trace>
  <inkml:trace contextRef="#ctx0" brushRef="#br0" timeOffset="115476.4274">8480 4623 1542 0,'0'-7'355'0,"0"0"-1"0,0-3-79 15,1 1-37-15,0 3-51 0,3 3-43 0,-3 2-51 16,0 1-42-16,-1 1-33 0,0 0-24 16,1 2-2-16,1 4 0 0,3 6 8 0,0 6 7 15,2 4 3-15,2 2 0 0,-5 6-1 0,-2 5 1 16,-1 2-2-16,-3 5 1 0,1 0-1 16,-2-1-2-16,-4-1 2 0,6-3-3 0,-2-8 1 15,2-1-2-15,-2-4 2 0,3-3-1 16,-1-4 0-16,1-3 1 0,-1-3-2 0,1-5 4 15,-1-1 3-15,1-6 9 0,0 0 16 0,0 0 17 16,0-4 2-16,0-2-9 0,-1-4-18 0,-1-5-21 16,-3-5-7-16,4-2-1 0,-1 1-2 0,1 0 1 0,1-1 1 15,1 2-3-15,1 1 0 0,4 0 0 16,-1 2-3-16,5 2 0 0,1 0 1 0,0 4-3 16,5 0-1-16,2 2-1 0,2 2-3 15,1 0 4-15,0 6 1 0,2 1-1 0,-2 6 3 16,4-2-1-16,-2 4-1 0,-2 3 2 0,-3 2 1 15,2 3-1-15,-3-1 3 0,0 3 0 0,0 1 0 16,-5 1 2-16,-1 1-2 0,-3 0-1 16,-5-3 0-16,-1 0 1 0,-3 0 1 0,-1 0 1 15,-4-2 0-15,-1 2-1 0,-7-3 4 0,2-2 0 0,-3 1 2 16,-4-4 4-16,2 0-2 0,-4-3 1 16,3-3 1-16,-3-2-1 0,0 0-2 0,0 0 0 15,1-4-4-15,-1 0-2 0,4-2 2 16,2-2-5-16,-1-3-4 0,3 0-14 0,5-2-33 15,6-2-48-15,2 0-67 0,7-2-95 0,6-3-127 16,7 0-220-16,4 1-444 0,11-2 286 0</inkml:trace>
  <inkml:trace contextRef="#ctx0" brushRef="#br0" timeOffset="116365.2094">9021 4939 628 0,'7'-3'495'0,"0"-1"-152"0,-2 3-150 0,0 1-66 15,-5 1-46-15,-2 2 7 0,2 2 20 0,-2 3 30 16,1 4 34-16,-1 3-14 0,-1 2-22 15,-3 2-29-15,3 1-23 0,-4-3-22 0,3 2-16 16,-1-4-7-16,4 3-13 0,1-4-5 0,1 2-4 16,5-3-1-16,1-1 5 0,1-3 5 15,7 1 6-15,0-3 2 0,6-4-2 0,6-2-5 16,-1-4-4-16,4-4-3 0,-3-4-5 0,1-1 1 16,-4-4-1-16,0-4-5 0,-5-1 3 0,-3 1 0 15,-4-3-3-15,0 1 4 0,-5-1-1 16,0 2 0-16,-5 3 2 0,-1-1 1 0,-1 4 1 15,0 1 2-15,-1 3 5 0,-1 1-1 0,0 4 6 16,-2 1 0-16,3 2-4 0,1 3-5 0,0 0-8 16,0 1-10-16,0 0-13 0,0-1-11 15,-1 4-2-15,0 4 4 0,0 6 9 0,0 5 7 16,1 1 5-16,1 4-2 0,1 3-2 0,2 2 6 16,2 0-4-16,3 1 1 0,2-3-1 0,-1-2 1 15,2-2-1-15,5-5-1 0,0-2-6 0,7-2-7 16,-1-4-3-16,7-6-6 0,1-5-2 15,-1-6 1-15,4-5 1 0,0-3 6 0,-2-4 5 16,-2-7 5-16,1-5 1 0,-5-4 1 0,0-5 1 16,-1-5-2-16,-1-5 6 0,-2 0-1 0,-2-4 1 15,2 4 1-15,6 2 0 0,-4 2 1 16,1 5 4-16,-5 7 5 0,-7 0 6 0,-4 5 11 16,-6 4 5-16,0 3 1 0,-3 3 3 0,0 3-1 15,-3 1-2-15,2 8-1 0,1 2-8 0,-2 2-12 16,2 6-17-16,0 0-17 0,-4 4-2 15,-1 11 3-15,-6 6 12 0,0 9 7 0,-3 5 3 16,1 5-1-16,4 3-1 0,2 3 5 0,2 4-6 16,4-1 2-16,2-3 2 0,5-2-2 15,4-2 3-15,3-5-3 0,5-5 1 0,1-3-7 16,3-6 5-16,1-4 0 0,1-4-2 0,2-7 9 16,-1-5-9-16,2-5 1 0,1-4 1 0,-2-8-3 15,2-3 6-15,-2-5 0 0,-3-2-1 16,-1-6 0-16,-2 0 2 0,-1-4-3 0,-4 2 2 0,-3 0 7 15,-3 4-6-15,-3 0 3 0,-2 4 0 16,-1 3-5-16,-3 2 5 0,-1 5-1 0,-2 1 2 16,0 3 0-16,0 4-1 0,2 2-3 0,-1 1-7 15,0 0-8-15,0 3-5 0,1 4 3 16,-2 4 6-16,-3 2 4 0,2 4 5 0,1 2 0 16,2 2-1-16,2 3 1 0,3 1-1 0,-1 1-1 15,5-2-1-15,3-2 5 0,0-2-4 16,2-2 0-16,3-6 0 0,2 1-7 0,2-5 5 15,3-4 1-15,0-3-2 0,5-4 6 0,-6-2-1 16,2-4 0-16,-1-2 2 0,-6-5 3 0,3 0-2 16,-3-5-1-16,-1-1 1 0,1 1-6 0,-2-3 4 15,-1 3 0-15,2 2 0 0,-3 3 5 16,-3 1-5-16,0 0 2 0,0 5 2 0,-2 1 1 16,-2 2 3-16,-1 3-3 0,-1 2-2 0,0 2-8 15,1 1 2-15,-2 1-2 0,2 3-1 0,0 5 7 16,1 2-4-16,-1 5 2 0,1 3 0 15,-2 3 0-15,-1-1-1 0,-1 4 0 0,-3-2 1 0,0 3-12 16,-3-3-16-16,1 1-46 0,-3-2-97 16,1-3-249-16,-4-1-1203 0</inkml:trace>
  <inkml:trace contextRef="#ctx0" brushRef="#br0" timeOffset="116640.9487">9728 4514 2201 0,'-7'-4'228'0,"1"-3"1"15,-1-3-48-15,5 6-20 0,2-1-44 0,1 2-44 0,1-2-37 16,6 0-27-16,5 2-16 0,11-2-5 16,11 2-1-16,10 2-43 0,13 0-116 0,11 0-350 15,6 1-1120-15</inkml:trace>
  <inkml:trace contextRef="#ctx0" brushRef="#br0" timeOffset="119336.1315">10935 4773 270 0,'-2'-2'488'0,"-2"-3"-97"0,1-2-95 0,-4 4-18 16,5-1-23-16,-1 2-42 0,-1 0-54 0,2 0-45 15,1 1-33-15,-1 1-26 0,1 0-19 0,-1 1-17 16,0 1-13-16,0 2-2 0,-4 0 0 0,-1 4-3 15,-1 1 3-15,1 2-2 0,1 0-3 16,0 0 2-16,1 3 1 0,1-3 1 0,0 3 2 0,2-3-1 16,0 1-2-16,2 0 1 0,2-1-2 15,1-2-2-15,0-4 1 0,2 1-2 16,-1-3 0-16,2-1 4 0,-2 0-4 0,3-2 1 16,2 2 2-16,-2-2-3 0,0-2 6 15,-1 0-1-15,0 0 3 0,-1 1 0 0,1-3 2 0,1 0 2 16,-3 1 0-16,0-1 9 0,-2 1 0 15,-1 2 4-15,-1 0 3 0,0 0-4 0,-1 1 0 16,-1-1-9-16,-1 2-10 0,1 0-4 0,-3 0-4 16,-4 2 1-16,-2 2 5 0,-4 1 5 0,-1 0-2 15,1 3 0-15,1 0 1 0,2-2-8 0,4 0 2 16,1 0-1-16,4 1-2 0,1 1 3 0,1-3-1 16,1 3 0-16,1-2 1 0,2-1 4 15,3-1 0-15,2 0 2 0,4 0 1 0,0-4-9 16,3 2 3-16,1-3-3 0,0-1-5 15,-1-1 4-15,1 1-5 0,-2-2 0 0,-2 1 2 0,-2-2 6 16,-4 2 0-16,-1-1 4 0,-2 1 3 16,0-1-4-16,-3 1 9 0,0-1 0 0,-2 2-6 15,-2 0-6-15,-1 0-9 0,-4 1-2 0,-4 1 2 16,-3 1 13-16,-2 2 2 0,-1 1 3 0,-1 1 3 16,-2 1-7-16,0 0 4 0,2 3 0 15,3-3-5-15,2 0 4 0,5 1-6 0,2-2-1 16,2 0-2-16,4-2 0 0,0 0 0 15,4-1 2-15,2-1 5 0,1 0 1 0,2-1 7 16,3-1 0-16,3-1-1 0,4-1 2 0,0-3-6 16,1 2-2-16,-2-2 0 0,-4 2-1 0,0-2 2 15,-5-1 1-15,-2 1 3 0,-1 2-4 0,-3 0 5 16,-1 0-2-16,0 1-2 0,-1-1 5 16,0 1-12-16,-2-3-3 0,0 3-8 0,0 0-8 15,-3 1-5-15,-1 0-6 0,0 1-5 0,-1 2-18 16,-1 1-25-16,0 0-54 0,0 3-106 0,3-2-165 15,2 2-462-15,4 0-327 0</inkml:trace>
  <inkml:trace contextRef="#ctx0" brushRef="#br0" timeOffset="119769.5959">11886 4854 2151 0,'0'-5'262'0,"0"2"-23"0,-1-2-81 16,1 4-40-16,0 2-32 0,0 0-46 0,-2 0-30 15,1 1-21-15,0 1 3 0,-3 4 5 0,0 5 7 16,-4 5 13-16,2 1-3 0,-3 4-1 0,4 1-3 16,-3 0-4-16,5 0 0 0,3 0-3 15,0-3 4-15,3 1 1 0,5-1 0 0,-1-5 3 16,5 0 1-16,-1-4 3 0,2-1 5 0,5-4 8 15,2-5 0-15,3-4 0 0,5-2 1 16,2-6-8-16,1-1-1 0,-1-3-3 0,0-4-2 16,-4-1 1-16,-2 0 0 0,-2-3-2 0,-1 0-3 15,-2 1-3-15,1 1-3 0,-3 4 1 0,-3 3 1 16,1 1 2-16,-3 2 5 0,-2 2-2 16,-1 3 0-16,-2 1-3 0,1 3-4 0,-1 2-4 15,-1 2-4-15,2 3-1 0,-2 3-1 0,0 4 0 16,3 2 3-16,-1 6-2 0,-4 2 4 0,2 1 0 15,-5 2 0-15,1 0 2 0,-2-2-1 0,0 1-1 16,-1-4 0-16,0 1 0 0,0-5 0 16,-2-3-2-16,-1-1-2 0,2-2-11 0,-1-2-19 15,-1-1-29-15,-1-4-43 0,-1-2-94 0,0-3-254 16,-3-3-1123-16</inkml:trace>
  <inkml:trace contextRef="#ctx0" brushRef="#br0" timeOffset="119917.1781">12210 4479 1867 0,'-3'-10'142'0,"1"0"-2"15,-1-2-50-15,2 3-24 0,2 5-35 0,-1 1-83 16,1 3-43-16,3 5-16 0,2 2-47 0,3 6-67 16,5 4-465-16,2 3-314 0</inkml:trace>
  <inkml:trace contextRef="#ctx0" brushRef="#br0" timeOffset="120327.849">13225 4897 1977 0,'1'-9'271'0,"-1"-1"-68"15,2-4-39-15,0 6-6 0,-2 1-2 16,0 0-19-16,-1 2-37 0,-2 0-37 0,-1 4-25 15,-2 0-20-15,-3 0-10 0,-2 2-9 0,-7 1 3 16,-6 6 2-16,-5 0 2 0,-4 5 0 0,1 0-3 16,4 2 1-16,1 1-2 0,6 4-1 15,4 2 1-15,3 1-2 0,3-1-1 0,6 0 0 16,2-4 1-16,6-3-1 0,2 0 2 0,8-2 1 16,4-3 4-16,6-3 3 0,6-4 2 15,3-4 1-15,4-2-1 0,-3-4-2 0,-4-2 0 16,-3-5 1-16,-4-4 2 0,-3 4 1 0,-3-5 2 15,-1 1-2-15,-2 3 0 0,-6 0 4 16,-2 1 2-16,-3 2 3 0,-1 0 6 0,-1 2-2 0,0 4 3 16,-1 0 3-16,0 1-1 0,0 3-6 15,1 2-10-15,-1 0-10 0,1 4-9 0,-1-3-7 16,-1 1-1-16,1 1 2 0,-3 5 4 0,2 2 5 16,-4 4 2-16,2 2-1 0,1 1-3 0,2 2 5 15,1 2-1-15,3 1 0 0,-1 0-2 0,4 0-11 16,0-3-37-16,2 2-75 0,3-2-194 15,5-1-934-15,1-5-477 0</inkml:trace>
  <inkml:trace contextRef="#ctx0" brushRef="#br0" timeOffset="121708.6297">14546 4611 1093 0,'-1'-4'326'0,"0"-1"50"15,-1-1-54-15,0 5-43 0,4 1-66 16,-2 0-73-16,0 0-59 0,2 1-35 0,-2 1-24 16,0-1-16-16,0 2-6 0,1 0 11 0,1 5 10 15,0 6 13-15,5 4 10 0,-5 3-2 16,2 5 0-16,0 2-5 0,-3 4 3 0,0 4-5 0,-2 5 3 15,0 4 0-15,-5 6-7 0,4 3 2 16,-2 1-14-16,-3 2-4 0,4 1-3 0,-1-2-2 16,1-4-2-16,1-5 1 0,1-8-2 0,-1-7-1 15,4-4 0-15,-1-6 1 0,-1-5 1 16,1-4 2-16,-1-7 2 0,1-2 16 0,-1-4 19 16,0-2 7-16,0-6-3 0,0-6-17 0,0-9-23 15,0-10-14-15,-1-7-3 0,-3-6-3 16,-1-8-2-16,-5-7 1 0,0-3 0 0,-1-2-1 15,-4-1 5-15,0 0-4 0,2 1 7 0,-3 5 1 16,3 3 0-16,2 7 3 0,2 4-1 16,1 8 0-16,7 1 1 0,1 6 4 0,5 1-8 0,2 2-1 15,4 3-1-15,7 0-8 0,2 5 7 16,8 2-1-16,2 6 0 0,3 3 0 0,7 5-2 16,0 6 1-16,-1 7 0 0,-3 10 2 0,2 5-1 15,-6 8-2-15,-2 7 3 0,-2 4-3 0,-10 2 5 16,-3 3 2-16,-6 2-1 0,-7 1 6 15,-3 0-3-15,-2-5-1 0,-3-7 1 0,-4-4-1 16,0-7 0-16,-1-3 0 0,-3-5 2 0,-3-2-2 0,3-2 3 16,-3-6 2-16,6-2 1 0,1-5 6 15,2-2 4-15,4-1 1 0,-4-3 4 16,6-1-2-16,-3-4-8 0,3-3-3 0,1-3-3 16,1-1-6-16,2 1 0 0,5-3-2 0,4 0-1 15,0 1 2-15,7 0-2 0,2-2 1 0,3 1 1 16,5 1-1-16,2-1 0 0,0 1 1 15,3-1 1-15,1 4-5 0,4 1 6 0,0 4 0 16,-3 1-1-16,-4 4 2 0,-2 2-3 0,-3 4-4 16,-4 2 0-16,-2 5-2 0,-2 1 1 0,-3 7 1 15,3 5 3-15,-4 2-2 0,2 6 3 0,-5 1 1 16,-2 2 1-16,-4 2 2 0,0 1-1 16,-4 3-1-16,-3 0 0 0,-3 0 2 0,0-4-3 0,-1-4 2 15,-2-2 0-15,2-9-1 0,-1-5 1 16,3-2 1-16,-1-8 2 0,4-3 10 0,1-4 11 15,0-1 0-15,1-7-2 0,0-2-10 0,3-9-14 16,-1-3 2-16,4-4 0 0,0-4-2 16,2-1 4-16,1 1-4 0,6 0 1 0,-5 1 3 15,1 3-3-15,1 1 3 0,1 3 0 0,0 2-3 16,-4 1 4-16,6 3-2 0,-5 1-2 16,-2 3 2-16,-2 4-2 0,1 4 0 0,-1 3-3 15,-4 1 1-15,2 2-5 0,-2 2-3 0,0 3 2 16,4 4 0-16,-4 2 4 0,4 5 3 0,-2 1 0 15,1 3 1-15,-3 2 4 0,3 0-1 16,-3 2-1-16,-1 1 1 0,3-2-4 0,-2 1 0 16,4-2 3-16,3-3-2 0,0 0 0 0,3-6 0 15,1 0 0-15,5-5 0 0,1-2 2 0,5-3 0 16,-3 0-1-16,0-4 1 0,0-4-2 16,3-1 2-16,-2-2-1 0,-2-2 1 0,0 0 0 15,-1 1 0-15,-2-5 2 0,-4-1 0 0,-4 1 3 16,-1-2 0-16,1 0-1 0,-7 0 0 0,2 0-1 15,-4-1 0-15,-1 1-2 0,-2-1-3 16,-4 2 2-16,-2 0-1 0,2-2 1 0,-3 0 3 16,-3 3-2-16,-3-1-1 0,3 2 0 0,-6 1-3 0,2-3 0 15,-2 5-1-15,-2 0 0 16,0-1-2-16,-2 5 2 0,2 1-2 0,1-1 0 16,2 4-1-16,6 0-1 0,0 2-6 0,6 1-4 15,0 1-7-15,4 2-16 0,0 1-19 0,1 2-22 16,1-1-38-16,1 4-35 0,6-3-66 15,3 2-156-15,4 2-538 0,2-3-622 0</inkml:trace>
  <inkml:trace contextRef="#ctx0" brushRef="#br0" timeOffset="123024.3973">16335 4759 1501 0,'8'-7'384'0,"-4"1"-135"0,6-6-71 16,-1 5-9-16,2 1 7 0,-5 3-8 0,-4 2-11 0,-1-2-34 16,-2 3-30-16,-2 3-30 0,0-2-25 15,1 1-13-15,0-1-5 0,-9 2-3 0,-5 2-6 16,-6 0 1-16,-8 6-1 0,-1-3 1 0,-1 5 0 16,-2-1-1-16,-2 3-4 0,-2 1-3 15,4 2 0-15,0 2-5 0,4 0 4 0,4 2-1 16,7 2-4-16,8-1 4 0,1 2-5 0,9-5 0 15,7-2 1-15,5-3 2 0,4-2 0 16,12-5 5-16,6-3 2 0,9-4-4 0,4-5 3 16,4-3-4-16,-2-5-1 0,-1-3 5 0,-5-3-3 15,-3-4 0-15,-7-2 3 0,-1-5-1 0,-3-4 2 16,-1-3 0-16,-3-5-3 0,1-2 0 0,1-3-2 16,1-1 1-16,-3 4 1 0,3-1-1 0,-5 4 1 15,-10 2 0-15,-1 1 4 0,-5 2 1 16,-6 3 0-16,-3 3 2 0,-3 6 2 0,-2 5 2 15,3 2 4-15,-3 6 1 0,1 2 1 0,3 2-5 16,-3 5-8-16,6 1-6 0,-2 1-8 16,-2 5-3-16,-3 5 1 0,-5 8 4 0,1 8 0 15,-6 9 3-15,7 3-1 0,1 2 2 0,1 6-1 16,8-2 2-16,2 3 1 0,8 5-2 16,0 0 0-16,3 1-2 0,8-4-1 0,1-3 1 15,8-6-4-15,1-7-4 0,4-4 2 0,4-9-2 16,1-4-1-16,0-7 9 0,2-6-6 0,-2-4 1 15,-3-7 5-15,2-4-5 0,-5-4 7 0,-3-4 2 16,-4-4-2-16,-4-3 4 0,0-3 1 0,-5-3-1 16,-2 1 2-16,-2 0 1 0,-5 3-1 15,-1 3 1-15,-5 4 0 0,-3 3 2 0,-1 1 4 16,-4 3 1-16,1 2 2 0,-2 3-2 0,-1 2-4 16,3 2-6-16,-3 3-3 0,0 1-2 0,1 4-3 15,-1 2-1-15,-5 5-1 0,3 3 0 16,0 2 3-16,2 3 1 0,2 3-1 0,2 2 3 15,-1 1-3-15,6 2 2 0,4-2 1 0,-2 0 0 16,4 1-1-16,1-2 0 0,3 1 0 0,2-3-10 16,-1-5 6-16,4 0 0 0,2-7 0 15,0 0 6-15,1-5-5 0,2-1-2 0,-2-3 3 16,2-5 0-16,-1-4 2 0,0-1 3 0,-1-4 0 16,0 0-3-16,-5-5 6 0,3-1-2 0,-6-2-1 15,-2 0 11-15,0 2-5 0,-4 1 1 16,-2 1 0-16,0 0-1 0,-1 1 1 0,-2 3 1 15,0 0 6-15,-2 4-2 0,-1 2 6 0,0 1 2 16,3 2-2-16,-2 3 1 0,2 1-10 16,0 2-8-16,-1 0-5 0,1 0-9 0,-1 0-8 15,0 3 2-15,-4 5 3 0,3 3 2 0,-1 5 11 16,1 2 1-16,2 4-2 0,4-4 4 0,4 3-6 16,2 1-5-16,4-1-4 0,6-1-9 15,3-1-7-15,6-3-1 0,3-4-6 0,6 0-4 0,2-6-1 16,2-2-6-16,-2-3 4 0,-1-3 9 15,-1-3 5-15,-3-3 12 0,-3-3 8 0,-1-3 3 16,-1-2 8-16,-7-2 0 0,1-2 2 16,-4 0 2-16,-4 1 5 0,0-3 6 0,-2 0 5 15,-3 2 10-15,-3-2-3 0,-1 1 6 0,-2 1 2 16,0 2-5-16,1 1 2 0,-2 3-9 0,-2 2-3 16,-1 1-2-16,2 4-1 0,-3 1-3 0,0 4-5 15,0 1-3-15,-1 0-8 0,-1 0-10 16,2 1-5-16,-3 4-3 0,-4 3 6 0,-1 4 7 15,-2 2 5-15,-2 1 0 0,0 5 1 0,2 0 0 16,1-1 1-16,2 0 1 0,3 1-5 0,3-2 2 16,3 1 1-16,8 0-8 0,6-5 4 15,7 3-5-15,9-6-3 0,6-3 0 0,8-2-4 16,1-5-4-16,2-3 0 0,-4-4 3 0,2-5 6 16,-4-3 6-16,1-7 3 0,-1-1-1 0,-3-6 3 15,-2-5 0-15,2-5 3 0,-4-5 5 0,-3 1-3 16,-4-2 2-16,-1-1 1 0,-5 0 3 0,-2 0 2 15,-4-2 7-15,-4 2-1 0,-4 3-3 16,-5 4 7-16,-4 2-5 0,-4 2 1 0,-3 5 6 16,-1 2-5-16,-2 6 3 0,2 1 1 0,0 5-1 15,2 3-4-15,0 5-2 0,2 3-3 16,1 2-16-16,2 2 1 0,1 2-12 0,0 1-5 16,-4 5 9-16,1 6-5 0,-4 9 10 15,1 6 4-15,1 6-3 0,2 5 1 0,3 5 1 16,3 2 0-16,1 5-5 0,-1-1 6 0,0 0 0 15,0 1-2-15,-2-8 7 0,1-1-6 0,-2 0 1 16,0-2 2-16,0-3-2 0,-1-1-2 0,-1-5-5 16,-1-2-12-16,2-9-20 0,-1 1-20 0,2-5-32 15,3-2-30-15,0-5-29 0,2-5-49 16,3-3-142-16,3-5-619 0,1-4-663 0</inkml:trace>
  <inkml:trace contextRef="#ctx0" brushRef="#br0" timeOffset="123312.2959">18529 4452 2180 0,'-7'-7'294'15,"2"1"-48"-15,-2 1-34 0,7 2-28 0,3 1-50 16,2 1-62-16,6-3-37 0,9-1-22 16,10 3-7-16,13 1-1 0,10 3 3 0,11 2 1 15,8-1-1-15,2 0 5 0,0-3 4 0,-6-3 5 16,-6-1 9-16,-2-3 1 0,-10 1-1 15,-3 0 4-15,-3 0 10 0,-4-1 2 0,-7 2 7 16,-8-4 5-16,-7 2-7 0,-7 0 2 0,-2-1-4 16,-2 3-10-16,-4-2-6 0,-3 2-8 15,0-1-6-15,0 1-4 0,-1 2-5 0,-3-1-11 16,0 2 0-16,1 0 0 0,0 2 0 0,-3-1 0 16,-2 1-5-16,-3 1-5 0,-6 1-7 0,-2 4-19 15,-6 2-33-15,0 4-54 0,-1 3-112 16,-3 5-709-16,3 1-858 0</inkml:trace>
  <inkml:trace contextRef="#ctx0" brushRef="#br0" timeOffset="126624.4893">1579 6715 1331 0,'0'-8'205'0,"-2"0"49"0,1-5 2 15,0 5-18-15,-1 2-22 0,0 1-34 16,1 0-34-16,0 2-24 0,-3 0-32 0,-1 1-24 15,3 1-21-15,-5 2-20 0,4 1-11 16,-6 2-5-16,-2 3-1 0,-9 3-1 0,-4 5 9 16,-5 4 2-16,-3 6 4 0,-5 1 4 0,-1 8-6 15,0 1-2-15,1 4-4 0,-1 3-4 0,6-3 0 16,2 2-1-16,6 3-4 0,2-1-3 0,7-2 1 16,7 0-2-16,7-3-1 0,9-9 5 15,4 0 2-15,13-1 6 0,6-5 4 0,13 0 2 0,15-8-1 16,7-8 0-16,11-4-2 0,4-10-5 15,0-3-4-15,-5-7-3 0,2-5-4 0,-8-4 1 16,-7-6-4-16,-5-4-4 0,-7-7 3 0,-6-2-8 16,1-7 5-16,-5-1 4 0,-7-3 0 0,-2-6 3 15,-6-2-1-15,-12 1 1 0,-5-3-2 16,-2 5 5-16,-7 5-2 0,-8 6-1 0,-1 8 4 16,-1 5 0-16,-5 4 2 0,-1 9 6 0,-1 2 1 15,1 3-3-15,-1 8 9 0,7 3-3 16,0 2-1-16,6 4 1 0,3 2-16 0,-1 2-7 15,-1 5-2-15,0 3-3 0,-4 11 7 0,2 8 2 16,-3 6-1-16,1 2 2 0,4 8-1 0,2 3 0 16,1 3 0-16,0 5 1 0,1 6-1 15,-1 2 1-15,0 2 2 0,0-1-3 0,1-5 1 16,1-8 0-16,5-7 0 0,1-9 0 0,-3-7-1 16,3-8 0-16,0-7-2 0,-1-5 1 0,0-7-1 15,2-3 1-15,1-5 3 0,5-4-2 0,7-9 3 16,0-3-2-16,1-6 0 0,-2-2 1 15,1 0-3-15,-4 0-1 0,2 4-2 0,-2 5-1 16,1 4 3-16,-4 1-1 0,3 4 1 16,-3 5-4-16,1 0-2 0,-2 4-1 0,1 2-3 15,-2 1 3-15,6 4 1 0,-1 2 2 0,3 1 3 16,1 4-2-16,2 0 4 0,2 2 0 0,1-1 0 16,1 1 0-16,2 0 1 0,2-1 2 0,2 0-2 15,0-2 3-15,-3-1-2 0,3 0-4 0,0-4-6 16,-1 0-6-16,-1-4-4 0,-3-4 3 15,1-1 4-15,-3-4 6 0,-7-2 6 0,0-1 1 16,-6-2 2-16,-3-3 2 0,-2 2 0 0,-5-1 1 16,0-3 3-16,-8 4-2 0,0-2 1 15,0 3-1-15,-5-3 0 0,-5 1 0 0,-1 4 0 16,-4 0-1-16,-3 1 1 0,-5 2 1 0,-4 3 1 16,-4 3-3-16,-2 4 1 0,0 5-2 0,1 2-2 15,-2 0 1-15,6 3 0 0,2 2-2 0,8 1-2 16,3 1-2-16,9 3 1 0,2-1 0 0,7 3 1 15,2 2 1-15,8-1-2 0,4 3-1 16,8-3 0-16,4-3-1 0,6-6 3 0,1-4-1 16,5-6-1-16,-1-1 0 0,-2-4-1 15,-1-3 2-15,-3-4 2 0,-4 0 1 0,-2-2 2 16,-6 0-1-16,-3 0 2 0,-5-2 1 0,0 2 1 16,-3-1 5-16,-4 1 0 0,-2-2-1 15,-2 4 2-15,-1-2-4 0,-3 1 3 0,1-1 0 16,-2 2 0-16,0 1 1 0,0-2-3 0,2 3 0 0,-2 1-1 15,4 0 1-15,-2 2-3 0,-1 4-3 16,5-1-6-16,0 3-5 0,-1 1-1 0,-2 3 1 16,-1 2 4-16,-1 7 2 0,-2 2-1 15,4 4 2-15,-1 3 0 0,0 1 2 0,4 4 0 16,0 0-2-16,4-2 1 0,2 0-3 0,-1-3 1 16,4-3 1-16,2-3-1 0,1-6 3 0,0-1-1 15,1-5-1-15,3-3 0 0,1-3 0 0,3-2 3 16,0-4 0-16,6-6-1 0,-3-1-2 15,4-6 1-15,-6-6 2 0,1-1 1 0,-2-5 2 16,-2-1-3-16,-4 0-3 0,-2-4 1 0,2 1 0 16,-6 3 0-16,1 2 2 0,0 0-2 15,2 7-2-15,-3-1 3 0,0 4 0 0,0 2 0 16,-2 5 3-16,2 5-4 0,-4 2-1 0,0 6-2 16,-2-2-1-16,1 4-1 0,2 2 1 0,0 4 0 15,2 8-1-15,0 4 4 0,3 1 0 0,-4 5 1 16,2 0 6-16,0 0-7 0,2 0 1 15,0 2-1-15,0-4-3 0,2 1 4 0,2-2 0 16,3-5 0-16,2 2-2 0,5-3 4 0,4-6-1 16,5 0 0-16,4-3 5 0,1-2-6 0,3 0 0 15,-4-5-1-15,-1-3-4 0,-2-3 6 0,-4-2-2 16,-1-2 2-16,3-4-2 0,-3 1 0 16,0-4 2-16,-1-2-1 0,-5 2 5 0,-3-1-3 15,-2 0 0-15,-3 0 0 0,-2 0-2 0,-4 2 5 16,-2 2 0-16,-2-2 0 0,-4 3 1 15,-2-1-1-15,-2 1 1 0,-1-1 1 0,-2 3 3 16,-3-1-9-16,-3 2-1 0,-2-1-1 0,-2 3-4 16,-4 1 4-16,-5 4 1 0,-6 3 0 15,-4 2-5-15,-3 7 4 0,2 2 0 0,2 2-1 16,4 3 7-16,4 3-8 0,8 2-3 0,5 1 2 16,4 2-5-16,4 1 7 0,6 2 0 0,5 1 2 15,4-1 0-15,6-2-4 0,5-5-2 16,4-3-2-16,4-6 2 0,1-7-1 0,2-4 3 0,-1-4 0 15,0-5-5-15,-3-1 10 0,-4-5 1 0,-6 0 1 16,-2-2 4-16,-3-3-3 0,-2-1 1 16,-1 0 1-16,-3-5 3 0,-5 1-2 0,-1 1-1 15,-2-2 2-15,-4 2-9 0,-1 0 9 0,-4 2 1 16,1 1 0-16,0 2 7 0,-1 4-6 16,4 5 2-16,-2 1-2 0,3 5 0 0,1 3-6 15,4 0-6-15,-2 3-2 0,1 5-9 0,0 3 10 16,-2 5 1-16,3 3 2 0,2 2 9 0,1 3-11 15,2 0 2-15,0 1-2 0,3 1-1 16,-3-1 3-16,1 0-6 0,0 2-17 0,0-2-39 16,1 2-61-16,0-3-145 0,1-1-592 0,0-4-870 15</inkml:trace>
  <inkml:trace contextRef="#ctx0" brushRef="#br0" timeOffset="128601.407">4633 6672 1848 0,'-3'-10'174'0,"-1"-3"21"0,-2-2-24 0,4 4-6 16,-4 1-22-16,3 1-25 0,0 0-25 0,-3 3-19 15,1 2-13-15,-1 0-15 0,1 3-18 0,-3 2-10 16,-4 2-8-16,-2 3-3 0,-3 7 2 15,-7 4 3-15,-2 5 1 0,-3 6 3 16,-1-1-1-16,2 6-2 0,2-1-1 0,2 2-3 16,3-1-2-16,2 1-1 0,4-2-2 0,4 0-3 15,4 0 2-15,4-2 0 0,7-4 1 16,5-3 1-16,7-2 3 0,9-3 2 0,5-7 4 0,14-3 1 16,10-2-2-16,1-9-2 0,6-5-3 15,2-3-5-15,1-5-1 0,-2-4-2 0,-3-4-1 16,-5-4 3-16,-4-4-2 0,-5-5 1 0,-2-2 1 15,-4-5 1-15,0-6-3 0,-7-6 2 0,0-2 0 16,0-4-2-16,-4 4 4 0,-4 1 1 16,-3 4 2-16,-7 4 3 0,-5 5 2 0,-6 7 3 15,-3 4 3-15,-2 3 2 0,-2 6 4 0,-2 4 2 16,-1 1 1-16,3 6-3 0,-5 2-1 0,3 5-4 16,2 3-7-16,-1 4-5 0,0 1-8 15,-6 9-4-15,-8 4 1 0,-3 11 1 0,-6 8 4 0,2 5-1 16,1 3 0-16,3 3-3 0,3 5 2 15,4 3-1-15,0 5 1 0,6 0 1 0,6 1-2 16,4-2 0-16,8-5 2 0,8-7-2 16,3-5 1-16,9-12 1 0,6-2-1 0,7-6-1 15,3-5 2-15,6-8-3 0,2-3-2 0,0-5 0 16,0-6-2-16,-2-5 0 0,-3-1 6 16,-6-6 2-16,-6-2-3 0,-3-3 6 0,-5-1-2 0,-3-5-2 15,-5-2 4-15,-3 2-1 0,-5 0 1 16,-6 5 3-16,0 0-3 0,-6 3 1 0,-1 2-1 15,-7 0 0-15,4 3 1 0,-4 2 2 0,-1 0-2 16,-2 2 0-16,1 1 3 0,-1 4-3 16,-3 0 1-16,3 3-2 0,-2 0-5 0,3 4 2 15,0 0-1-15,2 3-2 0,0 2 0 16,2 2-4-16,-3 5 2 0,-2 1 0 0,2 7 5 0,0 2-3 16,0 4 2-16,3 0-1 0,2 1-2 0,1 2 3 15,3 2 0-15,4 2-2 0,0 0 4 0,3-1-3 16,0-3 0-16,2-5 3 0,4-3 2 15,1-4-2-15,-2 1 1 0,7-2-2 0,-1-3-3 16,1 0 2-16,2-6 0 0,3 0 0 16,-4-2 1-16,6-3-1 0,-1-1 0 0,-1-1 0 15,2-3 2-15,-3-2-2 0,2 1 1 0,-1-4 0 16,-2 0 1-16,-1 1-1 0,-1-4 1 0,-3 3 0 16,-4-3 0-16,-1 2 2 0,0-1 0 15,-4 0 0-15,-1-1 2 0,1 1-1 0,-2-3 1 16,1 3-1-16,-4-4-5 0,3-2 3 0,-4 1 0 15,2-2-3-15,-1 2 5 0,0 3-2 0,-2 1-2 16,0 0 2-16,1 2 1 0,-2 1-2 0,1-1 0 16,-1 2-2-16,0 3-2 0,0 0 2 15,0 2-1-15,0-1 0 0,0 1 3 0,-1 0-1 16,1 3 0-16,0 0 1 0,-2 0-4 0,2 0 0 16,0 0 2-16,0 0-2 0,-1 2-1 15,1-2 2-15,0 0 0 0,0 0 1 0,0-2 4 0,0 2-3 16,0 0 1-16,0 0-1 0,0 0 0 15,0 0 0-15,0-1 1 0,0 0 0 0,0 0-5 16,0 0 3-16,0-2-1 0,0 1 0 0,-1 1 6 16,1-1-5-16,0-1 0 0,0 0 2 15,0 2-6-15,0-3 3 0,0 2 1 0,0-1 1 16,0 1-2-16,-2 0 3 0,4 0-4 0,-2-2 0 16,0 2 9-16,0 0-8 0,0-2 2 0,0 3 1 15,0-2-6-15,0 3 4 0,0-3 2 0,0 1-3 16,0 1-2-16,0 0 4 15,0 0-3-15,0 0 1 0,0-1 9 0,0 1-8 0,0-1 1 16,-2 0 0-16,2-1-5 0,0 1 4 0,-1-2-1 16,1 1 0-16,0-1 1 0,-1 1 0 15,1-2 1-15,0 0-1 0,0 0 5 0,-2 2-3 16,1-1-2-16,1 1 1 0,-2 1-6 0,2 0 4 16,-1 1 1-16,0-2-1 0,1 3 1 0,0-1 0 15,0-1-1-15,0 2 1 0,-1-1 5 16,1 1-7-16,-1 0 1 0,-2 0-1 0,0-1-10 15,1 0 7-15,0 1-1 0,-7 1 0 0,4 0 5 16,-1 0-3-16,-2 2 0 0,0 0 2 16,0 1 1-16,-2 0-1 0,3 1 0 0,-1 0 2 0,-1 3-4 15,3-2 2-15,0 1 0 0,1 3-2 0,1-3 7 16,4 1-5-16,4 2 0 0,3 1 0 16,2 1-4-16,6-1 5 0,3 2 3 0,9-1 1 15,4 1-2-15,2 0 0 0,2 1 0 0,-3-1-2 16,-3 1 7-16,-3 0-6 0,-1 0 0 0,-4 4 0 15,-6-2 0-15,2 1 0 0,-5 2 0 16,-2-4 0-16,-1 0-5 0,-3 3 5 0,-3-2-1 16,-2 0-1-16,-2-1 7 0,-2 1-4 0,-1-4-1 15,2 2 2-15,-2-2-2 0,-2-3 0 16,3-1 1-16,-2-3 1 0,3-2-7 0,2 0 6 16,0-3 0-16,1 0-1 0,0-3 8 0,4 1-3 15,3-3-1-15,5-3 3 0,7-1-4 0,3-6 1 16,7 0-2-16,2-2-1 0,6-3-2 15,-3-3 1-15,0-3 2 0,0-3-4 0,2-9 8 16,-3 0-5-16,5-2-1 0,-3 2 2 0,-2 0-4 16,-4 3 3-16,-7 2 1 0,-5 3 2 15,-6 3-2-15,-2 5 2 0,-8 3 0 0,0 3-2 16,-6 1 6-16,1 4-5 0,-5 1-5 0,-2 5 0 16,-2 2-7-16,-7 1 3 0,-2 4 6 0,-10 4 0 15,-6 4 4-15,4 4-2 0,0 3-4 0,5 4-1 16,8 0 1-16,2 6-1 0,8 2 1 0,7 3 0 15,3-1-4-15,3 4 2 0,8-2 4 16,10 3-3-16,6 2 2 0,4-1 1 0,7-3-2 16,1-2 0-16,-2-3 3 0,1-3-5 0,-8-1 1 15,-7-2-1-15,-3-1-2 0,-2-2 2 0,-8 0-2 16,-2-5 1-16,-6 0 0 0,-1 0 1 16,-2-2-1-16,-2 0 2 0,-3-4 4 0,-4-2-2 15,-1 1 3-15,-2-5 0 0,-4 2-4 0,3-5 4 16,-5-2 0-16,1-1-2 0,-2-5 0 15,1 0-12-15,4-1-21 0,-3-4-31 16,7 0-57-16,0-4-108 0,2-4-265 0,3-4-1185 0</inkml:trace>
  <inkml:trace contextRef="#ctx0" brushRef="#br0" timeOffset="129030.7934">6989 6493 2150 0,'7'-9'249'16,"4"-4"-108"-16,2-1-22 0,5 3-6 0,-4 5-1 15,-1 2-20-15,0 4-26 0,0 4-30 16,3 4-16-16,0 6-6 0,2 7-2 0,0 4-2 16,2 5-1-16,-3 4-1 0,-5 3 1 0,-3 1 0 15,-5 3 3-15,-2 1 1 0,-4 0 2 0,-1 2 1 16,-5-6-3-16,0-2 1 0,-1-5-5 0,5-3-2 16,2-5-3-16,1-3-3 0,1-3 1 15,0-8 1-15,0 1 4 0,0-7 8 0,0-1 18 16,0-3 19-16,1-2 1 0,1-5-8 0,1-1-20 15,4-6-19-15,0-1-1 0,-1-4-2 16,3-5 0-16,2 1-1 0,4-4-1 0,-1-2 1 16,2 1 0-16,0 2 0 0,0 1 0 0,-1 1 0 15,-1 3 2-15,-1 3 3 0,-2 4 4 16,0 5 2-16,1 0 1 0,-2 3-2 0,0 3-4 16,1 0-2-16,-3 4-5 0,1 3-3 0,2 2 1 15,-1 7-2-15,2 2 2 0,3 6 2 0,-2 4-1 16,-1 2 0-16,-3-2 0 0,-1-2 2 15,-6-1-2-15,0-3 0 0,-2 1-2 0,0-1-5 16,4-2-7-16,-4-3-7 0,1-4-5 0,1-5-6 16,0 0-9-16,0-2 0 0,2-3-11 0,-1-3-7 15,3-3-14-15,-1-5-27 0,4-3-24 16,-2-5-34-16,-4-2-63 0,0-4-119 0,-1-5-368 0,0-5-771 16</inkml:trace>
  <inkml:trace contextRef="#ctx0" brushRef="#br0" timeOffset="129112.5453">7453 6306 1 0,'-9'-7'17'0,"-2"1"-34"0,-1-1 17 16,1 7 0-16,1 5 0 0</inkml:trace>
  <inkml:trace contextRef="#ctx0" brushRef="#br0" timeOffset="129701.2748">7796 6579 1894 0,'0'-3'375'16,"0"-2"-102"-16,0 2-88 0,-1 0-30 0,-2 3-15 16,1-2-26-16,-1 1-35 0,-3 1-37 0,0 3-22 15,-3 0-8-15,-2 7-5 0,-5 0 4 0,4 4 1 16,-2 1-1-16,-1 4-1 0,2 1 1 16,1 1 0-16,-2 1-1 0,7 1 2 0,0 0-5 0,1-1-3 15,4-3 1-15,1 1-5 0,2-5 6 16,0-1 0-16,4 1 1 0,-1-2-1 0,3-4 3 15,3 1 6-15,1-2 3 0,3-5 6 0,5 1-4 16,4-3-5-16,5-2-2 0,4-3-2 16,2-3 1-16,-3-3 3 0,0-2-1 0,-5-5-2 15,2 0 1-15,-1-3-2 0,-4 2 0 16,0-3 0-16,-2 0-4 0,-1 0 0 0,-4-1 1 0,-5 3-1 16,-1 1 5-16,-6 0 1 0,1 1 0 15,-3 0-3-15,-2 1-3 0,-1-1-2 0,-1 0-2 16,-4 1 5-16,4-1-5 0,-7 3 0 0,5 1-1 15,-3 1-5-15,-1 4 6 0,4 0-3 16,-2 1 2-16,1 2 1 0,-2 2-4 0,4 1 0 16,-3 1-2-16,3-1 1 0,-1 2-4 0,0 1-1 15,4 0-1-15,-2 2-8 0,0 0 9 0,-3 3 2 16,4 3 0-16,-1 1 5 0,1 4-2 0,0 1 0 16,-2 4 1-16,3 1 1 0,3 0 0 0,0 2 0 15,0 2-2-15,4-1-6 0,-2 3 8 16,2-2 0-16,1 3 2 0,0-3 4 15,-2-2-6-15,1-2 0 0,-4-4 0 0,4 0 1 16,-4-1 0-16,2-1 0 0,-3 0-1 0,-1 0-4 0,3-1 5 16,-1-2-1-16,-3 1 0 0,0-3 10 15,0 0-10-15,0 0 1 0,1-1-2 0,-1 0 0 16,0-1 1-16,0-2 2 0,0-1 1 0,-1 0-4 16,-2-2 4-16,-1-1 2 0,2 0 1 15,-5 0 3-15,-2-1-15 0,-2-1-25 0,-8-1-60 16,-2-3-150-16,-3 0-833 0,-4-2-671 0</inkml:trace>
  <inkml:trace contextRef="#ctx0" brushRef="#br0" timeOffset="133108.6161">8044 6543 1 0,'-2'-3'96'0,"-4"-4"214"16,3-1-46-16,0 3-27 0,-1 0-22 0,3 1-25 15,0 1-34-15,-1 1-16 0,2-1-18 0,-1 0-17 16,0 3-15-16,0 0-26 0,1 0-20 0,-1 0-19 15,1 0-15-15,-3 3-12 0,2-3-7 16,0 1 5-16,0 2 2 0,-3-1 8 0,-4 3 7 16,1-2-4-16,-3 1 6 0,5 0 1 0,-2 0 3 0,0-1 7 15,2-2 0-15,-2 0 4 0,5-1 1 16,-1 0 5-16,-2-1 5 0,4 0 10 0,0-2 3 16,0 1-5-16,1-3-5 0,0 1-16 0,0 0-8 15,1-2-6-15,-1 1-4 0,1 1 2 16,-1 0 3-16,0 2 8 0,0 0 0 0,-1 2-3 15,1 0-8-15,0 2-20 0,-1-2-13 0,0 1-20 16,1 1 7-16,-3 1 10 0,1 4 9 16,1-2 19-16,-3 4-1 0,-1 0-1 0,2 1-2 15,-3 0 2-15,3 2 0 0,0-2-1 0,-3 0 8 16,4-1-7-16,-1 1 0 0,-1-1 2 0,3-1-5 16,1 0 3-16,0 0 0 0,0-1-2 15,1 2 1-15,2-1 0 0,-1 0-1 0,1 3 1 16,-1-2 1-16,3 1-1 0,-2-1 0 0,4 2 1 15,-3 1-2-15,2-1 1 0,0 2 1 0,1-1-1 16,0 1 2-16,-2-1 0 0,4-1-2 16,-2-2 2-16,-2 0 4 0,2-3-5 0,-3 0 2 15,2-1-1-15,-2-1-4 0,1-2 3 0,-3-1 1 16,-2 1-2-16,-2-2 4 0,2 0 2 0,-4 1 0 16,2-1 5-16,-1 2 4 0,-5 1 0 15,0 0 0-15,-3 2-4 0,-1 1-5 0,0-1 0 16,0 0 1-16,-2 1-3 0,8-1 4 0,-1 0-6 15,4-3-2-15,1 0-1 0,2 0-1 0,1-2 1 16,0 0 2-16,2-2 11 0,0 2 4 16,4-2 8-16,6 0 2 0,4-3-9 0,4-3-3 15,-1 0-5-15,3 3-1 0,2-6 0 0,-4 3 1 16,-3-2 0-16,-4 0 3 0,0 1 2 0,-4 0 0 16,-1-1 1-16,-1 0-1 0,-2 1 0 0,-4-1 4 15,-1 2-2-15,-2 0 0 0,0 1-2 16,-4 1-2-16,4 1-3 0,-1-1-2 0,-3 1-1 15,1-2-3-15,2 3-2 0,0 1 0 0,-3-1-1 16,4 0 1-16,-1 1-1 0,0 1 0 16,-2-1 0-16,3 2-2 0,0 1 1 0,0-1 0 15,0 1-2-15,0-1-3 0,-3 1-1 0,0 0-2 16,3 0-1-16,-2-1 1 0,-2 2 0 0,3-1 2 16,0 1 2-16,-4 1 0 0,4 0 2 0,0-1 1 15,-1-1 0-15,2 0-2 0,1 0 1 16,0-1 1-16,1 1-5 0,-1 0-2 0,0-2-11 15,3 2-21-15,-3 0-31 0,1 0-43 0,1 2-58 16,0-1-84-16,6 0-117 0,2-1-427 16,9 1-403-16</inkml:trace>
  <inkml:trace contextRef="#ctx0" brushRef="#br0" timeOffset="133509.0269">9822 6459 1831 0,'5'-13'223'0,"-2"-6"-3"0,-1 1-33 0,-3 0-17 16,-1 2-18-16,-5 2-21 0,-3 1-39 0,-3 1-30 16,-5 2-23-16,-4 2-19 0,-6 5-6 15,-3 1-4-15,-3 6-3 0,-5 1 1 0,-4 5 0 16,-2 4 1-16,2 1 0 0,3 2 2 0,6 4-1 15,4 1-3-15,6 3-2 0,8 2-3 0,3 3-4 16,8-1 0-16,5 2 0 0,8-1 3 16,4 2 2-16,7 2 0 0,3-1-2 0,5 5 1 15,3-3 0-15,0-1 1 0,2-2 1 0,-1-2-1 0,-2-3-1 16,-5-2-1-16,-3-2 0 0,-1-2 1 16,-3-4-1-16,-7-1 0 0,-4-2 0 0,-1-3-2 15,-4-2 1-15,-2-1 2 0,-1-4 3 0,-4 0 4 16,-1 1 2-16,-7-3 2 0,1 3 0 15,-7-5-1-15,-6-1-1 0,-2-1-2 0,0-2-2 16,-9 0-5-16,0-1-1 0,3-3-4 0,0-2-10 16,1-2-13-16,5-2-34 0,0 0-62 0,7 0-85 15,3-4-167-15,7 1-338 0,10 1-833 16</inkml:trace>
  <inkml:trace contextRef="#ctx0" brushRef="#br0" timeOffset="134410.7906">9834 6675 886 0,'11'-8'570'0,"-1"-2"-131"0,4 1-127 16,-7 2-55-16,-3 6-65 0,-2 0-53 0,-2 2-48 16,-1 0-41-16,0 0-28 0,0 5-7 15,0-1 2-15,-1 3 7 0,0 4 9 0,0 3 3 16,-1 0-8-16,1 5-2 0,0 1-6 0,0-2-8 16,2 2 0-16,2-1-3 0,2-2 0 0,1 1 1 15,3-2 3-15,1-2 3 0,3 0-2 0,2-5 2 16,0 1-1-16,1-3-2 0,1-4 4 0,-1-1 0 15,1-3 6-15,-2-3 4 0,0-1 4 16,0-3-3-16,-1-4-2 0,0-2-3 0,-3-2-3 16,-2-2 0-16,0 1-6 0,0-6-3 0,-4-1-2 15,1-2-6-15,-3 1 3 0,3 0-1 16,-3 1-1-16,-1 7 3 0,0 2-5 0,0 3 1 16,-1 2-2-16,0 0 4 0,0 4-4 0,0 2 1 15,0 2-4-15,0 1-7 0,0 1-6 16,3 0-9-16,-3 3 0 0,1 2 6 0,3 6 5 15,1 5 9-15,2 2 1 0,4 2 3 0,9 4 0 16,3 0-1-16,8-1-1 0,6-2-4 0,4-3 4 16,9-1-3-16,2-5-5 0,5-2-8 15,-3-3-16-15,1-4-5 0,-2-2 0 0,-8-5 10 0,-4-2 10 16,-4-1 10-16,-6-4 6 0,-5-3-1 16,-6-1 8-16,-2-2 3 0,-3-2 4 0,-3-5 8 15,-2 1-3-15,-4-1 5 0,-1 1 4 16,-2 0-1-16,-3 3 5 0,0 3 2 0,0 2 0 15,0 3-9-15,-1 1 2 0,-3 2-4 0,-3 2-7 16,0 0 2-16,-2 2-18 0,-3 5-6 0,-4 7-3 16,-3 1-2-16,-2 6 7 0,4 1-2 0,3 2 1 15,4 4-1-15,4-1 3 0,6 3 3 0,3 1 1 16,7-2 7-16,6 0-7 0,8-3 1 16,5-2-1-16,9-4-2 0,2-2-3 0,3-3-10 15,2-6-5-15,1-2-9 0,-3-3 2 0,-6-4 7 16,-7-5 9-16,-7-2 9 0,-2-6 6 15,-4-5 0-15,2-5 1 0,-4-8-3 0,4-3 3 16,-3-3 1-16,1-3 1 0,8-2 0 0,-1-2 1 16,3 2 3-16,-4 3 4 0,-6 5 8 15,-6 5 3-15,-3 3 4 0,-4 8 2 0,-2 4 0 16,-2 6-1-16,-2 4-6 0,1 3-2 0,-1 5-4 16,-1 1-7-16,1 1-11 0,2 1-14 0,-2 3-1 15,-1 7-4-15,-2 5 8 0,0 9 8 0,-3 7 1 16,3 3 3-16,1 6-1 0,3 6 2 0,-1 1-2 15,1 4 0-15,1-1 1 0,0 0 1 16,1-3 3-16,1-5-2 0,2-4-1 0,2-8-2 16,3-9-4-16,-3-5 5 0,2-6 0 0,0-3 3 15,1-3 5-15,1-4-1 0,3-2 4 0,4-5 0 16,-1-1 2-16,7-4-5 0,-2-2 0 16,0-1-3-16,-4-1-7 0,2 1 6 0,-5 1-2 15,1 1-2-15,-5 2 3 0,0 2-7 16,-3 2 1-16,-1 2-1 0,2 4 1 0,-1 0 1 15,4 2 1-15,-3 1 0 0,2 4-6 0,3 1 8 16,0 0-1-16,0 3 0 0,0-2 5 0,0 0-6 16,-1 0 1-16,1-2 1 0,3-2 2 0,-3 2-1 15,6-2-2-15,2-2-2 0,4 0-14 16,4-2-24-16,3-1-45 0,2-1-86 0,3-2-187 16,-1 0-721-16,2-4-591 0</inkml:trace>
  <inkml:trace contextRef="#ctx0" brushRef="#br0" timeOffset="135188.296">13385 6514 341 0,'-1'-10'379'0,"-3"-5"15"0,3-1-74 0,-1 3-36 0,2-1-29 16,-1 1-35-16,-2-2-29 0,-1 3-31 15,3 0-25-15,-4-2-15 0,1 2-15 0,-1 1-15 16,-2 2-20-16,-1 0-7 0,-2 1-16 0,-1 0-14 0,-1 3-3 16,-7 5-15-16,-2 3-6 0,-8 4-1 15,-1 6 2-15,-1-1 0 0,-1 6-1 0,1 2-1 16,1 0-5-16,1 3 1 0,4 0 0 0,5 3-1 16,4-2-1-16,7 0-2 0,5 1 0 15,2-2-3-15,7-2 4 0,5 0 2 0,8-3 2 16,4-1 4-16,8-3 0 0,6-3 1 0,3-6-2 15,7-2-4-15,-1-6 1 0,-1 0-4 16,-1-5 1-16,-5-5 0 0,-5-1 0 0,-7-5 0 16,-1-3 1-16,-5 0 2 0,-2-3-1 0,-4 3 1 15,-4 0 2-15,-3 3 0 0,-3 5 2 0,-4-2 1 16,-1 5-2-16,-7-2 0 0,5 5 0 16,-4 0-2-16,3 3-1 0,-3 3-3 0,-2 0-5 15,2 5 2-15,-5 3-1 0,0 6-1 0,1 1 3 16,-1 2-2-16,2 2 1 0,3-1 0 0,4 4 0 15,0-2 0-15,6 1 0 0,0 0 1 16,5-5-1-16,8 3 2 0,0-6 0 0,8 1 3 16,2-6 3-16,5-4-1 0,1-2 0 0,1-3 0 15,0-4 2-15,-3-4 0 0,-4 0 1 0,1-6 0 16,-3-2-1-16,-2-3 2 0,2-4-2 0,-4 0-1 16,-2 0 1-16,-1-2-4 0,2 2 0 0,-4 3 0 15,0 2-2-15,-3 1 1 0,1 4-1 16,0 1-2-16,-2 3 1 0,0 3-1 15,0 4 1-15,-1 1 0 0,5 1 1 0,0 3-1 0,4 4-2 16,3 2 2-16,-1 6-4 0,6 5 2 16,-3 4 1-16,-2 3-3 0,-2 3 3 0,-2 1 0 15,-8 4 0-15,-1-2 2 0,-4 2 2 0,-5 1-2 16,-5-2 4-16,-3-2 1 0,-2-2-1 0,-7 2 3 16,-4-4-1-16,-2 1-1 0,-5-3-2 15,1-2-3-15,-2-3-15 0,-2 0-46 0,0-3-143 16,-2-2-874-16,3-4-675 0</inkml:trace>
  <inkml:trace contextRef="#ctx0" brushRef="#br0" timeOffset="138869.2582">15895 6075 2184 0,'-5'-9'148'0,"2"-2"3"0,-4-2-43 0,1 5-9 15,0 2-5-15,-4 0-24 0,1 2-28 0,-7 3-17 16,-4 4-14-16,-5 5-2 0,-3 2 1 0,0 5 1 15,-7 3 9-15,-1 6 6 0,-9 4 4 16,1 4 0-16,-5 8-6 0,-2 3-5 0,3 5-8 16,2 2 0-16,4 2-2 0,4-2-3 0,8 0-1 15,9 0-3-15,5-4 1 0,11-1-1 16,5-6 2-16,8-3 4 0,6-1 3 0,7-3 4 16,10-6 2-16,7-7 4 0,5-6 1 0,9-4 0 15,7-8-1-15,3-2-3 0,4-6-4 0,-3-3-1 16,-1-5-1-16,-2-5 0 0,-7-3-2 0,-2-2-3 15,-10-4-1-15,-3 1-2 16,-5-1 1-16,-5 1 3 0,-6 0-1 0,-6 7 2 0,-4 0 1 16,-7 3 1-16,-1 3 0 0,-7 2 3 0,0 2-2 15,-1 2-3-15,-5 1-1 0,-3 1-6 0,-3 0 3 16,-4 3-1-16,-1 2 1 0,-2 3-1 16,-1 1-2-16,-3 3 0 0,5 4-2 0,1 0 1 15,4 2-3-15,1 3-1 0,3 0 1 0,4 3-3 16,6 0 4-16,2 0 0 0,1-2 0 0,6 2 3 15,1-2-2-15,6-2 1 0,2 0-1 0,2-3 3 16,7-2 0-16,-1-2-1 0,3-3 1 0,3-2-4 16,-1-3 2-16,-4-2 1 0,3-3-1 15,-4 0 3-15,-3 0-3 0,-3-2 0 0,-5 1-1 16,-3-2 4-16,-2 1 0 0,0 1 3 16,-3 1-3-16,0-2-1 0,-3 3 1 0,-1-1 2 15,0-2-1-15,-2 2 0 0,0 2-1 16,1 1-4-16,-2-1 0 0,1 3 0 0,0 0-2 0,1 2-3 15,-3 2-6-15,3 0-11 0,0 0 1 0,-1 3 2 16,-1 1 5-16,1 1 14 0,1 1-4 16,1 0 0-16,5-2 1 0,-2 1-2 0,5 0 4 15,2-2 1-15,10-2 2 0,3 1 0 0,9-4-2 16,2-2 0-16,4-2-2 0,3-5 0 0,-1-2-7 16,-1-2-1-16,3-6 1 0,1-5-1 15,0-5 6-15,-1-7 2 0,5-4 1 0,-1-2 0 16,-2-6 1-16,-2-4 0 0,-3 0 0 0,-1-1 3 15,-7 3-1-15,-5 3 0 0,-1 2 2 0,-7 3 1 16,0 5 5-16,-9 4 1 0,-3 6 4 0,-5 5 1 16,-2 6 3-16,-1 1 1 0,-2 6-1 0,-2 0-5 15,1 5-13-15,-2 6-9 0,-5 2-8 16,-3 10 3-16,-9 8 3 0,-4 7 7 16,-4 13 3-16,-2 5-2 0,0 4 1 0,0 2 0 15,1 2-1-15,5 0 2 0,3 2 0 0,7-2 1 16,6-3 0-16,9-5-4 0,4-5 4 0,7-6 0 15,1-3 0-15,3-6 3 0,7-3-4 0,0-3 0 16,1-6 0-16,4-6 2 0,0-1-1 0,1-5-1 16,0-3-2-16,1-4-3 0,-3-3 3 15,5-1 1-15,-3-2 2 0,-3-4 5 0,-2-1-7 16,0-1 2-16,-1-2-2 0,-3-1 2 0,-3 1 0 16,-1-1 1-16,-2 1 2 0,-3 1-9 15,0-1 7-15,-2 4 1 0,-4 1-2 0,-1 4 4 16,-2-1-4-16,0 3 1 0,-2 1 0 0,0 2 3 15,2 1-6-15,0 3-8 0,-1 3-4 0,-3 1-8 16,0 5 8-16,-5 5 8 0,-3 1 5 16,1 5 3-16,1 2-6 0,1 1 0 0,3 1-2 15,2-1 0-15,3 1 3 0,3-1 0 0,2 0 1 16,5-4-6-16,-1-3 4 0,3-5 2 16,3-3 0-16,-1-1 12 0,6-3-9 0,0-4 0 15,4-3 0-15,0-4-4 0,5 0 5 0,-3-4-1 16,0-4 0-16,0-1 0 0,-4-1 0 0,-3-3 2 15,0-1-1-15,-6 0 7 0,4 0-5 0,-7 1-1 16,-1 2 1-16,-2-2-4 0,-2 2 4 16,-1 2-2-16,-2 2 1 0,0-1 0 0,-1 0 2 15,0 4 3-15,-1-2-1 0,1 1 4 0,1 5-2 16,-2-2-1-16,2 3 0 0,0 2-5 0,2 1 0 16,-1 2-2-16,1 1-4 0,0 0-4 0,7 4-1 15,2 2 0-15,6 3 1 0,3 6 6 16,3 6-2-16,2 3 3 0,1 2-1 0,1 2-6 15,-2 3 7-15,-4-1-4 0,2 1 0 0,-6 0 5 16,1 1-5-16,-3-1 3 0,-1-2-1 16,-5-1-1-16,-1-2 0 0,-1-3 1 0,-3-5 1 15,-1-4-5-15,-2-7 5 0,-1-3 4 0,0-4 15 16,0-3 10-16,0-3-4 0,-1-7-3 0,1-5-12 16,0-6-1-16,1-4-3 0,1-2 1 15,1-5-2-15,3-3-5 0,4-2 3 0,2-4-1 16,8-2 0-16,2 0 0 0,4 2-1 0,3 2-1 15,1 6-1-15,-2 4 3 0,2 6-5 0,-3 5 2 16,-3 6-3-16,-4 5-8 0,-3 4 1 16,-6 4-14-16,0 6-48 0,-4 5-107 0,-5 8-448 15,-5 5-1110-15</inkml:trace>
  <inkml:trace contextRef="#ctx0" brushRef="#br0" timeOffset="146875.4666">18635 6470 1506 0,'5'-7'265'0,"-1"-2"-14"0,3 0-58 0,-2 4-26 16,0 3-9-16,-1-1-24 0,0 2-44 0,-2 1-37 16,-1 1-28-16,1 2-10 0,0 1-1 0,4 3-1 15,-1 5 4-15,1 0 3 0,1 6 6 16,-1 5 5-16,3 1 2 0,-2 1 0 0,-2 0-3 16,0 0 1-16,-2 0-5 0,-2-1 0 0,-1-1 1 15,-1-1-4-15,-3-1 3 0,-2-2 5 0,-2-3 1 16,-3 0 2-16,0-2 2 0,-2-3-2 15,-5-1-4-15,-2-3-1 0,0 0-8 0,-1-1-4 16,-1-1-3-16,1-3-8 0,-2 0-9 0,2-1-18 16,2-1-45-16,3 1-82 0,2 0-165 0,0 0-488 15,7 1-865-15</inkml:trace>
  <inkml:trace contextRef="#ctx0" brushRef="#br0" timeOffset="147578.7533">19459 6796 1816 0,'-1'-4'188'0,"0"-4"9"0,1-1-75 0,4-3-25 15,1 0-16-15,2-5-6 0,7-2-5 16,1-4 4-16,6-2-7 0,4-4-6 0,6-5-10 16,1-2-12-16,4-1-3 0,-2-4-5 15,4-1-5-15,0-4-4 0,1-3-3 0,2-5-2 0,1-2-3 16,0-4 3-16,-3 2-4 0,-4 3 0 0,-9 1 2 15,-2 8 1-15,-11 6 11 0,-2 9 6 16,-5 5-1-16,-8 8 0 0,-2 3-9 0,-3 3-10 16,-1 4-5-16,-4 3-5 0,-5 3-10 0,-2 4-4 15,-5 6 0-15,-3 5-4 0,-3 6 7 16,-1 4 1-16,2 4 0 0,2 9 1 0,3-2 0 16,8 1 1-16,4-1-1 0,7-1 4 0,5 0-2 15,5-2 2-15,6 1 1 0,5-1-1 0,4-1 3 16,4-1-1-16,0 0 1 0,0-3 1 0,2-2-2 15,-3-3-2-15,-3-1 1 0,-4-3 2 16,-2-1-2-16,-4 0 2 0,-4-2 0 0,-1 0-6 16,-3-2 5-16,-2 1 2 0,-3-3-2 0,-3 3 6 15,-1-1-3-15,-3 0 2 0,-2-1 1 16,-7 3 2-16,-1-3-2 0,-6 1 1 0,-3-3-2 0,2 1-5 16,0-5 1-16,0 1-4 0,4-2-8 15,-1-3-7-15,5-1-34 0,3-1-36 0,3-5-56 16,2-2-108-16,4-6-261 0,6-7-1038 0</inkml:trace>
  <inkml:trace contextRef="#ctx0" brushRef="#br0" timeOffset="148490.6767">20150 6190 433 0,'9'-2'589'0,"-1"-3"-338"0,-1 1-78 0,-3 3-61 15,-3 2-32-15,-1 1-1 0,-1 2 33 0,1 4 31 16,-4 4 23-16,0 4-3 0,0 2-39 0,-4 4-38 15,-2 2-21-15,2-2-18 0,4 4-16 16,-3-3-9-16,5 0-3 0,2 0 1 0,1-2-3 16,5 1 5-16,3-4 5 0,6-3 3 0,-1-3 10 15,3-2 0-15,4-4 1 0,0-4-3 16,3-1-8-16,-1-4-3 0,0-4-3 0,2-2-2 16,-2-3 0-16,-3-1-1 0,-3-3-2 0,-2 0-3 15,-2-1 1-15,-4 0-4 0,0 1-2 0,-2 3 2 16,-3 0 1-16,0 2-2 0,0-2 0 0,-2 1-1 15,1 0-8-15,-1 1 5 0,2 2-2 0,-3 0 1 16,0 2 5-16,3 0-2 0,-1 0 2 16,-2 1 2-16,0 2-5 0,0 0 6 0,2 1 0 15,-3 0-2-15,1 2-1 0,-1 1-7 0,-1 0-7 16,1 1-11-16,0-1-6 0,-2 4-7 0,1-1 4 16,1 4 9-16,-1 5 9 0,1 1 6 15,-1 1-2-15,1 1 0 0,0 3-3 0,1 0 3 16,-1-1 0-16,4 0 0 0,0 1 3 0,0-1-3 15,5-2 2-15,0 1 2 0,1 0-2 16,0-4 1-16,3 0 1 0,1-5-1 0,0-2 4 16,4 0-2-16,-3-2 1 0,3-2 1 0,2-1-2 15,1-1 2-15,-2-3-1 0,1-1 0 0,0 0-2 16,-6-1-1-16,4-4 1 0,-7 3 0 16,0-2 3-16,0-1-1 0,1 2 3 0,-5-3-2 15,2 3-1-15,-4-2 2 0,0-1-2 0,-1 0 2 16,-2-2-6-16,1 1 1 0,-2-4 0 0,-1 0-1 15,1 0 4-15,-1 1-3 0,1 3-1 0,1-1 0 16,1 4-1-16,1-3 0 0,-2 4-2 0,3 0 0 16,-2 4-2-16,1-1 0 0,-1 3-3 15,-2 1-10-15,0 1-1 0,0 2-4 0,3 3 2 16,2 1 9-16,3 8 4 0,-3 1 2 0,1 2 2 16,2 2 1-16,-1 2-2 0,1 2 2 15,-5-1 3-15,5-1 0 0,-3-1 2 0,2-3-1 16,-1 1-2-16,3-4 2 0,0-3-3 0,-1-4 5 15,2-1 1-15,3-4 2 0,4-5 4 0,8-5-4 16,2-1-1-16,8-5-5 0,2-4 0 16,0-4-2-16,0-1 0 0,1-8-1 0,-1-1-2 15,-1-8 2-15,0-8 0 0,3-2 0 0,0-4-1 16,-1-2 1-16,-7-1 2 0,-4 2-1 16,-5 2 6-16,-5 1-1 0,-7 6 0 0,-4 4 2 15,-4 4-2-15,-2 5 5 0,-3 5 4 0,-4 4 4 16,2 5-2-16,-4 5 4 0,1 3-2 0,3 7-4 15,0 1-6-15,1 4-9 0,0 3-5 0,-6 7 1 16,-3 6 4-16,-7 11 1 0,6 6 1 0,-4 6-1 16,1 6 1-16,1 8 0 0,3 6-1 15,1 3 0-15,2-2 1 0,3 2 1 0,4-6 1 16,2 1 0-16,1-1-1 0,3-3 0 0,1 0 1 16,4-3 0-16,0-3 3 0,-2 0-4 15,-1-2 0-15,4-4-1 0,-5 3-2 0,0-3 4 0,-1 0-1 16,1-4-2-16,-3 0-4 0,5-8-20 15,-5-3-29-15,3-6-35 0,0-3-45 0,5-4-53 16,2-7-81-16,6-5-174 0,2-4-538 16,3-6-419-16</inkml:trace>
  <inkml:trace contextRef="#ctx0" brushRef="#br0" timeOffset="149250.0695">21925 6360 1302 0,'-2'-19'347'0,"-1"-6"-39"0,-1-6-57 15,1 7-23-15,-1 6-27 0,0 0-34 0,1 3-31 16,-3 1-22-16,3 3-22 0,-4 4-23 0,4 3-23 16,-3 3-21-16,2 3-17 0,-6 4-8 0,-8 4-1 15,-3 10 1-15,-3 1 3 0,-3 4 0 16,4 2 0-16,1-2-3 0,4 4 1 0,2-3 0 16,6 1-1-16,6 0 2 0,3 1 0 0,3-4-1 15,6-4 0-15,5 0-2 0,0-7 2 16,7-1 4-16,0-6 0 0,6-5 10 0,-3-2-4 15,4-4-1-15,-3-3 1 0,3-4-6 0,-4-4 7 16,-1-3-1-16,-1-1 0 0,-3-1 0 0,-3-1 2 16,-3 4-2-16,-4 3 4 0,-2-3 1 15,-1 1-5-15,0 5 3 0,-5-3-4 0,1 2 0 16,-1 2 2-16,-1 3-2 0,1-2 0 0,-2 6-2 16,2-1 1-16,0 1-2 0,-1 3-2 15,1-1-3-15,0 3-7 0,0-1-10 0,0 1-11 16,0 3 1-16,0 3 5 0,-2 4 9 0,2 3 12 15,-2 4-2-15,4 2 1 0,1 0 1 0,0 2-1 16,5-1 6-16,2 3-18 0,2 0-23 0,7-3-25 16,2-1-38-16,7-5-23 0,3-5-25 0,1-3-26 15,0-4-41-15,3-3-53 0,-3-6-11 0,-3-1 14 16,0-5 56-16,-1-2 89 0,-2-3 60 16,-2-3 40-16,-5 0 27 0,2-3 38 15,-3-3 46-15,-4 1 65 0,-2 3 53 0,-4-1 23 0,0 2 1 16,-6 4-21-16,1 0-30 0,-3 5-34 15,-2 1-25-15,0 4-34 0,2 2-19 16,-2 3-17-16,1 2-20 0,1 0-18 0,-1 2-15 0,-4 2-7 16,2 3-2-16,-6 3 3 0,1 2 4 0,2 3 0 15,1 2-2-15,3 1 2 0,3 5 0 16,2 0 0-16,7 2 2 0,6-2-1 0,3-1 6 16,5-2-6-16,6-3 1 0,7-6-1 0,3-3-4 15,-4-2 2-15,3-5-2 0,0-2 0 16,-5-5-3-16,3-1 6 0,-4-2 0 0,-2-4 3 15,-1-1 7-15,0-3-6 0,-9 1 4 0,4-5 0 16,-7 0-1-16,0-1 11 0,1-1 5 0,-3-1 6 16,-3 0 3-16,-3 2 3 0,-3 0 1 15,-1 3 0-15,-4-1 3 0,1 4-4 0,-6 2-1 0,1 3-3 16,-3 4-7-16,-1 1-5 0,-1 3-9 0,1 3-7 16,-6 4-8-16,-6 3 3 0,-3 7 2 15,-6 2 2-15,2 5 6 0,0 2-5 0,4 3-3 16,1 3-2-16,9 0-1 0,1 2 2 0,6-1 0 15,7 2 0-15,7-3 0 0,2 0 1 16,8-3 0-16,7-3-2 0,3-2 0 0,4-4-27 16,4-4-37-16,5-3-55 0,4-4-137 0,-1-4-581 15,0-7-892-15</inkml:trace>
  <inkml:trace contextRef="#ctx0" brushRef="#br0" timeOffset="150061.0186">1518 8009 2472 0,'2'-19'128'0,"6"-6"23"16,-3-5 6-16,1 7-13 0,2 8-12 15,-5 6-18-15,-2 4-32 0,1 5-32 0,-2 3-33 16,0 1-14-16,3 4-3 0,-1 7-3 0,0 10 12 15,6 8 0-15,-5 8 1 0,4 6 8 16,-4 9-5-16,4 5-1 0,-1 3 1 0,0 7-4 16,4 1 2-16,0 2 1 0,0-4 1 0,0 0 0 15,1-2-2-15,1-1-1 0,2-5-1 16,0-6 1-16,-2-2-3 0,-1-4-6 0,-1-4-7 16,-2-4-21-16,2-5-19 0,-8-3-32 0,2-7-46 15,-4-5-65-15,-5-5-116 0,0-6-306 0,-5-6-1010 16</inkml:trace>
  <inkml:trace contextRef="#ctx0" brushRef="#br0" timeOffset="150449.7412">998 8764 1528 0,'-6'-6'160'0,"4"-2"41"15,-1-2-37-15,-1-3-54 0,2-15-33 0,11 4-42 16,12 6 3-16,11 1-4 0,12 3 5 0,6-1-5 15,13 0-3-15,9 0-5 0,6 0-6 16,3 1 0-16,4 1-1 0,-4 1-1 0,-5 3 0 16,-1-2-3-16,-10 2-1 0,-4 3-3 0,-9-2-4 15,-11 2 0-15,-5 3 0 0,-13-1 5 0,-5 3 12 16,-8-1 24-16,-7 1 28 0,-3 1 22 16,0 0 10-16,0 1-5 0,-1-1-14 0,-1 0-29 15,-3-2-22-15,-1 1-19 0,-3 0-16 0,-7 0-1 16,0 2-2-16,-7 1 1 0,-1 3 1 0,0 2 1 15,-5 7-2-15,-1 1 1 0,-2 2 1 0,-3 2-5 16,3 2 4-16,2 0-1 0,6 1-2 16,5-1 2-16,6 0-2 0,8-1 0 0,4 1 3 15,4 1 1-15,11 0 3 0,6-3 4 0,11-2 4 16,9-8 5-16,12-5 4 0,4-4-5 0,10-2-10 16,-3-2-7-16,0 1-18 0,-4-2-14 15,-8-3-18-15,-4 0-24 0,-13 0-30 0,-4-4-40 16,-4 0-68-16,-3-2-145 0,-3 0-312 0,-6 1-849 15</inkml:trace>
  <inkml:trace contextRef="#ctx0" brushRef="#br0" timeOffset="150728.7821">2304 8424 1495 0,'-3'-7'369'0,"0"-4"-30"15,-3-2-66-15,4 1-32 0,1 2-47 16,0 2-28-16,0-1-28 0,1 6-31 0,-1 1-30 15,1 0-20-15,0 4-27 0,0-1-18 0,0 0-11 16,0 0-6-16,2 3 4 0,0 5 2 16,6 4 4-16,1 7-5 0,5 3 4 0,7 2 2 15,3 1 0-15,4 5 6 0,5-1-5 0,2 3 0 16,0 1-3-16,-1-2-2 0,-1 0 4 16,-1-1-3-16,-1-2 3 0,-1-3-1 0,0 0-1 0,-3-1 2 15,-3-2-1-15,-3-3 2 0,-3-2-11 16,-3-5-14-16,-1 0-16 0,-4-5-26 0,-2-2-21 15,-2-2-20-15,2-4-31 0,-4-5-60 16,0-3-118-16,0-8-204 0,-4 1-491 0,-2-7-132 0</inkml:trace>
  <inkml:trace contextRef="#ctx0" brushRef="#br0" timeOffset="150929.3915">2705 8470 1585 0,'-4'-17'409'0,"0"-5"-87"0,-3-5-59 15,3 5-40-15,2 5-41 0,1 2-20 0,-2 1-27 16,0 5-34-16,3 4-23 0,-2 3-28 0,1 2-19 15,0 2-18-15,-2 3-12 0,0 8-2 16,-8 4-8-16,1 8 13 0,-2 6 1 16,-6 1 0-16,3 7 5 0,-2 1-8 0,-2 8 2 15,-1 5 1-15,-1 2 1 0,-3 4 1 0,-3 1-6 16,6-6-5-16,3-7-14 0,7-7-11 0,4-8-22 16,2-4-43-16,2-4-76 0,-1-4-169 15,4-4-379-15,2-8-922 0</inkml:trace>
  <inkml:trace contextRef="#ctx0" brushRef="#br0" timeOffset="151150.0697">2912 8054 2855 0,'3'-22'140'16,"1"-6"15"-16,2-4-29 0,0 11-14 0,-2 10-12 15,1 4-22-15,-5 3-24 0,2 4-28 16,-2 4-14-16,0 3-12 0,3 6-1 0,1 11 1 15,1 12-3-15,2 8 3 0,2 7 1 0,0 3-1 16,-2 8 0-16,1 4 2 0,-1 1-1 0,-1 3 3 16,-3 2 0-16,-2 0-12 0,-1-5-23 15,-1-4-32-15,0-7-37 0,1-10-36 0,2-7-49 0,-1-9-87 16,-1-7-215-16,-2-3-1109 0</inkml:trace>
  <inkml:trace contextRef="#ctx0" brushRef="#br0" timeOffset="152288.2637">2727 8614 1899 0,'2'-11'162'16,"5"-7"-2"-16,3-3-15 0,3 2-6 0,3 4-11 16,4-1-10-16,0 3-33 0,3 4-24 0,0 1-18 15,6 1-16-15,-2 4-10 0,0 0-4 16,-1 4-2-16,-4 1-3 0,-1 0-2 0,-2 3-1 15,1-2-5-15,-3 3 2 0,-4 1 1 0,-2 0-1 16,0 2 2-16,-1 0-2 0,-1 2-1 0,-1 0 0 16,-1 2 2-16,-2-3 3 0,-2 2 0 15,2-2-1-15,-3-2-1 0,1 2 2 0,3 0 1 16,-3-1 2-16,1-1 4 0,2-3 0 0,1 0 3 16,0 1 2-16,3-2 5 0,2-1 1 15,2-2-1-15,-1-1 1 0,3-1-5 0,-2-2-1 16,-1 1 1-16,0-3-1 0,-2-3 1 0,1 2 0 15,-2-2-2-15,-1-4-1 0,2 2-1 0,-4-4 2 16,-1 1-4-16,0-2 0 0,-1 0-4 0,0 1 3 16,-3 0 3-16,0 0 5 0,-1 3 8 15,0 0 0-15,1 0 0 0,-1 4-2 0,-1-3-2 16,0 6-2-16,0 0-6 0,0 3-4 0,-1 0-11 16,1 1-5-16,0 1-5 0,0 3 0 0,0 1 3 15,0 6 2-15,1 1 2 0,-1 3 1 0,3 3-1 16,-3-1 2-16,4 1 1 0,0 1-1 15,0-3-1-15,2-3 0 0,0 1 2 0,0-3-2 16,-1-2 5-16,4-3-1 0,-2-1-3 0,3-3 2 16,0-2-1-16,1 0 4 0,1-2 3 0,2-3 1 15,-2-3-2-15,2-4 0 0,-1 0 1 0,0-2-1 16,0-3 2-16,1-3-4 0,1 0-1 16,-2-2-1-16,-1 2-1 0,1 0 1 0,-2 1 0 15,2-1 1-15,-1 2-2 0,-2 3 1 0,3-3-2 16,-3 4 0-16,-1 2 3 0,0-2-3 15,-3 1 0-15,-1 2 0 0,-1-3 0 0,-1 2 2 16,-1 1 2-16,0 2 2 0,0-2-2 0,-2 3 2 16,-2-1 1-16,1 2 0 0,0 1-1 0,-3 0-1 15,0-2-4-15,0 2-3 0,1-1 1 16,-2 2 2-16,2-1 0 0,-3 0 1 0,3 2-2 16,1 1 0-16,-2-1 0 0,0 0-3 0,2 4 4 15,-3-3-2-15,0 2-2 0,-2 1 2 0,3-1-4 16,-2 2 1-16,1 0 3 0,-3 1 1 0,-2 0-1 15,0 3-2-15,1-2 1 0,0 1-1 16,-1 1 1-16,-1 1 0 0,2 1 0 0,3-2 0 16,-1 1-1-16,2 0 1 0,1 2 1 0,1-3 1 15,-2 1-1-15,4-2-2 0,1 3 0 16,1-2-1-16,5 2 2 0,-2 3 0 0,4 0 1 16,2 2 0-16,4-2-2 0,4 4 1 0,1-3 3 15,5 2 0-15,1 0 2 0,-3-2-2 0,1 1-4 16,-5-1 1-16,1 1 1 0,0-2-1 15,-4 3 0-15,1 0 1 0,-3 0-4 0,-2 1 4 16,-4-2 1-16,0 1 1 0,-1 0-1 0,-5 2 0 16,0-1-1-16,-1 2-2 0,-2 1 2 0,-1-5 0 15,-4 3 0-15,3-1 2 0,-2-2-3 0,1 0 1 16,1-3 0-16,2-1 0 0,2 0 0 0,0-4 0 16,1-1 0-16,1 0-2 0,4-3 3 15,1 0 0-15,4 0 1 0,5-3 1 0,4-3-5 16,6-3 4-16,3 0 2 0,-2-4-2 0,1 1 3 15,-1-1-3-15,-4-1-3 0,0-2 1 16,-2 0 0-16,0 0 2 0,-1-2 1 0,2 0 2 16,-6-1 0-16,-1 1 0 0,-4-3 0 0,-4 1 1 15,-1 0 1-15,-3-1-2 0,0 1 0 0,-3 5-3 16,-2-2-1-16,0 2 2 0,-2 5 0 16,-2 2 3-16,1 0-3 0,-1 4 1 0,-3 1-2 15,1 2-2-15,-3 5 4 0,-1 0-5 0,-4 7 0 16,1 2-1-16,-5 4 0 0,3 6 3 15,1-2 0-15,-1 2 1 0,3 3-3 0,2-1 2 16,-1 2-2-16,7 0 0 0,2 0 4 0,4 1-3 0,4-2 0 16,4-1-1-16,5-2-3 0,1-1 4 15,5-2 0-15,3-1 1 0,4-3-8 0,4-5-11 16,6 0-35-16,3-5-48 0,-2-4-82 16,-2-2-210-16,0-3-789 0,-5-6-530 0</inkml:trace>
  <inkml:trace contextRef="#ctx0" brushRef="#br0" timeOffset="152522.5306">4492 8460 2464 0,'1'0'200'0,"2"1"-69"0,-1 1-7 0,3-2 12 15,-1 1-10-15,3 1-27 0,-2 1-31 0,3 2-17 16,2 3-7-16,-1-2-7 0,0 3-3 0,-3 2-6 15,1 2-4-15,-1 2-4 0,-2-1-2 16,-3 5-4-16,-2 1-4 0,1 3 0 0,-3 4-3 16,-3 1 1-16,-2 0-1 0,-5 2-13 0,-10-2-26 15,-5 0-78-15,-7 1-232 0,-4 3-1398 0</inkml:trace>
  <inkml:trace contextRef="#ctx0" brushRef="#br0" timeOffset="156364.9098">5950 8469 439 0,'8'-8'531'0,"2"-6"-248"0,1-2-37 15,-4 4-20-15,0 0 5 0,-1 2-1 0,-4-2-26 16,-1 1-33-16,-1 0-35 0,-1 1-25 16,0 1-12-16,-6-3-21 0,0 4-19 0,-4-2-12 15,-6-1-9-15,-2 5-3 0,-5 2-3 0,0 3-4 16,-1 1-4-16,-2 3-5 0,-1 4-4 0,-1 5 0 16,-3 1 2-16,1 3-1 0,-2 2-2 15,1-1-3-15,1 5-5 0,1 2 1 0,-1 4 0 16,2 4 0-16,-1 2-1 0,5 4-1 0,1 2-2 15,4 2 1-15,6 3 0 0,-2-1 0 16,11-1-2-16,3-7-1 0,7-3 3 0,9-7 1 16,4-3 4-16,10-4 4 0,5-5-4 0,10-4 3 15,6-6 0-15,9-5-3 0,4-4 2 0,7-3-6 16,-5-3-2-16,4-7-1 0,-5-2-2 0,-2-3 2 16,-1-4 1-16,-3-3 1 0,-3-5-3 15,-2-5 1-15,-3-2-3 0,-7-2 0 0,-2-5 2 16,-7-1-1-16,-2-1 1 0,-2-1-1 0,-4-2 2 15,-1-1 0-15,-5-2 0 0,-5 3 3 0,-4 2-1 16,-1 4-1-16,-6 3 2 0,-3 5-1 0,-1 6 3 16,-1 2-1-16,-1 3-1 0,-3 6 1 15,3 3-3-15,-3 6 7 0,2 1 2 0,-1 5 3 16,2 3-1-16,2 3-10 0,1 3-10 0,-2 3-4 16,-5 6 1-16,-1 8 3 0,-2 7 3 15,-4 7-1-15,2 5-4 0,-4 6 6 0,4 8 1 16,0 8 3-16,-1 2 0 0,-1 8-2 0,3 1 0 15,8-4-1-15,3-9 3 0,4-7-2 0,10-5 0 16,3-5 4-16,6-5-4 0,3-1 2 16,4-4 2-16,1-7 1 0,4 0 1 0,1-7-1 15,5-5-1-15,1-2-3 0,-1-3 3 0,4-5-2 16,-6-4 1-16,-1-4 2 0,1-4-5 0,-2-1 1 16,-4-4 2-16,-4-5-1 0,-4 1 3 15,-3-4-1-15,-4-1 3 0,-3-2-1 0,-5 2 2 16,-6-2 0-16,2 0-2 0,-4 2 0 0,-2-1-1 15,-2 2 1-15,-4 0-3 0,0 2 1 0,-2 0 1 16,-1 4 3-16,-4 0 1 0,-3 1-3 0,4 3 2 16,-5 1-6-16,3 4-1 0,-3 3 1 15,1 3-5-15,0 4 2 0,-3 6 0 0,-1 4 0 16,0 8 1-16,2 2-3 0,4 3-1 16,4 1 1-16,1 5 1 0,7 2 1 0,3 4 1 0,8 1-2 15,2 1-1-15,9 0 0 0,4-3 1 16,6-1-2-16,5-7 0 0,2-4-3 0,3-3-7 15,5-6-6-15,-2-3-8 0,-1-4-9 0,5-4-2 16,-5-3 0-16,0-3-1 0,-3-2 8 16,-4-6 9-16,3 0 7 0,-5-3 12 0,2-4 1 15,-9 1 2-15,2-2 1 0,-5-3-1 0,1 0 4 16,-7 0 1-16,1 1 1 0,-3-1-1 0,-2 2 7 16,-5 1 3-16,-4 0 4 0,-1 0 4 15,-3 2-2-15,-2 1-1 0,-1 0 1 0,-5 1-3 16,-2 1 1-16,-1 3-2 0,-2 2-3 0,-7 2-4 15,-1 1-4-15,-8 5-1 0,-3 3-3 0,-5 5 3 16,-2 2-3-16,3 5 0 0,0 0-2 0,4 5-1 16,5 3 2-16,7 2-1 0,8 2 2 15,2 2-3-15,8 3 1 0,8-1-2 0,4 0 1 16,6-4 2-16,10-3-1 0,-1-5-3 16,5-2-1-16,1-7-3 0,0-1 1 0,-2-6 5 0,1-3 2 15,-3-4 1-15,-3-3 1 0,-2-5-2 16,-1-2-1-16,-1-3 6 0,-4-1-5 0,-3-3 4 15,-2 1-1-15,-2-1-3 0,-3-1 2 0,-3 4 2 16,-1-1 3-16,-3 4-1 0,0-2 1 0,-5 4-1 16,3-1-1-16,-1 4 3 0,-2-1-1 15,3 3 1-15,-3 0 0 0,4 2-3 0,-2 1 2 16,0 1-1-16,3 1-1 0,-1 1-1 0,1 2-2 16,1 1-2-16,-1 0-3 0,1 0 0 15,0 1-3-15,0-1-1 0,0 2 4 0,-1 1-4 16,-2 2 6-16,2-2 2 0,0 1-1 0,1-1 2 15,-1 0-2-15,1 1-2 0,0 0-1 0,-1-2 5 16,1 0-4-16,0 1 2 0,0-2 2 0,0 0-5 16,0 0 3-16,1-1 1 0,-1-1-1 0,0 1 2 15,0 0-1-15,0 0 0 0,0 0 0 16,0-1 0-16,0 1 3 0,0 0 1 0,0 0 2 16,0 0-3-16,0 0 4 0,0 0-3 15,1-1-2-15,-1 1 2 0,0-2-4 0,0 2-2 0,0 0-2 16,0 0 2-16,0 2-3 0,0-2 1 15,0 1 2-15,0 2-4 0,0 1 7 0,0 3-3 16,0 1 2-16,0 2 0 0,1 3-1 0,3 0-1 16,-3 4 0-16,0 0 0 0,0 1-1 15,1 1 2-15,-1 1 1 0,3-2-1 0,0-1 3 16,-1-1-3-16,5-1 0 0,-2-1 2 0,0-1-5 16,3-3 3-16,1-1 0 0,0-3-2 0,0-2 4 15,1-1-1-15,1-3 4 0,5-2-3 16,-5 0 3-16,4-3-2 0,-3-2-2 0,-1 1 5 15,2-4-5-15,-2-1 2 0,-1-2-2 0,-1 2-1 16,-1-2 1-16,3 0 1 0,-2-1 1 16,1 0-2-16,-1 1 3 0,1-1-5 0,0 1 3 15,-1-1 1-15,0-1-4 0,2 1 3 0,-3 0-3 16,1 2-2-16,0-1 7 0,1 4-4 0,-2-2 1 16,0 4 1-16,0 2 0 0,-4 0-2 0,2 3 1 15,0 0-4-15,-2 2-4 0,2 3 3 16,-3 1-1-16,4 3 1 0,-2 3 5 0,4 1-1 0,-4 3 0 15,2 0 1-15,1 3 0 0,-1 0-2 16,-4 0-1-16,2 1 2 0,-4 0-4 0,0-2 4 16,-1-2 2-16,0 0-5 0,3-3 6 0,-3-2-3 15,1-2 0-15,1 0 2 0,-2-3 0 16,2-3-2-16,-3 0 1 0,1-2 4 0,1 0-6 16,0-1 6-16,7-4 1 0,4-2-5 0,3-3 8 15,2 0-5-15,-1-1-3 0,1 3 3 16,-1-1-3-16,-3-1-2 0,1 2 1 0,-1 0-4 15,-1 2-4-15,3 0-3 0,-2 1-13 0,3 3-17 16,-5-1-37-16,5 4-81 0,-4 0-177 0,-3 0-752 16,1 0-615-16</inkml:trace>
  <inkml:trace contextRef="#ctx0" brushRef="#br0" timeOffset="159212.414">8416 7927 1574 0,'0'-8'305'0,"0"-3"5"0,0-2-40 0,0 4-32 15,1 0-38-15,0 4-40 0,-2 3-43 0,1 1-45 16,-1 2-30-16,0 0-24 0,1 0-13 0,0 4-3 15,0 1 0-15,0 7 2 0,1 4 4 0,-1 4 7 16,1 3 1-16,0 4 2 0,0 1-1 16,0 4-6-16,6 2 3 0,-4 2 0 15,2 0 2-15,-1 2 1 0,2 1-3 0,-2 2-2 0,4 0-2 16,-4-5 1-16,4 1-1 0,-4-6-2 16,2 1 2-16,-4-3-3 0,5-2 1 0,-5-4 3 15,0-2-7-15,2-4 3 0,-2 0-11 0,-1-4-20 16,0 0-27-16,1-3-45 0,2-3-68 0,-2-4-86 15,1-3-165-15,5-3-653 0,-3-8-436 16</inkml:trace>
  <inkml:trace contextRef="#ctx0" brushRef="#br0" timeOffset="159423.7244">8712 8261 2354 0,'0'-10'255'0,"0"-2"-22"0,0 2-86 16,1 5-42-16,0 2-36 0,0 3-27 0,0 1-18 15,5 3-16-15,-2 6-3 0,5 5 5 0,1 9 1 16,0 2 2-16,2 3 1 0,-2-1-1 16,-1 2-1-16,1-3 2 0,-3 1-2 0,-3-1 1 15,2-1 2-15,-2-3-4 0,3 0-2 0,-5-4-5 16,2 0-18-16,-1-6-23 0,-2 0-44 0,-1-4-86 16,0-3-154-16,0 0-325 0,-1-6-963 15</inkml:trace>
  <inkml:trace contextRef="#ctx0" brushRef="#br0" timeOffset="159582.2926">8602 7772 1777 0,'-2'-9'22'0,"-4"-2"1"15,2 2-14-15,-1 2-41 0,4 7-47 0,1 2-12 16,-1 5-58-16,0 4-183 0,0 7-700 15</inkml:trace>
  <inkml:trace contextRef="#ctx0" brushRef="#br0" timeOffset="160562.337">8984 8175 2692 0,'-3'0'108'0,"3"0"-38"0,0 0-41 16,3 1-18-16,-2 1 9 0,1 3 8 0,-1 4 8 15,6 5 8-15,0 4-1 0,2 4 0 0,5 4-6 16,-3 3-11-16,0 0-6 0,-1-1-3 0,0-1 0 16,-1-3-1-16,-3-3 0 0,2-1-2 15,0-2-2-15,1-2-2 0,-4-3 0 0,2-2 2 16,-2-2 0-16,1-2 0 0,-1-2 2 0,0-2-1 15,-3-2 5-15,4-2 6 0,-3-1 0 0,6-6-3 16,1 0-10-16,1-5-6 0,4 0-5 16,-1-5 2-16,-3 1 0 0,4 1-2 0,-3-2 3 15,-1 2-4-15,-1 0 1 0,2-2 1 0,-1 3 0 16,-2 1 2-16,-1 3-2 0,1 3-3 16,-3 1-2-16,0 1 0 0,-2 4-1 0,3 2 1 0,0 2 1 15,1 6-3-15,0 0 4 0,0 0 0 16,-1 4 4-16,0-2 2 0,2 7-2 0,0 2 0 15,2 0-5-15,0-1 0 0,-1 1 3 16,5-1 1-16,-5-1 2 0,3-1-3 0,-1 0 1 0,2-4 1 16,3 0 0-16,4-6 2 0,2 0-2 15,3-5 0-15,2-1-2 0,-3-4-3 0,4 0 1 16,1-3 1-16,-2-4-1 0,1-2-1 0,-3-3-1 16,0-3 0-16,-3 0-1 0,1-2 6 0,-1-1-4 15,-5 1 1-15,-1-1 0 0,-1 2-2 16,-3-4 6-16,-2 1 1 0,-2 1 1 0,-1 1-2 15,-5 3-2-15,-1 0 2 0,-2 2 0 0,0 2 5 16,-1 1-3-16,-2 3-2 0,-1 1 0 16,-1 3-4-16,-1 0 5 0,-3 0 0 0,2 3 1 0,-3 3-1 15,0 0-3-15,-1 7-2 0,-5 2 0 0,3 4 2 16,-4 4 0-16,3 4-1 0,0 2-1 16,2 3-4-16,1 1 4 0,5 2 4 0,0-1 0 15,4-3 1-15,2-3-4 0,3-2 0 0,3-4-1 16,2-3 3-16,5-2 1 0,0-3 2 15,4-4-2-15,4-1-1 0,0-3 2 0,3-4 0 16,4-2 2-16,-2-2 0 0,1-2-3 0,0-4 1 16,-3-1-2-16,1 0 4 0,-3-5-1 15,-2 1-1-15,-3-1-1 0,0 3-7 0,1 0 6 16,0 0 1-16,-4-1 0 0,0 5 7 0,-1 1-8 16,-1 3 0-16,-4 3 1 0,-1-3-3 0,-2 5 3 15,-2 3 0-15,1 1-4 0,-1 4-2 16,0 1 2-16,-1 0 1 0,0 3 3 0,3 5 2 15,-4 0-4-15,2 3-2 0,-1 2 0 0,-1-3-2 16,0 2 5-16,1-3 0 0,-1-2 1 16,5 0-5-16,-2-3 2 0,3-1 1 0,2 0 0 15,3-3 4-15,0-4-3 0,3-1-2 0,1-1-1 16,2-4-2-16,0-3 6 0,-2 0 1 0,0 0 2 16,0-3-5-16,-1-2 2 0,-1-2 3 0,4-5-1 15,-2 1 7-15,0 2-8 0,0-1-1 16,-3 1-2-16,2 4-2 0,-2-1 6 0,1 1 1 0,3 2 4 15,-1 3-1-15,1-1 0 0,2 2 3 16,-4 3 0-16,3-1 3 0,-3 3-7 0,-2 2-2 16,-1 2-5-16,-1 0-7 0,-1 4 8 0,-1 0-1 15,-2 5 2-15,0 0 2 0,-1 4-4 16,-3 0 2-16,-2 2-1 0,-1 2 2 0,-3 2 0 16,-4 2-5-16,-4 1-3 0,-1 0-16 0,-2-3-19 15,-1-2-37-15,5-2-59 0,0-1-106 16,6-6-289-16,2 0-1137 0</inkml:trace>
  <inkml:trace contextRef="#ctx0" brushRef="#br0" timeOffset="160741.5453">11202 8207 2801 0,'9'-1'172'0,"5"-3"-66"0,3 3-14 15,-4 1-2-15,-2 3-10 0,-3 2-23 16,1 2-23-16,1 6-16 0,-2 3-1 0,-1 6 4 15,-3 3-2-15,-4 2 4 0,-4-1-4 0,-3 0-5 16,-6 2-4-16,-3-1-5 0,-8 5-29 0,-2-3-72 16,-5-1-221-16,-1 0-1411 0</inkml:trace>
  <inkml:trace contextRef="#ctx0" brushRef="#br0" timeOffset="163869.4591">12617 8125 501 0,'1'-8'563'15,"-2"-1"-297"-15,0-3-36 0,-6 5-30 16,3 1-18-16,-5 0-15 0,-2 1-40 0,-6 2-35 16,0 1-23-16,-8 4-18 0,-4 1-6 0,-2 6-4 15,-4 3-1-15,-3 2 1 0,-1 3 3 16,-1-1 3-16,4 2-5 0,-1 3-4 0,6 0-11 0,3 1-8 16,5-1-9-16,3-1-4 0,10 0-3 0,3-4 0 15,9-6 8-15,3 0 14 0,4-5 19 16,8-3 14-16,5-2-3 0,11-2-6 15,9-8-17-15,7-5-12 0,5-2-4 0,4-2-5 0,-5-1 0 16,-2 1-1-16,0-3 1 0,-3 1-5 0,-7 1 0 16,-7 2 1-16,-2 6-4 0,-6 2 3 15,-7 4-6-15,-6 2-1 0,0 3-4 0,-6 2 1 16,1 4-1-16,-3 4 0 0,1 2 3 0,-2 6-2 16,3 4 4-16,-3 1-1 0,-2 6 2 15,1 2 2-15,-2 4-2 0,3-1-1 0,-2 0 0 16,1 0-1-16,-2-3 2 0,1-1 0 0,0-1 0 15,-1-6-2-15,0-4 0 0,2-5 1 0,-2-4 0 16,-1-5 5-16,0-2 12 0,0-2 11 0,0-5 0 16,1-2 0-16,1-6-12 0,3-6-11 15,-1-4 0-15,4-5-3 0,3-2-1 0,1-4 1 16,8-5-1-16,2-4 0 0,5-1-2 0,5 1-2 16,5 4-2-16,-2 2 1 0,4 6 2 0,0 1 3 15,-2 7 2-15,1 1 0 0,0 4 1 16,1 3 2-16,-8 4-2 0,-2 4 2 0,-7 1-3 15,-4 5-4-15,-4 1-1 0,-3 0-2 0,-1 3 2 16,0 3-2-16,-1 1-4 0,0 2-23 16,0 1-52-16,-3 2-98 0,0 2-222 0,1 2-867 0</inkml:trace>
  <inkml:trace contextRef="#ctx0" brushRef="#br0" timeOffset="164949.7564">14747 8492 787 0,'-6'-26'472'0,"2"-9"-292"0,-3-8 41 0,7-3-7 0,11-1-17 16,1-3-22-16,12-9-28 0,1 4-29 0,11-6-23 16,-1 0-18-16,8 3-16 0,5 1-9 15,1 5-6-15,2 3 1 0,-6 9 2 0,-6 8 0 16,-9 7 2-16,-11 5 3 0,-8 7 0 0,-4 4 0 15,-5 4-7-15,-3 1-14 0,-1 4-26 0,-3 2-16 16,-3 5-9-16,-6 4-3 0,-6 9 10 0,-7 4 4 16,3 3 3-16,-6 6 1 0,7-3 0 15,2 2-1-15,4 2-4 0,8-1 4 0,6 3 0 16,6-1 3-16,8-2 3 0,8 3-3 0,8-3 0 16,2 0 1-16,5-3 4 0,0-2-3 0,4-2 3 15,-1 0-2-15,-3-2-2 0,-2 1 2 16,-2-1 0-16,-5-2 1 0,-4-2-1 0,-8-4-2 15,-4-5-1-15,-1 0-1 0,-5-3 2 0,-3-4 0 16,-1 2 3-16,-1-2 2 0,-4-1 1 16,-3 1 2-16,-1-1 1 0,-5 1 0 0,-6-1-2 15,-6 1-1-15,-5-1-1 0,-4-2-2 0,-2 0 2 16,-5-1-2-16,-2-1 2 0,-4 0-2 0,-2-1-2 16,1 0 3-16,6-3-1 0,3 1 0 0,6-1 0 15,8-2-5-15,3-2-9 0,12 2-21 0,1-2-55 16,8-1-92-16,4 0-169 0,4-6-274 0,12 0-946 15</inkml:trace>
  <inkml:trace contextRef="#ctx0" brushRef="#br0" timeOffset="166171.6849">15402 8048 940 0,'16'-12'439'0,"-1"-6"-210"0,10-3 15 15,-5 6-25-15,-3 2-8 0,1 3-25 0,-6 3-54 16,2 3-52-16,-9 3-39 0,2 2-25 15,-4 3-11-15,3 4 0 0,-3 3 0 0,4 6 4 16,-3 4 6-16,-2 6 2 0,3 3 3 0,-3 6 4 16,-1-2-2-16,1 4-3 0,2-6-2 15,-1-2-8-15,0-2-2 0,3 0 2 0,-3-5-2 16,-1-3 4-16,3-4 1 0,-3-5 4 0,0-4 3 16,2-4 9-16,-3-1 15 0,1-2 21 0,-1-2 3 15,2-3-8-15,5-6-16 0,1-3-24 0,0-6-6 16,2-3-2-16,0-1-1 0,0-2-2 15,1 1-4-15,2-2 2 0,-1 4-4 16,-2 0-2-16,-1 4 3 0,2 2-7 0,-3 3 2 0,1 2-1 16,-1 3-3-16,0 3 2 0,-4 1-2 0,2 1-3 15,1 3-6-15,-3 1 1 0,3 2-5 0,2 4 2 16,2 3 8-16,2 4-1 0,0 3 5 16,-2 2 3-16,2 2-3 0,1-1 4 0,-4 0 2 15,1 2-1-15,1-1 1 0,-2 1 1 0,0-1-2 16,-1-3 1-16,0 0 1 0,1-3-2 15,-2-6 2-15,0-2 1 0,-1-7 0 0,6-4 8 16,0-4-5-16,3-5-1 0,3-3-2 16,-1 0-3-16,2-4 2 0,-4-1-1 0,0-2 1 15,0 0-6-15,-4 1 5 0,0-1-1 0,-2 4-2 16,0 3 8-16,1 4-5 0,-2 0 2 0,-5 6 0 16,3 1-3-16,-3 0-2 0,0 4-3 0,-2 0-2 15,4 4-4-15,1 1 0 0,2 3 0 0,0 3 2 16,1 2 10-16,2 1-3 0,-2 3 3 0,1-1-2 15,2 2-7-15,-3-4 6 0,1 1 1 0,-3-2 0 16,1-1 2-16,2-4 0 0,-2 1 1 16,1 2 0-16,6-5 7 0,-3 1-4 0,4-3 0 15,4 1 3-15,-1-3-7 0,8-2 3 0,-1-1 2 16,-2-3-3-16,3 0 2 0,0-2-2 16,-6 1 0-16,3 0 1 0,-9-4 5 0,1 2 0 15,-3-2 1-15,-3 2 3 0,-2 0-6 0,-4-2 5 16,-1-1-1-16,-3-1-3 0,1 1 3 0,-1-1-3 15,-2 0-4-15,-4 1-1 0,2-2 3 16,0 2-3-16,-2 1 1 0,1 3 2 0,-1 0-8 16,-2-1 2-16,0 3 2 0,1 0-3 0,0 1 5 15,0 2-3-15,-1 0-7 0,1 3-3 16,-6 4 0-16,1 1-4 0,-2 4 6 0,-5 5 3 16,3 2-3-16,-3 3 4 0,-2 3 1 0,6 2 0 15,1 2 4-15,-3 1-4 0,9 0 3 0,0 1-1 16,3-3-2-16,4-1 0 0,2-1 1 15,5-1 2-15,3-3-2 0,2 0 5 0,5-2 2 0,8-3 0 16,1-6 8-16,8-2-1 0,5-4-4 16,4-3 1-16,1-3-4 0,2-6 1 0,-1-3 1 15,-2-4-1-15,-2-2-5 0,0-7 2 0,-3-2-2 16,0-2-2-16,-1-5 7 0,-2-4-6 0,4-3 0 16,-1 1 1-16,-6 1-4 0,-2 2 0 15,-6 2 2-15,-5 4 0 0,-9 6-1 16,-6 0 4-16,0 4-2 0,-5 1 0 0,-5 3 8 0,2 2-3 15,-5-1 1-15,0 4 0 0,-4 2-3 16,2 6-4-16,-1 1-4 0,-1 4-5 0,-1 5-5 16,-3 4 5-16,3 6 2 0,-6 6 2 0,1 2 6 15,5 4-3-15,2 1 0 0,3 3 1 0,5 3-2 16,0-3 2-16,6 1 3 0,1-3 0 16,5 0 0-16,2-2-1 0,8 0 0 0,-1-4-2 15,5-2 5-15,-1-3 2 0,7 0 0 0,3-5 3 16,1-1-7-16,3-3 2 0,2-4 1 0,4-3-2 15,0-6 2-15,0-1-2 0,2-4-3 16,-3-4-1-16,-1-2 1 0,1-5 1 0,-3-3 1 16,-5-4 0-16,0 0-3 0,-8-1 3 0,1-5-1 15,-6 1 0-15,-2 0 1 0,-4 0 0 0,-3 0 1 16,-2 3 2-16,-6 3 7 0,-3 2-4 0,0 2 3 16,-3 3 6-16,-3 4-2 0,1 0 7 15,-3 5 0-15,0 1-2 0,4 4-7 0,0 2-8 16,0 6-8-16,-4 1-3 0,0 5 2 0,-2 3 0 15,0 7 2-15,-1 4 2 0,-1 6-8 16,6 4 8-16,1 6 0 0,2 4-1 0,3 2 8 16,4 0-5-16,4 3-2 0,1 0 1 0,4-1-2 15,-2-3 1-15,6-1 1 0,4-3 0 0,1-1-5 16,2-6-12-16,1-5-19 0,-1-5-31 16,2-3-45-16,0-3-85 0,2-4-210 0,4-4-760 15,0-6-462-15</inkml:trace>
  <inkml:trace contextRef="#ctx0" brushRef="#br0" timeOffset="168964.5292">19196 7942 1250 0,'-3'-8'226'0,"-3"-2"5"0,-3-2-48 15,-2 3-11-15,0 1-26 0,-3 2-28 0,-7 3-35 16,-3 0-21-16,-6 6-13 0,-3 4-6 16,-5 3-3-16,1 4-6 0,-4 2-2 0,0 3-6 15,5 1-4-15,0 3-4 0,4 2-6 0,5 3-2 16,7 0-4-16,9-1-2 0,3-3 2 16,11-3 6-16,6-5 9 0,3-1 13 0,8-4 15 15,7-1 4-15,9-6-2 0,7-5-8 0,5-3-13 16,4-6-6-16,0-1-4 0,0-3-3 0,-1-1 2 15,-2-3-4-15,-7-2-2 0,-2-2-2 0,-2 2-2 16,-5 4-5-16,-2-1 0 0,-4 5 0 16,-7 3-1-16,-6 3 1 0,-5 3-3 0,-1 1-6 0,-4 5-1 15,2-1-4-15,-2 7 1 0,1 4-1 16,-1 2 5-16,1 6 2 0,0 5 3 16,-3 5 4-16,1-2-5 0,-2 3 4 0,0 4-1 15,-2 1-2-15,-2 1 3 0,1-4-1 0,-1-6-2 16,1-7-2-16,2-5 3 0,-1-10 1 0,1-3 15 15,1-3 22-15,-1-1 5 0,2-6 2 0,2-7-16 16,4-5-22-16,3-8-3 0,5-5-4 16,3-4 0-16,6-6 2 0,3-2-2 15,5 0 0-15,5-2 1 0,2 1-2 0,0 4-2 0,2 2 1 16,-1 6 0-16,-5 3 0 0,1 8 3 0,-7 4-2 16,-4 4 0-16,-3 3-1 0,-7 3-6 15,2 3 6-15,-8 3-6 0,0 2-2 0,-1 2 1 16,-3 3-6-16,2 6-14 0,1 3-48 0,0 5-98 15,-3 5-214-15,0 3-667 0,3-1-551 0</inkml:trace>
  <inkml:trace contextRef="#ctx0" brushRef="#br0" timeOffset="169346.5604">20961 7652 1558 0,'-6'-13'296'0,"1"-1"-26"0,1-3-14 0,3 8-49 15,1 3-51-15,1 5-56 0,-1 1-55 16,2 3-38-16,0 4-7 0,-1 1 2 0,8 9 14 16,-3 5 6-16,0 3 6 0,2 5 5 0,1 9 3 0,-5 1 1 15,4 6-5-15,-4 2-3 0,0 4 0 16,-3 7-7-16,0 0-3 0,-1 4 0 16,-1 3-6-16,0 0 1 0,0-2 3 15,-1-1-4-15,2-6 0 0,0-2-1 0,0-5-7 16,2-4 0-16,-1-5-5 0,0-5-11 0,-1-5-15 0,-1-4-32 15,-3-4-63-15,0-4-86 0,-3-2-142 0,2-8-312 16,-4-6-894-16</inkml:trace>
  <inkml:trace contextRef="#ctx0" brushRef="#br0" timeOffset="170434.4833">20605 8270 1166 0,'10'-14'230'0,"9"-6"-141"0,5-5 34 0,9 4 18 16,3 5 29-16,8-4 4 0,4 2-22 16,8 3-33-16,4 1-29 0,2-1-22 0,5 4-22 15,2 2-12-15,-4 2-14 0,-1 3-3 0,-8 0-5 16,-2 1-2-16,-6 2 7 0,-7-1-9 16,-4 0-1-16,-8 1 0 0,-7 1-11 0,-4 0 7 15,-5 0 0-15,-6 1 1 0,-5 1-2 0,-2-2 0 0,-2 2 2 16,-2 1 12-16,1 3 18 0,-7 4 8 15,-2 4 5-15,-7 3-3 0,0-1-12 16,-2 0-4-16,0 0-2 0,-1-2-4 0,-2 2-5 0,1-2-3 16,4-2-4-16,4 1-6 0,4-3 3 0,3-1-8 15,3 0-1-15,3-1 3 0,2-1-4 16,4 0 10-16,0-2 11 0,6-2 1 0,4 0 9 16,4-3-5-16,9-2-5 0,-4-1-4 0,5-3 1 15,-2-5-4-15,0 0 1 0,0-4-3 16,-1 2-6-16,-3-5 4 0,-2 2-2 0,-1 2-1 15,-6 0 3-15,0 4-2 0,-6 1 3 0,1 1-1 16,-4 1 4-16,-1 0-3 0,-1 3-1 16,-2 0 1-16,0 2-8 0,-1 2 1 0,0-1-8 15,0 1-9-15,-1 1 1 0,-1 2-4 0,1 2 6 16,-6 4 5-16,2 1 6 0,-1 1 1 16,-1 1 1-16,4 0 2 0,-1 1-7 0,3 1 4 15,2-3 0-15,2 1 1 0,4-5 5 0,-1 2 0 16,6-2 1-16,5-1 3 0,2-3 0 0,4-1 1 15,2-5 1-15,5-2-1 0,3-4-4 0,0-1 3 16,1-3-1-16,-2-3 2 0,-5-3 3 0,2-1-3 16,-5 0-1-16,-1-2-1 0,0-1-1 15,-6-1-1-15,0-2 3 0,-3 1-3 0,-3 2-3 16,-2 2 2-16,-4 0 0 0,-2 6-1 0,0 1 4 16,-4 5-4-16,0 2-3 0,0 3 0 0,2 2-3 15,-1 1-7-15,0 1-13 0,0 2-4 0,-2 1-2 16,-1 4 8-16,1 4 11 0,-4 3 2 15,3 1 7-15,-1 6-2 0,4 1-1 0,2 3 3 16,2 7-4-16,3 0 2 0,3 2 3 0,-1 1 0 16,-1 3-2-16,2 0 1 0,-1 0-2 15,-2-5 1-15,-2-3 4 0,-2-4-2 0,3-5 0 0,-4-3-1 16,1-7-3-16,-2-3 3 0,0-4 4 16,1-3 12-16,0-4 6 0,3-1-3 15,0-6-6-15,6-4-13 0,3-6-5 0,4-3-2 16,6-3-4-16,5-7-4 0,1-4-13 0,4-4-7 15,6-4-3-15,2-2 0 0,2-3 8 0,-3 2 8 16,-1 1 7-16,-6 2 9 0,-4 4 7 16,-2 5 2-16,-7 5 10 0,-6 4 7 0,0 5 8 15,-6 3 11-15,0 4 7 0,0 4 1 0,-5 1-4 0,-2 6-5 16,-1 1-14-16,0 3-16 0,0 1-9 16,-1 3-14-16,-2 4 3 0,-6 6 4 0,0 7 2 15,-2 5 6-15,-2 6 0 0,-2 5 0 0,4 4 4 16,2 3-2-16,6 2-2 0,2 0-2 15,4 1 0-15,8-3 2 0,9-4 2 0,5-2 2 16,2-3-2-16,3-3 1 0,5-3 0 0,0-6 0 16,4-6 4-16,3-1-1 0,-1-7-4 0,4 1 2 15,-2-6-1-15,-1-2-3 0,0-6 4 16,1-2-2-16,3-5-1 0,-2 0 1 0,0-5-1 16,-7-1-1-16,-2 0 4 0,-11-1 2 0,-3 0 4 15,-8 2 3-15,-4 6 4 0,-3-1 5 16,-4 0 5-16,-3 3 0 0,-1 1-5 0,-5 0-6 15,-3 4-8-15,-3 1-6 0,-9 2 2 0,-4 2-1 16,-6 5-1-16,-5 4 0 0,4 1-2 16,1 1 0-16,2 0 1 0,1 2 0 0,9 5-2 0,1-1 0 15,8-1-3-15,6 2 1 0,4 0 1 16,6-2-1-16,4 2 1 0,4-2 0 0,8 1-7 16,8-1-9-16,1-2-15 0,8-2-25 0,1-1-25 15,3-3-42-15,-2-3-62 0,0-3-110 16,-3-5-242-16,0-5-1053 0</inkml:trace>
  <inkml:trace contextRef="#ctx0" brushRef="#br0" timeOffset="170990.8556">23894 8426 2366 0,'1'-1'212'15,"0"0"-60"-15,0-1-41 0,-1 2-20 0,0 0-7 16,0 0-14-16,0 0-20 0,-1 2-23 15,1-2-18-15,-1 1-6 0,1 1-8 0,-1 1 3 16,1 0 4-16,-1 1 2 0,1-2 4 0,0 1-5 16,-1-1 0-16,1-1-1 0,1 0-2 0,-1-1 4 15,0 1 4-15,1-1 4 0,0 0 12 0,-1 0 19 16,2-1 8-16,-1-1 1 0,5-2-8 16,-1-1-18-16,6-5-13 0,2 1-6 0,-2-3-5 15,1 4 3-15,-2 0 0 0,-3-1 1 0,-1 2-3 16,0 3 1-16,-4-2 1 0,-1 1-1 0,-1 4 4 15,0-1-9-15,0 2-7 0,-2 0-24 16,1 0-41-16,-3 0-66 0,0 7-204 0,-6 0-1093 16</inkml:trace>
  <inkml:trace contextRef="#ctx0" brushRef="#br0" timeOffset="175064.3825">546 11201 353 0,'-4'-4'612'0,"-4"-1"-403"16,3 0 49-16,-3-2-4 0,-2 0-1 0,-2-1-24 16,3 1-39-16,1 0-28 0,-2 0-22 0,3 3-20 15,1-1-21-15,-1 1-18 0,3 1-18 16,-3 1-14-16,6 2-10 0,-1 0-13 0,-2 0-13 15,4 0-6-15,-1 0-5 0,1 0 0 0,1 0-1 16,2 2 2-16,-1-1 4 0,0 0 10 0,6 3 10 16,-2-2 11-16,11 2 11 0,2 0-4 15,6 1 0-15,10-3-8 0,1 1-7 0,12-3-4 0,2-1-4 16,4-2-2-16,62-5-10 0,-11 0-3 16,-13 0-3-16,-11-1-4 0,-12 3 8 15,-6 0-3-15,0-1 2 0,-5 1 1 0,-4 0-3 0,-6-1 3 16,-5 0-3-16,-3 1 1 0,-4 1-1 15,-5 1-1-15,-6 0-2 0,-4 0-2 0,-5 4 3 16,-8-2-6-16,-4 1 5 0,-3 1 3 0,-1 0-3 16,0 0 10-16,-1 0-4 0,1 0-2 15,-1 0-1-15,0 0-4 0,1 0-2 0,-2 0 0 16,1 0-3-16,-5 0-9 0,-2 0-5 0,-3-2-14 16,-2 1-17-16,-4 1-15 0,-1 0-31 0,2 1-39 15,-3 1-53-15,1-2-86 0,5 0-134 16,-5 0-284-16,6 0-823 0</inkml:trace>
  <inkml:trace contextRef="#ctx0" brushRef="#br0" timeOffset="175740.2658">1252 10867 999 0,'-10'-10'366'0,"-1"-3"-69"0,-5-5 6 0,7 3-40 15,5 1-27-15,-3-3-42 0,2 2-33 0,-3 3-25 16,1-2-26-16,5 1-18 0,0 0-16 15,-3 2-15-15,4 0-3 0,-1 1-3 0,2 3-8 16,-1 0-2-16,1 3-12 0,-1 3-7 0,0 1-13 16,2 0-2-16,-1 1-8 0,1 0-6 0,-1 0 5 15,0 1-10-15,1-1-2 0,-1 0-2 16,1 4 3-16,8 0 6 0,0 3 4 0,7 2 3 16,0 0-2-16,5 0 2 0,5 2-2 0,1 1 1 15,9 0 1-15,-2 2-4 0,4 0 1 0,3 3-1 16,-2 0-1-16,1 2 3 0,3-1 0 15,2 4 3-15,6 2 1 0,4 2 2 0,1-2 0 16,2 1-4-16,2 0 4 0,-1-1-7 0,0-2-1 16,-4-2 0-16,3-1-2 0,-5-3 4 15,-2 1 2-15,-2 1 0 0,-7-2-2 0,-1-1-2 16,-1-1 2-16,-7-3-1 0,-3 2 1 0,-3-2 0 16,-6 0-2-16,-5-4 0 0,-3 0 2 0,-2-4-2 15,-8 1 2-15,0-3-2 0,-2 0-1 0,-2 1-1 16,1-2-1-16,-3 0 1 0,1 4 2 0,-7-1 5 15,-1 3-3-15,-7 2-1 0,-3 1-1 16,-6-1-2-16,-5 6 4 0,-6-1 0 0,-5 2 0 16,-4 4-2-16,-5 1 0 0,-7 3-1 15,-6-1 3-15,-3-1 4 0,-4 1-6 0,-1-2 3 16,3-3-7-16,3 2 1 0,3-2 4 0,10-1 2 16,3-3 3-16,8 2 1 0,6-3-1 0,7 0 1 15,4-4 2-15,4-1 6 0,6-4-6 0,1 1-1 16,4-3-2-16,7 0-5 0,1-1 7 15,2 0-2-15,0-1 1 0,0 0-2 0,1 0 1 16,-1-1-1-16,0 1-1 0,1 0 4 0,-1-1-4 16,0 1 0-16,0 0-3 0,1 0-3 0,-2 0 4 15,1 0 0-15,0 0 2 0,0 0-1 16,1 0-2-16,-1 0 2 0,0 0 1 0,0 0 5 16,0 0-1-16,0 0 0 0,0 0-1 0,0 0-2 15,0-2 5-15,0 2-3 0,0 0 4 0,0 0-6 16,0 0-3-16,0-1-1 0,-1 0-6 15,1-1 3-15,-1-2-7 0,0 1-9 0,1 0-16 16,0 2-24-16,0-1-29 0,1 2-56 0,1 0-61 16,0 0-121-16,6 5-379 0,1-2-953 15</inkml:trace>
  <inkml:trace contextRef="#ctx0" brushRef="#br0" timeOffset="177237.7799">3395 10971 1902 0,'2'-13'234'0,"-1"-3"-21"16,2-1-18-16,2 9-66 0,-2 5-41 0,-3 3-36 16,0 0-30-16,2 5-19 0,-1 2 2 0,2 8 17 15,-1 4 10-15,-2 4 9 0,0 4 3 16,-1 0-5-16,-2 4-7 0,-1 2-8 0,0-1-2 15,-3-3-6-15,1 0-3 0,-1-3-1 0,0-2-4 16,4 0 1-16,-4-3 1 0,3-4-2 0,0-3-1 16,2-5 1-16,0-4 2 0,1-1 7 15,0 0 20-15,1-4 17 0,-2-4 14 0,2-1-8 16,-2-2-18-16,0-6-19 0,0-8-16 0,-2-4 0 16,1-5-3-16,3-7 2 0,3-5-3 15,2-3-3-15,2-5 3 0,0-2-4 0,2-3 1 16,2 0 1-16,2 3-2 0,0 0 3 0,-1 5 2 15,6 2 0-15,-6 4 2 0,2 2 2 0,2 4 5 16,-4 5 3-16,3 6 4 0,-3 4 0 16,-1 7-5-16,-2 5-5 0,-4 4-8 0,2 5 0 15,2 6-2-15,1 4 1 0,2 6 0 0,3 6-1 0,3 9 0 16,2 4-1-16,2 2 2 0,0 0 0 16,0 1-1-16,-2 1-1 0,-1 2-2 0,-4 0 3 15,1 2 1-15,-2 0 2 0,-2-3-1 0,0 0-1 16,2-1-2-16,-4-4-1 0,1 1 3 15,-1-1-5-15,-1-5 0 0,2-2-8 0,-1-1-19 16,2-3-26-16,-2-2-53 0,-2-3-78 0,-3-1-115 16,-3-6-240-16,-3-4-1098 0</inkml:trace>
  <inkml:trace contextRef="#ctx0" brushRef="#br0" timeOffset="177590.7418">3167 11137 1955 0,'-13'-3'236'0,"1"-3"27"0,-6-2-24 0,10 3-28 0,4 4-43 15,2-1-45-15,0 2-42 0,2 0-34 0,2 0-19 16,-1 0-18-16,0 2-8 0,1-2-2 16,2 0 4-16,8 0 5 0,6 0 4 0,12-4 8 15,11-1-5-15,6-2-3 0,10 1 0 0,1-3-13 16,2 0 5-16,-1 1 0 0,-3-1-2 0,-1 1 5 15,-2 2-3-15,-7-1-1 16,-2 1 0-16,-8-1 0 0,-7 1-1 0,-4 0 1 16,-7 1 5-16,-5 0 0 0,-5 2 4 0,-4 1 7 0,-2 0 2 15,-2 1 6-15,0-1 1 0,0 0-2 16,-1-1-8-16,0 0-4 0,-3-1-5 0,1 1-5 16,0 1 4-16,-1 0-7 0,-1-1-2 0,1 1 0 15,1 1-7-15,-1 1 3 0,1 1-6 0,-2 0-8 16,3 0-9-16,-3 2-15 0,0 0-26 15,0 4-34-15,0 1-59 0,0 2-115 0,0 4-250 16,1-3-1121-16</inkml:trace>
  <inkml:trace contextRef="#ctx0" brushRef="#br0" timeOffset="178651.457">4361 11121 1 0,'-11'-7'363'0,"1"0"-77"0,-4-3 49 0,8 2-12 0,0 1-23 16,3-1-28-16,1 1-46 0,0 0-47 16,2 1-44-16,2-2-36 0,3 1-29 0,2-2-20 15,4-1-8-15,4 1-4 0,9-2 2 0,5 2 2 16,3 2 1-16,2 2-11 0,-2 4-8 0,0 3-8 15,-4 4-7-15,0 2 4 0,-5 4-2 16,-2 1-1-16,-2 2-1 0,-1 0-1 0,-5 3-1 16,-2 1 0-16,1 0 4 0,-5 1 0 0,-2-2 0 15,-3 0 2-15,-2 1 0 0,-2-3 5 16,-2 0 2-16,0 0 0 0,-2-2 1 0,-3 0-5 16,4-5 0-16,-1 0-2 0,2-3 3 0,-1-3 5 15,3-1 5-15,1-2 5 0,-4-2 2 0,1-2-2 16,-1-2-8-16,-1-3-6 0,1-5-6 15,0-1-7-15,-1-3-1 0,2-1-3 0,1 0-1 0,3-5 2 16,2 4-2-16,0-1 0 0,5 1-2 16,0 0 4-16,1 3-4 0,5 0-1 15,1 1 2-15,-1 3-7 0,5-1 5 0,0 3-1 0,1 4-1 16,-3 1-1-16,1 4 0 0,1 4 2 16,-3 3 0-16,4 4 8 0,-2 3-2 0,0 3-1 15,2 1 0-15,-1 1-4 0,-1 2 0 0,-4 1 1 16,-2 0 0-16,-1 2 2 0,-1 3-1 0,-5 1 2 15,2-1-1-15,-3 0-2 0,-1-3 2 16,0-4 0-16,0-4-1 0,-2-1-2 0,2-8-4 16,-2-3-1-16,0-1 5 0,1-4 4 0,-1-1 1 15,1-4-2-15,0-5-5 0,3-5-4 0,1-5 5 16,0-2 1-16,1-4-1 0,1-1 0 16,-1-1-3-16,0 3-1 0,4 0 2 0,1 3 1 15,-1 3 0-15,2 1 0 0,2 4 1 0,-1 4 0 16,-1 0 1-16,3 6-1 0,-1 0 3 0,-2 4-3 15,4 3 3-15,-3 2-2 0,2 3 0 0,0 1 2 16,-1 6-1-16,-1 0 2 0,-3 2 1 16,3 0-3-16,-6 2 3 0,0 0-4 0,1-3 3 15,1-1 1-15,-2 2-2 0,-2-3 2 0,3 0-2 16,-1-2 1-16,-2 0 2 0,3-2 0 0,-2 0 0 16,-1 1-2-16,2-3 3 0,-1-2 0 0,1-1 3 15,-2-2 4-15,0 2-3 0,2-2 1 16,-3-2-2-16,-1 2 2 0,1-1 7 0,-1-1 3 15,-2 1 1-15,0 0-2 0,2-3-5 0,-2 0-2 16,-1 1-3-16,0-2-1 0,-1 0-4 16,-1-1-5-16,0 1-12 0,1-1-14 0,-4 1-17 15,0 1-30-15,-4-1-50 0,0 3-82 0,-1-2-162 16,-5 3-430-16,-4 0-754 0</inkml:trace>
  <inkml:trace contextRef="#ctx0" brushRef="#br0" timeOffset="179084.034">4415 10991 2060 0,'-7'-13'204'0,"-1"-5"-17"0,0-5 16 15,7 4-36-15,3-1-14 0,1 3-23 0,4 5-34 16,-2 1-32-16,2 6-26 0,0 3-18 0,2 1-12 15,2 4-4-15,5 4-2 0,2 4 0 0,2 5 1 16,1 5 4-16,1 3 3 0,3 8 0 0,-1 2 2 16,0 5-5-16,0 4-4 0,-1 2 3 15,-2-1-1-15,0 4 2 0,-3-3 4 0,0-4-5 16,1-4-1-16,-1-7-1 0,1-4 1 0,-4-5 5 16,-1-2 2-16,-2-7 1 0,-2 0-2 0,1-7 8 15,-1-2 7-15,2-7 7 0,1-5 2 16,2-5-9-16,4-5-8 0,2-5-7 0,1-2-1 15,-1-3-1-15,5-4 3 0,-6-3-3 16,1-2-6-16,-4-2 4 0,-1-2-1 0,-1 0 1 16,-3 1 2-16,-1 4-6 0,-3 2 0 0,0 5-1 15,-3 3 0-15,0 4 1 0,-1 2 0 0,-2 3-2 16,3 6-1-16,-1-2-1 0,-3 6 0 0,1-2 4 16,1 4-3-16,-2 2-8 0,1 3-16 15,0 1-19-15,6 3-21 0,3 2-22 0,6 6-26 16,4 0-40-16,5 7-60 0,5-2-95 0,6 0-136 15,1 2-358-15,6-4-689 0</inkml:trace>
  <inkml:trace contextRef="#ctx0" brushRef="#br0" timeOffset="179860.8719">5978 10962 1721 0,'-2'-7'448'0,"-1"-2"-149"0,-2-5-76 0,-2 3-50 15,-3 2-36-15,1 0-25 0,-1 0-25 16,-3 2-22-16,3 1-21 0,-4 3-18 0,-2 4-11 15,0 3-4-15,-1 3-4 0,-6 2 1 0,2 6-3 16,-2 0-2-16,0 5-3 0,-1 3 1 16,-1 2 4-16,4 4-4 0,-1 3 5 0,1 3-5 15,3 2-3-15,3 0 4 0,5 0-2 0,5-5 0 16,5-3 5-16,6-6-6 0,3-3 1 16,5-4 2-16,2-6 2 0,4-1 3 0,6-5 2 15,-1-4 0-15,6-4-6 0,-1-4 8 0,1-2-2 0,-3-5 3 16,1-1 6-16,0-6-8 0,-6-2-1 15,4-3 0-15,-6-2-2 0,-1-2 0 0,-4 4 2 16,-3-2-9-16,-3 4-3 0,-3 2 7 0,-2 1 1 16,-5 2 6-16,0 2 1 0,-1 3-2 15,-2 1-2-15,-1 4 2 0,0 1 1 0,-2 2 2 16,2 2-1-16,-1 3-4 0,2 2-7 0,1 0-2 16,-3 2-5-16,0 2 1 0,-3 4 7 0,-2 4-6 15,0 2 4-15,-2 4-2 0,1 3 0 16,3 0 2-16,-2-1 0 0,5 3 2 0,2-1-5 15,1-1 4-15,2 2-3 0,4-2 2 0,1-3 4 16,3-2-6-16,1-4-1 0,3-2-1 16,1-5 2-16,6-1 2 0,2-4 4 0,2-4 0 15,3-4-1-15,1 0 0 0,0-3-2 0,0-1 3 16,-3-2 2-16,3-4-3 0,-5-2 2 0,6-1-6 16,-5-2-4-16,3-2 8 0,-1 0 0 0,-5-1 3 15,3 3-5-15,-3 3 0 0,-1 2 0 16,2 6 0-16,-2 0 4 0,-2 6-5 0,-4 1-7 15,-3 4 0-15,0 2-3 0,-1 4 4 0,0 0 2 16,-1 5 3-16,4 3-1 0,-1 4 0 0,-1 3 2 16,3 2 2-16,-3 2 4 0,1-1-6 0,3 4-2 15,-2-4-1-15,2 0-4 0,0 1 8 0,2-1-1 16,2-4 2-16,-2-2 1 0,5-3-3 16,0-2 1-16,2-2 1 0,-1-3 2 0,-1-3-2 15,6-4 3-15,-2-5-2 0,5-2-1 16,-1-3 4-16,-1-3 0 0,-2-3 0 0,-1-1 1 15,-2 0-2-15,-3-2 1 0,-2 1 0 0,-2-1 2 16,0 3-3-16,-2 0 1 0,-4 0-1 0,0 2-4 16,-1 0 8-16,-1 1 2 0,-4 2 2 15,2 3 6-15,-5 2-10 0,2 0-4 0,-2 4 1 16,2 2-4-16,-3 0-5 0,0 1-3 0,1 1-4 16,1 5-5-16,0 3 10 0,5 3 4 0,1 3 1 15,-1 3 3-15,2 1-7 0,0 0 0 16,0 2-1-16,3 1 3 0,-3-1 1 0,1-1 0 15,0-1-7-15,-2 0-19 0,1 1-18 0,-5-3-32 16,2-2-32-16,-3 0-37 0,-2-3-60 0,-1-5-105 16,0-1-194-16,0-5-939 0</inkml:trace>
  <inkml:trace contextRef="#ctx0" brushRef="#br0" timeOffset="180039.6357">7044 10534 1855 0,'-17'-11'273'16,"-1"-4"-68"-16,-2 0-20 0,6 5-14 16,5 2-34-16,4 2-41 0,0 5-41 0,3 0-42 0,1 1-27 15,-1 2-15-15,2 7-4 0,0 5-3 16,0 2-46-16,5 6-166 0,3 3-517 0,5 1-786 16</inkml:trace>
  <inkml:trace contextRef="#ctx0" brushRef="#br0" timeOffset="181238.6692">7757 10941 1207 0,'-2'-6'280'15,"-3"-3"12"-15,2-2-28 0,-3 1-32 0,5 3-28 16,-1 0-31-16,0 0-29 0,-3 2-29 16,2 1-26-16,-4 2-29 0,0 0-20 0,-3 2-15 15,-4 3-3-15,-1-1-1 0,-5 6 3 0,-5 2 2 16,0 2-3-16,-3 3 3 0,4 2-3 15,-2-1-2-15,4 4 0 0,1-1-8 0,3 2-6 16,6-2-5-16,2-3-2 0,7 4-2 0,3 0 2 16,3-1 2-16,5 1 0 0,4-1 3 15,5 0 3-15,5-2 1 16,0-2 0-16,6-3 1 0,-1-2-3 0,1-5-2 0,1-4 0 0,-2-1-4 16,-3-4 1-16,-3-4 0 0,0-1-5 0,0-4 4 0,-3-3-1 15,0-2 1-15,-4-4 1 0,1 0-2 16,-5-3-1-16,-1 1 1 0,-4 1 2 0,-3 1 0 15,-1-1 1-15,-3 1-1 0,1 1-4 0,-4 5 2 16,-2 3 2-16,1 2-1 0,3 0 2 16,1 4-1-16,-3 2-6 0,4 3-1 0,0 2-7 15,1 1-10-15,-1 0-7 0,1 1 1 0,-1 4 3 16,-2 3 12-16,0 4 8 0,6 3 0 16,0 0 1-16,1 2 3 0,5 1 1 0,6-2 0 15,-1-1 5-15,6-2-4 0,3-4 3 0,7 0 2 16,7-7-1-16,3-3 2 0,1-3 1 0,1-5-3 15,1-2 3-15,2-8-5 0,-2-2-1 16,-4-2-1-16,-4-5-2 0,0-1 4 0,-7-4 0 16,-1-2 2-16,-5-2-3 0,-3-3 2 0,0 2-1 15,-8-1 0-15,-2 3 4 0,-7-1-2 0,-2 6 0 16,-3 3 1-16,-5 5 0 0,-2 5 2 16,1 5 0-16,-3 4-1 0,0 4-4 0,-5 4-3 15,-1 5-2-15,-2 6-1 0,-3 3 6 16,3 6-4-16,-2 2-1 0,2 4 0 0,6 1-3 15,1 1 3-15,7 2 1 0,5-4 3 0,5 1-3 16,7-2 2-16,6 0 1 0,6 0-1 0,5-1 4 16,5-1-2-16,5 0-2 0,2 0 0 0,-3 0-2 15,2 2 2-15,-1 0 2 0,-6 1-1 16,-2 0-1-16,-7-3 0 0,-2 4-3 0,-4 0 0 16,-6 1 3-16,-3 0-4 0,-8-2 4 0,-6 0-1 15,-2 3-2-15,-7-3 3 0,0-3 0 0,-4-3 1 16,2-3-2-16,-2-9 2 0,5-1-2 0,-2-1 0 15,3-5 4-15,4-2-4 0,1-6 3 16,5-2-1-16,2-3-4 0,2-5 4 0,3-6-4 16,5-2-1-16,8-3 1 0,4-7-2 0,2 2 0 15,6-4 1-15,3 1 1 0,5-2 1 0,3 1 0 16,-1 0 2-16,-2 4-3 0,1 1 3 16,-4 3 1-16,-1 1 0 0,-3 3 3 0,-4 0 1 15,0 2 1-15,-5 1 3 0,-7 3 6 0,-4 6 5 16,-3 0 5-16,-5 3 4 0,-2 0-3 0,0 6 0 15,-2 0-8-15,0 4-8 0,-2 1-7 16,-1 3-6-16,-6 5-3 0,-5 5 2 0,-4 6 3 16,1 2-1-16,4 1 2 0,1 3 0 15,1 4-4-15,5 2 3 0,6 5 1 0,1 0-1 0,3 1 2 16,8-1-2-16,7-3-2 0,5-1 1 0,10-3 1 16,6-2-3-16,4-6 5 0,2-4 0 0,2-5-2 15,1-6 5-15,0-3-2 0,1-5-2 16,0-6 3-16,-4-6-3 0,-1-5 0 0,2-3 1 15,-2-2 2-15,-4-4 3 0,-4-3 0 0,-2-3 1 16,-6 1-1-16,0-1 3 0,-10 1 1 16,-2 5 4-16,-7 3 3 0,-4 3-1 0,-4 7 2 15,-6-1-1-15,0 5-6 0,-4 1 0 0,-5 3-4 16,-5 4-2-16,-3 4-4 0,-7 5 2 16,-5 6-1-16,-5 5-3 0,1 1 6 0,0 3-5 15,7 4-1-15,2 4-1 0,6 0-1 0,5 2 0 16,7-1 1-16,5 1 4 0,8-1-5 0,9 1 6 15,7 1-3-15,8-1-3 0,14 0 3 0,6-4-9 16,10-1-8-16,2-3-33 0,4-1-68 16,2-4-172-16,-1-5-884 0,-4-6-586 0</inkml:trace>
  <inkml:trace contextRef="#ctx0" brushRef="#br0" timeOffset="184533.1842">10285 10972 1391 0,'7'-11'219'0,"2"-4"9"0,8-5-33 0,3 2-20 16,0 2-21-16,2 0-29 0,1 6-47 15,-2 1-30-15,0 3-16 0,0 4-15 0,1 2-5 16,-2 3-6-16,-1 3-3 0,0 5-1 0,-2 0 3 16,0 6 1-16,-3 1 1 0,-4 4 6 15,0 2 0-15,-2 4 2 0,-2 0 4 0,-3-1-7 16,-3-2 3-16,-1 0 0 0,-3-4 1 0,-1-1 2 15,-2-1 0-15,0-7 0 0,1 0-2 0,-1-4 5 16,3-3 3-16,-2-3 8 0,3-2 7 16,-2-4-5-16,2-2-4 0,1-4-13 0,0-5-9 15,0-3 0-15,1-3-3 0,2-1 0 0,2-1-2 16,0-2 0-16,1 1-2 0,3-2-2 16,2 2 3-16,-1 2-4 0,3 0 2 0,0 5 0 15,0-3-1-15,5 2 2 0,-2 2 3 0,3 3 1 16,-1 2-1-16,2 1 4 0,1 6-5 0,-1 0 0 15,3 5 0-15,1 4-4 0,2 3 2 0,2 4-1 16,0 2-2-16,1 4 7 0,1 2-4 0,-2 2 2 16,-1-1-2-16,-2 4 0 0,-1-2-1 0,-8 4 0 15,1-1 2-15,-6 1-6 0,-2 0 4 16,-1-2-1-16,-6 0-3 0,0-2 2 0,-3-2-5 16,0-6-1-16,-3-4 2 0,4-5 2 0,-2-4 3 15,2-4 1-15,0-4 1 0,1-1-4 16,-4-7-5-16,3-3-1 0,-1-4 0 0,3-4 4 15,0-2 2-15,4-2 1 0,-1-1 2 0,1 1-4 16,3 0-2-16,0 1-5 0,5 1 1 16,0 3 2-16,4 4-1 0,-1 1 3 0,3 3 0 15,-1 5 1-15,1 1 6 0,3 4 1 0,1 4 2 16,4 3-4-16,-1 3 1 0,1 3 0 0,-2 4-1 16,0 3-1-16,-1 2 3 0,-1 6 0 15,-1 0-4-15,0 1 7 0,0 1-5 0,-4 2 1 16,3 1 3-16,-1-3-6 0,1-3 3 0,0-3 1 15,1-5 1-15,0-2 3 0,3-1 0 0,-3-4 0 16,3-3 2-16,-1-3 0 0,1-1 1 0,3-5-1 16,-2-1 1-16,1-2-2 0,-3-3 2 0,0-4 0 15,-3 1 3-15,-2-4 1 0,-5-3 0 16,-1-1 2-16,-2-4-6 0,-2 2 6 0,0-1-4 16,-4-2-2-16,-1 0 3 0,0 1-8 15,-3 2 3-15,0 0-2 0,-3 4 5 0,-2 3 1 16,-1 2 1-16,-2 3 2 0,-3 3-3 0,1 3 3 15,-2 1-3-15,-2 4-4 0,-3 3-2 0,-2 6-5 16,-6 1 0-16,0 9-1 0,-3 4-1 0,0-3 4 16,6 7-1-16,2 1 2 0,7 3-6 15,4 1 2-15,9 1-3 0,1 2-1 0,10-2 4 16,8-1-5-16,12-3 3 0,14-6 1 0,7-3 0 16,13-8 5-16,6 0-2 0,1-6 0 0,4 0-4 15,-4-3-6-15,-7-3-3 0,-4-2 0 16,-10-3 0-16,-5-3 3 0,-6-1 3 0,-5-3 3 15,-4-2 1-15,-5-3 6 0,-5-2-1 0,-2 0 3 16,-4-1-1-16,-3 1 1 0,-3 1-1 0,-1 1 0 16,-5 0 5-16,1 4-3 0,-4 1 3 0,-3 3 2 15,0 2-2-15,-2 1 4 0,-1 3-3 0,-3 2-3 16,-6 1-5-16,-1 5-2 16,-7 0-1-16,-4 6 0 0,-3 1 2 0,2 5-1 0,3 1 0 15,1 2-1-15,4 1-5 0,3 1 3 16,8-2-2-16,5 3 0 0,5 0 3 0,8 2-2 15,6-2 2-15,0-3-3 0,8-1 4 16,0-4 1-16,5 0-4 0,1-4 1 0,-3-3-5 0,2-4-1 16,-4-4 4-16,0-1 2 0,-4-3 3 0,-4-1 0 15,1-5 0-15,-5 0 1 0,-1-1 2 16,-1-3 4-16,-2 1-2 0,-4-5 1 0,1 2-3 16,-3-2 0-16,-2 0-1 0,0 2 2 0,-2 1 0 15,-3 0-1-15,2 3-1 0,-2-1-1 16,1 1 1-16,0 2 3 0,-1 3 0 0,2 0 3 15,2 3-1-15,-2 3-1 0,2 1 2 0,-1 0-2 16,1 2-4-16,1 2-9 0,-1-1-3 0,1 2-4 16,-1 3 4-16,0 0 5 0,-1 8 4 0,1 2 0 15,0 0-2-15,1 4 2 0,0 1 0 16,-2 1 0-16,4 0 1 0,-1 1-2 0,2-3 1 16,1 0-2-16,3-2 1 0,-2-3 1 15,4-1 1-15,1-3 1 0,6-2-1 0,-4-1-4 0,5-2 7 16,4-2-2-16,0-4 5 0,2-2 4 0,0-4-8 15,2-2 0-15,-2-1 1 0,-1-4 0 16,0 0 2-16,-1-4 1 0,-1-3-2 0,-2-1-1 16,1-3-1-16,1-2 0 0,-1 0 2 15,0-2 0-15,-6 1-4 0,2 0 2 0,-2 4-3 16,-6 0 3-16,0 3 2 0,-3 6 0 0,-4-1-1 16,-1 3-4-16,-4 3 2 0,-4 1-4 0,0 2 0 15,-3 3-2-15,-7 3-5 0,-4 2 1 0,-2 6 0 16,-1-1 3-16,-3 7 0 0,7-1 1 15,2 2-4-15,9-1-4 0,3 3 2 0,7 2 0 16,2-1 6-16,5 1 0 0,3-1 0 0,6 1 1 16,0 0-1-16,3 0 2 0,1-2 2 0,1 3 0 15,1-1 1-15,-3 3-4 0,2 0 1 0,-7-3-2 16,4-1 3-16,-6 1 6 0,-3-2-5 16,0-1-1-16,-3-2-1 0,-3 0-7 15,0-3 8-15,-2-1 1 0,-2-5-1 0,1-2 1 16,0-1-1-16,1-2 0 0,0 0 4 0,1-3 0 15,2-3-14-15,1-4-8 0,2-3-13 0,3-4-7 16,3-2 2-16,3-4-7 0,6 0-3 0,0-5-3 16,9-3 5-16,-2-1 7 0,-5 3 13 15,2-1 12-15,-4 4 4 0,-3 3 8 0,-2 5 0 0,-5 4 5 16,-1 3 13-16,-2 1 13 0,-4 2 15 16,2 3 9-16,-4 0 0 0,0 4-11 0,-2 1-15 15,0-1-15-15,-1 3-13 0,0 0 0 0,1 4-2 16,0 3 0-16,-1 4 6 0,-2 2-1 15,2 3 1-15,-2 1 1 0,2 2-3 0,1 0-1 16,0 2 0-16,1-4 5 0,2 1-2 0,1-2-1 16,1 0-1-16,4-2-3 0,0-4 4 0,2-2-1 15,3-3 2-15,0-3-1 0,2-2 3 0,0-4 0 16,4 1 3-16,0-4 3 0,1-1-5 16,0-4 2-16,2-1-4 0,-1-3 1 0,0-1 2 15,-1-2 1-15,1-4 3 0,-4 0 1 16,2-2-5-16,-5-2-2 0,4 0-1 0,-1 1-1 15,-5 1 1-15,5 3 0 0,-6 5-1 0,-1 2 1 16,2 4 16-16,-6-1 8 0,-1 4 8 0,-4 2-1 16,-2 3-12-16,0 1-10 0,0 1-11 0,-1-1-6 15,0 3-5-15,-2 3 4 0,0 6-1 0,1 2 2 16,-2 3 4-16,0 5-1 0,2-2 2 0,-3 3 2 16,4-1-4-16,-1 0 0 0,2 2-1 15,0-7 0-15,3 3 2 0,2-4 0 0,-4-3-1 16,3-2-4-16,1-3 4 0,0-3-2 0,0 1 6 15,5-5 7-15,1-1-9 0,0-4 4 16,4-2-6-16,1-1-1 0,3-3 5 0,-2 0-4 16,4-2 4-16,-1-1-5 0,-3 0 2 0,0 0 3 15,0-2 0-15,-3 3 6 0,0-3-7 0,2 2-2 16,-2-2 0-16,0-1-2 0,-5 2 9 0,-2-3 1 16,0 0-1-16,-3-1-6 0,-1-1 1 0,-2 0 0 15,-2-1 0-15,-4 4 4 0,1-5-5 16,-1 5 0-16,-2-1-4 0,0 3-3 15,-1 2 7-15,2 2 0 0,-1 0 1 0,-1 5 1 16,2-1-5-16,1 3 0 0,-1 0 1 0,1 2 3 16,3 0-5-16,-3 1 0 0,3 0-3 15,1 1-6-15,-1-1 7 0,-1 1-1 0,1 0 2 0,1 1 3 16,1-2-5-16,0 0 3 0,0 3 0 16,0-4 6-16,0 2-4 0,0-1-1 0,1 0-1 15,-1 1-5-15,0-1 8 0,2 0-2 0,0 0 4 16,-2 0 2-16,1 1-6 0,0-1-1 0,0 1 2 15,1-1 1-15,1 2-1 0,2 0 2 0,-1-1-3 16,1 1-6-16,2 1 7 0,0-1-1 16,0 0 3-16,1 0 4 0,-3 0-6 0,1-1-1 15,-3 1 1-15,-1-2 1 0,2 0 1 0,-4 1 0 16,0-1-3-16,0 1-8 0,0-1 7 16,0 0 2-16,0 0 2 0,0 0 4 15,0 0-8-15,0 1 2 0,0-1 0 0,0 0 0 0,0 2 2 16,0-2-2-16,0 0 1 0,0 0-3 15,0 0 2-15,1 0-1 0,-1 0 4 0,0 0 3 16,2 0-6-16,-2-2 3 0,0 2-4 0,0 2 3 16,0-2 2-16,0 0-1 0,0 0 1 15,0-2-4-15,0 2 2 0,0 0 1 0,0 0 1 0,0 0 4 16,0 0-7-16,0 0-1 0,-2 0-3 16,2 2 3-16,0-2 2 0,0 0-1 0,0 0 0 15,-1 0-5-15,1 1 2 0,-2-1 1 0,2 1 0 16,-2-1 2-16,2 1-3 0,-1 2 0 0,-1 0-1 15,1 3-2-15,-1-1 5 0,-2 1-2 16,1 2 3-16,1-1 0 0,0 0-2 16,-2 0 1-16,3 1 1 0,0-1 2 0,0-1-4 0,1 2 1 15,0-2-2-15,1 2-2 0,1 2 3 0,2-2 1 16,0 2 1-16,1-1-3 0,0 1 1 16,3 0 4-16,2 0-2 0,-1 2 5 0,-1-1-5 15,0-2-3-15,3 3 0 0,-2 0-3 0,0 1 6 16,-1-2-2-16,0 2 2 0,-5 0 0 0,0 0-2 15,1 2 1-15,-2-3 1 0,-2 4 4 16,-1-3-5-16,-2 3-1 0,-1-3-2 0,2 0-1 16,-2 0 4-16,-1-4 2 0,-1 1 0 0,2-3-1 15,1-2-1-15,-1 0 1 0,3-4-3 16,1 1 7-16,1-2-6 0,1 0 1 0,3-3 0 16,3 0-4-16,5 0 6 0,6-3 2 0,9-3-1 15,-2 1-3-15,8-2 0 0,-2 0-1 0,-2 2 1 16,1-1 3-16,-1 0-2 0,2 0 0 0,0 1-1 15,7 0-4-15,-2 1 5 0,-1-2 5 0,-4 0 0 16,-4-1 1-16,-6-3-1 0,-1-1-2 16,-2-1-1-16,-1 0 4 0,-6 0 2 0,-2-1-2 15,0 3 1-15,-7-3-1 0,2 2 2 0,-4 3 0 16,-1-1 1-16,-2 4 0 0,-3-2-5 0,1 3 0 16,-5 3-3-16,0 1 1 0,-7 1 0 15,0 1-2-15,-6 2 0 0,-3 1-4 0,1 4 0 16,-2 1 3-16,3 2 0 0,-2 1 3 0,4 3-4 15,3 0 1-15,0 4-3 0,6 0 1 16,1 1 3-16,1 1-2 0,3 1 0 0,5-1-1 16,2 2 2-16,2 0 2 0,7-2 0 0,5 1 2 15,5-2-2-15,10 0-2 0,8-2-3 0,2 0-6 16,7 0-21-16,7-1-56 0,6 1-128 0,6 0-523 16,-2-1-1025-16</inkml:trace>
  <inkml:trace contextRef="#ctx0" brushRef="#br0" timeOffset="187057.6084">15912 10680 937 0,'3'-6'549'0,"-1"-7"-204"0,2-4-48 0,1 5-48 15,-2-1-20-15,3 4-37 0,-4 2-44 0,1 3-46 16,-3 2-41-16,0 4-41 0,0 1-22 0,0 2-7 0,0 5 2 16,0 5 11-16,0 3 8 0,0 5 1 15,0-3 5-15,0 3-4 0,0 3-3 0,0-3 0 16,2 4-2-16,3-2 0 0,-1-3-1 0,5-3 6 15,2 1-6-15,-1-5 7 0,1-1 0 16,6-2 0-16,-5-3 7 0,5-1-3 0,-3-5 1 16,3 0 4-16,-3-4 1 0,5-3-3 15,0-4-4-15,3-1-1 0,-2-4-8 0,-1 0 4 16,0-5 0-16,0 0-2 0,-5-1 6 0,6-3-4 16,-2 1-4-16,-1-1-4 0,2 1-7 15,-1 3 2-15,0 0-1 0,-5 5 3 0,5 0-4 0,-1 3 4 16,-1 3 0-16,1 0-3 0,-2 3 8 15,2 5-7-15,0 3 0 0,-3 4 1 0,4 2-2 16,-4 4 0-16,4-1-2 0,-1 6 3 0,-3 2-4 16,-2 1 4-16,1 1 2 0,-2 2-4 15,-6-1 9-15,2 0-4 0,-4 1-1 0,-2-6 1 16,0 1-5-16,-2-6 2 0,1 2-4 0,-2-5-5 16,-1-1-17-16,-3-2-22 0,3-2-35 0,-4-2-77 15,-3-2-158-15,-1-5-632 0,-3-6-700 0</inkml:trace>
  <inkml:trace contextRef="#ctx0" brushRef="#br0" timeOffset="187207.7425">16173 10265 1997 0,'-10'-13'299'16,"-1"-4"-115"-16,2-4-21 0,4 10-58 0,1 1-26 15,3 6-36-15,1 1-59 0,0 3-28 0,1 4-14 16,0 9-57-16,5 1-167 0,-2 8-647 15,5-1-496-15</inkml:trace>
  <inkml:trace contextRef="#ctx0" brushRef="#br0" timeOffset="187954.5979">18361 10546 37 0,'0'-7'441'0,"0"-1"-109"0,0-1-28 16,0 0-52-16,2 4 1 0,-1-2-12 0,0 2-28 15,-1-2-24-15,-1 1-29 0,0 1-29 16,-2 1-18-16,1 1-16 0,-2 0-19 0,-2 0-20 16,-3 1-21-16,-3 1-13 0,-4 4-8 0,-5 1 0 15,-4 2 3-15,-4 6 1 0,-2 1 4 16,1 4 1-16,1 1-1 0,-1 3-3 0,3 2-7 15,-1 1-3-15,6 3-6 0,1-2 0 0,5 0-2 16,3-2 0-16,4-2-1 0,5-1-1 0,4-3 3 16,5-2 0-16,3 0 4 0,6-5 6 15,3 0 4-15,6-4 4 0,5-4 0 0,5-2 0 16,3-2-4-16,-2-5 0 0,0-2 0 0,-3-1-2 16,-1-3 3-16,-2-2-1 0,-6 1-1 15,-2-4 4-15,-3-2-5 0,-4 1-2 0,-2 0-1 16,-3-4-4-16,-2 1 0 0,-2-2 1 0,0 3-1 15,-3 2-2-15,-1 4 5 0,0 3-3 0,-1 3 2 16,-1 2 4-16,2 2-4 0,0 4 0 0,0 1-7 16,0 1-8-16,-2 4 0 0,2 0-1 15,0 6 3-15,-1 5 3 0,0 0 2 0,-1 7-2 16,2 2-1-16,-2 0 4 0,4 2-5 0,-2-4 1 16,2 0 0-16,0 0-2 0,2 0 6 0,3 0-1 15,1-1 3-15,1-2-5 0,4 1 2 0,1 1-8 16,8-4-25-16,2 0-55 0,8-2-156 15,8-2-796-15,9-7-686 0</inkml:trace>
  <inkml:trace contextRef="#ctx0" brushRef="#br0" timeOffset="189434.3717">20560 10656 2243 0,'-4'-17'127'15,"4"-6"29"-15,0-5 5 0,4 8-1 0,-1 7-4 16,-2 2-25-16,0 6-36 0,0 3-39 0,-2 4-37 15,1 3-19-15,0 7-8 0,0 10 3 16,1 8 10-16,-2 10 0 0,0 5 4 0,0 9 3 16,-6 3 0-16,3 5 6 0,-4 4-3 15,-2 8 0-15,-2 1-6 0,2 1-3 0,0-4 0 16,0-5-3-16,2-10 1 0,6-11 1 0,1-4-5 16,-1-11 2-16,1-5-2 0,0-5 4 0,1-3 2 15,-2-6 1-15,2-4 5 0,0-3 11 16,0-3 19-16,0-4 7 0,0-4-1 0,-1-6-11 0,0-6-24 15,-4-7-9-15,-1-8-5 0,-3-11-2 0,-2-5 1 16,-1-5-1-16,-4-6-1 0,-3-2-3 16,-3-3 0-16,-1-2 1 0,-2 0 4 15,0 2 0-15,2-1 3 0,4 4-1 0,2 1-2 0,6 0 5 16,6 1-2-16,5 0 2 0,5 3-3 16,10 3-6-16,6 2 1 0,9 3-2 0,9 2 4 15,7 3-1-15,3 7 2 0,3 2 3 0,-1 8-3 16,-1 8 5-16,-6 8-3 0,-4 8-3 15,-7 8 0-15,-6 9-2 0,-4 4-1 0,-4 11-1 0,0 4 1 16,-5 7-1-16,-5 6 2 0,-3 6 2 0,-7 4 0 16,-5 2 3-16,-5 2 0 0,-2 0 0 0,-5-5 8 15,0-3-7-15,-4-6 1 0,1-6-2 16,-1-4-2-16,-1-6 5 0,1-3 0 16,6-7-1-16,-1-3-2 0,9-6 0 0,3-5 4 15,2-4 5-15,2-2 10 0,2-1-1 0,1-5-2 16,1-6-5-16,4-6-10 0,4-8-1 15,6-2 0-15,4-2-2 0,5-5-2 0,6 4-3 16,3 0 1-16,3 3 2 0,1-2 1 0,6 4 1 16,-2 0-1-16,-2 4-1 0,2 4-1 0,2 1 4 15,0 5-1-15,-1 3 2 0,-1 5-5 0,-5 5-1 16,-4 6 0-16,-4 5-1 0,-5 3 4 0,-5 5-2 16,0 4 1-16,-3 3 0 0,-4 2 1 15,-3 0 2-15,-1 2 1 0,-3 1-1 0,-4 2 0 16,-5 2-1-16,-2-1 0 0,-1-3 0 0,-1-3 2 15,0-4 0-15,-1-4-1 0,2-6-2 16,-1-2 0-16,-1-5 4 0,2-2 0 0,0-3 5 16,0-5 1-16,0-1-5 0,-1-8 1 0,1-1-5 15,-1-6 1-15,3-4-1 0,0-1-4 16,3-3 0-16,1 0 0 0,2-1 0 0,1 2 0 16,2 2-2-16,4 2-6 0,0 4 1 0,2 2 2 15,3-2 1-15,2 1 2 0,-2 5 1 0,4 1-1 0,-2 2 3 16,-1 2-3-16,3 2 3 0,-6 4 1 15,1 2-1-15,0 3 1 0,0 5-3 0,-3 2 2 16,2 2 2-16,-1 6 2 0,-1 0 4 0,1 4-5 16,3 2 2-16,-4-1-3 0,-2 1 1 15,2 2 3-15,1-2 0 0,-2-2 1 0,4-2-2 16,1-5 0-16,0-1 0 0,3-6 3 0,2 0 4 16,-2-6-2-16,4-1 4 0,3-4-4 15,0-4 2-15,3-4 2 0,-1-2 0 0,-1-3 3 16,-3-2 1-16,-2-3-1 0,-2-1-2 15,-5-4 2-15,-3-2 1 0,-1-1-1 0,-6 0 0 0,1-1-6 16,-6 0-2-16,-2 1-1 0,-4-1-2 16,-3 3 2-16,-4 0-4 0,-4 3 2 0,-2 2-3 15,-6 1 0-15,4 5 2 0,-5 4-4 0,4 2 2 16,-2 6-10-16,4 2-12 0,1 2-8 16,3 3-22-16,6 3-30 0,7 3-44 0,5 4-46 15,9 2-36-15,12 1-74 0,8-1-106 0,16 0-291 16,8-5-775-16</inkml:trace>
  <inkml:trace contextRef="#ctx0" brushRef="#br0" timeOffset="190616.8836">22416 10744 1 0,'14'-5'440'0,"0"1"200"0,-2-2-106 15,-4 0-89-15,-8 2-95 0,0-3-89 16,-3 3-89-16,-3 0-56 0,1 2-39 0,-4 0-24 16,-7 3-15-16,1 1-6 0,-10 3-1 0,0 6-1 15,-6 1 4-15,0 3-4 0,0-1-1 16,2 2-6-16,1 0-11 0,6 2-8 0,2 0-4 15,5 0-1-15,7 1 1 0,2-5 1 0,6 1-1 16,4-2-1-16,2 0 2 0,9-3 0 16,2 1 7-16,12-6 3 0,4-2-5 0,8-3 1 15,5-3-7-15,4-2-3 0,0-6 0 16,2-1-5-16,-7-7 0 0,3-2-9 0,-6-4 2 16,0-5-1-16,-3-2 2 0,-3-7 4 0,-3-3 0 15,-2-4 5-15,-3-2-1 0,-4-3 6 0,4-1 2 16,-4 3 0-16,-4 3 3 0,-4 3 1 0,-10 3 1 15,-1 6 3-15,-6 4 8 0,-5 2 5 0,-2 3 6 16,0 6 3-16,-4 2-1 0,5 4-1 16,-4 5-5-16,3 5-9 0,0 3-7 0,-1 5-7 15,-5 7-5-15,-2 5 1 0,-3 9-2 0,-2 6 7 16,2 7-4-16,3 6-1 0,4 4-1 0,4 7-5 16,0 2 9-16,6 5-1 0,3 1 2 0,4-2-2 15,7-2-1-15,2-7 0 0,7-5 0 0,5-4 3 16,6-6-4-16,2-5-3 0,5-5-3 15,1-4-8-15,-1-8 2 0,-3-4-1 0,3-7 2 16,-2-3 4-16,0-4 0 0,0-4 2 0,-5-6 4 16,-2-3 7-16,-7-6-2 0,-1-1 0 15,-6-5 0-15,-4 0-7 0,3-3 10 0,-7 1 0 16,-3 4 5-16,-4 3 4 0,-2 0-4 0,0 3 3 16,-3 2 2-16,-1 1 3 0,-2 4 2 15,1 0-3-15,0 6 1 0,5 1-6 0,-1 2 1 16,1 1-4-16,1 2-5 0,0 2-7 0,0-1-5 15,1 3-2-15,0 2 0 0,0 5 9 0,-1 0 0 16,2 6 1-16,4-3 0 0,2 4-7 16,-4 1 6-16,5-1 3 0,1 1 0 0,4-1 3 15,3 1-5-15,2-1 0 0,2-3-1 0,-3 1-1 16,2-3 2-16,-4-3-2 0,5-2 0 0,-2-1-9 16,0-3 5-16,-2-3 3 0,-4 0 0 0,5-2 10 15,-5-4-8-15,0-1 1 0,2 0-2 0,-2-1 1 16,2-4 3-16,1 1 0 0,-4-3 1 15,2 2 4-15,-4 0-5 0,-5 0 3 0,2 1 1 16,-4 0-1-16,2 4-1 0,-3 0-1 0,-1 0-2 16,-1 5-1-16,0 0 3 0,-1 1-4 0,1 0-1 15,0-2-8-15,-1 4-4 0,1 0 1 16,0 3 1-16,1-1 8 0,0 1-2 0,1 2 1 16,6 3-1-16,3-2-4 0,8 5 9 0,5-4-1 15,7-1 3-15,8 1-2 0,10 0-3 16,3-1 3-16,5 3-1 0,3-5 2 0,-2 0-4 15,0-1-2-15,-10-5-5 0,-7-2 0 0,-7-5 6 16,-4-2 2-16,-4-4 7 0,-3-2 1 0,-1-3-3 16,-1-2 4-16,-3-1-2 0,1-1 4 15,-6 0 0-15,-1 0-3 0,-2 2 4 0,-3 1-3 16,-4 2 7-16,2 1 4 0,-4 4 6 0,-1 1 3 16,-1 4-4-16,1 4-3 0,-2 0-10 0,-1 5-4 15,1 0-9-15,-4 4-6 0,0 3 1 16,-4 3 0-16,-1 6 6 0,3 2 3 0,1 0 0 15,5 1-2-15,3 0 1 0,5 2-3 0,2-1 2 16,6-1 4-16,1-2-4 0,4-2-3 0,9-5 3 16,0 0-6-16,6-3 5 0,5-3-1 0,0-4-2 15,1-4-3-15,-2-4-6 0,-1-4 3 16,2-4-2-16,-2-5 7 0,-1-6 3 0,3-2-2 16,2-4 4-16,4-6-4 0,2 0 7 0,-9-8 4 15,-6-4 2-15,-7-8 1 0,-6 0-3 0,-8 1 1 16,-3 4 0-16,-10 8 5 0,-7 3 4 15,-1 3 5-15,-4 8 3 0,-3 2-3 0,-3 6 0 16,5 2-2-16,-4 5 0 0,3 6 1 0,2 4-13 16,4 5-4-16,-1 5-6 0,3 9 1 15,-1 5 2-15,0 8-3 0,3 7 0 0,2 5-3 16,6 4 3-16,4 10 4 0,1 3 0 0,3 6 4 16,0 3-4-16,0 0-2 0,-2-2-2 0,2-6 2 15,0-2 0-15,0-5-1 0,0-5-1 0,1-3-13 16,-4-4-8-16,1-7-13 0,-3-6-14 0,0-5-12 15,-2-7-23-15,-1-5-22 0,-1-2 2 16,-1-8-38-16,2-3-73 0,0-6-136 16,0-7-309-16,4-7-873 0</inkml:trace>
  <inkml:trace contextRef="#ctx0" brushRef="#br0" timeOffset="190735.9611">25075 10578 1735 0,'3'-10'284'0,"5"-2"-73"16,9-4-101-16,7 4-36 0,6 2-3 0,7 2-9 15,0 1-16-15,4 4-17 0,2-1-15 16,2 4-16-16,4 1-101 0,1 3-522 0,0-2-891 16</inkml:trace>
  <inkml:trace contextRef="#ctx0" brushRef="#br0" timeOffset="195463.6542">27008 10569 1560 0,'-4'-12'229'0,"-3"-3"-97"0,-3-3 17 0,0 5 3 15,2 2 5-15,-1 1-14 16,0 1-34-16,0 0-36 0,-2 2-27 0,-2 2-10 0,2 0-7 16,-1 4-3-16,-3 2 2 0,0 4-7 0,-3 0 6 15,-3 3 1-15,-1 5 6 0,-7 2 5 0,-3 6-6 16,-3 3 1-16,-1 4-8 0,2 2 1 0,1 2-4 15,0-1-5-15,5 2 1 0,3-2-12 16,1 0 1-16,8 3-5 0,1-4 1 0,6 2 0 16,4-1-1-16,8-2-1 0,3-1-4 0,8-2 7 15,4-2 6-15,8-5 5 0,7-3 2 0,5-6-5 16,10-5-1-16,5-4-5 0,2-4 1 16,5-2 1-16,1-4-9 0,0-4-6 0,-1-4-13 15,-6-3-5-15,-3-5-1 0,-2-4-1 0,-4-3 7 16,-5-7-4-16,-7-1 1 0,-3-5 2 0,-6-3 0 15,-3-5 9-15,-4-4 3 0,-3-1 4 0,-4-2 3 16,-1 2 1-16,-4 2 4 0,0 4 3 16,-3 5 8-16,2 3-4 0,1 5 5 0,-1 2 5 15,1 4 9-15,-2 6 12 0,1 7 4 16,-2 4-1-16,-1 7-7 0,-1 0-9 0,0 6-10 16,0 2-14-16,0 0-21 0,-1 5-7 0,-1 5-1 15,0 5 5-15,-1 9 14 0,1 10 5 0,-1 2-1 16,1 6 2-16,0 7-3 0,1 2 0 0,0 6 4 15,0 7-4-15,-3 2 8 0,-2 6-4 0,-3-6-3 16,4-1 0-16,3-8-5 0,0-8 4 16,4-6 1-16,3-7 3 0,-2-9-2 0,5-8-1 15,-1-3 1-15,-1-8-1 0,2-5 4 0,0-3 1 16,5-5 0-16,6-7-1 0,4-6-6 16,5-5 5-16,3-2-6 0,-1-2 0 0,0-2 1 15,1 5-7-15,0 3 6 0,-4 5-1 0,1 1 3 16,-2 5-2-16,-4 4-3 0,1 1-3 0,-6 4-7 15,2 3 5-15,-3 3 1 0,-1 3 4 16,4 2 4-16,-6 2-3 0,6 6 1 0,-1 1 3 16,-1 1 2-16,4 2-1 0,-1 1 1 0,5 1 0 15,4-1-6-15,1 0 7 0,7-3 0 0,4-2 1 16,3-5 1-16,1-6-3 0,-1 0-6 16,0-4-1-16,-4-3 4 0,-5-5-1 0,1-3 4 15,-5-4 0-15,-4-1-4 0,-2-4 6 0,-5-4 2 16,0-3 1-16,-6-1 3 0,1-3-4 0,-6 1 0 15,-6 1 1-15,-1 2-1 0,-2 5 4 16,-2-3 2-16,-3 4 4 0,-1 0-2 0,-4 2 5 0,-2 4 0 16,-4 3-4-16,-4 2 0 0,-2 4-10 15,-8 4-2-15,-1 3-1 0,-4 4 1 0,3 5 5 16,1 1-3-16,4 3 1 0,4 2-4 0,3 2-4 16,6 0 4-16,2 2 0 0,7 1 2 15,5 0-5-15,6 1 1 0,6 0-4 0,6 0 4 16,5-3 0-16,6-2 1 0,3-4 0 0,4-6-2 15,-2-3 3-15,-1 0 1 0,-6-3 1 0,-2-5 0 16,-4-4-1-16,-6 1 2 0,-2-3-1 16,2-2 4-16,-6 1 3 0,0-4-2 0,-3 1 3 15,1 0-3-15,-5 1 0 0,0 1-1 0,0-2 0 16,-1 2 4-16,-1-2-6 0,0 2 2 16,0 0-3-16,-1 1-1 0,-1 0 3 0,2 0 0 15,-1 2 3-15,1 1 1 0,-1-1 1 0,1 3 4 16,-1-1 1-16,0 3 3 0,1-1-3 0,0 1-2 15,-1 1-4-15,1 1-3 0,0 0-4 0,0 0 0 16,0 0-4-16,0 0-8 0,-2 2-2 0,2-1-1 16,-1 6 1-16,-1 1 10 0,0 2-1 15,2 1 1-15,-2 5 0 0,1 0-2 0,-2 1 5 16,0 0 0-16,2 3 1 0,1-2-3 0,0 1 0 16,1 0 1-16,3 1-2 0,1-1 5 15,-1-1-4-15,2-3 0 0,3 2-1 0,0-6-1 16,-2 2 4-16,5-4-1 0,2-1 4 0,1-2-2 15,5-3 0-15,4 0 1 0,4-5-1 0,-2 0 1 16,5-4 0-16,2-2-2 0,-5-4 0 16,4-2-3-16,-3-2 5 0,1-5 2 0,-2-2 3 15,0-4-3-15,-5-5-3 0,-2 4 1 0,-6-2-4 16,0 4 5-16,-7 0-2 0,-3 0-2 0,2 3 2 16,-6-3-4-16,-1 3 2 0,0 0 2 0,-1 4 1 15,1 5-1-15,-1 2 0 0,2 3-2 16,-1 4-4-16,0 3-1 0,0 2-18 0,1 1-6 15,1 4-3-15,3 4 1 0,2 5 18 0,1 4 7 16,4 6 2-16,-1 3 4 0,-1 1-2 16,2 2 1-16,-6-2 1 0,2 0 1 0,-1-1 0 0,-4 0-1 15,5-3-1-15,-1 0-2 0,-1-1 3 16,1-2 0-16,-2-2 3 0,4-2-1 0,4-3-2 16,0-1 1-16,1-1-2 0,6-3 3 0,0-2 2 15,8-4-1-15,5-2 1 0,1-4-4 16,3-1 3-16,4-1 1 0,-1-2 0 0,-1-1 0 15,4-4-2-15,-3 1-1 0,1-3-1 0,0 2 3 16,-2-5 0-16,-5 0 0 0,2 2 0 0,-7-2-1 16,-3 1 1-16,-1 2 3 0,-6-1 2 15,-6 1 4-15,-4 0-2 0,-2-1-3 0,-1 2 0 16,-5-1 0-16,0 2 0 0,-2-1 2 0,-2 3-2 16,-4 0-2-16,0 2 0 0,1 2-2 15,-2 2 0-15,-5-1 1 0,-5 3-5 0,-5 3-1 16,-6 5-2-16,-3 1 1 0,-5 3 1 0,6 3 1 15,-1 0 0-15,4 5-3 0,7 0 1 16,0 3 0-16,10 2-1 0,3 2 3 0,6 2-3 0,4-1-1 16,6 2 2-16,3-3-1 0,9 0 2 15,2-2 0-15,5-5 2 0,-2-2-2 0,3-7 1 16,-1-3 0-16,-3-5-1 0,-1-1 5 0,2-5-2 16,-2-2 1-16,-2-6 0 0,-3-1-2 15,-4 0 3-15,2-4 2 0,-4 0 2 0,-3-2-4 0,-5-1 1 16,4-1-2-16,-6 0-2 0,-2 0 5 15,-2 0-4-15,1 3 0 0,-6 1 0 0,5 2 0 16,-2 5 1-16,-2 0 4 0,5 2 1 0,-2 1 2 16,-1 2 0-16,3 3-1 0,0 1-1 15,1 2-5-15,0 2-6 0,0-1-3 0,0 2-2 16,-1 3 1-16,1 5 5 0,-1 2 3 0,1 1 1 16,0 5 1-16,0 0-3 0,2 3 1 0,-2 0-2 15,2 1 3-15,2 1-1 0,-3-1-1 16,1 1 0-16,0 0-6 0,3 1-9 0,-2-2-36 15,0 0-65-15,4 0-162 0,-4-3-720 0,1-1-700 16</inkml:trace>
  <inkml:trace contextRef="#ctx0" brushRef="#br0" timeOffset="197735.0044">30948 10757 90 0,'2'-3'406'0,"-2"-2"-45"0,1-2-76 16,0 1-9-16,-1 1-21 0,0 0-37 0,-1 1-31 15,1-1-42-15,-1 3-26 0,1-1-23 16,0 1-21-16,0 2-16 0,-2 0-19 0,1 0-14 16,0 1-17-16,0 1-4 0,-4 1-3 0,0 3 1 15,-4 1 9-15,-1 2 2 0,-7 3 6 16,5-1 3-16,-6 2-1 0,3 0-2 0,-2 5-2 16,-1-1-2-16,4 4-4 0,-1-4-1 0,2 2-4 15,3 1-4-15,2 0 2 0,6-1-3 16,2-2 2-16,1 2 3 0,6-2-2 0,2-2 6 15,5-3 4-15,4-1 5 0,4-1 3 0,4-3 0 16,6-2-3-16,3-3-5 0,5-1 3 0,6-4-6 16,-2-1-1-16,0 0 1 0,1-4-8 0,-2-4 6 15,-2-4 0-15,0-4 0 0,-2-1 1 16,-3-4-4-16,-1-4 0 0,-4-3-3 0,1-2 0 16,-2-1-2-16,0-1-2 0,-3-3 4 0,-4 0-5 15,-3-5 2-15,-1-1-1 0,-6-1-1 16,-3 0 1-16,1 2 4 0,-5 3 2 0,-4 6-2 15,-2-1 5-15,-1 6-3 0,-5 5 6 0,4 3 8 0,-1 4-1 16,-3 4 7-16,4 3 1 0,0 5-7 16,0 3-7-16,-1 3-17 0,2 0-15 0,0 3-8 15,-3 3 6-15,-3 9 6 0,-5 5 9 0,1 5 5 16,0 4-3-16,-3 5 3 0,3 4 2 16,1 1-1-16,2 4 4 0,1 3-1 0,-1 3 0 15,0-3-2-15,5-2 3 0,1-4-4 0,1-1-2 16,2-3 6-16,2-2-7 0,1-4 5 15,6-1-1-15,-1-2 1 0,6-2 4 0,-1-4 0 16,6 1 2-16,-2-7-4 0,4-2-3 0,1-2 0 16,5-3 0-16,4-2 4 0,4-1-2 0,0-4 1 15,3-5-1-15,2 2-2 0,-5-5 4 16,-1-3 1-16,-4 0-1 0,-1-2 2 0,-6 0-1 16,-3-3 0-16,-6 1-1 0,-4-1 3 0,3 1-4 15,-6-2 4-15,-1 0 0 0,-5 1-4 0,0-1 9 16,-2 1-7-16,-3 2 1 0,2-1-1 15,-2 1-4-15,-2-1 1 0,1 4-3 0,-2 0 4 16,3 2-5-16,-2 3 4 0,2-1 0 0,1 1-6 16,0 2 7-16,-1 2-4 0,0 1-2 0,2 0-4 15,-2 1-5-15,-2 0-2 0,2 1 2 16,-5 5 3-16,4-4 1 0,-2 2 2 0,2 2 3 16,-2 1-2-16,1-1 2 0,-1 2 0 0,3 0 0 15,1 2 2-15,-3 0 0 0,3-2-3 0,0 1 1 16,-1 1 1-16,3-3-2 0,2 4 4 0,-1-2 1 15,0 3-3-15,-1-2 5 0,3 3-3 16,-3-2-1-16,3 3 4 0,0-2-6 0,0 0-1 16,-1-2 1-16,5 0-4 0,-1-3 7 0,0-1 1 15,2 1 1-15,3-1 1 0,-1 0-1 0,2 0 3 16,2-3-3-16,2 1 3 0,2-1-5 0,0 1 0 16,1-1 0-16,-2-1-2 0,1 0 4 15,1 0 0-15,0-1 1 0,1-2-1 0,-1 0 0 16,-3 0 1-16,3-2-1 0,-4-1 3 15,2 0 0-15,-1-4 0 0,-1 2 0 0,-4-2-2 16,6-6 2-16,-5 6 0 0,0-2 5 0,3-3-4 16,-4 1 4-16,1-2-3 0,-1-1-7 15,-1-3 2-15,1 0-5 0,-1-1 2 0,0 2 0 0,-2-1 0 16,-1 0 2-16,-2 2-2 0,1 1 1 0,-2 1 0 16,2 2-1-16,-4 0 1 0,0 1-3 15,-1 4 1-15,4 2-2 0,-4-1 3 0,1 1-1 16,-2 2-1-16,1 0 1 0,0 1-3 0,1 1-3 15,2 0-5-15,-1 2-6 0,4 0-2 0,0 4 0 16,3 3 6-16,5 4-1 0,-2 2 5 16,4 4 5-16,-5 4-1 0,-2 1 10 0,1 2-4 15,-1 1 1-15,0 2-6 0,-2 1-3 0,-5-3 1 16,2-3 0-16,-3-2 7 0,1-2 1 0,0-2-2 16,3-6 1-16,-5 0-1 0,-1-4 1 0,3-2 3 15,-4-1-1-15,5-3 5 0,-2 0 4 16,0-3 2-16,4-2 2 0,1-2 0 0,11-4-2 15,4-2-9-15,5-5 1 0,0-1-1 16,-1-3-3-16,6-2 4 0,-3-5 16 0,6-1-1 16,-19 13-3-16,6-5-4 0,1-1-19 0,1-4 2 15,3-2 2-15,2-3 2 0,-2 1 1 16,3-5-5-16,-7 2 5 0,0 2 1 0,-7 1 2 16,-1 1 2-16,-6 3-5 0,-6 1 1 0,-3 1-1 0,-5 1 0 15,1 0 3-15,-3 2-2 0,-4 2-3 16,0 1-4-16,-3 0-3 0,-3 6-1 0,1 1 0 15,2 4-1-15,-4 4-3 0,1 2-1 0,0 2 1 16,1 5 0-16,6 2 3 0,2 2 3 16,4 6 3-16,2 0 1 0,8 2-1 0,4 2 2 15,2 3 0-15,7-1 1 0,2 6-2 0,1-1-2 16,1 2-1-16,0 1 2 0,-4 3 3 0,1-2 1 16,-6 5 2-16,-3 0-3 0,-8-1-5 15,-2-1 5-15,-2-1-1 0,-2-3 3 0,-3-3 6 16,-2-4-6-16,2-3-1 0,-4-4 0 0,3-4 2 15,0-3-2-15,3-2 4 0,0-3 4 0,-1-2 3 16,5-2 7-16,0-2-4 0,5-1-2 16,0-2-6-16,6-5-8 0,1-2-1 0,4-2-2 15,4-3 2-15,4-3 3 0,2-1 1 0,1-3-2 16,2-1-3-16,1-2 1 0,-4 1-1 0,2 0 2 16,-1 0 0-16,-3 1 0 0,-2 2 3 15,-7 5-3-15,0 0 3 0,-2 4 3 0,-5 4 1 16,-2 4-3-16,-3 2-13 0,-3-1-8 0,1 5-3 15,-2 3 4-15,-4 3 10 0,0 0 6 0,-2 4 2 16,0 3-2-16,0 2 2 0,-1 4 1 0,0 2 2 16,4-1-2-16,0 4-5 0,2-1 0 15,2-2-1-15,3 3 6 0,2-4 7 0,2 0-7 16,2-3 3-16,1-3-1 0,3-1-3 0,3-3 10 16,0-3 0-16,2-3 1 0,-4-1-3 15,5-3 0-15,-4-1-3 0,-15 0 2 0,0 0 30 16,31-5-10-16,-31 5 3 0,0 0-6 0,33-13-31 15,-33 13 9-15,0 0 0 0,28-17-1 0,-28 17 1 16,0 0-2-16,33-20-3 0,-33 20 2 16,0 0 8-16,23-20-10 0,-23 20 3 0,0 0-9 15,0 0-12-15,0 0 12 0,24-19 2 0,-24 19 6 16,0 0 4-16,0 0-6 0,0 0 1 16,0 0 1-16,9 29 6 0,-9-29-5 0,-2 24 2 15,2-24-3-15,-1 31-9 0,1-31 12 0,1 34 0 16,-1-34 4-16,2 36 3 0,-2-36-8 0,2 41-1 15,-2-41 0-15,2 37 5 0,-2-37-4 0,5 34-2 16,-5-34-22-16,7 29-53 0,-7-29-102 0,5 24-256 16,-5-24-824-16</inkml:trace>
  <inkml:trace contextRef="#ctx0" brushRef="#br0" timeOffset="201635.5647">1915 12890 725 0,'-12'-2'293'16,"-7"-3"5"-16,0 4-36 0,4-1-36 15,1 2-19-15,5 2-36 0,-1-1-48 16,5 3-38-16,-3-1-27 0,3 1-14 0,0 0-10 15,3 0-8-15,0 1-1 0,1 0-6 0,-1 1 2 16,2 1-3-16,0 0-1 0,2 1 0 0,-1-2-2 16,1-1 5-16,1 0 5 0,5 1 13 15,0-2 11-15,3-1 8 0,5-3 1 0,4-4-8 0,8-2-6 16,7-6-14-16,-1-5-4 16,7-1-5-16,1-5-4 0,4-2 1 0,-2-5 0 0,3-1 0 15,-4-6 0-15,-3-3-2 0,-3-3 3 0,-2-3-6 16,-4-1 1-16,-1 0-2 0,-1-2-1 15,-6 2 1-15,4 3 1 0,-5 1 6 0,-2 4 3 16,-6 0 3-16,3 3 4 0,-6 0-1 0,-2 8 3 16,-4 6 3-16,1 6-3 0,-5 8-5 15,0 5-9-15,-2 3-12 0,1 1-10 0,-1 5-2 16,1 5 2-16,-3 7 3 0,-2 10 6 0,3 7-3 16,-1 2-1-16,-3 3-1 0,5 3-1 0,0 2 0 15,1-1 3-15,2 1 0 0,2-3-1 0,6-1 2 16,5-3-4-16,2-3 1 0,4-2 2 15,3-7-3-15,1 0 2 0,1-6-1 0,0-6 1 16,-1-1-1-16,-1-5 1 0,0-6 3 0,-4-4-3 16,1-3 6-16,-1-8-3 0,2-5 0 15,-1-6 2-15,3-8-5 0,-3-4 2 0,-1-4-1 16,-3-2 0-16,-3 0 2 0,-1-2 0 0,-4 4 1 16,-4 3-1-16,0 3-1 0,-3 3 2 0,-2 5-3 15,-1 2 3-15,0 1-2 0,-2 3 1 0,1 5 3 16,1 3-3-16,1 6 2 0,-1 5-5 0,1 1-11 15,0 4-1-15,1 3 0 0,0 6 1 16,4 8 9-16,-2 4 3 0,3 5-2 0,0 3-1 16,3 0 0-16,-1 6-1 0,-1 3 3 0,0 0 1 15,2-4-1-15,1 0 0 0,3-8-1 0,-1-5-2 16,4-4-2-16,0-5 2 0,2-5-4 0,5-2 4 16,1-3 1-16,7-3 0 0,6-3 3 15,0 0-4-15,4-2-1 0,3 2-1 16,0-1 1-16,0 2-3 0,1-1 0 0,-2 3 3 15,2-1-6-15,-2 0 7 0,-2-1 2 0,-1 1-3 16,-6-2 7-16,-4-2-2 0,-4 0-2 0,-3 0 1 0,-6-3 0 16,1 2 0-16,-8-3 2 0,-2 2 3 15,-2-1-4-15,-4-3 6 0,-1 0 1 16,-2 0-2-16,-3 0 7 0,-2-1-5 0,-2 0-3 16,-4-2-1-16,-3 2-3 0,-2 2 0 0,-3 0-3 15,-4 3 3-15,-4 4 1 0,-2 2 0 0,-4 2 1 16,0 2-2-16,1 2 3 0,0 1-2 0,7 4-1 15,1 3 1-15,6-1-5 0,3 3 0 16,4 2 0-16,4 1 0 0,4 1-3 0,4-2 6 16,4 0-2-16,4 1 0 0,2-3 8 0,2 0-6 15,7-4-1-15,2-3 4 0,2-4-9 0,6-4 5 16,3-4 0-16,0-4 0 0,2-3 1 16,-4-5 0-16,-2-5 3 0,0 0-2 0,-5-1 6 15,0-1-4-15,-6-2 0 0,0 0 3 0,-5-3-9 16,-4 1 9-16,4 0-1 0,-9 2 1 15,0 2 3-15,-2 1-3 0,-2 2 1 0,-2 3-2 16,1 3 3-16,-2 0-2 0,2 7-1 0,-1 0 1 16,2 4-6-16,-2 0-7 0,3 2-3 0,-2 4 0 15,-2 5 2-15,0 4 6 0,-2 5 3 0,4 3-3 16,-1 2 4-16,3 0-4 0,3 2-2 16,3-3 4-16,3 5-8 0,6-4 6 0,2-2 1 15,5-3 0-15,7-5 5 0,1-1-4 0,1-6 1 16,0-4-4-16,2-5 1 0,0-3-4 0,-2-6-1 15,-2-4 5-15,0-3-7 0,-4-4 7 0,-3-3 3 16,-1-4 0-16,-2-3 2 0,-4-5 0 16,2-1 0-16,-4-6-1 0,-1-2 3 0,-2 2 0 15,-2 2-1-15,-7 0 2 0,-1 6 0 16,-1 4 7-16,-3 2 2 0,-1 6 1 0,0 1 6 16,0 5-1-16,0 4 3 0,0 5-3 0,4 4-6 15,0 4-12-15,-1 2-9 0,2 5-4 0,-1 6-2 16,1 5 7-16,0 8 4 0,1 4-1 0,2 4 4 15,-1 2-1-15,6 2-1 0,-3 1 1 0,0 4 0 16,-2 1-3-16,-1 1-6 0,-4 3-15 16,0 0-32-16,-1 0-36 0,0-4-46 0,3-8-56 15,5-5-68-15,1-7-221 0,1-4-1147 16</inkml:trace>
  <inkml:trace contextRef="#ctx0" brushRef="#br0" timeOffset="201805.8317">4123 12504 2114 0,'-4'-4'215'0,"-1"-2"-79"15,1 1-66-15,7 1-43 0,5-1-27 0,4 3-4 16,8 1 4-16,5 2 1 0,10 1 3 0,5 5-17 16,7 0-75-16,3 2-223 0,5 2-720 15,-3-3-88-15</inkml:trace>
  <inkml:trace contextRef="#ctx0" brushRef="#br0" timeOffset="202183.8096">5264 12480 2296 0,'-2'-8'322'16,"-1"-2"-127"-16,2-4-45 0,-2 7-31 0,2 3-17 16,-1-1-9-16,-1 3-22 0,2 2-20 0,0 0-23 15,-1 2-14-15,2 1-11 0,-1 0-5 16,1 3 3-16,0 5-7 0,0 2 6 0,1 3 2 15,1 1-4-15,0 3 10 0,1 2-5 0,1 1-2 16,0 0 4-16,1 0-5 0,-1 0 4 16,2-4 0-16,0 0-1 0,3-8 1 0,1-1-2 15,-1-4 2-15,5-5 1 0,3-4 3 0,4-5-1 16,4-2 3-16,1-5-2 0,1 1-2 0,-1-5-1 16,2-4-1-16,2-1 4 0,-1-3-3 0,-4-1 4 15,3 1-1-15,0 1-2 16,-5 3 6-16,-1 4-4 0,4 1 3 0,-2 4 2 0,1 4-5 15,0 2 1-15,-8 3-3 0,-4 4-3 0,-3 0-3 16,-5 3 1-16,0 3-2 0,0 3-1 16,1 2 8-16,-1 5-6 0,-1 4 2 0,-2 3 0 15,-1-1-6-15,-1 5 4 0,-1 0-2 0,0 0 2 16,0-2-2-16,-3-3-3 0,0-4-5 16,3-2-16-16,1-4-17 0,-2-2-30 0,-1-4-44 15,2-3-58-15,-3 0-150 0,-1-6-568 0,-5-2-741 0</inkml:trace>
  <inkml:trace contextRef="#ctx0" brushRef="#br0" timeOffset="202316.1902">5266 11980 2063 0,'-16'-9'90'16,"0"-1"-11"-16,-1-1-35 0,9 7-24 0,7 2-58 15,1 5-55-15,0 0-169 0,0 8-563 16,1 2-252-16</inkml:trace>
  <inkml:trace contextRef="#ctx0" brushRef="#br0" timeOffset="204033.3539">6640 12485 176 0,'0'-6'451'0,"0"-1"-53"0,0-1-92 0,0-3-46 0,1 2-29 16,6 0-35-16,-2-3-35 0,4 1-30 0,3 0-24 15,5 2-19-15,1 1-19 0,0 4-20 16,4 4-15-16,-5 4-13 0,3 3-4 0,2 2-3 15,-1 5 1-15,-3 0-2 0,1 2-3 0,-3 2-2 16,-3 0 0-16,-3 2 4 0,-2 3 2 0,-3 0 4 16,-1 0 0-16,-2-1-4 0,-2-2 5 0,-1-4-2 15,-2-3 3-15,0-3 4 0,2-2-6 0,-3-1 0 16,0-3 1-16,2-2 5 0,1 1 11 16,1-4 5-16,-2-3-2 0,-4 2-11 0,3-5-7 15,-4-2-9-15,4-3-2 0,-2-1 2 16,1-4-6-16,3-1-2 0,2 0-2 0,1-4 0 15,6 3 0-15,-1-1-1 0,3 2 0 16,0 2-2-16,3 2 0 0,-1-2-1 0,7 3 2 0,-2-1 3 16,1 3-4-16,0 1 1 0,1 2-2 0,0 1-1 15,-1 6-1-15,-2 1-2 0,1 5-2 16,1 3-1-16,-3 1 4 0,3 3 0 0,1 5 3 16,-3-2 3-16,2 3-3 0,-2 1 2 0,-3 4-1 15,-1-1 1-15,-1 3 3 0,-2-2 3 16,-1-3-2-16,-2-1-2 0,-2-3 2 0,1-1-4 15,-2-4 3-15,-1-3 2 0,-1 2-7 0,-1-6-2 16,0 0-2-16,-1-2-3 0,1-2 12 0,-1-1 1 16,0-4 0-16,0-3-7 0,-1-5-7 0,2-5-1 15,2 1 1-15,1-6 5 0,-1-2-4 0,5-4 0 16,1 0-2-16,-1 2 1 0,6 4-1 16,-1-1-1-16,1 4 2 0,4 2 4 0,-2 1 2 15,3 2 4-15,2 2 2 0,1 3 2 16,1 4-1-16,3 2 0 0,-1 4 0 0,-1 6-4 15,1 1 4-15,-2 6-1 0,0 2-1 0,-1 5 2 16,-3 0-3-16,2 5 0 0,-2-2 1 0,-1 2 3 16,3 2-2-16,0-1 2 0,4 1 0 15,-1-4 0-15,2-1 5 0,3-1-1 0,-1-3 1 0,3-1-1 16,1-6-4-16,1-3 0 0,-1-3-3 16,0-5 3-16,1-3-3 0,-6-6 4 0,-2 0 0 15,-2-6-6-15,-1 0 11 0,-3-4 1 0,1-3 4 16,-7-4 4-16,0-1-6 0,-2-4-2 15,-3 1-3-15,-4-1 2 0,1 0 0 0,-7 1 2 16,0 2-1-16,-4 3-4 0,0 2 4 0,-3 2-1 16,1 2 1-16,-2 3 5 0,0 2-6 0,-3 3 1 15,4 3-2-15,-1 4 0 0,0 1-4 16,-1 5-2-16,-1 3-3 0,-5 6-7 0,0 3 5 0,-3 6 0 16,0 3 3-16,3 2 3 0,4 3-6 15,6 3 0-15,4 0-2 0,6 1 0 16,3 4 2-16,12 0 2 0,3-1 0 0,12-1-1 15,7-1 0-15,8-5-3 0,8-3 4 0,6-7-1 16,0-6-3-16,0-1-1 0,-3-6-3 16,-5-3-3-16,-3-2 3 0,-6-4 2 0,-4-6 1 0,-3 0 1 15,-6-6 5-15,-4 0 2 0,-1-4 3 16,-5 0 8-16,-5-2-7 0,-3-3 3 0,-4 2-1 16,-5-2-6-16,-4 2 8 0,-2 3 1 0,-2 1-1 15,-5 4 1-15,0 1-1 0,-1 4-1 0,-7-1 0 16,4 2 5-16,-6 3-9 0,-2 1 2 0,-2 4-5 15,-3 2-4-15,0 6 4 0,-2 0 0 16,-1 4-2-16,-1 1 1 0,9 4-3 0,1-3-3 16,9 4 1-16,3 2 6 0,7-2-6 0,7 1 1 15,-1 3 1-15,7-3-7 0,7 0 7 0,6-4 2 16,0 0 0-16,5-4 0 0,1-5 0 16,0 2-2-16,0-5 0 0,-2-2 4 0,-7-1-2 15,-1-1 3-15,-4-4 0 0,-4-1-3 0,2 0 7 16,-6-3 0-16,-2 1 3 0,1-1 1 15,-4-2-3-15,0 1 0 0,-2-2-1 0,-1 0 4 16,0 0-6-16,-1 0 1 0,0 1-2 0,0-2-5 16,-1 3 6-16,1-1-1 0,-1 3 3 0,0 0 2 15,-1 0-4-15,-1 3 1 0,-1 1-1 0,3 1-2 16,-1 4-6-16,-1 0-7 0,0 4-4 0,0 5-5 16,-5 7 11-16,0 0 3 0,1 5 5 15,2 0 5-15,1 1-7 0,6 2 0 0,0-2-1 16,7 0 1-16,1-2 1 0,1-5 2 15,1 2-1-15,5-3-2 0,-4-3 3 0,6-2-1 16,0-2 3-16,2-4 2 0,1-2-2 0,-1-2 0 16,5-4-2-16,-4-4 2 0,-3-1 1 0,-3-3 3 15,0-1-2-15,0-4-1 0,-4-1 2 0,1 0-1 16,-5 0 1-16,0-4 4 0,-4-1-8 16,1 1 1-16,-1 2-2 0,-2 1-2 0,-1 1 4 15,-1 2 2-15,-1-1-1 0,-3 2-4 0,-3 2 4 16,-1 0-3-16,0 1 4 0,0 4 3 15,-3-2-6-15,3 3 0 0,1 1-3 0,1 4-1 16,3 0-1-16,1 3-8 0,2 0-9 0,0 3-2 16,3 3 1-16,1 2 6 0,0 6 11 0,6 3 4 15,2 5-2-15,5 1 2 0,2 5-3 0,2 1-1 16,2 2 4-16,5 1 0 0,0-2 0 0,-3 1-2 16,3-2 3-16,-5 1-4 0,-2 0 3 15,-2-5 2-15,-3 0-4 0,-5-2 2 0,-6-4-2 16,2 0 0-16,-5-4 2 0,1-2 1 0,-3-2 0 15,-4-2-1-15,0-2 2 0,-3-1-1 0,-5-2 0 16,-5 0 3-16,-3-1-5 0,-9-3-1 16,0-3-3-16,-5-1-5 0,1-1-5 0,-1-3-6 15,0-4-11-15,4 0-17 0,4-2-23 0,2-3-32 16,8 1-42-16,5-2-75 0,5-3-141 16,7-2-300-16,10 1-834 0</inkml:trace>
  <inkml:trace contextRef="#ctx0" brushRef="#br0" timeOffset="205187.0905">9415 12476 576 0,'9'-3'458'16,"1"-1"-112"-16,2 1-38 0,-4 1-41 16,-6 0-54-16,1 2-65 0,-3 2-57 0,0 0-20 15,-2 3 5-15,2 1 11 0,-1 6 2 0,-1 0-15 16,0 6-15-16,-4 0-18 0,4 3-10 16,0 0-7-16,-4-2-6 0,5 2-5 0,2 0-4 15,5 0 1-15,-2 0-1 0,5-5 4 0,1-2-1 16,5 0 0-16,1-5 3 0,3-2-4 0,1-1 0 15,-2-4 1-15,3-4-4 0,-4-4 1 16,1-1-2-16,1-3 1 0,-2-4 0 0,1-3 3 16,-2-3 2-16,1-4-3 0,-4 0 2 0,-1-2-2 15,1-1 1-15,1 2 1 0,-4 0-2 0,-2 2 3 16,-4 3 1-16,2 4 5 0,-1-2 4 16,-2 4 7-16,0 1 4 0,-2 4 0 0,-1 0 3 15,0 4-3-15,-1 2-10 0,1 2-6 0,-2 1-16 16,2 2-4-16,-3 2-4 0,2 3 1 0,-3 4 5 15,-2 0-1-15,3 1 2 0,-1 0-2 16,1 2 2-16,2-1 0 0,-1 3 0 0,1 2 1 16,1-2-2-16,0 2 0 0,1 1-2 0,1 1 0 15,-1-2 1-15,5-2-1 0,-2 1 2 0,6-1 0 16,-2-1 2-16,2 0 1 0,2-3-3 16,2-1 2-16,0-5-2 0,0-2 0 0,6 0 1 15,-3-4 0-15,3 0 1 0,-1-4 2 0,2-2-1 16,-1-3-1-16,-3-3 4 0,1-1-3 0,-1-4 0 15,2-1 2-15,-2-3-3 0,0-2 0 0,2-1-1 16,-6-1 1-16,4 4-1 0,-6-1 2 0,0 3-1 16,0 2-1-16,4 1 0 0,-1 2-1 15,0 1-1-15,2 4 3 0,-4-1-5 0,4 4 1 16,-3 2 0-16,-2 2-3 0,0 5 2 0,-1 3 0 16,0 3 0-16,-2 1 2 0,0 3 0 15,-3 0 1-15,3 6-1 0,2 1 3 0,-4 2-3 16,2-1 0-16,0 0 0 0,2-1-3 0,0 0 1 15,2 0 2-15,3-3 2 0,-1-2 0 0,3-1 3 16,-1-4-4-16,5 0 0 0,0-5 1 16,3-3-4-16,-2-3 3 0,-1-3 0 0,-1-4 0 15,0-2 4-15,-1-1-1 0,0-5 3 0,-5-2 0 16,4-4 1-16,-4 0-2 0,0-3 0 16,0-1 2-16,-4-1-2 0,-3 2 3 0,-3 0-3 15,-4 2 1-15,0 2 2 0,-4 0-1 0,-1 2 1 16,-1 2-2-16,-3-1-2 0,-4 2-2 0,1 4-2 15,-2-1 2-15,-4 4-4 0,-1 3 2 16,1 1-1-16,2 6-4 0,1 5 4 0,1 2-5 0,4 3 2 16,7 4 1-16,0 3-2 0,6 3 3 15,3 4-3-15,8 2 4 0,6 0-3 0,6 3 3 16,3 0-2-16,9-3-5 0,1-2 1 0,5-1-6 16,-1-3-3-16,2-5-1 0,-3-3 1 0,1 0 0 15,1 0 4-15,3-5 7 16,-3-1 0-16,-4-7 5 0,-9-6 3 0,-5-2 0 0,-6-2 10 15,-1-4-8-15,-3 0 1 0,0 1 2 0,-2-3-6 16,-6 2 7-16,-5-2 1 0,-4 0 0 16,-3 0 1-16,-6-1-4 0,-5 0 0 0,0 3-2 15,-5-1-2-15,-3 3 3 0,-4 2-2 0,1 3 0 16,-4-1-2-16,1 5-1 0,0 2-1 0,3 1-1 16,4 3 0-16,6 3-1 15,4 1-2-15,7 3-1 0,1 4 3 0,8 3-3 0,5-1 2 0,5 4 3 16,8-2-5-16,4 0 0 0,5-4 2 15,5 1-6-15,1-3-1 0,-2-2 0 0,-1-4-4 16,-2-3 2-16,-2-3 6 0,-5-3 1 0,1-3 2 16,-6-3 6-16,3-3-5 0,2-3 2 0,-1-2 1 15,0-6-1-15,-4-5 4 0,-1-3 1 16,-11-5 2-16,-2-3-3 0,-3-2 2 0,0-2-2 16,-1 0 0-16,3-2 5 0,-4 1-1 0,0 2 4 15,-3 5 4-15,-3 3 0 0,1 5 5 0,0 4 1 16,-2 2 4-16,0 6 4 0,2 3 1 15,1 4-2-15,-3 6-7 0,6 3-9 0,0 1-12 16,-2 4-2-16,-1 3-1 0,-1 8 0 0,-2 9 5 16,-1 6-1-16,1 6 2 0,2 7-4 15,1 5 3-15,2 2-1 0,-1 4-3 0,0 1 5 16,2 2-7-16,0-1 4 0,0-2 1 0,0 3-1 16,2-4 8-16,2-1-6 0,0-1-7 15,3-4-18-15,-1-1-44 0,2-3-65 0,3-1-161 0,8-5-930 16,3-4-529-16</inkml:trace>
  <inkml:trace contextRef="#ctx0" brushRef="#br0" timeOffset="208635.2061">13341 12191 1128 0,'7'-12'249'0,"2"-6"25"15,1-4-38-15,0 4-30 0,0 2-14 0,-3 0-29 16,-1 2-28-16,-1 3-22 0,-1 1-19 0,-3-1-12 15,0 4-13-15,-1 0-5 0,0 1-5 16,-1 0-10-16,0 3-4 0,-3-1-11 0,0 2-8 16,1 1-11-16,-5-2-6 0,-2 8-6 15,-3 1-2-15,-7 5 3 0,-8 4-6 0,-1 5 6 16,-4 1 2-16,1 5 0 0,-5 1 6 0,2 3-1 16,-3 2 0-16,-2 0-1 0,0-2-1 0,4 0-2 15,1 0-3-15,4 2 1 0,5-3-7 16,5 3 2-16,6-4 1 0,1 1-3 0,7-1 5 0,4-2-1 15,2-1-2-15,5-2 0 0,1-3 0 16,4-2 0-16,4-6 1 0,2-1 2 0,4-4-1 16,4-3 6-16,7-4 2 0,5-3-3 0,7-5 5 15,1-3-5-15,2-1-2 0,2-4 0 0,-4 1-4 16,4-6 0-16,-4-4-2 0,0 0 1 16,-1-4-1-16,-6 1 1 0,0-4 2 0,-4 1-1 15,-4-2 5-15,-2-2-2 0,-5 1-2 0,-2-2 1 16,-6-3-4-16,-3-1 3 0,-3 2-1 0,-5 0 2 15,-2 8-2-15,-2 1 2 0,-3 5 1 16,-4 2-2-16,-1 4 6 0,-5 2-6 0,0 5-1 16,-4 3 1-16,-6 2-7 0,0 5 3 0,-3 5 0 15,-2 5 0-15,-1 4 0 0,-2 3 3 0,2 2 0 16,1 1-2-16,2-1 7 0,8 4-8 16,4 0 1-16,2 2-1 0,6 0-3 0,4 0 3 15,7-1-1-15,5 0 2 0,3-3 1 0,7-3 0 16,1-3 3-16,5-3-2 0,6-1 0 15,1-5 2-15,4 1-1 0,0-2 2 0,-2-3-3 16,5-2 0-16,-5-1 0 0,1-1-1 0,-2 0 5 16,-7 0-4-16,1 1 0 0,-5 2-1 0,0 3 2 15,0 1 0-15,-2-1-3 0,1 2 3 0,0 1-8 16,-3 0 3-16,2 3 1 0,-1-2 1 0,2 2 1 16,-4 1 0-16,-2 1 2 0,0 0-3 15,-2 0 4-15,-2-2-4 0,1 1-1 0,-2-1 4 16,-2-1-9-16,2-1 7 0,0-4 0 0,0-1-1 15,-3-2 7-15,1-1 0 0,4-3 1 0,-1-2 1 16,5-1 0-16,-1-3-2 0,0-3-1 16,3 0 2-16,1-3-7 0,2-1 4 0,-3 0-1 15,2 1-3-15,-2 1 7 0,1 2-5 0,2 4-1 16,-3 0 0-16,0 5 1 0,1 1-3 16,-1 0 0-16,-1 2 3 0,2 3-5 0,1 1 3 15,0 2 2-15,-4 4-3 0,3-1 5 0,-1 4-3 16,0 1 0-16,0 3 1 0,3-2-4 0,-2 1 2 15,2 1-1-15,-2-2 2 0,3 1-2 0,-3-1 2 16,2 0-1-16,-1 0-2 0,3-3 5 0,4-2-8 16,1 0-15-16,3-3-35 0,6 1-72 15,6-1-132-15,8-4-450 0,5-2-968 0</inkml:trace>
  <inkml:trace contextRef="#ctx0" brushRef="#br0" timeOffset="209087.4304">16211 12301 1901 0,'1'-19'208'0,"0"-9"-5"0,0-5-47 0,1 1-11 15,-2 7-8-15,0 0-25 0,-3 3-19 0,-1 2-15 16,-3 5-13-16,-1-2-11 0,-3 6-15 0,-1 0-10 15,-4 4-6-15,-5 3-5 0,-5 2-3 16,-8 6-1-16,-2 3 2 0,-6 6 0 0,-4 0 0 16,0 6 0-16,-3 2-2 0,-1 2-1 0,2 4-5 15,3 2-1-15,5 0-3 0,5 2-3 0,9-4 3 16,7 2-4-16,9-2 1 0,5-2-2 0,12-1-1 16,10-4 5-16,6-4 1 0,8-5 8 0,10-4-2 15,6-4-1-15,6-6-1 0,0-1-4 0,-4-6 4 16,-5-3 0-16,-4-1 0 0,-2-5 2 15,-7 2-1-15,0-1 0 0,-4-1 0 0,-3 0 0 16,-5 3-4-16,-2 0 3 0,-5 4 3 16,-2-1 0-16,-6 4 7 0,0 4 3 0,-3 0-2 15,-1 3-3-15,-1 2-6 0,1 1-7 0,0 0-6 16,-4 3 0-16,3 1 2 0,-3 3-1 0,-3 6 2 16,-2 1 1-16,0 0 0 0,4 2 0 15,-1 1 2-15,4 1-3 0,4 2 0 0,5-2 0 16,2 3 0-16,4 1-1 0,6-2-4 0,5 4-20 15,5-2-59-15,7 1-159 0,-1-1-905 0,5-5-602 16</inkml:trace>
  <inkml:trace contextRef="#ctx0" brushRef="#br0" timeOffset="210874.8937">18175 11911 1198 0,'-1'-14'329'0,"-2"-1"-225"0,-1-2 51 0,0 4 35 15,-2 2 26-15,0 2-5 0,-1 2-43 0,0-1-60 16,-2 5-47-16,-3 0-28 0,-1 3-17 0,-7 3-6 16,-2 2-1-16,-6 2 4 0,-2 4 5 15,-2 4 7-15,-6 5 6 0,-1 2 3 0,-2 4 0 16,-3 2-5-16,4 0-5 0,6 5-5 0,3-1-5 16,2 1-3-16,3 3-4 0,3 1-4 15,3 1-1-15,6-2-1 0,5-2-1 0,2-4 0 0,7 1 2 16,1-3-3-16,7-1 2 0,3 0 1 15,9-3 1-15,6-2 5 0,7-1 3 0,7-6 1 16,10-1 1-16,5-4-2 0,12-3 2 0,6-6-4 16,4-4 0-16,2-5-1 0,4-1-4 0,-1 0 1 15,-2-5-1-15,1-1-3 0,-3-1-2 0,0-3-1 16,-7 0 0-16,-4-1 0 0,-5 1 4 16,-7 1-2-16,-9-3 0 0,-7 0 1 0,-11-1-2 15,-3 0 3-15,-6 0 0 0,-3-4 1 16,-6 0 1-16,-4-2-1 0,-4 2 0 0,-4 2-3 0,-3 4 2 15,-2 0-2-15,-5 4 1 0,-4 4-2 16,-2 0-1-16,-3 4 1 0,-6 5 0 16,-6 0 1-16,-9 4 0 0,-3 1 0 0,-6 5-2 0,-4 2 1 15,-1 4 2-15,-3 3 0 0,2-2 0 16,2 4-1-16,3 2 0 0,7 2 0 0,1 0 0 16,8 1 2-16,6 0-2 0,9-1-3 0,2-1 0 15,9-1-1-15,2 1 0 0,4 1 1 16,4-2 1-16,4 0 0 0,2-1-1 0,2-1 3 15,3-2 0-15,4-1 0 0,2-3 3 0,4-4-1 0,0 0 1 16,3-5 0-16,0-2 2 0,2-2-1 16,2-2 0-16,1-3-1 0,4-3-1 0,2-1 2 15,3-3 0-15,6 0-1 0,-2-3 1 0,1 0-2 16,0 0 0-16,1-3-1 0,2 3 0 16,-4 0 0-16,0 1 0 0,-4-1 0 0,-3 3-1 15,-3 1 2-15,1 2 0 0,-1-1-1 0,1 2 1 16,-1 1-2-16,-1 3 1 0,-3 5-5 0,-4 4 2 15,-2 5 1-15,-5 1-1 0,0 5 2 16,-3-1-2-16,-1 1 2 0,-2 3 0 0,0 1 0 16,-3 0 2-16,-2 1-3 0,-1 2-2 0,2-1 1 15,-2 3-1-15,1-4 2 0,-1-3 3 16,3-4-2-16,0-2 0 0,2-5 2 0,-3-4-2 16,2 0 4-16,0-4 1 0,3-3 1 0,2-3-1 15,2-5 0-15,2-2-2 0,3 0 1 0,1-5-1 16,3-4 1-16,4-1-2 0,-3-2-1 0,4-2 0 15,0-1 1-15,-7 1 0 0,2 1-2 16,-5 2 1-16,-2 3 0 0,-2 4 0 0,-4 7 0 16,-3 1 0-16,1 5-1 0,-6 1-3 0,1 4-1 15,-3 4-2-15,2 4-1 0,1 6 5 0,2 2-2 16,-2 9 3-16,2 1 0 0,-1 3-1 0,0 3 2 16,4-4 1-16,-1-1 0 0,1 1-1 15,3-4-1-15,5 2 1 0,3-1 0 0,5-5 3 16,0 0-1-16,5-6 2 0,2-3-3 0,3-4 1 15,-1-2 2-15,-4-6-1 0,0-1 2 0,-4-4 3 16,-2-5 0-16,-2-3 1 0,-2-3 1 16,2-6 1-16,-2-5-2 0,5-3-2 0,-3-4-1 15,4-3 1-15,-4-4 3 0,-7-2 1 0,-2 1 2 16,-3 1-2-16,-2 0 0 0,-3 5-1 16,-5 6 3-16,-1 5 1 0,-2 2-2 0,-2 5 6 15,3 5 3-15,-3 4 0 0,2 4 6 0,0 5-10 16,1 1-8-16,0 1-15 0,1 2-9 0,0 7 1 15,-2 5 2-15,-3 8 9 0,3 6 0 16,1 5 2-16,1 3-1 0,0 5 0 0,1 6 2 0,1 4 0 16,0 4 0-16,-4 0 1 0,0-1-7 15,1 0-24-15,-2-4-27 0,3-6-17 0,0-4-16 16,2-7-3-16,-2-8-9 0,-3-4-34 0,0-7-34 16,-1-4-49-16,1-3-16 0,1-6 0 0,-1-4-25 15,2-5-12-15,0-2-8 16,1-6 27-16,1-4 68 0,0-4 88 0,3-2 71 0,0-3 50 15,4-2 49-15,0-1 54 0,2 2 66 0,2 1 27 16,0 1 10-16,1 2-8 0,4-1-39 16,0 4-23-16,1 4-19 0,3-2-20 0,3 3-10 15,-1 1-10-15,2 5-7 0,1 3-14 0,-4 3-17 16,-1 2-16-16,-2 5-21 0,-5 3-10 16,1 4-4-16,-4 3-3 0,2 6 1 0,-1 0 2 15,-4 6 1-15,1 0 2 0,-1 1 4 0,-5 2-2 16,0 1-1-16,-2-1 0 0,-1-2-4 0,-2 1 0 15,0-1 3-15,0-2-1 0,2-3-2 0,-1-3-4 16,0-2-7-16,1-3-16 0,0-3-30 16,1-2-61-16,0-4-84 0,-1-1-146 0,2-4-616 15,2-6-533-15</inkml:trace>
  <inkml:trace contextRef="#ctx0" brushRef="#br0" timeOffset="211006.8545">20689 11793 1045 0,'-2'-7'135'0,"1"-1"-47"0,0-4-47 0,2 6-47 16,2 5-42-16,3 3-100 0,-1 5-439 15,3 1 68-15</inkml:trace>
  <inkml:trace contextRef="#ctx0" brushRef="#br0" timeOffset="211855.1377">21137 11965 1244 0,'7'-11'245'0,"2"-2"-24"16,2-2 24-16,3 5-37 0,-3 3-24 0,-1 3-33 15,1 2-57-15,-1 2-38 0,-1 3-21 16,1 5-11-16,0 4 3 0,3 5 2 0,-1 5 3 16,-1 3 1-16,4 5-1 0,-4 4-4 0,1 1-6 15,-3 5 0-15,0 1-7 0,-4-2 2 16,0 0 0-16,-1-4-4 0,-3-2 1 0,2-3-1 15,-1-3-1-15,-1-2-1 0,-1-5 4 0,2-6-4 16,-2-2 0-16,0-5 4 0,0-4 5 0,1-2 19 16,-1-3 9-16,2-1-3 0,2-7-5 15,3-2-22-15,7-4-13 0,2-5-2 0,5-3-1 16,1 0 0-16,0-2-1 0,-1-1 1 0,3 1-7 16,-5 1 4-16,1 3 2 0,-2 2-2 0,-3 1 5 15,3 2-3-15,-5 2-1 0,-3 3 0 0,3 5-3 16,-1-2-2-16,-3 5-7 0,3 2-1 0,-1 2-6 15,0 4 3-15,1 3 3 16,1 5 2-16,5 6 8 0,-3 4 1 0,4 0 0 16,1 3 1-16,2 1-3 0,2-2 2 0,-1 2 0 15,4-3 2-15,-2-1-1 0,4-1 0 0,0-2 2 16,-1-1-3-16,3-2 1 0,3-3-1 0,-1-4-2 16,4-2-3-16,1-3-3 0,-3-2-7 0,1-4-1 15,-2-2 3-15,-4-5 3 0,0-3 8 16,-2-1 4-16,-5-5 1 0,-1-3 6 0,-4-2-3 15,1-3 2-15,-6 1 1 0,-2 1-4 0,-1 2 3 16,-2 1 4-16,-5 3 3 0,2 2 6 0,-3 2 6 16,-2 1 5-16,-1 4-2 0,1 4-2 15,-1 3-15-15,-2 2-13 0,0 5-4 0,-2 5-5 16,-5 4 4-16,-6 5 5 0,3 3 2 16,-5 0 0-16,1 2 0 0,4 2 2 0,2-1-4 0,2 1 2 15,5-1 0-15,0 0-1 0,5-2 1 0,5-3-2 16,1-2 1-16,4-5 1 0,3 0 2 15,2-7 5-15,5-1 0 0,1-4 3 0,0-5-2 16,2 1 2-16,1-7 1 0,-2-1 2 0,-3-4 2 16,-1-1-3-16,1-5 2 0,-7-3-4 15,4-3-3-15,-6-3 1 0,-2 1-3 0,-1 0 0 16,-4-1-2-16,-4-1-3 0,0 0 2 0,-3 1-2 16,-5 2 1-16,-2 4-4 0,-1 3-2 15,-8 3-3-15,-1 2-1 0,0 3-2 0,-1 2-5 0,0 5-14 16,2 2-22-16,-2 5-31 0,1 2-42 15,5 3-52-15,-1 4-67 0,6-1-85 0,6 6-62 16,6-3-129-16,8 3-279 0,8-3 169 0</inkml:trace>
  <inkml:trace contextRef="#ctx0" brushRef="#br0" timeOffset="212434.3058">22974 12146 1 0,'4'-5'579'0,"-3"-2"-32"0,1 0-101 16,-2-1-92-16,-1 5-73 0,1 1-59 15,-1-1-56-15,0 3-51 0,-2 1-45 0,3 1-39 16,-1 1-24-16,-1 2-7 0,0 3 0 0,-4 5 6 16,2 5 0-16,-4 0 1 0,0 2 0 15,4-1-2-15,2 0 1 0,-2 0-1 0,7 1 0 16,0 1 3-16,5 0 0 0,1-1 4 0,6 1 4 16,4-2 4-16,1-1 3 0,4-2-7 0,4-5-1 15,3-2-8-15,0-1-4 0,-1-4-2 0,2-2-1 16,-2-4 0-16,-1-2-1 0,-5-4 2 0,0-3-1 15,-4-4 4-15,0-2 4 0,-7-3-2 16,-2-2 3-16,1-1-2 0,-4-2-3 16,-5 2 4-16,1-3-1 0,-3 3 1 0,-2-1 0 0,0 1 3 15,-2 4 8-15,1 2 8 0,1 3 13 0,0 7 1 16,-1 2-2-16,2 3-10 0,-1 2-18 16,-2 1-11-16,2 3-10 0,-1 3 2 0,-1 5 1 15,-4 5 5-15,4 3 1 0,-3 1 1 16,4-1 2-16,1 3-1 0,0 1 1 0,2 1-3 15,1 1-2-15,0-4 3 0,6 1-2 0,1-4 5 16,2 1 1-16,2-5-3 0,4-3 2 0,2-2 0 16,-1-6 3-16,3-1 2 0,2-6 3 15,0-1 1-15,6-5-4 0,-2-4 1 0,2-2-3 16,-2-3 3-16,2-2-1 0,2-2-2 0,-1-4 0 16,-1-1 1-16,0-1 2 0,-3 1-1 0,1 0-1 15,-4 2-4-15,3 2-5 0,-3 0 4 0,-2 4 1 16,-1 0 5-16,0 5 10 0,-3 3-1 0,-4 4 2 15,-2 0-2-15,-1 4-4 0,-2 0-4 0,-4 6-3 16,2-1-4-16,-2 6-5 0,3 1 2 16,-2 7-1-16,1 7 2 0,0 4 2 15,-2 4-2-15,-3 2 1 0,0 0-2 0,-1-2 3 0,0 1 0 16,-2 1 3-16,0-1-1 0,-4 1-4 16,1-5 1-16,-2-1-8 0,-3-3-15 0,0 0-33 15,0-2-80-15,-2-1-193 0,0-2-791 0,-4-3-568 16</inkml:trace>
  <inkml:trace contextRef="#ctx0" brushRef="#br0" timeOffset="213249.4525">24926 12641 2078 0,'14'-24'147'16,"-1"-6"-80"-16,8-6 15 0,5 5 18 0,-1 0 2 15,6-4 7-15,6-1-11 0,-1 0-19 0,4-2-14 16,0-2-23-16,0 0-12 0,-1-2-9 16,-2-4-5-16,-2-1 0 0,1 0-2 0,-4 1-2 15,-5 4-2-15,-5 2 1 0,-4 3-1 16,-8 8 6-16,-4 2 5 0,-5 9-4 0,-2 1 1 16,-2 6-5-16,-3 0-5 0,-3 5-3 0,-2 1-6 15,0 2-5-15,-3 5-7 0,-5 2-2 0,0 1 2 16,0 6-2-16,0 0 6 0,7 7-7 15,-1 2 1-15,7 6 1 0,6 1-3 0,8 3 10 16,7 1 1-16,6 3 4 0,6 0 1 0,9 1-1 16,0-1 1-16,4 1 0 0,3 0 3 0,1-5-2 15,-4 0 0-15,-5-2-2 0,-3-4-3 0,-8-2 5 16,-8-3-1-16,-6-2 3 0,-1-3-2 16,-7-1-1-16,-2 0 3 0,-4 0 2 0,-5-1 9 15,-3 0 2-15,-6-1 4 0,-5-1 2 0,-8-3-7 16,-6-2 3-16,-4-2-2 0,-3-3-2 0,-2-3 0 15,0-2-6-15,0 0-2 0,-1-3 2 16,6 1 0-16,6-3-3 0,5 0-9 16,6-2-27-16,5 0-53 0,7-3-87 0,7-1-225 0,11 0-706 15,12-7-326-15</inkml:trace>
  <inkml:trace contextRef="#ctx0" brushRef="#br0" timeOffset="214217.391">26432 11944 2466 0,'3'-11'146'0,"0"-2"3"0,-1-4-13 16,-2 7-9-16,-2 2-11 0,2 2-27 0,-3 3-37 15,0 3-24-15,-3 2-18 0,-2 2-14 0,-6 2 4 16,-4 5 2-16,-6 4 5 0,-4 1 10 0,-2 5-8 16,-1 0 0-16,0 1-5 0,4 1-3 15,0 4 2-15,6 1-1 0,3 3-1 0,7 2-4 16,1 2 3-16,6 1-2 0,9-3 2 0,6 2 6 15,7-6-6-15,10 0 1 16,9-2-2-16,11-3-1 0,8-3 3 0,11-3 0 0,3-3-1 16,2-5-6-16,0-1 0 0,-1-4-5 0,-5-1 2 15,3-4 4-15,-7-2-6 0,-1-3 4 0,-6-4-1 16,-3-2-2-16,-6-4 10 0,-2-3 2 16,-7 1 3-16,-3-5-1 0,-7 3-1 0,-6 0 2 15,-6-1 1-15,-4 4 10 0,-4-1-5 0,-6 2 3 16,-1 2-1-16,-5 2-5 0,-1 3 5 0,-7 0-4 15,1 2-3-15,-9 3-2 0,-9 6-3 16,-8 4-2-16,-3 3 3 0,-2 0 2 0,3 3-3 16,2 2 2-16,7-1-5 0,4 3-7 0,6 1 8 15,7 1-1-15,7 0 0 0,7 3 1 16,7 0-1-16,8-1 0 0,10-2 1 0,9 0 10 16,6-6-7-16,7 0 1 0,4-5-1 0,0-2-7 0,-1-3 7 15,-4-3 0-15,-8-3 0 0,-3-4 4 16,-4-2-3-16,-3-4-1 0,-4-4 2 0,-2 1 2 15,-4-4 0-15,-5-1 1 0,2-1-1 0,-8 1-6 16,-2 2 6-16,-3 2-1 0,-4 2 2 16,-3 1 4-16,0 3-5 0,-3 2-2 0,-1 1-2 15,1 4-3-15,2 2 1 0,-1 3-1 16,-3 3-4-16,-1 1-3 0,-2 6 6 0,1 0-1 0,2 3 2 16,0 1 6-16,5 1-7 15,1 0 0-15,3 1-1 0,3 1 1 0,2-1 2 0,7 0 1 16,0-2-2-16,6-1-1 0,8-1 2 0,4-4-1 15,3-2 1-15,4-3 3 0,5 0-6 16,-1-7-1-16,1 0 1 0,0-3-1 0,-4-6 3 0,-1-4 1 16,1-5 0-16,-4-4-5 0,4-3 5 0,-2-5-4 15,0-4 2-15,0-2 6 0,-5-7-6 16,-1-3 1-16,-1 0 0 0,-2 0-3 0,-1 3 5 16,-2 4 0-16,-3 6 1 0,-8 2 0 15,1 7 3-15,-5 5 1 0,-3 5 6 0,-2 3 11 16,-3 5-4-16,-3 1-1 0,0 6-7 0,1 2-19 15,-1 5 1-15,-9 5-2 0,0 6 0 16,-3 4 6-16,-4 12 1 0,0 1-2 0,7 9 3 0,0 4 3 16,3 4-2-16,4 2 0 0,3 1-1 15,7 1-2-15,3-6 4 0,9-8 1 0,6-1-1 16,5-7 1-16,8-2-3 0,1-3 0 0,0-5-2 16,5-5 3-16,1-5-3 0,1-6 1 15,2-5 1-15,-1-6-2 0,-1-3 4 0,-4-7 1 16,1-4 1-16,0-6 0 0,-2 0 0 0,-5-6-2 15,-1-1 3-15,-6 2 3 0,-3 0-5 0,-7 3 4 16,-4 4-2-16,-6 1 2 0,-4 4 8 16,-3 4 1-16,-4 1 4 0,-2 2-4 0,-1 4-5 15,-10 4-6-15,-2 5-4 0,-5 7 0 0,-6 5 0 16,-5 5 1-16,0 1-2 0,4 2-1 0,9 2 2 16,1 0 0-16,5 2 1 0,8 2-1 0,4 2-1 15,5 0 0-15,8 2 0 0,7 1 5 16,8 1-3-16,8-1 0 0,2-1-8 0,7-1-14 15,4-6-33-15,-3 0-59 0,6-4-120 0,-2-1-439 16,4-6-1040-16</inkml:trace>
  <inkml:trace contextRef="#ctx0" brushRef="#br0" timeOffset="215627.3857">1374 14548 527 0,'-18'4'160'0,"-4"2"20"0,-5 1 11 0,14-1-1 16,4-2 28-16,1-2 35 0,5 0 11 16,2-4-13-16,0 1-31 0,-1-3-47 0,-3-3-53 15,4-3-39-15,2-6-32 0,4-4-21 0,2-5-17 16,10-6-2-16,9-7-1 0,10-6-3 15,6-4 1-15,13-5 1 0,1-1 0 0,6-6 2 16,4-3 1-16,-1-3 2 0,3-5-4 0,-3-2 4 16,-7-2 0-16,-5 0 2 0,-6 8 8 0,-12 6-4 15,-5 10 6-15,-3 5 7 0,-11 7 2 16,-3 7 12-16,-7 7 4 0,-4 5 0 0,-5 8-6 0,1 1-11 16,-7 4-13-16,0 6-14 0,-2 4-6 0,-8 8-10 15,-3 9 0-15,-6 11 3 0,2 6-1 16,-4 5 7-16,3 5 0 0,7 6 1 0,7 0-1 15,6 4-3-15,8 0 1 0,9-2 2 16,7-1 3-16,4-6-3 0,6-1 1 16,4-3-1-16,3-1-4 0,3-2 6 0,1-4 0 0,0-2 1 15,-1-5 1-15,-4 0-3 0,-3-2 0 0,-8-2 1 16,-2-5 2-16,-3-1-3 0,-7-5 1 16,0-2-2-16,-7-3-2 0,0 0 4 0,-3-3 0 15,-2-1 3-15,1-1-2 0,-2 1 2 0,-6-3-1 16,0 1 1-16,-4 1 3 0,-8-3-5 0,-2-2-2 15,-4 0-8-15,-4 0-12 0,-5-1-12 16,1-2-18-16,-4 1-16 0,0-3-28 0,2-2-25 16,2-1-27-16,3-4-47 0,4-1-102 0,1-2-156 15,5 1-430-15,4-4-101 0</inkml:trace>
  <inkml:trace contextRef="#ctx0" brushRef="#br0" timeOffset="216545.4658">2126 13947 1 0,'17'-14'283'15,"6"-1"245"-15,0-5-44 0,-3 8-81 0,-10 5-106 16,-3 3-113-16,-4 4-94 0,-3 2-44 0,1 3 3 16,3 4 29-16,-2 3 27 0,-1 7 17 15,-2 3-1-15,-4 5-15 0,3 2-22 0,-3 0-25 16,1 2-16-16,3-2-15 0,1-3-8 0,1-1-8 16,6-1-5-16,4-2 4 0,1-5 1 15,6-2 7-15,2-3 4 0,2-3 1 0,4-6 0 16,1-2-2-16,4-4 1 0,2-3-3 15,0-5 0-15,-3-3-1 0,-4-3-1 0,1-1 1 16,-7-3-3-16,-3-2-1 0,-1 2-1 0,-2-1-1 0,-4 3-2 16,0-3 0-16,-3 1-2 0,0 4 2 15,-4-1 2-15,0-1 0 0,0 2-3 0,-2 1 0 16,-1 1 0-16,-1 1 3 0,1 3 6 0,-1 4-3 16,-1 0 0-16,1 2-4 0,1 4-6 15,0 1-4-15,-2 1-6 0,2 0-8 0,-1 2-4 0,1 4 4 16,-2 1 2-16,1 9 9 0,-1 1 5 15,2 3-5-15,2 2 2 0,1 1-4 16,4 0-1-16,5 3 2 0,6-3-4 0,6-2-3 16,7-1-4-16,10-4-9 0,10-3-8 0,7-5-12 15,3-2-9-15,1-5-10 0,-3-2-2 16,-6-2 0-16,-3-4 6 0,-3-2 15 0,-7-5 13 0,-5-3 14 16,-6-1 11-16,-5-2 4 0,-6 0 5 15,-4-3 1-15,-4 1 6 0,-4-2 3 0,-4 1 7 16,-4 1 4-16,-2 0 6 0,-3 1 8 0,-3 0 1 15,-1 1 0-15,-2 2-2 0,-2 2-5 0,0 0-5 16,-1 1-3-16,-2 3-5 0,-1 2-6 16,1 4-2-16,1 2-5 0,1 6-4 0,0 5-2 15,-1 6-2-15,0 5 1 0,2 4-1 0,1 3-2 16,0 0-2-16,8 2 1 0,2 1 2 16,7 2-2-16,4-1 2 0,6 2-1 0,4-4-2 0,10-1 2 15,4-5-2-15,9-3-4 0,3-5-6 16,4-3-11-16,2-7-15 0,1-2-14 0,-3-5-3 15,-4-5 2-15,-3-6 13 0,-6-4 13 0,-4-5 10 16,-1-4 13-16,-3-3 3 0,-3-7 6 0,-1-2 1 16,-4-7 0-16,0 0 1 0,-3-8 1 15,-5-1 6-15,-2 1 6 0,-1-1 11 0,-5 6 13 16,-3 6 6-16,-3 8 6 0,0 6-2 0,-4 6-2 16,3 5-6-16,-2 7-7 0,2 4-7 0,2 4-12 15,1 3-11-15,0 3-8 0,0 7-4 16,-3 7 0-16,0 6 1 0,-1 8 4 0,3 6-2 15,-1-1 2-15,3 7 2 0,-1 1-4 0,2 4 2 16,0 2-3-16,2-1 2 0,0 1-1 0,2-4 2 16,1-5-1-16,3-5-2 0,3-6 2 0,-3-10-5 15,2-3 4-15,0-9 0 0,-1-4-1 16,1-6 3-16,2-3 0 0,4-6 0 0,3-2 1 16,3-7 2-16,2-4 0 0,0 0-2 0,-2 0 2 15,-1 2-3-15,-3 3 2 0,1 3 1 16,-4 2-3-16,-1 4 2 0,-2 3-3 0,0 2 0 0,-1 3 2 15,1 4-2-15,2 5 1 0,-3 1-3 16,1 4 4-16,2 2-3 0,0 4 2 16,-3 1 1-16,1 1-1 0,1-1 0 0,-1 3-1 15,2-1-1-15,4 1 2 0,0-1-2 0,6-2-3 16,-1 1-20-16,7-4-28 0,5 0-21 0,9-1-9 16,8-3-32-16,10-4-73 0,9 3-206 0,9-3-690 15,3-1-455-15</inkml:trace>
  <inkml:trace contextRef="#ctx0" brushRef="#br0" timeOffset="217128.0443">6062 13890 2161 0,'-13'-18'249'0,"-4"-3"-177"16,-4-4 3-16,1 3 15 0,-1 4 14 0,-8 1 1 15,-3 0-16-15,-6 4-16 0,-3 3-8 0,-1 5-10 16,0 4-5-16,-5 3-10 0,4 5-9 15,1 7-1-15,0 2-4 0,-1 4-1 0,1 0-3 16,3 2-7-16,5 1-5 0,7 0-6 16,3 3-1-16,8 0-3 0,4 0 2 0,3-1-2 15,6 0-2-15,5-4 3 0,4-1-3 0,5-2 4 16,7-7 2-16,5-1 0 0,8-5 3 0,10-5-2 16,7-4 3-16,2-2-6 0,0-6 3 15,-6-2 1-15,0-1-4 0,-4-4 6 0,-4-2-2 0,-6-1 2 16,-6 0 2-16,-2-1-2 0,-7 2 2 15,-2 3-2-15,-5 0 2 0,0 1-1 0,-6 3 6 16,-3 2 1-16,-2 2-2 0,-3 2 4 0,1 3-10 16,0 3-2-16,-5 3-3 0,0 3-3 0,-1 4 0 15,-3 3-2-15,0 3 3 0,1 3-3 16,2 1 2-16,1 2 1 0,0 1-4 0,2-2 8 16,3 2-5-16,4 2-2 0,4-2 3 15,4-3-7-15,3-1 5 0,5-5-2 0,5-4 1 16,1-1 2-16,9-6 0 0,3-3-1 0,7-5 0 15,4-2 1-15,3-7-2 0,-2 1 2 0,0-6 2 16,-3-4-6-16,-2 0 7 0,0-3-3 0,-3-5 0 16,-3 3 5-16,-4-1-2 0,-3-1 3 15,-4 4-2-15,-1 2 2 0,-1 4-3 0,-1 4 3 16,-1 5 5-16,-5 3-6 0,2 4 6 0,-3 3-4 16,4 3-4-16,-4 5 3 0,5 4-5 0,1 5 2 15,-5 6 0-15,5 4 3 0,-7 5-2 0,-2 3 1 16,-1 0 2-16,-6 3-2 0,-3 2 4 0,-3 2 0 15,-5 0-3-15,-3 1 4 0,-2 3-2 16,-9-4 1-16,-5 3-2 0,-4-2-8 0,-6-2-22 16,-1-3-45-16,-4-1-99 0,2-2-450 0,-4-6-1158 15</inkml:trace>
  <inkml:trace contextRef="#ctx0" brushRef="#br0" timeOffset="220796.005">7469 14260 1111 0,'-4'-2'129'0,"3"-2"9"0,0 1 19 15,1 0 9-15,1 3 10 0,-1 0 1 0,0 0-31 16,0 0-41-16,-1 0-35 0,1 2-32 15,0-2-7-15,1 2 1 0,-1-1 8 0,1 1 12 16,5 1 10-16,-3-2 16 0,3-1 7 0,0-2 0 16,9-2-5-16,0-3-22 0,11-6-18 15,4-4-16-15,6-4-7 0,10 1-5 0,6-5-5 16,2-3 2-16,5-3-3 0,2-2 3 0,-3-6 1 16,-6-1 0-16,-1 0 3 0,-5-6-1 0,-7-3 0 15,0-6-1-15,-2-5 0 0,-7 1-1 16,-5-3-1-16,-5 2 1 0,-2-1-4 0,0-1 5 0,-7 5 3 15,-5 5 1-15,-1 9 6 0,-10 7 4 16,2 5 6-16,-4 3 6 0,2 7 4 0,-2 2-1 16,3 4-2-16,-5 7-8 0,3 2-10 15,3 4-9-15,-3 4-12 0,1 4-6 0,-5 7 3 16,-8 6-1-16,-2 11 6 0,-4 5 3 0,-3 5-3 16,4 5 1-16,-5 3-4 0,6 2 0 0,-1 1-1 15,4 1 4-15,-1 1 1 0,3 1-4 0,3-2 4 16,3-1-4-16,2-4 1 0,3-4 4 0,6-5-4 15,4-3 1-15,2-3-2 0,5-2 1 16,6 0 0-16,4-4 2 0,7-2 2 0,5-5-2 16,10-4 4-16,7-2-3 0,9-5 1 0,2-5 2 15,6-5-4-15,-4-2 1 0,1-3-3 16,-3-6-1-16,-2 0-3 0,-4-3 2 0,-4-2 1 16,-3-2-3-16,-7-1 2 0,-3 0-2 0,-8-1 3 15,-6 1 3-15,-6 0-5 0,-6 1 6 16,-3 0 0-16,-6 1-3 0,-1 1 4 0,-5 1-2 0,0-2-1 15,-5 3 0-15,-2 2 2 0,-1 3-4 16,1 3-1-16,-4 2 0 0,-3 3-4 0,-3 0 3 16,-1 5 0-16,-2 0 0 0,-3 3 0 0,1 2 3 15,-3 3 0-15,0 1-1 0,5 4 3 0,1 0-6 16,2 3 2-16,2 0 3 0,5 0-6 16,1 1 6-16,3-2-4 0,2-1 0 0,4-1 4 15,3-3-4-15,3-2 3 0,4 0 0 0,-3-3 1 16,5-2-1-16,0 2 0 0,0-3 2 0,5 1-5 15,-2-1 6-15,5-1-2 0,-3-2 0 16,3 0 2-16,-4-1-2 0,5-1 2 0,-2 0 0 16,1-2 0-16,1-1-2 0,3 1 0 0,-1-2 1 15,1-1-5-15,-1 1 6 0,1 1-1 0,-1-1-1 16,-1-2 5-16,2 0-5 0,-4 1 4 16,-1 0-3-16,0 0 1 0,-3-1-1 0,0 3-1 15,-5-1 1-15,4 0-4 0,-5-1 5 0,4 0-2 16,0 1-1-16,2 3 5 0,-1-3-4 15,2 1 1-15,2 0 2 0,-2 1-2 0,4-1 1 0,-2 3-3 16,0 0 0-16,3 2-3 0,-3 0 5 0,0 2-1 16,2 0-2-16,-4 2 8 0,3 2-8 15,-4-1 2-15,3 2 2 0,-4 2-7 0,-1-2 4 16,0 0-1-16,-2 0 3 0,-2-2-3 0,-3-1 2 16,1 0 1-16,0 0-3 0,-3-3 6 0,4-1-2 15,-3 1-2-15,5-1 3 0,-5 1-3 16,6-1-1-16,-1 0 1 0,2-1 0 15,8 0-3-15,0 0 5 0,9-2 0 0,4-1-3 0,3 0 7 16,7-1-6-16,2-2-1 0,2 1 2 16,5 0-10-16,-2-1 9 0,-4-3 0 0,0 1 0 15,-4-2 2-15,-2 1-1 0,-3 1 1 0,-6-4-1 16,-3 4 5-16,-6-3-4 0,-3 1 3 16,-5 2 2-16,-5-1-4 0,-2 1 6 0,-4 2-2 15,0-1-3-15,-2 3 2 0,0 1-4 0,-2 2 0 16,-3 0-4-16,3 1 3 0,-6 2-9 0,-2 4 1 15,0 4 4-15,-3 2-9 0,2 4 10 0,1 2-2 16,1 4 0-16,6 0 3 0,0 5 0 16,2 4 1-16,5 1 0 0,1 8 4 0,-1-1-6 15,5 3 0-15,1 5 2 0,1 4-4 0,-1-2 3 16,1 1 0-16,-3-3-3 0,1-6 6 0,0 2-1 16,-3-3 1-16,-1-1-1 0,-3-3-3 15,-2-7 1-15,-3-4-1 0,-1-7 1 0,-1-2-2 16,-1-5-3-16,0-2 2 0,-1-4-2 0,-2-5 6 15,2-2 1-15,-1-7 2 0,1 1-2 16,-1-7-5-16,1-2 3 0,2-9-3 0,3-4 2 16,1-2-2-16,4-5-2 0,5 1 1 0,3-4-3 15,4-1 3-15,8-2 1 0,4-2 0 0,4 0 2 16,2 2-2-16,6-4 3 0,2 2-5 0,2 0 4 16,0-2-3-16,0 1 3 0,-2 2 5 0,0-4-3 15,0 1 6-15,-7 1-3 0,0 3 0 16,-5 4 3-16,-6 7-3 0,-2 2 5 0,-3 5 1 15,-4 3 6-15,-3 0 3 0,-1 6 0 16,-3 2 2-16,-4 4-4 0,0 3 3 0,-3 2-4 0,1 2-4 16,-2 2-4-16,1 2-10 0,0 2-3 15,-4 3-1-15,-2 3 3 0,-1 7 2 0,-6 4 3 16,0 3 0-16,1 2-1 0,-3 2 2 0,4 3-2 16,2 1 0-16,-1 3 1 0,3 2-5 15,5-3 3-15,0-1-2 0,3-3 2 0,3-2 3 16,1-2-3-16,3-2 2 0,4-2-3 0,0 1 4 15,2-4-2-15,4-1 0 0,2-4 3 0,3 0-5 16,0-5 3-16,8-5-1 0,0-3 1 0,0-5 2 16,1-1-2-16,-1-6 1 0,-2-2 1 15,-4-3 2-15,0-5 0 0,-5-1-1 0,-1-4 1 16,0 2-6-16,-5-3 3 0,-2-3 0 0,-3 0-2 16,-2-4 6-16,-4 2-4 0,-1 0 2 0,-3 4-1 15,-2 3-2-15,1 1 1 0,-3 2 0 16,2 1 1-16,1 2-4 0,-3 1 1 0,3 1 1 15,1 2-3-15,-1 1 7 0,2 6-4 0,-1-1 1 16,2 4-2-16,0 2 1 0,0 0 0 0,0 1-1 16,0 2 2-16,0 1-6 0,0 0 1 0,0 0 1 15,-1 0-3-15,1 0 4 0,0 0-3 16,0 1 1-16,1 2 1 0,-1 1-3 0,0-2 3 16,0 0 0-16,0 0 3 0,0 0-1 15,2 1 2-15,-2-1-2 0,0-1-1 0,1 0 2 16,-1 3-1-16,1-3 2 0,-1 3-2 0,2 0-2 0,-1 0 0 15,-1 0 0-15,1 0 4 16,1 0-1-16,-1 2-1 0,-1 0 1 0,3 0-3 16,-1 3 2-16,0-1 1 0,-1 1-1 0,2 4 1 15,-3 3-4-15,2-1 2 0,1 2 0 0,-1 2 2 16,-1-1 2-16,-1 2-4 0,2 3 2 0,-2 3-2 16,1 2 0-16,2 0 1 0,-3 0 1 0,1-2-1 15,-1 2-1-15,0-2 1 0,0 1 0 16,0-2-2-16,0-4 5 0,1 1-3 0,0-3 1 15,1 0-2-15,1-4 1 0,1-3 0 0,-1-2 1 16,3-1 2-16,-2-2-4 0,5-4 2 0,0 0-1 16,0-3 2-16,2-3 5 0,2 0-3 15,1-3 2-15,1-3-1 0,0 0-3 0,1-3 2 16,-2-1 1-16,2-3 1 0,-3 5-4 0,0-3 0 16,1 0 0-16,-4 0-2 0,1 2 3 15,-2 1-1-15,0 5-1 0,-1 1-2 0,-1 4-1 16,-2 0 2-16,0 0-1 0,-2 2 3 0,4 1-2 15,1 2-1-15,1 1 0 0,0 6 0 0,3-3 2 16,1 3 0-16,0 1 1 0,2-2-1 0,1 1-4 16,1-1 5-16,1 1-1 0,2-5 2 15,3 0 2-15,4-2-3 0,2 1 2 0,-1-4-3 16,3-2 1-16,2-1-3 0,-5-2-9 0,-1 0-18 16,-6-2-31-16,-3-2-44 0,-2-5-96 0,-4-2-240 15,-5-2-883-15</inkml:trace>
  <inkml:trace contextRef="#ctx0" brushRef="#br0" timeOffset="221064.8758">12019 14003 2910 0,'1'-1'100'16,"6"0"-27"-16,0 1-22 0,3 2-8 0,4 4 0 15,-2 1-4-15,-2 4-13 0,1 5-7 0,-3 1-4 16,2 3-5-16,-5 2 2 0,-1-1-3 0,0 1 0 16,-2 1 0-16,-4 0-5 0,-2 0-16 0,-4 2-45 15,-3-3-132-15,-4 1-524 0,-8-4-981 0</inkml:trace>
  <inkml:trace contextRef="#ctx0" brushRef="#br0" timeOffset="223429.9766">12928 13746 2266 0,'-3'-22'167'0,"2"-7"27"16,1-3-6-16,1 9-32 0,2 5-11 16,-1 7-20-16,-1 4-31 0,-1 3-23 0,0 2-32 15,-1 4-21-15,-1 2-12 0,-1 5-12 0,0 5 8 16,-3 6 2-16,-3 10 2 0,0 6 3 0,1 1-2 16,-1 1 1-16,4-2-5 0,2-4 7 15,6 1-7-15,2-4-1 0,6 0 4 0,4 1-10 16,5-4 8-16,5-2 1 0,3-1 0 0,6-5 4 15,1-3-2-15,3-5 0 0,2-3-1 0,1-2 3 16,0-8-5-16,-3-4-1 0,2-4 1 16,-4-4-9-16,-4-4 6 0,-2-4 0 0,-6-1 0 15,-3-3 5-15,-1-1-3 0,-5 1 0 0,0-2-1 16,-4-1 4-16,-2 0-3 0,-3 2 0 0,-3 0 3 16,-6 2-10-16,-3 2 8 0,-2 2 0 0,2 2-2 15,-1 4 8-15,-2 4-4 0,2 1 3 16,3 5-1-16,0 2-3 0,1 3-2 0,2 1-5 15,0 2-2-15,1 4-3 0,-4 5 3 0,-1 6 3 16,1 3-1-16,-1 5 7 0,2 1-6 16,2 3 2-16,0-3-1 0,2 3-2 0,1-3 2 15,2 0-2-15,2-1 2 0,4-3-4 16,0-1 2-16,7-3 2 0,-1-3-2 0,8-2 8 0,1-3-3 16,4-2-2-16,1-2 1 0,0-2-4 15,1-2 0-15,0-5 0 0,0 0 4 0,-5-4-4 16,0-3 1-16,-2 1 2 0,-1-5-2 0,-5-3 4 15,3-2-1-15,-3-2 0 0,-1 0-1 16,-6 0-2-16,-1-3 1 0,-1 1 0 0,1-2 2 16,-4 1-1-16,-1 1 1 0,-3 1 1 0,-1 5-2 15,-1 0 6-15,0 4-3 0,-2 5 1 0,1 1 1 0,0 4-6 16,0 2 1-16,1 2-4 16,-1 0-1-16,-1 2 0 0,0 3-1 0,-1 7 2 0,2 3 1 15,-4 5 4-15,1 1-2 0,4 2 0 0,1-3 1 16,4 0-5-16,1-2 3 0,3 0-2 15,4 1 2-15,6-5 1 0,2-1 0 16,7-1 1-16,2-4-1 0,2 0 1 0,7-5 0 0,1-3-2 16,1-1 3-16,1-1-5 0,0-6 2 15,-3 0-1-15,1-3 0 0,-9-6 6 0,0-1-3 16,-3-2 2-16,0-4-2 0,-4-4-1 0,5-4 1 16,-3-4-1-16,-3 2 2 0,-7 0-2 0,0 2 3 15,-7 0-2-15,-4 2 1 0,0-1 3 16,-8 5-3-16,-1 1 2 0,-2 6-2 0,-1 0-2 15,-2 6 2-15,-3 1-3 0,-3 4 2 0,0 5-3 16,-4 2-1-16,-5 4 1 0,-1 8-1 0,-5 1 4 16,1 7-2-16,-2 1 2 0,1 5-2 0,2 2-2 15,2 0 2-15,0 4-2 0,5-1 4 16,5 0-2-16,4 3-1 0,8-5 1 0,8 0-2 16,8-4 2-16,3-5 1 0,7 1 1 0,6-4 0 15,7-2-4-15,2-2 3 16,3-4 0-16,2 0 0 0,5-2 4 0,-5-4-4 0,0-3 2 15,-3-2-1-15,-4-2 1 0,-3-2 2 0,-3 1-4 16,-2-1 1-16,-1 3-4 0,-4-8 3 0,-4 2 0 16,-3-1 4-16,-3-4 0 0,1 3-1 15,-6-3 1-15,1-1-1 0,-5 0-1 0,0-2 4 16,-2 0-3-16,-1-3 1 0,-1 3-4 0,-3-4 2 16,2 0 0-16,-1 2 2 0,-2-2 0 0,3 4-3 15,-2 2 1-15,-1 0-2 0,3 3 1 16,-1 2 3-16,-1 2 0 0,2 2 0 0,2 4-3 15,-1 0 0-15,1 1-4 0,0 1 1 0,-1 0-4 16,1 2-4-16,-1 2 2 0,0 4 0 0,-4 6 3 16,4 1 4-16,-3 5 1 0,3 1 1 15,2 4-2-15,3-1 1 0,3 2-2 0,2-1 2 16,3-3 3-16,3 1-2 0,5-4 2 0,5-1-3 16,4-6-1-16,4 0 3 0,4-5 0 0,1-2 3 15,2-3-3-15,1-4 0 0,-2-4-1 0,-1-1 2 16,-5-8 3-16,-2 1-2 0,-2-3 2 0,-6-3-3 15,-1-5-3-15,-4-2 6 0,-1-2-2 16,-6 0 1-16,-4 3 2 0,-4 3-2 0,-3 2-1 16,0 5 0-16,-3-1 3 0,-3 4-4 15,-2 6 2-15,2-1-3 0,-5 6-7 0,-2 2 4 0,0 1-3 16,-5 4 3-16,2 4 1 0,-2 5-3 16,-1 2 0-16,7 4-3 0,2 1 2 0,2 6 2 15,7 5-1-15,2 6-1 0,5 2-2 16,1 3 5-16,3 1-1 0,4 0 2 0,0 3 3 15,2 0-6-15,-1 0 2 0,0 3-2 0,-3-3-1 16,-2-3 0-16,-5 0-1 0,1-5-1 0,-4 0-6 16,-4-7 4-16,-4-5-5 0,2-5 2 0,-4-3 11 15,1-8-11-15,1-1 4 0,-2-6 3 16,4-2-3-16,-1-4 9 0,2-2-1 0,-2-7-1 16,3-2-3-16,2-6 0 0,5-2 0 0,-1-3 1 15,6-5 6-15,4-3-9 0,5-3 4 16,8-2-2-16,2-2-4 0,2-2 8 0,3-4-1 0,5-2 2 15,1-2-4-15,-2 0 3 0,-2-3-2 0,1-1 1 16,-5-3 8-16,-1-1-7 16,1 2 0-16,-2 2 0 0,-4 6-1 0,-7 8 5 15,-8 3 5-15,-7 8 1 0,-2 7 5 0,-4 2-1 0,0 7 1 16,-6 2-4-16,3 5-2 0,-4 2-9 16,-1 3-2-16,0 5-4 0,-7 5-3 0,3 4 5 15,-3 6 0-15,4 4 1 0,1 3 1 0,5 5-3 16,4 5 3-16,0 1 0 0,7 4 5 15,0 2-3-15,6 4 1 0,1-3-4 0,4 0-4 16,0-5 5-16,3-2 1 0,-5-3 2 0,3-5 0 16,-2-8-4-16,-2-4 0 0,3-7 2 0,-5-4 2 15,-5-3 0-15,4-4-1 0,0-4 2 16,1-3-7-16,4-3 6 0,3-5-1 0,4-3 1 16,0-2 4-16,1-3-6 0,3-3-1 0,-1-5 2 15,2-1 1-15,-3-1 0 0,4-4 1 0,-2 2-4 16,1 2-9-16,-3 5 10 0,-2 4-1 0,-1 5 4 15,-6 5 7-15,-4 1-10 0,-2 6 0 16,-6 3-1-16,1 3-2 0,-3 2-3 0,0 1 0 16,0 4-1-16,0 6 0 0,0 4 6 0,1 8 0 15,0 4 2-15,1 2 3 0,6 4-5 0,-4-1 0 16,5 0-1-16,1-1-2 0,2-4 5 0,5 0 0 16,1-3-1-16,2-6 1 0,1 1-1 15,3-6-2-15,2-3 2 0,3-3 0 0,3-5 0 16,3-3 0-16,-1-7-1 0,1-3 2 0,-3-6 2 15,-3-7 3-15,-6-4 0 0,4-5-4 16,-5-6 3-16,-1-6-3 0,-1-3 2 0,1-5 5 16,-3-3-7-16,-3 0 0 0,-2 0 1 0,-8 1-5 15,-5 5 10-15,-1 4 1 0,-2 8 1 0,-3 5 1 16,3 7 2-16,-3 6 1 0,5 3 4 16,-3 5 4-16,1 4-7 0,3 6-3 0,-2 0-9 15,1 2-9-15,0 3 4 0,0 6-3 16,-1 6 3-16,-3 9 2 0,2 7 0 0,-2 4-1 15,2 5 1-15,2 2 6 0,1 4-7 0,0 4 2 16,1 0-4-16,2 3-6 0,0-2 9 16,0-2-1-16,-1-2 2 0,2-4 1 0,-1-5-3 0,-2-3-1 15,3-1 1-15,2-5 4 0,-3-3-15 16,4-3-9-16,1-2-12 0,1-2-26 0,1-3-10 0,0-5-32 16,-5-5-48-16,2-3-68 0,-2-5-177 15,2-6-613-15,0-1-627 0</inkml:trace>
  <inkml:trace contextRef="#ctx0" brushRef="#br0" timeOffset="223605.3451">16658 13694 1951 0,'3'-5'222'16,"4"-4"-41"-16,8-1-46 0,10-1-5 0,6 2 3 15,3-1-18-15,4-1-30 0,3 0-25 0,3 1-15 16,5-2-8-16,2 3-17 0,0 2-9 0,0 0-5 15,3 3-6-15,-3 1-9 0,0 1-46 16,0-1-125-16,-3 1-282 0,2 2-1159 0</inkml:trace>
  <inkml:trace contextRef="#ctx0" brushRef="#br0" timeOffset="226544.3651">17643 13848 1884 0,'-3'-14'157'0,"0"-2"22"15,3-5-7-15,3 7-48 0,4 3-22 16,5 3-25-16,3 1-24 0,-1 3-17 0,8 4-13 15,-3 4-7-15,2 5-3 0,1 5 0 0,-1 3-4 16,-5 4 5-16,0 1-2 0,-6 0-4 0,-5 2 4 16,0-1 2-16,-7 5 4 0,-3-2 4 15,-7 3 2-15,-6 0-3 0,-3-3-5 0,-7 0-13 16,1-2-19-16,1-5-33 0,-3-2-47 0,1-5-68 16,2-3-139-16,1-6-322 0,6-5-900 0</inkml:trace>
  <inkml:trace contextRef="#ctx0" brushRef="#br0" timeOffset="226782.7612">18481 13239 2719 0,'7'-10'94'16,"2"-1"9"-16,2-1-22 0,-6 7-13 15,0 4-9-15,-3 1-24 0,-2 3-30 0,3 6-3 16,2 4 0-16,-2 8 6 0,3 6 5 0,-1 7-2 15,2 5-3-15,-2 4-1 0,4 3 1 0,-4 4 0 16,0 6 4-16,-1 5-1 0,-2 3-8 16,-2 3-8-16,2 0-34 0,2-8-47 0,2-3-73 15,-2-7-118-15,2-2-182 0,-4-6-541 0,-2-3-231 16</inkml:trace>
  <inkml:trace contextRef="#ctx0" brushRef="#br0" timeOffset="227714.749">18033 13801 1772 0,'10'-12'53'0,"5"-1"3"0,12-8-1 0,13 2 24 16,9 1 21-16,10 2 3 0,8 2-19 0,8 3-31 15,5 3-18-15,5 0-12 0,1 0-7 16,7 1-5-16,-4 2-1 0,-4 0 2 0,-1-1-3 15,-6-1 1-15,-7 2-4 0,-5-3-2 0,-8 1 2 16,-7-1-1-16,-7 0 2 0,-7-3 3 0,-8 3 6 16,-11 0 15-16,-5-1 21 0,-8 4 21 15,-3-4 7-15,-5 2-6 0,-3-2-18 0,-5 2-19 0,-3 1-14 16,-5 0-9-16,-5 5-1 0,-4 0-1 16,-2 2 0-16,-4 5 1 0,-1 1-1 0,0 5 2 15,0 3-4-15,2 1 1 0,2 0-6 0,3 4-1 16,6 0-1-16,5 0-2 0,5 3 0 15,6 1-2-15,5 3 2 0,4-1-2 0,3-1 1 16,4 0 3-16,6-4-1 0,-2-2 2 0,7-2 1 16,1-2-1-16,3-1 5 0,-1-5 1 15,2-1 2-15,-3-2 0 0,2-3-2 0,-5-2 0 16,4-2 0-16,-4-1-1 0,-1-1 1 0,-1-3 2 16,-1-1-3-16,0-2 1 0,0-2 0 0,-3 2-2 15,-1-2 2-15,3-1 0 0,-5 0-2 16,0 0-1-16,-1-2-1 0,1 3 0 0,1-6-2 15,-1 1 1-15,1 2-3 0,-1-2-3 0,2 3 3 16,-1-2-1-16,4 4 1 0,0 0 0 0,1 0-1 16,3 1-1-16,-3 2-2 0,2 2 3 15,-1 1-1-15,1 2 1 0,0 3-3 0,2 1 0 16,-5 4 1-16,3-1 1 0,-1 3 1 0,1 2 1 0,1 2-3 16,-1 1 1-16,-2-1-2 0,-2 4 3 15,0-1-2-15,-2 1 3 0,-2 0-2 0,-3-1-3 16,0 4 4-16,-2-5-3 0,3-1 3 0,-6 0 2 15,3-2-3-15,-4-1 0 0,0 0-1 16,1-2 2-16,-2-2-1 0,1-2 1 16,-2-1-1-16,1-2-3 0,-1 0 5 0,0 0-3 15,0-1 5-15,0 1-1 0,1-4-5 0,0 1-4 0,-1-6-5 16,3-1-4-16,-1-1-4 0,2-3 1 16,1 0-4-16,2 0-5 0,3-1 5 0,5 3-2 15,5-2 2-15,5 4 7 0,6-1-2 16,9 4 6-16,0 3 1 0,5-2 1 0,1 3 5 15,3 1 1-15,-2 1 2 0,-1-2-1 0,3 2 2 16,-7 0-1-16,2-2 1 0,-4 2 2 0,-2-3-2 16,0-2 1-16,-4-1-4 0,-5-4 0 0,-7 0 2 15,-2-6 3-15,-3-1 4 0,-4-7-1 0,-2-4 3 16,-1-3-3-16,-1-4 2 0,-4-1 3 16,-4-1-2-16,-2 2 5 0,-3-1-2 0,-5 5 1 15,-1 1 7-15,-1 2 3 0,-1 4 6 0,-2 3 3 16,4 3 1-16,-3 1-2 0,5 5 0 0,2 5 0 15,-2 2-8-15,-1 3-5 0,6 3-12 16,-4 1-7-16,3 8 0 0,-3 7-3 0,1 5 5 16,-1 4 0-16,3 6-2 0,2 8 1 0,5 2 0 15,1 12 2-15,2 2-3 0,-2 5 3 0,-3 6-3 16,-1 2 1-16,-1 2 3 0,-3-1-1 16,-3 1 2-16,-1-3-2 0,-2-4-1 15,-1 2-6-15,1 1-13 0,3 0-23 0,3-5-29 0,0-3-24 16,-1-8-31-16,4-11-25 0,1-8-35 0,-1-7-74 15,-2-10-70-15,0-5-111 0,1-8-373 16,-3-6-35-16</inkml:trace>
  <inkml:trace contextRef="#ctx0" brushRef="#br0" timeOffset="229528.3243">20579 14024 1 0,'0'-29'211'0,"1"-12"322"16,3-9-173-16,3 10-94 0,5 6-16 0,2 0-61 15,5 0-23-15,3 1-19 0,6 4-31 0,1 0-12 16,1 4-7-16,3 5-2 0,3 2-7 0,3 4-10 15,1 5-13-15,-3 4-11 0,-1 5-16 16,-6 2-14-16,-4 5-4 0,-4 4-13 0,-2 4-2 16,-1 4 0-16,-2 5-3 0,-4 3 3 0,-3 4 0 15,0 1 2-15,-6 0 0 0,-1-2 4 16,-3 0 2-16,-5-2-4 0,1-4 3 0,-5-1-6 0,0-2 0 16,0-5 2-16,2-4 0 0,1-4 5 15,-1-2 4-15,2-1 11 0,2-4 11 0,3-1 3 16,1-4-3-16,1 1-15 0,1-5-9 0,2-2-15 15,3-2-3-15,5-5 0 0,7 3-7 16,3-4 5-16,5 2-2 0,0-2 3 0,7-1 1 16,-1 0 3-16,4-2 3 0,-4 2-3 0,3-3 5 15,-7-1-4-15,-2 0 3 0,-4-1 6 0,-5 1-4 16,-6 3 9-16,-1 3 3 0,-1 1 4 16,-4 6 12-16,-4-1 4 0,-1 4 1 0,-2 2-4 15,-3 2-5-15,1 1-16 0,0 2-9 0,-6 2-3 16,3 3-8-16,-8 1 5 0,3 4 0 0,-1 2-2 15,0 2 2-15,0 3 0 0,4 1-1 16,2 3 1-16,1 2 1 0,2 1-1 0,4-1 0 16,1-1 1-16,1-3-3 0,5-1 3 15,1-2-1-15,1-1-1 0,3-4 3 0,2 1-2 16,2-4 3-16,5-2-2 0,6-2 2 0,4-4-1 0,6 0-2 16,0-2 3-16,-1-2-7 0,-2-1 8 15,-2-6 1-15,2-3-3 0,-4-3 9 0,1-3-7 16,0-4 1-16,-8-2 0 0,4-3-3 0,-5 0 0 15,3 0-1-15,-6 3 3 0,0 4-7 0,-2 3 6 16,-2 1-1-16,-5 3-2 0,0 4 10 16,-2 3-10-16,1 1 2 0,-3 2-2 0,0 1-4 15,2 4 1-15,0 1-3 0,0 3 2 0,2 2-6 16,5 6 6-16,5 3 0 0,9 4-1 0,4 6 9 16,10 5-6-16,1 2 4 0,0 1 0 15,-3-3-4-15,-3-2 3 0,-2-8-3 0,-3-3 2 16,2-5 1-16,-4-1-2 0,0-1 3 0,5-3-3 15,0 1-1-15,-4-3 5 0,-5-5 2 0,-6-4 5 16,-7-2 2-16,-3-4-1 0,-4-4 1 16,-2 0 0-16,-1-4-3 0,-5 1 2 0,-1-2-2 15,-1 1-3-15,-5-4 5 0,-3 1-7 0,-4 0 1 16,-2 2 2-16,-2 2-8 0,-3 3 4 16,-1-2-1-16,0 8-1 0,-3 0 3 0,-4 3 2 15,-3 5-4-15,-1 1-2 0,-3 5 5 0,3 1-7 16,6 3 2-16,2 5-1 0,9 2-7 0,4 3 3 15,4 2 1-15,5 3 0 0,4-2 4 0,5 1-1 16,6-1-1-16,6-3-2 0,3-1 6 0,7-2-5 16,-1-5-2-16,-3-2 3 0,1-3-6 15,-4-2 7-15,-3-4 0 0,-3-2-1 0,4-4 8 16,-1 1-5-16,-1-4 3 0,0-1-1 16,-3 1 2-16,1-6-1 0,-4 2 0 0,0-3 3 15,-2 0-6-15,-1-1 5 0,-2 0-1 0,-2-1 0 16,-3 0 2-16,2 2-2 0,-3 1 0 0,-1 4-2 15,0 2 3-15,0 3-3 0,0 1-3 16,0 4-8-16,-1 2-10 0,1 0 0 0,-4 3 1 16,3 3 6-16,0 6 11 0,-1 3-3 0,2 2 3 15,0 1 1-15,1 2-2 0,1-4 0 0,5 0 1 16,-3 0 1-16,5-1-7 0,2-2 6 16,-1-3 0-16,4 1-3 0,-1-7 8 0,-1 0-4 15,5-4-2-15,2-1-2 0,6 1-2 0,6-4 2 16,7-1 0-16,1-4 3 0,-4-7 0 0,1-5 2 15,-2-3 0-15,2-7-2 0,6-8 5 16,1-6-6-16,2-4 2 0,3-4 2 0,-6 1-4 0,-1-7 4 16,-4 0-1-16,-6-3 2 0,-7 1-3 15,0 0 3-15,-5 6 3 0,-5 6-2 0,-5 11 9 16,-6 7-4-16,-3 7 0 0,-1 6 4 0,-1 2-3 16,-3 6-1-16,3 3-4 0,-2 4-6 0,-4 4-9 15,-1 5 2-15,-5 8 3 0,-3 3 2 16,-3 6 7-16,5 5-4 0,-1 4 0 0,-1 5 1 15,3 8-9-15,1 4 6 0,-3 3-1 0,6 4 0 16,1-3 6-16,6 0-2 0,3-1 2 16,3-2-2-16,6-4 1 0,1-4 0 0,8-7-2 15,-4-8 2-15,5-3-5 0,1-8 3 0,0-3-2 16,1-4 2-16,1-4 1 0,7-3 0 16,-2-3 0-16,3-5-3 0,3-2 3 0,-1-4-1 15,3-5-1-15,-3-2 4 0,-1-5-5 0,-1-4 2 16,-1-5 0-16,-4-2 0 0,-4-4 3 0,-1 4-1 15,-3 1 0-15,-6 6 0 0,-5 2 0 0,-2 5 1 16,-3 3 0-16,-2 1 2 0,0 5-2 0,-2 2 0 16,0 4-2-16,2 3-3 0,0-3 1 0,-1 8-5 15,-3 3 1-15,0 2 1 0,-2 9 1 16,-2 1 2-16,3 3-1 0,-2 4 2 0,2 1-2 16,2 3 1-16,0 3 1 0,0-1-2 0,1-1 4 15,2-2-2-15,1 0 1 0,1-3-2 16,2-3 1-16,4-5-2 0,-2-1 0 0,4-2 3 15,1-6-4-15,5 0 3 0,0-6 1 0,4-3-2 16,4-6 5-16,4 0-1 0,-3-2-1 0,5-3 0 16,-6 1-3-16,4-6 4 0,-4-4-1 15,1-1 3-15,-2-2 0 0,-3-6-4 0,-1 2 1 16,-3-2-2-16,-2 0 2 0,2 2 0 0,-4 3 1 16,-2 5-1-16,-1 4-5 0,-1 4 2 15,2 0-2-15,-4 4 3 0,0 2 2 0,-4 3-4 16,2 2-2-16,-1 1-6 0,-1 0 1 0,1 5 3 15,0 5 5-15,2 2 1 0,1 4-2 0,-3-1 0 16,5 2 0-16,-4-1 1 0,3-2 2 0,-2 3-1 16,2-1 1-16,-2 0-3 0,3-1 2 0,3 2 1 15,10-1-2-15,4 1 2 0,6 3-2 16,1-5-1-16,0-2 0 0,-3-5 0 0,-3-4 4 16,2-3-2-16,0 2 0 0,1-4-2 15,2-4 0-15,0 1 2 0,3-2 2 0,-5-2 1 0,-1-2-2 16,-2-3-1-16,-5-2 0 0,2 0 1 15,-6-3 3-15,-1 2 0 0,-5 3 0 0,0-1-2 16,-2 0-2-16,1 0 3 0,-1 0 3 0,-1 1 5 16,-3 2 3-16,-1 1 0 0,0 3 2 15,-3 0-1-15,0 2 2 0,0 1-4 0,-1 2-5 16,1 2-5-16,-2 0-8 0,1 1 1 0,1-1-2 16,-2 1 4-16,2 1 1 0,-2 2-1 0,1 3 0 15,0 1-2-15,1-2 4 0,1 5 1 16,1-1 1-16,1 2-2 0,1 1-3 0,-1-1 4 15,4-2-2-15,3 2 2 0,-1-1 1 0,2-1-3 16,1-1 2-16,0 1-2 0,0-4 1 0,0 3-1 16,1-3-5-16,-3-1-10 0,-2-1-15 15,1-2-15-15,-2-2-31 0,4-2-34 0,-2-2-60 16,0-1-146-16,2-2-682 0,-3-6-645 0</inkml:trace>
  <inkml:trace contextRef="#ctx0" brushRef="#br0" timeOffset="229647.9844">24305 13115 1787 0,'4'-13'204'0,"0"-2"-208"0,12-2-19 16,8 6-13-16,6 7-42 0,4-1-206 0,4 5-1051 16</inkml:trace>
  <inkml:trace contextRef="#ctx0" brushRef="#br0" timeOffset="230254.1071">26227 13843 2361 0,'18'-28'172'0,"8"-3"-72"0,4-5 7 0,-4 17-10 16,-5 8-11-16,-2 4-17 0,-2 6-27 0,-3 6-24 15,-2 6-12-15,1 3-1 0,-4 8 0 16,-1 3 1-16,-4 3 2 0,-3 4-2 0,-3-1 6 15,-8 4 2-15,-4-1 3 0,-7 5 2 0,-4-2-2 16,-4 1-5-16,-4-1-13 0,-5-3-22 0,-4-5-38 16,-4-3-69-16,0-6-115 0,0-2-277 0,3-9-1083 15</inkml:trace>
  <inkml:trace contextRef="#ctx0" brushRef="#br0" timeOffset="230473.3936">27261 13276 2813 0,'17'-14'46'16,"2"-1"9"-16,5-2 25 0,-12 12 9 0,-6 4-10 15,-2 1-21-15,-4 5-34 0,0 5-15 16,-1 10 2-16,-4 11 1 0,-1 8 3 0,-3 7-2 16,-1 6-2-16,-2 4 2 0,-4 7-2 0,-1 5 4 15,-6 5-2-15,-3 1-6 0,2-3 1 0,0-5-6 16,9-7-11-16,3-4-20 0,4-6-27 15,4-3-37-15,3-8-60 0,2-3-88 0,-1-9-189 16,3-5-530-16,2-9-452 0</inkml:trace>
  <inkml:trace contextRef="#ctx0" brushRef="#br0" timeOffset="230777.7846">26720 13796 2030 0,'-4'-7'187'16,"0"1"-42"-16,4-4-40 0,9 6-34 0,10-1-22 15,11 3 7-15,12-1 1 0,11 2-10 0,13 2-12 16,10 2-12-16,8 1-8 16,8 2-3-16,1-2-1 0,-1-2 0 0,-9-2-1 15,-3-2-3-15,-6-2-5 0,-11-4 5 0,-3 0 3 16,-8-5 1-16,-10 0 6 0,-7-1-1 0,-9 1 14 16,-6 0 26-16,-7 3 23 0,-5 0 16 15,-4 2-3-15,-1 1-22 0,-3 2-25 0,-1 2-13 0,-1 2-15 16,2 1-12-16,-1 1-4 0,0 4-14 15,-3 2 2-15,-2 7 5 0,1 3 1 0,-4 7 5 16,0 2 2-16,2 0-4 0,2 3-2 0,3-2 4 16,-1-3-2-16,2 1 3 0,-1 1 4 0,2-4-10 15,0 3-14-15,2-4-31 0,-2 0-45 0,1-4-67 16,0-1-107-16,2-2-214 0,-3-6-745 16</inkml:trace>
  <inkml:trace contextRef="#ctx0" brushRef="#br0" timeOffset="230958.0132">27568 13076 1961 0,'-5'-26'349'0,"-1"-10"-172"0,2-6-14 0,3 11-29 16,4 8-24-16,-2 6-26 0,0 6-37 0,4 5-38 16,-4 5-26-16,3 6-4 0,5 5 3 15,7 8 7-15,9 8 5 0,2 5-35 0,7 6-71 16,2 1-143-16,3 4-229 0,4 3-602 0,1 2 104 15</inkml:trace>
  <inkml:trace contextRef="#ctx0" brushRef="#br0" timeOffset="231672.0883">28445 13735 1534 0,'1'0'347'15,"1"-1"-96"-15,1 0-51 0,1 2-45 0,1 0-49 16,3 4-14-16,0 2-24 0,1 2-16 0,1 1-3 15,-1 6-10-15,1-2-3 0,1 3-6 0,-3 0-7 16,2 3-5-16,-1-1-4 0,0 1-5 16,0-4-5-16,1 2 4 0,-3-1-1 0,3-2 4 15,0-1 4-15,0-4-2 0,4 0 3 0,-2-3-1 16,3-2 0-16,2-3 2 0,4 2-3 16,5-6-2-16,-3-1-5 0,5-1 1 0,-3-3-4 15,2-5 0-15,-3-1 5 0,3-2-7 0,-6-6 2 16,2 2-1-16,-1-3-1 0,-4-2 1 0,0 3 1 15,-6 1 2-15,2 1-6 0,-5 4 3 0,-2 4-2 16,1 2 0-16,-5 2 8 0,1 2-8 16,-2 3-1-16,-1 2-4 0,0 0-7 0,0 1 4 15,3 3 1-15,1 0 1 0,2 4 2 16,1 2 1-16,0 2-1 0,1 1 1 0,3 3 2 16,-2 0-3-16,4 0 5 0,0 0-3 0,0 1-2 15,1-4 4-15,-2 1-1 0,1-3 3 0,-2 0-2 16,1-3 1-16,-2-2-2 0,0-1 1 15,5-3 3-15,-3-2-5 0,5-2 1 0,1-3-2 16,2-1-4-16,2-3 6 0,-1-4-1 0,3 0 3 16,-3-2 0-16,1-4-1 0,-3 1-2 0,0 4 0 15,-3-1 4-15,-5 4-2 0,0 1 0 16,-2 2-1-16,-2 1-1 0,-2 1 3 0,-1 3 1 16,-4 1-2-16,0 2-3 0,-1 0-9 0,0 1-3 15,0 1-1-15,1 6 4 0,5 0 4 0,-3 4 4 16,-1 1 0-16,5 3-1 0,1-2 5 0,0 1-1 15,4-1 3-15,-3-2 1 0,3 1-2 16,0-2 0-16,6-3-1 0,-3 1 3 0,8-5 1 16,2-1 3-16,3-3-2 0,1-3-2 0,-2-2 5 15,2-4-4-15,1-1 3 0,1-2 0 0,0-3-3 16,7-2 0-16,-4-3 1 0,4-1-1 0,0 0-1 16,-4 1 2-16,-2 0 4 0,-4 3 12 15,-11 3 20-15,-10 2 10 0,1 1 9 0,-6 2-1 16,1 1-14-16,-6 3-11 0,2 2-13 0,0 3-10 15,-2-1-8-15,-4 3-4 0,-2 5-1 16,-6 1-4-16,-6 6 6 0,-3 1-3 0,1 2 3 16,3 2 1-16,2 0-4 0,4 1 1 0,2 0-2 15,1 4 1-15,4 0 1 0,4-1 2 0,2 2-1 16,5 0-5-16,3 3-9 0,6-3-31 16,2 0-47-16,8 2-76 0,3-4-227 0,11 1-1073 15</inkml:trace>
  <inkml:trace contextRef="#ctx0" brushRef="#br0" timeOffset="232614.0987">31031 14000 2796 0,'0'-3'23'0,"1"-1"-6"16,7 1 7-16,9 0 7 0,10 2 12 0,12 1 4 15,7 0-9-15,5 1-8 0,5 3-11 0,10 1-5 16,4 0-4-16,5 2-3 0,5-1 0 0,-1-2-1 16,-4-3 4-16,-5-2-3 0,-7-3 3 15,-5-2 0-15,-9-5-1 0,-8 0 7 0,-9-4 4 16,-3-2 8-16,-11 0 1 0,-5-2 1 0,-6 2 4 15,-4 2-3-15,-4 2 3 0,-4 1-7 0,-5 1-7 16,-4 5-10-16,-12 0-8 0,-10 6 2 0,-15 3-2 16,-6 4 3-16,-6 9 1 0,-10 3-3 0,-6 11-1 15,-10 5 0-15,-1 10 1 0,7 6-3 16,14-2-2-16,18 1-3 0,19-3-2 0,14-3 5 16,16-1 1-16,11-1 4 0,10-3 1 0,12-3 2 15,13-2 1-15,15-1-1 0,13-6 3 16,16-1-5-16,5-6 2 0,7-6-3 0,-2-1-3 15,-3-8 2-15,-2-6-7 0,-2-8 0 0,-2-8 0 16,-2-12 2-16,2-10 0 0,-7-10 0 16,-5-5 1-16,-6-8-4 0,-5-4 6 0,2-5 3 15,-8 0 7-15,-36 34 6 0,6-9-7 0,-4 1 1 16,0-10-9-16,-6-2-3 0,6-4 3 0,-8 1-1 16,1-3 4-16,-3 3 3 0,-6 5 3 0,-2 4 7 15,-3 9-2-15,-3 6 8 0,-2 7-3 16,0 7-4-16,0 4-9 0,-3 5-22 0,2 8-10 15,-6 6-4-15,2 6 6 0,-2 8 13 0,-5 8 9 16,-4 7 4-16,-9 22-3 16,-24 50-7-16,-8 12-4 0,-2 2 1 0,3-15 4 0,-5 4-7 0,-1 5-15 15,2 0-40-15,9-5-43 0,16-10-29 16,16-10-21-16,9-16-5 0,10-14-11 0,3-10-47 16,1-13-100-16,0-9-150 0,-1-9-61 0,2-12 19 15,-2-9 98-15,3-11 274 0,-3-7 144 0,3-10 0 16,4-3 0-16,0-5 146 0,4-3 228 15,-1-2 46-15,3 1-2 0,-3 0-61 0,1 2-91 16,4 2-64-16,2 4-54 0,1 2-41 0,5-1-24 16,2 6-16-16,6 0-12 0,2 5-8 15,6 2 6-15,-22 14-6 0,9-1-8 0,0 1 3 16,12 2-6-16,-4 3-2 0,5-1 5 0,1 4-7 16,5-1-8-16,-3 4-5 0,-1 4-7 15,-4 0-5-15,-8 3-4 0,-3 2 0 0,-2 0-5 16,-8 4-2-16,0 1 4 0,-2 2-7 0,-6 1 8 15,0 1 0-15,-6 4-3 0,0 0 11 0,-3-1-9 16,0 5 4-16,-2-1-1 0,-5 0-4 16,-1 2 4-16,-2 0 0 0,1-1 3 0,-1 0 0 15,-4 2 4-15,-2-1 1 0,-1 0 1 0,-1-2 8 0,-3-1-4 16,2-3 1-16,-2-2 0 0,0 1-4 16,2-4 1-16,1-3-5 0,1 3 0 15,5-5-4-15,-1 2-1 0,5-2 2 0,1 0-2 0,5 0 12 16,2 2-3-16,6-2 4 15,4 3 0-15,4 2-13 0,4-2 2 0,5 2-10 0,4 1-16 16,3-1-34-16,2 2-58 0,4-3-103 16,2 1-194-16,-1-2-406 0,-39-14-763 0</inkml:trace>
  <inkml:trace contextRef="#ctx0" brushRef="#br0" timeOffset="364670.1243">13099 2952 308 0,'-15'-7'217'0,"-4"-1"34"0,-1-4-9 0,4 7-24 15,7 1 10-15,3-2-4 0,-1 3-12 16,3 0-21-16,2 0-36 0,2 2-42 0,0 0-33 16,0 1-43-16,1 1-28 0,0-1-23 0,-1 1-13 15,1 1 5-15,3 1 9 0,2 1 16 16,2 3 16-16,3-3 12 0,6 2 8 0,3 0 10 0,10-1 14 16,6-1 4-16,6-2 3 0,13-2-1 15,10-2-10-15,14-3-5 0,14 0-9 0,9-4-6 16,10 0-3-16,10-1-4 0,10 0-2 0,9 0-2 15,11-1 5-15,8 0-8 0,7 2-2 16,5 1-1-16,10 1-8 0,0-1 2 0,2 2-1 0,-1 2 0 16,-7 0-4-16,-5 0 4 0,-7 0 0 15,-7 2 2-15,-13-1 4 0,-9 3-8 0,-5 0-2 16,-10 0-1-16,-6 3-4 0,-15-1 1 0,-13 2-1 16,-6-2 2-16,-12 0-2 0,-6-1 5 15,-9-1 0-15,-9 0 0 0,-9-1 5 0,-12 1-5 16,-6 0 4-16,-11-2 5 0,-3 2-1 0,-3 0 11 15,0 0-1-15,0 2-2 0,0-4-5 16,-1 2 1-16,-1 0-1 0,0 2-4 0,2-4 7 16,-1 1-12-16,-1 0-5 0,-5-4-3 0,3 1-10 15,-6 1 6-15,1 1-3 0,0-1-1 0,-1-1 2 16,3 3-10-16,-1 0-11 0,-1 2-16 16,-4 3-23-16,-1 0-45 0,-7 6-68 0,-3 4-177 15,-7 6-723-15,-5 1-612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3:58:13.2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1407 2616 871 0,'-1'-6'223'0,"0"1"25"0,-1-4-41 15,-2 2-1-15,4 4 0 0,-1-1-13 0,0 2-24 16,1 0-31-16,-1 1-31 0,1 1-29 0,0 0-25 16,-1 0-20-16,1 1-15 0,-1-1-7 15,1 0-7-15,0 0-4 0,0 0-7 0,1 2-7 16,-2-1 4-16,1 3 2 0,-1 2 9 0,0 3 6 16,-2 1-1-16,2 5-1 0,0 0-2 15,-1 4 4-15,0 0 1 0,-3 2 4 0,4 1-1 16,-2 3-6-16,-3 3 3 0,4 1-3 15,-1 6 3-15,2 0 0 0,-1 5 0 0,5-3-2 16,0-2 0-16,4-2-1 0,-3-6-1 0,4-1 1 16,0-2 5-16,3-1 0 0,-1-2 0 0,1-1 1 15,0-2-3-15,1-4 2 0,-1-2 1 0,4-4 1 16,-1 1 5-16,-1-4 5 0,4-3 7 16,2-2 10-16,3-3 3 0,2-4-5 0,3-5-2 15,0 0-9-15,-3-3-3 0,-2-1 3 0,-3 0-1 16,-2 0 1-16,-4-2-2 0,-3-1-4 0,-1-3-8 15,-1 1 1-15,-5-2 0 0,3 1-2 16,-5 2 4-16,-1 1-4 0,-1-3-3 0,-3 0 3 16,3 3-6-16,-1 1 4 0,-1 3-4 0,-2 1-3 15,2 2 5-15,-1 0-3 0,1 3 2 0,1 2-1 16,-1 0 1-16,-1 4-1 0,2 0 0 16,2 1 2-16,0 2-5 0,-1-1-4 0,1 2-10 15,0 1-16-15,0-2-1 0,-1 6 2 0,0 5 8 16,1 5 12-16,0 3 1 0,1 3 1 15,1 7-1-15,7 1 6 0,-2 1 3 0,-1 0 3 0,4-1 2 16,5-3-4-16,-3-4-2 0,2-5-2 16,2-3-2-16,-2-3 2 0,1-4 0 0,-1-4 0 15,-4 1 0-15,-1-4 1 0,0 1 0 0,0-2-1 16,-1-4 8-16,-1 0-2 0,1-1 4 0,3-8-2 16,0-4-1-16,5-5-2 0,-2-4-5 15,-3-2 5-15,0 2-4 0,-3-5 2 0,-2 1 1 16,-2-1 0-16,-1 1 1 0,-1 4-3 0,-2 3 0 15,-2 2-2-15,1 3 2 0,-1 0 0 0,1 3 0 16,0 5 1-16,0 1-3 0,1 3 4 0,0 3-4 16,0 1 0-16,0 2-1 0,0 0-11 15,0 0-10-15,1 0-13 0,0 3-2 0,7 1 11 16,2 5 11-16,4 1 14 0,6 5-2 16,1-3 3-16,8 3 2 0,1-7-1 0,2-1 2 0,5 1-2 15,-4-5 1-15,-1-2-2 0,-2-2-3 0,1-5 3 16,-4-4-2-16,-3 1-2 15,3-7 6-15,-7-3-2 0,1-4 3 0,-5-5 3 0,1-4-2 16,-4-5-4-16,-4-4-2 0,-3-3-1 0,-4-2-2 16,-3-2 7-16,-4 4 0 0,-1 3 1 15,-4 4 1-15,-4 1-2 0,0 5 4 0,2 4 2 16,-4 3 1-16,3 5 0 0,2 2-2 0,0 6 1 16,3 3-5-16,2 5-8 0,2 4-9 0,0 6-10 15,-3 4 4-15,1 10 6 0,-2 5 7 16,1 6 6-16,-1 6-1 0,7 7 1 0,2 4-1 15,6 5 3-15,-2 8 0 0,2 1 5 0,1 4-1 16,1-2 0-16,-2-2 0 0,3-7-5 0,3-7 1 16,-2-7-1-16,1-9-3 0,1-7 4 0,-1-8 1 15,-2-7-1-15,0-3-1 0,-3-5 6 16,2-3 4-16,1-5 5 0,1-4 7 0,5-5-9 16,0-6-6-16,4-6-3 0,0-2-2 15,0 2 1-15,-1 2-1 0,-7 5 0 0,-3 2-2 16,2 7 2-16,-5-1-1 0,-2 6-2 0,0 0 6 15,-1 2-8-15,-2 1 0 0,0 2-5 0,0 1-18 16,-1-1 6-16,3 2 0 0,3 2 4 16,2 1 13-16,3 4 1 0,2 4 1 0,4 3-2 15,4 2 6-15,-1 1-4 0,3 2 0 0,0 0 3 16,4 3-9-16,1-1 7 0,0-3 1 0,5 0 2 16,-1-6 0-16,1-2 3 0,-3-6 1 0,0-3-2 15,-1-1 3-15,-7-4-4 0,1-1 2 16,-3-2 4-16,-2-3-5 0,-1-2 7 0,0-4 0 15,-3-1-2-15,-2-3 5 0,-1-4-7 0,-3 0 3 16,-3 4-2-16,-1 1 1 0,-2-1-1 0,-2 1-3 16,-2 3 1-16,-1-1-6 0,-1 0 5 15,1 3-1-15,-4-2-1 0,1 1 6 0,-1 1-7 16,0 3 2-16,1 0-2 0,2 1-1 0,0 2 0 16,-3 3 0-16,4 1 0 0,0 1-9 0,1 1-3 15,0 1-15-15,2 1 0 0,-3 4 12 16,-4 3-1-16,-3 5 13 0,0 5 3 0,0 1-12 15,1-1 9-15,3 4-5 0,0 1 0 16,3 1 6-16,0 1-2 0,2 0 3 0,1 0-1 16,1-3 0-16,3-6 0 0,0 0 0 0,2-3 1 15,0-2-4-15,1 1 3 0,1-4 0 0,2 0 2 16,0-4-1-16,-1 0 4 0,1-2 1 0,2-2 3 16,0-2 6-16,2-2-5 0,2-2 1 15,4-3-3-15,0-3-3 0,1-3 1 0,0 1-2 16,-1-1 1-16,0-1 1 0,-2-1 1 0,-2-4-1 15,1 1-2-15,-1 1 3 0,-1 2-7 0,1 1 1 16,-4 5 1-16,-1 1-5 0,0 0 4 0,-1 2 0 16,-2 3-1-16,-1-1 1 0,0 2-1 15,2 4-2-15,1 1-2 0,0 3 3 0,1 1-3 16,5 2 2-16,0 3 2 0,2 2-5 0,4 3 5 16,-1 1-1-16,-1 1 0 0,2-1 2 0,-3 0-1 15,0-2 1-15,2-4 1 0,-2-2 1 16,4-3-2-16,2-2 2 0,-1-1 1 0,2-4-2 0,-4-3 5 15,1-1 2-15,-5-2 4 0,-3-3 4 16,-1-3 0-16,-4-4 1 0,0-1-2 16,-2-2 0-16,-1-4-3 0,-3 2 0 0,-2-1-1 15,-2 2-5-15,-1 0 4 0,-3 4-4 0,1 3 1 0,0-3 4 16,-5 6-4-16,2-1 3 0,2 3-3 16,-2 5-1-16,2-4-1 0,-1 6-4 0,2 1-1 15,-2 1-7-15,-3 2-3 0,1 5-2 0,-3 2 0 16,-5 3 6-16,-3 6 1 0,4 3 3 15,-3 3 1-15,2 3-1 0,5-1-1 0,2 4 1 16,3 1 0-16,2-2 2 0,4-1 0 0,1-2-2 16,4-2-1-16,5-1 3 0,2-2-4 0,5 0-1 15,2-2-7-15,5-1-17 0,6-1-28 16,3-2-48-16,3-2-76 0,2-4-132 0,1-5-398 16,0-4-950-16</inkml:trace>
  <inkml:trace contextRef="#ctx0" brushRef="#br0" timeOffset="583.6264">4756 2207 1984 0,'-3'-16'248'0,"1"-5"10"16,2-4-44-16,0 8-30 0,0 9-35 15,0 1-44-15,0 4-47 0,0 5-45 0,0 2-33 16,2 7 2-16,1 4 13 0,2 9 17 0,0 9 13 16,1 4 1-16,3 7-2 0,1 3-1 0,0 4 2 15,-2 4 0-15,-1-1-1 0,-1 3-2 16,1-1-5-16,-2-2-3 0,4-2-2 0,1-2-2 16,1-1 3-16,3-2 0 0,1-1-1 15,5-9-4-15,-3-3-3 0,3-8-5 0,1-4-10 16,3-7-16-16,-1-4-24 0,4-5-28 0,-4-6-32 15,2-7-33-15,-1-3-28 0,1-9-21 0,-2-3 15 0,-2-5 35 16,-3-4 51-16,-4 1 55 0,-2-3 35 0,-3 2 22 16,-3 0 29-16,-1 3 28 15,0 1 26-15,-4 2 26 0,-2 2 10 0,-2 1-1 0,-1 2-6 16,-3 3-12-16,3-1-22 0,-3 4-16 16,1 0-14-16,0 5-16 0,1 3-11 0,1 3-16 15,3 6-19-15,-3-2-16 0,-1 6-5 0,-1 5 0 16,-4 6 7-16,-3 7 5 0,1 3 1 15,4 3 2-15,4 4 0 0,2 0 0 0,5 4 1 16,2 0-3-16,6 0-1 0,4-6 2 16,5-4 1-16,1-8 1 0,1-4 2 0,-1-5-1 0,-3-5-1 15,1-3 2-15,-3-5 4 0,-2-3 5 0,-1-3 4 16,0-4 3-16,-5-2-2 0,0-4 0 16,-1-3-2-16,-4-3-1 0,-6-2-2 0,-4-2-8 15,-2 0 0-15,-2 1-3 0,-4 3 2 0,-2 0-2 16,-2 3 0-16,-3 1-2 0,-1 2-3 15,-3 2 0-15,-2-1-4 0,3 4-5 0,-4 0-3 16,1 4-12-16,2 2-17 0,1 0-33 0,0 2-69 16,-3 3-99-16,-1 1-214 0,2 1-837 15</inkml:trace>
  <inkml:trace contextRef="#ctx0" brushRef="#br0" timeOffset="917.0941">4259 2444 1370 0,'-20'-9'249'16,"-9"-1"28"-16,-2-2-10 0,9 2-8 0,8 5-39 15,4 0-46-15,5 3-47 0,4 0-43 0,1 2-36 16,2 0-37-16,0 2-16 0,5-1 1 0,8 1 6 16,6 2 12-16,14-2 6 0,9 1-1 15,7-2-3-15,10 1-1 0,3-1-2 16,4-2-1-16,-2 1 0 0,-1-3 2 0,-6 1-3 0,-3-1 0 15,-2-1 0-15,-8 1-1 0,-1-3 1 16,-6 1 1-16,-2 1 1 0,-6 0-1 0,-8 1 3 16,-5 0 10-16,-8 1 14 0,-4 1 16 0,-3 1 5 15,-3-1-4-15,0 1-14 0,-2 0-12 16,2-2-7-16,-1 4-5 0,1-1-2 0,-1-1-8 16,-1 1-4-16,2-1-4 0,0 0-6 0,-1 1-1 15,1-1-8-15,0 0-17 0,-1 1-7 0,0 3-5 16,1 2-26-16,-3 5-46 0,2 2-120 0,0 4-326 15,1 1-1121-15</inkml:trace>
  <inkml:trace contextRef="#ctx0" brushRef="#br0" timeOffset="1987.0316">6081 2352 1784 0,'-2'-2'222'0,"-1"1"-7"0,0-2-82 0,2 5-62 0,1-1-47 16,0 1-12-16,-3 5-2 0,-3 2 11 0,-2 6 26 15,-3 4 9-15,1 3 0 0,0 3-7 16,-1 2-10-16,2 1-14 0,4 2-7 0,-1 0 1 16,5 0-4-16,3-4 0 0,5-2 1 0,3-4-4 15,5-1 7-15,2-2 8 0,7-3 3 0,1-2 4 16,6-5-3-16,0-2-4 0,2-3-7 16,-1-5 3-16,-3-2-5 0,1-1-1 0,-3-3 3 15,-5-5-7-15,2-1 3 0,-6-3 0 0,0-2 0 16,0-1 2-16,-6-2-4 0,0-2 0 0,-3 1-2 15,-1-1-1-15,-5-1-1 0,1-1-1 0,-3 3-2 16,1 0-1-16,-4 4 1 0,1 3 8 16,-2 1 2-16,1 5 6 0,2 1 0 0,-1 3-2 0,0 3 2 15,0 3-4-15,1 1-10 0,0 0-16 16,-2 1-23-16,1 0-6 0,-1 6 10 0,1 4 8 16,0 3 16-16,1 7 5 0,0 0-3 0,0 5 1 15,0 1 0-15,1 2 2 16,2-1-1-16,1-2 0 0,-1-1 0 0,6 0-4 15,-2-4 2-15,-1-2-1 0,3-3 1 0,0-2 4 0,1-3-1 16,1-3 1-16,3-2 3 0,0-1 0 0,1-4 3 16,4-3 2-16,4-3-4 15,2-6-1-15,3 0 2 0,-3-4-1 0,4 0 0 0,-1-3 2 16,-5 0-3-16,-1-2-1 0,-2 2-1 0,-2-2-4 16,2-1 3-16,-2 2-1 0,-2-2-2 15,2 1-3-15,-5 3 2 0,4 0 0 0,-5 2 2 16,4 1 6-16,-4 2-5 0,-1 0-5 0,0 3 2 15,-1 1-5-15,0 2 4 0,0 1-1 0,-1 3-3 16,-1 1-2-16,1 4-4 0,-2 3 1 16,2 2 3-16,1 6 9 0,4 2-2 0,-3 5 0 0,-4 2-2 15,0 4-4-15,0 2 4 0,-3-1 4 16,3-2 0-16,-2-1 1 0,2 0-3 16,3-3-1-16,0-4 2 0,0-4 2 0,1 1-3 0,-1-6 1 15,0 0-1-15,3-4-3 0,2-2 4 16,0-4 3-16,4-4-1 0,2-5 3 0,5-2-2 15,-3-6 0-15,-1-4 2 0,5-3-1 0,-4-5 1 16,4-3-2-16,-3-2-3 0,1-2-3 0,-2 3 2 16,-1 1 3-16,-5 4 1 0,-3 3 6 15,-4 3-5-15,1 4 1 0,-3 3 8 0,-2 3 6 16,-3 2 10-16,-3 1 3 0,0 6-2 0,-1 0-10 16,-1 4-5-16,0 0-15 0,1 1-15 0,-3 4 1 15,-5 5-2-15,-9 4 7 0,-4 8 9 16,-5 5 3-16,3-1-4 0,-2 1 2 0,8 0-3 15,2 2-4-15,4-1 3 0,5 0 1 0,6 3 4 16,3-3 0-16,6 0 0 0,5 0-1 16,4-3 0-16,7 0-1 0,5-3 1 0,7-4-1 15,0-1-12-15,5-6-27 0,5 2-53 0,-1-6-113 16,3-4-277-16,1-1-1227 0</inkml:trace>
  <inkml:trace contextRef="#ctx0" brushRef="#br0" timeOffset="3123.589">8286 2701 916 0,'-2'1'229'0,"-2"-1"-34"15,2 0-55-15,2 0-14 0,0 0 26 0,1 1 23 16,-1-1-6-16,0 0-13 0,1 0-19 16,2 0-25-16,-3 0-21 0,1 0-13 0,-1-1-6 15,1 1 3-15,1-1 9 0,4-4-10 0,7-3-15 16,5-5-20-16,7-5-22 0,5-2-7 0,3-1-1 16,4-6 0-16,3-2-1 0,0-1 1 0,-1-6 0 15,-5-1 2-15,2-4 3 0,-6 0 1 16,-4-2 0-16,-4 4-1 0,-2-3-1 0,-4 1-2 15,-3 5 1-15,-4-2-2 0,-4 4-3 0,0 1 2 16,-3 5 2-16,2 3 10 0,-3 7 12 16,-2 2 5-16,-2 2 1 0,2 8-7 0,1 3-14 0,-1 3-18 15,1 3-26-15,0 2-4 0,-3 8 2 16,-4 6 8-16,-2 14 20 0,-3 10 1 0,0 5 1 16,-5 4 0-16,5 0 0 0,0 4 1 0,1 6-2 15,4-1 1-15,7-1 1 0,6-6-2 16,8-5 0-16,7-8 1 0,6-5 0 0,7-6-1 15,6-8 4-15,1-6-1 0,6-7 2 0,4-7 4 16,3-7-3-16,-3-9 1 0,-1-7-2 16,-4-4 3-16,-2-8-4 0,-5-9-1 0,-3-6-3 15,1-6-3-15,-8-4 4 0,-4-2-2 0,0 0 6 16,-8 1-4-16,-1 7-3 0,-4 0 2 0,-6 5 0 16,-5 5 3-16,-4 4-1 0,-2 8 2 0,-4 5 2 15,1 6 3-15,2 1 2 0,-3 5 2 16,1 2-3-16,2 4-1 0,2 3-6 0,3 4-16 15,0 1-20-15,0 6 3 0,-2 7 1 0,-2 9 11 16,-4 9 21-16,-1 13-6 0,-2 5 4 0,0 6 0 16,2 5-1-16,1-2 0 0,-1 3-1 0,2 2 0 15,5-3 0-15,3-3-3 0,2-7 2 16,5-9 1-16,4-11-4 0,-1-8 7 0,1-5-5 16,0-8 1-16,0-6 3 0,-1-4 2 0,2-4-1 15,7-6 1-15,3-8 0 0,8-7-6 16,0-7 4-16,0-2-2 0,1-4-1 0,0-1 0 15,-2-1-3-15,0 2 3 0,-3 2-3 0,0 4 3 16,-4 6-2-16,1 3 0 0,-2 3 2 0,-6 6-1 16,-3 6 2-16,-5 2-2 0,-5 4-4 15,-1 2-6-15,-1 2-14 0,0-1-4 0,0 4 1 16,1 2 9-16,5 5 12 0,-3 4 8 0,6 6 1 16,-2 1-2-16,3 2 3 0,1 2-1 0,3-2 1 15,5 2 1-15,1 0 0 0,6-1 2 0,7-5 1 16,1-4 0-16,10-3 4 0,0-8-1 0,3-4 3 15,-2-3-5-15,-2-5 3 0,5-6 0 16,-5-3-2-16,-2-4 5 0,-4 0-3 16,-10 1 3-16,-3-2 3 0,-9 2 2 0,-3 1 2 15,-4 1-2-15,-2 2 4 0,-5 1-2 0,-1 2 1 16,-3 0 2-16,-1 2-6 0,-4-1 4 0,2 4-9 16,-3 1-7-16,-3 3-2 0,-5 2-8 0,-5 4 1 15,-6 4 0-15,-3 4 2 0,0 4 0 16,0 1 3-16,2 0 1 0,5 4-7 0,0 1 7 15,8 2-3-15,3 2-1 0,7 0 2 0,5 2-5 16,8-2 2-16,7 0 1 0,7-6 1 0,7 1 2 16,5-4-1-16,6-1-4 0,2-6-11 0,0-2-19 15,2-3-19-15,2-4-29 0,-1-2-30 16,-3-6-46-16,-6-1-48 0,-7-6-76 0,-6-6-131 16,-5-4-398-16,-6-7-625 0</inkml:trace>
  <inkml:trace contextRef="#ctx0" brushRef="#br0" timeOffset="3326.0291">8517 2198 1167 0,'-21'0'154'0,"1"0"-42"15,0 0 13-15,12 0-4 0,9 0-6 0,0-2-15 16,1 2-4-16,5 0 17 0,4 0 3 0,10 0 6 15,15-1-32-15,7-1-45 0,10-2-20 16,15 2-23-16,6-1-100 0,8 2-248 0,7-1-984 16</inkml:trace>
  <inkml:trace contextRef="#ctx0" brushRef="#br0" timeOffset="5098.9231">11621 1944 92 0,'2'-5'294'0,"3"-3"11"0,0-2-68 0,1 2-19 15,1-2 19-15,-2 3 9 0,0 0-7 0,-1 0-9 16,-2-2-34-16,1 1-29 0,0 2-23 16,-1-1-26-16,0 3-8 0,-1 1-9 0,-2 2-19 15,1 2-23-15,-2 0-22 0,1 1-28 0,-1-2-24 16,-1 0-21-16,1 6 4 0,-9 8 15 15,-9 9 18-15,-12 8 20 0,-7 6-3 0,-4 3-5 16,-4 6-2-16,5 3-4 0,0 1-1 0,3 0-2 16,5-5-2-16,5 1 4 0,11-3-6 0,5-2 0 15,12-4 1-15,11-2 1 0,4-3 5 0,9-2 0 16,9-3 6-16,4-8-2 0,11-1 4 16,5-7 1-16,8-2-2 0,1-8-1 0,3-4-4 15,-3-4-1-15,0-4-2 0,-4-2-1 0,-5-3-2 16,-4-4 0-16,-4-2 2 0,-5-2 0 15,-5 0 1-15,-7 0 3 0,-6 1 0 0,-5 0 7 16,-3 0-2-16,-6 0 1 0,-2 1-1 0,-3 1-9 16,-2 1 7-16,-3-1-3 0,-2 1 0 0,0 2 2 15,-5 3-2-15,0 0 0 0,0 4-3 0,-4 0-2 16,2 3-6-16,-4 2-2 0,-3 1-3 0,-7 7-8 16,-3 3 6-16,-3 4 0 0,-2 5 3 15,-4 0 6-15,0 5-4 0,5 2 0 0,2 0-2 16,8 2-1-16,3 1-1 0,4 4-1 0,6-1 3 15,4 2-4-15,3-3 5 0,6-3-1 16,4-2-2-16,5-6 5 0,5-4 1 0,4-4 3 16,8-4 3-16,2-3 1 0,6-6-2 0,3-3 1 15,1-1 1-15,3-5-1 0,-4 1 3 0,-3 1-2 16,-2-1-2-16,-8 1 4 0,-2 1-6 16,-1 1-1-16,-2 2 1 0,-2 2-5 0,0 2 3 15,1 0 0-15,-2 2-1 0,3 1 0 0,-2 4 1 16,2 1-1-16,-4 2-2 0,1 1 4 15,-3 3-2-15,-1 2-1 0,-3-2 0 0,-1 4-2 16,-2-2 1-16,-1 0 2 0,0 0 2 0,0-2-1 16,1-2 2-16,-3 1 1 0,-1-2 0 15,3-3 3-15,-1-1-2 0,-1-2 3 0,3-2 1 0,1-1-2 16,3-3 0-16,7-4-3 0,4-3 1 16,3-2-2-16,1-1 5 0,-2-2-1 0,-2 0-3 15,-3 0 4-15,0-1-6 0,-2 3 2 0,-5 5 2 16,-2 0 1-16,-4 4 4 0,-1 0 0 0,-2 2 1 15,0-1 1-15,-5 4-2 0,1 2-1 0,-1 0-6 16,0 2-4-16,-1-1-9 0,1-1-10 16,-1 1-11-16,-1 1-21 0,2 2 14 0,0 5 13 15,3 5 13-15,-1 2 22 0,2 6-4 0,2 0-2 16,1 0-1-16,0 1 1 0,0-1-1 16,7-1 3-16,-1-3 1 0,1-2 1 0,6-1 3 15,3-5 1-15,4-3-2 0,4-4 2 0,3-4 1 16,0-6 0-16,-2-3 1 0,1-2 1 15,-1-4-3-15,-4-5 0 0,3-5-2 0,2-5-4 16,3-5 2-16,1-3-4 0,-2-1-1 0,0-6-1 16,-2 0 0-16,-5-2 4 0,-5 2 2 0,-6 3 1 15,-3 3 1-15,-7 5 1 0,-2 5 3 0,-4 3 1 16,-1 4 4-16,-1 2 3 0,-2 3 0 16,-3 2 3-16,3 5-2 0,-4 1 0 0,5 3-1 0,0 5-4 15,0-1-10-15,1 3-11 0,1 1-15 16,-4 1-8-16,2 5 1 0,-5 5 7 0,-3 8 10 15,2 7 7-15,-1 5 1 0,-1 5 1 16,3 3 1-16,1 4-3 0,3 1 2 0,1 2-1 16,0-3 2-16,2-1 1 0,2-7 0 0,2 2-1 15,5-7-1-15,6-2 0 0,0-3-1 0,4-4 3 16,3 0 0-16,3-5 0 0,1-2 0 0,5-6-2 16,4-2 2-16,-2-6 1 0,0-1 1 15,5-4-1-15,-3-3-1 0,3-1-2 0,-3-6 1 16,-1-1 1-16,-3 0 1 0,-5-1-1 0,-1-1-2 15,-3 5 0-15,-2 1 0 0,-2 0 0 16,-4 4 0-16,0-1 2 0,-4 2-3 0,-2 3 1 16,0-1-1-16,-6 2 1 0,0 2 2 0,0 0 0 15,-2 1-4-15,-2-1-8 0,2 0-8 0,0 1-3 16,0 3 4-16,2 3 7 0,-1 3 6 16,0 4 4-16,-1 1-3 0,1 0 3 0,-1 5-1 0,2-2 3 15,5 1 0-15,0 1-3 0,0-2 0 16,5-2 3-16,4 2-2 0,-1-7 4 0,3 0-1 15,5-4-3-15,0-4 4 0,0-1-1 0,2-2 1 16,0-3 4-16,-2-3 1 0,2-3 0 0,-2-5 0 16,-2-3-1-16,-2 1 1 0,-1-5 1 15,-2-2-1-15,2 0-2 0,-6-1-2 0,4 1 1 16,-6 3 2-16,-2 1 1 0,-3 3 6 0,-4 4 1 16,0-1 0-16,-1 4-3 0,0 0-2 15,-1 0-1-15,0 4-1 0,1 3 3 0,-1 0-5 16,1 2-7-16,0 1-5 0,-1-1-11 0,1 1-12 15,1 3 3-15,-1 1 3 0,1 8 7 0,0 3 15 16,5 1 0-16,-2 4 0 0,5 0 2 16,2 0-3-16,-2-2 1 0,2-2 0 0,1 1 1 15,1-3 1-15,3-2-2 0,2-2 0 0,1-4-3 16,2-5 2-16,-2 0 3 0,2-6 2 0,-5-2 2 16,4-2 0-16,0-5-1 0,0-2-2 15,3-4 3-15,0-1 0 0,-2 0-3 0,-1-4 0 16,0 3-4-16,-1-1 4 0,-2-2 2 0,1 2 1 15,-5-2 5-15,0 1-4 0,-1 0 1 0,-3-1 0 16,0-2 0-16,-3 3 2 0,1-1 1 16,-4 5 1-16,2 3-1 0,-3 1 5 0,-1 4 4 15,0 1 5-15,-1 6 3 0,-1 1-11 0,1 3-9 16,-1 3-13-16,0-2-12 0,-3 6 2 0,1 5 3 16,-1 10 5-16,-3 10 4 0,-3 4 2 0,3-2 1 15,4 5 0-15,0-5 0 0,-1 3 2 16,4 1-4-16,0 0 1 0,4-1-2 0,0 0 1 15,5-3 2-15,4 0-4 0,3-3-7 0,1-5-16 16,-1-3-14-16,2-3-3 0,5 0-16 16,-2-4-30-16,5-3-42 0,-4-6-62 0,-10-7-68 15,-1-6-154-15,-3-5-601 0,-5-10-494 0</inkml:trace>
  <inkml:trace contextRef="#ctx0" brushRef="#br0" timeOffset="5267.3423">13709 1974 1303 0,'-56'-9'530'0,"-10"-2"-308"0,0-2 21 0,31 8-27 15,28 2-42-15,7 2-60 0,7 0-71 16,8-2-36-16,15 0-11 0,16-2 7 16,11 4-4-16,13 1-65 0,12 2-192 0,9 2-712 0,11-1-585 15</inkml:trace>
  <inkml:trace contextRef="#ctx0" brushRef="#br0" timeOffset="7320.6202">16337 2171 722 0,'2'-12'415'0,"2"-3"-44"0,-3-4-111 15,1-1-38-15,-2 3-33 0,1-2-19 16,-1 5-8-16,0-3-19 0,0 6-24 0,-1 0-13 15,0 4-9-15,-1 3-14 0,-4 2-17 0,5 1-20 16,0 2-23-16,1 2-22 0,-1-2-18 0,-5 4 4 16,-1 6 5-16,-11 10 12 0,-8 10 12 0,-4 4-5 15,0 3-3-15,3-3-4 0,-3 2-2 0,3-2 3 16,-1 4-3-16,5-1 0 0,9 0 0 16,4-2-4-16,5-2 4 0,10-3-2 0,6-3 1 15,4-1 1-15,13-5 4 0,5-6 6 0,13-3 4 16,7-8 7-16,11-5-7 0,7-4-2 0,7-7-3 15,0-5-8-15,-6-3 1 0,-8-5-3 16,-3-3-1-16,-10-2 1 0,-7-4 0 0,-3-1 2 16,-6-6-1-16,-6-1 1 0,-5 2-2 0,-4-3 1 15,0-4-2-15,-3-1-2 0,-3-1 4 16,-4-1 0-16,-3 7 2 0,-4 2 0 0,-5 6 3 16,-3 4 7-16,0 3 5 0,-2 5 13 0,0 5-2 15,-1 4 1-15,2 4 1 0,3 4-12 0,1 3-5 16,-2 1-22-16,4 2-31 0,-2 6 0 15,1 7 0-15,-4 7 18 0,-2 12 21 0,0 3 3 16,2 7-3-16,0 5-2 0,4 3 2 0,1 6-4 16,1-1 6-16,-1-1 0 0,0 1-1 0,0-5 4 15,0 0-4-15,3-4-1 0,2-8-1 0,3-7-3 16,0-7-2-16,-1-7-3 0,2-7-3 0,-2-3-9 16,1-6 8-16,-2-4 5 0,4-6 4 0,7-5 9 15,3-7-7-15,4-2-1 0,4-2 0 16,0 3 1-16,-4 1-4 0,1 3 1 0,-2 3 0 15,2-1-7-15,6 3 7 0,4-1-2 16,0 4-5-16,3-2 4 0,-1 5-3 0,0 4 0 16,3 1 5-16,1 2-1 0,0 2 2 0,2 3 1 15,1 2-3-15,-2 0-1 0,1 1 0 0,-2-2-4 16,-1-1-2-16,0-1 1 0,-7-3-7 16,0 2 3-16,-3-4 1 0,1-4 2 0,0 2 7 15,-4-3 1-15,0-1 3 0,-6-1 3 0,-8-2 5 16,-3 0 7-16,-4-4 0 0,-5 0 8 0,-2 0-9 15,-2 1 1-15,-2 0 1 0,-3 1-3 16,-3 0 11-16,0-1 0 0,-3 0 1 0,-5 4-5 16,-2-3-7-16,-3 3-1 0,1 3-2 0,-4 2 4 15,-1 5-6-15,-4 1-4 0,-4 3 1 0,-4 6-6 16,0 0 4-16,5 5 0 0,5 0 1 16,4 0-1-16,5 4-1 0,8 1 1 0,2 2-5 0,3 3 7 15,8-1-7-15,8 3 1 0,4-3 1 16,5 0-9-16,7-3 5 0,4-9 2 0,4-2 2 15,6-7 4-15,-1-7-1 0,1-1-2 0,-6-4-1 16,-1-2 1-16,-2-4-1 0,-1-1 0 0,-1-2 2 16,-1-1-5-16,-1 0 8 0,-2-1-2 15,-6 1 2-15,-3 2 6 0,-5 1-2 0,-1-1 5 16,-2 1-1-16,-3 3 3 0,0-3-4 0,-3 2 0 16,-2 1 2-16,1 0-1 0,-1 1 7 15,-2 2-1-15,0-1-2 0,0 2 3 0,1 3-6 16,0 1 1-16,0 2-2 0,2 1-8 0,1 0-4 15,-1 1-6-15,0-1-11 0,1 0-6 16,-3 5 6-16,0 1 4 0,-1 4 6 0,-2 3 12 16,2 3-7-16,2 1 2 0,0 1 1 0,6 1-3 15,-2 1 2-15,3-1-1 0,1 1 2 0,1-4-1 16,2 2 3-16,2-2-1 0,2-4-2 16,2 2 5-16,1-4-7 0,-1 0 2 0,1-3 2 15,2-2-6-15,0-2 7 0,2 0-2 0,-1-1 3 0,5-6 1 16,1 2 0-16,3 0 1 0,3-3-5 15,1 0 4-15,0-4-6 0,3-2 0 0,1-1 2 16,3-3-5-16,-3-1 3 0,-1-3 0 0,-3 0 1 16,-1-2 2-16,-4 0 2 0,-1 2 0 15,-5 0-1-15,-4 3 5 0,-2 2-3 0,-3 0-1 16,-2 3 4-16,-1 0-3 0,-5 3 8 0,0 1 4 16,-3 4 3-16,0 0 2 0,-1 1-7 0,0 4-6 15,0-2-9-15,-1 2-10 0,0-1-13 16,-1 1 0-16,0 5 4 0,0 4 6 0,-2 5 13 15,0 2 1-15,1 3 1 0,2-1 0 0,2 1-1 16,1-1 2-16,2 0-4 0,3-1 3 16,2-3-2-16,6-3 2 0,3-2 2 0,8-4-2 15,4-2 5-15,4-5-4 0,3-3 0 0,0-4 3 16,1-4-2-16,0-3 2 0,-5-4-3 0,-2 0 1 16,-2-8 1-16,-1-1-2 0,0-6 3 0,2-3-3 15,-4-1 4-15,1-3-2 0,-3-2 1 16,-6-2 4-16,-4-1-3 0,-5 4 1 0,-3 4 1 15,-3 6 1-15,-5 2 0 0,0 2 6 16,-3 8 4-16,1 0-1 0,-2 6 12 0,2 3-2 0,-1 5-4 16,3 0 0-16,2 7-18 0,0-1-12 0,-2 2-10 15,1 7-2-15,-1 4 3 0,-4 9 8 16,3 7 7-16,2 3-1 0,1 4 3 0,2 5-2 16,1 0 0-16,-2 5 1 0,-1 1-1 0,-1-2 2 15,-2-4-3-15,-2 1-1 0,3-6-9 16,1-4-9-16,2-5-11 0,3-7-17 0,1 0-13 15,2-4-18-15,-1-3-30 0,2-2-33 0,-2-5-47 16,1-3-74-16,0-2-170 0,-1-6-560 0,1-5-323 16</inkml:trace>
  <inkml:trace contextRef="#ctx0" brushRef="#br0" timeOffset="7467.5301">19459 2036 1483 0,'-5'-9'407'0,"-3"-5"-22"0,-1 0-107 0,7 5-88 15,3 2-59-15,1 1-56 0,6-1-38 0,5 1-26 16,11 2-14-16,8 1 1 0,15 3 0 16,9 3-26-16,6 5-76 0,9 2-61 0,3 3-231 15,3 3-1173-15</inkml:trace>
  <inkml:trace contextRef="#ctx0" brushRef="#br0" timeOffset="8549.0921">11284 2967 1335 0,'-6'-4'199'15,"0"-2"3"-15,0-1-4 0,2 3-14 0,2 3-23 16,2 0-35-16,0 1-32 0,0 0-26 0,2 0-15 15,-2 1-15-15,1-1-17 0,-1 1-15 16,1-1-12-16,-1 2-16 0,2-2-9 0,-1 1 10 16,4 0 11-16,3 4 15 0,4-1 13 15,4 0-2-15,4-1 0 0,7 1 2 0,2-2-3 0,5 0 2 16,3-1-4-16,3 1-3 0,3-2-2 16,0 0-2-16,1 0 1 0,-1 0-1 15,1 0 0-15,3-2-2 0,4 1 1 0,4-1 1 0,6 1-2 16,6-1 4-16,4-1 0 0,4 1 3 0,6-4 1 15,1 0 2-15,9 0 1 0,8-1 2 16,5 1 1-16,9-2-1 0,0 0-1 0,8 1-1 16,2 0-3-16,2 0 2 0,1-2 2 0,2-1-2 15,0 0 4-15,2-1 0 0,-2 4-3 16,1 0-1-16,3 0 3 0,3 0-4 0,2 1-2 16,-2 0-2-16,3-1-4 0,-2 3 2 0,4-1 2 15,2 1 0-15,-2-2 2 0,3-1 2 16,-7 2 0-16,4 0 4 0,2 2 1 0,-7 0-1 15,2 0 2-15,-4 2-3 0,-5-2-3 0,0 3-1 16,1-1-1-16,-5 1-1 0,-3-2 1 16,-7 2-3-16,-2 2 5 0,-1-2 3 0,1 1-1 0,0-2 3 15,0-1-7-15,0 1-3 0,-3 0-3 0,2 0-1 16,-1-2 1-16,6 1 0 0,0 1 2 16,1-2-2-16,-5 2-5 0,0-1 0 0,-3-1 0 15,-5 0 0-15,-2-1 2 0,-3 0 2 0,-3 1-2 16,-9 0 3-16,-6-3 0 0,-6-1 0 0,-5 1 3 15,-6-1-4-15,-7 0 0 0,-9 2 1 16,-6-2 1-16,-8 1 4 0,-8-2 6 0,-9 1 1 16,-2 2 2-16,-6-1 3 0,-4 0-1 0,-3 2 1 15,0 2-2-15,-2 0-4 0,0 2-4 16,0 0-5-16,0 0-3 0,-2 0-2 0,2 1-2 16,-1-1-3-16,0-1-6 0,1 1-7 0,-1 0-11 15,-2 1 2-15,-3 2 0 0,-8 1-3 0,-1 2-8 16,-2 0-35-16,-6 2-74 0,2 2-143 15,-2-1-404-15,-4 1-979 0</inkml:trace>
  <inkml:trace contextRef="#ctx0" brushRef="#br0" timeOffset="9550.9898">11277 2932 1 0,'4'3'0'0,"-1"0"0"16,5 1 0-16,-4-1 0 0,-1 1 22 16,2 2 72-16,-2-2 1 0,1 0 4 15,-1 0 4-15,-1 0 4 0,3-1 6 0,-3 1 7 0,2 0 8 16,-2-1 0-16,3 1-9 0,-1 0-1 16,2 1-2-16,3-2-2 0,-3 1 0 0,4 0-4 15,3 0-6-15,1-1-9 0,3 0-12 0,0-1-13 16,3 0-18-16,0-1-12 0,5 1-9 0,1-1-8 15,3-1-1-15,4-1-1 0,2 1-2 16,6-2 0-16,3-1-5 0,6 2-4 0,2 1 0 16,8-1-1-16,1 1-1 0,7-1-2 0,6 1 0 15,-2-1-2-15,9 1 2 0,-1 1 0 0,2 0-3 16,1 1-1-16,3 3-1 0,-1 0-1 0,7-3 3 16,-1 2-1-16,3 0 3 0,1-3 0 0,-1 0 1 15,-1 1 0-15,7-1 3 0,-4 2 3 16,5-2 4-16,4 0 9 0,1-1 4 0,-2 0 0 15,6 1 0-15,2-1 0 0,1 1-1 0,7-1 2 16,1 0-2-16,2 0-2 0,-1 0-2 16,2 0-4-16,4-1-2 0,2 1-1 0,2 0-1 15,-4 1-1-15,2 1-1 0,-2-1-3 0,-2 0 0 16,4 0-3-16,-5-1 2 0,-3 1-2 16,-2-1 0-16,-2 0-1 0,-5 0-1 0,2-1 5 15,-3-1 3-15,-1 1 4 0,-2-1 3 0,-3 0-2 16,-2 1 0-16,1 0-2 0,-1-2 3 0,-3 2-2 15,2-1-1-15,-2 1-1 0,-5 0-3 16,2-1 1-16,-6 2-2 0,2 0 1 0,0 0-1 16,-3-1-1-16,-2 1 2 0,-2-1-2 0,-4-1 0 15,-4-1-3-15,2 1-1 0,-5-2-1 0,2 2 1 16,-2-1 3-16,1 1 1 0,-4-1-1 16,-2-1 2-16,-4 2-1 0,-5-2-1 0,-5 2 1 0,-2-3 2 15,-2 1-2-15,-5 0-3 0,-2 1-1 0,-1 2-4 16,-4-2 3-16,-1 2-1 0,-4 0-1 15,3 0 2-15,-6 0-4 0,-4-2 1 16,-2 1 2-16,-10 0-2 0,-3 1 6 0,-7 1 6 0,-5-1 6 16,-2 2 6-16,-1-1 2 0,1 0-6 15,-1 0-6-15,1-1-2 0,-2 1-10 0,1 0-2 16,0 0-2-16,1 1-3 0,0-1 2 0,-1 0-2 16,1 0 0-16,-2 1-2 0,2-1-1 15,0 0 0-15,0 0-2 0,-1-1 3 0,1 1-10 16,0 0-7-16,0 0-17 0,-1 2-5 15,-4 1-31-15,1 4-110 0,-4 2-299 0,0 3-1199 0</inkml:trace>
  <inkml:trace contextRef="#ctx0" brushRef="#br0" timeOffset="43106.0028">23802 10103 1 0,'-15'-5'277'0,"2"-1"45"0,-7-1-14 0,7 3-39 15,2-1-20-15,0 0-25 0,4 2-28 0,-1 0-20 16,6 1-19-16,1 1-32 0,0 1-28 16,1 0-37-16,0 0-29 0,0 0-18 0,1 0-12 15,-1 1-4-15,0 1 1 0,0-1 3 0,0 0 3 16,1 0 5-16,1 1 5 0,0 2 7 16,6 0 17-16,0 0 11 0,4-1 14 0,0 1 7 15,13-3 0-15,8-1-4 0,9 0-7 0,18-5-10 16,12 1-10-16,10-4-6 0,10 1-5 15,14-1-4-15,2 0 2 0,11 0-7 0,4-1-3 0,9 0-4 16,4 0-4-16,1 2 2 0,-2-1-4 16,-4 0 0-16,-4 1-2 0,-7 0-1 15,-2-1 3-15,-9 2-2 0,-6 0 3 0,-10 0-2 16,-4 0-2-16,-4 0 4 0,-9 1-2 0,-2-1 1 16,-4 2 3-16,-8 0-1 0,-4-1-4 0,-9 1 1 15,-7-1-1-15,-8 3-1 0,-6-1 5 0,-5 2-2 16,-10-1 1-16,-2 0 4 0,-6 2 0 15,-3 0 4-15,0-2 0 0,-2 2-2 0,-2 0-5 0,2-1-4 16,-1 2-9-16,0-1-10 0,1 0-9 16,-2 2-20-16,-2 1-27 0,0 2-45 0,-3 1-73 15,-2 1-122-15,1 0-184 0,0 3-515 0,-1-3-131 16</inkml:trace>
  <inkml:trace contextRef="#ctx0" brushRef="#br0" timeOffset="43462.0557">26764 10013 1861 0,'1'-2'254'0,"0"-1"-5"15,1 0-56-15,0-1-38 0,-1 3-35 0,1 1-27 16,-1 0-29-16,2 1-30 0,0 1-9 16,1 1-11-16,1 2-5 0,0 3 3 0,2 6-3 15,-2 3 4-15,3 4 5 0,-3 6 1 0,-2 7 3 16,1 7 4-16,-3 6 3 0,-1 7 2 15,2 6 4-15,-2 8-3 0,2 6-1 0,1 8-1 0,-1 1-8 16,5 2 5-16,-3 1 0 0,3 0-3 16,0 0-1-16,1 2-8 0,1 0-3 0,3-1-4 15,0-1 1-15,-2-4-1 0,1-5-1 0,3-5 2 16,-4-3-1-16,1-2-3 0,2-3-1 0,-3-2-2 16,0-3 3-16,1-1 0 0,-1-3 2 0,-5-2-2 15,1-1-5-15,-2-4 4 0,-3-2-2 16,-1-3 4-16,-5-3 4 0,-1-1-10 0,-3-4-2 15,1-5-9-15,1-5-14 0,2-7-12 0,1-7-19 16,2-5-17-16,-1-3-10 0,2-3-23 16,0-3-59-16,0-6-116 0,-3-5-270 0,-4-7-984 15</inkml:trace>
  <inkml:trace contextRef="#ctx0" brushRef="#br0" timeOffset="44040.163">24100 10435 2542 0,'-8'-18'62'0,"2"0"-12"0,-1-2 6 15,6 15-8-15,1 5-25 0,1 4-17 0,0 5-10 16,-1 6 5-16,2 11 17 0,1 13 14 0,-3 10 14 16,-4 14 11-16,1 11 1 0,-5 9-1 15,-4 12-3-15,-6 13-7 0,-3 13-6 16,-4 16 0-16,-4 8-4 0,-5 7 1 0,-1 7 2 0,-4 0-12 16,5 4-9-16,1-8-10 0,8-10-4 15,6-17 1-15,8-17 5 0,7-13 0 0,4-13-1 16,4-13 1-16,5-8-2 0,2-8 2 0,5-8 2 15,-1-7-2-15,5-9 2 0,2-9 2 0,6-6 2 16,1-9 5-16,4-4-1 0,7-4-3 16,11-7-5-16,10-5-2 0,9-4-4 0,9-4 1 15,11-4 0-15,3-6-7 0,11-2 3 0,11-5-4 16,12 3 3-16,8-7 0 0,15-2 1 0,4 2-3 16,8-2-2-16,10 1 3 0,1 5 0 15,3 1 5-15,-2 2 4 0,-3 2-7 0,-9 2 1 16,-10 3-1-16,-15 1-4 0,-15 2 10 0,-15 0 3 15,-15 0 5-15,-11 1 3 0,-15 1-2 0,-11 3-2 16,-17-1 2-16,-9 7 4 0,-11 0-3 0,-5 4 4 16,-7 0-2-16,-2 3-6 0,-3 3 3 15,-1-1-6-15,0 1-3 0,-1-1-3 0,-2 2-5 16,1-1-2-16,-1 1 0 0,-2 1 0 0,0-1-4 16,-2 0-1-16,-4 0-10 0,-2 0-20 0,-2 2-14 15,-1 0-29-15,-5-2-36 0,-5 0-65 16,1-5-165-16,-4 0-818 0,-3-7-575 0</inkml:trace>
  <inkml:trace contextRef="#ctx0" brushRef="#br0" timeOffset="44640.5987">20170 11728 831 0,'-12'-3'179'0,"-6"-2"47"0,-1-1-2 15,5-1-2-15,5 4-5 0,0-1-16 16,3 1-21-16,-1-2-16 0,2 3-17 0,0 1-19 0,0-1-21 15,2 2-18-15,2 2-23 0,1-2-20 16,0 0-17-16,1 0-17 0,1 1-3 0,0 0 4 16,7 2 13-16,3 3 24 0,12-1 14 15,13 0 6-15,20-4-4 0,21-3-13 0,20-3-10 16,17-6-10-16,14 1-10 0,9-4-9 0,14 2 1 16,9-3-5-16,9 1 2 0,-2 0 3 15,5-1-9-15,4 2-1 0,-3 0-4 0,-3 2-2 0,-6 1 4 16,-9 2-2-16,-6 0 3 0,-10 0-2 15,-15 3-1-15,-15 0 0 0,-17 1 0 0,-12 1-1 16,-15 0 0-16,-14 0 2 0,-17 0-3 0,-9 0-2 16,-13 2 4-16,-7 1-2 0,-5 0 4 15,-2-2-5-15,-4 0-8 0,-3 0-14 0,-5 1-21 16,-7 0-21-16,-5-2-24 0,-10 1-25 0,-1 0-39 16,-5-5-45-16,-2 2-81 0,7-2-128 0,-1-3-263 15,6 2-797-15</inkml:trace>
  <inkml:trace contextRef="#ctx0" brushRef="#br0" timeOffset="44830.1342">22818 11324 174 0,'-1'-8'760'0,"-4"-1"-235"0,3-2-133 16,2 2-72-16,1 3-65 0,4 3-68 0,-1-1-65 15,5 1-40-15,3 1-24 0,3 2-7 16,7 3-5-16,2 3-4 0,8 3-1 0,5 7-8 16,1 6-5-16,1 4-7 0,-2 7-6 0,0 2-3 15,-4 5 1-15,-1-1 3 0,-4 0-2 0,-10 0 5 16,-6 1-1-16,-9-1 6 0,-5 3 4 0,-12-3 0 15,-9 1 0-15,-10 1-6 0,-13-1-5 16,-12-3-11-16,-9 1-20 0,-7-2-45 0,-10-2-89 16,-8-2-200-16,-6-2-977 0</inkml:trace>
  <inkml:trace contextRef="#ctx0" brushRef="#br0" timeOffset="46352.6034">20279 10431 1627 0,'-2'-3'988'0,"-3"0"-945"15,2 2-18-15,0 7-33 0,1 10-4 16,-3 7 26-16,-4 10 18 0,-3 9 19 0,-5 10 10 16,0 9 0-16,-3 7-8 0,0 7-13 0,-5 4-8 15,3 7-8-15,1-2-6 0,2-7-6 0,8-12-5 16,2-16-1-16,8-13 0 0,1-10 0 16,0-6 1-16,1-6 1 0,0-2 3 0,1-7 19 15,-2-4 33-15,0-4 10 0,1-5 1 0,-1-10-18 16,4-11-35-16,-2-13-9 0,0-9-5 15,0-10 0-15,-1-6-2 0,0-5-3 0,-1-3 1 16,0-2-3-16,0-3 4 0,-1-5-1 0,0-2-1 16,1 0 0-16,0 3-2 0,5 3 0 15,2 2 2-15,9 1 0 0,8 2 4 0,9 5-6 16,4 4-2-16,5 4-1 0,8 3 1 0,1 4 6 16,4 7-2-16,-1 7 1 0,2 8-5 0,-8 7 1 15,-2 11 2-15,-4 6-3 0,-4 8 7 16,-7 9-11-16,-3 6-2 0,-3 8 0 0,-2 8-4 15,-1 9 9-15,-3 7 1 0,-3 7 4 0,-7 4-4 0,-7 4 1 16,-4 0 1-16,-7 0 1 0,-7-3 3 16,-3 0-3-16,-7-4-4 0,-2-2 0 0,-5-1 3 15,-9-2 1-15,0-1 4 0,-7-3-2 0,-1-6-3 16,0-1 2-16,3-4 0 0,-3-5-1 16,3-3 5-16,2-5-4 0,4-2 0 15,6-4-1-15,5-5-2 0,9-2 3 0,2-2 1 0,9-3 1 16,7-1-4-16,1-1-3 0,4 0-3 0,-1 0-3 15,-1 1 3-15,5 1 0 0,0 1 1 16,7 2 2-16,3 4 0 0,5 1 2 0,5 2 0 16,4 0 3-16,4 3-3 0,6 0 0 0,0 4 1 15,2-1-2-15,-2 2 5 0,1-5-3 16,2 1 0-16,1-4 1 0,3-2-2 0,5-3 1 16,-2-3 0-16,4 1 0 0,2-5-1 0,1-1 3 15,0-5-2-15,-4 0-1 0,0-1 2 0,-2-4-1 16,-6 0 2-16,-7-4 0 0,-4 1-1 0,-7-3 6 15,-6 0 2-15,-5-1 4 0,-4-1-2 16,-5 1 0-16,-5 1 0 0,-2 3-3 0,-2 1 6 16,-4 2-1-16,-2 3-2 0,-1 0 0 0,-1 3-6 15,-2 3-1-15,-5 2 1 0,-1 1-1 0,-4 4 1 16,0 4-3-16,-5 2-2 0,-4 4-2 16,3 2 3-16,-1 4-1 0,1 0 0 0,5 2 1 15,0 1-5-15,5 2 4 0,2 1 0 0,2 0 0 16,5 0 2-16,5-3-3 0,2-2-1 0,5-3-2 15,1-1 2-15,6-5 0 0,2-3 1 16,0-4 4-16,8-4-2 0,-3-3 5 0,7-6 4 16,0-4 0-16,5-6 2 0,-2-3-4 0,2-2-2 15,0-1 0-15,-2 0-1 0,-3 1 0 0,-5 0 0 16,-2-1 2-16,0 0-4 0,-1 1 3 16,-2 1 0-16,-2 1-1 0,-4 5 3 0,1-2-3 15,-3 5 1-15,-1-1 2 0,-2 6 2 0,0 3 4 16,-2-2 1-16,0 2-3 0,0 3-6 15,0 1-8-15,0 3-5 0,2 0-3 0,-2 6 5 16,1 1 0-16,2 7 3 0,-1 4 0 0,3 0 0 16,-1 2 2-16,3 2 1 0,1 1 0 0,0-1-1 15,2-1 0-15,4 0-3 0,0-5-2 0,4-4 1 16,2-4-8-16,0-2-4 0,4-7-2 0,-1-3-2 16,2-4 7-16,-2-4 4 0,2-5 4 0,-5-4 0 15,0-2 5-15,-4-2 0 16,-3-2 0-16,-1-1 5 0,-6-3-4 0,-1 2 1 0,-1 2 0 15,-3 4-2-15,-2 2 5 0,0 2 3 0,-2 3 3 16,-1 1 2-16,2 1 0 0,-2 2 2 16,0 1-2-16,2 2 2 0,1 3-4 0,0 1-3 15,0 2-3-15,1 2-8 0,-2-1-1 0,2 5-1 16,0 1 4-16,2 2-1 0,-2 2 1 16,3 1-1-16,-2 3-2 0,7 0 5 0,-2 1-3 15,0 0 2-15,4-3-2 0,2 0 0 0,-1-2 3 16,5 0 0-16,-2-2 1 0,3-3 1 0,-1 0-1 15,4-2-3-15,0-2-1 0,4-2 2 16,-1 0-3-16,0-2 4 0,2-3 2 0,-5-1-3 16,0-1 3-16,-6 0 1 0,2-4-1 0,-5 3 3 15,-2-2-2-15,-2-1 0 0,0 3-3 0,-3-3 2 16,-1 2 0-16,-1 1 0 0,-1-2 3 0,-1 4-6 16,0 3 4-16,0 2-2 0,0 1-6 0,0 0-1 15,0 2-5-15,-1 2-3 0,-1 4 4 16,-1 5 3-16,1 5 3 0,1-3 2 0,2 2 2 15,4 1-4-15,-1-3 3 0,6 0-1 0,2 0-1 16,5-4 6-16,2 1-4 0,3-7 1 16,5 0-2-16,0-5 2 0,2-3 0 0,3-2 3 15,2-7 2-15,-8 0-3 0,2-7 4 0,-3 0-2 16,-6-2-1-16,1-4 7 0,-2-2-7 0,-1-7 0 16,-4-3 2-16,-2-7-3 0,-2-2 5 15,-6-1-1-15,-3-3 3 0,-3 3-5 0,-7 1 4 16,-1 6-5-16,-6 4 1 0,-1 7 4 0,-6 5-5 15,2 6-2-15,-8 6-5 0,-2 3-5 16,-7 10 2-16,-8 6 5 0,-3 7 0 0,-5 7-7 16,-6 5-13-16,0 10-33 0,-3 5-49 0,3 8-80 15,2 8-228-15,1 4-826 0,8 5-462 0</inkml:trace>
  <inkml:trace contextRef="#ctx0" brushRef="#br0" timeOffset="47403.4854">19794 12626 1513 0,'-8'-15'179'0,"2"-6"20"0,-2-5 3 15,9-1-10-15,7 0-11 0,4-5-13 0,6 2-15 16,3 3-30-16,4 2-22 0,1 4-28 0,-1 5-26 16,1 5-16-16,-3 6-17 0,-1 3-5 15,-1 4-4-15,-1 3 1 0,3 4 5 0,1 6-1 16,-3 4-1-16,2 2-4 0,-4 4 0 0,-1 2 0 15,1-1 0-15,-8 3 1 0,0 2-2 16,-6 2 4-16,-1 0 0 0,-5 1 3 0,-6-2 4 16,0-6-2-16,0-2 1 0,-3-3-5 0,-3-6 3 15,-1-1 0-15,3-6 5 0,0-2 9 0,1-4-1 16,4-3 2-16,2-3-6 0,-2-6-7 0,2 0-4 16,3-5-3-16,0-2-2 0,1-3-4 0,1-3 0 15,2-4-1-15,5-1 2 0,1-3 5 0,2 1-7 16,4-5 2-16,1 4-4 0,4 0-2 15,1 5 4-15,0-1-2 0,2 7 1 0,0 1-5 16,3 4 1-16,1 3 0 0,4 5-1 0,-1 3 7 16,0 3-4-16,0 4 2 0,0 5 0 15,-2 3-4-15,2 3 5 0,0 2 0 0,-2 2 0 16,1 2-1-16,0 1 0 0,-1-1-1 16,-3 1 2-16,-2-5 1 0,-4 1-5 0,1-2 2 15,-3-2-3-15,0-1-2 0,0-6 7 0,1-1-2 16,3-3 4-16,-2-4 0 0,4-5-3 0,4-4 0 15,0-2 0-15,0-6 3 0,1 1-1 0,-5 0 1 16,1 1-1-16,-3 1-4 16,-5 4 4-16,1-1 0 0,-7 4 4 0,-3-1 4 0,-1 0-3 0,0 3-1 15,-5 1 3-15,0 2 3 0,-1 1 1 0,0 2 2 16,0-1-5-16,-1 4-8 0,0-2 0 16,-1 1-5-16,-1 2 1 0,0 2 6 0,-6 4-5 15,0 1 0-15,0 3-1 0,-2-2-1 0,7 2 3 16,-2-3 0-16,4 3-1 0,1-4-4 15,2 2 4-15,0-3-1 0,5 1 2 0,-1-2 6 16,6 0-8-16,2-3 2 0,3 1-1 0,4-3-1 16,2-2 5-16,4-2-1 0,-2-1 1 15,4-1-2-15,-2-1-1 0,-1-5 0 0,0 2 3 16,-1-3 1-16,-2 0-3 0,0-3 2 0,0 1-3 16,-5-2-3-16,1 0 8 0,-7-2 2 0,-2 2 3 15,-4-1-2-15,1 1 1 0,-6 0-3 16,-3 2 2-16,0-1 4 0,0 5-5 0,-3 0 2 15,3 5-4-15,1 1-7 0,-1 3 1 0,2 2-8 16,1-1-3-16,-2 2-2 0,4 5 0 0,-1 2 5 16,3 4 5-16,2 2 10 0,2 0-8 15,7 3 3-15,0-1-4 0,8-1-6 0,2-2 9 16,4-4 1-16,2-2 2 0,0-6 1 0,0-4-2 16,-1-4-3-16,-6-4 3 0,2-3 5 0,-6-5-2 15,-1-5 4-15,-5-2 0 0,0-5-7 0,-1-2 10 16,-5-7-4-16,-2-4 3 0,1-5 4 0,-3 1-3 15,0 6 6-15,-2 5 5 0,-2 5 7 16,0 5 2-16,-2 5 1 0,0 6-2 0,2 7-13 16,0 2 1-16,0 4-11 0,0 1-8 0,0 4 2 15,2 4-10-15,2 7 0 0,3 7 7 16,3 9 1-16,2 5 1 0,1 6 1 0,4 4-3 16,-3 5-5-16,5 3 4 0,-3 2-4 0,-1 6-21 15,-5 4-36-15,-2 4-81 0,-4 1-143 16,1-4-368-16,-5-3-1069 0</inkml:trace>
  <inkml:trace contextRef="#ctx0" brushRef="#br0" timeOffset="47562.1118">21838 12371 2336 0,'-5'-14'223'16,"-2"-5"-24"-16,5-3-67 0,5 3-40 0,11 0-26 15,7 0-20-15,3-1-20 0,10 2-16 0,6-1-6 16,7 4-7-16,10 5-13 0,8 0-63 0,7 4-197 15,8-2-740-15,9-3-611 0</inkml:trace>
  <inkml:trace contextRef="#ctx0" brushRef="#br0" timeOffset="48126.2875">27183 11269 2087 0,'-14'-8'193'0,"-4"-2"17"0,0-1-10 15,9 5-27-15,5 2-24 0,4 2-36 16,0 0-37-16,0 2-23 0,2 0-14 0,1 0-14 16,1 0-2-16,6-1 3 0,5-2-5 0,7 1 3 15,9-1 3-15,12 0 5 0,5-3-4 16,12 1-1-16,9-1-9 0,9-3-13 0,8-1 4 16,10-2-2-16,8-1 1 0,12-5 5 0,2 0-6 15,4-1-3-15,1 3-2 0,2-1 4 16,1 3-2-16,-2 3 5 0,-4 0-3 0,-9 2-12 0,-16 1 8 15,-6-1-4-15,-16 2 4 16,-9 1 7-16,-14 0-9 0,-13 1 3 0,-15 2-9 0,-10 1-2 16,-7 1-5-16,-5 0-20 0,-3-2-23 0,-3 2-33 15,-6 1-22-15,-6 0-35 0,-3 1-39 0,-7 1-49 16,-3 0-99-16,-1-1-110 0,0 0-247 0,0-2-450 16</inkml:trace>
  <inkml:trace contextRef="#ctx0" brushRef="#br0" timeOffset="48319.9899">28861 10886 98 0,'1'-7'643'15,"2"-1"-221"-15,0-3-110 0,8 2-30 0,4 2-12 16,1-2-19-16,9 0-41 0,2 4-39 16,8 0-30-16,0 1-21 0,5 7-24 0,3 0-18 15,2 4-19-15,-1 7-14 0,3 4-6 0,-5 4-4 16,-2 6-4-16,-1 6-8 0,-5 0-3 16,-3 5-7-16,-4 2 0 0,-6 2 0 0,-8 3-2 15,-4 2 1-15,-3-1 0 0,-8-1-2 0,-5-5 5 16,-3 2 2-16,-9-5 2 0,-9-3 2 15,-4-2-7-15,-8-5-7 0,-3-1-14 0,-5-3-33 0,-4-5-60 16,1-1-128-16,0-6-398 0,-1-6-1075 16</inkml:trace>
  <inkml:trace contextRef="#ctx0" brushRef="#br0" timeOffset="49305.0504">28750 9979 295 0,'-5'-8'544'0,"2"-2"-152"0,-2-5 12 15,3 5-45-15,2-1-50 0,0 4-61 0,1 1-63 16,2 1-48-16,-2 3-41 0,1 0-39 0,-2 2-30 16,0 3-17-16,1-1-12 0,1 3 2 0,0 4 2 15,2 2 0-15,-1 3 6 0,-2 4 2 16,0 3 6-16,-1 3 2 0,0-1 2 0,0 2-4 16,-1 2-5-16,0 2 4 0,-3 0-5 0,-1 2 1 15,3-2 0-15,-1-1-7 0,2-4 1 0,-1-3-1 16,1-1-2-16,0-8 5 0,1 4-1 15,-1-7-2-15,0-2 4 0,1-3 7 0,0-4 12 0,0 0 15 16,0-1 18-16,0-2-1 0,0-2-7 16,0-2-12-16,-1-6-20 0,-1-4-6 0,1-1-4 15,-1-4-3-15,1-2-3 0,0-2 0 0,0 0-2 16,0-1 0-16,0-2 2 0,-1 0-3 0,1 0 3 16,-2-1-2-16,2-1-1 0,1-1 5 15,0-1-6-15,1-3 1 0,3-1-2 0,0-2 1 16,-1-1 3-16,5 3-1 0,0-1 1 15,4 3-3-15,0 0 3 0,4 3-1 0,-1 2 0 16,4 2 3-16,0 2-6 0,2 2-1 0,-1 2-2 16,-1 2 1-16,0 3 2 0,-2 5 1 0,-1-2 3 15,4 5-3-15,-5-2 1 0,1 5-3 16,-1 2-2-16,-1 1 3 0,-3 3-6 0,0 0 2 16,-1 1-4-16,0 0-6 0,-1 0 2 0,3 2-8 15,-1 2-6-15,7 0-14 0,1 2-16 0,2 0-23 16,0 0-32-16,-1 3-42 0,0 1-65 0,-4 4-105 15,-1-3-149-15,-3 5-443 0,-2 0-243 16</inkml:trace>
  <inkml:trace contextRef="#ctx0" brushRef="#br0" timeOffset="49887.7595">29196 9556 926 0,'-4'-8'329'0,"-2"-3"-14"0,2-2-36 0,4 2-39 16,2 3-41-16,4-1-50 0,0 2-46 16,0 1-34-16,5 2-30 0,-1 3-19 0,0 4-14 15,2 3-5-15,3 4-2 0,-3 6 1 0,0 5 2 16,-1 3 3-16,0 4 3 0,-3 0 3 0,-2 2 3 16,-4 0 3-16,-2 2 2 0,-2-4 7 15,-4 1 6-15,0-2 4 0,-2-5 8 0,-4 3 2 16,0-4 4-16,-2-1 4 0,-4-1-1 15,-1-6 4-15,-3-1-5 0,0-3-5 0,-6 0-6 0,0-2-12 16,3-2-2-16,-3-2-6 0,5-1-2 16,-2-2-1-16,2 0-8 0,1-3 0 0,2 1-2 15,4-1 0-15,1-3-1 0,2 1-7 16,-1 0-18-16,5 0-21 0,2 0-28 0,-1-1-47 16,7 1-55-16,-1 0-111 0,5 1-156 15,5 1-432-15,3 0-585 0</inkml:trace>
  <inkml:trace contextRef="#ctx0" brushRef="#br0" timeOffset="50423.5834">29432 9758 449 0,'23'-8'519'0,"9"-3"-102"0,9 0-72 16,-4 0-66-16,-5 5-61 0,-1 5-56 0,-1 1-49 16,-1 2-29-16,-3 7-20 0,2 1-16 15,0 7-9-15,-6 3-11 0,0 4 0 0,-2 3-7 16,-1 3-5-16,-1 2-1 0,-5 0-8 0,-1 0 6 15,-3-1 2-15,-2 3 4 0,-5-4 5 0,-2 1-2 16,-3 2-1-16,-4-6-3 0,-2-2 0 16,-2-5 1-16,1-6 2 0,0-3 4 0,-1-4-1 15,2-2 5-15,1-4 6 0,4-2 2 0,-3-5 2 16,3-2-13-16,2-2-11 0,-3-4-10 0,4-3-6 16,0-1 3-16,1-2-4 0,2-3-1 15,5 0-4-15,1 0 0 0,-1-2 3 0,7 4 0 16,0-2 5-16,3 1-3 0,3 2-4 15,0 1 0-15,1 0-2 0,2 4 5 0,-2-2 2 16,-1 3 3-16,2 3 0 0,-3 3-4 0,-2 4 3 0,-4 3-4 16,-1 4 2-16,0 4-2 0,3 5-3 15,-5 3 1-15,1 3 0 0,-3-2 4 0,-3 4 3 16,1 1 2-16,-4-2-3 0,0 2 0 0,1-2-1 16,-1 0-3-16,-1-1 8 0,2 0-5 0,-1 0 0 15,4-2-2-15,-2-1-6 0,6-1 9 16,4-2 5-16,-1-2 3 0,5-2 4 0,-3-3-3 15,6-3 0-15,3-2 0 0,0-1 4 0,4-4-1 16,1-4-3-16,-3-2 1 0,1-1-4 16,-4-2 7-16,-4-3 4 0,-1-2 2 0,-5 0 5 15,-2-2-10-15,-4-2-3 0,-4 1-5 0,-3-1-3 16,-1 1-1-16,-6 1-1 0,-4 2-1 0,0 1-4 16,-3 0 0-16,-4 1 2 0,-2 1-1 15,1 3 0-15,-2 2-11 0,-1 3-11 0,4 2-20 16,-1 1-36-16,8 4-66 0,7 4-71 0,5 3-76 15,9 4-129-15,11 3-474 0,8 3-397 16</inkml:trace>
  <inkml:trace contextRef="#ctx0" brushRef="#br0" timeOffset="51148.4236">31088 9903 1049 0,'-1'-4'836'0,"-3"-2"-434"0,1-3-123 0,-5 3-72 15,5 2-61-15,-4 1-50 0,-4 3-37 0,-2 2-15 16,-8 3-7-16,-6 1 1 0,-2 4 0 15,-3-1-6-15,2 4-6 0,1-1-7 0,5 0-2 16,4 1-6-16,2-2-4 0,9 0-2 16,7-1-6-16,2-1 3 0,3 2 0 0,6-3 10 15,7 1 3-15,3-2 2 0,5-3 3 0,8-2-8 0,8-4 2 16,2-2-3-16,-1-6-2 0,3-1 1 16,-7-4-7-16,1-3-1 0,-2-5-2 0,-2-4-3 15,0-4 3-15,1-8-4 0,-1-4 2 16,-3-1-3-16,2-2 3 0,0 0 5 0,-6 1 2 15,1 0 3-15,-9 2-7 0,-5 5 0 0,-5 2-1 16,-4 7 2-16,-4 6 3 0,-2 1-1 0,-4 7 2 16,2 3-2-16,-3 4 3 0,1 3 2 15,-2 2-3-15,-2 4 1 0,-2 4-9 0,-10 8-1 0,-4 5 1 16,-4 7 4-16,1 3 0 0,3 4-2 16,1 2-1-16,3 5-5 0,3 3 3 0,5 3 5 15,3 1-2-15,6 0 4 0,1 2-4 0,9-4-2 16,3-5-1-16,5-3 0 0,5-7 1 15,3-6 3-15,4-5 2 0,-3-6-1 0,4-2 3 16,2-5 0-16,-2-3 2 0,3-4 2 0,0-2-4 16,-4-3-4-16,-1 2-2 0,-7 0 2 0,1 0 1 15,-7 1 0-15,-1-1 3 0,-2 2-8 16,-1 2 4-16,-4 0 1 0,5 0-2 0,-2 1 5 16,-2-2-4-16,4 2-3 0,-1 2-1 0,0-1-2 15,0 1 4-15,5 0 1 0,0 2 3 16,5 0-4-16,-1-1-1 0,1 1 2 0,1 0-1 15,2-2 5-15,-1-1-2 0,3-2-3 0,-2 0-1 16,3-2 0-16,-1 0 3 0,-3-1 0 16,1-2 2-16,-3 0 1 0,-5 1-4 0,3 1 2 15,-3-1-2-15,-2 3 3 0,1-4-1 0,-3 4-4 16,0-1 2-16,-2 0-5 0,-2 2 5 0,3-3 4 16,-2 2-1-16,-2-1 0 0,-2 1-4 0,3 0 1 15,-1 1-5-15,-2 2 6 0,4 1-2 16,-3-1-1-16,5 1-1 0,-2 1-5 0,0 3 6 15,2 0 3-15,-3 1-1 0,2 0 2 0,-1 0-5 16,-1-1 1-16,0 2 1 0,0-1 2 0,1-1 1 16,-2-3-1-16,3 1 0 0,-1-3-3 0,-1 0 5 15,0-1 3-15,2 0 5 0,1-1 0 16,1 0-1-16,-3-3-3 0,1 3-3 16,1-2 1-16,0 1-5 0,-4 0-11 0,2 1-28 0,-4 1-63 15,-1 1-99-15,1 4-213 0,-4 3-767 0,-6-2-478 16</inkml:trace>
  <inkml:trace contextRef="#ctx0" brushRef="#br0" timeOffset="52492.8297">24330 11040 2128 0,'0'-14'155'0,"0"-1"16"0,2-5-31 0,5 7-41 16,2 4-23-16,-1 5-22 0,2 3-26 0,2 3-13 15,0 5-2-15,-1 5-1 0,1 4 13 0,0 9 5 16,2 6 8-16,-2 6 9 0,-2 8-3 0,2 3-2 15,-5 5-4-15,-1 6-4 0,0 3-7 0,-4 3-1 16,-3 0-3-16,-3-1-5 0,-1-4 3 16,-3-6-6-16,2-9-3 15,2-11-2-15,2-9-6 0,1-12 2 0,0-6 6 0,0-3 23 16,1-5 17-16,-2-5 6 0,0-4-6 0,0-10-27 16,-2-8-18-16,-2-13-4 0,0-6-2 0,-2-7 1 15,-2-8-1-15,-2-6-3 0,1-8 0 0,1-5 0 16,0-4 3-16,2 2 0 0,2 2 4 15,2 6-5-15,0 8 8 0,2 7-6 0,2 8-2 16,0 5 4-16,4 4-8 0,0 2 4 0,4 2-2 16,3 3 1-16,3 3 0 0,5 2 3 0,6 4 0 15,3 3-4-15,10 5 5 0,2 3-6 16,3 7 1-16,3 8 1 0,-1 6-8 0,-1 6 6 0,-6 10-2 16,-1 7-1-16,-7 7 4 0,-3 9 1 15,-8 0 1-15,-2 8-1 0,-7 2 2 0,-9 2-3 16,-10 7 0-16,-5 4 2 0,-7-2-2 0,-6-3 2 15,-3-6 0-15,-1-4-1 0,-2-10 4 0,-4-3 1 16,-4-4 2-16,0-4-3 0,0-1-1 16,0-6-2-16,1-3-3 0,6-3-2 0,4-8-8 15,4-2-10-15,12-7-15 0,3-6-29 0,4-5-30 16,11-7-44-16,4-5-45 0,11-6-36 16,12-4-41-16,9-5-10 0,8-3 23 0,3 3 51 15,3-2 71-15,5 4 59 0,-7 1 38 0,-1 4 21 16,-2 2 24-16,-7 3 30 0,-2 3 44 0,-6 2 51 15,-3 3 34-15,-5 4 10 0,-4 0-17 16,-1 6-36-16,-3 1-41 0,-1 5-28 0,-4 3-18 16,0 3-16-16,0 4 0 0,-1 5 1 0,1 5 1 15,-2 6 5-15,1 3-1 0,-2 5-2 0,0 3-4 16,0 1-4-16,-2 4-2 0,-1 0 0 16,-2 0-1-16,-2-1-3 0,1-3 0 0,-3-4-1 15,-2 0-1-15,-4-6 1 0,2-4-2 0,-3-7 3 16,1-4 1-16,-2-5 4 0,4-5 16 0,0 0 4 15,0-6-1-15,1-4-10 0,1-4-17 16,1-9-11-16,4-6-4 0,3-3 3 0,0-3-2 16,2-2-1-16,2 2 0 0,2 0-1 0,-2 1 4 15,4 4-4-15,-3 2 1 0,-1 5-1 0,0 0 0 16,0 3 3-16,2 1-1 0,1 3 4 0,0 0-5 16,3 5 0-16,-1 0 1 0,0 4-4 0,-1 2 3 15,0 7 0-15,3 3 1 16,-3 3-4-16,5 6 1 0,-3 2-1 0,-3 2-1 0,3 5 7 15,-4-2-2-15,-1 1 0 0,-1 1-1 16,0-3 0-16,-4-2 1 0,2-3 2 0,-1 0 3 16,-2-7-3-16,0 1-1 0,-2-6 0 0,2-3 1 15,3-2 7-15,3-4 2 0,7-6 0 0,1-4 2 16,3-5-7-16,5-5 2 0,-3-2 1 16,1-3-1-16,-2-6 1 0,2 5-2 0,-1-6 0 15,1 4-2-15,-1 2 1 0,-1 4 0 0,0 4-4 16,-3 6 4-16,-4 4 0 0,-4 2 6 0,-4 5-2 15,-4 3-1-15,1 1-2 0,-5 4-7 0,2-1-1 16,1 4-3-16,-2 4 3 0,2-1-1 0,1 5 2 16,0 2 3-16,5 4-5 0,0 0 3 0,0 2-3 15,4 0 1-15,1-1 2 0,0 2-2 16,-1-4 3-16,4 0 0 0,-2-2 2 16,3-3 3-16,3-3 1 0,1 0 3 0,0-4-3 15,2-3-2-15,1-1 4 0,2-3-2 0,0-3 3 16,-1 0-4-16,-1-3-2 0,-4-1-1 0,-3 2-1 15,-6-2 6-15,-3 1 2 0,0-1 1 0,-5 1-3 16,0 3-5-16,-2-2 3 0,-1 2-1 0,0-2 1 16,-2 4-1-16,0-1-6 0,-2 2-1 15,2 0-5-15,-1-3-13 0,1 4-26 0,-1 2-31 16,0 0-57-16,-3 6-138 0,-1 2-463 0,-6 2-958 16</inkml:trace>
  <inkml:trace contextRef="#ctx0" brushRef="#br0" timeOffset="59132.0429">30809 11083 2143 0,'5'-8'197'0,"-3"-1"3"0,0 1-31 0,-1 3-40 16,3 5-40-16,-4 0-38 0,0 1-34 0,0 3-15 16,1 2 0-16,1 4-2 0,0 8 8 15,-1 5 6-15,3 9 3 0,-2 4 6 0,-2 6-3 0,-2 4-3 16,-3 6-1-16,-5 3-1 0,-1 2 2 16,0-6-1-16,0-6-1 0,0-8-6 0,4-8 1 15,3-8-3-15,-1-6 1 0,3-4 5 0,-1-3 0 16,-2-3 13-16,3-4 16 0,0-2 9 0,-3-4 3 15,1-8-11-15,-2-5-19 0,2-7-13 16,-3-9-6-16,5-6-3 0,2-6 0 0,1-9-1 16,6-9-3-16,2-4-3 0,2-1-2 0,2 2-2 15,3 0 5-15,-1 2-2 0,3 8 4 16,1 5 0-16,-4 6-2 0,3 6 2 0,1 10-1 16,-2 4 3-16,0 5-3 0,0 3-1 0,0 4-2 15,-2 5-3-15,-3 4 0 0,2 3-4 16,-2 3 0-16,-2 4-5 0,-2 4 2 0,-1 6 5 15,1 6 3-15,-2 6 8 0,-4 4 1 0,-4 5 1 16,-3-2-2-16,-1 5 1 0,-3-4-4 0,-2 2 2 16,-6-2 2-16,-1 3-1 0,-3-5 2 15,0 0-1-15,1-5-1 0,-1-1 0 0,2-7-8 16,4 0-23-16,0-5-45 0,4-1-87 0,6 1-126 16,0-6-193-16,10-2-649 0,2-5-34 15</inkml:trace>
  <inkml:trace contextRef="#ctx0" brushRef="#br0" timeOffset="59302.4773">31308 11041 1962 0,'5'-2'292'0,"-3"-2"-16"0,-1 0-71 15,0 4-56-15,0 2-56 0,-2-1-46 16,1 4-25-16,1 0-8 0,3 8 4 0,-1 4 7 16,-1 6 7-16,3 6-3 0,-3 3 0 15,1 3-7-15,-3 2-8 0,0 4 1 0,0 4-1 0,0 3 1 16,-3 2-3-16,0 3-24 0,-4 2-67 15,-1 5-146-15,0 2-354 0,-3 5-1085 16</inkml:trace>
  <inkml:trace contextRef="#ctx0" brushRef="#br0" timeOffset="59753.3392">30707 12461 3064 0,'-2'-17'54'0,"-1"5"11"0,-2 1-13 0,4 8-18 0,-1 4-12 15,1 4-5-15,-5 3-11 0,1 7 3 0,-6 9 8 16,-6 5-2-16,-2 6 8 0,-1 4-5 16,-2 4-7-16,1 2-2 0,-6 4-4 0,1 1 0 15,-1-1 2-15,-1-5-3 0,8-8 2 0,3-7-2 16,3-8 3-16,4-8-1 0,7-5 5 15,0-7 10-15,2-1 12 0,1-6 6 0,1-2-9 16,0-8-12-16,2-9-17 0,2-9-7 16,2-10 1-16,7-10 0 0,3-9 1 0,7-7-1 0,3-5 2 15,10-1-1-15,1 1-1 0,-1 6 2 16,7 8 0-16,-3 7 2 0,0 6 1 0,-5 5 3 16,0 7-3-16,-4 4-1 0,-3 9 3 0,-5 6-5 15,3 4 5-15,-5 7 0 0,-3 3-3 16,-1 3 1-16,-5 3-2 0,0 4 1 0,-3 7 2 15,-1 6 0-15,-3 4-2 0,-3 7 0 0,-7 6 1 16,-4 2-2-16,-7 4 3 0,-8-1 1 0,-7 1-2 16,-8 4 5-16,-6 2-7 0,-6 1-14 0,-1-1-18 15,0-6-27-15,9-6-20 0,5-10-16 16,13-4-22-16,4-10-53 0,8-4-73 0,5-6-185 16,8-8-653-16,8-10-152 0</inkml:trace>
  <inkml:trace contextRef="#ctx0" brushRef="#br0" timeOffset="59976.216">31378 12119 1586 0,'23'-7'342'0,"9"0"-63"0,3 0-48 15,-7 7-58-15,-7 6-55 0,-4 5-43 0,-4 6-25 0,-3 5-8 16,-7 3 0-16,-2 4 7 0,-3 4 0 16,-8 4 5-16,-3 2-3 0,-4 1-7 0,-3-3-3 15,-2 1-6-15,-2-2-5 0,1-6-4 0,5-5-10 16,3-7-6-16,7-4-4 0,6-4 0 0,2-3 4 15,1-1 10-15,8-2 9 0,6-4 2 16,10-3 0-16,7-1-8 0,11 0-12 0,5-1-6 16,2 3-18-16,3-1-24 0,5 3-52 0,-1 0-87 15,-2-1-181-15,-4 2-611 0,-2 2-684 16</inkml:trace>
  <inkml:trace contextRef="#ctx0" brushRef="#br0" timeOffset="60446.1437">30580 13588 2115 0,'-4'-22'782'0,"2"6"-727"16,1-1-9-16,0 12-8 0,1 7-17 0,1 2-8 15,-1 4 0-15,0 8 9 0,-3 9 11 16,-5 11-1-16,-3 10 9 0,-7 7-8 0,-5 7-1 16,-7 3-2-16,-3-1-13 0,-5 1-3 0,1-2-4 15,2-2-4-15,-1-8 2 0,6-8-1 16,8-15 1-16,9-11 3 0,3-9 18 0,8-5 12 16,-2-7 1-16,4-3-3 0,4-11-18 0,1-7-14 15,5-11-6-15,7-7 1 0,6-9-2 0,4-7 0 16,6-8-2-16,8-6-7 0,3-3 5 15,5-3 1-15,1 3 2 0,-1 10 8 0,-7 9-8 16,-5 12 1-16,-3 11-2 0,-2 7-7 0,-3 6 12 16,-3 4 0-16,-3 6-1 0,-4 1 2 0,-4 7-3 15,1 2-1-15,-5 2-1 0,0 6 4 16,-3 3-5-16,-3 3 2 0,0 7-3 0,-4 7-1 16,-3 6 6-16,-4 3-1 0,-6 4 3 0,-5 2-4 15,-4 0 2-15,-7 3-4 0,-3-1 2 0,-3-1 4 16,-5-2-10-16,-4-5-7 0,2-1-20 0,2-4-28 15,5-5-26-15,6-4-41 0,6-5-73 16,5-6-120-16,12-7-166 0,6-5-570 0,10-8-110 16</inkml:trace>
  <inkml:trace contextRef="#ctx0" brushRef="#br0" timeOffset="60732.1945">31314 13561 1406 0,'37'-11'388'0,"9"-4"-19"16,12-2-66-16,-8 7-52 0,-16 5-70 0,-3 9-61 15,-6 0-50-15,-10 5-25 0,-4 3-11 0,-4 2 1 16,-6 5 2-16,-8 4 2 0,-4 5 0 16,-3 7-7-16,-10-1-5 0,-1 0-6 0,-4-3-7 15,4-4-4-15,0-3-3 0,3-2-1 0,2-2-3 16,9-6 1-16,2-1-4 0,7-4-3 0,4 2 4 16,8-3 0-16,8 1 6 0,11-1 4 0,6-2-4 15,10-3 1-15,0 2-6 0,-3 2-1 16,-2-3 1-16,-4 3 0 0,-8-1-2 0,-4 2 0 15,-8 0 0-15,-3 0 0 0,-8 2 2 16,2 1 5-16,-7 4-4 0,-8 2 4 0,-4 4 4 16,-12 3 0-16,-10 4 3 0,-10 1-1 0,-13 2-5 15,-6-2-5-15,-15 5-21 0,-5-3-80 0,-8-1-282 16,-5-1-1379-16</inkml:trace>
  <inkml:trace contextRef="#ctx0" brushRef="#br0" timeOffset="66046.7523">30642 12089 1 0,'4'-4'0'0,"5"-2"59"0,2-2 227 0,-3 2-43 0,0 3-67 15,-3 0-37-15,4 0-16 0,-3-2-9 16,-2 4-2-16,4 0-4 0,0 0 0 0,-3 0-1 15,2-2 12-15,-2 1 15 0,1 0 17 0,-4 1 16 16,3-2-6-16,-3 2-11 0,-2 0-23 0,-1-1-23 16,0 2-21-16,-3 0-21 0,3 0-19 15,0 0-23-15,0 0-7 0,-5 1-6 0,0 0-2 16,-4 0 3-16,-2 3-2 0,-3 0-2 0,-3 1-2 16,4 3 0-16,-4 0 0 0,5 2-1 15,-3 2-1-15,4 0-4 0,-2 2 4 0,-1 2 0 0,-1-1 2 16,0 2 6-16,0-1-8 0,-2-2 2 15,0 3 1-15,-3-3 1 0,2-2 3 0,-3 2 6 16,0-1 2-16,-6 2 1 0,-2-1 6 16,-1 0 0-16,-7 1 3 0,-3-1 5 0,-1 4-9 0,-5-2-1 15,2 1-3-15,-5 1-7 0,0 0 4 16,1 2-5-16,2 1 2 0,-2-1-7 0,0 3 2 16,-2 0-2-16,1-1-5 0,0 3 9 0,-1-1-10 15,1 2 1-15,-3 3 1 0,0 1-3 0,-1-1 7 16,-1 1 0-16,1 2 0 0,-2-3-3 15,2 2 3-15,-5 1 0 0,-1 1 1 0,-1 2 5 16,-2-1-5-16,-7-1 0 0,2 0-2 0,-5-2-1 16,-1 2 3-16,2 0-1 0,0-1 1 0,0 4-1 15,2-4-2-15,-1 3 1 0,-3 0-1 16,0-1 3-16,1 3-4 0,-4-5 4 0,1 6-2 16,0-3-3-16,0 1 3 0,4 2-2 0,0-3 4 15,-1 1-2-15,1 4 1 0,0 0-3 0,-3-2 0 16,-1 0 1-16,1-4 0 0,1 2 0 15,0-1-2-15,0 1 0 0,6 1 0 0,0 1 0 16,3-1 0-16,-1 2 0 0,1 0 2 16,-2 0-2-16,0 1 0 0,1 1 3 0,-1-1-10 0,1-2 7 15,0 1-2-15,2-2 2 0,0 2 5 16,0 2-6-16,1-5 3 0,3 2-1 0,0-3 0 16,2-1-1-16,-3-1-1 0,3 1 3 0,1 1-7 15,-1-3 7-15,4 2-2 0,0 0-3 0,-1-1 7 16,2 0-5-16,1-1 4 0,3-1-2 0,-1-2-2 15,-1-2 0-15,2-1 0 0,3-1 3 16,1-2-4-16,-3-1 5 0,5-3-2 0,2-1-1 16,-1-4 7-16,9 1-6 0,-1-3 0 0,6 1 1 15,-1-2-5-15,1 0 4 0,7-4-1 16,1-2 2-16,7-2-2 0,1 0 1 0,5 0-4 16,3-2-4-16,0 1 3 0,4-2-7 0,0-2-2 15,1 2-9-15,2 0-30 0,1-4-34 0,1 0-58 16,5-4-90-16,8-4-155 0,8 1-346 15,7-2-825-15</inkml:trace>
  <inkml:trace contextRef="#ctx0" brushRef="#br0" timeOffset="67099.126">31123 13130 1 0,'-10'5'0'0,"-1"0"0"0,-2 2 0 16,-3 1 115-16,5-2 43 0,-2 2-24 0,1 1-30 16,-4-1-13-16,2 2-1 0,-2 0-1 0,2-1 4 15,-3 4-1-15,-1-2-4 0,3 2-12 0,-2-1-11 16,-2-1-7-16,3 1 0 0,-5 2 7 16,0-1 12-16,-5 0 8 0,3 0 10 0,-5 0 3 15,-2 2-3-15,0-3-2 0,-4 4-4 0,-3 0 0 16,2-1-5-16,-4 1 0 0,-2 0-12 15,-7 0-8-15,0 3-4 0,-4-1-6 0,-1 0-5 16,-5 0-3-16,1 2-7 0,-5-1-7 0,1 2-5 16,-3 0-2-16,1 1-5 0,1 2 0 0,-2 1-4 15,-3 0-1-15,2-2 1 0,-2 4-7 16,2-4 9-16,-5 4-1 0,1-1 0 0,-1 3 5 16,-1 0-3-16,0 2 1 0,4 0 1 0,-4 0 1 15,-3 3 0-15,2-2-6 0,-2-2 0 0,-6 4-9 16,-1-1 3-16,1 0 2 0,-2 1-2 0,0-1 7 15,1 2-3-15,-5-1-2 0,-1 2 1 16,0 2-7-16,-7-1 1 0,1-1-2 0,-1 1 4 16,-4-5 1-16,5 4 3 0,0-6 3 0,-3 4-4 15,0-1 4-15,-4-1-4 0,1 3 0 16,-1-1-1-16,1 2-5 0,4-1-2 0,-3-1-2 16,4 2 0-16,-2-4 3 0,-1 4 2 0,0 0-3 15,0 0-1-15,1 0-3 0,5 0 3 16,0 1 4-16,3 0 1 0,0 1-3 0,-1-4 1 15,-1 1-3-15,2-4 2 0,-1-2 7 0,3 2-6 16,3-1 1-16,0 0-3 0,2-2-4 0,-1 0 6 16,1 1-1-16,2-2 3 0,5-1 0 0,0-3-3 15,4 1-3-15,4-3-2 0,2-2 7 0,5 2-7 16,4 0 4-16,3-3-2 0,3 0-9 16,3-4 12-16,4 0-2 0,7-1 3 0,-2 0 2 15,7-2-4-15,0 1-3 0,6-5 0 0,2 3 0 16,4-3 0-16,4-3 3 0,4 1-1 0,0-3-8 15,4 1 5-15,5-1 0 0,-1-1 2 0,2-1 10 16,0 0-4-16,1 0 6 0,-1-1 3 0,1 1 4 16,-1 0 1-16,0-2-1 0,1 2-6 15,-1-3-7-15,2 0-3 0,2-2-4 16,1 1 2-16,-3-2 3 0,4-1-6 0,-3 2-2 16,4-2 0-16,-3-1-3 0,4 2 6 0,0-1 1 0,1-1-1 15,-2-1-4-15,2 2 2 0,0-1-1 16,0 2 4-16,2 0 6 0,-3 0-9 0,-1 2 1 15,-2-3-4-15,2 2-1 0,-2 1 7 0,0 2-3 16,-2 0-2-16,-3 0-13 0,2 1-13 16,1 1-21-16,-2 0-32 0,0 0-53 0,2 1-109 15,5 3-268-15,4-1-1170 0</inkml:trace>
  <inkml:trace contextRef="#ctx0" brushRef="#br0" timeOffset="69293.8796">23767 15358 698 0,'-2'-7'119'15,"0"-2"15"-15,1-3 50 0,0 1 45 0,2 2 12 16,-1 1-24-16,0 0-49 0,0-2-35 16,0 3-7-16,0 3 2 0,0-3 0 0,0 3-2 15,0 0-12-15,0 1-10 0,0 2-19 0,-1-1-18 16,-2 4-17-16,3-2-20 0,-3 3-13 15,0 2-8-15,-7 6 3 0,-8 5 13 0,-5 6 9 16,-8 5 6-16,-9 5-1 0,-6 2-3 0,-5 7-5 16,-5 6-3-16,-5 6 2 0,-5 6-8 15,3 3-3-15,2 6-5 0,7 2-4 0,7-4-1 16,9-3-4-16,13-6 0 0,11-8-4 0,9-5 3 16,12-5-4-16,6-6 2 0,8-5 4 0,4-6-9 15,7-4 9-15,5-8 1 0,7-6-1 0,2-9 7 16,5-8-2-16,5-4 0 0,-4-5-2 0,-4-4-1 15,-5-4-2-15,-8-5 0 0,-1-3 4 16,-10-1 0-16,-4 0 0 0,-8 7-3 16,-5 0 0-16,-8 6 1 0,-6 2 0 0,-5 2 2 0,-7 5-5 15,-8-1-3-15,-5 5-3 0,-10 6-1 0,-7 2 2 16,-6 4-5-16,-5 2 8 0,-3 3-3 16,2 2 0-16,0 1 9 0,1 1-9 0,4 3 0 15,11 1-11-15,6 0-24 0,10 2-29 0,9 0-43 16,10 0-52-16,10 1-90 0,9-3-170 15,6 0-600-15,10-5-557 0</inkml:trace>
  <inkml:trace contextRef="#ctx0" brushRef="#br0" timeOffset="69692.0016">23720 15264 2326 0,'-16'-22'118'0,"-5"-7"25"0,-7-5 14 0,5 7-15 15,2 6-21-15,-2 2-40 0,-4 4-34 0,-3 5-16 16,-5 2-10-16,-8 5-3 0,-4 8-4 16,-9 5 0-16,-1 10-3 0,-9 6 0 0,2 11 2 15,-6 8-3-15,-5 9 3 0,-1 7-3 16,0 9-2-16,-3 10 2 0,-2 8-5 0,2 10 3 16,6 8-2-16,11 4 3 0,14 0-5 15,15-4 0-15,13-4 2 0,16-5-12 0,19-7 6 0,12-4-5 16,10-3-1-16,18-7 7 0,10-5-1 15,12-8 3-15,8-10-4 0,8-7 0 0,4-18-1 16,5-15-2-16,3-17 5 0,4-15-2 0,-4-14 4 16,3-14 0-16,-5-9-2 0,-4-8 10 0,-6-6-3 15,-4-9 4-15,-9-8 1 0,-3-7-6 16,-10-7 1-16,-11-10-1 0,-10 0 3 0,-19-5-5 16,-12 0 16-16,-21 11 1 0,-15 8 0 0,-20 12 10 15,-20 10-13-15,-20 7-3 0,-21 5-7 0,-13 10-5 16,-18 10-3-16,-16 16-4 0,-15 15 1 0,-17 18-10 15,-20 18-30-15,-17 19-71 0,-23 15-198 16,-11 18-908-16,-7 5-510 0</inkml:trace>
  <inkml:trace contextRef="#ctx0" brushRef="#br0" timeOffset="102417.2277">13587 11155 2209 0,'-13'-11'148'0,"-4"1"17"0,-3-4-33 16,6 8-12-16,10 3-13 15,1 2-35-15,4-1-39 0,1 4-27 0,1-1-9 0,6 0 7 16,12 1 11-16,9 1 19 0,19-2 7 0,15-1 3 16,20-3 1-16,17 0-6 0,19-2-5 15,14-1-3-15,16-2-3 0,6 0-4 0,5-5-1 16,7 1-3-16,3-1-7 0,2 0 3 0,0 0-5 16,-5 0-1-16,-6-1 0 0,-4 2-7 0,-7-1 2 15,-12 2-3-15,-10 0 2 0,-10 2-3 0,-14 1-6 16,-7 4-11-16,-14 4-27 0,-14 2-29 15,-15 1-47-15,-15 3-45 0,-13-2-50 0,-13-1-62 16,-7-1 8-16,-15 1 4 0,-5 1-36 16,-8 1-88-16,-10-1-240 0,-7 1-32 0,-3-1 632 0,-2-2 28 15,-3-2 0-15,6-2 0 0,8-2 270 0,9 1 394 16,5-1-116-16,9 2-132 16,8 2-118-16,1-3-94 0,1 6-100 0,3-3-54 0,-2 2-6 15,1 0 13-15,6 4 13 0,0 1 3 0,0 5 0 16,3 4-8-16,-1 6 5 0,1 6 2 0,4 7-3 15,-3 10 1-15,5 10-7 0,-6 12-3 16,0 11-6-16,-3 11-3 0,-9 6-12 0,-2 7-10 16,-7 7-3-16,-4 4-8 0,-5 10-5 0,-4 6-2 15,1 0-3-15,1-5-1 0,3-4 3 0,8-14-1 16,4-11-2-16,3-7-3 0,5-13-1 16,-2-5-1-16,-1-5-1 0,-1-7-2 0,-2-8-16 15,-2-5-21-15,-2-11-30 0,1-9-45 0,-2-9-58 16,-7-6-103-16,-1-6-278 0,-11-6-1095 0</inkml:trace>
  <inkml:trace contextRef="#ctx0" brushRef="#br0" timeOffset="102817.573">13892 11418 2501 0,'-12'-22'306'0,"0"-2"-244"0,1 0-13 0,9 19-18 16,4 11-31-16,0 9 2 0,4 14 15 0,-3 13 16 15,2 13 12-15,-2 14 5 0,-3 9 3 0,-3 14-7 16,-4 15-1-16,-2 15-5 0,-7 13-9 16,-1 11-5-16,-7 13-6 0,-2 8-6 0,-4 7 1 15,8-4-3-15,4-17-2 0,20-23-6 0,21-33 4 16,15-28 0-16,16-24 6 0,7-13 8 0,12-17 0 15,9-12 2-15,13-14-4 0,15-12-1 0,14-13-5 16,17-7 1-16,11-5-3 0,17-5-5 0,10 3 1 16,14 0-5-16,5 4 3 0,-2 4 1 15,-3 2-5-15,-11 2 0 0,-18 5 0 16,-22 1 0-16,-13 4 4 0,-19 4 6 0,-16 2 1 0,-14 3 0 16,-20 6 0-16,-19 1-5 0,-16 6 3 15,-14 4 7-15,-6 0-4 0,-5 2 0 0,-5 2-8 16,1-2-10-16,-6 5 0 0,-13 4-5 0,-9 2-10 15,-11 2-22-15,-8 1-22 0,-4 0-40 0,-9-3-57 16,-1 3-125-16,-5-3-405 0,-4 1-998 16</inkml:trace>
  <inkml:trace contextRef="#ctx0" brushRef="#br0" timeOffset="103332.742">7384 11903 2038 0,'-25'-9'164'0,"-6"0"6"16,-5-2 18-16,11 6-18 0,12 4-38 15,7 1-26-15,4 0-46 0,4 0-33 0,2 1-14 16,13 2 10-16,13-1 19 0,21-2 14 0,22-3 5 16,26-7-12-16,22-2-13 0,15-3-12 15,17-2-9-15,11-1 0 0,7 1-4 16,4-1-1-16,1 3 3 0,-7 4-10 0,1 1 0 0,-8 3-2 15,-8 1-8-15,-12 3-19 0,-10 2-38 0,-11 1-56 16,-15 1-80-16,-9 1-94 0,-21-1-132 16,-13 1-342-16,-17-2-725 0</inkml:trace>
  <inkml:trace contextRef="#ctx0" brushRef="#br0" timeOffset="103528.5163">9797 11714 1264 0,'-31'-2'456'15,"-6"1"-85"-15,-3 0-89 0,16 2-87 0,15 2-64 16,1 0-54-16,7 6-31 0,1 3 2 0,1 9 20 15,-1 7 17-15,4 11 8 0,2 11-4 0,-2 15-16 16,1 15-9-16,-3 18-13 0,1 15-10 16,-5 9-6-16,-1 10-12 0,-4 4-7 0,-4 4-6 15,2 1 0-15,1-6-3 0,1-12 2 0,0-15-3 16,5-17-3-16,0-10-2 0,-1-11-2 0,-3-7-3 16,-3-3-11-16,-9-5-11 0,-5-7-20 15,-6-5-44-15,-3-10-66 0,-5-10-176 0,-3-11-762 16,-6-12-566-16</inkml:trace>
  <inkml:trace contextRef="#ctx0" brushRef="#br0" timeOffset="103902.6536">6699 12403 2892 0,'-22'-13'50'0,"1"-1"-4"15,-2 0-9-15,18 14-17 0,3 10-18 0,1 9 2 16,-1 13 17-16,1 17 8 0,0 18 10 16,-2 21 6-16,-4 15-2 0,-5 22-2 0,0 16-1 15,-6 16 2-15,-1 15-2 0,-3 10-7 0,-5 5-8 16,2 2-14-16,3-4-2 0,6-17-4 0,7-15-3 16,16-31 8-16,6-29-5 0,16-28 7 15,11-20 2-15,10-9 3 0,12-14 5 0,12-8 0 16,16-14 3-16,12-16-7 0,14-11-3 0,11-12-4 15,13-8-6-15,4-9 2 0,2-2-1 0,1 1-1 16,-12-1-1-16,-5 7-3 0,-11 6 0 16,-15 2-1-16,-13 7 3 0,-12 4-2 0,-18 2 2 15,-16 7 1-15,-14 6 1 0,-11 2 11 0,-12 6-6 16,-7 1 3-16,-7 1-4 0,-1 2-11 0,-9-2-1 16,-4 2-11-16,-8 0-11 0,-3 1-24 0,-2 0-35 15,-2-2-63-15,-2-1-134 0,5-3-457 0,3-5-966 16</inkml:trace>
  <inkml:trace contextRef="#ctx0" brushRef="#br0" timeOffset="104318.0365">9645 12940 2747 0,'-48'-7'83'0,"-14"1"25"16,-12-3 7-16,14 8 0 0,15 0-3 16,10 1-15-16,4 1-21 0,4 1-23 0,12 2-18 15,3 0-14-15,7-2-6 0,0-1-9 0,7 2-2 16,1 0 6-16,2 1 2 0,8-1 20 16,14 1 10-16,17-4-1 0,21-5 4 0,24-5-16 15,24-5-7-15,20-4-7 0,16-2-2 0,11-1-6 16,8-3-1-16,12 0-1 0,4 0-6 15,3 0 6-15,4-1 1 0,0 3-1 0,-4 2 10 16,-7 3-7-16,-9 2 1 0,-13 0-1 0,-14 2-4 16,-15 2 4-16,-18 0 0 0,-19 1 1 0,-18 4-2 15,-17-3 1-15,-21 5 6 0,-13 1 0 16,-13 2 8-16,-7 1 4 0,-4 1-3 0,-5-2 0 16,-1-2-15-16,-8 1-8 0,-2 2 0 0,-8 0 0 15,-8 1 0-15,-4 0 0 0,-2 0 0 16,2 0 0-16,7-2 0 0,8 2 0 0,9 0-13 15,8 0-37-15,5-1-41 0,4 2-47 0,10 1-94 16,8 3-407-16,14-2-1154 0</inkml:trace>
  <inkml:trace contextRef="#ctx0" brushRef="#br0" timeOffset="104868.7003">17427 12153 1742 0,'-14'-13'739'0,"-3"0"-615"0,-4-3 44 15,5 8-7-15,-1 1 7 0,6 2-12 16,-1 1-33-16,1 0-29 0,4 1-25 0,1 2-9 15,2 0-18-15,4 1-9 0,0 0-8 0,1 0-13 0,4 0 2 16,2 0 1-16,17-3 4 0,17 0 3 16,24-3 3-16,32-1-3 0,21-5-6 0,28 2 5 15,19-1-9-15,17 1 0 0,15 1 1 16,12-4-8-16,4 5 5 0,5-2-2 0,1 3-2 16,-4 3 4-16,-8-2 0 0,-14-2 3 0,-17 0 0 15,-22-5 7-15,-20 0-2 0,-21-3 2 0,-22 0 5 16,-20-1-10-16,-20 2 0 0,-15 3-15 15,-10-1 0-15,-15 6 0 0,-2 0 0 0,-8 0 0 16,0 3 0-16,-2-1 0 0,-1 0 0 0,-7-1 0 16,-1 4 0-16,-10-1 0 0,-5 3 0 0,-9 0 0 15,1 3 0-15,-5 4 0 0,1 2-76 16,1 7-103-16,-2 1-231 0,4 6-1432 0</inkml:trace>
  <inkml:trace contextRef="#ctx0" brushRef="#br0" timeOffset="105805.175">3161 13437 1622 0,'-17'0'148'0,"-5"-2"21"0,-3 0 13 15,1 2-8-15,8 2-7 0,-1-1-22 0,2 2-36 16,1 0-24-16,-2 0-11 0,5 2-11 0,-2 0-4 16,4 2-5-16,2-1-8 0,4-1-3 15,1-2-8-15,2 0-3 0,0-2 0 0,1 2 1 0,2-1 9 16,2 2 7-16,6 1 9 0,7-2 1 16,7 1-2-16,15-3-6 0,13 0-11 0,20-3-5 15,17-3-9-15,19-3-5 0,23-6 1 0,18 0-6 16,16-5 3-16,14-1-4 0,12 0-2 0,7 1 0 15,7 1-2-15,3-1 1 0,-4 1-8 16,-3-1 7-16,-5 0 0 0,-8 1 3 0,-7-3 4 16,-12 1 0-16,-15 4 1 0,-12 2-2 0,-19-1 5 15,-14 1-8-15,-19 1-1 0,-17 5 2 0,-16-2-9 16,-17 3 7-16,-12 2 2 0,-17-1 2 16,-10 2 8-16,0 2-13 0,-4 0-12 0,0-1 0 15,0 1 0-15,-7 0 0 0,-3-1 0 0,-8 1 0 16,-9 0 0-16,-5 2 0 0,-6 2-37 0,-5 0-38 15,1 2-52-15,-2 0-140 0,1 2-925 0,0-3-628 16</inkml:trace>
  <inkml:trace contextRef="#ctx0" brushRef="#br0" timeOffset="106435.3223">7179 13069 2046 0,'10'-21'403'0,"3"-3"-250"0,2-2-5 0,-3 15-35 0,-3 8-40 15,2 4-19-15,-1 3-19 0,0 8-13 0,0 8 0 16,1 4 5-16,-5 7 10 0,-1 3 3 15,-3 7 1-15,-4 4-3 0,-3 9-8 0,-3 3-6 16,-9 5-6-16,3-1-5 0,-3-1-3 0,2-9 1 16,1-12-5-16,6-9 4 0,3-10 3 0,-4-7-2 15,2-4 17-15,-1-4 7 0,-4-5 3 16,-5-5-1-16,-3-8-9 0,-8-11-8 16,-3-11-9-16,-2-8 0 0,-4-9-7 0,2-10-2 0,2-7 0 15,10-6-4-15,5-4 5 0,10-7-2 16,11-4-3-16,9 3 2 0,10 0-1 0,8 10 2 15,7 8 1-15,0 7-2 0,3 10 2 0,3 6-3 16,0 6 3-16,-1 7 1 0,1 3 0 0,-3 7 1 16,-4 8-4-16,-9 6 2 0,-6 8-3 15,-2 4 2-15,-2 5 2 0,-5 6-4 0,4 8 2 16,-10 7-4-16,0 12 3 0,-7 6 1 0,-8 7 2 16,-9 8 2-16,-4 7-4 0,-10 8 2 0,-9 7-5 15,-3 1-4-15,1-8-4 0,8-12-10 0,5-15-10 16,6-7-16-16,8-7-26 0,0 0-49 0,6-5-79 15,8-4-151-15,5-7-329 0,11-11-933 16</inkml:trace>
  <inkml:trace contextRef="#ctx0" brushRef="#br0" timeOffset="106601.9809">7877 12800 2578 0,'2'-12'261'0,"0"1"-30"0,3-2-72 15,-4 9-42-15,0 4-37 0,-2 1-33 0,1 2-28 16,-1 5-9-16,-4 5-2 0,2 12 5 15,-5 10 7-15,-2 4-3 0,0 12 2 0,-1 3-4 16,-7 4-6-16,-1 4 0 0,-4 4 2 0,0 2 2 16,-5 3-9-16,6-3-11 0,4-4-42 15,5-5-66-15,5-3-166 0,8-4-805 0,3-8-635 0</inkml:trace>
  <inkml:trace contextRef="#ctx0" brushRef="#br0" timeOffset="107293.2348">13757 11776 376 0,'30'-22'232'0,"10"-6"92"0,11-8 12 15,0 5-21-15,-1 5-34 0,1 3-58 16,0 2-44-16,2 7-40 0,-2 6-32 0,-4 9-28 16,-6 7-22-16,-7 10-10 0,-6 10-1 0,-4 10 9 15,-8 8 4-15,-7 8-1 0,-8 7-2 0,-3 6-7 16,-9 4-3-16,-7 6-3 0,-8 5-10 15,-7 1-10-15,-4 0-7 0,-1-2-5 0,-1-8 1 16,4-10 3-16,1-10 1 0,4-15 3 0,2-11 6 16,3-11 5-16,-3-7 11 0,4-9 4 0,-3-8 1 15,3-12-9-15,0-10-4 0,1-12-12 16,2-13-5-16,4-12-3 0,7-9-7 0,7-14-2 16,9-7-2-16,7-11-1 0,7-3 2 0,10 0-1 15,3 7 0-15,10 7-2 0,3 7 0 0,4 8 1 16,3 9 4-16,3 8 7 0,1 7-4 15,1 12 1-15,-6 8-1 0,-5 13-7 0,-8 10 5 16,-6 7-2-16,-4 6-1 0,-6 9 2 0,0 4-6 16,0 7 2-16,-2 12-2 0,-5 6 3 0,1 10 0 15,-7 10-1-15,-7 10 1 0,-7 6-5 16,-11 7 5-16,-6 7-3 0,-9 3-13 0,0-2-15 16,0-8-30-16,5-13-16 0,4-11-12 0,3-10-14 15,0-11-41-15,7-6-74 0,2-9-101 0,8-10-47 16,10-10-105-16,4-9-272 0,12-13-168 15,1-7 788-15</inkml:trace>
  <inkml:trace contextRef="#ctx0" brushRef="#br0" timeOffset="107498.0417">14590 11920 264 0,'51'-68'729'0,"2"6"-137"16,-8 13-115-16,-14 13-90 0,-1 9-91 0,0 4-94 15,-1 6-60-15,0 5-55 0,-4 8-36 16,0 8-24-16,0 8-11 0,-3 7-3 0,-1 4 4 0,-2 8 4 16,-1 6 1-16,-6 9 2 0,-5 6-1 15,-7 5-2-15,-10 5 0 0,-7 3-1 0,-6-1-2 16,-2-1-6-16,2-8 0 0,1-10-3 0,5-10 2 15,5-11 2-15,4-8-3 0,6-4 3 0,0-6 3 16,4-5 15-16,1-4 11 0,7-4 0 16,14-7-7-16,10-8-16 0,15-4-10 0,7-5-5 15,10-6-1-15,3-1-7 0,4-2-17 16,1 3-27-16,-1 5-59 0,4 4-108 0,-4 4-364 0,0 0-1158 16</inkml:trace>
  <inkml:trace contextRef="#ctx0" brushRef="#br0" timeOffset="108568.4362">24830 10954 1872 0,'0'-12'284'0,"-1"-4"31"0,0 1-69 0,2 7-74 15,0 5-56-15,0 3-49 0,-1 3-40 0,1 5-15 16,1 5 0-16,1 9 15 0,0 10 12 0,-1 11 9 16,-2 9 5-16,-2 9-5 0,-1 8-5 0,-4 6-7 15,-2 7-8-15,-8 4-8 0,-2 5-2 16,-6 1-2-16,-5 1-4 0,-3 2-2 15,-4-6-2-15,5-6 0 0,3-13-2 0,7-15-2 16,5-15 2-16,4-12-3 0,5-13 12 0,6-8 15 16,-2-7 9-16,-2-7 2 0,-1-10-7 0,-3-10-16 15,2-15-10-15,-2-12 1 0,2-13-6 0,-1-8-3 16,-2-8 2-16,2-10-7 0,1-2 1 0,4-7 0 16,0-3-2-16,1-2 6 0,6-1 1 15,0 4 3-15,2 3-3 0,5 5 0 0,7 8 0 16,3 9-3-16,9 1 2 0,11 5-4 0,10 0-1 15,11 5 3-15,13 6-3 0,7 9 6 0,4 9 5 16,5 9-1-16,-2 11 5 0,-8 8-11 16,-7 11-4-16,-10 8 0 0,-8 8 1 0,-9 9 2 15,-7 8 0-15,-10 8 0 0,-6 10-4 0,-11 10 5 16,-6 9 3-16,-12 10-3 0,-8 5 4 16,-16 8-4-16,-17 6-1 0,-11 5-1 0,-16 3 1 15,-6 5-3-15,-2-7-1 0,0-8 2 0,7-14-9 16,7-12 0-16,6-12-16 0,6-9-22 0,8-4-25 15,8-9-43-15,6-4-50 0,10-8-79 0,12-8-104 16,5-8-364-16,16-12-865 0</inkml:trace>
  <inkml:trace contextRef="#ctx0" brushRef="#br0" timeOffset="108876.2135">25658 10967 2132 0,'37'-23'307'15,"12"-6"-46"-15,7-5-67 0,-10 11-48 16,-12 11-41-16,-4 3-39 0,-6 8-34 0,-7 2-16 15,-3 6-9-15,-4 2-4 0,-2 7 0 0,-1 9 0 16,-1 7 0-16,-5 9 1 0,-5 6-1 16,-3 6 3-16,-6 5 2 0,-2 0 1 0,-4 1 4 15,3-3-3-15,1-4 0 0,3-6-2 0,2-10 1 16,1-4-4-16,3-9-4 0,3-5 2 0,5-5-3 16,4-3 2-16,6-2 3 0,8-5 1 15,14-1 5-15,13-4-1 0,11 1-3 0,5 1-3 16,2 3-1-16,-1 0-3 0,-6 4 0 0,-7 2 2 15,-10 0-3-15,-8 1 2 0,-11 0 3 0,-8-1-2 16,-8 3 11-16,-5 3 5 0,-7 3 9 0,-4 6 8 16,-11 3 2-16,-9 5-2 0,-11-1-5 15,-6-2-4-15,-7 2-8 0,-7-7-3 0,-9 3 1 16,-6-4-6-16,-8 1 1 0,-4-2-7 0,-5 0-17 16,-4-2-60-16,3 0-209 0,-1-2-1502 15</inkml:trace>
  <inkml:trace contextRef="#ctx0" brushRef="#br0" timeOffset="110447.6658">3225 11349 2811 0,'-10'-9'34'15,"2"-2"-19"-15,-1 4-34 0,6 8-20 16,3 6 2-16,0 10 20 0,0 12 33 0,-2 12 15 15,-6 11 9-15,-2 9 5 0,-2 3 2 0,-7 11-3 16,-1 8-4-16,-2 9-7 0,-6 11-9 16,-3 9-5-16,-1 4-3 0,-6-1-6 0,0-1 2 15,4-11-6-15,6-14-2 0,8-18 0 0,5-16-3 16,3-17 6-16,1-10 7 0,1-7 12 16,0-9 20-16,-6-6 9 0,4-8-1 0,-8-11-12 15,-2-10-16-15,-5-12-16 0,2-14-7 0,-2-12-1 16,1-8-4-16,4-8-2 0,4-6-1 15,4-7-3-15,7-3 6 0,3-7 0 0,4-2 2 0,3 0 2 16,7 2-4-16,8 2 1 0,5 3-2 16,9-1 0-16,7-1-1 0,8 3 3 0,4 1 3 0,13 6 1 15,2 10 4-15,4 4 2 0,-3 10 3 16,-1 12-1-16,-4 9-3 0,-3 11-3 0,-7 12-6 16,-6 10 2-16,-8 7-2 0,-4 8 0 0,-5 9 1 15,-4 7-4-15,-3 7 4 0,-4 5 1 16,-5 10 0-16,-4 4 2 0,-7 7-3 0,-5 6 0 15,-7 5-1-15,-5 1 1 0,-5 1 1 16,-4-3 2-16,-6 0 0 0,-3-2 1 0,-4-1 2 0,-8 0 1 16,-5 2-2-16,-2-3 0 0,-3-2-1 15,5-3-3-15,0-3 1 0,4-1 0 0,4-4-5 16,1-3 3-16,7-4 0 0,7-4-3 0,8-6 9 16,9-6-8-16,6-3 0 0,8-7 0 15,6-3-4-15,6-4 4 0,7-6 1 0,9-4 2 0,10-4-2 16,6-4 3-16,7-7 1 0,6-4-2 15,3 0 6-15,0 0-7 0,0 2 0 0,-5 1 2 16,-3 0-6-16,-4 1 4 0,-6 3 0 0,-5 0 0 16,-9 2 4-16,-3 1-1 0,-8 2 2 0,-4 1-1 15,-9 4 3-15,-3 3-2 0,-5 1-4 0,-1 1 1 16,-1 3-8-16,-3 3 5 0,-7 3-1 16,-8 9 2-16,-2 6 2 0,-8 4 0 0,-3 5 1 15,-4 1-2-15,4 1 4 0,-1-4-5 0,4-2-1 16,8-4 2-16,6-3-4 15,5-3 1-15,5-5 2 0,6-2-3 0,0-4 5 0,4-4 0 16,1 1 0-16,2-6 4 0,1 0 3 16,5-3 6-16,3-5 0 0,3-4 3 0,4-4-8 15,3-2-1-15,-1-4 2 0,1-2-4 0,-4-2 5 16,1-3-4-16,-2-1 0 0,0-2-2 0,-2-1 0 16,2 2-1-16,-3 3-3 0,0 4 2 0,-6 1-4 15,-1 4 3-15,-4 5 1 0,1 0-1 0,-4 7 5 16,0 2-3-16,-2 2-2 0,-2 3-3 15,2 3-2-15,-1 2 0 0,3 2-1 0,1 7 2 16,0 0-2-16,2 6 2 0,0 3 2 0,0 2-2 16,0 2 5-16,-1-1-4 0,-1 2 0 0,3-2 2 15,1 1-5-15,-1-5 2 0,1-6 0 0,2 0 1 16,0-7 0-16,-1 0 1 0,2-6 1 16,1-3-2-16,7-3 8 0,-2-7-1 0,5-3 1 15,2-4 1-15,1-3-5 0,1-7 0 0,-5 1-1 16,-1-4 1-16,-2 0 1 0,-2 1 1 0,-2 1 1 15,-3 2-2-15,-1 0 5 0,-2 2-3 16,-3 3-1-16,-2 1 3 0,-1 3-7 0,-1 1 2 16,-1 1-1-16,-1 5 1 0,2-1 2 0,-2 4 0 15,0 3 1-15,-2 3-4 0,2 1 0 16,0 1-4-16,-1 2-4 0,1 3 3 0,0 3-4 16,0 4 3-16,0 7 1 0,1 3-1 0,1 3 4 15,4 2-1-15,-1 1 1 0,2 0-2 16,6-2 1-16,0-5-2 0,5-1 1 0,3-4 3 15,3-2-5-15,0-7 4 0,4-2 0 0,3-4-2 16,3-9 6-16,0 0-2 0,3-9 3 0,-3-2-2 16,-1-4 0-16,-5-6 0 0,-1-1 0 15,-5-6 4-15,-3-4-2 0,-3-7 1 0,-2 2-1 0,-4-6-2 16,-6-2 3-16,-2 1-3 0,-4 1-1 0,-4 6-1 16,-4 6 0-16,-3 6-1 0,-2 8-2 15,-3 2 4-15,0 8-9 0,-3 3 1 16,-3 8-2-16,-2 5-7 0,-4 8 4 0,-8 11-12 15,-5 9-15-15,-3 9-28 0,-5 11-47 0,-2 10-71 16,-2 6-170-16,-2 12-741 0,-5 7-600 0</inkml:trace>
  <inkml:trace contextRef="#ctx0" brushRef="#br0" timeOffset="111024.5949">2228 14226 3242 0,'-19'-24'6'0,"-4"-8"21"0,-3-8 11 16,14 6 12-16,7 3 13 0,4 0 3 16,4 4-11-16,1 0-15 0,4 9-21 0,3 2-9 15,0 3-7-15,5 5-3 0,0 1 2 16,4 5-1-16,6 4-2 0,-1 2-2 0,8 3 3 15,1 4 0-15,0 2 2 0,5 2 1 0,-3 3-3 16,-3-3 1-16,-1 3-1 0,-2 1-1 0,-7-4 3 16,0 0 0-16,-3-3-2 0,-3-5-1 0,-6 1 1 15,-2-5-1-15,-5-1 2 0,1-2 5 0,-3-2 4 16,-2 0 3-16,3-7 0 0,2-5 0 16,3-7-6-16,2-6 0 0,-1 0-2 0,3 0-4 15,-2 0 1-15,2 1-2 0,0-1 2 0,2 2 3 16,1 3-5-16,3-1 0 0,-1 2-2 0,1 3-2 15,3 2 3-15,-2 7 0 0,0 3-2 16,0 3-2-16,0 3 1 0,-1 2 0 0,1 4 1 16,-2 2 4-16,-2 4-4 0,2 0 3 0,-1 4-4 15,0 2 1-15,0-3 3 0,-3 0-1 0,0-2 3 16,0-2-2-16,-5-4 1 0,1-1-2 16,-2-3 1-16,4-3 4 0,-2-1-3 0,3-4 2 15,4-3-1-15,3-1-3 0,-2-3 3 0,7 1-1 16,-2-3 1-16,-1 1-1 0,1-1-1 15,-2 3-2-15,-1-1 2 0,3 1 2 0,-2-2 0 16,2 1 2-16,-1-4-4 0,1 2-2 0,-2 0 4 16,3-1-1-16,-2 1 3 0,0-1 0 0,-4 0-1 15,3 2-2-15,-4-1 0 0,3 5 3 0,-4-3-4 16,2 2 2-16,-1 1-2 0,0 4-2 16,1 0 2-16,1 3-2 0,-1 0-3 0,2 2-13 15,0 2-44-15,3 0-84 0,0 3-220 0,6-1-1390 16</inkml:trace>
  <inkml:trace contextRef="#ctx0" brushRef="#br0" timeOffset="112776.5186">28207 9021 1991 0,'-3'-4'197'0,"-3"2"-49"0,2 0-91 16,2 5-52-16,2 6-16 0,-1 8 16 15,-2 6 26-15,1 7 10 0,-4 6 10 0,0 4 1 16,-5 5 0-16,-5 8 0 0,3 6-7 0,-5 3-5 16,1 0-13-16,3-2-9 0,4-11-4 15,1-8-4-15,7-11 3 0,0-8-2 0,0-8-1 0,2-3 6 16,0-5 22-16,-1-5 46 0,2-2 37 0,-1-5 9 16,2-6-26-16,0-12-47 0,0-8-40 15,7-10-13-15,0-6 5 0,0-6-1 0,3-3 0 16,0-4-3-16,2-3-3 0,2 1 1 15,3-1-1-15,1-2 4 0,3-4-4 16,3 5-2-16,1 0 0 0,3 2-2 0,-1 6-2 0,5 9 1 16,1 1 1-16,4 10-3 0,0 4 0 0,-3 5 2 15,2 3-1-15,-5 4 1 0,2 8-2 16,-4 4-2-16,-1 2-3 0,-3 4 1 0,-1 5-2 16,-5 3-7-16,3 4-16 0,-2 4-32 0,-3 4-49 15,1 6-59-15,-1 2-73 0,-3 4-111 0,-3 0-191 16,-4 4-952-16</inkml:trace>
  <inkml:trace contextRef="#ctx0" brushRef="#br0" timeOffset="113254.0505">28319 9132 767 0,'-13'5'222'0,"-4"1"-50"16,0 2-50-16,10-2-36 0,2 1-15 15,4 0 15-15,2-2 31 0,4 1 51 0,0-1 42 16,8 0 20-16,3 1-24 0,11-3-47 15,6 0-50-15,12-2-40 0,11-2-18 0,5-2-14 16,8-3-7-16,3-2-4 0,-2-2-7 0,-5-2-1 16,-5 2-3-16,-7-1 0 0,-6 0 1 0,-7 0 0 15,-7 2 2-15,-9-1 2 0,-4 2 6 0,-3 2-3 16,-7 1-3-16,-1 3-7 0,-1-1-7 16,-5 3-3-16,1 2-3 0,-1-1 2 0,0 4-6 15,1 1-1-15,0 4 1 0,0 2-3 0,3 2 7 16,-1-1 3-16,0 1-1 0,2-1 0 15,3 1-1-15,-2-2 2 0,1-1 0 0,2-3 7 16,3 2-1-16,3-1 0 0,4-2 3 0,2 2-1 16,3-3 4-16,2-3 3 0,5-1-1 0,4 1-2 15,6-3-4-15,0-3-1 0,7 0-2 0,-2-3 7 16,3-2-4-16,1-3-3 0,3 1-2 0,-6 1-7 16,-4 0 4-16,-1 0 0 0,-5 2 1 15,-4 2 0-15,-6 1-3 0,-6 2 1 0,-1 1-4 16,-7 1 6-16,-1 0 0 0,-1 1-4 15,-3 0 3-15,0 2-6 0,4 0 3 0,-3 1 3 16,0-2 1-16,3 3 3 0,0 0-6 0,1-1 1 16,1 0-1-16,3-1 5 0,5 1 1 15,-1 2 0-15,6-2-1 0,0 3-8 0,1 0 4 16,0 4-10-16,-1-1-38 0,-4 2-84 0,-9 3-195 0,-4 2-766 16,-11-1-576-16</inkml:trace>
  <inkml:trace contextRef="#ctx0" brushRef="#br0" timeOffset="116775.8026">6503 15879 2331 0,'-23'-25'577'15,"0"-6"-532"-15,-5-3 7 0,15 10 4 0,7 8-3 16,4-1 1-16,1 4-5 0,3 1-9 0,1 2 0 15,1 4-11-15,-1 1-1 0,5 3-7 16,1 4-7-16,0 0 3 0,4 5-3 0,2 5 5 16,4 6 4-16,6 4 1 0,-3 7 2 0,8 6-6 15,-1 4-1-15,4 6-4 0,8 5-4 0,0 6 0 16,7 8-7-16,-3 0 3 0,8-5-1 16,-1-10 2-16,2-18 9 0,4-15-3 0,3-16 0 15,4-14 1-15,11-16-2 0,7-19 2 0,5-13 0 16,10-17 1-16,3-9-7 0,2-8-2 15,4-7-2-15,-1-3 1 0,3-2 1 0,-3 0-1 16,0 4-3-16,-11 9-1 0,-5 12 0 0,-16 14 0 16,-11 15 4-16,-15 12 1 0,-8 11-8 0,-14 7 4 15,-4 6-5-15,-9 6 1 0,-6 4 4 0,-4 5-5 16,-4 5 0-16,0-2-5 0,0 2-3 16,-3 0-13-16,2 0-11 0,-1 3-18 0,-5 6-34 15,0 3-41-15,-2 2-72 0,0 1-182 16,5 2-626-16,-1 1-649 0</inkml:trace>
  <inkml:trace contextRef="#ctx0" brushRef="#br0" timeOffset="117227.0223">13003 14397 2704 0,'-31'-7'90'0,"-7"-1"25"0,-3 2 10 16,15 5-21-16,11 3-15 0,6 2-31 15,6 4-24-15,-1 5-12 0,3 8-2 0,1 8 6 16,4 9 2-16,2 8 3 0,6 1-2 0,10 1-5 15,6-4 0-15,13-11-2 0,18-7 2 0,17-9-1 16,17-13 0-16,25-13 1 0,18-18-5 16,16-11 2-16,11-16-4 0,10-9-7 15,2-6 3-15,3-3-7 0,-3-1 2 0,-2 0 1 0,-9 2-2 16,-2 3-2-16,-7 6 1 0,-9 5-2 16,-14 7-1-16,-17 5 4 0,-12 4-4 0,-15 2-2 0,-15 3 2 15,-13 4-4-15,-13-1 4 0,-11 8 1 16,-7 1-3-16,-10 5 4 0,-8 6-2 0,-4 4 2 15,-6 4-4-15,-2 3 5 0,-3-1-7 16,1 1-6-16,-1 2-2 0,-2 0-12 0,-3 1-4 16,-1 4-11-16,-1 1-19 0,-2 2-25 0,3 2-45 15,0 2-62-15,3 3-113 0,3 0-250 16,8-2-1104-16</inkml:trace>
  <inkml:trace contextRef="#ctx0" brushRef="#br0" timeOffset="117715.2239">19841 13400 2419 0,'-12'-5'14'16,"-1"0"-3"-16,-2 4-9 0,6 8 5 0,3 6 14 16,3 8 32-16,2 4 25 0,3 7 16 0,5-1 12 15,0-1-7-15,3-2-2 0,5 3-7 16,4-4-4-16,4 0-4 0,7-1-6 0,10-2 0 15,15-2-9-15,15-5-9 0,18-6-14 0,24-7-9 16,18-10-8-16,13-7-11 0,12-9-1 16,13-9-4-16,7-4-2 0,9-7 3 0,0-2-1 15,-1-7 4-15,1-2-3 0,-5-3 0 0,-9-3-3 16,-14 3 0-16,-13 0-3 0,-15 8-1 0,-21 7 3 16,-16 5-5-16,-19 9 4 0,-16 3 4 0,-20 7-1 15,-10 2 10-15,-12 4-2 0,-4 4 0 16,-3 1-2-16,-5 4-4 0,-2-1-2 15,-1 3-7-15,0 0-3 0,0 3-11 0,-5-2 2 0,1 3-2 16,-7 5-8-16,-8 4-3 0,-6 4-29 16,-5 7-34-16,0 3-54 0,-1 4-96 0,1 2-277 15,2 7-1235-15</inkml:trace>
  <inkml:trace contextRef="#ctx0" brushRef="#br0" timeOffset="139852.2106">4641 10641 1 0,'-10'-15'0'0,"-2"-7"0"0,-4-4 118 16,1 5 110-16,2 3-20 0,-4 0-20 0,1 0-27 15,-2 2-35-15,0 0-34 0,-1 1-32 16,-2 2-25-16,1 0-17 0,-3 3-7 0,-2 1-2 16,0 0-3-16,-3 3 0 0,0-1-1 15,-4 1 6-15,0 2 12 0,-1-1 12 0,-2 2 8 16,4-1 7-16,-2 2-1 0,1 0-1 0,-2 2 2 16,-5 2-2-16,-1 1-3 0,-3 1-5 0,-3 2-9 15,-1 3-4-15,-2 0-2 0,-5 3-3 16,-4 4-3-16,0 0-4 0,-3 5-4 0,-1 1 0 15,-1 3 2-15,-2 1 3 0,1 3 0 0,-3 2 0 16,3 3-6-16,-1 0-2 0,0 1-2 16,1-1 0-16,-5-1 0 0,3 2-1 0,-4 1-4 0,0 3-2 15,1 5 3-15,-3 0-1 0,5 4-1 16,-1 0 3-16,0 5-2 0,1 0 9 0,-4 4 9 16,2 2 5-16,-2 4 11 0,-1 1-1 0,3 2 4 15,0 4-2-15,5 1-8 0,2 4-8 0,2 1-5 16,3 3-5-16,5 3-1 0,3 2 6 15,5 2-2-15,3 2 3 0,0-2-1 0,-1 1-5 16,4-1 1-16,0 3-3 0,7 0-1 0,2 1 2 16,5 3-4-16,2 3 3 0,5-3-3 0,3 0 1 15,4-1 0-15,4 1-3 0,3 1 5 16,3 5-1-16,3-2-1 0,5 3-1 0,4-5 0 16,7-3-1-16,3-2 1 0,8-4 3 0,3 2-2 15,9-5-3-15,5 1 5 0,1-4-2 16,5-3 2-16,3-8 3 0,2-3-4 0,8-7 2 15,0-7 4-15,7-5 3 0,5-6 2 0,2-4 2 16,8-6-1-16,2-3-1 0,5-6 1 0,0-3-2 16,4-5 3-16,-3-4 0 0,5-5 2 0,-2-5-1 15,4-5-1-15,1-3 5 0,-3-4-2 16,2-6 2-16,-5-4-3 0,2-6-7 0,-1-6 0 16,2-2-3-16,-2-3 3 0,1-3 1 0,-2-5-5 15,-2-4 2-15,-2-6-4 0,-1-5-1 0,2-4 4 16,-3-7 0-16,6 0-1 0,-3-4-6 15,-3-3 3-15,-4-2-1 0,-4-1 3 0,-1-5 2 16,-2-3-2-16,-4-3 1 0,-2-6-4 0,-1-2 5 16,-5 0 1-16,-3-3 3 0,-5 3 2 0,-7-7-1 15,-4 0 3-15,-8-4 0 0,-2-4 2 16,-7 2-4-16,-3 0 1 0,-8 2 3 0,-4-2 0 16,-10 0 5-16,-6-2-6 0,-3-1-5 0,-7 3-6 15,-4 5-6-15,-6-2 6 0,-5 1-5 0,-7 1 6 16,-8-2-4-16,-4 1 0 0,-3 5 0 15,-5 0-5-15,-10 5 5 0,-7-1-3 0,-7 4-2 16,-8 1 2-16,-8 1-3 0,-6 10-5 0,-11 2-3 0,-10 7-2 16,-14 11-2-16,-15 7-7 0,-13 7-26 15,-15 9-55-15,-14 7-91 0,-17 9-247 0,-10 11-1223 16</inkml:trace>
  <inkml:trace contextRef="#ctx0" brushRef="#br0" timeOffset="141922.9348">26149 11085 1 0,'5'-10'60'0,"-1"0"368"0,4-6-72 0,-2 6-37 16,1-3-18-16,-2 5-4 0,2-2-16 15,1 1-29-15,-2 1-33 0,0 2-29 0,-2 1-30 16,-2 3-34-16,0 0-32 0,-2 4-43 0,0-1-27 16,-2 2-19-16,1 1-4 0,0 3-2 15,-1 8 7-15,-4 6 16 0,-1 8 4 0,-4 7 14 16,-3 9 6-16,-2 5 0 0,-1 7 2 0,-2 6-6 16,-4 3-3-16,6 1-7 0,-3 0-5 0,6-5-1 15,-2 4-6-15,5 0 1 0,2 0-4 16,-1 0-1-16,4-1 3 0,-1 2-1 0,1 0 1 15,2-2-1-15,-1 0-4 0,1-7-3 0,-2-4 0 16,0-6 2-16,-2 0-2 0,-1-1 2 16,2-2-4-16,-2-3-5 0,1-8 1 0,0-3-2 15,2-10 2-15,2-4 3 0,2-6-3 0,1-4 2 16,1-4 3-16,-1-3 8 0,2-1 6 0,-1 1 4 16,1-2 0-16,1-4-13 0,-1-3-2 15,3-6-8-15,-1-2-7 0,4-4-6 0,-3-1-26 0,2 1-28 16,-2 2-33-16,-1 1-44 0,2 4-74 0,-1-4-197 15,4 3-836-15,1-5-463 16</inkml:trace>
  <inkml:trace contextRef="#ctx0" brushRef="#br0" timeOffset="142306.9278">26754 11693 2393 0,'1'-23'439'0,"3"2"-307"0,-2-3 9 0,0 8-5 16,-2 4-18-16,1 2-14 0,-1 5-26 0,0 2-23 16,-1 3-23-16,1 0-16 0,0 1-15 15,-4 4-4-15,-1 2 4 0,-6 7-1 0,-3 6 4 16,-8 7-2-16,-3 3-2 0,0 4 6 0,-4 3-4 16,2 5 1-16,-2 2-1 0,3 3-2 0,2-1 1 15,4 1 0-15,7-4 5 0,4 0-4 0,8-1 3 16,3-4-2-16,6-2-6 0,3-8 11 15,6-3 1-15,3-6 5 0,3-4 9 0,7-4-6 16,3-6-1-16,8-4 1 0,5-7-2 0,4-5 0 16,1-7-1-16,0-3-4 0,2-10-8 0,-1-4 6 15,-2-7 1-15,-2-6 2 0,-7-1 5 0,-6-3-8 16,-4-4-1-16,-7 4 0 0,-9-2 3 16,-5 5-3-16,-10 4 1 0,-6 4-4 15,-8 6-4-15,-6 4 1 0,-9 4-3 0,-8 5 2 16,-5 5 0-16,-12 6-7 0,-8 6-4 0,-5 8-15 15,-8 7-32-15,-7 9-55 0,-5 8-153 0,-7 12-822 16,1 4-700-16</inkml:trace>
  <inkml:trace contextRef="#ctx0" brushRef="#br0" timeOffset="143005.2141">17332 13008 2466 0,'-5'-6'167'0,"-8"-1"27"0,3 0-20 0,4 3-9 15,0-1-14-15,5 2-26 0,1 0-34 0,0 1-25 16,1 1-21-16,4-2-16 0,-1 0-14 16,6 0-8-16,10-4-6 0,8 1-3 15,6 3 5-15,10-1-1 0,12 2 3 0,7 0 0 0,7 1-11 16,10 1-20-16,3-1-45 0,5 1-66 16,9-3-123-16,3 0-310 0,3-2-1147 15</inkml:trace>
  <inkml:trace contextRef="#ctx0" brushRef="#br0" timeOffset="143172.9002">19397 12825 2820 0,'-1'-4'185'0,"-4"-1"-22"16,-1 0-45-16,5 3-20 0,-1 1-17 0,2 0-29 16,0 1-24-16,3 0-17 0,0 0-14 0,10 0-3 15,8-2-18-15,14 2-51 0,11 0-113 0,15 2-253 16,14-2-1285-16</inkml:trace>
  <inkml:trace contextRef="#ctx0" brushRef="#br0" timeOffset="143276.2637">21741 12680 2201 0,'39'-14'303'16,"7"-5"-55"-16,5 0-62 0,-17 0-37 0,-13 6-42 16,-7 2-43-16,-6 1-30 0,-5 4-22 15,-2 4-54-15,-2 1-118 0,-2 2-397 0,-5 1-1139 16</inkml:trace>
  <inkml:trace contextRef="#ctx0" brushRef="#br0" timeOffset="185088.0148">891 4379 952 0,'-4'-3'175'0,"-2"0"23"16,1-1 20-16,-3 1 4 0,1-2-4 16,1 0-34-16,-1 2-44 0,-3 0-25 0,7 1-21 15,-2 2-19-15,3-2-24 0,0 1-18 0,1 1-8 16,0 0-7-16,1 0-3 0,1 0-3 15,-1 0-5-15,0 0-7 0,1 1-4 0,0 1 8 16,0-2 11-16,1 2 22 0,4 1 19 0,1 0 4 16,6 2 4-16,0 0-6 0,26 3-20 0,9-2-6 15,6-2-6-15,1-4-11 0,2 0 4 16,3-3-6-16,2 2-8 0,1 0 5 0,4-1-1 16,-6 1-1-16,0 0 7 0,-7 0-6 0,2 0-2 15,-3-2 1-15,-7 1-3 0,-1-2 1 0,-4 0-1 16,-5-2-2-16,-5 1-6 0,-3 0 1 0,-2-1-5 15,-7-1-4-15,-5-1-2 0,-2-1-17 0,-3 0-13 16,-2-1-13-16,-4 0-27 0,-2-2-15 16,-1-1-4-16,-2 1 1 0,-4-1 12 0,-1 3 18 15,-4-1 10-15,-5 2 9 0,-1-1 16 0,-6 1 3 16,-2 2 8-16,-5 2 8 0,-3-2 6 16,0 2 15-16,3-1 14 0,-1 2 19 0,5-2 22 15,0 1 18-15,5 3 10 0,8-2 4 0,5 3 1 16,3 1-19-16,3-2-17 0,4 4-27 15,0-2-36-15,0 0-17 0,1 0 1 0,3 1 11 16,6 3 17-16,9 2 22 0,7-1 4 0,6 4 2 16,7-1-1-16,6 2-9 0,-3 1-5 0,3 3-7 15,-7 2-6-15,-4 0 3 0,1 2-3 16,-7 0-2-16,-5 1 0 0,0 0-1 0,-7 2-1 16,-2-1 1-16,-6 1 2 0,-2-1 3 0,-6 1 5 15,-2 0 5-15,-5 2 1 0,-4-2 8 0,-1 0-1 16,-7 0 2-16,-2-3 2 0,-3-2-2 0,-4-2-1 15,-2 1-6-15,-5-1-4 0,0-3-4 0,0 1-1 16,-4-1-6-16,4-4-12 0,0 0-21 16,4 0-56-16,2-1-121 0,5-4-316 0,9 0-1139 15</inkml:trace>
  <inkml:trace contextRef="#ctx0" brushRef="#br0" timeOffset="187064.0931">3388 3841 886 0,'0'-9'392'0,"2"-2"-16"16,-2-5-78-16,0 4-31 0,-2 1-30 0,1 1-34 16,-4 2-42-16,1 1-24 0,2 2-35 0,-3 2-29 15,2 0-20-15,1 3-31 0,0 2-20 0,-2 0-5 16,-6 6-1-16,-10 5 2 0,-9 4 6 16,-8 5 1-16,-4 3-2 0,0 2-2 0,3-1 1 15,2 5-2-15,1 2 3 0,2 7-1 0,2 2-3 16,0 1 0-16,2 4-2 0,5-4 1 0,5 1 2 15,4-2 1-15,7-3 0 16,6-1-1-16,4-1 1 0,5-4 1 0,3-1 0 0,8-3 2 16,3-5 4-16,5-3 2 0,4-4 2 0,6-4 4 0,5-4 0 15,5-2-1-15,5-6 1 0,5-1-5 16,-2-3-3-16,3-5-2 0,1 1-5 16,-4-6 1-16,-2 1 0 0,-2-7-3 0,0-1-1 15,-4-1-1-15,-2-2-1 0,-6 3 3 0,-6-3 2 16,-6 3 0-16,-7 2 2 0,-1 0 1 0,-6 3-2 15,-5-4 5-15,-2 2-1 0,-4 0 1 0,-2 2 2 16,-2-2-4-16,-3 0-1 0,-1 2 2 16,-2 1-2-16,-2 2 1 0,-6-2-2 0,0 4-4 15,-4-1-1-15,0 5 0 0,-9 1 0 0,-3 2 1 16,-4 1 3-16,-3 7-5 0,-2 0 1 0,-1 3-1 16,-5 3 1-16,1 3 0 0,-2 3 2 15,6 3-1-15,4 0-6 0,8 1-1 0,6-1-2 16,9 2-1-16,6 1 6 0,3 2 1 0,7 0 2 15,3 4 0-15,4-6-1 0,5 1 3 0,3-3 0 16,1-2 0-16,6 0 0 0,-1-5 0 0,3-5 1 16,-2-1 5-16,7-2 1 0,0-3 0 15,2-3-1-15,1-1-2 0,-1-5-2 0,0 0 2 16,1-2 2-16,-3-5-1 0,1 1 0 16,1-6-1-16,-2 1 0 0,-3-1 0 0,-1 0 2 15,-4 1-2-15,-3 2 0 0,-1 2-1 0,-3 0-4 16,-2 4 3-16,-2 2 0 0,-2-1-2 0,-1 2 4 15,1 2-4-15,-3 1-6 0,0 1-1 0,-1 2-4 16,2 1-2-16,-1 1 1 0,2 3 5 0,1 2-1 16,2 3 5-16,3-1 1 0,0 3 2 15,0 1 2-15,6-1-2 0,-2 1 0 0,2 1 1 16,0-3 0-16,-2 3 1 0,3-1-2 0,-4-3 0 16,1 1-6-16,-5-3 4 0,-1-3 2 15,2-1 2-15,-1-3 5 0,-2-2-1 0,1-2 0 16,2-2 2-16,-1-4-2 0,2-2 2 0,0-3-1 15,-3 0-2-15,3-3-3 0,-2-1 2 0,2 0-1 16,-1-1 0-16,2-1 5 16,-2-1-8-16,0 2 1 0,-1 3 0 0,-2 3-2 0,-3 1 5 15,2 3 0-15,-5-1 1 0,1 3-1 0,-2 2 3 16,1 0 1-16,-1 3 0 0,-2 0 5 0,-1 2-10 16,1 0-3-16,-1 0-3 0,-1 1-9 15,1 0-3-15,1 1 0 0,5 4 3 0,-3 4 6 16,3 2 5-16,1 3 1 0,1 1-1 0,2 2 4 15,1 1-4-15,3 2 1 0,1 1 2 0,1 1-8 16,0 0 8-16,1 2-2 0,1-3 1 0,-1-5 1 16,2-1-1-16,0-6 1 0,2 0 1 0,-2-4 5 15,2-4-1-15,1-2 0 0,-1-4 1 16,2-3-5-16,-1-3 5 0,-3-3 4 0,1-8 0 16,-2-3-1-16,-1-6-2 0,3-3-1 0,-5-4 0 15,1-4 0-15,0-4-2 0,0-3-5 16,3-2 2-16,-2 1-5 0,-2 0 5 0,-5 4 2 15,-1 2-3-15,-4 8 2 0,-2 1-2 0,-1 5 0 16,-2 2 2-16,0 4 2 0,0 3 2 16,-4 4-1-16,3 6 2 0,-2 2-1 0,2 3 4 15,0 2-2-15,1 2-3 0,-1 1-7 0,1 0-16 16,0 1-16-16,-2 4-2 0,2 2 6 0,0 6 12 16,3 6 14-16,-2 5 3 0,6 4-4 0,1 1 3 15,3 1 1-15,1 2 0 0,0 1 2 16,3 0-3-16,0 1-1 0,0 4-1 0,1-3-2 15,0 1 3-15,-1-4 1 0,3 0 0 0,-5-3 1 16,2-3-1-16,-1-4 1 0,-3-2 0 0,2-4 6 16,2-3-6-16,-3-3-2 0,5-1 2 15,0-3-4-15,4-2 8 0,4-3-1 0,2-3 0 16,0-3-1-16,2-1-1 0,-2-3 1 0,-4 0 2 16,-1-3 3-16,-2-1-2 0,-1 0 0 0,-4-1 1 15,-1 1-5-15,-2 1 4 0,-2-1-1 0,-2 2 1 16,-5 2 3-16,2 3-1 0,-2 1 2 15,-3 1 2-15,0 3 2 0,-2 0-2 0,1 1-5 16,-2 1-6-16,2 0-12 0,0 1-4 0,-2 1 3 16,-5 3 1-16,-5 5 5 0,-3 3 8 15,3 2-4-15,-4 2 2 0,7-2 2 0,3 0-2 16,2-1-1-16,4-2 0 0,3 1-4 0,4-1 3 16,0 0 2-16,7-3 1 0,6-1 4 0,4-1 0 15,6-3-1-15,4-3 1 0,0-1-1 16,3-2-2-16,-3-4-1 0,-1 0 1 0,-2-4-3 15,-4 1 2-15,0-3 3 0,-4 0 0 0,-2-3 4 16,-1-1-2-16,-1 0 0 0,-5-1 1 0,-1 2-1 16,-2-1 3-16,-2 3-1 0,-3-2 1 0,-2 1-1 15,-3 1 3-15,0 2 0 0,-1 0-1 16,-2 2 3-16,-1 1-6 0,1 1-3 0,-3-1-1 16,4 5-1-16,0-1 0 0,0 2-1 0,-1 1-6 15,2 0-8-15,1 1-4 0,-1 3 2 0,-1 2 3 16,-4 5 6-16,3 0 6 0,-2 3-2 15,2 0 1-15,3 2-2 0,5 1 2 0,0 0 1 16,4-2-2-16,3-2 2 0,5 0-1 0,6-1 0 16,3-3 1-16,5-5 4 0,3 0-4 15,3-5-1-15,-3-3 1 0,5-2-3 0,-4-1 4 16,0-6 1-16,-4-3 0 0,-1-5 0 0,0-3 2 16,-6-4 3-16,0-4-2 0,1-1 3 0,-3-4-3 15,6 0 0-15,-6-3 0 0,-2-1 0 16,-4 2 2-16,-4 2 0 0,-5 2-3 0,-3 2 0 15,-4 2 1-15,-4 6-1 0,-1 0 4 0,-5 6 6 16,0 3-4-16,1 3 0 0,-2 3-2 0,2 3-10 16,-1 4 6-16,-1 3-2 0,0 2-2 0,-2 6 5 15,-7 6-7-15,1 6-1 0,0 4-1 16,3 5 2-16,1 5 1 0,5 3 1 0,4 8 0 16,2 3-8-16,3 2 6 0,3 0 0 0,4-2 0 15,-2-3 5-15,7-2-3 0,-2-4-2 0,1-4 1 16,2-3-1-16,4-6-10 0,-2 1-8 0,5-4-22 15,5-6-41-15,1 2-76 0,-1-4-192 16,3-7-810-16,-5-6-557 0</inkml:trace>
  <inkml:trace contextRef="#ctx0" brushRef="#br0" timeOffset="189148.4591">7646 3862 1286 0,'-2'-12'228'0,"-3"-3"19"0,3-4-32 0,0 3-22 16,1 5-11-16,-3-1-22 0,2 2-21 0,-1 0-20 15,-3 3-19-15,1 0-13 0,-1 1-19 16,3 3-19-16,-3 1-15 0,2 2-17 0,-5 4-8 16,-2 4-4-16,-8 4-1 0,-4 5 1 0,-5 5 2 15,-4 3 2-15,-1 4 1 0,-2 0 2 0,5 4-1 16,4 2 0-16,-1 1-2 0,4 2-2 0,2 2-3 15,7-2-2-15,9-4-2 0,6 0 5 16,8-4 6-16,10-2 1 0,4-3 4 0,16-4 2 16,6-7-3-16,14-3-1 0,9-6 0 15,6-5-7-15,5-6-3 0,-3-4 1 0,0-5-2 16,-2-6-2-16,-6-4-1 0,-6-5-2 0,-3-3-1 16,-7-4 2-16,-3-4-1 0,-6-2 0 0,-2-3 1 15,-8-1-1-15,-3-1 4 0,-8 3 1 16,-4-1-1-16,-1 5 2 0,-10 0-3 0,-1 1 1 15,-5 5 2-15,-3 1 3 0,-4 5 3 0,2 5 3 16,-5 5 4-16,0 3 3 0,4 5 1 0,-2 3 2 16,-1 1-2-16,5 3-3 0,-2 2-5 0,4 1-14 15,-1 2-14-15,2 5-1 0,-4 4-1 16,-5 6 8-16,-1 7 9 0,1 8-2 0,1 3 2 0,5 8-1 16,2 0-1-16,0 4 1 0,1 0 0 15,1 3-1-15,0 2 3 0,1 3 0 0,0-5 1 16,5-3 1-16,1-9-2 0,2-6 1 15,2-6-1-15,-1-5 0 0,0-4-2 0,-1-7 1 16,0-4-1-16,-1-5 6 0,2-2 1 0,1-5 2 16,8-7-1-16,2-6-1 0,6-5-2 15,0-3-6-15,-4-1 0 0,5-1-4 0,0 0-1 16,-5 2 4-16,3 5-1 0,-5 4 1 0,0 3-1 0,-1 3 0 16,-1 4 1-16,-3 3 0 0,-3-1-2 15,0 2-3-15,-3 4-5 0,1 1 0 0,-1 2-2 16,0 3 2-16,0 3 2 0,4 0 4 0,-2 3 2 15,0 3 1-15,6 3 3 0,2 1 0 0,2 0 2 16,4 3-2-16,3-2 1 0,3 2-1 16,3-3-3-16,-3-6 4 0,2 2 0 0,0-6-2 15,-2-2 6-15,2-3-7 0,-4 0-1 0,-1-6-2 16,-4-1-1-16,-1-5 5 0,-5 0 1 16,-5-3 5-16,1-3-1 0,-3 0 2 0,-4-4 1 0,-3 0-1 15,-1-1 3-15,-4 3-3 0,-1-1 3 16,-3 0 0-16,-3 1-1 0,-1 3 1 15,-4 0-1-15,3 3 0 0,-7-1-1 0,2 4 1 0,-3 0 0 16,-5 2 0-16,0 1 1 0,0 1-2 16,0 3-3-16,-1 2-1 0,4 2-4 0,-1 2 2 15,5 2-1-15,-4 1-1 0,7 4-1 16,-1 1 2-16,3 4-1 0,1 0 2 0,4 0 1 16,0 4-4-16,4 1 2 0,4 1 0 0,0-2 0 15,3 2 2-15,1-3-2 0,3-3-1 16,0 1 0-16,1-3 1 0,1-2 2 0,2-2 0 0,-1-3 3 15,0-3-2-15,3-2 1 0,0-2 0 16,0-1-1-16,1-4 3 0,1 1 0 0,0-5 1 16,-4-2-4-16,-1 1 4 0,-2 0 1 0,-1-3 1 15,1 1 4-15,-2-2-4 0,-1 1-3 0,2-1 0 16,-2-3-2-16,0 2-1 0,-1-1 4 0,-1 0-3 16,-1 0 1-16,1 1 2 0,-4 1-1 15,1 3-1-15,2 1 1 0,-4 2-5 0,4-2 0 16,-3 2 1-16,3 4-3 0,-2-1 2 0,3-1 1 15,-4 3-1-15,1 0 0 0,1 2-1 16,0 0-3-16,1 1 0 0,3 0 0 0,0 5-1 16,0-1 1-16,-2 3 0 0,1 4 0 0,1-1 4 15,1 3-1-15,-1 0 0 0,-1 1 5 0,1 0-4 16,1 0 1-16,-1 1 0 0,1 0-2 16,0-1 1-16,4 0-2 0,-2-3 1 0,3 1-3 15,1-2 6-15,1-1 0 0,-1-4-1 0,2-1 5 16,-1-4-6-16,2 1 1 0,-3-2 3 15,3-2-7-15,1-1 5 0,-2-5 1 0,2 0 0 0,-3-1 1 16,0 0 1-16,-1-4 3 0,-5 5 0 16,0-5 3-16,-2 4-2 0,-2-5-2 0,-1 4-1 15,0-1-3-15,-1 0 6 0,-2 0-4 0,0 0 2 16,0 1 1-16,-2-1-3 0,0 0 1 0,2 1-3 16,-1 0 4-16,-1 3-6 0,0-1 1 15,0 2 1-15,0 1-6 0,-1 1 6 0,1-3-1 16,1 2 0-16,-2-1 1 0,2 1-3 0,-1-4 1 15,1 3-1-15,1-1 4 0,2 0-5 0,-2-1 2 16,-1 1-1-16,1 0-4 0,2 1 6 16,-3 0-2-16,3-1 0 0,-3 0 7 0,0 2-5 15,0-1 0-15,1-1 3 0,0 0-3 16,-2 0 3-16,0-1-2 0,0 0-1 0,0 0-2 16,1-1 4-16,-1 0 0 0,1-2 0 0,-1-3 3 15,0-1-5-15,0-2 1 0,0-1 2 0,-1-1-3 16,3 2 2-16,-1 0-3 0,-1 2-2 15,-1 3-1-15,0 1 9 0,0 2 3 0,-1 2 1 16,1-2 10-16,-2 6-8 0,0-1 1 0,1 3 2 16,1-1-8-16,0 1 5 0,0 1-3 0,0 0-4 15,0 1-3-15,-1-1-4 0,1 2-2 0,0-1-6 16,0-1 2-16,-1 1-7 0,1 4 2 0,-2 5 6 16,-1 1-1-16,0 5 7 0,1 3-1 0,1-2 1 15,0 4-2-15,1 2 3 0,-2 1 0 16,2 1-1-16,0 1 10 0,2-2-10 0,-2 1 1 15,0 0-1-15,1 3-7 0,0-2 6 0,-1 2 2 16,1-2-1-16,-1 2 3 0,1 0-2 16,2-2 0-16,2-1 0 0,0-3 6 0,2-2-9 15,3-2 2-15,-2-3 1 0,1-1-6 0,2 0 9 16,2-3-2-16,5-1 0 0,0-6 2 16,1 3 1-16,5-6 0 0,-2-2 0 0,4-1-2 15,-1-5 0-15,5-4 0 0,-2-3-1 0,-2-2-6 16,1-4 10-16,-3-2-2 0,2-2 0 0,-4-3 11 15,-1 0-12-15,-2 0 0 0,-5-1 1 16,-3-1-6-16,-3 0 4 0,-1 1-2 0,-3 0 1 16,-1 2-3-16,-3 5 3 0,-2 1 1 0,-2 6-2 0,2 3 9 15,-3 4-9-15,4 1 1 0,-1 4-2 16,2 2-2-16,0 0-2 0,-1 1-7 0,1-1-10 16,-1 6-6-16,-1 2 12 0,0 6 6 0,0 4 10 15,2 4 8-15,0 2-8 0,2 1 1 0,2 4 0 16,-2 0-4-16,5 0 1 0,-4 2 2 15,1-3-1-15,-1-1 1 0,0-1 2 0,-2-1-2 16,-1-3-2-16,2-3 3 0,-2 1-4 0,0-3 2 16,0-1 3-16,0-3-4 0,-2-1 2 15,2-4-1-15,-2-2 1 0,0-5 1 0,-1 4 0 16,-1-3-2-16,-2 0 0 0,0-2-6 0,-4-3-8 16,-2-3-16-16,-6-2-26 0,-2-3-32 15,-1-4-54-15,0-3-104 0,-1-3-270 0,-1-3-1178 16</inkml:trace>
  <inkml:trace contextRef="#ctx0" brushRef="#br0" timeOffset="189281.2128">10065 3604 1019 0,'19'-12'14'0,"3"-3"-11"15,15-3-13-15,0 2-91 0,0 3-823 0</inkml:trace>
  <inkml:trace contextRef="#ctx0" brushRef="#br0" timeOffset="190709.0943">11795 3693 1372 0,'3'-9'212'0,"0"-4"16"0,0-2-34 0,2 1-15 16,1 2-11-16,-1-1-21 0,-1 4-20 0,1-1-19 15,-3 0-15-15,1 2-13 0,-3-3-4 0,-2 4-9 16,1 1-6-16,0 0-4 0,-2 0-11 15,0 3-9-15,-2-1-14 0,-6 3-13 0,-2 3-8 16,-7 2-3-16,-5 3 1 0,-10 6 1 16,0 2 4-16,-6 4-3 0,0 2 1 0,-2 4 0 0,0 2-3 15,1 0 2-15,7 1 0 0,2-2-1 16,6 0-2-16,7-1 1 0,3 0-2 0,8-2 2 16,5-3 0-16,4 1 0 0,4-1 0 0,5-4 0 15,7 0 0-15,1-2 3 0,8-4 3 0,4-3 4 16,9-1 0-16,5-8 0 0,2-3-1 0,1-3-3 15,-1-1 1-15,-3-3-2 0,-3 0-2 16,-2-3 0-16,-6-3-1 0,-5 4 4 16,-6-4 5-16,-2 1 2 0,-6 0 2 0,-1 1-4 15,-3-2 0-15,-1 1 0 0,0 2 4 0,-3-1-1 16,-2 2 0-16,-2 2 0 0,0 0-6 0,-2 3 3 16,-1 1 2-16,0 0-2 0,1 5 2 0,-1-3-1 15,1 4-4-15,1 1-2 0,-1 0-6 0,2 2-7 16,0 1-8-16,-1-1-11 0,1 5 1 15,-2-1 7-15,-3 5 8 0,-2 3 11 0,-1 0 3 16,3 0-2-16,0 0-2 0,0 2 0 0,1-5-1 16,3 4 1-16,1-1-1 0,0 0 2 0,2 0-5 15,3-1 3-15,3-2 3 0,-2 2-2 16,4-3 5-16,0-1-3 0,5 0 0 0,0-1 2 16,2-2-1-16,4 1 2 0,-1-2 0 0,3-3-1 15,-3 1-3-15,1-2 1 0,-4-1 2 0,1-1 0 16,-1-2 4-16,2-1-3 0,-2 0-1 0,-1-1-1 15,3 0-3-15,-1-4 2 0,2 0 3 16,-1-1-2-16,3 0-2 0,-1-1-1 0,1 1 0 0,-1-2 0 16,2 3 6-16,0-2-5 0,0 2-2 15,-3 2 0-15,1 0-7 0,-6 3 6 16,-1 2 2-16,-3 1-4 0,0 0 0 0,-3 4-4 16,-1-1-1-16,-1 3 2 0,4 1 7 0,-1 3-4 15,1 1 1-15,2 1-1 0,1 3-5 16,-1-1 7-16,1 2 2 0,-2-1 0 0,2-1 3 0,0 0-3 15,1-1-1-15,-2 1 2 0,3-4 3 16,1 1-2-16,2-1-1 0,-1-3 0 0,3-2-6 16,0-1 7-16,5-2 4 0,-2-2 0 0,5-3 6 15,-3-3-6-15,1-1-1 0,-4-1 2 0,2-6 2 16,0 2-3-16,-2-4 3 0,-2 0-3 16,1-3-6-16,-1 0 6 0,-3 2-1 0,-3-1 1 15,-3 3 6-15,-2-3-2 0,0 3-1 0,-6-3 2 16,0 5 2-16,-3-2-1 0,-1 3 1 0,-2 3-3 15,2 0-6-15,-4 2 3 0,0 3-1 16,2 0 0-16,-3 1 7 0,4 3-11 16,-3 1 0-16,0 2-6 0,-6 5-7 0,-3 4 9 15,-4 1-1-15,-5 6 2 0,2 1 1 0,-2 3-1 16,3 1 2-16,3 0-2 0,2 0 5 0,4-4-5 16,3 2-1-16,2-2 0 0,5 1-3 0,2-1 5 15,4-1 0-15,4-1 0 0,1 0-2 0,2-1 2 16,5 0 1-16,3-3 2 0,1-1 3 0,2-3-3 15,7-2-3-15,1 0 0 0,9-3-13 16,0-3-15-16,3 0-39 0,5-1-79 0,2-7-193 16,2 2-962-16,-1-7-421 0</inkml:trace>
  <inkml:trace contextRef="#ctx0" brushRef="#br0" timeOffset="192348.4317">14312 3627 1480 0,'-5'-11'311'0,"2"3"25"0,2-2-90 0,-1 4-34 16,1 4-45-16,1 2-57 0,-4 1-51 0,3 0-57 15,0 3-24-15,0 3 1 0,-1 2 10 16,-4 7 17-16,2 6 17 0,-4 2 2 0,-1 0-4 16,3 0-3-16,1-1-2 0,0-1-5 0,2-1-1 15,3-5 0-15,3 3 0 0,2-5 2 16,2 0 2-16,4 1 5 0,3-6 10 0,5 3 5 16,7-6 1-16,3-1-1 0,3-2-9 15,2-4-5-15,2-3-6 0,0-3-4 0,-1-4 0 16,-1-3-2-16,-5-2 0 0,-3-2 1 0,-6-5 1 15,0 0-1-15,-3-2 0 0,-5 0-3 0,-2-2-2 16,-1 1 1-16,-6 2 1 0,1 2 1 0,-3 4 3 16,-1 5 0-16,-4 0 1 0,1 4 0 0,2 1 2 15,-1 2 0-15,-1 4-1 0,1 0-5 0,2 5-11 16,-1-2-16-16,1 0-17 0,-1 4 3 16,1 2 5-16,-1 4 14 0,0 6 15 0,0 5-1 15,1 0 0-15,2 1 2 0,-1 0 1 0,6-1-1 16,-3-1 0-16,2-1-1 0,-1-1 0 0,3-2 2 15,2-1 3-15,-1-3-2 0,2-3 0 16,0-2 1-16,2-2 2 0,4-2 5 0,2-3 2 16,3-1 1-16,3-4-2 0,1-3-3 15,3-2 0-15,-2-2-2 0,-2-4 3 0,3 1-4 16,-3-1-3-16,3 0 2 0,-5 0-5 0,-3 0 1 16,1 2 2-16,-2 0-2 0,0 3 1 0,-1-2-2 15,-5 2-1-15,3 2-1 0,-5-1 1 16,-2 5-3-16,1 2-5 0,-3 2 0 0,2 2-8 0,0 3 5 15,3 4 2-15,-2 4 1 0,5-1 5 0,-4 2 0 16,0 1 2-16,1 2 1 0,0-2 4 16,3 2-2-16,-3 0 0 0,-1-2-1 0,2 3-5 15,0-4 4-15,0 0 1 16,-4 0 1-16,0-3 4 0,-2-1-5 0,4-2 3 0,2-4 0 16,2 0 2-16,4-3 0 0,2-1 1 0,5-4-4 15,-2 0-3-15,-1-3 5 0,-2-2 0 0,0 0 2 16,-3-3 8-16,1-2-6 0,-6-1-1 0,4-2-1 15,-1-3 0-15,-3 1-2 0,-1 0 1 16,2-1-1-16,-1 3-6 0,-3-1 7 16,0 0 3-16,-6 0 1 0,2 4 7 0,-4-1-4 0,0 2-1 15,-2 3 3-15,-1 2-2 0,0 2 3 0,-1 0 0 16,-2 4 0-16,2 1-6 0,1 1-2 16,-1 0-8-16,1 1-10 0,-6 4 5 0,-3 3-3 15,-6 2 2-15,-2 5 5 0,0 5-5 0,1-1 2 16,5 2 1-16,2 1-2 0,8-1-1 15,4 1 1-15,7 0 1 0,5-1 0 0,10-1 4 0,7-4-4 16,6-2-2-16,12 1-3 0,2-5-8 0,9-1 0 16,1-1-8-16,2-4-10 0,2-1-7 15,-5-5-5-15,-4 1 2 0,-5-2 9 16,-2-2 16-16,-7-4 6 0,-4-2 10 0,-5 0 5 0,-3-1-4 16,-3-3 8-16,-3-1 5 0,-6-1 2 15,-4 1 11-15,0 1 2 0,-9 2 8 0,2 1 8 16,-6 3-2-16,-2 0 1 0,-6 2-7 0,4 0-8 15,-5 1-10-15,-4 3-6 0,-5-1-4 16,-5 4-4-16,-1 1 5 0,-6 4-4 0,-1 2-1 16,1 1 0-16,-1 3 1 0,6 1-3 0,1 1 1 15,8 2-1-15,1 0-11 0,6 2 8 0,6 3 1 16,5 0 0-16,8 1 5 0,10 0-6 16,8-3-4-16,9-1-3 0,9-7-5 0,3-2-2 15,5-7-4-15,-4-1-1 0,-6-6 1 0,0-1 3 16,-5-3 8-16,-5-6 6 0,-3-3 7 0,-4-4 1 15,-5-3 1-15,-2-4 2 0,-1-3-2 16,-4-4 5-16,-3-1 3 0,-5 0-2 0,-4-3 6 0,-3 4 1 16,-1 3 4-16,-1 2 4 0,-2 1 3 15,-3 3-2-15,2 4 0 0,-3 3 3 0,-3 6-1 16,0 2 4-16,5 3-2 0,-1 3-3 0,4 4-6 16,0 1-6-16,0 4-9 0,2-1-15 0,0 1-3 15,-2 8-2-15,0 2 1 0,-2 9 9 16,1 4 0-16,1 6 6 0,4 3 1 0,4 4-2 15,-3 1 2-15,4 6-1 0,-3 1 0 16,2 2 3-16,-2-1 1 0,2-3-2 16,-1-2-3-16,1-2-3 0,-2-4-17 0,1 0-20 0,-2-2-42 15,2-2-77-15,-1-5-180 0,2-1-765 0,1-4-566 16</inkml:trace>
  <inkml:trace contextRef="#ctx0" brushRef="#br0" timeOffset="193120.3395">18531 3758 1679 0,'-1'-3'183'16,"-4"-3"24"-16,0-1-27 0,-1 0-8 0,1 1-16 0,-5 0-35 16,-2 1-28-16,-5-2-19 0,-5 3-17 15,-5 3-8-15,-7 2-5 0,-2 4-1 0,-2 1-5 16,-2 3-7-16,3 0-7 0,6 4-8 0,3-1-6 15,5 1-4-15,4 3-4 0,7-1-2 0,2 4 0 16,6-1 1-16,7 2 2 0,7-3 2 16,8-1 7-16,9 0 2 0,9-4 1 0,11-1-3 15,7-6 0-15,6-4-3 0,2-2-2 0,-1-4-1 16,-4-5-2-16,-6-3 0 0,-5-2 1 0,-6-2 3 16,-6-1 3-16,-6-4 0 0,-5 0 1 0,-3 0 0 15,-6 1 3-15,-5 0 2 0,-4 3 2 16,-3 1 0-16,-5 2-5 0,-2 0-4 0,0 2-3 15,-6 2 0-15,1 2 0 0,0 2 0 16,-1 1-4-16,-2 2-7 0,0 8-2 0,0 2 1 16,-5 3 1-16,-1 3 3 0,2 1-1 0,3 3-2 15,2 3 0-15,8 0-1 0,4 3 3 0,4 2 2 16,8 0-2-16,6 1 3 0,9-1 0 0,9-2 1 16,10-3 2-16,8 1-1 0,7-9 0 0,0 1-2 15,0-6-1-15,-7-3-2 0,0-5 2 16,-6-4-1-16,-5-7 0 0,-5-4 0 0,-3-5 3 15,-1-3 2-15,-3-6 2 0,-1-5 0 0,-2-1-1 16,-1-3-1-16,-6-2 1 0,-2-1 0 16,-3 0 2-16,-5 2 0 0,-3 3 5 0,-3 4 0 0,-3 2 3 15,-4 5 4-15,0 2-2 0,-3 6 6 16,0 3 2-16,1 3 2 0,1 6-2 0,0 2-5 16,2 3-9-16,1 2-6 0,0 2-11 0,0-2-17 15,-1 6 1-15,-3 5 1 0,-1 9 7 16,-2 9 15-16,0 5-1 0,3 1 0 0,2 5 2 15,2 5-2-15,0 4 1 0,1 0 2 0,0 2-3 16,2-4 0-16,1-2 2 0,3-5-4 16,-2-4 2-16,1-3-3 0,-1-2-10 0,2-4-11 15,-1-3-23-15,0-4-20 0,-1-3-21 0,0-3-33 16,0-5-38-16,-1-3-30 0,-2-5-57 0,3-4-208 16,-2-5-1035-16</inkml:trace>
  <inkml:trace contextRef="#ctx0" brushRef="#br0" timeOffset="193452.1904">19153 3601 1640 0,'-1'0'198'0,"-2"-2"1"0,2-1-26 0,2 2-20 16,0-1-11-16,3 1-33 0,4-2-30 0,7-1-24 15,6-1-17-15,6 0-4 0,6 1-1 0,9 2-8 16,3 0-2-16,7 1 2 0,2-2-2 15,-1 1-4-15,1 0 0 0,1-1-5 0,-6 2-3 16,-1 0 4-16,-7-2-4 0,0 2 1 16,-2-3-2-16,-7 4 0 0,-1-1 1 0,-2-1 6 15,-6 0 7-15,-6-1 11 0,-5 0 15 0,-6 0 13 0,-2 1 6 16,-2 0-1-16,0 1-10 0,-2-3-12 16,0 3-10-16,0 0-10 0,-2 1-7 0,2-2-2 15,-1 2-5-15,1 0-6 0,-1 0-2 0,1 0-6 16,0 2-4-16,0-2-1 0,0 0-4 15,0 0-5-15,0 0-6 0,0 0-7 0,-3 4-3 16,2-1-18-16,-1 4-41 0,-2 2-85 0,3 1-220 16,-2 3-1277-16</inkml:trace>
  <inkml:trace contextRef="#ctx0" brushRef="#br0" timeOffset="194966.4299">20949 3711 990 0,'1'-11'293'0,"3"-5"-30"15,1-4 9-15,-3 6-39 0,-2-2 0 0,0-1-19 16,0 4-40-16,-2-3-27 0,-3-1-26 16,1 6-36-16,-2-4-11 0,-2 2-11 0,-3-1-10 0,-3 2-6 15,1 0-12-15,-7 3-7 0,-5 2-6 16,-5 4-6-16,-4 3 1 0,-8 7-4 15,-7 4 0-15,-3 5-3 0,1 6-2 0,-1 2-1 0,2 3-2 16,9-1 1-16,6 5-3 16,4 1-1-16,6 0-3 0,7-1-2 0,7-3 1 0,9 0 2 15,8-1 2-15,8-1 1 0,6-3 3 0,7-4 2 16,9-5 5-16,9-4 2 0,6-7-1 16,5-2-1-16,3-5-3 0,1-2-8 0,-6-5-1 15,-2-2 1-15,-4-2 0 0,-4-6 9 0,-4-2-3 16,-1-4-1-16,-2 0 0 0,-3-7-3 0,-7 2 1 15,-2-1 1-15,-5 2 2 0,-3 3 1 16,-6 4 1-16,-7 3 1 0,-1 4 0 0,-3 1 2 0,0 2-1 16,-4 3 2-16,2 0 0 0,-2 2 0 15,0 5 0-15,2 1-1 0,0 1-5 16,1 6-8-16,1-4-7 0,-2 1-6 0,-1 5 0 0,-2 0 6 16,-7 9 1-16,-1 2 5 0,3 2 0 15,3 0-4-15,1 3 3 0,1 2 2 0,5 2 1 16,5 2-1-16,3 1 0 0,2-3 0 15,4-3-2-15,5-2 4 0,3-2-2 0,7-4-4 0,0-1 3 16,2-5-5-16,2-3 4 0,4-2 3 0,-2-4 0 16,2-2 2-16,-6-4-3 0,0-2 0 15,-3-4 1-15,-5 0 2 0,-1-5 0 0,-2-4-1 16,4-2-2-16,-1-6-4 0,-2-3 3 0,-3-3 1 16,-2-1 2-16,-1 2 0 0,-4 4 1 15,-3 3-2-15,-3 6 2 0,-3-1 5 0,-2 5-4 16,2 4 0-16,-4 0 1 0,0 7-5 0,2 1 7 15,-1 2 0-15,0 1-4 0,0 4-2 0,-1 0-12 16,-1-1-4-16,1 5 1 0,-5 3 2 16,-2 9 9-16,-1 4 0 0,0 4 0 0,2 2-4 15,3 0 5-15,9 4 3 0,0 0-2 0,9 2 7 16,5-1-6-16,11-5-2 0,8-5 0 0,8-6 0 16,6-5 2-16,4-2 1 0,2-7-2 15,-6-1-6-15,-2-6 6 0,-7-5 1 0,-2-3 2 16,-5-3 11-16,-1-3-7 0,-5-5-3 0,-5-4 2 15,-2-2-8-15,-1-1 6 0,-4 0 4 0,-2 1-2 16,-2 2-1-16,-8 1 3 0,1 0-1 16,-5 0 1-16,-2 2 10 0,-2 3-8 0,-1 4-1 15,-4 2-1-15,3 0-4 0,-6 5 2 0,0-1 0 16,-3 4-2-16,-2 4-4 0,-4 3 0 0,-6 4 0 16,-2 7 0-16,-1 3 7 0,4 7-8 0,4 0-1 15,4 7 1-15,4 1-8 0,7 6 9 16,3 2 0-16,6 2-1 0,4 1 5 0,7 0-5 15,2-2 2-15,2-3 0 0,3-2 0 0,0-3 0 16,4-3-9-16,-2 0-18 0,-1-3-44 16,0 1-71-16,-1-1-182 0,1 0-884 0,0-6-527 0</inkml:trace>
  <inkml:trace contextRef="#ctx0" brushRef="#br0" timeOffset="196218.6655">3315 4968 2340 0,'-5'-2'152'0,"1"-1"-18"0,-5 3-71 0,-1 5-24 15,-4 3 13-15,-9 8 25 0,-8 5 20 0,-9 6 4 16,-6 8-14-16,-8 3-22 0,-3 6-19 15,2 4-14-15,-1 4-11 0,5-2-7 0,10 1-3 16,7-2-5-16,11-6 0 0,7 2-5 0,9-5 0 16,10-7-1-16,10 1 0 0,6-8 3 0,7-1-1 15,11-5-4-15,7-5-7 0,9-3-15 16,4-7-18-16,2-5-22 0,-5-5-40 0,-4-6-11 16,-1-1-17-16,-7-4-4 0,-6-2 19 0,-7-5 5 0,-4-3 22 15,-3-3 25-15,-3-1 22 16,-1 1 23-16,-3-2 24 0,1 5 27 0,1-2 32 0,-1 2 32 15,0 2 23-15,1 0 4 0,-1 1-12 0,1 1-13 16,3-1-15-16,3 2-11 0,-1 4-6 16,0 3-13-16,-1 8-17 0,2 5-13 0,-4 4-10 15,2 8-7-15,-3 5-3 0,-1 4 0 0,-3 5-2 16,3 1 1-16,0 3 1 0,-3 2-1 16,-1 4 2-16,-3-1-1 0,-3 7 0 0,-3 0 0 15,-3-1 3-15,-1-3 0 0,-1-6 0 0,-1-7-1 16,0-4-2-16,-1-7 3 0,-1-7 2 0,4-2 15 15,-1-4 23-15,1-4-5 0,0-2-4 16,0-9-17-16,1-3-23 0,2-5 2 0,2-3 2 16,3-3 1-16,3 0-3 0,1-3 0 0,3 2-2 15,1 2 1-15,4-1 2 0,-1 7-1 16,3 1-1-16,1 3 1 0,0 2 0 0,1 2 4 16,1 3 0-16,2 2-1 0,-3 4 1 0,2 3-1 15,-1 4 0-15,-1 3-1 0,1 4 1 0,-3 4-2 16,2 4 1-16,-3 2-2 0,0 6-1 0,-4 0 2 15,-3 1 1-15,-4 2 1 0,-5 1 0 0,0-1-1 16,-5-4-3-16,0-2-5 0,-5-4-10 16,3-3-21-16,-5-4-33 0,1 0-56 0,0-5-104 15,2-4-311-15,-3-3-1083 0</inkml:trace>
  <inkml:trace contextRef="#ctx0" brushRef="#br0" timeOffset="196371.7727">4015 4861 2481 0,'-9'-13'129'16,"0"-4"-45"-16,-2-1-29 0,5 7-17 0,5 6-14 15,-1 1-33-15,2 3-45 0,4 4-9 0,4 5-33 16,2 6-128-16,6 6-291 0,6 6-971 16</inkml:trace>
  <inkml:trace contextRef="#ctx0" brushRef="#br0" timeOffset="196771.2657">4405 5035 2719 0,'5'-7'163'0,"0"-5"-35"16,6 0-56-16,1 3-28 0,6 7-13 0,-5 2-7 15,6 6-13-15,0 6-6 0,4 8 0 16,4 4 1-16,-1 7 0 0,0 6 1 15,-2 6 1-15,-3 4-5 0,-4 5 6 0,-6 0-1 0,-3 1-1 16,-7 1 2-16,0-3-11 0,-1-2-5 16,2-8-7-16,-1-12 0 0,0-7 2 0,-1-7 2 15,0-8 4-15,-2-2 2 0,0-5 17 0,0-1 2 16,-1-5 2-16,-2-5 1 0,3-5-14 0,-2-5-3 16,3-8 0-16,2-1-4 0,3-3 1 15,1-2 1-15,4 1 3 0,3 2-2 0,1 2 6 16,0 2 2-16,2 4 2 0,0 2 11 0,-1 4-1 15,2 3 0-15,-3 5 0 0,4-1-8 0,-4 5-1 16,4 3-3-16,-3 2-4 0,5 4-5 0,0 3 2 16,1 3-1-16,0 4 0 0,-1 3 4 0,-4 3-5 15,2 6 2-15,-2 0 0 0,-4 2-3 16,-4 1 4-16,1-1-2 0,-3-2-3 16,-3-1-13-16,1-3-19 0,-2-3-28 0,0-2-52 15,-1-4-75-15,1-3-166 0,-1-6-402 0,0-4-817 16</inkml:trace>
  <inkml:trace contextRef="#ctx0" brushRef="#br0" timeOffset="196925.2737">4885 4842 2524 0,'-8'-13'151'0,"1"0"-27"0,0-1-32 15,3 4-21-15,3 3-29 0,-1 4-48 0,4 3-51 16,0 6-10-16,3 3-31 0,5 4-113 0,7 8-469 15,4 2-861-15</inkml:trace>
  <inkml:trace contextRef="#ctx0" brushRef="#br0" timeOffset="197805.6367">5621 5024 1957 0,'5'-10'199'0,"4"-6"-7"0,0-2-40 16,-5 8-8-16,3 3-15 0,-6 5-22 0,-1 2-37 15,-1 1-45-15,0 0-37 0,-3 0-19 0,0 5 9 16,-1 4 16-16,-8 5 25 0,-1 7 15 0,-6 3 1 15,-9 3-6-15,-2 4 0 0,-9 3 2 0,0 4-7 16,0 2-4-16,6-3-7 0,3-1-6 0,5-8-3 16,12-2-2-16,5-3-1 0,8-3-3 15,3 1 4-15,8-3 3 0,9-3 2 0,7 0 13 16,11-2-4-16,12-6 0 0,7-4 1 0,6-3-9 16,-1-2-1-16,-1-3-5 0,-5-4-4 15,-5-1-4-15,-9 1 2 0,-8-5 1 0,-3 4 1 16,-6-5 6-16,-3 2-2 0,-6-4 1 0,-4 2 3 15,-2-1-2-15,-6-3 5 0,-3 0-1 0,-2 2 2 16,-4 0 0-16,-1 3 2 0,-3 0 5 16,-2 3 2-16,-2 1 5 0,1 0-1 0,-2 2 0 15,0-2-1-15,-1 5-2 0,2-1 0 0,3 2-3 16,1 3-6-16,3 0-8 0,3 4-6 0,0 3-3 16,0 4-1-16,3 1 3 0,1 4 0 0,5-1 1 15,2 4 3-15,7-1-2 0,6 2 2 0,5-1 0 16,4-3-1-16,3-1 2 0,3-3-2 15,-3-3 0-15,0-2-1 0,-8-1 2 0,-3-5-1 16,-2-2 0-16,-1 0 1 0,-5-3-2 16,2 1 2-16,-5 0 3 0,-3-1 0 0,0-3 3 15,-1 1-2-15,-1-1 2 0,-2 0-2 0,1 0 1 16,-2-2-1-16,-1-2-2 0,0 1 0 0,0-3-1 16,1 1 3-16,-2 0 1 0,0 1-1 0,0 1 2 15,-2-2-1-15,0 5 0 0,2-2 1 16,-1 3-1-16,-1 3 1 0,0 0-1 0,2 1-1 15,-2 0-4-15,4 2-4 0,-2 0-10 0,0 2-11 16,2-1-10-16,-2 1 2 0,2 3 8 16,1 3 13-16,5 4 12 0,3-1 1 0,8 2 1 15,2 0-2-15,5-4 2 0,1-1-1 0,3-3 1 16,7-1-1-16,0-3 1 0,5-3-5 0,0-3-4 16,-6 0 2-16,-1-4-1 0,-7-6 2 0,-1-3 3 15,1 0 1-15,-7-7 0 0,-1-4 3 0,-2-2-1 16,-5-3 3-16,-2-1 0 0,-4 1 1 15,-6 0 1-15,-4 2-1 0,-4 0 2 0,-4 3 3 16,0 2 5-16,-2 4 5 0,1 2 1 0,3 6 4 16,3 4 1-16,-3 4-1 0,2 4-2 0,4 1-11 15,-5 2-9-15,4 5-5 0,-5 3-4 16,-2 4 3-16,-2 7 2 0,1 3-1 0,7 3 0 16,-1 4 2-16,5 2-1 0,2 5 0 0,6 1 1 15,1 0-1-15,4 3 0 0,0 2 2 0,0 1-1 16,6-1 0-16,-3 0-1 0,0-5-6 15,3-1-21-15,-4 1-37 0,4-2-82 0,-2-1-230 16,0-2-1236-16</inkml:trace>
  <inkml:trace contextRef="#ctx0" brushRef="#br0" timeOffset="198424.9725">7404 4692 1633 0,'-1'-4'190'16,"-2"0"25"-16,-1-1-29 0,3 5-66 0,2 0-70 16,-1 1-57-16,0 3-6 0,3 3 10 15,-1 7 31-15,0 8 38 0,6 6 12 0,-6 8 10 16,4 5 3-16,-3 8-7 0,-2 9-10 0,1 6-4 16,-4 10-11-16,-1 4-10 0,-4 4-11 0,-4 3-11 15,2 0-6-15,-2-1-3 0,1-5-4 0,3-6 0 16,3-9-4-16,4-14-1 0,0-10-3 0,0-8 3 15,0-11 0-15,0-5 2 0,-1-9 6 0,0-2 20 16,1-4 24-16,0-3 5 0,-4-5-6 16,2-8-22-16,-1-8-28 0,-5-6-7 0,-1-4 0 15,-2-9-3-15,-2-2 1 0,-4-4-3 16,-3-2 4-16,2-4-2 0,1 2 1 0,-1-3-1 16,1 2-1-16,1 1 1 0,2 2 0 0,6-2-1 15,2 5-1-15,7 0 1 0,4 5-3 16,3 5 0-16,6 2 0 0,2 4-3 0,2 2 0 15,3 5 0-15,2 6 0 0,3 1 1 0,-1 3 0 16,3 4 0-16,3 6 1 0,0 2-1 0,5 4 2 16,-3 3-1-16,-1 4 1 0,-2 6 0 0,-2 4-1 15,-6 4 0-15,-3 5 0 0,-1 2 3 16,-6 2 1-16,-3 3-1 0,-6 0 3 0,-2 2-2 16,-3 2 1-16,-6-5 0 0,-3-3-1 0,-4-3 0 15,-3-2-2-15,-4-3-3 0,-4-4-5 0,1-1-12 16,-2-4-14-16,6-4-24 0,2-4-45 15,8 0-62-15,3-5-92 0,7-3-366 0,9-4-955 16</inkml:trace>
  <inkml:trace contextRef="#ctx0" brushRef="#br0" timeOffset="198752.2836">7952 4979 2034 0,'1'-6'327'15,"-1"0"-32"-15,0 0-123 0,-1 6-66 0,0 2-58 16,-3 3-27-16,-8 4-1 0,-3 7 6 0,-5 5 6 15,-1 5-2-15,-1 1-4 0,1 0-6 16,-2 3-5-16,5 1-3 0,-2 4-5 0,5 0-1 16,5-2-1-16,6-6-5 0,5-3 3 0,7-6 3 15,2-3 1-15,4-4 8 0,5-1 6 16,2-6 1-16,1-1 4 0,5-7 2 0,1-4-8 0,-1-1-1 16,1-4-6-16,-5-3-5 0,-2-6 2 15,-1-2-2-15,-2-6-3 0,0-4 0 0,-5-1-2 16,-3-2-3-16,-2 1 2 0,-3 2 1 0,-1 1-2 15,-5 2 0-15,-6 3-1 0,3 2-4 16,-5 5-1-16,0 5 1 0,-3 1-4 0,-4 4-1 0,2 2-4 16,-2 3-1-16,-5 2 0 0,1 2 2 15,-1 3-4-15,-2 3-12 0,2 3-29 0,3 4-80 16,-1 2-103-16,9 3-193 0,1 2-567 16,8-1-433-16</inkml:trace>
  <inkml:trace contextRef="#ctx0" brushRef="#br0" timeOffset="198949.7224">8438 5013 2369 0,'-1'1'202'16,"0"-1"-92"-16,0 0-68 0,1 0-26 16,0 2-16-16,-3 2 8 0,2 4 5 0,-1 3 14 15,-1 6 11-15,-4 5-9 0,6 2-3 0,0 2-10 16,2 0 1-16,0 2 2 0,0 1-2 15,6-2 0-15,-4 1-15 0,3-3-47 0,-2-1-85 16,3-3-173-16,-3-2-393 0,2-1-845 0</inkml:trace>
  <inkml:trace contextRef="#ctx0" brushRef="#br0" timeOffset="199133.9125">8215 4612 2009 0,'-6'-10'240'0,"2"-3"-153"0,0 1-14 0,1 7-28 15,2 4-25-15,1-1-63 0,-1 4-42 0,1 3-5 16,1 3 11-16,0 6 16 0,2 6-86 0,0 5-286 16,-2 6-939-16</inkml:trace>
  <inkml:trace contextRef="#ctx0" brushRef="#br0" timeOffset="199737.6523">8662 4937 1954 0,'3'-6'264'16,"3"-1"-18"-16,-3 0-84 0,-1 4-60 0,3 3-41 15,-5 2-31-15,1 2-16 0,2 2-13 0,5 7-1 16,4 7 15-16,1 3-10 0,3 5 2 0,-4 1 1 15,3 2-6-15,-1-1 4 0,1-1 1 0,-1 2 2 16,1-1 4-16,2 0 2 0,0-3-3 0,-1-6-5 16,2-5-5-16,0-4-6 0,-4-4-3 15,2-5-4-15,-5 0-6 0,1-6-2 0,-2-1 0 16,3-6 1-16,0-5 4 0,-1 0 3 0,0-5 2 16,-2-5 6-16,-3-2 1 0,1-2 4 15,-2 1 0-15,1-2 1 0,-2 3-3 0,1 0 3 16,-2 0 2-16,3 3 0 0,0 2 12 0,-2 5 5 15,0 2 8-15,-1 2 8 0,1 5 4 0,-3 4-1 16,-1 1-10-16,-1 2-14 0,0 2-24 0,0 0-20 16,0 2 0-16,1 7 3 0,1 1 14 15,2 8 12-15,1 0-2 0,0 4 4 0,1 2-4 16,3-1 3-16,0-1 1 0,1 0 1 0,3-5 0 16,4 2 2-16,2-3-1 0,0-4 0 15,4-2 2-15,0-4-4 0,-1-4 0 0,4-3 0 16,-5-3-1-16,0-6 5 0,0-5 1 15,-2-4 2-15,0-5 1 0,-4-4 2 0,4-3 0 0,-7-4 0 16,3-4 0-16,-2-4-4 0,-1 1-1 16,-2 0 0-16,-1 1-1 0,-2 4 7 0,-4 0 7 15,-2 4 11-15,-1 1 8 0,0 6 14 0,-1 7 2 16,-1 1 1-16,1 6 1 0,-4 3-15 0,4 4-7 16,0 1-12-16,1 3-20 0,0 1-18 0,0 2-13 15,0 4 2-15,-3 7 5 0,2 7 13 16,-1 6 7-16,2 5 0 0,3 6 4 0,1 2-3 15,4 3 1-15,0 3-1 0,-3 1-4 0,3 1 3 16,1-1 0-16,-3-1 0 0,0-2 2 16,-2 2-1-16,1-3-1 0,-2-4-4 0,3-2-12 15,-3-8-26-15,1-4-40 0,1-4-57 0,0-3-92 16,-1-4-157-16,-1-4-444 0,3-4-762 0</inkml:trace>
  <inkml:trace contextRef="#ctx0" brushRef="#br0" timeOffset="200109.83">9496 4853 283 0,'16'-4'73'0,"7"0"-19"0,7-4-37 0,4 3-1 16,4 3-2-16,1-3 0 0,4 4-2 0,-2-2-5 15,-2 2-3-15,-1-3-1 0,-6-3 3 16,-5 0 28-16,-2-3 86 0,-6 0 95 0,-5 1 101 15,-1 0 60-15,-6 0-22 0,0 1-50 0,-4 0-61 16,-3 3-55-16,0 1-37 0,0 3-28 0,-2-1-32 16,0 2-32-16,-1 2-25 0,-3 0-21 15,-4 1-8-15,-5 4-2 0,2 0 2 0,0 0 0 16,2 2 1-16,2 2-1 0,2 3-1 0,4 2 2 16,2-1 2-16,1 1 0 0,2 3 2 15,2 3 0-15,4 1 1 0,2 1 2 0,0 1 0 16,1 1-1-16,2 1-1 0,1-1-2 0,-1-2 0 15,-3 0-3-15,1-1 1 0,-2-2 0 0,-5 0 2 16,0-2 5-16,-4 0 3 0,-4 0 8 0,-2-4 5 16,-9-1 4-16,0 0-2 0,-11-3-6 0,-7 2-8 15,-7-2-19-15,-11-1-42 0,-10 3-167 16,-7-2-1011-16,-7-1-508 0</inkml:trace>
  <inkml:trace contextRef="#ctx0" brushRef="#br0" timeOffset="202733.5268">10490 5081 258 0,'-2'-4'329'0,"-2"-2"-8"16,2 2-52-16,0 0-31 0,1 3-17 0,0 0-24 15,0 1-33-15,-1 0-29 0,2 0-29 0,-1 1-30 16,1-1-26-16,0 0-13 0,0 1-6 15,0-1 1-15,-2 0 4 0,2 0 2 0,0 0-6 16,0 0-10-16,0 0-9 0,0 1-16 0,0-1-3 16,0 2-1-16,-1 0-5 0,0 3-26 15,0 4-101-15,1 2-378 0,1 3-983 0</inkml:trace>
  <inkml:trace contextRef="#ctx0" brushRef="#br0" timeOffset="214925.8042">5991 7972 1658 0,'-2'-6'174'0,"1"0"18"0,-1-1 24 0,1 5-21 16,1 0-37-16,0 4-38 0,0-1-47 0,-2-1-33 16,1 1-17-16,0-1-5 0,1 1-5 15,-1 2 7-15,0 0 8 0,-2 3 3 0,-3 2 13 16,-2 1 3-16,1 2-1 0,0 1 0 0,-1 0-7 15,0 3-4-15,-2 0-1 0,6 3-4 16,-3 1-3-16,3 3-5 0,-2-1-4 0,2 2-4 16,-1 3 2-16,2 0 2 0,2 6 1 0,-5 2 2 15,4 1-2-15,0 8 0 0,-2 2 1 0,1 2-1 16,1 1 0-16,-3-2-3 0,4 1 1 16,-1-1-1-16,2 3 2 0,-1 1 2 0,0 1-1 0,-1 2-3 15,-1 0-3-15,-1 5-2 0,1-1-4 16,-1 7 5-16,-2 0-4 0,-2 1-2 15,3 5 0-15,0-5-6 0,3 2 2 0,-2 1 2 16,1 0 1-16,2-1-1 0,1-2 1 0,1-4-1 16,2-4-1-16,2 0 2 0,-3-2-1 0,5-1 1 15,-3-3-1-15,4 0-3 0,-1 0 1 0,-3 1 2 16,3 0 1-16,-4 2 1 0,5-2-2 0,-6 1-2 16,0 0-1-16,0-2 2 0,-4-3 0 15,2-2-1-15,-2-1 2 0,0 1-5 0,-2-3 7 16,-1-3-3-16,3-3-1 0,-1-7 3 0,-1-3-7 15,2-1 4-15,0-3-1 0,-4-2 1 0,4-2 0 16,-3-3 0-16,2-1 2 0,1-3-3 16,1-5 5-16,0-3-2 0,1-1-3 0,-2-1 3 15,4-1-7-15,-2-1 3 0,0 0-2 0,0 0 2 16,0-1 2-16,0 0 0 0,0 2 1 16,-2-2-5-16,2 2 4 0,-1-1-3 0,-1 1-2 15,1-2 0-15,1 1-9 0,-1 0-6 0,1 0-13 16,-1-1-19-16,1-1-20 0,-4-1-40 15,-1-1-60-15,-1-2-118 0,-2-3-356 0,0-3-1050 16</inkml:trace>
  <inkml:trace contextRef="#ctx0" brushRef="#br0" timeOffset="215413.7375">5098 10471 2592 0,'-9'-4'98'0,"-3"-1"21"0,0-1 14 15,5 5-9-15,5 0-21 0,-1 2-21 16,2-1-33-16,1 0-16 0,0 1-12 0,0 1-4 15,0 1 1-15,1 3 0 0,-1 0 3 0,3 4 1 16,-1 3 3-16,5 1 2 0,0 2-1 16,3 2 3-16,3 3-4 0,0 1-1 0,5 1 2 15,2 3-1-15,3 2 2 0,3 2-4 0,3 0-3 16,-1 0-6-16,0-1 0 0,4-1 0 0,2 3 0 16,0-2 2-16,-2 0-6 0,3 2-1 0,0 2 0 15,-2-3-3-15,2 2 5 0,-1 0 0 16,-2 1-3-16,0-3 1 0,4 3-2 0,-8-4-1 15,5 2-2-15,-6 1 1 0,1-5-3 0,-1-1-4 16,-4-3 4-16,-1-4-1 0,-2-4 2 0,-3-1 5 16,1-5-7-16,-5 0 1 0,-3-3-3 15,1-4 0-15,-6 0 4 0,-1-1-2 0,-1-2 1 16,-1 2-6-16,-2-2 6 0,0 0-1 0,0 0 1 16,0-4 2-16,-2-5-16 0,0 1-14 15,-1-3-19-15,-4-1-23 0,1-4-28 0,-1-1-41 16,-1-2-79-16,-1-3-213 0,2-5-699 0,2-2-553 15</inkml:trace>
  <inkml:trace contextRef="#ctx0" brushRef="#br0" timeOffset="215824.4885">6618 10231 2549 0,'-2'-6'171'0,"-1"-6"-22"0,1 2-9 16,1 3-12-16,0 1-15 0,0 2-19 0,-2 3-30 15,3 1-20-15,0 1-16 0,-2 0-15 0,2 1-2 16,-3 2-6-16,1 3 0 0,-5 4 3 0,-1 6 4 16,-4 2 7-16,-2 7 1 0,-4 2 2 0,-3 6-1 15,-3 4-1-15,-4 4 2 0,-2 7 0 16,-7 5 1-16,-5 7-7 0,0 8-5 0,-9 6-3 15,-1 5-4-15,-2-2 3 0,-2 5 3 0,3-1 1 16,0 0-3-16,2-2-4 0,6-5 0 16,3-7-1-16,11-9 4 0,4-9 10 0,6-12-8 15,4-5 3-15,2-7 0 0,4-5-6 0,1-6 5 16,5-3-2-16,1-6-2 0,4-3-5 0,-1-3 3 16,1 0-2-16,1 0 2 0,-1-2 6 0,1 0-10 15,0 1-1-15,2-3-4 0,0-2-3 0,-1-1 3 16,3-2-1-16,-1-3-1 0,1 2-7 15,0-2-4-15,-2 2-13 0,1 1-10 0,0 0-16 16,-2-1-44-16,1-2-74 0,0 2-237 0,0-6-1351 16</inkml:trace>
  <inkml:trace contextRef="#ctx0" brushRef="#br0" timeOffset="238908.6485">5667 6923 1 0,'1'-3'485'0,"1"-4"-65"0,2-3-87 16,-3 3-46-16,-1 0-41 0,0-1-38 0,0 2-39 16,0-1-36-16,0 3-24 0,-1-2-21 0,-3 1-16 15,2 1-9-15,0-1-6 0,0 1-11 16,-1 2-1-16,0-2-8 0,0 1-9 0,-4 1-2 16,3 2-12-16,-5 1-6 0,-2 3-2 0,-4 2-5 15,-1 4 6-15,-8 3 3 0,-1 1 1 0,-4 4 4 16,-2 1 2-16,0 3 0 0,1 1 1 0,0 1 3 15,2 3-3-15,2-1-3 0,3 1-2 16,3 0-6-16,3 0 1 0,6-2-5 0,2-1 1 16,4-1-2-16,3-1 0 0,4 2 3 15,3-2 1-15,2-1 6 0,6-2 7 0,3-1 8 0,4-4 4 16,4 0 1-16,3-3-3 0,6-3-4 16,-1-2-11-16,2-3-17 0,1-2-26 0,-2-1-36 15,-3-2-43-15,-4-1-67 0,-2-3-84 0,-2-2-154 16,-1 0-381-16,-1-5-629 0</inkml:trace>
  <inkml:trace contextRef="#ctx0" brushRef="#br0" timeOffset="239304.8426">5729 7145 1198 0,'-1'-6'367'0,"0"-1"-58"0,1-1-59 0,1 1-37 16,2 3-48-16,0 2-50 0,-1 0-51 0,-1 2-41 15,7 3-23-15,-1 3-6 0,6 4 3 0,0 2 10 16,2 5-1-16,2 3-1 0,1 2 1 15,1 1-4-15,-5 2 5 0,2 0 5 0,-4 0 4 16,-1 0 4-16,-3 1 4 0,-5-2 4 0,1-1 0 16,-2-4-2-16,-2-4-4 0,-2-4-3 0,-1-4-2 15,2-2 5-15,1-4 21 0,-1-2 16 16,0-2-1-16,1-4-8 0,-2-3-26 0,0-6-18 16,2-4-5-16,3-4 0 0,0-1 2 0,4-4-2 15,4 0 0-15,0 2-4 0,2-1 0 0,5 3 0 16,0 2-1-16,-1 0-2 0,3 5 3 15,-3 2-1-15,3 4 4 0,-2 2 4 0,1 4-2 16,-5 1-2-16,0 4-2 0,1 5-4 0,-2 1 1 16,0 4-1-16,2 4 2 0,-4 1 1 15,1 4 1-15,-2 3 2 0,0 1 2 0,-3 1 1 0,-1 0 4 16,-2 1 3-16,-3-1 3 0,-1-1-1 16,-1-5-2-16,0-2-3 0,0-5-5 0,-1-3-6 15,0-1-14-15,2-3-15 0,0-3-15 0,2-2-33 16,0-2-42-16,1-7-45 0,0-1-55 15,3-6-76-15,-3-3-147 0,2-5-417 0,-4-3-57 16</inkml:trace>
  <inkml:trace contextRef="#ctx0" brushRef="#br0" timeOffset="239404.282">6125 6757 434 0,'-2'-7'322'0,"2"-4"-221"0,-1 1-72 15,2 2-82-15,1 4-110 0,4 1-247 16,-2 3 151-16</inkml:trace>
  <inkml:trace contextRef="#ctx0" brushRef="#br0" timeOffset="239803.4729">6488 6791 1235 0,'1'0'936'0,"-1"0"-839"0,2 2-65 0,4 4-11 16,-3 2 17-16,6 3 14 0,0 5 1 0,1 1-6 15,0 5-1-15,1 7-5 0,-1 3-3 16,-1 4 0-16,0 3 5 0,-6 4 3 0,-1 1 10 16,-1 2 2-16,1-2-6 0,-2-2-10 0,0-3-18 15,0-7-11-15,-2-6-13 0,2-4-7 0,-1-6-1 16,1-5-7-16,-1-6 6 0,0-3 8 16,0-3 1-16,-4-3 5 0,0-4-7 0,-3-7-5 15,0-3 2-15,3-2 3 0,-2-4 1 0,5 0 0 16,0 0-1-16,3-1-9 0,1 2 4 15,6 2 3-15,1-2 3 0,2 4 10 0,1 0-1 16,1 2 3-16,5 4 2 0,1 0 4 0,1 3 3 16,0 2 3-16,0 2-1 0,1 4-5 0,1 1-3 15,-3 2-4-15,3 2-5 0,-1 6-1 16,-3 0-4-16,2 4-1 0,-6 0 0 0,3 5 0 16,-6 0 3-16,0 2 1 0,-2-1 3 0,-1 1 2 15,-5 3 5-15,-1-1 3 0,1-2-2 0,-6-3-4 16,3-2-19-16,-1-3-19 0,0-4-39 0,0-3-67 15,1-3-83-15,-1-3-125 0,-1-2-557 0,-2-7-576 16</inkml:trace>
  <inkml:trace contextRef="#ctx0" brushRef="#br0" timeOffset="239957.0607">6845 6656 1877 0,'-1'-9'227'0,"-1"-2"-24"16,-1 0-75-16,1 3-37 0,2 6-52 15,0 2-72-15,0 1-27 0,2 8-5 16,1 4 19-16,-1 6 36 0,7 8-89 0,0 6-204 16,1 3-1102-16</inkml:trace>
  <inkml:trace contextRef="#ctx0" brushRef="#br0" timeOffset="240597.0697">7460 6946 2112 0,'1'-3'282'0,"-1"-2"-76"0,0 0-54 0,0 0-24 16,-1 4-33-16,-3 1-24 0,2 0-33 0,-6 1-23 15,-3 5-9-15,-1 0-4 0,-8 4 1 0,-1 4 1 16,-2-1 7-16,-2 2-7 0,2 0-2 0,2 2 0 16,-2 0-4-16,5 2 3 0,1 1 0 0,8-1-1 15,4 0-2-15,3-1 4 0,5-1 3 16,5 2 6-16,5-3 8 0,5 2 3 0,5-3 3 15,7-2-1-15,1-2-4 0,6-3 3 16,-3-5-4-16,-2-2-1 0,0-2-6 0,-2-3-1 16,-3-1 0-16,-6-2 2 0,-3 1 5 0,-5-1-2 15,-2-2 1-15,-2 2-1 0,-3-1-2 16,-3 1 1-16,-2-1-2 0,-1 0-2 0,0 2-4 0,-2-4-1 16,-3 3-3-16,2 1 1 0,-4-3 4 15,4 3-6-15,0 2 0 0,-3 0-1 0,5 1-6 0,-1 2 6 16,1 1-1-16,1-2 1 0,0 2 2 15,0 2-10-15,0-2-6 0,1 0-6 0,-1 2-2 16,0 0 4-16,2 2 6 0,-2 2 6 0,6 1 1 16,-3 1 4-16,-1 2 1 0,4 1 0 15,-2-2 3-15,3 2-2 0,2-2 0 0,-5 1-1 16,2 1 1-16,-1-2 0 0,2 0-1 0,0-2 0 16,-1 0-3-16,3-4 5 0,1 1 1 15,1-2 1-15,5-2 2 0,1-4-3 0,2-1-5 16,8-2-2-16,1-3-3 0,-2-1-3 0,3-4 0 15,0 1 1-15,0-5-1 0,-2-2 7 0,3-2 4 16,-2-1 0-16,-2-2 7 0,-4 1-8 16,-2 0 1-16,-6 4 1 0,1 1-4 0,-8-1 7 15,0 5 3-15,-5-2 3 0,3 2 5 0,-5 4 1 16,0-1 1-16,-1 2 1 0,-3 0 0 0,2 2-1 16,-1 5-2-16,-2-2-1 0,3 4-5 15,-1 0-3-15,-5 2-4 0,4 3-4 0,-5 3 0 16,-4 1 0-16,-2 8 1 0,-1 2 0 0,2 3 2 15,1 3-4-15,2 2 1 0,2 3-2 0,2 3-4 16,-1 1 8-16,1 4 1 0,1 2 3 16,-1 2 0-16,3-2-8 0,-3 2-25 0,6-4-50 15,-2-3-98-15,3-3-240 0,2-4-1303 0</inkml:trace>
  <inkml:trace contextRef="#ctx0" brushRef="#br0" timeOffset="241268.5173">2912 7221 1807 0,'-5'-9'232'0,"-2"-1"2"16,3-2-20-16,1 8-38 0,4 3-53 0,-1 2-51 16,2-1-50-16,-1 5-24 0,2 6-5 15,4 2 8-15,4 11 7 0,1 8 2 0,2 5 1 16,-3 3-3-16,2 6 3 0,-5 1 1 0,-3 4 5 15,-4 2 6-15,-1-2 4 0,-2-2 5 0,-3-4-1 16,1-6-1-16,3-7-9 0,0-8-5 16,1-7-4-16,0-8-3 0,-1-1 8 0,1-6 21 0,0-2 27 15,-1-2 7-15,-1-8-8 0,2-3-21 16,-1-9-29-16,-1-9-8 0,2-6 0 0,-2-4-2 16,1-3 1-16,-3-7-2 0,1-4 1 0,1-7 1 15,0-5-3-15,2 1 4 0,0-2-2 16,1 2-1-16,1 6 1 0,2 0-2 0,2 6 0 15,3 3 0-15,1 4-1 0,-1 4 0 0,2 3-2 16,2 5 0-16,-1 1-1 0,2 6 1 0,0 3 0 16,0 6-2-16,0 5-1 0,-2 1-4 0,2 6-3 15,1 4 0-15,1 3 0 0,0 4 3 16,3 4 3-16,1 6-2 0,-1 4-12 0,2 6-27 16,-2 4-36-16,-1 0-56 0,-1 4-76 0,-5 0-129 15,-1 2-287-15,-6 3-933 0</inkml:trace>
  <inkml:trace contextRef="#ctx0" brushRef="#br0" timeOffset="241581.334">2707 7356 1833 0,'4'-2'123'0,"2"-5"-23"0,9-2-46 0,10-5-19 16,7-2 18-16,9 1-4 0,7-3-11 0,4 2-11 15,0 3-5-15,1-1 2 0,-7 2-7 16,-4 1-3-16,-7 3-6 0,-8-2-6 0,-4 5 2 16,-5-1 0-16,-6 1 2 0,-4 2 7 0,-1-1 24 15,-5 2 37-15,-1 1 28 0,-1 1 15 16,0 0-19-16,-1 1-35 0,0 1-35 0,1 1-24 16,-2 1-7-16,-4 5 2 0,2 3 3 0,-3 5 0 15,0 3 4-15,2 3-2 0,1-1-2 0,-1 3 7 16,3 3-3-16,1 2 6 0,1-1 10 15,1 1 2-15,1-4 2 0,4-2-6 0,-1-3-15 16,-2-2-24-16,2-5-40 0,-2 0-77 0,-1-6-128 16,-1-2-150-16,0-5-473 0,-1-5-418 0</inkml:trace>
  <inkml:trace contextRef="#ctx0" brushRef="#br0" timeOffset="242257.5625">3133 6971 898 0,'8'1'108'0,"4"2"-150"0,7 4 41 0,4 3 28 15,2 4 4-15,-1 4-5 0,1 3 2 0,-1 4 5 16,-1 2 14-16,-3 2 9 0,1-3-3 16,0 0-8-16,-2-3-20 0,-1 0-16 0,-3-5-1 15,-4-2-9-15,-3 0-1 0,0-5 0 0,-3-1-3 16,0-2 5-16,-2-2 3 0,-1-1 7 0,-1-3 57 15,-1-3 67-15,1-3 2 0,1 0-7 16,0-6-47-16,0-1-61 0,1-1 12 0,1-3 25 16,-2-1 15-16,2-2 16 0,2-1 12 0,-2-2 5 15,1 3 2-15,0 3 9 16,-1 1-4-16,-3 1-11 0,0 0-9 0,-2 3-21 0,-3 1-14 16,0 2-10-16,0 2-10 0,-2 2-10 0,-1 0-10 0,0 3-9 15,-3 3-11-15,-4 4 0 16,1 1-2-16,1 8 2 0,-4 0 2 0,4 0-3 0,1 3 0 15,5 0 1-15,2 2-4 0,4-3 3 16,3 3 2-16,4-2 2 0,4 2 0 0,3-1 3 16,5-2 0-16,0-1 1 0,3 1 6 0,-1-3-6 15,-1-2 1-15,-2 2-1 0,-1-1-6 16,-5-2 4-16,-2 2 0 0,1-4-1 0,-2 1 1 16,-4 0-1-16,-2-1-2 0,-2 2 1 0,-2-2 1 15,-2 1 2-15,0 0 0 0,-4-1 2 0,0-2-4 16,-1-2 3-16,1-5-3 0,0-2-8 0,0-4-9 15,-3 0-22-15,3-5-30 0,1-1-35 16,0-4-33-16,2-3-47 0,0-6-56 0,3-3-66 16,3-2-81-16,4-4-9 0,2-4 60 0,3 1 111 15,5-2 160-15,0 5 156 0,-1 3 131 0,2 2 104 16,-5 4 48-16,-2 2-21 0,1 5-57 16,0 2-74-16,-2 5-61 0,3 2-46 0,1 4-38 15,-3 3-30-15,2 2-17 0,0 3-13 0,-2 4-9 16,3 0-4-16,0 7 2 0,2 1-3 0,-4 2 3 15,-1 5 2-15,4 0-4 0,-6 4 6 16,0 0 1-16,2 3 1 0,-5 0 11 0,0 2 4 16,-3 5 3-16,-2 1 2 0,-1 2-8 0,0-1-13 15,-2-6-22-15,1-4-29 0,-2-8-40 16,-1-4-46-16,1-7-53 0,1-4-79 0,-4-4-177 16,0-4-434-16,-7-2-512 0</inkml:trace>
  <inkml:trace contextRef="#ctx0" brushRef="#br0" timeOffset="242380.4976">3728 7267 1705 0,'12'-11'306'16,"6"-6"-68"-16,10-2-56 0,-1 2-24 0,2 2-36 15,3 2-29-15,2 1-37 0,6 2-23 0,2 4-10 16,0 0-33-16,1 4-72 0,-1 1-219 16,-3 3-1275-16</inkml:trace>
  <inkml:trace contextRef="#ctx0" brushRef="#br0" timeOffset="243223.9938">2623 8290 756 0,'-7'-5'288'16,"1"1"-54"-16,0-1-56 0,0 3-22 0,4 0-5 16,1 1-5-16,2 1-14 0,1-1-2 0,-1-1-15 15,1-2-20-15,2 1-25 0,-2-1-23 16,5 0-18-16,2 0-15 0,4 1-2 0,0 0 1 15,5 0-1-15,1 2 3 0,5 1-1 0,2-1 3 16,5 1 0-16,4 0 2 0,5 0 3 0,7 0-2 16,4 0 2-16,7-2-3 0,7-1 4 15,7 0 4-15,7-3 1 0,6 1 2 0,8-6-6 16,3 0-2-16,8 0 0 0,7 0 2 0,8-2 2 16,7-1 1-16,6-1 2 0,11-2-3 0,11 2-2 15,11-3-3-15,6 2-5 0,9 2-1 16,5-3-4-16,7 0-1 0,7 0 3 0,0 1 3 0,5-1 5 15,0 0-1-15,1 1 3 0,0 1-3 16,-9 0-1-16,-5 3 0 0,-7-3-2 0,-11 5 0 16,-8-3-3-16,-5 1-1 0,-11 1-2 0,-11 0-5 15,-12 0 3-15,-14 3 1 0,-8 0 1 16,-14-2-1-16,-15 5 1 0,-13-1 2 0,-13-1 2 16,-17 3 9-16,-12-1 4 0,-10 3 9 0,-5 0 4 15,-5 1-4-15,-3 1-4 0,2-1-14 0,1 1-7 16,-1 0-3-16,1 0-11 0,0 0 0 15,-1 0-3-15,1 1 1 0,-3-1 2 16,-5 1 1-16,-2 1 0 0,0-1-4 0,-3 1 2 0,-3-1-6 16,2 3-13-16,-3 1-37 0,-2 0-66 15,-2 1-127-15,-1 2-348 0,-8 1-1113 0</inkml:trace>
  <inkml:trace contextRef="#ctx0" brushRef="#br0" timeOffset="243740.2758">6711 8095 1792 0,'-1'-9'557'16,"1"-1"-412"-16,-1 1-49 0,2 8-64 15,-1 2-36-15,1 3-10 0,0 1 4 0,-1 5 14 16,1 7 13-16,-1 5 7 0,0 6-2 0,-1 5 6 16,0 10 4-16,-5 3 5 0,1 4 11 0,-7 2 1 15,-3 2 2-15,-2 4-2 0,-6 0-6 16,4 2-3-16,-2-4-5 0,7-8-6 0,-1-9-4 15,4-13-6-15,6-8-2 0,-1-9 7 0,4-6 28 16,1-6 9-16,-1-5 3 0,-1-8-13 0,1-12-31 16,2-9-12-16,4-8-2 0,-1-9 0 0,5-4-1 15,-3-9-1-15,8-6-1 0,2-8-2 0,4-6 3 16,3-3-2-16,5 1-3 0,-1 9 1 16,7 9-5-16,0 10 2 0,-2 11 0 0,-1 9-2 15,-5 9 4-15,-4 6-2 0,-2 8 0 16,-6 8-4-16,-4 4-8 0,-2 5-4 15,1 4-5-15,-5 3 0 0,3 6 4 0,-2 5 7 16,0 7 7-16,-4 9 4 0,-3 2 6 0,-2 7-2 0,-4 5 1 16,-7 2 1-16,-2 3 3 0,-6 3 2 0,0 5 0 15,-5 3-13-15,-1 1-48 0,3-1-91 16,6-8-139-16,14-11-155 0,10-15-297 0,9-7-810 16</inkml:trace>
  <inkml:trace contextRef="#ctx0" brushRef="#br0" timeOffset="244062.3598">7232 8158 1123 0,'0'-9'814'0,"-1"-4"-500"0,0 1-75 16,-2 3-62-16,-4 5-54 0,0 4-44 0,-5 4-27 15,-5 5-20-15,-6 1-4 0,-2 9-4 16,-8 3 1-16,0 3 0 0,-2 4-1 0,-1 1-1 16,4 3-9-16,8-4-5 0,5 0-2 0,6-4-1 15,8-1 13-15,10-2 9 0,7-4 8 0,9-5 5 16,8-2-3-16,10-7-4 0,4-3-4 0,5-3-10 15,0-4-15-15,1-4-12 16,-2-3-15-16,-6-2-5 0,-9-3 5 0,-3 2 3 0,-9-4 7 16,-6-1 5-16,-5-2 2 0,-7-1 1 0,-2 0 3 15,-2-1 0-15,-7 3-2 0,-2-1 1 16,-7 0 0-16,-1 2-2 0,-3 2 2 0,1 3-2 16,-4 2-2-16,-2 3 1 0,0-1 0 0,2 5 4 15,-1 0 4-15,5 1-2 0,6 1 0 0,4 1-1 16,3 2-3-16,2 1-12 0,6 1-15 15,4 3-5-15,1 0-14 0,8 4-33 0,5 4-86 16,10 1-157-16,3 4-580 0,4 1-653 0</inkml:trace>
  <inkml:trace contextRef="#ctx0" brushRef="#br0" timeOffset="244246.9354">7462 8140 1242 0,'0'-6'91'0,"-1"-1"-24"0,1-1-32 16,1 3-22-16,1 1-36 0,-1 3-33 0,3 1-6 15,0 1-7-15,-2 3-11 0,5 1-116 16,-4 1-398-16,3 1 227 0</inkml:trace>
  <inkml:trace contextRef="#ctx0" brushRef="#br0" timeOffset="244523.4155">7463 8186 2383 0,'1'3'131'0,"-1"-2"-60"0,1 2-23 15,3 1 15-15,-2 0 10 0,0 2 3 16,-1 2-12-16,2 2-17 0,2 3-11 15,-2 3-4-15,3 4-1 0,-3 1 0 0,-2 1 8 16,-1 1-1-16,0-1-6 0,0-1-3 0,-1 0-7 16,-1 1-1-16,0 3 3 0,-3-4 0 15,2 2 0-15,1-4-2 0,-2-3-1 0,3-1-5 0,1 0 6 16,0-5-1-16,1 1 0 0,0-4-1 16,3-3-18-16,-2 0-35 0,0-4-47 0,0-3-97 15,2-1-157-15,-3-6-730 0,-2-6-581 0</inkml:trace>
  <inkml:trace contextRef="#ctx0" brushRef="#br0" timeOffset="244688.3748">7250 7808 2334 0,'-2'-7'131'0,"-3"-8"23"16,2 3-26-16,3 1-10 0,0 2-22 0,0 4-34 15,0 1-32-15,1 3-46 0,1 2-17 16,4 4-4-16,2 3 2 0,3 8 29 15,2 2 0-15,6 8-41 0,1 5-111 0,1 3-210 16,3 8-1200-16</inkml:trace>
  <inkml:trace contextRef="#ctx0" brushRef="#br0" timeOffset="245208.0438">7797 8292 2183 0,'0'0'199'0,"0"1"-56"0,1 1-68 0,-1 0-20 0,1 2-14 15,-1-1 5-15,1 3-2 0,1 3 3 0,4-1 0 16,-3 4-3-16,3 0-2 0,-1-1-5 16,4-1 5-16,1 1-3 0,1 1-3 0,0-3 3 15,6 0-7-15,-1-2 2 0,2-3 0 16,7-2-2-16,-1-4-1 0,2-2-7 16,-1-2-3-16,1-4-10 0,-2 1 0 0,-5-5-7 0,2-2-1 15,-4-2 3-15,-3-4-6 0,-2-3 5 0,-2-3-1 16,0-4-1-16,1 2 2 0,-3 2-2 0,-2 2-3 15,-2 4 2-15,-2 2 3 0,2 2-2 16,-3 7 4-16,0 1 2 0,0 5-7 0,-1 2 4 16,0 2-3-16,0 2-11 0,0 2 2 0,0 3-4 15,-2 4 2-15,0 8 6 0,-3 4 3 0,3 3-1 16,1 5 0-16,1-1 3 0,2 4-6 16,0 2 3-16,4-4 2 0,0 0-1 0,7-6 6 15,0-3 4-15,8-5-2 0,0-2 7 0,5-7 2 16,-3 0 1-16,1-8 5 0,3-6-1 0,-2-2-6 15,3-6 2-15,-6-1-4 0,4-8-1 16,-4-4 5-16,-1-7-7 0,-2-3 0 0,0-3-1 16,-6-3-5-16,-1 2 1 0,-2 0 0 0,-2 2-1 15,-3 7-4-15,-2 5 4 0,-3 5-3 0,-1 6-1 16,-1 3 7-16,-1 4-3 0,3 6 1 0,-1 1-2 16,1 4-11-16,0 0-9 0,0 3-2 15,0 6 2-15,0 6 5 0,0 7 7 0,-1 8 1 16,1 4-1-16,1 3 6 0,-1 4-1 0,1 0 0 15,-3 3 2-15,1 6-7 0,-6-2 5 16,-3 2-9-16,0-2-41 0,3-2-51 0,1-4-121 16,4-3-68-16,1-10-75 0,2-5-445 0,1-10-742 15</inkml:trace>
  <inkml:trace contextRef="#ctx0" brushRef="#br0" timeOffset="245375.2175">8511 8150 2560 0,'9'-8'164'0,"2"-5"-26"16,12-2-50-16,6 2-13 0,8 0-10 15,3 2-11-15,4 3-22 0,5 3-12 0,3 3-15 16,2 3-58-16,5 2-160 0,2 2-1001 0,0-1-442 16</inkml:trace>
  <inkml:trace contextRef="#ctx0" brushRef="#br0" timeOffset="270390.9507">10851 6571 1197 0,'0'-8'699'0,"-1"-2"-395"0,2-3-97 0,2 5-22 16,0-1-15-16,-2 6-18 0,2-2-30 0,-3 5-33 15,1-1-36-15,-1 2-27 0,0-1-19 0,0 0-8 16,0 2-2-16,0 2 1 0,0 7 4 15,2 3 0-15,-1 3 7 0,0 3 2 0,-1 1 5 16,-2 3 6-16,-1 0-4 0,0 1 0 0,-2 0-2 16,-1 3 2-16,0 1-3 0,-1 0-2 0,0-2-1 15,-1-3-5-15,3-4 0 0,0-1 2 16,0 0-1-16,0-3 4 0,-1-1-6 0,3-2-9 16,1-3-22-16,3-2-38 0,0-2-69 15,6-3-112-15,1-3-303 0,3-2-1091 0</inkml:trace>
  <inkml:trace contextRef="#ctx0" brushRef="#br0" timeOffset="270605.0983">11189 6590 2456 0,'-2'-4'232'16,"2"-2"-39"-16,-1 1-62 0,2 1-12 16,1 3-24-16,-2 1-28 0,0 1-35 0,-2 0-22 15,2 4-13-15,0 2-2 0,-1 4 2 0,0 5 2 16,0 4 5-16,-2 1 0 0,-1 2 1 15,-1 1 3-15,0 2-2 0,-1 1 3 0,0-3 0 16,1-1 0-16,-1-2-6 0,3-2-14 0,-2-2-25 16,3-1-43-16,-2 1-64 0,2-5-115 0,0-1-212 15,0-5-567-15,1-4-308 0</inkml:trace>
  <inkml:trace contextRef="#ctx0" brushRef="#br0" timeOffset="270781.7849">10943 6134 2511 0,'-1'-11'111'0,"2"-3"14"0,-1-5-18 16,3 6 0-16,-2 3-16 0,-1 4-28 0,0 3-33 16,0 0-42-16,0 5-28 0,0 1-7 0,2 2-9 15,-2 6-30-15,1 3-93 0,-1 3-221 16,2 3-640-16,1-3-244 0</inkml:trace>
  <inkml:trace contextRef="#ctx0" brushRef="#br0" timeOffset="270954.8242">11073 6277 1913 0,'1'-6'436'16,"-1"-4"-231"-16,1 1-75 0,2 2-28 15,-1 0-26-15,1 4-20 0,-3 0-22 0,0 2-31 16,1 1-32-16,-1 1-15 0,3 2-36 0,-2 1-102 16,2 6-187-16,3-1-591 0,-2 0-330 0</inkml:trace>
  <inkml:trace contextRef="#ctx0" brushRef="#br0" timeOffset="271174.4493">11601 6421 2108 0,'2'5'39'0,"1"2"22"0,2 2 41 15,-1 5 26-15,0 0 2 0,-1 4-18 0,0 3-32 16,0 3-18-16,-2 4-10 0,-1 4-9 16,-2 4-2-16,-4 2 0 0,0 2-7 0,-3-1-4 15,-1-2-8-15,-3-3-16 0,1-5-18 0,-3-3-34 16,-1-1-55-16,-4-2-112 0,-4-2-244 15,-3-1-1035-15</inkml:trace>
  <inkml:trace contextRef="#ctx0" brushRef="#br0" timeOffset="271403.0225">10551 6416 2574 0,'-12'0'77'0,"-4"2"-19"16,-3 3-13-16,-3 8 17 0,2 5 20 0,-5 5 10 15,-4 8-12-15,-1 4-18 0,-2 8-20 16,1 7-16-16,1 9-8 0,6 3-8 0,7 4-3 0,6-3-2 16,9-6-3-16,9-4-3 15,13-5-11-15,5-1-43 0,11-3-102 0,14-4-276 0,9-4-1208 16</inkml:trace>
  <inkml:trace contextRef="#ctx0" brushRef="#br0" timeOffset="271891.0853">10296 7613 856 0,'-24'-4'473'0,"-7"1"-220"0,-5-1 1 0,7-1 5 16,9 1-10-16,1 1-24 0,5 1-49 0,-2-1-39 15,5 2-27-15,0 0-20 0,7 1-19 16,1 0-15-16,1 1-12 0,4-1-7 0,-1 0 0 16,1 0 0-16,-1 0 5 0,0 0 2 0,0 0-8 15,0 0 4-15,6 0-8 0,1-2-4 0,7-1 2 16,13-2-9-16,10-2-4 0,11-1-3 16,15-2-2-16,6-1-4 0,10-2 0 0,5 2-1 15,0 0-6-15,6-1 3 0,-4-2-1 0,1 1-2 16,-2 0 6-16,-5 0-4 0,-3-1-2 0,-1 3 1 15,-7-3-1-15,-7 1 1 0,-5 3 3 16,-13 2-2-16,-8 1-3 0,-12-1 2 0,-4 3 0 16,-11 2-2-16,-3 0 8 0,-5 3-5 0,-2 0-5 15,-2 1-1-15,0-1-12 0,-2 0 0 0,1 3-4 16,-6 2-1-16,-3 1-4 0,-6 4-10 0,-3-2-20 16,1 3-35-16,-8-1-52 0,1 3-96 0,-4 2-200 15,-5 1-655-15,-7 2-476 0</inkml:trace>
  <inkml:trace contextRef="#ctx0" brushRef="#br0" timeOffset="272262.0119">10175 7893 2195 0,'-18'-5'210'15,"-3"-2"0"-15,-2 0-23 0,10 4-1 0,7 1-17 16,2-2-24-16,3 3-41 0,1 0-26 0,0-1-18 15,1 4-25-15,2-2-8 0,-1 0-10 0,2-2-4 16,3 0 4-16,9 1-5 0,2-1 1 16,15 0 1-16,9 1-1 0,10-1 0 0,11 1-2 15,8-2-2-15,6 1-7 0,2 0 4 0,1-3 1 16,2-4-3-16,-2 0 7 0,-3-2-5 0,2 1-4 16,-4-1 1-16,0 0-4 0,-5-2 2 15,-2 2 1-15,-7 0 1 0,-8-2-6 0,-7 3 5 16,-6-2-2-16,-6 3 2 0,-10-1 10 0,-3 1-7 15,-6 4 3-15,-6-1 1 0,-5 3-4 16,-2 2 3-16,0 0 0 0,-4-1-4 0,2 2-4 0,-2 0 0 16,2 2-3-16,-2-2-3 0,0 0 3 15,-2 0-5-15,0 1-3 0,-4 0-5 0,2 1-7 16,-2 2-9-16,0-1-20 0,0 0-42 0,2 2-81 16,-2-1-211-16,1 5-1113 0</inkml:trace>
  <inkml:trace contextRef="#ctx0" brushRef="#br0" timeOffset="306360.4245">12995 6591 483 0,'-2'-3'278'0,"-2"-2"-29"0,-2-2-57 16,0-1 12-16,1 2-7 0,-2 0-22 0,1-1-27 15,-1 3-25-15,-2-1-22 0,3 0-19 16,0 2-10-16,-2-2-7 0,-1-1 2 0,1 5 1 15,0-4-4-15,1 1-6 0,-4 1-8 0,2-1-7 16,-5 0-4-16,3 1-6 0,-2 0-7 0,-2 0-4 16,-2 2-5-16,0 0-3 0,-1 3-2 0,-2 1-1 15,-2 0-3-15,0 3-1 0,-2 1 1 16,-4 1-1-16,0 5 3 0,-3-1 0 16,-1 5 1-16,1 0-3 0,5 0 0 0,-1 4-3 15,2 0-3-15,5 0-2 0,1 1-2 16,2-1-1-16,5 2 1 0,0-1 0 0,3 0 2 0,2-1 1 15,5-3 0-15,2-1 3 0,3-2 4 16,6-1 5-16,3-2 12 0,5 0 7 0,5-2 5 0,6-3 3 16,4-2-3-16,8-5-4 0,4-2-3 15,2-4-6-15,-2-2-5 0,3-2 1 0,-2-4-4 16,3 0 0-16,-4-3-1 0,-2-2-6 0,-5-3-1 16,-5-1-1-16,-1-1-2 0,-3-1-1 15,-3 1 2-15,-1-2-2 0,-7 3-2 0,1 0 1 16,0-1 0-16,-6 1-1 0,2 1 1 0,-2 1-1 15,-4 3-2-15,-3 1 4 0,0 1 1 0,-3 2-1 16,-1 3 3-16,-2 0-2 0,-1 3-1 16,-1 1 3-16,1-1-3 0,1 6-1 0,-1 1 0 15,0-1-6-15,-1 4-5 0,0 0-3 0,-2 2-4 16,-4 4-1-16,-1 5 7 0,0 4 2 16,-1-1 2-16,1 6 3 0,3 2-2 0,-1 0 0 0,5 3 3 15,1 3-1-15,4 1-1 0,1-2 4 16,6 0-1-16,1 2 1 0,6-2 3 0,3-4-1 15,0-2-1-15,7-6 3 0,-2-4-2 0,4-1 0 16,3-3 4-16,-1-3-3 0,0-3 3 16,-3-3-2-16,-2-2 1 0,0-5-2 0,-3-3 1 15,0-1 1-15,-1-4-2 0,1-3 0 16,-3-5-3-16,1-1 3 0,0-2 0 0,-1-2-3 0,-3 1 3 16,1 0 0-16,-4-1-2 0,2-1 2 0,-3 1 2 15,-1 0-3-15,-1 4-1 0,-1 4 1 16,-5 2-4-16,1 4 1 0,-2 2 1 0,-1 4 0 15,-2 3 2-15,0 4-2 0,0 0-4 0,-1 2-9 16,1-2-9-16,0 3-1 0,-1 5 1 16,-1 2 6-16,-2 8 6 0,0-2 3 0,2 6 3 0,-3 0-1 15,3 1 2-15,2 0 1 0,6 0 0 16,-3 1 3-16,7-4 0 0,0 2 0 16,6-4 3-16,6 1 0 0,-1-5-2 0,6-4 7 0,3-4 0 15,4-4-1-15,-1-3 7 0,1-5-6 0,-3-5-1 16,-1-3-1-16,-1-5-2 0,0-2-1 15,0-3 1-15,-3-4-2 0,0-1-4 16,-4-1 3-16,0 0-1 0,-3 2 0 0,0 0 4 16,-2 5-3-16,-5 4 1 0,-1 2 3 0,-5 2 0 15,-3 3 1-15,-3 0 1 0,0 3-1 16,-1 0-2-16,-1 3-1 0,-4 2-1 0,2-1-5 0,-4 4 0 16,0 2-5-16,-1 2-4 0,-1 4 0 0,-3 1-1 15,1 6 3-15,-5 3 5 0,3 2-1 16,-3 2 2-16,6 1 0 0,0 0-1 0,2 4 1 15,7 2 3-15,1-1-2 0,3 3 1 0,3-1 2 16,3 1-3-16,7 0 3 0,-1-1 4 0,3-2 0 16,1 2 7-16,-1-3-4 0,2 1-3 15,0-3-14-15,2-2-35 0,0-1-81 0,1-4-191 16,3-5-721-16,-1-1-653 0</inkml:trace>
  <inkml:trace contextRef="#ctx0" brushRef="#br0" timeOffset="307823.4733">14840 6275 1436 0,'2'-5'254'0,"-1"0"-28"0,4-2-60 16,-4 6-46-16,0 2-45 0,-1 0-33 0,0 0-31 16,0 4-12-16,0 2 3 0,-1 4 8 15,-3 4 12-15,2 5 4 0,1 2 7 0,-2 1 0 16,-1 0 1-16,1 1 1 0,1 0-5 0,-4 2-1 16,4 0-5-16,2 1-3 0,-1-4-5 0,2 2 1 15,-1-3 0-15,2-2 3 0,2-2 7 16,0-1 4-16,-1 1 5 0,3-4 2 0,-2 0-5 15,2-2-10-15,-3-1-28 0,2-3-62 0,-1-1-116 16,-2-4-164-16,0-4-579 0,0-5-431 16</inkml:trace>
  <inkml:trace contextRef="#ctx0" brushRef="#br0" timeOffset="307984.9718">14720 5996 1643 0,'0'-3'40'0,"-1"1"-22"0,0 0-63 16,1 2-47-16,1 3 3 0,0 4 9 15,-1 4-15-15,2 6-265 0,3 0-579 0</inkml:trace>
  <inkml:trace contextRef="#ctx0" brushRef="#br0" timeOffset="308350.3356">15113 6323 2007 0,'4'0'51'16,"5"2"-24"-16,3 0 4 0,4 3 27 0,3 3 15 15,-4 0 3-15,5 1-25 0,-4 4-20 16,1 3-8-16,-1 1-7 0,-1 2 0 0,2 5-2 15,-5 0 0-15,2 1 3 0,-2 2 5 0,-2-1 4 16,-2 1 2-16,-2-6 1 0,1 0-1 0,-4-3 0 16,2-3-2-16,-4-3 1 0,1-2-3 15,-2-4 2-15,0-2 13 0,0-3 28 0,0-1 35 0,-2-4 4 16,1-2-18-16,-2-4-33 16,1-5-37-16,2-3-11 0,-2-4 0 0,1-2 0 15,1-3-3-15,2 1 0 0,0-2-1 16,6-1-2-16,-1 5 0 0,3 0 0 0,0 1-4 0,0 3 1 15,3 1-2-15,-2 1 1 0,-1 0 1 0,2 6-1 16,-2-1 0-16,0 5-4 0,0 2-7 0,-1 2-17 16,0 2-23-16,-1 2-47 0,-2 2-78 15,2 2-137-15,2 3-231 0,1 1-1004 0</inkml:trace>
  <inkml:trace contextRef="#ctx0" brushRef="#br0" timeOffset="308703.2872">15644 6346 2027 0,'0'-7'234'0,"0"-1"-10"15,1-3-75-15,1 4-29 0,5 0-27 0,1 3-29 0,1 1-31 16,2 3-21-16,3 3-9 0,4 2-4 16,3 6 0-16,1 2 2 0,-1 4-1 0,4 3 0 15,-3 3 1-15,-1 1-1 0,-3 0 1 0,-3 2 5 16,0 0-1-16,-5 4 3 0,-2-4 2 0,0-1-3 15,-2-3 1-15,-4-3 0 0,-1-4-1 16,-1-4 1-16,-1-3 1 0,0-3 5 0,0-4 21 16,0-2 17-16,-2-2 1 0,1-4-4 0,-1-2-21 15,-2-7-22-15,3-1-1 0,2-4-3 16,-1-4-1-16,2-2 3 0,1-3-2 0,3 0-1 16,3 1 0-16,-3-2 0 0,5 2-2 0,-2 1 1 15,1 5-2-15,4 2-9 0,-2 3 2 16,1 1-1-16,4 3-3 0,-4 6 7 0,-1 1-5 15,-2 1-3-15,1 5 3 0,-1 0-2 0,1 3-17 16,1 1-43-16,-1 5-94 0,3 2-172 0,1 3-352 16,-1 0-881-16</inkml:trace>
  <inkml:trace contextRef="#ctx0" brushRef="#br0" timeOffset="311881.9368">16328 6283 888 0,'0'0'156'0,"-1"0"-19"16,1-2-81-16,1 4-38 0,2-1 1 15,-3 0 20-15,1 3 13 0,0-1 10 0,1 2 12 16,-2 1-12-16,2 0-9 0,4 1 2 0,-4-3 12 15,1 1 23-15,3-1 22 0,0 1 7 16,2 1 1-16,6-3-17 0,0 0-20 0,5-1-13 16,3-3-13-16,-2-1-8 0,3-3-10 0,3-2-4 15,-2 1-5-15,2-3-1 0,-6 1 6 16,1 0-6-16,-7-2 0 0,2 2-1 0,-4-2-8 16,-3 2 4-16,-4-2 1 0,1 0-5 0,-4 0-3 15,0 2-1-15,1 0-4 0,-2 0-1 0,-2 1 3 16,-2 2-6-16,1 1-2 0,0-1-5 0,0 3-7 15,-4-1 1-15,2 2-2 0,-4 1 1 0,-2 0 3 16,0 3 0-16,-3 0 0 0,-3 3 2 0,-3 1 2 16,3 2-3-16,-4 3 2 0,2-2 0 15,0 4-3-15,3-2 4 0,-1 4-2 0,3-1 0 16,3-1 4-16,0 2-4 0,2 1-2 0,0-3 1 16,6 4 1-16,0-3 1 0,3-1 2 15,0 1 2-15,5-4 0 0,0 2 4 0,4-2 4 16,0 0 7-16,6-5 2 0,-1 0 3 0,9-2 0 15,1-3-2-15,5 1-2 0,0-5-2 16,2-1 0-16,-2-1-5 0,1 0 0 0,-4-1-3 16,-4-1 1-16,1 2 1 0,0-4 1 0,-3 0 1 15,0 0-1-15,-2 1-1 0,0-2-3 0,-1 1-1 16,-1-3-1-16,0 0 1 0,-3-2-5 16,1 2 4-16,-4-2 0 0,0 0 0 0,-3-1 4 15,0 3-5-15,0 0 0 0,-2 1 1 0,-3 4-4 16,-1-2 3-16,0 4-1 0,0-2-2 0,-2 3-1 15,0-1 0-15,-2 2-1 0,0 0 0 0,2 1 3 16,-1 2-4-16,1 0 0 0,-1 0 0 16,1 0-7-16,0 0 5 0,0 0 0 0,0 0 0 0,0 0 0 15,1 0 1-15,-1 0 0 0,0 0-2 16,0 0 9-16,-1 0-7 0,1 0 2 16,0 0 0-16,1 0-7 0,-1 0 5 0,0 0-1 0,0 0 0 15,-1 0 1-15,2 0-2 0,-1 0 0 16,0 0-1-16,0 0 1 0,0 0 1 0,0 0-1 15,0 0 1-15,0 0-4 0,0 0 4 0,0 0-2 16,0 0 2-16,0 0 2 0,0 0 0 0,0 0-1 16,0 0 0-16,0 0 1 0,0 0 2 15,0 0 0-15,0 0 0 0,0 0-2 0,1 0 2 16,-1 0 1-16,-1 0-1 0,1-2 6 0,0 2-5 16,0 0 1-16,1 0 0 0,-1 2-2 15,0-2-1-15,0 0 1 0,0 0-2 0,0-2 0 16,0 2 0-16,0 0 0 0,-1 0-2 0,1 0 4 15,0 0-2-15,0 0 0 0,0 0-1 0,0 2-2 16,0-2 1-16,0 0 1 0,0 0 2 16,0-2 0-16,0 2-2 0,0 0 2 0,1 0-1 15,-1-1 3-15,0 1-1 0,0 0 0 0,0 0-1 16,0 1 0-16,0-1 1 0,0 0-2 0,2-1 0 16,-2-2-1-16,0 3 0 0,0 0-1 0,-2 0 1 15,2 0 1-15,0 0-1 0,0 0 0 16,0 0-1-16,0 1-2 0,0-1 0 0,0 0 0 15,0 0 3-15,0-1-1 0,0 1 0 0,0 0 0 16,0 0 0-16,0 0 4 0,0 0-2 0,0 0 2 16,0 0 0-16,2 1-2 0,-2-1 1 15,0 0 0-15,0 0 0 0,0-1 1 0,0 1 0 16,0 0-2-16,0-1-1 0,-2 2 2 0,2-1-1 16,0 0 0-16,0 1 1 0,2-1-2 0,-2 0 1 15,-2 0-1-15,2 0 1 0,0-2 1 16,0 2-1-16,2 0 0 0,-2 1 0 0,0 0 0 15,-2-1 0-15,2 0 0 0,0 0 1 0,0 0-1 16,0 0 1-16,0 0-1 0,0 0 0 0,-1-1 0 16,2 1 1-16,-1 0-1 0,0 0 2 15,0 1-1-15,0-2 1 0,0 1 1 0,0 0-1 16,0-2-1-16,2 1-2 0,-2-1 0 16,0 0 0-16,0 0 1 0,0 1 0 0,2-1 0 0,-2 1 1 15,0 4-1-15,-2-5-1 0,4 2 1 16,-2 0 1-16,0-1 0 0,0 1-1 0,0 0 0 15,0 0-1-15,-2 1 1 0,4-2 1 0,-2 1-1 16,0 0 1-16,0 1-2 0,0-1 3 0,0 0-1 16,-2 0 0-16,2-1 3 0,2 1-4 0,-2 0 0 15,0 0-1-15,0 0 1 0,0 0-1 16,0 0 1-16,0 0 1 0,0 3-3 0,0-3 1 16,0 0 2-16,-2 0-1 0,2-3 2 0,0 3-3 15,0 0-1-15,0 0 0 0,0 1-2 16,0-1 3-16,0 0 0 0,0 0 0 0,0 2 1 15,0-2-2-15,0 0 1 0,0 0 0 0,0-2 1 16,0 2 0-16,0 0-1 0,0 0 0 0,0 0-2 16,0 0 3-16,0 0 0 0,0 0 2 15,0 2 1-15,0-2-3 0,0 0 1 0,0 0-1 16,-2-2 2-16,4 2-1 0,-2 0 0 0,0 0-1 16,0 0 0-16,-2 2 0 0,4-2 0 15,-2 0 0-15,0 0 1 0,0 0-2 0,0 0 0 16,0 0-3-16,0-2 1 0,0 2 0 0,0 0-2 15,0 0 2-15,0 2 0 0,0-2 0 0,0 0 2 16,0 0 2-16,0 0 0 0,0 0 0 0,0 0-1 16,0 0-1-16,0-2 1 0,0 2 0 15,0 0 2-15,0 0 0 0,0 2-2 0,0-2 0 16,0 0 2-16,0 0-2 0,0-2 4 0,0 2-4 16,0 0-1-16,0 0 0 0,0 0-1 0,0 0 2 15,0 0 0-15,0 0-1 0,0 2-2 0,0-2 1 16,0 0 0-16,0 0 0 0,0 0 1 15,2 0-3-15,-2 0-3 0,0 0 2 0,0 0-3 16,0 0 5-16,0 0 0 0,0 0 3 0,0 1-4 16,0-1 1-16,0 0 1 0,0 0 0 15,0-1 5-15,0-1-2 0,0 4-2 0,0-2 1 16,0 0-3-16,1 0 3 0,-1 0 0 0,0 0 0 16,0 0 2-16,0 0-2 0,0 0-1 0,0 0 2 15,0-2-1-15,0 2 0 0,0 0 1 16,0 0-1-16,0 0-7 0,0 0 7 0,0 0 1 15,0 0-1-15,0 0 7 0,0 0-7 0,0 0 0 16,0 0 0-16,0 0 0 0,0 0 0 16,0 0 0-16,0 0 0 0,0 0-5 0,0 0 6 15,0 0-1-15,0 0 2 0,1 0 3 0,-1 0-5 16,0 0 0-16,0 0-1 0,0 0 0 0,0 0 2 16,0 0-2-16,0 0 1 0,0 0-3 0,0 0 1 15,0 0 2-15,0 0 0 0,0 0 6 0,0 0-6 16,0 0 0-16,0 0-1 0,0 0-3 15,-1 0 4-15,1 0 0 0,0 0 1 0,0 0-2 16,0 0 1-16,0 0 1 0,0 0-1 0,1 0 5 16,-1 0-6-16,0 0 0 0,0 0 1 0,-1 0-5 15,2 0 6-15,-1 0 0 0,0 0-1 16,0-1 1-16,0 2-2 0,0-1 2 0,0 0-1 16,0 0 4-16,0-1-4 0,0 1-1 0,0 0 0 15,0 1-4-15,0-1 4 0,0 0 1 16,0 0-1-16,0 0 1 0,0 0-1 0,0 0-1 15,0 0 1-15,0 0 3 0,0 0-2 0,0 0-1 16,0 0 0-16,0 0-4 0,0 0 5 0,0 0 1 16,-1 0 0-16,2 0 4 0,-1 0-4 15,0 0 0-15,0 0-3 0,0 0 5 0,0 0-3 16,0 0 1-16,0 0-1 0,0 0-5 0,-1 0 4 16,2 0 1-16,-1 0 1 0,0 0 8 0,-1 0-8 15,1 0-1-15,0 0 0 0,0 0-2 0,1 0 1 16,-1 0 1-16,0 0 1 0,0 0-6 0,-1 0 5 15,1 0 1-15,0-1-2 0,0 1 6 16,0 0-4-16,0 0-2 0,0 0 0 0,0 1-3 16,0-1 4-16,0 0-1 0,0 0 2 0,0-1-3 15,-1 2 3-15,2-2 0 0,-1 2-1 16,0-1 0-16,0 0 0 0,0 0 0 0,0 0 0 16,0 0 0-16,0 0 0 0,0 0-1 0,0 0 2 15,0 0-3-15,0 0 2 0,0 0 0 0,0 0-1 16,0 0 6-16,0 0-5 0,0 0 0 15,0 0 0-15,0 0-4 0,0 0 4 0,0 0 0 16,0 0 1-16,0 0-1 0,0-1 1 0,0 1-1 16,0 0 1-16,0 1 7 0,0-1-8 15,0 0 0-15,0 0 1 0,0 0-8 0,0 0 6 0,0 0 2 16,0 0-1-16,0-1 3 0,0 2-3 16,0-2 0-16,0 1 0 0,0 1 0 0,0-1-1 15,0 0 1-15,0 0 0 0,0 0-5 0,0 0 5 16,0 0-1-16,0 0 1 0,0-1 1 0,0 1-2 15,0 0-1-15,0 0-1 0,0 1 2 16,0-1-3-16,0 0 0 0,0 0 0 0,0-1-1 16,-1 2 2-16,1-1 2 0,0 0 0 0,0-1 4 15,0 1-3-15,0 0 0 0,1 0 0 0,-1 0-1 16,0 0 0-16,0 0-1 0,0 0 1 0,0 0-1 16,0 0 0-16,1 0 1 0,-1 0-2 15,0 0 5-15,0 0-6 0,0 0-1 16,0 0 3-16,0 0-4 0,0 0 3 0,0 0-1 0,0 0 0 15,0 0 0-15,0 0 2 0,0 0 1 16,0 0-1-16,0 0 3 0,0 0-2 0,0 0 1 16,0 0 2-16,0 0-2 0,0 1 1 0,0-2 0 15,0 1-1-15,0-1-1 0,0 1 1 16,0 0 0-16,0 0 0 0,0 0 1 0,0 0-5 16,0 0-3-16,0 0-1 0,0 0-7 0,0 0 0 15,0 0-2-15,0 0 1 0,1-1-1 16,-1 1-5-16,1-1-2 0,-1 1-2 0,2-1 3 0,2-1 2 15,-2 0 3-15,0 1-1 0,-1 0-8 0,2 0-2 16,0-1-2-16,-2 1-2 0,0-1 2 16,0 1-2-16,0 0-3 0,-1 1-3 0,0 0-4 15,0 0-5-15,0 0-4 0,0 0-14 0,0 0-28 16,-1 0-36-16,2 0-15 0,-1 0-25 0,0 0-33 16,3 0-83-16,-1 1-319 0,0 0-219 15</inkml:trace>
  <inkml:trace contextRef="#ctx0" brushRef="#br0" timeOffset="313825.1446">17137 6112 1 0,'1'-6'415'0,"1"-2"-45"0,1-4-76 16,-3 5-54-16,0 3-2 0,0-1-17 15,0 1-26-15,-3 1-33 0,1 0-53 0,0 2-48 16,-3 2-29-16,-2 4-26 0,-5 1-2 0,-5 5 5 16,-2 2 0-16,-3 3 8 0,1 1 1 0,-4-1 0 15,10 3-2-15,-1-1-2 0,5 0-3 0,5 1-3 16,2-2 2-16,4 2 2 0,6 0 9 15,3 0 10-15,7 0 8 0,4-1 3 0,9-1-7 16,2-2-3-16,1-2-9 0,3 1-4 0,-3-3-2 16,-2 1-3-16,-6-3 1 0,-3 0-4 15,-3 2-1-15,-6-3-5 0,-2 1-5 0,-3-3 0 16,-5-1-2-16,-1 0-1 0,-3 0 5 0,-3 2 3 16,-2-1 2-16,-6 2 4 0,-3 1 1 0,-5-2-2 15,0-1 0-15,-6 1-2 0,0-1-2 16,-1-2-1-16,0-1 0 0,1-1 1 0,6-2 1 15,0 0 2-15,2-1 2 0,7 0 1 0,3 0 1 16,4-1-2-16,2-1-13 0,3 0-17 0,3-2-14 16,3-2-7-16,4 0 5 0,6-2 10 15,5-2 9-15,2 3 6 0,7-2 1 0,0 2 5 16,1 2 0-16,-3-1 1 0,-2 0 3 0,-3 1 2 16,-1 1-1-16,-3 1 3 0,-4-2-1 15,2 2-1-15,-5 0 4 0,-2 3-2 0,1 0 1 16,-2 0-1-16,-2 1 0 0,-3 0-1 0,-3-2 1 15,5 2 2-15,-6-1 3 0,0 1 4 0,0 0 1 16,0 0 2-16,0 0-1 0,-3 0-1 16,3 0 1-16,0 0 0 0,-3 1 0 0,3-1 1 15,0 0 1-15,0-1 0 0,0 1-2 0,0 0-2 16,0-1-2-16,0 1 1 0,0 0 0 0,3 0 3 16,-3 0-1-16,0 0-1 0,0 1-3 0,0-1-3 15,-3-1-2-15,3 1-2 0,0-1-1 0,0 1-2 16,0 0-2-16,0 1-1 0,0-1-1 15,0 0-1-15,0 1 0 0,0-1 2 16,0 0-1-16,0 0 2 0,0 0 2 0,0 0-2 0,0-1 4 16,0 1 1-16,0-1-1 0,0 1 1 0,0 1-1 15,0-1 2-15,0 0 1 0,0 0 1 16,0-1-5-16,3 0-3 0,0-2-1 0,-3 0-4 16,0 0 7-16,1 3 0 0,-1 0-1 0,0-1 1 15,0 2-5-15,0-1 4 0,0 0-2 16,0 0-1-16,0 0 0 0,0 0-5 0,-1 0 0 15,1 0-3-15,0 0 2 0,0 0-1 0,0 0 3 16,0 0 2-16,0 0 1 0,0 0 4 0,0 0 2 16,0 0 2-16,0 0 2 0,0 0-2 15,0 0 1-15,0 0-2 0,0 0-1 0,0 0 1 16,0 0-2-16,0 0 0 0,0 0 0 0,0 0-2 16,0 0-1-16,0 0-1 0,0 0-3 15,0 0-3-15,-3 0-3 0,3 0-2 0,0 0-5 0,0 0-4 16,3 0-8-16,-3-1-7 0,0 2-14 0,0-1-19 15,0-1-31-15,0 1-46 0,0-2-57 16,0 1-26-16,0 1-56 0,-3 0-124 16,3 0-307-16,-3-1 100 0</inkml:trace>
  <inkml:trace contextRef="#ctx0" brushRef="#br0" timeOffset="315989.9591">17187 6143 1615 0,'-6'-5'214'0,"2"0"-6"0,-2 0-9 15,5 4-21-15,1 2-19 0,1 1-53 0,1 1-71 16,-2-2-54-16,2 3-8 0,0 4 3 0,-1 4 13 16,1 7 29-16,1 1 0 0,3 3 3 15,-2 3 2-15,2 2-1 0,2 1 3 0,0 2 0 0,0 0 2 16,3 0 4-16,-1 0 0 0,2 2 3 15,0-5-8-15,-1-2 0 0,-1-5 0 0,1-3-7 16,-2-6 5-16,0-2 0 0,-2-5 6 0,0 0 8 16,2-4 11-16,0-2 5 0,3-4-3 15,2-4-3-15,1-3-15 0,0-5-9 0,1-3-7 0,-2-2-4 16,4-3-2-16,-2-1-4 0,1-3-1 16,-1 3-5-16,-3-3 0 0,3 3-1 0,-4 3 0 15,-3-1 3-15,-3 7-2 0,-1 3 0 0,-3 6 1 16,3 2-2-16,-4 3 1 0,0 2-4 15,-1 1-9-15,0 2-16 0,0-1-17 0,1 3 3 16,-1 0 7-16,0 5 14 0,1 5 18 0,0 1 1 16,4 3 1-16,-2 0 0 0,2 0 2 0,2-1 2 15,3-2 3-15,0 0 0 0,6-2 1 16,-2-1 2-16,4-2 1 0,1 0 6 0,2-3-5 16,0-4 2-16,0-2 0 0,1-2-8 0,2-1 10 15,-1-4-2-15,1-1-1 0,-1-3 4 16,1 2-9-16,-4-4 2 0,-1 2-4 0,-3-3 1 15,-2 3 1-15,-4-2-1 0,0 2-1 0,-1 0 1 16,-3-1 1-16,1 2-1 0,-4-2 1 0,0 4-1 16,-1-1-2-16,-2 1-1 0,0 0-1 0,0-1 2 15,0-1-2-15,-2 2 1 0,1 3-2 16,-2 0-2-16,1 1 1 0,0-1 0 0,-2 3-3 16,2 1-5-16,-3 0-7 0,-1 4-3 0,-1 0 1 15,-3 3 3-15,1 3 3 0,-1 2 4 0,-1 5 0 16,3-2 1-16,2 5 3 0,0 0 1 0,1-1 1 15,5 1 4-15,1 0-4 0,3-1 1 16,5-1 1-16,0-1-5 0,4-6 10 0,6 1 1 16,2-5 3-16,6-1 0 0,1-2 0 0,5-4 1 15,1 0-1-15,2-4 5 0,-2-1-7 16,-3-1 1-16,-1-5-2 0,-2 2-4 0,-1-7 5 16,0 2-1-16,1-3-1 0,-2 1-1 0,-1 2 0 15,-3-2-1-15,-5 4 0 0,-5 2 3 0,-3 1-3 16,-1 1 0-16,-3 1 1 0,-2 2-4 15,1 1 6-15,-3-2-2 0,1 2 0 0,0 3 2 16,-2-2-5-16,0 0 0 0,0 1 1 0,0-1 2 16,0 1-4-16,0 1 0 0,1 0 1 0,-1-2-9 15,0 0 9-15,1 1-2 0,-1-1 0 0,2 0 5 16,-1-1-9-16,0 1 3 0,-1-4-2 16,1 1 6-16,2-2-3 0,-2-2-1 0,4 2 1 15,-3-2-8-15,1 0 9 0,1-1 1 0,-2 1 0 16,-1 1 4-16,0 1-6 0,-1-1 1 15,0 0-1-15,0 3-1 0,0-2 1 0,-1 1 0 0,1 1 0 16,-1 0-3-16,-1 2 3 0,0 1 1 16,1 0 0-16,0 2 3 0,1 1-11 0,-2 0-6 15,2 1-13-15,0 0-6 0,-2 3 1 0,1 3 5 16,0 2 11-16,-2 2 4 0,7 3 7 16,-1 2 3-16,5-1 1 0,1 2 5 0,2 0-5 15,0 2 2-15,3-1-2 0,0 3-5 0,-1 0 5 16,0 0-1-16,-2 2 5 0,-2-3-1 0,0 2-1 15,-2-3 2-15,-4 1-4 0,0 2 4 16,-2-3-4-16,-2 1 0 0,-2-4 1 0,1 0-2 16,-4-3 2-16,2-1 1 0,-2-3 1 0,3-3 0 15,0-3 4-15,0-1 8 0,1-4 12 16,2 1 4-16,0-4-7 0,-2-3-8 0,2-3-13 16,2-5-5-16,-1 1 1 0,4-4 0 0,4-3-2 15,-1 1 0-15,4-1-2 0,1 5 1 16,0 2-4-16,2 3 5 0,-3 0-1 0,1 1-3 0,-2 3 4 15,-1 0-7-15,0 1 6 0,-2 2 0 0,-1 3 0 16,-1 1-1-16,-2 1-6 16,-1 1-2-16,-1 2-2 0,0 2 7 0,3 2 0 0,-1 1 4 15,0 0 2-15,-1 2-4 0,0 1 8 0,-1-1 0 16,1 2 1-16,-1-2 1 0,1 0-2 16,-2-1 0-16,3 2 0 0,-1-3-1 0,0-2 1 15,1 1 1-15,-2-3-1 0,2-1 0 0,0 0 5 16,1-2 2-16,0-1 1 0,2-1 2 0,2-2-4 15,-2 0-3-15,3-1-1 0,-1-1-4 16,2-2 0-16,-3 0 0 0,2 1 0 0,-2-2-1 16,0 1 1-16,3 2-2 0,-4-4 0 0,1 2 3 15,-2-2-1-15,3-1-2 0,-4 2-6 0,4 1-2 16,-2-1 0-16,3 0 5 0,0 0 5 16,-1-1 4-16,-2 1-1 0,-2 1-1 0,0-1 0 0,-1 4 1 15,-2 1-4-15,1 0 0 0,-1 3 1 16,-1-1-5-16,1 2 4 0,2-1-2 15,2 2-4-15,-1 0-1 0,2 3-1 0,3 4 4 16,3 1 1-16,-1 3 8 0,-1-2-4 0,-1 1 2 16,-4-2 0-16,1 1-4 0,-3-2 4 0,0 1-1 15,1 1-1-15,-1-3 3 0,0 2 0 16,1-3-1-16,-1-1 3 0,-2-2-1 0,1 0 2 0,-1-2 3 16,2-2 3-16,-2-2 4 0,4 1 3 15,-1-3-1-15,3-2-4 0,2-2-2 0,-1-2-3 16,2 1-3-16,-4-3-3 0,2 4-2 0,-2 0-3 15,0-1 1-15,0 3 2 0,1 0-3 0,-2 2 4 16,-1-2 0-16,0 1-2 0,-1 1 3 16,1 1-3-16,-1 0-1 0,0 1 0 0,-1 2-2 15,2-1-5-15,-3 1 0 0,1 0-4 0,-2 1-5 16,2 1 6-16,2 2 0 0,-2 0 3 16,2 0 8-16,-1 3-2 0,1-1 1 0,0 1 1 15,1 0-2-15,0 1 2 0,0 0 0 0,2-1 3 16,1 0-3-16,2-2 2 0,0-3 0 0,-1-2-4 15,2 2 4-15,1-4-3 0,1 2 0 16,-3-3 1-16,0 0 0 0,1 0-2 0,0-3 2 16,-2 0 0-16,2 0 1 0,-2 3 0 0,-1-5 0 15,1 3-1-15,-1 2 2 0,-1-1-4 0,0 1 1 16,-2 1 1-16,1-1-7 0,1 1 2 0,2 1-3 16,0 0-3-16,2-1 2 0,2 2 3 0,-2 0 2 15,-2 0 4-15,5 3-2 0,10 4-5 16,16 4 3-16,12 7 4 0,3-1 5 0,-12-5 5 15,-14-5 1-15,-12-2 0 0,-13-5 1 0,-3 0-5 16,1 1-3-16,2 0-5 0,2 1 0 16,3-1 1-16,-1 0 2 0,-3-1 0 0,-3 0-1 15,-1 0 1-15,2 0 0 0,1-1-1 0,-2-2 0 16,3 2 3-16,-3-1 0 0,4-2 0 16,-3 2 1-16,4 0-4 0,-2-2 0 0,0 1-1 15,2 0-2-15,1 0 2 0,1 0 0 0,-2-3 2 16,2 3-1-16,3-2 1 0,-1 1-3 0,0 1 1 15,1 0 0-15,0-2-2 0,-1 2 3 16,-2 0-4-16,2 1-3 0,2 2 2 0,-3 0 0 16,2 0 3-16,-3 0 2 0,-3 0-1 0,-1 0 0 15,2-1-1-15,-2 2 0 0,1-1 0 0,7 0 1 16,-1 1-1-16,3-2 0 0,1 2 1 0,4-2 0 16,3 0 2-16,-1 0 0 0,3-2 0 0,0 0 0 15,-3-1-1-15,5 0-1 0,-1-2 0 16,2 4 0-16,-2-4 2 0,1-2 0 0,-1-1 2 15,-2-3 0-15,1-2-1 0,1 0 1 0,1-1-6 16,3-1 0-16,1 1 1 0,2 3 2 16,-3-2 9-16,-6-1 4 0,-7-1 2 0,-5-2-2 15,-3 1-3-15,-1 3 0 0,-4 1 0 0,1 5 3 16,-6 1 1-16,0 1-1 0,-1-1 0 0,-5 3-3 16,2-1-2-16,-5 1-3 0,0 2-3 15,-4 2-1-15,-2 2-3 0,-4 3 1 0,-3 3-1 16,0 4 1-16,-1 2-2 0,2 2 0 0,4 3 4 15,4 2-2-15,4 2 2 0,3 0 0 0,1-1-2 16,3 1 1-16,2-2 0 0,2 0 0 16,-1-1-1-16,3 0 0 0,1-3-1 0,0-1 0 15,1 0-11-15,6 0-25 0,4-1-34 0,2 1-65 16,5 2-142-16,-2-5-415 0,2 1-1021 0</inkml:trace>
  <inkml:trace contextRef="#ctx0" brushRef="#br0" timeOffset="317180.6141">21600 6142 2101 0,'-1'-6'282'0,"0"-1"-147"0,0 1-35 0,2 7-55 15,-1 0-50-15,1 3-10 0,0 2-3 16,-1 6 8-16,0 7 26 0,0 5 7 0,1 8 7 16,-1 2 5-16,1 6 1 0,-1 2 3 15,-1 1-3-15,-1 3-6 0,-5 1 2 0,0 0-4 16,-1 0-3-16,-5-4 1 0,3-4-2 0,0-4 0 15,0-7-4-15,5-6-2 0,0-6 1 0,0-7 3 16,4-4 13-16,-1-3 26 0,0-2 36 0,2-4 12 16,-3-5-16-16,3-7-25 0,-1-11-44 15,1-7-17-15,0-5-2 0,0-8 1 0,0-4-2 16,4-8-1-16,0-5-3 0,2-5-6 0,4-4 3 16,3 0-3-16,0-1 1 0,4 1 2 0,-4 2-3 15,5 5 0-15,-4 8 2 0,5 6-2 16,-1 14-1-16,0 3 0 0,-2 9-4 0,3 6-4 15,0 6-1-15,0 2-4 0,3 6-2 0,0 4 2 16,5 4-4-16,0 6 4 0,0 6 4 16,3 6-1-16,-7 4 7 0,3 8 3 0,-5 7 3 15,-8 7 1-15,-2 5 2 0,-4 3 1 0,-9 3 1 16,-5 1 5-16,-6-1-1 0,-6 0-1 16,-2-4 2-16,-3-5-4 0,-1-6 2 0,1-7 2 0,-1-6-2 15,3-6 4-15,2-4-4 0,7-4-1 0,3-7 1 16,3-4 2-16,6-2 14 0,1-2 19 15,1-4 5-15,6-4-10 0,4-6-9 0,8-5-22 16,4-2-6-16,8-4 4 0,4 3-4 16,1-1-1-16,3-1 2 0,-5 5 1 0,5 3-3 0,-7 3 1 15,1 2 1-15,-3 4-5 0,-3-1 4 16,0 3-1-16,-7 2-1 0,0 0 0 0,-7 3-6 16,0 3-2-16,1 2-2 0,-5 2 1 15,-3 3 5-15,2 3 3 0,-5 2 5 0,3 5-4 16,-4 2 7-16,1 2-3 0,-5 0 0 0,1 0 6 15,-1 1-4-15,0-3 0 0,2 0 1 0,1-3-2 16,3-6 1-16,3 0 2 0,-3-4 2 0,4 0 0 16,1-4 7-16,3-2 2 0,1-3 1 0,5-4 3 15,2 0-5-15,1-3-3 0,5-2-1 16,-4 0-4-16,1-2 0 0,3-2-1 0,-2-1 1 16,4-1-2-16,-4 4 0 0,2-3-1 0,-4 2-1 15,1 0 6-15,-2 0-6 0,0 2 0 0,-2 3 0 16,1 2-5-16,-2 0 3 0,-3 1-1 15,1 2-3-15,-3 1-2 0,2 2 1 0,-2 3 0 16,-2-1 0-16,-1 2 9 0,1-1-9 0,-2 4 2 16,1 2 0-16,0 1-5 0,0 1 7 0,-1-1 1 15,1 2 0-15,-1-2 3 0,1 3-3 16,-4-1 2-16,4 0-1 0,0 1 0 0,-1-4 4 16,2 0-1-16,0 3 3 0,3-5 0 0,2 2-1 15,3-3 2-15,1-2-3 0,0-2 5 16,3 0-3-16,1 0 0 0,0-2 1 0,4-1-2 15,-3-4 1-15,4 1-1 0,0-1-1 0,3 1-3 16,4-1-1-16,-1 3 0 0,2-1 1 0,-5-1 3 16,-4-1-1-16,-4 0-2 0,-3 1 1 0,-2 1-2 15,-2 0 1-15,-3-1 0 0,2 1 1 0,-5 0-1 16,1 1 1-16,-2-1 0 0,0 1-2 16,1-2 3-16,-2 3-2 0,1 0-1 0,3 0 2 15,-1 6-5-15,7-3 2 0,1 1 1 0,1 1 0 16,4-1 4-16,-3 5-1 0,0-2 0 0,0 1-12 15,-1 2-42-15,0-1-74 0,4 5-300 16,-2-2-1330-16</inkml:trace>
  <inkml:trace contextRef="#ctx0" brushRef="#br0" timeOffset="340628.2852">14884 7160 1 0,'0'-4'189'0,"1"-1"143"0,-1-6-87 15,3 4-8-15,0-1-19 0,-2-2-32 16,0 2-17-16,1 0-16 0,-1 0-10 0,3 1-3 16,-1 1-14-16,-3-2-8 0,0 2-10 0,0 0-10 15,0-1-9-15,0 0-11 0,-2 3-4 16,0 0-11-16,-2 1-9 0,2-1-8 0,-2 1-13 16,-2 1-7-16,2-1-10 0,-4 3-8 0,-4 0-4 15,1 1 0-15,-5 3-1 0,-2 2 0 0,1 0 5 16,-3 3-7-16,-4 2 1 0,1 2-1 0,3 2-8 15,-4 3 7-15,-1 0-1 0,1 3 3 16,-4 1 3-16,4 2-2 0,-3 2 0 0,3 5-2 16,-2-2 2-16,5 2-2 0,1 1 1 15,3-2-2-15,1 2 0 0,-1 1 1 0,5 2 0 16,2-2 1-16,1 2-1 0,7-4 2 0,1-3 1 0,3-2 2 16,4 0 7-16,5-3 3 0,2-4 7 15,8-1 6-15,7-1 2 0,4-5 3 0,6-2 1 16,6-3-4-16,3-4-1 0,-1-3-5 0,3-4-3 15,0-3-2-15,-6-3-3 0,-1-1-2 16,-2-1-2-16,-3-1-2 0,-4-3-2 16,-3-2 1-16,-3 2-1 0,-1-4-2 0,-2 0-2 15,-3 0-1-15,-5-2-1 0,-1 0 0 0,-5 1 2 0,-4-2-1 16,1 4 0-16,-5 0 0 0,-1 2-3 16,-2 4 3-16,0 1 1 0,-2 1-1 0,-3 1 1 15,1 1-3-15,-2 3-3 0,-2 0-3 0,-1 3 0 16,0 1-2-16,-1 3-2 0,-1 0-1 15,-5 2-1-15,3 6 3 0,-4 0 1 0,4 5 1 16,-1 2 1-16,3 0-2 0,1 3 0 0,3 1 0 16,7-1 3-16,0 2 0 0,2 1 3 0,2-2 0 15,4-1 0-15,1-1 1 16,3-4 3-16,0 0 0 0,1-3 3 0,5-1 1 0,0-4 1 16,-1-2 4-16,5-3-1 0,-1-1 1 0,-2-1 2 15,0-2-1-15,-2-2-2 0,2-2 0 16,-5 0-3-16,4 0 1 0,-6 1 1 0,-2-3-3 0,1 2 0 15,-1 1-2-15,-1-2-2 0,-3 2 1 16,4-1-1-16,-2-1 0 0,-2 1-3 0,4-1 1 16,-2 2 0-16,-3-1-1 0,1 1 2 0,-2-1-1 15,-1-1 0-15,0 3 1 0,2-2-2 16,-3 2 2-16,0-2-1 0,0 2 0 0,-1 1 0 0,0 1 0 16,0-1-1-16,0 1 1 15,0-1 0-15,-1 1-3 0,1-1 0 0,0 1 4 0,0 0-5 16,0 2 3-16,0-1 0 0,0 1-2 0,0-2 1 15,0 2 0-15,0 0 0 0,0-1 0 16,0 1 2-16,0 0-2 0,0 0 2 0,0 1-3 16,0-2 0-16,0 1 1 0,1 0 0 0,-1-1 0 15,0-1 2-15,0 0-1 0,1 0 0 16,-1-1-3-16,1-1 2 0,1 0-2 0,2 0 2 16,-3 1 3-16,-1-3-4 0,1 2 3 0,0-2-2 15,0 1 2-15,1-2-1 0,1 0 0 0,-1 1-2 16,-1-2 2-16,0 0-1 0,-1 2-2 0,2-1 3 15,1 1-2-15,-1 2-1 0,-1-1 4 16,-1 0-2-16,1 2 0 0,0 1 1 0,-1-1-1 16,1 2-1-16,1 1 0 0,-2 0 1 0,0 1-3 15,0 0 3-15,0 0-2 0,0 0-2 0,0 1 5 16,0-1-3-16,0 0-1 0,0 0 2 0,-2-1-6 16,2 2 4-16,0-1 3 0,0 0-1 15,0 0 1-15,0 0 1 0,2 0 0 0,-2 0-1 16,0 0 2-16,0-1-1 0,0 2-1 0,-2-1 2 15,2 0-2-15,0 0-2 0,0 0 3 0,2 0-3 16,-2 0 2-16,0 0 1 0,0 0 0 16,0 0-2-16,0 0 5 0,0 0-4 0,0 0-2 15,0 0 3-15,0 0-6 0,0 1 4 0,0-1 1 16,0-1-1-16,0 2 1 0,0-1 1 16,0 0-2-16,0 0 1 0,3 0 1 0,-3 0-3 15,0 0-1-15,0 0-2 0,0 1-4 0,0-1 1 16,0 1-4-16,0-1-2 0,0 2 1 15,0-2-3-15,1 1 1 0,-1 2 4 0,0 0 3 16,0 2 6-16,1 5 1 0,-1-3-1 0,1 3-3 16,-1-2 3-16,1 2 2 0,-1-2-2 0,1 2 5 15,-1 1-3-15,1-1 0 0,3 2 2 0,-1 1-2 16,-1-1 0-16,0 1 1 0,4 1 0 16,-3-1-3-16,4 1 2 0,-2-1 0 0,2-2 2 15,3 1 7-15,1-3 0 0,0-1 3 0,5-3 7 16,-2-3 1-16,6-1 2 0,0-3 0 0,6-4-7 15,-1-1-3-15,3-5 1 0,-4-2-1 0,3-2 0 16,-5-4 4-16,4-2-3 0,-4-2-4 16,2-5 1-16,3-3-7 0,-4-3 2 0,6 1-1 15,-2-3 0-15,-2 4 1 0,-2 0-2 0,-6 3 0 16,-5 5-2-16,-3 3 4 0,-7 4-3 0,2 6 0 16,-7 0 2-16,1 4-3 0,1 1-1 15,-3 1-3-15,-2 1-6 0,-4 4-3 0,0 1-3 16,-5 4 0-16,-3 3 1 0,-3 1 3 0,-4 3 1 15,8 3-1-15,-1 3 2 0,6 1-6 16,3 0 6-16,1 3 1 0,8 1 2 0,2 2 5 16,7 3-2-16,3 2 1 0,7-1 1 0,2 0 5 15,8-1-4-15,-1 0 0 0,2-1 2 0,0 0-8 16,-5-1 8-16,3-1-2 0,-6 0-1 16,-2 0 4-16,-3-4-3 0,-4-2 0 0,-1-1 0 15,-3-3 2-15,-2 0-2 0,-4-2 2 0,-2 0-2 16,-1-2-3-16,-1 1 3 0,-2-3-1 0,-4 0 1 15,-1 0 6-15,-3-1-4 0,-2-1 1 0,-5 0-1 16,2-3 2-16,-4 0-2 0,-1-2 2 0,-3-1-1 16,2-3-5-16,-2 0 0 0,-1-4-7 15,4 0-10-15,1-4-18 0,4-1-43 0,3-4-56 16,9-3-81-16,3-2-149 0,9-6-328 0,8-5-904 16</inkml:trace>
  <inkml:trace contextRef="#ctx0" brushRef="#br0" timeOffset="340812.9446">16325 7086 1815 0,'8'-9'248'0,"5"-5"-6"0,-3-3-43 16,-1 7-11-16,-7 3-19 0,3 3-46 15,-4 3-48-15,-1 1-49 0,0 1-38 0,-1 5-10 16,-3-1-1-16,2 8 7 0,-1 3 14 0,-3 5 3 16,4 2-2-16,0 6 2 0,-1 1 1 15,0 8 1-15,2 4 8 0,-2 1 4 0,-4 4-3 0,5-4-4 16,-1 3-21-16,-2-5-37 0,3-1-46 15,0-5-70-15,-2-6-82 0,2-2-87 0,-1-6-170 16,-4-3-373-16,4-4 108 0</inkml:trace>
  <inkml:trace contextRef="#ctx0" brushRef="#br0" timeOffset="341626.4936">16292 7556 1 0,'1'-3'532'0,"1"-4"-118"0,4 1-153 16,-2-1-72-16,3 2-13 0,-3-3 0 0,4 1-5 15,-4 0-15-15,4-2-24 0,3 4-19 0,0-1-18 16,4 1-11-16,-2 0-6 0,-1 1-13 16,5 0-9-16,-3 0-12 0,4 1-8 0,1-2-6 15,0 1-5-15,0-1-1 0,2 0-2 0,-3-1 2 16,5-2 1-16,-1-3-4 0,1 0 0 0,2-1-4 16,0-3-2-16,-1 0 0 0,0-3-2 15,-1-4 0-15,3 0 0 0,-2-2 0 0,-2-2 2 16,1-2 2-16,-1-2-1 0,0-3-1 0,-5 1-3 15,3-1-6-15,-2 1 5 0,0 2 5 16,-6 2 4-16,-2-1 6 0,-3 4 1 0,-1 2 0 0,-3 6 5 16,-1 2 7-16,-2 4-1 0,0 4-3 0,-1 4-8 15,1 2-16-15,-1 1-11 0,-2 2-10 16,-1 6-3-16,-5 3 4 0,-1 6 5 16,-5 6 2-16,-4 5 1 0,2 1 3 0,3 6-3 0,3-2 1 15,3 3 1-15,2 2-8 0,5-1 6 0,1-2 2 16,6-2 0-16,-1-2 3 0,5-1 1 15,5-4 0-15,-2-2 3 0,4-4 3 0,-2-5 0 16,4-4 4-16,-1-4 4 0,1-1 1 0,3-6 3 16,-3-3 0-16,2-3-1 0,-1-6 0 15,-3-1-3-15,2-1-6 0,-1-3-2 0,0-1-4 16,-6 0-1-16,-1 0 1 0,-1 2 0 0,-4 0-3 16,-2 3 1-16,0-2-2 0,-1-1-2 15,-2 4 4-15,-1 0-3 0,0 4 0 0,-1 0 3 16,-1 0-4-16,1 1 0 0,-1 0 2 0,0 3 0 15,2 2-3-15,0-2 0 0,-1 4 0 0,2-1-5 16,-1 1 4-16,0 1-8 0,0-1-6 0,0 2-6 16,0 0-7-16,2 0 4 0,-2 2 7 0,3 4 6 15,0 5 9-15,0 2-2 0,3 5 0 0,-2 2 1 16,3 3 1-16,2 0 1 16,-4 3 1-16,4 2 2 0,-1-1-3 0,1 2 1 15,0-1 1-15,-3 2-1 0,3-1 2 0,0 1-2 16,-2 1 0-16,-2-2-1 0,3-2 1 0,-1 3 0 15,-4-4 1-15,-3 2 1 0,-1-1-2 0,-6 4-1 16,-1-3 0-16,-4 3 0 0,-1-2 4 0,-5-2 0 16,4-4-2-16,-2-4 1 0,3-5-4 0,1-3 3 15,3-3 4-15,-1-1 0 0,0-5 5 16,1 0-1-16,1-4 4 0,0-2 1 0,2-4 3 16,-2-5 0-16,-2 0-6 0,7-7-3 0,0-6-5 15,6-4-2-15,4-8-1 0,7-2 3 16,5-5-2-16,4-2-1 0,7-1-1 0,7 1-3 15,5 0 2-15,2-1 1 0,3 2-1 0,-2 1 1 16,0 7-3-16,0 3 1 0,1 7-2 0,1 5 1 16,1 5-2-16,-5 7 0 0,-2 3 1 0,-9 5 1 15,-4 1 2-15,-7 5 1 0,-2 1-3 0,-5 7-1 16,-2 4-43-16,-5 2-69 0,-1 3-132 16,-7 6-281-16,-5 0-1173 0</inkml:trace>
  <inkml:trace contextRef="#ctx0" brushRef="#br0" timeOffset="342192.0526">14765 8092 1232 0,'-12'-4'207'0,"0"2"-99"15,-9-2 34-15,9 2 29 0,2 1 34 0,1-2 18 16,2 1-24-16,4-1-32 0,0 3-32 0,-1-1-27 15,4 2-29-15,4-1-24 0,-3 1-15 16,0-1-11-16,0 2-5 0,0-2-5 0,-1 1-3 16,0-1 2-16,2 0 1 0,2 2 9 15,1 0 5-15,6 1 6 0,8 1 5 0,11-2-6 0,7-1 1 16,7 0-5-16,8 1-5 16,10-2-3-16,7 1-5 0,8 0-2 0,9 1 0 0,7 2 2 15,13-2-1-15,6-1-4 0,5 2-3 0,9-2-4 16,1 1 1-16,3-1 0 0,0-1 0 15,-3-1-1-15,0-1 0 0,-2-1 0 0,-3-1 1 16,-2-1 2-16,-7 2-3 0,-6-3-1 0,-3 1-2 16,-10-1-3-16,-4 1 4 0,-9 1-1 0,-11 0 3 15,-10 0 0-15,-15 0-3 0,-11 1 1 0,-11-1 1 16,-9 3 5-16,-8 0 2 0,-5-1 2 16,-1 2-1-16,-1-1-4 0,-1 1 0 0,0 0-6 15,1 0-2-15,-3-2 0 0,-7 1-5 16,-1 0 0-16,-2-1-2 0,-1 4 1 0,-1-2-6 15,3 1-14-15,-2 0-17 0,3 1-39 0,0-1-50 16,-6 4-80-16,1 1-217 0,-7 1-1311 0</inkml:trace>
  <inkml:trace contextRef="#ctx0" brushRef="#br0" timeOffset="344280.0795">12577 7338 929 0,'-1'-9'336'16,"-6"2"-53"-16,4-4-49 0,-4 4-29 0,3 3-32 15,-4-1-35-15,-1 1-47 0,-3 2-30 0,-6 3-21 16,-5 3-9-16,2 2 1 0,-7 4-1 15,1 6 5-15,-4 3 1 0,-3 1-1 0,-1 3 1 16,0 3-2-16,2 1-7 0,2 4-7 0,4 0-5 16,5-1-9-16,5-5-5 0,7-5-2 15,5-5-1-15,7-2 3 0,5-6 15 0,3 0 11 16,7-3 16-16,8-3 5 0,7-6-4 0,12-2-7 16,5-5-10-16,8-5-10 0,-5 0-4 0,1-3 0 15,-3 2-8-15,-2 0 0 0,-9 2-2 16,-5 5-4-16,-7 2 1 0,-5 2 1 0,-4 3-5 15,-5 3 2-15,-2 0-5 0,-1 3-5 0,-4 2 2 0,-1 2 0 16,5 4 3-16,-4 3 4 0,2 6 3 16,0 4-4-16,1 0 5 0,0 3-1 15,0 0-1-15,-2 3 5 0,2 0-2 0,-3 1 1 16,-2-3 1-16,-2 0-2 0,0-3 0 0,-5-2 3 16,0-4 0-16,0-3-1 0,-2-5 4 15,1-3 6-15,-1-5 14 0,3-2 22 0,-1-1 3 0,1-5-4 16,-1-3-14-16,-2-8-22 0,4-6-7 15,1-4-1-15,1-8-3 0,6 0-2 0,0-6 1 16,7 1-1-16,-2-2-1 0,4 2 3 0,2 1-4 16,-2 5 1-16,0 5 1 0,-1 4-2 0,-1 3 1 15,1 4 0-15,-4 1-1 0,0 5-3 16,-1 2 2-16,-1 3-5 0,-3 4-5 0,0 1 3 16,-1 2-6-16,-1 4-1 0,2 3 5 0,-1 4-27 15,3 3-70-15,-3 4-133 0,2 1-234 0,-5 1-1162 16</inkml:trace>
  <inkml:trace contextRef="#ctx0" brushRef="#br0" timeOffset="358521.577">10937 8947 420 0,'2'-8'390'0,"0"-4"-72"0,2 1-57 16,0-1-32-16,0 4-16 0,1 1-14 0,-2-1-19 15,2 2-26-15,-3 3-24 0,-1 0-32 0,1 3-23 16,-2 0-29-16,-2 0-26 0,2 2-12 0,0-1-6 16,2 3 0-16,-1 3 6 0,2 5 6 15,-1 3 10-15,-1 0 5 0,1 5 7 0,-2 4 2 16,-3 2-2-16,1 3-4 0,-2 2 1 0,-1 2 3 15,-3 1-5-15,2 0-3 0,-3-2-9 0,4-1-10 16,0-1-2-16,1-1-1 0,2-2-2 0,0-1 0 16,0-2-1-16,2-4-1 0,-2 0 2 15,2-1 2-15,0-2-3 0,0-2 0 0,2-1 0 16,-2-5-4-16,0-3 2 0,0 0 0 0,0-4-7 16,0 0-2-16,0-2-11 0,0 0-31 15,0-2-60-15,0 1-145 0,-2-5-267 0,0-1-1065 16</inkml:trace>
  <inkml:trace contextRef="#ctx0" brushRef="#br0" timeOffset="358835.6013">11337 9000 1871 0,'6'-10'229'0,"4"-2"2"16,-1-1-42-16,0 2-29 0,-3 6-19 0,0 0-28 15,-3 3-39-15,-1 2-33 0,-4 1-24 0,2 1-9 16,0 2-2-16,0 1-1 0,0 6 5 0,0 2 2 16,0 4 1-16,-1 3 4 0,-1 3 1 15,-2 1-3-15,2 1 0 0,0-1 1 0,0 1-3 16,1-4-3-16,-2 1 1 0,2-1-5 16,0-3 0-16,1 0 2 0,-2-1-6 0,1-1 4 15,1-1-1-15,-1 0 0 0,0-3 3 0,-1 2-2 16,2-3-3-16,-1 0-3 0,2 2-3 0,-1-4-6 15,2 1-11-15,-1-2-18 0,0-2-32 0,2-1-43 16,-3 0-64-16,1-2-104 0,0-2-172 0,1 2-445 16,-2-6-329-16</inkml:trace>
  <inkml:trace contextRef="#ctx0" brushRef="#br0" timeOffset="359102.7715">11682 8999 1038 0,'7'-9'364'0,"-3"1"-1"16,0-2-57-16,-1 6-48 0,-1 1-50 15,-2 3-59-15,1 2-61 0,-1 0-41 0,0 1-14 16,0 3 5-16,1 5 2 0,-1 4 7 0,0 3-1 16,-2 4-3-16,0 3-5 0,-1 2-7 15,-1 2-5-15,0 0-6 0,-1 1-3 0,1-1-2 16,2 3-3-16,1-2 1 0,1-2-6 0,0-3-2 15,1-2 3-15,-1-2-3 0,-1-1 2 0,-2-1-2 16,1-2-8-16,-1-2-6 0,-1-3-12 0,1-1-17 16,1-5-28-16,1 0-41 0,0-5-46 0,2-4-136 15,-1-2-392-15,1-6-876 0</inkml:trace>
  <inkml:trace contextRef="#ctx0" brushRef="#br0" timeOffset="359701.8881">11654 8525 630 0,'-8'-14'233'0,"-6"-8"22"0,-5-3 5 16,-1 3-30-16,3 4-27 0,-5 1-26 16,-2 2-50-16,-2 1-20 0,-8 3-23 15,0 0-16-15,-7 5-17 0,-7 2-8 0,-5 2 0 16,-5 2 3-16,-3 3 2 0,-2 3 1 0,1 4-3 15,0 2 1-15,0 3-5 0,1-1 0 0,2 4-6 16,-1 4-4-16,6 2-3 0,0 6-8 0,0 3-4 16,2 3-2-16,2 7-5 0,5 0 2 0,0 5-3 15,6 4-1-15,3 5-2 0,2-2-2 0,7 2 2 16,1-2 0-16,8 1 0 0,1 0 1 16,3-2-1-16,5 0 1 0,1-1 1 0,1 1 4 15,5 2-2-15,3 4-2 0,1-2 1 0,6 1-2 16,3 0 1-16,3 1 3 0,3-1 1 15,5 0 1-15,4-1-2 0,1-1 2 0,6-4 0 16,3-5 2-16,2-1 0 0,7-5-3 0,4-2 1 16,3-2-5-16,4-6 4 0,-3-1 3 0,5-5 0 15,-2-9-1-15,2 0-5 0,1-3-1 0,3-5-1 16,0-6 6-16,3-4-1 16,5-4-1-16,0-3-3 0,1-6-3 0,0-3 2 0,0 0 2 15,-3-4 1-15,-2-5 1 0,-1 1-6 16,-2-4-1-16,-1 1-2 0,-5-1 2 0,-1 1 3 15,-5-4 1-15,-5 1 1 0,0-1-4 0,-4-3 4 16,-2-4 3-16,-2-6 2 0,-4-3 3 0,4-5-7 16,3-2-3-16,-1-4 0 0,0-1 3 15,-9-2 5-15,-9-1-3 0,-3-1 2 0,-9 2-5 16,-3 2 1-16,-8 5 0 0,-8 2 2 0,-5-2 4 16,-8 4-7-16,-5 2-1 0,-9 2-4 0,-8 1-5 15,-7 1 6-15,-9 3-1 0,-7 2 1 0,-9 4-6 16,-6 1-1-16,-9 6 1 0,-6 4-2 0,-5 2 5 15,-5 7-3-15,0 4-3 0,2 5-5 16,8 7-12-16,7 5-28 0,13 11-57 0,14 9-111 16,11 9-408-16,10 9-1091 0</inkml:trace>
  <inkml:trace contextRef="#ctx0" brushRef="#br0" timeOffset="370726.3103">13138 9127 1 0,'2'-5'361'0,"-1"-1"40"16,2 0-101-16,-2-1-7 0,0 1-20 0,0 2-23 15,0 0-29-15,1-1-39 0,-1 2-29 0,-1 1-30 16,2 1-26-16,-2 4-22 0,0-3-20 0,0 1-18 16,-2 0-18-16,2-2-11 0,0 4-5 0,0 2-3 15,0 1 4-15,2 6 5 0,-2-1 11 16,1 5 5-16,-1 0 7 0,0 4 6 0,0 1-2 15,0 3-1-15,0 5-2 0,0 1-3 16,-1 2-7-16,-2 5 0 0,0 2-2 0,1 4-8 16,0-2 2-16,-4 0-4 0,3-2-1 0,-4-3-1 15,5-2-4-15,-4-1 1 0,2-4-2 16,0-3 1-16,-1-3 2 0,4-7-3 0,-2 0 2 16,0-5 1-16,1-3 2 0,0-2 6 0,2-4 10 15,-1-2 15-15,1 0 12 0,1-2 8 0,-2-2-8 16,1-6-12-16,0-6-15 0,-2-6-14 0,0-3-4 15,1-7-6-15,-2-2 1 0,2-2 1 16,0-5 2-16,-3-2 2 0,0-3-5 0,3 1 1 16,-2-3-4-16,1 0 3 0,0 2 0 0,0 1 1 15,2 1-1-15,2 2-6 0,-1-1 4 0,5 0 2 16,-2 2 1-16,3 0 4 0,2 5-7 16,2 3-1-16,2 0-4 0,4 2 4 0,-3 3 1 15,3 3-1-15,1 3 3 0,1 3-7 0,1 3 2 16,2 1 1-16,-1 3-1 0,2 0 2 15,0 4-4-15,1 3 0 0,-2 2-2 0,1 1 2 16,0 4 3-16,2 3-4 0,-2-1-3 0,3 6-17 0,-4 0-21 16,1 2-29-16,-1 3-41 0,-5 0-49 15,-2 4-85-15,-5 3-168 0,-4 1-547 0,-4 3-564 16</inkml:trace>
  <inkml:trace contextRef="#ctx0" brushRef="#br0" timeOffset="371103.5469">12936 9335 897 0,'2'1'61'0,"2"1"-35"16,7-1 43-16,8-1 43 0,10-1-9 0,4-4-30 15,10 0-34-15,5 1-17 0,3-3-35 16,3-2-60-16,2 1-69 0,1-2-55 0,-3 1-18 15,-6-1 50-15,-5-1 69 0,-8 1 76 16,-2-2 104-16,-8 1 93 0,-6 0 89 0,-6 2 78 16,-4 0 29-16,-2 1-23 0,-3 0-43 0,-2 2-54 15,-2-1-56-15,-1 3-38 0,0 2-30 16,0 1-39-16,1 2-30 0,-1-1-23 0,-1 1-20 16,0 0-8-16,0 2-7 0,0 3-3 0,-1 1 0 15,-3 2 0-15,2 6 2 0,-2 2 2 0,3 0 0 16,-4 4-1-16,6-2-1 0,0 3 2 0,3 2-3 15,2-2 9-15,0 0-7 0,1-1-2 0,1 1 0 16,1-2-7-16,0-1 2 0,2-2-11 16,-1 0-18-16,0-6-28 0,-2-1-40 0,0-2-44 15,-1-3-54-15,0-3-86 0,-1-4-247 0,-1-4-983 16</inkml:trace>
  <inkml:trace contextRef="#ctx0" brushRef="#br0" timeOffset="371267.2902">13526 8858 1573 0,'-3'-10'184'0,"1"-5"13"0,0-1-53 0,0 3-24 15,1 4-17-15,1 2-32 0,0 4-53 0,-2 1-53 16,4 4-22-16,-1 3-28 0,3 4-77 0,-2 3-169 16,4 5-564-16,-3 6 51 0</inkml:trace>
  <inkml:trace contextRef="#ctx0" brushRef="#br0" timeOffset="372061.1358">13857 9276 1322 0,'2'6'71'0,"4"1"79"16,0 3 33-16,1 2 11 0,2-2-12 15,-4 0-30-15,0 2-35 0,4 1-31 0,-3 0-19 16,0 1-19-16,1 2-15 0,-2-1-9 0,3-1-7 15,-1-2-1-15,-3 0-4 0,3-1 5 16,-3-2-2-16,3 0 5 0,-1-3 4 0,0-1 2 16,0-3 11-16,-1-2 3 0,4-1 2 0,0-4-8 15,2-2-12-15,1-3-11 0,3-3-9 0,-1-2 1 16,-2-2-1-16,1-2-3 0,3 2 1 0,-5 1-2 16,3 0 0-16,-2 2 3 0,0 0 0 0,0 3-3 15,-3-1 1-15,4 3 0 0,-3 0-1 16,0 2 2-16,1 1 1 0,-1 2-1 0,-1 2-1 15,2 0-3-15,-1 2 2 0,4 1 1 0,-1 2 1 16,0 3 2-16,6 3-3 0,-3 2 0 0,-1 1-3 16,3 0 4-16,-2 2 1 15,0 0 0-15,2 1 1 0,-4-2-3 0,5-1 2 0,-2 2 1 16,-1 0 1-16,3-3 4 0,0-1-3 0,3 0-2 16,1-2-4-16,2-2 3 0,-4-2-1 15,1-2 1-15,-1 0 1 0,-3-4-1 0,-3 0 2 16,-2 0 3-16,-2-3 3 0,-1-3 4 0,-1 0-1 15,1-1 0-15,-5-2-1 0,3 0-1 0,-5-1 4 16,3 1 1-16,-3 0 2 0,3 0-2 16,-4 0 1-16,-1 1 4 0,0 2-1 0,0-1 2 15,4 0-2-15,-4 0-1 0,1 1-1 0,-1-1 0 16,0 2 3-16,3 0 2 0,-2 2 2 16,0 0-1-16,-1 2-3 0,0 0-5 0,-1 2-4 15,1 1-4-15,-1 0-5 0,0 0-6 0,3 1-4 16,-1 2 0-16,0 0 2 0,1 4 3 0,4-1 4 0,1 4-2 15,3 1 1-15,1 2 1 0,5-3-1 16,3 2 7-16,1-1-3 0,3-2-1 0,6-3 0 16,0-3-1-16,4 0 3 0,3-3 1 15,-3-4 1-15,1-1 1 0,-6-6-1 0,-3 1 2 16,3-4-3-16,-6-2 6 0,1-1-2 0,-2-2-2 16,-1-2 1-16,-3-3-5 0,3-2 2 0,-2-2 3 15,-2-2 2-15,1-4-2 0,-7-1 1 16,-1-1-3-16,-2 0 1 0,-6 4 2 0,-2 1 2 15,-1 6 1-15,-2 3 1 0,-4 1-1 0,2 8 5 16,-2 0 5-16,-1 4 1 0,4 3-2 0,-4 1-11 16,0 5-8-16,0 4-7 0,-2 5 3 15,-3 3-1-15,1 9 1 0,-5 5 3 0,5 2-6 16,0 11 3-16,1 4 1 0,3 7 0 0,1 2 1 16,4-3-2-16,4-3-1 0,5-2 0 15,-2-4 2-15,4-1 0 0,1-2-1 0,1-1 0 16,0-2-6-16,1-5-7 0,2 0-23 0,4-5-39 15,2 0-61-15,3-3-143 0,1-3-509 0,6-6-904 16</inkml:trace>
  <inkml:trace contextRef="#ctx0" brushRef="#br0" timeOffset="373311.9432">16732 9125 1 0,'8'-6'0'0,"-4"2"197"0,5-3 137 16,-3 1-25-16,-3-1-30 0,5 2-19 0,-5-2-21 16,-2 0-15-16,2-1-25 0,-1 1-22 0,-2 1-23 15,-2 0-26-15,-2 0-17 0,2 3-23 0,-5-1-19 16,1 1-18-16,-3 1-15 0,-7 2-13 16,-1 2-6-16,-7 4 3 0,-5 2 0 0,-3 5 6 15,-5 1 1-15,1 4 0 0,-4-2 0 16,6 3-3-16,-2 3 0 0,4-2-5 0,2 3-4 15,1 0-5-15,7 1-5 0,4 0-3 0,7-2-2 16,7-1 2-16,5-2 3 0,4 0-1 16,5-5 9-16,7 0 2 0,8-4 4 0,4-2 3 0,7-5-6 15,4-2-3-15,2-3-5 0,1-3 0 16,6-4-3-16,-7-2 2 0,0-4 1 0,-5-2-6 16,-4 0 5-16,-4-6-4 0,-7-1 1 0,-2 2 3 15,-3-3-4-15,-5 2-1 0,-2 1 0 0,-5 3 1 16,-1 3 3-16,-2 3 3 0,-2 1 0 15,-2 3-1-15,-2 2 3 0,0 0-1 0,-1 3-3 16,0 1 2-16,-3 2-9 0,4 1-1 0,-4 4-1 16,-2-1-2-16,0 7 1 0,0 0 4 0,-2 2 0 15,2 3-2-15,1-1 4 0,0 2-5 0,4 0 1 16,2 1 5-16,1 0-8 0,6-1 4 0,0 2 0 16,7-5 0-16,0-1 5 0,7-3 2 0,2-2 1 15,2-3-2-15,5 0 1 0,-1-3-2 16,2-3-1-16,-2-2 2 0,-1-1-4 15,1-3 3-15,-1-1 0 0,-4 0-2 0,-1-2 4 16,0 0-2-16,-1 0 0 0,-2 0-1 0,-3 1 0 16,2 1-3-16,-4 0-1 0,0 0 3 0,-1 0-6 15,-1 4 4-15,1-2 0 0,-2 2-4 0,-2 3 3 16,-1 0-3-16,0 4 0 0,0 1 0 16,0 2-1-16,3 4 1 0,2 1-1 0,-1 3 3 15,0 1-3-15,1 1 2 0,-1 1 4 0,0 0-4 16,1 1 6-16,-1-1-2 0,0-2-2 0,3-1 2 15,-5-3-3-15,1-1 1 0,0-4-1 16,-2-1 2-16,1-3 1 0,1-1 5 0,2-3 3 16,0-1-3-16,6-6 4 0,-1 1-5 0,1-7-1 15,0 0 1-15,1-2-3 0,1-4 2 0,-1-3-3 16,2 1 0-16,-3-2-1 0,3 1-1 16,-3 0 6-16,-4 3-6 0,-2 0 7 0,-2 2-4 0,-4 2-2 15,0 6 5-15,-3 1-8 0,1 4 2 16,-1 2 0-16,-2 1-2 0,1 0 1 15,-1 4-5-15,0 0-6 0,2 4-3 0,-1 0 3 16,7 2 3-16,2 7 7 0,-1 1 3 0,4 6-4 0,1 4 1 16,2-1 1-16,-1 0-5 0,2-1 6 15,-3 1 1-15,0 0-4 0,-3 0 4 16,-3 0-1-16,-1-1-1 0,-1-2 2 0,-4 1 1 0,1-2-4 16,-6 1 2-16,1-2-1 0,-5 0-3 15,-3-4 2-15,-3 4-5 0,-4-3-5 0,-3-1-6 16,-3 1-16-16,0-4-17 0,-2-4-30 0,1 0-35 15,4-4-53-15,-1-3-92 0,4-3-164 16,5-4-535-16,5-4-363 0</inkml:trace>
  <inkml:trace contextRef="#ctx0" brushRef="#br0" timeOffset="374924.0777">17887 9101 676 0,'4'1'143'0,"5"3"24"0,5 0 2 0,0 2 15 15,0-1-17-15,1 1-28 0,0 0-27 16,1 0-12-16,4-1-7 0,-2 1-4 0,5-3-1 16,1 0-4-16,3-2-5 0,-2-2-8 15,1-1-5-15,-3-1-12 0,-1-3-6 0,0 0-2 0,-4 0-10 16,2-1 1-16,-2-3-5 0,1 0-6 0,-2-4 5 16,-2 3 5-16,-3-2 7 0,-3 1 6 0,-4 0-6 15,-1 0-2-15,-1 1-1 0,-3 0 2 16,0 1-1-16,-2 2-1 0,-3-1-8 0,1 2-8 15,-6 0-3-15,2 2-12 0,-2 3-4 0,-5 2-6 16,-2 5-1-16,-2-1 0 0,1 3 2 16,-3 4 1-16,1 1-5 0,2 2 1 0,0 2 1 15,-1 2-3-15,7 3 8 0,0 2-4 0,1-1 0 16,4 0 0-16,6-1-2 0,2-2 2 16,3-3 4-16,5 1-1 0,0-3 1 0,1-1-1 15,0 0-1-15,3-3 0 0,-2-2 7 0,3-1 0 16,-1-3 5-16,1-1 2 0,2-1-6 15,3-3 3-15,0-4-1 0,3-1 0 0,-1-2 0 16,0 0 0-16,-1-2-1 0,1-3 0 0,-2 1 3 16,2-3-5-16,-1-1-2 0,-3 4-2 0,0 1-8 15,-3 1 1-15,-1 3 1 0,0 0 0 0,-3 1 3 16,-1 2-2-16,0 2-4 0,-2 2-3 0,-2 0-2 16,1 2 0-16,-1 1 1 0,0 3 5 15,0 2-1-15,2-1 1 0,1 3 4 0,-2 0 0 16,1 0 3-16,0 2-1 0,-1-1-2 0,4 1-2 15,-2-1 0-15,2-1 1 0,0-2 1 0,2-1 0 16,0-2-3-16,2-1-3 0,0-3-4 0,1-1-2 16,-1-4 3-16,3 0-1 0,0 0-3 15,2-2-2-15,-1 1-5 0,-3-4 1 0,4 0-1 16,0 0 3-16,-2-1 3 0,0 0 1 0,-2 0 3 16,-3-1 3-16,3-2 6 0,-5 4-1 15,0-1 2-15,1 2-1 0,-1 1-6 0,-1-1 2 0,0 1 3 16,0 0-2-16,1 1 1 0,-1 0-2 15,1 2 0-15,-3 0 1 0,1-1 4 16,0 1 0-16,-1 1-2 0,0-2 1 0,0 4-3 16,0-2 1-16,1 0 3 0,0 1-2 0,-2 0 4 15,3-1-2-15,0 1 0 0,1-4-2 0,2 0 2 16,-1 0 2-16,1-1-2 0,0-4 0 16,-1 5-4-16,-1-7 1 0,0 0 1 0,0 0 1 0,-1-3 5 15,-2 1-1-15,-1 1-2 0,-4 1-1 16,1-2 5-16,-4 1-1 0,1-1 2 0,-2 1 3 15,2 3-5-15,-3-2 4 0,-1 4 4 0,0 1 1 16,1 1 4-16,-1 5 0 0,2 0-4 0,1 2-8 16,-4 1-6-16,1 2-5 0,1 1-1 15,-3 3 5-15,1 5-2 0,-1 3 0 0,3 1 3 16,1 1-1-16,-1 4 6 0,3 3-1 0,2 4-3 16,1 5-1-16,3 2-2 0,1 3 3 0,0-3 2 15,5 1 0-15,-5-3 1 0,4 0-3 16,-1-4 0-16,-1 1-1 0,3-4 3 0,-3-1 0 15,-3-2-2-15,1-2 1 0,-3-1-6 0,0-2 7 16,-3-4 0-16,-1 1 0 0,0-4 5 16,-2 0-7-16,-1-2 0 0,1-3-1 0,-2-1 2 15,2-4 3-15,-1 1 1 0,2-2 4 0,0-3-1 16,-2-2 2-16,2-3-2 0,0-2-4 16,2-7-1-16,2 0-7 0,0-3-2 0,4 0-1 15,0-4-2-15,3-3 2 0,0-1-1 0,2-1 2 0,0-1-1 16,1 3 3-16,0 1 3 0,-2 3 3 15,4 1 8-15,-5 2-5 0,-1 0 3 0,-1-2-1 16,-2 2 4-16,2 1 9 0,-2 6 2 0,0-1 4 16,-1 2-4-16,-1 1-2 0,0 2-4 15,0 0-2-15,-2 0 3 0,2 2-8 0,0 2-5 16,0-1-4-16,-1 2-5 0,1 1 5 16,-1 1-3-16,1 2-1 0,0 0-7 0,1 0-3 0,-1 2 1 15,2 1 1-15,-1 4 6 0,1 1-1 16,-2 3 1-16,0 4 3 0,-2-1-5 0,1 3 9 15,-2 0 0-15,1 2-1 0,1 0 2 0,-2-2-3 16,0 1 1-16,2-4 0 0,-3-2 4 0,3-3-3 16,3-1-1-16,0-3 0 0,0-2-4 15,4-1 5-15,2-2 1 0,5-4 0 0,-2-1-2 16,2-2 0-16,-1-4 0 0,-1-1 0 0,-1-3 2 16,2-5-2-16,-4-1 1 0,0-1-2 15,1 4-3-15,-3-1 4 0,-1 5 1 0,-3 0 2 16,-1 1 7-16,0 4-7 0,-2-1 3 0,-2 4-2 0,-1 2 1 15,-1 2 0-15,1 2-6 0,0 1-10 16,-2 0-8-16,0 3 3 0,-2 2 5 0,0 6 8 16,1 2 5-16,1 4-4 0,4 2 0 15,1 2 0-15,7 0 2 0,2-1 2 0,4 0 0 16,2-5 2-16,1 0-5 0,5-7 3 0,-3 2 0 16,1-4-1-16,0-4 4 0,0 0-5 0,-3-4 0 15,-2-3 0-15,-2-2 0 0,-1-2 4 0,1-5 3 16,0-1 1-16,-4-1 5 0,2-4-6 15,-4-2 2-15,-2-2-1 0,-5 3-2 0,0 0 1 16,-2 4-3-16,2 0 1 0,-4 4 1 0,2 3 9 16,-1 5 2-16,1 3-3 0,0 1-15 15,-1 1-13-15,1 2-1 0,-1 6-1 0,-2 4 16 16,-1 7 0-16,1 2-2 0,-1 8 0 0,-1 5-5 16,-4 3 7-16,2 2 1 0,-3 3 3 0,-5 1-1 15,1 6-2-15,-3 2 1 0,-4 1 1 16,-2 1 0-16,-4-3-2 0,2-2-2 0,0-5-1 0,4-2-4 15,-1-5 6-15,0-8 0 0,6-4 2 16,4-13 0-16,2-1 4 0,2-7 10 0,3-4 11 16,-1-3 11-16,4-2-3 0,-2-8-6 0,0-3-10 15,4-10-9-15,3-3-2 0,3-4-3 0,5-6 1 16,3-3-3-16,4-2-2 0,7-3-2 16,1-1-4-16,10-1-3 0,3 4-3 0,1 7-6 15,4 4-2-15,-1 6-7 0,1 7-8 16,2 4-17-16,-5 1-23 0,2 6-52 0,0 0-70 15,-1 5-125-15,3 4-632 0,-1-1-622 0</inkml:trace>
  <inkml:trace contextRef="#ctx0" brushRef="#br0" timeOffset="375549.314">20722 8666 1428 0,'-3'-6'865'0,"1"-2"-760"15,-2 0-28-15,4 8-64 0,0 5-24 16,-1 2 10-16,-1 6 18 0,-1 5 24 0,1 7 17 16,-5 6 9-16,4 6 5 0,-5 5-4 15,-1 8-5-15,-1 4-6 0,-2 8-10 0,-7 4-11 0,-1-1-11 16,-2 6-3-16,-3-3 0 0,1-2-2 15,2-8-3-15,9-9-5 0,5-11-7 0,1-10 0 16,3-5 3-16,0-6 0 0,0-4 1 0,1-3 4 16,0-8 15-16,2-1 15 0,-1-4 1 0,1-10-8 15,-1-3-24-15,-2-10-19 16,-2-5-6-16,2-4-1 0,-1-7 2 0,2-3 1 0,-5-4 0 16,5-2 4-16,2-1-1 0,1 1 5 0,4-6 3 15,5 3 1-15,1 3-1 0,2 3-5 16,4 6-4-16,6 9-3 0,2 2-3 0,5 6 2 0,3 5 2 15,3 4 7-15,0 2 0 0,-1 6-1 16,2 1 3-16,-3 4-3 0,4 6 8 0,-4 3-1 16,-3 3-2-16,0 5 1 0,-9 2-5 15,-2 6 2-15,-8 1 1 0,-6 4 3 0,-5 3-2 16,-5 1 2-16,-5 1 0 0,-6 1 0 0,-6 2 6 16,-1-2-3-16,-6-3-3 0,2-6 0 0,1-5-4 15,1-3 0-15,5-4-2 0,-1-2-16 0,7 1-38 16,2-5-73-16,3-3-148 0,7-1-198 15,4-4-593-15,8-2-71 0</inkml:trace>
  <inkml:trace contextRef="#ctx0" brushRef="#br0" timeOffset="375871.8546">21297 8915 2308 0,'0'0'167'0,"0"-1"-48"0,-2 2-90 0,0 2-8 16,-5 4 23-16,-2 5 21 0,-4 2 12 15,-6 6-2-15,-2 2-16 0,0 1-13 0,1 1-16 16,-2 3-10-16,4-2-9 0,-1-1-4 0,9-1-2 16,8-2 0-16,4-2 5 0,7-1-1 15,11-2 6-15,0-2 3 0,9-1-1 0,3-1 0 16,0-4-6-16,4-3-6 0,-2-2-5 0,1-3 0 0,-3-3 0 16,-8-2 0-16,-1-4 3 15,-4-2-2-15,-3 0 1 0,-4-3 1 0,-6-1-1 0,-1-2 4 16,-4-2-2-16,-3 0-3 0,-5-1 0 0,0 0-1 15,-3-3 0-15,-4-2 0 0,0 0 2 16,-4 0-5-16,-3 1 2 0,1 2-1 0,-1 1 0 16,1 3 4-16,-1 2-6 0,3 3-4 0,0 2-6 15,6 1-14-15,0 5-22 0,3 1-51 16,1-1-122-16,6 3-292 0,3 0-572 0,3 2-91 16</inkml:trace>
  <inkml:trace contextRef="#ctx0" brushRef="#br0" timeOffset="376006.9423">21562 8832 1 0,'0'-1'0'0,"0"-1"0"0</inkml:trace>
  <inkml:trace contextRef="#ctx0" brushRef="#br0" timeOffset="376285.2074">21679 8942 1408 0,'1'0'140'0,"0"3"9"0,1 3 27 16,4 4 44-16,-3 0 2 0,4 2-40 0,-4 2-38 15,0 4-24-15,2 0-17 0,-3 3-14 16,-1-3-19-16,0 2-15 0,-2-1-15 0,0 0-6 16,0 0-7-16,-1-4-6 0,-2 2-3 0,2-5-8 15,1 2 0-15,1-2-2 0,-1-2-1 16,0 0 3-16,0 0 1 0,1-2 4 0,0 0-4 16,-3-3-3-16,3 0-9 0,0-2-12 0,0-3-9 15,0 0-22-15,-2-3-55 0,2-2-92 0,-1-4-198 16,0-2-567-16,-2-8-617 0</inkml:trace>
  <inkml:trace contextRef="#ctx0" brushRef="#br0" timeOffset="376445.2567">21564 8642 1025 0,'-2'-7'228'0,"2"-3"15"0,0-2-60 0,0 6-41 15,2 3-54-15,-1 2-74 0,1 1-47 0,0 1-19 16,1 5 1-16,5 2 32 0,1 5-29 15,2 3-134-15,1 2-370 0,4 5-433 0</inkml:trace>
  <inkml:trace contextRef="#ctx0" brushRef="#br0" timeOffset="377005.9007">21989 9024 1 0,'5'11'0'0,"-2"2"34"0,3 6 381 16,-1-1-35-16,2-2-55 0,1-2-57 0,-4 2-53 15,5 0-39-15,-5-1-30 0,4 2-26 16,-2-3-31-16,-1 1-23 0,1-1-18 0,-1-1-9 16,1-1-4-16,-2 1 3 0,3-5 2 0,-2-1 7 15,2-3 12-15,2-1 1 0,-1-3 6 0,2 0-3 16,3-4-9-16,1-3-7 0,2-3-9 16,-3-1-8-16,5-3-8 0,-4-1-6 0,1-1-4 15,-4-2-5-15,3-4 1 0,3 2-4 0,1 0 1 16,-3 0-1-16,3 0-2 0,-6 0 5 0,1 3 3 15,-1 4 8-15,-6-1 11 0,2 3 7 16,2 2 5-16,-4 2-2 0,-2 2-4 0,-3 3-14 16,4 2-12-16,-5 1-11 0,1 3-9 0,0 4 7 15,0 6 2-15,0 4 4 0,-1 3 2 0,1 3-3 16,3 0-2-16,-2-1-1 0,1-2 2 16,-1 1 0-16,5-1 3 0,0-3 2 0,1-2-3 0,6-3 7 15,-1-1-4-15,3-2 2 0,0-2 3 16,5-2-3-16,5-5 3 0,-2-3-1 0,5-4 2 15,1-6 0-15,-1-2 3 0,-3-2-2 0,2-5-3 16,0-3 3-16,-1-4-4 0,-2-7-2 16,-2-2 4-16,3-4-6 0,-6-3 2 0,0 2 2 15,-6 3-1-15,2 4 7 0,-6 6 5 0,-2 4 8 16,-3 7 9-16,-3 4 10 0,-1 3 1 0,2 3-2 16,-3 3-4-16,0 2-18 0,0 3-8 0,-3 0-13 15,3 1-12-15,0 4 5 0,-1 1-2 16,0 5 3-16,0 6 3 0,-1 5 0 0,0 3 1 15,2 4 0-15,0 3 3 0,0 1-5 16,-1 2 2-16,1 3 2 0,-3 1-4 0,2-2 4 16,0 0-1-16,0-5 0 0,-1 1-1 0,1-2 0 15,1 0-2-15,-3-3-8 0,6-1-6 0,-2-3-25 16,1 0-31-16,1-2-44 0,5-3-85 0,-2-3-151 16,-1-4-420-16,4-3-877 0</inkml:trace>
  <inkml:trace contextRef="#ctx0" brushRef="#br0" timeOffset="377258.293">22750 9022 2190 0,'1'-4'245'0,"6"0"-96"0,5-3-19 0,13 1-6 16,7 2-2-16,9 1 0 0,4 2-22 0,6 1-27 15,7 0-9-15,1 1-9 0,2 0-8 16,1-1-9-16,-3 1-2 0,-4 0-6 15,-4-1-4-15,-6-1 0 0,-10-1-4 0,-7-3 1 16,-7 3 1-16,-9 0-5 0,-1-1 1 0,-4 2 3 16,-6-1-4-16,0 2 2 0,-2 0-5 0,0 2-9 15,0-2-7-15,-3 0-3 0,2 1-6 0,-8-1 4 16,0 3-6-16,-5 2-12 0,-5 2-19 0,-6 6-55 16,0-1-116-16,-8 3-450 0,2 1-1081 15</inkml:trace>
  <inkml:trace contextRef="#ctx0" brushRef="#br0" timeOffset="394475.5496">12820 10032 1 0,'0'0'0'15,"-1"0"0"-15,1-1 0 0,0 2 0 0,0-1 0 16,1 0 15-16,-1 1 153 0,0-1 31 0,0 2 7 16,1-2-10-16,-1 0-18 0,1 0-21 15,-1 0-16-15,2 0-15 0,0 1 9 0,3-1 1 16,0 0-5-16,0 0-9 0,4 1-26 0,1-1-22 16,1 0-8-16,0 0-3 0,4 0-6 0,1-1-4 15,2 1-13-15,-1-1-8 0,3-1-6 0,0 2 0 16,0-1 2-16,1 1-4 0,2 0 0 15,-1 0-7-15,0-1 6 0,3 1 2 0,0-1 0 16,1 1 3-16,-2-1-8 0,5 1 0 0,-1 0-2 16,2-3 0-16,3 3 0 0,-1-1-3 15,4 0 1-15,-1 1-5 0,1-1 4 0,1 1 2 16,4-1-1-16,4 0 5 0,-1 1-6 0,2-2-2 16,0 1-2-16,3 0 2 0,-2 0 0 0,2 0 0 15,0-1 2-15,-1 1-8 0,2 0 3 16,-2 1 1-16,5-1-2 0,-1 1 4 0,0 0-7 15,1-2-1-15,5 4-1 0,-3-2-2 0,4 0 5 16,-2 0-1-16,-2 1 3 0,4-1-5 0,-4 0 1 16,3 0-1-16,0 0 0 0,-3 0 4 15,3 0-3-15,0 0-1 0,-2 1-3 0,4 0-1 16,-1 1 5-16,-3-1 0 0,1 0 4 0,-4-1-5 16,3 1 1-16,-4 0 5 0,-1 1-1 15,1-2 5-15,0 1-3 0,1 0-6 0,2-1 0 0,-1 1-3 16,3-1 5-16,-1 0 2 0,4 0 2 15,-1-1-1-15,0 1-3 0,-3 0 2 0,1-1-3 16,-2 1 4-16,2-1-1 0,-3-1-1 0,-2 1 0 16,5-1-2-16,-4 1 4 0,1-2-1 0,4 2 2 15,-1 0 2-15,-2-1-6 0,2 1-1 16,-4 0 0-16,0 0 1 0,-2-1 0 16,5 0 0-16,-2 0-1 0,-1 1-4 0,5 0 4 15,-2-1 2-15,2 0 2 0,3 1 0 0,1-1-3 16,3 1 1-16,-3-2-3 0,1 1 1 0,-2 0 2 15,0-2-1-15,-1 0-1 0,-1 0-2 0,-1 1 4 16,0-1 0-16,-3-1 1 0,0 1 4 0,-2 0-7 16,-3-1 2-16,-2 0 0 0,-3 1 1 15,-5-2 3-15,-2 1 0 0,-5-1 0 0,-3 2-6 16,-2-1 4-16,-3 0 2 0,-6 1-1 0,0 0 4 16,-4 1-7-16,-5 1-2 0,1 0-2 0,-5 2 1 15,-3 0 4-15,0-1-1 0,-3-1-1 0,0 1-6 16,-1 1-2-16,1 0 0 0,-2 0-2 15,1 1 4-15,1-1-10 0,-2 0-5 0,2 0-8 16,0 0-5-16,-1 2 4 0,0-1-3 16,-3 3-8-16,-1-1-20 0,1 3-36 0,-2 1-65 15,-2 0-130-15,0-1-357 0,-3 0-992 0</inkml:trace>
  <inkml:trace contextRef="#ctx0" brushRef="#br0" timeOffset="395339.0918">21562 9619 1 0,'-2'-1'0'0,"-6"-2"0"0,0 2 0 15,3 1 227-15,0-1 71 0,1 1-1 16,3 0-43-16,-1 0-42 0,1 0-27 0,-1 0-23 16,0 0-23-16,1 1-22 0,0-1-15 15,0 0-9-15,1 0-10 0,0 1-8 0,-1-1-8 16,1 2-4-16,-1-2 2 0,1 1-3 0,-1 0 1 16,1 0-2-16,-2 0-5 0,2-1-1 0,-3 3-5 15,3-2-3-15,0 0-6 0,0 1 0 0,0-2 0 16,3 0 0-16,-3 0 6 0,0 0-1 15,2 0 3-15,-2 0 1 0,1 0 1 0,0 0 0 16,-1 0-3-16,1 1-1 0,0-2-4 0,1 1-4 16,5 0-1-16,1 0-7 0,7-2-2 0,5 1-8 15,10 0-6-15,9 1-2 0,3 1 1 16,10 0 0-16,8 1 0 0,8 1 2 0,4-1-7 16,3 2 5-16,3-1 2 0,4 1 2 0,0 2 4 15,2-3-3-15,1-2-5 0,-1 0-2 16,3-1 1-16,-9-2 3 0,1 0 2 0,-7-1 0 15,-3-2-5-15,-6 2-6 0,-3-2 1 0,-8 2-3 16,-2-1 6-16,-9 1-1 0,-4-2-3 0,-8 2 1 16,-8 0-3-16,-7 1 7 0,-2 1 0 0,-4 0 3 15,-6 1-2-15,2-2-1 0,-4 2 0 0,0 0-4 16,0 0 6-16,-3 0-8 0,3 0-2 16,-1 0-1-16,0 0-4 0,1 2 4 15,0-4 0-15,-1 2 1 0,1 0-3 0,0 0 0 0,0 0-2 16,0 0 1-16,0 0 3 0,0 0-3 0,0-1-1 15,0 1-2-15,0-1-4 0,0 1 0 16,0-1-8-16,0 1-26 0,-1 0-38 0,-1 1-59 16,-6 6-115-16,-2 8-500 0,-11 5-1038 0</inkml:trace>
  <inkml:trace contextRef="#ctx0" brushRef="#br0" timeOffset="597244.8542">8703 14873 2310 0,'-7'0'180'0,"3"-3"-2"15,-4-1 3-15,5 3-3 0,-4-1-25 16,3 0-44-16,-4 2-32 0,0 2-19 0,3 1-11 15,-2-1-7-15,0 0-8 0,4 1-2 0,1 0-6 16,1-1-6-16,1 2-1 0,1 0-1 0,1-2 7 16,4 2 5-16,1 1 11 0,8-2 4 15,10 4 1-15,14-6-4 0,11-2-12 0,12-1-6 16,9-5-7-16,10 4-7 0,2 0-1 16,6-3-1-16,-3 1-1 0,2 0 1 0,-1 0-2 15,-4 0-1-15,-2 4-3 0,-1-4 1 0,-7 3 1 0,-7-2 0 16,-8 1 4-16,-8-1-4 0,-12 2 1 15,-10 0-2-15,-4-1 0 0,-12 1 3 16,-5 1 1-16,-5 1 2 0,-2 1-5 0,-1-1 0 0,-1 2-5 16,-3 1 1-16,0-1 0 0,-7 5-11 15,-8 1-9-15,-5 3-19 0,-7 2-27 0,-6 1-31 16,-2 2-59-16,-5 1-105 0,-3 2-281 0,-5 1-1195 16</inkml:trace>
  <inkml:trace contextRef="#ctx0" brushRef="#br0" timeOffset="597508.3836">8797 15302 2428 0,'-15'3'318'0,"-2"1"-88"0,-1-1-45 15,14 0-11-15,4-2-28 0,1 1-24 0,-1-2-34 16,2 0-22-16,4 0-9 0,3 0-6 0,7-3-7 16,11 1-11-16,9-1-1 0,11 0-10 15,11-2-1-15,6 2 6 0,5-2-17 0,3 0 0 16,-1 2-3-16,2-3-11 0,1 1 8 0,0 1-1 15,-6-1-3-15,0 2 0 0,-1-1 0 16,-3 1-1-16,-4-1 3 0,-6 3 7 0,-5-1-10 16,-10 2 1-16,-8-1-3 0,-5 0-4 0,-5-1 7 15,-6 2-2-15,-5 0-8 0,-2 0-8 0,-5 0-16 16,-2-2-19-16,-1 2-16 0,-3 2-13 16,-3 2-35-16,-4 2-53 0,-8 2-120 0,-9 4-325 15,-9 1-1109-15</inkml:trace>
  <inkml:trace contextRef="#ctx0" brushRef="#br0" timeOffset="597769.2956">8614 15899 2355 0,'-22'12'507'16,"-2"3"-349"-16,-2 2-21 0,18-6 3 0,11-4 2 16,3-6-6-16,10 0-25 0,7-1-26 0,9-5-19 15,16-2-11-15,14-5-17 0,9 0-9 16,10-4-10-16,5 0-7 0,3 0 1 0,8-2-5 15,-4 3 3-15,1 0-5 0,5 4-5 16,-3-1 0-16,2 3-4 0,-6 3 6 0,-6-1-1 16,-6 0 2-16,-9 2-5 0,-10-1-4 0,-7 4 7 15,-12 2-8-15,-10-1 2 0,-9 2-3 0,-9-1-14 0,-10 0-6 16,-4 0-14-16,-2 2-9 0,-7 2-17 16,-6 0-30-16,-9 4-46 0,-7 2-86 15,-11 1-146-15,-9 2-443 0,-9-2-863 0</inkml:trace>
  <inkml:trace contextRef="#ctx0" brushRef="#br0" timeOffset="598058.6976">8421 16567 1616 0,'-23'16'1090'0,"-7"2"-948"0,-2 5 1 16,13-4 6-16,10-8-12 0,8-4-4 0,0-3-31 15,3-1-21-15,3 1-2 0,2-3-2 16,13 2-6-16,10-6-12 0,17-4-9 0,16-4-20 15,14-3-9-15,12-4-5 0,12 2-12 0,14-1 4 16,4 3-3-16,7 3-4 0,-2 3 3 0,-4 2-3 16,-4 2 4-16,1 3-7 0,-8-1 1 15,-5 1-3-15,-9-1-1 0,-7 2 4 0,-12 0-13 16,-8 0-5-16,-15-1-15 0,-9 1-14 0,-10 1 0 16,-13-1-16-16,-11 2-2 0,-8 0-4 0,-9-1 8 15,-8 5 6-15,-9 4-6 0,-11 1-21 0,-7 4-42 16,-12-2-42-16,-9 4-72 0,-8 1-173 15,-10 0-524-15,-7 3-569 0</inkml:trace>
  <inkml:trace contextRef="#ctx0" brushRef="#br0" timeOffset="598273.8836">7953 17363 2668 0,'-24'20'112'15,"-9"2"6"-15,-2 1 18 0,21-8 14 0,8-10 6 16,11 0-20-16,2-2-46 0,11 2-7 15,7-4-16-15,11-7-6 0,14-2-4 0,13-6-16 16,15-3-12-16,5 0-16 0,9-3 6 0,7 0-12 16,-4 3-1-16,6 2 2 0,-1 6-15 15,1-2 2-15,-2 2 1 0,-5 1 0 0,-5 2 4 16,-6 1-11-16,-4 1-17 0,-10 0-28 0,-2-2-22 16,-6 2-33-16,-8 1-47 0,-4 2-66 0,-8 2-122 15,-10 0-230-15,-8 2-539 0,-10 1-118 16</inkml:trace>
  <inkml:trace contextRef="#ctx0" brushRef="#br0" timeOffset="598470.036">7766 18101 2704 0,'-28'16'76'15,"15"-4"21"-15,-4-1-14 0,3 2 36 0,-3 0 13 16,14-2-18-16,-1 2-11 0,13-4-23 0,10 0-17 15,9-3-19-15,13-5-8 0,12-2-13 16,16-2 3-16,15-2-8 0,37-8-19 0,103-15 1 16,11-3-14-16,-3 0 5 0,-38 6-14 0,14 1-81 15,8-3-263-15,7-3-1429 0</inkml:trace>
  <inkml:trace contextRef="#ctx0" brushRef="#br0" timeOffset="604383.5878">2277 15995 2063 0,'-3'-4'272'0,"0"-1"-46"0,1-1-48 0,1 3-9 16,1 2-35-16,0 2-39 0,-1 1-33 0,1-1-31 16,0 1-15-16,0 3-9 0,0 2 9 15,0 3 5-15,1 8 9 0,-1-1 12 0,1 7-6 16,-1 2 2-16,1 2-6 0,-1 0-4 0,1 4-3 16,-1-3-3-16,3 2 1 0,-2 0-8 15,3 2 3-15,-2-1-3 0,3 2-3 0,-1-2 6 16,-2 0-9-16,4 2 0 0,-3-4-3 0,0 2-10 0,1-2 7 15,-2-1-3-15,0-3 6 0,1-2 2 16,0-5-4-16,-1-1-1 0,-1-1-5 0,0-5 6 16,3-2-4-16,-1 0 6 0,-2-4 1 0,-1-1-3 15,0-3 7-15,0-2-1 0,1-1 10 16,-1-2-2-16,0 2-6 0,0-1-9 0,0-2-54 16,-1-3-67-16,-3-4-176 0,2-4-880 15,2-3-582-15</inkml:trace>
  <inkml:trace contextRef="#ctx0" brushRef="#br0" timeOffset="608994.2813">2497 16097 109 0,'-3'-2'420'0,"2"0"-95"0,0-2-4 0,1-1-4 15,0 3-36-15,0-3-43 0,0 3-55 16,1-1-37-16,0 0-34 0,2-1-25 0,0 1-2 16,-1-2-7-16,0 0 6 0,1 2-3 0,1-2-10 15,-2 3-10-15,0-1-9 0,-2 2-4 16,1 1-10-16,-1 0-1 0,0 0-7 0,0 1-7 15,0 1-2-15,0-1-8 0,0-1-2 0,0 1-2 16,0 0 3-16,0 2 0 0,2 0 3 16,2 1 3-16,-2 1-7 0,-1 1 5 0,2 1-1 15,0-2 0-15,-1 5 8 0,2-2-5 0,2 3 1 16,-4 2-3-16,1 1 0 0,1 0-1 0,-2 1-1 16,0-1 3-16,1 0-6 0,-1 3 6 15,-1 1-3-15,1 1-3 0,-1 0 7 0,2-1-7 16,2 2 1-16,-2-2 1 0,0 1-4 0,2 0-1 15,-3-1-1-15,4 1 2 0,-3 0-5 16,5-3 3-16,-5 1-1 0,1-2-4 0,1-1 10 16,-1-1-9-16,2 1 1 0,-4-1 1 0,3-3-9 15,-2 1 7-15,-1-4-3 0,-1-1 4 16,1 1-1-16,1-2-1 0,-2 0 2 0,1-1-3 16,-1-1 4-16,-1-1-4 0,3-1 2 0,-3 0 5 15,2 3-8-15,-2-3 5 0,0 0-5 0,0 0 0 16,0-1 7-16,0 0-3 0,0 0 1 0,0 2-4 15,0-2 2-15,0 0-4 0,0 0 2 16,0 0 3-16,-2 1-10 0,2-1 9 0,0-1-4 16,0 1-1-16,0-2 6 0,0 1-7 0,0 1-1 15,-1 0-13-15,1 0-17 0,-2-1-30 0,2 0-47 16,2 1-57-16,-2 1-119 0,1-1-254 16,1 1-1134-16</inkml:trace>
  <inkml:trace contextRef="#ctx0" brushRef="#br0" timeOffset="609402.723">2868 16381 2563 0,'-5'-3'143'0,"1"0"18"0,-2 0 3 0,4 3-10 16,4-2-22-16,-2 1-48 0,1 1-33 0,1 0-21 15,-1 0-21-15,1 0 0 0,2-1-5 16,3-2 2-16,7 0 2 0,2 0 1 0,5 0 0 16,2 1-4-16,2-1 9 0,-2-1-8 0,0 1 0 15,-1-1 2-15,-2 1-8 0,0-1 5 0,-4 1-2 16,2 0 0-16,-6 1 0 0,-1 1 0 0,-2 0 0 16,-4 1-2-16,-1 0 4 0,-2 0-1 0,-2 1 5 15,0-1 4-15,0 1-2 0,-1-1 8 16,0 0-3-16,0 0 2 0,0 0 3 0,1 0-6 15,-2 0-2-15,1 0-4 0,1 0 4 0,-1 0-7 16,1 0 0-16,0 0 3 0,0 1-12 16,0-2 7-16,-2 1-3 0,2-1-4 0,-2-3 7 15,1 2-6-15,0 0-1 0,-1 1-6 0,1 1-8 16,-1-3-14-16,2 1-16 0,2 1-15 0,-2-2-40 16,0 2-42-16,0 0-92 0,3-3-208 15,-1-1-662-15,0-2-476 0</inkml:trace>
  <inkml:trace contextRef="#ctx0" brushRef="#br0" timeOffset="609713.068">3337 16037 2674 0,'-2'-4'201'16,"-2"-2"-19"-16,0 1-20 0,4 2-22 0,-1 2-39 15,1 1-27-15,0 1-25 0,0 2-26 0,0-3-8 16,0 1-11-16,1 4 0 0,1 1 1 0,0 5 1 16,0 6 5-16,0 1-1 0,0 3 7 15,1 2-3-15,4-3 1 0,-4 3 2 0,1-2-6 16,-1 1 3-16,0 0-6 0,2-2-2 0,-2 0 3 16,0 0-4-16,2 0 2 0,-3 1-4 15,1-2 0-15,0 1 1 0,0-2-2 0,-2-3 7 16,1 2-7-16,-1-5 4 0,0 0-6 0,2-4-1 15,-1-1 3-15,-1-1-5 0,2-1-5 0,1-2-16 16,-2-1-17-16,0-1-22 0,4-4-30 16,-2 1-42-16,4-3-86 0,3-2-185 0,-2-5-715 0,1-4-530 15</inkml:trace>
  <inkml:trace contextRef="#ctx0" brushRef="#br0" timeOffset="609972.0242">3628 16016 2223 0,'-6'-5'313'0,"1"-2"-80"16,-1 2-36-16,5 2-30 0,1 6-54 0,0-1-40 15,1-1-38-15,-1 6-13 0,2-1 2 16,-2 5 2-16,2 5 5 0,3 4-4 0,-3 1-1 16,2 2-2-16,0 0 0 0,-2-3-1 0,2 1-4 15,1 0-5-15,-1 0-4 0,2-2 0 16,-2-2-2-16,0-1-1 0,1 1-1 0,0 0-7 15,-2-2 0-15,1 2 1 0,1-3 0 0,-3-2 0 16,2 2-4-16,0-4-7 0,-2 2-16 16,5-3-28-16,-4-2-39 0,4 2-53 0,-1-6-81 15,0 1-188-15,-1-2-688 0,0-4-462 0</inkml:trace>
  <inkml:trace contextRef="#ctx0" brushRef="#br0" timeOffset="610284.3447">3934 15996 2669 0,'0'-2'186'0,"1"-1"-24"16,2 1-5-16,-3 1-27 0,0 2-34 0,0 0-29 16,0 2-28-16,0-3-17 0,0 1-9 15,0 0-4-15,0 1-6 0,0-2 0 0,-3 2-4 16,3-2-1-16,0-2 3 0,0 2-2 0,3 2 3 16,-2 0-3-16,3 1-4 0,1 2 1 0,-2-3-10 15,5 0-15-15,-2 2-41 0,2-2-75 16,4 1-180-16,2 0-728 0,-3-1-626 0</inkml:trace>
  <inkml:trace contextRef="#ctx0" brushRef="#br0" timeOffset="610577.0669">4056 16344 2407 0,'0'-1'105'0,"-1"-1"9"0,1 1 19 0,0-1 2 16,0 2-24-16,0 0-16 0,0 2-26 0,1-2-17 15,0-2-5-15,0 2-15 0,-1 2-8 16,2-2-5-16,-2 0-4 0,0 1 3 0,0-1 2 16,0 2-1-16,2-1-7 0,1 0-4 0,-2 0-4 15,0-1 2-15,0 3 3 0,-1-3-2 0,0 2-2 16,0-1-6-16,2-1-3 0,-2 0-1 15,1 0-9-15,0 0-25 0,2-1-59 0,0 0-167 16,3-2-785-16,3-3-639 0</inkml:trace>
  <inkml:trace contextRef="#ctx0" brushRef="#br0" timeOffset="611030.2293">4330 16122 2427 0,'1'-12'95'0,"2"-4"8"16,2-3 2-16,3 2 13 0,6 2-13 0,-3 3-23 15,2 1-26-15,2 3-18 0,1 0-6 16,1 3-12-16,-2 2-5 0,1 3-9 0,-4 3-5 0,1 2-1 15,-3 3 2-15,-2 2 6 0,2 4-7 16,-7 2 0-16,2 4-1 0,-3 1-4 0,0-2 10 16,-2 1-1-16,-2-4 1 0,-1 0-1 15,-2-1 2-15,1-3-3 0,-3 1 2 0,5-4 1 16,-4 1-8-16,4-4 4 0,1-2-5 0,1-1-3 16,1 1 4-16,3-4 0 0,1 3 3 0,3 0-2 15,4-2 4-15,1 0-1 0,6-1 1 0,2 1 7 16,0-1-5-16,2 1-2 0,-3 1-2 0,-3 1-6 15,-1 1 5-15,-3 0 1 0,0 1 2 16,-4 2 5-16,-1 2-7 0,-2-1 2 16,-1 4 0-16,-3-3 3 0,-2 3 2 0,-1 0 3 0,-3 0-3 15,-2-2-5-15,0 1 8 0,0-1-4 16,-3 2 4-16,-2-3 1 0,0-1-9 0,1 1 0 16,-2-4-4-16,2 2 2 0,0-3-5 0,1 2-7 15,-1-6-20-15,1 0-41 0,-1-2-56 0,4-4-128 16,1-1-400-16,0-1-985 0</inkml:trace>
  <inkml:trace contextRef="#ctx0" brushRef="#br0" timeOffset="611325.2674">4903 16110 2185 0,'-4'6'133'0,"-2"3"-7"0,-4 3 28 16,0 3 9-16,0 1-14 0,0 2-32 0,-1 0-31 0,1-2-21 15,5 4-15-15,0-5-15 0,5 2-7 16,2-3-4-16,5 0-7 0,0-3 4 0,3-2 0 16,4-2-5-16,1-1 4 0,1-3-1 0,5-3-3 15,-4-3 0-15,2 0-2 0,-2-3-2 0,0-3 3 16,-4 0 6-16,0-2-4 0,-5-4 2 16,0-1-5-16,-2 0-3 0,-2-1 5 0,-4-3-3 15,0 0-1-15,-5 1-4 0,-1-2-3 16,-2 3-3-16,-2 0 3 0,-3 2 0 0,-3 1-8 0,-1 3 0 15,-4 4-14-15,-3 6-16 0,-4 7-23 16,-4 4-70-16,-2 8-152 0,-4 2-800 0,0 1-637 16</inkml:trace>
  <inkml:trace contextRef="#ctx0" brushRef="#br0" timeOffset="611831.2707">1338 17513 2734 0,'-13'-4'40'15,"-2"-1"-20"-15,0 0 35 0,8 3 47 16,7 2 24-16,3 0 16 0,-2 0-25 0,-1 2-44 16,1 0-19-16,-1-2-23 0,2-2-12 0,5 0 0 15,5-2-10-15,0 2-3 0,8 1-3 0,5-2 4 16,2 2-2-16,10 1 4 0,6-3 7 16,8 3-12-16,10-1 14 0,14-4-2 0,12-3 3 15,9-5 11-15,19-2-10 0,8-4 4 0,11-2-5 16,9-1 1-16,7-1-4 0,5 1-1 15,4 0 3-15,3 1-5 0,3 0 5 0,-4-1-3 16,0-1-3-16,-5 0 5 0,-1 1 4 0,-3 4 5 16,-11 1-7-16,-6-3 1 0,-5 5-9 0,-9 0-2 15,-9 4 3-15,-19 2-6 0,-13 4 3 0,-15 2-4 16,-16-1-3-16,-14 3 5 0,-15-2-6 0,-11 3 7 16,-9 0 0-16,-3 0-3 0,0 2-1 0,-5-2-3 31,-4 1 4-31,-6 2-6 0,-3 1 7 0,-1-1-4 0,-2 0-6 0,4 0 8 0,0 2-8 15,5-3 0-15,2 3-11 0,0-1-25 0,1 1-27 16,2-4-60-16,0-2-117 0,-3 2-809 16,2-7-765-16</inkml:trace>
  <inkml:trace contextRef="#ctx0" brushRef="#br0" timeOffset="614141.3427">8205 16216 1 0,'-1'-1'0'0,"-5"-2"233"15,4 1 47-15,-1-2-9 0,1 2-31 0,-2 0-41 16,2-1-27-16,0-1-21 0,-2 3-14 16,0-3-8-16,3 4-15 0,-1-2-15 0,-4 0-12 15,4 0-10-15,-1-1-11 0,-2 1-5 0,2 1-7 16,-3 0-11-16,2 0-5 0,-2 0-6 16,2-2-3-16,-4-1 0 0,1 3-1 0,1-1-1 15,-2 1-6-15,0 1 0 0,2 0-3 0,-8 0 3 16,4 0 3-16,0 3 1 0,-3-3 2 0,0 1-2 15,-4-1 2-15,-1-1 3 0,2 2 0 16,-3-1 3-16,0 1-2 0,-2 0-2 0,-1-1 0 16,1 0-3-16,-4 0 2 0,2 2-6 0,-1-2 2 15,-2 0-4-15,-1 3 0 0,0-3 3 16,-2 1-3-16,0 1 0 0,-1 1-6 0,-1 2-2 16,1-1-1-16,-2 2-1 0,-5 0 2 0,1 3-2 15,-5-2 0-15,-3 4-4 0,1-2 0 16,1 1-1-16,-1 0-1 0,-2 4 1 0,3-2-5 0,3 4 0 15,2 0 0-15,-1 2 0 0,0 3 4 16,0 2-1-16,1 3 0 0,-1 0-2 0,4 0-1 16,-3 2 4-16,5 1 0 0,0-1 2 0,2 1-5 15,0 0-4-15,1 1 5 0,0-3-1 16,4 2 6-16,-2-3 6 0,6 1-8 0,-6 0-1 16,5 2-2-16,0-3-3 0,2 1 3 0,-2-1 2 15,0-1 1-15,0-1-3 0,-1-4 0 0,2 1-2 16,7-4 4-16,-2 1 4 0,4-3-5 15,2-1-1-15,1 0-7 0,4 1-2 0,-3-2 5 16,-1 1 3-16,5-3 1 0,-2-3-2 0,4-1 2 16,1-4-5-16,-1 0 2 0,1-1 8 0,1-2-6 15,1 1 0-15,-1-2-6 0,2 0-7 16,-1 0 5-16,0-1 1 0,0 1-3 0,3 0-10 16,2-1-20-16,4-2-37 0,2-1-67 0,6 2-127 15,2-3-292-15,3 2-1055 0</inkml:trace>
  <inkml:trace contextRef="#ctx0" brushRef="#br0" timeOffset="614616.5898">7731 17505 1294 0,'-3'-3'173'0,"0"-1"31"0,-3 1 25 0,3-1-6 16,-4 3-38-16,2-1-51 0,-1 1-47 0,-2 0-20 15,-2 1-12-15,3 0-6 0,-7 2-1 0,2 0-4 16,0 1 3-16,-6 2-3 0,4 0 5 15,-4 3-1-15,-1-3-12 0,0 3 4 0,-2 3-7 16,1-5 1-16,-2 4 6 0,-1 0-5 0,-5-1 0 0,-2 4-5 16,-2 0 7-16,-4 1-9 0,0-4 4 0,-5 6 5 15,-5-5-13-15,1 3 11 16,-5-5-11-16,-2 1-1 0,1-2 2 0,-5 0-4 0,2 0 2 16,-4-1-8-16,6-1-5 0,-4-1-1 0,0-1 3 15,4 0-1-15,4-1 2 0,5 0-1 16,3 2-11-16,2-2 2 0,6 1 1 0,5-3-2 15,2 1 9-15,5 1-11 0,5-2 0 0,5 2-1 16,3-5-1-16,3 1 9 0,3 0-2 16,1 1-1-16,0 0-9 0,1-3-9 0,1 3-12 15,-1-2-16-15,1 0-10 0,0 3-30 16,5-2-40-16,2-3-58 0,3 1-120 0,4-1-255 16,1 2-1085-16</inkml:trace>
  <inkml:trace contextRef="#ctx0" brushRef="#br0" timeOffset="614995.5921">6936 18503 2218 0,'-8'0'94'0,"-2"-1"-41"15,-3 1 42-15,-5 0 48 0,0 1 17 0,-5 0-12 16,3 3-47-16,-2 1-35 0,-1 0-6 0,-3 3-9 16,2-1-1-16,-5 2-12 0,-1 0-7 15,-1 3 4-15,0-2 2 0,-1 3 6 0,-4-2-8 16,3 2-6-16,2-2-12 0,-1 0 2 0,0-1 3 16,-1 1 0-16,1-3 0 0,0 1-17 15,0 0 5-15,1-2-15 0,1-1 9 0,-1 0 12 16,1-1 7-16,0 0-6 0,0-2-19 0,3-1-3 15,0 1-8-15,0-1 19 0,1 1 11 0,1 0-17 16,0-1-4-16,0-1-5 0,5-1-1 16,-2 1 20-16,4 2-8 0,5-3 2 0,-2 0-11 15,5 0-18-15,4 0 6 0,-1-2-45 0,5 0-24 16,2 1-83-16,0-8-172 0,5 1-348 0,1-6-1002 16</inkml:trace>
  <inkml:trace contextRef="#ctx0" brushRef="#br0" timeOffset="616032.396">7892 14075 1337 0,'37'45'7'0,"7"24"-7"0,13 25 1 15,-11 11-39-15,-8 4-174 0,-1 12-882 0</inkml:trace>
  <inkml:trace contextRef="#ctx0" brushRef="#br0" timeOffset="627771.7135">4620 15813 1241 0,'-5'-11'70'0,"-2"-4"6"0,-3-6 49 16,3 2 33-16,1 1 43 0,0 1-3 0,-5-1-52 15,2 2-35-15,-2-2-41 0,-2-2-15 0,-3 2 1 16,0 0 5-16,0-2 2 0,-5 2-7 0,-2 1-8 15,-2-2-9-15,-2 1-4 0,-3-1-2 16,-1 1-2-16,-4-1 0 0,1 2-5 0,-3-2 0 16,0 1-3-16,-5-2-6 0,0 1-1 0,0 0-1 15,-5 0 2-15,-1-2 0 0,-5-1 2 0,-2 2-1 16,-1 0-2-16,-3 4 2 0,-3 0-4 0,-4 1 3 16,-2 3-1-16,0 0-4 0,-2 4 4 15,1 4-6-15,-1 0-1 0,-1 5-1 0,-4 1-3 16,1 2 2-16,-8 5-2 0,-2 4 1 0,-4 7-3 15,-3 2 0-15,1 7 1 0,-2 4-6 16,1 6 4-16,-1 4-4 0,-4 3 3 0,-1 7 3 16,1 5 0-16,-1 12-1 0,3 8-6 15,7 7 4-15,3 9-7 0,6 6 0 0,10 3 4 0,5 2-7 16,7 5 4-16,0 4-5 0,11 5 0 16,4 1 3-16,4 3-2 0,13-4 3 0,5-8-2 15,8-3-1-15,5-7 0 0,9-4 2 0,5-2 1 16,9-4-2-16,10 1 1 0,7-1-6 0,12-6 2 15,10-1 6-15,6-6-3 0,9-6 9 0,-31-36 2 16,13 5-7-16,8 1 6 0,15 5 4 16,7-4-1-16,14 5 5 0,8-8 3 0,14 5-15 15,6-8 3-15,0-9 5 0,5-10 3 0,2-10 21 16,-1-12-2-16,4-16-2 0,0-11 2 0,20-27-9 16,107-58 9-16,-32-17 3 0,-30-4-1 15,-54 19-1-15,5-11-8 0,-1-11 3 0,-3-9-6 16,-5-6 0-16,-10-6-2 0,-9-7-8 0,-6-4 4 15,-13-1-1-15,-18 7 1 0,-16 1-1 0,-21 5 0 16,-18 5-1-16,-20 4 2 0,-13 13 11 16,-18 9-7-16,-15 9 5 0,-22 12-5 0,-15 11-6 15,-21 11 0-15,-15 17-4 0,-15 16-6 0,-22 14-2 16,-23 18-3-16,-22 16-1 0,-23 17-8 16,-23 15-2-16,-19 18-21 0,-14 14-22 0,-16 20-35 15,-4 19-75-15,-1 8-154 0,4 14-549 0,22 6-808 16</inkml:trace>
  <inkml:trace contextRef="#ctx0" brushRef="#br0" timeOffset="628465.004">1874 17348 2647 0,'-21'-15'85'16,"-1"-5"-95"-16,-4-1-12 0,14 14-25 0,11 5-80 15,1 0-85-15,1 2-31 0,6-1-17 16,2 2 32-16,3 3 41 0,1 2-33 16,-3 3-105-16,3 0-218 0,2 5 236 0</inkml:trace>
  <inkml:trace contextRef="#ctx0" brushRef="#br0" timeOffset="628669.1322">4944 16874 2658 0,'-10'-4'-1551'0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09:12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2248 1909 1 0,'0'-6'224'0,"0"2"84"0,1-4-40 0,-1 1-23 0,0-1-19 16,1 1-18-16,-1 1-26 0,0-2-14 15,0 2-16-15,0-1-12 0,-1 0-12 0,0 2-18 16,1-3-12-16,-1 2-6 0,-2 0-6 0,0-1-3 15,2 2 2-15,0-1-11 0,-1 1-12 16,-1-1-12-16,-2 2-17 0,3 0-12 0,-5-2-6 16,3-1-6-16,-4 2 1 0,-2 1 2 0,1 1 2 15,-1 1-2-15,-2 0-1 0,-2 0-4 0,-1 4-2 16,2-4 1-16,-6 5-3 0,1 1 2 16,-2 1-1-16,-1 4 0 0,1-2-1 0,-1 1-1 15,2 3-4-15,1-1 1 0,1 4-2 16,-2 0 0-16,-2 5 3 0,-1 2-2 0,0 4 2 15,-2 3 2-15,3 0-1 0,-1 6 1 0,4-1-4 16,-1 3 1-16,4 2 1 0,-3 1 0 0,3 3 2 16,1-6-2-16,4 1-2 0,1-4-1 0,5-4 2 15,-3 1-1-15,6-2 2 0,1-2 1 16,0-2-2-16,2 0 1 0,4-1-1 0,-3-1 1 16,4 2 1-16,1 0-1 0,0 0 0 0,5-1-1 15,0 1 3-15,2 0 3 0,1-1 2 0,5-1 5 16,0 0-4-16,6-2-1 0,2-2 2 15,6 0-1-15,2-2 4 0,1-3 1 0,6-2-2 16,0-4 1-16,5-4-1 0,-1-3-1 0,-4 0 0 16,1-7 1-16,-8-1-5 0,3-1-3 0,-1-5 1 15,0 2-6-15,-1-5 5 0,-2 0 1 16,2-2-4-16,-5 0 1 0,-3-4-1 0,0 0 0 16,-4-2 4-16,-2-2 3 0,-2 3-3 15,-4-2-1-15,-1 0 1 0,-1 2-2 0,-5 0 2 0,-2 2 1 16,-1 0 1-16,-1 3 0 0,-2 0 2 0,-3 0-1 15,-2 4 3-15,0 0 1 0,-1-1 1 16,-1 4-2-16,-3-1-2 0,-1 2-7 0,-2-1-1 16,-2 1-2-16,-2-1-4 0,-3 3 2 0,-1 0 0 15,-1 1 0-15,-3 3 1 0,3 2 1 16,-4-1-3-16,0 2-2 0,-1 4 0 0,1-2-3 16,-3 4 1-16,-3 1 1 0,3 3 0 0,-4 2 1 15,3 1-1-15,1 2-3 0,4 2-1 0,5-2 0 16,-1 3 1-16,6 1 2 0,-1 3 2 15,1 1-4-15,1 3 4 0,4-1 2 0,-1 2 1 16,5 0 5-16,0-2-6 0,2 1-1 0,1-2 1 16,5 1 1-16,-2-3 5 0,3-2 0 0,3-2 1 15,1-2 0-15,2-1-1 0,-1-3 2 16,0-1-1-16,1-1 1 0,-1-5 3 0,2 0-1 16,1-2 3-16,4-2 1 0,0-4-2 0,2 1 1 15,1-6-4-15,1 2-4 0,-2-3 2 0,-1 0 1 16,0-3 0-16,1 0 6 0,-3-3-6 15,2 1 0-15,-3-1 2 0,0 0-3 0,-4-1 4 16,-1-2 0-16,3 3-2 0,-5-1-1 0,0 0-3 16,2 2 1-16,0 0 1 0,-3 1 4 0,2 2-6 15,-1 0 0-15,-1 5-2 0,1-2-3 0,-2 3 3 16,1 0 0-16,-1 2-1 0,-2 1-2 16,-1 2-1-16,5 0 0 0,-1-1-2 0,3 3 6 15,2 1-6-15,0 3 1 0,1 0 0 0,-2 3-5 16,3 2 7-16,-3 3 3 0,1-1 0 0,-2 6 4 15,1-2-4-15,-2 3 1 0,0 0 0 16,-1 1 4-16,-1-1-1 0,0 0-2 0,1-1 2 16,-1-1-6-16,-2-2 5 0,-1-3 2 0,-1-3-1 15,-1-2-1-15,1-1-1 0,-3-2 0 16,0-1 3-16,-1-2 10 0,2-2 0 0,3-2 4 16,2-3-1-16,2-3-7 0,4-2 0 0,0-1 1 15,1-4-1-15,-1-2 0 0,-3 0-2 16,0 2-2-16,2-2 0 0,-6 2 0 0,2 0 0 15,-1 1-1-15,1-1-4 0,-2 2 1 0,0 4-1 0,-4 1 1 16,3 2 1-16,-4 2 3 0,-1 1-3 16,1 4-4-16,-1 0-3 0,-2 2-9 0,0 0-9 15,0 0-8-15,1 2 2 0,2 1 3 0,3 3 14 16,2 5 11-16,0 1 1 0,0 3 3 16,1 2-2-16,0 0 0 0,-2 0-2 0,-1 0 1 15,1-1 1-15,3 0 1 0,0-2 2 0,0 0-3 16,1-1 0-16,3-1 1 0,0-2-1 0,0 1 6 15,-3-4-2-15,5-3 1 0,-1-1 2 16,4-2-3-16,-5-2 3 0,1-2 0 0,4-2 0 16,-3-3-1-16,3-1 0 0,-2-3 1 0,2 0-1 15,-1-3 2-15,-1-2-3 0,2-2-2 16,-2 1-1-16,2-3-3 0,-3-2 2 0,0-1 2 16,-1 0 0-16,0-2 1 0,-2-3-1 0,0-3 0 15,-1-3 1-15,-2-4 3 0,-1-6-5 0,0-4 1 16,-1 0-4-16,-3-1-4 0,1 3 4 15,-3 2 2-15,4-1-1 0,1 1 5 0,0 5 0 0,-1 1-1 16,-2 4 1-16,-2 2 0 0,-1 3-2 16,0 3 3-16,-2 3-1 0,0 4-8 0,0 4 7 15,-2 2 5-15,1 5 3 0,0-1 9 0,0 7-5 16,1 0-3-16,0 2-8 0,0 2-8 0,-2-2-16 16,2 1-18-16,0 0-5 0,-1 6 2 15,0 5 17-15,0 7 17 0,-1 5 7 0,2 2 6 16,0 4-4-16,2 4-2 0,0 0-4 0,-1 3-3 15,1 2 1-15,-1 4 1 0,1 1 4 0,-2 3 1 16,0 3-1-16,-1 2 2 0,-1 3 1 16,0-5 3-16,0-5-1 0,1-9-5 0,1-7 1 15,0-1-2-15,2-5 0 0,1-2 0 0,0-2 0 16,2 0 0-16,3-1 0 0,2-2 1 16,-3-1 1-16,1-2 2 0,1-5 0 0,-1-1 5 15,0-1 1-15,-2-1 1 0,3-3 6 0,3-2 1 16,6-4-1-16,4-3-1 0,5-2-4 15,-1-3-5-15,3 1 2 0,1-5-4 0,-1-1 0 16,0-1-3-16,0-1 0 0,-4 3-2 0,3-2 2 16,-5 1 1-16,-1-1-1 0,-2 1 2 0,-2 5-2 15,-2-1 0-15,-2 3-1 0,-4 2 0 0,0 0 2 16,-4 2-5-16,-2 4 2 0,-1 0-3 0,-3 2-3 16,0 2 1-16,0-2-8 0,0 1-8 0,0 1 3 15,0 3 2-15,0 3 8 0,0 2 10 16,-1 4 1-16,-1 0-1 0,-1 2 0 0,-2 1-1 15,1-1-2-15,-3 1 3 0,3 0-2 0,0-2 2 16,2 2-1-16,2 0-2 0,1-1 1 0,4-1-3 16,0 0 3-16,4-4 1 0,0 1 0 15,4-2 1-15,2-3-1 0,2 1 3 0,-1-3 1 16,1-3 2-16,-1-3 1 0,2-1 1 16,-5-2 0-16,5-4-2 0,-5 1 5 0,4-3 0 15,-7-2-2-15,1-2 0 0,1 0-2 0,-2 0-1 16,-2 0 1-16,0 1-2 0,-3 0-1 0,0-1-2 15,0 4-1-15,-1-3 2 0,-1 3-3 16,0 1 2-16,0 1-1 0,1 1 2 0,-3 3 2 16,-1-1-2-16,0 3 1 0,0 0-1 0,0 1-2 15,-1 1-5-15,1 1-2 0,0 1-10 0,-3-2-4 16,3 1-1-16,0-1-8 0,0 2 9 0,0 5 4 16,3 1 6-16,-2 3 9 0,2 0 0 0,0-3 2 15,1 2-2-15,-2-3 0 0,2 0 1 16,1 3-3-16,4-1 3 0,2-2-3 0,3 3 1 15,3-3 1-15,2-4 1 0,0-2 1 16,0-2-1-16,-2-3 0 0,0 1 0 0,-2-5 0 0,0 2 1 16,-4-1-1-16,0-1 2 0,-2-3-1 15,0 1 1-15,2-3-1 0,-1-1-2 0,-1-1-1 16,-2 1 1-16,-1-1 1 0,1 0 1 0,-4 2-1 16,2 1 0-16,-2 1-3 0,0-1 2 15,0 4 0-15,-2 2 0 0,2-3 2 0,-3 2-2 16,2 3 2-16,-2-3-1 0,1 5-1 0,-1 1 2 15,1 1-3-15,-1 0-1 0,0 2-5 0,2-1-3 16,-4-1-7-16,4 3-12 0,-2-3 3 0,1 4 1 16,3 1 10-16,-1 2 13 0,4 2 1 15,2-2 1-15,2-2 0 0,-1-1 4 0,4 3-2 0,5-4 1 16,4 0 1-16,3-2-2 0,5-4 5 16,-1 0-5-16,2-5 2 0,-1 2 2 0,0-3-2 15,-4-5 4-15,-1-3 0 0,-3-1-1 0,0-1-1 16,0-3-1-16,3-2 1 0,-4-2 1 15,0-6 6-15,2 5-7 0,-3-4 2 0,-2 2 0 16,1-1-6-16,-2-1 7 0,-4 4-1 16,-4 1 1-16,-5 3 9 0,-3 1-2 0,1 3 0 15,-3 1-6-15,-1-1 3 0,-2 4-3 16,1 1 2-16,-2 5 6 0,0 2-1 0,2 3 3 0,0 2-4 16,0 1-5-16,1 2-11 0,1 0-7 15,-3 1-3-15,0 5 2 0,-8 5 3 0,-5 5 3 16,-2 7 2-16,1 3-6 0,1 4-3 0,5-1 3 15,0 4-1-15,2 3 1 0,0 4 10 0,2-1-5 16,0 0 3-16,3 0 3 0,0-2-5 0,2 2 0 16,1 0-2-16,1-7 4 0,2-1-5 15,4-4 6-15,4-3-2 0,3 0 2 0,7-2 4 16,0-4-5-16,3 0 3 0,3-5-5 0,-1-3-2 16,-1-5 4-16,1-2-5 0,2-5-1 0,-2-4-8 15,4-3-6-15,0-2-8 0,0-5-11 0,1-4-6 16,-2 2-12-16,-1-1-24 0,-7-1-22 0,-4-1-45 15,-8-1-86-15,-5 0-210 16,-9 0-606-16,-7-1-452 0</inkml:trace>
  <inkml:trace contextRef="#ctx0" brushRef="#br0" timeOffset="390.9957">3493 1714 1489 0,'-14'-4'184'0,"-4"1"26"0,4-2-19 0,8 4-29 15,7 1-45-15,0 0-61 0,2 0-4 0,3 0 19 16,9-1 16-16,14-1 3 0,14-2-14 15,19-2-20-15,12 1-11 0,14-1-12 0,8 0-3 16,4-2-3-16,1 4-13 0,0-1 2 16,-4 0-2-16,-1 2-7 0,-4 1 4 0,-5-1-1 15,-9 2 1-15,-7 0 0 0,-9 0 4 0,-9 0-1 16,-11-2 1-16,-8 2 0 0,-7 1-6 0,-7-1 3 16,-7 1-4-16,-8 0 3 0,-3 0 5 0,-2 0 0 15,-1 0 1-15,0 1-4 0,1 0-7 0,-2-1-5 16,1 1-8-16,0 1 7 0,0 1-2 15,-3 5-1-15,0 1-3 0,0 1-42 0,-1 0-62 16,3 1-146-16,2 2-342 0,0 1-1012 0</inkml:trace>
  <inkml:trace contextRef="#ctx0" brushRef="#br0" timeOffset="2420.7217">6994 1802 1 0,'1'-6'0'15,"-1"-3"168"-15,1-2 168 0,-1-1-41 0,1 3-37 0,0 2-36 16,0-2-26-16,1 0-12 0,-2 0-19 16,0 2-12-16,0 1-8 0,0 1-14 0,0 0-7 15,-2-1-8-15,1 0-12 0,-1 1-14 0,0 2-11 16,-1 1-16-16,-1-1-19 0,1 2-15 0,-4 2-19 16,-3 3-11-16,-1 3 2 0,-9 3-2 0,0 4-1 15,-8 4 3-15,3 4-2 16,-4 3 0-16,3 3 5 0,1 2 0 0,1 3 2 0,-1 1 0 15,2 5-2-15,2 1-2 0,3 0 1 0,4 5-1 16,4-1-1-16,3-2 1 0,6-3-2 0,2-5 0 16,2-2 4-16,6-3 0 0,2-2 3 15,7-4 7-15,7-4 4 0,4-3 5 0,6-5 6 16,5-4-3-16,5-6 2 0,6-5-1 16,7-5-8-16,1-4 3 0,2-3-9 0,-1-7-5 15,1 0-1-15,-6-4-3 0,-1-7 1 0,-6 0-3 16,1-7-1-16,-7-7 0 0,-4-6-2 0,-5-3 2 15,-3-1-1-15,-8 1-2 0,-3 1 3 0,-6 4 4 16,2 2 1-16,-9 6 5 0,-1 4-6 16,-4 2-4-16,-3 5 2 0,-4-1 0 0,3 7 3 15,-5 4 2-15,5 3-1 0,-2 5 6 0,2 1 7 16,1 3 6-16,0 5 2 0,-1 2-11 0,2 3-4 16,0 0-25-16,0 2-25 0,1 4 5 0,-1 6-2 15,-1 4 17-15,-5 10 20 0,3 6-4 16,-2 4 3-16,2 9 1 0,-2 5 0 0,2 8-5 15,-3 0-2-15,-1 6 0 0,5 0 1 16,-3-1 6-16,3-1-1 0,1-6 2 0,1-6-1 0,2-10 1 16,2-7-1-16,2-7-3 0,-1-8 2 0,-1-4-3 15,4-4 3-15,-4-4 2 0,3-3 8 16,-2-4 7-16,4-5 2 0,3-2 1 0,7-7-8 16,2-6-4-16,0-3-4 0,2-5-5 15,-1 1 1-15,-1-1-2 0,0-2-2 0,1 6 0 16,-1 1-1-16,0 3-3 0,1 6 4 0,-4 0 0 15,-2 2 2-15,1 1 1 0,-2 2-2 0,2 3-4 16,-3 2-5-16,-1 4-7 0,3 2-4 0,-1 2 4 16,-2 4 1-16,6 1 2 0,-2 5 5 15,4 4 1-15,-3 0 3 0,3 5 5 0,0 1 1 0,2 2-1 16,-2 3 0-16,6-1 1 0,-3 2-2 16,7-2 2-16,1-1-3 0,1-2-2 0,4-5-9 15,-2-2-17-15,2-7-14 0,-3-1-17 0,0-4-12 16,3-4-5-16,-3-1-2 0,-2-5 5 15,1-2 10-15,-3-2 16 0,2-6 14 0,-1-2 14 16,0-4 11-16,1-1 4 0,-2-2 6 16,-7 0 1-16,-1 1 9 0,-6 0 6 0,-5 3 9 0,-5 3 14 15,-3 4 8-15,-2 1 9 0,-3 1 1 16,-4 1-4-16,0 2-6 0,-3-1-12 0,-2 2-4 16,-3 1-6-16,-2 1-7 0,-2 1-4 0,-3 0-3 15,0 3-5-15,1 3-2 0,-2 4 2 16,-3 1-2-16,1 1-4 0,-3 4 5 0,0-1-6 15,4 5 2-15,3-1 1 0,1 1-4 0,2 3 2 16,7 0-3-16,-1 1 2 0,5 2-4 16,6-1 3-16,3-1 0 0,4 1-1 0,5-1 4 15,0-1-4-15,8 0 2 0,3-4 2 0,5-3 0 16,0-2 3-16,6-2-1 0,-7-2-2 0,1-3 2 16,-4-4 1-16,-4 0 2 0,2-5 2 0,-1 0 3 15,-1-2-8-15,-4 0 2 0,2-2 1 16,0-1-3-16,-5 0 8 0,1-3 2 0,-4 1 0 15,0-3 1-15,-2 0-1 0,-2 2-2 0,1-4 1 16,-3-2-1-16,-2 2-2 0,0-1-2 16,-1 3-1-16,0 1-2 0,-1 1 4 0,0 1 0 0,0 2-2 15,0 4 5-15,0 0-4 0,-1 3 2 0,2 3 1 16,0-1-1-16,-2 3-5 0,2 0-6 16,-1 1-7-16,1 2-16 0,0-3-11 0,-1 2 0 15,1 2 5-15,-2 4 16 0,-1 3 11 0,-1 4 6 16,3-1-2-16,0 2-2 0,0 0 2 0,0 2-1 15,0 2 2-15,0 1 1 0,-2 2-1 16,1 3 2-16,1 4-3 0,0-5 2 0,1 2 0 16,0-4-1-16,1-3 1 0,1-4-4 0,3-4 3 15,-2-2-2-15,1-2 3 0,3-2-2 16,0-1 4-16,-2-2 3 0,4 0 0 0,1-2 5 16,1-1-5-16,3-1 2 0,1-3 1 0,3 0-3 15,2-2 2-15,-1-4-2 0,1 2-1 16,3-6 0-16,-1 2 1 0,-1-3 0 0,-2-3-1 15,2-1 4-15,1-5-6 0,-2 0-1 0,5-5 0 16,-4 2-5-16,1 2 4 0,-1 3-2 0,0 2 1 16,-5 5 2-16,-1 0-2 0,-2 3 1 15,-2 2-1-15,1 1 1 0,-2 1-2 0,1 1 2 16,-4 2 4-16,-2 3-5 0,-3 1 8 0,-2-1-4 16,0 4-5-16,-1-1-4 0,1-1-11 0,0 4 2 15,1 2 1-15,-1 6 9 0,1 4 3 16,1 3 0-16,0 5 1 0,-2 5-5 0,0 0 5 0,0 2 0 15,0 5 1-15,3-4 2 0,3-4-2 16,0-4 0-16,8-3 1 0,2-3 1 0,2-4-2 16,4-3 0-16,5-1 2 0,-1-4-5 0,4-3 8 15,2-3-2-15,-2-5-1 0,-1-3 7 0,1-2-7 16,-2-5 2-16,-4-3 1 0,5-4-2 16,0-3 1-16,-3-6 1 0,1-5-2 15,-1-3-4-15,-4-4 5 0,0-1-3 0,-2 1 2 0,-5 1 8 16,0 0-7-16,-6 3 3 0,-1 4 4 0,-3 0-1 15,-4 4 3-15,-1 1-2 0,-1 5 1 16,-3 1-2-16,-2 3 7 0,-1 3 4 0,1 0-2 16,-2 5 4-16,-1 1 0 0,6 4 4 0,1 3-2 15,0 3-7-15,1 2-14 0,1 1-19 16,0 0-15-16,0 6-2 0,-2 3 10 0,0 10 9 16,0 7 13-16,1 8 3 0,2 7-8 0,2 2 1 15,0 3 2-15,0 6-4 0,-1-1 8 16,-1 2-4-16,0-2 2 0,0-2-1 0,1-2 1 0,2-5 1 15,0-5-2-15,2-5 3 0,-2-6-4 16,2-2-2-16,-2-4-6 0,4-2-14 0,0-6-13 16,-1-2-15-16,1-3-18 0,3-2-17 0,1-4-31 15,4-3-56-15,2-4-108 0,0-1-237 16,4-7-1077-16</inkml:trace>
  <inkml:trace contextRef="#ctx0" brushRef="#br0" timeOffset="2755.132">9693 1791 970 0,'-20'-8'348'15,"-5"-2"22"-15,3-4-22 0,8 7-25 16,9 3-56-16,4 1-90 0,2 2-77 0,0 1-61 16,5 0-33-16,5 0-9 0,8-2 9 0,12 2 7 15,12 2 1-15,6 0 3 0,6 0 4 0,5 1 1 16,-1-2 0-16,0 0 11 0,-3-2-1 0,1-2 4 15,-1 0-1-15,-1-1-7 0,-3-1 0 16,-8-1-2-16,-2-1 3 0,-4-2 9 0,-8 2 4 16,-7 0 4-16,-2 1 3 0,-6-1 9 0,-3 3-9 15,-7 0 3-15,0 0-1 0,-4 3-21 0,-1 1 12 16,0-2-10-16,-1 2-5 0,0-2-5 0,-1 0-10 16,-1 0-4-16,0-1-6 15,1 2 2-15,-3 0-10 0,2 1-2 0,-4 0-1 0,2 0-11 16,-3 1 1-16,1 1-18 0,0 4-23 0,-4-1-33 15,-1 4-48-15,1 1-89 0,1 2-221 16,-1 4-1245-16</inkml:trace>
  <inkml:trace contextRef="#ctx0" brushRef="#br0" timeOffset="4183.9964">855 3425 723 0,'-4'-1'217'16,"2"-2"-6"-16,1 1-25 0,-3-1 13 0,0-1-2 15,2 0-32-15,0 1-33 0,1 0-34 0,-3 2-35 16,4 1-26-16,-1 0-27 0,1 0-13 0,0 0-7 15,1 0-4-15,-1 0-2 0,3 0 5 0,-2 0 4 16,0 0 8-16,1 0 47 0,0 1 23 0,6-1 13 16,1 0 5-16,1 0-36 0,3 1-11 15,4-1-7-15,4 0-18 0,19 0-1 0,-2 0-8 16,-3-1 0-16,-4 1 12 16,1-1 0-16,3 1 1 0,0-1-5 0,3 0 1 15,1 0-2-15,2-1-1 0,-1 1 0 0,1 0-4 16,-5 0-2-16,1 1-5 0,-7-1 11 0,1 1 12 0,1-1 5 15,1-2 6-15,7 0-10 0,5 0-11 0,-3-1-4 16,0 4 0-16,-3-1-4 0,-2 1-1 16,0-2 0-16,0 1-3 0,0 0-1 0,2-1 1 15,1 1-2-15,1 0 1 0,3 0 0 0,0 0 1 16,-1-2-1-16,5 1 1 0,-6 0 2 16,0 1-2-16,-1-5 2 0,-1 2-1 0,1 1-2 15,0 0 2-15,-1-1-2 0,2 0 2 0,1-1-1 16,2 0 0-16,-1 0 1 0,3 1-1 0,2-3 2 15,0 1 0-15,6 2 4 0,0-2-4 0,2 0 0 16,2-1 1-16,-4 2-1 0,3 0 2 16,2-1-1-16,-3-1-1 0,4 1-1 0,5 1 0 15,-2 0 1-15,3-2 1 0,4 3 3 0,-1-2-5 16,4 1 0-16,0-1-2 0,0 2-1 16,-3-2 3-16,4 1 1 0,0-4 1 0,-1 2 0 0,1 0 1 15,0 1 5-15,3-2 0 0,-2 2 2 0,4-1 0 16,0 0-2-16,-3 0 0 0,1 3-3 15,4-2-1-15,-1-1-1 0,3 2-3 16,4-1-1-16,2 0-1 0,1 1 2 0,1 0-2 16,-1 2 0-16,1-2 0 0,-1 1-3 0,1 0 0 15,7 0-1-15,-4 0 3 0,6 1 3 0,1-2-1 16,-2 0 3-16,1 2 4 0,2-2 0 16,-3 1 1-16,3 0 2 0,0-1-7 0,0 1-1 0,0-1 0 15,-3 0 1-15,1 0 3 0,-1-1 5 16,2 0-1-16,6 0 4 15,-4 0-2-15,5 0 1 0,-6 1-1 0,1-1 1 0,-1 0-3 0,4-2-5 16,-2-1-1-16,4 1-2 0,-4 2 0 0,4-1 1 16,-5 0-1-16,3 0-1 0,-1 0 0 0,2 0-2 15,-3 2 3-15,3 1-1 0,-6 0 0 16,2-3-2-16,-4 3-2 0,0 1-1 0,-1 0 3 16,0 0 3-16,1 0 1 0,-7-1 3 15,-2 1-3-15,-1 1-1 0,-8-2 0 0,0 2 0 16,0-1 1-16,-2 0 0 0,0-1-1 0,-4 1-2 15,-5-2 1-15,-5 2 1 0,-6-1 1 0,-4 1 2 16,-5-2 0-16,-4 2-1 0,-5-2 1 16,-8 3-1-16,-5-1 2 0,-4-1 0 0,-8 1 1 15,-4 0 3-15,-8 1 3 0,-2 1 5 0,-3 0-1 16,0 1-2-16,0 0-6 0,-1 0-8 16,1 0-1-16,0 1-4 0,-1 0 1 0,1-1 2 15,0 0-3-15,0-1 0 0,0 1 2 0,-1 0-2 0,1 0 1 16,0 1 0-16,0-1 0 0,0 0 0 15,0 0 0-15,0 2-2 0,0-2 2 0,0 0 0 16,0 0-3-16,-2-2 2 0,2 2 0 16,0 0 2-16,0 0 3 0,2 0 0 0,-2-1 1 15,0 0-4-15,-2 1-2 0,2-1-9 16,0 1-25-16,-1 0-44 0,0-3-86 0,-6 7-236 0,-4 1-1417 16</inkml:trace>
  <inkml:trace contextRef="#ctx0" brushRef="#br0" timeOffset="6679.5566">1125 741 1128 0,'-2'-2'242'15,"2"-2"31"-15,0 1-40 0,0-1-20 0,0 0-38 16,-1 3-57-16,1-2-36 0,0 2-52 15,1 0-38-15,-1 1-13 0,0 2 5 16,0 2 14-16,0 0 21 0,2 2 5 0,-2 4-2 16,2 1 3-16,-2 5-7 0,0 3 5 0,0 3 10 15,0 3-10-15,-2 30 10 0,-1 1-9 0,2-1-9 16,-2-7 6-16,-1-4-9 0,3 0 1 0,0-5-3 16,1-1-6-16,1-3 1 0,1-3-2 0,3 1 2 15,-3-4-4-15,3-3 6 0,-1-7 0 16,-1-5-2-16,3-3 6 0,-3-2-5 0,2-3 0 15,-2-5 4-15,-2 2 1 0,-1-3 11 0,1 0 13 16,-2 0 3-16,2-1 16 0,-1-1 1 0,0 1-16 16,3-5-10-16,0-3-21 0,-1 1-23 15,-2-4-14-15,0 1-29 0,-1 3-48 0,-3-1-79 0,2 0-153 16,-1 0-297-16,-4 1-897 0</inkml:trace>
  <inkml:trace contextRef="#ctx0" brushRef="#br0" timeOffset="7238.1208">961 623 1393 0,'0'-5'99'0,"1"2"31"15,-1 0 26-15,0-1 1 0,0 0-5 0,-1 1-47 16,1 0-63-16,0 2-74 0,-1 2-18 0,1 2 9 16,-3 1 20-16,-3 3 40 0,3 4-2 15,-5 2 2-15,-2 4-1 0,-1 4-3 0,-1 4 9 16,-4 3-3-16,1 3-1 0,-3 3 2 0,-2 1-7 16,0 2 5-16,-2 1-1 0,-4 2-5 0,2-2-1 15,1-1-8-15,-3-1 1 16,5-4-4-16,0-4 3 0,7-4-3 0,-3-3-2 0,7-5 4 15,1-3-3-15,4-4 5 0,0-4 1 0,4-1 1 16,0-2 2-16,1 0 0 0,0-2 0 0,1 0 21 16,1 1 20-16,4-1 18 0,-2 0 15 0,4 0-5 15,2 2-16-15,7-2-10 0,-2 0-11 16,10-2-11-16,0 0-5 0,7 0-7 0,4-2 0 16,0 0-1-16,4 0-10 0,7-3-1 0,29-4-4 15,-9-1 5-15,-16 5 5 0,-17-1 0 0,-5 3 3 16,-2 0-1-16,-4-1 4 0,-3 1-1 0,-1 0 1 15,-5-1-2-15,2 3 2 0,-4-1 1 16,-4 2-3-16,-5 1 5 0,0 0-3 0,-1 1 4 16,-2-1 5-16,-2 2-2 0,2-2 4 15,-2 2-8-15,1 0 1 0,1-2-1 16,-1 2-2-16,1-1 4 0,0-1-8 0,0 1 0 0,-1 0-10 16,1-1-4-16,-1-1-3 0,-1 1-3 0,-1 0-5 15,2 0-6-15,0 1-18 0,1-1-24 0,-1 1-44 16,1 0-63-16,-3-2-91 0,-3 4-187 15,0-2-588-15,-5-2-376 0</inkml:trace>
  <inkml:trace contextRef="#ctx0" brushRef="#br0" timeOffset="8026.2529">1236 442 304 0,'-2'-6'407'0,"-2"-4"-191"16,-2-1 12-16,-3-2-36 0,3 0-9 0,-3-4 5 15,0 0-44-15,-3 4-7 0,3-2-37 0,-1 3-23 16,-1-1-15-16,-3 3-21 0,14 10 18 16,0 0-14-16,0 0-3 0,-24-20-7 0,24 20-27 15,0 0 5-15,-28-16-13 0,28 16 8 0,0 0-17 16,-32-10 1-16,32 10 9 0,-23-4-9 15,23 4 17-15,-32 0-29 0,-3 3-2 0,2 0 1 16,0 4 0-16,-3 3 22 0,4-1-1 0,-2 1 5 16,0 1-5-16,9-3 0 0,-4 3 7 0,0-2 2 15,0 2 8-15,2-1 2 0,0-1-3 16,-1 3-2-16,3-3-3 0,-2 5 2 0,2-4 0 16,-1 4 3-16,4-3-8 0,1 3-5 0,0 0 0 15,0 3-8-15,4-1 13 0,-2 3-6 0,0-1-2 16,6 2 5-16,1 3 14 0,12-23-13 0,-18 26 16 15,18-26 4-15,-20 34-23 0,20-34 19 16,-20 43-15-16,9-18-4 0,-1 3 19 0,0 2-6 16,-3 3 1-16,4 1-3 0,-3 3-15 0,0 0 4 15,2 3-3-15,0-2 5 0,0 2-3 0,2-1-3 16,1 0 8-16,0-2 1 0,2-2 8 16,3 0 7-16,3-3 3 0,1-3 6 0,1-2 4 15,3-1 4-15,-4-26-1 0,17 43 0 0,-17-43-29 16,39 57-5-16,-8-29-4 0,4-2 0 0,4-4 20 15,6-3-1-15,0-4-4 0,2 0-5 16,-2-4 3-16,2-2 0 0,-2 1 4 0,3-1-1 16,0-3-3-16,-3-1-3 0,5-2 0 0,-2-1 1 15,-1-1 2-15,43-2-10 0,-14-2-3 16,-15-2-1-16,-16 0-1 0,-5-3 13 0,-2 0 0 16,-3-2 5-16,6-4-5 0,-2-1-4 0,1 2 2 15,2-4-3-15,-3-1 4 0,-2 2 2 0,-3-5 0 16,-4 1 0-16,0-5-2 0,2-3 6 0,-1-4 0 15,3-1 5-15,-4-1-3 0,-1 1-2 0,1-2 1 16,-2-5 2-16,-1 2 5 0,-2-1-1 0,-1-2-2 16,-10 21 0-16,-1-5-6 0,-2 1 2 15,2-6 2-15,1 2-10 0,-4-5 6 0,-2 1-4 16,-1-5-10-16,-1 1 1 0,-4 1-3 16,-4 1 5-16,-2 1 0 0,-4-1 0 0,-1 1-3 15,-5 0-4-15,-4 0 4 0,-1 2-17 0,-5-1 6 16,-2 2-9-16,-6-1-2 0,-4 2 14 15,-4 0-4-15,40 29 32 0,-47-26-7 0,15 14 1 16,-5 0-6-16,-5 1-29 0,-7 3 1 0,-60-4-37 16,-12 7-28-16,-10 8-70 0,-14 11-121 0,-16 10-421 15,78-5-1006-15</inkml:trace>
  <inkml:trace contextRef="#ctx0" brushRef="#br0" timeOffset="16360.0267">2261 4134 1096 0,'-1'-8'120'0,"0"-4"72"0,-2 0 44 0,-2-2 22 15,3 5-19-15,-3-2-48 0,-1 4-54 0,-2-1-39 16,4-2-19-16,-2 4-12 0,0-1-4 0,1 0-4 16,-4 2-8-16,2 0 3 0,1 1-2 15,-2 1-6-15,-1 1-3 0,4 1-14 0,-4 1-10 16,0 0-8-16,-1 1-2 0,0 2-7 0,-3 2 0 16,-3 1-2-16,-1 6-5 0,-3-1 6 0,-3 4 0 15,1 2 2-15,0 2 1 0,-2 2-4 16,5 1 0-16,-5 4-1 0,2 2 2 0,-1 6 1 15,-2 2 0-15,2 4 0 0,0 2-3 0,3 2 3 16,-1 5 0-16,3-1-2 0,0 1 4 16,4 1-3-16,1-2 1 0,4-2 0 0,2 2-1 15,5-7 1-15,4-2 1 0,6-3 1 0,1-7 0 16,5-2 0-16,2-2 5 0,4-4 3 0,4 0 5 16,4-3 4-16,6 0-1 0,6-5-1 0,5-2 0 15,2-2-3-15,4-6 0 0,6-1-2 0,-3-4-5 16,5-1-2-16,-2-5-7 0,-3-1-5 15,-2-3-5-15,-3-3-8 0,0-2-6 0,-5 0-7 16,-2-2 0-16,-7 1 1 0,-4-1 4 0,-3-3 12 16,-3 1 5-16,-3-1 7 0,-6 0 4 15,-2 4 3-15,-5-2 1 0,-2 0 2 0,-3-1-1 16,-2 0 2-16,-2 2-1 0,-2 0 1 0,-4-1 0 16,1 2-1-16,-2-2-2 0,-2 2 2 0,-1 4 0 15,0-1 1-15,0 5 4 0,2 0-2 16,-5 0-1-16,3 3-2 0,0 0-5 0,-2 3 1 15,-3 1-2-15,1-1-1 0,2 1 3 0,-3 1-1 16,2 1 0-16,2 2 0 0,-1 2 0 0,0-1-2 16,3 0-1-16,0 1-1 0,0-1 0 0,2 0-1 15,2 1 2-15,-3 1-1 0,4-2 0 0,-2 2 1 16,-1 0-2-16,-4 2 2 0,5 2 1 16,-2-3-1-16,0 2-1 0,0 0 1 0,0 1-3 15,0 0 2-15,-2 3 2 0,-1 1-1 0,-2 1 2 16,0 0-1-16,3 3-2 0,0-2 2 15,1 4-3-15,2-2 1 0,1 2 1 0,2-1-2 16,-2 3 0-16,5 0 1 0,0 2 0 16,1-2 1-16,2 0 1 0,1-1-1 0,4-1 0 0,2 0 3 15,2-1 1-15,0-3-1 0,-1-2 3 16,7-1-1-16,-3-2 0 0,5-1 6 0,0-1-1 16,-3-3 1-16,4-2 2 0,-4-3-1 0,3-1-1 15,-3-1 2-15,0-4-1 0,0 0-4 0,-2-2 3 16,-2-1 0-16,1-1-1 0,1 1-1 15,-2-1 0-15,-3-1 0 0,-1 0 0 0,-1-1 1 16,0 1-2-16,-3 2-1 0,1-2-1 0,-3 3-1 16,-2 0 1-16,2-2-3 0,-4 1-1 0,2 0 1 15,-1 2 0-15,-2 1-1 0,-2-2 3 16,3 1-3-16,-4 2-3 0,2-4 0 0,-2 5-2 16,1-1-1-16,-1 0 3 0,2 0-2 0,-3 2-2 15,4 1-7-15,1 1-15 0,1 2-25 0,0 0-44 16,1 0-67-16,0 4-101 0,-2 1-259 15,1 4-1110-15</inkml:trace>
  <inkml:trace contextRef="#ctx0" brushRef="#br0" timeOffset="24060.7235">2462 4591 852 0,'-1'-4'290'16,"0"-2"-29"-16,-1-4-82 0,5 0 3 0,0 1 2 15,3-1-9-15,-2 0-16 0,6-3-30 0,0 4-29 16,1-4-16-16,2 1-8 0,0 3-10 16,1 1-6-16,-3 1-6 0,2 2-14 0,2 1-8 15,-3 4-13-15,4 3-14 0,-2 1-1 0,1 3-2 16,0 1-3-16,2 4 5 0,-4 2-2 0,1 2-1 15,2-1 2-15,-3 1 2 0,2 1-1 16,0 0 1-16,-3 1 0 0,-1 0-5 0,-1 0 6 16,0 0 0-16,-3 1 0 0,-3-4 7 0,2 1-4 15,-3-2 1-15,-1-2 1 0,0-5-1 16,-1 0-2-16,0-2 1 0,-1-3-3 0,0 0 1 0,0-2 11 16,0 0 8-16,0-2 12 0,1 1 15 15,0 0 1-15,1-2-12 0,3-5-12 16,0 1-17-16,3-6-12 0,1-1 1 0,0-1 0 15,2 0-4-15,1 0 2 0,1-1 0 0,4 1-1 16,-1-1 6-16,-1 0-5 0,2 3 2 0,-4 0-2 16,-3 3-3-16,0 3 3 0,-1-1-1 0,-5 6-4 15,-3 1-7-15,1 1-3 0,-2 1-9 0,0 1 0 16,2 2 11-16,0 3 3 0,5 2 10 16,0 1 3-16,0 1-4 0,1 2 2 0,0-1 0 15,-1 1-2-15,0-4 3 0,1 2 0 0,2 2 0 16,1-5 4-16,1 2 4 0,4-3-2 15,2-2 3-15,5-3 1 0,1-1-4 0,6-3 4 16,0-3-3-16,0-2-2 0,-1-4-1 0,-6 2-3 16,4-3 2-16,-6 0-1 0,-1-1 6 0,-6-1-6 15,2-3 1-15,-5 2 3 0,-1 0-10 0,-3-3 10 16,2-2-1-16,-3 1 0 0,-2-1 4 0,1-2-6 16,-1-1 1-16,-2-2-2 15,3 4 3-15,-3 0-1 0,0 1 1 0,-2 2 3 16,0 1-7-16,-2-2 5 0,2 1-2 0,-2 1-1 15,0 0 7-15,-2 3-3 0,1-3 0 0,1 4-1 16,-1-3-1-16,1 4-4 0,0-1 1 16,0 2 0-16,0 2-1 0,-1 2 3 0,3-2-3 15,-1 1 0-15,1 1 2 0,-2 3-3 0,2-3 3 16,-1 4 1-16,1-1 0 0,0 2-1 0,0 1-2 16,0 1-2-16,0 0-2 0,-1 1 0 0,1-1-2 15,0 0 1-15,0 0-1 0,-1 1-5 0,1-1-1 16,0 1-1-16,0 0-1 0,0-1 5 0,0 0 0 15,0 0 1-15,0 0-1 0,0 0 3 16,0 0 1-16,0 0 0 0,0 0 5 0,0 0-4 16,0 0 1-16,0 0-1 0,0 0-3 0,0 0 5 15,0 0-1-15,0 0 0 0,0-1-1 0,0 1 0 16,0 0 1-16,0 0 1 0,0 0 4 16,0 0-5-16,0 0 1 0,0 0 1 0,0 0-4 15,-1 0 2-15,2 0-1 0,-1 0 0 0,0 0 0 16,0 0 3-16,0 0-2 0,0 0 2 15,0 0 2-15,0 0-4 0,0-1 1 0,0 1 0 16,0 0-6-16,0 0 7 0,1 0 0 0,-1 0 0 16,0-1 6-16,0 1-4 0,0 0 0 0,0 0-1 15,0 0 3-15,0 0-6 0,0 0 0 0,0 0 0 16,0 0-8-16,-1 0 10 0,1 0 0 0,0 0 1 16,0-1 5-16,0 1-5 0,1 0 0 15,-1 0 0-15,0 0 3 0,1 0-3 0,-1 0 1 16,0 0 0-16,0-1-8 0,-1 1 9 0,1 0-1 15,0 0 2-15,1-2 7 0,-1 0-11 16,0 0 0-16,0-3-2 0,-1-1-1 0,1 3 2 16,-1-1-1-16,1 0-2 0,0-2-3 0,0-1 6 15,0 2-1-15,0-1 1 0,0 0 7 0,1-2-7 16,-1 1-1-16,0 0 0 0,0 1-2 0,0-1 2 16,1 0 0-16,-1-2 0 0,0 3-4 15,0 1 6-15,0 0 0 0,1 1-1 0,-1-2 7 16,-1 3-8-16,1 0 2 0,-1 0-2 15,1 1-6-15,0-2 8 0,0 2-2 0,0-3 2 16,-1 2 2-16,1 2-1 0,0-1 1 0,0 2 1 16,0-1 6-16,0 1-5 0,0 0 2 15,1 0-1-15,-2 1-10 0,1-1 6 0,0 2-3 16,0-2-3-16,0 0 0 0,-1 0-2 0,1 1-2 0,0 0-3 16,-3 0 3-16,3 0-11 0,0 4 4 15,-1 1 5-15,0 4 0 0,-1 5 12 0,1 1-1 16,0 1-2-16,-1 3 2 0,0 4-1 0,1 3 0 15,0 1-2-15,-1 3 0 0,2 2-1 0,0 1 2 16,0 2 1-16,0 3 0 0,3-2 0 16,1 3 0-16,-1-1 0 0,0-2 1 0,2 2 0 15,1-3-1-15,0-3 0 0,-1-3-1 16,2-7 2-16,1-3 0 0,-1-4-2 0,1-2 3 16,-2-3-1-16,4-2 2 0,-1-2 4 0,-1-2 3 15,3-3 1-15,-2-1 2 0,3-4 3 0,3-1-1 16,5-4 2-16,5-8-2 0,2-1-5 0,2-4 0 15,-2-2-2-15,-1 0-1 0,-2-6-3 0,0-2 0 16,-2 2-2-16,0 1-2 0,-1 1 2 16,-2 6-3-16,-1 1 2 0,-3 2 0 0,-4 5-1 15,0-2 2-15,-2 7-3 0,-3 0 0 0,0 5-3 16,-3 1-4-16,-2 2-9 0,0 2-4 16,2 3 2-16,2 4 3 0,3 5 10 0,4 4 4 15,-1 4 1-15,0 3 0 0,3 2 1 0,-4 3 0 16,1-1-2-16,0 1-1 0,2-3 2 0,-3-1 0 15,3-3 0-15,4 0 2 0,0-3-2 0,1-2 1 16,0-5-1-16,1-1 2 0,-1-3 0 0,0-2 0 16,0-3 0-16,0-1-2 0,1-4 3 15,-2-3 3-15,0-3 0 0,2-3 2 0,0-3-3 16,1 0-2-16,-4-3 1 0,0-2-1 0,2 2 0 16,-2-2 0-16,0-1-2 0,1 2-2 15,-4-3 3-15,0 1 0 0,-4 0 4 0,-2 2 1 16,-4 4-1-16,2 0 0 0,-2 2-1 15,-2-2-2-15,-1 4 2 0,0 1-1 0,0 2-1 16,0 3-1-16,0 1 1 0,0 2 1 0,0-1-2 16,0 1 3-16,0 1-7 0,0-1 0 0,0 0-2 15,0 0-3-15,0 1 4 0,0-1-5 0,0 0-1 16,0 1-3-16,0-1-5 0,0 0-2 0,2 2 2 16,1-1 10-16,1 5 2 0,4 1 5 15,1-2 0-15,-2 2-4 0,2 0 4 0,-1 0 1 16,3-1-1-16,-5 1 0 0,2 0 0 0,-2-2-1 15,3 1 2-15,-2-3 3 0,0 2-4 0,1 2 1 16,3-3 0-16,-1 1-5 0,6 0 4 0,-3-2 0 16,1 2-2-16,3-3 4 0,2-2-2 15,-2 0 0-15,0-2 0 0,2-4 4 16,0 1-3-16,-3-2 1 0,5-3 0 0,0-1-8 0,3-1 6 16,0-3 0-16,2-3 2 0,-3 1 3 0,1-1-4 15,-1-6 1-15,-2 0 0 0,0-6 3 16,-2-1-3-16,-1-2 3 0,-2-2 0 0,0 2-2 15,-5-4 3-15,0 2 0 0,-5-3 2 0,-1 4-2 16,-3-2 0-16,-2 3-1 0,-2 1-1 16,-2-1 2-16,-1 8 1 0,-1 3 4 0,-1 3-3 15,-2 6 4-15,2-1 0 0,3 4 1 0,-3 2 3 16,3 5 0-16,1 1-1 0,2 1-5 0,-1 2-6 16,1-1-10-16,-1 4-4 0,-3 7 2 0,-7 8-1 15,-1 11 7-15,-5 6 2 0,1 5 0 16,3 6 4-16,1 5-3 0,3 6-1 0,1 3-1 15,0 2-1-15,7-3 0 0,-2 1 3 0,3-3 0 16,1-1-1-16,1-4-2 0,5-3 0 0,6-6 1 16,4-3 0-16,4-8 8 0,2-4-9 0,0-6-6 15,6-4-13-15,3-4-31 0,6-8-30 16,7-7-77-16,6-3-215 0,4-7-844 0,-1-6-530 16</inkml:trace>
  <inkml:trace contextRef="#ctx0" brushRef="#br0" timeOffset="25731.319">6569 4116 1432 0,'-4'-11'232'0,"-2"-6"22"0,-1-3-32 0,4 4-16 16,-1 1-8-16,-1-1-39 0,2 4-29 0,-3 1-16 16,2 4-15-16,-2 2-21 0,2 3-24 0,-2 0-22 15,4 5-20-15,-3 1-6 0,-5 6-6 0,-6 8 1 16,-8 6 3-16,-2 8 0 0,-3 3 0 0,2 3-3 15,1 3 7-15,4 2-6 0,3 1-1 16,1 0 1-16,7 0-2 0,8-1 2 0,5 0 0 16,7-6 2-16,6-4-1 0,11-6 7 15,6-3 5-15,13-4 3 0,7-6 6 0,11-8-5 16,8-5-4-16,4-8-4 0,5-7-6 0,-2-7-2 16,-5-4-3-16,-9-6-1 0,-5-8 0 15,-9-3 0-15,-4-8 2 0,-11-3-3 0,-5-1 2 0,-6-6-2 16,-5 1 1-16,-3 2 2 0,-6 0 1 15,-7 5 1-15,-3 5 1 0,-3 4 0 0,-4 8 1 16,-3 6 3-16,0 3 7 0,-1 5 6 0,1 1 17 16,-2 7 2-16,3 2 2 0,2 4-6 0,4 5-17 15,2 2-12-15,0 1-26 0,-1 4-8 16,-1 5 2-16,1 7 5 0,-1 10 16 0,-2 5 6 16,5 5 5-16,6 5-7 0,-1 4 0 0,4 2-1 15,0 5-5-15,1 1 5 0,1 5 2 16,-2 2 1-16,-2 2 0 0,-1-3-1 0,2-5-1 0,4-8-1 15,3-13 0-15,-2-9-3 0,5-9-1 16,-6-8 0-16,0-4-3 0,4-5 3 0,-3-3 1 16,7-7 0-16,8-5 2 0,2-7-4 0,3-5-1 15,-1-4-2-15,4 3-1 0,-2 1-1 16,-3 2 2-16,0 2 0 0,1 1-1 0,-1 4 2 16,2 0 1-16,-6 4 2 0,1 1 1 0,-4 1-1 15,-3 6 0-15,-2 2-2 0,-3 1 4 16,-4 1-2-16,0 2 0 0,2 0 2 0,1-1-4 15,4 4 1-15,1-2 3 0,3 1 0 0,2 1 1 16,1 0 2-16,2 2-2 0,-1-3 1 0,-2 3 1 16,2-2-2-16,-4 0 0 0,0-2-2 0,4-3-3 15,-3 1-3-15,1-2 0 0,-4-2 0 16,-2-1 4-16,-5-2 3 0,-1 3 2 0,-3-5 3 16,-2 4 0-16,0-1 2 0,-6-3 2 0,-2 5 2 15,0-2 0-15,-1-1 3 0,-2 3 0 0,-4 0-1 16,-2-2 2-16,-1 3-1 0,-3 1-1 15,-5 1-1-15,-5 5-2 0,-5 0-1 0,-2 4 1 16,-2 4-1-16,2-1-2 0,0 1 4 0,1 4-3 16,8 3-1-16,-2-2 0 0,5 0-4 0,4 2 0 15,3-2 1-15,4 1-3 0,5 0-1 0,3-1 3 16,2 1-1-16,7-2 1 0,2 0 3 16,7-2 1-16,2-1 1 0,6-1 3 0,3-5-1 15,2-2-1-15,-1-1-1 0,0-4-3 16,-1 0 2-16,0-1 0 0,-8-4 0 0,-1 0 1 15,-3-3 2-15,-1 0 0 0,-3-2 1 0,-3 1 1 16,1-5-1-16,-2 0 3 0,-1-1-2 0,0 1-1 16,-3 0 1-16,-2 1-2 0,-3 4 1 0,1-3 3 15,1 3-2-15,-3 0-1 0,0 4 1 0,0-1 2 16,1 3-2-16,-1 0 2 0,0 3-1 16,0 0-6-16,0 2 1 0,1 1-7 0,-1-1-6 15,0 0-4-15,-1 0-11 0,2 1-2 0,0 4 4 16,1 5 7-16,7 0 9 0,-1 5 6 0,0 1-1 15,-1-1 0-15,3 2 0 0,1 2 1 16,2-3-1-16,-2 3 3 0,2-1-1 0,0 0-2 16,3-2 1-16,3 0-1 0,1-1 1 0,-2-4 0 15,5 0-1-15,1-4 0 0,-2-2-1 16,6-3-1-16,2-2-3 0,-2-4 3 0,-2-3-3 16,1-4 1-16,-3-1 2 0,1-5 1 0,-3 0 1 15,-1-4 1-15,-4-1 1 0,-2-5 0 16,1 4 3-16,-3-3-3 0,-2 2 2 0,0 2 0 15,-3-2 0-15,-1 5 5 0,-3-2 0 0,-2 2 0 0,0 1 3 16,0 3 1-16,-2 1 2 0,1 2 7 16,-1 3-2-16,0 3-1 0,1 1 0 0,-1 5-3 15,0-1-4-15,0 1-5 0,-1 1-10 16,1 0-11-16,-1 0-8 0,1 4 2 0,0 3 4 0,1 7 9 16,-1 7 9-16,1 1-3 0,2 2 0 15,-1 3 1-15,3-2-3 0,-1 3 2 0,3-1 1 16,1 0-1-16,2 1 2 0,1-2 0 0,2-3 0 15,4-4 1-15,-3-2-2 0,4-5 1 16,-4 0-1-16,3-5-1 0,-3-4 1 0,3-4 1 16,2-5 0-16,-1-4 1 0,1-6 1 0,2-3 2 15,0-5 1-15,-2-3-2 0,-1-7 4 0,1-4-4 16,-1-2-1-16,-2-4 1 0,-1-2-1 16,-3 1-1-16,-2-1 0 0,1 1 0 0,-2 5-1 15,-2 1 2-15,-1 7 1 0,2 3 1 0,-3 5 1 16,-3 4-1-16,-1 3 3 0,-1 5 2 15,0 3 4-15,0 3 1 0,-1 4-6 0,1 1-8 0,0 2-14 16,0 1-8-16,0 5 2 0,2 5 6 16,-1 6 8-16,2 7 5 0,2 5 1 0,-2 4-2 15,5 4 0-15,-3 1 1 0,0 3 0 16,-2 3-1-16,2 4 1 0,-2-1-1 0,-2-1-5 0,1 1-12 16,-1-5-23-16,2-3-29 0,-1-8-32 15,1-3-26-15,3-7-37 0,-3-7-42 0,3-6-66 16,-3-4-50-16,1-8-98 0,1-6-255 0,-3-3-627 15</inkml:trace>
  <inkml:trace contextRef="#ctx0" brushRef="#br0" timeOffset="25856.9225">9465 4124 1172 0,'-6'-10'480'0,"-1"-4"-103"0,-2-4-97 16,1 5-49-16,6 6-40 0,1 0-36 0,1 2-41 16,2-2-46-16,6 4-39 0,2-2-22 15,3 1-10-15,9 2-2 0,6 0 1 0,5 2-2 16,8 3-19-16,8-1-83 0,6 1-256 0,8 1-1250 15</inkml:trace>
  <inkml:trace contextRef="#ctx0" brushRef="#br0" timeOffset="26240.8636">10556 3878 2702 0,'1'-10'240'0,"1"-1"-42"15,0-2-62-15,-1 5-18 0,-1 3-9 16,0 3-17-16,0-1-28 0,0 3-31 0,-1 0-25 15,1 1-19-15,-1 4-3 0,0 1 1 16,-1 6 6-16,1 6 8 0,-1 4 0 0,1 4 0 16,1 0-1-16,0 1 2 0,-1 0 0 0,2 0-2 15,-1-2 0-15,0 0 1 0,3-3-8 0,-2-1 8 16,4-2-3-16,2 0 1 0,6-4 8 0,4-4-7 16,1-3 3-16,2-3 0 0,1-7 0 15,0-2 3-15,-2-3 0 0,5-3 0 0,-3-4-4 16,3-2 4-16,-2-1 0 0,3-3-1 0,-3 1 5 15,-1-1-5-15,-3 2 1 0,-1 4 1 0,-3-2-1 16,-1 3 2-16,1 1 1 0,-1 1 1 16,-2 4 2-16,-5 2 1 0,0 3-3 0,-3 0-4 15,-2 2-3-15,-1 0-10 0,0 3 0 0,0 2 0 16,3 3-3-16,1 3 8 0,-1 2 1 0,0 2-1 16,-2 4 1-16,-1-2 1 0,-3 1-1 15,2-2-2-15,-2 1-2 0,3-4-17 0,0 2-19 16,-2-3-30-16,2-4-37 0,0-1-51 0,-1-5-68 15,0-2-137-15,0-2-725 0,-3-6-529 0</inkml:trace>
  <inkml:trace contextRef="#ctx0" brushRef="#br0" timeOffset="26390.4258">10790 3475 2502 0,'-2'-18'214'0,"-2"-5"-24"0,0-6-45 16,6 6-39-16,-1 7-30 0,1 1-25 0,1 4-22 15,-3 5-16-15,2 2-21 0,1 4-23 0,1 2-13 16,3 6-28-16,2 3-80 0,5 8-224 16,3 5-1262-16</inkml:trace>
  <inkml:trace contextRef="#ctx0" brushRef="#br0" timeOffset="26855.8856">12515 3942 1809 0,'-7'-16'83'0,"-3"-4"22"0,-3-5 37 0,2 6 38 0,-1 2 13 16,-1 3-19-16,-2 0-30 0,0 2-21 0,0 3-31 15,-4 2-21-15,-2 0-27 0,-1 4-24 0,-6 3 1 16,-2 2-5-16,-3 5 1 0,-3 1-1 16,-3 5-3-16,2 2-1 0,3 2-4 0,3-1-4 15,4 4-6-15,7 1 6 0,1 4-4 0,10-2 0 16,7 3 5-16,5 0-4 0,6-6 5 0,10 0 4 16,3-4 3-16,8-6 4 0,8 0 3 0,0-6-3 15,2-2 0-15,0-4-1 0,-5-3-1 0,2-4 2 16,-5-1 8-16,-2-3-5 0,-6-2-1 15,-3-1 1-15,-2 1-11 0,-7 1 4 0,-2 1 2 16,-1 2 1-16,-4 0 1 0,-2 4 7 16,-1 0 0-16,-2 2 4 0,0 3 0 0,0 2-12 15,-1 0-6-15,1 1-12 0,0 2-9 0,0-1-6 16,0 1-1-16,-1 2 2 0,-1 4 4 0,1 6 11 16,2 3 0-16,3 4 1 0,2 2 3 0,5 2-4 15,-1 0-1-15,3 2-17 0,2 0-56 0,2 1-122 16,2 3-497-16,3-1-1066 0</inkml:trace>
  <inkml:trace contextRef="#ctx0" brushRef="#br0" timeOffset="28820.5853">14427 3432 1845 0,'0'-11'209'0,"-1"-2"-23"0,0-3 0 15,-2 2-23-15,-3 5-12 0,2 0-26 16,-5-1-32-16,-3 5-32 0,-3 1-26 0,-4 3-19 16,-5 5-9-16,-8 5-6 0,-6 7 0 15,-6 4 3-15,-4 5 0 0,-2 4-1 0,0 1 1 16,0 0-1-16,7 2-2 0,2-3 1 0,3 3-2 15,12-3-2-15,8-1 1 0,9-5-2 16,7-4 0-16,5-5 2 0,7-5 3 0,2-3 3 0,9-2 4 16,7-5 3-16,4-7-1 0,7-4 4 15,6-6-4-15,-1-5 0 0,-1-2-1 0,-3-3-2 16,-6 0 3-16,0 0 1 0,-7-1-1 0,1 0 0 16,-9 3 0-16,0-1 3 0,-9 9 3 0,-3 1 5 15,-2 1 4-15,-5 5 5 0,1 1 10 16,-2 3 2-16,0 2 1 0,-1 4-9 0,0 1-15 15,0 1-15-15,2 0-20 0,-2 3-10 0,0 4 2 16,-5 6 6-16,2 9 14 0,-5 5 5 16,0 3 4-16,2 9-6 0,7 3 0 0,2 7 1 15,6 4-3-15,0 5 4 0,5-1-1 0,-1 4 1 16,0 0 0-16,-3 3 3 0,-1 0-3 0,-1-2 0 16,-4 0 5-16,-2-4-7 0,0 0 3 0,0-10-1 15,-1-7-8-15,1-7 6 0,-1-6 0 0,-4-2-2 16,2-9 2-16,-5-2-1 0,4-7 1 15,-4-2 3-15,0-6 4 0,0-2-1 0,-7-5-1 16,2-2 0-16,-5-3-8 0,-1-7 5 0,3-1-3 16,1-6-1-16,0-2 5 0,3-1-3 0,4-4-2 15,1-4 1-15,5-4-1 0,5-4-2 16,7-5-3-16,3-2 1 0,12-7-3 0,2-4 3 16,10-3 1-16,4-2-3 0,6-1 4 0,-1-5-3 15,6 0 1-15,3 2 4 0,-1 2-1 16,-4 10 2-16,-6 9 2 0,-3 9-1 0,-6 10-1 15,-10 5 4-15,-5 5 1 0,-9 8 8 0,-3 4 12 16,-7 4 3-16,-2 4 0 0,0 2-7 0,-1 0-19 16,-3 2-11-16,0 3-3 0,-12 6 0 0,-4 7 6 15,-8 6 11-15,-2 3-4 0,2 2 0 16,5 1 2-16,-1 4-6 0,2 0 3 0,4 2-1 16,6-3-3-16,4 4 4 0,8-4-1 15,1 4 1-15,7-2-1 0,3-4 1 0,1-1 1 16,4-5-1-16,5-2 6 0,3-2-2 0,2-1 1 15,0-3-1-15,1 0-2 0,2-4 0 0,-4 1-1 16,0-3 0-16,-2 1-2 0,-5-2 3 0,1 1-1 16,-7-5 0-16,-1 2 5 0,-1-2-5 0,-1-2-1 15,-3 0 1-15,2-1-6 0,-1 0 2 16,1-2 1-16,2-2-1 0,9-1 6 0,2-3-3 16,9-2 2-16,5-3-1 0,7-6 4 0,1 1-3 15,5-6-1-15,-3-2 0 0,3-2-6 16,1-2 7-16,-4-1 1 0,-2 0 0 0,-4 2 3 15,-6 0-1-15,-9 2 1 0,-3 5 3 0,-2-4 6 16,-7 4 1-16,-1 2 8 0,-7 4 5 16,1 3-1-16,-3 3 9 0,-3 1-2 0,-1 3-3 15,1 2-2-15,1 0-14 0,0 0-9 0,-2 3-6 16,-6 1-1-16,-8 3-2 0,-5 6 3 16,-7 2-2-16,-1 2-3 0,1 0 5 0,6-2 0 0,0 1 0 15,4 0 1-15,1-1-3 0,9-1-1 16,4 1 2-16,-1-3-1 0,5 2 0 0,0-3 0 15,2 1-1-15,1-3-2 0,5 2 1 0,1-3 1 16,5-1-1-16,0-1 6 0,6-3-8 0,7-1-3 16,-2-3-5-16,4-2-11 0,1-5-2 15,-2-1 0-15,1 1-2 0,-1-4 0 0,-4-1 2 16,-2 0 0-16,-2-4-1 0,0 1 10 0,-6-1-2 16,-2 2 5-16,-1 3 8 0,-2 2-2 15,-5 2 8-15,1-1 1 0,-1 2 2 0,-2 0-5 16,1 1 3-16,4 0-1 0,-3 1-4 0,3-1-1 15,0 0-8-15,4-1-1 0,6-1-1 0,4 3-1 16,3-1 7-16,7-2 2 0,7 2 1 0,4-2 9 16,-1-2-4-16,2 0 2 0,1-3 1 0,-3-2 0 15,-3-3 2-15,-3-1-1 0,-5-3 1 16,-6 0-5-16,-2-2 6 0,-4-2 3 16,-4 0 0-16,-2 1 9 0,-2 0-3 0,-3 0 6 0,-4 2 11 15,-1 3 7-15,-3 3 1 0,-3 2 0 16,1 4-4-16,-4 3-14 0,0 0 0 0,-1 6-12 15,-2 2-6-15,-1 2-4 0,-2 6-4 0,-5 7 3 16,-2 4-3-16,-4 9 4 0,3 6-1 0,-2 11 1 16,-3 8 3-16,3 8-4 0,-3 8 5 15,3 4 0-15,-3 1-1 0,3 1 5 0,-2-2-6 16,3-1 1-16,2-3-4 0,0-1 1 0,4-10-2 16,8-10-1-16,7-8 1 0,3-12 2 15,5-5-1-15,-3-8 1 0,5-6-2 0,-5-4-2 0,2-2 1 16,-2-3 1-16,0-5 3 0,7-2 2 15,5-7 0-15,0-5 0 0,6-10-3 0,-1 0 0 16,2-5-1-16,2-5-1 0,0-3-2 0,4-5-1 16,2 3-4-16,2-1 0 0,1 5 1 0,2 4 1 15,-4 4 3-15,-1 4 1 0,-3 3 3 16,0 2 0-16,-2 5 1 0,1 1 1 0,-5 7 1 16,-1 1 3-16,-7 3-2 0,2 5-3 0,-5 1 0 15,-1 6-7-15,-3-1 4 0,3 3 0 0,-3 4 1 16,-2 1 2-16,-3 3 1 0,-1 2 2 15,-2 2-3-15,-5 2 5 0,-4 1 0 0,0 1 0 16,-10 0 6-16,1 2-4 0,-5-5 1 0,-3-2 2 16,0-2 0-16,-1-7 3 0,4 0-4 0,-3-4-2 15,4-1-3-15,-2-2 1 0,1-5-6 16,1-2-4-16,8-1-14 0,1-8-36 0,5-1-60 16,8-5-117-16,3-5-253 0,10-5-754 0,8-6-162 15</inkml:trace>
  <inkml:trace contextRef="#ctx0" brushRef="#br0" timeOffset="29216.4224">16659 3266 2610 0,'4'-5'116'0,"4"0"-34"15,4 2-39-15,-2 4-9 0,-2 4 3 0,2 2 1 16,-3 4-3-16,2 6 1 0,-3 5 1 16,3 8 4-16,-3 6-1 0,-2 4-8 0,-3 2-4 15,-1 2-3-15,-2 1-5 0,-5 2-3 0,2 1 1 16,-4-3-2-16,0-2-2 0,0-4 2 15,0-5-2-15,5-6-4 0,2-6 0 16,0-8-5-16,2-6 0 0,2-4 7 0,-1-3 19 0,1-2 18 16,0-4 7-16,8-2-9 0,6-7-18 0,2-4-19 15,7-4-4-15,-3-2 0 0,0-2 1 0,1-1-1 16,-1-2 0-16,-1 0-2 0,1 1-1 16,-1 2-1-16,-2 4 0 0,-2 6-1 0,-1 5 1 15,3 4-1-15,2 2-2 0,3 6 1 16,4 6 1-16,2 4-1 0,0 2 0 0,-6 2 0 15,-6 3-1-15,-3 3 0 0,-4 1 2 0,1 6 0 16,-3-4 1-16,1 0 0 0,1-2-1 0,-2-2 1 16,0-2 0-16,0-2-2 0,2-4 3 15,-5-3 1-15,3 0 7 0,2-4 10 0,5-2 5 16,3-2 2-16,4-5-2 0,0-3-6 0,6-2-7 0,-2-4-4 16,-2-2-8-16,-2-2-17 0,-3-2-32 15,-2-1-67-15,0-2-155 0,-6-1-913 0,-2 0-580 16</inkml:trace>
  <inkml:trace contextRef="#ctx0" brushRef="#br0" timeOffset="31850.428">18849 3081 2217 0,'6'-19'197'0,"1"-8"24"16,3-4-56-16,-3 7-3 0,1 6-12 0,-4 5-20 15,0 3-20-15,-3 7-32 0,-1 2-31 0,0 2-31 16,-1 0-27-16,1 1-21 0,0 2 3 15,0 5 3-15,1 8 15 0,1 5 18 0,-2 6 0 16,1 5 5-16,2 2-6 0,-1 4-1 16,2 4 0-16,-3 1-4 0,2 7 6 0,-2 2 2 15,0 3 0-15,-1-2 1 0,0 3-1 0,-1-5-1 16,1 0 1-16,-1-3-1 0,1-2-4 0,-3-7-5 16,2-3-10-16,1-5-14 0,0-2-21 0,0-8-26 15,0-3-38-15,0-5-56 0,-2-4-80 16,1-6-121-16,-2-1-395 0,-4-6-776 0</inkml:trace>
  <inkml:trace contextRef="#ctx0" brushRef="#br0" timeOffset="32901.9884">18542 3400 929 0,'17'-1'7'0,"5"-2"30"0,16 1 41 0,2 2 37 15,3 0 27-15,3 2-3 0,6 2-21 16,1-1-18-16,2 1-18 0,2-2-9 0,3 0-12 16,1-4-16-16,0-2-2 0,-1 0-8 0,-2-2-2 15,-4-1 2-15,-1-3 0 0,-4-1 0 16,-7-5 3-16,-4 2 3 0,-6-4 3 0,-5-2 6 16,-3-2-1-16,-4-6-1 0,-6 0-6 0,-6-2-8 15,-3-2-1-15,-5 3-4 0,-2-1-1 0,-4 5 14 16,-4 1 7-16,-4 5 7 0,3 1 9 15,-1 2-5-15,0 5-4 0,1 1-3 0,3 5-10 16,1 2-20-16,6 3-29 0,-4 4-10 0,-2 5-6 16,-4 5 5-16,-4 8 15 0,3 3-1 15,-3 6 2-15,2 4 1 0,3 6 1 0,1 5 0 0,-2 4 2 16,4 4-1-16,-2 0 2 0,3 3-1 0,4-5-1 16,2-4-1-16,3-9-2 0,4-5-2 15,5-11-2-15,-1-5 3 0,2-6 0 0,-2-7 4 16,3-5 5-16,2-6-3 0,4-5 2 15,5-6-5-15,8-3-6 0,6-2 0 0,-2 0-2 16,1 3-3-16,-2 5 0 0,-3-2-1 0,2 6 0 16,-1 0 0-16,1 3 2 0,0 3-4 0,-1 3 0 15,1 1-1-15,-1 4 1 0,2 2 2 0,0 2 4 16,1 0 1-16,3 5 2 0,0-1 2 16,4 1 1-16,-1-2 1 0,6 0 3 0,0 0-4 15,-4-1 1-15,1 0 2 0,-7-2-4 16,-3-3 4-16,-2 0 1 0,-4-3-3 0,-2-1 2 15,-4-3 2-15,-2-2 2 0,-3-1 3 0,-4-3 9 16,-1 1 0-16,-4-4 5 0,-5 3 3 0,0-2-2 16,-3 5 7-16,-4-1 2 0,-1-1 2 0,1 2 1 15,-6 0-7-15,1 3-7 0,-7-2-7 16,-2 0-4-16,-4 3-5 0,-1 1-1 0,-2 1 0 16,3 2-5-16,6 0 5 0,1 0-5 0,3 2-1 15,4 1 3-15,1 3-4 0,1 3 0 0,5 0 1 16,5 4-3-16,-1-1 3 0,10 4 2 0,0 0 1 15,9 0-3-15,1-4 4 0,7-1 1 16,5-4-4-16,-4-2 3 0,2-4-8 0,0-1-3 16,-2-5 3-16,1 0-1 0,-1-4 0 0,-6-3 1 15,0-2-1-15,-3-3-1 0,0-2 5 16,-7-2 2-16,-1-2 2 0,-3-1 7 0,-3-1-9 16,-2 1 3-16,-1-1-1 0,-5 2-4 0,0 2 5 15,0-1 0-15,-4 2-1 0,0 4 2 0,0 0 5 16,-2 3 1-16,1 2 1 0,-1 3 5 0,3 2-13 15,-1 3-11-15,1 0-22 0,2 1-30 16,-1 3 7-16,0 5 8 0,0 1 21 0,5 5 24 16,0 2 2-16,3 2 2 0,10 2 3 0,2-3 6 15,6-3-3-15,6-1 2 0,1-4-3 0,0-2-6 16,4-2 6-16,4-5 0 0,0-2-1 16,1-4 3-16,1-4-1 0,-3-1-1 0,0-7 2 15,0-2 5-15,0-5-6 0,-2-4 2 0,-4-4 1 16,1-6-3-16,-6-1 7 0,-1-7-2 0,-1-2-3 15,-5-3 1-15,0 0-5 0,-5 3 7 16,-4 6 4-16,-4 3 16 0,-5 7 7 0,-6 2 4 16,-1 3 0-16,-6 5-8 0,-1 2 2 15,0 3-5-15,0 3-7 0,0 7-7 0,1 5-14 16,-1 3-8-16,-2 6-2 0,-1 6 0 0,-5 7-2 16,3 8 2-16,-2 5 3 0,3 7-6 0,1 7 6 15,2 4 0-15,3 9-2 0,3 3 7 0,-2 4-7 16,6 1 1-16,5-4 1 0,3-3-3 15,4-6 0-15,8-2-3 0,-1-9-12 0,4-1-15 16,-1-8-11-16,0-6-18 0,0-4-16 0,0-7-15 16,-1-5-44-16,-1-5-44 0,-1-7-99 0,-4-3-212 15,3-9-659-15</inkml:trace>
  <inkml:trace contextRef="#ctx0" brushRef="#br0" timeOffset="33188.9689">21741 3172 1179 0,'-24'-10'337'16,"-2"-2"20"-16,-4-1-50 0,12 6-22 0,14 4-97 16,3 2-59-16,1 1-55 0,2 1-42 15,-1-1-24-15,4 1 12 0,5 1 4 16,14-1 7-16,8 2 5 0,16 0-12 0,10 0-5 16,9 0-5-16,4-3 3 0,1-2-2 0,0 0-2 0,-5-2 3 15,-4-1 2-15,-5-2 9 0,-12-3 8 16,-1 2 12-16,-12-2 12 0,-11 1 8 0,-2 1 6 15,-9-3-1-15,-2 5-6 0,-3-2-10 0,-3 1-13 16,-2 2-9-16,-2 0-7 0,0 1-7 16,-1 3-8-16,-2-2-6 0,3 2-8 0,0 1-13 15,-2 0 1-15,-4 3-6 0,-3 0-11 0,-1 6-25 16,-6 4-53-16,4 3-100 0,-3 3-315 0,2 2-1217 16</inkml:trace>
  <inkml:trace contextRef="#ctx0" brushRef="#br0" timeOffset="34027.2203">1406 6254 2213 0,'-11'-9'156'0,"2"-4"32"0,0-1 11 0,5 8-38 15,2 4-40-15,2 2-49 0,0 1-41 0,0 0-30 16,2 2-7-16,-1 2 3 0,2 8 6 16,4 6 11-16,1 9 5 0,4 10 6 0,0 5-1 15,-1 8-1-15,4 8-1 0,-2 4-7 16,0 2 0-16,3-2-2 0,0-5 0 0,3-11 0 15,3-10 0-15,-1-10-1 0,0-5 0 0,-4-4 0 16,2-7 2-16,-7-2 7 0,3-7 12 16,-2-3 11-16,-3-3 7 0,3-7-2 0,0-5-10 0,2-7-12 15,-2-9-10-15,5-7-3 0,-5-5-4 0,5 2-2 16,-5-4 2-16,1-1-3 0,-1-2 1 16,-2-2-2-16,0-1-1 0,-1 2 0 0,0 2-3 15,-2 2 8-15,-2 6-7 0,-2 3-1 16,-2 4 2-16,-1 5-7 0,0 2 5 0,-1 4 0 0,2 2-1 15,-2 4-7-15,2 5-3 0,-2 2-13 16,0 5-38-16,0 3-50 0,2 3-33 0,0 5-52 16,4 4-63-16,5 5-113 0,2 2-374 0,5 1-817 15</inkml:trace>
  <inkml:trace contextRef="#ctx0" brushRef="#br0" timeOffset="34224.3192">2188 6331 1974 0,'0'1'-16'0,"1"3"40"0,0 3 57 16,2 0 71-16,2 4 32 0,0 0-17 0,0 2-20 16,-2 1-24-16,5 3-21 0,1 2-20 0,1 6-26 15,2-1-18-15,1 6-12 0,1 3-5 16,-1 5-1-16,2 1-3 0,-1-1 0 0,2-3-6 0,-1-4-7 16,0-2-11-16,1-2-22 0,-4-3-38 15,-3-5-69-15,-3-7-93 0,-3-7-41 0,-3-6-290 16,-3-7-950-16</inkml:trace>
  <inkml:trace contextRef="#ctx0" brushRef="#br0" timeOffset="34372.5035">1977 5879 1711 0,'-5'-18'215'0,"-3"-7"-69"0,-1-3-30 0,5 9-61 15,4 7-18-15,0 5-21 0,0 3-47 0,0 1-59 16,3 6-11-16,3 3-34 0,3 7-52 15,5 6-217-15,6 8-896 0</inkml:trace>
  <inkml:trace contextRef="#ctx0" brushRef="#br0" timeOffset="34704.3397">2577 6207 1402 0,'-1'-2'851'0,"1"0"-589"0,-2-1-60 0,1 3-64 0,-1 2-38 15,0 0-35-15,1-1-26 0,-2 0-22 0,1 4-3 16,-6 5 4-16,-5 5 6 0,-7 5 5 16,0-1-9-16,1-1-7 0,5 0-4 0,3 2-5 15,3-1-1-15,2 3-1 0,6 0-1 0,6-1 1 16,2-1 2-16,4 1 5 0,5-2-1 0,4 5 1 16,5-3 0-16,3-1-2 0,2 2 0 15,0-3 3-15,-1 0-3 0,0 2 0 0,-4-4-2 16,-5-2-1-16,-2-1-1 0,-5-2 1 0,-4-1-2 15,-1-1-1-15,-4-2 0 0,-2-2-2 16,0 1 3-16,-3-3 4 0,-5 1 7 0,1 1 7 16,-4 2 11-16,-4 1 5 0,-9 0 1 0,-7 2 1 15,-6 0-13-15,-5 2-4 0,-4-4-6 0,-2 1-4 16,3-2-1-16,1-3-4 0,5 0-4 16,9-1-11-16,8-2-32 0,6-1-109 0,6 2-364 15,7-2-1216-15</inkml:trace>
  <inkml:trace contextRef="#ctx0" brushRef="#br0" timeOffset="37789.4963">2817 6259 1101 0,'-2'-9'316'0,"0"-3"25"0,0-1-49 0,0 0-24 16,0 4-31-16,0 1-44 0,-1-1-39 0,1 6-23 16,1 1-36-16,0 0-36 0,1 4-31 0,-1-1-28 15,1 0-23-15,0 1 3 0,0 6 3 0,-1 4 11 16,0 6 16-16,-4 6 0 0,4 3 0 15,0 3 0-15,-1 5-1 0,2 1-4 0,2 4 0 16,0 1 0-16,5-2 0 0,-1-1 1 0,4-3 3 16,5-3-1-16,2-4 3 0,1-3 3 0,6-5 0 15,0-1 1-15,4-4 1 0,0-5 2 16,-1-5 4-16,0-4 3 0,1-6-1 0,-4-4 1 16,0-4-2-16,-3-2-5 0,1-3 0 0,-6-3-3 15,0 0-3-15,-3-5-2 0,0-1-2 0,-3-1-3 16,-1-2 1-16,-1 1-1 0,-5 0-1 15,-1 2 3-15,0 1-3 0,-1 0 1 0,-4 3 1 16,1 5-2-16,-2 3 0 0,-1 0 0 0,-1 4-1 16,1 0 0-16,1 4 2 0,1 2 1 0,0 2-1 15,1 1-2-15,1 2-8 0,2 2-12 16,-1-2-16-16,0 3 0 0,3 4 5 0,0 7 11 16,3 3 16-16,5 4 0 0,3 1 1 15,6 1 0-15,3-1-1 0,8-1 1 0,7-3-2 16,4-3-1-16,7-1 2 0,2-5-4 0,1-3-6 15,0-2-7-15,-1-2-10 0,0-4-8 0,-3-2 3 16,-3-1 0-16,-8-2 9 0,-3-1 11 0,-7-2 5 16,-3-1 5-16,-9 0 2 0,-3-1 2 0,-4-1 4 15,-5 1 4-15,-1-2 6 16,-5 3 6-16,-2-2 2 0,-1 5 1 0,-4-1-1 0,-1 2 0 16,-3 1-7-16,-3 3-3 0,-2 2-2 0,-2 2-3 15,-3 2-1-15,-2 3 0 0,-1 2-3 0,3 3-2 16,0-2 0-16,6 3-2 0,2-1 1 0,0 3-1 15,6-3-1-15,4 2 1 0,3-1 0 16,3 1 1-16,6 3-3 0,4-2 1 16,4 1 0-16,9-3 0 0,3 1 5 0,5-5-3 0,4-4 0 15,1-3 1-15,1-2-4 0,-3 0 0 16,-4-5 0-16,-1-1 0 0,-8-2 1 0,-2-2 3 16,-4-2 1-16,-2 3 1 0,-4-6 5 0,-3 2-6 15,-1-3 3-15,-1 2 1 0,-4 0-4 0,-2-2 6 16,0 0 0-16,-1 3-3 0,-3 0 5 15,0 3 0-15,1-1 1 0,-2 1 3 0,-2 3 0 16,4 1-2-16,-1 2-2 0,2 4-1 0,2 0-8 16,-1 1-4-16,1 2-3 0,-2 1-5 0,-1 5 3 15,-1 4 1-15,-1 0 2 0,1 6 1 16,4 0 1-16,-1 2 1 0,6 3 0 0,0 1 1 16,5 1-3-16,5 2 1 0,3-1-1 0,2-5-2 15,3-1 1-15,6-6-5 0,-1-1 1 16,4-6 1-16,2-2 0 0,2-5-2 0,1 0-4 0,-2-3-2 15,-2-3-2-15,-3-5 6 0,-3-2 5 16,-3-4 3-16,-3-2 10 0,-3-5-3 0,0 1-2 16,-2-2 0-16,-3-2-2 0,-1-1 3 0,0-2 2 15,-8-2 0-15,1 2-2 0,-3-4 3 0,0 0-1 16,0 1 1-16,-3 3 5 0,0-1 1 16,-6 5 3-16,0 1 3 0,2 1-1 0,-1 3 2 15,0 3 1-15,0 2-1 0,-1 4 0 0,4 4 2 16,-2 2-4-16,5 4-3 0,0 1-5 15,1 2-9-15,0 1-5 0,-2 3 1 0,1 5-3 16,-3 8 5-16,-2 2 1 0,-1 4-2 0,4 2 4 16,2-2-2-16,2 2 1 0,3-2 0 0,2 2 0 15,5 0 0-15,1 1 0 0,6 0 1 16,3 0-3-16,2-3 2 0,7-2 0 0,-1 1-2 0,0-4 4 16,4-4-6-16,0-2-2 0,3-7-4 15,3-5 0-15,-5-5-1 0,1-2 2 0,-3-7 3 16,-4-3-2-16,-6-2 10 0,-2-4 0 0,-2-3-1 15,-5-1 4-15,-2-4-4 0,-1 1 0 16,-4 0 0-16,1-5 3 0,-6 4-3 0,-3 0 2 16,-2-1-1-16,0 1-4 0,-2 0 4 0,-1 4 1 15,0 2-1-15,2 4 6 0,-1 2-4 16,2 6 5-16,0 1 0 0,3 3 0 0,-3 5-2 0,5 3-6 16,-1 0-7-16,1 1-12 15,0 3 5-15,-2 5 0 0,1 3 4 0,0 9 12 0,1 5-5 16,1 3 1-16,3 4 1 0,1 0 1 0,2-3 0 15,2 0 0-15,5 0 1 0,-1-3-5 16,7 1 3-16,1-4-1 0,4-2-1 0,3-4 4 16,-2-5-2-16,3-2-2 0,-1-5 2 0,1-4-4 15,3-4 1-15,-1-5 1 0,-2-5 2 16,-4-2-2-16,-2-4 4 0,-4-3 2 0,-5-2-2 0,0 0 5 16,-7-1-1-16,-1 0-1 0,-1-1 1 0,-2 3-4 15,-2-3 4-15,-1 0 2 0,-1 1 0 16,0 2 3-16,-3 3 3 0,0 2 1 0,0 3 0 15,2 4 5-15,-2 2-5 0,3 4-2 16,1 3-3-16,-1 2-12 0,2 0-11 0,-1 2-2 16,0 7 0-16,1 5 5 0,1 9 9 0,5 8 1 15,3 3 0-15,10 6 3 0,1 5-4 0,5 3 1 16,0 6 0-16,3 9-3 0,1 6 3 16,1 5-2-16,-2 5 0 0,-4 7 3 0,-1 3-1 15,-2 2 3-15,-5-4 0 0,1-2-1 0,-2-4 1 16,-4 1-3-16,-1-2 1 0,-2 0-3 0,-4-4 1 15,0-3 1-15,-4-1-1 0,-3-10 1 0,-4-8 2 16,3-11-1-16,-1-14 2 0,-2-5-3 16,-1-8 2-16,2-6 3 0,-5-4 2 0,0-6 3 15,-4-6-3-15,-5-2-1 0,-3-9-3 0,-7-4-2 16,-3-10 3-16,-2-5-1 0,3-9 0 0,-4-2-1 16,1-5 0-16,4-5 2 0,7-1-2 15,2-4 4-15,11 2-1 0,7-3-3 0,11 0 1 16,12 1-2-16,8 1 0 0,12 2 1 15,10 3 1-15,11 3-4 0,1-1 5 0,8 3-2 0,0 2 0 16,-3 6 0-16,2 5-5 0,-1 9-6 16,-4 5-14-16,-1 5-24 0,-4 7-44 0,-3 7-112 15,-8 5-400-15,-2 2-1158 0</inkml:trace>
  <inkml:trace contextRef="#ctx0" brushRef="#br0" timeOffset="39820.0959">6774 6709 1392 0,'8'-14'262'0,"2"-5"-20"16,2-8-46-16,0 2-30 0,4 1-19 0,-2-4-31 16,5-1-26-16,1 0-15 0,2-5-11 15,3-1-8-15,1-4-6 0,3-2 0 0,0-1-3 16,-1-1-5-16,-1-1-5 0,-3 1-2 0,-1 0 2 16,-4 0-4-16,-5 1-2 0,3 0-4 15,-6 5-2-15,-4 1 1 0,-4 7 3 0,-3 3 2 16,-1 6-2-16,-6 2-4 0,2 7-8 0,-5 3-10 15,-7 1-11-15,4 7-9 0,-10 3-2 0,-3 8-2 16,-6 7 5-16,-5 7 3 0,2 7 3 16,0 4 2-16,7 1 0 0,3 3 2 0,11-3-2 0,6 2 1 15,8-2 1-15,4 0 1 0,12 1 2 0,7 0-1 16,8-1 1-16,10-1 0 0,6-2-2 16,5-3 4-16,3-2-1 0,3-2 1 0,-6-3 6 15,-2-2-9-15,-5-1-1 0,-9-3 1 16,-5-3-3-16,-9-1 3 0,-2-2 0 0,-5-3 0 15,-9-1-7-15,-1-1 3 0,-5-3 1 0,-2-2 3 16,-5 0 5-16,-4 2-3 0,-7-1 0 0,-6 2-2 16,-10 0-5-16,-2 0 3 0,-7-2 0 0,-3-1-4 15,-2-1-5-15,5-1-9 0,1-3-25 16,5-2-32-16,5-3-46 0,6-5-70 0,3-2-107 16,7-2-180-16,6-4-428 0,7-4-217 0</inkml:trace>
  <inkml:trace contextRef="#ctx0" brushRef="#br0" timeOffset="40528.1564">7414 6120 1093 0,'21'-17'467'0,"9"-8"-51"0,9-6-103 16,-8 6-67-16,-8 3-51 0,3 5-48 0,-7 4-48 15,-5 6-37-15,3 6-28 0,-6 4-23 16,1 2-5-16,0 7-2 0,4 3 2 0,-3 6 0 16,2 3 0-16,0 2-1 0,-4 4-1 0,5 2 3 15,-5 4-3-15,0 5 2 0,-3 4 0 0,-3 5-4 16,2-2 8-16,-3 2-1 0,5-4 1 15,1-8 1-15,0-7-7 0,2-8 0 0,-3-5 2 16,0-6 0-16,2-3 4 0,-1-6 3 0,1-3 2 16,6-3 0-16,1-6 1 0,-1-3-5 0,7-5-2 15,-3-4 0-15,2-1-6 0,-1-2 0 0,0 0-2 16,1 1-8-16,0 1 7 0,-3 0-1 16,0 4 1-16,-1 0 2 0,-4 0-1 0,4 6 0 15,-5-3 0-15,3 6 9 0,-7 1-10 0,1 3 0 16,-5 2-2-16,-2 3-6 0,1 2 3 15,-1 1-2-15,-2 3 1 0,6 3 0 0,-4 5 2 16,3 4 3-16,0 3 0 0,-2 3 6 0,4 1-2 0,-2 1-2 16,2 3 1-16,-3-1-4 15,8 0 2-15,-3-1 1 0,3-1-1 0,2-3 0 16,1-4 2-16,2-2 2 0,6-3-1 0,-1-2 5 16,3-5-3-16,-1-4 1 0,5-3 0 0,-3-4-1 15,1-5 2-15,-5 0 2 0,0-5 1 0,-3-2 4 16,-6-2-1-16,1 0 1 0,-5-2 1 0,-4 4 0 15,-2-1-1-15,-4-1 2 0,-1 4-3 16,0-2-1-16,-2 3 3 0,-2 1-2 0,-1 2 2 16,-1 0-4-16,2 5 0 0,-2 0-5 0,1 3-5 15,-3 2-5-15,3 2-6 0,-3 2-1 0,-3 3 2 16,0 3 0-16,1 2 6 0,1 2 0 16,-1-1-1-16,4 4 3 0,3 2-1 0,3 0-1 15,0 0 1-15,2 2 2 0,5-3-1 0,3-1 1 16,-1-3 0-16,3-1-1 0,0-3 2 0,4-2 2 15,-2-3 2-15,-2-3 1 0,4 0 0 0,-5-4 0 16,-1 0-1-16,0-2 3 0,0-2 1 16,-1 0 1-16,-1-1 2 0,-1-4-3 0,1 1 3 15,-1-4 1-15,-4 1-2 0,-1-3-4 0,3-2 1 16,-3-1-4-16,-2 0 1 0,-2-2 0 16,-1-2-3-16,-1-1 1 0,0 0-3 0,-4 0-3 15,-1 1 5-15,-2-1-2 0,0 0 0 0,-5 4 7 16,4 2-8-16,1 5-1 0,-6 1 0 15,5 3-8-15,-2 4 1 0,-2-1-2 0,-1 5-5 0,3 1-3 16,0 0-7-16,-1 6-13 0,3 0-26 0,3 4-58 16,4 3-80-16,2 2-118 0,10 1-210 15,3 3-769-15</inkml:trace>
  <inkml:trace contextRef="#ctx0" brushRef="#br0" timeOffset="41541.1767">9111 6299 2505 0,'-1'-6'232'0,"-3"-3"-14"0,-4-2-50 16,5 5-24-16,-2 2-24 0,4 1-19 0,0 2-29 15,0 0-24-15,1 2-19 0,-1 1-17 0,1 0-12 16,0 2-3-16,-4 3-1 0,2 4-1 16,1 4 6-16,0 3 0 0,2 3-1 0,1-2 5 15,5 3-3-15,0-2 0 0,5 0 1 0,0 0-1 16,2-3-2-16,4-3 2 0,0-1 0 0,0-6-1 15,-2-1 3-15,2-3 0 0,2-3 2 16,-4-1 0-16,0-5 3 0,2-2-1 0,-4-5 2 0,3 1 0 16,-5-5-3-16,-2-1 1 0,2-1-5 15,-4-2 0-15,-1 0 2 0,-4-2-2 0,4 0 2 16,-5 2 3-16,0-1-6 0,-2 4 0 0,0 0 1 16,1 6-2-16,-1 0 3 0,0 2-1 0,0 1 2 15,0 1-1-15,0 3 1 0,0 3 0 16,0 2-3-16,0 1-4 0,0 0-8 0,0 2 0 15,-1 6-1-15,1 2 4 0,1 5 5 0,-1 4 2 16,4 1 0-16,-1 1-2 0,2 2 1 16,1 0 2-16,3 0 1 0,1 2 2 0,2-6-2 15,5-2-1-15,-2 0-2 0,4-7 1 0,1 0 2 16,0-6 0-16,1-3-1 0,5-3 0 0,-2-1 2 16,1-4 1-16,1-5-1 0,1 1 2 15,-2-5-2-15,1 2-2 0,-2-3 2 0,-4 0-3 16,1-1 3-16,-5-1 1 0,-1 0 1 0,-3-1 1 15,-3-2 2-15,0 3 0 0,-5 0 1 16,-1 0 1-16,-2-2-4 0,-1 0 0 0,-4 2-2 16,0-3-3-16,-2 3 3 0,-1-1-1 0,-1-1 0 15,-1 2 0-15,-2 0 0 0,-1 1-2 0,2 4 2 16,-2 0-2-16,2 3 0 0,1 0 0 0,0 3-2 16,0 2-1-16,0 2 1 0,4 1-1 15,-1 4-2-15,-3 0-1 0,4 3-1 0,-2 2 2 16,-1 2-1-16,4 0 1 0,-1 0 0 0,3 3-1 15,4-2 1-15,4 3 0 0,-1-2 4 0,8 0 2 16,2 1-1-16,10-1 3 0,5-6-1 16,6-1 0-16,4-3-1 0,3-4 1 0,3-2-2 15,-3-3 1-15,-1 0-1 0,0-1-1 0,-3 0 4 16,0 0 1-16,0 2-2 0,-7-1 3 0,-3 0-5 16,-8 1 1-16,-3 0 2 0,-4 1 0 15,-4 3 1-15,-1-1-1 0,-2 1 1 0,-3 1-1 16,1 0 2-16,-3 0-3 0,-2 2 1 0,0 2 0 15,0-2-2-15,0 1-2 0,0-1 0 16,-2 0-1-16,2 1-1 0,-1 0 2 0,1-1 1 16,-3 0-4-16,3 1 4 0,0-1-1 0,-1 0-1 15,0 0 2-15,1-1-2 0,-1 1 0 0,1 0 1 16,1 0-1-16,-1 1 0 0,0-1 1 0,0 0-1 16,-1-1 1-16,1 1 2 0,0 0-2 0,0 0 1 15,0 0-1-15,0-1-1 0,1 1 0 16,-1 0 0-16,1 0-1 0,0 1 2 0,-1-1 0 15,0 0-1-15,0-1 2 0,-1 1-1 0,1 0-2 16,0 0 1-16,0 0-1 0,-1 0-3 16,1 0 0-16,0 1 1 0,-1-1-2 0,1 2 5 15,-1 0 0-15,0 0 0 0,-1-1-2 16,2-1 0-16,-1 0-1 0,1 0 1 0,0 0-1 0,1 1-2 16,-1-1 1-16,0 0 0 0,0-1-2 0,0 1 4 15,0 0-2-15,0-1 1 0,0 1 0 16,0-2-2-16,0 2-1 0,0 0-2 0,0 0-2 15,0 0-5-15,0 0-2 0,0 0-8 0,-1 0-5 16,1 2-4-16,-2-2-3 0,1 2-1 16,-2 0-7-16,-4 1-18 0,1 1-33 0,-1 3-57 15,-1 0-100-15,-1 1-232 0,-2 0-1148 0</inkml:trace>
  <inkml:trace contextRef="#ctx0" brushRef="#br0" timeOffset="43520.2045">11341 6199 1060 0,'0'1'106'0,"0"1"-62"0,1 0-27 0,-1 0 37 15,1 2 52-15,0-2 22 0,1 2 12 16,0-2 3-16,0 2-4 0,1-3-4 0,-1 2-9 0,0-2-17 16,0 0-12-16,2 0-17 0,0 1-11 15,-2-1 0-15,2-1 0 0,0 0 6 0,2-1 2 16,1-3-4-16,2-1-13 0,5-4-13 15,1-2-13-15,3-5-10 0,1 1-4 0,2-6-4 16,-1 2 0-16,-1 0 4 0,-2-2-1 0,-1 0 5 16,-1 1 2-16,-2 0 6 0,-2 1 6 0,-1 0 2 15,-4 0 3-15,0 5-5 0,-3 0-2 0,2 5-8 16,-3 2-6-16,0 3-7 0,-2 3-12 16,0 2-8-16,0 1-12 0,0-1-7 0,0 5 1 15,1 1 8-15,1 4 8 0,3 5 7 16,2 2 0-16,-2 2-3 0,3 1 1 0,0-2-1 15,1 1 2-15,2 0 1 0,0 0 2 0,1-4-1 16,1 0 2-16,3-5-2 0,-2-2 2 0,3-3 1 16,-1-4 1-16,3-1-2 0,7-3 3 15,0-4-1-15,4-4-1 0,3-5 0 0,1-4 0 16,4-5-3-16,0-2 2 0,0-8-1 0,-3-6 0 16,0-6-1-16,-3-7 1 0,1-1 0 0,0-5-2 15,-1 0 1-15,1-2-1 0,-2 2 0 16,-1 1 1-16,-7 7 0 0,-2 3 0 0,-5 7 0 15,-4 3 0-15,-2 3 3 0,-3 4 0 0,-2 3 1 16,0 2 2-16,-2 2 2 0,-3 2 4 16,-2 3 5-16,1 3 1 0,-1 7 3 0,-1 3-3 0,1 5-10 15,2 2-14-15,0 0-8 0,-4 6-5 16,-3 12 4-16,-2 8 11 0,-6 7 4 0,0 9 1 16,-5 5 0-16,-1 4 0 0,-2 10-1 0,-4 6 4 15,2 8-5-15,-1 3 0 0,5 5 1 0,3-2-5 16,5 1 4-16,4-6 2 0,7-6-2 0,3-5-1 15,4-9 1-15,6-2 0 0,3-2 1 16,3-5 6-16,4-5-5 0,5-5 1 16,3-5 2-16,3-6-7 0,2-8 9 0,0-6 0 0,3-8-1 15,-2-6 4-15,4-5-5 0,-5-8 0 16,1-5 1-16,-1-6 6 0,-3-6-8 0,-3-3 3 16,-3-6 0-16,0-2-9 0,-3-6 9 0,-6 0-2 15,0 1 0-15,-6 0 1 0,-4 1-1 0,-4-2-1 16,-4 1-1-16,-4 1 3 0,-3 7-2 0,-3 3 1 15,-3 9 1-15,0 3-4 0,-3 3 4 16,2 7-2-16,0 1 0 0,0 6 2 0,1 5-6 16,-3 2-1-16,1 4-1 0,0 5 1 15,-2 4-2-15,4 6 1 0,3 0 0 0,3 6-9 16,5 3 9-16,8 1 0 0,5 2 0 0,7 2 8 16,6-3-7-16,7-2 1 0,5-4-1 15,8-4 1-15,5-3 0 0,-1-6-3 0,0-1-5 0,-5-3-12 16,-2-5-3-16,-7-2-7 0,-2-3-9 15,-2-6-4-15,-2-2-22 0,-1-3-23 0,-5-5-34 16,-4-3-57-16,-4-8-74 0,-5-4-160 0,-2-4-362 16,-5-3-758-16</inkml:trace>
  <inkml:trace contextRef="#ctx0" brushRef="#br0" timeOffset="43679.1149">11631 5278 1733 0,'-16'-8'267'0,"-1"-3"-196"16,0 1-6-16,12 5-45 0,6 5-50 0,4 0-24 15,9 3-44-15,6 0-54 0,7 4-234 16,9 2-952-16</inkml:trace>
  <inkml:trace contextRef="#ctx0" brushRef="#br0" timeOffset="44222.2031">14415 5799 1400 0,'-8'-18'750'16,"-4"-1"-612"-16,-1-2 26 0,4 3-25 16,0 6-2-16,2 1-13 0,1-1-23 0,-2 4-22 15,-1 1-17-15,-1 0-15 0,0 4-15 0,-3 2-13 16,-4 4-9-16,-4 5-5 0,-3 4 3 15,-5 3-1-15,-1 7 2 0,-1 4 1 0,0 3-1 16,2 1-5-16,5 4 1 0,3 2-2 0,8 4-2 16,5 3 3-16,6-3-3 0,11-2 1 15,3-6 5-15,11-6 0 0,7-4 5 0,6-5 5 16,6-3 0-16,7-6 1 0,2-6 3 0,1-4-3 16,-2-5-1-16,-5-5 2 0,-4-4-1 0,-5-4-1 15,-4-5 1-15,-2-5-4 0,-1-3-2 16,-6-4 1-16,1-2-2 0,-3-3-2 0,-8 3-1 0,-1 5-2 15,-3 3 1-15,-3 5 3 0,-5 3 2 16,-1 6 0-16,-1 4 1 0,-3 2 0 0,2 6 0 16,0 2-2-16,1 3-9 0,1 3-8 0,-5 3-1 15,2 5 0-15,-7 6 4 0,0 5 7 16,1 3-3-16,-1 0-1 0,6 2 1 0,3-2-4 16,2 2 4-16,4 1-1 0,8 0-1 15,1 1 1-15,4-1-1 0,5-3-3 0,7-2-16 16,3-2-39-16,8-3-94 0,9-1-280 0,1-3-1299 0</inkml:trace>
  <inkml:trace contextRef="#ctx0" brushRef="#br0" timeOffset="45143.0116">15910 6298 1296 0,'-2'-1'220'0,"-6"0"66"15,3-3-17-15,0 1-18 0,4-5-42 16,1-1-64-16,0-4-47 0,1-3-23 0,7-5-16 0,4-5-14 15,7-5-10-15,8-5-8 0,7-4-6 0,10-7-1 16,6-5-3-16,8-2 0 0,-1-4 0 16,1 1-2-16,0-2 1 0,-1 1-1 15,-6 1-2-15,-5 1 2 0,-6 5 2 0,-8 3-1 16,-3 5 1-16,-10 9 0 0,-8 4 0 0,-4 8 9 16,-5 6 9-16,-3 1 0 0,-2 7 0 0,-4 4-18 15,-4 1-17-15,-6 4-9 0,-4 5-6 16,-2 8 2-16,-7 5 5 0,-1 5 1 0,2 6 1 15,1 2-1-15,9 4 1 0,6 2 1 0,5 2 4 16,8 3-2-16,9-2 0 0,8 2 0 0,5-2-1 16,7 0 4-16,5-5 0 0,5 1 1 0,4-5-2 15,-2-1 2-15,-3-1 0 0,-5-2 0 16,-4-3 2-16,-4-2-4 0,-9-2 0 0,-6-6 1 16,-3 0-2-16,-5-4 2 0,-3-2 1 0,-6 1 3 15,-1-1-1-15,-7-2 6 0,-5 1-1 0,-6-1-2 16,-7-2 2-16,-1 0-5 0,-6-2-1 15,0-1-2-15,-1 1-4 0,1-3-5 0,4 0-12 16,2 0-22-16,3-2-37 0,6-1-54 0,5-2-99 16,3-3-211-16,8-1-961 0</inkml:trace>
  <inkml:trace contextRef="#ctx0" brushRef="#br0" timeOffset="46227.1257">17221 5745 2205 0,'-1'-6'236'16,"-2"-1"-5"-16,-3 0-86 0,1 2-22 0,-5 2-29 16,-3 1-31-16,-3 5-29 0,-6 1-9 0,-5 6 1 15,-6 3 4-15,-5 1 4 0,-1 4-1 16,3 0-6-16,0 3-6 0,5-1-6 0,0 1-7 16,6 0-2-16,6 1-4 0,4-1-2 0,9 1 0 15,1 0 1-15,5-2-1 0,7 0 2 0,3-4 1 16,5-2 2-16,9-4 3 0,6-3 2 15,5-2 1-15,6-7-3 0,1 0 0 0,5-5-3 16,-3-1-2-16,-1-6 1 0,-6-1-3 0,-5-4 0 16,-3-3 1-16,-4-2-1 0,-2-2 0 15,-4 0 1-15,-4-1 0 0,0-4 0 0,-7 2 3 0,-2 3-2 16,-4 2 1-16,1 3 2 0,-6 4-1 16,2 0 1-16,-3 2-1 0,-2 2 0 0,1 2 2 15,-3 3 0-15,-2-2 2 0,0 3-1 16,0 3-1-16,0 0-2 0,2 3-4 0,-2 2-3 15,-1 3-3-15,0 3-2 0,-1 3 1 0,-5 4 2 16,6 5 0-16,-2 2 3 0,0 3-1 0,3 3 0 16,2 0 4-16,1 5-4 0,3-2 0 0,0 2 2 15,3-3-3-15,4 2 2 0,1-3 1 16,0-1 0-16,4-2 0 0,2-4-1 0,-1-4 1 16,3-4 1-16,-1-1 1 0,2-2-2 0,2-2 1 15,-4-1 0-15,0-3-3 0,5-1 4 0,-3-2 1 16,0-2-1-16,3-2 4 0,-2-1-2 0,1-3 0 15,0-1 1-15,-4-2-1 0,4-1-2 0,-2-2 1 16,-2 0-1-16,0-1-4 0,-1-5 4 16,0 2-2-16,-1-2-2 0,-1 4 5 0,-3 1-2 15,3-1 0-15,0 1 1 0,-1-1-1 16,-1 0-1-16,2 1 0 0,1-1-1 0,0 2-2 16,2 1 1-16,1-1-2 0,0-1-4 0,5 5 1 15,0-1-2-15,3 4 0 0,4 3 1 0,-1-1 1 16,-2 5-1-16,2 2 1 0,-5 1 0 0,2 3-4 15,0 2 4-15,-3 0 1 0,1 4 0 16,-2 0 5-16,0 0-2 0,-3 1 1 0,-1 2 0 16,0 0-1-16,-1-1 1 0,0 3 2 0,-2-1-1 15,-2 1-1-15,4-2 3 0,-4 1-2 0,-1-2 1 16,-1-4 2-16,-1 0-1 0,-1-4-1 0,-1-3 2 16,1-4-1-16,-2 0 5 0,-1 0 11 15,0-2-3-15,3-5-4 0,1-5-2 0,1-3-10 16,2-3 2-16,-1-3 4 0,1 1-5 15,0-1 1-15,0 1-3 0,0 2-1 0,0 1 1 0,-1 0 1 16,-2 3 0-16,0 3 2 0,1 2-2 16,-1 1-2-16,0 2-2 0,0 3-3 0,0 1-10 15,1 0-6-15,2 4-2 0,2 1-3 16,4 2 12-16,5 4 8 0,0 0 3 0,7 2 7 16,-3 1-1-16,9-3 0 0,7 3 1 0,2-6 4 15,4 3-4-15,7-2 0 0,0-3-11 0,-1-1-20 16,-2-2-2-16,-7-3-8 0,-6-2 9 0,-5-6 16 15,-4-1 9-15,-7-7 8 0,-3-2 5 0,-4-5 2 16,-3-4 1-16,-2-2 2 0,1-5 0 0,-2 0 2 16,1-4 5-16,-1-1 2 0,-3-1 4 15,-3 0 3-15,-2 0 5 0,-3 6 7 0,-3 2 1 16,-3 4 1-16,1 4-8 0,0 4-5 0,-2 4-2 16,2 5 0-16,0 1-1 0,1 6-4 15,5 2-8-15,-1 4-11 0,1 3-7 0,-2 3-5 16,-1 8 1-16,-5 5 5 0,0 9 2 0,0 3 1 15,3 8 1-15,4 4-1 0,-1 5 1 0,4 8-1 16,-1 2-1-16,-1 7 5 0,2 1-4 0,-3 4 1 16,-3-2 2-16,0-2-7 0,-1-6 6 15,3-8-1-15,-1-9-1 0,1-7 2 0,0-6-1 16,-2 0-2-16,1-6-1 0,2-3 0 0,0-5-16 16,3-2-14-16,0-4-28 0,2-2-34 15,-1-6-18-15,1-2-10 0,1-2-78 0,1-6-134 16,1-4-239-16,1-6-552 0,2-3 253 0</inkml:trace>
  <inkml:trace contextRef="#ctx0" brushRef="#br0" timeOffset="46810.8499">18600 5752 877 0,'7'-21'350'0,"4"-5"-22"16,3-4-105-16,4 7-41 0,0 3-14 0,3 4-25 16,0 2-31-16,1 4-34 0,0 6-26 0,2 2-18 15,1 5-14-15,-2 7-10 0,-1 1-5 16,-2 6-4-16,-1 5-2 0,-2 3 4 0,-6 4 0 15,0 2 2-15,-4 5 8 0,-5-6-2 0,-2 5 0 16,-5-2 2-16,-5-1-6 0,2-2-3 16,-1-4-3-16,-1-7-2 0,4-5 0 0,3-8 9 15,2-5 31-15,2-2 23 0,2-5-1 0,2-8-11 16,5-4-30-16,2-7-23 0,4-5 1 0,2 0 4 16,3-4 1-16,-1-4 1 0,0-3-2 15,3-4 0-15,2-3 3 0,-1-1-2 0,2-2 7 16,-2 1-4-16,1 1 3 0,-4 6 10 0,-2 4 12 15,-3 4 15-15,-5 7 16 0,-2 4 5 16,-2 4-1-16,-2 5 2 0,-3 4-7 0,2 2-3 16,-3 1-6-16,-1 5-17 0,0 2-22 0,-1 2-31 15,-1 4-10-15,-2 7 0 0,0 5 11 0,-6 8 17 16,-3 7 3-16,-1 8-1 0,-4 2-1 0,0 8-1 16,3 2 4-16,-2 1-5 0,6-2-1 0,6-3 2 15,4-7-7-15,5-2 8 0,5-5 0 0,4-5 0 16,4-4 5-16,2-4-4 0,4-3 3 15,3-6 2-15,4-2-1 0,6-8 4 16,5-4-3-16,3-8 1 0,-1-1-2 0,1-7 3 16,-4-3 0-16,1-5-2 0,0-3 3 0,4-2-6 15,-2-2 0-15,0 1 0 0,-4 1 6 0,-5 1-3 16,-4 2 4-16,-11 4 4 0,-2 3-6 0,-7 5 12 16,-4 0 5-16,-2 3 2 0,-4 3 9 15,-2 3-5-15,-1 1-10 0,-1 3-5 0,-2 3-12 16,-5 2-6-16,-5 5-2 0,-8 5 2 0,-7 6-3 15,-3 5 4-15,-1 3 0 0,1 5-3 0,1 1 4 16,2 4-1-16,4 0-2 0,7-2 2 16,6 5-3-16,7-7 1 0,4-1 2 0,4 1-2 0,3-4 1 15,5-1 0-15,3 1-8 0,6-4-17 16,3 1-34-16,1-5-76 0,9-1-201 0,7-7-1097 16</inkml:trace>
  <inkml:trace contextRef="#ctx0" brushRef="#br0" timeOffset="61535.5431">1345 8013 1357 0,'0'-13'433'0,"-2"-4"-212"0,-3-2 0 15,3 6-26-15,1 4-16 0,0 2-20 16,0 1-33-16,-1 5-45 0,-1 0-37 16,1 2-35-16,1 4-11 0,-6 4-1 0,-5 6 10 0,0 5 0 15,-7 10 0-15,-1 1 1 0,1 3-6 16,4 3 2-16,0-3-1 0,7 1-2 0,3-5 2 16,5-3 1-16,1-4 1 0,7 0 3 0,2-4 3 15,2-2 4-15,2-4 4 0,3-3 5 0,2-1-1 16,1-7 6-16,6-3 1 0,1-5-1 15,4-7 3-15,5-1-8 0,-3-4-5 0,2-3-3 16,-1-3-5-16,-1 0 2 0,-1-2-3 0,3 3-1 16,-7 0-4-16,3 4-2 0,-3 4 5 15,-1-1-2-15,-4 1 4 0,-3 5-1 0,0 3-9 0,-1 3 0 16,-2 7-3-16,-2 2 0 0,1 3 3 16,2 6 0-16,-1 3-1 0,2 3 0 0,-1 5 1 15,-4 4-2-15,0 3 4 0,-5 1-2 0,-2 4 0 16,0-1-1-16,-3-2-1 0,2-3 2 0,-5-6 1 15,-1-3 3-15,-1-4 1 0,-5-3-1 16,2 1-1-16,-3-5-1 0,-2-2 1 0,-1-3-6 16,-3-4-13-16,0-2-34 0,-5-1-81 0,-2-8-161 15,-2-5-604-15,-5-7-762 0</inkml:trace>
  <inkml:trace contextRef="#ctx0" brushRef="#br0" timeOffset="61697.3339">1318 7585 2334 0,'-12'-15'166'0,"2"-2"-62"16,-1-4-2-16,3 8-31 0,6 4-25 0,1 5-31 15,1 1-45-15,0 4-31 0,0 3-36 16,1 5-91-16,6 9-176 0,2 1-538 0,4 3-293 16</inkml:trace>
  <inkml:trace contextRef="#ctx0" brushRef="#br0" timeOffset="62441.797">2833 7995 1684 0,'0'-7'143'0,"4"-4"32"15,-2 0 0-15,4-1-1 0,-1 6-5 0,-1-2-6 16,1 3-19-16,-3-1-27 0,0 4-34 15,-1 2-38-15,-1 1-27 0,0 4-16 0,3 1 2 16,0 6 5-16,1 4 9 0,3 7 5 0,-4 4 2 16,1 2 3-16,-3 2-7 0,0 2 5 0,-2 0-4 15,1 3-5-15,0-4 0 0,2-1-11 0,4-3 5 16,1-3 0-16,6-3 3 0,1-3 5 16,5-3-4-16,1-5 2 0,1-3 3 0,1-3 2 15,4-4 0-15,-2-3-2 0,5-4-2 0,-1-5-7 16,0-1 4-16,1-5 0 0,-3-4-2 0,0-3 3 15,-1-4-10-15,-3-1-6 0,-1 1 0 16,-1 0 0-16,-4 0 3 0,-1 6 0 0,-3 1-1 16,2 3-6-16,-3 3 5 0,-1 5 0 0,-4 2 1 15,1 5 4-15,-6 0-11 0,3 2-4 0,-1 2-4 16,-1 2-2-16,-1 2 4 0,3 2 2 16,3 5 3-16,-2 1 1 0,-1 5 3 0,2 1 2 15,-2 0 0-15,2 1 5 0,0 2-5 0,2-2-2 16,1 1 1-16,-1-1-5 0,-1-1 7 0,3-3 0 15,0-1 1-15,-1-7-1 0,3-4 2 0,1-1 2 16,4-6 1-16,2-2 5 0,6-6-8 16,1-2-1-16,4-4 0 0,1-2-5 0,0 0 6 15,-1-5 0-15,0 0 0 0,-1-1 0 0,-2-1-2 16,-1 2 2-16,-2 3-3 0,-1 2 6 16,-4 4-4-16,-2 2-2 0,-2 3-1 0,-4 2-3 0,1 4 6 15,-5 1 1-15,-3 1 0 0,1 4 1 16,-1 1-4-16,-1 1 1 0,2 3-2 0,1 4 3 15,-1 2-1-15,1 3-3 0,-2 2 0 16,-1 1-3-16,1 2 4 0,-2 1 2 0,0-3 2 16,0 1 3-16,-1-2-6 0,2-3 1 0,-1 0-3 15,1-4 2-15,-2 1 0 0,-1-4-8 0,5-1-14 16,-4-1-37-16,2-1-45 0,-2-3-87 16,-1-3-179-16,1 0-728 0,-1-6-538 0</inkml:trace>
  <inkml:trace contextRef="#ctx0" brushRef="#br0" timeOffset="62702.1186">4334 7679 2945 0,'0'-9'111'0,"0"-2"15"0,0-3-12 0,1 7-5 16,0 4-16-16,0 1-25 0,-1 2-26 0,2 0-28 15,-1 3-7-15,1 1-6 0,1 7 0 0,3 2 3 16,4 5-3-16,0 4 2 0,3 5 0 0,0 2 4 16,3 6-4-16,-1 1-2 0,3 3 2 15,-2 4-4-15,-1 3 7 0,2 6 3 0,-4 2-4 16,-2 2-3-16,-2 0-10 0,1-2-19 16,1-6-31-16,-2-2-48 0,-2-4-77 0,1-8-165 0,-4-4-605 15,-2-4-706-15</inkml:trace>
  <inkml:trace contextRef="#ctx0" brushRef="#br0" timeOffset="63655.0728">4213 8138 2234 0,'2'-3'32'0,"6"0"-3"16,10-1 7-16,4 2 15 0,8 0 11 15,2-1-3-15,5 1-12 0,2-1-16 0,3 0-7 16,3-2-1-16,-1-2-6 0,-7-2-2 0,2-2 0 0,-6-3-3 16,2 1 1-16,-1-2-5 0,-1-4 1 15,-2 1 0-15,-3-2 4 0,-7-1 7 0,-2 0 2 16,-6-1 7-16,-2-2 2 0,-2 0 4 0,-4 0 13 16,-2 4 12-16,-6 0 14 0,1 6 5 0,-3 1-2 15,-2 3-16-15,1 2-14 0,0 5-15 16,1 2-17-16,-2 3-8 0,2 5-7 0,-3 2-2 15,-4 8 1-15,0 4-3 0,1 5 6 0,-2 6 1 16,1 1 2-16,0 9 2 0,2 2-2 16,0 5 1-16,4 0-3 0,3 1 4 0,3-5-4 15,4-2 0-15,2-6-1 0,3-5 0 0,-1-3 2 16,3-8 0-16,-1-5 3 0,5-5-3 0,-3-4 1 16,3-4 1-16,1-6 0 0,3-1 3 0,1-6-3 15,1-3-1-15,2-6-2 0,-4-5-1 16,1-2 1-16,-1-4 0 0,-6 1 1 0,2-2 1 15,-3 5-1-15,-1 1-3 0,1 4 0 0,-3 3 1 16,0 1-2-16,-3 5 1 0,0 2 1 16,-1 2-2-16,-2 5 2 0,-1-1 1 0,1 3 0 0,-2 2-3 15,2 4-2-15,-2-1-2 0,5 4 2 16,0 5-1-16,2 1 3 0,1 6 0 0,1 0 1 16,1 1-3-16,0 2 4 0,0 0 0 0,7-1 0 15,-1-1 4-15,3-2-4 0,1 0 1 16,3-4 1-16,-3-2 3 0,4-2 1 0,1-6-1 15,-1-3 3-15,1-3-5 0,-5-1 1 0,3-6 1 16,-2-2-1-16,-1-4 1 0,-2-3 1 0,-1-2-3 16,-1-1 0-16,-1-3 1 0,-2-1 0 15,-2 2 2-15,-2-2-1 0,-2 5-3 0,-4 1 5 16,3 0-2-16,-6 4 1 0,-1 3 1 0,1 1-4 16,0 2-2-16,-1 3 0 0,0 3 1 0,2-1 0 15,-2 3-1-15,0 1-5 0,0-1-9 16,0 4 2-16,0 2 1 0,0 2 5 0,1 7 6 15,0 1-4-15,1 2 2 0,0 3-2 0,0-2-2 16,1 6 2-16,0 0 1 0,-2 4 2 16,-1 2-2-16,0 0 1 0,1 0-2 0,0-4-1 15,0-5 2-15,5-3 0 0,-4-5-2 0,4-4-1 0,-2-3 0 16,1-4 2-16,0-3 2 0,4-2 3 16,1-3-2-16,2-5 0 0,3 0 0 0,0-4 0 15,2 0 0-15,-2-4 0 0,3-4 1 0,-1-3-2 16,0-2 0-16,1-1 1 0,-2-1 1 15,-1 2 1-15,-1 4-2 0,1 2-1 16,-3 5-1-16,2 0 0 0,1 2 1 0,-3 3 0 0,5 1 2 16,-5 4-2-16,0 1 3 0,-1 3 3 15,-3 2-2-15,2 0 1 0,-4 3-3 0,0 1-2 16,2 2-1-16,1 4 0 0,0 1 0 0,-1 6-1 16,-1-1 2-16,6 3 0 0,-5-2-2 0,1 1 5 15,1 0-2-15,-2-3 2 0,2 0 2 0,-1-3-2 16,-1-1 1-16,1-1 0 0,-3 0 2 15,5-2 1-15,-3-2 3 0,2-1-1 0,1-3-3 16,4-1-2-16,-1-2-4 0,3-4-15 16,6-2-21-16,-1-2-47 0,6-3-80 0,-1-1-241 15,2-5-1343-15</inkml:trace>
  <inkml:trace contextRef="#ctx0" brushRef="#br0" timeOffset="64783.8323">6731 8469 2044 0,'-4'-2'137'0,"0"0"22"0,1-2 13 16,2 1 3-16,1-2-13 0,1 1-21 0,-1-2-29 15,1 0-24-15,0-1-17 0,1-1-13 16,4 1-16-16,-1-4-8 0,3 3-5 0,3-3-9 16,5-3-2-16,2-3-5 0,4 1-9 0,3-7 3 15,5-5-5-15,7-5-1 0,-1-1 3 16,10-5 2-16,-1-4 1 0,2-3 1 0,-5-4 3 16,1-3-2-16,-4 0 0 0,-2-1-1 0,-6 4-3 15,-7 2 4-15,-5 8 0 0,-5 5-1 0,-4 9 5 16,-3 4 3-16,-5 6 4 15,3 4 4-15,-5 6 1 0,-2 3-9 0,-1 3-9 0,2 0-12 16,0 5-7-16,-6 4 3 0,-4 9 3 0,-4 5 6 16,-4 9 2-16,-3 4 0 0,2 3-2 0,1 7 2 15,1-1 2-15,6 2-2 0,1 1-2 0,4-1 3 16,8-2-9-16,6-3 6 0,5-5 1 16,7-2 0-16,9-5 7 0,5-2-3 0,8-6 1 15,9-3 1-15,2-6-1 0,5-8-3 0,-1-8-1 16,0-5 1-16,-6-6-9 0,-3-6 9 0,-2-5-2 15,-5-4-1-15,-4-6 9 0,-4-2-8 0,-4-8-2 16,-2 0 3-16,-4-3-8 0,-6 2 5 16,-1 1 2-16,-5 2-1 0,-5 6-1 0,-1 5 4 15,-5 8-3-15,-4 1 0 0,1 8 6 0,-3-2-3 16,2 5 1-16,-1 5 2 0,0 1-4 16,3 4-1-16,3 2-3 0,-4 2-4 0,0 3-1 15,0 6 2-15,-5 1 2 0,0 5 0 0,0 4 5 16,5 4-4-16,1 2 0 0,-1 5 3 0,3 3-5 15,1 2 4-15,0 4 0 0,0-2 0 16,0 1 3-16,1 2-4 0,4-4 0 0,0-6-2 16,6-6 1-16,4-6-2 0,-1-4 1 0,2-7 3 15,1-4-8-15,2-6 6 0,7-5 4 16,-2-7-5-16,6-1 6 0,0-7-3 0,0-2-2 0,0-4 2 16,-2-3 1-16,-4-2-3 0,5 2 4 0,-6 1-2 15,2 4-4-15,-4 3 2 0,-7 3-2 16,3 4 1-16,-5 2 6 0,-3 4-3 15,-1 3-2-15,-4 4-1 0,-3 1-3 0,0 2-3 0,3 2 1 16,-2 2 3-16,1 5-3 0,5 1 5 0,-4 3 3 16,5 4-2-16,0 1 8 0,0 3-3 15,3 3-3-15,0 1 2 0,6 2-3 0,0-4 0 16,2 1 5-16,3-2-2 0,4-5 1 16,3 1 2-16,1-4-1 0,3-6-1 15,3 0 6-15,-2-4-2 0,4-4-1 0,-1-3 3 0,-4-2-5 16,-3-5 3-16,-1-1 1 0,-4-5 1 0,-2-1 0 15,-2-1 1-15,-1-2 0 0,-3 0-2 16,-6 1 4-16,-2 3-2 0,-3 1 4 0,-6 4 2 16,-2-1-4-16,-3 3 2 0,-3 2-3 0,-2-1-4 15,-2 2 1-15,-4 3-4 0,-4 2-4 0,-5 3 0 16,-1 6 2-16,-5-1-1 0,3 4 2 16,-1 2-2-16,6 2-2 0,3-2 0 0,7 2 1 15,2 0-3-15,0-1 3 0,8 2-1 0,3 2-1 16,5 0 1-16,5 1 1 0,3 1 0 0,7-2 1 15,5-1 0-15,-1 0-11 0,4-3-2 0,-2-3-12 16,-2-4-14-16,1-3-12 0,-4-3-22 16,-4-2-23-16,-2-3-36 0,-2-3-67 0,-3-5-127 15,-7-5-426-15,-3-5-888 0</inkml:trace>
  <inkml:trace contextRef="#ctx0" brushRef="#br0" timeOffset="64988.0341">6721 7809 2379 0,'-8'2'83'0,"5"1"-78"16,-3 0 32-16,12 1 63 0,3 2 54 0,6-2 17 15,8 0-24-15,14-3-48 0,6 2-48 16,17-2-20-16,12-1-15 0,11 3-50 0,7-2-150 0,8-1-841 15,3-1-646-15</inkml:trace>
  <inkml:trace contextRef="#ctx0" brushRef="#br0" timeOffset="68589.9552">10092 8302 2106 0,'-2'-7'160'0,"-1"-7"11"16,1-5-21-16,4 0-23 0,3 0-10 0,-1-5-18 16,5-2-24-16,1-3-19 0,2-2-13 0,4-3-9 15,4-1-9-15,4-3-2 0,7-4-4 16,3-2-1-16,3-2 0 0,1-3-5 0,5-2-2 16,-3 0-3-16,1-2-1 0,-2 2 1 0,-7 0 2 15,-3 4 3-15,-9 3 4 0,-4 6 6 16,-7 8 2-16,-4 2 1 0,-5 9 2 0,-4 1 0 15,-1 4-2-15,-5 5-4 0,-2 2-11 0,-2 6-11 16,-9 3-7-16,-1 7-1 0,-8 8 2 0,-4 5 1 16,3 4 3-16,2 6-1 0,2 3 0 15,7 3-1-15,6 3 0 0,11 0-1 0,8-3 0 16,8 0 3-16,12-3 1 0,11 1 2 0,6-1 1 16,8-2-2-16,7-3 2 0,-1-3-4 0,5-1 3 15,-3-2 0-15,-1-2 1 0,-3-1 0 16,-9-2-6-16,-7-3 4 0,-8 2-2 0,-11-4 2 15,-3-2 2-15,-8-1-4 0,-3-3 0 0,-4 0 3 16,-1 1 0-16,-5 0 0 0,-4 1 4 16,-3-1 0-16,-5-1 3 0,-7 0 5 0,-5-3-4 15,-5-3-1-15,-4-1-1 0,-1-2-5 0,0-3 0 16,0-3-1-16,1-1-1 0,1-2-1 16,5-4 0-16,0 0-10 0,11-4-24 0,5-4-38 15,9-3-69-15,8-2-98 0,7-5-189 0,12-2-520 0,8-7-627 16</inkml:trace>
  <inkml:trace contextRef="#ctx0" brushRef="#br0" timeOffset="68788.636">11081 7459 1094 0,'8'-11'649'0,"2"-2"-249"0,1-5-88 0,-6 5-59 16,-1 6-58-16,-2 3-49 0,0 2-49 0,-2 2-53 16,0 3-38-16,0 2-16 0,0 5-2 15,0 5 7-15,1 8 11 0,0 5 1 0,0 6 1 16,1 2 0-16,0 2-1 0,-1 3 1 0,3-2 1 15,-3 2 1-15,1 5-1 0,-2 0 2 0,1-2-2 16,0-1-7-16,1-4-3 0,0-3-13 16,0-5-18-16,2-2-23 0,-2-5-44 0,-2-2-47 15,2-5-78-15,-2-3-127 0,0-2-291 0,0-5-855 16</inkml:trace>
  <inkml:trace contextRef="#ctx0" brushRef="#br0" timeOffset="69911.0779">10722 7871 852 0,'12'-5'82'0,"6"-3"-29"15,13-1 17-15,9 2 35 0,5-2 16 16,8 1 0-16,4 1-6 0,3-3-4 0,3 3-1 16,6-1 0-16,-1 0-16 0,1 3-16 0,-2-1-16 15,-3-1-12-15,-7 0-10 0,-2 3-6 16,-8 0-4-16,-5 1-6 0,-4-2 0 0,-7 0 4 15,-5 2 2-15,-7 0 18 0,-7 2 20 0,-4 0 27 16,-7 1 18-16,-1 0 6 0,-1 0-12 0,-1 0-30 16,-4 0-27-16,-1 2-27 0,-8 0-13 15,-4 1 0-15,-3 4 2 0,-4-1 9 0,-1 1-4 16,-1 2 0-16,-2 2 0 0,4-1-6 0,-1 3 0 16,6-1-4-16,3 1-3 0,5 0-5 15,6 0 1-15,3 2-1 0,4-1 1 0,4 1 8 16,7-2-1-16,6-1 5 0,5 0 4 0,9-3-7 15,-1-4 6-15,5-1-3 0,0-3 0 0,-2-2-1 16,-3-2-1-16,0-2-1 0,-4-2 0 0,-2-2 5 16,-2-1-2-16,-2-3 1 0,-3 3 2 0,-4-4-5 15,-3 1 6-15,-2-2 0 0,-1 1-1 0,-1 0-1 16,-4-2 0-16,-1 4-4 0,-1-2 1 16,-1 3 5-16,-1-1-6 0,-2 3 1 0,2 1-1 15,-1 1-4-15,-1 2 2 0,2 3-2 0,1 2-5 16,-2 0-5-16,1 1-4 0,0 5-2 15,-4 2 1-15,-2 3 7 0,0 4-2 0,-2-1 2 16,4 5 1-16,-3 1-8 0,5 1 9 0,2 2-2 16,2 0-1-16,4-1 6 0,2 1-5 0,6-3 0 15,5 0 0-15,0-2 2 0,6-4 0 16,1-6 4-16,4-2-1 0,2-5-3 0,-2-3 1 16,5-4-2-16,-1-5-1 0,-1-2 5 0,-4-5-2 15,1-1 0-15,-1-7 2 0,-2-3-1 16,3-5-2-16,-4-8 2 0,3-1 0 0,-3-5-7 15,4 0 6-15,-3-4-1 0,0-2 0 0,-4-2 7 16,-2 1-7-16,-6 5 2 0,-3 3 0 0,-3 8 3 16,-5 5 0-16,-2 6 3 0,-1 4 4 0,-2 6-5 15,1 4 13-15,-2 5 2 0,3 3-4 16,-1 1 0-16,1 5-15 0,-1 4-9 0,-2 2-2 16,-1 5-2-16,-4 8 4 0,1 6 5 0,-2 5 1 15,1 8-3-15,4 3 4 0,0 3 0 16,1 4-3-16,4 1 9 0,0 1-6 0,3-3-1 0,2-6 1 15,1-1-6-15,3-2 5 0,2-6 0 16,-1-3 0-16,5-4 1 0,-1-4-1 0,-1-4-1 16,5-4 0-16,-5-5 5 0,6-3-2 15,-4-3 2-15,1-5 1 0,4-2-8 0,-1-4 6 16,1-1 1-16,-2-3-2 0,-2-1 0 0,2 0 0 16,-5 1-1-16,4 0-1 0,-7 2 4 0,1-4-2 15,-1 3 0-15,0-2 1 0,0 1-4 16,-1 2 3-16,-3 3-1 0,-1-2-1 0,2 2 7 15,-4 4-4-15,0 0-3 0,-1 1 0 0,-1 3-5 16,-1 1-5-16,0 1-6 0,0-1-1 0,2 4-2 16,0 2 7-16,0 2 8 0,2 3 1 0,1 4 5 15,-4 0-2-15,2 5-1 0,-1 1 0 0,-2 0 3 16,2-1-3-16,0 1 2 0,-1-2 0 16,3-4-5-16,2-1 4 0,0-4-1 0,0-3 0 15,1-4 6-15,4-3-1 0,1-2 1 16,7-3 3-16,0-2-4 0,6-6 3 0,1-2-1 0,1-3 1 15,-1-4-2-15,3-1 1 0,-3-2-1 16,3-2-3-16,-2-1 4 0,0 2-7 0,-3 2-1 16,-2 2 1-16,0 5 0 0,-1 1 3 0,-4 3 3 15,-1 3 1-15,-4-1-1 0,-1 4 3 0,-2 4-4 16,-3-1-3-16,0 3 2 0,1 1-4 16,-3 3-2-16,4 2 1 0,-3 7-1 0,0-1 0 15,1 6 3-15,-2 2 0 0,-2 2 0 0,-2 3 0 16,-1 2 0-16,0 0-2 0,-5-1 3 15,1-1-1-15,-1-1-1 0,2 0-1 0,-4 1-11 16,3-5-5-16,-1 0-12 0,-2-4-18 0,2-4-20 16,0 3-34-16,-5-4-52 0,1 0-76 0,-1-5-154 15,-8-2-472-15,2-6-715 0</inkml:trace>
  <inkml:trace contextRef="#ctx0" brushRef="#br0" timeOffset="70077.0505">12490 7429 1948 0,'6'-9'99'0,"5"-7"-25"0,9 0-24 15,6 0 4-15,3 2 0 0,2 3-12 0,5 2-23 16,5-1-13-16,8 4-28 0,1 5-103 16,4-2-289-16,3 3-1013 0</inkml:trace>
  <inkml:trace contextRef="#ctx0" brushRef="#br0" timeOffset="70543.7411">13878 7140 2384 0,'-3'-11'272'0,"-6"-1"-52"0,2-3-30 0,4 3-31 15,1 6-31-15,0 0-33 0,1 3-34 16,1 0-28-16,0 5-30 0,0 1-15 0,1 3-2 15,-1 4 3-15,0 6 10 0,0 4 3 16,0 7 1-16,0 6-5 0,0 6 2 0,-1 7 3 16,-3 6-1-16,-3 3 5 0,-4 9 3 0,-2 2 1 15,-7 1 0-15,-2-2-6 0,1-7-6 16,3-9-2-16,7-7-5 0,1-9 1 0,5-6-2 0,1-5-3 16,2-3-8-16,1-9-4 0,-2-1-4 15,1-4 3-15,1-4 11 0,1-1 2 0,0-6 3 16,1-3-6-16,-1-5-6 0,0-3-2 0,0-4 6 15,2-2 4-15,1-2 0 0,0-3 2 16,5 0 1-16,3 0 0 0,0 0 3 0,4 2 1 16,3 2 3-16,0 2 3 0,1 4 4 0,2-1 6 15,0 2 3-15,0 5 5 0,3-1 5 0,-3 4 6 16,-2 0 5-16,-1 4-5 0,1 3-3 0,0 4-13 16,1 3-4-16,-1 3-4 0,1 2-2 15,1 4 3-15,-2 2-4 0,2 4 1 16,-5 1 0-16,2 1-2 0,-2 2 4 0,-4 0-1 15,1 1 1-15,-2 1 0 0,-1-2 2 0,-2-2 0 16,1-4-3-16,-3-6 4 0,-2 0-9 0,-3-4-8 16,1-3-12-16,-1-2-21 0,1-1-2 0,0-4-12 15,-2-1-39-15,2-4-74 0,-1-4-199 0,-1-5-647 16,-1-4-592-16</inkml:trace>
  <inkml:trace contextRef="#ctx0" brushRef="#br0" timeOffset="70681.8914">13983 7148 1630 0,'-3'-6'144'0,"1"0"-14"0,-3 1-42 0,3 1-35 15,2 3-95-15,2 1-64 0,1 3-187 0,0 4-914 16</inkml:trace>
  <inkml:trace contextRef="#ctx0" brushRef="#br0" timeOffset="71669.4267">15167 7318 1098 0,'0'-14'369'0,"-1"0"-137"16,0-4 8-16,0 3-38 0,0 5-9 0,-1-2-27 15,-1 3-27-15,2 1-22 0,-2 4-19 0,-1 1-24 16,3 3-33-16,-1 0-20 0,-5 3-16 16,-1 3-5-16,-7 2 8 0,-6 4-2 0,-2 4 2 15,-5 2 2-15,-2 1-1 0,-1 5 6 0,1 2 0 16,-1 3-4-16,1 2 2 0,0 2-7 0,2 1 0 16,5 2-1-16,3-3-1 0,7-1-3 15,4 0-1-15,8-5 1 0,5 1-2 0,13-2 11 16,5 1 2-16,14-3 4 0,8-2 3 0,7-2-4 15,11-5-2-15,6-4-3 0,-1-5-1 0,2 0-5 16,-7-6-4-16,-2-4-1 0,-7-3-3 0,-6-1 8 16,-7-4 0-16,-8 2 2 0,-4-5 2 15,-6 3-3-15,-5-2 5 0,-5 5 4 0,-8-2 7 16,1 2-1-16,-6 2-1 0,-3-1-2 0,0 1-10 16,-6 1 4-16,-2 0-1 0,-5 1-3 0,-5 3 2 15,-1 0-6-15,-3 2-1 0,3 3-1 16,1 0 3-16,-2 2-3 0,8 2-1 0,-1 2-1 15,4 0-5-15,4 0 4 0,2 4 1 0,6-1 0 16,3 3 7-16,5-1-6 0,4 3 0 16,7-1 0-16,4 0 0 0,5 0 4 0,4-5-1 15,0 0 1-15,3-6-3 0,-2 0 0 0,3-4 0 16,-8-3 2-16,2-3 0 0,0-2-1 16,-5-3-1-16,1 0-1 0,-5-1 2 0,0-1 3 0,-7-4-1 15,4 1 1-15,-6-4-3 0,-1 0 1 16,-2 1 2-16,-3 2 1 0,3 1 2 0,-6 0-5 15,0 3 1-15,1 0-1 0,-6 3-2 0,2 2 5 16,0 3-3-16,1 0 0 0,0 1-4 0,-1 3-6 16,1 0-10-16,0 3-5 0,0 1 5 15,1 2 1-15,-1 2 10 0,2 4 3 0,7-2-1 16,0 1 5-16,4 1 1 0,11 0 2 0,3-4 0 16,8 1 1-16,5 0-1 0,6-3 1 15,6-1 4-15,-2-4-6 0,4-1-1 0,-6-4-1 16,0-3-4-16,2-4 6 0,-3-3 1 0,-1-4 0 15,2-4 1-15,1-5-2 0,-5-2 0 0,0-10 1 16,-4-1 2-16,-3-5 0 0,-9 0-2 0,-6-1 0 16,-8 3-3-16,-4 3 4 0,-4 3 0 15,-6 4 2-15,-6 6 1 0,-4 2-3 0,-2 4 0 16,-6 6-2-16,-4 3 4 0,-3 3-2 0,-10 3-3 16,-1 5 1-16,-7 4-9 0,0 6 7 15,1 3 0-15,4 5 0 0,5 4 3 16,5 4-4-16,5 6-1 0,7 6 1 0,5 7 0 0,8 3 1 0,12 6 2 15,3 2 1-15,9 2 1 0,8-3 3 16,4-4 2-16,6 0 1 0,8-4 3 16,-2 0-3-16,5-3-2 0,-3-6-2 0,-3 1-2 15,2-6-15-15,-3-3-35 0,-2 1-83 0,0-5-297 0,-3 0-1297 16</inkml:trace>
  <inkml:trace contextRef="#ctx0" brushRef="#br0" timeOffset="74145.238">18228 7154 1237 0,'-2'-14'205'0,"1"-6"35"15,0-5-19-15,0 2 10 0,1 3-3 0,-1 1-23 16,-1 1-40-16,-3 2-35 0,3 3-25 16,-3 2-19-16,-1 2-21 0,-1 3-19 0,-3 3-18 15,2 3-15-15,-4 2-7 0,-9 6-3 0,-6 3-2 16,-3 7 3-16,-4 3 1 0,-3 3-1 0,3 7 5 15,0 3-3-15,0 2 3 0,1 6-1 16,0 1-2-16,3 4-3 0,4 3 0 0,3 0-1 16,8 0-1-16,3 1 4 0,7-2-1 0,6-2 1 15,7-4 1-15,7-6 3 0,6-5 0 0,6-1 5 16,6-3 2-16,8-4 0 0,5-5 3 16,5-2-4-16,6-8-1 0,2-2 1 0,2-6-4 15,1-5-3-15,-2-4 0 0,-2-2-6 0,-1-4-4 16,-5 0-1-16,-5-5-3 0,-1-1-1 15,-4-2 4-15,-1 0 0 0,-8 1 0 0,-5-3 5 16,-6 3-4-16,-2-2 5 0,-6 2 0 0,-2-5-3 16,-2 0 1-16,-6 2-2 0,-2 0 1 0,-3 4 4 15,-2 0-2-15,-4 0 0 0,-2 1-1 0,-3 2 1 16,2 4-2-16,-4-1 0 0,-1 3 2 0,1 1-5 16,-6 4 0-16,-1 2 2 0,-5 4-3 15,1 3 1-15,-7 5 2 0,-3 5 4 16,0 2 0-16,-2 2 2 0,1 4-2 0,1 2-4 15,-1 2 3-15,3 3-6 0,3 3 2 0,7-1-1 16,-1-1 0-16,8 2 2 0,5-3-1 0,6-5 3 16,5 0-3-16,5-5 2 0,3-3-1 0,8-3 1 15,2-2 3-15,3-3-2 0,6-3 3 0,3-4-2 16,6-3 2-16,-1-2 1 0,2-3-5 0,-3-1 2 16,-4-1-2-16,0-3 0 0,-2 0 2 15,-4-3 2-15,2 0-1 0,-3-2-4 0,-2 0 2 16,-1-1 0-16,-2-1-2 0,-2 1 6 0,2-1-4 15,-2 2-1-15,-2 2 0 0,0 3 0 16,0 1-2-16,-2 1 0 0,2 3-1 0,0 3-5 16,0 0 2-16,-1 4-3 0,0 1 0 0,1 3 3 15,-1 5 0-15,2 3 1 0,0 2 3 16,0 3-3-16,0 2 4 0,1 2 0 0,-1 0 0 0,2 0 1 16,0 0 0-16,0-2 0 0,-1 0 1 15,1-3 4-15,-2 1-3 0,-1-5-1 0,0-1 1 16,-2-2-6-16,-2-2 4 0,1 0-1 0,-1-4 0 15,-1 0-2-15,1-4 2 0,4-1 1 16,-2-4-2-16,3-3 3 0,-1-2 0 0,2-3 0 16,-2-2 2-16,2-2-5 0,-2-2 3 15,2-4-1-15,-1-1-2 0,0 1 4 0,-2-1-2 0,-1 4 0 16,-1 4 0-16,-4 1 5 0,0 3-4 16,-1 2 1-16,1 1 0 0,-3 2-8 0,0 4 8 15,-2 0 0-15,1 3-2 0,-3 2 0 0,0 1-20 16,1 1-1-16,-1 5 1 0,4 1 6 0,1 6 13 15,1 3 1-15,0 4 1 0,3 2-3 0,-3 3 3 16,3 1-1-16,-2-2-1 0,2-3 5 0,0-1-4 16,2 0 2-16,0-3 2 0,5 0-4 15,3-3 3-15,1-3 2 0,5-3 1 0,2-2-4 16,-1-1 5-16,5-3-3 0,1-5-1 0,-1-1 6 16,2-5-5-16,-2-3-2 0,-3-2 2 15,-1-4-3-15,2-3 3 0,-6-6 1 0,4-7 1 16,-3-4-6-16,-1-5-1 0,2-6-1 0,-2 0-1 15,4-3 7-15,-4-1-1 0,-3-2 0 16,-1 2 4-16,-3 1-5 0,-3 3 2 0,-5 3 1 16,-3 7 0-16,2 6 0 0,-5 2 4 0,-1 4 2 15,0 4 3-15,-1 1 9 0,-1 4 2 0,0 6 2 16,-1-1 0-16,0 6-6 0,-2 2-4 0,4 3-6 16,-1 1-10-16,1 1-16 0,0 1-2 0,-1 4-1 15,0 4 6-15,-2 4 13 0,-2 5-2 16,2 5 2-16,-4 4 2 0,0 5-5 0,2 2 2 15,-4 7 0-15,3 2-1 0,1 3 0 0,-5 2 1 16,4 1-1-16,-2 0 0 0,0 0 2 16,-1 0-2-16,5-3 3 0,2-3 0 0,3-2-7 15,3-6 5-15,2-7-1 0,5-2 1 0,0-7 4 16,3-3-2-16,1-1-1 0,2-4 0 0,3-5 2 16,8-3 1-16,3-4 0 0,8-4 0 15,4-3-6-15,2-3 3 0,2-1 0 0,2-2-2 16,-5-3 5-16,0-1-4 0,0-1-1 0,-4 0 2 15,-3 1-3-15,-2 1 2 0,-4 1 1 16,-6 1 0-16,-3 3-3 0,-7 1 2 0,2 3 0 0,-5 3-1 16,-2-1 6-16,-4 2-5 0,-1 2 1 15,-4 1 0-15,0 1-7 0,-1-1 1 0,0 2-3 16,0 0 1-16,-1 2 1 0,0 4 4 0,0 3 3 16,-3 3 0-16,-1 3 4 0,-6 2-3 15,1-1 0-15,-1-1 1 0,1 1-6 0,1-1 2 16,5-2 0-16,1 0-1 0,2-2 2 0,2-1-1 15,4-1 0-15,-2-2 2 0,6-1 1 0,2-2 2 16,7-2 0-16,2-1 2 0,3-3-4 0,-1-1 3 16,5-3 0-16,-4-2-1 0,4-2 3 15,-4 0-1-15,-4-2 0 0,2-2 1 0,-2-1 0 16,-2 0-2-16,3-4-1 0,-3 2 0 0,2-1-4 16,1-4 4-16,-1 0-1 0,-2-2-1 15,-3-1 2-15,-2 5 0 0,-3 3-2 0,-2 2 3 16,-4 4 1-16,1 0 0 0,-3 1 2 0,1 2 0 15,-1 1-4-15,-1 1-2 0,0 1 0 0,-1 2-4 16,1 1 0-16,-2 0-8 0,2 1-8 16,0 2 0-16,-1 3 2 0,-1 1 4 0,1 3 10 15,0 2 2-15,0 3-2 0,1-1 1 0,1 4 0 16,-1-1-1-16,4 1 2 0,0 1 0 0,0 0 0 16,5 0-1-16,-1-3 0 0,3-2-1 0,0 0 2 15,4-4-1-15,0-2 0 0,0-1 1 16,6-5-1-16,3-1-1 0,2-4 4 0,1-2-1 15,3-2 1-15,5-1 2 0,-1-2-4 0,1-3 1 16,5-4 0-16,4-3-2 0,1-4 4 16,3-3-3-16,-2-4 0 0,4-5 0 0,1-1 1 15,-1-2 2-15,-1-2-1 0,-7 1 3 0,-3-1-3 16,-5-1 1-16,-2 4 3 0,-4 0-2 0,-2 6 2 16,-10 5 3-16,-2 2 2 0,-4 5 4 0,-6 1 6 15,-2 2-1-15,-2 3 2 0,-1 2 2 16,-2 3-8-16,-4 4-1 0,3-1-5 0,-5 5-7 15,-4 2-4-15,-7 8-1 0,-6 4 0 0,-5 5 2 16,-1 4 7-16,0 2-7 0,2 7 0 16,-3 4 0-16,0 3-3 0,3 6 1 0,1 1 2 15,3 5-1-15,5 0 2 0,5 3-1 0,7 1 0 16,6 0-2-16,7-5-1 0,6-5 2 0,6-6 1 16,5-3 2-16,9-6-2 0,7-3-1 15,5-5 1-15,1-2-1 0,6-7 1 0,-1-1-2 16,3-4-3-16,1-2-6 0,0-1-10 0,-1-8-3 15,-5-3-9-15,0-6-10 0,-5-6-16 0,-1 0-33 16,-1-3-32-16,-5 0-27 0,-4 1-84 0,-4-3-179 16,-10 1-338-16,-9-2-836 0</inkml:trace>
  <inkml:trace contextRef="#ctx0" brushRef="#br0" timeOffset="74583.9612">19421 7014 2267 0,'-14'-8'181'0,"0"-1"27"0,-4 0-28 15,11 4-10-15,6 3-23 0,2-1-39 0,1 3-39 16,-1 0-23-16,3 0-18 0,2-1-11 0,10-2-7 16,8 1-4-16,12 0 2 0,11 0-1 0,17 2 3 15,13 0-1-15,11 2-1 0,11-2 2 0,5 1-5 16,11 1 0-16,4 2-3 16,5 2-1-16,0-3 3 0,1 2 1 0,-10 0-1 0,-1 0 1 15,-6 0-2-15,-8-2-1 0,-7 0 1 16,-10-1 2-16,-10 1 2 0,-14-3 3 0,-11 0 4 15,-13-2 3-15,-9 0 9 0,-9 0 9 16,-6 0 7-16,-8-1 5 0,-2 3-5 0,0 0-6 0,-2-2-10 16,0 2-6-16,1 0-8 0,0 0-5 0,-1 2-6 15,0-2-4-15,0 0-1 0,-2 0-3 16,1 0 1-16,-2 3-1 0,-4 0-1 0,-1 0-8 16,-3 4-21-16,1 2-40 0,0-1-61 0,-1 7-149 15,-2 1-750-15,0 0-699 0</inkml:trace>
  <inkml:trace contextRef="#ctx0" brushRef="#br0" timeOffset="77026.9132">1064 10321 1984 0,'-3'2'25'0,"1"-2"-10"0,-3 0-9 0,5 0 0 16,0 0 1-16,0 1 10 0,-1 0 1 0,0 0 8 15,1-1 15-15,0 2 22 0,-1-1 39 0,1 5 11 16,-2 2-1-16,0-1-21 0,-2-2-40 15,4-2-21-15,0-1-9 0,1-2 5 0,2 0 4 16,-1 0 19-16,1-2 18 0,7-1 3 0,7-4 2 16,6-7-18-16,7-6-17 0,8-7-13 0,5-4-8 15,6-5-3-15,5-3-2 16,-4-3 5-16,1-1-1 0,-2-4 0 0,-7-5 1 0,-3-6-4 16,-5-3 1-16,-1-5-2 0,-7 2 0 0,1-1 0 15,-10 3-4-15,-1 3-1 0,-6 3-4 0,-6 5 6 16,-4 3-2-16,-2 7 2 0,-3 3 2 15,-3 7-4-15,-3 4 5 0,0 6 4 0,-3 2 4 16,2 5 4-16,-1 5-1 0,1 3-4 0,-3 4-10 16,1 7-8-16,-4 5-4 0,-4 9-1 0,-6 9 3 15,-3 8 0-15,0 7 1 0,-1 6 2 16,3 4 1-16,0 5 0 0,0 5-4 0,8 6-2 16,7 1 0-16,3 3 0 0,8 0 3 0,9-4 1 15,9-4 1-15,9-10-2 0,10-8 4 0,9-5 2 16,8-7 1-16,6-6 5 0,5-7-3 15,7-8 2-15,3-9-1 0,6-5 0 0,-2-6 1 16,4-8-3-16,-1-5 0 0,-4-1-5 0,-5-8 0 16,-4 1 1-16,-11-3 1 0,-11 1 1 0,-6-3-1 15,-7 1-4-15,-5-3 1 0,-9-4 2 16,-4-1 1-16,-9 0 3 0,-3 5 1 0,-3 4-5 16,-7 2 1-16,-1 1 2 0,-4 4-3 0,-4 2 5 15,-3 3-3-15,1 3-1 0,0 0 1 16,-2 2-2-16,3 4 3 0,-2 3 1 0,2-1 0 0,1 4-5 15,5 1 0-15,2 2-2 0,-1 2-1 16,2 4 4-16,2-1-5 0,0 1-2 0,1 2 0 16,-1 2-3-16,2 1 4 0,4 2 2 0,0-1 1 15,0 2-2-15,2 0 0 0,2 1-1 16,0 0-2-16,0 0 6 0,2 1-3 0,1 1 2 16,3-2 0-16,-1 3-1 0,0 0 0 0,2 1 3 15,0 2 1-15,1-1-2 0,-1 1-1 0,1 0-2 16,0 0-1-16,1 0 5 0,0-3-3 0,-2-1 0 15,2-2 2-15,1 2-5 0,-1-3 4 0,-1-1 2 16,4-1-1-16,0-3 1 0,-1-3-1 16,0-2-3-16,3-1 1 0,-4-1 3 0,4-2-1 15,-1-1 3-15,2-2-1 0,1-1-4 0,-3-2 3 16,1 0-1-16,-2-3 1 0,-1 0 5 16,0-4-4-16,1 1 0 0,-1-4-2 0,1 0 0 15,-1 0 1-15,-1-1 1 0,1-1 1 16,-3 1-4-16,3-2 2 0,-3 2 0 0,-2 2-1 15,2 2 4-15,0 2-6 0,-3 2-1 0,3 3-3 16,-3 1 0-16,0 5-1 0,2 0 0 0,-1 0 1 16,2 4-2-16,2 3 3 0,2 4 2 0,-1 2 1 15,1 4 3-15,1 3-3 0,-2 4-1 0,-3-2-1 16,0 4-1-16,-1-2 4 0,-3 1 1 16,-1 0 1-16,-4-2-3 0,2-4-1 0,0-4 0 15,-1-2-1-15,-1-4 6 0,0-3-3 0,1-3-1 16,-2 1-1-16,0-3-2 0,1-1 7 15,1 0 6-15,-2-2 2 0,1-5-4 0,1-5-2 16,0-3-5-16,1-4-1 0,2-1 4 0,0-1-3 16,1-3 1-16,-1 1-1 0,2 1-3 0,-1 3 4 15,0-2-1-15,1 1 1 0,1 4 2 16,-2-1-3-16,0 5 0 0,-1 1-4 0,1 1 4 16,-2 3-3-16,2 1-1 0,3 1 0 0,-2 2-4 15,0 1 3-15,0 1 0 0,4 4-1 16,2 0 3-16,1 2-1 0,-1 3-1 0,4 2 0 0,-3 3 4 15,2 1-3-15,-2 1 3 0,1 2 2 0,-1-1-3 16,0-1 4-16,0 0-2 0,-2 0 1 16,1-2-1-16,-4-1-1 0,-1-3 0 0,-1 2-2 15,-1-3 4-15,0 0-2 0,-2-1-1 0,-2-3 3 16,2-1-8-16,-3-3 6 0,0 0-1 16,0 0 0-16,0-2 5 0,1-3-6 0,1-4-2 15,2-3-3-15,0-5 2 0,0-3-2 0,3-1 5 16,-5-3 2-16,5-2-4 0,-3 3 8 0,1 3-5 15,1 3-2-15,-1 2 4 0,2 3-5 0,-1 3 1 16,-3 0 1-16,0 6 0 0,0-1-2 16,-2 3-1-16,6 2-2 0,-2 4-2 0,6 2 5 15,1 2-2-15,-1 5 2 0,1 3 7 0,2 1-6 16,-3 3 4-16,6 2-1 0,-3 1-2 16,1-4 4-16,0 0 0 0,2 0 1 0,0-4 0 15,1 2 0-15,5-4-3 0,-1-1 0 0,6-2 3 16,1-3-6-16,-2-5 2 0,0-2-2 0,-4-1-3 15,2-4 5-15,-4-2 0 0,-3-2 2 16,-3-3 1-16,-2-3 2 0,-2-1-2 0,-4-3 0 16,-3 0 4-16,-2-3-5 0,-1-3 3 0,-4-2 0 15,0-1-3-15,-2 1 6 0,-1 1 0 0,0 4 3 16,-3 2 3-16,3 4 1 0,-1 1 2 0,0 5 0 16,2-1 2-16,1 3-3 0,-2 1 2 15,1 3-2-15,3 0-7 0,0 3 0 0,-1 0-6 16,2 0-4-16,0 3 1 0,-1 1-3 0,0 3 0 15,0 5 2-15,1-1 0 0,0 2 0 16,0 1 5-16,1 3-2 0,0 1-3 0,3 3 6 0,1 1-3 16,-2-1 2-16,2 3 0 0,-1-1-8 15,2-2 4-15,-2-2 0 0,3-2 2 0,2-3 0 16,-1 1 2-16,1-2 0 0,3-4-4 16,-1-1 6-16,0 0-4 0,7-4-1 0,-2-2 4 15,3-3-6-15,2-3 2 0,4-4 1 0,-4-1 0 16,4-3 3-16,-3-2 2 0,2-4 1 15,-3 0-7-15,0-4 7 0,-2-6-6 0,-2-3 1 16,-1-4 4-16,-3-1-7 0,2-2 4 0,-4 2-1 16,0-5 1-16,1 1 1 0,-2-2 1 0,-3 1 0 15,2-1 0-15,-4-1-1 0,0 1-1 0,-2-1 0 16,-3 2 3-16,-3 2-4 0,-2 1 2 0,-4 1-1 16,0 3-3-16,-1 2 6 0,-2 3 0 0,4 3 3 15,1 6-1-15,1 3 3 0,-1 4 3 16,3 6 0-16,1 2 5 0,2 4-6 0,0 2-5 15,-1 3-3-15,2 1-7 0,-1 9 6 0,0 6-3 16,1 7 3-16,-1 6-1 0,2 1-2 16,0 5-1-16,2 4-1 0,-1 4 3 0,-1 4-2 0,2 5 2 15,0 4-1-15,-1 2-3 0,1 2 6 16,1-1-1-16,2-5 0 0,2-1 3 16,2-6-8-16,1-5 5 0,2-7-2 0,0-4 2 15,5-9 1-15,0-4-1 0,5-2 1 0,-3-6-6 16,2-2 5-16,0-5-6 0,2-5-5 0,-4-3-7 15,4-1-18-15,-3-7-14 0,-2-2-23 16,2-3-24-16,-3-5-29 0,-5-3-60 0,-3-3-72 16,-3-3-181-16,-4-5-536 0,-3-3-554 0</inkml:trace>
  <inkml:trace contextRef="#ctx0" brushRef="#br0" timeOffset="77191.9971">4041 9637 1236 0,'-26'0'372'0,"-4"2"-51"0,-4-1-50 15,14-1-31-15,12 0-52 0,5 0-60 0,3 0-48 16,4 0-37-16,3-3-18 0,8 1-12 16,8-1 0-16,7-1-3 0,8 0-1 0,5-5-5 15,5 4-23-15,3 0-51 0,2-3-100 0,-2 4-178 16,0-1-520-16,-5 2-609 0</inkml:trace>
  <inkml:trace contextRef="#ctx0" brushRef="#br0" timeOffset="77493.9144">4726 9556 1843 0,'0'-3'423'16,"0"-3"-122"-16,0-1-67 0,-3 4-41 0,1-2-35 15,-2 1-38-15,-2 0-34 0,0 2-27 0,-8 4-19 16,0 2-11-16,-4 2-1 0,-7 2 0 0,1 3-1 16,2 2-2-16,-2 2-8 0,5 0-6 0,3 2-3 15,5 2-5-15,2-1 2 0,6 4-2 0,3 1 1 16,4-2-2-16,8 2 0 0,3 0 3 15,6 1-1-15,4 0 4 0,1 1-3 0,-1-3-1 16,0-1-2-16,-2 0 1 0,-2-5 0 0,-3-2 0 16,-2 1 0-16,-2-4-4 0,-3 3 1 15,-2-4 1-15,-4 0-2 0,0-4 5 0,-3 0-3 16,-2-1-3-16,0-1 6 0,-2-3-4 0,-1-1 6 16,-3 1 5-16,-3 0-3 0,-3-1 1 15,-5 0-5-15,0-2-2 0,0-1 0 0,-4 0-1 16,1-4-6-16,1 1-20 0,0-1-32 0,4 0-65 15,2-4-139-15,3 1-554 0,3-1-915 0</inkml:trace>
  <inkml:trace contextRef="#ctx0" brushRef="#br0" timeOffset="77949.7053">5116 9778 3109 0,'-1'0'146'0,"-1"-2"-30"0,1 1-37 0,-1 1-7 16,2 1-1-16,0 1-13 0,0-1-19 0,0 2-17 16,2 1-10-16,-1 0 0 0,1 6 1 0,0-4 0 15,-2 3-1-15,2-2-1 0,1-1 0 16,0 1-1-16,-2 1-3 0,2-2-2 0,-2 1 0 16,2-1 1-16,0-1 3 0,-2-1 1 0,0 0-3 15,0-1 0-15,2-2 0 0,-2-1 1 16,-1-1 6-16,0 1 0 0,0 0 3 0,0-2 1 15,0 4-2-15,0-5 2 0,1-1-3 0,-1-2 2 16,2-1-6-16,-2 2-7 0,0 0-2 0,-2 0-3 16,2-1 7-16,0 4-4 0,-1 0 0 0,1 1-2 15,-1 1-4-15,-1-2 5 0,1 1 0 16,0-2 1-16,0 2 0 0,1 0-2 0,0 0-4 16,-1 0 3-16,1-2 4 0,-2 2-2 0,1 1 2 15,1-1-1-15,0 3-7 0,-1-2 4 16,1 0 1-16,0-1 1 0,0 0 2 0,0 1-5 15,0 0 2-15,0 0-6 0,0 0 6 0,0-1 2 16,0 1-3-16,0 0 4 0,0 1-9 0,1-1 4 16,-1 0 2-16,0 0 0 0,0-1 2 15,0 1-4-15,0 0-4 0,0 0-8 0,0-1-7 16,-1 1-9-16,1 0-19 0,0 0-37 0,-2 1-53 16,2 1-136-16,-3 3-752 0,-1 0-738 0</inkml:trace>
  <inkml:trace contextRef="#ctx0" brushRef="#br0" timeOffset="200766.0751">1161 11351 1342 0,'-5'-12'207'0,"1"-5"44"0,0-6 12 0,-1 4-21 16,-1 3-17-16,1 1-31 0,-2 0-41 0,1 3-22 16,-3 0-22-16,1 4-25 0,-4 2-13 15,1-1-17-15,0 5-15 0,-7 2-7 0,-2 2-9 16,0 6-4-16,8-2 8 0,-4 3-5 0,0 4-1 16,-3 2 0-16,-3 3-8 0,-3 5-2 15,0 3 1-15,-2 7-3 0,-2 0-3 0,4 5 3 16,-2 0-4-16,4 4 1 0,1 0-2 0,-1 1-2 15,7 0 0-15,-1 3 0 0,5-2 3 0,2 0 0 16,2 1 1-16,4-2-4 0,-1-2-6 16,8 2 5-16,0-3 0 0,5-3 2 0,-3-2 6 15,5-2-6-15,6-5 3 0,-2 2 1 0,6-7 1 16,3 1 4-16,2-6 1 0,5 0-2 16,3-2-4-16,8-5-8 0,30 6-2 0,-1-11 2 15,-9-8 3-15,-17-6 2 0,1-2 0 0,-3-2-1 0,-2-5-2 16,-1 2 2-16,-4-3 1 0,2-2-3 15,-5-2-2-15,-3 0 2 0,-5-4 0 0,-1-1 2 16,-1-3 8-16,-4-3-10 0,0 1 2 0,-6 0-3 16,4-2-4-16,-5 5 8 0,-1 1 0 15,-5 5 0-15,1 3-3 0,-5 2 1 0,-1 3-1 16,-2 1 4-16,-5 1 3 0,3 4-3 0,-4 0 0 16,-1 1-7-16,-1 3-2 0,-4 1 3 0,-2 4-1 15,-5 1 0-15,-1 4-2 0,-6 3 2 16,-2 4-2-16,-2 3 3 0,0 3 2 0,-5 3-2 15,5 4 1-15,1 0-3 0,1 3-5 0,5-1 7 16,-1 2-2-16,7 0 1 0,4 0 3 16,4-4-9-16,4-3 0 0,4-4 1 0,6-1 6 15,0-4-2-15,5 0 1 0,1-5-1 0,3 0-7 16,5-5 11-16,-1 0 0 0,10-6 4 0,-4-4 3 16,8-3-6-16,2-4 0 0,6 0 0 0,-5-6 3 15,3 0-3-15,-4-1 3 0,-3 2-4 16,-5 0-4-16,5 1 5 0,-6 0-1 0,4 4 1 0,-4 1 5 15,-2 6-7-15,-2-1-2 0,-2 5 2 16,-4 2-2-16,0 4 2 0,1 0 0 0,-2 5-2 16,-1 0-5-16,1 6 7 0,0 1-2 0,2 5 4 15,-3 1 9-15,0-1-11 0,-3 1 1 16,0-3 0-16,1 1-6 0,0-3 5 0,0-1 1 16,-2-5-2-16,0-2-3 0,-1-1 4 0,2-3-1 15,-5-1 2-15,4-1 5 0,-3-4-6 0,5 0 1 16,0-3-1-16,6-4 2 0,-1-1 0 15,1-6 4-15,3-4-3 0,-2-4 1 16,-2 0-1-16,1-2-1 0,-1 0 2 0,-1 1 5 0,-3 0-6 16,0 3 0-16,-1 1-3 0,0 4-5 15,-1-1 6-15,-3 3 2 0,3 4 1 0,-3 2 1 16,-2 5-2-16,-2 3-3 0,-1-1 2 0,0 2 6 16,0 0-10-16,0 2-1 0,0-2-7 0,0 1-5 15,0 2 4-15,0 7 4 0,1 4 5 16,0 5 2-16,3 4-1 0,0 1-1 0,-1 1 0 15,4 3 3-15,0 1-1 0,2-1 2 0,2-3-4 16,5-1-5-16,3-2 4 0,3-1 2 0,5-5 1 16,0-1 0-16,0-6-2 0,4-2-2 15,-2-4-3-15,0-3 5 0,-6-7-2 0,5-2 3 16,-5-6 1-16,3-4-2 0,-2-5 3 0,-1-7 1 16,1-1 1-16,-3-5 4 0,-2-3-4 0,-4-5-1 15,-1-2-1-15,1-1 1 0,-4 0 0 0,-2 0 2 16,-3 3 0-16,-2 2-7 0,-3 2 8 15,-1 2-2-15,-1 2 3 0,-3 3 10 0,0 0-10 16,-1 8 3-16,-2 4-2 0,-1 6-3 0,1 1 8 16,1 8 0-16,-2 0 0 0,6 4-6 15,0 2-3-15,2 2-8 0,-2 2 0 0,2 6 6 16,0 1-8-16,2 10 7 0,0 5-4 0,3 4-5 16,3 7 10-16,5-1 0 0,1 4 0 0,-1-3-2 15,7-2 0-15,-4-3 0 0,2 2 2 16,-1-2 6-16,4 3-6 0,0-4-1 0,2 2-1 0,0-1-6 15,0-1 6-15,-1-1 0 0,3-4 2 16,-3-2 1-16,4 0-1 0,-1-1-1 0,-1-2 0 16,1-1 2-16,-6-3-4 0,2-1 2 0,-3-3-3 15,0-2-1-15,-2 1 4 0,-2-4-2 0,-4-4 1 16,0-1 0-16,-2-1-1 0,-2-2-1 16,0-1 3-16,1-1 2 0,-3-4 0 0,6-5 3 15,-2-1-3-15,-3-4-3 0,2-1 2 0,-2-4-1 16,-1 2 3-16,-2 0 0 0,1 0 1 0,-2 4-3 15,-2 5 1-15,-2 1 3 0,0 5-3 16,-1-1 4-16,-1 2-4 0,0 2-7 0,1 1 7 16,1 2-1-16,-3 1-1 0,1 3 6 0,-2 2-9 15,0 4 0-15,3 2 1 0,0 4 0 16,2 2 1-16,0 0 0 0,4 0 1 0,0-1-3 16,4 2 2-16,1 0 0 0,2 0 2 0,2-3 3 15,0-2-3-15,1-4-1 0,1 0-3 0,-1-4 3 16,1-2-2-16,-1-2 2 0,0-1 1 15,0-6-3-15,0 0 4 0,1-1-1 0,-2-4 1 16,2-2 5-16,-3-3-5 0,3-2 0 0,0-4-3 16,-2 1 0-16,2-3 3 0,-3-2 1 0,0 1 0 15,0-3-2-15,-2 3 2 0,1 1 0 0,-5-2 1 16,0 4 4-16,0-1-5 0,-3 0-1 16,0 4-1-16,-1 1-2 0,1 3 5 0,-1 4-1 15,0 1 2-15,0 2-1 0,0 4-3 0,0 2-2 16,0 1-4-16,0 2 1 0,0 1-2 15,0 4 1-15,4 5 2 0,1 4-2 0,-1 6 4 16,6 1 1-16,1 1 2 0,4 1 0 0,5-2-4 16,2-1-2-16,6-1-1 0,2-3 0 0,1-4-5 15,2-3-2-15,4-5-1 0,-1-7-2 0,1-3 4 16,-4-6 4-16,-1-6 5 0,0-4 2 16,0-7 1-16,-4 1 0 0,1-4 0 0,1-4 3 15,-5-1 0-15,1-3-1 0,3-2 1 0,-4-2-2 16,2 1 3-16,-5 0 4 0,-3 0 2 15,-8-3 6-15,-4 3-1 0,-3 3 1 16,-6 4 1-16,-1 6 0 0,-3 3 2 0,-3 5-2 0,-1 2 1 16,-3 3-8-16,-1 3 2 0,-4 4-2 0,-1 2-3 15,-3 5 0-15,-4 7-6 0,1 4-1 0,0 9-1 16,0 8-1-16,5 4 1 0,1 8-1 0,4 4 1 16,4 1-3-16,7 2 4 0,2 1 1 15,5 0-1-15,2 0 3 0,4-2-5 0,-1-1-2 16,2-5 0-16,4-2-2 0,-3-6-2 0,3-3-9 15,5-3-4-15,3 0-11 0,9-3-23 16,5-3-32-16,5-2-63 0,3-4-124 0,1-6-468 16,1-6-1021-16</inkml:trace>
  <inkml:trace contextRef="#ctx0" brushRef="#br0" timeOffset="202721.4327">4822 12147 2241 0,'-3'2'68'0,"3"-2"28"15,-1 0 53-15,1 0 21 0,0 0 7 16,0-3-31-16,1-1-51 0,2-2-37 0,-1-2-31 16,3-5-1-16,3-5-12 0,2-1 1 0,5-8-4 15,3-2-4-15,5-4-1 0,4-7 1 0,4-6-1 16,3-6-2-16,2-6 3 0,1-5-2 0,1-2 1 16,-5-4 1-16,2-5-1 0,-4-1-1 15,-4 4 2-15,-1 4-1 0,-10 13 9 0,-4 6 9 16,-2 3 7-16,-5 9 5 0,0 6-1 15,-3 5-2-15,-2 5-1 0,-2 9 0 0,1 0 0 16,-2 3-4-16,1 6-6 0,1 0-10 0,-3 4-6 16,-1 5-2-16,-4 6-3 0,-2 6 2 0,-3 11-1 15,-5 8-2-15,-1 5-1 0,-3 10 3 0,0 3-2 16,2 2-1-16,5 5 3 0,-1-1-4 0,7-5 3 16,3-3 0-16,5-5 0 0,3-4 1 0,6-5-2 15,4-4-1-15,5-2-1 0,5-4 0 16,8-2-2-16,6-8 4 0,5-2 3 0,2-7-2 15,-1-3 6-15,6-6-5 0,-4-6-2 0,1-5 2 16,-1-4-4-16,-6-6 4 0,1-3 0 16,-6-3 0-16,-1-1-1 0,-1-3 1 0,-8 3-1 15,1-3 0-15,-6 3 3 0,-2 0 0 0,-2 2-1 16,-5 3 3-16,-3 0-6 0,-1 4 3 0,-1 3-1 16,-3 0 3-16,-1 4 2 0,-1 1 0 15,-1 2 2-15,1 3-3 0,1 2 0 0,1 0-4 16,-1 2-1-16,1 2-4 0,0-1-5 0,-2 1 1 15,1 6 1-15,0 0 3 0,-1 2 2 16,2 3 2-16,3 1 0 0,1-1-1 0,1 2 1 16,3-1-2-16,2 2 1 0,0-1 1 0,4 1-4 15,2-2 1-15,3-1 1 0,1-1-1 0,0-1 4 16,2-1-1-16,-1-4 1 0,3 1-4 0,-3-7 2 16,0 1 0-16,-3-1-2 0,1-1 4 15,-2-3-2-15,-1-2 0 0,-2-1 1 0,0-3-1 16,0 1 1-16,-2-1 2 0,-1 0 0 0,0-4 1 15,-1 3-1-15,1 1-2 0,-2 1-2 16,0 0 1-16,-2 1-3 0,-1 1 3 0,0 2 1 0,-1 0-2 16,0 1 5-16,-3 1-3 0,-1 2 1 15,1 1-2-15,-1-1-1 0,1 2-2 16,0-1-1-16,0 3 2 0,0 0-4 0,2 1 3 16,1 0 1-16,-1 2-2 0,3 0 6 0,1 2-3 15,-1 0 3-15,-1-3 0 0,2 2-2 0,3 0 0 16,-1-2-4-16,-1 0 5 0,0 0-6 0,-4-2 5 15,2-2 2-15,2 0-4 0,0-1 10 0,-1 0-7 16,1-1-1-16,-1 0 1 0,3-2-4 0,-1-1 2 16,0-1-1-16,3 2 2 0,-1-1-2 15,-1-2 2-15,-1 1 3 0,-3 0-3 0,4 1 4 16,-5-1-3-16,2 2 0 0,-3-2 2 0,1 0-4 16,-2 2 1-16,2-1-2 0,-3 0 2 15,2 0 2-15,-3 0 0 0,0 0 2 0,1 1-2 16,0-1 3-16,-2 0-4 0,0 1-2 0,0 1 3 15,0 1-8-15,0-1 5 0,-1 1-1 0,3-1-2 16,-1 1 4-16,-1 1-2 0,0 1 0 16,0-1-1-16,-1 0 3 0,2 2-4 0,1-1-2 15,0 2 3-15,-1-1-6 0,0 1 7 0,0-2 1 16,1 2 0-16,-1-3 4 0,-2 0-2 0,2 0 0 16,-1 0 1-16,1 0-4 0,2 0 3 15,-2-2-2-15,0 0 2 0,4-2-4 0,-3 0 3 16,1-1 2-16,1 2-4 0,-2 0 10 0,2-1-5 15,-3 0-2-15,-1 2 2 0,0-3-3 0,1 3-1 16,0 0 0-16,1-2 1 0,-1 2-6 16,-1 0 6-16,2-2 1 0,0 2-3 0,-2-1 10 15,0 1-7-15,0 0-1 0,1 0 1 0,3 2-3 16,-3-1-2-16,-1 1 0 0,0 0-2 0,5 1 0 16,-3 1 2-16,4 0 2 0,-1 3-1 15,3-1 4-15,1 3-2 0,3 0 0 0,0 2 2 0,-1-1-8 16,0 1 7-16,-1 1-1 0,-2-2 0 0,2 1 2 15,-1-1-1-15,-2-1 0 0,0 3 0 16,-2-3 5-16,1-2-5 0,0 1 0 0,-2 1 2 16,1-1-8-16,-2-2 6 0,0 0 0 0,-1-1-2 15,-1-1 6-15,0-1-4 0,-1-1 4 16,3 0-4-16,-3 2 5 0,0-4-4 0,0-1 0 16,2 0 3-16,4-2-6 0,0-3 4 0,-2 0 0 15,3 0-2-15,-1-1 3 0,-2 0-1 16,3 0-2-16,0 1 1 0,-3 1 2 0,4 0-4 15,-3 3 1-15,-2-1 1 0,3 3-7 0,-4-3 4 16,4 4 2-16,-4 0-4 0,-1 0 7 0,3 1-5 16,-3 1 0-16,0 1 0 0,4 3-2 15,-3 1 2-15,4 1-1 0,-2 1 4 0,4 1-6 16,-2-1 5-16,-2 1 0 0,4-1-2 0,-1-2 6 16,-1 2-4-16,-1 1 1 0,3-2 0 15,0 0-3-15,0-1 1 0,0-3-1 0,4-1 2 0,-3-2-2 16,2 0 2-16,3-3 0 0,-3 0-3 15,3-4 8-15,2 2-6 0,2-2 1 0,-4-2-1 16,3 2-3-16,-1 0 2 0,-3-4 0 0,1 2 3 16,-3-1 0-16,-3 1 0 0,1 3 1 0,-5-2-2 15,1 1 4-15,-4 2-1 0,0 2 0 0,2-1 0 16,-3 2-3-16,0 0 1 0,-1 1-2 16,0 1 0-16,0-1 1 0,0 2-3 15,0-1-2-15,0 1-2 0,1 2 3 0,0 0 0 0,1 2 1 16,6 5 3-16,2-2-6 0,1 1 6 15,0 0-1-15,4-2 0 0,0-2 3 0,-2 1-3 16,7 0 2-16,0-3-3 0,5-1-2 0,-3-2 0 16,1-2-5-16,-3-2 4 0,1-3-5 15,-1-2 2-15,0-3 4 0,-1-1 0 0,2-5 6 16,-4-1 0-16,-1-3 1 0,2-5-2 0,2-1 0 16,-1-5-1-16,-1-4 0 0,-2 0 6 0,-2-2-5 15,-4 1 5-15,-3 2 3 0,0 6 1 16,-4 5 8-16,0 6 0 0,-3 5 0 0,0 4 0 15,-3 5-4-15,2 1-1 0,0 2-4 0,1 3-4 16,0 0-7-16,0 3 0 0,0 2-2 0,0 5 0 16,0 4 5-16,0 7-3 0,1 3 3 0,4 2 0 15,-2 6-3-15,-1 0 2 0,5 3-2 16,-5 6 2-16,-2 0-2 0,0 3-7 0,-1 1-19 16,-6-2-29-16,4-2-46 0,1-1-38 0,1-8-53 15,3-4-7-15,1-9 8 0,5-5-74 16,-5-5-187-16,5-5-645 0,-1-6 56 0</inkml:trace>
  <inkml:trace contextRef="#ctx0" brushRef="#br0" timeOffset="202865.0319">7978 11373 1724 0,'1'-8'391'0,"1"-3"-99"0,1-2-79 0,6 2-59 16,1 5-39-16,1-1-30 0,6-1-30 0,1 2-20 15,3 2-9-15,3 1-10 0,0 3-6 0,5 0-9 16,2 0-19-16,5-2-87 0,-3 1-311 0,6-4-1211 15</inkml:trace>
  <inkml:trace contextRef="#ctx0" brushRef="#br0" timeOffset="206469.4748">10045 11141 1417 0,'-2'-4'787'16,"0"1"-611"-16,-1 0-56 0,1 3-65 15,2 3-34-15,0 0 9 0,-1 3 10 0,1 6 14 0,-1 2 9 16,-2 5-4-16,1 5-3 0,1 0-8 15,-1 4-7-15,1-3-7 0,1 4-6 0,0 1-4 16,0 1-5-16,4-2-3 0,2 0-3 0,1-6 4 16,3-5 2-16,1 0 2 0,2-5 5 0,4-4 1 15,-4-2 3-15,6-1-1 0,-4-5-1 16,3-2-2-16,4-5-2 0,2-2 1 0,-2-2-5 16,0-5 0-16,-1-4-3 0,2-3-5 0,0-3 2 15,-1-5-3-15,-3 1-3 0,3-4-1 0,-1 3-2 16,1 1-1-16,-2 4 1 0,4 1 2 15,-5 6 4-15,3 1 1 0,-3 4 3 0,-2 2-4 16,-3 6 0-16,-3 3-5 0,-2 4-2 0,2 3 0 16,-1 3-5-16,-1 4 0 0,2 4-1 0,-1 3 2 15,-3 5-2-15,3 1 3 0,-4 2 1 0,-2 1-3 16,-3 5 4-16,2-1-2 0,-3-1-3 16,0-5 2-16,-1-2-10 0,-1-4-13 0,0-3-31 15,-1-3-51-15,-3 0-89 0,-2-7-187 0,-1-2-693 16,-4-7-563-16</inkml:trace>
  <inkml:trace contextRef="#ctx0" brushRef="#br0" timeOffset="206627.0267">10480 10622 1892 0,'0'-12'173'15,"0"-4"-34"-15,1 0-44 0,0 7-43 0,2 5-50 16,3 4-30-16,-2 5-16 0,6 4-20 0,1 6-49 15,5 8-175-15,3 8-527 0,-3 2-185 16</inkml:trace>
  <inkml:trace contextRef="#ctx0" brushRef="#br0" timeOffset="207591.3802">11266 11766 2216 0,'-3'-6'319'0,"-2"-2"-146"0,2-3-1 16,3 2-20-16,3-2-27 0,5-1-25 0,-1-3-20 15,2 0-22-15,5 1-16 0,-3-2-15 0,5 0-9 16,0 0-3-16,5 0-6 0,2 0 4 0,1 0-5 16,5-1-3-16,1 0 1 0,5-3-5 15,5-2 1-15,2-1 0 0,2-4 0 16,-2-2 2-16,1-9 1 0,-2-2 1 0,0 0-2 0,-3-5 5 15,0 2-5-15,-2 0-2 0,-9 3 2 16,-1 2-6-16,-2 4 5 0,-7 4 0 0,-2 4 1 16,-2 3 5-16,-7 4 5 0,-2 5 5 0,-4 3 2 0,0 6 0 15,-3 3-7-15,-1 3-7 16,-3 1-2-16,-5 9-5 0,-3 3 0 0,-10 8 1 16,-1 5-3-16,0 8 3 0,1 2 1 0,3 5-1 15,1 5 1-15,3 4-1 0,5 6-3 0,6 0 0 16,2-2 4-16,10-4-7 0,6-8 6 0,9-8 0 15,4-4-2-15,7-8 7 0,2-1-5 16,6-5 0-16,2-6 1 0,0-4-4 0,1-5 2 0,-2-6-3 16,-1-4 1-16,-2-7-4 0,-1-6 2 15,-2-5 2-15,-3-6-3 0,1-9 8 0,-2-6-3 16,-4-6 0-16,-3-1 1 0,-1-3-3 0,-3 4 3 16,-7-1-2-16,2 7 5 0,-8 5-5 15,-2 6 5-15,-1 3 3 0,-5 6-4 0,0 3 7 16,-2 4-3-16,2 6 3 0,-2 2 2 0,-2 5-4 15,5 2 1-15,-1 4-7 0,2 1-6 0,0 4-4 16,-1 6 1-16,-2 5 4 0,1 8-1 16,1 6 9-16,0 4-4 0,1 7-5 0,2 3 8 15,0 4-10-15,5 2 3 0,3 2 1 0,0 0-2 16,1-6 2-16,8-2-2 0,-1-6 0 16,-1-9-5-16,6-5 2 0,-3-8-4 0,-2-1-4 15,1-6 6-15,1-4-6 0,1-4 6 0,4-4 1 16,-1-2 1-16,3-7 6 0,-1 1-1 0,0-4 3 15,-2 0-1-15,-3-3-1 0,-1-1 1 16,-1 0-1-16,-1 0 4 0,-6 4-4 0,-1-2 1 16,1 0 2-16,-3 1-4 0,-1 2 6 0,2 0-2 15,-4 2 1-15,-1-1 1 0,3 5-3 0,-5 0 1 16,0 4-1-16,-1 2 0 0,0 2-4 0,-2 1-3 16,2 4-3-16,-2 3-1 0,0 7 8 0,0 7 0 15,0 4 3-15,0 3 0 0,0 3-2 16,1 4 1-16,1-1-2 0,5 0 2 0,1-2 0 15,6-7 0-15,5-1 0 0,6-3-2 0,3-4 5 16,3-4-4-16,2-3 1 0,1-5 2 16,-2-3-6-16,3-5 3 0,1-6 0 0,-2 0 1 15,1-9 2-15,-4 2 0 0,-1-5 2 0,-2 1-3 16,-3-2 5-16,-2-2 2 0,-4 3 4 0,-2-2 7 16,-7 4 2-16,-6 3 4 0,-1-1 2 15,-5 1 0-15,-1 3 1 0,-5 2-5 0,1 2-4 16,-7 3-7-16,0 0-4 0,-4 3-1 0,-3 5-4 15,-1 1 3-15,-1 6-4 0,2 2 0 16,1 3-1-16,4 4-2 0,-3-1 3 0,7 7-2 16,1 0 2-16,3 3-3 0,4 3 1 0,7-2 1 15,0-1-1-15,5 0 2 0,5 0-4 0,3-2 0 16,4-2-6-16,-2-1-5 0,2-5-8 0,0-3-14 16,-2-2-18-16,-1-4-21 0,-6 0-17 0,5-7-34 15,-3-2-52-15,-1-6-111 0,2-3-402 0,-2-4-968 16</inkml:trace>
  <inkml:trace contextRef="#ctx0" brushRef="#br0" timeOffset="207798.5992">11560 11364 2136 0,'-4'0'46'0,"2"0"15"0,4 0 20 0,13-5-3 16,7 0-5-16,14-1-25 0,7-2-31 15,14-1-39-15,8 3-191 0,8-2-1247 0</inkml:trace>
  <inkml:trace contextRef="#ctx0" brushRef="#br0" timeOffset="208620.0257">362 10700 982 0,'-4'-7'349'0,"-4"0"36"15,1 0-46-15,-3-3-36 0,4 1-48 16,-4-1-51-16,2 2-43 0,4 3-53 0,-1 0-43 15,3 3-41-15,1 1-23 0,1 2-3 0,2 1 4 0,4 3 11 16,0 0 7-16,5 4 4 0,7 2 8 16,4 3 2-16,6 2 6 0,1 0-10 0,4 5-6 15,6 0-5-15,1 0-5 0,3 1 6 0,-2-3-1 16,5 4-2-16,-1-3-2 0,1 1-2 16,-1-1-2-16,2 1-9 0,29 9 5 0,-14-5-9 15,-17-7-1-15,-20-8 1 0,-1 2-5 0,-6-4-5 16,-1-2-18-16,-6-1-27 0,0-2-43 0,-4-3-60 15,1-4-143-15,-4-5-412 0,4-4-913 0</inkml:trace>
  <inkml:trace contextRef="#ctx0" brushRef="#br0" timeOffset="208824.5628">931 10583 2329 0,'-3'-2'284'0,"0"-1"-3"0,-2 0-89 0,3 1-43 16,-4-1-52-16,2 1-43 0,3 2-37 0,-1 2-16 15,-3 6-1-15,2 3 6 0,-4 5 7 0,-3 7 3 16,-1 3-1-16,-1 4-5 0,-6 7-2 16,3 2-3-16,-2 2 0 0,-1 1 1 0,4-2 0 15,-2 2-2-15,3-1-1 0,3-3-1 0,2 0-1 16,2-2-8-16,0-6-15 0,3 1-30 0,-2-5-41 16,4-3-70-16,1-3-124 0,0-2-281 15,0-5-1057-15</inkml:trace>
  <inkml:trace contextRef="#ctx0" brushRef="#br0" timeOffset="209189.2736">180 10991 1996 0,'0'0'227'0,"0"0"33"0,0 0-4 0,-23-2-39 16,23 2-46-16,0 0-44 0,0 0-42 0,0 0-29 15,-29-2-24-15,29 2-17 0,0 0-7 16,0 0-6-16,0 0-2 0,-25-1 2 0,25 1 11 0,0 0 17 16,0 0 13-16,15 1-19 0,13-1-4 15,9-3-9-15,8-1-11 0,12-2 23 0,9-2 0 16,13-5-4-16,5-1 2 0,-2-1-3 0,4-3-15 16,7-2-2-16,59-15-5 0,-25 5 4 0,-27 5 11 15,-33 7 1-15,-11 2-1 0,-6 4-4 16,-10 1-3-16,-10 4-4 0,-10 3 7 0,-10 1-1 15,-6 2 4-15,-1 1 6 0,-3 0-5 0,0 1 6 16,-3 0-2-16,1-1-4 0,1 0 0 16,0 0-4-16,1 2-4 0,-3-1-1 0,-4 2 0 15,-3 2-1-15,-5 2 0 0,0-1-5 0,1-1-24 16,1 3-42-16,0 2-100 0,7 1-381 16,-3 4-1238-16</inkml:trace>
  <inkml:trace contextRef="#ctx0" brushRef="#br0" timeOffset="211272.8091">14671 11260 676 0,'8'-13'576'16,"-3"-4"-303"-16,2-2 5 0,-1 6-29 0,-3 3-4 0,1 2-8 15,0 3-43-15,-4 2-52 0,0 0-42 0,0 6-37 16,-1-3-26-16,-2 1-25 0,1 2-6 15,1 2-4-15,0 5-2 0,-1 4 13 0,-2 4 5 16,0 5 7-16,1 0 1 0,-4 4-2 0,5 1-1 16,-5 1 0-16,5 1 4 0,1-1-4 0,-1 0-2 15,1-6-9-15,1-1-9 0,0-1 4 16,3-3-3-16,-1 1 6 0,6-2 2 0,0-2-1 0,3 0 0 16,2-1-1-16,4-3 5 0,4-2-2 15,0-2 2-15,2-6-4 0,4-2-4 0,-4-2 1 16,2-3-2-16,-1-2 0 0,-2-1 0 15,-1-4-8-15,-1 0 1 0,-1-2-1 16,-3-1 0-16,-4 0 2 0,-6-2-3 0,2-1 2 0,-2-2-3 16,-5 2 4-16,-1 0 2 0,-4-1 0 0,1 1 4 15,-1 1-5-15,-3 3-1 0,-2 0 0 16,1 1-1-16,-3 4 2 0,5 1 0 0,-3 2-2 16,2 2-1-16,-2 3 1 0,5 0-2 0,1 2 0 15,1 0-2-15,1 1-8 0,1 2-1 0,1 2-1 16,1 4 3-16,3 1 6 0,6 3 2 15,-1 0 6-15,7-1-4 0,5 0 2 0,2 1 2 0,7-4-1 16,4 2 2-16,-1-5-1 0,4 0-3 16,-3-4-2-16,1-3-1 0,-3-1 3 0,-3-5-2 15,-2-5 1-15,-6 0 1 0,-1-4-1 0,-1-1 2 16,-4-1 2-16,-1-2 2 0,-5-4-2 0,-3-2 0 16,-3-1-1-16,-2-2-2 0,2 1 5 15,-4-1-1-15,-4 1 2 0,1 3 3 0,2 3-2 16,-5 3 3-16,3 1 2 0,-4 5 5 0,2-2-1 15,-3 3 0-15,0 0-2 0,4 3-3 0,-3 3 2 16,5 0 2-16,-1 2-4 0,-2 2-2 16,3 0-6-16,2 2-4 0,-1 0-1 0,1 0-2 15,0 1-4-15,0-1 0 0,0 1 0 16,0 0-4-16,0 2 11 0,1-2 6 0,-1 1-2 16,0-1 5-16,0 0-8 0,0 2 0 0,0-2-2 15,0 1 1-15,0-1 4 0,0 0-3 0,0-1 3 16,0 1-4-16,0-1 3 0,0 0 2 0,0 1 1 15,0-2 5-15,0 1-7 0,0-1 0 16,0 1-1-16,0 1 2 0,0-1 3 0,0 0-1 16,0 0 2-16,0-1-4 0,0 1 2 0,0 0-2 15,0 0 1-15,0 0 5 0,0 0-7 0,0 0-1 16,0 0-4-16,0 1-3 0,0 0 5 0,0-1-3 16,0 0 3-16,-1 1-1 0,1 2 0 15,-2 1 2-15,1 2 1 0,-2 4 2 0,1-1-2 16,1 5-1-16,-3 2-2 0,0 6 2 15,2 3 2-15,-1 5 2 0,-3 5 1 0,3 6-1 0,0 5 2 16,-2 5 0-16,2 9 0 0,-2 2 0 16,3 4-2-16,-1 1 0 0,-4-2 1 0,6 1 0 15,0-4-3-15,2-6-1 0,0-7 0 0,6-7-1 16,-4-7 2-16,-1-3 2 0,3-3-2 0,-3-4 2 16,-1-4-1-16,1-3-2 0,2-8-1 15,-2-3-1-15,-1-3-1 0,0-4 6 0,-1-1 4 16,1-3-3-16,4-5 0 0,-2-5-8 0,-1-3-6 15,3-2-6-15,-1-3-9 0,-4-1-3 0,1 1-5 16,-1 0 0-16,-1 1 7 0,0 2 5 16,-5 1 6-16,2-2 6 0,-5 2-2 0,0-1 4 15,0-1 2-15,-4 2 1 0,3-4-3 0,-1 1 0 16,-2-4-2-16,-3 0-3 0,3 0 6 0,2-4 0 16,0 0 0-16,3 0 0 0,5-2-2 0,3 1-1 15,4 3-1-15,4-1-1 0,4 1 1 16,2 0 2-16,3 2 0 0,3 2-1 0,0 3 6 15,2 3-1-15,4 4 2 0,-1-1 2 0,-3 6-4 16,-1 3-1-16,-1 5-1 0,-2 2-2 0,0 5-1 16,-3 3 1-16,2 6 1 0,-5 5 1 15,-1 5 4-15,-3 4 0 0,-6 5 1 16,-2-3 3-16,-2 1-4 0,-5-2 0 0,2-1 0 0,-5-4 1 16,2-3 2-16,0-4 0 0,3-4 1 15,-3-3-2-15,4-3 2 0,-2-2-1 0,4-2 0 16,2-4 1-16,1-2 2 0,1-3-2 0,7-4-5 15,2-3-6-15,6-7-12 0,6-2-27 0,5-5-50 16,-3-3-82-16,4-6-115 0,-1-5-119 16,-5-7-195-16,2-6-273 0,-7-3 140 0</inkml:trace>
  <inkml:trace contextRef="#ctx0" brushRef="#br0" timeOffset="211493.9175">15798 10997 252 0,'2'-26'877'0,"3"-9"-257"0,-3-5-167 16,-2 11-118-16,-1 8-80 0,1 4-59 0,0 3-42 15,-1 3-33-15,0 4-28 0,0 3-23 0,-3 3-21 16,3 1-25-16,1 2-18 0,-1 4-9 15,1 5 0-15,-1 7 3 0,-1 8 5 0,-4 8 3 16,5 5-1-16,-1 7 0 0,0 6-1 0,-2 10 3 16,3 5 1-16,-1 9 1 0,-2 10 1 15,-2 1-3-15,-2 5 0 0,2-3-1 16,-3-4 2-16,2-2-4 0,5-7 0 0,-3-5 0 0,3-6-7 16,1-7 2-16,-1-1-8 0,-5-5-11 0,4-5-12 15,-3-9-26-15,3-7-24 0,1-12-29 16,1-7-32-16,1-5 1 0,1-7-27 0,0-7-76 15,1-5-117-15,3-8-175 0,-2-6-236 0,0-8-44 16,3-4 660-16</inkml:trace>
  <inkml:trace contextRef="#ctx0" brushRef="#br0" timeOffset="212081.078">15739 11782 1 0,'4'-36'559'0,"-2"-10"-65"16,-1-11-107-16,2 10-64 0,2 7-55 0,-2 3-46 16,4 2-38-16,1-2-31 0,5 2-23 0,2-1-21 15,5 2-19-15,4 2-17 0,0 3-12 0,3 5-8 16,-3 4-10-16,-2 5-8 0,-3 5-15 15,-1 6-9-15,-6 1-6 0,-2 8-6 0,-1 3 3 16,-2 7 0-16,-2 5 3 0,2 3 2 0,-3 8 2 16,-2 4 2-16,-2 3 1 0,-1 4 3 15,0-2-7-15,-3-1 1 0,-1-2 0 0,3-4-4 16,1 0 4-16,0-5-3 0,2-6-1 0,1-1-1 16,4-7 3-16,0-2-1 0,2-2 5 0,4-6 14 15,4-2-1-15,4-5 8 0,3-5-6 16,7-6-9-16,0-2 2 0,1-2-9 0,0-3 1 15,-1 0-1-15,-1-1-5 0,-5 0 4 0,-3 1-1 16,-3 0 1-16,1 0-3 0,-6-1 0 0,2 0 2 16,-5 1-2-16,-3 2 5 0,-1-1-3 15,2 4 1-15,-5 2 2 0,-1 3 3 0,2 3 2 16,-2 3-1-16,-2 3-2 0,1 3-7 0,-1-1-3 16,0 1-4-16,0 1-5 0,0 0 8 0,1 3-5 15,-1 4 3-15,5 2 2 0,-3 5-4 0,1 0 1 16,4 2-2-16,-3 1 2 0,4 1-2 15,-1-2 4-15,-1-2 1 0,4 2-4 0,2-2 7 16,1-2-4-16,-1 0-1 0,1-3 4 0,6-1-7 16,-1-3 3-16,1-2 1 0,1-4 1 15,1-3 1-15,1-4 4 0,1-3 1 0,1-5-2 16,1-3 7-16,-4-1-4 0,0-3-2 0,0-1 2 16,-2-4-8-16,0-1 3 0,-2-2 0 0,-2 4-1 15,-3 2 2-15,3 4 5 0,-6 4 5 0,-4 5 0 16,2 1 8-16,-3 4-6 0,-4 4-2 15,1 1-2-15,-1 1-13 0,0 0 2 0,2 3-4 16,1 0-1-16,0 8 10 0,3 1-5 0,-2 6 0 16,3 2 0-16,-1 4-2 0,2-1-1 0,1-1-1 15,2 0 1-15,-2-3-5 0,0-2 6 16,1-2 0-16,3 1-2 0,2-4 1 0,0 0-13 16,6-1-17-16,-1-3-34 0,4-2-52 0,2-2-112 15,2-2-412-15,3-4-1112 0</inkml:trace>
  <inkml:trace contextRef="#ctx0" brushRef="#br0" timeOffset="213144.7737">18661 11262 1822 0,'-11'-14'146'0,"-4"-4"11"0,-2-4 23 16,2 6-10-16,5 3-10 0,-6 1-32 15,0 3-34-15,-6 6-23 0,-1 1-10 0,-5 4-12 16,-3 3-10-16,-2 4-2 0,-7 8-5 15,-7 1-3-15,3 4-2 0,-4 3-3 0,4 2-5 16,1 2-1-16,2 0-3 0,7 5-7 0,6-2 1 16,6 2-5-16,9-5-1 0,6-1-1 15,7 0 0-15,7-5 2 0,6 0 3 0,7-4 7 16,9-4 1-16,3-4 3 0,8-6 2 0,2-4-4 16,4-3 2-16,-1-3-4 0,5-5-1 0,-2-2-2 15,-6-4-4-15,1-1 0 0,-5-3-2 16,-4-1 0-16,-2-3 1 0,-2 1-1 0,-5-1 3 15,-5-1-5-15,-5 2 4 0,-3-2 1 0,-5 3 0 16,-1 1 3-16,-5 4-6 0,-2 2 4 0,-5 1-3 16,2 4 1-16,-6-1 1 0,1 5-4 0,-1 2 0 15,-4 2-4-15,0 3 0 0,0 4 0 0,-1 1 0 16,0 4 2-16,4 0-3 0,-2 3 0 0,5 0 1 16,0 2-3-16,4-2 4 0,3 3-1 15,2 1 2-15,4-2-1 0,4 1 0 0,3 1 0 16,3-4 0-16,7-1 2 0,2-4-1 0,6-1 1 15,2-1-1-15,2-1 0 0,1-4 3 16,1 0-3-16,2-1 1 0,1 0-2 16,-1 0-2-16,-2-1 2 0,0 0-1 0,-2-2 2 0,1 1-2 15,2 0-1-15,0-2-1 0,-1 2 0 16,2-2 2-16,0 3 0 0,5 0 0 0,-2 0 0 0,8 1-4 16,0 0 4-16,3 1-3 0,6 0 2 15,0 1 1-15,2 2-3 0,2 1-1 0,-2-1-3 16,1-1 3-16,-1 1 1 0,-4 1-1 0,2 0 1 15,-1 0-5-15,-4-2 0 0,0-3 1 0,-5-2 3 16,-1 0 1-16,-6-2 2 0,-1-2 3 16,-3 0-3-16,-6-2 2 0,-2-2 1 0,-2 2 0 15,-8 1 3-15,-4-1-1 16,-1-1 2-16,-8 1 2 0,-1-4 3 0,-1 0 2 0,-4 0-3 16,0 1 2-16,-2-2-5 0,-2 3 1 0,-1 0-2 15,-3 3 0-15,-3 1 0 0,-3 0-5 0,-4 2 0 16,-5 0-1-16,-5 4-1 0,-9 1 5 0,-2 5-2 15,-4 2 1-15,-3 2-3 0,0 4-1 0,-4-1 2 16,4 3 0-16,3 3 1 0,9-2-1 16,8 1-3-16,12 0-1 0,7 2-3 15,9-6 5-15,7 4 1 0,9-3 2 0,11-2 0 0,9-1-3 16,8-6 2-16,6-4-2 0,3 0 3 16,1-4-2-16,-4-4-2 0,-4-4 2 0,-5-3 0 15,-7-6 3-15,-1-4 1 0,-8-3 0 0,3-7-1 16,-1-6-2-16,-1-7 3 0,-3-2-2 15,3-2 3-15,-7-1 0 0,-1 0-4 0,-5 3 2 0,-7 2 1 16,-2 3 1-16,-6 4 5 0,-6 4 2 16,-2 3 2-16,-3 4 1 0,-3 6 2 0,2 3 1 15,-4 3 6-15,2 4-4 0,0 3-1 0,4 4-4 16,3 4-9-16,-2 1-1 0,1 6-4 0,2 6-1 16,-4 6 1-16,0 5-1 0,3 8-1 15,1 2-1-15,8 7 3 0,3 2 2 16,6 4-2-16,3 4 1 0,1 3-4 0,6 0 0 0,-2 2 4 15,0 2 0-15,-1-2-2 0,-1 0-2 16,0-5-5-16,-4-4-8 0,2-2-17 0,-5-3-38 16,1-2-88-16,-2-1-260 0,-3-1-1361 0</inkml:trace>
  <inkml:trace contextRef="#ctx0" brushRef="#br0" timeOffset="213524.051">22434 10613 1 0,'1'0'0'0</inkml:trace>
  <inkml:trace contextRef="#ctx0" brushRef="#br0" timeOffset="214028.381">22455 10541 1096 0,'3'-15'600'0,"0"-3"-220"0,0-7-92 0,4 4-65 15,-2 3-26-15,3 2-15 0,-5 3-18 0,1 5-36 16,-4 3-41-16,0 5-45 0,-1 2-27 0,-3 6-15 15,0 6 2-15,-7 9 8 0,-5 7 4 16,-2 8 3-16,-3 6 3 0,-1 5 4 0,0 5 1 16,-3 4 1-16,0-1-2 0,3 7-8 15,3 0-2-15,6 5-3 0,6 1-4 0,4 3 4 16,4-3-5-16,7-1-1 0,8-4 0 0,5-8-2 16,11-6 3-16,4-9 1 0,4-8 0 0,0-9-1 15,1-8 6-15,2-5-2 0,-1-9 1 0,5-6 0 16,-3-9-8-16,3-4 2 0,-5-6-2 0,-2-5-1 15,-3-8 1-15,-3-2 0 0,-4-5 1 16,-3-3-3-16,-3 2 6 0,-4 2-4 0,-8 5 0 16,0 3 2-16,-4 0-8 0,-6 5 5 0,-2 3 2 15,-1 3 0-15,-2 4 7 0,-3 6-3 0,-1 1 2 16,-1 3-3-16,-1 5-2 0,-4 2-4 16,-3 5-3-16,-4 5 4 0,-2 4-6 0,-1 5 4 15,-2 5 0-15,5 2-2 0,4 3 6 0,1 5-4 16,6 1 2-16,5 2-2 0,3 3-3 0,3-1 1 15,5 2 0-15,5-3 2 0,2-4-2 16,6-7 0-16,4-6 1 0,-1-6-1 0,2-4 6 16,2-4-1-16,-2-5 0 0,1-3 1 0,-6-4-4 15,0-6 4-15,-2-2-2 0,-2-3 2 16,2-6-1-16,-7-2-1 0,-1-1 4 0,-3-1-4 16,-3-1 2-16,-3 3-1 0,-3 1-1 0,-3 3 0 0,-2 2-4 15,-2 1 2-15,-4-1-2 16,-4 3 0-16,-1 0 4 0,2 3-4 0,-4 2 2 15,-1 1-4-15,2 1 2 0,1 2-6 0,1 2-10 16,6 3-15-16,7 0-37 0,2 2-40 0,2 0-34 16,3 4-43-16,3-1-51 0,7 3-115 0,8-3-290 15,3-2-934-15</inkml:trace>
  <inkml:trace contextRef="#ctx0" brushRef="#br0" timeOffset="215033.882">23420 11018 1519 0,'5'-6'466'0,"-4"-2"-57"0,1 1-120 0,-2 4-88 15,0 3-67-15,-1 2-56 0,-1 0-31 16,-4 4-10-16,-4 4 4 0,0 5 8 0,-4 2-3 16,-1 1-3-16,3 5-7 0,2 0-6 0,0 0-6 15,6 2-4-15,-3 2-5 0,6-1-5 0,2 2 2 16,3 1-3-16,4-3 2 0,3-1 1 16,5 0-1-16,4-4 2 0,2-2-2 0,1-4 2 15,6-3-2-15,-2-4-3 0,-1-4 0 16,2-3-3-16,0-4 0 0,-3-3 1 0,0-5-2 0,-3-1 1 15,-3-2-1-15,0-4 0 0,-5-3-1 16,-2-2 4-16,-1-5-2 0,-3 1 1 0,1 0 0 0,-7 0-4 16,0 1 4-16,1 2-1 0,-6 2 1 15,2 4 1-15,0 2 0 0,0 2 1 0,0 1 1 16,-1 3 6-16,1 0 2 0,-3 3-2 0,3 4 0 16,1 1-8-16,0 1-4 0,-1 2-2 15,2 0-8-15,-1 2 1 0,0 4-4 0,0 1 0 16,-1 4 6-16,2 7-1 0,-1-1 5 0,1 3 1 15,3 3 1-15,-2-1-2 0,1 2-4 0,-1-2 4 16,4 1-3-16,-2-3 5 0,4 0-1 16,2-5-2-16,0-2 0 0,0-3-1 0,2-3 2 15,2-2 0-15,1-3 1 0,4-3-1 0,2 1-1 16,0-4 1-16,-2-2-1 0,2-2 3 16,-5 0 0-16,0-1-2 0,2-5 1 0,-5 1-2 15,6-3 1-15,-4 3 1 0,1-4 1 0,1 0-2 16,-2 1-2-16,1-3 2 0,0 0 0 0,-3-1 2 15,-1 3 1-15,0-1-2 0,-3 1 1 16,-1 2-4-16,-3-1 2 0,2 4 2 0,-2 1 1 16,-2 4 0-16,-2 4-4 0,0 0 1 0,-1 1-2 15,0 1 1-15,0 1-2 0,0-1-7 0,0 0-1 16,-1 4-3-16,1 1 2 0,-1 6 7 0,2 2 3 16,0 0 2-16,1 3-2 0,4 0 1 15,0-1 0-15,2 0 1 0,2-1 3 0,7 0-4 16,-2 0 2-16,7-4-2 0,2 1-2 0,-1-3 5 15,4 1-3-15,-1-6 3 0,3 1-3 0,-2-4-3 16,-2-2 1-16,-2 0 0 0,-2-6 6 16,-4 1-3-16,-1-4 3 0,-3-4-3 0,0 1-2 15,0-1 4-15,-2-2 0 0,-1 2 2 0,0 1 1 16,-3-4-4-16,0 1 0 0,-1 2-1 0,-2-2 4 16,4 4 0-16,-4 2-1 0,2 0 2 15,-2 3-4-15,1 0 4 0,-3 1-1 0,0 0 3 16,-2 4-3-16,1 1-2 0,1 2 1 0,-2 0-6 15,0-2-1-15,-2 5-1 0,2 1 1 16,0 5 0-16,-1 2-1 0,1 4 5 0,0 0-2 16,0 3 4-16,0 2 2 0,0-1-6 0,0 2 1 0,3 0 0 15,2-4-1-15,0 3 2 0,2-2 1 16,2 0-2-16,3-1-3 0,3-3 4 0,0-4-1 16,5-1 3-16,1-4 6 0,-1-4-7 0,1-2-1 15,2-4 0-15,0-4-2 0,1-1 4 0,-3-5 3 16,4-2 1-16,-1 0-4 0,-2-3 0 15,1-1-2-15,2-1 1 0,-2-3 7 0,0-3-4 16,0-1 0-16,-3-1-5 0,1-1-1 16,-1 6 4-16,-2 4 2 0,-2 5 1 0,-4 5 0 15,-2 2 2-15,0-1 6 0,-5 6 5 0,-2-2 1 16,-1 5-3-16,-2 1-6 0,0 1-10 0,-1 0-4 16,1 4 2-16,1 6-1 0,1 1 5 0,2 11-2 15,-2 1 0-15,0 1-1 0,-3 1 0 16,1-1 6-16,-1 0-4 0,0 1 1 0,1 0-3 15,0 1-6-15,3-2 7 0,3-1-2 0,1-3 4 16,4 2-2-16,3-5-19 0,6-2-29 0,3 1-50 16,7-4-87-16,5-1-264 0,2-5-1317 15</inkml:trace>
  <inkml:trace contextRef="#ctx0" brushRef="#br0" timeOffset="216523.4979">27171 10556 2318 0,'-5'-14'143'0,"-1"-2"-2"15,1 1 20-15,1 9-21 0,3 3-44 0,1 4-48 16,-1 4-35-16,-5 5-5 0,-2 7 10 0,-3 9 14 16,-4 5 3-16,-5 8-2 0,-1 4 3 0,-3 0-1 15,-1 8 2-15,-2 3 2 0,-4 3-13 0,0 7-8 16,-4 1-7-16,4-2-2 0,3-5-4 15,12-7 5-15,6-11-4 0,5-7-6 16,3-8 6-16,2-6-1 0,-2-6 4 0,4-5 11 0,-2-7 8 16,1-2 9-16,7-7-1 0,5-5-3 15,9-8-13-15,6-5-10 0,3-6-1 0,2-4-8 16,2-4 1-16,-1-5-2 0,5 3 5 0,-3 1 4 16,5 2-7-16,1 8 2 0,-2 4-9 15,1 6-3-15,-6 4 5 0,-5 7-2 0,-2 3 2 0,-2 5-5 16,-3 4 1-16,0 5 3 0,-4 3 0 15,-1 5 7-15,-1 5-5 0,-3 5-2 0,-2 3-1 16,-3 3-4-16,-4 2 7 0,0 1 1 0,-5 1 0 16,-4-1 1-16,-3 0-2 0,-3-1 3 15,-5-4 0-15,0-2 3 0,-1-6-3 16,2-3 1-16,0-6-2 0,4-1-6 0,3-4 7 0,-2-4-1 16,7-1 7-16,2-3 3 0,5-3-10 0,2-1-8 15,6-7-11-15,8-3-6 0,10-6-16 16,6-1-15-16,8-3-16 0,9-2-20 0,3-3-1 15,5-2 6-15,2-1 19 0,-2 1 23 0,-1 1 21 0,-3 4 18 16,-3 2 8-16,-9 3 12 16,-2 2 10-16,-8 3 16 0,-5 5 15 15,-6-1 7-15,-10 4 12 0,-4 2 1 0,-4 2-6 0,-6 2-15 16,-2 3-23-16,-2 2-16 0,-4 2-10 0,-6 2 1 16,-8 6 3-16,-5 4 4 0,-9 4-3 15,-1 1-9-15,1 2 5 0,0 3-3 0,4-1-1 0,1 3 9 16,4-1-11-16,9-1-2 0,4 0 1 15,8-2-3-15,5 1 7 0,6-3 2 0,7 1 2 16,4-3-1-16,8-1 3 0,6-1 0 0,4-4 0 16,2-3 2-16,4-5-5 0,0-5 0 0,-1-3-4 15,0-4 1-15,-2-5-2 0,-6-2-1 16,-2-5 2-16,-5 0-3 0,-1-3 5 0,-3 1-1 16,-3-3 1-16,-4 2 5 0,-4-2-6 0,-2 1 3 15,-5 1-3-15,-2 3-1 0,-2 0 3 0,0 4-1 16,-3 0 3-16,0 4-3 0,0 1 2 15,0 3 1-15,1 3-1 0,2 2-1 0,0 1-5 16,-1 1-5-16,-1 1-4 0,-1 2-1 0,2 1 3 16,-4 4 2-16,3 0 4 0,-1 0 0 15,3 3 1-15,1 1 1 0,3 0-2 0,1 1 4 16,4-2-3-16,1 0-2 0,3 1 1 0,8 0-1 16,3-1 3-16,5 2 1 0,3-1 1 0,2 0-2 15,5-3-1-15,2 1 0 0,3-3-1 0,4 2 2 16,0-3-3-16,-1 0-2 0,3-3 1 0,-4 1-5 15,4-3 6-15,0 0 0 0,-5-1 0 16,4-1 2-16,-4 0-2 0,7 0-1 0,-3 0 1 16,0 1 3-16,-4-1-2 0,4 1 0 15,-5-1 1-15,0 0-2 0,-2 0 2 0,-3-1 3 16,1 1-2-16,1-1 2 0,-3 0-2 0,3 1 0 16,-3-1-2-16,4 2 0 0,-2-1 1 0,0 1-2 15,1 1 2-15,-4 1-4 0,3 1 3 16,-1 1 3-16,-4 0 0 0,4-1 1 15,-6 0-4-15,0-1-1 0,-1-2 0 0,-3 2 3 0,-5-2 1 16,2-2 0-16,-5-2 0 0,-5 0 0 0,3-1-1 16,-7 0 3-16,-1-2 1 0,-1 3 2 15,-2-3 0-15,-3 1 1 0,-3 0-1 0,1 0-3 16,1-1 2-16,-3 1-1 0,0-1 0 0,-5-1-3 16,2 0 0-16,-6 0-3 0,-8-2-1 0,-3 0 4 15,-7 0-4-15,-9-1 0 0,-7 1 1 0,-4 1 0 16,-3 1 3-16,3 2 0 0,0 0 0 15,5 4-5-15,5 2 1 0,12 2-2 0,7 3-3 0,7 3 2 16,3 0-3-16,8 2 3 0,10 1 2 16,5 1 0-16,12 3 6 0,15 0-1 0,9 2 3 15,7-3-2-15,8 0-3 0,-5-4 1 0,-1-4 0 16,-6-6 1-16,-5-7 1 0,-4-4-1 16,1-8 0-16,-4-1 0 0,-3-8 0 0,-3-2-1 15,2-4 0-15,-6-6 0 0,0-1 3 0,-3-5-1 16,-2 0-2-16,-7-3 5 0,-7 4-5 15,-2-4 2-15,-10 5 0 0,-2 3-4 0,-7 6 4 16,1 1 0-16,-2 6 1 0,0 1 2 0,-1 5 1 16,0 4 2-16,1 2 1 0,0 4 1 0,4 4-3 15,0 3-4-15,3 3 0 16,0 2-4-16,-2 3-3 0,2 5 4 0,-7 2-1 0,5 7 1 16,-2 1-2-16,3 6 1 0,0 3-1 0,-1 5 0 15,4 5 2-15,4 1 0 0,-1 7 1 16,1 3-5-16,3 5 3 0,5-1 0 0,-1 4 1 15,6 1 5-15,-3-1-4 0,4 3 1 0,-1 2-3 16,2 0 0-16,-5 0-10 0,-2-2-31 0,-1-3-69 16,-5 1-205-16,-7-4-904 0,-5-5-564 15</inkml:trace>
  <inkml:trace contextRef="#ctx0" brushRef="#br0" timeOffset="219634.8057">1363 13371 2336 0,'-15'-26'160'0,"0"-7"21"16,-4-4 20-16,1 9-31 0,7 6-27 0,0 5-16 16,0 4-23-16,2 3-27 0,-1 5-20 0,0 3-18 15,0 3-22-15,-8 5-10 0,0 9-7 0,-7 3 0 16,-5 7 4-16,0 5-1 0,0 3-1 15,7-1-3-15,3 3 0 0,8-2-2 0,4 3 4 16,6-1 1-16,5 0-3 0,9-1 1 0,6-5 0 16,10 1 2-16,6-3 1 0,11-4 3 15,7-7-2-15,5-4-4 0,9-4 0 0,-3-4-7 16,-1-5-2-16,-3-5-1 0,-8-5-5 0,-7-4 4 16,-5-5 0-16,-1-4 3 0,-10-3 4 0,-5-2 5 15,-5-1 3-15,-7-5 0 0,-7 3 1 16,-3-3-5-16,-2 2 1 0,-4 0 1 0,-5-2-2 15,-7 4 0-15,-2 1-2 0,-3 1-2 0,-5 4 5 16,2 2 2-16,-2 2 4 0,1 3 1 0,1 1 0 16,2 3-2-16,3 3 1 0,6 5 3 15,3 2-5-15,7 1 0 0,3 3-6 0,2-1-11 16,-1 1-2-16,2 1-2 0,5-1 3 0,3 1 6 16,10 1 5-16,3 0 2 0,15-2 1 0,2-2 2 15,3-2-1-15,2-2 4 0,-1-2-3 16,-1-5-3-16,-3 1 4 0,-5-4-2 0,-2 0 3 0,-10 0 4 15,-2-3-1-15,-6 4 2 0,-3-1 5 16,-2 3 7-16,-6-1 9 0,-3 3 8 0,-1 1 4 16,-1 2-5-16,0 5-4 0,0 1-10 0,0 4-10 15,-2 0-7-15,0 1-11 0,-1 10-2 0,-4 9 1 16,-1 13 5-16,-4 8 0 16,1 3 3-16,3 5-3 0,-1 3-2 0,3 7 2 15,3 9-3-15,-1 5 4 0,2 7 0 0,-3 7-2 0,2 6 0 16,-3 4-3-16,2 2 2 0,-4 3-6 15,-3 1-12-15,-3-2-26 0,3-3-45 0,-2-6-45 16,2-12-66-16,2-7-93 0,3-10-212 0,-1-14-1182 16</inkml:trace>
  <inkml:trace contextRef="#ctx0" brushRef="#br0" timeOffset="219801.9145">1545 13930 2539 0,'-7'-17'104'15,"-2"-7"16"-15,-1-9-20 0,9 7-21 0,1 5-14 16,8 0-22-16,-1 2-18 0,5-2-19 0,5 2-10 16,12 3-6-16,10 1 0 0,12 4-5 15,11 4-15-15,8 3-29 0,10 3-69 0,9 3-103 16,6 3-165-16,6 1-478 0,0 0-449 0</inkml:trace>
  <inkml:trace contextRef="#ctx0" brushRef="#br0" timeOffset="220184.4345">3455 13477 2208 0,'-2'-16'339'0,"-2"-6"-82"16,0-8-70-16,-3 5-36 0,-5 0-35 0,-1 0-24 15,-4 2-18-15,-2 1-14 0,-2 5-10 16,-2-2-8-16,-1 6-8 0,-2 3-6 0,-3 5-5 16,-2 4-5-16,-7 4-3 0,1 3-4 0,-4 7-2 15,0 3-1-15,-3 6-4 0,8 2 1 0,2 2-1 16,6 1-3-16,7 4 0 0,7 2-3 0,8 2 2 15,6 3-3-15,6-1 4 0,6-4 0 16,10 1-4-16,5-7 8 0,5-3-7 0,2-3 4 16,5-6 0-16,4-4-2 0,0-8 2 0,-1-4-2 15,-1-8 1-15,-5-2-4 0,-3-7 4 0,-5-3 1 16,-1-3-1-16,-5-4 8 0,2 2-6 0,-6-2 2 16,-4 3 4-16,-1 0-8 0,-5 2 9 15,-3 1 2-15,-1 2 5 0,-3 5 6 16,-1 3 0-16,-1 2 2 0,0 4-6 0,-1 2-1 0,1 4-10 15,0 0-4-15,-1 4-2 0,1 0-11 0,-1 5 8 16,-3 5-2-16,0 5 0 16,0 2 4-16,4 4-2 0,1 0 1 0,1 2-1 0,5 0 3 15,-1 2-11-15,4-1-14 0,1-1-23 0,6 2-58 16,-2-3-73-16,5-1-211 0,2-5-1378 16</inkml:trace>
  <inkml:trace contextRef="#ctx0" brushRef="#br0" timeOffset="221916.4021">5455 13122 1548 0,'-12'-19'128'0,"-5"-8"33"0,-7-4 36 0,6 7-4 0,3 3-10 16,-3 4-8-16,0 1-32 0,-3 4-33 15,-1 4-31-15,-4 4-24 0,-7 7-14 0,-3 5-8 16,-6 5 0-16,-3 5 0 0,-3 5 3 0,-1 3-1 15,-1 2 0-15,2 7-8 0,0 2-4 16,5 5-1-16,4 3-9 0,3 5 3 16,2 0-4-16,7 6-7 0,3 3 3 0,6 2-4 0,3 4 0 15,7 3-1-15,7-3-3 0,10-5 1 16,8-6 1-16,10-7 4 0,10-7-2 0,9-6 5 16,9-7 3-16,8-7-1 0,7-6 6 0,7-8-7 15,5-5-1-15,2-6-4 0,-2-2-5 0,0-10 1 16,-9-1-6-16,-5-6 0 0,-5-1-2 0,-7-4 0 15,-7 0 4-15,-7-5-1 0,-7-3 8 16,-5-2-2-16,-7-4 1 0,-5 3 1 0,-7 0-5 16,-3 2 2-16,-7 5 1 0,-1 0 0 0,-7 3 1 15,0 4 2-15,-7 3-1 0,-2 1-1 0,-2 3 6 16,-6 5-5-16,0 1 0 0,-5 5 2 0,-2 3-8 16,-2 3 3-16,-3 3 0 0,-3 4-2 15,-2 2 1-15,-4 7 0 0,3 1 0 0,1 4-2 16,1 4 6-16,5 2-4 0,4 5 0 0,5-2 1 15,6 2-8-15,4-1 5 0,7 0-1 0,6 0 1 16,10 0 3-16,2 0-1 0,5-2 1 16,4-4-1-16,3-2 2 0,7-7-2 0,0-7 0 15,5-4 2-15,0-6-4 0,5-1 4 0,1-6 0 16,0 0-2-16,-1-6 7 0,0 3-6 16,-1-3 1-16,-2 1 0 0,-3 2-5 0,1 0 3 15,-4 1 0-15,0 0 2 0,-1 2-4 0,-6 1 2 16,3 2 0-16,-4 3-1 0,-1 3 2 15,-3 1-1-15,1 2-1 0,-6 3-1 0,1 4 0 16,0 0-1-16,-2 0 1 0,1 4 2 0,-2-3-1 16,0 1 1-16,1 2 0 0,1-1-2 0,0-1 6 15,3-2-4-15,-4-1 1 0,1-1 1 16,2-1-5-16,-1-3 3 0,0-3 0 0,5-3-2 16,-2-2 2-16,0-2 0 0,3 0 1 0,-3-4-2 15,-1-2 3-15,1-2-1 0,-2-2 1 0,2-3 0 16,-2-1-3-16,1-2 1 0,2-1-1 0,-2 1 5 15,-1 0 0-15,-3-1 1 0,0 4 2 0,0-1-4 16,-2 4 5-16,2 3 1 0,-3 0 1 16,-5 7 3-16,2 4-5 0,-4 0-2 0,0 3-4 15,-1 2-3-15,1 0 2 0,0 3-4 16,1 6 3-16,4 3-1 0,-3 5 1 0,4 5 1 16,-3 1 0-16,4 3 2 0,1 0-5 0,-3 1 0 15,2 0 1-15,5-2-1 0,-3-2 4 0,5 1-1 16,2-3 1-16,-1-5-2 0,4-3 0 0,-1-3 0 15,0-6-1-15,2-3 2 0,0-5 0 16,0-4 0-16,2-3 0 0,2-8-2 0,-3-6 5 16,-3-3 0-16,1-5-1 0,-2-6 1 0,-4-3-4 15,3-6 3-15,-2-8-2 0,4-2-1 0,0-5-3 16,-1 0 1-16,-3 2 3 0,0 1 1 0,-4 2 6 16,-4 6-5-16,0 2 0 0,-1 3 0 0,-4 5 0 15,-1 2 1-15,-1 4 0 0,0 6 5 16,1 7-1-16,0 5 4 0,-1 5 1 0,1 4-3 15,-1 4 2-15,2 2-9 0,-2 3-9 0,2 3 0 16,1 5-3-16,0 7 3 0,5 8 3 0,1 9 3 16,0 5-2-16,3 4 2 0,-1 6 0 15,4 0-2-15,-1 4 4 0,-1 1 0 0,5 2-2 16,-6 3 4-16,6-2-6 0,0-4 2 0,2-4 0 16,3-5-2-16,-3-6 0 0,4-5 0 15,3-3-3-15,-4-4-3 0,4-4-4 16,-4-4 0-16,6-4-2 0,-2-3 0 0,-2-3 0 0,2-5 0 15,-4-2 4-15,-2-3 4 0,0-7 6 0,-2 0 1 16,-2-2 2-16,-4-4-2 0,-2 2-2 16,-1-4 4-16,-1 1-2 0,-2-2 4 0,-4 3 2 15,-1 3-2-15,-2 0 3 0,-2 3 0 0,-4-2 3 16,3 3 2-16,-7 3-3 0,1 1-2 16,0 4-5-16,-4 1 2 0,2 2-3 0,-6 4 2 0,3 2 0 15,-3 2-3-15,5 1-1 0,1 1 0 0,2 2-1 16,8 3 2-16,1 1-1 0,3-1 0 15,7 2-2-15,5-2 2 0,-1-1 1 0,5-2 1 16,2-1 1-16,2-6-3 0,3 2 1 0,-3-7-1 16,4-3 1-16,-2-2 2 0,2-6 0 0,-5 0-1 15,-1-2-2-15,-1-5 1 16,1-2 1-16,-3-2 1 0,0-2 3 0,-2-1-3 0,2-2 2 16,-3 0-2-16,-3 0-1 0,-3-4 5 15,-5 0-2-15,3-1 1 0,-3 1 2 0,2 0-6 16,-3 3 1-16,-2 3 1 0,0 2-3 0,0 2 4 15,2 6 0-15,-3-1-1 0,1 5 2 0,-1 1 0 16,0 4-1-16,-1 2-3 0,1 4-8 0,1 1-1 16,0 3-2-16,1 4 3 0,1 5 6 15,5 7 0-15,1 2 1 0,2 2-3 0,7 4-2 16,2 0 2-16,3-2 0 0,8-2 1 0,0 0 3 16,6-6-4-16,0-2-1 0,1-6-4 0,3-4 2 15,1-5-2-15,-3-4 1 0,-2-8 1 0,-5-3-4 16,-4-7 10-16,-1-3-1 0,1-9 3 0,-1-4 4 15,-2-3-5-15,1-3 1 0,-2-5 0 16,1-4 4-16,-3-2 0 0,0-4 2 0,-3 0 1 16,-1 5-1-16,-5-3 2 0,-7 1 3 15,-2 4 6-15,-6 3 4 0,-4 5 2 16,-4 6-1-16,-3 7-2 0,-3 4 0 0,1 8-5 0,-4 2-4 16,-2 8-5-16,-5 7-7 0,3 3 2 0,-5 11-2 15,4 4 2-15,-2 8 0 0,3 6-4 16,2 10 2-16,3 4-2 0,6 4 1 0,4 3 1 15,7 2 0-15,6 3 0 0,5 2-1 0,0 1 0 16,3 1-1-16,-1-5 1 0,-2-2 4 0,1 2-11 16,6-5-9-16,3-1-20 0,9-2-47 15,6-5-65-15,6-4-207 0,7-6-942 0,-3-11-477 16</inkml:trace>
  <inkml:trace contextRef="#ctx0" brushRef="#br0" timeOffset="223755.4552">10526 13168 2533 0,'-3'-13'113'0,"-5"-5"13"15,-1-3 1-15,3 7-7 0,-3 4-10 0,0 2-15 16,2 2-25-16,-3 4-29 0,-4 6-14 0,-5 7-14 16,-6 7 0-16,-5 8-1 0,-8 7 0 15,-3 7 2-15,-1 3-8 0,0 6 5 0,2 1 0 16,2 2-2-16,4 5 3 0,5-1-7 0,6 0 0 16,9-4-4-16,13-2 1 0,10-8 0 0,12-4 1 15,10-6 5-15,15-7-3 0,10-6 2 16,15-10-1-16,12-6-2 0,6-10 0 0,0-5-6 15,-2-9-7-15,-6-8-2 0,-5-4-3 0,-12-6 4 16,-2-4 4-16,-7-5 4 0,-4-5 3 16,-2-6-1-16,-4-5 2 0,-4-1 0 0,-3-7 4 15,-7 0-1-15,-3 2 0 0,-3-1 1 0,-10 2-4 16,-2 3 4-16,-8 5 3 0,-4 7 11 0,-2 9 2 16,-6 10 15-16,-1 5 7 0,0 8-4 0,-1 6 3 15,-2 6-15-15,4 4-9 0,1 5-9 0,-2 6-10 16,-2 4-2-16,-3 9-3 0,-4 8 4 15,-2 8-3-15,0 6 3 0,3 3 3 0,-1 5-3 16,5 3 7-16,0 3-5 0,2 4-1 16,2-1 1-16,2 2-3 0,1 0 2 0,5-5-2 15,5-4 1-15,5-10-1 0,6-10-1 0,1-6 2 16,6-8-2-16,-2-7 2 0,4-4 0 0,2-7-2 16,4-2 3-16,0-4-4 0,5-5-1 0,-4 2 1 15,-1-2-2-15,-4 2 3 0,-2 0 2 16,-3 4 0-16,-4 1-2 0,1 3 2 0,-4 1-1 15,3 2-3-15,0 2 5 0,-1 4-8 0,6 0 3 16,1 1 3-16,0 2-2 0,7-3 6 0,5 4-4 16,-1 0-1-16,8 0-6 0,4-1-6 15,2-5-1-15,3 1 0 0,1-3-1 0,0 0-5 16,-1-2-5-16,-6-1-5 0,-6-2-1 0,-4-4 10 16,-7 3 9-16,-3-5 8 0,-3 2 3 0,0 2 0 15,-3-5 4-15,-4 3 0 0,-4-1 4 16,-4-2 2-16,-8 1 0 0,-1-4 1 0,-3 3 0 0,-1-4 5 15,-5 4-4-15,0 1 1 0,-1-2 0 16,-5 4-3-16,-1-1 3 0,-2-1 0 0,-4 3 2 16,-4 1-1-16,-1 2-1 0,-4 3 1 0,-4 3-3 15,-3 1 4-15,-2 4-3 0,0 4-3 16,4 1 0-16,2 5-6 0,7 1 1 16,8 3-2-16,6 0 1 0,5 2 4 0,7 1-4 0,6 1 0 15,8 0-1-15,2 1-2 0,6 0 3 16,8-4 0-16,3-4 0 0,9-2 0 0,0-6-2 15,0-6-1-15,-3-4 2 0,-5-6 3 0,-3 0-3 16,-4-3 2-16,-2-4-3 0,0 1-2 0,-5-3 5 16,1-2 0-16,-2 1 1 0,-4-1-1 15,-1-2 0-15,-4 1-1 0,1 1 1 0,-7-4 4 16,1 7-2-16,-2-1 0 0,-2 1 0 0,-1 5 1 16,0-2 0-16,-2 0 1 0,-2 3 3 0,2 0-3 15,-2 0 2-15,1 2 1 0,0 2-4 0,3-1 1 16,-4 5-2-16,2 1-1 0,0 2-2 0,-1 7-1 15,-1-2 2-15,2 4-2 0,1 0 2 0,0 2 1 16,1 2-4-16,4 1 0 16,3 3-1-16,-2-2 1 0,4 2 2 0,-1-2 2 15,4 1-2-15,0-2-4 0,1-4 3 0,1-1-1 16,1-1 3-16,-2-5 5 0,4-1-7 0,-1 0 2 16,3-5-3-16,2-2 0 0,3-4 4 15,3-1 0-15,4-4 1 0,1 0-4 0,-4-3 2 0,0-1-2 16,-4-4 3-16,2 1 4 0,-3-4-4 15,2 3 1-15,-3-2-3 0,1-1-2 0,-1 1 5 16,0 1 1-16,-3-2 0 0,0 5-2 0,0-4 0 16,-5 3-2-16,2 3 1 0,-4-1 3 0,-3 7-4 15,2 1 3-15,-6 1-3 0,0 3-1 16,-1 2 2-16,-2 1-3 0,0 1 1 0,2 7-2 16,-2 0 0-16,0 1 2 0,0 9 0 0,0-1 5 15,0 5-3-15,-2 1 1 0,0 1-3 0,2 1-5 16,2 0 5-16,2 0 0 0,3-2 2 0,3 0 2 15,1-3-4-15,5-4-1 0,3-1 0 0,4-6 4 16,1-1-4-16,4-4 2 0,-1-4-3 16,4-2-9-16,5-2 10 0,4-5-1 0,2-3 5 15,0-6 7-15,-6-6-8 0,-7-5 0 16,-4-7-1-16,4 0 0 0,-1-6 2 0,1-1 2 16,4 1-3-16,0 1-3 0,5-5 5 0,-6-1-2 15,-3 1 7-15,-7 1 3 16,-3 1-1-16,-7 1 4 0,-2 2 2 0,-7 4 6 0,-3 8 7 15,-3 3 2-15,-3 6-1 0,0 6-4 0,-2 1-4 16,0 3-7-16,-1 3 0 0,-3 1-3 0,2 5-8 16,-2 5-1-16,0 3-3 0,-5 6-2 0,3 4 4 15,-3 10-1-15,6 4-2 0,1 10-1 0,5 3 1 16,1 6 0-16,8 4 1 0,-1-1 2 16,-1 2-2-16,-2 5-2 0,-1 0-1 0,-7 1-3 15,4-1 5-15,-4 2-2 0,8-6-1 0,3 0-7 16,7-6-13-16,7-5-11 0,0-5-13 0,-1-3-8 15,2-7-29-15,-3-7-31 0,0-7-55 16,-4-8-95-16,-1-3-212 0,1-8-914 0</inkml:trace>
  <inkml:trace contextRef="#ctx0" brushRef="#br0" timeOffset="224070.085">13398 13280 1848 0,'-9'0'312'0,"2"0"-33"0,-2 0-61 0,7 0-37 16,7 0-30-16,1-1-17 0,4 0-20 0,7 0-14 15,9-1-17-15,9-1-19 0,9-3-5 0,9-1-15 16,2 0-9-16,6-4-2 0,0 2-8 16,6-1 0-16,-1-3-5 0,3 2-3 0,-6-1-8 15,-2 1 2-15,-5-2 1 0,-4 3 2 0,-5-2 9 16,-2 4-5-16,-8-1 3 0,-2 4 1 0,-7-1 7 15,-6 3 2-15,-4 1 2 0,-8-1 2 0,-5 2-9 16,-5 1 2-16,0 0-7 0,-1 1-5 16,0-1-12-16,-2 0-4 0,-1 1 0 0,0 1 0 15,-5 1 0-15,-7 2 0 0,4-1 0 16,0 5-9-16,-4-2-37 0,4 5-53 0,0 3-121 16,-4 2-830-16,1-4-804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14:16.1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1348 2466 1753 0,'-2'-6'224'16,"0"-5"11"-16,0 1-26 0,-2 4-21 0,4-1-27 0,0 6-32 15,-1 1-40-15,1 1-38 0,-1 3-30 0,1-3-19 16,-1 1-4-16,1 2 1 0,0 4 4 16,0 3 5-16,-1 3 4 0,1 5 4 0,-1 2 1 15,0 6 4-15,0 3 3 0,-2 5 3 0,2 6-7 16,0 4 4-16,0 6-6 0,-1 5-4 0,-3 4 4 16,3 5-6-1,-1 0 0-15,-3-1-2 0,5-7-2 0,2-5 1 0,2-4-3 0,0 0 0 16,-3-3-3-16,0-1 4 0,-3-7 2 0,3-3 1 15,0-8 4-15,3-5-8 0,-2-4-5 0,0-3-2 16,-1 2-11-16,0-2-16 0,-1 0-31 16,0-4-59-16,1-1-88 0,-3-4-125 0,0-4-302 15,1-5-955-15</inkml:trace>
  <inkml:trace contextRef="#ctx0" brushRef="#br0" timeOffset="373.8006">1160 2614 1390 0,'-9'-28'195'0,"1"-9"34"0,-2-9-5 16,9 6-32-16,2 4-8 0,5 5-30 0,3 1-26 16,2 4-36-16,2 0-34 0,6 3-14 15,2 4-20-15,8-1-7 0,3 4-6 0,0 5-1 16,6 3-2-16,-4 3-4 0,0 5-3 0,1 6 0 15,-5 1-2-15,0 3 0 0,0 5 1 0,-5 4-3 16,2 2 0-16,-5 2 1 0,-2 4 1 0,-1 0 4 16,-5 4 3-16,0 1-2 0,-7 1 0 15,-2-1-3-15,-6 3 1 0,-7-3 7 0,-5-1 8 16,-5 1 3-16,-4-4 1 0,-5-3 3 0,-3-2 2 16,-2 1 5-16,-5-5 4 0,1 0-8 0,-6-1-3 15,-3-1-2-15,1 1-7 0,2-6 0 16,1 2-2-16,2-5-4 0,3 0 0 0,9-2-2 15,1-1-1-15,8-4 0 0,4 0 1 0,6-2-12 16,6-1-20-16,2 0-33 0,1 0-74 0,5-4-91 16,5-1-194-16,8-4-563 0,7-1-497 0</inkml:trace>
  <inkml:trace contextRef="#ctx0" brushRef="#br0" timeOffset="999.9485">1855 2617 2227 0,'7'-8'164'0,"1"-5"-23"0,0-5-10 0,4 4 4 16,0 3-10-16,1-2-25 0,3 5-43 0,0 1-31 16,4 1-15-16,5 4-7 0,-2 3 0 0,3 2 0 15,0 7-4-15,2 0-4 0,-4 5 3 16,2 4 4-16,-2 0 3 0,-1 6 3 0,1 4-5 15,-6-1-2-15,-2 4-2 0,-3 4-4 16,-4 0 7-16,-2 1 1 0,-5-1 0 0,-3-1 2 0,-4-2-4 16,-1-4 1-16,-6-5 1 0,-1-2 2 0,-2-7-1 15,-1-3 1-15,-4-3-1 0,2 0-1 16,-5-5 4-16,0 0 1 0,2-7-2 0,5-1 2 16,1-1-1-16,2-2-1 0,2-5-3 15,-1-1-2-15,5-7-6 0,0-1 0 0,7-4-7 0,6-1-3 16,2 1 0-16,7-3-3 0,0 3 7 15,5-3 4-15,4 4 2 0,0 1 3 0,5 2 2 16,-4 2 2-16,2 0 3 0,-3 3 1 0,-3 2 1 16,0 2 1-16,-3 2 0 0,-4 6-3 15,0-1-4-15,-4 5-2 0,0 5 0 0,3 3-1 16,0 3 1-16,-1 7 1 0,-2 2-2 0,-1 3 1 16,1 0 0-16,-5 4-4 0,2 1 2 15,-4 0 3-15,3 1 0 0,-3 0 2 0,6-2-1 0,1-2 0 16,0-2 0-16,2-3 0 0,2-5 0 0,2-3 0 15,-2-3 0-15,3-3-1 0,-1-4 3 0,-2-2 6 16,3-4 5-16,0-2 5 16,0-3 3-16,0-5-3 0,-4-3 2 0,-1-4-2 15,-2-4-2-15,-1 0 0 0,-3-4-4 0,-1 1-4 16,-3 0-3-16,-4 1 0 0,0 1 0 0,-6 2-1 16,1 4 3-16,0 1-3 0,-5 5-2 15,-1 0-2-15,-1 4-5 0,-6 1-1 0,-1 1-1 16,-4 5 2-16,0 1 0 0,-5 4 1 0,-3-2 0 15,-4 3-1-15,3 2 1 0,3 2-7 0,3 1-20 16,9 1-36-16,6-1-56 0,6 3-70 0,9 0-119 16,5 4-301-16,12-3-972 0</inkml:trace>
  <inkml:trace contextRef="#ctx0" brushRef="#br0" timeOffset="1920.2385">3090 2570 2198 0,'0'-8'181'15,"1"-3"-21"-15,0-3-40 0,-1 3 0 0,1 1 7 16,-1 2-5-16,-1-1-21 0,0 4-30 0,0 0-19 16,-3 3-16-16,2 0-9 0,1 0-10 15,0 2-5-15,-2-1-8 0,-3 2-6 0,0 3 1 16,-5 1-4-16,-4 6 3 0,-4 3 1 15,-3 4 0-15,1 4 2 0,-4 2-1 0,2 3-1 16,0-1 0-16,3 6-1 0,0 1 1 0,5-1 1 16,1 1 2-16,5-2-1 0,3-3-1 0,4-2-1 15,3-2-1-15,4-3-2 0,4-3 1 16,1-3 0-16,4-1 0 0,6-4-1 0,0 2 0 16,7-4-1-16,-1-4 1 0,4-1 1 0,-1-4 0 15,1-4-2-15,0-1 0 0,-2-2-1 0,-5-5 2 16,4 0 2-16,-3-5 1 0,-1-2 1 0,1-4 0 15,-4-1 1-15,0 1 1 0,-6-2 1 16,1 0-2-16,-2 0 0 0,-4 0 1 0,-3 2 0 16,-1 1 4-16,-3 1 1 0,-1 2 1 0,-2 0 2 15,-1 0-3-15,-1 6 2 0,1-1 0 16,0 2 2-16,1 4 4 0,0 0 0 0,-5 4-1 16,3 1 0-16,0 1-1 0,-3 1-2 0,4 1-3 15,-2 0-7-15,0 3-6 0,-4 1 0 0,1 6-2 16,-3 2 4-16,-4 5 2 0,4 1 0 15,0 6 1-15,-1 3-2 0,2 1 2 0,2 1 1 16,1-1 0-16,0-1 1 0,2 0-4 0,3-2 2 16,1-2-2-16,1-2-2 0,6-3 4 0,-3-5-1 15,5-3 1-15,0 0 2 0,3-4 1 0,-2-2 4 16,4-2 1-16,2-5 1 0,1-1-2 16,1-4-1-16,0 0 2 0,-2-1-3 0,3-4 2 15,-5 2 1-15,5-4-3 0,-1 0 3 0,-4 2-4 16,4-4 1-16,-4 3-3 0,1-1 3 15,-2 1-1-15,-1 1-2 0,0 0 0 0,1 0-1 16,-5 5 0-16,2-1-1 0,-2 2 4 0,-2 3-1 0,-1-1-2 16,3 1 2-16,-4 4-4 0,0-1 1 0,-2 2-2 15,2 2 0-15,-1-1-1 0,0 5-2 16,0-1 4-16,3 0 0 0,-2 0 1 16,2 5 1-16,-2-3-3 0,1 2 1 0,-1 3 1 15,-3-1 2-15,3 0-4 0,0 1 1 0,-1 1-1 16,1-3-2-16,-1 1 4 0,3-5 1 15,-2 0-1-15,2-2 3 0,0-1-6 0,-4 0 1 0,2-3 2 16,0-2-1-16,3-2 6 0,3-1-1 16,2-2 1-16,1-4-2 0,2-1 2 0,0-5 2 15,2 1-3-15,-2-3 5 0,3-1-6 0,-3 0-1 16,2 3 3-16,-3 1-5 0,1 1 2 0,-3 1 3 16,2 3 1-16,-3 4 2 15,3-1 4-15,-4 2 2 0,-2 0-3 0,5 1 2 0,-1 2-6 16,1 1-1-16,-1 5 0 0,-2-1-4 0,3 3 2 15,-3 1-2-15,-2 1-3 0,1 3 6 16,1 2-5-16,-2 2 2 0,-4 3-2 0,2 0 0 16,-3-1 0-16,-1 3 0 0,-2-2 4 0,0 2-8 15,-4-1 6-15,-3 0 2 0,-3 0-1 16,-6-2 5-16,0 2-6 0,-6 1-6 0,-2-4-24 16,-6 4-43-16,-3-1-137 0,-5-1-742 0,-4-3-799 15</inkml:trace>
  <inkml:trace contextRef="#ctx0" brushRef="#br0" timeOffset="3586.0863">4853 2362 1343 0,'1'-4'324'0,"-1"-1"-35"0,0 1-43 0,0 1-23 16,0 2-48-16,0 1-56 0,0 1-58 15,-1 1-48-15,1 1-14 0,0 2 1 0,0 4 8 16,-1 4 20-16,-4 5 7 0,1 3 5 0,-1 5-3 16,1 2-4-16,1 6-5 0,-1 0-8 15,0 3 1-15,3-4-7 0,2-1-3 0,3-4 3 16,1-9-4-16,2-1 2 0,3-3 2 0,1-4 2 15,2 0 3-15,3-5 5 0,-1-4 5 0,5 0 3 16,1-4 0-16,0-3 1 0,3-2-7 16,1-4-3-16,-1-4-4 0,-2 0-2 0,0-2-2 15,-2-2-4-15,-4 0 2 0,3-1-3 16,-3-2-1-16,1 1-4 0,-1 3 1 0,-3 1-4 16,0 3 0-16,-2-1 3 0,-4 0-1 0,1-1 2 15,1 1-5-15,1 4-1 0,-4 0 2 0,0 3 0 16,2 1 3-16,-5 0-2 0,6 4-3 0,-1-1 1 15,-1 4-4-15,5 0 3 0,1 2-2 16,1 2 0-16,3 4 2 0,3 2-3 0,-2 3 2 16,3 2 1-16,-2 3-1 0,-1 2 2 0,0 2-1 0,-2 0 0 15,-2 2-3-15,-4-1 4 0,-1 0 1 16,0-3 0-16,-6-1 4 0,0 0-7 0,-3 0 1 16,-3-2-1-16,1-3-1 0,-3-1 1 0,-1-4 0 15,-1-2 0-15,3 0-2 0,-2-5-4 16,3-1-10-16,0-1-25 0,-2-2-49 0,2-2-116 15,-2-3-302-15,-1-1-1163 0</inkml:trace>
  <inkml:trace contextRef="#ctx0" brushRef="#br0" timeOffset="3762.6841">5001 2033 2230 0,'-6'-11'93'15,"-3"-3"4"-15,1-4-16 0,5 5-16 0,-1 3-21 16,3 3-19-16,0 4-34 0,-1 1-62 16,4 4-18-16,-2 4-75 0,1 4-194 0,2 4-574 15,-1 1-79-15</inkml:trace>
  <inkml:trace contextRef="#ctx0" brushRef="#br0" timeOffset="4702.4122">6510 2387 680 0,'-2'-10'449'0,"-3"-2"-152"0,0-3-5 16,3 3-31-16,0-1-17 0,2 3-16 0,2-1-30 15,-1 3-31-15,0-1-37 0,0 0-30 16,-1 2-15-16,1 0-17 0,0 2-6 0,-1 3-10 15,0 2-20-15,0 1-12 0,-1 0-19 0,1 0-15 16,-1 3-5-16,1 3 5 0,0 3 7 0,-1 7 10 16,-1 5 10-16,-2 3-8 0,1 3 3 15,1 0-1-15,-5 3-5 0,5-1 6 0,-5 0-3 16,5-2 0-16,1 1 2 0,1-2-2 0,1-4-2 16,3-5 0-16,2 0-2 0,4-2 3 15,0-4 4-15,1 1 6 0,7-4 2 0,-1-1 5 16,3-6 2-16,3-3-2 0,2-5 3 0,4-4-2 0,4-5-4 15,2-3-3-15,-2-4 0 0,-3-2-5 16,-3-5 1-16,-3 3-2 0,-4-1-10 0,1 3 5 16,-9 2-3-16,1 5 2 0,-6 1 7 0,1 3-6 15,-1 4 1-15,-3 0 0 0,-2 4-1 16,2 2-2-16,-4 0-2 0,0 3 1 0,0 0-12 16,1 0 0-16,-1 2-11 0,0 0-2 0,2 2 11 15,-1 5 0-15,5 3 13 0,-1 4-1 0,5 3-1 16,-1 1 1-16,1 2 1 0,1-1 2 15,0 2-2-15,0 1 1 0,2-2 1 0,0-1-2 16,0-4 3-16,-2-2-4 0,-2-6 1 0,0-3 2 16,1 2-3-16,-6-6 4 0,3-2 1 15,-1-2 2-15,1-6 3 0,5 1 0 0,-2-6-3 16,5 0-1-16,-4-4-1 0,6-1-2 0,-5-3 1 16,-1 1-1-16,1-4-3 0,-1-1 1 0,2 1-2 15,-3 0 1-15,1 2 2 0,-5 6-1 0,3 2 2 16,-2 4-2-16,-4 1 6 0,3 3-7 15,-4 1 1-15,0 4 3 0,-1 1-10 0,-1 0 7 16,0 1-8-16,-1 0-5 0,2 2 3 16,0 1 1-16,5 5 3 0,-2 2 6 0,3 3 2 15,0 3-4-15,-1-2 2 0,3 1 1 0,1 0-3 16,-2-2 4-16,1 0-3 0,-3-4 3 0,4-1 3 16,0 0-2-16,5-2 4 0,-2-2-5 0,4 0-2 15,-4-3-8-15,7-4-14 0,-4-1-33 0,-2-4-53 16,-1 0-101-16,-3-6-283 0,-2-1-1196 15</inkml:trace>
  <inkml:trace contextRef="#ctx0" brushRef="#br0" timeOffset="4852.6628">6925 1795 1300 0,'-7'-6'43'0,"1"-3"-11"0,-1-1-1 15,5 4-13-15,2 2-87 0,0 4-183 0,1 3-321 0,0 3 44 16</inkml:trace>
  <inkml:trace contextRef="#ctx0" brushRef="#br0" timeOffset="5196.1951">8287 1962 1 0,'2'0'0'16,"4"1"0"-16,3 0 0 0</inkml:trace>
  <inkml:trace contextRef="#ctx0" brushRef="#br0" timeOffset="5518.6597">8527 1998 1021 0,'3'-9'180'0,"-1"-2"-3"16,4-4-11-16,-3 6 6 0,3 0 14 0,-3 1 4 15,-1 2-26-15,-1 1-37 0,0 0-27 0,-1 3-24 16,0-1-16-16,-1 2-9 0,1 0-12 0,-1 0-9 15,1 1-7-15,0 0-7 0,0 0-7 16,0 0-3-16,0 0-6 0,-1 0-7 0,1 1-9 16,0 0-15-16,0-1-8 0,0 1 2 15,0 3-13-15,1-1-58 0,1 4-122 0,2 0-247 16,-1 0-1006-16</inkml:trace>
  <inkml:trace contextRef="#ctx0" brushRef="#br0" timeOffset="6276.5202">677 1133 1288 0,'-2'-6'330'0,"0"-1"-77"0,-3-3 7 16,2 1-34-16,-1-2-13 0,-2 2-37 15,2 1-50-15,-1 0-43 0,3 5-46 0,-4 1-21 16,1 4-16-16,-4 3-7 0,-1 6 7 16,0 2 0-16,-1 4 2 0,-5 5 3 0,3-1-4 0,2 4-1 15,1 1-1-15,1 0 5 0,8 1-2 0,2-2 5 16,7-1 2-16,3 0-2 0,2-1 7 16,6-1-1-16,3-3 3 0,3 1 0 0,-1-5-4 15,4 0-1-15,0 0-5 0,-4-2-1 16,-1 0-4-16,-3-4 4 0,-1 2-1 0,-3-2-2 15,-5-3 3-15,-5 1-4 0,1-1 1 0,-5-2 4 16,1 1-1-16,-3-1 2 0,-3 2 4 0,1-1 2 16,0 2-1-16,-5-2 1 0,-2 4-6 0,-2-2-16 15,-1-1-18-15,-3 4-52 0,-2-4-90 16,-4 2-190-16,0 0-521 0,-5-1-709 0</inkml:trace>
  <inkml:trace contextRef="#ctx0" brushRef="#br0" timeOffset="6498.6803">267 1553 1976 0,'0'0'50'0,"0"0"-20"15,1-1-16-15,0-1-6 0,1 1-2 0,5-4 7 16,4 1-6-16,8-3 2 0,3 0-1 0,8-5-21 15,4 0-47-15,9-4-77 0,2-1-78 16,6-6-127-16,2 0-105 0,5-5-190 0,-4-3 368 16</inkml:trace>
  <inkml:trace contextRef="#ctx0" brushRef="#br0" timeOffset="6835.9275">1020 587 466 0,'-13'-8'326'0,"-6"-1"-69"0,-8-2-30 0,-4 1-36 16,-7-2-11-16,-8 3-18 0,-6 2-18 0,-6 6-17 15,-6 5-16-15,-8 6-17 0,35-3 4 16,-6 4-20-16,-5 2-7 0,-2 5-18 0,-2 4-26 16,-7 6-13-16,2 4 3 0,-8 8-4 0,4 6-5 15,-3 7 8-15,4 8-21 0,56 6 10 16,4 6 25-16,0 4 20 0,0 3 17 0,0 5 5 0,0 2 0 16,0-3 1-16,0 0 4 0,0-3 8 15,0-5-12-15,0-5-53 0,0 50-13 0,1-33-11 16,146-32-9-16,14-32 39 0,-1-27 0 0,116-48-20 15,-95-22 5-15,-43-4-9 0,-36-1-3 0,-16 3 13 16,-10-3-5-16,-10-1 5 0,-13-3-1 16,-15 0 1-16,-16-3-1 0,-11-1-3 0,-11 44-1 15,-3-9-6-15,-7 2 2 0,-7-9-3 0,-12 6-10 16,-5-4 7-16,-13 6-4 16,-9-4 3-16,-13 12 11 0,-11 6-7 0,-11 8-2 0,-8 11-7 15,-7 6 0-15,-6 10-3 0,53 2 24 0,-5 4-7 16,-2 3-20-16,0 5-28 0,-2 4-121 15,4 3-330-15,5 5-1191 0</inkml:trace>
  <inkml:trace contextRef="#ctx0" brushRef="#br0" timeOffset="9510.1978">8533 1949 1135 0,'-2'-8'306'0,"-2"-6"28"16,-3-3-48-16,0-1-42 0,4 3-46 0,-4 0-47 16,3-1-22-16,-2 2-6 0,1 3-21 15,-3 2-22-15,4-1-24 0,-3 3-15 0,-2 3-7 16,0-2-10-16,-2 4-10 0,-1 4-11 0,-8 4 0 16,-3 4 2-16,-6 6-1 0,-8 6 4 0,-5 4-2 15,-1 7-2-15,-4 2 2 0,2 6-1 16,0 5 0-16,3 3-1 0,2 4-2 0,7-3-2 15,4-4 1-15,9-6 0 0,7 0 2 0,4 0 6 16,5-2-7-16,5 0-2 0,2 3 1 16,7-3-4-16,4-3 7 0,5-3 1 0,7-3 0 15,4-4 1-15,3-5 4 0,7-1 2 16,7-6 3-16,5-3 1 0,2-4 0 0,3-5-3 0,0-3-2 16,2-3-1-16,-2-5-2 0,-1-1-1 15,-4-3-2-15,-1-1-4 0,-2-3 0 16,-5-2-1-16,-2 1 0 0,-4 1 4 0,-3-3-3 0,-5-2-2 0,-6 1 2 15,-4-3-2-15,-1 2 4 16,-4-1 3-16,-2 0-1 0,-5 0 3 0,-2 3-3 0,-1 0 1 16,-2 2 1-16,-3 3 1 0,-2 1 0 0,-3 0-3 15,1 3-3-15,-3 1-3 0,-3 2 1 16,-2 1 0-16,-4-1-2 0,0 2-1 0,-6 3-1 16,-2 0-1-16,-4 4 3 0,-5 4 5 15,1 3-4-15,-9 5-1 0,1 2-1 0,5 1-6 0,-1 3 6 16,6-1 1-16,7 3 0 0,0 2 2 15,7 0-4-15,2 3-1 0,6 0 2 0,2 1 1 16,5 1 0-16,6-4 1 0,0-1-2 0,11-2 0 16,-2-3 3-16,7-4 3 0,4-3 2 0,0-7 1 15,4-3 0-15,4-3-3 0,4-4 4 16,-2-1-4-16,2-4 2 0,-4-1-3 0,0-4 0 16,-4 1-1-16,-1 2-1 0,-2 0 2 15,-5 3-1-15,-1 1 5 0,0-1-3 0,-5 1-3 16,5 1 0-16,-4 2-2 0,-2 0 0 0,-2 0 3 15,1 4-3-15,-2-1-3 0,-4 4 0 0,3 0-2 16,-1 2 3-16,0 0 2 0,0 1-2 16,1 5-1-16,0 0 3 0,0 3-2 0,1 2 3 15,-1 1 0-15,1 0 0 0,-1-2 0 0,-1 3 0 0,0-2 1 16,0 0 1-16,-1-2 0 0,-2-4 1 16,2 0 0-16,-4-2 0 0,5-3 1 0,-3 0-1 15,1-2 4-15,0-2 1 0,4-1-2 0,2-1 0 16,2-2-1-16,-3 0 0 0,-2-1 4 15,4-4-2-15,-7 1-1 0,2-1 1 0,-1 0-6 16,-2-2 5-16,1 0 3 0,1-2-2 0,-3-2 4 16,2 2-5-16,0-3-2 0,-3 3 0 15,3 2-1-15,2 0-1 0,-5 2 0 0,4 3-2 0,-5 0-1 16,1 6 0-16,-2 1 1 0,-2 1-2 16,0 1-4-16,0-1-5 0,1 3-1 0,0 5 2 15,6 3 6-15,-3 4 4 0,5 0 1 16,-1 3 0-16,-1 2-3 0,0 1 1 0,3 3 3 15,-1-2 0-15,1 0 1 0,0 1 2 0,1-5-3 16,3-1 0-16,-1-1 0 0,0-4-1 0,4-3 2 16,-2-3 2-16,4-2-1 0,5-3 1 15,2-2 1-15,0-5-1 0,1-1 0 0,-2-5 2 16,-1-2-5-16,-2-4 1 0,-2-4-2 0,-2-4 0 16,1-2 2-16,-3-6-2 0,2 0 0 0,3-3 0 15,1-3 0-15,3 2 2 0,-2-2 2 0,-5 2 0 16,-5-4-4-16,-4-2 1 0,-3-3-1 0,-6 4 0 15,0 4 5-15,-5 3 0 0,3 7 3 16,-3 4 2-16,1 6-2 0,-2 3 3 0,3 4 2 16,-1 2 4-16,1 6 1 0,2 2-2 0,1 3-8 15,-2 1-13-15,2 0-11 16,0-2-20-16,0 7 6 0,-1 4 2 0,-1 10 13 0,-2 8 17 16,0 5 0-16,4 3 1 0,3 6-2 0,1 3 0 15,0 3 0-15,3 1 0 0,2-1 0 0,2-3 1 16,0 1-1-16,1 0 1 0,5 1 0 15,-3-2 0-15,-1-4 1 0,4-6-1 0,-4-3 2 0,3-7-4 16,-2-4 1-16,2-2-2 0,-3-5 2 16,6-1 0-16,-2-5 1 0,1-3 3 15,-1-3-3-15,5-3 2 0,-1-4 0 0,4-3-3 0,-2-3 1 16,4-4 0-16,0-3-1 0,0-1-3 16,3-3 1-16,1-1-1 0,-3-3 1 0,-1 0 2 15,-2 2-3-15,-5 0 3 0,-1 3-3 0,-4 1 2 16,-3 3 2-16,-2 5-3 0,-3 0 3 0,1 6 0 15,-6 2 1-15,-2 2 3 0,0 1 0 16,0 0-3-16,-1 1-5 0,0 0-4 0,-4 2 0 16,-1 4 4-16,-4 5 2 0,-8 3 4 0,-3 6-1 15,-1 0-2-15,-3 0 1 0,2 2 1 0,3-1-1 16,2-1 5-16,3 0-6 0,4-3 0 16,4 3 0-16,6-6-7 0,2-1 6 0,6-1 1 15,5-1 5-15,6-2 3 0,5 1 1 0,6-5 1 16,4-3-1-16,4-2-2 0,4-2-1 15,-4-1-3-15,3-4 0 0,-1 0-3 0,-1-3 4 16,-6-2-3-16,-1-1 2 0,-5 0 4 0,-2-4-6 16,-2 1 5-16,-5-1-1 0,-1 0-1 0,-4 2 3 15,0-3-2-15,-7 0 0 0,1 1-2 16,-5-2 4-16,2 1-2 0,-3 2-1 0,0-2 3 0,-1 0-4 16,-1 2 0-16,-1-1 1 0,-2 3-1 15,1 1-2-15,-1 0 0 0,0 5 1 0,1 1-4 16,0 4 4-16,4 1-1 0,0-1-4 0,0 2-2 15,0 0-12-15,-1 2-8 0,1 1-1 16,-1 5 7-16,0 3 9 0,1 8 8 0,2 2 4 16,3 0-4-16,7 3 2 0,-1-1 1 0,6 0-3 15,7-3 3-15,5-2-4 0,8-2 0 0,6-7 3 16,7-2-7-16,0-6 3 0,1-4-1 16,-2-7 0-16,-3-3 3 0,-1-3 1 0,-1-5 0 15,0-4 2-15,-3-4 1 0,-4-5-2 0,-1 2 1 16,-2-4 0-16,-1 0-1 0,-6 1 4 0,-1-2 0 15,-8 3 3-15,-2-1 3 0,-6 2-2 16,-4 0 2-16,-1 1 4 0,-5 7 0 16,-5 4 2-16,0 3-1 0,-3 5-1 0,1 3-4 0,-5 1 2 15,0 5-8-15,0 3 0 0,-11 4-3 16,-3 8-3-16,-4 5 3 0,-2 8-3 0,3 4 0 16,2 7 1-16,3 4-2 0,7 5 1 0,1 4-3 15,3 0 5-15,2 2-1 0,1 3 0 0,3-1 4 16,0 0-4-16,9-2 1 0,6-2-1 0,8-3-7 15,4-4-5-15,4-4-9 0,2-4-10 0,-2-4-14 16,2-7-12-16,-2-6-19 0,2-1-26 0,-1-10-29 16,0-2-73-16,-1-6-189 0,-2-6-700 15,-2-9-559-15</inkml:trace>
  <inkml:trace contextRef="#ctx0" brushRef="#br0" timeOffset="9679.084">10185 1944 2422 0,'-13'-2'-4'0,"5"1"-79"0,0 1 25 16,17 1 18-16,10-1 29 0,12 3 69 16,13-2-28-16,16 1-41 0,18-1-223 0,13 3-1194 0</inkml:trace>
  <inkml:trace contextRef="#ctx0" brushRef="#br0" timeOffset="10701.7621">13083 2580 2305 0,'-3'1'150'0,"2"0"-213"16,-1 3 5-16,2 2 35 0,0 3 62 0,0-1 29 0,0-1 1 15,0 2-6-15,2-3 1 0,3 2-2 16,-3 1-2-16,5-2 1 0,-1-2 7 0,3 1 9 16,4-6 2-16,6-2-6 0,2-2-16 15,6-5-18-15,9-4-13 0,0-2-7 0,2-5-2 16,1-3-1-16,-7 0 1 0,0-4 0 0,-3-2-2 15,-8-1 1-15,-1 0-5 0,-2 2 2 0,-7 3-1 16,2 1-1-16,-4 3 4 0,0-2-2 0,-3 4 0 16,-1 0 1-16,-4 3 0 0,5 1 12 15,-5 1 5-15,-1 5 8 0,1 2-2 16,-1 3-4-16,1 0-10 0,-1 3-8 0,0 1-2 0,0 0-15 16,0 1-2-16,0 1-11 0,0 1-13 15,0-1 4-15,0 4 1 0,1 3 9 0,3 6 12 16,-1 4 2-16,-1 0 2 0,3 0 0 0,-1 2 3 15,-1-1-6-15,3 1 2 0,1-3 1 0,4-3-7 16,1 1 8-16,2-3-1 0,7-1-1 0,5-4 4 16,2 0-3-16,5-4-2 0,2-3-2 15,5-2 0-15,4-5-3 0,-5-3-1 0,0-6 4 16,3-8-6-16,-4-4 6 0,3-7-1 16,1-5 0-16,-3-4 4 0,-2-3-4 0,-3-3 3 15,-1-3 1-15,-3-1 0 0,0 2 2 0,-6 5 1 16,-8 7 1-16,-2 4-1 0,-8 6 8 0,-2 2 0 15,-4 4 7-15,-2 1 5 0,-1 7-4 16,-2-1 4-16,0 5-4 0,2 4-4 0,-3 3-3 0,5 3-9 16,-1 2-10-16,-4 5-3 0,-5 6 2 15,-10 11 1-15,-4 11 5 0,-9 6 4 0,3 5-5 16,-1 12 4-16,1 6 0 0,-1 10-3 0,1 3 0 16,1 1 1-16,5 1 2 0,4-2-1 0,7 3 1 15,5-1-2-15,7-5-1 0,4-2-2 16,10-3 2-16,8-4-1 0,9-9 0 0,1-3 4 15,5-11-2-15,1-7 0 0,2-9 0 0,3-10 0 16,1-6 0-16,0-9 3 0,3-4-2 0,-1-7 1 16,0-8 2-16,-2-2 2 0,1-7 0 15,-6-5 2-15,2-7-3 0,-7-3-1 0,-3-2 2 16,-7-3 1-16,-2 5-2 0,-3 1 1 0,-5 4-1 16,-1 8-2-16,-7-3 4 0,-1 7 0 0,-6 1 4 15,-1 2 2-15,-7 3 0 0,2 2-2 16,-1 2-5-16,-2 1 1 0,-1 4-4 0,-3 3 0 15,2 5-1-15,-5 5-1 0,-1 4-4 0,-7 4 3 16,2 8 0-16,-3 1 4 0,2 6-4 16,8 3-2-16,1 1 0 0,8 3-3 0,7 4 4 0,4-2 0 15,10 2-1-15,6-1-2 0,10-1 2 16,3-3 1-16,8-6-1 0,3 0 1 0,1-5-10 16,3-4-13-16,-2-5-11 0,-2-7-19 0,-2-3-3 15,0-3-21-15,-7-8-28 0,-1-7-33 16,-4-4-76-16,-7-9-114 0,-2-5-446 0,-9-5-843 15</inkml:trace>
  <inkml:trace contextRef="#ctx0" brushRef="#br0" timeOffset="14325.4174">757 3964 1 0,'-4'0'0'16,"-3"0"0"-16,-1 0 124 0,3 0 165 0,-3 0 29 16,-1 0-12-16,1 0-46 0,5 0-35 15,1 0-54-15,1 0-59 0,-2 0-39 0,3 0-32 16,3 0-28-16,-3 2-18 0,0-2-23 0,1 0-23 16,-1 0-19-16,1 1 27 0,0 0 32 15,0 2 34-15,0 0 36 0,5 2-5 0,-1-2 0 0,3 2 2 16,2 0 1-16,0-1 4 0,8 0 0 15,-3 0-2-15,5-2 3 0,6-1-11 0,-1 1-7 16,6-1-15-16,28-1-2 0,-3-3-4 0,-8 1-2 16,-8 0 9-16,1-2-6 0,3 0 0 15,0 1-3-15,6-1-2 0,3 1-3 0,-2-1-3 16,6 2-2-16,1-3-1 0,0 4-1 0,3-3 1 16,5-1 1-16,-2 3-1 0,2-4-1 15,2 2 2-15,2-2-4 0,2 1 0 0,2-1-1 16,-3 2-1-16,-3-1-3 0,-2 2 3 0,-4 0-5 15,-2 0 4-15,1-1-1 0,0 2-1 0,4-3 4 16,0 2-1-16,6 0 4 0,1 1-1 0,3 0 0 16,-1-1-1-16,4 1-1 0,0 0 1 15,-1 0-1-15,2-1 0 0,2-3 0 0,-1 2 2 0,2-1 0 16,3 2 1-16,4 1 1 0,0-1-2 16,0 1 2-16,0-2-3 0,0 1 0 15,0 0-1-15,0-1-1 0,3 1 1 0,2 2 0 16,2-2 1-16,-2 1 1 0,1 1 0 0,-1-2 0 15,-1 2 0-15,-1 1 1 0,1-1-3 0,2 0 2 16,0-2 1-16,3 1-1 0,-1-2 2 16,0 1-2-16,3-2 1 0,-2-2-1 0,4 2-1 15,3 1-1-15,-1-1 1 0,1-1-2 0,-3 1 4 16,-1-2 0-16,0 1-1 0,-4-3 1 0,4 3 1 16,-3-1 1-16,3-1 3 0,-1 0 2 0,-5 0-2 15,3 0-2-15,-3 1-2 0,3 2-2 0,2-1-2 16,0 0 1-16,-2 1-2 0,1-3-1 15,0 3 0-15,-3 0-1 0,0 0-1 0,0 1 2 16,5-1-1-16,-2 1 1 0,3-3 1 0,-7 2-1 16,2-1 1-16,-2 0-1 0,-1 0 0 0,4-1-1 15,-2 2 0-15,1-1 1 0,3 1 0 16,-6 0 2-16,4 2-1 0,-3 0 1 0,3 0 0 16,1 2-1-16,3 1-1 0,2-2 1 0,0 2-3 15,-1-1 2-15,1 1-2 0,1 0 0 16,1 0 1-16,6 0-2 0,-1 0 1 0,5 1 0 15,1 1 1-15,0 0 0 0,0 0 1 0,5-1-1 16,2 1 1-16,3-2-1 0,-2 2 0 0,-1 0 1 16,4-1 0-16,0 2-3 0,3-2 3 0,0 1 1 15,1-2-1-15,-7 0 4 0,4 0-1 0,1-3 1 16,-4 1 4-16,4-2 2 0,-10 3 2 16,-5-2 3-16,-3 0 0 0,-1 3-3 0,-2-4 1 15,-6 1-2-15,-2-3-1 0,-9 1 0 0,-8 2-2 16,-4-1-2-16,-5 0-1 0,-7-3 0 0,-9 5-1 15,-5 0 1-15,-6-2-1 0,-9 2-2 16,-8 0 3-16,-9-1-1 0,-6 0 4 0,-7 2 4 16,-4-1 0-16,-5 2 1 0,0-2 0 0,-1 1-6 15,0 2-1-15,1-1-6 0,-1 0-3 16,-1 4-2-16,-1-6-2 0,3 2-1 0,-1 0-1 16,1-2-1-16,-1 1-6 0,1 2-1 0,-4 1-11 15,-3 1-28-15,-7 3-37 0,-3-2-92 16,-5 1-269-16,-7-2-1279 0</inkml:trace>
  <inkml:trace contextRef="#ctx0" brushRef="#br0" timeOffset="17211.054">15849 9269 1 0,'-1'-1'0'0,"-1"0"194"0,-1-1 79 15,3 1-13-15,0 1-34 0,0 0-67 0,1 1-56 16,-1-1-43-16,2 0-21 0,-2 2-6 0,2-2 1 16,0 1 14-16,5 0 13 0,0 1 8 15,0-1-1-15,7 2-9 0,-2 0-4 0,1 1-5 16,2-1-2-16,0 1-7 0,-3-1-5 0,6 0-5 16,-6 0-7-16,4 0 7 0,-2 1 1 15,3-1 7-15,2 0 6 0,-3 1-4 16,3-1-1-16,3-1-5 0,4 2 0 0,-3-3-1 15,2 2-2-15,0-1 4 0,6-2 4 0,4 1 7 16,6-1 2-16,3 1-3 0,4 0-13 0,3 1-9 16,3-1-7-16,4 2-6 0,-1 0 3 0,3-2 0 15,0 0-1-15,-1 0 0 0,2 0-4 0,-4 0 2 16,4-1 2-16,-4 2 1 0,3-2 6 0,4-2-6 16,-1 2 1-16,2-1-2 0,-3 1 0 15,6 0 2-15,-5-1-4 0,-1 1-1 0,2-1-3 0,0 1-1 16,-1 1 2-16,0 0-2 0,1 0 0 15,3 1-2-15,1 0-2 0,-2 0 0 0,3 2 0 16,-3-1 3-16,1 0-1 0,0-3 2 16,-2 0-5-16,1 0 2 0,0-3 1 0,-1 3 4 15,-1 0 7-15,-1-2-2 0,1 1 1 0,-3 0 0 16,0-2 0-16,1 2 0 0,-1-1 0 0,0 1-1 16,3-2-6-16,-1 1-1 0,2 1 2 15,3 0-1-15,1-1 2 0,0 1-3 0,4-2-3 0,-2 2-2 16,1-2 1-16,0 2 1 0,0 0 1 15,-1 0 0-15,2 1-1 0,0 0-1 0,-1 1 2 16,3 0-2-16,3 0 6 0,1 0-4 0,2 2-1 16,-3-1-2-16,1-1-2 0,-2 2-1 15,2-2 4-15,0 1 0 0,-1 0-2 0,6 0 3 16,2 0-1-16,0 2-1 0,2-2 4 0,-1 1-3 16,-2 1-1-16,-1-1 1 0,3-1-3 0,-4 1 2 15,3-1 3-15,1 0 2 0,-3 2-1 16,5-2-1-16,-7 3-2 0,2-3 0 0,-2-1 3 15,0 2-1-15,-2-1 0 0,4 0 1 0,-1 0 0 16,0-1 3-16,1 2 2 0,2-1 2 0,-4 0-2 16,1 2-1-16,-1-1-5 0,-1 1-1 15,6 0 1-15,-2 2 1 0,-3-3-1 0,5 1 0 16,-3 0-4-16,-3 0 2 0,-2-1 2 16,-1 1-1-16,-2-1 3 0,0 1 0 0,3-1-4 15,-2 0-1-15,-3 2 3 0,0-1 1 0,-4 0 0 16,-3 1 4-16,-2 0-7 0,-5-1 2 15,-2 0 1-15,-3-1-2 0,-4 1 1 0,-1 0 0 0,-6-1-4 16,0-1-1-16,-4 0 4 0,-5-1-3 0,-2 0 4 16,-6-1 4-16,-6 0-6 0,-5 0 7 0,-4-1 3 15,-4 0 3-15,-4 1 7 0,-1-2-3 16,-2 2-3-16,-1-2-6 0,0 2-2 0,-1 2-4 16,1-2-2-16,-2 0-2 0,2-2-7 0,-1 2-4 15,1 2-3-15,0-2 0 0,-2 3 3 16,0-1-15-16,-3 4-28 0,-3 2-65 0,0 2-122 15,-4 1-308-15,-2 1-1097 0</inkml:trace>
  <inkml:trace contextRef="#ctx0" brushRef="#br0" timeOffset="18429.3637">15861 12078 1 0,'-5'-3'0'0,"-4"1"0"0,-2 0 33 16,3 0 160-16,6 0 56 0,0 1 25 0,2 0-26 16,-1 0-42-16,2 1-44 0,-1 0-43 15,1 0-46-15,0 0-30 0,1 0-14 0,3 0-6 16,0 0 1-16,4-2 1 0,0 2 4 0,1 0-3 15,3-1-1-15,-1 1-4 0,3 1-4 0,1-1 5 16,2 2-1-16,-1-2 5 0,2 0 3 0,-4 0-4 16,7-2-2-16,2 2-2 0,1-1 3 15,4 1 15-15,3-1 9 0,5 0 5 0,3-1-3 16,4 0-6-16,6 1-9 0,4-2-4 0,5 1 0 16,2 0-9-16,4-1-3 0,2 1-4 15,2 0-3-15,3 1 0 0,-1-1-1 0,-1 1-2 0,4 0-4 16,0 0 3-16,2 0-2 0,-1 1 2 0,4-1 6 15,3-1-6-15,-1 1 0 0,1 1-2 16,2-3-2-16,-2 3 1 0,1 0 4 16,1-1-3-16,2 1 2 0,3 0 1 0,4-2-1 0,-1 2 4 15,3 0 6-15,-3 0-2 0,1 0 1 16,2 2 1-16,3-2-5 0,1 0 5 0,1 1-2 16,1-1 1-16,-1 0-1 0,-2 0-3 0,2 0 0 15,-4 0-4-15,-3 0 5 0,4-1-5 0,-3-1 0 16,0 1 0-16,0 1-5 0,-6-2 6 15,2 2-1-15,-2-3 0 0,-1 2 0 0,8 0-2 16,-2 0-3-16,2 1 3 0,1 0 1 0,0 1-4 16,-2 0-1-16,5 2-4 0,-2-1 1 15,6 0 3-15,-3 1 1 0,2 1 1 0,-1 0-3 0,-2-1-1 16,2 0 1-16,-1 0-1 0,4 0 5 16,-3-1-4-16,0 0 2 0,2-1 1 0,-5-1-7 15,-3 0 7-15,3 0 0 0,-4 0 4 0,5-1 7 16,1 0-1-16,-4 0 1 0,4 0 1 0,-2 2-1 15,-3-1 1-15,-1 0 1 0,2-1-3 0,2 0-3 16,0 1 2-16,-1 0-1 0,0 0 2 16,-1 0 3-16,-2 0-5 0,-1 1 0 0,0 0-2 15,6 1-3-15,-4 2 0 0,4-2 0 0,-1-1-2 16,-5 1-4-16,-2-1 1 0,-5 0-1 16,1 2 3-16,-3-3 5 0,-2 1-3 0,-4-1-1 15,-4 1 0-15,-6 2-1 0,-5-3 4 0,-7 1 1 16,-5-2-2-16,-6-1 1 0,-9 1 1 0,-2-1 2 15,-9 0 6-15,-6 1 7 0,-7-3 0 16,-4 2 4-16,-4-2 0 0,0 2-4 0,-3 0-4 16,0 1-7-16,-1-1-7 0,0 0-6 0,0 2-1 15,0 1-5-15,-1-1 0 0,1 1-3 16,0-2-10-16,-1 1-10 0,0 0-12 0,-6 1-24 0,0 2-33 16,-4-1-74-16,-4 0-152 0,-3 2-403 15,-4-3-899-15</inkml:trace>
  <inkml:trace contextRef="#ctx0" brushRef="#br0" timeOffset="19225.5159">15271 10946 1 0,'1'-2'370'0,"3"0"-21"0,-1-2-101 0,-1 2-6 16,4 1 6-16,-4-2-18 0,4 2-37 16,-4 1-54-16,0-1-43 0,0 1-30 0,3 0-15 15,-2 1-3-15,3 0 0 0,-2 2 9 0,6-2 8 16,-2 1 6-16,3-1 7 0,2-1-3 0,6-1-5 16,3-1-12-16,6-2-10 0,4 0-8 15,6 1-10-15,5-2 0 0,5-1-9 0,3 0-6 16,3-1-1-16,5 2-7 0,-5-2 4 0,3-1-2 15,-4 3 1-15,-2-2 0 0,-4 2-3 0,-2-4 2 16,-5 5-6-16,-1-1 3 0,-7 0-2 16,-3 0-3-16,-5 0 1 0,-3 3-2 0,-2-1 3 15,-3 2 1-15,-7 0 1 0,-4 0 4 0,0 1-3 16,-3 0-1-16,-2 0-1 0,0 0 2 0,0 1 0 16,-1-1-1-16,1 0-2 0,0 0-4 15,0 0 1-15,0 0 0 0,0 0-1 0,0 0-1 16,1 0-5-16,0 1-4 0,1 0-17 0,5 3-32 15,-2-1-63-15,8 1-124 0,2 1-227 16,5-3-1081-16</inkml:trace>
  <inkml:trace contextRef="#ctx0" brushRef="#br0" timeOffset="19575.3066">17839 10854 2106 0,'-2'-3'264'0,"0"-4"-21"16,-1-1-82-16,3 3-22 0,1 2-24 15,1-1-31-15,0 2-30 0,0 1-21 0,4-2-17 16,2 2-10-16,3 1-3 0,5-1-3 0,2 1 3 16,4 0 1-16,2-1 4 0,4-2-1 15,2 1-2-15,1-1 1 0,2 1-3 16,3 1 3-16,-1-3-2 0,0 2-1 0,-2 0 0 0,-2-3-3 15,1 1 4-15,-1 1 0 0,-3 0 2 0,2 0-3 16,-5 1-2-16,-4 1-1 0,-2-1 1 16,-2 0 4-16,-5 0-5 0,-2-2 2 0,-3 3-2 15,-3 0 0-15,0 1 4 0,-1 0 1 0,-1-1 1 16,-1 1 0-16,0-1-4 0,-1 1-1 0,0 0-3 16,2 1 0-16,-2-1 0 0,1 0-2 0,1 0-1 15,1 1-6-15,4 1-13 0,1 2-35 16,0 0-73-16,5-1-138 0,-2 1-310 0,4 0-1034 15</inkml:trace>
  <inkml:trace contextRef="#ctx0" brushRef="#br0" timeOffset="19976.5697">20259 10762 1874 0,'-1'-5'382'0,"-2"-1"-107"0,2-1-66 16,-1 2-43-16,2 3-31 0,0 0-31 16,0 0-28-16,2 2-17 0,-2 0-16 0,2 0-13 15,1-1-14-15,4 0-12 0,4 1-3 0,4-1 0 16,3 2 2-16,7-1 1 0,1 1-3 0,4-1 0 16,1 0-1-16,-1 1 3 0,1-1 3 0,1 0 0 15,2-1-2-15,1 0-1 0,4 0-2 0,-6 0 0 16,2 0 4-16,-4-2-5 0,-3 1 0 15,0-2 1-15,-4 0-3 0,1 0 5 0,-3 0 4 16,-3-1 2-16,-4 0-1 0,-1-1 0 0,-3 1-3 16,0-1-1-16,0 2 1 0,-2 1-2 0,0-3-2 15,-2 2 0-15,3 1-4 0,-4 0 4 16,1 1 0-16,-3 1 1 0,3 0 0 0,-5-1-3 16,0 1 0-16,-1 1-1 0,1 0 2 15,-2 1 0-15,0-1 0 0,-2 0 2 0,2-1-6 16,0 1 4-16,0 0-2 0,2 0 0 0,-1 0-3 15,3 0-14-15,0 1-19 0,2 1-44 0,5 0-67 16,-1 0-126-16,9 1-307 0,2 0-1041 0</inkml:trace>
  <inkml:trace contextRef="#ctx0" brushRef="#br0" timeOffset="20330.7178">22602 10700 2414 0,'-4'-3'256'16,"3"-4"-62"-16,-1 1-37 0,0 2-23 0,3 2-27 15,0 0-18-15,0 0-26 0,0-2-19 0,4 2-19 16,-2 1-13-16,5-1-5 0,2 2-3 16,2-1-2-16,6 1 1 0,2 1-4 15,4 1 5-15,-1 0-1 0,6-1 3 0,1 2-3 16,-1-3-1-16,3 0 0 0,-1 0-3 0,5 0 4 15,-4 0-2-15,1 0 1 0,-2 0 1 16,-1-3-3-16,-1 3 0 0,-1-1 3 0,-1 0 0 0,1 0 1 16,-3-3-1-16,-4 2-3 0,-3-1-1 15,-2 0 2-15,-4 1 0 0,-1-1 3 0,-2 1 1 0,-1-2-4 16,-3 3 1-16,1 0-2 0,-3 0-4 16,2 1 0-16,-3 0-8 0,-1 0-9 0,0 0-8 15,0 1-13-15,3 3-17 0,-2 0-23 0,0 1-41 16,-2 0-58-16,6-1-95 0,-3 2-211 15,0 0-1091-15</inkml:trace>
  <inkml:trace contextRef="#ctx0" brushRef="#br0" timeOffset="20713.0142">24040 10736 1176 0,'7'-3'417'0,"4"-1"-127"15,3-2-62-15,2 0-21 0,3 2-38 16,0-1-33-16,4 2-37 0,3 0-31 0,3 1-11 16,7 1-12-16,0-1-7 0,3-1 1 15,0 2-9-15,2 0 3 0,0 0 4 0,3 0-1 16,3 0-6-16,2-1-2 0,3 2-7 0,5 2-3 16,-2-1 8-16,3 1-2 0,4-1 13 0,-1 3 4 15,-1-4-6-15,-3 2 3 0,-6-2-13 0,-5 0-4 16,-3-2 1-16,-6-2-2 0,-8 1 3 15,-9-1 4-15,-5 2 14 0,-8 1 2 0,-4-2 0 16,-1 1-2-16,-2 0-14 0,0 2-2 0,0 0-8 16,-2 0-7-16,4 0-5 0,-4 0-8 0,2 0 0 15,0 0-4-15,0 0 1 0,-1 0-4 0,1 2 5 16,-1-1 2-16,0 1-1 0,0 1 9 16,-2-1-5-16,0 2 0 0,-1-1 1 0,-3 1-6 15,3-1-3-15,-2 0-14 0,-3 2-12 16,1-1-28-16,-5 0-34 0,1 2-52 0,-3-3-123 15,-1 1-367-15,-2-1-1047 0</inkml:trace>
  <inkml:trace contextRef="#ctx0" brushRef="#br0" timeOffset="21720.7244">25718 9325 727 0,'4'-5'365'0,"-1"-4"-35"0,1-2-46 16,3 3-30-16,1 0-22 0,-3 2-30 15,2-1-44-15,-4 3-35 0,2 1-29 0,-4 2-24 0,-1 1-26 16,0 0-12-16,0 0-16 0,0 1-9 15,0-1-2-15,0 3-10 0,0-2 3 0,0 1 0 16,0 3 0-16,1-1 6 0,0 4 1 16,1 0-1-16,-1 3 0 0,1 0 4 0,0 0 3 0,0 3 2 15,-1-1 1-15,2 3-3 0,1-2 1 16,0 0 0-16,0 2 0 0,1-2 1 16,-1 1-2-16,2 1 2 0,0-4-2 15,0 3 4-15,3-2 3 0,2 1 0 0,-3 1 1 0,3-2-2 16,-1 1-2-16,2-3-2 0,0 1 0 0,0-2 0 15,-1-2 0-15,0 3-3 0,-2-5-1 0,0 1 0 16,2 0 2-16,-4-2 2 0,2-1 4 16,0-1-5-16,0-3 2 0,1 2 2 0,0-2 0 15,0-2 7-15,1-1-4 0,0-1-3 0,-2-1 0 16,-1-4-6-16,0 0 5 0,1-5 1 0,3 0-1 16,-2-3 0-16,-2-3-4 0,-1 0-2 15,4-2-2-15,-5 0 6 0,1-2-4 0,1 2-3 16,-3 0-4-16,0 1-5 0,0 1 6 0,2 3 0 15,-1-2 1-15,0 4-2 0,0 0-2 0,-1 1-1 16,1 1 0-16,-1 1 6 0,0 0-2 0,-1 2 0 16,0 0 0-16,-1 2-2 0,0 2 3 0,-1-1 3 15,0 3 1-15,-2 0 0 0,0 1-3 16,0 0-3-16,0 1 0 0,0 1 2 0,0-1-1 16,0 2-3-16,0 0-2 0,0 2-7 0,0-2-2 15,0 0-5-15,-1 1-2 0,0 0-1 0,-3 4-8 16,0 1-16-16,-2 2-26 0,0-1-33 15,1 3-49-15,1 0-67 0,3 0-117 0,2 0-187 16,3 1-631-16</inkml:trace>
  <inkml:trace contextRef="#ctx0" brushRef="#br0" timeOffset="22122.3461">26692 9345 1 0,'6'-2'307'0,"1"-3"66"0,6-1-48 15,-4 0 11-15,-2 2-17 0,1 0-29 16,-1-2-53-16,-2 1-48 0,0 2-34 0,-1-2-28 16,-2 1-16-16,1 1-12 0,-1 0-10 0,-1 1-11 15,-1 0-15-15,0 1-6 0,0 1-20 16,-1 0-17-16,0 0-15 0,0 1-13 0,-3 3-2 16,0 0 4-16,-3 4 6 0,-7 2 0 0,-1 3 4 15,-4 1-1-15,1 3-1 0,-3 0 5 16,-1 1-1-16,4 4-2 0,-1-2-2 0,3 0-5 15,5-1 2-15,2-2 2 0,5-2 1 0,2 2 6 16,2 0-4-16,3-1-2 0,1-1 2 0,4 0-1 16,3-1 7-16,3 0 4 0,0-1 3 15,8-2 0-15,-1-3 3 0,4 0 3 0,-2-4-1 16,4-2 2-16,-1-2-7 0,-3-1-4 0,2-1-4 16,-4-2-1-16,2-2 4 0,-2 1-2 0,-1-2 3 15,-1 0-3-15,-3-3-1 0,-3 2 2 16,-3-2-4-16,2 0 6 0,-5-1-11 0,-2 0-5 15,-1 1-9-15,-2 0-13 0,0 2-12 0,-1 2-24 16,-1-3-30-16,0 5-55 0,-1-1-82 0,2 2-170 16,-1-1-542-16,2-1-624 0</inkml:trace>
  <inkml:trace contextRef="#ctx0" brushRef="#br0" timeOffset="22575.504">27339 9342 1584 0,'3'-6'370'0,"-2"0"-62"16,1-2-56-16,3 3-44 0,-3 0-42 0,-1 1-36 15,-1 3-47-15,0 1-38 0,0 0-33 16,0 1-17-16,0 3-8 0,0 2-1 0,-3 1 8 16,1 7-1-16,-1 3 10 0,1 3 5 0,-2 4 1 15,-2 4 2-15,-3 1-2 0,3 1-2 0,0 0-2 16,-3-2 4-16,3 1 1 0,1-1 2 0,1-2 2 15,0-1-4-15,3-3 2 0,1 2 0 16,1-4 1-16,4 0 4 0,-1-1 1 0,6 1 2 16,1-2 3-16,3-2 1 0,2 2 4 0,6-4 2 15,5-1 2-15,3-2-8 0,8-3-4 0,1 0-4 16,1-2-7-16,5 1 3 0,-1-3-4 0,5 0-5 16,2-2 1-16,2 1-1 0,-2-1 1 15,-2-2 2-15,0 0 1 0,-8-2-3 0,0-1 0 16,-10 2 1-16,-5 0 1 0,-3-1 5 0,-5 1 0 15,-4 0 1-15,-3 0 0 0,-4 0 2 0,-5 1 6 16,-1 0 2-16,-2 0 0 0,1 0-3 16,0 0-7-16,0 0-3 0,0 0-5 0,-1 1 4 15,1-1-4-15,0 0-2 0,0 0-2 16,0-1-6-16,-1 1 6 0,1 0 1 0,0 0 2 16,0 0-3-16,0-2-4 0,0 2-5 0,0 0-11 15,0 2-9-15,-2 0-26 0,1 2-33 0,-1 1-48 16,0 1-106-16,0 3-243 0,-5 2-1203 15</inkml:trace>
  <inkml:trace contextRef="#ctx0" brushRef="#br0" timeOffset="23560.1074">26165 11835 256 0,'2'-5'368'0,"1"-2"-90"0,1-1-42 15,-2-1-19-15,3 2-19 0,-1-2-9 16,2 4-13-16,0-2-5 0,0 0-8 0,1 2-10 15,-2-1-12-15,-4 3-16 0,2-1-16 0,-2 3-25 16,-1 1-27-16,0 0-23 0,-1 1-24 16,-1 0-11-16,1 3-4 0,0 2 1 0,-3 3 5 15,-2 3 1-15,0 4 4 0,-3 3 1 0,1 2 4 16,0 3 5-16,-5 2-3 0,3 0 2 0,-1 4-4 16,-1-1-2-16,1 5 2 0,-1-3 0 15,1 1 0-15,1 3-3 0,0-4-2 0,3-3-1 16,0-1 1-16,4-4 1 0,-1-2-1 0,2-3 0 15,0-2-3-15,1-3 0 0,1-1 4 16,1-6 1-16,0 0 7 0,0-1 9 0,4-2 10 16,-2-1 12-16,7-2 4 0,6-1-2 0,8-3-13 15,6 0-13-15,5-1-8 0,0 2-9 0,1-1 2 16,-4 0-2-16,2 2 2 0,-3-1-1 0,-4 0-3 16,2 1 0-16,-4 1-2 0,-3-2 4 15,-2 2-3-15,-4 0 2 0,-3 0-2 0,-2 1-6 16,-6 0 7-16,-3-1 0 0,1 2 5 0,-3-1 6 15,0-1-3-15,-1 1 2 0,1 0-2 16,-2-1 2-16,2 1-1 0,0 1-1 0,-1-1-3 16,0 0-7-16,1 0 5 0,0 0-4 0,0 0 1 15,0 0 2-15,0-1-8 0,0 1-1 0,0 0-7 16,0-2-9-16,0 1-16 0,0 1-17 0,0-1-30 16,2 0-63-16,2-4-76 0,1 1-141 0,4-2-216 15,3 0-469-15,2-1 15 0</inkml:trace>
  <inkml:trace contextRef="#ctx0" brushRef="#br0" timeOffset="23863.9311">27042 12043 837 0,'5'-7'566'0,"2"-3"-179"15,0-2-99-15,0 0-30 0,-2 4-37 0,-1 0-32 16,-2 0-36-16,1 2-31 0,-1 1-24 0,-2-1-17 15,0 4-14-15,0-1-14 0,-1 2-14 0,-2 1-20 16,1-1-3-16,-2 1-8 0,-2 0-1 16,-4 2 1-16,-6 2-5 0,-3 1 0 0,-4 1 1 15,0 1 6-15,-1 3-2 0,-1 0 1 0,0 2-2 16,0 0-6-16,2 2 5 0,2 0-3 0,4 2 1 16,3 0 1-16,0 0-5 15,0 2 0-15,4-1-1 0,4 1 0 0,1-2 1 16,4 2 2-16,2-1-3 0,8-3-2 0,1 2 5 0,3-2-2 15,7-3 0-15,8 1 2 0,3-2-22 0,6 0-24 16,3-2-38-16,0-3-59 0,0-2-73 0,1 0-156 16,-4-2-312-16,-2-3-901 0</inkml:trace>
  <inkml:trace contextRef="#ctx0" brushRef="#br0" timeOffset="24296.0127">27419 12064 815 0,'4'-15'333'0,"2"-1"-31"0,0-5-6 0,0 3-13 16,-2 6-36-16,1 1-39 0,-1 1-44 16,-3 2-25-16,3 2-23 0,-4 1-21 0,1 2-16 15,0 0-19-15,-1 2-8 0,0 1-13 0,0 1-10 16,0-1-10-16,0 1-13 0,-1 1-7 0,1-1-1 16,0 0 3-16,-1 1-3 0,-1 3 4 15,-1 2 1-15,-1 2-6 0,0 1 6 0,1 3 2 0,-4-2 1 16,1 3 6-16,-1-1-3 0,-1 2 0 15,1 1 0-15,-1-1 0 0,-3 2 0 0,2 2 2 16,1 1-4-16,0-1-4 0,-1 2 3 0,4 0-2 16,-1-1 1-16,4-1 6 0,-1-4-7 15,2 2 0-15,1-1-1 0,1-2 1 0,3 0 2 16,-2 0 3-16,6-2 0 0,-2-1-2 0,3-1 6 16,2-1 1-16,3 1 5 0,6-2 5 15,3-1-7-15,6 1-3 0,7-2-5 0,0 0-4 0,4-1 0 16,1-2 2-16,-2 0-3 0,-2-2 0 15,-4-1 1-15,-5-1-1 0,-3 0 1 0,-8-1 10 16,-4-3-7-16,-3 3 6 0,-3-2 0 0,-3 3-2 16,-2-3 6-16,1 0-3 0,-3 1-3 15,-1-3-3-15,-1 2-6 0,0 0-4 0,1 0 2 16,-3 2-2-16,-1-2-7 0,4 1-15 0,-1 1-46 16,-2 1-94-16,1 2-244 0,1 4-1354 15</inkml:trace>
  <inkml:trace contextRef="#ctx0" brushRef="#br0" timeOffset="35766.8524">14619 7590 107 0,'-2'-4'123'15,"-4"0"8"-15,4-2 19 0,1 1-6 0,1 4-32 0,0 0-30 16,0 0-27-16,0 1-16 0,1 0 2 0,-1-1 4 15,0 2 7-15,0-1-2 0,1 0-6 16,-1 0-4-16,1 0-7 0,-1 1 5 0,0-1 6 16,0 1 7-16,-1-1 1 0,1 1-2 0,0 0 4 15,-1 1 29-15,2 1 23 0,-1 2 10 16,1-1 0-16,-1 2-35 0,4 3-25 16,-4-2-15-16,0 1-9 0,0 3-1 0,-4-2 0 0,3 5-3 15,0-3-1-15,0 3-3 0,-2 1-3 0,-2 2 1 16,2 1 1-16,-1 2 1 0,-1 1-3 15,-3 1-3-15,4 3-1 0,-3-2-4 16,3 5 0-16,-3-2-4 0,3 1-2 0,-3 1-3 0,4-1 1 16,-1 1-1-16,1 1 0 0,2-1-2 0,0 0-4 15,-2 2 3-15,1-2 0 0,2 4 1 16,-1-3 1-16,0 2-1 0,0 1 1 0,1 0-2 16,-2 4 2-16,-5 3 0 0,6 1-1 0,-3 3 2 15,-1-5-4-15,3 3 2 0,-3 2 2 0,0-2 1 16,-2 5 0-16,3 1-1 0,-2 0-4 0,1 3 0 15,-2 0 0-15,3 1 0 0,-4-1 1 16,1-1 0-16,3 2-1 0,-2-2 3 0,1 3-1 16,-2-1 0-16,5 0 1 0,0-1-3 0,-3 0-1 15,3-1-1-15,1 1 1 0,0 2 4 0,0 0 0 16,-1 1 2-16,2 2-4 0,3 1-1 16,-1-1 0-16,-1 3 1 0,1 1 1 0,0 2-5 15,1-1 3-15,-1 0 0 0,0 2 0 0,2-2 4 16,-1 6-4-16,-1 1 1 0,-1-1 0 15,0 4-1-15,1 2 3 0,-2 2 1 0,-2 2 1 16,1 2 2-16,-2-1-3 0,-2 0 1 0,1 4-1 16,1-3 3-16,-3 2-1 0,4 1 1 0,-2-1-4 15,1 5-4-15,3-3 6 0,0 2-1 16,0 1 3-16,1-2 2 0,3 1-7 0,-2-1 0 16,0 0-1-16,0 4 0 0,3 1 3 0,-3 0 0 15,0 1 0-15,2 0-3 0,0 0 0 0,-2 3 1 16,-1 0 1-16,1 4 1 0,-2 0 0 0,0 1-1 15,-2 2 1-15,0 1 0 0,-1-2-3 16,-4 1 3-16,4 2 0 0,-4 3-2 0,3-1 3 16,-3 2-3-16,-3 0 1 0,1-1 0 0,4-1-2 15,-3 2 0-15,-1-4-2 0,2 3 2 0,3-2-2 16,-3 0 3-16,4-1 0 0,-3-2-3 16,3-2 4-16,0 3-5 0,0-4 2 0,-1 3 2 15,2 0 0-15,-2-2 2 0,0-1-1 0,1 0 3 16,-5-1 3-16,3 1-2 0,0 1-1 0,-3 0-4 15,1-1-6-15,-1-2 5 0,0-1 1 16,1-4 1-16,3-1 3 0,-2-4-8 0,3 0-3 16,1-5 0-16,1 0 3 0,1 1 0 0,0-5 2 15,1-1-3-15,0-2-6 0,1-4 5 16,3-1 0-16,-1-2 8 0,-1-4-1 0,3-2-4 16,-2-6-2-16,3-5-2 0,-3-4 4 0,1-5 1 15,-2-1 0-15,-2-3-4 0,2-7-4 0,0 3 3 16,-1-7 0-16,1-5 6 0,2 2-3 0,-3-6-3 15,2-5 2-15,2 0-4 0,-5-6 9 16,1 1-2-16,0-4 2 0,-1 2-2 0,-1-4-1 16,0 2 6-16,-1-2 2 0,1-1-1 0,0 4-27 15,-2-5-67-15,0 2-138 0,0-1-402 0,-7-4-907 16</inkml:trace>
  <inkml:trace contextRef="#ctx0" brushRef="#br0" timeOffset="42988.3126">16815 10190 364 0,'-1'-3'481'0,"0"1"-84"0,0-2-74 0,0 2-32 0,0 1-40 16,1-3-39-16,0 4-36 0,0 0-35 0,0 0-27 15,-1 1-26-15,1 0-22 0,0-1-17 16,0 2-12-16,0-1-12 0,-4-1-9 0,4 0-6 16,0 1-4-16,0-1 0 0,0 0 1 0,0 1 2 15,0 0-1-15,0 1 4 0,0-1 2 16,4 0 1-16,-4 0 4 0,0 1-3 0,1-2 2 16,-1 0 3-16,0 0 2 0,0-3 5 0,1 3 1 15,-1 0-1-15,0 0-1 0,0 3 0 0,0-5 2 16,1 2-1-16,-1-1 6 0,0 1-3 0,1-2-3 15,-1 0-4-15,1 0-7 0,0-3-3 16,3-1 0-16,-3 2-1 0,1 0-2 0,-1 0-4 16,0-1-1-16,2 2-2 0,-1-3 2 0,-1 2 2 15,1 1-2-15,-2 0-1 0,0 2-4 0,0-1 3 16,0 2-1-16,0 1 3 0,0 0-3 16,0 2-4-16,0-2-2 0,-2-1-2 0,2 1 3 15,0-1-1-15,0 2 1 0,-1 2 0 0,2 2-1 16,-1-2 1-16,0 3 3 0,0 0-2 0,2 0 4 15,-1 1-3-15,-1-3-2 0,1 0 4 16,-1 0 0-16,1-3 0 0,0 0 1 0,1 1-4 16,0-2-1-16,-1-1 0 0,-1 0 4 0,1 0 3 15,-1 0 3-15,1 1 1 0,-1-2 0 0,0 0 4 16,1-2 1-16,-1-2 2 0,2-1-1 16,3-2-6-16,-3 0-2 0,-1 0-5 0,0-1 4 15,3 2-2-15,-3-1 1 0,-1 3 0 0,2 0-4 16,-2 3 2-16,0 1-5 0,0-2 4 15,0 3 0-15,0 0-2 0,0 0-1 0,-2 2-3 16,2-1 0-16,0-1-1 0,-1 1 1 0,1 1 2 16,-2 2-4-16,0 2 1 0,1 2 1 0,1 0 2 15,-1 1 2-15,0 3 3 0,1-4-4 0,0 5-2 16,0-3 3-16,0-3-6 0,1 1 10 0,-1-4-2 16,1 0-2-16,-1-3 1 0,1 0-4 15,-1-2 4-15,2 1 2 0,0 0 4 0,-2-1 0 16,1 2-1-16,1-4-2 0,0 0 1 0,-1-7 1 15,5-3-2-15,-2-2 0 0,2-2-3 0,-3 0-1 16,1 0 1-16,2 4 1 0,-5 2 1 16,-1 3 1-16,0 4-1 0,0-1-1 0,0 3 0 15,-1 0 0-15,1 2 0 0,0 0-3 0,-3 2 0 16,3-1-8-16,-1 0 0 0,-1 4 3 16,-1 0-2-16,2 4 8 0,-3 4-2 0,-1 1-2 15,2 0 4-15,-3 1-2 0,5-3 2 16,-1 2 1-16,1-1 0 0,-1 0-4 0,4-2-1 15,-1-1 3-15,0-1 0 0,0-4 5 16,2-2-2-16,-1 1-4 0,-1-3 4 0,0-1-2 0,-1-3 5 16,1 3 0-16,0-3-3 0,0-1 1 15,4-3-2-15,-1-4 2 0,2 0 1 0,0-3 0 16,1 2-2-16,-2-4-2 0,-1 4 0 0,-1 0 2 16,-2 4 2-16,1-1-1 0,-2 5-2 0,0 1-1 15,-2 2-6-15,2 1 6 0,0 0 1 16,-1 0-2-16,1 1-3 0,0-1-4 0,-1 3-2 15,0 1-1-15,-1 5 7 0,-1-2 0 0,1 5-1 16,1-1 3-16,1 2-2 0,0-3 1 0,0 0 5 16,0 0-1-16,0-4 5 0,1-1-6 15,1 0 0-15,1-3-3 0,-2-2 2 0,0 1 3 0,0-2-1 16,0 1 3-16,-1 0-5 0,0-3 3 16,1-1 4-16,3-2 0 0,-2-2 4 0,1-2-7 15,-1 1-4-15,2 0-1 0,-3-1 2 0,0 3 3 16,1 0 1-16,-2 0 0 0,0 2-6 15,0 2 2-15,0 0 2 0,-2 0 1 0,1 1 5 16,1 1-6-16,-1-2-4 0,1 3-2 0,0 3-3 16,0-3 7-16,-2 0 4 0,2 0-2 0,0 0-2 15,0 0-2-15,0 1 0 0,0-1-2 0,-2-1 8 16,4 1-4-16,-2 0-2 0,0 0 0 16,0 1-5-16,-2-1 7 0,2 0 3 0,0 0 1 15,0 0-2-15,0-1-4 0,0 1-2 0,0 0 0 16,0 0 2-16,0 0-11 0,0 0-16 0,0-3-20 15,0 3-41-15,0 0-40 0,2 3-55 16,1-1-112-16,1 3-326 0,3 1-1019 0</inkml:trace>
  <inkml:trace contextRef="#ctx0" brushRef="#br1" timeOffset="54540.4928">16548 12183 1 0,'2'-5'0'0,"5"-2"0"0,-4 0 242 0,2 2 94 0,-3-1-37 15,0-1-33-15,-1 1-30 0,0 0-25 16,1 0-23-16,-2 1-19 0,2 0-11 0,-2 2-20 16,1-2-16-16,-1 0-14 0,1-1-4 0,-1 3-15 15,1 0-12-15,0 0-15 0,0 1-19 0,0 0-4 16,1 1 0-16,-2-1 3 0,3 1 5 15,-3 1-7-15,0 0-4 0,0 0-6 0,0 0-5 16,0 0-4-16,0 0-6 0,0 0-4 16,0 0-5-16,0 1 1 0,-3-1-3 0,3 2-3 15,0-2 0-15,0 3-3 0,-2 0 1 0,2 0 1 16,-1 5 1-16,1-3-1 0,1 2 2 0,-1 0 1 16,2 0-1-16,-2 1 4 0,3 0-2 0,-3 4 0 15,2-2 3-15,-1 4-4 0,0-1 3 0,0 2 0 16,0 0 1-16,1-2 2 0,-2 2 1 15,3 1 0-15,-3 0-3 0,0 0 3 0,0 1 0 16,-3-1 0-16,3 2 2 0,-2-1-5 0,2 0 2 16,-1-1-1-16,1 1 2 0,0-4 1 0,0 1-2 15,1 1 0-15,-1-3-5 0,0-3 0 16,0 2 1-16,0-2-3 0,2 2 5 0,-2-5-3 16,0 2 1-16,0-1 0 0,0-2-1 0,0-2 3 15,0 0 0-15,3-2 0 0,-3 1 0 0,0 0 0 16,0-2 4-16,0 0-1 0,0 0 6 0,0 0 0 15,0 0 2-15,0-1 2 0,0 1-2 16,0-1 1-16,1 1-2 0,-1-2-2 16,0 2-1-16,0 2-3 0,0-4-2 0,0 2-2 15,0 0-2-15,0 0-6 0,0 0-10 0,0 0-20 16,-1 0-27-16,1 2-36 0,0 3-60 0,1 3-78 16,1 1-204-16,3 5-642 0,0-6-509 0</inkml:trace>
  <inkml:trace contextRef="#ctx0" brushRef="#br1" timeOffset="54983.5945">16549 12984 1893 0,'0'-5'257'0,"0"2"-11"0,-1-2-56 16,2 0-28-16,-1 1-25 0,1-1-22 0,4 3-20 15,-5 1-22-15,1 1-13 0,-1 1-12 16,0-1-15-16,0 1-18 0,0 0 1 0,-1 1-8 16,1 1-2-16,-5 0 9 0,5 1-11 0,5 2 2 15,-10 3 0-15,5-2 0 0,-1 4 5 0,1 2 2 16,-2 0 2-16,1 0-3 0,-4 3 2 0,3 0-3 15,-2 3 1-15,-2 0 2 0,2 0-6 16,-3 1-1-16,3-4-3 0,-1 4-2 0,2-1 5 16,-2-2 0-16,3-2-1 0,2-1-3 0,-1-1 1 15,0-2-2-15,0-2 2 0,2 2 6 16,-1-5-7-16,0 1 1 0,0-3-2 0,0 3-5 16,1-5 11-16,-1-1 1 0,1-1 6 0,-1-1 2 15,0 0 3-15,0 1 3 0,0-1 3 0,1 0 1 16,-1-3-10-16,1 1-7 0,-1-2-6 15,3 0-9-15,-3 2 3 0,1 0-14 0,-1-2-30 16,1 2-51-16,-1 0-116 0,1 1-363 16,1-2-1168-16</inkml:trace>
  <inkml:trace contextRef="#ctx0" brushRef="#br1" timeOffset="55826.137">18739 12197 784 0,'0'-9'346'0,"-2"-2"15"0,2-4-36 0,2 2-27 15,0 3-34-15,-2 3-50 0,0 2-46 16,0 0-35-16,-2 2-33 0,2 2-27 0,0 2-30 16,0-1-21-16,0 2-10 0,0 0-1 0,0 3 5 15,-2 0 6-15,2 3 5 0,-1 4 0 0,0 0 8 16,1 5 1-16,-3-1 6 0,2 3 1 0,-3 1-6 16,3-1-6-16,0 2-4 0,-1 0-7 15,2-1-1-15,-1 0-2 0,1 1-4 0,0-2-4 16,0 3 2-16,1-1-2 0,1-2 1 0,-1 1-1 15,2-4-3-15,-2 0-1 0,0-1-1 16,0-2 0-16,0-1 1 0,1-1 1 16,-2-2-1-16,0-1-5 0,0 0 3 0,1-2-2 0,-1 2 2 15,1-4 6-15,-1 1-5 0,0-2-1 0,0 3 0 16,0-2-4-16,0 1 5 0,-1-2 2 16,1 0 0-16,-1-1-1 0,1 1-1 0,-3-1-3 15,1 3 0-15,-1-2-5 0,1 0-18 0,-1 0-28 16,0 2-59-16,-1 4-105 0,-1 0-239 0,0 5-1130 15</inkml:trace>
  <inkml:trace contextRef="#ctx0" brushRef="#br1" timeOffset="56296.1591">18603 13001 2730 0,'-3'-8'137'0,"2"-6"0"0,3-1-19 0,5 1-20 16,5 3-16-16,0 0-18 0,5 2-26 15,-2 4-17-15,3 2-11 0,-1 1-5 0,1 5-1 16,0 2-4-16,0 3 1 0,-3 4 0 0,0 4 0 16,-4 1 0-16,0 3 0 0,-4 1 0 15,-3 2-1-15,-4 1 3 0,-3 3-2 0,-3 0 4 16,-4 1-1-16,-1-2-2 0,-2 0 6 0,-2-3-4 15,1-4 3-15,-1 4-1 0,-2-4-1 16,2 0-1-16,3-5-2 0,1-1 1 16,1-5-1-16,5 2 0 0,1-3 0 0,3-3-2 0,2-2 2 15,0-1-1-15,3 0 4 0,2-1 6 0,8-1 0 16,3-3 2-16,9-2-4 0,3-4-2 0,7 2-3 16,2-2 2-16,1 0-2 0,-4 1-1 0,-2-1 1 15,-5 3 0-15,-2 0-3 0,-3 2 4 16,-3-1-4-16,-3 2 1 0,-3 0 0 0,-5 1 0 15,-3 2 2-15,-1-1 1 0,-4 2 2 16,0 0-1-16,-2-1 4 0,1 1-3 0,0 0-1 0,-1 1 0 16,1-1-7-16,0 0 2 0,0 2-1 15,-3-2 0-15,3 1 0 0,-1-1 2 0,0-1-1 16,1-1-5-16,-1 1-2 0,2 0-20 0,-1 1-28 16,1-1-44-16,3 1-95 0,-3-5-345 15,5 0-1174-15</inkml:trace>
  <inkml:trace contextRef="#ctx0" brushRef="#br1" timeOffset="56842.4595">20634 12256 1266 0,'-1'-6'409'0,"1"-3"-27"0,0 1-66 0,1 2-52 15,0 1-57-15,1 1-49 0,0 3-55 16,-2 1-42-16,0 1-29 0,1 3-17 0,0 1-6 0,1 0 0 15,-1 4 7-15,0 4 8 0,1 3 11 16,3 1 5-16,-1 1 3 0,1 2-3 0,0-1-7 16,-1-1-4-16,0 2-3 0,-1-2-3 0,2-1-1 15,-1-2-4-15,1 1-2 0,-1 0-2 16,-2-3-2-16,2 1-2 0,0-2 0 0,-3-1-1 16,0 0-3-16,0-1 3 0,1-1-2 15,-2 2 0-15,2-1 1 0,-2-2-4 0,0 1-1 0,0-1-2 16,1 2-4-16,1 1-8 0,0-1-26 15,0 4-40-15,5-2-73 0,-4 6-123 0,4-1-331 16,-2-1-1094-16</inkml:trace>
  <inkml:trace contextRef="#ctx0" brushRef="#br1" timeOffset="57311.6738">20748 13206 1794 0,'-7'-6'855'0,"2"-5"-663"0,-2-2-14 15,5 2-38-15,3 1-28 0,2-1-25 0,1 1-26 0,-1 1-20 16,4-2-9-16,-2 4-12 0,4-2-8 16,6 2-4-16,4 2-5 0,4 1 0 0,1 1-1 15,-1 3 0-15,1 1-1 0,-3 3-1 16,0 1 2-16,-8 2-4 0,4 0 6 0,-8 4-4 15,-4 2 0-15,-2 0 2 0,-1 6-6 0,-7 0 4 16,0 1-1-16,-8 0 2 0,-2 0 1 16,-4 3-1-16,-2-1 2 0,0-2-3 0,0-2 3 0,4-6-1 15,2 0-2-15,3-3 3 0,5 1-4 0,-1-6 1 16,6 1-1-16,2-4 0 0,0-1 3 16,3 3 0-16,5-1 0 0,2-1 0 0,7 2-3 15,5-1 2-15,4 2 1 0,1 0-1 16,3 3 1-16,-2 2-2 0,-5 3-2 0,-3 2 0 15,-1-4 3-15,-6 4-1 0,1-2 1 0,-5 0-1 16,-3 3-2-16,-2-1 1 0,-3 1 1 0,-2 1 1 16,-3-1 1-16,-2-4 2 0,-2 2 0 15,-4-2 4-15,-4-2 2 0,-3 0 2 0,-6-1-1 16,0 0-2-16,-6-1-3 0,1-4 1 0,-1-4-1 16,3-2-1-16,1-3-8 0,5-3-30 0,6 0-55 15,3-5-152-15,8-1-904 0,8-7-603 16</inkml:trace>
  <inkml:trace contextRef="#ctx0" brushRef="#br1" timeOffset="57861.5342">22737 12350 1173 0,'-1'-6'959'0,"-1"-1"-616"0,-2 0-73 0,3 2-55 0,1 3-48 15,-1-2-39-15,1 2-30 0,0 1-25 16,0-1-19-16,0 4-16 0,1-2-10 0,-1 0-12 16,1 1-3-16,0-1-5 0,-1 1-3 0,0 0-1 15,0 2-4-15,3 2 2 0,-1 0-1 16,-1 4 1-16,0 0 2 0,-1 1-1 0,1 3 2 16,2 3-2-16,0 0 4 0,-1 0-2 0,0 2-1 15,-1 0 2-15,0 2-4 0,3 1 2 0,-3-2 1 16,-1 3-1-16,0-1 9 0,0 2-2 0,0 3 4 15,-1 4-6-15,0 2-12 0,-2 3-15 0,3 1-42 16,3 1-69-16,-1 0-148 0,1 0-550 16,-3-2-901-16</inkml:trace>
  <inkml:trace contextRef="#ctx0" brushRef="#br1" timeOffset="58397.4281">22538 13359 1040 0,'-2'-5'431'16,"1"-1"-244"-16,-1-2 5 0,4 0-31 0,1 2-43 16,4-1-31-16,0-1-22 0,-2 0-12 15,5 3-1-15,-1-1 6 0,-1-1 13 0,1 2 18 16,-3 2 13-16,1-1 6 0,1 2 0 0,-4-1-10 15,2 0-11-15,-4 2-11 0,-1 1-11 0,-1 0-9 16,0 0-8-16,0 1-7 0,0-1-15 16,0 3-11-16,0 0-6 0,-1-1-9 0,0 4 12 15,-1 2 2-15,0 3 5 0,-2 0 7 0,3 3-4 16,-2 1-3-16,-4 1-1 0,5 3-3 16,-4-2-1-16,4 1 0 0,-2 1-4 0,-2-1-6 15,5 1 4-15,0-3-1 0,0 2 1 0,0 0 3 16,1 0-5-16,0-4-3 0,2-2 3 0,0-1-1 15,4-3 3-15,-3-3 3 0,0 1 0 0,5-3-2 16,0 0 6-16,3-2-2 0,0-1 2 16,0-2 6-16,6-2-9 0,-4 0-1 15,5-3-3-15,-5-1-4 0,5-2 1 0,-2 0 1 0,0 0-1 16,-3-2-3-16,4 1 2 0,-5 0-3 0,0 1 2 16,1 2 7-16,-6-2-8 0,2 5 1 15,-2 1-2-15,-4 1-2 0,-1 1 4 0,2 1 2 16,-4 1-1-16,0 0-4 0,0 0 1 0,-1 1-3 15,1 1 2-15,-3 2 2 0,2 0-3 0,1 5 1 16,-1 1-2-16,0 2-1 0,1 1 5 0,-1 3-1 16,-1 0 1-16,-2 3-1 0,2-1-2 15,0 3-4-15,-2 2-11 0,0 2-37 0,3 2-86 16,2 3-303-16,5 1-1375 0</inkml:trace>
  <inkml:trace contextRef="#ctx0" brushRef="#br1" timeOffset="59210.8323">24747 12333 1400 0,'0'-10'359'0,"1"-5"-2"0,1-3-59 16,0 1-47-16,4 1-41 0,-3 1-38 0,6 5-33 16,-5-1-20-16,2 1-21 0,-4 4-22 0,0 3-17 15,-1 3-13-15,1 1-22 0,-2 0-7 0,-2 0-13 16,2 3-8-16,0 2 6 0,0 4 0 15,-1 4 3-15,1 6 0 0,-3 4 0 0,2 3 2 16,-2 4 2-16,-4 0 6 0,5 2-4 0,-5 2 1 16,4-2-2-16,-3 4 0 0,2-3-3 15,-1 0-1-15,2-3-1 0,0 1-2 0,1 0 3 16,-2-1-2-16,3-2 2 0,-1 0 2 16,0-1-1-16,-1 1 1 0,1-3-5 0,1-1-3 0,1-1-2 15,0 1-5-15,0-2-12 0,0-3-27 16,3-2-40-16,1-3-60 0,-1-1-96 0,2-2-210 0,-1 1-741 15,-2-2-394-15</inkml:trace>
  <inkml:trace contextRef="#ctx0" brushRef="#br1" timeOffset="59547.8522">24886 13254 2591 0,'-13'0'159'0,"-7"0"-10"0,-2 1-14 16,8 3-4-16,-1 1-21 0,5 3-27 0,0-2-30 16,-1 2-15-16,1 2-14 0,5-1-4 0,-1 2-9 15,4 0-1-15,1-1-3 0,3 3-1 16,3 2 7-16,2 0-2 0,9 2 2 0,-2 2 3 16,7 1-4-16,-1-2-1 0,6 2-2 0,-3-1 0 15,0 0-6-15,-4-1 0 0,0 0 2 16,-8-1-8-16,0 1 6 0,-5-3-2 0,-3 2-2 15,-2 0 5-15,-2-3-1 0,-2 2 1 0,-4-1-2 16,-4-1 5-16,-1 2-1 0,-6-1-2 16,-1-4 4-16,-3-1-8 0,0-2 5 0,-2-2-1 0,4-1 0 15,-3-3 3-15,2 0-7 0,1-3-1 16,-2-1-9-16,-1-3-10 0,4-2-24 0,-2-4-31 16,4-2-46-16,4-3-90 0,3-4-189 0,2-2-778 15,9-6-451-15</inkml:trace>
  <inkml:trace contextRef="#ctx0" brushRef="#br1" timeOffset="59740.4247">25014 13286 1814 0,'6'-9'492'0,"5"-6"-233"16,1-2-64-16,4 1-32 0,3 2-37 0,4 2-40 15,2 0-32-15,3 3-26 0,1 0-13 0,4 1-6 16,-1 4-6-16,1 0-1 0,-1 4-4 15,0 0 4-15,0 0-2 0,-1 2-11 0,-4 1-24 16,0-1-75-16,-5 2-169 0,-1-2-769 0,-3-1-600 16</inkml:trace>
  <inkml:trace contextRef="#ctx0" brushRef="#br1" timeOffset="61219.9535">13648 13373 1858 0,'-4'-20'238'16,"1"-4"8"-16,-3-5-15 0,5 4-46 0,2 4-28 15,-1 1-12-15,1 7-27 0,-1 1-23 0,-1 8-18 16,0 2-25-16,0 2-25 0,0 3-17 15,-2 2-11-15,-3 6 0 0,1 7 1 0,-2 8 6 16,-2 8 3-16,-1 6-1 0,0 0 1 0,2 6-3 16,4-1 2-16,1-1-3 0,4 0 0 15,3-1 2-15,5-6 0 0,3-2-2 0,6-2 0 16,2-6 3-16,3-2-8 0,5-5 8 0,-1-4-1 16,3-7-1-16,-2-4 4 0,1-3-6 0,-4-2 0 15,-2-3-1-15,-3-3 0 0,-4-1 0 0,0-4-3 16,-5-2 3-16,-5-2-6 0,-1-2 3 0,-1 0 1 15,0-1-2-15,-2 2 5 0,-2 1-2 0,0-1-1 16,-2 2 1-16,-1 3 0 0,-1-1 0 16,2 5-2-16,0 1 2 0,-3 1-8 0,2-1 8 15,-5 3-2-15,5 0-3 0,-4 1 10 0,5 2-13 16,-5 0 1-16,4 1 1 0,-1 3-9 16,-1 1 6-16,3 2-1 0,2 1 2 0,0-1 1 15,0 2 1-15,2 1 3 0,6-1-2 0,-4 1 7 16,5 0-5-16,0-1 0 0,1-1 1 15,-2 1-11-15,1-1 8 0,3 0-3 0,-1 0 0 16,0-2 6-16,4-1-1 0,-1-1 0 0,-1-1-1 16,4-2 6-16,-3-2-6 0,2 0 1 0,-1-4 3 15,0 1-9-15,-2-4 7 0,1 0 0 16,-2-1-1-16,0-4 5 0,-3 0-1 0,-1-1-1 16,-1-2 0-16,1 0 2 0,-3-2-2 0,0 0-1 15,-3-3 3-15,3 0-6 0,-4 2 3 0,1 1 0 16,0 2-2-16,-1 6 6 0,0-1-5 0,3 3 3 15,-3 3 0-15,0-2-1 0,0 4 1 0,-1 1-1 16,0 2 2-16,0 0-8 0,0 1 4 16,-1 0-1-16,1 2-2 0,-1 1 7 0,0 3-2 15,-3 2 0-15,3 5 3 0,-3 2-3 0,2 0 1 16,-3 2-2-16,3 1 2 0,-1 1-5 16,-2 2 3-16,4-1 1 0,-1 6-2 0,2-1 7 15,0 3-8-15,2-1 0 0,0-3-6 0,5-1-12 16,-2-6-15-16,4-5-30 0,0-4-33 0,3-5-53 15,5-3-77-15,2-3-154 0,2-5-326 16,7-7-872-16</inkml:trace>
  <inkml:trace contextRef="#ctx0" brushRef="#br1" timeOffset="61404.4642">14474 13446 1313 0,'-6'-14'511'0,"2"-3"-84"16,-4-2-87-16,0 5-80 0,3 6-53 0,-3 2-51 15,0 2-48-15,5 0-33 0,-4 5-29 0,4 4-18 16,-4 1-12-16,2 5-1 0,-8 4 2 15,3 6 0-15,-4 6 8 0,3 3-5 0,-2 3-2 16,2 1-3-16,3-2-7 0,1 1-1 0,7-2-2 16,4-2-1-16,5-2 2 0,7 2 2 15,6-5-2-15,9-3-1 0,9-4-9 0,8-1-37 16,5-3-71-16,7-3-217 0,3-3-1431 0</inkml:trace>
  <inkml:trace contextRef="#ctx0" brushRef="#br1" timeOffset="66858.4761">16895 10104 1 0,'-1'1'0'0,"-7"-1"55"15,6 1 259-15,-1 0 68 0,0-1 18 0,1 0-53 16,0 0-73-16,-1 0-45 0,-2 1-36 0,2 1-28 16,-3-1-24-16,2 2-23 0,-4 1-22 15,3 1-12-15,-3 2-16 0,-1 0-6 0,-1 2-6 16,-1 1-9-16,0-3-9 0,0 6-13 0,1-2-13 16,-2 2-5-16,3 0-3 0,2 2 0 0,-1-4 1 15,6 0-1-15,1-3-4 0,1-1-1 16,1 0-1-16,0-4 4 0,3-2 6 0,0-1 5 15,-2-1 9-15,5-1 0 0,-1-3-4 0,4-5 5 16,3 1-7-16,-1-5 0 0,1 0-1 0,-2-2-3 16,-3 0 4-16,2 2 0 0,-7 0 3 0,3 3-3 15,-5-1 0-15,-1 4 1 0,-2 3-2 16,-1-1 2-16,-1 2-7 0,-1 2 1 0,-1 1-9 16,-3 1-3-16,-4 3 2 0,-5 5-3 15,-3 1 7-15,-1 5-1 0,-5 2-3 0,6 1 0 16,-1 1-5-16,3-2 5 0,5 2 2 0,3-3 0 15,4-1 0-15,4 0-5 0,3 0 1 0,3-1-1 16,1 0 2-16,5-2 2 0,7-1-4 0,-3-2 5 16,8-2-4-16,0-4 7 0,6-3 5 15,-3-2-2-15,5-4 5 0,-2-4-7 0,-3 0-1 16,-3-3 3-16,0-2-3 0,-1 2 3 0,-3-2 1 16,-4 4-4-16,-3 2-3 0,-4 2 7 0,-3 1 1 15,-3 1 3-15,-1 1 7 0,-2 1-14 0,-3 1-8 16,-3 0-4-16,-2 2-3 0,0 1 3 15,-8 2 0-15,0 4 3 0,-4 1-3 0,-1 4 2 16,-2-2 4-16,7 0-1 0,4-1 2 0,4-1-5 16,4 2-4-16,0-2-2 0,6 0-3 0,2-2 2 15,5-2 2-15,-2 1 4 0,4-3 0 16,0-1 4-16,5-1 4 0,-3-4 2 0,5-1 4 0,0-2-2 16,-5-3-2-16,2 1 0 0,-3 1 0 15,-1-2 4-15,-5 2 0 0,2-3 3 0,-3 1-6 16,-4 2-3-16,-1 2 1 0,-1 2-4 0,0-1 2 15,-1 1-8-15,2 3-15 0,-2 1-26 16,2 1-63-16,-5 2-102 0,4 4-330 0,-3 1-1169 16</inkml:trace>
  <inkml:trace contextRef="#ctx0" brushRef="#br1" timeOffset="68049.453">18780 11288 765 0,'3'-3'344'0,"0"-2"-30"0,3-1-35 16,-1 1-14-16,1 1-18 0,-4 1-44 0,1 2-38 16,-3 0-35-16,0 2-29 0,-1-1-26 15,-1 1-24-15,2 1-10 0,-1 2 0 0,-5 0 4 16,-1 4 5-16,-2 5 3 0,-5 2-4 0,-1 3-3 16,-2 3-4-16,1 1-13 0,0-2-3 15,2-1-5-15,3-1-9 0,-2 0 4 0,5-1-9 16,0-3-1-16,2 0 0 0,3-5-6 0,2 0 2 15,3-5-1-15,1 1 4 0,6-3 1 0,1-1 7 16,8-3 1-16,1-5-2 0,5-4 5 16,2-2-6-16,3-4-3 0,-1-4 1 0,-1-2-3 15,-3 0-1-15,-3 0-1 0,-2 1 1 0,-4 6-5 16,-1 0 5-16,-7 3 1 0,-3 5 2 16,-2 2 6-16,-2 1-5 0,-1 0 0 0,-1 0-1 15,-3 2-6-15,-2 1 1 0,-3-1-2 0,0 2 0 0,-3 1 1 16,-1 1 1-16,0 3 1 15,-2 2-3-15,0 3 5 0,0 0-4 0,3 5-3 0,-1-2 4 16,5 2-7-16,2 0 4 0,1-1-2 0,4 0 0 16,3 0 2-16,4 2 0 0,0-3 1 15,6 1-2-15,5-5 1 0,3-2 0 16,5-3-1-16,2-2 3 0,1-4-6 0,1-4 3 16,-3-1 1-16,1-7-2 0,-5-2 7 0,0 0-4 15,-4 1 2-15,0-1-2 0,-6 3 2 0,-3 0-1 16,-4 2-2-16,-1 1 7 0,-7 4-9 0,1-3 5 15,-4 3 2-15,-3 0-5 0,-5-1 9 0,1 4-5 16,-5-1-2-16,-3 1 2 0,-2 3-3 16,0 0 2-16,0 1-2 0,1 1 3 0,1 2-6 15,1-1 3-15,3 0 0 0,3 2-3 0,4-1 8 16,2 2-11-16,4 0-11 0,1 1-24 0,4 1-66 16,3 2-123-16,4-1-506 0,7-1-1005 15</inkml:trace>
  <inkml:trace contextRef="#ctx0" brushRef="#br1" timeOffset="69453.3541">20652 10132 1 0,'5'-4'0'0,"3"-4"0"0,0 0 0 16,-4 1 0-16,1 0 194 0,-1 1 44 0,-2-1-10 16,1 3-8-16,-2-3-9 0,-1 1-13 0,2 1-8 15,-2 0-6-15,0 0 0 0,0 1 0 16,1 1-6-16,-1 0-10 0,0 0-18 0,0 2-28 16,0 1-32-16,-1 3-29 0,1-3-26 0,-2 2-13 15,1 0 4-15,-2 2 7 0,1 3 10 16,-3 1 11-16,-2 1-3 0,-1 3 1 0,-2 0-3 15,-1 2-4-15,1-1-6 0,2-1-9 0,1-3-10 16,0 1-6-16,1-5-2 0,4 0-2 0,1 1-1 16,0-4 1-16,1-1-2 0,1-1 3 0,0 0 6 15,-1 0 7-15,4-1 8 0,1-1-3 16,7-4-1-16,3-2-8 0,6-4-8 0,3-3 0 0,-3-1-3 16,1 1 0-16,1-2-2 0,-7 1-3 15,1 2 1-15,-6 3-2 0,-5 2 5 0,-1 5 1 16,-4-2-2-16,-1 2 3 0,-1 2-4 0,0 0 1 15,-5 0-3-15,3 2-4 0,-4 0-2 16,-3 2 0-16,-1 1 1 0,-1 3 2 0,-7 5 3 16,2 0-5-16,-4 1 0 0,3 0 1 15,1 1-3-15,2-3 4 0,1 3 1 0,4-1-3 0,-1 0 2 16,5 0-4-16,2-2 3 0,3-1-2 16,2-1 3-16,0-1 1 0,3-1-3 0,1-1 3 15,5 0-3-15,0-1 1 0,5-2 6 0,3-2-2 16,3-5 1-16,2 2-1 0,0-4-2 15,0-1-2-15,1-4 2 0,2 0 0 0,-2-1-2 16,-3 0 0-16,-2 2-2 0,-4 2 0 0,-4 1 4 16,-7 3-2-16,1 0 4 0,-5 4-1 0,-2-1-2 15,1 0 2-15,-3 1-3 0,-3-2 3 0,-1 3-4 16,-5 0-1-16,-3 4-2 0,-5 3-2 0,-3 0 6 16,2 3-1-16,2 1 2 0,6 0 2 0,-2-1-5 15,6 1 2-15,3-2-2 0,1-1-2 16,2 1 2-16,4-2-2 0,1-2 0 15,3 1 2-15,1-1 4 0,2-3 1 0,3-1 2 16,6-2-2-16,0-2-3 0,3-4 3 16,1 0-1-16,0-3 1 0,-2-2 1 0,-6 2 0 0,0-2-3 15,-4 4 0-15,-1 0 4 0,-5 2 0 16,-2 1 3-16,0 1 1 0,-2 2-7 0,-2 0-4 16,-1-1-1-16,-3 0-2 0,-2 2 2 0,1 1 0 15,-2 3-5-15,-1 3-16 0,2-1-30 0,3 3-57 16,4 3-131-16,2 2-435 0,2 2-1037 0</inkml:trace>
  <inkml:trace contextRef="#ctx0" brushRef="#br1" timeOffset="71147.4827">23013 11114 964 0,'1'-8'354'0,"0"0"-29"0,3-1-29 0,-4 3-31 16,0 3-33-16,0 1-42 0,0 2-51 0,0 0-39 15,0 1-33-15,-1 0-25 0,1-1-19 0,-3 1-6 16,3 3 0-16,-1 2 2 0,0 0 9 0,0 3-1 16,-1 2-1-16,0 0-2 0,-3 0-5 15,4 0 0-15,-3-1-3 0,-1-1-3 0,4 2-3 16,-3-4-2-16,3 0-3 0,-2-2 0 0,2 0 2 15,2-2 0-15,2-2 4 0,-2-1 5 0,2-1 8 16,-1 1 11-16,0-3 4 0,4 0 0 16,1-4-7-16,-2-1-11 0,2 0-5 0,-1-2-3 15,1 3 1-15,0 1-2 0,-4-2 1 0,-1 2-2 16,2 0-3-16,-3 2 3 0,-1 1-2 0,0 1-2 16,-1 2 1-16,1 0-6 0,-1 0-6 0,-2 0-5 15,2 3-3-15,-1 2 0 0,-1 1 2 0,-5 4 7 16,1 1 1-16,1 4 2 0,-1 1 2 15,0 0-4-15,2-1 2 0,0-2-1 0,3 0 0 16,2-1-1-16,0-4 2 0,1 1-3 0,1-4 2 16,2-1 5-16,0-3-2 0,-2 0 7 15,4-2 2-15,1-1 2 0,1-4 0 0,5-2-5 16,-2-2 1-16,2-2-1 0,-2-2 2 0,-1 0 1 16,-2-3 0-16,-3-1 1 0,2-1-5 15,-2 4 6-15,-2-2-3 0,-3 6-3 0,0-2 4 16,-2 4-5-16,-2 2 1 0,2 2-1 0,0 1-2 0,-3 2-2 15,2-2 1-15,-1 3 1 0,-2 0-6 16,2 0 5-16,-2 1-6 0,1 2-2 16,-1 0 2-16,-1 3-8 0,2 0-1 0,-1 1-18 15,3 2-32-15,1 3-53 0,3 1-94 0,2 0-234 16,9 1-1245-16</inkml:trace>
  <inkml:trace contextRef="#ctx0" brushRef="#br1" timeOffset="72178.1236">25140 10228 94 0,'-1'-3'591'0,"-1"-4"-130"15,1 0-62-15,0 1-55 0,1 0-51 0,-1 4-47 16,1-2-52-16,0 3-59 0,0 2-55 0,0-1-46 15,-1 5-23-15,-2 0-2 0,0 3 15 16,0 4 15-16,-4-1 8 0,2 1 7 0,-3 0-6 16,3 3-1-16,1-3-4 0,0 0-7 0,-1-2-3 15,4 1-9-15,-2-1-4 0,0-4-5 16,3 2-1-16,-1-2 0 0,2-1-2 0,-1-3 5 0,2-2 1 16,-2 2 4-16,1-2 6 0,-1 0 6 15,1 0 5-15,2-2 4 0,-3 1-2 0,6-3-10 16,-2 0-3-16,6-6-9 0,1 0-4 0,-1-2-1 15,0-3-6-15,1 1 1 0,-2 1 0 0,-3-1 1 16,-2 5 1-16,1-1-3 0,-3 5-2 16,-1 2-2-16,0 1-2 0,-2 4 2 0,1-2-2 15,-1 0-4-15,0 0-3 0,0 2-3 16,-4 1 1-16,2 5 1 0,-3 1 4 0,1 1-2 16,-5 5 2-16,3 0 1 0,-2-2-2 0,4 4 4 15,-1-4 1-15,1 2 1 0,2-3-4 0,1-2 2 16,2-1-1-16,0-1-1 0,0-2 6 15,3-3-3-15,-1-3 5 0,1 0 8 16,2-3 5-16,1-3 2 0,4-4-1 0,3-3-5 16,3-3-7-16,-2-5 1 0,1 2-3 0,-3 0-2 0,0-2 6 15,-2 0-3-15,-1 2 2 0,-1 1-4 16,-5 4-4-16,-1 4 0 0,-2 3-4 0,0 5-5 16,0 2-25-16,-3 3-39 0,-4 11-77 0,-8 7-294 15,-5 10-1360-15</inkml:trace>
  <inkml:trace contextRef="#ctx0" brushRef="#br1" timeOffset="98402.2418">491 4989 1 0,'1'-1'133'15,"0"-1"250"-15,4 0-29 0,-3-2 11 16,0 0-13-16,6 2-42 0,-5-2-57 0,-2 2-68 16,4 1-55-16,-4 0-33 0,-1-1-29 0,1 2-15 15,-1 2-10-15,0-2-14 0,0 1-10 0,0 0-7 16,0-1-10-16,0 2 5 0,0-1 8 16,0 2 8-16,1 2 6 0,0 0 1 0,-1 0 2 15,2 3 4-15,-1 2 6 0,3 0 3 0,-2 4-1 16,0 0-4-16,0 2-8 0,2 2-4 0,-1 2-1 15,-2-1 0-15,1 4 3 0,3-1 1 0,-4 1-1 16,0 1-2-16,-1 2-2 0,1-2-4 16,0 0-1-16,0 2-1 0,-1-2-4 0,3-1 0 15,-3-1-2-15,0 2-4 0,-3-2 1 16,3-2-2-16,0 0-3 0,0-1 1 0,-1-5-1 0,0 3-1 16,1-4 2-16,0-2 0 0,1-2-2 15,-2 0 2-15,1-2 1 0,1-3 3 0,-1 0 5 16,0-1 4-16,0-1 9 0,1-2 5 0,-1-2 8 15,0 2-3-15,0-1 0 0,3 1-3 0,-3-2-10 16,-3 0-2-16,3-2-10 0,0 1-7 16,0-2-2-16,-1-1-6 0,1 0-6 0,-1-1-13 15,0 0-19-15,1-1-26 0,0 2-36 16,0 0-51-16,0 0-99 0,-1 0-222 0,1 1-831 16</inkml:trace>
  <inkml:trace contextRef="#ctx0" brushRef="#br1" timeOffset="99251.8325">641 4829 871 0,'-4'-6'202'16,"2"-1"27"-16,-3-4 1 0,-1-1-15 0,2-2-27 15,-3-1-25-15,0 0-33 0,1 0-18 0,0 2-27 16,-2-1-23-16,3 3-10 0,-2 0 0 16,-2 1 6-16,3-1-3 0,-1 4-18 0,-2-2-14 15,-1 0-10-15,1 4-2 0,-1 0-1 0,-2 0-1 16,0 0-1-16,-5 3-2 0,3 1-1 16,-4 1 1-16,-2 1 0 0,0 1-2 0,-2 3 2 15,0 0 0-15,-4-2 1 0,4 3 4 0,22-6 27 16,-27 10-1-16,27-10-2 0,-25 11-4 15,25-11-28-15,-29 14-1 0,29-14 0 0,-30 15-1 16,30-15 1-16,-30 18 0 0,30-18-2 0,-31 23 0 16,31-23-2-16,-31 23 0 0,31-23 4 0,-31 27 1 15,31-27 2-15,-28 28 0 0,28-28-6 0,-25 33 2 16,25-33 3-16,-22 32-2 0,22-32 3 16,0 36-1-16,0-36 0 0,0 35-2 0,0-35 10 15,0 42-5-15,0-42 1 0,0 44-2 0,0-20-8 16,0 0 6-16,0 1 0 0,0 0 0 0,0 1 4 15,0-1-1-15,0 2 0 0,0-2 2 16,0 2 10-16,0-2-7 0,0 0 2 0,0 0 0 0,0 1-7 16,0-2 8-16,0-24 2 0,0 46 0 15,0-46 2-15,0 44-3 0,0-44 1 0,0 41 2 16,0-41 0-16,0 40 4 0,0-40 2 16,14 38 2-16,-14-38-1 0,29 35 0 0,-29-35 0 15,30 33-3-15,1-4-25 0,1-6-3 16,0-3-4-16,-1-4-1 0,0-4 26 0,-2-3 1 0,0-4 4 15,-5-2 0-15,4-2 0 0,-2-1 1 16,-1-2 0-16,-2-2-1 0,5-4 3 0,2 1-4 16,-3-1-2-16,0-4-2 0,3 1-2 0,-2-3 1 15,2 1-2-15,-1-3-1 0,-4 0-3 0,3-1 3 16,-2-1 0-16,-2-2 0 0,-1 0 10 0,1-1-8 16,-3-1-1-16,-1-2 0 0,0 0-6 15,-4-1 3-15,3 0 0 0,-4-1-1 0,0-3-5 16,-3 4-10-16,4-8 1 0,2-20-3 0,-5 7 8 15,-9 11 8-15,0 7-2 0,-2 1 3 16,-2 2-6-16,0-4 1 0,-2 1 0 16,-3-2-3-16,4 16-2 0,-3-9 17 0,-3 5-3 0,3-2 2 0,-2-2 4 15,-2-3-17-15,-1 3-2 16,-2-6 1-16,-1 6-6 0,-1-3 5 0,-4 0-1 16,-3 0-2-16,0 3 1 0,-3 0-2 0,-6-1-1 15,-1 3 2-15,-2 0 6 0,-7 2-8 0,-2 3 0 16,-4 0 0-16,-4 2-6 0,-2 1 7 15,-6 5 1-15,32 4 25 0,-6 1-2 0,1 1-10 16,-5 1-12-16,5 3-52 0,-3 2-41 0,1 3-101 0,-4 5-430 16,2 3-1185-16</inkml:trace>
  <inkml:trace contextRef="#ctx0" brushRef="#br1" timeOffset="103822.3669">2088 4921 486 0,'-6'-4'210'0,"-5"-2"63"0,1-3 32 0,2 4 21 15,0 0 0-15,1 0-33 0,5 3-64 0,-1 1-57 16,0-2-51-16,1 6-43 0,2-3-35 0,2 0-25 16,-2 1-15-16,0-2-6 0,3 1-10 0,-2 0-16 15,0 1 3-15,2 1 11 0,6 2 15 16,7 0 20-16,7 0 13 0,9-1-3 0,7-2 2 16,11-1 3-16,1-1-9 0,1-4-2 0,0 0-7 15,-1 0-6-15,0-2-1 0,-8 1-1 0,-1-1-1 16,-6 0 1-16,-5-1 2 0,-2 1 2 0,-4-2 0 15,-5 0 0-15,-5 2 3 0,-3 0 5 16,-5 3 10-16,-3 0 10 0,-3 1 9 0,-1 3 4 16,-1-2-4-16,1 2-8 0,-1 0-11 0,-1 2-11 15,1-2-7-15,0 0-4 0,-1 0-5 16,2 0-4-16,-1 0-4 0,1 0-5 0,0 0-6 16,-2 1-5-16,2 1-5 0,-1-1 10 0,-5 6 5 15,-1 4 8-15,-4 1 7 0,1 1-5 16,2 2 0-16,0-2-1 0,-3 4 1 0,2 2-1 15,-1 2 1-15,-2 4-3 0,-1 0 5 0,0 1 0 16,2 1 0-16,-1 2 4 0,1-1-5 0,1 3 0 16,0 0 0-16,-1 3-3 0,0 3 5 15,0-1-3-15,-3 0 1 0,0-4 1 0,2-2-1 16,1-6 1-16,0-5 0 0,-2-3 4 0,5-2-3 16,-1-4-1-16,-3-1 5 0,0 1 2 15,-2-3 1-15,3-2 2 0,-2 1 1 0,-3-2-6 16,-2-1 8-16,1-3 0 0,-3-2 0 15,-2-3 5-15,-2-1-9 0,3 1-3 0,-1-2-1 0,1-1-5 16,-3 1 2-16,5-2 1 0,2 2-1 0,1-1-3 16,3 1 3-16,1 0-1 0,1-1-1 15,1 1 2-15,1 1-4 0,1 1 0 0,6-1 0 16,-1 3-6-16,-2 0 6 0,4 1-1 0,1 0-3 16,1 1-3-16,1 0-15 0,1 0-15 0,1-3-3 15,6 0 5-15,7-1 6 0,8-2 13 0,12 0 5 16,5-2-7-16,8 0 5 0,3-7-4 15,5-3-2-15,-1 0-1 0,8-4-3 0,-1-3 0 16,-3 0 5-16,0-2 12 0,-11 1-1 0,-1-1 6 16,-10-2 3-16,-6-3-5 0,-4 1 6 0,-6-2 3 15,0 1-5-15,-7 1 5 0,-4 2 0 16,0 0 3-16,-6 5 8 0,-4-1 7 16,-2 5 5-16,-2 3 5 0,-3 3 3 0,-1 2-6 0,0 4 3 15,1 0-2-15,-1 2-6 0,4 3 3 16,0 2-12-16,2 2-10 0,-1 0-13 0,1 0-23 0,-2 4-4 15,1 4 1-15,-1 4 10 0,-1 7 13 16,-4 6 9-16,2 5 1 0,-1 6-1 0,3 3 9 16,-3 7-8-16,2 4 1 0,-3 4 2 15,0 0-7-15,1 1 3 0,-1-5 0 0,7-2 2 16,0-9-2-16,7-8 2 0,-2-8 0 0,1-8-2 16,2-6 7-16,-3-4-5 0,3-1 2 0,1-5 2 15,2-2-3-15,3-5 8 0,6-5-1 16,2-3-3-16,0-9-1 0,-1-2-4 0,1-3-2 0,-3 0 1 15,3 3 3-15,-3 1-4 0,-2 3 0 16,3 2-2-16,-5 3-3 0,1 3 4 0,-3 3 0 16,-3 2-1-16,-3 4-2 0,-2 3-4 0,-1 1-4 15,-2 2-4-15,2 2 1 0,0 3 1 16,4 0 3-16,1 5 5 0,1 2-3 0,2 3 6 16,0 2 1-16,3 3 0 0,-2-2 5 0,2 3-2 15,-1-2-1-15,-2-1 0 0,4 2 0 16,-4-4-2-16,3-1 2 0,0-2 0 0,0-2-1 15,1-2 2-15,-3-3 2 0,1-3-1 0,0 0 7 0,-2-3-5 16,1-3 2-16,4-1-1 16,-4-3 0-16,3-4 0 0,-4-2-1 0,2-4 1 15,0-2-4-15,-1-2 2 0,-3-1 1 0,-2 0-1 16,-2 1 2-16,1 0-2 0,0 1 1 0,-3-1 1 16,-3 0-1-16,-1 3 0 0,0 3 1 0,-1-1 0 15,-1 4 0-15,0 1 2 0,-3 2 2 0,2 0 1 16,-1 2 6-16,0 3-3 0,2 0-2 15,1 1-2-15,0 3-7 0,0 0-2 0,0 0-6 16,1 1-9-16,0-1-11 0,-2 3 1 0,0 1 4 16,-1 3 8-16,-2 3 12 0,0 1 1 0,-3 1 0 15,3 1 1-15,0 1-3 0,1-2 3 0,-1 3-1 16,1-2 0-16,-1 2 2 0,1-3-2 16,3 2 0-16,0 0-1 0,1-1 3 0,0-1-3 15,1-4 2-15,0 0-1 0,6 2-1 0,-3-5 2 16,2 2 3-16,0-1 0 0,3 1 1 0,3-2 0 15,-1-1-2-15,-1-1 0 0,1 2 1 16,-1-2-2-16,1-1 3 0,1 0 2 16,1-2-1-16,7 0 3 0,-3-2-3 0,4 0-3 15,-3-2 0-15,-1 1-1 0,0 0 1 0,1-1 1 0,2-1 2 16,1-3-3-16,-3-1 2 0,2 2-2 16,-1-5 1-16,0 2 2 0,0-4 0 0,-2 2-1 15,3-2 0-15,-2 0-2 0,0-1-1 16,0-1 2-16,-1 2 0 0,0-3-2 0,-1 3 0 0,-2 0 0 15,0 0-2-15,-2 1 2 0,-1 1 2 0,-1 1 1 16,-2 0 2-16,-3 3 3 0,1 0-1 16,-2-1 4-16,1 3 2 0,-2 0-3 0,-1 0 3 15,0 1-4-15,-1-2-3 0,0 2 2 0,-1 1-2 16,-1-3-2-16,1 2 3 0,-1 0-3 16,1 0-1-16,-2-1 0 0,2 3-6 0,0-1 5 15,-2 1-1-15,1 0 0 0,-1 0 0 0,0 0-1 16,1 2 0-16,0-1 0 0,0 0 5 0,1 2-5 15,-2-1-2-15,0 1 0 0,1 0-4 16,1 0 4-16,-2 0-2 0,2 1-1 0,-1-2-1 16,0 2-4-16,1-1 0 0,-3 4 2 0,-2 1 6 15,-3 1-1-15,-2 2 0 0,2 0 1 0,0 1-7 16,0 0 5-16,2 3 2 0,0-2 0 16,-1 1 4-16,3 2-3 0,-1 1-1 0,2 2 0 15,0 0-1-15,3-2 0 0,3 2 0 0,1-1 0 16,0 1 0-16,4-3 1 0,0 3 0 15,0 0-2-15,2-1 4 0,0 1-2 0,3 1 1 0,-1-2 0 16,-1 0-1-16,-1-1-1 16,3-3 0-16,-4 2 1 0,-2-6 1 0,2-1-1 0,-4-1 4 15,1-1-1-15,0-1 1 0,0-2 4 0,2 0 1 16,-2-2 1-16,2 1 1 0,-1-3-2 0,4 0-1 16,-2-1 0-16,1 0-3 0,0 0 2 15,1-1-2-15,-2-2 0 0,1 2-1 0,-4-2-1 16,3 4-2-16,-3 0 2 0,-2 0-1 0,0 3-1 15,-2-3 1-15,-1 3-1 0,0-1 0 16,-1 2 0-16,0-1 0 0,0 0 0 0,-1 0 1 0,1-1 0 16,1 1-2-16,-1 0 2 0,0 0 0 15,0 0-2-15,-1 0 2 0,1 0 1 16,0 0-2-16,0 0 4 0,0 0-1 0,0 0-1 0,0 0 5 16,0-2-3-16,0 2 2 0,0 0 1 15,0 0-1-15,1-2-3 0,2-1 0 0,-2-3-2 16,2 1-4-16,-1-2 4 0,1 2 0 0,-2 0-2 15,3 2 2-15,-2-2-3 0,1 0 1 0,-1 1 0 16,3 1-1-16,-4 1 0 0,0 0 2 16,1 0-1-16,-2 0 0 0,0 2 3 0,0-1-4 15,0 1 1-15,0 0 1 0,0 0-4 0,0 1 4 16,0-1-1-16,0 0-3 0,0 0 3 0,0 0-3 16,0 1 1-16,0-1 2 0,0-1-1 0,-2 1-1 15,2 0-1-15,0 1-1 0,0-1-2 16,0 0 4-16,-1 0 0 0,1 0-1 0,0 1 1 15,0-1 0-15,0 0-1 0,0 0 3 0,0-1 0 16,0 1-2-16,0 0-1 0,0 1 0 16,0-1-4-16,0 0 3 0,0 0 2 0,-1-1-3 15,2 2 1-15,-1-1-1 0,0 0-1 0,0 2 0 16,-1-4 1-16,1 2-1 0,0 0 2 16,0 0 1-16,0 2-1 0,0-2 1 0,0 0-1 15,0 0 0-15,0-2 2 0,0 2 0 0,0 0-1 16,0 0 2-16,-4 0-1 0,4 0-3 0,4-1 0 15,-4 2-1-15,0-1-4 0,0 0 3 0,-4 0-1 16,4-1-1-16,0 1 6 0,0 0-4 0,0 1 1 16,0-1 1-16,0 0-1 0,0 0 0 15,0-1 2-15,0 1-1 0,0 1 1 0,0-1 3 16,0 0 0-16,0-1-1 0,0 1 2 0,0 0-1 16,0 0-1-16,0 0 2 0,0 0-4 15,4 0 2-15,-4-1 0 0,0 1 0 0,0 1-2 16,0-1 3-16,1 0 0 0,-2 0-1 0,1-1 5 15,0 1-7-15,0 0 0 0,0 1 3 0,0-1-6 16,0-1 2-16,0 2 2 0,0-2-3 0,0 2 6 16,0-1-1-16,0 0-1 0,0 0-1 15,0-1 3-15,0 1-3 0,0 0 2 0,0 0 0 16,0 0-6-16,0 0 5 0,0 0 0 0,0 0-1 16,1 0 0-16,-2 1-2 0,1-1 1 15,0 0-1-15,0-1 3 0,0 1 0 0,0 0 0 16,0 0 0-16,1 0-3 0,-1 0 4 0,0 0-1 15,0-1 2-15,0 2 2 0,0-1-1 0,0 0-1 16,0 0 0-16,1-1 1 0,-1 1-1 16,0 0 0-16,0 0 0 0,0 0-4 0,0 0 5 15,0 0-1-15,0 0-2 0,0 0 7 0,0 0-5 16,0 0 0-16,0 0 1 0,0 0-2 0,0 0 1 16,0 0 0-16,2 0 0 0,-2 0-2 15,0 0 2-15,0 0 1 0,0 0 0 0,0 0 5 16,0-2-4-16,0 2 0 0,0 0 0 0,0 0-3 15,0 0 3-15,0 0 2 0,0 0 1 16,1-1-6-16,0-3 1 0,2 1 0 0,-2 0-3 0,1-1 8 16,0 1-4-16,-1-1-1 0,1 1 1 0,0-2-5 15,-1-1 5-15,2 3 0 0,-2-2 0 16,0 1 1-16,0-1-2 0,0 1 1 0,-1 1-1 16,3-1 5-16,-3 2-5 0,1-1 1 0,-1 1 0 15,0 0-7-15,0-1 6 0,0 1 2 16,0 1-2-16,0 0 4 0,-1-1-3 0,1 1 0 15,-3 0 0-15,3 1 3 0,0 0-2 0,0 0-2 16,0 0 1-16,0 0-6 0,0 0 4 16,0 0 1-16,0 0 0 0,-1 0 5 0,2 0-3 15,-1 0 0-15,0 0 0 0,0 0 2 0,0-2-2 0,0 4 1 16,0-2 0-16,-1 0-5 0,1 0 3 16,0 0 1-16,0 0-2 0,0-2 7 0,0 2-6 15,0 0 0-15,0 0-1 0,0-1-4 16,-1-1 0-16,0 0 2 0,1 1 2 0,-1 0-8 15,-1-1 9-15,1 1-1 0,1 0 0 16,-1-2 9-16,1 2-10 0,-2 0 2 0,2-2-1 0,-1 2-3 16,0 0 3-16,0 0 0 0,1 0 0 15,0 1-2-15,-2-2 2 0,2 1 0 0,-1 1 0 16,1-1 6-16,0 1-5 0,0 0-1 0,0 0 0 16,0 1-4-16,0-1 3 0,0 1-1 0,0-1-3 15,-1 2-4-15,1-1-4 0,-1 0-1 16,-3 3 3-16,0 2 11 0,-4 2 0 0,0 2-1 15,1 1 2-15,0 2-5 0,-1 1 4 0,1 0 2 16,1 0-2-16,2 1 2 0,3-3 0 0,1 3-2 16,1-1 3-16,3 0 1 0,-1 2 0 15,4-3 0-15,0 1-1 0,0-3-5 0,2 2 6 16,1-3 0-16,1 0 1 0,0-2 5 0,0 0-3 16,5 2 2-16,-1-4-1 0,4 0-1 0,2 1-3 15,0-4-6-15,3-2-13 0,2-1-31 16,2-2-59-16,1-3-141 0,4-2-515 0,0-2-967 15</inkml:trace>
  <inkml:trace contextRef="#ctx0" brushRef="#br1" timeOffset="105115.7295">5454 5032 2076 0,'4'-12'143'0,"0"-4"-9"16,2-4 2-16,-1 3 3 0,0 2-3 15,-2 3-3-15,-2-1-23 0,-1 4-18 0,-3 1-20 16,1 0-20-16,-2 4-11 0,0 0-8 15,-3 1-9-15,-3-1-8 0,0 2-6 0,-9 1-6 16,-2 1 1-16,0 3-1 0,-9 2 1 0,-1 1 1 16,-6 4 0-16,1 2 0 0,0 0-1 0,3 3 0 15,2 0-1-15,3 2-1 0,7-1-1 0,1 3-1 16,7-1-2-16,4 0 1 0,1 2-2 16,7-3 4-16,2 1-2 0,3 1 1 0,2-4 2 15,5 1 1-15,3-1 1 0,3-6 5 0,5-1 2 16,3-2 0-16,4-3 2 0,-1-3-2 15,-1-5 0-15,1-4 3 0,-8 2 0 0,1-4 2 16,-1-1-1-16,-4 1-2 0,-1-5-3 0,-3 1 0 16,-2-1 1-16,1 0-1 0,-4 1-1 0,-1 2-2 15,-2-1-3-15,-2 2 3 0,-1 2-3 16,-1 0 1-16,0 0 1 0,-2 4-3 0,1-2 2 16,-1 1-2-16,-1 1 1 0,-1-1 2 0,3 2-3 15,-3 0 0-15,3 2-2 0,-2 1 0 16,2 0 1-16,0 2-1 0,1 0-1 0,0 2-4 15,0-1-3-15,-1-1-3 0,1 0-5 0,0-1-4 16,-2 3 2-16,1 3 4 0,-4 2 5 0,3 2 6 16,-1-1 0-16,-1 1 0 0,2 0 0 15,2 4-1-15,-1-2 1 0,1 2 1 0,0 1-2 16,0-2 3-16,1 2-1 0,1 1 0 0,2-1 0 16,0 0-1-16,3-3 1 0,-3-1 1 0,2-2 0 15,-1 1 1-15,2-2-2 0,1 0 0 0,0 0 0 16,2-4 2-16,2 0 0 0,0 0 1 0,0 0-1 15,4-1-1-15,-2-2 1 0,5-1 0 16,-5-1 1-16,3-3 3 0,-1 2-1 0,0-2 0 16,-1 0 0-16,1-2-1 0,-5 1 0 0,6 0-2 15,-5-2 1-15,-1 4-1 0,0-2 3 0,0-1-1 16,2-2 1-16,-5-2 1 0,1 1-3 16,2 0 1-16,-3-1 0 0,1 1-3 0,2-3 3 15,-3 1-2-15,0 0 3 0,-2 2-1 0,3-4 0 16,-4 1 0-16,-1 0-1 0,1-1 1 15,-1-1-1-15,0 2 0 0,-1-2 0 0,1 0-2 16,-3 2 2-16,-1-1-1 0,0 3 1 0,0 0 0 16,0 0-1-16,-2 1 0 0,-1 1-1 0,2 0 0 15,-2 1 0-15,1 1 1 0,0 0-1 0,-3-1 1 16,2 3-1-16,0 1 0 0,-1 1 0 16,2 2-3-16,0 0 1 0,-2-1 0 0,0 2-3 15,2-2 0-15,-2 2-4 0,0 2-4 0,-2 1 1 16,1 3 0-16,-1-2 2 0,1 4 1 0,3 0 2 15,-3 0-1-15,4 1 4 0,1 0 2 0,3 0-1 16,1 2 8-16,-1 2-7 0,5 1 1 16,-1 2 1-16,3 0-7 0,0 2 6 0,3-2 0 15,-3 3 0-15,2-3 4 0,-3 2-4 0,-2 1-2 16,-2 0 2-16,4-4-4 0,-3 3 5 16,-2-1-2-16,1-1 1 0,-1 1 0 15,-2-2 0-15,-1-2 1 0,0-1-1 0,2-2 5 16,-1 0-5-16,0-4 0 0,0 0-1 0,0-3-1 15,1 1 2-15,1-2 1 0,2 0 0 0,1 1-1 16,8-4 3-16,0-4 1 0,13 0 0 0,2-4 5 16,1 0-8-16,0-1 1 0,0 1-2 0,-1-3-3 15,0-1 6-15,-1-2-1 0,-2-1 2 16,-2 2-2-16,-1-2 1 0,-3-1 0 0,0 2 1 16,-5-4 3-16,3 3-4 0,-7 1 1 0,0 1 0 15,-4 0-4-15,1 2 7 0,-6-1 0 0,3 2-1 16,-4 0 4-16,-1 1-2 0,-1 2-1 0,-1-1 0 15,1 1 4-15,-1 2-4 0,-3 4-1 0,0-3 1 16,2 4-12-16,-3-1 5 0,-1 2 0 16,-3 1-4-16,-2 1 8 0,-6 4-5 15,-3 2 0-15,0 2 0 0,-2 4 3 0,3 1-3 16,4 0 0-16,-1 5 2 0,4 3-8 0,0 0 7 0,5 2 0 16,6 1 1-16,5 2 6 0,4-4-6 15,7 0 0-15,3 2 0 0,5 0 0 0,2-5 3 16,6-1 1-16,4-2-1 0,0-4-4 15,4-4 3-15,1-3-1 0,-1-1-3 0,2-2-1 16,-1-4-28-16,1 0-37 0,0-2-73 0,-3-3-208 16,2-1-1227-16</inkml:trace>
  <inkml:trace contextRef="#ctx0" brushRef="#br1" timeOffset="107798.0071">7310 4697 1 0,'-1'-1'155'0,"0"1"266"0,1-1-57 0,-1 1-11 15,1 0-41-15,0 1-33 0,-3-1-44 16,3 0-41-16,0 1-39 0,0-1-32 0,0 1-21 16,3-1-18-16,-3 0-11 0,0 0-10 0,0 0-4 15,1 0-3-15,-1 0-1 0,1 0-3 0,-1 0-9 16,1 0-2-16,-1 0-6 0,1 0-3 16,-1 0 0-16,1-1-3 0,7-1-7 0,0-2-8 15,3-2-6-15,3 0-8 0,2 2 1 0,-3 3-1 16,-1 1-1-16,4 1 0 15,-4 2-1-15,-1 0 0 0,2 3 0 0,3 2 0 0,-2 1 1 16,4 4 0-16,-1-1 1 0,-3 5 0 0,5 1 0 16,-6 3-1-16,5 1 0 0,-1 3 2 0,-4 0 1 15,-2 3 0-15,1-2-1 0,-3 2 1 0,0 0 0 16,-3-1-1-16,-1 0 2 0,-4-2-2 16,0-1 1-16,-1-5 0 0,0-5-4 0,0-3 4 15,-1-7-2-15,1 0 4 0,-1-3 17 0,1-2 8 16,1-1 18-16,-1-1 1 0,1-5-11 15,-1-2-15-15,0-8-18 0,0-3-4 0,5-4-3 16,-2-1 4-16,-1-2-4 0,6 0-1 0,2 2 2 16,0 4-4-16,1 4 1 0,0 2 2 0,-1 2-4 15,0 4-1-15,3 0-1 0,0 2-3 16,1 2 0-16,2 1 0 0,-1 4-3 0,3 1 1 0,0 3 6 16,-3 2 0-16,5 2 4 0,0 2 0 15,3-1-2-15,4 5 4 0,2-3 0 0,2 4 2 16,0-1-2-16,1-2 1 0,0-1 0 15,2-3-2-15,-3-2 4 0,-1-3-3 0,-2-1-1 0,0-2 2 16,-1-1-6-16,-4-4 6 0,-4 0 1 16,0 0 2-16,-6-3 2 0,3-1-1 0,-4-1 0 15,-2-1 1-15,-5 1 4 0,2-2-1 0,-4 2 0 16,2 0 1-16,-3 2-3 0,-1 1 3 16,-1 2 3-16,-1 3 3 0,-1 1 2 0,1 1 0 15,-3-1-3-15,3 4-5 0,0-2-7 0,-1 3-4 16,-6 2-3-16,-3 7 2 0,-7 3 1 15,-1 5 1-15,2 0 2 0,0 2-2 0,6 0 4 16,0 2-2-16,4 0 0 0,6 1 0 0,2 2 0 16,5-3-2-16,5 0 3 0,1-3 0 0,6-3-5 15,2-4 7-15,3-2 2 0,5-5 0 16,2-5 10-16,-3-3-6 0,7-5 0 0,-4-2 1 16,-3-5-1-16,-2-3 7 0,-4 0 1 0,-3-6-2 15,-4-2-6-15,5-3 1 0,-7-1-1 0,-1-1-2 16,-2 1 7-16,-6 1-7 0,0 2-4 0,-6 5 2 15,0 2-5-15,-6 2 0 0,-2 2 1 0,-1 0-2 16,-6 3-3-16,3 2 3 0,-7 1-1 16,-4 2-1-16,-6 2 4 0,-5 3-4 0,-1 2-1 15,2 3 1-15,-4 0-6 0,1 1-5 0,6 5-17 16,2 0-28-16,4 4-55 0,6 3-116 0,9 1-275 16,6 4-1203-16</inkml:trace>
  <inkml:trace contextRef="#ctx0" brushRef="#br1" timeOffset="108411.7549">9153 5182 1261 0,'4'-9'198'0,"-3"-8"-5"0,1-2-27 0,7-2-24 16,1-1-2-16,2-2-10 0,6-4-16 0,1-1-9 15,3-8-19-15,6-2-14 0,1-1-11 0,5-5-10 16,-1-2-2-16,1 0-5 0,2-1-7 0,-3-2 5 16,2 4-3-16,-8 1 0 0,-2 5 1 15,-6 1-2-15,-7 1-4 0,-7 5 4 0,-1 6 2 16,-6 6 0-16,-2 5 5 0,-3 6-9 0,0 4-12 15,-3 3-13-15,-7 3-13 0,-3 5-4 0,-7 6 0 16,-7 6 6-16,1 7-1 0,-5 5 1 0,6 4 2 16,2-2-10-16,8 2 5 0,2 0-1 0,8-3 0 15,5 0 7-15,8 3-4 0,9 0-1 16,4-1 2-16,10 1 0 0,1-1 0 0,5-2 1 16,5-1 2-16,-1-2-3 0,1-3 4 0,-2-1-2 15,-1-4-2-15,-6 1 0 0,-3-1 0 16,-5-4 0-16,-3 2 1 0,-5-1-1 0,-1 0-2 15,-6-4 1-15,-3 0-1 0,-1-3 0 0,-5 3 2 16,-2-3-2-16,-4 0 0 0,-4 0 0 16,-4 0-1-16,-5 2-1 0,-3-4-3 0,-5 0-4 15,0-4-6-15,3 0-14 0,2-3-34 0,4-4-51 16,3-2-90-16,9-1-203 0,2-5-722 0,8-1-149 16</inkml:trace>
  <inkml:trace contextRef="#ctx0" brushRef="#br1" timeOffset="109471.3135">10112 4704 2054 0,'-5'-2'228'15,"1"-2"-31"-15,-4 1-58 0,-2 0-28 16,-1 2-25-16,-4 3-32 0,-5 4-11 16,-6 2 0-16,-4 5 8 0,-1 1 3 0,-4 4-7 15,1 0-8-15,2 3-9 0,1-2-8 0,2 2-7 16,2 0-4-16,4-1-6 0,8-3-1 0,6 3-4 15,3-4-2-15,10 1 2 0,2-2 1 0,6-2 3 16,7-2 2-16,6-1 3 0,6-1-1 0,3-6 1 16,5-3-2-16,0-3-3 0,1-4-2 15,-2-1-2-15,-1-3-3 0,-7-1 1 0,-2-3-3 16,-8 0 4-16,-1-1 1 0,-7-1 1 0,-1-1 2 16,-1 1-2-16,-5-2 0 0,0 0 1 15,-3-2-2-15,-2 7 3 0,0-3 1 0,-1 3 1 16,-2 4 0-16,-1-1 0 0,0 2 0 15,-4 0 0-15,5 2 1 0,-5 2 2 0,5 0 0 0,-4 1-2 16,4 1 0-16,-3 2-6 0,1 2-3 0,-6 1-1 16,-1 4 0-16,-2 1 1 0,1 5 0 15,-1-1 0-15,0 6-2 0,2-2 2 0,1 3-1 0,3 2 0 16,2-1 0-16,3 2 2 16,1 0 2-16,2 0-2 0,2 2 2 0,1-4-3 15,2-1 4-15,0-2-1 0,3 0 4 0,1-3-4 16,0-1 0-16,-1-2 0 0,3-2 0 0,-2 0 2 15,2-4 0-15,0 1 1 0,0-1-3 16,-1-2 4-16,2-1-1 0,-2-2 0 0,0-2 4 0,1 1-3 16,1-2 2-16,0 0-1 0,0-1-4 15,0-2 5-15,0 0-2 0,-1-1 1 0,-1 2 0 16,1-2 0-16,-1-1 0 0,-1 1 1 0,2-3 5 16,-1 0-5-16,-2 1 2 0,1-1-1 0,-2-2-7 15,-1 3 4-15,2-3-2 0,1 4 0 16,-3 1-3-16,2 0 1 0,-1 0-2 0,0 0-3 15,-1 1 5-15,4 1-4 0,-1-1 0 0,1 3 0 16,0 0-3-16,0 1 0 0,1 1 1 16,-1 1 2-16,0 2-1 0,2-1-1 0,0 2 2 15,-2 0-1-15,4 0 1 0,-2 3 0 0,0 4 1 0,-1-1 3 16,-1 4-6-16,1-2 5 0,-2 3 0 16,1 0-1-16,0 1 8 0,0 0-8 0,-1 2 2 15,-2 0 0-15,1-2 0 0,-2 1 1 16,1-1 0-16,-3-1-1 0,3-3-9 0,-3-1 8 15,-1-4 1-15,0-1 1 0,-2-3 7 0,0 0-6 16,0-2 1-16,-1 1 4 0,0-1 6 0,1-1 0 16,-1-3-4-16,3-5-5 0,1-1-11 0,-2-3 2 15,4 0 0-15,-3-1-4 0,1-2 6 16,1-1-8-16,-2 1 0 0,3 2 4 0,-2 1-2 16,4 2 0-16,-3 1-7 0,5 1-7 0,1 2-4 15,4 0 2-15,1 0 6 0,1 2 6 0,-1 3 1 16,1 0-2-16,0 3 1 0,2 0 0 15,0 1 3-15,-2 2 5 0,3-1 0 0,-1 1 2 16,2 0 0-16,3-1 3 0,-2 0 0 16,3-2 2-16,-1-4 2 0,0 3-2 0,2-5 1 0,-1-2 1 15,-2-4 0-15,-2-1 1 0,7-6-1 0,-2-1 0 16,1-1 0-16,2-4 1 0,-4 0-1 16,-4-1 2-16,-1-3 3 0,-4 0-2 15,-1 2 1-15,-6 0 0 0,-3 5 2 0,-2 3 2 16,-7 2 4-16,-1 2 5 0,-2 5 3 0,0-1-1 15,-3 3-2-15,-3 2-7 0,1 1-4 0,-1 3-6 16,-1 4-3-16,0 4-2 0,-2 4-5 16,1 3 4-16,-3 6 1 0,5-1 1 0,-1 4 4 0,2 4-4 15,3 5 0-15,1 4 1 0,0 4 0 16,0 7 0-16,-2 5 1 0,3 4 2 0,-1 5-4 16,-1-1 7-16,0 2-1 0,0-2-2 0,0-2 2 15,3-6-4-15,0-2-4 0,-1-5-1 0,5-8-7 16,-2-4-8-16,0-4-15 0,2-6-24 15,-2-5-35-15,6-3-47 0,-2-5-76 0,2-4-122 16,0-1-214-16,1-8-981 0</inkml:trace>
  <inkml:trace contextRef="#ctx0" brushRef="#br1" timeOffset="110060.9053">11194 4864 321 0,'6'-17'741'0,"1"-6"-401"0,6-3-65 15,2 3-52-15,-2 5-42 0,7 4-32 16,-4 2-35-16,4 4-46 0,-3 3-32 0,-3 4-18 0,3 4-11 16,-4 3-5-16,0 4-2 0,2 6 2 0,-5 3 1 15,0 4 4-15,-3 1 4 0,-2 0-2 0,-2 2 4 16,-1-1 0-16,-2 0 1 0,-2-3 2 16,2-5-5-16,0-4-4 0,2-4-3 0,0-4 0 15,-1-3 2-15,0-1 13 0,3-4 19 0,4-4 4 16,4-4 4-16,9-6-8 0,-1-5-17 0,6-2 1 15,-1-4-7-15,0-2 1 16,-2-8-1-16,0 1-4 0,-1-7 0 0,-1-2 0 0,1 1 0 16,-3-1-1-16,1 2 5 0,-2 5 4 0,-6 0 12 15,-2 6 24-15,-2 2 7 0,-3 7 14 16,-2 6 4-16,-2 5-13 0,-1 4-1 0,-1 2-15 16,-1 5-19-16,-1 3-25 0,2 2-22 0,-3 5-5 15,-4 4 2-15,-7 10 15 0,-2 9 5 0,-4 4-2 16,4 5 0-16,0 0-4 0,5 2 3 15,4 4 1-15,5-4 0 0,3-2-2 0,6-1 3 16,3-4-1-16,3-3 1 0,8-5 2 0,3-3-1 16,2-5 0-16,3-1 2 0,2-7-2 0,3-5 1 15,-1-4 3-15,3-5-1 0,-5-4 4 0,2-7 1 16,-1-1 0-16,-2-4-1 0,-3-5 6 16,-1-2-6-16,-1-4-1 0,-3-1-1 0,-4 1-9 15,2 3 7-15,-9 1 3 0,-1 5 5 0,-2 5 7 16,-4 2 1-16,-3 3 2 0,-2 2 0 0,-2 3 3 15,-2 1-9-15,-1 2-5 0,-1 1-8 16,-6 4-9-16,-5 4 4 0,-7 2-1 0,-3 6 1 16,-2 2 4-16,0 4-3 0,5 1 0 15,-2 5 0-15,7 2 0 0,4 1-1 0,3-1 0 0,5 1-1 16,5-5-1-16,6 1 3 0,1-1 0 16,6 1 1-16,5-2-2 0,4-1-12 0,4 1-27 15,6-6-54-15,2 1-102 0,6-3-267 0,4-4-1264 16</inkml:trace>
  <inkml:trace contextRef="#ctx0" brushRef="#br1" timeOffset="110687.8535">12678 4124 2463 0,'1'-5'109'0,"0"0"1"0,0 2-44 16,-1 1-38-16,0 4-35 0,0 0-8 0,2 4 12 15,2 7 15-15,2 5 25 0,3 7 14 16,0 3-7-16,3 6 2 0,-1 9-1 0,3 4-4 16,-4 6 1-16,-2 6-5 0,-4 2-1 0,0 6-5 15,-4 4-4-15,-4 4 2 0,-3 6-5 16,-2 2-3-16,-4 1 0 0,0-2-5 0,-1 2-2 0,-2-7-1 16,5-10-5-16,-1-10-2 0,3-13-1 15,2-11-3-15,1-6-3 0,2-9-3 0,2-4-5 16,-1-8-2-16,2-4 9 0,-1-4-11 0,0-8-8 15,0-5-15-15,-2-9-18 0,-1-6 2 0,1-7 7 16,-1-4 7-16,-1-5 4 0,-1-6 0 0,-1 0-2 16,1-1 1-16,-2 2 6 0,-4 1 10 15,2 1 3-15,-2 3 11 0,0 2 0 16,-2 3 1-16,5 0 7 0,4 1-3 0,2 1 1 16,7 3 1-16,3 1 0 0,4 6 3 0,6 2 1 15,-1 3 0-15,4 3 2 0,2 3 0 0,-1 5 2 16,1 2 0-16,-1 3 0 0,-1 5-3 0,-2 0-3 15,-1 4-3-15,2 1-2 0,-2 5 2 0,1 2 0 16,0 5-1-16,-4 3 3 0,1 4-3 16,-1 1 0-16,-6 3 4 0,-2 3 1 0,-4 2 1 15,-2 2 4-15,-1 4-1 0,-6-1-2 0,-3 4 5 16,-7-6-5-16,1 3-3 0,2-5-8 16,-4-6-13-16,7-4-11 0,3-6-14 0,3-7-42 15,3-2-100-15,5-5-93 0,5-2-218 0,7-5-678 16</inkml:trace>
  <inkml:trace contextRef="#ctx0" brushRef="#br1" timeOffset="111012.2634">13217 4641 1403 0,'4'-7'439'0,"1"-2"-48"0,-1 0-108 16,-2 4-67-16,-2 4-57 0,-2 2-55 0,1 0-61 16,0 0-28-16,-2 5-2 0,-6 5 5 0,-2 1 11 15,-6 6 9-15,-2 3-2 0,-2 2-3 16,0 0-5-16,0 2-8 0,2-2-7 0,2 0-3 15,5-3-4-15,6 1-3 0,4-3 5 0,6 2-4 16,5-3 4-16,7 0 2 0,4-4-1 16,7-5 6-16,2 0-2 0,6-7-2 0,1-1-4 15,1-5-2-15,-2-4-2 0,-3-4 1 0,-2-3 1 16,-2-4-3-16,-8-1-2 0,0-4 0 0,-8 0-3 16,-1-2 2-16,-2-1 1 0,-8 1-2 15,-1 2-1-15,-3 2-3 0,-7 2-2 0,-4 1-2 16,-4 3 0-16,-4 4-2 0,-4 0 2 0,-4 4 1 15,-5 2 1-15,-3-1 4 0,-1 3-1 0,-1 2 0 16,-1 1-1-16,4 1-7 0,4 1-16 0,4 1-31 16,6 1-62-16,11 3-96 0,5 3-115 0,8 0-140 15,12 2-474-15,10 1-159 16</inkml:trace>
  <inkml:trace contextRef="#ctx0" brushRef="#br1" timeOffset="111217.2657">13739 4609 2173 0,'0'0'293'0,"0"-2"-79"0,0 2-100 0,0 2-46 16,0-1-18-16,0 0-24 0,-2 1-14 15,1 4 1-15,0 5 5 0,0 2 8 0,-1 5 1 16,-1 2-4-16,0 3-4 0,2 2-2 0,-1-1-3 16,-2 3 2-16,1-1 1 0,1 0 0 0,1 2 3 15,1-7-12-15,0 3-11 0,1-6-17 16,-1-2-43-16,4-3-60 0,0-4-93 0,-2-3-153 15,-1-3-305-15,1-3-851 0</inkml:trace>
  <inkml:trace contextRef="#ctx0" brushRef="#br1" timeOffset="111388.3541">13394 4222 1716 0,'-7'-11'186'0,"-1"-2"21"0,-2-4-11 0,6 7-18 15,3 3-34-15,0 3-50 0,1 3-63 0,0-1-73 16,1 5-31-16,2 3-3 0,1 5 18 16,7 6 44-16,-1 6-23 0,5 6-133 0,0 7-246 0,2 5-1040 15</inkml:trace>
  <inkml:trace contextRef="#ctx0" brushRef="#br1" timeOffset="112079.2968">13908 4655 2362 0,'2'0'123'0,"-2"0"-41"0,2 0-60 0,-2 1-17 0,0 1 29 0,3 3 20 16,-1 3 5-16,1 2 9 0,3 4-16 16,-3 2-10-16,3 3-10 0,-3 0-2 0,-1 2-7 15,3-2-6-15,-2-1 5 0,2 1-7 16,0-3 2-16,0-1 0 0,3 1-5 0,1-1 5 15,1-3-1-15,2-3 1 0,4-4 1 0,-4-1-4 16,2-2 0-16,0-2 2 0,-1-4 0 0,0-2 0 16,3-2-2-16,-3-3-4 0,3-3-8 0,-4-1 2 15,3-2-1-15,-3-2-1 0,-1-1 5 16,0 2-3-16,-2-2 2 0,-4 1 1 0,3 1-1 16,-3 0 0-16,0 3-1 0,0 2 1 15,-2 2-5-15,-1 0 4 0,-1 3 3 0,1 3 1 0,-2 0 4 16,0 5-5-16,0 0-9 15,-1 2-15-15,0-1-16 0,0 3 1 0,1 3 5 0,-2 6 15 16,-1 3 10-16,-1 3 2 0,1 3 0 0,-2 1-1 16,2 0 6-16,-2 1-2 0,1-2-1 15,2 0 1-15,1-1-5 0,1-5 1 0,1 1 0 16,1-4 0-16,5-3 1 0,0-3-2 0,6 0 0 16,2-5-1-16,4-2 2 0,8-4-3 15,0-5-2-15,0-4 0 0,2-4 0 0,-6-4 1 16,3-4-2-16,-3-4-1 0,-1-8 0 0,4-2 3 15,-3-7 2-15,0-2 2 0,5-4 6 0,2 0-6 16,0-2 3-16,0 0 2 0,-6-1-2 0,-4 4 7 16,-2 6 1-16,-6 5 3 0,-2 4 10 0,-2 7 7 15,-6 5 9-15,-1 3 6 0,-1 5 9 16,-1 4-6-16,1 3 0 0,-1 0-3 0,1 5-13 16,-1 1-5-16,0 3-11 0,1 2-16 0,-1-1-14 15,1 2-5-15,-3 7 0 0,0 3 6 0,1 6 14 16,-1 7-1-16,-4 6 1 0,7 7-1 15,0 4-5-15,0 5 4 0,-1 4 2 0,0 3-2 16,-4 4 4-16,1-1-1 0,-5-1 1 0,-1 2-2 16,-4 3 4-16,-3-5-2 0,2-3 0 0,-1-6 3 15,4-7-6-15,3-5 0 0,1-7 1 16,4-3-1-16,3-5 1 0,-2-1-1 0,6-4-4 16,0-2-4-16,-1-4-9 0,5-3-7 0,-2-4-17 15,3-3-27-15,4-7-43 0,7-1-81 16,2-6-162-16,5-4-461 0,-4-5-828 0</inkml:trace>
  <inkml:trace contextRef="#ctx0" brushRef="#br1" timeOffset="112359.9821">14554 4413 1499 0,'-18'-10'305'0,"-3"-2"38"15,2-3-45-15,7 7-21 0,9 3-43 0,3 3-73 16,2-2-66-16,2 1-46 0,8-2-31 0,13-1-10 15,7 1-1-15,11-1 5 0,10 4 3 16,6 2 3-16,3 1-3 0,5-1 2 0,-4 1-2 16,-2 1-3-16,-1-4 3 0,-8 0 0 0,-5 0 0 15,-11-3 5-15,-5 1 2 0,-3-1 7 16,-7 0 4-16,-3 1 10 0,-6-2 1 0,-2 1 3 16,-3 2 1-16,-4-2-9 0,-3 3 0 0,1-1-8 15,-1 1-6-15,-1-2-3 0,0 2-9 0,0 0-2 16,-1 1-5-16,-4 1-4 0,4-2-4 15,-5 2-5-15,-1-1-7 0,0 1-7 0,-7 2-18 16,0 3-42-16,-4 3-98 0,-7 4-439 0,2 1-1172 16</inkml:trace>
  <inkml:trace contextRef="#ctx0" brushRef="#br1" timeOffset="116195.6325">15317 4384 1465 0,'-2'-7'236'0,"-4"-1"-23"15,3-1-36-15,-3 1-6 0,2 1-28 0,-4 3-29 16,-1-3-37-16,-1 3-29 0,-3-1-19 0,-2 4-9 16,-1 1-1-16,-1 0 3 0,-4 4 4 0,0-2 6 15,-1 2 4-15,1 1 0 0,-4 0 0 0,6 1-6 16,2 1-7-16,1 3-8 0,5-2-7 15,1 2-4-15,1 1-2 0,4 3-2 0,0 1 2 16,4 1 1-16,2 0 2 0,4-3 4 0,1 1 0 16,3 1 6-16,7 3 0 15,4-1 2-15,4 1 1 0,3-3-2 0,3 2-2 0,-3-1-3 16,0-2-3-16,0 2-3 0,-4-4-1 16,-4 1-2-16,-5-2 0 0,2 0-1 0,-6-2 0 15,-6 0-2-15,1-1 2 0,-3-1 0 0,-2 1 1 0,-1-2 2 16,-4 0 3-16,2-2 6 0,-5 3 4 15,-2-1 6-15,-1-1 2 0,-2-1-1 0,-5-1-1 16,-2 2-2-16,1-3-4 0,-2 0-1 0,0-2-2 16,1 2-1-16,1-1 0 0,-1-1-2 15,0-1-1-15,-1 1-2 0,4-3-1 0,0 3-3 16,1 0-1-16,5 0-2 0,2 0 0 0,6 0-1 16,-2 0 0-16,1 1-1 0,3-2 0 0,1 1-9 15,0 0-13-15,1-1-32 0,-1 1-47 16,2 1-113-16,3 2-266 0,-1 0-1168 0</inkml:trace>
  <inkml:trace contextRef="#ctx0" brushRef="#br1" timeOffset="116825.5706">16579 4280 1970 0,'0'-9'289'0,"-2"-1"-85"15,0-1-39-15,-3 4-22 0,4 5-4 16,-2-2-29-16,-2 4-49 0,1 3-32 0,-6 2-19 15,-2 3-3-15,-6 7 4 0,-3 1 5 0,-1 3 5 16,-4 5 1-16,1-2 5 0,-1 9-7 0,3-1-3 16,-1 3-3-16,0 3-9 0,4-2 1 0,3 1 2 15,3 1-4-15,6-3 0 0,6-2 2 16,3-5-2-16,6-3 3 0,3-3 7 0,1-5 1 16,6-2 4-16,-2-5 7 0,5-2-4 15,0-4 10-15,2-3 1 0,3-3-4 0,-1-5 1 16,-2-6-8-16,4 1-1 0,-3-6-3 0,-1-1 3 15,-2-4-6-15,0-3-3 0,-2-3 0 0,-5 1-10 16,-3-2 6-16,-1 0-1 0,-6 0-1 0,-3 1 5 16,-2-1-8-16,-3 4-1 0,-4 2 0 15,-1 6-1-15,-4 3 0 0,1 0 0 0,0 5-4 16,-5 1-7-16,-1 2 2 0,0 2-2 0,2 4-1 16,-1 2 2-16,1 2-13 0,4 4-14 15,0 3-19-15,3 0-36 0,3 6-55 0,4 2-90 16,4 3-138-16,4 3-295 0,9 0-929 0</inkml:trace>
  <inkml:trace contextRef="#ctx0" brushRef="#br1" timeOffset="117431.6506">16859 4337 2420 0,'-6'-8'230'0,"-2"1"-22"15,4-1-43-15,-1 3-28 0,5 4-35 0,-1 1-45 16,1 1-35-16,-1 1-24 0,1 1-9 15,-2 5 7-15,-5 4 4 0,3 4 6 0,-3 4 2 16,4 2-4-16,2 0-2 0,3 0 4 0,1 1 3 16,6-2 1-16,5-1 1 0,3-1 2 0,3 1-6 15,7-1 6-15,-2-5-2 0,4-1-1 16,1-5 2-16,-2 1-8 0,2-5-2 0,-3-3 1 16,-2-2 0-16,-3-3 2 0,-2-5 3 0,0-2 3 15,-3-2-2-15,-3-3 4 0,-4-3-1 16,1-2-1-16,-2 0 2 0,-2 0-3 0,-3 5 0 15,0-4 0-15,-1-1-1 0,-2 3 0 0,-1-1 1 16,-1 4-1-16,-2 1 1 0,1 2 5 0,0 3 4 16,2 3 2-16,-1 3 3 0,1 2-11 0,-1 2-8 15,0 0-9-15,1 1-16 0,-1 0-2 0,0 4 1 16,-4 4 5-16,3 5 8 0,-3 5 8 16,2 2 0-16,3 1 0 0,3 3 3 0,2-3-2 15,3-1 0-15,6-1 0 0,0-4-3 0,3-1 3 16,3-4 1-16,6-4-1 0,-1-3 1 0,2-2 0 15,-3-3 1-15,2-4 1 0,-2-3 3 16,-2-2-2-16,4-7 1 0,-4-3-2 0,0-7-4 16,1-4 2-16,2-8 0 0,-2-4 0 0,4-3 0 15,-3-1-1-15,2-2 1 0,-4 1-2 0,-6 1 4 16,0 3-2-16,-6 3 1 0,-3 6 6 16,-2 4-6-16,-3 5 5 0,-1 6 4 0,-1 6 3 15,0 3 10-15,-1 4-1 0,-1 4-2 16,2 2-8-16,0 2-4 0,0 0-23 0,-1 1-10 15,-1 3 2-15,-4 9-6 0,2 7 21 0,-3 8 6 16,3 6 3-16,0 6 4 0,1 3-5 0,2 4-3 16,-5 4 1-16,2 4 3 0,-3 2-4 0,0-4 5 15,-1-1-4-15,0-7-5 0,5-8 1 0,0-3-4 16,3-6-12-16,2-3-19 0,-2 0-27 16,1-3-40-16,1-2-56 0,0-1-100 0,5-4-204 15,-2-6-749-15,0-3-184 0</inkml:trace>
  <inkml:trace contextRef="#ctx0" brushRef="#br1" timeOffset="118820.462">17577 4279 673 0,'19'-6'47'0,"8"-3"51"16,7-2 37-16,3 3 25 0,-4-1 2 15,2 3-35-15,1-2-30 0,1 0-16 0,-2 0-7 16,2-2-3-16,-2 1-5 0,-3-1-4 0,-1-1 4 16,-3 0 11-16,-1-2 14 0,-1 2 22 0,-3-3 10 15,-2 3 2-15,-8-1-1 16,-3 3-9-16,0-1-3 0,-5 1-5 0,-1 3-7 0,-3 0-18 16,-1-2-9-16,-1 5-10 0,-1 0-12 0,-1 2-9 15,1 1-18-15,2 1-27 0,-1-1-23 0,-2 1-6 16,-4 4 0-16,3 3 13 0,-4 2 15 0,-1 5 3 15,3 1 0-15,2 3 0 0,4 2 1 0,4 3 0 16,3 2 0-16,2 2 3 0,2 1 1 16,6 3 0-16,0 0 0 0,3 4-1 0,0-1-1 15,1 2-1-15,-4-2 1 0,1-3-1 0,-5-6 0 16,-3-2 1-16,-1 0-1 0,-5-5 0 16,0-1 0-16,-2-1-1 0,-2-3 0 0,-2-3 0 15,-1-3 1-15,1 2 1 0,-3-6 3 0,-2 0 2 16,-1-3 3-16,-1 1 4 0,-5-2-1 0,2-3 0 15,-3 0-2-15,-2-4-4 0,-1-2-1 16,-1 0-1-16,-1-4-3 0,4 1 0 0,1-2-2 16,4 2-5-16,1-3-8 0,1 1-15 0,9-2-23 15,2 1-25-15,9 1-26 0,5 0-20 0,9 2-10 16,6-1-2-16,6 4 3 0,6 0 8 0,-1 3 19 16,0-1 26-16,-2 1 25 0,-2-3 26 15,-2 1 14-15,0-1 9 0,1 0 9 0,-4 2 13 16,-2-2 28-16,-3 0 34 0,-5 1 27 0,-3-1 25 15,-5 3 9-15,-3-1-5 0,-2 0-2 0,-3 0-10 16,-1 2-18-16,-4 1-9 0,2 2-14 16,-3 0-16-16,-1 2-16 0,-1 0-17 15,-1 0-15-15,0 0-10 0,1 2-1 0,1-2-5 0,0 0-3 16,0 1-2-16,0-1-9 0,0 1-9 0,-1 3 0 16,1 2 1-16,-2 3 8 0,0 3 9 15,0 6 2-15,2 4 1 0,1 0 0 0,1 3 1 16,3 0 1-16,2-2-1 0,6 3 0 0,2-2-1 15,3 0 0-15,8-1 1 0,3-4-1 0,3-3-1 16,5-3-2-16,-2-6-1 0,1-1 0 16,0-3-2-16,-1-5 0 0,-2-4 1 0,0-1 0 15,-1-6 4-15,-2-1 1 0,-4-4-5 16,2-3 3-16,-5-2 0 0,2-4-1 0,1-1 8 16,-4 0-4-16,-2-3 1 0,-6 2 3 0,-2 2 0 0,-4 4 1 15,-1 2 3-15,-6 2 2 0,-2 3 1 16,-6 1 0-16,0 4-2 0,-1-2-3 0,-2 3-1 15,-3 1-7-15,-2 6-2 0,-5 2-2 0,-5 2-2 16,-2 4 5-16,-4 5 1 0,-2 3-2 16,0 4 3-16,-2 2-3 0,4 4-3 0,1 3 1 15,4 4-1-15,6 0 0 0,2 2 3 0,8-2 1 16,6-5-1-16,6 0-1 0,4-5 0 16,8 0-3-16,3-4 1 0,7-3 3 0,4-2-2 15,6-2 2-15,1-7-3 0,1 0-9 0,-1-5-1 16,-4-3-1-16,1-4 3 0,1-3 6 0,-2-5 3 15,-2-4 0-15,0-3 4 0,1-6 0 0,0-7 1 16,0-5 0-16,1-4 2 0,0-1-3 16,-2-2 1-16,1 0 0 0,0 0-3 0,-2 2 7 15,-3 1-1-15,-6 4 4 0,-2 5 6 0,-5 4 2 16,-5 5 7-16,-2 5 6 0,-5 5 5 0,0 3-2 16,-3 8 1-16,1 2-11 0,-2 5-15 15,3 1-21-15,0 3-12 0,-5 5-1 0,-4 7 5 16,-8 8 17-16,2 6 5 0,-5 7 3 0,7 2-1 15,-1 6-4-15,4 3 2 0,0 2 0 0,6 1-3 16,2-2 5-16,6-1-2 0,3-7-1 16,6 2 4-16,5-4-3 0,4-3 0 0,5-7 1 15,1-6-3-15,3-6 1 0,5-3 1 0,0-7-2 16,4-2-1-16,0-6 4 0,0-5 0 0,-2-4 1 16,1-6 5-16,-2-2-4 0,1-6 1 0,-1-6 3 15,-2-3-5-15,-3 0 2 0,1-1-3 16,-1 3 0-16,1 4-2 0,0 3 3 0,-5 2 6 15,0 4 7-15,-12 4 12 0,-8 3 6 0,-2 0 3 16,-8 5-2-16,0 1-12 0,-1 1-11 0,-3 2-13 16,-5 3-9-16,-9 5 1 0,-6 6 2 15,-7 6 6-15,-3 5 2 0,-3 4 5 0,-1 6-6 16,2 3 0-16,2 4 3 0,2 3-7 0,4 1 6 16,6-1-1-16,5-6-2 0,8-2 2 0,4-5 0 15,7-2 1-15,6-2-1 0,7 0 3 0,7-4-2 16,10-1-2-16,7-5 3 0,10-1-6 15,5-6 2-15,8-2-2 0,3-8-2 0,-2-2 5 16,1-3-4-16,-8-3 4 0,-2-2-1 16,-1 2 0-16,-4-1-2 0,-1 4 2 0,-9-1 4 15,-10 1-1-15,-11-1 11 0,-10 1-1 0,-1-2-2 0,-2 2 5 16,-2 3-11-16,-2-2-1 0,-3 2-4 16,3-1-7-16,-5 2-6 0,-1 2-5 15,-3 2-9-15,-2 1-20 0,-5 4-39 0,2 3-129 16,-4 0-614-16,2 1-916 0</inkml:trace>
  <inkml:trace contextRef="#ctx0" brushRef="#br1" timeOffset="120380.5452">1266 6657 1383 0,'-5'2'91'0,"-3"0"-40"0,-2 1 27 0,7 1 44 15,1-1 38-15,0-2 2 0,2 0-26 16,0 1-47-16,0-2-40 0,2 1 1 0,0 1 21 16,-1-1 13-16,0 3 10 0,0 1-12 0,0-2-19 15,1 1-9-15,5-2 7 0,-4 0 4 16,5-1 5-16,2-1 0 0,8-3-10 0,6-3-11 15,8-4-12-15,7-7-8 0,3-1-8 0,4-4-4 16,-2-3-3-16,5-6-7 0,-5 1 7 16,4-8 2-16,-7 1 4 0,1-6 3 0,-3-2-5 0,-6-2-2 15,0 0-3-15,-6-1-1 0,-3 1 2 16,-7 5-2-16,-1 3 0 0,-6 4 0 0,-3 4 3 16,-3 6 10-16,-2 4 7 0,-2 7 7 0,-1 2 0 15,0 5-6-15,0 3-12 0,-2 1-12 16,1 6-18-16,0-2-17 0,-1 7 2 15,-5 8 1-15,-5 8 14 0,-5 9 10 0,-1 4 1 0,0 1 1 16,-1 3-4-16,6 3 0 0,0 2 0 0,6 2 2 16,3 2 1-16,5-1 0 0,7-5-2 15,6-2-1-15,8-5 3 0,8-6 3 0,6-4 1 16,2-6 2-16,7-4-2 0,2-6-1 0,2-3-3 16,2-8-1-16,-4-4 3 0,0-6-2 15,-5-3 2-15,-7-3-2 0,-4-3 0 0,-6-6 0 16,1-2 0-16,-4-7 5 0,-2-4-6 0,-5-2 0 15,-1-3 1-15,0-2-3 0,-6-2 3 0,-2 0-1 16,-3 0 0-16,-2 3 0 0,-1-1 2 0,-3 6-1 16,-3 4 2-16,-2 3 1 0,-1 8-2 0,1 4 0 15,2 2 0-15,1 5-1 0,-3 5 4 0,3 4 0 16,3 2-5-16,1 4-10 0,0 0-7 16,-3 4 1-16,0 9 2 0,-8 5 9 0,0 8 3 15,1 6-2-15,4 3 0 0,5 4-3 0,1 1 5 16,0 2 2-16,2 4 0 0,0 2 0 15,3 1-3-15,-1 2 1 0,0-1-1 0,4-4 5 16,0-3-6-16,4-6-3 0,4-5 0 0,-1-6-10 16,-1-8 6-16,5-8-1 0,-5-5 3 15,5-6 8-15,0-7-1 0,4-3 2 0,3-10-1 16,-2-3 2-16,5-4-2 0,-4-2 0 0,-2-1 3 16,-3 0-5-16,-1 0 3 0,-2-1 0 0,0 3 1 15,-4 0 6-15,-1 6-6 0,-3 2 0 16,0 6-2-16,-2-2-2 0,-2 7 4 0,-3 1 2 15,1 2 1-15,-1 3-3 0,0 1 2 0,0 1-6 16,0 1-7-16,0 0-6 0,-1 3-12 16,2 2 4-16,0 5 5 0,2 7 9 0,4 4 9 15,2 1 1-15,1 2-1 0,4-3 0 0,2 1 2 0,0-2 0 16,6-1 3-16,3-3 3 0,2 0-3 16,8-5 1-16,0-4-2 0,2-4-1 0,5-4 4 15,-5-7 1-15,-3-2 0 0,3-4 0 0,-4-4-2 16,-2-4 3-16,1-3 1 0,-5-2 6 0,-2-3-6 15,-4-4-8-15,-4 1-2 0,-3 3-2 16,-6 0 10-16,-4 4 8 0,-4 5 2 0,-2 4 5 16,-2 0 0-16,1 5 2 0,-4 1 3 0,-1 3-4 15,-2 2-10-15,-2 4-5 0,-1 2-8 16,-6 4-6-16,-4 4 4 0,-5 6 1 0,-1 5 0 16,1 1 8-16,3 5-7 0,6-1-2 0,2 4 1 15,8 2 0-15,4 1-2 0,4 2 2 16,3 1-2-16,7-3-3 0,6 1 5 0,4-4-1 15,7-2 1-15,0-4-1 0,7-6-10 0,1-2-12 16,-1-2-22-16,2-4-23 0,-5-6-25 0,-3-1-30 16,-3-4-37-16,-6-4-75 0,-4-6-175 0,-5-3-686 15,-3-5-474-15</inkml:trace>
  <inkml:trace contextRef="#ctx0" brushRef="#br1" timeOffset="120600.1817">1533 6139 1811 0,'-25'2'94'16,"-1"0"4"-16,0 2 1 0,16-2 16 16,9-1-1-16,2-1-14 0,0 0-33 0,2 0 6 15,6 0-1-15,10 2 6 0,11-1 6 0,15-2-37 16,14-2-12-16,12 0-19 0,12 0-48 15,9 1-121-15,10 2-294 0,5 0-1124 0</inkml:trace>
  <inkml:trace contextRef="#ctx0" brushRef="#br1" timeOffset="122461.466">4121 5945 907 0,'13'-9'228'0,"6"-6"38"0,0-3-18 0,-4 5 3 16,-5 0-11-16,-4 4-16 0,-1-2-38 0,-5 4-27 16,0 2-26-16,-5 0-29 0,2 1-23 0,-3 0-27 15,-1 3-24-15,-6 1-19 0,-3 3-7 16,-10 4 0-16,-4 5 2 0,-2 3 8 0,-6 5 0 15,0 3 3-15,-6 4-1 0,3 3-2 16,1 1-3-16,0 4-2 0,3-1-4 0,2 1-2 16,1 0-1-16,6 2-1 15,5-2-1-15,7 0 2 0,8-2-4 0,6-1 2 0,7-1 4 0,6-2-2 16,5-3 4-16,8-4 3 0,6-2 0 16,5-6 4-16,5-3 1 0,6-8 0 0,1-2-3 15,3-2 0-15,1-3-4 0,-1-4-3 0,-1 0-1 16,-6-2-4-16,-1-3-1 0,-3 1 1 0,-3-4-6 15,-3-1-1-15,-5-1 0 0,-2-1-3 16,0-2 2-16,-4 0 3 0,-2 1 0 0,-4-2 4 16,-1 1 1-16,-3 1-1 0,-4 2 3 0,-5 1 0 15,0 1 1-15,-4 1 3 0,-2 3-2 0,-2 1 0 16,-4-1 1-16,-2 2-1 0,-1 1-4 16,-3 1-1-16,0 3-1 0,-4 1-4 0,-1 3 2 0,-6 2 0 15,-3 4 0-15,0 1 2 0,-4 3 2 16,1 2-1-16,-1 1 2 0,3 2-1 0,3 2 0 15,5 3-2-15,7-1 0 0,2 2-3 16,7 3 1-16,0-3 1 0,6 2 0 0,5-1 2 16,2-1 0-16,8-3 1 0,3-1 1 0,4-3 1 15,6-1 1-15,0-6 2 0,5-2 2 16,1-2-4-16,0-4 4 0,2-3 0 0,-3-1-1 16,0-1 2-16,1-4-2 0,-7 4-2 0,-1-1-1 15,-3 0 0-15,-6 2-1 0,-2 1-1 0,-4 3 1 16,-1 0-2-16,-2 2-1 0,-1 0-1 0,0 0-1 15,-1 2 0-15,-3 1 1 0,2 1 0 0,0 2-1 16,0 1 2-16,0 1 1 0,3-2 0 16,-2 2 1-16,0-2-2 0,1 1 3 0,1-1-1 15,0 0 3-15,2-3 2 0,3-2-2 16,1 1 2-16,5-2-3 0,0 0 0 0,4 0-2 16,3-3 0-16,0-2 1 0,-2-1-1 0,0-1 3 15,0-2-1-15,2-2-1 0,-4 2 0 0,-2-5 0 16,0 0 0-16,-7-3 0 0,1 0 1 0,-3 1 0 15,0-1 2-15,-4 3 1 0,-1 0 2 16,-1 0 2-16,-1 1 0 0,-3 3 2 0,0 1 2 0,0 1 3 16,-1 3 3-16,0 3-1 0,0-1-6 15,-1 4-6-15,1 1-11 0,0-2-9 0,-1 2-2 16,1 2 3-16,0 5 4 0,-1 2 8 16,2 6 1-16,-1 1-2 0,1 2 0 0,2 1 2 15,1 4 0-15,3-2 0 0,-2 3 2 0,5-3-4 16,-1-1 2-16,7-4 4 0,1-2-2 0,2-3 1 15,1-3 0-15,0-3-6 0,2-2 5 0,2-3 0 16,2-4 0-16,0-3 2 0,-2-3-1 0,1-4-1 16,-4 0 0-16,0-7 2 0,-6-4-2 15,2-2 1-15,-3-5 0 0,1-4-3 0,0-3 1 16,-3-3-1-16,4-4 0 0,-4 1 2 0,1-1 0 16,-4 3 0-16,-1 2 0 0,-6 0 2 0,-1 5-1 15,-2 6 1-15,-1 3 2 0,-1 2 1 0,-2 5 5 16,2 3 3-16,-3 3 4 0,3 4 3 15,-4 1-5-15,4 5-4 0,1 1-8 16,0 1-14-16,-1 2-4 0,0 6 0 0,-6 3 2 16,-1 5 7-16,0 3 2 0,1 3 0 0,2 5 0 15,2 3 2-15,4 2-1 0,3 5 1 0,7-2 0 16,2 1-2-16,4-4 2 0,2 0 0 16,7 0 0-16,1-1 1 0,1-3 0 0,-2-3 1 15,-2-1 1-15,1-3 2 0,-6-3-2 0,2-2-3 0,-4-2 2 16,-1-1-4-16,-3-3 2 0,-1 1 0 15,-4-2 0-15,-1-1-2 0,0 0 1 0,-1-3 0 16,-3 1 0-16,1-1 5 0,1 0-5 0,2 0 1 16,-3 0 0-16,3-2-5 0,-2-1 3 15,3 1-2-15,-1-2 0 0,5-1 3 0,-1-1-3 16,3-2-3-16,4-1 1 0,2-3-1 0,0-4 1 16,1 0 2-16,0-4 1 0,-2-1-5 0,-2 0 2 15,2-3 2-15,-5 2-1 0,1 3 6 16,-3-1-1-16,-1 1 2 0,1 3 0 0,-3 1 3 15,-3 1 0-15,0 3 4 0,-2 0 8 0,-2 3-1 16,-2 1 10-16,1 1 2 0,-2-1-5 16,1 4-3-16,0-2-9 0,-1 1-7 0,0 1-4 15,-1 1 0-15,-4 2 0 0,0 1 0 0,-2 4 0 16,0-2-2-16,2 3 2 0,2 2-2 16,0-2 2-16,4-1 4 0,1-1-4 0,2 2 0 0,1-4 1 15,4 3-1-15,0-2 0 0,1-1 2 16,7-4-1-16,0 3-1 0,2-5 3 0,1 0 1 15,2-3 0-15,2-2 2 0,-3-1-2 0,0-1 0 16,-2-3-1-16,2 2 1 0,-3-2-1 0,0-1 1 16,-4-1-1-16,4 0-2 0,-4-2 2 0,-2 0 2 15,2 1-2-15,-3-1 4 0,-1 1-2 16,1-2-1-16,-5 2 1 0,2 0-4 0,-1 3 1 16,-4 0 1-16,1 1-1 0,-1 1 0 0,0 3 1 15,0-1-1-15,0 2 0 0,0 1 6 16,0 1-7-16,-1 1-3 0,1 1-2 0,0 1-15 15,0-2-2-15,0 1 0 0,1 3 1 0,3 3 10 16,2 2 7-16,4 5 3 0,7-1-1 0,4 3 5 16,1 0-3-16,9-3-1 0,0-2 2 15,7-3-6-15,-3-1 4 0,3-4 0 0,0-2 0 16,-5-2 5-16,-1-3-4 0,-3-2 0 0,-1-6 2 16,-5 1 2-16,-1-6 0 0,-2-4 1 0,-1-2 2 15,0-4-11-15,-5-1 9 0,-2-5 0 0,-1-3-2 16,-4-6 5-16,-1 1-5 0,-5-3 1 0,-5 1 0 15,-3 5 0-15,-3 1 0 0,-2 7 3 16,-4 1 2-16,2 8 0 0,-1 4 4 0,2 5 0 16,4 5-1-16,-1 4-1 0,1 3-9 0,-1 4-2 15,-4 6-3-15,-4 5-1 0,-3 5 2 0,3 7 2 16,3 3-1-16,-1 7-2 0,4 7 3 16,4 4-2-16,6 4 0 0,2-2 5 0,2-1-5 15,6-7 1-15,2 1 0 0,1-3-5 0,0-1 3 16,6-1-13-16,0-4-26 0,3-1-54 15,3-2-111-15,1-4-331 0,5-8-1202 0</inkml:trace>
  <inkml:trace contextRef="#ctx0" brushRef="#br1" timeOffset="124763.5408">7110 6309 1 0,'-2'4'31'0,"-3"1"180"0,0 2 34 16,1-1 5-16,-1 1-13 0,4-3-28 0,-1 2-38 16,1-2-30-16,-3 0-16 0,3 0-4 0,0-1-5 15,0-2 15-15,2-1 33 0,-1 0 27 16,0 0 20-16,1-1-3 0,-1 1-25 0,4-2-57 15,-2-3-48-15,2-3-38 0,4-6-36 16,3-2 2-16,7-5-1 0,3-2-3 0,3-4 6 16,7-2-6-16,4-6 1 0,0-2 1 0,3-4 0 15,2-5-1-15,-6-5 5 0,1-4-1 16,-5 1-1-16,-4 0 5 0,0 4 0 0,-11 4 0 0,1 2 7 16,-6 6-4-16,-5 9 5 0,1 2 5 0,-5 7 3 15,0 4 9-15,0 2-2 0,-1 5 2 16,-1 3-6-16,1 2-5 0,-1 4-10 0,1 0-20 15,-1 3-9-15,-2 2-6 0,-5 9 3 0,-4 6 10 16,-5 6 6-16,-3 4 3 0,-2 5-2 16,-3 4 2-16,2 3-3 0,1 2 3 0,3 1-2 15,-1-1 2-15,9-1 3 0,1-3-4 0,7-1 0 16,3-5 0-16,3-2-3 0,7-3 2 0,1-2 2 16,9-3-2-16,2-3 3 0,8-2 0 15,8-3 2-15,0-3-2 0,2-5 5 0,-4-6-6 0,3-2 0 16,-7-4-1-16,0-2-3 15,-3-4 4-15,-4-3 0 0,-2-1 2 0,-5-1-2 16,-4-1 0-16,-1 1 1 0,-3 2-2 0,-1 1 2 16,-3 0 0-16,-3-1 1 0,-3 4-1 0,0 0-2 15,0 0 3-15,-1 1-2 0,-2-1 3 0,2 1 0 16,-3 1-3-16,3 1 1 0,0 0-1 0,0 1 2 16,1 2-1-16,-1-1-1 0,1 2 0 0,-1 0-2 15,1 1 3-15,0 1 0 0,0-1-2 16,1 1-2-16,-1 0-1 0,0 0 0 0,0 1-3 15,-1-1 0-15,1 0-4 0,0 1-1 0,-1-1 0 16,1 0-1-16,0 0 1 0,0 0 1 16,1 0 3-16,-1 1 6 0,0-2-2 0,0 1 2 15,0 0 0-15,-1 1-1 0,2-1 2 0,-1-1 1 16,0 1 0-16,0 0-2 0,0 0 2 0,1 0 0 16,-1 0-1-16,0 1 3 0,0-2-3 15,0 1 0-15,0 0 2 0,-1 0-3 0,2 0 1 16,-1 0-1-16,-1 1 0 0,1-2-1 0,0 1 4 15,0 0-2-15,1 0-1 0,-1 0 6 0,0-1-2 16,0 1 1-16,-1 0 1 0,1 0-2 16,1 1 2-16,-1-1 1 0,0 0 1 0,0-1 1 15,0 1-1-15,0 0 0 0,0 0 0 0,0 1-1 16,0-1-2-16,-1 0-4 0,1 0 1 0,-1 0-4 16,1 1-2-16,-3-1 0 0,3 1-3 0,0 0 0 15,0 4 3-15,-1 1 1 0,1 3 4 0,-1 1 2 16,1 1-4-16,0 2 1 0,0 0 1 15,0 0-4-15,0 1 5 0,1-1-2 0,3-1 0 16,-2-1 2-16,1 0-1 0,2 0 0 16,-1 0 0-16,0-1 0 0,3-2-2 0,-1 1 2 15,-1-3 0-15,2 0 1 0,-3 1 3 0,4-4 0 16,-1 1 0-16,-1-3-3 0,5-1 3 0,-2 0-1 16,5-1 3-16,-1-2 1 0,-1-1-1 0,4-3 0 15,-4 0-2-15,1-1 1 0,2-3-3 16,-3 1 0-16,1 0 1 0,-1 0-2 0,3 1 1 15,-5-1-2-15,1 1 0 0,1-1-1 0,-2 0 0 16,-1 1 1-16,1-3-1 0,1 2 0 16,-2 0 0-16,2 1 0 0,-1 1 0 0,0 1 2 0,0 1-3 15,-2 0 1-15,-2 3-1 0,2-1-3 16,1 4-2-16,-5 0-1 0,2 4-1 16,-3-2-1-16,3 4 5 0,-3 0-1 0,6 3 2 15,-2 2 2-15,-2-1-1 0,1 4 0 0,-3 0 1 0,1 0-1 16,1 1 2-16,-3-1 0 0,-1 1 0 15,1 0 0-15,2-2 0 0,-1 0 1 0,-2-1-1 16,1-4 1-16,3-1-3 0,-3-1 2 0,4-4-2 16,-3 0 2-16,0-1 0 0,4-2 0 0,-3-2 1 15,5-2 2-15,3-4-3 0,1 0 1 16,-1-3 0-16,-1-3 0 0,0-1 2 16,0 0-2-16,-1-1-1 0,-1-3-1 0,2 3 0 15,-2 2 3-15,-2 0-2 0,-2 3 2 0,3 1-2 16,-5 3 0-16,2 2-2 0,-1-1 2 0,-1 3-3 15,1 2 1-15,-2 0 0 0,-1 2-6 0,-1 1 1 16,1 0-3-16,4 1 0 0,-2 2 2 16,0 2 3-16,4 2 1 0,0 0 1 0,0 2 1 15,2 1 1-15,0 1-1 0,1 1 2 0,0 0-1 16,0-1 0-16,0-2 1 0,1 0 0 0,-2-2 2 16,2-1 1-16,-1-3-4 0,-2 0 1 0,-3-2 1 15,5 1-2-15,-1-3 2 0,0 0 0 0,1-2-1 16,1 1 4-16,-1-2-3 0,-1 0 1 0,2-1 2 15,-2-2-3-15,1 0-1 0,0 1 2 16,0-1-2-16,-1-1-1 0,4 2 1 0,-4-3-1 16,2 1 1-16,0-2 0 0,-1 0 1 0,1-1-1 15,0 2 2-15,-1-2 0 0,0 1-1 16,-1 2 1-16,-2 0-2 0,-3 3-2 0,2-2 3 16,-4 1 1-16,0 0-2 0,2 2 5 0,-2 1-5 15,1 1 1-15,-3 0 1 0,0 1-5 0,0 0 0 16,0 0-3-16,0 1-4 0,0 1-3 15,0 0 2-15,0 2 3 0,1 1 3 0,4 4 5 16,-3 0-2-16,0 0 0 0,2 3 1 0,1-2-1 16,1 2 2-16,0 0 0 0,4 2 0 15,3-2 1-15,2 1-1 0,-2-1 0 0,7-1-1 16,1-3 2-16,0-1-2 0,3-1 2 16,-1-2 1-16,-1-4-5 0,2-3 4 0,2-4 0 0,-3-1-2 15,3-3 3-15,-4-4-2 0,1-3 1 0,-2-3 1 16,1-4 3-16,-6-1-1 0,3-7 0 15,-7-2 1-15,2-2-3 0,-2-3 1 0,-6 1 1 16,2-3-4-16,0 2 5 0,-4 0-1 0,0 2 0 16,-4 3 3-16,-2 4 0 0,-1 2 1 0,1 3 3 15,-5 4 1-15,5 3 1 0,-1 2 3 0,-2 6 1 16,4 1 1-16,0 8-1 0,0 1-5 16,1 1-8-16,-1 2-9 0,0 3-3 15,0 4 0-15,-5 9 2 0,5 4 6 0,-1 6-2 0,-1 3 2 16,3 4 0-16,2-1 0 0,0 5 6 15,0 1-6-15,2 2 0 0,-1 2 2 16,0 0-4-16,-3 2 2 0,2-1 1 0,-2-2-1 0,2-1-3 16,0-6 3-16,0-5-1 0,0-5 0 0,0-3 5 15,4-2-6-15,-3-6-3 0,0-4-8 16,2-2-12-16,-3-5 1 0,5-3 0 0,-1-5 0 16,5-1-5-16,1-4-5 0,3-4-10 0,-4-3-2 15,4-3 7-15,-3-4-1 0,-3-1 4 16,-2 0 9-16,-1 1 5 0,-5 1 10 0,0 3 5 0,-1 0 2 15,0 5 2-15,-1-2 5 0,0 0 0 16,0 4 6-16,1-3 6 0,0 4 1 0,2 2 2 16,-1 1 2-16,5 1-4 0,-2 0-4 0,6-1-3 15,5 3-3-15,-1 0-4 0,7 1 1 0,1 0 1 16,3 1 0-16,-3 1 4 0,1 1-4 16,4 0 0-16,-4 1-1 0,0 0-6 0,0 0 4 15,-2 0 2-15,-2 0-2 0,-3 0 5 16,1 0-2-16,-4 0-1 0,2 0 1 0,-3-2 2 15,-3 2 0-15,-2-2 1 0,0 1 2 0,-5 1-4 16,4-2 2-16,-4-1-2 0,-1-1-6 16,0-2-8-16,1 1-23 0,-2 0-18 0,-2-1-29 0,1-1-47 15,-3 0-75-15,-6 0-171 0,-1-1-562 0,-6 2-633 16</inkml:trace>
  <inkml:trace contextRef="#ctx0" brushRef="#br1" timeOffset="125137.8454">8533 5548 232 0,'0'-2'416'0,"1"-3"-81"0,3-1-36 15,-2 2-23-15,-1 0-35 0,1 0-34 0,4 1-37 16,-4-2-28-16,1 2-28 0,2 1-16 0,-3-1-11 15,-1 2-9-15,0 0-4 0,0 0-7 0,-1 1-15 16,0 0-21-16,0 1-12 0,-1-1-17 16,1 0-15-16,-1 1-15 0,1 0-37 0,1 3-139 15,4 3-447-15,-3 3-913 0</inkml:trace>
  <inkml:trace contextRef="#ctx0" brushRef="#br1" timeOffset="134069.4263">19890 8876 144 0,'-2'-2'534'0,"-1"-1"-73"16,2-1-132-16,0 4-73 0,2 0-67 0,-1 2-69 15,0-2-49-15,0 2-41 0,0-1-4 0,1 1 19 16,-1 3 29-16,1 2 21 0,1 0 3 0,-2 1-14 15,0 2-14-15,1 0-5 0,-1-3-8 16,0 4 1-16,0-6-11 0,0 2-10 0,0 0-8 16,0-2-7-16,1 0-4 0,1-3 0 0,-1 2-1 15,-1-3 4-15,1 0 6 0,0-1 10 16,3-1 11-16,0 0 10 0,1-3-4 0,2-2-8 16,2-1-12-16,2-5-10 0,3 2-5 0,-4-3 0 15,-2 2-2-15,0-1-4 0,-2 0 2 0,-2 0 2 16,1 4 4-16,-1-1 8 0,-3 1-1 0,0 2-3 15,-1 1-3-15,0-2-8 0,0 2-1 16,0 2-2-16,0-1-2 0,0 3-3 0,-1 0-1 16,1 0-3-16,0 1-3 0,0 0 2 0,0 0 0 15,0 0 1-15,0 0-1 0,0-2-4 0,0 2 5 16,0-1 1-16,0-1 3 0,0 1 1 0,0 0-7 16,0-2-9-16,-1 0-15 0,-1 0-21 15,2-2-35-15,-1 2-54 0,1-2-95 0,1 0-193 16,2 3-565-16,3-2-630 0</inkml:trace>
  <inkml:trace contextRef="#ctx0" brushRef="#br1" timeOffset="134573.2412">21720 8688 2215 0,'-6'-6'334'0,"3"1"-103"15,-3 0-88-15,3 5-32 0,2 0-23 16,-1 2-27-16,-1-1-22 0,-1 0-20 0,3 3-10 15,-4-1-3-15,1 3-4 0,1 3 1 0,-4-1-5 16,6 3 2-16,-1 0 2 0,0-1 2 16,2 0 1-16,0-4-3 0,2 1 1 0,-1 2-2 15,1-5 6-15,-1-1 5 0,6 0 8 0,-4-1 8 16,4-2 5-16,2 0 6 0,-3-2 2 16,4-3-2-16,3 0-6 0,-1-5-8 0,0 1-9 15,-1-2-5-15,0 0 0 0,-2 2-2 0,0-3 0 16,-3 3 0-16,-1-1-2 0,-2 3 1 0,2 1 1 15,-4 1-2-15,0-1 3 0,-1 1-3 0,0 1-3 16,0 0-3-16,0 2-2 0,-1-1 2 16,1 1 0-16,0 1 1 0,0 0-1 0,0 1-1 0,0 0 0 15,0 0 0-15,0 0 0 0,0 0 0 16,0 0-2-16,0 0 0 0,0-1-1 0,0 1 1 16,1 0 2-16,-1-2-4 0,0 2-11 0,0-1-24 15,1 0-29-15,-1 1-50 0,4 1-76 16,2 0-165-16,2 2-662 0,2-2-628 15</inkml:trace>
  <inkml:trace contextRef="#ctx0" brushRef="#br1" timeOffset="135088.8372">23451 8756 479 0,'2'-3'360'16,"-4"-2"-25"-16,2 0-50 0,0 1-20 15,0 2-34-15,0 2-52 0,0 0-53 0,-1 1-52 16,0 0-40-16,1 0-18 0,0 4 3 0,0-3 9 16,-1 1 5-16,1 1 3 0,-1 0-4 0,2-1-3 15,-1 2 1-15,1-1 1 0,0-2 1 16,0 0 4-16,5 0 9 0,-4 1 6 0,0-1 12 15,3-1 9-15,-1-1 3 0,4 0 6 0,1-2-8 16,3-2-11-16,-1 0-11 0,5-4-13 0,-1 0-9 16,-2 0-1-16,2-2 0 0,-2 0-4 15,-2-3 5-15,-1 2-1 0,0 0-4 0,-1-1 0 16,-2 0-1-16,-3 1-4 0,2 2 0 0,-4 0-2 16,-2 4-4-16,0 1-4 0,0 0-3 0,-1 2-4 15,0 1 0-15,1 1-3 0,-4 0-13 0,4 1-3 16,-2 2-12-16,1 7-43 0,-6 5-95 15,1 8-337-15,-3 5-1229 0</inkml:trace>
  <inkml:trace contextRef="#ctx0" brushRef="#br1" timeOffset="158045.3325">638 8354 982 0,'7'-7'435'0,"3"-1"-295"0,2-2 20 0,4 0-15 16,-2-1 2-16,2 0-39 0,-3 6-36 0,-3 3-29 16,-1 2-8-16,-6 2 4 0,2 3 19 0,-5 5 20 15,-1 2 19-15,-5 1 16 0,2 4-4 0,-4-2-8 16,-3 3-16-16,-5-1-17 0,3 0-13 16,-6-3-9-16,-1 1-7 0,0-3-9 0,-3-2-4 15,-2-1-2-15,4-1 0 0,0-2 3 16,0-1-2-16,0-3 1 0,3-1-1 0,3-2-1 0,-1-3 2 15,4 0-4-15,2-4-5 0,2-3-8 16,3 0-11-16,0-5-4 0,5-3-5 0,8-1 4 16,1 1-3-16,2-3 0 0,7 2 1 0,4-1-1 15,-1 2 6-15,6 4 2 0,-1 3 2 0,0 4 1 16,-1 1-2-16,1 5 0 0,-3 5-1 16,2 4 2-16,-3 2 1 0,0 8-2 0,-3-1 0 15,2 8 0-15,-4 3 1 0,-2 3 2 0,-2 3 2 16,-3 5-1-16,-4 0-1 0,-7 5-1 0,-6 1 0 15,-4 1 0-15,-6-3-1 0,-4 0-2 16,-2-2 1-16,-5-3-1 0,1-6 5 0,-3-5 3 0,2-3 2 16,0-3 0-16,-1-4 3 0,6-8 1 15,-1-2-2-15,4-4 8 0,-1-4-5 0,2-3 0 16,2-3-2-16,2-3-7 0,1-1 1 16,2-2 0-16,3 0 2 0,4 1-1 0,-1-1-3 15,4 1-3-15,1 1-3 0,2 4 4 0,1-2-3 16,4 2 0-16,-1 1-1 0,4 1-3 0,3 0 4 15,3 3 0-15,1 0 1 0,3 0 6 0,3 5-5 16,4 0 0-16,-2 1-2 0,4 5 0 16,1-1 1-16,-6 2 2 0,6 2 2 15,-2-1-12-15,-3 1-7 0,-1-2-16 0,1-1-26 0,-1 0-26 16,-1-2-44-16,0-4-51 0,-1-2-73 0,4-2-139 16,-3-3-405-16,1-7-719 0</inkml:trace>
  <inkml:trace contextRef="#ctx0" brushRef="#br1" timeOffset="158518.8351">851 7889 579 0,'-13'-9'227'16,"0"-2"56"-16,-6-4 12 0,-8 0-8 0,0-2-25 16,-7-1-46-16,0 2-55 0,-5 5-42 15,0 1-27-15,-3 3-12 0,0 5-9 0,-5 4-9 16,1 5-8-16,20-2 22 0,1 3-7 15,-3 4-12-15,-2-1-8 0,0 6-35 0,0 2 0 16,-2 3 1-16,0 5-2 0,-4 3 0 0,2 4-9 0,1 7-2 16,-4 2 0-16,4 4 0 0,10 5 2 15,23 2 1-15,0 7-3 0,0 3 39 16,0-1 7-16,0 4 1 0,0 1 7 0,0 2-34 0,0 0-2 16,0-1 10-16,0 0 4 0,0-3 3 15,0-1 4-15,0-4-6 0,0-1 2 0,0 47-71 16,14-19-1-16,64-17-6 0,-2-15 1 0,4-21 67 15,-6-12-7-15,-2-14 4 0,-7-12-5 0,-3-10-1 16,-1-5 3-16,0-7-5 0,-5-7-1 16,-1-4-2-16,41-50-9 0,-20-5-1 0,-20 2 0 15,-17 4-1-15,-8 6 5 0,-2 1 1 0,-8 1-1 16,-5 1-1-16,-7 7 1 0,-6 5-2 16,-6 4-1-16,-5 6-2 0,-3 4 0 0,-6 5 2 15,-2 3 4-15,-2 9 1 0,-4 3-4 0,-4 3 12 16,13 15-2-16,-5-2-2 0,1 3 2 0,-9-4-18 15,-2 5-3-15,-5-2 0 0,-8 5-1 16,-3 1 2-16,-4 4 1 0,-5 4 1 0,1 4-4 16,-1 6-3-16,5 1-11 0,1 5-16 0,8 4-25 15,8 2-53-15,4 3-95 0,11 2-156 0,9 2-457 16,10 0-828-16</inkml:trace>
  <inkml:trace contextRef="#ctx0" brushRef="#br1" timeOffset="160181.8761">1756 8339 2069 0,'-3'-8'228'15,"2"1"10"-15,0 2-39 0,0 2-62 0,1 3-48 16,-1 1-52-16,1 2-35 0,1 1-4 0,-1 3 9 15,2 8 15-15,-2 7 20 0,0 7 1 0,0 4 0 16,-3 5-2-16,0 7-5 0,-2 3 1 0,-5 5-4 16,1 4-8-16,0-3-5 0,3-3-7 15,0-2-4-15,5-7 2 0,0-3-5 16,0-7 1-16,1-6 1 0,0-5-6 0,1-7 4 0,0 0-1 16,0-5-1-16,0-2 3 0,-1-3 0 15,1-2 12-15,1-2 15 0,-2-2 16 0,2 0 9 0,-2-4-7 16,1-4-14-16,1-6-22 0,0-8-8 0,-2-6-3 15,0 1 0-15,0-6 1 0,-2 2-6 16,0-1-1-16,1-3 1 0,-1 2-1 16,0-3 0-16,1 5 3 0,0 0 0 0,1 2-1 15,0 4 6-15,0 0-6 0,0 1-3 0,2 3 4 16,3 1-2-16,0 1 1 0,4 2 1 0,0-1-3 16,3 2 5-16,-3 6 1 0,1-3 2 0,1 6-5 15,1-1-4-15,2 5-1 0,-1 4-5 16,2 2 6-16,1 4-5 0,1 6 3 0,1 1 1 15,-1 5-2-15,2 1 4 0,-1 5 1 0,-1 2 2 16,0 3-2-16,-1 0 2 0,-1 4-3 0,-2 0-1 16,0 2 4-16,-2 1-5 0,-7-2 3 0,4-2 2 15,-3-3-5-15,-1-7 2 0,-1-2 2 16,2-5-6-16,-2-5 5 0,-2-3 4 0,1-3-3 16,0-3 4-16,1-2 6 0,-2-1-2 0,1-2 4 15,5-6 1-15,0-6-10 0,3-9 4 16,1 0-5-16,1-4-4 0,-2-3 3 0,1 0-4 15,0-1 0-15,1 3 2 0,-1 3 2 16,-1 4-4-16,-2 2 4 0,1 2 0 0,-5 6-4 0,4 0 6 16,-5 3-3-16,3 2-3 0,-3 2 4 15,1 4-5-15,0 0-8 0,-2 5-2 0,4 0-2 16,-1 4-4-16,4 3 12 0,2 7 5 0,4 4-2 16,0 2 11-16,-2 3-8 0,3 2 1 0,-3 3 2 15,3 3-10-15,0-1 8 0,2-1 0 16,0-2 0-16,4-5 3 0,2-3-4 0,2-4-1 0,2-2-5 15,1-4-2-15,-1-2-9 0,3-6-10 16,2-3 4-16,0-7-3 0,-1-1 6 0,-2-6 11 16,-5-4 0-16,-2-3 7 0,-6-2 3 15,-1-2-1-15,-5-3 2 0,-2-2 5 0,-2 1-5 16,-3 1 1-16,-4 2 2 0,-2 3-7 16,-5 4 7-16,0 1 2 0,0 5 0 0,-2 0 9 0,-1 5-3 15,-3 2-3-15,0 4 3 0,-1 2-7 0,-5 2 0 16,-1 4 1-16,0 2-1 0,0 6-5 15,-2 1 3-15,3 2-1 0,-2 4-2 0,3-2 5 16,5 3-2-16,2 1-3 0,3 0 0 0,7 3 0 16,1-4-1-16,9 3 3 0,1-1 0 15,2-1-7-15,8-2 6 0,2-4-4 0,5-2 2 16,2-7 10-16,1-1-6 0,-2-6 4 0,-1-3-2 16,2-3-6-16,-4-2 4 0,0-2 3 0,-2-2 1 15,-5 0 0-15,-2-1-1 0,0-2-2 16,-5 0 0-16,-1-1 8 0,-3-1-6 0,-1 0 0 15,-2 0-1-15,-2 3-6 0,0-3 2 0,-4-1 2 0,2 0-1 16,-1 0 1-16,-2 0 1 0,-3 3-2 16,3 0 1-16,-3 2 2 0,3 0-3 0,-2 3 1 15,1 2 2-15,-1 1-9 0,3 2 4 0,0 2-1 16,1 2-4-16,-1 0 0 0,-1 4-5 16,-1 4-2-16,0 3 4 0,-2 7 5 15,2 1 2-15,-2 1 1 0,5 2 1 0,1 3-5 16,1-1 4-16,4 2-1 0,0-1-2 0,3 1 5 15,2 1 0-15,1-3-4 0,1-2 0 16,4-5 0-16,-3-4 1 0,0-4 2 0,5-2 3 0,-1-6-2 16,3-4 0-16,0-2 0 0,-3-6-1 0,4-5 6 15,-4-1 0-15,2-4-1 0,-4-3 0 16,-2-2-4-16,-1-3 0 0,0 1 0 0,-2 0 2 16,2 1-1-16,-3 4-1 0,1-1-1 0,-3 1-2 15,3 0 5-15,0 1-4 0,0 3 1 0,1 0 2 16,0 5-5-16,-1 1 1 15,1 0 3-15,-2 1-1 0,0 2-4 0,2 3 3 0,-2 0-1 16,2 7-4-16,1 2 8 0,5 5-2 0,-2 2-2 0,3 6 3 16,1 2-6-16,-3 1 3 0,2 4 3 15,1 1-2-15,-4 2 2 0,0 0-2 16,-2 1-3-16,-3 2 0 0,1-2 3 0,-4 2-1 16,-2-2 1-16,-2-1 1 0,-1 0-5 0,-2-2 2 15,-1-7 0-15,0-3-4 0,-2-3-3 0,-1-1-15 16,3-5-14-16,0-1-9 0,0-2-7 0,2-4-9 15,-1-2-19-15,2-7-14 0,1-3-17 16,4-8 3-16,3-6 15 0,4-4 10 16,2-3 17-16,2-5 15 0,4 0 17 0,0-2 18 0,-2 3 11 15,2-2 12-15,-8 3 17 0,-1 5 25 0,-5 1 31 16,-1 6 22-16,2 2 14 0,-2 5-3 16,2 3-9-16,-1 3-11 0,0 5-15 0,-1-1-13 15,0 7-15-15,-2 0-15 0,1 3-12 0,3 3-6 16,-2 3-7-16,6 5-3 0,2 7 5 15,0 3-1-15,2 8 7 0,-1 4-2 0,0 9-3 0,-3 0 2 16,-1 0-4-16,-3 0 2 0,-3 0 1 16,-3 4-1-16,-4 0-2 0,-3 4 1 0,-1-2-3 15,-3 1-6-15,2-5 3 0,-1 1-4 16,2-7-4-16,0-1 0 0,1-6-21 0,3-9-17 16,-2-5-34-16,3-7-31 0,0-5-21 0,0-3-95 15,3-7-210-15,-3-7-939 0</inkml:trace>
  <inkml:trace contextRef="#ctx0" brushRef="#br1" timeOffset="160454.957">3796 8460 2492 0,'-2'-3'260'16,"0"-5"-41"-16,1-1-44 0,4 2-41 0,1 0-24 15,5 2-26-15,2 0-24 0,6 0-16 0,6 1-13 16,7 1-2-16,8 3-4 0,5 3-5 0,2 0-5 15,2 1-6-15,0-2 1 0,-1 1-1 16,2-3 3-16,1 1-2 0,1-2-5 0,-1-2 0 16,-1 1-2-16,-4-2 2 0,-4 0 1 15,-8 2-1-15,-8-2 1 0,-4 2-3 0,-9-1 3 16,0 0 5-16,-6 1 6 0,-2 0 1 0,-3 2-1 16,0-3-4-16,0 1-4 0,0 0 0 0,-3-1-3 15,1 2-2-15,-2-2-1 0,1 1-6 0,-4 0-5 16,3 0-16-16,-1-1-44 0,-1 2-95 0,0 1-376 15,-5 0-1254-15</inkml:trace>
  <inkml:trace contextRef="#ctx0" brushRef="#br1" timeOffset="165739.0593">14654 10944 596 0,'-3'-6'531'15,"0"-4"-159"-15,-2-1-88 0,2-1-41 0,3 3-32 16,0-3-29-16,0 4-41 0,1 2-30 0,-1 0-21 16,2 0-14-16,-2 0-5 0,3 3-13 15,-2 0-7-15,0 0-12 0,0 2-12 0,0-2-8 16,0 1-10-16,2 1-6 0,0 1-6 0,-1 0-1 15,1 1 0-15,3 4 2 0,-2-1 6 0,4 3 0 16,-2 4 1-16,-1 1 5 0,4 5-5 0,0 1 4 16,-2-1-3-16,-2 1-3 0,3-2-4 15,-4 1 2-15,4 0 0 0,-2 1 1 0,-2-6 2 16,4 3-2-16,-4-2-1 0,5-1 0 16,0 0-2-16,-1-3 7 0,0-3 5 0,1-3 5 15,1-1 3-15,6 0 6 0,1-4 3 0,6 0 1 16,1-3 0-16,6-5-6 0,7-4-7 0,2-2-3 15,5-1-3-15,2-3 0 0,0-2 0 16,2-1-1-16,0-2-1 0,-3 0-3 0,5-1 1 16,-8 3-4-16,-2 2 7 0,-7 1-3 0,-3 3-1 15,-3 4 0-15,-7 1-4 0,-7 4 8 0,-2 3 2 16,-4 0 6-16,-6 1 2 0,0 2-2 16,-1 1-1-16,0 1-4 0,0 0-1 0,0 0-6 15,0 0-3-15,0 0-2 0,0 0-7 0,0 0 2 16,-1 1-4-16,1-1-6 0,0 0-11 15,0 0-14-15,-1 5-19 0,-1 0-26 0,-2 1-30 16,1 2-43-16,0 4-64 0,-5 0-107 0,-1 2-198 16,-1 4-828-16</inkml:trace>
  <inkml:trace contextRef="#ctx0" brushRef="#br1" timeOffset="166250.042">14575 11364 1066 0,'-6'-9'245'0,"-1"0"33"0,1-4-53 0,0 3-19 15,5 1-22-15,1-1-35 0,0 3-31 16,0 2-17-16,1-2-10 0,3 2-11 0,-3 1-11 0,0 1-12 16,0 2-14-16,0 0-13 0,-1 2-12 15,0-1-10-15,1 1-5 0,-1 0-2 0,1 1 0 16,4 3 2-16,-3 0 2 0,0 3 3 16,3 0 5-16,-2-1 2 0,0 3 2 0,3 0 2 15,-4 3 3-15,3 0 1 0,-1 1 0 0,-2 0 0 16,4-1-3-16,-2 3 0 0,4-3-3 0,-4 1-1 15,4-2-2-15,0 1-3 0,2-4 4 0,1 3 3 16,0-5 12-16,7-1 6 0,4-6 3 16,6-1 1-16,6-9-9 0,14-5-4 0,6-8-5 15,7-5-5-15,10-5-3 0,7-5-3 0,-2 0-3 16,3 1-2-16,-6 1 2 0,-4 4-4 16,-8 0 2-16,-10 7 0 0,-4 1 1 0,-12 5 2 0,-5 5 5 15,-8 1 6-15,-3 1 2 0,-8 2-1 16,-1 1-2-16,-4 3-3 0,-4 2 0 0,-1 2 0 15,-1 1-1-15,0 0-4 0,0 0-7 0,0 1-1 16,0 0-4-16,-1 0-9 0,1 1-22 0,0 0-48 16,1 4-103-16,1 7-318 0,4 3-1249 0</inkml:trace>
  <inkml:trace contextRef="#ctx0" brushRef="#br1" timeOffset="169437.1875">4864 8094 1604 0,'1'-13'634'0,"-1"-5"-345"16,1-3-43-16,-1 5-53 0,3 3-33 0,0 6-28 15,-2 1-33-15,-1 3-33 0,0 5-26 16,0-1-24-16,0 1-12 0,0 5-6 0,0 5 6 15,0 9 0-15,0 6 4 0,0 10 2 16,-1 6 2-16,-2 10 3 0,-2 4 2 0,1 8-1 16,-1 3 0-16,-2 0-1 0,1 5 0 0,-2 4-2 15,1 0-1-15,-3-3-6 0,4-4 2 0,0-9-1 16,6-11-2-16,0-11 5 0,3-9-4 16,0-6 0-16,-2-9 0 0,1-3-1 0,0-6 3 15,-1-4 10-15,-1-3 13 0,-1-5-3 0,-1-4 1 0,1-7-10 16,0-9-15-16,-2-7 6 0,-2-2-6 15,0-8-2-15,-2-3 3 0,-5-6-5 0,0-4 1 16,-4-3-2-16,0-3 2 0,-1-2 0 0,-1 0-1 16,-3 3 2-16,2-3-4 0,3 1 3 15,4 1 1-15,4 1 0 0,5 4 1 0,6 4-2 16,5 6-4-16,4 5-1 0,4 3-2 0,4 5 1 16,5 3 1-16,1 3 2 0,4 5-2 0,0 3 0 15,0 6-1-15,2 1 0 0,0 8 3 16,-2 1-1-16,-1 4-2 0,-3 4 1 0,-3 0-2 15,-2 6 0-15,-4 3 5 0,-1 5-1 0,-6 4 0 16,-1 6 2-16,-4 2 1 0,-5 8-1 16,-7 3 4-16,-2 5-4 0,-8 4-1 0,-6-1-1 15,-1-2-2-15,1-7 4 0,-1-2 1 0,3-6 2 16,-3-1-2-16,2-5 0 0,2-4-3 0,1-1-5 16,4-3-8-16,3-2-27 0,4-4-32 0,6 0-36 15,2-4-42-15,9-2-67 0,3-5-168 16,8-5-607-16,10-3-624 0</inkml:trace>
  <inkml:trace contextRef="#ctx0" brushRef="#br1" timeOffset="169754.1228">5232 8181 2308 0,'0'-4'277'0,"-1"-1"-57"16,0 0-68-16,1 3-43 0,-1 4-43 0,1 0-31 16,-2 5-16-16,-7 3-4 0,1 11 12 0,-4 3-1 15,-4 8-1-15,2 5 2 0,-1-1-3 16,4 3 0-16,1 0 2 0,3-1-3 0,1 2-8 15,9-2 3-15,2-4-5 0,6-5 0 0,4-4 1 16,3-5 0-16,5-4 2 0,1-4 1 0,3-3 2 16,3-7-1-16,0-3 2 0,-2-6-1 15,-1-4-2-15,-4-4 2 0,-4-2-6 0,1-5 0 16,-8-2 0-16,-1-3-7 0,-4-2 1 0,-5-3 1 16,-2 1-6-16,-3-1 3 0,-5 1-2 0,-2 1-3 15,-1 2 1-15,-7 2 3 0,4 4-3 16,-6-1-3-16,1 5 2 0,-5 3-8 0,-1 4 4 15,-5 2-2-15,-3 1-1 0,-2 2-2 0,-1 3 2 16,-3 3-6-16,5 1-10 0,4 1-12 0,6 3-38 16,7 2-48-16,8 3-67 0,8 2-95 15,7 2-226-15,12-1-1106 0</inkml:trace>
  <inkml:trace contextRef="#ctx0" brushRef="#br1" timeOffset="170000.2753">5600 8232 2470 0,'-1'-5'240'0,"-2"2"-36"0,2-2-52 0,0 2-31 16,1 6-32-16,0-2-38 0,0 1-24 0,-1 3-15 15,-1 4-13-15,-2 6 10 0,1 5 4 16,1 4 4-16,0 3 4 0,2 0-1 0,3 1-5 16,-1-1 1-16,4 4 6 0,-2-2-6 0,2 0 2 15,-1 2-1-15,2-1-8 0,-3-1 3 16,3-2-1-16,-5-3-5 0,0-4-6 0,1-2-8 15,-3-2-18-15,-3-4-17 0,2-5-15 0,-1-3-7 0,0-5-28 16,-5-3-54-16,1-4-130 0,-1-4-362 16,-2-5-981-16</inkml:trace>
  <inkml:trace contextRef="#ctx0" brushRef="#br1" timeOffset="170173.1705">5292 7859 2032 0,'-2'-9'211'16,"0"-5"3"-16,-1 0-58 0,3 3-24 0,1 4-30 16,1 1-35-16,-1 3-29 0,0 1-34 0,1 4-16 15,1-1-7-15,2 5 2 0,0 0 12 16,1 6-5-16,3 3-23 0,1 3-71 0,0 6-151 16,1 0-370-16,-1 3-902 0</inkml:trace>
  <inkml:trace contextRef="#ctx0" brushRef="#br1" timeOffset="170798.2863">5725 8306 2445 0,'0'1'50'0,"1"2"-5"16,0 4 8-16,1 1 36 0,3 2 22 15,-2 1 5-15,1 0-9 0,2 6-24 0,-3 1-21 16,3 0-16-16,1 1-14 0,-1 2-9 0,4-2 2 15,-2 4-5-15,2-2-1 0,2 1 0 16,-2-1-6-16,1-5 1 0,3-1-1 0,-4-3-1 16,0-4 0-16,0-2 1 0,-3-2 1 0,2-3 5 15,0-4 6-15,-3-1-3 0,3-3-3 16,1-2-4-16,2-2-6 0,-2-3 0 0,2-3 0 16,0-1-3-16,-3-3-1 0,-2-1 0 15,0 0-1-15,0 1-2 0,-4-2 3 0,3 4-2 0,-3 4-1 16,-1 1 0-16,3 3 0 0,-2-2 0 15,-2 5-1-15,2 0 2 0,0 2-3 0,-2 4 1 16,0-1 0-16,-1 3-3 0,0 0 0 0,1 2 0 16,0 1 0-16,2 4 2 0,2 4-4 15,-2 2 3-15,3 2 0 0,1 4 2 0,-2-1 2 16,2 3-1-16,-4 1-4 0,4-3-1 0,-3 3 3 16,4-1 1-16,2-3 1 0,0-2 2 0,2-3-3 15,3-3 2-15,1-4 0 0,3-2 0 0,3-6 4 16,3 0-4-16,0-4-1 0,1-4 0 15,-3 0-2-15,-1-8 2 0,-2-2 1 0,-2-4 1 0,-2-3-1 16,-1-3 0-16,-1-4 1 0,-1-6-1 16,0-3 4-16,-5-3-3 0,1-2-1 15,-3 2 0-15,4 0-3 0,-5 3 4 0,0 2 1 0,-2 3 2 16,-3 5-1-16,0 4 2 0,0 2 5 16,-2 4 3-16,1 3 7 0,1 6 1 0,-2 3-1 15,1 6-1-15,1 4-4 0,0 1-8 0,1 0-7 16,-1 2-5-16,0 3-6 0,1 7 5 15,0 2 3-15,1 9-3 0,3 5 8 0,-1 4-5 16,4 3-2-16,-4 6 2 0,2 5-5 0,-4 1 3 16,0 4 2-16,-2 6 0 0,-2-1 3 0,-1-1-3 15,-4 0-3-15,-1-7-3 0,5-7-3 0,-4-3-11 16,6-5-18-16,2-5-25 0,1 1-39 16,1-6-49-16,-1-5-81 0,-1-3-180 0,1-4-574 0,1-5-640 15</inkml:trace>
  <inkml:trace contextRef="#ctx0" brushRef="#br1" timeOffset="170952.9428">6347 8322 2243 0,'-1'-14'262'0,"1"-2"-54"0,0-6-54 0,5 5-35 0,0 3-29 16,4 2-28-16,0 1-24 0,4 1-20 15,6 0-10-15,3 0-7 0,4 5-16 0,0 0-68 16,3 3-254-16,2 0-1296 0</inkml:trace>
  <inkml:trace contextRef="#ctx0" brushRef="#br1" timeOffset="173918.6318">7057 8063 1 0,'-1'-6'450'16,"-1"-4"-65"-16,-3-1-26 0,2 1-26 0,-1 3-39 16,-2 1-64-16,-1 0-52 0,-2 0-52 15,1 2-34-15,-5 1-27 0,1 2-14 0,-6 2-6 16,3 1-8-16,-6 3-1 0,1 2 3 0,-1 0-1 16,1 3-2-16,1 0-5 0,0 0-7 0,3 2-9 15,2 0-2-15,3 2-5 0,0 3-4 16,2-2 1-16,2 2-10 0,4 0 5 0,3-1 2 15,2 2 1-15,6 1 10 0,2 1 1 0,7-2 4 16,1 1 2-16,7 0 3 0,3-1-1 16,3 1-4-16,0-4 0 0,2 0-8 0,-2-2-2 15,-2 0-1-15,-5 1-3 0,-4-3 2 16,-4-3-1-16,-6 3-1 0,-1-4-2 0,-5 2 1 16,0-2-2-16,-2-1 3 0,-2-1 1 0,-5 0 0 15,2 1 9-15,-6 0 0 0,-4-2 5 0,-6 1 5 16,-5 1-8-16,-6-3-1 0,-1 0-2 15,-2 0-5-15,1-1 5 0,1-2 4 0,1 0 3 16,1-3-3-16,4-1 0 0,-1 1-3 0,1-2-7 16,-2-1 7-16,6 1-5 0,1 0-2 0,7-2 1 15,0 4-7-15,7-2 1 0,0 2-8 16,5 0-29-16,6 0-41 0,-2-1-51 0,8 0-64 0,9 0-96 16,8 3-187-16,5-1-1076 0</inkml:trace>
  <inkml:trace contextRef="#ctx0" brushRef="#br1" timeOffset="175196.0886">8008 8246 1593 0,'4'-10'249'0,"4"-1"-27"0,2-4-41 16,-5 2-1-16,3 2-3 0,-2 3-20 15,-3-1-32-15,-1 2-34 0,-2-1-23 0,0 3-13 16,-3-2-11-16,2 1-8 0,-4 2-5 16,1 0-4-16,-3 0-4 0,-1-1-3 0,-4 1-6 15,-2 0-3-15,-4 2-1 0,-5 2-3 0,-4 0 2 16,-2 1 1-16,-3 3 0 0,1 1-1 16,-8 2 1-16,2 3-5 0,-2 1 3 0,2 0-1 0,4 2-1 15,5-1 0-15,4 5-3 0,5-1-3 16,4 3-2-16,4 0 4 0,7 3-2 0,2 1 0 15,3-1 2-15,3 0-5 0,6-3 4 0,6-4 5 16,4 1 1-16,5-5 6 0,6 2-1 0,7-5 0 16,1 0-2-16,2-4 0 0,-5-3-2 15,-1-3 1-15,-5-1-3 0,-7-3 0 0,-1 1-1 16,-2-2 4-16,-1-4-1 0,-6 2 4 0,1-4-2 16,-1 0-2-16,-4-2 2 0,-1 0-2 15,-2-3 2-15,1-2 0 0,-5 0 0 0,3 1-4 16,-3 4 0-16,-1-1-1 0,0 4-2 0,-1-4 6 15,-1 3-1-15,0 4-4 0,0 2 1 0,-3-2-2 16,2 1 1-16,0 1 2 0,0-1 0 0,-3 2-1 16,2 2 0-16,2 0 1 0,-1 1-2 15,1-1 4-15,-2 3-3 0,2 2-2 0,1-1-2 0,0 3-6 16,0-3 1-16,-1 1 0 0,0 2 3 16,-1 2 1-16,0 1-1 0,-3 2-2 0,4-1-2 15,-2-2 4-15,0 4-1 0,2 0 2 0,0-1 0 16,0 3-4-16,1-3 3 0,0 2 2 15,0 0-1-15,1-4 2 0,0 2-2 0,3 2-2 16,-1-1 0-16,-1 2 2 0,3-2 0 0,-1 2 2 16,3 1 0-16,-2 2-4 0,3-4 0 15,-2-1 3-15,0 1-1 0,1-3 2 0,1 0-1 16,-3 1-2-16,2-2-2 0,0-1 3 0,0 1 0 16,1 0 0-16,0-2 4 0,0 1-6 0,0-2 2 15,4 0 2-15,-5-2-1 0,4-1 4 16,2-1-2-16,0-1-2 0,1 0-2 0,2-2 1 15,2-1 3-15,-3-2 1 0,4 0 2 0,-2 0-3 16,-3-5-1-16,4 1 1 0,-5-4 0 0,5-2 4 16,-5-2-1-16,3 0-2 0,-4-3-1 15,-1 3-2-15,0-3 2 0,-1-1 1 0,0 4 0 16,1-1 2-16,-3 1-5 0,-1 0 2 0,-3 0-3 16,3 1 2-16,-3 4 1 0,-3 1-3 15,4 3 2-15,-3 2-4 0,0-3 2 0,-2 3 2 16,2 3 1-16,2-2-2 0,-2 3-3 0,0 0-1 0,0 1-4 15,4 2 0-15,-3 1-2 0,6 1-3 16,1 2 1-16,7 1 0 0,-2 4 4 16,5 1 3-16,-1 3 2 0,-2 1 4 0,-2 2-4 0,-3 1 0 15,4 1-3-15,-5 1 2 0,0 3 1 16,0 1 1-16,-1 0 1 0,-1 2-4 16,0-1 2-16,-3-3 3 0,0 1-1 0,2-1 7 0,-4-1-8 15,4-1 0-15,-2-6-1 0,-1 1 0 16,3-5 4-16,0-1-1 0,5-3 1 0,-1 1 0 15,7-5 1-15,2-2 0 0,1-5 1 0,6-1 5 16,0-2-5-16,-1-2-2 0,4-4-1 0,-1 0-3 16,-1-5 6-16,-1 1 0 0,0 0 1 15,-7 0-2-15,0 1 1 0,-3 1 0 0,-4-2 1 16,0 0 3-16,-4 2-1 0,-2-1-3 0,1 2 2 16,-1 0-4-16,-6 0 5 0,0 3 3 0,-2-1 0 15,0 4-1-15,-1-1-3 0,-1 3 1 16,-1 1-2-16,-4 1 5 0,4 2-5 0,-4 1-2 0,-1 2-2 15,0 2-10-15,-5 2 9 0,-1 2-1 16,-4 3 3-16,-2 4 4 0,0 2-6 0,1 4-1 16,1 1-2-16,1 0 4 0,0 5-3 15,2 2 2-15,1 4 0 0,4 1-7 0,8-1 6 16,2-1 2-16,10-1-1 0,1 1-1 0,9-3 3 16,1-1-2-16,7-3 1 0,2-5 6 0,2-2-2 15,7-4 1-15,1-1-1 0,1-6-2 0,0-1 4 16,1-4 0-16,-7-1 4 0,-2-5-2 15,-2 1-1-15,-4-2-1 0,-1-1-2 0,-4-1 1 16,-2 0 2-16,-1 1-2 0,-8-1 2 0,-1 3-2 16,-1 1 2-16,-4-1 1 0,-2 3 0 15,-2 0 5-15,0 3-7 0,-2-1-3 0,0 1-3 16,0 0-3-16,-3-2 4 0,3 3-2 0,0-1 2 16,0 2-3-16,-1-2-2 0,-1 1-5 0,3 1-12 15,-1-1-14-15,-1 2-34 0,0 2-53 0,-1 3-109 16,-3-1-384-16,-3 0-1149 0</inkml:trace>
  <inkml:trace contextRef="#ctx0" brushRef="#br1" timeOffset="177742.1773">10017 7846 1663 0,'1'-7'226'0,"-1"-3"15"0,2 0-35 15,-1 2-28-15,1 3-24 0,0 2-31 0,1 2-41 0,-2 1-28 16,2 0-26-16,0 2-16 0,1 1-4 16,2 4-2-16,5 3 2 0,-2 1 6 0,2 6 7 15,3 2 4-15,0 3 2 0,-2 0 1 0,-1 3-4 16,-1 1 1-16,0 1-1 0,0 1-2 16,2 2-4-16,-1-2-3 0,-3 1-3 0,1-2-1 15,-1 0 1-15,-2-3-4 0,0 0 0 0,-2-2 0 16,0-4-3-16,-1 1 4 0,-1-5 1 15,1-2 1-15,-1-5-2 0,0-1 1 0,-2-4 1 0,1-1 5 16,-1 2 12-16,0-3 10 0,0-3 10 16,0 2-2-16,0-3-9 0,0-3-11 0,3-4-12 15,-2-3-6-15,1-6-4 0,1-1-1 0,-1-2-2 16,3-2-1-16,-1 2 1 0,3 0-2 16,1 3 1-16,1-2 1 0,1 5-4 0,-1 1 3 15,2 0 0-15,-3 3 1 0,5 0 1 0,-3 3-4 16,-1 2-1-16,-1 1-2 0,2 5 2 0,1 1 0 15,1 1 0-15,2 3 2 0,0 2-2 16,3 4 1-16,-1 2 2 0,5 3 0 0,-1 3 1 0,1 0-1 16,1 2-1-16,0 2 1 0,-5 1-1 15,3-1 1-15,-3 0 1 0,0-5-1 0,-1 3 0 16,-1-3 2-16,2-1-2 0,-1-1 3 0,2-4 2 16,0-2-1-16,3-3-1 0,3-4-1 0,3-2 1 15,0-4 1-15,1-4 0 0,0-1 1 16,-2-4-5-16,0-1 2 0,-3-2 2 0,-1-2-1 15,-5-1 3-15,0-3-4 0,-6-2 0 0,-2-1-2 16,1-2 0-16,-3 1 2 0,-2 0 0 16,-3 1 2-16,-2 1 0 0,-1 2 0 0,-5-1-1 0,-1 2 0 15,-3 1 1-15,0 2-2 0,-3 2-2 16,-1 6 1-16,1 0-3 0,-2 2 2 0,-1 6-1 16,-2-1-1-16,-1 5 1 0,-2 3-4 0,-3 3 2 15,-1 6-2-15,-1 3 4 0,2 2 0 16,2 3 0-16,3 1 1 0,5 1-2 0,4 4 2 15,3 4 0-15,7 0 2 0,4 5-4 0,8-1 2 16,8-1-2-16,6-1 1 0,12-4 5 16,5-3-8-16,6-3 1 0,5-4-1 0,3-6-4 15,4-1 7-15,2-5-2 0,-1-4-2 0,0-3-3 16,-5-4-5-16,-3-2-5 0,-7-4 2 0,-4-2 4 16,-3-2 4-16,-7-5 4 0,0-1 4 0,-6-2-1 15,-5-4 2-15,-2-2 2 0,-2 0-1 16,-6 1 4-16,-2 2-3 0,-4 2-1 0,-4 1 0 15,-2 2 3-15,-2 5-2 16,-3 2 5-16,-1 2 1 0,-5 1-5 0,0 3 3 0,-4 0-4 0,0 1 1 16,-4 4 2-16,-6 2-4 0,0 2 0 15,-5 5-2-15,0 0-1 0,2 4 1 0,1 1 1 16,2 3-1-16,4 1-2 0,7 0 3 0,3 3-2 16,3 1 0-16,6 4 3 0,3-3-4 0,4 2 2 15,6 1-1-15,3-3-1 0,4 0 3 16,6-3 0-16,0-3 4 0,7-4-3 0,1-4 2 15,3-2-1-15,-4-5-1 0,-1-5 3 0,-4-1-4 16,0-3 3-16,-2-4 0 0,0 1 0 16,-5-5 3-16,-3 2 0 0,-1-3-1 0,-3 1 1 15,-3-4 1-15,-3 5-4 0,-1-1 1 0,0-1 3 16,-3 1-7-16,-2 0 5 0,0 2-4 16,-2 1 0-16,1 2 3 0,-4 3 2 0,1 1 1 0,2 4 0 15,-1 0-2-15,1 3-3 0,0 1-3 0,0 1-1 16,0 0-3-16,-3 5-2 0,2 0 0 15,-6 4 0-15,2 3 5 0,2 2 1 0,0 3 0 16,1 2 1-16,3-1-2 0,1 3-1 0,3-1 2 16,4 1 0-16,3-2-4 0,2-1 4 0,2-4 2 15,4 0-6-15,1-6 6 0,2 2-2 16,-1-5-1-16,0-3 4 0,1-5-1 0,3-1-1 16,-4-5 0-16,1 0 0 0,-1-1-2 0,-3-5 6 15,3 0 1-15,-1-5-3 0,0-1 8 16,-3-4-7-16,-1-3 0 0,2-2 2 0,-3-3-6 15,3 1 3-15,-2-1 0 0,2 1-2 0,-3 3 1 16,1 4-1-16,-2 6 0 0,2 3 2 0,-4 1-1 16,-2 6 1-16,-1 2 0 0,0 1 3 15,-3 3-4-15,-1 3-1 0,-1 1 0 0,4 4-3 16,3 6 3-16,1 5 1 0,0 6 0 0,3 7 2 16,-6 0 2-16,0 5-6 0,-2 0 1 0,-3 0 2 15,-2 1-9-15,-1-1 8 0,0-5 2 0,2-1-5 16,2-4 8-16,2-3-2 0,2-2 1 0,4-2 4 15,5-3 3-15,5-1-1 0,14-5 0 16,11-3-5-16,12-6-26 0,3-5-34 16,8-1-81-16,-2-3-284 0,-2-7-1368 0</inkml:trace>
  <inkml:trace contextRef="#ctx0" brushRef="#br1" timeOffset="179436.1666">1079 10561 2166 0,'-18'-7'176'16,"-2"-3"-64"-16,-1 2 13 0,10 6-8 0,4 2-18 0,5 0-13 15,1 1-26-15,1 0-29 0,0 0-12 16,-1 1-15-16,0 0 0 0,1 1-1 0,0 1 2 15,1 3 6-15,1 0-4 0,1-1 8 0,3 0 4 16,-2-2 11-16,6-2 14 0,6-2 6 0,3-2 4 16,6-5-9-16,11-3-10 0,7-7-11 15,4-4-8-15,3-3 1 0,7-6-1 0,-6-2 0 16,1-2-3-16,-2-4 2 0,-5-4 1 0,-3-5 2 16,-7-1 3-16,0-5-8 0,-6-1 0 0,-4 0-3 15,-5-2-3-15,-6-3 2 0,0 1-1 0,-6 4-3 16,-1 4 0-16,-6 7 2 0,1 4 4 15,-5 6 6-15,1 2 7 0,-5 8-1 0,1 7 3 16,-1 3-7-16,-1 6-2 0,3 4-8 0,-2 4-9 16,1 6-4-16,-6 13-3 0,-1 3 0 15,-5 9 6-15,-2 10 2 0,4 5-1 0,-2 9-2 16,3 12-1-16,3 0-2 0,9 2 0 0,3-2 4 16,8-6 1-16,6-3 1 0,10-6 1 0,4-6-3 15,10-5 2-15,0-8-1 0,3-4 7 0,1-7-6 16,1-6-1-16,3-5-5 0,-1-6-8 15,-4-6 10-15,-4-7-1 0,-3-5 4 0,-4-4 1 16,-6-7-2-16,0-5 2 0,-4-1-1 16,-5-6 4-16,0-2-3 0,-9-1-3 0,-2-2 0 0,-4 3 2 15,-6 1 1-15,0 3 3 0,-4 4 2 16,-3 6-2-16,1 0-2 0,2 6-2 0,1 3 2 16,-1 1 3-16,5 8 2 0,-1 1-1 0,5 3-10 15,0 2-10-15,1 4 0 0,-1 4 1 0,1 2 9 16,-1 5 4-16,1 3-3 0,2 1 1 15,0 3-3-15,5 1 5 0,3 2 0 0,0 0-2 16,1 0 2-16,2-1-5 0,3-1 2 0,-2-5 3 16,4-4 0-16,-2-1 1 0,-1-5-2 0,3-3-1 15,-4-1-3-15,7-5 0 0,-1-3-1 16,0-3-2-16,2-3 1 0,1-2-6 0,1-1 2 16,-4-2 3-16,2 1 0 0,-4-3 9 0,-3 0-3 15,2 2 0-15,-5-2 0 0,2 0-1 0,0 0 5 16,-5 0-4-16,2 2 4 0,-5 1-4 0,1 4 0 15,-1-2 7-15,-3 5-1 0,-1 2 5 16,1 2-5-16,-1 0-3 0,-2 2-4 0,0 2-4 16,0-2 3-16,0 1 0 0,2 0 4 0,0 3-2 15,2 1 0-15,3 2 3 0,-1 2-3 16,0-1 7-16,2 2-3 0,0 1-2 0,-2 1-1 16,0 1-9-16,3 1 10 0,-4-3 1 0,1 1 2 15,-2-2 2-15,1-3-7 0,0 2 2 0,0-4-1 16,-2-1 4-16,0 0 1 0,-1-3-2 0,-1 0-1 15,0 2-5-15,1-2 7 0,-1 1 4 0,1-2 3 16,-1 0 3-16,1-2-1 0,-2 2 5 16,0 0 4-16,1-1 5 0,0-2 0 15,1 0-2-15,-1-1-4 0,1 1-9 0,-2-1 6 16,0 3 2-16,0-1-1 0,0-2 8 0,0 3-11 16,0 1-3-16,0 0-5 0,-2 1-6 0,2 2 3 15,-1-2-4-15,1 0 1 0,0-1-6 16,0 1 1-16,-2 3 4 0,0 0 1 0,-3 2 6 15,3 2-5-15,0-1-3 0,-1 1-4 0,0 2-1 16,2-1 7-16,1-1 0 0,-2 3 4 0,2-2-8 16,0 4 2-16,2-5 1 0,1 2 0 0,1 0 5 15,0-3-6-15,5 2-1 0,2 0 0 0,2-1-1 16,4 0 5-16,1-2 0 0,3-1 1 16,1-2-3-16,0-1-1 0,0-1 3 0,1-1-2 15,-5 0 5-15,-1-2-4 0,1 0-1 0,-2-2 1 16,-1-2-3-16,-1 0 6 0,-1-1 0 15,-1-2 3-15,-1-4-2 0,-1 0-3 0,3-2 1 16,-4-2-1-16,1 0 5 0,1-3-3 0,-1 0-2 0,-4 1-2 16,-2-1-4-16,0 1 8 0,-2-2 0 15,-2 1 1-15,-2 3 5 0,-2 2-8 0,3 2 0 16,-4 4-3-16,1 0 5 0,1 2 0 0,-4 3-4 16,1 1 0-16,-1-2-6 0,-1 4 6 15,-1-1 0-15,-2 4 2 0,0-1 2 0,-1 5-7 16,-3-1 1-16,-3 2-1 0,1 6 1 15,-1-2 2-15,1 5-1 0,4 1-1 0,1-2-5 16,3 3 5-16,2 2 2 0,4-5 1 0,3 4-2 16,0-2 0-16,6 0 0 0,1-2-4 0,3 2 6 15,6-2-1-15,1-3-2 0,4 0 3 16,2-3-4-16,2 0-1 0,-1-1-3 0,2-1-12 0,1-2-16 16,-3-2-28-16,4 1-35 0,2-3-64 15,0-2-142-15,1-1-536 0,0-3-881 0</inkml:trace>
  <inkml:trace contextRef="#ctx0" brushRef="#br1" timeOffset="179804.9521">1322 10015 245 0,'-17'0'362'0,"-2"0"34"0,-6-2-30 0,2 4-35 15,-1-1-51-15,4 0-48 0,-3 1-33 0,2 2-29 16,3-3-29-16,5 1-23 0,4 2-15 16,3-3-15-16,5 0-10 0,1-1-16 0,1 0-16 15,0-1-13-15,3 1-8 0,0-1 0 0,8-3 0 16,14 0 0-16,8-3-4 0,17-1-8 16,12-2-8-16,11 2-26 0,6 1-56 0,5-1-160 15,4 1-602-15,3 0-833 0</inkml:trace>
  <inkml:trace contextRef="#ctx0" brushRef="#br1" timeOffset="182877.6567">4037 9921 412 0,'-2'-6'505'0,"-2"-2"-107"0,1-2-62 15,1 3-34-15,-1-1-28 0,0 0-31 16,0 2-40-16,1 0-46 0,1 4-36 0,1 0-41 15,0 4-34-15,0 0-25 0,0-1-16 0,0 5-1 16,-2 3-2-16,2 6 9 16,0 3 9-16,0 6 7 0,-1 2 8 0,1 6-7 0,-1 6-3 15,0 5-4-15,-1 8-3 0,0 3 1 0,-3 4-2 16,1 4-3-16,-2 4-7 0,1-2 1 16,-1 4 0-16,1-2 0 0,0-5 4 0,1-10-6 15,3-9 0-15,1-7-2 0,0-8-1 0,1-5 3 16,0-7 0-16,-1-6 2 0,0-6 11 0,1-2 19 15,-1-2 18-15,0-3-2 0,0-4-7 16,-2-8-25-16,-1-8-16 0,1-5-5 0,-3-7-1 16,-2-6 4-16,-1-9-3 0,-2-4 4 0,-2-8-7 15,2 0-1-15,-4-2-1 0,0-2-5 0,3 2 3 16,-1 1-3-16,2 3-3 0,1 4 5 0,4 7-4 16,1 4 9-16,6 3 4 0,2 3 1 0,1 1 2 15,4 4-8-15,4 3 0 0,3 2-3 16,4 3 4-16,0 3 0 0,5 4-1 0,-2 5-1 15,2 3-4-15,0 7 5 0,-3 7 2 16,1 7 0-16,0 7 3 0,-4 6-5 0,5 8 0 0,-4 5-1 16,-1 6 4-16,-3 6 1 0,-6 5-3 15,-5 3 2-15,-7 2-6 0,-6 3 5 0,-8 3 2 16,-3 1 1-16,-4-2 2 0,2-6-5 0,4-10-2 16,3-7 0-16,3-11 2 0,2-9-1 15,1-6 2-15,5-4 1 0,1-6 2 0,0-2 12 16,2-2 2-16,0-4-1 0,-1-8-1 0,1-6-13 15,1-4-3-15,3-5-1 0,2-1 0 0,2 1 0 16,2-3 1-16,3-3-2 0,2 4-5 16,6 1 5-16,-2 3 2 0,4-1 2 0,-2 6 4 15,2-3-6-15,-1 4-1 0,1 1-2 0,-2 3 0 16,-1 3 4-16,-1 2 0 0,1 1 0 0,-4 4-2 16,5-1 0-16,-3 2 1 0,2 1-1 0,1 4 5 15,0-1-5-15,-1 2-2 0,1 1-2 16,-3 3-2-16,-1 3 6 0,0-1-1 0,1 4 2 15,-1 2 0-15,-3 1-3 0,0 4 2 0,-1 4-1 16,-1 3 5-16,-4 2-2 0,-2 3-3 0,-2 1 0 16,-3 0-3-16,-2 2 3 0,-3-2 2 15,2 0-2-15,-5-2-4 0,3 2-3 0,-3-3-3 16,4-5-4-16,-5 0 5 0,6-8 0 0,-2-4 2 16,2-4 5-16,2-6 1 0,0 1 9 0,2-5 3 15,1-3-1-15,-2-3-3 0,5-7-5 16,-1-2-1-16,4-3 0 0,1-1 5 0,0-3-2 15,0-3 1-15,2 0-1 0,-1-1-2 0,1-2 2 16,0 4 3-16,-1-1 0 0,2 0 0 16,-2 3-3-16,0 2 1 0,-1 4-2 0,-1 4 7 0,-2 3 0 15,-1 4 0-15,1 0-2 0,-6 5-7 16,1 4-1-16,1 2-1 0,-1 5 0 16,3 3 4-16,3 6-1 0,-3 4 2 15,2 4-1-15,1 3 0 0,-3 2 3 0,0-1-4 0,1 3 3 16,0-3-4-16,0 4 0 0,0-1 3 0,3-2-1 0,1-6 1 15,1-4-2-15,1-4-2 0,1-3 1 16,-3-6 1-16,3-2 3 0,-2-5 3 0,3-6 3 16,2-4-4-16,0-4 3 0,-1-3 1 15,0-3-1-15,-1-1 4 0,-6-5-4 0,-1-1-2 16,-2-1-2-16,-2-3 0 0,-2 1 1 0,-3-1 0 16,0-3 1-16,-5 5-3 0,0 1-1 0,-2 3 0 15,-3 3-1-15,-2 5 4 0,-1 1-4 16,-1 4-2-16,-4 1-3 0,0 4-3 0,-2 4 1 15,-5 3 0-15,3 0 1 0,-4 5-7 0,2-1-8 16,3 4-14-16,1 2-29 0,4 3-38 0,5-1-70 16,4 4-101-16,7 1-165 0,9 0-515 15,8-3-543-15</inkml:trace>
  <inkml:trace contextRef="#ctx0" brushRef="#br1" timeOffset="183694.3185">5564 10053 1886 0,'-2'-7'291'0,"-7"-1"-30"0,1-4-68 16,-1 4-26-16,-1 1-29 0,0-1-19 0,-1 2-24 15,-2 1-23-15,-1 2-16 0,-1 0-15 0,2 3-11 16,-5 3-12-16,2 2-7 0,-1 6-5 16,-1 0-1-16,2 5 1 0,2 1-4 0,3 4-2 15,1 3-3-15,3 3 3 0,4 3 1 0,3 1 0 16,2 0 1-16,6 2-3 0,2-4 2 15,6 1 1-15,1 0 0 0,7-3 2 0,1-4-4 16,-2-4 0-16,5-4 2 0,-6-5-3 0,5-2 2 16,-4-5 1-16,-3-3 1 0,-1-5-4 0,1-4 4 15,-1 0-2-15,-1-5-2 0,-2-4 7 16,2-2-7-16,-5-5 4 0,1-1-2 0,-4-2 0 16,3-1 2-16,-6-2 1 0,-1-2 0 0,1 1 1 15,-4 2-2-15,-1 4-1 0,-2 2 0 16,0 3 4-16,-3 3 0 0,1 1-1 0,-4 5 5 0,2 0-1 15,-3 5 4-15,2 2 2 0,-1 1 0 16,-4 2-8-16,2 3-5 0,-2 4-2 0,-2 4-2 16,-1 4 4-16,-4 6-3 0,5 2 1 15,-2 2-1-15,3 3-4 0,5 0 4 0,-1 3 3 0,5-1 0 16,0 1 0-16,4-5-4 0,2-2 0 16,2 0-2-16,4-6 3 0,2-2 1 0,2-4 0 15,3-4 2-15,3-3-5 0,4-3 6 0,2-3 1 16,3-2 0-16,0-5-1 0,1-1-1 15,0-2-3-15,-6 0 2 0,1-3 2 0,-3 4-5 16,-1-3 6-16,-4 2-4 0,0 1 0 0,-3-1 1 16,-1 2 1-16,-5 2 1 0,3-1 2 0,-5 3-2 15,1 1-2-15,-4-1-1 0,3 3 2 16,-4 2 3-16,0 1 0 0,0 1-2 0,-2-1-7 16,0 2 1-16,0 1-1 0,3 4-1 0,-1 2 6 15,1 1-2-15,1 4 0 0,-1-1-1 16,-2 5-1-16,1 0 3 0,1 0 2 0,0 2 0 0,-1-2-2 15,2-1 2-15,0 1-3 0,0 0-2 0,3-5 6 16,0 0-8-16,0-4 3 0,3-5 2 16,1-1-2-16,5-4 7 0,-2-2-3 15,4-7 3-15,2-4-3 0,0-3 4 0,0 1 0 0,-1-5-1 16,1-3 5-16,-3-3-7 0,2-5 2 16,-2 1 2-16,1-2-2 0,-3 1 3 0,2 5 0 15,0 3 2-15,-3 3 3 0,-2 5 0 0,5 2 2 16,-5 5-4-16,-1 2 2 0,-1 1-5 15,0 4-2-15,2 2-2 0,0 2-3 0,3 2 1 16,-2 5 0-16,3 0 1 0,-5 5-3 0,0 1 0 16,1 6 0-16,-1 5-3 0,5 2 4 0,-5 2-3 15,-2-1 2-15,-6-1 2 0,-2 0-5 0,-1-2 4 16,-2 1-2-16,-6-1-2 0,-1-1 0 16,-4 0-8-16,1 0-6 0,-7-2-15 0,-1 0-18 15,-7 0-29-15,-3-3-39 0,-3-4-82 0,-1-3-222 16,-4-4-1108-16</inkml:trace>
  <inkml:trace contextRef="#ctx0" brushRef="#br1" timeOffset="184379.6723">7688 9982 1341 0,'0'-11'266'16,"1"-2"-9"-16,1-3-43 0,1 2-22 16,-3 2-16-16,0 2-16 0,-3 1-27 0,0 1-21 15,1 1-25-15,-5 1-21 0,3 3-17 0,-4-1-16 16,-2 4-8-16,-5 1-7 0,-4 4 2 15,-8 3-1-15,-3 4 3 0,-9 3 4 0,4 3-7 0,-2 1 3 16,4 3-4-16,2 1-2 0,2 1-3 16,8 2-2-16,1 1-3 0,3 0-5 0,6-2 2 15,6 0-6-15,-1-3 1 0,6 0 4 0,7 1-6 16,0-3 9-16,7-3 3 0,7-4 1 0,3-2 10 16,10-4-4-16,2-5 1 0,5-3-4 15,5-2-4-15,-5-4-1 0,-1-5-5 0,-6-1 2 16,-4-5-3-16,1-3 0 0,-5-3 4 0,-3-2-4 15,-2-1 6-15,-2 0-4 0,-6-3 1 0,-1 2 0 16,-1-2-3-16,-4 3 0 0,-1 1-1 16,-4 3 3-16,-3 2-3 0,-1 4 3 0,-3 4 1 15,2-1-1-15,-4 1 10 0,2 2-2 0,-1 4 2 16,-1 2 3-16,5 2-8 0,0 2-3 16,0 2-6-16,-2 3-1 0,1 4-2 0,-1 2 4 15,-2 6 1-15,2 0-5 0,-2 1 8 0,5 4-6 16,1 0-1-16,1 0 2 0,4 2-5 0,0 0 3 15,5 1-3-15,2 1 4 0,3-3-6 0,4 3-13 16,2-4-18-16,0 2-43 0,4-4-43 0,4-4-66 16,1-2-86-16,1-5-131 0,0-5-240 15,-3-4-378-15,1-5 221 0</inkml:trace>
  <inkml:trace contextRef="#ctx0" brushRef="#br1" timeOffset="186109.6437">8216 9998 223 0,'0'-15'639'0,"-1"-7"-114"16,-2-3-118-16,-1 4-58 0,1 3-56 0,-1 3-53 15,-1 2-47-15,2 0-37 0,-3 4-31 0,3 2-25 16,1 4-33-16,-2 2-22 0,1 2-20 16,1 2-16-16,-4 1-1 0,2 6-4 0,-4 4 1 15,4 1 1-15,-4 3-4 0,2 2-2 0,4-1-2 16,2 2 4-16,2-3-1 0,4 3 1 0,2 0 2 16,2 0-3-16,2-3 4 0,3 0 1 15,5-2-1-15,5 0 1 0,1-3-3 0,2-4-2 16,2-1-1-16,-1-2-3 0,-1-3 0 0,-2-3-3 15,3-5-1-15,-7-1-1 0,4-2 6 0,-4-3 1 16,-1-2 3-16,-2-4 2 0,1-2-4 0,-6-1 1 16,2-4-3-16,-4 3 4 0,-1-6 0 0,-3 4 1 15,-4-1 1-15,3 3-2 0,-5 1 4 16,3 1-3-16,-2 3 4 0,-1 3 3 16,-2 4 2-16,1 2 2 0,-1 3 0 0,0 1 1 0,0 1-3 15,0 2-5-15,0 1-7 0,0 2-7 16,-1 2 1-16,1 5 1 0,0 5 1 15,0 4 6-15,1 4-4 0,4 0 0 0,-1 1 1 0,0-1-1 16,2-2 3-16,5 1-1 0,-1-2 3 16,2 1-2-16,5 0-3 0,2-3 1 0,0-1-1 15,5-6 3-15,2-2-2 0,-1-4 0 0,6-3-4 16,-4-3-4-16,3-3 2 0,0-4 1 0,-1-1 1 16,0-2 0-16,-2-1 2 0,-1-4 0 15,-4-3 2-15,-4-1 5 0,-3-3-1 0,-1 0-1 16,-1-1-1-16,-2 2-2 0,-3 0 4 0,-4 1 1 15,1 4 2-15,-3-3 2 0,-2 6-2 0,-4 0 1 16,1 1 0-16,1 1 4 0,-3 1 2 0,2 0-2 16,-1 6 1-16,-2-3-4 0,-1 0 0 0,3 3 0 15,-3 2-5-15,4 0 3 0,-2 3-3 16,0 0-3-16,-2 2-2 0,-3 1 3 0,4 2 0 16,-3 3-1-16,-1 2 4 0,0 3-8 0,1 1 0 15,1 3 5-15,-1 0-4 0,4 3 5 0,-1 1-3 16,1-1-1-16,0 0 0 0,1 1 0 15,-2-3 4-15,4 0-2 0,2 2 2 0,1-1-4 16,4 1 0-16,-2 1 2 0,3-3-1 0,0-2 4 16,2 2-2-16,1-5-2 0,1-1 2 15,0-1-3-15,2-4 3 0,0-2 1 0,0 0 2 16,6-1-2-16,-2-2-1 0,-1-2 1 0,4-1 0 16,1-1 4-16,1-1-2 0,-2-2-1 0,1-1-1 15,-1 0 0-15,0-5 1 0,-3 1 2 16,1 0 1-16,-1-1-2 0,-2-1-2 0,-1-1 1 15,-3-3-1-15,-1 2 5 0,-1-2-2 0,-4 0-2 16,3-1 0-16,-1 1-4 0,0-3 2 0,-4 1 2 16,4 1-1-16,-4-1 1 0,-1 3-1 0,0-3-1 15,0-1 0-15,-1 3 3 0,-1 0-2 16,0 3 0-16,0 0 0 0,-2 1 0 0,-3 0-1 16,3 1 1-16,-4 0-3 0,3 0 1 0,-1 3-4 15,3 2 2-15,-3-1 4 0,0 2-1 0,2-1 4 16,-2 3-5-16,3 0 1 0,-1 1-3 15,-2-1-1-15,3 2 4 0,0 0-4 16,0 0 5-16,-3 3-5 0,3-2-3 0,-2 0 1 0,-1 2-2 16,1 0 3-16,-2 1 2 0,4 0-3 0,-2 2 0 15,1 1-1-15,3-2 2 0,0 2 2 16,5-1 2-16,-2 5 0 0,3-3-1 0,4 3 0 16,4 2 0-16,3-3 3 0,3 5-1 0,2-3-2 15,-1 4 0-15,3 2-4 0,1-1 3 16,-2 1 0-16,-2 0 5 0,-1-3-4 0,-1 1 1 15,-3 1-1-15,-1-3-2 0,-3 0 5 0,-2 2 0 16,1-3-4-16,-3 3 1 0,-3-3-5 16,0 0 6-16,-3-3 1 0,3-1 1 0,-3 2 1 15,-2-4-3-15,-2 1-1 0,0 0 1 0,-1-2 2 0,2-1-1 16,1-2-2-16,0 1 1 0,0-1-7 16,0-2 6-16,0 0 0 0,4-2 0 0,2 2 6 15,2-4-7-15,3 0 4 0,3-4-5 0,5 1 4 16,1-2 1-16,2-2-4 0,0 1 3 15,-1-2-5-15,-3-1 3 0,1 1 2 0,0-1 1 16,-2 0 5-16,-2 0-6 0,-3-1-2 16,2 2-1-16,-3-4 0 0,-2 3 4 0,-1-1 1 15,-1 0 1-15,0-2-4 0,-4 1 0 0,2 0 2 16,-3 5 1-16,-1-1 3 0,-1 5-2 0,0 1-1 16,-2 1-2-16,1 2-1 0,-4 0 2 0,3 2 0 15,-4 0 0-15,0 1-5 0,-3 2-2 0,-1 2 2 16,-1 4 2-16,-1 0 8 0,0 4-6 15,0 3-3-15,0 0 0 0,2 2-5 0,4 0 6 16,2-2 5-16,0 1-1 0,3 0-2 0,2 0-1 16,2 0-2-16,2-1 0 0,1-1 6 0,4 1-4 15,2-3-2-15,0-1 0 0,2-2-5 16,0-2 7-16,3-1 3 0,-2-5 1 0,3-1 5 16,-5-2-7-16,-1-3 1 0,1 1-1 0,-3-5 3 15,0 1 0-15,0-1-3 0,-1-1-2 16,-2 0-3-16,-1-2 5 0,-2 0 1 0,0-1 2 15,-3-2 1-15,1 1-6 0,-2-1 0 0,-1-1-1 16,0 0 0-16,-3 0 4 16,1-1-2-16,-2-1-1 0,-1 2-6 0,3-3 5 0,-3 4 2 15,2 2 1-15,0 0 5 0,1 3-6 0,-1 3-2 16,3 2-2-16,-1-1 1 0,2 5 1 0,0-1-3 16,2 1-2-16,-2 1-9 0,2 0 1 0,1 1 4 15,4 1 2-15,4-1 10 0,2 3-3 0,3 1-2 16,5-1 0-16,-1 2-4 0,3-2 8 15,5-3-2-15,-1-1 2 0,4-2-2 0,-1-2-1 16,0-3 3-16,-2-4-1 0,2-2 8 0,-3-3-7 16,-2-2-2-16,0-1-1 0,-2 2-4 0,-1-2 6 15,-3 1 2-15,-2 2 2 0,-4-2-1 0,-5 0 1 16,-6 2 0-16,-3 0 1 0,-7 2 1 16,1 0-2-16,-6 3-4 0,-1-1-1 0,-3 5-5 15,-6 2 6-15,-4 3 1 0,2 2 3 16,-3 2 1-16,4 4-6 0,-1 5 1 0,7 1-4 0,2 5 6 15,2 0 0-15,5 4-4 0,1 3 2 0,1 3-5 16,5 2 4-16,1 5 1 0,3 0 3 16,0 4 0-16,6-2-4 0,-5 1-1 15,4-3-1-15,-2-1 3 0,0-2 1 0,-3 1-1 0,-2-1-1 16,-1-1-2-16,-2-1 1 0,-3 1 3 16,3-1 0-16,-3-4 3 0,3 0-4 0,-5-2-1 15,3-1-3-15,-1-2 3 0,0-2 1 0,-1-5-2 16,-1 0 2-16,-2-5-8 0,1-2-4 15,2-1-7-15,0-4-14 0,1-2-20 0,4-3-38 16,0-3-53-16,2-6-79 0,2-5-155 0,3-2-395 16,6-10-817-16</inkml:trace>
  <inkml:trace contextRef="#ctx0" brushRef="#br1" timeOffset="186478.5581">10523 9797 721 0,'8'6'147'0,"3"1"-72"16,3 4 47-16,2 0 36 0,3 0 21 16,-3 0 14-16,4-2-3 0,3-3-27 0,1-2-26 15,1-2-33-15,3-1-27 0,1-2-16 0,0-4-11 16,0-1 0-16,-3-3 5 0,-2-2 9 16,-3-2 7-16,-2 1 3 0,-4-2 0 0,-1-1-3 15,-1 1 3-15,-2 0-2 0,-2 1-2 0,-4-1-4 16,-1 3-8-16,-4-2-7 0,-2 2-10 15,-2-2-7-15,-3 1-7 0,-2 1-2 0,-3 3-3 16,0 0-5-16,-3 2-2 0,-2 3-10 0,-5 4 1 16,-4 3 3-16,-6 6 1 0,-1 1 4 15,-1 4-4-15,5 2-3 0,2 3-2 0,6 6 3 16,1 2 0-16,5 6 2 0,5 0 0 0,4 1-1 16,7-2-1-16,6-2 5 0,6-1 1 0,4-1 4 15,7-2 0-15,4-1-4 0,2-5-2 0,5 0-2 16,4-3 0-16,3-5-2 0,1-4-1 15,3-1-8-15,4 1-13 0,4-3-19 0,5-3-69 16,1 0-142-16,1-4-361 0,-4-3-1122 0</inkml:trace>
  <inkml:trace contextRef="#ctx0" brushRef="#br1" timeOffset="193779.3747">11541 10043 2128 0,'6'-10'152'0,"2"0"10"0,5-3-14 0,-1 1-2 16,0 4-2-16,2 0-5 0,-4 1-30 16,-4 3-34-16,1 3-30 0,-4 2-25 15,-1 2-8-15,1 1-3 0,2 4 2 0,-1 1 6 16,1 7 3-16,-2 3 5 0,3 6 6 0,-2-1 4 15,1 7-1-15,-2-1 1 0,-1 5-5 0,0-2-8 16,-4-1-2-16,0 1-6 0,-5-3 4 0,2-2 3 16,-4-1-9-16,-4-2 0 0,-3-1-3 15,-3-5-2-15,-4-2 4 0,-2-2-6 0,-1-4-13 16,-4-2-37-16,1-2-81 0,3-5-288 0,-2-3-1351 16</inkml:trace>
  <inkml:trace contextRef="#ctx0" brushRef="#br1" timeOffset="195117.822">765 11389 1 0,'1'-4'0'0,"0"-2"313"0,-1-2 18 16,2 1-10-16,2-4-12 0,-3 0-28 0,1-1-36 15,-1 4-35-15,1-4-34 0,1 3-40 0,-1 0-26 16,0-2-12-16,-1 1 10 0,-1 1 6 0,1 1-4 15,0 1-10-15,0 0-22 0,-1 2-22 16,0 3-19-16,0-1-18 0,0 2-14 0,0 1-9 16,-1 1 1-16,1 3 0 0,-1 1 4 0,0 4 7 15,-2 0-1-15,1 5 3 0,-2 2 0 0,2 2 0 16,-1 3 3-16,-2 3 0 0,3 2 2 16,-1 0-5-16,-2 1-1 0,3 0-3 0,-1 1-3 0,2-1 2 15,1-1-2-15,0-2 3 0,2-1-3 16,1-3 2-16,3-3 2 0,-2 0 1 0,4-3 7 15,0-2 2-15,3-3 6 0,-2-2 1 16,3-2-1-16,1-1 4 0,-1-3-2 0,5-2 0 16,-5-3 2-16,5-1-9 0,-4-2-2 0,4-1-15 15,8-13-4-15,-5 3-1 0,-1 3 0 0,-9 2 9 16,0 4-3-16,0-2 2 0,0 1-3 0,-2 1 4 16,-2-2-1-16,1 5-3 0,0 0 0 15,-4 2-3-15,5-3 1 0,-5 5 0 0,4 0-1 16,-4-1-5-16,1 6-6 0,0-2 0 0,-1 1-1 15,5 4 6-15,-1-1 5 0,3 3 0 0,-3 3 2 16,1-1-3-16,2 1 1 0,0 3 3 0,-2-2 2 16,1 1 0-16,-3-2-1 0,3-3-2 15,1 1-1-15,0-2 2 0,-1-3 4 0,-2 0-1 16,-4-2 2-16,6-1-2 0,-1-1-1 16,1-1 5-16,2-4 2 0,0-1 1 0,2-3-1 15,3-1-3-15,-2-4-3 0,4-2 1 0,-4-1 5 16,5-1-5-16,-4-2 3 0,-1-2-3 0,0-1-5 15,1 0 4-15,-2-2 0 0,0 4 0 0,-4 3 1 16,0 3-3-16,0 3-3 0,-2 3 2 0,-1 1 0 16,-1 4 0-16,-2 4 1 0,-3 0-4 15,2 3-4-15,3 1 3 0,-1 4 1 0,3 4 3 16,-3 1 5-16,4 6-5 0,3 1 0 0,-3 4-1 16,-2-1 2-16,1 1-1 0,3-1 2 0,-2-1-1 15,0 1-4-15,-1-4 3 0,1-2 0 16,1 0 3-16,-2-4 3 0,0 0-5 15,0-1 0-15,1-2-3 0,1-1-1 0,-1 0-5 0,3-3-16 16,-1-1-33-16,0-3-52 0,4-2-81 0,3-3-169 16,1-5-499-16,2-6-776 0</inkml:trace>
  <inkml:trace contextRef="#ctx0" brushRef="#br1" timeOffset="195338.3423">1874 11217 2412 0,'-2'-7'242'0,"-4"-5"-25"15,4 0-45-15,-2 2-18 0,2 3-28 16,2 4-24-16,-1 2-35 0,1 1-28 0,0 1-23 0,0 0-22 16,1 4 5-16,1 1-1 0,2 3 3 0,-2 6 7 15,4 3-7-15,-2 3 0 0,3 3 3 16,0 4 0-16,-2 1 0 0,2 0 1 16,-3 3-4-16,3 2-6 0,-4-1 7 0,3 0-1 0,-2-4-2 15,1 0-5-15,-1-5-18 0,-2 1-25 16,4-1-34-16,-3-3-38 0,0-1-64 0,-1-2-90 15,-1-2-168-15,-2-2-554 0,-1-3-383 0</inkml:trace>
  <inkml:trace contextRef="#ctx0" brushRef="#br1" timeOffset="196198.3156">1673 11501 1773 0,'0'-2'192'0,"0"1"-46"15,2 1-67-15,4-1-42 0,1 0-16 16,6-1 13-16,2 1-5 0,1-1 2 0,5 0 4 16,6-2-3-16,-2-3-3 0,8 0-1 0,0 0-1 15,-2-6-4-15,-1 1 2 0,-2-3-1 16,-1-2-5-16,-1-1 1 0,-2-1 0 0,-3-3 1 16,2 0-1-16,-5-1-1 0,1 0 5 0,-5 1 6 15,-3 1 21-15,-1-1 13 0,-3 4 10 0,1-1 2 16,-3-1-15-16,-2 6 5 0,-3 0-2 15,-3 3 1-15,-1 4 3 0,3 0-15 16,-1 3-10-16,-2 1-11 0,1 3-11 0,0 0-13 0,0 3-8 16,0 3-6-16,1 5-5 0,-3 5 11 15,-2 5-1-15,-1 2 5 0,2 2 4 0,2 5-7 16,-2 2 0-16,1 6-1 0,3 3 1 0,-1 0 1 16,3-1 1-16,3-5-3 0,1-8-5 0,5-6 5 15,0-6 0-15,0-1 1 0,2-4 5 16,-1-1-4-16,1-3 1 0,-1-1 1 0,-3-3-2 15,-2-1 10-15,4-4 3 0,2-2 0 0,0-5 1 16,5 1-6-16,-3-4-2 0,4-1-1 16,-4-1 3-16,-1-1-7 0,4 0-2 0,-3-2-2 0,1 4-6 15,-1 1 5-15,-2 3 2 0,-2 1-2 16,1 3-2-16,-2 3 2 0,2-1-2 0,-3 0 2 16,2 1 3-16,1 1-3 0,-2 0 2 0,-1 2-5 15,2 0-1-15,2 0 3 0,-3 2-4 0,4 2 5 16,2 0-1-16,0 2-1 0,4 2 4 15,-1 5 0-15,-2-1 4 0,3 1-4 16,0-1 0-16,0 0-2 0,2-3-3 0,0 1 5 0,-1-2 2 16,1-1 0-16,2-1 2 0,-1-1-2 15,0-1 2-15,1-1-4 0,-1 0 3 0,-4-2-1 16,1-1-1-16,2-1 3 0,-6-2-7 0,1 2 7 16,-3-1 0-16,0-2 2 0,-4 2 5 0,2 0-3 15,-4-1 2-15,-2 0 1 0,-2 2 3 16,-2-1 1-16,-2 2-2 0,0 0 1 0,1 2-8 15,-3-1 1-15,3 0-6 0,-1 1 0 0,-5 2 3 16,0 2-6-16,-3 3 3 0,-3 4-3 0,1-1 0 16,3 3 3-16,2 1-1 0,1 0 1 0,2 2-2 15,-2 0 1-15,5 1-2 0,1-2 3 16,1-1 2-16,5-1-5 0,-1-3 4 0,3-2-3 16,1-2 1-16,2-4 5 0,1 0 1 0,1-5 1 15,4-3 3-15,-1-2 0 0,1-6 1 0,0 1-1 16,0-5 1-16,-3 1-3 0,3-3-1 15,-4-1 0-15,-2-2-2 0,-1 0 1 0,-2-2 2 16,-3 0-1-16,-4-1-5 0,-2 2 0 0,-3 2-1 16,-3 3 0-16,-2-1 1 0,-2 0-4 0,-3 2 0 15,-5 0-3-15,1 3-1 0,-6 2 2 16,-2 3-3-16,-4 0 3 0,-2 2-3 0,2 3-5 16,0 3-8-16,3 2-15 0,4 4-24 15,3-1-44-15,7 5-64 0,9 3-100 0,7 2-200 0,7 5-1135 16</inkml:trace>
  <inkml:trace contextRef="#ctx0" brushRef="#br1" timeOffset="196773.9167">3151 11424 2696 0,'-3'-1'232'16,"1"1"-79"-16,-1 0-37 0,2 1-33 0,0 1-28 15,0 2-6-15,-4 1-14 0,1 2-5 0,-4 4-4 16,2 1-6-16,1 1-3 0,3 2-4 15,0-1 1-15,4 1-2 0,1 1 0 0,2-2 0 0,4 1-1 16,2 0 4-16,2-4-1 16,1 3-3-16,6-4 1 0,-1 1-3 0,2-3-1 0,-3-3-3 15,1-3-1-15,-5-3-2 0,1-2-1 0,0 0 1 16,-4-4 0-16,1-4 1 0,-1 0 0 16,3-5 0-16,-3 0-3 0,2-3 3 0,-1 0 1 15,-1-3 0-15,-3-1 2 0,0-1-2 0,-2-3-1 16,2 0 0-16,2 0-1 0,2 4-1 15,2 0-1-15,-1 6 0 0,0 3 0 0,-2 3-1 16,-5 8 4-16,-2-1 0 0,-4 4 0 0,0 0-5 16,0 4-1-16,2 3 0 0,-1 7-2 0,1 5 7 15,-1 6-2-15,1 5 1 0,-1 0-2 0,-1-1-1 16,-1 5 3-16,-1-3-1 0,0 0 2 0,1-1 0 16,1-1-2-16,3-4 0 0,5-3-1 0,1-5 0 15,2-2-1-15,5-7-1 16,1-3 1-16,5-8 1 0,-3 0 1 0,1-8 2 0,2-1 0 15,1-5 1-15,-3-5-2 0,3-1-2 0,-5-4 1 16,2-3 0-16,-1-1 0 0,-1-2 2 16,-2-5 0-16,0-4-2 0,-6 2 3 0,0-3 2 15,-3 2-2-15,-3 1 2 0,-4 3-3 0,0 5 1 16,-2 3 0-16,2 7 3 0,-3 5 2 16,1 5 3-16,0 5 3 0,1 3-4 0,1 3 1 15,0 2-5-15,-1 0-6 0,1 4 0 0,0 2-2 16,-2 6 0-16,2 6 1 0,0 8 1 15,2 2 0-15,-1 6 0 0,3 3 0 0,0 1-1 16,2 1 2-16,-1 2-1 0,1 1 2 0,-2 0-1 16,3-7-4-16,-2 3-5 0,0-6-12 0,4 2-15 15,3-4-35-15,8-5-30 0,1-3-61 16,2-5-119-16,-7-4-266 0,-1-3-1134 0</inkml:trace>
  <inkml:trace contextRef="#ctx0" brushRef="#br1" timeOffset="196940.0323">3791 11391 2511 0,'-7'-7'253'0,"0"-1"-49"15,-2 0-37-15,6 1-39 0,3 3-32 0,0 0-25 16,2 0-24-16,3 1-23 0,4 0-12 0,3 1-8 16,8 0-1-16,4-1-3 0,5 1-14 15,4 3-46-15,1 3-123 0,2-2-378 0,0 1-1158 16</inkml:trace>
  <inkml:trace contextRef="#ctx0" brushRef="#br1" timeOffset="197467.2878">4679 11061 2683 0,'4'-26'161'0,"5"-10"12"0,6-2-11 0,-3 8-26 0,0 11-14 16,-5 3-16-16,1 4-20 0,-6 6-20 0,1 4-26 15,-3 2-15-15,0 2-15 0,0 3-7 16,1 4 1-16,0 5-1 0,3 6 0 16,1 5-3-16,-3 6 3 0,3 4-3 0,-2 2 4 15,1 5 4-15,0 3-6 0,-1 1 9 0,2 0-7 16,0 0 0-16,1 0 1 0,0-1-5 0,1 0 5 16,3-5-1-16,-3-1 2 0,1-5-2 15,-2-2-1-15,3-3-7 0,-5-2-15 0,3-1-14 16,-4-1-35-16,3-3-43 0,-5-1-62 0,0-5-125 15,-1-3-281-15,-1-3-1114 0</inkml:trace>
  <inkml:trace contextRef="#ctx0" brushRef="#br1" timeOffset="197917.9174">4476 11517 1690 0,'-4'-12'273'16,"0"-3"-91"-16,2-6 5 0,4 3-21 0,6 3-30 15,1-4-19-15,3 0-25 0,1 4-25 0,6 0-19 16,3 2-10-16,7 2-9 0,3 0-1 0,7 3 0 16,4 1-6-16,4 1 4 0,-4 4-7 15,2 4-3-15,-2 2-1 0,-2 2-7 0,-4-2-1 16,-2 1-1-16,-3 3 2 0,-4-4 0 16,-8 1 1-16,0 1 1 0,-9-1-3 0,0 1 6 0,-3 1-3 15,-4 1 3-15,0 1 5 0,-4 3 3 16,-1 1 11-16,-4-1 3 0,-2 3 2 0,0-5-4 15,-3 4-5-15,2 0-4 0,-2 0-9 0,0 1 1 16,3-1-8-16,2 1-2 0,0-3 1 0,3 3-8 16,2-3 4-16,2-1 0 0,2 0 0 0,0 0 4 15,2-4 2-15,3 0 4 0,-2-1 1 16,6-3 4-16,2-3-1 0,1 0-2 0,2-4 1 16,3-3-7-16,1 0 3 0,0-4-3 0,0-2-1 15,-4-2 2-15,1-1-4 0,-4-2 1 16,1-2-2-16,-6 0 2 0,-4 0-2 0,2-1-1 15,-7-3 2-15,-1-2-7 0,-3-1 3 0,-4 1-1 16,-1 3-4-16,-2 1 7 0,-3 4-4 0,-2 2-1 16,-1 2-2-16,-3 1-4 0,-1 2-2 15,-2 1-8-15,3 5-5 0,-2 1-20 0,6 1-30 16,-1 5-49-16,3 3-81 0,2 0-111 0,5 6-204 16,5 2-599-16,2-2-207 0</inkml:trace>
  <inkml:trace contextRef="#ctx0" brushRef="#br1" timeOffset="198191.332">5505 11307 1182 0,'3'-4'676'0,"1"-3"-244"16,-3-1-99-16,0 5-63 0,-2 0-77 15,1 2-61-15,-1 2-52 0,-3 3-35 0,-1 2-14 16,-4 4-7-16,0 4 6 0,-2 0 4 0,0 7-1 16,0 0-1-16,3 3-5 0,3 1-2 0,0-2-7 15,5 2 1-15,3-2-4 0,2-1-3 0,3-3 2 16,2-1-3-16,5-2 4 0,5-3 1 15,8-2 2-15,2-3 4 0,1-2-2 0,4-6 0 16,1-4-2-16,-4-3-3 0,-1-4 0 0,-3-4-3 16,-6-4 4-16,-2 1-6 0,-2-3 1 15,-8-3 1-15,-7 0-5 0,-2-8 3 0,-4 0 0 16,-7 3-3-16,-9-1-2 0,-2 7-4 0,-7 1-1 16,-5 6-3-16,-2 3 1 0,-2 6-6 15,-6 4-8-15,-3 3-18 0,0 6-46 0,-3 2-91 16,0 8-378-16,1 2-1247 0</inkml:trace>
  <inkml:trace contextRef="#ctx0" brushRef="#br1" timeOffset="202138.1283">6264 11236 1318 0,'-2'-2'303'0,"-1"-3"18"15,-1-2-38-15,4 0-39 0,1 0-47 0,3-3-48 16,1 0-35-16,5 0-23 0,-1-2-16 0,2 1-13 15,7 0-6-15,-5 2-8 0,6 0-14 0,0 2 2 16,-1 3-10-16,5 3-5 0,-1 5 0 0,-1 3-12 16,1 3 0-16,0 5-2 0,-3 1-3 15,1 4 2-15,-1 2-3 0,-4 1 1 0,-1 3-3 16,-3 2 6-16,-1-1 1 0,1 4 0 0,-3 1 7 16,-4-4-8-16,-1 4-3 0,0-5 2 15,-4-2 0-15,-1-3 3 0,-2-1-2 0,3-5 2 16,-2-3-1-16,-2-3 0 0,4-4 4 15,0-2 2-15,1-3 12 0,-1-1 6 0,1-2 2 16,-1-4-6-16,-3-2-8 0,-1-7-10 0,2-1-5 16,-3-6-1-16,3-3-3 0,-3-1 1 0,4-5 1 15,1-1-2-15,2 3 5 0,-1-4-6 0,2 7 0 16,3 2-2-16,-2 3-3 0,5 4 6 16,-1-1-2-16,1 3 1 0,1 5-1 0,0 0-4 15,1 5-1-15,0 3 0 0,0 2 2 0,3 4-1 16,4 4 2-16,1 3-1 0,-3 4-1 0,4 2 3 15,-1 2 2-15,-4 1 1 0,1 2-2 0,-3 1 1 16,-1 1 0-16,0 2-2 0,-2-1 5 0,-1-1-4 16,-2-3 0-16,3-3 0 0,-1-6-3 15,-1-1 3-15,-3-4 3 0,3-3-1 0,-2-1 1 16,2-3-2-16,2-3-2 0,3-2-2 0,0-2 2 16,7-4-3-16,-2-2-2 0,1-1-1 0,0-3-3 15,2 2 0-15,1-2 0 0,-2 2 2 16,2 2 1-16,-3 2-1 0,3 0 3 0,-1 3-3 15,3 0 3-15,1 1 2 0,0 2-1 0,1-2 3 16,1 1-4-16,2 2 3 0,-2 1 2 0,1 0 1 16,2 1 1-16,-4-2-1 0,2-1-2 15,2 0 1-15,-6 1 0 0,5-1 1 0,-7 0 1 16,0-3 1-16,-2-1-3 0,-3 2 3 16,-2-3 2-16,-4 2 0 0,-1-3 4 0,-5 4 0 15,3-2-1-15,-6 1 1 0,-1-1-1 0,-1 2 0 16,-6-1-1-16,4 2 3 0,-4 0-5 0,-1 4 1 15,-3-2-1-15,-3 4 0 0,-5 0 1 0,-1 2-3 16,-7 2-3-16,0 5-1 0,-2 1 1 0,-2 3 2 16,1 2 3-16,1 0-1 0,5 2-3 0,-2 2 1 15,8-1-1-15,2 0-3 0,5 3 5 16,4-2-4-16,1 2 1 0,6 0 1 0,5 0-3 16,3-1 3-16,3-3 1 0,4-2 1 15,3-3-2-15,5-3 1 0,3-2 0 0,-1-4 1 16,5-3 4-16,-1-4-3 0,1-2-1 0,0-4 1 15,-7-1-1-15,2-2 4 0,-4-2 1 0,-2-4-1 16,-5-2-1-16,-4 2-1 0,2-2 0 16,-3 3-1-16,-2-1 3 0,-4 1-4 0,-1 2 1 15,1 1-1-15,-6 1 0 0,2 3 2 0,0-2-1 16,-2 4 1-16,-3 0 2 0,2 1-5 0,-3 1 1 16,3 1-1-16,-3 1 0 0,3 3 1 15,-2 0-2-15,3 0-2 0,-3 2-1 0,2 3 0 0,-3 1 0 16,3 3 1-16,-3 3 1 0,0 1 0 15,3 2-2-15,-2 3 0 0,4 0 2 0,1 3-2 16,1-2 2-16,0 2 2 0,2 1-4 0,3-1 3 16,-2 1 0-16,0 0 1 0,4-3 1 15,0-3-3-15,-2 0 0 0,4-4-1 0,-2 0 0 16,2-4 4-16,2-2-1 0,-4 0 1 0,5 0 0 16,0-4 0-16,1-4 1 0,-1 0 0 0,5 0 0 15,-3-2-3-15,4-4 2 0,-5 0-2 0,5-1 0 16,-3-3 2-16,0-1 0 0,-2 3 0 15,2-2-2-15,-4 3 2 0,1 0-2 16,-3 3 2-16,-1 0 4 0,-4-1-3 0,3 2 0 0,-3 0-1 16,5 1-5-16,-3 3 3 0,-1-1-2 15,3 2-1-15,-5-1 0 0,5 3-1 0,0 2 1 16,2 0-1-16,3 4 3 0,2 1-3 0,1 1 1 16,1 1 1-16,2 3-1 0,-3-1 3 0,3 2 1 15,1-3 1-15,-1 1-1 0,4-3-1 16,3-2-1-16,-1 2-2 0,4-3 3 0,1-3-3 15,0-1 0-15,1-2-2 0,0-2-3 0,-1-1 2 16,1-2-1-16,1-2 4 0,-1-3-1 0,-2-3 1 16,0-1 0-16,-2 1 0 0,-4-4 3 0,1 0-1 15,-3 2 1-15,-3 0 1 0,-2 0-3 0,-6 2 4 16,-1 1 1-16,-3 2 0 0,0-1 1 16,-3 3-1-16,-3-1 0 0,0 2-1 0,0 3 2 15,0 1-2-15,-1 0 3 0,0 1 3 0,0 2-5 16,-3 1 4-16,4 0-3 0,-1 0-3 15,0 1 0-15,1-2-3 0,0 2 1 0,-1-1-3 16,1 2 4-16,0-1-1 0,0 2 0 0,-1 0 3 16,0-2-2-16,1 2 2 0,0 0-2 0,0 1 0 15,0-1 2-15,1 2-2 0,0-1 0 16,2 3 0-16,4 4-1 0,0 3 0 0,4 4 3 16,2 4 1-16,5 4-1 0,3 5 4 0,0 10-4 15,6 4 0-15,-2 3 1 0,3 3-3 16,-5 0 0-16,3 2 1 0,-4 6-2 0,-4 2 3 15,-4 4-2-15,-4 0 1 0,-9 5-1 0,-2-4 2 16,-9 5-1-16,-5 5-2 0,-2-10 3 0,-2-4-9 16,2-12 6-16,2-9 1 0,-3-7-2 0,-2-7 8 15,-2-4-1-15,-2-6 2 0,-1-7 1 0,2-5 4 16,-4-6-2-16,3-7-2 0,-2-5 3 0,4-6-11 16,-2-5 5-16,2-8 1 0,2-5-3 15,2-5 7-15,1-5-6 0,5-4-1 0,3-3 1 16,4-2-3-16,-1-1 0 0,6 3-1 15,2 2 1-15,8 3-2 0,4 3 1 0,7 4-2 16,5 0-4-16,5 6 4 0,8 3-9 0,9 5-5 16,4 5-19-16,4 4-28 0,3 4-44 0,6 4-95 15,0 4-298-15,1 3-1238 0</inkml:trace>
  <inkml:trace contextRef="#ctx0" brushRef="#br1" timeOffset="203035.576">10046 11125 997 0,'-4'-13'795'0,"-3"-2"-594"0,-2-2 3 0,5 4-11 16,-1 3-19-16,1 0-15 0,-1 3-24 16,0 0-26-16,-2 3-27 0,1 0-21 0,-1 2-20 15,-1 3-15-15,0 1-5 0,-6 7 1 16,-2 2 4-16,-4 8 3 0,-2 3-1 0,1 3-1 16,-1 3-4-16,2 0-1 0,3 6-4 0,1-2 0 15,1 3 0-15,0 1-7 0,4 1 3 0,3 0-5 16,4-2-2-16,7-5 3 0,4-2-3 15,5-6 5-15,8-4 3 0,3-4 3 0,8-1 0 16,7-6 1-16,6-5-2 0,10-2-6 0,4-5 4 16,2-2-7-16,1-5-2 0,-1-3 0 0,-4-3-6 15,-2-8 1-15,-1-4 0 0,-4-8 0 0,-3-4-2 16,0-4 3-16,-4-3 0 0,-3-4 0 0,-4-3 5 16,-2 1-3-16,-5-1-2 0,-2 1 2 15,-6 2-7-15,-4 5 4 0,-3 6 1 0,-6 3 1 16,-1 6 2-16,-4 4 1 0,-2 3 3 15,-2 3-1-15,-1 5 8 0,-3 2 1 0,3 6-1 16,-2 3 1-16,-1 3-9 0,-1 3-4 0,-1 3-4 16,-4 4-4-16,-5 8 6 0,-5 6 0 15,-2 5 1-15,-4 5-3 0,1 5 1 0,2 4-3 16,3 5 0-16,3 6 3 0,0 4-7 0,9 5 4 16,3-2 2-16,10 2-2 0,4-1 4 0,7-4-2 15,8-2 1-15,2-5 0 0,4-7 0 16,2-4-1-16,1-7-3 0,0-6 3 0,3-6-5 0,0-5 1 15,-3-5 2-15,-1-5-4 0,-3-6 8 16,-1-1-2-16,-4-4 2 0,0-5 0 0,-4 0-3 16,1-6 2-16,-4-3-2 0,-3-2 3 0,-5-3-5 15,2-2 4-15,-7 3 0 0,0 0-1 16,-5 1 5-16,-1 1-3 0,-3 3 1 0,1 0 0 0,-2 2-2 16,0 4 1-16,0 2-1 0,2 4 2 15,-3 2 0-15,2 4-2 0,0 2 1 0,1 4-4 16,-2 4 5-16,-2 7-3 0,-1 3 0 15,0 2 3-15,-1 8-7 0,-1 1 2 0,6 2 0 0,0 2 0 16,3 1 1-16,3 6 2 0,3 0 1 16,4-2-3-16,3 0 4 0,3-7-3 0,1-3-2 15,0-3 3-15,4-2-6 0,-1-9 3 0,4-1 1 16,1-6 0-16,-3-5 3 0,4-2 0 0,-4-4-1 16,2-3 1-16,-1-1 0 0,-1-6 1 15,-3-2-2-15,-2-1 2 0,0-3-4 0,-5-3 2 16,-2-4 0-16,1-3-1 0,-4 0 5 0,-3-2-2 15,-1 3 1-15,-4 3-3 0,0 5-3 0,-2 1 2 16,-2 3-2-16,-2 2 4 0,-1 2-4 16,-1 1-1-16,-2 4 0 0,4 2-7 0,-2 1-3 15,4 4-16-15,2 1-26 0,3 1-38 0,4 2-50 16,3-1-43-16,4 1-44 0,4 1-91 16,11 0-201-16,7-1-1049 0</inkml:trace>
  <inkml:trace contextRef="#ctx0" brushRef="#br1" timeOffset="203603.8689">11590 11037 1375 0,'-2'-4'445'0,"-3"-5"-59"0,0 0-120 16,-2 5-64-16,-4 0-55 0,-2 1-34 15,-3 3-26-15,1 3-12 0,-5 1-14 0,3 3-9 16,-3 4-16-16,7 1-11 0,2 4-4 0,4 1-5 16,3 5-2-16,4 2 0 0,4 5-1 0,6 1 3 15,5 2 0-15,7 4 3 0,2 2-4 16,4 3-1-16,5 5-4 0,-3-1-3 0,1-2 1 15,-1-4-1-15,-7 0 1 16,2-4-3-16,-5 1-2 0,-1-7 0 0,-4 0-3 16,-5-6 0-16,0-2 1 0,-8-6 0 0,-1-3-2 0,-1-3 1 0,-2-3 2 15,1-4 0-15,-6-2 7 0,2-3 0 16,-1-3-1-16,-1-5-1 0,1-3-3 0,1-6 0 16,1-1-2-16,1-1 1 0,3-6-3 15,4 2-3-15,5-7 0 0,4 0-2 0,5-2 5 16,2 0-1-16,2-3 0 0,1 0 1 0,2-1-3 15,-2 0 4-15,2 6 1 0,-1 2 2 16,-3 2-1-16,1 4-2 0,1-2 4 0,-6 5 3 16,3 3 8-16,-5 1 8 0,-1 4 4 0,-5 4 8 15,-6 3-1-15,1 1-2 0,-3 5-6 16,-1 1-11-16,-1 2-8 0,-3 5-8 0,-1 4-1 16,-2 3 0-16,-6 6 3 0,2 3 1 0,0 3-2 0,2 4 2 15,2 2-3-15,5 3 0 0,2 1 4 16,3 3-2-16,9 1 3 0,5 1-2 0,6-5 2 15,6-3 0-15,6-4 3 0,5-4 5 0,6-4-3 16,1-2 2-16,7-6-4 0,-2-3-3 0,-1-8 2 16,0-2 1-16,-3-1-1 0,-3-2 2 15,-1-4-1-15,-6-2 0 0,-4-1 3 0,-7-3 6 16,-7 4 1-16,-2 0 3 0,-6 0 0 0,-2 1-4 16,-2 1 3-16,-7 0-5 0,0 0 0 15,-2 1-3-15,0 0-6 0,-3-1-3 0,-1 5-3 16,-1-3 2-16,0 1-1 0,-2 1 0 0,-2 0-5 15,0 3-13-15,-1 0-20 0,-1 2-37 0,-7 0-66 16,0 3-172-16,-2 1-1022 0,0-4-473 0</inkml:trace>
  <inkml:trace contextRef="#ctx0" brushRef="#br1" timeOffset="206104.9473">1031 12325 1818 0,'-1'-7'327'0,"1"-3"-145"0,1-2-7 0,6 1-17 0,-2 3 0 15,3 1-2-15,2-1-13 0,-2 6-36 16,-4-1-31-16,3 3-26 0,-4 2-17 0,4 1-5 0,-2 4-3 16,4 1 4-16,0 1 1 15,0 4 0-15,4 5 1 0,1 1 1 0,0 5 0 0,-1 0-5 16,2 4-3-16,-4 1-6 0,-3 1-4 16,-3 6 1-16,3 0-1 0,-4 3 0 0,0 0-3 15,-3 2-2-15,-2 3-1 0,-3 1-2 0,1 1 2 16,-1-1-5-16,-3-3 0 0,4-1-6 15,-3-4-14-15,5-3-22 0,1-3-38 0,1-7-53 16,5-3-91-16,1-6-197 0,8-5-755 0,-1-7-510 16</inkml:trace>
  <inkml:trace contextRef="#ctx0" brushRef="#br1" timeOffset="206392.7461">1416 12617 2659 0,'-5'-14'211'16,"-1"-7"-3"-16,-3-6-44 0,2 10-29 0,5 6-21 15,1 6-30-15,0 4-34 0,0 2-25 16,0 3-15-16,-3 3-7 0,2 4-2 0,-4 9 3 16,-2 2-3-16,1 6 0 0,-3 2 2 0,7 1-5 15,2-2 3-15,5 0 2 0,6-3-1 16,7 0 3-16,-1-2 1 0,10-5 2 0,1-1-2 0,3-8 4 16,3-1-5-16,-1-5 1 0,-2-4 0 15,-6-4-4-15,-1-3 3 0,-6-1-3 0,-2-2 2 16,-4-3 3-16,-7-3-3 0,-4-2 2 15,-1-4-3-15,-8-5-3 0,-3-1 0 0,-6 2-3 0,-3 1 3 16,-4 1-6-16,-4 0 0 0,-2 5-3 16,0 3-11-16,-4 1-7 0,2 5-15 0,-5 0-17 15,2 4-33-15,-2 4-60 0,0 3-126 0,8 3-334 16,-2 2-1075-16</inkml:trace>
  <inkml:trace contextRef="#ctx0" brushRef="#br1" timeOffset="206740.6403">468 12705 2656 0,'-6'-5'165'0,"-1"-2"16"16,2-2-17-16,-4 0-24 0,1-1-25 0,3-1-30 15,-2 1-22-15,4 3-15 0,-2 2-18 16,3 0-8-16,3 0-14 0,5 2-6 0,-1 0 1 15,5-1-4-15,7 3 2 0,5-1 1 0,7-1 0 16,6 2 2-16,12-1 2 0,5 0 2 0,5 1-1 16,14 1-12-16,51-2-3 0,-14 1-2 15,-12 1 2-15,-31-3 9 0,-2 0 2 16,-3-1-1-16,-9 0-2 0,-4 1 4 0,-14-3 1 16,-7 3 1-16,-12-1 3 0,-5 1 5 0,-7 0 3 15,-2 1 1-15,-1 0-1 0,-1-1-6 0,-1-1-6 16,-3 0-1-16,-3 1-3 0,-1 0 1 0,-1 1-1 15,1 1-1-15,-3-1-4 0,2 0-10 0,2 2-23 16,0 2-35-16,2 2-54 0,2 1-114 16,0 3-265-16,7 1-1226 0</inkml:trace>
  <inkml:trace contextRef="#ctx0" brushRef="#br1" timeOffset="207801.1411">2069 13111 2044 0,'-18'-3'119'16,"-6"-1"29"-16,-3 0 18 0,10 1 0 0,9 3-16 15,3-1-33-15,1 1-35 0,4 1-32 0,0-1-15 16,0 0-12-16,0 0-9 0,0-1 4 16,1 1-4-16,1 0 1 0,-1-1 0 0,2 1 5 15,4-2 6-15,8-1 2 0,4-3 1 0,7-5-12 16,2 0-1-16,6-5-3 0,2-3-3 0,4-5 9 16,-2 0-5-16,-4-4 0 0,-2-1 0 15,1-5-6-15,-1-4 3 0,-4-1 0 16,-3-3 2-16,-2-1-2 0,-3-1 1 0,0-2-1 0,-3 0-1 15,-4 0 5-15,-2 5-3 0,-1 2 1 0,-2 3 5 16,-5 4 0-16,2 2 5 0,-3 5 2 16,-1 2 0-16,-1 4-2 0,-1 6 3 0,0 4-4 15,0 5-7-15,1 3-4 0,-2 4-15 0,-1 5-2 16,-1 7 0-16,-6 8-2 0,-4 8 7 0,0 4-1 16,1 5 1-16,3 4 1 0,0 0-1 0,3 5 2 15,4-1-2-15,4 2 3 0,4-3-1 0,7-2-3 16,4-5 2-16,7-4-2 0,4-2 2 15,2-5 2-15,3-4-3 0,2-6 2 0,2-1-1 16,-1-3 2-16,0-8-1 0,-3-5 0 0,-5-5 1 16,0-7-2-16,0-5 1 0,-1-6-2 15,1-4 1-15,-3-6 0 0,1-2 0 0,-4-7 4 16,-1-3-1-16,-9-3 1 0,-1 1 0 0,0 1 1 16,-4 3-3-16,-4-1-1 0,-2 5 2 0,-2 3-5 15,-3 4 6-15,1 3-1 0,-3 6-1 16,3 0 4-16,-2 5-3 0,2 3 3 0,0 4 1 15,1 4-1-15,2 2-2 0,1 3-8 0,-1 1-3 16,0 3-10-16,-2 3 8 0,-1 7 3 16,0 5 2-16,-2 3 13 0,3 5-9 0,-1 2 2 15,2 3-2-15,1 3-3 0,1-1 2 0,1 4-2 16,1-1 3-16,2-1-2 0,0-1 0 16,4-4 1-16,2-2-2 0,-1-5 2 0,1-2-1 15,2-5 0-15,-1-2-1 0,-1-2-5 0,4-7-1 16,0-2-1-16,0-4 3 0,3-5 3 0,-1-3 3 15,4-5 2-15,1-4-1 0,2-1 1 0,-1-4-1 16,-3-2 0-16,-1 1 1 0,-2 1-1 16,1 1 1-16,-6 3 0 0,0 1-1 0,-5 5 1 0,0 4 1 15,-4 1 1-15,2 4-2 0,-4 3 1 16,1 0-7-16,-1 0-10 0,0 3 0 0,1 4-6 16,1 0 7-16,4 3 7 0,-2 5 2 0,6 0 7 15,0 2-4-15,8 3 3 0,3 1-1 16,4 1-2-16,4-4 2 0,2-2 0 0,5-1 2 15,-2-2-1-15,6-3-1 0,2-3 0 0,0-4 0 16,2-3 2-16,-3-1 0 0,0-5 0 0,-7-4 1 16,-1-1-2-16,-2-4 4 0,-2-3-2 15,-7-1 5-15,-2-3 2 0,-4 0-2 0,-3 0 4 16,-3 1-1-16,-5 3 8 0,-4 1 1 0,-5 3 1 16,-2 1-2-16,-4 4-6 0,-1 0-2 15,-5 3-4-15,-2 3 0 0,-2 2-3 0,-3 4 0 0,-3 4-1 16,-2 5-3-16,2-1 4 0,2 6-1 0,3-2-2 15,3 5 1-15,5 3-6 0,2-3 3 16,4 2-1-16,4 2 1 0,6-2 4 0,5 3-4 16,4-2 3-16,8 2-3 0,4-3-2 0,4-1 5 15,6-1-5-15,2-3-2 0,1 0-8 16,-1-3-13-16,-1-3-16 0,-4-3-19 16,-4-3-27-16,-6-3-40 0,-1-3-61 0,-7-4-121 0,-5 1-364 15,-1-7-977-15</inkml:trace>
  <inkml:trace contextRef="#ctx0" brushRef="#br1" timeOffset="207998.8817">2003 12594 2116 0,'-10'-1'105'16,"-4"1"1"-16,4-1 25 0,8 1 0 0,5 0-23 15,2 0-49-15,5 0-28 0,11-1-12 0,10 2-8 16,14 0-11-16,10 3-53 0,11 0-312 0,6 1-1198 16</inkml:trace>
  <inkml:trace contextRef="#ctx0" brushRef="#br1" timeOffset="210210.1539">5217 12439 1561 0,'-9'-14'354'0,"-2"-2"-146"16,-3-6 8-16,7 4-31 0,-1 2-31 15,3 0-14-15,-1 3-24 0,1 3-24 0,0 1-18 16,-2 3-24-16,1 3-14 0,-2 0-15 15,-2 4-11-15,-4 3 1 0,-3 2-3 0,-10 7 3 16,-3 2 1-16,-2 6 3 0,-7 2-1 0,1 2 1 16,-2 4 2-16,2 2-8 0,-1 2-1 0,3 3-3 15,1 1-2-15,0 1 3 0,9-1 1 0,0 1-2 16,7-6-3-16,5 4 0 0,6-4-3 16,5-3 1-16,4-2 3 0,7-2-1 0,2-3 1 15,2-2 3-15,8-2 1 0,6-4 5 0,7-3 4 16,5-7 0-16,8-4 0 0,7-3-1 15,4-4-5-15,4-5-2 0,2-1-1 0,4-6-5 0,-5 0 0 16,-1-2-2-16,-5-2-2 0,-7 0 2 16,-3-2-1-16,-8 2 2 0,-4 2-1 0,-4-3 2 15,-9 5-2-15,-1-2 1 0,-8 2 3 0,-2 1-3 16,-5 0 3-16,-2 3-3 0,-5-1 0 16,-3 3 3-16,-1-1 0 0,-4 0 0 0,-3 1 2 15,-2 1-6-15,-3 2 0 0,-4 2-2 0,-5 1 2 16,-1 5 0-16,-5 1 2 0,-1 4-3 15,-3 1-2-15,-5 4 3 0,0 5-1 0,-1 2 3 0,-4 3 1 16,7-1-3-16,4 4-2 0,2 0 2 16,7 1 0-16,5-2 0 0,5 1 2 0,5-1-5 15,6-5-3-15,5 3 6 0,2-1-6 0,4-6 7 16,2 2 1-16,6-3-3 0,3 0 3 0,4-3-3 16,3-3 3-16,3-2 0 0,2-5 1 0,5-1 1 15,1-7-3-15,5 2 4 0,-2-5-4 16,2 2 2-16,-3-5 3 0,0 1-5 0,-2-1 3 15,-3 1-2-15,-1 2 0 0,-3 1-1 0,-2 3 0 16,-4 0-2-16,-1 3-3 0,-3 2 3 16,-4 3-4-16,1 1 3 0,-4 2 3 0,-2 0-2 15,0 3 4-15,0 1-4 0,1 1 0 0,0 4-2 16,-2 1 3-16,1 2 0 0,2-2-1 0,-2 2 1 16,-3 1-3-16,2-1 3 0,-2 0 1 15,1-1-2-15,-2-3 3 0,0 2-3 0,-2-4-1 16,2-2 3-16,0 0-2 0,-3-2 3 0,2-3 0 15,4-3 3-15,-3 0-1 0,6-2-1 16,7-5 4-16,-4-3-6 0,5 1 1 0,1-5 0 0,-3 1-1 16,-1 0 3-16,-1 0-2 0,-1-4 4 15,0 2 1-15,-2 3-3 0,-1-2 2 0,0 1-3 16,-3 2 2-16,-1 0-2 0,0 4 2 0,-4 0 0 16,0 3-1-16,-1 4 1 0,-1 2-2 15,0 1-4-15,0 1-2 0,0 2-2 0,3 3 0 0,1 6 1 16,-1 3 3-16,4 4 1 0,-1 2 1 15,1 0-2-15,4 1 0 0,-1-1 0 0,2 1-1 16,3-5 3-16,-2 3 0 0,3-1 1 0,-2-4 0 16,4-3 0-16,0-1 1 0,3-3-2 15,0-3 3-15,0-4 1 0,2-2-1 0,3-3 6 16,-2-2-3-16,0-4 0 0,-1-2 1 0,-2-4-4 16,0-2 1-16,-3-2 0 0,3-4 0 15,-6-2-1-15,3-2 3 0,1-1-1 0,-7 0 0 16,-1-4-1-16,1 2 0 0,-3 0 1 0,-2-2 1 15,-5 0-2-15,-1 2-1 0,-3-2-3 0,-1 1 1 16,-4 2 0-16,-1-4 3 0,-3 3 1 16,1 1-4-16,0 3 2 0,0 4-4 0,3 4 1 15,0 4 3-15,0 6-2 0,4 2 0 0,-3 2 0 16,4 4-6-16,2 1 0 0,-1 2-1 0,0 4-3 16,0 1 3-16,-2 8 1 0,0 0 2 0,2 7 0 15,0 3 2-15,2 2-2 0,0 3 2 16,3-1-1-16,1-1-1 0,1 2 2 0,-1-1-2 15,4 1 3-15,3-1 0 0,4-4-1 0,-2 0 0 16,6-3-2-16,0-1 2 0,1 0-2 0,5-1 4 16,-1-1-1-16,3 0-2 0,-5 0 3 15,4-1-4-15,-5-4 3 0,-1 3 0 0,-1-1-1 16,0-2-1-16,-6 2-1 0,2-1 3 0,-5-1-7 16,-2 0 4-16,-3-3 2 0,-2 2-2 0,-3 0 6 15,-1 1-4-15,-5-1 0 0,0 0 0 16,0-4-2-16,0 1 2 0,2-6-3 0,0 0 4 15,1-3-4-15,2-1 3 0,2 0 2 0,2-1-2 16,-2-3 6-16,3-1-7 0,3-5-1 0,7 0 1 16,0-5-4-16,4-1 4 0,2-1 0 15,4-1 0-15,0 0 0 0,2 0 2 0,-3 0 0 16,2 0-2-16,-5 2 9 0,0 2-7 0,-7 1 1 16,2 5 3-16,-5-1-8 0,-3 2 4 15,-2 2 0-15,-1 2-1 0,-4 2 4 0,0-1-1 0,-1 2 1 16,-1 0-3-16,0 2 0 0,-1-2-3 0,-1 3-2 15,1 2 3-15,-6 3-7 0,3 1 6 16,-3 2 0-16,-1 3 0 0,-2 2 5 16,4-2-2-16,3 1-1 0,-2 0 2 0,4-2 0 15,1 1-2-15,2-3-1 0,1 1 0 16,3-1-4-16,-1 0 5 0,4-3 1 0,1-2-1 0,3-3 6 16,-1-1-2-16,6-2-1 0,-2-2 3 15,4-1-2-15,-1-3 1 0,2-2-1 0,-2-3 0 16,-2 1-6-16,2-3 3 0,-1 1 2 0,-3-3-3 15,-2-1 9-15,2 1-6 0,-4-1-2 0,-5 2 2 16,2-2-2-16,-5 1-1 0,-2 1-2 0,0-3 2 16,0 0-5-16,-3 4 6 0,-2-2 2 15,1 2-4-15,-4 2 3 0,-2 3-1 0,2 2-2 16,2 1 3-16,-3 1-3 0,1 2-2 0,-1 3-2 16,5 2-2-16,-3 1-2 0,4 5 3 0,-2 2 2 15,2 3-1-15,4 1 5 0,2 2 0 16,5 0 1-16,7 0 3 0,4 1-8 0,7-4 5 0,3 0-2 15,5 0 0-15,4-4 2 0,3-3-1 16,0-3 0-16,-2-4-1 0,-1-4 7 16,-3-2-4-16,-3-5 0 0,-1-3 1 0,-3-2-5 0,-1-3 2 15,-3-6 0-15,-1-1 0 0,2-5 5 16,-4-1-2-16,-2-3 2 0,-5-3-2 0,2 0 5 16,-7-1-4-16,-4 1-1 0,-4-1 2 0,-1 0-5 15,-2 2 3-15,-2 5 5 0,-4 3 0 0,-4 5 4 16,-2 4 1-16,2 5-1 0,-6 5-1 15,4 2-1-15,-5 3-5 0,0 5-2 0,4 5 1 16,-3 3-8-16,1 4 4 0,1 10 0 0,0 6-1 16,1 7 8-16,2 4-7 0,1 2 3 0,8 4-2 15,-1 3 0-15,4 5-1 0,2 3-2 0,0 3 4 16,4 1-5-16,-3-3 4 0,0-2 2 16,4-4-2-16,-3-5 3 0,4-3-2 0,-3-1 0 15,4-4-1-15,3 1-1 0,1-4-3 0,5-3-6 16,2-4-12-16,4-7-27 0,6-2-47 0,1-6-93 15,3-3-345-15,5-5-1237 0</inkml:trace>
  <inkml:trace contextRef="#ctx0" brushRef="#br1" timeOffset="212277.2947">8418 13050 1853 0,'-6'-3'190'15,"2"-1"33"-15,-3-4-2 0,6 1-39 16,1 0-33-16,2-2-42 0,2-1-30 0,-1 2-26 16,5-2-18-16,4-4-6 0,1-3-5 0,7-1-4 15,7-2 2-15,3-5-7 0,3-1-3 0,6-3 2 16,2-3 2-16,8 0-1 0,-1-5 3 0,4-4-3 16,-1-1-5-16,-3-2 9 0,-2-2 0 15,-4 1 0-15,-4 1 3 0,-6 1-5 0,-5-1-1 16,-7 3 1-16,-6 0 5 0,-2 3 0 0,-3 5 6 15,-7-1 3-15,0 5 0 0,-5 3 5 16,1 6-1-16,-3 5 1 0,0 3-2 0,-2 4-8 16,1 6-8-16,0 3-8 0,-4 3-3 0,-3 10-3 15,-7 8 1-15,-6 7-2 0,-3 5-3 0,1 6 4 16,1-1-2-16,2 1 2 0,4 5 3 16,2 2-4-16,4 4 0 0,3 1-1 0,4-2 0 15,8 1 2-15,6-3-1 0,6-1 0 0,6-3-1 16,6-6 2-16,8-3 0 0,8-4 2 15,7-7 7-15,0-5-6 0,2-3 1 0,-1-6-3 16,2-6-2-16,-1-6 2 0,-5-6 1 0,1-6 0 16,-7-5-4-16,-1-4 3 0,-5-4-1 0,-2-1 3 15,-7-6 4-15,-3 1-7 0,-2 0 3 0,-6-3-5 16,-1 4-3-16,-3 1 9 0,-7 2-1 0,-1 1 1 16,-3 5 0-16,-3 0-4 0,1 1 0 0,-3 5 1 15,0-1 6-15,4 4-7 0,-3 3 1 16,3 1-2-16,-3 4-3 0,4 0 5 0,0 4-2 15,0 0 2-15,3 2-3 0,-1 0-2 0,1 0-3 16,-1 1 0-16,0 1 6 0,-1 2-4 16,-3 2 4-16,3 0-3 0,-3 2-4 0,1 2 6 15,1 0-2-15,-4 1 4 0,3 2 0 0,-2-1-2 16,2 2 0-16,-2 0-2 0,3 2 5 16,1 2-3-16,-3-2 1 0,4 2-2 0,0 0-5 15,0 0 4-15,0-2 1 0,1 2 1 0,0-3 5 16,2 2-6-16,-1-3 1 0,1 1-1 15,3-3-2-15,-2 1 4 0,4-2-3 0,-3 0 1 0,6-2-4 16,-3-1 4-16,3 0 2 0,0-2 2 16,0-2 1-16,4-1-4 0,2 0 0 0,0-3-1 15,2 0 0-15,1-4 3 0,1 2 0 0,-1-5 1 16,3 0-4-16,-2-3 1 0,0 0 0 0,1-3 2 16,1 1 5-16,-3 1-5 0,2 2-2 0,-5-3-1 15,0 3-2-15,-1-2 4 0,-1 0 2 16,-3 1-1-16,1 1-3 0,-3 2 2 0,0 2-2 15,-3-1 2-15,-1 4 2 0,-4 1-4 16,2 2-1-16,-1 0-5 0,0 4 1 0,0 0 3 0,4 3 1 16,-3 3 3-16,1 0-4 0,0 5 2 0,0-3-1 15,1 3 2-15,-2 0 1 16,-1 1-2-16,1-1 2 0,1-1-2 0,-2-2-4 16,1 0 6-16,1-3-2 0,-2-3 1 0,1-2 2 15,2-2-2-15,-2 0 0 0,1-3 0 0,3 0 2 16,4-5-1-16,1-1 1 0,2-4-2 0,3 0-2 15,1-5 2-15,-2-3 1 0,2-1 1 16,-2-2 0-16,2-2-3 0,-5 0 0 0,3 1 1 16,-3 4 2-16,-2 0-1 0,2 6 1 0,-5 1-3 15,1 3-6-15,-1 4 7 0,-5 1 1 0,0 2-1 16,-2 1 2-16,-1 0-10 0,0 1-1 0,2 2-2 16,-1 1 6-16,1 4 2 0,-1 4 2 0,2 1 0 15,1 1-3-15,-2-1 4 0,2 3-1 0,1 0 1 16,-3-3 1-16,2 1-1 0,-1-3 0 15,0 2 0-15,1-2-1 0,1-1 1 0,0-4 1 16,0-2-1-16,0-3-3 0,2 0 5 16,2-1-3-16,2-1 2 0,-1-2 2 0,8-2-3 15,-5-4 0-15,5 0-1 0,0-1 0 0,0-3 3 16,-1 2 0-16,1-2 1 0,-4-1-2 0,2-1-3 16,-3 0 1-16,1 4 1 0,0-1 4 0,-3 2-3 15,-2 0 1-15,-1 1-2 0,0 2-4 16,-1 2 5-16,-3 0 0 0,-1 3 1 0,-2 1-2 15,-1 1-3-15,0 0-4 0,-1 2 0 0,0 2 3 16,-1 0-1-16,1 1 3 0,1 5-1 16,-2 0 0-16,2 2 3 0,2-1 0 0,-1 1 0 15,1-2 0-15,1 0 0 0,0 1-1 0,3-2 0 16,0-1 1-16,6 0 0 0,-2-3 2 0,3-1 0 16,2 0-2-16,1-1 2 0,2-2-2 0,0-2 2 15,0-1-2-15,3-2 0 0,-1 0 0 16,0-2-2-16,-1-3 6 0,1-2-4 0,-3-3 4 15,-1-3-3-15,0-1-2 0,-2 1 3 0,-3-1-1 16,-1 3 5-16,-2-2 1 0,-3 1-3 0,-2 2-2 16,1-2-4-16,0 3 3 0,-2 2 0 0,-1 2 2 15,1 1-1-15,-4 4-3 0,2 1 5 16,0 3-3-16,0 0-1 0,0 0 4 0,-1 3-9 16,0-1 1-16,-3 5 0 0,2 5-2 0,-1 2 6 15,1 1 2-15,1 3-1 0,1 1-2 16,0 2 0-16,2-2-3 0,2 4 2 0,4 2 2 15,3 0-1-15,6 1 1 0,4-1-3 0,2-1 1 16,3-2-1-16,4-5 2 0,1-1-2 0,-1-6-3 16,-3-2 2-16,0-6-5 0,-5-3 5 15,1-4 4-15,-4-6-2 0,3-4 4 0,-2-3-2 16,1-5-2-16,0-4 2 0,-1-5 1 0,-4-3 1 16,2-3 3-16,-6 0-3 0,-2-7-2 0,0 2 2 15,-5-1 2-15,-1 1-1 0,-4 2 1 0,-2 3-4 16,-2 1-2-16,-1 6 3 0,-1 3 1 0,0 2 2 15,0 4 2-15,0 6 0 0,1 2-1 16,-1 6 0-16,4 6 1 0,-1 2-6 0,2 2-1 16,-3 7-2-16,0 4-2 0,-3 8 5 0,-1 5 0 15,0 2 2-15,3 3-1 0,-2 1-1 16,4 4 0-16,-1 3-1 0,0 5 0 0,0 1 1 16,3 1-2-16,0-1-1 0,2-5-1 0,2 0 2 15,4-4-1-15,-1-8 5 0,2-2-1 16,1-6-1-16,0-6 1 0,-1-1-3 0,1-5 2 15,2-2 0-15,-1-5 1 0,1-3 0 0,3-3 0 16,0-3 2-16,-1-4-3 0,0 3 3 0,-1-4-1 16,-1-1-2-16,-1-1 3 0,-2-2-3 0,2 1 0 15,-3-2 1-15,0-1-1 0,-1-2 3 16,1 2 0-16,-1 0 1 0,3-2-3 0,0 1 0 16,2 1 3-16,2-2-5 0,2 5 2 0,-1 2-4 15,5 0 1-15,-2 4 2 0,1 1 1 0,-1 3 0 16,2-1-3-16,1 3 2 0,-3 2-2 0,2 1 2 15,-4 2 2-15,0 1-3 0,-1 0-2 0,-3 2-1 16,-4-1-1-16,2 2 3 0,-3 0-1 16,3 1 2-16,-2-1-6 0,-2 1-13 0,2 2-22 15,-1-2-46-15,0 1-61 0,3 2-110 16,-3 0-335-16,2 2-1109 0</inkml:trace>
  <inkml:trace contextRef="#ctx0" brushRef="#br1" timeOffset="212480.1884">12167 12737 2708 0,'-2'-1'266'0,"-2"-2"-67"0,2 0-33 16,0 3-23-16,2-2-39 0,-1 1-30 0,1-1-29 16,0 2-17-16,0 0-13 0,0 0-7 0,-1 0-1 15,1 0-6-15,1 0 3 0,-1 0-6 0,1 0-2 16,-1 1-2-16,0-1-12 0,0 2-23 0,2 3-50 15,-1 2-111-15,-1 3-371 0,0-2-1183 16</inkml:trace>
  <inkml:trace contextRef="#ctx0" brushRef="#br1" timeOffset="213674.5">686 13926 1 0,'0'-2'283'0,"-1"-1"116"16,1 0-68-16,0-2-8 0,0-1-5 0,0 0-25 15,0 0-41-15,0-3-45 0,0 2-48 0,0-1-32 16,2-1-19-16,2-1-18 0,1 2-12 16,1-3-11-16,-1 0-5 0,4-2-10 0,7 1-4 15,-3 1-2-15,1 1-12 0,4-2-8 16,2 5-10-16,1 0-3 0,-2 5-3 0,2 2-3 0,0 3 0 16,-2 4-6-16,-1 5-10 0,-2 4-2 15,11 16 2-15,-8-2 2 0,-9 0 11 16,-8-8 2-16,-3 1 1 0,-2 0 0 0,-1-12 3 0,1 3 12 15,-5-1 0-15,2 1-3 0,-2 1 0 16,-1-1-14-16,1 2 0 0,-3-1 2 0,1-4-4 16,3-1 1-16,2-3-3 0,-1-2-2 0,4-1 3 15,2-2-3-15,0-2 5 0,2 1 0 0,4-2 1 16,4-1 4-16,11-1-16 0,7-2 0 16,4 4-3-16,-3 1-1 0,-5 1 12 0,-3 3-2 15,-4 1 1-15,-3 1-1 0,-2 0 2 0,0 2-1 16,-5-1-1-16,0 2 0 0,-3 0 1 15,0 2 2-15,-4 0 0 0,-4 0 2 0,2-1 0 0,-7 4 1 16,0-3 8-16,-3 1 2 0,-2-3 6 16,-5 1 5-16,-2-3-12 0,-7 0-1 0,5-1 6 15,8-3 0-15,2-1 0 0,-5 1 1 0,2-2-17 16,-3-1-12-16,-1 0-4 0,0-3-20 0,-3 0-27 16,-1-2-42-16,5-3-82 0,1-2-151 0,2-2-572 15,2-4-753-15</inkml:trace>
  <inkml:trace contextRef="#ctx0" brushRef="#br1" timeOffset="214097.2324">621 13607 1491 0,'-8'-5'222'0,"-3"-2"9"16,-5 0-2-16,2-1-29 0,-5-1-32 0,-4 2-46 15,-3 0-42-15,4 2-23 0,-5 3-6 0,1 2-1 16,-3 5-6-16,-3 1 1 0,32-6-5 0,-37 12 22 15,37-12 3-15,-40 18-7 0,40-18-1 0,-42 28-34 16,42-28-5-16,-44 37-5 0,19-16-3 0,2 4 2 16,0 2-5-16,-4 2 6 0,6 3-2 0,-3 4-9 15,0 3 9-15,3 3-5 16,4 3 1-16,17 1 10 0,0 3-9 0,0 2 2 16,0 1 5-16,0-1 0 0,0 1 10 0,0-2 7 15,0 2-2-15,0-2-34 0,36 42 5 0,24-13-6 16,11-14-1-16,9-14 34 0,4-17-10 0,6-13-1 15,-7-14 0-15,-2-9-2 0,0-9 2 0,70-16-17 16,-28-11-1-16,-30-4-4 0,-24 2 2 16,-20-3 14-16,-5-4 4 0,-5-5 6 0,-8-4-7 15,-3-4 0-15,-5-3-1 0,-5-2-1 16,-6 1 7-16,-6 0 4 0,-10 2-2 0,-6 1-6 0,-5 2-5 16,-13 1-4-16,-4 1-1 0,-14 1 6 15,-8 5-8-15,-8 8-1 0,25 25 7 0,-8-3-6 16,-5 6 5-16,-9-2-2 0,-2 6-18 0,-11 3-19 15,-1 6-38-15,-10 3-83 0,-3 7-257 0,49 2-1365 16</inkml:trace>
  <inkml:trace contextRef="#ctx0" brushRef="#br1" timeOffset="217110.1739">1772 14211 39 0,'1'-4'475'0,"-1"-3"-72"0,1-2-28 15,0 1-37-15,3-1-26 0,-3-1-35 16,0 1-49-16,0 0-47 0,0 2-42 0,0 1-33 16,0 1-22-16,1 2-8 0,0 3-17 0,-4 0-15 15,2 0-16-15,-2 2-15 0,1-2-8 16,1 1-2-16,-1 0-3 0,1-1-5 0,0 1 1 0,0-1-5 15,-1 0-5-15,1 2 7 0,0-1 7 16,-1 3 11-16,1-1 9 0,-1 1-1 0,1-1-3 16,0-3-2-16,0 3 3 0,0-3 3 0,0 0 4 15,0-3 0-15,0 3-8 0,1-1 8 0,-1 1 0 16,0 0 4-16,0-1 6 0,0 1-7 16,1 0 0-16,-1-1-4 0,0 1-3 0,0 0-3 15,0-3-2-15,-1 2-8 0,0-2-7 0,1 2 2 16,0 1-4-16,0 0 2 0,-1 1 2 0,1-1-17 15,-4 0-18-15,2 2-28 0,1 3-66 16,-3 4-134-16,-1 2-406 0,4 2-1031 0</inkml:trace>
  <inkml:trace contextRef="#ctx0" brushRef="#br1" timeOffset="230097.1147">2013 14208 1922 0,'-3'-8'230'15,"1"-2"-36"-15,1 0 13 0,0 5-28 0,1 1-37 0,0 4-41 16,0 3-49-16,0-1-37 0,-1-1-18 16,0 2 0-16,0 1 7 0,-2 7 4 0,-1 3 10 15,2 7 2-15,-5 4-3 0,-1 0 5 16,1 3-1-16,-1 3 2 0,-3-2-1 0,0 1-8 15,0 0 4-15,-2-1-3 0,2-2-1 0,0-1 1 16,3-3-4-16,1-5 1 0,0 1 5 0,-2-3 8 16,-1-8 3-16,6-2 8 0,-1-5 2 0,3-2-7 15,2-6-1-15,0-5-11 0,1-11-10 16,4-2 2-16,-1-5 2 0,2-2 1 0,0-3 0 16,2-6-3-16,-1-3-4 0,0-4 2 15,1 0-5-15,2 0 5 0,-1 2 0 0,2 4-1 0,-1 2 8 16,1 4-1-16,0 5 0 0,1 2 2 15,-3 7-4-15,4 2 2 0,-7 5 0 16,2 5-1-16,-2 2-3 0,-3 5-5 0,-3 3-3 0,0 0-9 16,0 4 2-16,6 2-2 0,0 3 3 15,5 6 3-15,4 7-4 0,-3 3 3 0,1 1-1 16,4 3 0-16,-4 3 6 0,4 4-3 0,-3 1 0 16,3 4-2-16,-3 1 0 0,3-3-1 0,-4-2-7 15,1 0-5-15,-1-4-16 0,-1-1-18 16,-1-3-17-16,-1-1-22 0,1-5-26 0,-2 0-48 15,-1-2-72-15,-4-4-141 0,2 3-267 0,-5-6-949 16</inkml:trace>
  <inkml:trace contextRef="#ctx0" brushRef="#br1" timeOffset="230746.0103">1726 14523 1387 0,'-3'-3'225'0,"1"1"-28"0,1-1-71 15,7-2-63-15,7-2-36 0,6-1 5 0,8-1 8 16,11-3 3-16,10 1-1 0,4-4-5 0,7-1-9 16,5 0-6-16,-1-4-3 0,5-3 0 0,-7-2 1 15,-2-2 2-15,-9-1 2 0,-4-2 3 0,-6 0 2 16,-6-1 4-16,-7-2 11 0,-3 2 9 16,-8-1 23-16,-4-1 11 0,-3 3 12 0,-6 0 10 15,-3 3-11-15,-3-1-7 0,-3 6-10 0,0 1-11 16,-5 3-7-16,1 1-4 0,0 3-5 15,-1 3-9-15,-2 3-6 0,5 4-6 0,-1 1-12 16,2 1-8-16,4 5-7 0,-3 1-4 0,-2 3-2 16,3 7 0-16,-3 6-1 0,3 3 0 15,-1 7 1-15,3 2 0 0,-2 6 2 0,3 4-1 16,1 5-2-16,2 2-1 0,2 6-1 0,2 1 2 16,-3 4 1-16,2 2 2 0,-1 2-3 0,0 3-4 15,-2-3 0-15,2-2-6 0,-1-6-9 0,-1-5-7 16,0-6-19-16,1-7-9 0,-2-8-4 0,0-6-4 15,0-8 6-15,0-7 8 0,-1-4 20 16,-1-7 4-16,-4-6 13 0,3-5 2 0,-5-7-8 16,0-7 11-16,-1-3 0 0,-1-5 5 0,0-3 0 15,2 0-4-15,-2-3 7 0,2 1 2 0,-1 0 1 16,0-2 1-16,3 2 4 0,1 2 3 16,-2 0 3-16,4 1 8 0,3 3-6 0,3 0 4 15,5 1-2-15,2 3-7 0,7 4 5 0,3 1-5 16,2 3 0-16,1 7 0 0,3 2-5 0,0 2-2 15,1 6-2-15,-2 3 2 0,0 6-3 16,-2 4 1-16,-3 5-5 0,1 4-2 0,0 2 4 16,-3 5 0-16,-1 4 2 0,-5 2 4 0,1 2-6 15,-4 2 0-15,0-2 0 0,-5 1 2 0,0-1 0 16,-3-1 3-16,-1-2-3 0,-2-2-5 16,-4-2 9-16,-1-1 2 0,-3-5 4 0,-3-3 6 15,0-3-5-15,-5-3 2 0,2-1-1 0,-4-4 2 16,1-1-4-16,1-4 1 0,-2-2-5 0,3-3-14 15,3-3 2-15,0-2-16 0,1-3-18 16,5-4-25-16,1-4-44 0,1-7-68 0,6-4-107 16,1-7-180-16,6 1-405 0,2-6-557 0</inkml:trace>
  <inkml:trace contextRef="#ctx0" brushRef="#br1" timeOffset="230972.0433">2610 13953 1047 0,'2'-12'438'0,"-2"-5"-34"0,0-4-61 0,-2 8-37 16,2 3-57-16,0 5-64 0,0 2-71 0,0 4-56 15,0 1-46-15,2 2-18 0,0 7 6 0,1 3 6 16,6 11 15-16,0 5 5 0,0 7 3 16,1 3 2-16,-1 4 0 0,2 5 0 0,-2 2-8 15,-1 5-2-15,1 2-6 0,1-1-8 0,-3 1 5 16,1 2-3-16,-1-4 2 0,-3 3 1 16,-2-5-3-16,-2-1-3 0,-2-1-2 15,-2-4-4-15,1-3-17 0,2-6-14 0,-2-9-20 0,2-4-24 16,0-7-20-16,-1-6-39 0,2-6-26 0,0-6-3 15,0-6-110-15,2-4-147 0,-2-7-294 16,0-5-606-16</inkml:trace>
  <inkml:trace contextRef="#ctx0" brushRef="#br1" timeOffset="231872.5284">2653 14439 368 0,'-3'-25'456'0,"2"-10"-14"0,1-8-79 15,4 9-51-15,0 6-50 0,7 1-61 0,2 3-48 16,3 1-34-16,3 5-22 0,3 2-14 0,2 5-18 15,-1 3-23-15,4 6-15 0,0 7-10 0,-2 4-9 16,2 8 0-16,-3 5 0 0,-1 5 0 16,-3 3 0-16,-5 5-1 0,0 3 0 0,-5-1 2 15,-2 1 1-15,-3 0-1 0,-4-3 1 0,-2 4 2 16,-3-7-3-16,-1-4 3 0,-1-5 2 16,2-5-2-16,-2-4 4 0,1-5 0 0,0-3 1 15,0 0 10-15,3-5 14 0,1-2 3 0,0-5-3 16,-2-1-12-16,0-5-18 0,1-5-5 0,2-3-1 15,1-5-2-15,3-3-1 0,2-3-5 16,3 0 1-16,0 2 0 0,1 2 3 0,4 2 2 0,-1 2 0 16,1 3 2-16,0 2-2 0,2 0 1 15,-3 5 2-15,2 2-2 0,0 1 1 0,1 5-2 16,0 0-4-16,1 4 2 0,-3 2-1 0,4 3 2 16,-3 2-1-16,2 4-1 0,-2 5-2 15,1 2 0-15,1 4 2 0,-3 1 0 0,2-1 0 16,-3 6-1-16,-3-4-2 0,0 4 1 0,-1-1 2 15,-6 1 0-15,0-2 0 0,-3-3-6 0,-3-3-3 16,0-6-3-16,-5 0 2 0,2-5 2 16,1-3 4-16,-1 0 2 0,2-7 2 0,-3-1 3 0,3-2-1 15,-2-3 0-15,1-6-1 0,1-3-4 16,4-4 0-16,1-6-3 0,4-4 0 16,3 2-3-16,3-4 1 0,1 4-1 0,6-1 0 15,1 4 5-15,1 2-1 0,1 2 4 0,-4 4 3 16,3 2 0-16,-3 2 3 0,0 3 1 0,-4 1 2 15,-2 4 3-15,-4 3 0 0,-4 1-2 0,-3 2-7 16,0 2-2-16,0 3-2 0,0 3 2 0,0 6 8 16,-1 3-3-16,-4 6 3 0,0-1 0 0,-3 4-1 15,-3 1 0-15,1 0-1 0,-1-1-1 16,4-1 1-16,2-2-5 0,0 0-1 0,2-1 0 16,3-3 1-16,0-3-1 0,3-2 2 0,2-5-2 15,-1-1-1-15,2-3 5 0,0-4 0 0,3-1 8 16,-2-1 2-16,3-3 0 15,1-5-1-15,3-1-5 0,0-3 0 0,-2-1-4 0,-2-4 0 16,1-2-2-16,-2 2-3 0,-2 3 3 0,-3-2-2 16,-1 2 3-16,0 2-1 0,-3 1 0 15,-3 1-3-15,0 2 0 0,1 0 0 0,-3-1-3 16,-1 1 4-16,-1 1-3 0,-2-1-1 0,-1 2 5 16,1-2-3-16,-1 3 2 0,-3-2 2 15,3 1-4-15,1 2 2 0,2 2-2 0,2 0 2 16,-1 2 0-16,2-3 2 0,2 3-1 0,1-1-2 15,1 2 5-15,0 0-5 0,0-1 3 16,0 2 1-16,0-1-7 0,0 0 2 0,0 0-2 16,0 0 2-16,1 1 0 0,-1-1 1 0,0 0 1 15,0 0-4-15,0 0 5 0,0 0-2 0,0 0 1 0,0 0 3 16,0 0-5-16,-1 0 3 0,2 0-3 16,-1 0 1-16,0 0 2 0,0 0-1 15,1 0 2-15,-1 0-3 0,0-1 3 0,0 1-4 0,0 0 0 16,0 1 3-16,0-1-3 0,0 0 0 15,0 0 0-15,0-1-5 0,0 1 0 0,0 1-6 16,0-1-2-16,0 2-20 0,0 3-38 0,1 1-76 16,0-1-135-16,1 5-320 0,-1 0-1055 0</inkml:trace>
  <inkml:trace contextRef="#ctx0" brushRef="#br1" timeOffset="234092.2759">3613 14242 1694 0,'-2'-2'279'0,"0"-1"23"0,-1 2-76 15,3 1-49-15,0 0-57 0,2 0-36 16,-2 1-14-16,0 1-17 0,0-1-15 0,0 1-13 15,1-2-9-15,0 4 17 0,4 2 20 16,6 0 20-16,4 6 3 0,6 0-12 0,4 4-17 0,3 0-17 16,0 2-2-16,0 0-9 0,-1 1-3 0,1 2-1 15,-1-2-8-15,-2 3-3 0,2-1 1 16,-2 1 5-16,-1 1-1 0,-1 0 2 16,1 0-3-16,-2-2-8 0,-4-3 9 0,-1-5-5 0,-4 0 1 15,-2-3-6-15,-2-1-20 0,-2-2-21 0,1-1-31 16,-4-3-35-16,-2-1-27 0,-1-2-33 15,-1-4-110-15,0-1-227 0,-1-5-619 0,-3-3-30 16</inkml:trace>
  <inkml:trace contextRef="#ctx0" brushRef="#br1" timeOffset="234309.7268">3887 14308 1824 0,'-7'-7'360'0,"0"-4"-39"0,-3 0-72 15,4 3-47-15,3 5-43 0,0 3-48 0,1 0-41 16,1 1-33-16,1 1-20 0,0 1-7 15,-1 3-9-15,-4 8 6 0,0 1 1 0,-3 8-2 16,2 1 11-16,-2 1-1 0,0 2 0 16,-1 1-4-16,2 1-5 0,-2 2 1 0,-3 4 1 15,-1-2 5-15,0 1-4 0,-1 1 1 0,-3-5-6 16,0-3-10-16,4-4 4 0,-1-3-14 16,4-1-18-16,1-5-31 0,-2-1-49 0,4-3-70 0,5-1-104 15,1-6-196-15,1-2-581 0,2-5-194 16</inkml:trace>
  <inkml:trace contextRef="#ctx0" brushRef="#br1" timeOffset="234509.1897">4051 14313 2061 0,'4'-6'336'0,"-1"0"-123"16,1 2-82-16,-1 3-25 0,-2 2-37 15,0 3-18-15,-1 4-11 0,1 5 0 0,-1 4 8 16,0 4-6-16,-2 3-9 0,1 2-12 0,-4 3-7 15,2-2-3-15,-2 3 1 0,-2 0-3 0,0 0-7 16,1-3-10-16,4-6-21 0,-1-2-40 0,2-2-65 16,0-3-115-16,-1-3-183 0,2-4-559 15,0-2-335-15</inkml:trace>
  <inkml:trace contextRef="#ctx0" brushRef="#br1" timeOffset="234654.071">3827 13990 1896 0,'-3'-10'102'0,"0"-1"-3"16,-1-4-24-16,4 6-20 0,2 3-36 15,2 3-32-15,-1 0-45 0,3 6-84 0,4 1-277 16,3 4-985-16</inkml:trace>
  <inkml:trace contextRef="#ctx0" brushRef="#br1" timeOffset="236801.9641">3979 14305 1430 0,'0'0'121'0,"0"1"10"0,1-1 5 0,0 0 7 16,-1 0-9-16,2 1-25 0,-1 1 0 0,4 2 0 15,0 3 4-15,5 2 5 0,2 3-24 0,4 0-15 16,-1 3-2-16,-1 0-11 0,0 3-10 15,-1 0-17-15,-3-1-10 0,2 0-6 0,-1 4 1 16,-3-2-1-16,0 1-2 0,-1-4-5 0,1-1-6 16,-4-1 3-16,1-3-3 0,-4-1 1 0,0-2-2 15,-1-4-3-15,0 1 2 0,0-3-1 16,0 4 6-16,0-6 9 0,0 0 10 0,0 0 7 16,0-4 6-16,0 2-4 0,-1-1-12 0,-2-2-9 15,-2 1-9-15,0-9-6 0,-3 3-1 16,3-5-2-16,1 0 0 0,0-3-1 0,2-1 1 15,-1-1-1-15,1 3-3 0,2 0 3 0,-2 1 0 16,4 3 1-16,-2-4 1 0,2 2-5 0,2 2 0 16,1 1-2-16,2 1 0 0,3 2 1 0,-2 3 0 15,1 1-1-15,0 0-2 0,1 3 1 0,3 0-2 16,0 4 2-16,0 2 4 0,4 2-3 16,-3 3 1-16,2 4-1 0,-2 0-1 0,0 3 3 15,-2 1 1-15,1 3 1 0,-2-2-1 16,-2 1 1-16,-1 2-1 0,-3 0 1 0,3 0 1 0,-6-4-3 15,1-2 3-15,-2-4 0 0,0-2-3 16,0-5 3-16,1-1 1 0,-2-3 0 0,0-2 2 16,1 0 0-16,-1-3-2 0,1-3-2 0,2-3 1 15,-2-4-4-15,2-2-1 0,-2-2-3 16,1-2-2-16,3 5 3 0,-1-1 0 0,-2 2 1 16,5 3-2-16,-1 0-5 0,4 4-1 0,0 2-3 15,2 3 3-15,3 3-3 0,1 2 3 0,3 3 1 16,-2 2 0-16,6 3 5 0,-2 2 0 15,3 2 3-15,-4 0 1 0,7 1 0 0,-1 0 1 16,4 0 0-16,1 1 2 0,0-3 0 0,0-1 3 16,2-5-1-16,-2-2-1 0,0-2 2 15,-1-2-4-15,1-3 1 0,-1 0 0 0,-3-4 0 16,0-2 0-16,-5-2 0 0,-3-1 3 0,-5-4 1 16,-1 1 5-16,-4-1 1 0,-2-2 1 0,-2 5 4 15,-4-2-2-15,-2 4 5 0,-2 1 0 0,-1 0-2 16,-3 2-3-16,0-1-5 0,-4 4-1 0,-3 0 1 15,2 2-3-15,-8 2-1 0,-1 1-2 16,-1 2-1-16,0 3-2 0,-2 5 3 0,3-1 2 16,0 2-3-16,5 1 1 0,2 2-4 0,5-2 1 15,3 2 0-15,4 0 1 0,2 0 0 0,2-1-3 16,3 2 3-16,4-5-2 0,2 1 2 16,4-3 3-16,0-3-3 0,6-3 2 0,-1-1-2 15,1-4-2-15,1 1 3 0,0-3-1 0,-5-2 2 16,2-1-3-16,-3-3 3 0,-2 1-3 15,-1-3 1-15,-2-1 3 0,-3 0-4 0,0 1 3 16,-5-1 1-16,1 2-3 0,-2-1 4 0,-1-1-1 16,-1 1 1-16,-1 0-1 0,1-3 1 0,-2 6-2 15,1-3 1-15,-2 4 1 0,1 0-2 16,2 3 3-16,-1 0 0 0,0 1 1 0,-1 1 3 16,2 2-4-16,-1 1 0 0,1 1-5 0,-2-1-4 15,2 3-2-15,-1 2-1 0,-1 2 5 0,2 5-1 16,-3 1 5-16,2 3-3 0,1 0-1 15,0 1 2-15,0 0-2 0,1 1 4 0,2-2-2 0,-1-2-2 16,5 3 2-16,0-6-4 0,3 0 3 16,3-3 0-16,4-2 3 0,6-1 0 0,2-5-1 15,3-1 2-15,-1-4-5 0,-1-1 3 0,-2-2 1 16,-2-7-2-16,-4 2 0 0,-2-7 0 16,3-2 1-16,-6-2 1 0,5-3 3 0,-6-6-1 15,2-1-4-15,-2-2 4 0,0 0-4 0,-5 2 3 16,-2 4 1-16,0 2-2 0,-2 3 2 0,-3 3-1 15,0 3 1-15,-1-1 1 0,-2 6 2 16,0 1 5-16,1 2 1 0,-2 3 2 0,2 2 0 16,-2 3-1-16,4 1-1 0,-1 2-7 0,0 2-2 15,-5 2-8-15,3 7-1 0,-6 2 4 16,1 8 1-16,0 2 1 0,-2 5 0 0,3-1-1 16,-1 5-3-16,4 0 2 0,0 0 2 0,3 3-5 15,2-3 6-15,5-2-4 0,-2 0-1 0,6-3 6 16,3 0-5-16,0-4 4 0,2-2-4 0,4-1 0 15,3-4-1-15,1-1 0 0,-2-6 2 0,3-1-5 16,-1-5 4-16,3-3-1 0,-2-3-3 16,4-1 7-16,-4-4-4 0,3-2 3 0,-6-3 1 15,0-2-1-15,-2-1 1 0,-4-2-2 0,-1 2 4 16,-6 0-2-16,-2 0 3 0,2 3 2 0,-7-1-4 16,3 2 7-16,-7 0-7 0,2 2 4 15,-4 1 0-15,1 0-4 0,1 2 6 16,-3 0-1-16,3 1 2 0,-1 3-3 0,1-1 2 0,1 3-2 15,1-1-5-15,-1 2 6 0,2 0-10 16,-4 1 2-16,2 1 0 0,-1 2-4 0,-1 3 5 0,-1 2-4 16,3 1 2-16,-2 2-5 0,2-1 6 15,1 4 0-15,2-2-3 0,2 3 10 0,1 0-10 16,4 1 2-16,0 0 2 0,5-4-7 16,-1 1 5-16,4-4-2 0,0 0-1 0,3-5 1 15,2-2-2-15,-1-3 3 0,5-4-4 0,0-2 6 16,-4-5-2-16,2-2 0 0,-1-2 2 15,0-3-7-15,1-2 5 0,-1-3-3 0,3-7 1 0,0 2 3 16,-4-5 0-16,3 0 2 0,-7 1 0 0,0-2 5 16,-4 2-5-16,-3 1 0 0,-2 1 5 15,-1 5-11-15,-2-2 10 0,-3 1-1 0,2 3-1 16,-2 3 3-16,-2 2 1 0,-2 0 5 0,1 6 0 16,-1-2 2-16,0 5-2 0,1 1-1 0,0 3 0 15,0 4-6-15,-1 1-2 0,2 1-6 16,-1 1-4-16,-1 7 5 0,-1 2-4 0,0 6 7 15,-2 6 2-15,3 4-2 0,0 4-1 0,3 2 0 16,1 1-2-16,6-2-3 0,3 0 8 16,2-2-2-16,7 0-3 0,0-5 10 0,7 0-10 15,-1-4 5-15,3-2-2 0,3-4-8 0,1-6 1 16,0-6-3-16,-2-4 4 0,0-4-2 16,-2-8 7-16,-5-2 0 0,2-4 0 0,-5-6 10 15,-3-3-9-15,1-4 3 0,-4 0 2 0,1-4-7 16,-4 3 7-16,-5 1-3 0,-1 1 2 0,-5 4 2 15,-1 3 2-15,-1 2 3 0,-1 3-1 0,-5 3 5 16,4 2-5-16,-3 4 2 0,3 5 1 0,1 0-6 16,-2 4 1-16,2 2-6 0,1 4-4 0,-5 2 1 15,1 2-1-15,-2 6 3 0,3 4-2 16,-3 3 4-16,5 5-5 0,1 4 2 0,2 5 2 16,0 5-8-16,5 6 6 0,-3 4-2 0,0 4-1 15,2 4 8-15,-4 6-6 0,-1 6 2 16,-1 3-2-16,2 4-1 0,1 3 0 0,6-1 2 15,-3 3-1-15,0 2-4 0,-3-1 4 16,-2-3-3-16,0-1 2 0,-5-3 3 0,-3-2-3 16,-7-6 5-16,2-4-1 0,-5-5-3 0,3-4 1 15,-3-7 0-15,-3-4 2 0,2-9 7 0,-3-7-4 16,0-5 0-16,-6-9 0 0,2-8-1 0,2-5 6 16,-4-9 5-16,5-9-3 0,-1-6-2 15,5-8 1-15,-1-10-9 0,4-4 4 0,6-6-1 16,3 0 2-16,6-1-2 0,2 0-2 0,8-2 2 15,7-4-1-15,6-1 5 0,16-1 2 0,6 3-3 16,13 0 0-16,5 0 2 0,8 3 1 16,3 2 1-16,4 2 1 0,0 5-2 0,0 1-7 15,-6 5 5-15,-5 4-8 0,-1 6 0 0,-12 6 1 0,-4 7-8 16,-10 2 0-16,-7 5-12 16,-9 2-24-16,-3 2-38 0,-9 7-91 0,-2 2-318 0,-8 3-1328 15</inkml:trace>
  <inkml:trace contextRef="#ctx0" brushRef="#br1" timeOffset="239203.0139">7504 14158 1599 0,'-2'-3'494'0,"-3"2"-427"16,2 0-14-16,4 5 8 0,5 0 27 0,-3 1 25 16,0-1 3-16,4 2-14 0,0 0-18 15,-1-1-10-15,9-2-7 0,-2 2-11 0,5-2-7 16,4-3-9-16,-1 0-3 0,6-5-8 0,0 1-5 16,1-2-5-16,2-2-6 0,0-2 2 0,-3-1-4 15,-2 0 3-15,-6-2 2 0,0-1-2 0,-7-4 4 16,-2 3-3-16,-3-4 1 0,-3-2-3 15,-3-1 0-15,-2-1 0 0,-1 1-2 16,-6 0 6-16,-3 5-5 0,1-1 0 0,-3 3 1 0,-4 6-4 16,-2-3 4-16,-2 4 0 0,0 2 1 15,-3 2-1-15,-3 4 0 0,-4 5-2 0,-1 2-2 16,-5 6 6-16,3 1-5 0,-3 5 0 0,1 2 2 16,-2 4-10-16,1 2 5 0,4 1-1 15,8 5-2-15,-1-1 2 0,8 4-2 16,4 3 0-16,4 2-3 0,2 2 0 0,8 2-2 0,2-5 1 15,7 0 2-15,9-4-1 0,3-4 0 0,9-3 2 16,9-4 0-16,5-6 4 0,9-6-2 0,6-1 1 16,9-9-2-16,3-2-4 0,1-4 0 15,2-8-5-15,2-4 0 0,-4-5-3 0,-1-4-2 16,-6-3 1-16,-4-2-1 0,-2-6 3 0,-7 1 3 16,-9-4 2-16,-5 1 2 0,-7 0 0 0,-4-1 2 15,-6 2-1-15,-8 2 2 0,-3 0-4 0,-5 2 4 16,-5 2 0-16,-5 2 0 0,-5 3 9 0,-1 4-4 15,-9 5-3-15,1 2 4 0,-3 7-7 16,-6 3 4-16,-3 3 0 0,-2 3-2 0,-7 4 1 16,-4 6-3-16,-3 7 1 0,-2 2-2 0,5 4 5 15,3 2-4-15,8 1 0 0,7 3 0 0,11 0-7 16,8-1 3-16,7 1 0 0,9-1 0 16,5 0 5-16,11-1-4 0,6-1 3 0,6-5-2 15,9-2 2-15,5-1 1 0,1-2-2 16,-1 1 1-16,-2 2-2 0,-9-2 0 15,-7 3-2-15,-3 1 2 0,-7-1 1 0,1 4-2 0,-10-1 2 16,-1 4-1-16,1-2-2 0,-7 1 3 0,0 0-1 16,1 6 0-16,-6-1 3 0,-2 2-3 15,-2 4 3-15,-4-1-1 0,2-3 0 0,-3 2-2 0,2-5 1 16,-1-3-2-16,-2-3-4 0,5-5 7 16,1-3-4-16,1-4 4 0,1-3-7 0,1-3-12 15,1-2-13-15,0-4-24 0,4-2-21 0,-3-2-35 16,5-7-73-16,3-4-158 0,7-7-460 0,-2-9-854 15</inkml:trace>
  <inkml:trace contextRef="#ctx0" brushRef="#br1" timeOffset="240156.5808">8795 14298 1318 0,'-9'-18'1029'0,"4"-4"-762"0,-3-3-40 0,1 6-41 15,6 6-37-15,-3 4-27 0,3 4-33 16,-2 1-30-16,3 5-31 0,-1 2-18 15,0 5-9-15,0 6-3 0,0 6 8 0,0 4 0 16,1 3 1-16,1 5-1 0,2-1-4 0,7 0 2 16,1-1-2-16,7-2 4 0,1 2-2 15,2-1 1-15,3-2-2 0,4-3-5 0,3-3 6 0,1-8-4 16,2-2 3-16,-3-5 1 0,-3-3-6 16,-3-3 1-16,-4-3-1 0,-1-3 4 0,-3-2-2 15,-3-3 3-15,-3-2-2 0,-1-3-1 16,0-5 5-16,-4-3-1 0,-2-1 4 0,2-2 1 0,-4 0-2 15,-2 0 0-15,-1-1-1 0,-5 4 6 0,4-1 1 16,-1 3 2-16,-2 2 0 0,3 3-4 16,0 1 6-16,-3 2-2 0,3 4 3 0,1 1 5 15,1 4-12-15,0 2-3 0,0 3-7 0,0 0-7 16,1 0 2-16,3 6 1 0,1 1 0 16,3 7-2-16,4 1 6 0,5 2-3 0,6 4 3 15,1-1 2-15,12-2-5 0,-2 2 2 16,6-3-3-16,1-2 0 0,3-4 3 0,2-1-1 0,0-2-2 15,-2-2-3-15,-3-5-1 0,-4-1-1 16,-2-3 4-16,-6-2 4 0,-5-5-2 0,-5 1 4 16,0-4-2-16,-7 0-2 0,-1-5 4 0,-3 1 1 15,-1 2 2-15,-4 0 2 0,-3 2-3 16,-1 2 0-16,-3 2 1 0,-2-1 7 0,-1 2-8 16,-4 1 4-16,1 0-5 0,-4 3-8 0,-2 3 11 15,-1 2-3-15,0 4 0 0,-1 3 2 16,5-1-4-16,-1 2-4 0,5 2 4 0,5-1 4 0,2 2-6 15,2 1 3-15,2 1-4 0,4 3-5 0,1-3 7 16,7 0 2-16,-1-2 0 0,5 1 5 0,1-5-7 16,2-1-1-16,1-2 0 0,-1-3-1 15,0-2 3-15,0-2 2 0,1-3-2 0,-1-2-9 16,4-1 9-16,-3-4-4 0,3-1 5 0,-2-3 7 16,1-4-11-16,3 2 1 0,-4-3-2 15,0 1 1-15,-4 3 3 0,1-1 1 0,-9 2-1 16,3 1-5-16,-2 2 6 0,-3 0-3 0,-1 2 4 15,-2-1 5-15,-2 4-7 0,0 1 0 16,-2 3-1-16,-2 1-1 0,0 3 1 0,-1 0-1 16,1 3-1-16,-1 0-6 0,1 3 3 0,0 0 2 15,0 3 2-15,2 2 9 0,0 0-9 0,7 3 1 16,1 0-3-16,3 1-7 0,5 2 12 16,6-5 0-16,3 1 0 0,3-5-1 0,3-1-3 15,5-3-1-15,-1-4 3 0,1-3 3 16,1-2-4-16,-1-3 2 0,-3-4-4 0,-1-3-3 0,-2-4 7 15,-1-4 2-15,-1-1 0 0,-1-4 3 0,1-4-5 16,1 0 0-16,-2-4 1 0,-1-1 4 0,-1-1-5 16,-7-1 3-16,0 1-2 0,-5 3-1 15,-2 0 9-15,-6 2 0 0,-1 2 6 0,-6 3 4 16,-3 0-4-16,-2 8 2 0,-4 3-3 0,-1 4 2 16,-3 6-8-16,-2 6 0 0,-3 5-6 0,-7 8-9 15,0 5 8-15,-4 8-1 0,1 7 1 16,4 3 4-16,2 5-4 0,3 4-1 0,4 5 0 15,4 2 1-15,8 5 0 0,3 0 2 0,9-1-3 16,3-3-5-16,3-6 3 0,4-4 0 16,8-2 3-16,6-2 6 0,7-3-10 0,8 1-11 15,3-4-19-15,0-2-38 0,3-2-40 0,0-4-129 16,-3-4-857-16,2-8-694 0</inkml:trace>
  <inkml:trace contextRef="#ctx0" brushRef="#br1" timeOffset="242726.0472">671 15620 1112 0,'-5'-2'216'0,"3"-1"37"0,-4 0 6 0,3-2 8 16,-1-2-21-16,-2 1-44 0,3 1-36 0,-2 0-29 16,3 2-21-16,0-1-17 0,1 0-34 15,-1 3-26-15,2 1-26 0,-3 0-20 0,6 1 9 16,0 3 0-16,-1 3 8 0,4 3 0 0,-2 3-3 15,4 2-3-15,2 3 3 0,0 3 3 16,1 2-1-16,1 0 2 0,-2 1-5 0,2-1-4 16,2 0 5-16,-3-1-1 0,0 1 0 0,0-6 3 15,-2 0-7-15,-1 0 1 0,-2-4 3 16,1-2-1-16,-4-3 3 0,2 0 14 0,-2-4 10 0,-2-2 12 16,-1-1 16-16,0-3-14 0,0-2-11 15,0-4-13-15,0-1-19 0,0-4-2 0,0-1-1 16,0-5 2-16,0-3-3 0,1-3 1 15,1 0 0-15,2-3-7 0,0 0 8 0,-2 0-1 16,5 2 1-16,-3 2 7 0,3 2-11 0,1 4 2 16,0 1-2-16,-3 5-3 0,4 2 7 0,0 5 0 15,1 1-1-15,1 4-2 0,1 5 2 0,4 5-11 16,11 10 2-16,1 6 8 0,-5 0-9 16,-5-4 9-16,-1 1 0 0,-3 1-6 0,4 0 9 15,-5 0 1-15,5-1-3 0,-6 1-3 0,6-2-4 16,-1 0-7-16,-2-4-9 0,1-4-13 0,-1-1-20 15,1-4-15-15,0-4-9 0,2-3-3 16,2-4 6-16,0-5 9 0,-1-3 7 0,-1-4 10 0,-3-5 14 16,1 0 12-16,-4-5 15 0,-2-3 12 15,-7 1 5-15,-2 0 8 0,-2 1 11 0,0 2 9 16,-1 1 22-16,-2 5 11 0,-2 1 10 16,-1 0 7-16,1 7-9 0,0-2-5 0,2 5-11 15,-1 4-14-15,3 1-18 0,2 1-12 0,0 1-19 16,0 0-13-16,0 5 7 0,-1 4 0 0,0 4 8 15,-1 3 8-15,-2 2-6 0,4 0-2 0,1 2 1 16,4 2 0-16,-2-2 0 16,6 2 3-16,-2-1-4 0,3-2-2 0,2 0 4 0,0-2-1 15,0-3 3-15,4 0 2 0,-3-4-5 0,2-1 1 16,-1-3-2-16,4-4 2 0,-3-3 0 16,4-2 1-16,-2-2-1 0,-3-6-2 0,4-1 2 15,-4-2 0-15,3-4 3 0,-5 0 2 0,-1-3-4 16,-1 2 1-16,-1-2-1 0,-1 1 0 0,-4 0 2 15,5 1 0-15,-8 0 1 0,2 1-2 0,-1 1 3 16,-4 3-2-16,2 1 3 16,-3 1 7-16,2-1-5 0,-4 5 3 0,1-1-1 0,2 0-4 15,2 3 5-15,-1 0 0 0,-1 2 1 0,1 2-2 16,1 0-4-16,0 1-5 0,0 1-4 0,0 0-1 16,-2-1-8-16,2 3 1 0,0 3 1 15,0 2 0-15,0 4 10 0,0 1-1 0,0 1 2 16,2 3 0-16,0 1-4 0,-1-1 4 0,0 3-2 15,3-1 2-15,-1 0-4 0,1-3 2 16,0 0-3-16,1-1-1 0,0-1 5 0,1 0-2 16,2-5 3-16,-3 3 1 0,2-4-5 0,1-3 1 15,-4 1 1-15,5-3 2 0,-2-1-2 0,-2 0 3 16,3-4 1-16,2-1 0 0,-1-2 4 0,1-1-1 16,2-4 0-16,2-2-4 0,0-2-1 0,-2 0-1 15,0 1 0-15,1 1 5 0,-5-3-1 16,0 3 2-16,2-3-4 0,-3 2-3 0,-2-1 2 15,4 2-4-15,-1 0 5 0,1 5 0 0,-2-2-5 16,-1 3 1-16,-2 3-4 0,1 1-3 16,0 1 3-16,1 2 1 0,1 1-1 0,2 3 1 0,0 4 2 15,0 2 0-15,1 3 2 0,1 0 0 16,-4 1-2-16,1 1 2 0,-1-2-1 0,0 1-1 16,1-2 3-16,0 0 1 0,-2-2-2 0,0-1-2 15,3-2 3-15,-2-1-4 0,-1-1 4 16,2-3 2-16,0-3-5 0,-2-2 2 0,1-4-2 15,3-2 1-15,6-1 0 0,-3-6 1 16,0 1 1-16,3-3-3 0,-3-2 4 0,-2-2-5 0,5-3 2 16,-2 1 1-16,0 3-5 0,1 5 5 15,-5-1-1-15,0 4-2 0,-2 1 5 0,-3 2-2 16,3 0-2-16,-3 1 1 0,0 3-4 0,-1 3 0 16,2-1-3-16,-1 3 2 0,0 0-5 15,1 2 3-15,0 0-2 0,2-1-1 0,0 6 9 16,-1 0-2-16,4 2 4 0,1 2-1 0,-1-2-2 15,-1 2 2-15,1 0-2 0,3-1 4 0,1-1-2 16,0-1 2-16,0-3-1 0,0-2-5 0,2-1 2 16,-3-4-4-16,-1-1 3 0,1-2 3 15,-4-5 0-15,-1 0 3 0,-1-3-3 0,2-1 2 16,0-3-1-16,-3-2 4 0,1 1-4 0,-3-2 1 16,-2-1 3-16,-2 2-2 0,-1-1 6 0,-1 2 1 15,-4-1-3-15,3 6 3 0,-4 0 0 0,2 5 4 16,-2 2 0-16,2 1 0 0,-2 2-4 15,2 2-5-15,0 1 0 0,-2 4-4 0,3 1 0 16,-3 4 2-16,3 3-5 0,-2 3 4 16,2 3-5-16,1 1 2 0,1 3 3 0,3 2 1 0,0 1 2 15,4 2-3-15,0 2 2 0,2 4-4 16,5-3 1-16,3 1 2 0,2-3-4 0,-1-3 3 16,0-2-2-16,-1-3-1 0,-1 0 4 0,-3-4-1 15,-1-5 1-15,-4-1-1 0,-1-6 0 16,-3 0-3-16,0-3 2 0,0-1 3 0,-3 0-5 15,1-1 6-15,0 1 1 0,2-4 2 0,3 0 0 16,4-7-1-16,3 0-1 0,-1-3-4 16,1-1 1-16,2 3-3 0,-3-2 0 0,1 0 3 15,0-3-3-15,2 3 5 0,-2 2-3 0,0 0-4 16,0 4 5-16,-3 2-4 0,-2 1 5 0,-1 4-2 16,-2-1-3-16,1 4-1 0,0 0-1 0,-2 4 4 15,1 0-2-15,-3 3 3 0,1 0-1 16,0-2-4-16,-1 5 9 0,0-2-6 0,1 0 2 15,3 3-1-15,0-2-2 0,-2 2 1 0,6 2-2 16,-2-4 5-16,-1 2-4 0,7-4 4 0,-4 2-3 16,1-4-2-16,1-3 7 0,-2 0-6 15,3-4 5-15,-3-2 1 0,1-5-3 0,4 0 2 16,-3-4-1-16,1-1 3 0,1-3-5 0,-2-1 6 16,0-1-1-16,0 0-3 0,0-1 5 0,-2 0-4 15,2 4 2-15,0-2 3 0,-3-1-2 0,-2 2 3 16,2-1-4-16,1 0 3 0,1 3 3 15,-2-1-2-15,0 5 3 0,0-2-3 0,0 5-1 16,-4 1 0-16,1 2 2 0,-2 1-2 0,0 1-5 16,-1 2 0-16,0-1-4 0,3 5 1 0,0 3 0 15,3 2 0-15,-2 1 2 0,2 4-4 16,-1 1 4-16,-1 1-2 0,2 1 0 0,-2 0 3 16,4 0-3-16,-2-1 1 0,3-2-1 15,-3-2-2-15,1-2 3 0,2-1-1 0,1-3 4 16,-1-1-3-16,-1-3 4 0,-2-1-5 0,1-1 3 15,-4-1 8-15,1-1-6 0,-3-3 11 0,1 1-3 16,-1-5-2-16,1 1 6 0,0-1-7 0,1-3 0 16,-3 0-5-16,1-2-2 0,1 2-2 0,2-2-2 15,0 3 5-15,1 0-7 0,3 2 5 0,-4 2-2 16,0 1-3-16,-2 1 5 0,-2 1-6 16,1 2 6-16,-2 1-2 0,-1 0-4 0,1 1 3 15,0 0-4-15,0 1 2 0,1 2-1 0,-2-1 4 16,1 1-7-16,0-1-17 0,2 2-17 15,0-1-41-15,-2 1-56 0,4 1-109 16,3-3-482-16,3 0-1036 0</inkml:trace>
  <inkml:trace contextRef="#ctx0" brushRef="#br1" timeOffset="243657.8228">4346 15678 478 0,'0'-9'811'0,"-1"-4"-450"0,0-3-31 0,-3 3-19 16,0 2-44-16,0 0-49 0,-3-1-45 0,-1 3-41 15,0 1-23-15,-1 2-26 0,-1 2-15 0,1 2-15 16,-3 2-12-16,-1 2-5 0,0 4-14 0,-5 3-2 15,2 2-5-15,-4 4-5 0,2 0 10 16,-1 4-9-16,1 1 0 0,5 0-2 0,0 3-6 16,5-4-1-16,4-1-1 0,3 3 3 0,4-1-4 15,5 0 5-15,4 0-1 0,3-6-4 16,9-1 8-16,2-2-6 0,8-1 3 16,2-4-1-16,2-1-6 0,1-4 1 0,-4-3-4 0,-4-3 3 15,-1-3 0-15,-7-3 1 0,-5 1-1 0,-6-3-1 16,1-5 6-16,-8 0-3 0,-3-3 4 0,-2-1 1 15,-2-1-8-15,-2-2 5 0,-4 0-2 0,-1-1 0 16,-3 1 1-16,0 3 1 0,-4 2-1 16,3 2-1-16,0 5 7 0,0-1-6 0,3 1 0 15,3 3 3-15,0 3-8 0,4 3 5 16,1-1-1-16,2 2 0 0,2 1-2 0,1 1-2 16,6 1 0-16,5 0-4 0,8 0 6 0,7 2-3 15,8-1 2-15,6 0 4 0,-1-1-1 0,7-2 0 16,-6 0-4-16,1-3 0 0,-7-2-2 0,-5-2 6 15,-4 0 6-15,-3-4-4 0,-8 1 7 0,1-6-8 16,-6-2 2-16,-2-1 4 0,-4 0-9 16,-3 1 10-16,-3-2-5 0,-5 2 2 0,-3 0 8 15,0 3-4-15,-5 4 6 0,1 1 0 0,-2 5-1 16,-1 2-2-16,0 0-2 0,3 5 2 0,-5 3-7 16,5 3 2-16,0 4-3 0,-2 6-6 15,0 6 9-15,3 4-7 0,2 3 3 0,1 7-1 16,4-1-5-16,5 5 6 0,8 3-2 0,1 5 4 15,1 3-4-15,5 5 3 0,0 5-1 16,2 0-3-16,-3 2 6 0,1 0-7 0,-5-3 6 16,0-2-4-16,2-5-10 0,-3-6-4 0,-1-7-20 15,-1-5-17-15,-2-7-17 0,-3-3-35 0,-3-5-46 16,-3-5-81-16,-1-7-85 0,1-5-208 16,-4-7-1107-16</inkml:trace>
  <inkml:trace contextRef="#ctx0" brushRef="#br1" timeOffset="243827.5996">4624 15805 1526 0,'-15'-12'392'16,"0"-2"-22"-16,-1-6-95 0,5 7-65 15,9 1-65-15,4 4-58 0,5-2-36 0,2 3-24 16,4 0-12-16,9 2-9 0,2 1-4 0,11 2 1 16,5 3-8-16,5 4-9 0,6 3-57 15,8 0-162-15,0 2-486 0,5-2-910 16</inkml:trace>
  <inkml:trace contextRef="#ctx0" brushRef="#br1" timeOffset="244283.6811">5335 15432 2690 0,'-6'-13'141'0,"0"-6"16"0,3-2-20 16,6 5-14-16,4 5-20 0,-2 6-24 0,0 1-21 15,-1 4-28-15,3 4-13 0,3 1-6 16,-1 11-3-16,7 4 6 0,-2 7-1 0,0 5 4 16,3 5 2-16,-4 3 0 0,-2 6 1 0,-2 6-6 15,-2 4 1-15,-5 2-4 0,-4 4-2 0,-4-3 5 16,1 4-8-16,-3-6 2 0,3-1-6 0,-1-8-5 16,-1-7 3-16,4-8 1 0,0-7 4 15,-1-5-1-15,3-8-3 0,1-3-3 0,0-6 2 16,1-4 7-16,-1-4 0 0,3-4 1 0,0-4-3 15,-2-6-9-15,2-4 3 0,0-5 3 0,-3-1 3 16,0-7 1-16,-5-2-1 0,1-2-7 16,-2-2-1-16,-4 1 4 0,-1-1-3 0,3 2 5 15,1 2-4-15,2 2-6 0,1 5 7 0,4 1-1 16,4 3 6-16,1 2-1 0,3 3-3 0,2 3-4 16,7 1-1-16,-5 4 3 0,3 6-5 15,-1-2 5-15,1 5-1 0,0 4-5 0,2 1 4 16,-3 2-1-16,3 4 2 0,-2 0 4 0,2 5-4 15,-5 2 0-15,1 1 0 0,-1 3 2 0,-4 0-1 16,2 0 2-16,-2 2-4 0,-2 1-5 0,-3-4 6 16,-2 1-5-16,-2 0-1 0,-2-4-5 15,-1 2-27-15,1-3-16 0,-5-4-32 0,3-2-36 16,-2 2-51-16,3-5-92 0,0 0-178 0,3-3-509 16,1-2-597-16</inkml:trace>
  <inkml:trace contextRef="#ctx0" brushRef="#br1" timeOffset="244587.8139">5816 15631 1938 0,'-2'-5'425'16,"-2"-1"-90"-16,2 2-88 0,-3 2-71 15,2 3-60-15,-4 4-32 0,-2 5-18 0,-3 3-2 16,-3 3-7-16,0 2-9 0,2 4-9 0,2-1-8 16,1 3-10-16,6 2-8 0,1-1 0 15,4-1-5-15,3-4 4 0,6 1 4 0,0-1-11 0,3-4 3 16,6-4-1-16,2 0-1 0,2-4 3 15,-1-3 0-15,1-2-1 0,-2-5-10 0,-2-3 7 16,-4-2-1-16,1-4 3 0,-3-3 10 16,-3-3-10-16,-1-3-3 0,-1-2-4 0,-4-2-4 15,0-1 7-15,-2-4 0 0,-5 1-1 0,-1 0-1 0,-6-1-2 16,0 1-1-16,-2 1 4 0,-8 4 0 16,1 2-4-16,-2 6-3 0,-2 0-7 15,-4 5-9-15,0 1-4 0,2 5-14 0,3 1-19 16,3 5-36-16,4 0-49 0,9 3-82 0,6 3-158 15,7 1-627-15,8 4-637 0</inkml:trace>
  <inkml:trace contextRef="#ctx0" brushRef="#br1" timeOffset="244782.2959">6114 15612 2366 0,'-2'-3'319'0,"-2"1"-74"15,1 0-66-15,2 2-62 0,0 1-47 16,0 1-14-16,0 4-10 0,-2 3-8 0,-1 4 6 15,3 5-12-15,1-2-8 0,1 3 2 0,5 3-13 16,-3 0-3-16,2 1-3 0,2 2-5 16,1-1 3-16,-1 0 1 0,-2-1-6 0,3-1-11 0,1-1-10 15,-6-5-25-15,3-1-38 0,-4-3-60 16,-1-2-110-16,-1-3-163 0,-1-5-418 0,-1-3-784 16</inkml:trace>
  <inkml:trace contextRef="#ctx0" brushRef="#br1" timeOffset="244958.9424">5879 15325 1925 0,'-10'-13'223'0,"-3"-3"-16"0,0-4-13 16,3 7-29-16,6 4-44 0,2 3-48 0,-1 3-32 16,2 1-30-16,-1 6-10 0,2 1-10 0,2 6-1 15,3 3-2-15,1 5-25 0,7 1-47 0,1 1-142 16,6 5-422-16,4 0-917 0</inkml:trace>
  <inkml:trace contextRef="#ctx0" brushRef="#br1" timeOffset="245709.5776">6246 15616 2461 0,'4'2'193'0,"1"-2"-38"0,2 2-16 16,4 4-2-16,-4 0-19 0,3 2-25 15,-1 4-24-15,3 2-10 0,1 4-16 0,-1 2-9 16,-2 1-4-16,1 0-12 0,-1 1-3 0,-1-1-4 16,0 3-6-16,-1-3 3 0,-1-1-2 0,0-1-1 15,0-5-3-15,-3 0 0 0,3-4-3 0,-4 1 4 16,-2-5 2-16,1 0-3 0,3-3 0 16,-3-2 2-16,-1-3 2 0,3-1 4 0,2-3 0 15,4-1-3-15,2-5-7 0,3 0 0 16,-2-2-2-16,-1-1 1 0,6-2 4 0,1-3-5 15,0 2 4-15,-1 0-3 0,-2-1-2 0,1-1 5 16,-5-1 0-16,-1 1 0 0,-2 1 3 0,-1 3-3 16,-4 2-2-16,4 1 2 0,-5 1 2 15,3 4-4-15,-3 2 2 0,-2 3-2 0,0 0-4 16,-1 5 6-16,-1-1-1 0,2 3 0 0,-1 3 3 16,2 4-5-16,0 4 0 0,1 3 2 0,-3 3-1 15,1 0-2-15,-1 3 4 0,1-2-4 0,0 1-2 16,-1 1 7-16,5-3-5 0,-3-1 2 15,0-5 0-15,5-2-3 0,-2-2-1 0,4-4 2 16,3-3 1-16,3-4 0 0,0-5 4 16,4-3-2-16,1-6-3 0,2-2 4 0,0-2-2 0,2-3 2 15,-2-2 1-15,1-1-5 0,3 0 2 0,-2-2 0 16,6-2 1-16,0-1 2 0,-2-2 1 16,-4-2-1-16,-7-6-3 0,-6 3 5 0,-3 2-2 15,-5 3 3-15,1 4 8 0,0-1-6 0,-3 5 4 16,0 3 2-16,-1 3 2 0,0 2 7 0,0 6 2 15,0 2 0-15,2-1-5 0,-2 5-1 16,0 1-8-16,0 2-3 0,0 2-1 0,1 0-8 16,3 4 1-16,-1 4-3 0,-1 3-3 0,5 7 8 15,0 4-2-15,-3 2 2 0,4 3-3 16,-4 0 2-16,2 2-4 0,-3 1 4 0,1 1 5 16,1-4-8-16,-1-1 4 0,3 0-4 0,-1-2-4 15,-2 0 9-15,3-5-4 0,-3-1 5 16,3-3-4-16,-4 0-2 0,-1-2 2 0,2-3 0 15,-1-1 2-15,-2-1-4 0,0-2 5 0,-1-1-6 16,-1 0 1-16,0-1 6 0,-1-1-5 0,-3 0 5 16,2 2-1-16,-2-2 0 0,-2 0-3 0,-1 0 1 15,-1 3 3-15,1-2-7 0,2-1 4 0,1-2-6 16,2-1-7-16,1 0 1 0,1-1-8 0,1 1-5 16,0-2-10-16,1-2-10 0,-1 1-8 15,1 0-7-15,-1 0-13 0,0 0-27 0,1-3-39 16,-1-3-65-16,0-4-107 0,-1 1-202 0,-1-1-543 15,-2 1-192-15</inkml:trace>
  <inkml:trace contextRef="#ctx0" brushRef="#br1" timeOffset="246212.974">7369 15657 1261 0,'4'-11'355'0,"6"-2"-31"0,0-2-29 16,-2 1-25-16,-6 3-36 0,0 2-41 16,-2 2-44-16,-2 2-42 0,1-2-26 0,-2 5-21 15,-3 1-22-15,-3 3-10 0,-2 3-8 0,-2 2 4 16,-5 5 2-16,-2-1-2 0,2 4-2 0,4 0-9 15,-3 1-1-15,7 4-5 0,5-2 1 16,-1 3-1-16,5-2-3 0,7 1 3 0,-1 0 0 16,5 0 2-16,6-1-1 0,-2-1 4 0,4-2 1 15,2-1-7-15,-2-1 7 0,-3-2-10 16,1 0-1-16,-6-1 5 0,-4-3-11 0,2 3 10 16,-5-3-5-16,0 2 1 0,-6 0 4 0,1 0-1 15,1 1 2-15,-8 0-2 0,1-2 4 0,-3-2-5 16,-5-1-4-16,-9 2-19 0,3-5-61 15,-4 0-138-15,0-2-828 0,3-5-733 0</inkml:trace>
  <inkml:trace contextRef="#ctx0" brushRef="#br1" timeOffset="249508.6714">8345 15608 2071 0,'-7'-8'204'0,"3"0"19"0,-4-1-30 0,1-1-16 15,4 6-17-15,-4-1-37 0,3 3-42 0,-7 2-26 16,1 2-14-16,-7 2-6 0,-1 5 0 0,-2 2-4 16,-1 5-2-16,0 0-5 0,-1 5-4 0,2 1 3 15,1-1-5-15,5 1-1 0,2 0-6 16,2 1 1-16,1 0-8 0,4-2 2 0,5 3 2 15,5-5-8-15,4 0 9 0,-2 0-5 0,7-4 3 16,1-4 7-16,6-5-2 0,4 0 2 0,-1-5-4 16,5-2 2-16,-2-4-3 0,-2 0-2 15,-3-3 5-15,-4-2-7 0,-1-2 9 0,-6-2-4 16,-2-1-3-16,-4-3 3 0,1-2-6 0,-3-1 3 16,-4-2-2-16,-1-2-1 0,-6 1-2 15,-1-2 0-15,-2 4 1 0,-2 0-4 0,-3 2 3 16,-5 3-4-16,0 1-3 0,-1 4 6 0,-5 3-5 15,-2 2 3-15,2 3-2 0,-2 0-7 0,-1 1-11 16,1 3-16-16,6 0-26 0,5 3-39 16,6-1-56-16,10 4-71 0,6 3-99 0,7 1-251 15,12 1-1052-15</inkml:trace>
  <inkml:trace contextRef="#ctx0" brushRef="#br1" timeOffset="249769.2088">9080 15538 1691 0,'-8'-12'987'0,"-4"-3"-811"16,-1-3-16-16,0 4-10 0,2 4-21 0,-2 2-22 15,1 1-30-15,2 2-28 0,-2 3-16 16,-2 3-11-16,1 2-4 0,1 3-5 0,-2 5 2 16,-3 2 2-16,2 1-3 0,-2 3 4 15,0 3-6-15,3-1-3 0,-2 2 4 0,4 0-6 16,0 2 0-16,1 0-2 0,4-1-5 0,3 1-2 15,2 0-2-15,4 1 4 0,2-1-6 0,6-1 8 16,3-1-2-16,5-4-3 0,2-1 3 16,6-2-18-16,0-4-16 0,5 1-31 0,6-7-45 15,-3 0-62-15,6-4-106 0,-3-3-198 0,-4-1-594 16,-2-6-422-16</inkml:trace>
  <inkml:trace contextRef="#ctx0" brushRef="#br1" timeOffset="250001.2616">9405 15626 1064 0,'1'-15'655'15,"-1"-9"-277"-15,0-2-63 0,-1 4-39 16,-1 2-52-16,-1 2-41 0,-3 1-45 0,0 2-31 16,1 2-17-16,-4 2-13 0,1 4-17 0,0-1-11 15,-6 2-9-15,3 4-14 0,-4 0-3 16,-3 6-6-16,-2 1-8 0,-3 5 2 0,-1 2-4 16,-1 5 2-16,-2 2-2 0,6 1 0 0,0 2-2 15,2 1-4-15,6 1 3 0,-3 1-5 16,10 3 2-16,1-2 0 0,4 0-9 0,2 2 7 15,7 0-5-15,4 0 0 0,7 0-7 16,3-3-18-16,8-5-28 0,3-1-41 0,6-2-54 0,5-5-85 16,-2-4-127-16,-5-6-219 0,1-3-451 15,2-5-142-15</inkml:trace>
  <inkml:trace contextRef="#ctx0" brushRef="#br1" timeOffset="250552.386">9740 15632 1194 0,'-1'-14'506'16,"-2"-6"-78"-16,0-5-101 0,0 6-56 0,1 1-54 15,-2 1-46-15,0 3-43 0,2 3-26 0,-3 3-27 16,1 0-11-16,3 5-17 0,-1 1-18 16,-1 2-6-16,-1 5-13 0,-5 3-3 0,-1 4 0 15,-1 3-1-15,-2 5 1 0,-3 1-1 0,5 0 3 16,3 2-5-16,4-2 3 0,3 4-3 16,2-3-3-16,3 1 7 0,5 0-6 0,5-3 2 15,5 0 2-15,3-4-9 0,4-3 6 16,4-5-5-16,0-3 3 0,1-4 2 0,-2-2-2 15,0-4-1-15,-1 0-5 0,-3-4 3 0,2-5-3 16,-3-3 4-16,-3 0 3 0,2-4-6 0,-3-1 8 16,-3-1-4-16,0 0 0 0,-5 0 3 0,-1 2-2 15,0 2 3-15,-4 4-4 0,-1 1 7 16,-2 5-5-16,-1-1 3 0,0 5 7 0,-2 1-10 16,-1 2 9-16,0 4-8 0,0-2-4 0,-1 1 4 15,-2 4-4-15,1 4 3 0,-1 2-1 0,-2 4 3 16,2-1-4-16,-1 2-2 0,2 1 4 0,2-1-7 15,3 0 8-15,2-2-2 0,1-3-3 16,2-2 6-16,2 0-7 0,3-4 5 0,2 0 1 16,5-1-5-16,0-2 2 0,4-4-1 0,-3-1 1 15,1-3-2-15,-3-1 4 0,4-3-2 16,-3-3-1-16,2-4 10 0,-1-2-8 0,0 0 1 16,0 1-2-16,-1 0-4 0,-1 0 4 0,1 3 0 15,0-1 4-15,-1 4-6 0,-3 0 4 16,-1 1 2-16,-2 3-3 0,-1 3 11 0,-4 1-8 0,3 3 3 15,-1 2 2-15,-1 5-5 0,2 1 3 16,-1 4-1-16,2 2-1 0,0 2-5 0,-2 6 10 16,0-1-4-16,0 2-1 0,-3-1 8 0,2 1-11 15,0-1 2-15,0-3 3 0,-2 0-9 16,1-3 7-16,1-2-4 0,1-2 2 0,0-3 3 16,1-3-11-16,-1 0-18 0,1-3-46 0,2-1-93 15,-1-3-321-15,-1-4-1327 0</inkml:trace>
  <inkml:trace contextRef="#ctx0" brushRef="#br1" timeOffset="253430.4437">11842 15457 1112 0,'-2'-6'263'0,"-1"-1"23"0,0-4-30 15,1 2-14-15,-1 1-18 0,-2-1-46 16,1 1-43-16,-2 2-25 0,-5-1-33 0,2 3-8 0,-3 1-15 16,-5 1-10-16,-1 1 6 15,-5 2-5-15,-2 1 3 0,-2 2 0 0,-2 2-3 0,-1 1-5 16,0 2-3-16,-1 2-2 0,4 2-12 0,-1 2 2 16,6-1-6-16,1 6-8 0,3 0 7 15,2 1-10-15,4 1 0 0,2 1-1 0,5 1-6 16,0 1 3-16,5-2-3 0,2-2 4 15,4 0-1-15,5-4 2 0,3 1-1 0,5-2-3 0,5-5 4 16,5 1-3-16,3-4 2 0,4-2 0 0,1 0-5 16,1-8-1-16,-2-3-4 0,0-4 1 15,-1-3 0-15,-4-1-3 0,-1-3 2 16,-7 0-4-16,-2-4 7 0,-4-2-2 0,-6-1 3 0,-2 0 1 16,-6-4-7-16,-1 2 7 0,-5-4-3 0,1 0 3 15,-5 0 2-15,-1 4-2 0,0 3 2 16,-4 4-3-16,1 2 3 0,2 3-3 15,0 3 1-15,2 1 4 0,-2 6-8 0,5 1 5 16,2 0-4-16,-1 1-3 0,2 1 1 0,1 4 1 16,0 2 0-16,0 3 0 0,4 2 4 0,1-1-2 15,6 1 1-15,5 0 2 0,4 0-4 0,9-2 5 16,4-1-4-16,5-4 0 0,4-1 6 0,2-2-5 16,-2-3 1-16,1-2-2 0,-4-6-3 15,-1-1 3-15,-6-6 1 0,-1 1 3 0,-2-3-3 16,-6-3 5-16,1-3-3 0,-5-4-3 0,-2-2 9 15,-5 2-7-15,0 4 5 0,-7 4 1 0,-3 3-3 16,-2 4 5-16,-2 2 1 0,-1 5 6 16,-3 2-6-16,2 2 0 0,-3 3-4 0,-3 4-7 15,-2 5 6-15,-5 6-5 0,0 4 1 16,-3 7 2-16,2 4-4 0,0 1 2 0,3 3-1 16,0 1 3-16,2-2-3 0,5-2 3 0,1-2 0 15,6 0-4-15,2-4 3 0,6 0-2 0,1-4 3 16,4-1 0-16,4-2-3 0,0-5 2 0,6-2-1 15,1-4 2-15,3-4 1 0,3-1 0 0,-1-2-1 16,3-1-4-16,3 0 5 0,-3-2-5 16,-1 2 4-16,0 1 2 0,-3 2-8 0,-4 0 5 15,-2 1-4-15,-2 2 1 0,-5-2 4 0,1 4-2 16,-3 1 0-16,-2 3-4 0,0 4 0 0,-6-2-2 16,-1 4 3-16,-4-2 4 0,-3 4-2 15,-5-3 4-15,-2-4-5 0,0 1 1 0,-1-5 6 16,-5 0-4-16,0-1 3 0,-2-3-4 0,1-1-6 15,-1-3 6-15,2-2 0 0,5-3 6 0,5 0-1 16,2-4-2-16,4 0-3 0,1-4-4 0,2-1 5 16,7-1-5-16,3-2 3 0,7 3-3 15,6-2-4-15,4-2 5 0,5 2-1 0,0-1 4 16,1 1-1-16,2 2 1 0,-5 0 0 0,1 1-3 16,-6 1 6-16,-4 4-4 0,-4 0 1 15,-2 3 2-15,-7 4-4 0,-4 0 2 0,-2 1-2 0,-3 1 2 16,-1 0 1-16,0 2-2 0,-1 4 3 15,-3 2-2-15,-1 2 1 0,0 1 0 16,0 3 1-16,-3 1-1 0,2 2-2 0,0-1 3 16,4 2-4-16,-1-2 5 0,3-1 3 0,3 2-4 0,-1-4-1 15,6 2-3-15,3-2-3 0,0-4 5 16,0-1 3-16,5-2 2 0,-1-2-1 0,4-3 0 16,1-5-4-16,-2 0 4 0,0-7 4 0,-2 3-2 15,-1-2 3-15,-1-4-7 0,-3 2-6 16,-1-4 7-16,-4-1 2 0,0 0 2 0,-4-3 3 15,-1-1-7-15,-4-1-1 0,-3-2-1 0,0 0 2 16,-4 2-2-16,-1-2 0 0,-4 2-2 0,0 4-4 16,-4-1 3-16,-3 0 0 0,0 6 2 15,-7-1-5-15,-1 4-4 0,0 0-10 0,-1 2-9 16,1 1-10-16,3 4-23 0,5 1-30 16,6 3-46-16,8 4-57 0,6 0-50 0,7 3-87 0,11 0-150 15,3 0-437-15,10 0-146 0</inkml:trace>
  <inkml:trace contextRef="#ctx0" brushRef="#br1" timeOffset="253983.0824">13248 15461 1 0,'11'0'348'0,"-2"-3"282"16,0 1-72-16,-6 2-84 0,-3 0-111 0,0 0-127 15,-2 2-92-15,0 5-40 0,-4 0-4 16,-1 3 2-16,-4 3-3 0,-3 2-12 0,2 1-14 16,0 2-14-16,0 0-14 0,5 1-12 0,0-2-7 15,5 1-8-15,2 0-5 0,0 2-5 16,4-5 0-16,2 0-1 0,7 2 6 0,3-4 5 15,4-1-8-15,2-4 3 0,7-2-8 0,-2-2-7 16,4-1 9-16,-1-4-4 0,-3-4 2 16,2 0 1-16,0-4-7 0,-2-4-1 0,1-1 2 0,0-3 5 15,-6-3-2-15,0-2 1 0,-5-1-2 16,-5-3-6-16,5-1 7 0,-6 5 2 0,0 1-2 16,-4 4 5-16,-3 4-6 0,-3-1 2 0,1 4 1 15,-1-1 7-15,-2 4 6 0,1 4-3 16,-2 1-3-16,2 2-11 0,0 0-1 0,0 0-2 15,-1 3 2-15,0 3 4 0,-1 4-5 0,-1 3 1 16,-1 4-1-16,3 1 1 0,-1 4 0 16,1 1 3-16,2-1-2 0,0 0-7 0,1-1 4 15,5 0 0-15,3-2 4 0,2-2 3 0,0-2-1 16,7-1-4-16,0-4 1 0,7-2-2 0,1-3 6 16,5-5-4-16,3 0-1 0,-3-5-2 15,0-5-2-15,-2 0 0 0,0-5 7 0,1-1 9 0,-6-5-11 16,1-4 1-16,-4-4-4 15,-1 1-5-15,-3 2 10 0,0-1-2 0,-5 1 1 0,-4 3-2 16,-4 2-1-16,-2 3 3 0,-2 3 2 0,-2 3 9 16,-4 3-5-16,2 2 1 0,0 2-5 0,-3 3-7 15,-2 2 8-15,-1 3-3 0,-4 4 0 16,-2 3-3-16,-2 4 1 0,-3 1-2 0,2 2 3 16,3 0 10-16,0 3-10 0,4 0 2 0,1 2-5 15,5 2-8-15,1-2 9 0,4 1 2 16,5 0 0-16,-1-2 2 0,8 0-4 0,3-3-1 15,1-2-4-15,9 2-5 0,4-2-30 0,4-3-38 16,4 2-80-16,6-3-193 0,5 0-839 0,-1-5-552 16</inkml:trace>
  <inkml:trace contextRef="#ctx0" brushRef="#br1" timeOffset="255024.5286">15554 15693 2573 0,'-11'-18'75'0,"-8"-10"9"0,4-3 36 0,-2 6 22 16,8 3-5-16,-2 3-26 0,1 1-38 16,-3 2-25-16,-3 2-1 0,3 3-7 0,-7 2-6 15,0 2-6-15,-2 2-13 0,-4 3-3 0,-1 4 0 16,-8 3 4-16,1 2-7 0,-3 4 3 15,-1 1-4-15,2 5-11 0,-1 1 12 16,5 2-5-16,3 3 1 0,7 0 3 0,4 1-8 0,4 1-2 16,5-2-1-16,5 1 1 0,1 0-1 0,8-1 4 15,3-2-2-15,4-3 3 0,8-1 3 16,5-3-3-16,10-4 4 0,1-5-6 0,6-3 3 16,-3-4-1-16,1-2-1 0,-1-3 3 0,-1-5-4 15,-5-2 4-15,-3-3-2 0,-1-6-1 16,-5 2 3-16,-2-3 1 0,-2 1 4 0,-3 3 1 0,-5 0-6 15,-2 1 0-15,-1 1-3 0,-6 0 0 16,2 3 4-16,-6 0 1 0,-5 2-2 0,3 1-4 16,-5 0 3-16,0 4-2 0,-2 1 3 15,3 0 5-15,-5 3-10 0,0 1 0 0,2 2 0 0,-2 3-2 16,-3 1 3-16,1 2 2 0,1 3-3 16,0 0-2-16,0 2 3 0,5 3 1 0,1 2-1 15,0 1 5-15,6 2-5 0,1 1-3 0,2 0-1 16,6 2-3-16,2-2 3 0,9 0 3 15,2-2 0-15,2 0 2 0,5-4 2 0,3 0-4 16,1-4 4-16,4-2-1 0,-4-1-5 0,0-4 3 16,-1-2-6-16,0-2 2 0,-1-2 3 0,2-3 0 15,4-1 1-15,-2-1-5 0,4-1 2 0,-4 1-4 16,5-2 2-16,-6 6 3 0,3-2-2 16,-3 0 1-16,4 1-3 0,-2 1 1 0,6 2 1 15,-1 1 0-15,5 0 2 0,0 2-2 0,-2 2 0 16,6 0-2-16,-6-1 2 0,2 6 6 0,-3-4-10 15,-1 4 6-15,1-2-4 0,-1 0-4 0,0 2 6 16,0 0-3-16,-4-1 0 16,-2-1-2-16,1-1 1 0,-3 2-2 0,-2-2 4 0,-1 0 1 15,0-3 1-15,-7 0 6 0,0-1-4 0,-2-1 2 16,-5 0 2-16,1-4-2 0,-1-3 3 16,-3 1 2-16,-2-1-4 0,-1 0 4 0,-5-1 0 15,2 1 3-15,-4-1-1 0,0 0 1 0,-1-1 3 16,-2 0-3-16,-5 1 5 0,1-4-3 0,-5 4-2 15,-4 0 2-15,-4 0-6 0,-6 3 0 16,-3-1-2-16,-6 3 1 0,-8 1 1 16,-3 2 1-16,-7 1 0 0,-2 1-4 0,0 2 4 0,2 1-4 15,5 2 3-15,11 1 2 0,10-2-9 0,6 5 5 16,10-1-4-16,7 2-3 16,3 1 2-16,8 0 2 0,10-1 2 0,10-1-2 0,7 2 7 15,11-2-5-15,4 1 1 0,1-4 3 0,-2-1-6 16,-7-3 3-16,-3-5-5 0,-10-3 3 0,-2-3 3 15,-7-6-1-15,5 0 2 0,-4-5 1 16,3-5 0-16,-4-1 0 0,-2-6 2 0,-1 2-3 0,-4-4-1 16,0-2 3-16,-7 1-5 0,-2-2 1 15,-2 3 5-15,-1 2-1 0,-1 3 2 0,-1 2-1 16,-1 5 1-16,-1 1 5 0,-1 4 2 0,-1 4 7 16,-1 1-4-16,1 6 0 0,0 1-8 15,-1 2-5-15,1 4 0 0,-3 2-6 0,-4 3 5 16,2 9-2-16,-6 1-4 0,4 6 2 0,2 3 0 15,2 3 4-15,1 4-3 0,1 1 1 16,0 4-1-16,4 1-5 0,2 2 6 0,0 1-2 16,0-2 1-16,3 1 0 0,-1-1-2 0,0-1-1 15,3 0-3-15,-2-1-17 0,3 0-41 0,0-2-68 16,-1-1-237-16,-3-2-1315 0</inkml:trace>
  <inkml:trace contextRef="#ctx0" brushRef="#br1" timeOffset="256897.4148">882 16427 460 0,'-2'-3'323'0,"1"-3"8"0,-2 1 15 0,-2-4-14 15,2 0 6-15,1-2-45 0,-3 2-60 16,2 2-43-16,2-2-38 0,-1 2-36 0,1 2-27 0,-3 2-42 15,3 0-25-15,1 3-18 0,-1 4 2 0,1 3 8 16,-2 2 4-16,0 5 7 0,-2 3-1 16,2 5 8-16,1 2-1 0,-2 4-2 0,-3 0-4 15,4 3-11-15,-4 1-2 0,4 1-5 0,-3-4-1 16,0-1-4-16,3 0 4 0,-1-2-2 16,-1-7-5-16,2 1 8 0,2-4-6 0,0-4 4 15,0 0 3-15,0-4-10 0,0-1 6 0,0-3 0 16,0-1 9-16,0-1 10 0,0-1 2 0,0-1 5 15,1-1-4-15,0-1-2 0,0-1-7 16,5-2-5-16,-3-2-2 0,5-3-8 0,0 0 2 16,3-3-22-16,12-14 0 0,3 4 2 0,-3 4 1 15,0 7 14-15,-2 2-5 0,4 3 3 16,-9 3-4-16,4 3 1 0,0 2 4 0,-2 3-6 16,1 3 4-16,-2 3-1 0,-2 3-1 0,1 2 6 15,-3 1-3-15,-3 2 3 0,0 2-3 16,-1 0 0-16,-6 3 2 0,3-1 1 0,-4 3 2 15,-3-1-4-15,0 0 3 0,-4-1-3 0,2-6-3 0,-5 0 3 16,0-3 0-16,-2-3 4 0,-2 1-4 16,2-4 0-16,-1-2-1 0,0-3 0 0,4 2 7 15,2-4 4-15,-2-1-1 0,4 0-5 0,-2-5 0 16,2 1-4-16,3-2-1 0,0-2 0 16,4-2-2-16,3-3-3 0,3-2-2 0,2-2 0 15,7 0 5-15,7-3 1 0,1 0 6 16,5 2-5-16,1 1 0 0,-3 2 6 0,-3 2-6 15,1 0 9-15,-6 2 0 0,3-1-3 0,-5 1 1 16,0 2-1-16,-6 1 3 0,-2-2-1 0,1 3 7 16,-7 1-1-16,0-1-5 0,-2 2 5 15,2 1-6-15,-4 2 8 0,-2 1 2 0,0 1-4 0,-1 0 0 16,0 1-9-16,-2 0-2 0,1 0-5 16,2 1-4-16,-2 2 1 0,0 3-1 0,-3 1 4 15,2 5 3-15,-2 0 1 0,0-1 4 0,-1 2-6 16,2 0 3-16,3-1-4 0,0-2-2 0,2 0 3 15,0-2 2-15,6 0 2 0,-1-1 0 16,4-2 2-16,5 0-4 0,4-3 2 0,4-1 6 16,3-4-8-16,3-2 3 0,3-5-3 0,0-2 1 15,0-3 6-15,-1-1-4 0,0-5 3 0,1-3-3 16,-2-4-3-16,-1-4 2 0,-2-5-2 16,0-1 3-16,-4-3-1 0,1 0 5 0,-4 0-2 15,-3 1-4-15,-1 4 5 0,-5 2-3 16,-3 1 4-16,0 7 1 0,-6 2-2 0,-1 5 2 0,-1 3-1 15,-1 7 8-15,-1-1-1 0,-3 4 3 16,5 2-1-16,-3 1-9 0,2 2 0 0,0 1-12 16,-2 1-1-16,-3 7 3 0,-5 5-4 0,-6 6 6 15,-1 5 0-15,5 1 2 0,0 4 1 0,-2 2 0 16,5 3-3-16,2 4-5 0,2-1 5 16,1 4-1-16,5 1 5 0,1-2-1 0,6-4-3 15,2-1 0-15,2-3-3 0,6-3 4 0,2-1-3 16,2-1 3-16,3-6 0 0,3-7-4 0,3-2 5 15,3-5-7-15,-1-4 4 0,2-5 2 0,-4-5-3 16,-1-4 5-16,0-4-3 0,-2-2 1 16,-4 2 4-16,-2-7 0 0,-2 1 1 0,-5-2-4 15,1-1 4-15,-6 2-3 0,-2 1 3 16,-2 5 3-16,-4-1-4 0,-1 4 3 0,-3 3-3 0,0 1 0 16,0 3 3-16,-1 1-4 0,-2 3 2 0,-4 2-8 15,2 2 0-15,-4 7-3 16,-3 1 4-16,-2 7 7 0,-2 2-10 0,5 1 8 15,0 2-5-15,2 0-2 0,4 6 7 0,0 3-4 16,3 1 2-16,4-2-2 0,2-3-1 0,5-3 0 16,4-4 0-16,0-4 6 0,2 0-4 0,6-7 4 15,-3-3-5-15,4-1-3 0,2-5 6 0,-3-2-2 16,4-7 5-16,-2 1 0 0,0-6-3 0,0 0 1 16,0-3-2-16,-7-2 7 0,3 0-3 15,-6-6 3-15,-5-2 1 0,0-3-9 0,-3-1 10 16,-2 1-8-16,-2 1 1 0,-3 2 1 0,0 1-7 15,-5 4 2-15,0 1-3 0,-3 4 2 16,-2 5-4-16,-1 0 1 0,-2 3-3 0,-5 2-6 16,3 3 0-16,-4 2-19 0,2 2-16 0,2 3-28 15,1 1-50-15,6 2-44 0,2 5-79 0,5-1-121 16,6 5-200-16,4-1-1022 0</inkml:trace>
  <inkml:trace contextRef="#ctx0" brushRef="#br1" timeOffset="257645.606">2629 16647 1829 0,'0'-6'483'0,"0"0"-134"0,-2 0-88 16,2 1-72-16,-1 5-58 0,1 1-39 0,0 2-40 15,0-1-21-15,0-1-21 0,-1 1-2 0,1 2-6 16,-2 3 0-16,2 5 9 0,0 2-9 0,0 3 7 16,3 0-3-16,0-2 0 0,3 2 7 0,-1 2-6 15,2-1 6-15,2-1-2 0,2-1-1 16,0 1-3-16,2-2 0 0,1-1 3 0,-2-3-7 15,2-4 7-15,-1-2-3 0,0-3-3 16,-2-3 9-16,-1-1-4 0,4-2 6 16,0-5-4-16,-1-4-2 0,-2-5 2 0,4-1-5 15,-2-2 5-15,1-2-7 0,2 0 2 0,-4 1-3 0,3 1-1 16,-1 1 6-16,-3 5-7 0,-1 1 4 16,-3 4 0-16,-2 1-3 0,0 1 5 0,-2 5-1 0,-2 0 0 15,-1 4-2-15,0 1 0 0,-2-2-6 16,1 2-5-16,1 4 11 0,0 2-10 0,-1 5 8 15,1 3 2-15,-2 3-10 0,1 1 6 16,1 1-3-16,0 1 3 0,1 1 0 0,2-1 0 0,0 0 1 16,5-2-4-16,-1-2 6 0,1-3-4 15,4-7 3-15,-2 1 3 0,3-1-12 0,1-5 12 16,3-3-6-16,0-1 3 0,2-4 3 16,-2-4 0-16,1 2 2 0,-1-1-3 0,0-7 8 0,-1 1-9 15,-2-1 3-15,0-2 1 0,1 1-6 16,-5 1 9-16,-1-2-4 0,-2-1-2 0,-1 1 4 15,-2-2-5-15,-1 2 6 0,-4-2-5 0,-3-2 3 16,0 2-5-16,-5-1-2 0,-1 2 6 0,-3 2-8 16,-6 2 2-16,-1 0-1 0,-1 2-4 15,-6 2 9-15,-1 4-2 0,-2 1 0 0,-2 1-4 16,0 3 4-16,4 1-5 0,3 1 0 0,7 1 7 16,5 0-12-16,7 0 7 0,4 1-2 15,2 1-5-15,4-1 11 0,4 5-5 0,8 0 5 16,6 2 0-16,9-1-2 0,12-1-1 0,8-1-2 15,7 1 7-15,5-1-8 0,1-2 8 16,0 0 0-16,-7-1-6 0,-4-4 7 0,-5-3-7 16,-7 1 0-16,-2 0 2 0,-5-2-4 0,-1 2 4 15,-5 1-3-15,-3-2 6 0,2 0-1 0,-9 1 3 16,-5 1 3-16,-3 0-6 0,-5-3 9 0,-3 4-4 16,-2 0 3-16,0 0-1 0,0 0-9 0,-1 1 6 15,0-1-4-15,1 0 0 0,0 0 3 16,0 0-2-16,-2 0-1 0,0 0-3 0,2 0 6 15,-1 0-10-15,1 0 4 0,0 0 3 16,0 0-8-16,-1 3 6 0,1-6-2 0,0 3-1 16,-2 0 6-16,-1 0-5 0,0 3-3 0,-1-3-15 15,0 1-25-15,0 0-29 0,-2-1-51 0,-3 2-113 16,0-2-455-16,-2 2-1081 0</inkml:trace>
  <inkml:trace contextRef="#ctx0" brushRef="#br1" timeOffset="258885.214">4073 17156 2262 0,'-7'-4'135'15,"-2"-3"0"-15,-1 2 34 0,5 1 1 0,1 3-8 16,2-2-22-16,0 1-37 0,-2 1-15 0,2-5-20 15,2 3-11-15,0 0-17 0,2-2-16 16,0-1-10-16,2 1 2 0,4-2-1 0,5-2-5 16,7-4 1-16,9-1-13 0,4-4 2 0,8 1 4 15,1-1-2-15,3 0 2 0,-1-2-4 16,0-5-2-16,1 1 6 0,-6-4-4 0,-2-5 7 16,-6 0 1-16,-5-1-7 0,-5 1 5 0,-3 1-4 15,-5 1 5-15,-3 2-1 0,-2 0 2 0,-2 1-3 16,-6 3-1-16,0 3 10 0,-1 4-7 15,-4 2 7-15,0 4-2 0,0 2-7 0,0 5 4 16,-2 3-5-16,1 4 0 0,-5 7-5 0,0 4 2 16,-5 9-2-16,-2 2-1 0,1 6 5 0,0 5-5 15,3 0 4-15,4 6 1 0,3 2-5 0,2 3 1 16,9 0-1-16,2-4 0 0,6-1 2 0,5-5 3 16,3-3-3-16,6-3-2 0,4-4 2 15,4-4-2-15,5-2 4 0,1-5 3 0,3-6-4 16,-1-3 1-16,-1-5-4 0,0-4 0 0,-1-4 3 15,-3-7-1-15,-3-3-1 0,-5-5-1 16,-3-4-4-16,-8-6 2 0,1 0 7 0,-5-3 2 16,-3-6-1-16,-2-3 0 0,-4-2-5 0,-5 1-1 15,0 3 5-15,0 6 1 0,-5 5-2 0,-1 2-1 16,-2 6 2-16,-1 4-4 0,3 3 1 16,-1 2 8-16,-2 4-10 0,4 6 5 0,0 1-2 15,3 3-6-15,-5 6 6 0,1 6-3 0,-2 6 3 16,-3 5-1-16,4 3-1 0,-1 2 1 15,2 2-2-15,2 2 4 0,2 2 0 0,2 2-4 16,4 1 0-16,2-2-4 0,0 0 6 0,4-3-2 0,3-6 3 16,0-1-2-16,4-4-6 0,0-6 0 15,1-2-4-15,2-5 4 0,-1-4-4 0,3-2 4 16,0-5 0-16,2-3-1 0,-2-4 3 0,1-4-3 16,-1 0 5-16,0-4 2 0,-2-4-2 0,-1 2 1 15,-2-3-1-15,0 2 5 0,-4 1 0 16,1 1 3-16,1 0-3 0,-4 5-5 0,-1 1 4 15,-1 2-3-15,-2 2 4 0,-1 5 0 0,-1-2-5 16,-1 6 1-16,1 1-4 0,-1 4 5 0,0 3 1 16,3 2 2-16,1 4 1 0,3 2-6 15,-1 4 3-15,1-1-2 0,5 1 1 0,-1 0 5 16,4-2-5-16,3-3 7 0,1 1-5 16,7-3-1-16,9-2 4 0,3-4-4 0,5 0 3 15,-3-3-2-15,6-6-1 0,-4 1-3 0,-1-5 3 16,-5 0 4-16,-7-2-2 0,-4-4 5 0,-4-2-3 15,-8-3 3-15,0-3 4 0,-6-4 0 16,-2-2 0-16,-2 0 0 0,-3 0 2 0,-4 6 4 16,-3 1 5-16,-4 5 5 0,-2 0-7 0,-2 4 2 15,-4 2-5-15,0 3-7 0,-5 4 4 0,0 3-6 16,-5 3-1-16,-4 6-2 0,-3 1-1 0,1 5-2 16,3 2-2-16,5 2 4 0,7 3-4 0,5 2 3 15,3-1-5-15,8 0-3 0,5 1 8 16,4-3-5-16,7-1 5 0,6 0-2 0,11-1-3 15,3 3 1-15,7-6-2 0,4 1-4 0,-5-1-11 16,-2-7-10-16,-1 0-13 0,-6-2-18 16,-3-2-11-16,-2-5-30 0,-7-1-32 0,-6-2-36 15,-3-5-81-15,-6 0-193 0,-1-5-675 16,-5-6-389-16</inkml:trace>
  <inkml:trace contextRef="#ctx0" brushRef="#br1" timeOffset="259115.8516">4121 16857 2446 0,'7'-2'81'0,"4"-4"-10"0,9-1 0 16,5-1 10-16,8 1 7 0,3 3-29 15,4 0-23-15,7 0-15 0,5-2-9 0,5 1-4 16,3 0-22-16,3 1-75 0,-2-1-256 0,2 1-1262 16</inkml:trace>
  <inkml:trace contextRef="#ctx0" brushRef="#br1" timeOffset="261514.7368">7128 16828 378 0,'0'-9'239'0,"0"-5"43"16,3-4 2-16,1-1 12 0,-1 5 3 0,-2-4-18 16,2 2-41-16,2 1-40 0,-4 0-27 15,-1 1-24-15,-1 1-19 0,-4 4-16 0,2 0-26 16,-4 4-23-16,1 0-18 0,-4 3-18 0,-5 4-9 15,0 3-4-15,-6 7-7 0,1 4-3 16,-7 4 5-16,0 4 0 0,0 0 7 0,-3 2 3 16,1 2-6-16,3 2-4 0,2 2-6 0,4 3-4 15,3 3 0-15,3-2 5 0,5-1-2 16,4-1-4-16,1-1 1 0,6 1-5 0,3-2 7 16,3-1 2-16,4-4-2 0,4 0 0 15,2-4-3-15,9-1-1 0,5-5 6 0,6-5 4 0,5-1 3 16,3-8-1-16,5-3-4 0,4-4-4 15,5-6 2-15,0 1 5 0,1-4-6 0,0-2-1 16,-2-3-4-16,-7 0-4 0,-1 0 3 0,-9 0 2 16,-3-1 3-16,-7 0-1 0,-5 0-2 0,-6-1 1 15,-5 4 0-15,-5-2 6 0,-3-2-3 16,-1 1-2-16,-4-1-4 0,-5-1-4 0,-5 0 6 0,3-3 2 16,-4 0 1-16,-2 0 2 0,-1 3-2 15,-2 1-3-15,-3 0 1 0,3 5-1 0,-5 0 0 16,0 5 3-16,1 2-5 0,-2 2-5 0,-5 3 5 15,3 2 2-15,-2 5 3 0,1 2 5 0,-7 4-6 16,0 3-4-16,-2 3 0 0,-1 3 1 16,0 0 0-16,1 3 3 0,5 1-2 0,4 1-3 15,5 0 1-15,3-1-2 0,2 0 6 0,3 0 3 16,2-1-4-16,5 1-3 0,2-2-3 16,6-3 0-16,1 2 3 0,5-6 4 0,4 1-2 15,4-6-4-15,7-4 5 0,4-2-3 0,2-5 7 16,5-1 4-16,4 0-8 0,-2-5 2 0,0-4-5 15,2 0-1-15,-3-4 4 0,-3 2 2 16,2 2-2-16,-5-1-2 0,-3 3 6 0,0-1-6 16,-1 2 4-16,-6 4 1 0,3 1-7 0,-6 4 3 15,2 2-3-15,-3 3-4 0,-4 5 3 0,2-3 5 16,-5 2-1-16,3 2 2 0,-5-1-5 16,-3 1 1-16,1-1 2 0,-1 3 2 0,-3-2 1 0,2-4-2 15,-3 2-3-15,-2-4 1 0,3-3-1 16,-2-1 2-16,0 0 3 0,0-2-2 0,3 0 4 15,-1-2-3-15,3-5 2 0,4-1 4 0,1-2-7 16,0-3 5-16,5 1-4 0,-4-4-4 0,7-1 4 16,-1 0-2-16,2 3 4 0,1-2-1 15,-3 2-4-15,2 4-1 0,-1 0 0 16,-3 2 2-16,-3 2 0 0,-4 2 4 0,0-1-3 0,-2 4-5 16,-4 0 7-16,1 2-5 0,-3 4 2 15,1 1 2-15,3 2-5 0,-3 2 2 0,3 2-1 16,-3 3 1-16,4 2-2 0,-3 1 7 0,2-2-4 15,-2 2-4-15,3-1 6 0,-3-2-7 16,4-1 7-16,2 1 1 0,1-1-5 0,1-4 5 16,7-1-5-16,-1-4 3 0,4-2 3 0,1-3 0 15,5-3-4-15,0-6-2 0,2-2-1 0,0-3-2 16,1-1 7-16,-3 4 2 0,-2-8 2 0,-2-2-4 16,0-3-3-16,-5-8 1 0,1-3-1 0,-4-5 4 15,0-4 2-15,-4-3-4 0,-3 1 2 0,-5 1-2 16,1 4 3-16,-5 2 6 15,-1 4 1-15,-5 3-3 0,2 4-3 0,-3 4 0 0,-3 2 7 16,3 3 8-16,0 7 5 0,1-1-1 16,-3 6-6-16,6 1-2 0,-3 1 0 0,4 4 1 0,1 0-8 15,0 2-4-15,0 2-6 16,0-1-9-16,-3 3 11 0,2 3-1 0,-2 1 2 0,0 4 5 16,2 2-5-16,1 3-4 0,1 3 0 15,0 2 0-15,0 4-2 0,3 2 3 0,3 2-2 16,-2 3 0-16,2 3 1 0,-3 0-1 0,4 3 6 15,0 0-1-15,-1 0-2 0,3 2 0 0,0 0-3 16,2-5 4-16,0-4 0 0,6-7 1 16,-1-3-3-16,9-7-3 0,-1 0 6 0,4-7-3 15,2 0 5-15,-1-5-1 0,3-3-3 0,0-3 0 16,1-5-2-16,-2 2 4 0,4-4-4 0,-4-2 6 16,0 0-4-16,-2-6-2 0,-4-1 4 0,1 2-6 15,-2 1 7-15,0 1-2 0,-3 0-1 0,-2 4 2 16,-3 0-3-16,-5 0 0 0,0 7 1 15,-1-1 2-15,-2 2-2 0,-5 3-7 0,2 0 4 16,-2 1-2-16,-2 5 5 0,0 3 3 0,4 5-3 16,-3 1 1-16,0 2-5 0,-1 1 4 0,0 2 1 15,3-5-1-15,-1 4 2 0,-2-3-4 16,5 2 0-16,-2-6-3 0,6 4 5 0,0-4 3 16,4-1-6-16,3-4 8 0,5-1-8 15,4-4 1-15,4-1 2 0,3-3 0 0,-1-1 2 16,-1-1-4-16,0-4 2 0,-2-1-2 0,-4 0 0 15,-2-3 8-15,-3 2-5 0,-2-2 3 0,-3-1-4 16,-4 2-1-16,0-1 2 0,-3 2 1 16,-4-1 3-16,-1 5-1 0,-2-2-2 0,-2 0-2 15,-1 1 2-15,-2 2 4 0,0 2-4 0,-3-1 3 16,-3 1-5-16,3 2-2 0,-2 1 6 0,-2 0-5 16,-1 1 4-16,2 2-1 0,2 1-4 0,1 1 0 15,-1-2-1-15,1 4 4 0,4 1-3 0,0-2 4 16,3 2-2-16,1-2-4 0,3 4 5 15,6-3-3-15,-1 0 3 0,8 2 1 0,0-6-5 16,4 2 2-16,3-4-1 0,-1-1 3 0,0 1-1 16,1-2 2-16,-2 1-4 0,-3-4-2 0,-2 1 4 15,-1-2-2-15,-2-5 4 0,1 3 0 16,-2-2-6-16,-3-1 4 0,0 1-3 0,0-2 5 16,-2 2 2-16,-3-3 1 0,-1-2 0 0,-1-1-9 15,1-1 6-15,0 0-5 0,-1 1 4 0,4 3 0 16,-4 3-3-16,2 2 4 0,-3 2-4 15,0 1 2-15,-1 3 2 0,-1 0-3 0,0 2 0 16,0 2-4-16,3-1 1 0,0 5-2 0,1 1 4 16,4 4 4-16,3 3-6 0,1-2 6 15,6 2-6-15,3-4 2 0,1-1 6 0,6-3-4 16,3-4 5-16,4-3-6 0,2-3 0 0,2-3 0 16,1-3-1-16,-6-3 5 0,-1-3-5 0,-2 0 5 15,-4-6-4-15,1-4-1 0,-5-1 5 0,3-2-4 16,-2-5 5-16,-3-1-1 0,-1-3 0 0,1-4-1 15,-1 2-4-15,-4 1 7 0,-5 3-2 0,-4 3 2 16,-3 3-1-16,-3 1-5 0,-1 4 6 16,-3 5-4-16,-2 2 5 0,3 8-1 0,-4 2-3 15,2 2 1-15,-2 3-2 0,0 3 1 16,-3 6-1-16,-2 1 0 0,-3 6-1 0,0 2-2 16,1 6 3-16,1 4-2 0,2 3 5 15,2 6-1-15,0-2-3 0,1 8-3 0,3 1-1 0,-1-1 4 16,1 1-2-16,1-3 5 0,0 0-3 15,-1-4-3-15,3 2 5 0,-1-3-4 0,0-3 4 16,6 1 1-16,4-4-8 0,4-3 0 0,9 0-14 16,2-3-9-16,6 1-22 0,3-3-41 0,5 3-78 15,8-2-188-15,6 0-692 0,7 1-686 16</inkml:trace>
  <inkml:trace contextRef="#ctx0" brushRef="#br1" timeOffset="262848.4221">11573 17029 2024 0,'-2'0'108'0,"0"-2"34"16,1-1 15-16,4-1 3 0,1 0-29 0,2-2-28 15,3-3-16-15,4-2-20 0,1-1-8 16,5-3-14-16,4-3-7 0,4-1-2 0,2-5-1 16,9-2-1-16,-1-5-5 0,4-4 1 0,4-2-10 15,0-1-1-15,1-2-2 0,-1-3-8 16,-3 2 5-16,-3-4-4 0,-7 1 4 15,-6 0 2-15,-5 3 1 0,-3 2 4 0,-6 2-2 0,-4 5 5 16,-3 3 0-16,-5 4 5 0,-3 6 2 0,-2 3-7 16,-1 6 4-16,-2 4-9 0,-2 1-5 15,-2 9-4-15,-2 3-6 0,-7 7 2 0,-4 5-7 0,-3 6 7 16,-1 7-6-16,3 0 2 0,-2 6 2 0,5 1-10 16,3 4 8-16,6 2-3 0,4 1-1 15,7 2 9-15,5-2-6 0,9 1 5 16,2-3-7-16,9-4 4 0,7 1 0 0,4-6-3 15,5-3 7-15,2-4-9 0,6-8 7 0,0-3 0 16,2-8-4-16,-1-2 8 0,0-5-9 0,-6-4 2 16,0-3-1-16,-6-4-4 0,-2-3 1 0,-5-2 0 15,-2-4 6-15,-6-3-4 0,-1-2 7 16,-8-1-5-16,0-2-4 0,-4 0 11 0,-4 1-9 16,-2 0 5-16,-2 1-1 0,-2 4-7 0,-3 1 3 15,-3 1-2-15,3 2 5 0,-1 0-6 0,-1 2 6 16,2 4 0-16,-1-1-3 0,-1 3 8 15,6 3-5-15,-2 0-1 0,1 2 1 0,2 3-8 16,1 0 2-16,-1 1-3 0,1 0 4 0,-1 3 3 16,-1 1-1-16,0 4 4 0,-3 3-9 0,3-1 8 15,-1 3-5-15,0 0 1 0,2 0 3 16,0 2-6-16,1-2 6 0,0-1-2 0,0 1 1 0,1-1 1 16,2 1-4-16,-1-1 2 0,1 2-3 15,0-2 6-15,4-1-5 0,-4 2 1 0,2-2 6 16,0 3-12-16,3-3 11 0,1 0-4 0,-2-3-4 15,2-2 9-15,2 1-5 0,1-1 2 16,1-1-3-16,4-1-1 0,3 1-1 0,2-3 1 16,2 1 8-16,5-1-8 0,-2-2 4 0,0 0-3 15,1-2-5-15,-3-2 9 0,0-1-5 0,-2 0 5 16,3-5-1-16,-5 2-5 0,0-2 2 0,-1-6-1 16,-1-2 6-16,-2-1-3 0,1-2 5 0,-2 1-4 15,-3-1-4-15,-1 1 6 0,-2 4-5 16,0-1 4-16,-2 7 1 0,-3 1-6 0,0 2 2 15,-1 3-2-15,-2 0 3 0,1 3 0 16,-3-1-1-16,2 2-1 0,-2 2-6 0,1 0 6 16,2 6-2-16,2 2 4 0,-2 3 0 0,4 5-7 15,-1-3 4-15,2 1-1 0,0-1 3 16,2 1 1-16,1 1 1 0,2 0-1 0,1-2-3 16,-1-1 5-16,5-5-5 0,1-1 0 0,2 0 3 15,0-4-5-15,2 0 4 0,2-2-5 0,0-1 5 16,3-1 2-16,-1-2-3 0,0-1 2 0,1-1-7 15,2-2 1-15,-3 0-1 0,-2-2 2 0,3-2 5 16,-4 1-3-16,3 0 3 0,-3-6-3 0,5 2 0 16,0-1 6-16,0 4-4 0,-5 0 4 15,-2 3-4-15,-4-1-4 0,1 0 2 0,-6 1 2 16,-1 1 2-16,2 1-2 0,-2 1 1 0,-1-2-1 16,1 3-1-16,2-1 5 0,0 1-5 15,-2 2 2-15,0 0-2 0,0 2-3 16,-1 0 3-16,2-1-1 0,-1 5 4 0,-1-3-2 0,0 2 0 15,5 2 0-15,-3 0-5 0,2-3 7 0,0 4-2 16,3-2-1-16,-4-2 2 0,2 5-5 16,-3-6 3-16,5-1 0 0,-5 0 3 15,2-2 1-15,-1 0 0 0,-3-2 0 0,1 0-3 0,-1-1 3 16,4-1-3-16,-5-2 5 0,1 2-2 16,2-1-5-16,-1 0 4 0,3 0-4 0,-5-3 5 15,-4 0 6-15,1 2 1 0,-5 0 2 0,2 1-4 16,-2-1 4-16,-2 2-2 0,-2-1 4 15,-2 0 1-15,1 2-10 0,-3 0 1 0,-4 1-6 16,0 1 0-16,-4 1 4 0,-8 3-2 0,-3 3 0 16,0 2-4-16,-3 2 0 0,4 4 0 0,-1 1 2 15,5 6 6-15,2 2-8 0,3 0 5 0,4 0-6 16,2 2 0-16,7-2 6 0,2 2-4 0,4 1 1 16,8 3 0-16,4-1-3 0,7 1 1 0,3-4 1 15,5-1 4-15,1-5-5 0,3-1-2 16,-2-1-11-16,-3-6-16 0,-3-1-12 0,0-4-29 15,-5-4-42-15,3-1-73 0,-4-2-216 0,-1-4-778 16,-5-4-524-16</inkml:trace>
  <inkml:trace contextRef="#ctx0" brushRef="#br1" timeOffset="266349.2361">734 17622 162 0,'0'-2'276'0,"0"1"19"0,0-2 14 0,-1 0 5 16,1 0-39-16,0-2-41 0,-1-1-44 0,-2 3-21 16,2 0-13-16,0 1-19 0,0-1-7 0,1 2-14 15,-1-1-14-15,1 2-11 0,-2 0-12 16,2 0-18-16,0-2-19 0,-1 2-11 0,1 0-21 15,0 2-4-15,-3 0 0 0,3 2-8 0,-1 2 11 16,-1 2-5-16,2 3-2 0,-1 2 5 16,0 2-4-16,1 3 0 0,-1 0-4 0,1-2 3 15,1 1-7-15,1 0 6 0,0-3 3 0,3 0-9 16,-1-2 5-16,2-2-4 0,-3-3 1 16,5-2 11-16,-4 0-2 0,5-1 7 0,0-3 4 15,-1-4 5-15,2 0 3 0,2-2 0 0,-1-1-1 16,2-1-12-16,2-4 6 0,0 2-7 0,-1-7-9 15,1 4 4-15,5-13-6 0,-3 3 2 16,-8 8 6-16,-5 8 3 0,-1 5-1 0,0-2 3 0,-2 3 4 16,-1 3-11-16,0-2 3 0,-1 0-9 15,-2-1-7-15,2 1 9 0,1 4-8 0,4 4 8 16,-2 2-2-16,1 4-4 0,-1-2 1 0,2 2-2 16,-2 0 9-16,0 1-8 0,-2 3 9 0,1 0-8 15,0-2-3-15,-1-1 10 0,-1-2-15 16,0 0-1-16,-1 2-18 0,-4-2-37 0,4-1-39 15,-6 0-85-15,3-3-142 0,-1-1-276 0,4-6-1027 16</inkml:trace>
  <inkml:trace contextRef="#ctx0" brushRef="#br1" timeOffset="267103.6454">733 17440 898 0,'-6'-5'143'0,"2"0"19"0,-4-1 46 0,0-1 22 16,-1-1-21-16,-1 0-59 0,4 1-48 0,-3 0-39 16,1 1-16-16,-1 0-1 0,4 1-15 0,-2 1 1 15,-1 0-11-15,-1 2-9 0,4 1 2 16,-3 0-8-16,1 1 6 0,2 1 4 0,-4 0 1 15,-1 1 9-15,0 3 6 0,-1-3 6 16,-2 2-2-16,-2 2-2 0,4 0-6 0,-3 1-8 0,-3 1 2 16,0 0-3-16,3 1 2 0,-4 3 1 15,4 0-2-15,-4-1-4 0,4 2-7 16,-4-2 4-16,2 3-3 0,3-3 4 0,0 2 0 0,-2 0-6 16,5 1 2-16,0-1-5 0,-1 0 6 0,6 1 0 15,-2 1-3-15,0 1 2 0,4 1-8 16,1-2 4-16,-4 3-3 0,5 0 1 0,1 3 6 15,0-2-13-15,1 2 10 0,4-1-6 0,-3 2-5 16,0-1 9-16,3 2-7 0,-1-1 4 16,2-1-5-16,-2 0 3 0,5-2-2 0,-2 2 4 15,-1 1 8-15,2-2-8 0,3 0 7 0,-1 0-6 0,0-3 5 16,2 1 9-16,2 0-5 0,1-1 1 16,-2-2-3-16,4-2-6 0,0 0-1 15,-1 1 12-15,3-3 3 0,0 2-11 0,2-3 6 0,-2 0-21 16,2-2-1-16,-2-1 17 0,-1 1 0 15,-1-4 13-15,0 1-9 0,3-2-9 0,-3 0 6 16,0-3-5-16,2 0 16 0,0 0-3 0,1-3 2 16,1 0-13-16,-1-2-11 0,3 0 22 0,1-2-26 15,-2 0 20-15,0 0-14 16,5-4-9-16,18-7 17 0,-7-2-3 0,-5 0 16 0,-7 3-7 16,-2-3 2-16,-2 3 0 0,4-5-3 0,-4-3 7 15,-2-1-3-15,0-1 4 0,0 2 0 16,-7 3 0-16,3-4 3 0,-4 0-2 0,-3 0 6 15,-5-4-2-15,3 3-2 0,-5 2-1 0,-3-1-7 16,-1 0 2-16,-5 1-3 0,1-2 2 0,-1 2 1 16,-7 7-4-16,1 0 0 0,0-1-7 0,-5 1 2 15,1 3-3-15,-2-1 1 0,-4 4-1 16,-1 1-9-16,-5 1 3 0,-2 0-4 0,0 3 5 16,14 4 13-16,-5 1-6 0,2 0 3 0,-8 0-8 15,3-1-3-15,-5 1 2 0,-1 1-4 0,-2 2-2 16,-2 1-12-16,5-1-4 0,1 2-19 15,3 2-14-15,1 1-17 0,2 1-45 16,5 3-43-16,1-3-148 0,1 2-386 0,1 2-932 16</inkml:trace>
  <inkml:trace contextRef="#ctx0" brushRef="#br1" timeOffset="267721.9545">1447 17861 1888 0,'0'-2'94'0,"-1"1"-35"0,1-2-3 16,1 3 3-16,-1 0-3 0,1 1-12 0,-1 4 18 0,2 1 6 15,3 1-2-15,-1 0 7 0,5 5-20 0,0 1-10 16,0 5 4-16,-3 4-6 0,1 2-3 16,0 4-3-16,-5 0-7 0,1 2 1 15,2 2-6-15,-3 0-7 0,-2-14-1 0,1 2-7 0,-1-4 2 16,0 4-4-16,0-1 2 0,-1 2-9 15,1-4-7-15,-1-1 8 0,0-1 0 0,0-5 17 16,0 0 11-16,-2-6 18 0,3-1 18 0,0-2 15 16,0-2-1-16,-1-3-24 0,0-3-13 0,0-3-29 15,-2-2-15-15,-3-9 1 0,-5-21-6 16,1-3 9-16,1 0 7 0,6 7 0 0,-2-2-4 16,3-2-2-16,2-2 2 0,2 1 4 0,1-1 3 15,-2 5-3-15,2 2-2 0,3 0-1 0,2 5 0 16,2 1 4-16,1 7 4 0,1 6-5 15,1 1-3-15,-2 3-5 0,3 2-4 0,2 2 2 16,-4 4 3-16,3 2 1 0,-4 4-5 0,3 2 2 16,-3 2-3-16,1 1 3 0,1 5 9 0,-3 0-6 15,-4 6-3-15,3 2-8 0,-4-2-6 16,-3 3 8-16,-1 6 4 0,-3 2 6 0,-4 2-1 16,1 0-2-16,-3-4-3 0,0-4-2 0,-2-1 4 15,-2-3-2-15,1 2 2 0,-3-4-4 0,2-3-5 16,2 0-4-16,3-5-6 0,1 2-10 0,0-2-34 15,2-3-50-15,3-1-91 0,1-5-164 16,1 2-250-16,3-3-979 0</inkml:trace>
  <inkml:trace contextRef="#ctx0" brushRef="#br1" timeOffset="268066.8384">2016 17791 2356 0,'-1'1'264'0,"0"2"-193"15,-1-2-16-15,2 0 11 0,-2 1 6 16,-2 2 7-16,-4 5-11 0,-6 8-12 0,-4 2-10 16,-4 3-22-16,4 0-8 0,6-3 1 15,3 1-6-15,0 2 2 0,6 2-5 0,2-1-12 16,2 1 1-16,5-3-6 0,2-3 2 0,4-1 2 0,4-4-3 16,1-3 1-16,3-4 0 0,2-5 1 15,0-1 8-15,3-4 6 0,0-2 5 0,-3-2 0 16,-1-3 0-16,-1-1-4 0,-2-6 0 0,-5 0 6 15,-3-4-4-15,-1 1 0 0,-3-2-3 16,-4-1-8-16,-2 0 3 0,-2 2 5 0,-4 1 1 16,2 1 0-16,-5 4-1 0,-4 0-6 0,-2-3 0 15,1 2 1-15,-6 3-3 0,3 3 0 0,-5 6-7 16,1 1-6-16,-4 3 4 0,2 1-1 16,0 2 4-16,2 1-3 0,2 0-9 0,1 3-27 15,6 0-32-15,4 2-64 0,3-1-112 16,6 2-210-16,3 3-619 0,7-3-106 0</inkml:trace>
  <inkml:trace contextRef="#ctx0" brushRef="#br1" timeOffset="268325.9417">2383 17811 2888 0,'-1'-1'82'0,"-2"-1"5"0,0-1 4 0,5 4-15 16,-2-1-28-16,0 2-23 0,0 0-21 0,0-2-5 16,1 9 6-16,0 1-6 0,1 6 4 0,1 2-3 15,2-1-3-15,-3 3 1 0,-1 0 4 0,0 3 1 16,1 3-4-16,1 0 4 0,-2 1-10 0,1-1 2 16,-1 3 2-16,0-3-10 0,3 1-12 15,-4-16-24-15,1 4-44 0,-1-3-63 16,0 2-100-16,0-3-170 0,0 4-367 0,-1-8-689 0</inkml:trace>
  <inkml:trace contextRef="#ctx0" brushRef="#br1" timeOffset="268506.1671">2082 17633 2029 0,'-6'-11'123'0,"-3"0"35"0,1-5 21 0,6 7-11 0,0-1-47 15,2 7-43-15,-1 0-43 0,2 0-36 0,0 4-48 16,0-2-21-16,3 3-11 0,2 3-24 16,4 1-51-16,2 2-217 0,5 1-593 0,4 5-123 15</inkml:trace>
  <inkml:trace contextRef="#ctx0" brushRef="#br1" timeOffset="269315.2495">2519 17962 2360 0,'2'0'19'15,"-2"1"25"-15,2 3 31 0,0 1 22 0,4 3 18 16,-2 3-21-16,5 2-23 0,-2 5-17 0,-2 0-6 16,4 4-16-16,2 0-10 0,2-1-2 0,-1-2-10 15,-1 0-1-15,0 1-3 0,-5-12 4 16,2 2-3-16,-1-3-2 0,1 0 10 0,-1 2-12 15,4-5 4-15,-4 1-6 0,3-2-3 16,3-2 14-16,-2-2-8 0,12-6 0 0,-2-7-6 16,-2-2-11-16,-3-5 8 0,1-2 7 15,-2-2 5-15,1 0 4 0,2-1 4 0,-4-3-5 16,5 3-5-16,-5-2 4 0,1 3-2 0,-2 1 11 16,0 7 4-16,-3 4 1 0,-2 2 14 0,-1 3 1 15,-5 3 7-15,2 4-1 0,-1-1-17 0,-5 4-11 16,1-1-12-16,-1 0-7 0,2 3 1 0,2 4 5 15,1 5-1-15,-1 4-5 0,0 7 7 0,2-2-11 16,1 2 7-16,-1 0 4 0,1-3-12 16,1 1 10-16,0-1-9 0,3-2-1 0,1-1 5 15,2-3-4-15,6-3-2 0,-2-5-3 0,4-5-5 16,0-3 5-16,4-5 7 0,-2 0 4 0,0-8-2 16,0 2 0-16,-1-8 4 0,-4-2-1 15,2-1 10-15,-4 0 1 0,2-5-3 0,1 0-1 16,-5-5 1-16,-1 5-2 0,0-5-1 0,-5 5 10 15,0 1 0-15,-4 3 2 0,4 5-1 0,-4-5-3 16,1 3 5-16,2 3 5 0,-4 1 12 16,-1 10-2-16,-1-1-1 0,0 3 1 0,0 0-5 0,0 3 1 15,0 1-10-15,0 1-6 0,-1 2-9 16,1 1-8-16,0 4 6 0,0 0-5 16,0 11 4-16,1 7-2 0,-1-1-7 0,1 3 4 0,1-3-2 15,0 1 7-15,0 4 3 0,1-1-4 16,1 0-3-16,-2 1-4 0,0-4 1 0,1 2-1 15,1-4 4-15,-1-1 2 0,4-5-2 0,2-1-4 16,-2-5-3-16,0-4 3 0,2-2 5 0,1-4-2 16,-1-1 2-16,1-4-9 0,2-2 4 15,-1-4 1-15,7-3 2 0,-4 0 7 0,3-2-4 16,-3-3 5-16,3-3-9 0,-1-3 10 0,2 1 4 16,0 2-4-16,-1 3 4 0,-2 3-10 15,-3 1-3-15,-1 4 2 0,-2 2 6 0,1 3 4 0,-3 3-6 16,1 1 3-16,-4 1-7 0,2 1 1 15,-1 4 2-15,1 0 3 0,-2 5 4 0,0 1-8 16,-1-1 1-16,-3 4-2 0,0 3-3 0,-3 3 8 16,-1 1-3-16,-2 4-2 0,0-1-4 0,-3-2-2 15,1 1 2-15,1-1 0 0,-1 1 4 16,1-3-4-16,2-1 1 0,-2-4-5 0,3-3-9 16,-2-2-5-16,4-7-27 0,-1 2 5 15,-1-2-37-15,1-1-40 0,-1 2-56 0,-1-3-195 0,-7-2-625 16,-4-7-660-16</inkml:trace>
  <inkml:trace contextRef="#ctx0" brushRef="#br1" timeOffset="269479.2083">3497 17753 2574 0,'1'-3'69'0,"1"-3"-1"0,6 0 1 0,1 0-9 0,-2 3-22 15,3-4-28-15,0 3-49 0,6-1-114 0,2 2-549 16,5 1-898-16</inkml:trace>
  <inkml:trace contextRef="#ctx0" brushRef="#br1" timeOffset="277489.9954">4808 17877 475 0,'3'-7'426'0,"-1"-5"-206"0,2 1 18 0,1-1 37 16,-4 1-12-16,3 0-30 0,-3 2-49 15,-2 2-46-15,-2 1-21 0,1 1-17 0,-2 0-17 16,-1 2-9-16,1-2-9 0,-1-1-9 0,-1 5-4 16,-4 0-11-16,-2 2-2 0,-2-1-2 0,-5-1 1 15,-3 3 2-15,1 3-1 0,-6 0 0 16,0 3-9-16,0-1 0 0,-4 4-6 0,1 1 0 15,-1 3-2-15,1-2-10 0,-1 3 4 16,1-1-9-16,1-3 1 0,3 5 1 0,6-4-3 16,1 1 1-16,7 1-7 0,2-6 0 0,4 2-4 15,3 0 3-15,4 0 2 0,2 0-2 0,6-1 2 16,1-3-4-16,3-2 2 0,8-2 2 16,6-2 1-16,2 1 1 0,4-4-5 0,2-2 2 0,-3-2-1 15,3-2-1-15,-1 0 3 16,-2 0-6-16,-2-3 3 0,-3 2-3 0,-2-3 1 0,-4 3 9 15,-2-2-5-15,-4 3 4 0,-6 2-6 0,-2-3-1 16,-1 2-1-16,-2 0 5 0,0 3 3 0,-4 0-5 16,0 1 5-16,-4-1-4 0,2 1-2 0,-3-1 8 15,4 2-5-15,-2-1 3 16,0 5-6-16,2-2-7 0,1 1-3 0,0-1-5 16,1 1 9-16,2 2-2 0,1 1 10 0,2 3 2 15,2-5-4-15,4-1 9 0,3-1-8 0,5-1 2 16,3-1-1-16,5-4-9 0,2 0 0 0,-3-4-5 15,3-2 2-15,-4 2-1 0,-4-8 11 0,2 0 0 16,-5-3-3-16,-2-3 13 0,-2 1-9 0,-3-2 8 16,-2-1 1-16,-3 2-8 0,-3 0 9 15,-4 1-4-15,-3 2 7 0,-1 3 3 0,-2 0 0 16,-1 4 3-16,-1 4-1 0,2-1 5 0,-1 6-9 16,0 2-1-16,4 3-2 0,-4 3-13 15,2 6 7-15,0 0-5 0,-1 6-3 0,1 1 5 0,1 7-5 16,-1 5 1-16,2 11-2 0,-1 1 1 15,1 5-4-15,-1 2 1 0,2 4 4 0,0 5-13 16,-1 0 8-16,1 0-5 0,1-5 2 0,-1-4 9 16,2-27 8-16,0 2 0 0,0-1-5 0,0-2-1 15,0 1-16-15,2-1 5 16,-2-5 12-16,0-1-6 0,1-1 14 0,-1-8-8 16,1-5-6-16,0-6 27 0,3-3-18 0,3-6-6 15,2-21-2-15,4-8-14 0,0 0 3 0,0 6 15 16,-1 0 6-16,0 1-6 0,4 3 7 0,-2 3-3 15,3 4-2-15,2 2 5 0,-2 2-7 0,0 2 4 16,0 5-3-16,-5 3-7 0,3 3 7 0,-3 4-6 16,0 0 7-16,-2 3-3 0,-2 3 3 0,0 1-4 15,-3 2-3-15,5 2 9 0,-4 3-11 16,0 0 8-16,3 9-1 0,-3 2-8 0,-1 2 5 16,-3 1-6-16,1-3 5 0,-2 2 0 0,-1-1 2 15,-1 0 2-15,-2 0-6 0,1-3 6 16,-2 0-7-16,-3-1 5 0,2-1 1 0,-3 0-7 15,1-4 7-15,2-3-9 0,-2-1-3 0,-1-4-2 16,3-2-16-16,0-1-17 0,1-1-32 0,4-6-22 16,2-3-51-16,2-6-49 0,5-3-53 15,5-5-88-15,2-2-65 0,5-4-107 0,-1-4-120 16,4-4 84-16,-3-2 551 0,-1-1 0 16,-5 1 0-16,2 4 0 0,-4 0 393 0,-2 5 83 0,0 3-49 15,-2 4-34-15,-3 4-31 0,-2 2-52 16,-1 1-54-16,0 4-37 0,-2 1-42 0,-1 5-32 15,0 4-38-15,0 4-36 0,0 1-34 0,2 1-18 16,-1 5 2-16,0 6-5 0,3 5 12 0,1 10-2 16,0 0-7-16,0 5 11 0,0 5-12 0,0 5 2 15,-3 1-6-15,0 8-11 0,0 2 3 16,-4 1-6-16,0 5 0 0,1 4-4 0,-3 3 0 16,2-34 7-16,0 5-9 0,2-1 12 15,-1 4-15-15,1-4 0 0,0 4-1 0,1-6-22 16,-1 2 4-16,4-7-24 0,-2-7 9 0,-1-3 6 0,-1-8 11 15,1-4-6-15,-1-7-18 0,0-8 6 16,0-3-13-16,0-7 32 0,0-2 17 0,0-8-5 16,0-2 21-16,1-5-6 0,3-9-4 0,1-30 9 15,-2 4-5-15,2 13-2 0,-3 17 6 16,1 3 2-16,1 3-2 0,0 3 3 0,-2 5 7 16,4 5-7-16,-2 0 5 0,4 1 1 0,3-2 0 15,3 3 6-15,1 2-1 0,-2 3-3 16,5 7-4-16,-3 1-2 0,2 4-3 0,0 3 1 15,-2 3-1-15,2 4-7 0,-2 5 3 0,-1 3-9 16,-1 3 1-16,-3 0 7 0,0 0-6 16,-1 3 3-16,-3 3-4 0,-3-2-5 0,-2 2 3 15,-3-3 1-15,-5-2 5 0,1 2-2 0,0-5 2 0,-2-2 1 16,0-4-3-16,3-4 8 0,-4-1-6 16,4-4 4-16,1 0 1 0,3-2-3 0,2-1 5 15,1-4-5-15,4-3 4 0,4-5-2 0,1-7 0 16,3 1-3-16,9-7-2 0,2 0 6 0,1 0-3 15,4-1 5-15,-3 2-1 0,3 4-6 16,-2-2 6-16,-2-1-4 0,0 2 6 0,-4 1-2 16,0 0 0-16,-4 2 1 0,1 5-5 15,-4-1 7-15,-1 4-1 0,-5-1 6 0,-4 5 3 16,0 4-3-16,-3 1 8 0,-1 0-2 0,-2 0 2 16,1 1 3-16,-1 0-7 0,-2 2-6 0,0-2-10 15,0 0 4-15,-4 0-9 0,0 1 11 16,-1 1 3-16,0 2-8 0,-1-1 9 0,0 1-7 15,-1-1 6-15,1-1 2 0,1 1-2 0,-2 0 0 16,2 2-10-16,-1 0 2 0,-1 2-5 0,2-3 4 16,4 3 4-16,-2 3-8 0,5 2 6 0,0 2-8 15,1-1 1-15,1-1 6 0,1 1-3 0,5 3 3 16,1 1-8-16,3-1 2 0,3 3-4 16,5-3 1-16,3-1 9 0,1 1-8 0,2-2 7 15,1-3-5-15,3-2-2 0,0-4 10 0,0-1-3 16,0-1 4-16,-5-2-6 0,3-1-6 0,-1-3 2 15,-1-2 0-15,-3-1 8 0,3-2-2 16,-5-1 3-16,3-3-6 0,-5-2-2 16,1-1 10-16,-2-3-7 0,0 1 9 0,-2 1-4 0,0-1-5 15,-3 0 2-15,-2-4 0 0,-4 0 6 16,-2 1-2-16,-3 1 2 0,0 4-2 0,-1 1-4 16,-1 0 5-16,0 4-4 0,-5 2 6 0,2 2-6 15,-5 3-8-15,-1 1 4 0,0 1-2 0,-2 2 6 16,-7 8 2-16,0 2-3 0,1 5-5 15,1 0-2-15,0-1 4 0,4 3-3 0,3 3 4 16,2 2 0-16,4 2-10 0,1 1 5 0,6-4-3 16,2-2 5-16,3-1-1 0,3-3 5 15,2 4 0-15,3-6-9 0,0-5 6 0,5-3-1 16,0-8 2-16,2 1 4 0,-2-2-4 0,0-5 5 16,0-3-5-16,0-3 2 0,-3-2 7 0,0 0-5 15,-4 0 1-15,0 0-1 0,1-2-3 0,-2-3-3 16,-2-1 8-16,0 0 1 0,0 4-2 0,-3 1 1 15,-1 5-7-15,-3 0 2 0,3 3 7 16,-5 3-2-16,2 3 3 0,-2 2-9 0,-1 1-4 16,-1 1 3-16,1-2 0 0,-1 2 8 0,1 4-4 15,0-1-1-15,-1 4-4 0,4 0-4 16,-1 1 8-16,-1 2-3 0,5 6 3 0,-3 1-2 16,4-1-7-16,-3 0 2 0,3-4 1 0,2 1 7 15,-2-2-2-15,1-1 3 0,1 0-7 0,0-4-4 16,0-4 9-16,0-2-1 0,4-1 3 15,-2-1 0-15,4-2-9 0,-3-3 3 0,3-3 3 16,-4-3 7-16,5 1 3 0,-2-4-4 0,6 0-1 16,2-2-9-16,4-3 4 0,-2 5 0 0,2 1 6 15,-1 5 0-15,-5 1-8 0,-5 2 7 16,1 1-3-16,-6-1 7 0,2 3 6 0,1 2-4 16,-2 4-3-16,-1 1-6 0,-2 0-1 0,0 2-1 0,-4-1 3 15,3 5 3-15,-2 4-7 0,-2 3 3 16,-2-3-6-16,3-1 3 0,-3 0 7 0,-1-4-4 15,1 4 4-15,4-3-11 0,-4-2-1 0,0 0-9 16,4-1-16-16,-3-2-48 0,5-1-118 16,0-2-521-16,-3-2-1073 0</inkml:trace>
  <inkml:trace contextRef="#ctx0" brushRef="#br1" timeOffset="286051.0899">8003 17763 2641 0,'2'-9'92'15,"5"-3"24"-15,0 0 27 0,-1-2 10 0,2 2-2 16,-5-1-26-16,3 5-35 0,-4 6-23 16,-1 1-22-16,0 1-12 0,-1 2-12 0,3-1-6 15,-3 6-4-15,1 6-2 0,1 3 5 0,0 6 1 16,0 2 5-16,2 1 2 0,-2 1-3 0,0 6-1 15,-1 0-7-15,0 1-5 0,3 3-3 16,-3-4 3-16,0 7 5 0,0 1-9 0,-1-2 7 16,0 2-11-16,0-22 10 0,-1 6 15 15,0-3-16-15,1 6 7 0,0-2-23 0,1 3-12 0,0-3 8 16,1 4-7-16,3-3 9 0,2-2-35 16,1-3-30-16,3-4-60 0,5-6-87 0,2-3-102 15,0-6-303-15,8-4-952 0</inkml:trace>
  <inkml:trace contextRef="#ctx0" brushRef="#br1" timeOffset="286345.1396">8557 17983 1824 0,'-6'-13'343'0,"2"-4"-26"15,-5-1-30-15,2 5-49 0,-1 6-60 0,2 1-66 16,-3 3-37-16,1 6-27 0,-1 3-7 0,-1 5-2 16,0 8-9-16,-1 1 1 0,-1 5-9 15,2 0-1-15,2 2-2 0,4 4-6 0,-1 4-2 16,5-21 0-16,6 4-3 0,-3 2 1 15,2 1 5-15,1-1-2 0,5 3-10 0,5-5-4 0,2 2-13 16,-1-2 13-16,8-6 14 0,-2-1 0 16,0-6 0-16,4-4-22 0,-4-4 1 15,2-2-6-15,-4-8 15 0,-2 1 11 0,-4-5-7 16,6-21-2-16,-11 1-13 0,-10 0-3 16,-5 9 7-16,-7 1 11 0,-1 5 4 0,-3 3-5 0,-8 1-8 15,4 2 5-15,-4 2 2 0,-4 2 4 0,-1 1 1 16,-2 4-8-16,-1 1-10 0,0 1-19 0,-2-1-23 15,-2 4-36-15,3 3-53 0,2 2-117 16,2 2-306-16,1-1-1135 0</inkml:trace>
  <inkml:trace contextRef="#ctx0" brushRef="#br1" timeOffset="286575.6094">7769 17985 2587 0,'-10'-4'122'0,"0"1"47"0,-2 1 18 0,9 2-23 0,3 1-42 15,0 0-62-15,2-2-32 0,2 2-9 0,8 0-6 16,6 1 0-16,11 2-10 0,7-3-5 0,9 3 1 16,7-3-3-16,5 1-5 0,10 2-21 15,7-1-51-15,0-2-99 0,2-2-208 0,3-2-753 16,1-4-509-16</inkml:trace>
  <inkml:trace contextRef="#ctx0" brushRef="#br1" timeOffset="287166.9462">9543 17696 1752 0,'-4'-10'1073'16,"2"-3"-945"-16,-2 2-8 0,-2 7 2 0,3 5-11 15,-4 3-37-15,0 3-28 0,-3 5-14 0,2 2 6 16,-2 6 2-16,2 1-3 0,-1 3-5 15,3 2-10-15,1 2-7 0,-2 3-1 0,4 0 1 16,-5 1-7-16,4 1-9 0,-2 2 1 16,4-4-4-16,0-2 7 0,1 0 10 0,2-7-10 15,1 0-4-15,0-4-5 0,4-8-2 16,-2 0 6-16,6-3 7 0,-2-3-2 0,3-5-3 0,2-3 2 16,5-5-5-16,2-3 6 0,3-4 8 15,3-3-4-15,-2 1 1 0,5-1-10 0,-3-4-4 16,2 5 3-16,0-1 5 0,2 5 4 0,-2 1-1 15,-2 4 1-15,-3 3-9 0,-2 1 4 0,-1 4 3 16,-1 2-6-16,-3 3 5 0,-1 5-8 16,-2 0-9-16,-5 7 7 0,-4 0 3 0,-1 3 6 15,-1 3 0-15,-2 2 0 0,-2-3-9 0,-1 1 2 16,2-10 26-16,-1-2-6 0,-2 4 10 16,1 0-16-16,2-1-24 0,-2-1 3 0,1 1 1 15,-2-1 17-15,4-1-7 0,0-3 5 0,6-2-16 16,-2-4 2-16,4-1 12 0,2-3-6 0,3-3 8 15,4-1-10-15,3-4-1 0,7-3-13 16,21-16 1-16,-2-1 12 0,-6 4-2 0,-9 8 16 16,0-1-7-16,2-1-2 0,2-1 4 0,-1 0 2 0,-6 2 9 15,-6 4-2-15,-5-5-2 0,-7 6 5 16,-3-1 2-16,2 1 3 0,-5 5 5 0,0-1 0 16,-2 6-6-16,-2-1-3 0,-1 0-1 0,-2 4-5 15,-1 2 2-15,-5 6-6 0,-3 2-10 16,-4 8 3-16,-4-1 0 0,-5 3 6 0,4 4 7 15,0-2-3-15,2 4-3 16,7 0-8-16,0-3-4 0,6 0 5 0,3-2 3 0,3-9 27 16,2-1-11-16,1 2 1 0,4 0-13 15,3-1-5-15,1 1 9 0,6-3-4 0,2 2-2 0,2-5-30 16,2-3-3-16,1 0-34 0,3-3-15 0,1-1-49 16,0-3-107-16,4-2-357 0,0 0-1154 15</inkml:trace>
  <inkml:trace contextRef="#ctx0" brushRef="#br1" timeOffset="290367.3988">10904 18577 1096 0,'-3'-1'104'0,"0"1"51"0,-1-2 62 0,-1 0-2 16,4-1-13-16,-2-2-35 0,3-3-65 16,4 0-16-16,3-5-18 0,4-4-1 0,5-6 6 15,3-3 9-15,7-5 3 0,3-4-20 0,35-40-18 16,0 2-16-16,-5 8-13 0,-16 9 3 16,-10 6 8-16,-9 1-1 0,-2 0-5 15,-11 1-6-15,-3 5 6 0,-6 3 1 0,-6 8 8 0,-6 8 5 16,-5 3 5-16,-3 2-5 0,-7 4-3 0,-5 4-1 15,-4 8-12-15,-5 5 2 0,-2 7-7 16,-1 5-4-16,2 3 2 0,1-2-2 0,7 3 2 16,5 3-4-16,6 1-3 0,9 3-8 0,6 0-4 15,11 0 3-15,6-1-1 0,14 2 4 0,10 0 0 16,10-1-7-16,7-2 3 0,12-2-1 0,4-1 6 16,1 1 0-16,-1 0 3 15,-6 1-9-15,-5-2-3 0,-33-9 19 0,4 1-7 0,-6 3 7 16,1 4-4-16,-2 0-22 0,-4 1 8 0,-4 3-9 15,-1 1 9-15,-6 1 13 0,-4-2-6 0,-7-1-1 16,-2-1-21-16,-4-3 5 0,-4-2-2 16,1-3 24-16,-4-1 12 0,2-4-17 0,0-3 8 15,2-2-11-15,2-2 13 0,3-2 12 0,5-3-9 16,4-4-5-16,7-5-13 0,5 1 2 0,8-8-3 16,4-1 11-16,9-3 11 0,3-2-12 0,6-4 13 15,44-28-27-15,-9 6-3 0,-13 8 10 16,-18 9-7-16,-10 10 16 0,-5 0-5 0,-6 0-1 15,-4 3 2-15,-3 1 4 0,-6 4 6 0,-4 3-4 16,-5 1 4-16,-1 4-2 0,-5-1 6 16,-2 3 8-16,-2-1-3 0,-3 5 0 0,-6 1-10 0,-2 4-9 15,-6 8 1-15,-4-1 2 0,-5 6 6 16,-4 2 2-16,1 1 1 0,4 1-9 16,1 0-3-16,3 1 6 0,6 1-6 0,3-1 5 15,5 0-10-15,6-3-5 0,6-1 1 0,6-1 0 16,7-1 11-16,8 0 2 0,-5-8 15 0,3-1-3 15,6 0-9-15,6-3 4 0,4 0-20 16,9 0-9-16,34-6 0 0,-5-4-9 0,-17-1 3 16,-23-4 12-16,-5-2 12 0,-1 2 6 0,-4-4-3 15,-2 3-1-15,-4-5-7 0,-4 0 7 0,-2-2-3 16,-5 0 4-16,2 3-1 0,-5 2-11 0,-1 1 11 16,-4 1-5-16,-1-1 4 0,1 5 8 0,-3 2-8 15,-3 2 0-15,0 1-4 0,-3 2-7 16,-3 0 3-16,0 3 7 0,-1 3-2 0,-4 1-3 15,0 3 3-15,-1 3-6 0,2-2 3 0,-1 3 8 16,2 1-5-16,4 2-1 0,2 2-7 0,3-2-1 16,3 4 1-16,4 0 3 0,3 3 6 15,1-1-4-15,6-1 2 0,3-2-7 0,6-2 3 16,5 0 8-16,5-4-5 0,2-4 7 0,4 1-9 16,0-8-10-16,1 1 11 0,1-4 3 15,-3-1 9-15,-1 0 3 0,-3-1-11 0,-2-1-5 16,0-3-2-16,-1 2 6 0,-1-1 2 0,-1 2 2 15,0-1-8-15,2 0-6 0,-3 3 5 0,3-2 4 16,-3 0 8-16,0 6 1 0,0-2-4 16,3 2-10-16,-3 0-1 0,3 0 2 0,-2 2-2 15,4 2 9-15,-2 1-3 0,-3-2-7 0,3 3 5 16,2-1 1-16,-1-1 3 0,1 5 2 16,5-5-4-16,-1 1-6 0,6-1-1 0,0-4-3 0,4-2 1 15,2 0 2-15,2 1-6 0,-1-4-2 0,1 2 2 16,2-3 0-16,-2-3 7 0,-3 4 14 15,-3-3-4-15,1 1-4 0,-2-2 0 0,-3 0-4 16,-7-3 2-16,-7 3 8 0,-2-1 2 0,-8 2-7 16,-4 1 7-16,-3-1-2 0,-2 0 0 15,-4 3 13-15,-2-2-6 0,2 3-2 0,-5 1-6 16,-3-1-8-16,-4 4 5 0,-1-1 3 0,-6 2 4 16,-5 2-2-16,-2 4-6 0,-3 3-4 15,-1 1 5-15,-5 4 7 0,-3-1-4 0,0 0 1 16,0 2-8-16,3-4-6 0,4 3 2 15,7-3 7-15,7 2 3 0,8 2 0 0,9-4-1 16,5-6 7-16,-1 1-4 0,8-2 12 0,3 1 2 16,7-2-9-16,7-2-14 0,34-2-27 0,6-6 3 15,-7-4-3-15,-15-4 19 0,-6 2 14 0,-6-4-2 16,-2-2-2-16,-4-7 1 0,-2-2 3 0,-5-6 3 16,-2-5 4-16,0-3-2 0,10-2-4 0,2-2 2 15,6-1 2-15,0-4 3 0,-4 4 2 16,-7-3 1-16,-6 1-8 0,-6 3-4 0,-6 4 5 15,-3 8-1-15,-5 4 6 0,-1 6-2 0,-1 5-4 16,-4 4 1-16,4 1 1 0,-4 3 4 0,-1 5 5 16,1 2-8-16,1 5-7 0,-1 5-6 15,-5 7-2-15,-2 6 1 0,-5 8 6 0,1 5 0 16,-1 8-7-16,0 6 1 0,5 8-2 16,-3 4 1-16,3 5 4 0,2-4-3 0,6-4-1 15,3 1-6-15,5-5 2 0,7 0-1 0,10-5 7 16,-6-24 18-16,4 2-9 0,7-2 7 0,4 2-6 15,7-4 1-15,6 2 6 0,3-4-9 16,8-2 5-16,3-3-24 0,4-7 3 0,-5-4 1 0,5-6 12 16,-2-2 3-16,-1-6-6 0,38-21-9 15,-18-4-15-15,-19-4 9 0,-18 6 8 0,-13 1 14 16,-5 3 4-16,-6 1-5 0,-8-5-1 0,-5 7-1 16,-3 0 3-16,-8 3 2 0,0 5 4 15,-4 4-5-15,-5 0-5 0,-1-2 1 0,-4 3-1 16,-1-1 0-16,-2 4 5 0,1 5-6 0,-5 1-2 15,-4 4 1-15,2 0-1 0,1 3 6 16,2 4 0-16,2 3 0 0,5 5-5 0,-1 1-3 0,6 3 4 16,1 1-5-16,3 0 5 0,2 5-4 0,4 0-8 15,1 5 6-15,6-3 0 0,2 1 6 16,4 2 2-16,2-3-2 0,8-1-5 0,-1-1-3 16,6-3 4-16,-10-13 19 0,2 3 13 0,6-2-10 15,0 3-7-15,3-5-15 0,2 1-8 16,5-1 26-16,2-2-2 0,1-3-5 0,0 0-5 15,1-6-16-15,-2-1 19 0,31-8-32 0,-11-7 11 16,-8 3 0-16,-10-1-10 0,-4 2 31 0,-2 3-5 16,-4-1 5-16,-2 6 4 0,-6 0 0 15,4 3-6-15,-7 1-9 0,-1-1-1 0,-4 3-1 16,1 1 8-16,-1 4 2 0,-2-1-6 0,2 4 5 16,-3 1-6-16,0 1 3 0,1 2 3 0,-2 2-5 15,0 1 7-15,0 1-9 0,4-6 3 16,-5-2 5-16,2 1 14 0,3 0 9 0,-3-1-16 15,2 0 1-15,-1 0-20 0,3-3 3 0,0 1 12 16,5-3-10-16,-2-2 5 0,13-5-30 16,0-7-1-16,-2-1 7 0,0-1 1 0,-2 1 26 0,0 1-2 15,2-2 6-15,1 3-10 0,2-3 0 16,2 2 8-16,5-2-10 0,0 3 11 16,-2 2-4-16,-2-5-4 0,-8 5 1 0,-5-2 2 0,-1 3 7 15,1 3-3-15,-3 1 4 0,2 2-10 16,2 5-2-16,1 0 6 0,2 4-4 0,0 0 7 15,-4 2-3-15,-5 0-9 0,-5-1 4 0,0 1-3 16,-2 2 6-16,-2 3 1 0,1 1 0 0,-1 1-4 16,0-3-7-16,0 0 11 0,1-3-7 0,0 2 10 15,3 2-1-15,-2-4-14 0,0 1 14 16,2-3-10-16,3-2 6 0,-5-1 22 0,5 2-27 16,2-3 7-16,3 0-6 0,0-3-14 0,-2-1 18 15,5-2 1-15,-1-1 4 0,2-3-6 16,-2 1-2-16,5-3 0 0,-5-4 1 0,4 5 7 15,-1-4 2-15,-3 4-7 0,5 1-8 0,-1-2 1 16,6-2-5-16,4 0 12 0,2 2 6 0,0-5-5 16,-6-1 9-16,1-5-10 0,-2-5 5 0,-1-1 7 15,-3-1-5-15,-4-4 2 0,3-2-8 0,0-6-1 16,2-2 7-16,-1-6 2 0,1 0 1 16,-5-2-3-16,1-4-1 0,-7 3-4 0,-2-2 3 15,-1 0 6-15,-4 1 2 0,0 1-3 16,1 5-6-16,-1 2-6 0,-1 5 2 0,-1 6 7 15,-1 2 6-15,0 7 2 0,0 0-10 0,-2 3 3 16,2 4-3-16,0 4 4 0,1 3-1 0,-1 6-1 16,1 2-5-16,-2 2-6 0,-4 7 4 0,0 3-3 15,-4 11 5-15,-4 10 2 0,2 10-5 16,-2 4 2-16,-3 3-5 0,4 6 4 0,-3 2-1 16,5 2 0-16,3 4-4 0,6-2-3 0,2-1-1 15,8-1-1-15,4-4 5 0,6-1 6 0,5-9-2 16,6-6 0-16,2-5-6 0,3-9 1 15,4-3 4-15,0-4 3 0,0-5 3 0,0-6-7 16,1-5 4-16,0-7-6 0,-1-6 5 0,-5-5 7 16,1-1-9-16,-6-6 6 0,1-7-5 15,-5-4 1-15,-4-1 8 0,-2-5-4 16,-7 1 4-16,-2 0-8 0,-3-3-1 0,-3 8 1 16,-2 6 3-16,-2 9 4 0,-5 6-8 0,3 2 7 0,-4 4-10 15,3 2 2-15,-4 1 7 0,1 2-6 16,2 5 3-16,-3 2-5 0,1 4 0 0,-1 7-2 15,0 3 5-15,-1 5 3 0,1 4-4 0,6 2 3 16,1 6-8-16,2-7-3 0,0 3 4 16,7-6-2-16,0 1 6 0,1-1-1 0,2-4 1 15,0-4-4-15,3-4-1 0,5-2 8 0,3 0-5 16,6-4 8-16,3-1-5 0,1-7-5 0,-1-3 8 16,1-2-5-16,2-3 7 0,-1-3-2 0,-2 2-3 15,1-2 0-15,-2-1 0 0,-1-4 6 0,-5 3-3 16,0 0 5-16,-4 5-4 0,-5 3-8 15,-4 0 6-15,-2 2-8 0,-2 1 7 0,-3 6 2 16,2 0-7-16,-2 6 2 0,-1 3-5 0,2 2 5 16,-3 6-1-16,1 0 2 0,1 5-2 0,-1 3-7 15,-2 9 3-15,2 3 0 0,0 4 3 16,-2-20 19-16,-1 6-15 0,1 2 5 0,-2 8-3 16,0-2-7-16,-2 6 1 0,-1-1-3 0,-1 4 3 15,-2-3-18-15,-1-3 25 0,-3-4-14 0,-1-3 4 16,0-5 10-16,-5-5-21 0,5-5 22 15,-5-6-8-15,3-4 13 0,-2-4 13 0,4-6-5 16,-3-7 4-16,1-4-20 0,3-6 3 0,0-5-7 16,2-5 21-16,6-5 4 0,3-4-17 0,3-3 16 15,6-2-24-15,8-5 8 0,13-1 3 0,29-35-18 16,12 21 8-16,4 14-13 0,-7 20 14 16,4 7-1-16,2 1 0 0,5 8 6 0,4 4-11 15,5 7 12-15,-1 7-8 0,5 2-2 0,-10 4 8 16,-12 0-11-16,-10 1 7 0,-10-2-5 0,-11-1-7 15,-9 1-10-15,-9-3-16 0,-11-3-1 16,-7 2-20-16,-7-2-11 0,-6 3-46 0,2-6-87 16,-4 2-250-16,-2-2-734 0,-3 0-408 0</inkml:trace>
  <inkml:trace contextRef="#ctx0" brushRef="#br1" timeOffset="294000.5611">18849 17969 1103 0,'3'-10'317'0,"-2"-2"-129"16,1-2 37-16,0 4 4 0,-2 0 0 15,0 1-40-15,0-1-52 0,-4 1-37 16,-1-3-26-16,0 0-12 0,-3 2-9 0,-1-1-3 0,-1 2-6 16,-1 1 6-16,-3 0-1 0,-1-1-5 0,-3 2-6 15,-1-1-8-15,2 0 3 0,-4 1-5 16,2-2 7-16,-3 5-7 0,0-1-9 0,-3 1-1 16,0-1-4-16,-3-1 2 0,-2 6 3 0,0-2-2 15,-1 5-2-15,-1 2-12 0,1-3 4 0,0 5-7 16,0-1 5-16,-2 4 3 0,2 2-7 0,4 0 3 15,-2 2-7-15,1 0 4 0,6 7 3 0,0-1-3 16,3 3 0-16,0 0-6 16,6-4-4-16,3 4 1 0,2-1 3 0,7 1 3 0,2 0 0 15,6-3 0-15,3-1-6 0,4-5 5 16,6-2 3-16,4-5-1 0,3-1 5 0,8-2-4 16,3-10-2-16,4 0-2 0,2-4 5 15,2-4 3-15,3-3-6 0,-1-5 2 0,3 0-2 0,0-7 0 16,-6 2 8-16,0-1 5 0,-7-4-5 15,-1-4-4-15,-4 0-2 0,-3-5-3 0,-2-2 6 16,-4-2 6-16,-2-1-2 0,-5 2 4 0,-3 5-7 16,-2-3-1-16,-6 8 4 0,-2 0-5 0,-3 5 8 15,-1 7-8-15,-2 2-1 0,-2 2 6 0,-1 6-5 16,-1-1 12-16,-6 6-3 0,4 1 1 16,-4 3-5-16,0 1-6 0,-2 2 4 0,1 2-8 15,-1 5 6-15,-3 6-5 0,-1 3 2 0,0 3 0 16,2 4-6-16,-1 2 8 0,3 5-6 0,3 5 1 15,4-2 2-15,4 5-6 0,3-2 3 0,5 3-2 16,5 1 4-16,7 0 3 0,5-1-5 16,5-3 4-16,3-1-7 0,3-7 5 0,1-2 3 15,4-5-2-15,-1-5 5 0,-1-6-5 0,0-4 3 16,0-1 2-16,-2-8 4 0,-4 0 1 16,-4-3-7-16,-2-2-2 0,1-4 2 0,-6 3 4 15,-3-2 7-15,-2-3 0 0,-4 0-3 0,-3 1-6 16,0-5 1-16,-2 6-4 0,-1 1 6 0,1 4 1 15,-3 1-4-15,1 1 2 0,-3 3-5 0,1-2-1 16,-1 4 4-16,0 3-3 0,1-2-2 16,1 3-5-16,0-1-2 0,1 7 7 0,0-2-1 15,1 6 4-15,0 3-4 0,-2 2-2 0,2 3-3 16,0 0 0-16,-2-3 7 0,3 2-10 0,-1 2 10 16,2 1-2-16,1-5-7 0,2-2 4 15,5-5 1-15,0-1 6 0,0 1 0 0,4-8 3 16,2-2-6-16,5-6-4 0,0-1 9 0,3-5 5 15,4-3 0-15,-1-2-5 0,0-4-3 0,-1-2-3 16,1 0 6-16,-1-3 6 0,0 5 1 0,-2 1-5 16,1-3-3-16,-1 3-5 0,0 5 7 15,-5-1-4-15,-1 8 3 0,-5 0 0 0,1 2-11 16,-6 3 8-16,-1 4-6 0,0-1 3 16,-1 7 4-16,-2 2-12 0,1 5 9 0,-5 2-5 15,0 1-1-15,-1 1 13 0,-3 0-6 0,0 2-3 16,-1 0-1-16,-3-4-7 0,0 1 4 15,2-2 5-15,-5 1 4 0,2 2-2 0,-2-5-7 16,-1-4-15-16,-2-1-18 0,2-5-28 0,-2-1-58 16,-4-2-99-16,3-4-268 0,-5-4-733 0,-3-8-165 15</inkml:trace>
  <inkml:trace contextRef="#ctx0" brushRef="#br1" timeOffset="294156.6654">19446 17220 2048 0,'-3'-6'84'0,"0"-3"22"0,0-2 1 0,3 7-16 16,3 2-36-16,2 5-46 0,3 3-21 15,5 3-7-15,5 4-62 0,4 4-151 0,6 5-435 16,5 1-811-16</inkml:trace>
  <inkml:trace contextRef="#ctx0" brushRef="#br1" timeOffset="294375.3843">20501 17441 2619 0,'4'-6'116'0,"4"4"23"0,2-2-1 16,2 5-4-16,-1 4-23 0,2 2-29 0,-2 5-32 16,2 6-7-16,-1 3-2 0,-2 6-12 15,2 6 3-15,-2 1-14 0,-1 2-6 0,0 6 4 16,-3-1-9-16,-1 6-1 0,0-1-5 0,-4 0-4 15,-1 3-5-15,-5-3-2 0,0 2-14 0,-2 1-37 16,-2-8-29-16,8-21-34 0,-4 2-49 16,2-5-70-16,0 2-144 0,-1-4-261 0,-2 1-742 0</inkml:trace>
  <inkml:trace contextRef="#ctx0" brushRef="#br1" timeOffset="294769.7349">20646 17898 854 0,'6'-8'609'15,"-1"-5"-233"-15,6-3-44 0,2 5-50 0,0 4-46 16,1 1-49-16,1 4-55 0,-2 0-32 0,6 4-27 16,-2 1-12-16,6 5-6 0,0 0-9 15,0 7-13-15,-1 0-13 0,-2 5 1 0,-3 2-13 16,-5 1 4-16,1 2-1 0,-3 5-17 0,-4-3 7 16,-1 1-5-16,-2-4 5 0,-2-1 0 0,-1-3 1 15,-1-11 12-15,0 2-15 0,-2-2 12 16,-2 1-11-16,3-3 8 0,-5 2 10 0,4-2-23 15,-5-3 19-15,5-1-26 0,-3-3 8 0,4-2 19 16,1-3-28-16,1-15 10 0,2-8-12 0,7-3 3 16,2-1 12-16,0 0 2 0,7-3 8 15,-2 1-11-15,3 1 9 0,5 1-4 0,0 5-4 16,1 2 8-16,1 3-6 0,1 5 3 16,-2 3-4-16,1 4-1 0,-4 4 2 0,0 2 1 0,-3 2 7 15,2 4-10-15,1 3 6 0,1 6-5 16,-5-1-3-16,2 5 10 0,-4 3-10 0,-3-2 0 15,-4 4-1-15,-1 0-2 0,-4 1 1 0,0-2-1 16,-1 0 6-16,-2 0-9 0,-1-1 7 0,-1-2-6 16,-1-6-10-16,1-2-8 0,-4-1-46 0,3 1-46 15,-6-3-82-15,3 0-150 0,-1-3-329 16,-4-7-948-16</inkml:trace>
  <inkml:trace contextRef="#ctx0" brushRef="#br1" timeOffset="294903.247">21236 17409 1700 0,'-9'-11'234'0,"1"-7"-108"15,-5-3 2-15,2 4-21 0,2 6-23 0,-1 3-47 16,-3-1-51-16,-1 6-120 0,-2 0-392 0,1 0-951 16</inkml:trace>
  <inkml:trace contextRef="#ctx0" brushRef="#br1" timeOffset="295383.0259">21747 17352 2757 0,'2'-7'125'0,"-1"-1"-27"0,0 1-13 0,0 6-23 16,-1 3-14-16,0 4-11 0,0 3 10 15,1 6 1-15,-1 9 7 0,0 5-2 0,0 5-16 16,1 4-7-16,0 0-13 0,1 4-2 0,-2 3-6 16,-2 2 3-16,1-3-6 0,1-4-8 15,0 1 6-15,1-8-8 0,5-2 3 0,-3-1 1 16,1-6-7-16,0-3 8 0,-2-5-5 0,4-5 6 16,-3-5 8-16,1-1-5 0,2-3 8 15,-1-4-3-15,3-3 4 0,4-4-4 0,5-4 3 16,5-2-2-16,4-2-9 0,0-3 5 0,2-2-6 15,1-2 1-15,1-3 9 0,0 4-5 0,-1 2 4 16,0 6-8-16,-4 2-1 0,-2 4-4 0,-2 1 1 16,-4 4 6-16,0 2-6 0,-4 4 5 0,-2 0-4 15,0 0-3-15,-1 3 7 0,-2 2-8 0,-5 0 3 16,3 8-6-16,-2-3 2 0,2 7 2 16,-4-1-1-16,-1 3 10 0,-2 2-11 0,0-2 6 15,-5 2-5-15,1-4 3 0,-2-2 7 0,0 0-5 16,-3 0 6-16,-3 0-6 0,0 0-6 15,-6-5 5-15,3-2-3 0,-3-3 6 0,-3 0-1 16,0-2-1-16,0 0-13 0,1-5-19 0,3-2-15 16,5-2-44-16,3-3-53 0,5 0-114 15,2 0-271-15,8-8-749 0</inkml:trace>
  <inkml:trace contextRef="#ctx0" brushRef="#br1" timeOffset="296429.6593">22538 17673 1821 0,'5'8'152'0,"-3"2"19"16,-1 8 32-16,-1 0 8 0,-1 2-32 16,0-1-36-16,-5 6-29 0,2 2-25 0,-3 1-15 15,4 0-20-15,-4-3-15 0,6-1-9 0,1-2-6 16,1-2-2-16,7 1-8 0,1-4 1 16,0-1-2-16,3-2 1 0,5-5 2 0,-3-2-5 15,6 2-3-15,1-6-6 0,1-2-1 0,-2-2 0 16,-1-4 3-16,1-5 5 0,-3 1-4 0,0-5 4 15,-1-1-6-15,-3-6-2 0,4-2 9 16,-4-1-4-16,7 2 4 0,0 2-4 16,-1 0-7-16,-1 0 2 0,-5 0-1 0,0 4 9 0,-4-1 2 15,-1 3 0-15,-2 4-3 0,-1 3 0 16,-3-1 6-16,2 3-6 0,-3 3 6 0,-1 4-7 16,0 2-13-16,-1 0 5 0,1 3-5 0,-1 0 8 15,-3 8 0-15,3 2 1 0,0 4-3 0,0 1-8 16,0-4 7-16,-1 3-4 0,2-2 4 15,3 3 2-15,-1-1-9 0,3-2 5 0,-1 0-3 16,4-3 6-16,-4-3 7 0,6-1-6 0,-2-2 1 16,1 1-6-16,2-5 3 0,1-2-2 0,0 0 4 15,6-3-2-15,2 1-8 0,-1-5 6 0,2-2-3 16,0-3 6-16,0-4 5 0,-1-3-3 16,3 1-1-16,4-5-3 0,1-2-1 0,2 2 2 15,1-3 5-15,-5-1 3 0,2-1-1 16,1-6 2-16,-5 0-3 0,2-4 0 0,-7 0 3 0,0-2-1 15,-5 2 1-15,-2 3-3 0,-1-3-1 0,-3 3-2 16,-6 1 6-16,4 6 6 0,-5 3-1 16,-1 4 4-16,0 3-5 0,0 3 1 0,0 3 3 15,-1 4-3-15,0 4-2 0,-3 1-9 0,3 3-5 16,-1 0-2-16,-5 7 4 0,0 2 6 16,-3 3-2-16,0 4-1 0,0 1-6 0,2 1-5 15,-2 0 6-15,2 4 1 0,0 1 4 0,4 0-2 16,-2 0-12-16,3-3 8 0,4-3-1 0,4-5 5 15,-1 4 7-15,4-5-8 0,1 2-4 16,5-3-1-16,4-4 4 0,5-2-1 0,4-1 6 16,6 2-1-16,4-5-8 0,5 1 3 0,2-4-4 15,3-1 0-15,2 3 7 0,-1-3-8 16,6-2-2-16,-2 0-1 0,-2-4-2 0,-5-1 4 0,-3 0 9 16,-2 3 2-16,-4-3-1 0,-8 2 1 15,-5-3-3-15,-9-5 4 0,0 1 3 0,-6 1 0 16,0 0 1-16,-2 6-6 0,-4-2 1 15,0 1-2-15,-2 2 3 0,-1 3 4 0,-1 1-6 16,-5 1-3-16,-2 2-5 0,-5 0 3 0,-8 3 8 16,-7 6-2-16,-1 2 0 0,-1 2-8 0,2 0-5 15,4-3 4-15,2-1 5 0,9 5 0 0,-2 2 2 16,10-3 0-16,1 1-10 0,8-4 5 16,4 0 5-16,10-3-2 0,2 0 7 0,7 0-8 15,10-4-5-15,3-1 3 0,2-3 1 0,1-2 11 16,2-1 1-16,-3-3-2 0,3-2-6 0,-6-6 0 15,1-2 5-15,-2-6-3 0,-3-3 7 0,-3-1-4 16,-1-2-9-16,-4-5 9 0,-1-1-3 16,-5-1 7-16,-3 0 8 0,-4-1-7 0,-3 1-3 15,-1 1-4-15,1 1 1 0,-6 6 1 0,1 2-1 16,-3 5 5-16,-2 2 1 0,0 4 1 16,-1 0 6-16,-1 5 3 0,0 3 0 0,-1 3-5 15,3 2-11-15,-1 2-6 0,0 0-4 0,-2 6 1 16,-4 6 10-16,3 7-5 0,-2 2-2 0,0 8 3 15,2 3-6-15,-2 1 6 0,1 4 5 0,0 2-5 16,-2 0-4-16,1-1-6 0,1 0-3 0,-1-2 3 16,2 0 8-16,-1 2 5 0,4-3-3 15,0 0-3-15,1-5-5 0,1-19 14 0,-1 3 2 16,1-2-6-16,3 4-15 0,-3-3-45 0,1 1-25 16,-1-4-41-16,0 4-41 0,-1-2-90 15,0-5-219-15,0-3-688 0,-3-4-268 0</inkml:trace>
  <inkml:trace contextRef="#ctx0" brushRef="#br1" timeOffset="296610.4339">23508 17663 2589 0,'2'-9'26'0,"8"-3"-21"0,8-5-12 0,14 7-6 16,12 1-30-16,12 4-228 0,9 2-1244 0</inkml:trace>
  <inkml:trace contextRef="#ctx0" brushRef="#br1" timeOffset="300217.2511">26026 17754 1 0,'1'-4'0'15,"-1"-2"0"-15,1 0 0 0,0 1 289 0,0-1 19 0,1 3-32 16,-2-2-21-16,0 2-20 0,0-2-17 0,0 2-18 15,-2-2-25-15,1-1-19 0,-1 2-26 16,-1-1-16-16,1 2-14 0,-1-1-7 0,-2 0-9 16,1 0-5-16,-1 1-7 0,-3 0-12 0,1-1-2 15,-3 2-4-15,1-1-6 0,-4 0-3 0,-1 1-10 16,-1-2-6-16,-3 4-5 0,-1 0 1 16,-2 5 4-16,-1-1-8 0,0 0 2 0,-4 1-6 15,1 0-6-15,0 6 6 0,-1-2-5 0,3 4 1 16,-2 0-5-16,2-1-5 0,2 2 2 15,1 1-4-15,1 0 5 0,5 7-1 0,-1-3-6 16,5 4-1-16,0-2-3 0,4-2 3 16,0 1 0-16,6-1 3 0,0-1-4 0,7-1-4 15,0 0 5-15,3-5-2 0,5 1 6 16,2-2 0-16,1-5 0 0,6 0 0 0,0-3-2 0,2-4 6 16,-1-2-5-16,2-4 5 0,-2-2-1 0,2 0-5 15,-3-3 9-15,1 2-4 0,-6-3 2 0,-1 4 4 16,-3-5-4-16,-4 4-1 0,-1-3 3 15,-2-2 1-15,-1 0 0 0,-1 1 7 0,-3 2-4 16,0-2-3-16,-3 1 6 0,-2-2-9 0,-1 2 5 16,1 4 6-16,-3 3-10 0,0 2 4 0,-1 1-7 15,1 0-2-15,0 3 3 0,1 0-1 0,-1 2 0 16,0 1-5-16,-4 2 5 0,2 2-9 16,-2 4 2-16,2 5 5 0,-2 2-4 0,2 1 3 15,2 0-7-15,-1 0-3 0,3-1 2 16,2 4 3-16,2 1 3 0,2 2-3 0,4 0-5 15,1-1 2-15,2-2 0 0,3-1 11 0,4-3-4 16,2-1 4-16,4-5-6 0,-2-3-3 0,4-4 3 16,-3-1 0-16,3-4 7 0,1 2-3 0,-1-5 4 15,1-3-9-15,-1-3 4 0,-1-2 4 0,-1-1-6 16,-1 0 7-16,-1 1-6 0,-4-5-7 16,-1-2 6-16,-1 2 2 0,-2-2 6 0,-1 2 0 15,1-2-2-15,-3 2-3 0,1-4-2 16,-1-1 5-16,0 1 2 0,-1-1 0 0,2 0-2 15,-1-2-4-15,0 0 3 0,3 0-5 0,0 1 6 16,0 8 0-16,-1-1-8 0,1 6 2 0,-1-4-5 16,-1 4 3-16,1 2-2 0,-2 0 7 0,-1 5 0 15,3 2-8-15,-2 0 5 0,-1 2-5 0,1 4 3 16,1 6 4-16,-2-2-8 0,3 7 7 0,-2-1-5 16,2 0 2-16,0 4 11 0,-2 2-9 15,0 2 0-15,2-1-6 0,-3 4-3 0,1-5 3 16,1-1 3-16,1 1 4 0,-1-3-1 0,0 1-1 15,1-3-1-15,3-4-4 0,0 0 5 16,-1-3 1-16,2-1 1 0,2 1-6 0,-1-9-4 16,4 1 4-16,2-4 0 0,0 0 11 0,0 0-5 15,3-5 1-15,0 0-1 0,1-4-2 0,-1 0 4 16,2-1-2-16,-4-1 3 0,2 1-2 16,-1-2-6-16,-2-1 6 0,0-1 0 0,-3 0 5 15,-2 0 0-15,-5 2 3 0,-1 0-8 0,-3-1-2 16,0-2 10-16,-4 0-5 0,1-1 5 15,-4 5 0-15,-1 5-2 0,-1 3-3 0,-2 1 2 16,2 1 1-16,-5 2-5 0,1-2 4 0,2 5-7 16,-4-1-4-16,-3 1 2 0,-2 3-4 0,-3 2 5 15,-3 8 2-15,2 5-5 0,-1 0 2 0,2 1-5 16,5-1 5-16,0 2-3 0,6 1 2 16,0 4-2-16,4-1-4 0,4-2 8 0,6-2-7 0,3-2 6 15,2-2-2-15,2-3-3 16,1-5 5-16,-3-3-1 0,0-3 5 0,2-1-4 15,-4-6 8-15,1-3-1 0,-1 1-3 0,-3-5 6 0,1-1-7 16,-1-3 6-16,-3-2 2 16,1-1-1-16,-4 0 2 0,0-5-7 0,-1-3 4 0,-1 1-1 15,-1-4 1-15,-7 5 0 0,1 2-5 0,-5-5 5 16,-2 4-7-16,0 0 1 0,-5 5 2 16,-1 3-10-16,-4 5 5 0,-2 1-5 0,-2-4-5 15,-3 6-2-15,1-2-21 0,3 4-14 0,6 5-38 16,6-2-51-16,6 3-71 0,6 4-111 0,6-2-191 15,7 2-570-15,8 1-117 0</inkml:trace>
  <inkml:trace contextRef="#ctx0" brushRef="#br1" timeOffset="301025.2168">27605 17755 1678 0,'-3'-1'305'0,"0"0"-57"0,1 1-46 15,0 0-41-15,-1 3-40 0,-2 2-26 16,0 3-14-16,-1 2-7 0,-2 6-2 0,3 1-21 15,0 4-8-15,3 1-4 0,2-4-13 0,1 3-3 16,4-2-9-16,-1-1-3 0,0 2-1 0,2-2-1 16,4 0-2-16,-1-2-7 0,3-4 4 15,3-3-4-15,0 0 6 0,6-4 5 0,-1-1-8 16,1-3 10-16,0-4-3 0,2-4-3 0,-5-3 7 16,2 0-4-16,-1-3 0 0,0-1-3 15,-1-6 6-15,-3 1-7 0,4-2 1 0,-5-1 6 16,-1 1-11-16,0-1 9 0,0 4-6 0,0-5-1 15,-1 2 7-15,-3 3-5 0,-4 3 4 0,0 7-9 16,-1-1 3-16,-3 2-1 0,0 1-1 0,1 3 8 16,-2 4-13-16,0-2 7 0,0 2-8 15,0 0-3-15,0 0 9 0,0 4-7 0,0 3 5 16,1 4-2-16,0 0-2 0,4 6-3 0,-1 0 3 16,1 0 5-16,1 2-9 0,1-6 7 15,3 2-3-15,3-2-3 0,1-2 12 0,-2 0-8 16,8-3 1-16,-1 0 0 0,3-1-9 15,3-3 6-15,2-5-2 0,3-1 4 0,1-1-1 16,3-1 0-16,1 1-2 0,-1-4-7 0,4 0 11 16,-2 2-11-16,2 0 9 0,-1 3 2 15,-3-1-13-15,2 0 13 0,0-1-6 0,6 2 5 0,-2 2 4 16,-3-1 0-16,-6-1 0 0,-5-2-2 16,-7-3 6-16,-3 1-2 0,-3-3 3 15,-5 4 6-15,-1-1-7 0,-5 0 7 0,-1-1-3 0,1-3 1 16,-4 4 2-16,1-1 0 0,0 1 0 0,-4 1-7 15,0-1 3-15,-5 3-9 0,0 0 4 16,-5 2 2-16,-3 2-10 0,-8 0 5 0,0 3-4 16,-4 3 1-16,-1 0 9 0,3 1-8 0,3 4 2 15,3 2-6-15,9-1-4 0,3 3 0 0,8-4 3 16,4 4 5-16,6 0-8 0,5-5 9 16,7 0-9-16,5-6 6 0,8-4 8 0,1 0-7 15,5-5 8-15,0 1-6 0,-4-1 2 0,3-2-1 0,0-5 4 16,-4 0 5-16,0-4-7 0,-3-7 10 15,-1-3-6-15,-3-6-2 0,2-6 9 16,-1-4-7-16,-3-1 7 0,4-1-4 0,-2 1-3 16,-3 1 3-16,-6 1 1 0,-4 4 11 0,-5 6-2 15,-7 3 9-15,-3 4-1 0,-2 0-1 0,-4 3 12 16,0 7-10-16,-2 3 3 0,1 3-8 0,-1 4-12 16,0 2 0-16,-3 0-3 0,1 4 2 15,-3 5 0-15,0 3 1 0,-4 8-5 16,5 3-7-16,-3 2 8 0,2 6-9 0,4 5 6 0,1 6 0 15,4 3-9-15,0 0 3 0,4 1-6 0,1-5 7 16,4 2-1-16,-1-2 4 0,-1-2-1 0,1-5-11 16,3 0 8-16,-2-4-11 0,4-3-1 0,-1 0-8 15,0-1-32-15,0-15-11 0,-1 0-68 16,-2 0-111-16,5-2-398 0,1 1-1093 0</inkml:trace>
  <inkml:trace contextRef="#ctx0" brushRef="#br1" timeOffset="302334.3528">30004 18369 1274 0,'-3'-1'120'0,"-3"1"71"0,2-1 56 0,-2 1 19 15,-1-1-39-15,1-2-67 0,0 3-51 16,4 0-18-16,1 0 2 0,0 0-10 15,1 0-1-15,0 0-24 0,1 0-5 0,0 0-2 0,-1-3-16 16,4 1-2-16,1-2-20 0,4-3 0 0,0-4-7 16,2 1 12-16,4-5 7 0,3 1-8 15,23-23-8-15,2 0-13 0,-3-2-1 0,-3 2 7 16,-8 1 9-16,1-1 5 0,-4-4-4 0,0-2-3 16,-3-2 5-16,-3-3 0 0,1 1 6 15,-6 0-2-15,-3-1 1 0,-3 3-3 0,-5 1 2 16,-4 6 8-16,0 5 2 0,-3 10 5 0,-3 5-5 15,2 5-5-15,-2 5-2 0,3-1-4 16,-3 7 2-16,3 3-11 0,-5 4-5 0,-1 5-5 0,-5 3-3 16,-5 6 7-16,-2 10-4 0,-1 6 1 15,0 8-4-15,-2 2-4 0,3-1 3 0,7 2-1 16,2-3 5-16,3 2-1 0,3 0 2 0,10-2-8 16,1-2-2-16,11-4 5 0,4-5-3 0,7-2 14 15,10-4-7-15,4-6-7 0,-20-11 9 16,15-1-15-16,19 1 5 0,3-9 4 0,-3-9-10 15,-14-3 8-15,0-8-4 0,-2-6 6 0,-7-7 2 16,-1-2 11-16,-1-8 0 0,0-2-2 0,-1-1 3 16,-5-4-6-16,2 2 8 0,-8 3 2 15,-3 1-2-15,-5 8-2 0,-3 1-2 0,-6 6-1 0,-2 5 1 16,-5 5 9-16,2 5 1 0,-3 3-6 16,-3 7 4-16,5 0-11 0,-3 4 0 0,-1 4 5 15,-4 4-10-15,-3 7 4 0,-3 5-6 16,1 2-6-16,1 6 5 0,1 3 0 0,4 3 6 15,7 1-2-15,0 3 0 0,4-3-4 0,2 0 0 16,-1 0 1-16,6-2-2 0,-2 2-1 0,3-3-4 16,3-6-6-16,-1-2 3 0,-2-10 5 15,2-3 5-15,1-3 2 0,0-5 2 16,-1-3-5-16,4-6 2 0,4-4 6 0,1-2 1 0,2-3 2 16,0 1-7-16,0-1-5 0,-1 3 4 0,-2-1-4 15,2 4 12-15,-7 2 2 0,1 4-9 0,-2 2-1 16,-5 0-7-16,2 1 0 0,-1 1 0 0,-2 1 7 15,2 6-2-15,1 0-5 0,-4 2 5 16,5 1 0-16,-6-1 4 0,4 2 5 0,-1-1-5 16,-1 3-3-16,5-1-3 0,-2-3 4 0,2-2 0 15,3 1 3-15,4-2 1 0,3-3-2 16,4-3 2-16,2-3-2 0,4-5 6 0,4-2 5 16,0-3-4-16,3-1-4 0,-5 0-3 0,-1-3-5 15,-1 2 9-15,-3-1 9 0,-4 1 0 0,-2-1-1 16,-2 0 2-16,-6 4 2 0,-3-1 7 0,-1 6 14 15,-7 0-2-15,-2 3-2 0,-2 2-10 16,-1-3-14-16,-6 4-2 0,-1 2 1 0,-8 4-1 16,-3 6 2-16,-3 3-4 0,-3 0-4 0,-1 2 1 15,7 5 0-15,1 0-3 0,7 5 2 0,4 1-7 16,1-1-4-16,6 5 2 0,2-18 22 0,0 5 3 16,0 1-14-16,2 3 1 15,3 0-37-15,-2 2-17 0,3-2-5 0,-2 1-33 0,4-2-21 16,-5-4-45-16,5-5-83 0,-6-2-117 0,3-6-597 15,-4-5-676-15</inkml:trace>
  <inkml:trace contextRef="#ctx0" brushRef="#br1" timeOffset="302535.2931">30382 17797 1794 0,'1'5'94'16,"4"-2"63"-16,0 3 41 0,10-1 2 0,6 1-38 16,8-1-62-16,6 0-45 0,5 0-26 15,10 1-17-15,2-2-10 0,7 0-6 0,4 1-11 0,4 0-17 16,0 0-57-16,3-2-154 0,1-2-357 0,-1-4-947 16</inkml:trace>
  <inkml:trace contextRef="#ctx0" brushRef="#br1" timeOffset="303204.445">32677 17827 1 0,'9'-4'252'0,"0"-4"139"0,1-1-11 16,0 1-43-16,0 0-61 0,-1 1-41 0,0-3-35 15,-2 2-25-15,2 2-23 0,-3-2-25 0,-3 4-12 16,1-5-10-16,1 3-6 0,-3 1-7 0,1 0-8 16,1 0-15-16,-4-2-5 0,-1 0-3 15,1-1-9-15,-4 1-1 0,1 2-15 0,-1-1-10 16,-5 1-5-16,0 2-5 0,-4 0-1 0,-2 6-1 15,-3 0-3-15,-2 4-5 0,-3 0 0 16,1-1 5-16,-2 6-2 0,-3 2 6 0,2 3-5 16,-5 3-4-16,-1 2 1 0,1 0-3 0,1 5 5 15,0 1-2-15,3 2 0 0,4 3-5 0,5-1-2 16,2-1-1-16,3 2-5 0,4-4 10 0,7-11 4 16,0-1-7-16,3 1 11 0,-1 4-7 15,8-1 8-15,0 3 1 0,3-2-17 0,2 2 4 16,2-4-21-16,4 0 15 0,-1-6 3 15,2 0 8-15,2-2 6 0,0-4-21 0,-2-1 20 0,2-4-20 16,0-3 16-16,-1 2 13 0,0-4-21 16,1 2 11-16,-4-2-18 0,2-1 8 0,-2-2 7 15,-1 0 0-15,-2 2-3 0,-2-1-9 16,-3 2 5-16,-2 0-9 0,0-1 12 0,-4 2 17 16,-1 1-31-16,-2 0 24 0,-2 0-27 0,0-2-17 15,-1 1 23-15,0 0-36 0,0 1 0 16,-2-3-41-16,0 2-56 0,0-1-75 0,1-1-154 0,-4 0-452 15,5-2-799-15</inkml:trace>
  <inkml:trace contextRef="#ctx0" brushRef="#br1" timeOffset="303712.9591">33420 17812 1 0,'0'-2'307'0,"-2"-2"45"0,2 1 17 0,0-2-16 0,-2 2-55 15,1-4-54-15,-2 3-38 0,2 0-28 16,-1 2-23-16,1 0-28 0,0-1-33 0,-2 0-20 15,1 2-20-15,-2-1-23 0,4 2-11 0,0 2-10 16,-2-1-3-16,0 2 8 0,-2 1 9 16,2 2 10-16,-2 1 3 0,0 4-2 15,-2-1-5-15,-2 3-8 0,0 1 4 0,0 4-6 0,-1 2 2 16,1 2-3-16,-4-1 4 0,1 2-10 16,-2 2-2-16,3 1 21 0,-3 1-10 0,3-1 0 15,-2 2-15-15,-2-2-16 0,2 2 16 16,0-3-16-16,2 1 15 0,0-1-11 0,-1-2-9 0,3-1 12 15,3-5-3-15,0 1 8 0,4-3-9 16,1-3 13-16,3 1-2 0,1-3-8 0,2-3 25 0,3-1-18 16,4-3 16-16,4-2 0 0,1-1-35 15,6-2 19-15,-2-3-10 0,2-3 15 0,2 1 9 16,0-1-13-16,0-3-1 0,-1 2-12 0,-5-2 5 16,-4 2 4-16,0 0 16 0,0-1 1 0,-8 2-17 15,2 3 11-15,-5-2-28 0,-3 2 13 16,0 2 6-16,0-1-27 0,-2 2-17 0,-1 1-87 15,0-2-132-15,-2 3-388 0,1 0-1020 0</inkml:trace>
  <inkml:trace contextRef="#ctx0" brushRef="#br1" timeOffset="496089.4987">26541 11053 1562 0,'5'-14'161'0,"-3"-6"3"0,0-5-10 0,2 6-30 15,-2 2-12-15,-1 2-3 0,0 1-6 16,-1 2 8-16,-1-1 2 0,1 1-4 0,0 1-11 16,-1 4-15-16,1 1-9 0,0 2-11 15,0-2-10-15,0 2-5 0,0 1-11 0,1 2-9 0,-1 0-5 16,1 1-9-16,-1 1-8 0,0-1-3 15,-1 0-8-15,2 1 0 0,-1 2-4 0,0 1-1 16,2 6 4-16,0 1 1 0,2 6 6 0,-2 4 1 16,0 3 2-16,-1 0-1 0,1 1-3 15,1-1 0-15,-1-4 0 0,0-3 2 0,1-1 0 16,2-1-2-16,-1-3-1 0,3-1-5 0,1-4 5 16,1 0 3-16,3 0 6 0,4-4 6 0,4-1 3 15,9-7 9-15,9-6 2 0,8-4-3 16,9-7-4-16,10-7-9 0,9-1-4 0,7-4-3 15,7-4 0-15,3 2 1 0,0-1 0 0,-4 2 1 16,-6 4-7-16,-8 3-1 0,-10 5-1 0,-12 5 3 16,-9 3 5-16,-12 3-5 0,-8 5 1 0,-8 3-2 15,-9 3 0-15,-4 0 4 0,-2 2-2 0,0-1 2 16,0 1-6-16,-1 0-4 0,0 1-7 16,-2 2 0-16,-1-1 0 0,-4 5-5 0,-2 2-8 15,0 0-17-15,-5 3-16 0,2 0-21 16,-3 3-32-16,-2 3-34 0,-1 2-62 0,-5 1-131 15,0 2-201-15,-1 2-446 0,-4 2 66 0</inkml:trace>
  <inkml:trace contextRef="#ctx0" brushRef="#br1" timeOffset="496456.9185">26692 11425 1406 0,'-10'4'181'0,"-2"-1"8"0,0 4 1 16,2-2-22-16,4-1-29 0,2-1-23 0,0 2-37 16,2 0-27-16,-2-1-9 0,4-1-6 0,0 0 0 15,4-2 6-15,-2 2 14 0,5-2 14 16,3 1 11-16,8-2 10 0,8-3-15 0,10-7-11 16,8-5-18-16,12-3-19 0,8-3-1 0,5-2-8 15,6-1-2-15,5 1-1 0,-2 1-6 0,1 2-1 16,-7 2-3-16,-6 1-1 0,-5 1-3 15,-10 1 2-15,-11-1 1 0,-7 3 0 0,-4-2 14 0,-5 2 1 16,-9-2 4-16,0 0 5 16,-4 0-10-16,-4 1 0 0,2 1-1 0,-4 2 1 0,-1-1-4 15,-3 2 0-15,-1 1-7 0,0 0-8 16,0 0 7-16,-1 2-7 0,0 0 3 0,-2 1 2 16,0 1-7-16,1 1 0 0,2 3-3 15,-2-2-7-15,0 2-10 0,2-1-25 0,0 2-48 16,2 2-57-16,-2 2-74 0,1 2-169 0,0 5-519 0,5 4-687 15</inkml:trace>
  <inkml:trace contextRef="#ctx0" brushRef="#br1" timeOffset="497302.9602">29569 10204 1441 0,'-1'-17'559'0,"1"-4"-362"0,1-5 35 0,2 9-7 16,1 4-30-16,-2-1-33 0,3 4-33 0,-1 3-31 15,-3 2-29-15,0 4-22 0,-1 1-23 0,-1 0-12 16,0 3-15-16,1 0-8 0,-1 4 2 0,0 7 0 15,-1 6 10-15,-3 10 3 0,1 6 2 0,-3 9 1 16,-2 4-5-16,-2 6 2 0,1 4-2 16,0 1 3-16,-2 2 1 0,-4 2-3 15,3-1 1-15,-2-1-4 0,-1-3 4 16,1-6-1-16,0-8 3 0,5-8 0 0,1-6-4 0,3-7 1 16,0-5-3-16,1-3 2 0,2-8 6 0,2-5 5 15,1-2 14-15,0-2 14 0,0-2 4 0,0-4-5 16,0-7-13-16,0-8-15 0,1-6-9 0,-1-7-3 15,3-5-2-15,0-5-2 0,-2-5 4 16,1-6-2-16,0-6 1 0,3-3-4 0,-3-3 0 16,0 2 5-16,0 0 0 0,2 4 7 0,-2 3-5 15,1 4-4-15,5 4-1 0,4 3-4 0,5 6 6 16,4 1-2-16,1 4 0 0,6 5-2 16,1 3-2-16,2 2 3 0,3 1 1 0,2 4 5 15,-1 5-5-15,-1 7-4 0,-3 3 1 0,-4 5-7 16,-1 2 7-16,-10 4-1 0,0 4-1 0,-4 3-4 15,-2 5-1-15,-5 4 2 0,-2 5 3 0,-4 6 12 16,-5 2-2-16,-6 7-2 0,-7 4 1 0,-5 4-8 16,-10 4 7-16,0 0 3 0,-6 1 0 15,-1-4-1-15,2-8-4 0,4-5-2 0,-1-3-5 16,5-5-9-16,-1-2-24 0,2-1-39 0,6-5-47 16,4-3-60-16,11-5-71 0,9-5-89 15,12-7-410-15,17-4-768 0</inkml:trace>
  <inkml:trace contextRef="#ctx0" brushRef="#br1" timeOffset="497619.1263">30275 10256 2309 0,'-1'0'148'0,"-4"1"-35"16,1 0-39-16,-4 4-3 0,-3 6 3 0,-7 7 1 16,-4 4-5-16,-6 7-14 0,1 4-12 0,0 5-11 15,-1 1-9-15,6 4-3 0,-1-2-9 16,5 5-3-16,7-4-1 0,4-4-3 0,13-4 2 15,4-7-5-15,5-4 1 0,6-6 0 0,6-2-1 16,2-5 5-16,5-6 4 0,3-8 4 0,0-5 1 16,0-7 1-16,-4-2 1 15,-4-7-3-15,-1-3 6 0,-8-5 0 0,-5-6-5 0,0-4 0 16,-6-2-4-16,-4-1-2 0,-5-1 1 0,0 3 0 16,-4 1-2-16,-4 2-1 0,-1 7-1 15,-3 3 0-15,-1 8 3 0,-2 0-2 0,-1 6-1 16,0 2-5-16,-5 4-6 0,3 5 1 0,-4 0-2 15,-1 6 0-15,-3 5 2 0,3 2-11 0,0 4-16 16,1 5-27-16,4 5-55 0,3 4-75 16,9 2-144-16,2 3-334 0,10 3-931 0</inkml:trace>
  <inkml:trace contextRef="#ctx0" brushRef="#br1" timeOffset="497890.1344">30796 10226 2073 0,'-2'-13'198'0,"-4"-1"23"0,4-2-11 0,-1 7-24 0,-1 3-48 15,2 3-40-15,2 1-45 0,0 4-32 16,0-2-28-16,0 3-6 0,0 4 1 16,2 3 6-16,3 8 10 0,-2 2-3 0,-1 3 1 15,4 3-1-15,-1 1-1 0,1 3 6 0,-3-1-1 16,4 5 2-16,-6-3-1 0,0 1 0 0,-1 1-1 15,0 0 0-15,-1 1 2 0,-1-1-2 0,-4-2-1 16,4-1-4-16,-2-4-4 0,-1-4-8 16,-3 0-13-16,4-3-29 0,-5-1-44 0,5-4-55 15,-1-3-108-15,2 0-145 0,0-3-519 0,-2-2-360 16</inkml:trace>
  <inkml:trace contextRef="#ctx0" brushRef="#br1" timeOffset="498551.8853">31049 10296 2252 0,'11'-16'130'0,"1"-2"33"15,7 0 1-15,-6 5-17 0,0 6-29 16,-1 1-41-16,-3 3-32 0,-3 6-25 0,4 4-12 15,-1 2-7-15,1 6-4 0,-2 5 5 0,1 5 2 16,-4 4 3-16,4 2-1 0,-4 3 0 0,0 1 0 16,-3 0 0-16,4 1 3 0,-4-2-5 15,4-2 3-15,-2-3 0 0,3-3-2 0,3-4 3 16,-4-5-1-16,2-6 0 0,3 0-4 0,-2-7 5 16,1 0 1-16,1-2 1 0,0-3 7 0,6-4-3 15,-4-1 1-15,4-6-2 0,4-2-8 16,-1-4 3-16,2-5-4 0,1-3-1 0,3-2-1 15,-3-4-2-15,3 0 0 0,-2 3-4 16,3-3 3-16,-3 6-1 0,-3 0 2 0,-1 4 3 0,-5 1-3 16,-2 5 4-16,-2-1 2 0,-3 4 2 0,-4 4 3 15,-1 0 1-15,-1 3 1 0,-1 4-5 16,-2 2-1-16,1 1-10 0,-2 2-3 16,-1 1-1-16,2 5-2 0,-3 5 9 0,-2 4-1 0,-4 5 1 15,1 2 4-15,4 5-5 0,-1-1 2 16,3-2-2-16,2 1 2 0,1 0-3 0,3-3 2 15,4-1 2-15,3-3-3 0,5-4 7 0,3-2-4 16,4-6 0-16,4-3 0 0,0-7-1 0,3-7 1 16,-1-4-1-16,0-5-1 0,2-5 1 0,1-7 1 15,4-3 4-15,0-6-4 0,2-6 2 16,2-1-3-16,-4-3 1 0,-3 1 5 0,-6 1-4 16,-5 3-1-16,-4 4 3 0,-4 8 2 0,-3 6 12 15,-3 4 11-15,-6 8 11 0,-1 1 5 16,-3 4-4-16,-1 3-9 0,1 3-16 0,1 3-10 15,1 2-10-15,-5 3-4 0,0 6 1 0,-5 7-1 16,-1 9 9-16,2 4 2 0,2 5 1 0,4 3-3 16,-2 3-1-16,2 6-4 0,0 5 0 15,-1 5 4-15,-1 3-13 0,1 3-16 0,3-3-33 16,1-5-34-16,2-7-21 0,2-8-26 0,3-8-41 16,-3-7-88-16,-2-6-176 0,-4-4-380 0,0-9-635 15</inkml:trace>
  <inkml:trace contextRef="#ctx0" brushRef="#br1" timeOffset="498698.8141">32125 10589 1179 0,'-6'-11'408'16,"-3"-6"-10"-16,-3-4-82 0,2 5-55 0,0 4-56 15,4 0-41-15,1 2-38 0,4 2-39 0,2 0-28 16,6 3-31-16,5-2-20 0,7 0-10 16,5 2 2-16,11 2-1 0,7 0-7 0,2 3-16 15,8 2-55-15,1-1-123 0,1 1-307 16,1-1-1134-16</inkml:trace>
  <inkml:trace contextRef="#ctx0" brushRef="#br1" timeOffset="499120.4901">32911 10346 2143 0,'-13'-6'221'0,"-4"-1"8"16,1 2-44-16,8 1-51 0,6 4-59 0,2 0-41 15,1 0-22-15,1 1-18 0,0 0-1 0,6 1 5 16,2 0 4-16,-1 3 11 0,5 0 0 16,1 1 13-16,0-1 0 0,4 1-8 15,-14-5-2-15,2 6-17 0,2-4 1 0,0 1 0 16,-1 2 2-16,-2-1 1 0,1 4-5 0,-2-1 6 16,1 3-3-16,-5-1 1 0,4 4 2 0,-3-1-8 15,-1 2 4-15,0 0-1 0,1 0-1 0,0 0 6 16,3-1-1-16,0-1 1 0,0 1-4 0,0 0 6 15,2-2-4-15,6 1 0 0,1 0 7 16,0-2-7-16,4 1 2 0,-2-3-1 16,2-1 0-16,3 1 2 0,-2-2-1 0,2-1 1 0,-3 0-3 15,-2 1-2-15,-1-2-2 0,-3 1 0 16,0 0 2-16,-5 2-2 0,0-2 4 0,-4 0 4 16,-3 4 5-16,0-2 9 0,-3 2 3 0,-4 1 8 15,-1 1 3-15,-6 2 1 0,-2 0 0 16,-7 0-2-16,0-1 0 0,-6-1-8 0,-2-1-1 15,-2-4-2-15,-34 2-6 0,9-9-10 0,15-4-11 16,14 0-14-16,15-2-32 0,2 3-49 0,6-5-122 16,13-1-355-16,5-3-1111 0</inkml:trace>
  <inkml:trace contextRef="#ctx0" brushRef="#br1" timeOffset="499443.0566">33516 10044 2360 0,'-7'-7'229'0,"-3"0"-32"0,-6-4-16 16,0 3-14-16,-6-4-38 0,-5 2-31 0,-6 3-31 16,-5 3-17-16,-4 8-13 0,-5 4-7 0,-4 7 0 15,-16 15-10-15,-60 32-12 0,5 19-5 16,8 9-1-16,19-3 1 0,1 14 13 16,5 8 2-16,11 2-6 0,18-4-3 0,22-11-7 0,24-6-6 15,16-10 4-15,19-6-2 0,14-9 2 0,10-7-2 16,13-8-2-16,14-13-1 0,11-6-1 15,9-15 1-15,7-9 10 0,-49-9-4 0,11-5 2 16,1-7-1-16,16-7-9 0,4-5 6 0,16-11-2 16,-48 14 5-16,4-4 9 0,9-6-11 15,4-6-8-15,1-5-11 0,4-5-18 0,-7-2 10 0,2-5 19 16,-8-3 18-16,-3-4 23 0,-53 1 12 16,-3-4 1-16,0 1 6 0,0 0 35 0,0-59-31 15,0 13-48-15,-77 24-36 0,-255-17-129 0,-45 77-153 16,47 45-967-16,39 12-523 0</inkml:trace>
  <inkml:trace contextRef="#ctx0" brushRef="#br1" timeOffset="501495.4504">16600 10494 1 0,'1'-2'0'0,"-1"-1"0"0,0 1 133 15,1 1 3-15,-1 0-18 0,3-2-23 16,-2 2-6-16,0-1 0 0,-1 1 4 0,0 1-6 0,0-2-11 16,0 2-14-16,0 2-15 0,0-2-9 15,0 0-6-15,0 1-6 0,0-1-12 0,0-1-11 0,0 2-18 16,0-1-23-16,0 0-6 0,0 2 3 15,1-1 16-15,1 2 19 0,4 0 6 0,-1 1-29 16,2 1-98-16,2 1-210 0,4 2-139 16,0 0 476-16</inkml:trace>
  <inkml:trace contextRef="#ctx0" brushRef="#br1" timeOffset="501825.5566">18427 11849 156 0,'-6'-5'139'0,"-6"-2"4"0,1 0-43 0,3 3-12 16,3 0-12-16,0 1-22 15,3 1-31-15,0 2-42 0,2-2-86 0,0 2-106 0,1 2-116 16,-1-2 211-16,3 2 116 0</inkml:trace>
  <inkml:trace contextRef="#ctx0" brushRef="#br1" timeOffset="502212.5046">20613 9807 1 0,'0'-1'0'0,"1"-2"0"0,-1 0 0 0,0 0 0 16,1 1 0-16,1 0 25 0,1 1 17 0,-2-1-27 15,2 2-23-15,-2-2-10 0,0 2-13 0,0 0 6 16,0 2 25-16,2 0 0 0,-1 0 0 16,0 1 0-16,-2 2 0 0,2 0 0 0,0 0 0 15,-1 5 0-15,-1-1 0 0,1 3 0 0,1 2 0 16,-2 3 0-16,2-1 0 0,-1 2 0 15</inkml:trace>
  <inkml:trace contextRef="#ctx0" brushRef="#br1" timeOffset="502617.8929">21986 11847 1 0,'-2'-3'0'0,"-3"3"95"16,3-1 118-16,1 1-17 0,1 0-24 0,1 1-36 15,-1-1-43-15,0 0-27 0,0 0-12 0,0 0-1 16,1 0-9-16,-1 0-9 0,0 0-6 16,1 0 2-16,-1 0 10 0,0 0 9 0,0 0 6 15,0 0-6-15,0-1 1 0,0 1-7 0,0 0 0 16,0 0 6-16,0 0-5 0,0 0-1 15,0-2-9-15,2 2-26 0,-2-1-47 0,3-4-77 16,-1 2-152-16,-1-3-302 0,3 3-178 0</inkml:trace>
  <inkml:trace contextRef="#ctx0" brushRef="#br1" timeOffset="502999.5398">23801 9955 1 0,'0'-2'0'15,"0"-1"0"-15,0-1 0 0,0 2 0 16,0 1 0-16,1 1 0 0,-1 0 0 0,0 1 4 0,0-1-8 16,2 0 4-16,0 1 0 0,-1 0 0 0,4 2 0 15,-3 0 0-15,0 0 0 0,1 0 0 16,1 1 0-16,-2-1 0 0,-1 1 0 0,-1 0 0 15,1-1 0-15,0 0 0 0,2 3 0 0,-1-1 0 16,-1-1 0-16,0 3 0 0,0 3 0 16,0-3 0-16</inkml:trace>
  <inkml:trace contextRef="#ctx0" brushRef="#br1" timeOffset="503194.4023">23461 11894 1 0,'9'5'0'0,"1"0"0"0,8 3 0 16</inkml:trace>
  <inkml:trace contextRef="#ctx0" brushRef="#br1" timeOffset="512283.9553">16350 7152 1402 0,'-3'-12'263'0,"1"-4"37"0,-4-4-37 0,4 4-47 15,8 6-31-15,-5 2-45 0,0 3-45 0,0 4-40 16,-1 1-34-16,0 2-18 0,2 4-8 0,4 5 3 16,2 7 6-16,2 3 4 0,0 8 10 15,1 3 4-15,1 3 6 0,-2 9 3 0,0 4 1 16,0 6 3-16,-2 4-1 0,-3 4-6 0,0 1-6 15,-3 0-4-15,-2-2-5 0,1-8-1 16,-1-3 0-16,0-9-3 0,-1-3 4 16,0-5-2-16,-4-5-1 0,3-6 3 0,-1-6-2 0,-3-5 17 15,4-5 18-15,-5-6 9 0,3-3 4 16,-4-5-16-16,-3-8-17 0,-2-6-12 0,-4-8-5 0,1-8-4 16,2-7-2-16,-4-4-3 0,6-5-7 15,0-7 5-15,2-3 1 0,1 0 0 0,-1 0 3 16,6 3-3-16,-2 4 0 0,4 3-1 0,4 2 0 15,3 4 0-15,6 1-1 0,1 1-1 0,7 4-1 16,1 4 2-16,5 3 0 0,5 3 2 16,0 6 0-16,1 3-3 0,-1 5 2 0,1 7-2 15,-1 3-1-15,0 6 3 0,-7 3-3 16,2 6-1-16,-8 5 1 0,0 5 0 0,-2 4 4 16,-3 3 2-16,-5 4 4 0,-4 6-2 0,-9 5-1 15,-5 4-2-15,-2 0 2 0,-9 3-1 0,-4 0 0 16,-5-1 2-16,0-2-4 0,-2-2 5 0,-3-4 0 15,4-2 0-15,0-7 6 0,3-1-8 0,1-4-1 16,5-4-2-16,6-5-7 0,5-3 5 0,7-7-2 16,0-3-7-16,5-2-16 0,5-2-55 15,-2-9-55-15,7-4-65 0,3-9-76 0,13-7-66 16,3-2-74-16,5-2-108 0,0 2-126 16,4 2 32-16,1 0 373 0,-6 6 248 0,-3 2 0 15,-2 2 0-15,-7 0 0 0,-3 1 290 0,-4 4 173 16,4-2-42-16,-6 0-62 0,3 3-67 0,0 2-57 15,-2-2-49-15,2 5-50 0,1-1-34 0,2 4-28 16,3 1-23-16,5 3-15 0,0 3-6 16,4 2-9-16,0 6-4 0,0 1-3 0,1 8-4 15,-1 3-1-15,4 2 1 0,0 3 2 0,-4 5 1 16,-5-1 2-16,-1-1-2 0,-7 2 0 0,0 0 1 16,-5-1 2-16,-3 0 4 0,-5 0 3 0,-1-3 2 15,-4 0-3-15,-4-1 1 0,1-4-1 0,-2-3-3 16,0-3 5-16,0-3-2 0,3-5 9 15,0-4 20-15,1-3 17 0,4-2 2 16,-2-5-13-16,0-2-25 0,3-7-26 0,-1-5-4 16,4-5-2-16,2-1-1 0,4-3 4 0,3 2-6 15,-2-2 2-15,6 5-1 0,-2 2 0 0,-2 2 4 16,3 1 1-16,-5 5 0 0,1 0 1 0,-2 5-1 16,-5 3-1-16,-2 3-1 0,-3 4 1 0,1 2-4 15,0 3-2-15,-1 3 1 0,0 4-1 0,3 4 3 16,-2 4 2-16,-2 5 1 0,0 5 3 15,-2 2-3-15,-2 1 0 0,0 1 0 0,-1 2-2 16,3-3 1-16,1 0 1 0,1-3-2 0,7-6-3 16,1-3 4-16,4-6 3 0,5-2 4 15,2-7 6-15,2-3-2 0,3-6 2 0,1-4 1 16,2-4-2-16,-2-6 3 0,0 1-1 0,-4-3 1 16,-3-2-3-16,-3 0 3 0,-3-3-2 0,-3 0-1 15,-5 0-3-15,1 0-4 0,-5 1 0 16,-1 2-3-16,-5 4 1 0,1-3 0 0,-5 6-2 15,-1 2-1-15,-1 1-4 0,-5 1 1 0,-2 1-1 16,-1 1-1-16,-3 3 5 0,-4 1-7 16,1 3-1-16,-3 1-4 0,2 1-7 0,4 2-2 15,4-1-13-15,5 3-25 0,3-3-49 0,8 3-65 16,3-1-54-16,9-1-68 0,7 4-115 16,11-6-315-16,10-3-740 0</inkml:trace>
  <inkml:trace contextRef="#ctx0" brushRef="#br1" timeOffset="512949.6231">18083 7011 1679 0,'6'-9'406'0,"-1"-2"-40"0,-1 1-108 16,-1 1-59-16,-4 3-24 0,-1 3-37 0,0 1-39 15,0 2-36-15,-1 2-31 0,-3 0-21 16,-5 4-13-16,-3 6 3 0,-5 3 4 0,-7 7 3 16,1 1 6-16,0 1-5 0,2 2-1 0,4-1-2 15,6 5-3-15,1-3 1 0,7 1-2 16,5-2 0-16,7-1-2 0,5-4 3 0,7-3 2 15,5-5 3-15,5-3 3 0,6-4-3 16,2-2 0-16,1-5-1 0,1-3 0 0,-2-7 1 0,-5 0-1 16,-1-7 1-16,-4-1-3 0,-3-1 3 15,-2-4 1-15,-3 2-4 0,0 0 3 0,-6-1-4 16,-3 4-2-16,0-1 4 0,-5 3-3 0,-1 2 5 16,-4 0 2-16,0 3 1 0,-2 0-2 0,-1 6 1 15,0 0 2-15,1 1 0 0,-5 2 3 16,4 0-7-16,0 3-3 0,-2 2-9 0,0 0-4 15,-2 5 2-15,-3 2 2 0,1 4 2 0,1 1-2 16,0 5 2-16,2-1 0 0,3 2 1 0,1 3 8 16,4-3-6-16,1 3 0 0,5-2-1 0,2-2-5 15,3-1 5-15,2-7 0 0,0-1 1 16,3-5 0-16,-4-3 0 0,6-2 1 0,-2-3-3 16,-2-2 2-16,5-5-2 0,-2-4 1 0,2-2 3 15,0-2-2-15,-2-1 4 0,-1 1-2 16,1-1 1-16,-5 3-1 0,0 2-3 0,-3 1 2 15,-1 3-2-15,-3 2-1 0,1 2 0 0,-2 1 0 16,-1 3-1-16,-1-2-6 0,1 2 3 0,0 2-1 16,-1 2-1-16,2 2 7 0,1-1-6 15,2 4 1-15,2 0 2 0,-1 4-1 16,0-2 4-16,0 3 0 0,1 1-1 0,-2-1-1 0,1-1 0 16,0-2-1-16,-3-3 0 0,3-1 2 0,-2-4-1 15,0-4 4-15,3-1 1 0,4-6 3 0,-2-3 0 16,4-3-2-16,1-7 0 0,2-1-3 15,2 1 1-15,2 0-2 0,0 2 0 16,0 3 5-16,3-2-4 0,4 5 0 0,1 2 1 0,-2 1-4 16,-4 4 8-16,-7 3 2 0,-7 0 1 0,-2 1-2 15,-1 4-4-15,-3 1-2 0,-2 4-3 16,2 3-1-16,2 1-1 0,-3 4 1 0,1 1 0 16,-1 1-1-16,-4 3 4 0,0 1 0 0,-1 2-2 15,-1 4-11-15,0 2-42 0,-1 1-42 0,4-4-61 16,5-4-120-16,4-6-266 0,6-4-1116 15</inkml:trace>
  <inkml:trace contextRef="#ctx0" brushRef="#br1" timeOffset="513339.5067">19700 6817 2214 0,'6'-13'353'0,"3"-8"-85"0,1-2-88 16,-2 7-19-16,-3 3-27 0,-2 5-28 15,-2 5-32-15,-1 0-26 0,0 3-25 0,0 1-21 16,-1 2-9-16,1 4-3 0,-3 4 4 0,2 6 6 15,-1 4 1-15,0 3-1 0,1-2-1 16,0 4 0-16,2-3 2 0,0 3 0 0,3-3 0 16,1-1 0-16,4 0 0 0,1-2 0 15,2-3-1-15,3-4-2 0,1-4-3 0,4-4 1 16,0-3 0-16,4-7 2 0,-2-3 2 0,2 0 2 16,-2-6 0-16,6 0 0 0,-1-2 0 15,-1 0 0-15,-1 1 5 0,-6-2 1 0,-2 0 1 16,-4-2 4-16,0 2-1 0,-1 3 4 0,0 2 2 0,-3 0-1 15,1 2 3-15,2 1 2 0,-3 3-5 16,1 1-3-16,1 3-3 0,-2-1-7 0,-4 3-1 16,0 1-3-16,0 2-4 0,1 2 4 0,2 1 0 15,-2 4 2-15,1 3 0 0,1 1-2 16,-2 1 0-16,-1 2 2 0,-4 3 0 0,0-1 0 16,-3 1 0-16,-1 1-1 0,-2-5-1 0,-1 0 0 15,0-2-2-15,-2-3-3 0,2-3-1 0,0-3-6 16,-2 0-7-16,4-4-13 0,-3-2-31 15,0-2-53-15,0-4-99 0,-1-2-244 0,2-5-1239 16</inkml:trace>
  <inkml:trace contextRef="#ctx0" brushRef="#br1" timeOffset="513485.0221">20081 6250 2748 0,'-5'-18'169'15,"2"-4"13"-15,-1-6-45 0,4 6-20 0,2 5-23 16,-1 2-30-16,0 3-21 0,1 3-20 0,-1 5-19 15,-1 3-21-15,2 1-34 0,1 2-70 0,2 4-133 16,0 4-387-16,3 6-1051 0</inkml:trace>
  <inkml:trace contextRef="#ctx0" brushRef="#br1" timeOffset="514361.2678">20990 6876 1805 0,'-5'-1'214'0,"0"-3"42"15,1 1-44-15,1 2-23 0,2-2-28 0,0 3-36 16,1-3-34-16,0 0-22 0,0-1-18 0,2-1-11 15,1-1-16-15,1-4-10 0,7-1-6 16,0-4-6-16,8-2 1 0,0-5 1 0,3-2 0 0,6-3 5 16,-5-2 2-16,2 1-1 15,-1-2 3-15,-3-1-4 0,-3 0-1 0,-3 4 1 16,-4 1 2-16,1 4 5 0,-6 1 7 0,-1 2 5 16,0 2 2-16,-5 1 1 0,1 5-1 0,-2 1-2 15,1 2-1-15,-1 5-8 0,-1 1-8 0,0 2-7 16,1 2-15-16,-3 1-4 0,1 6 1 0,-5 4 4 15,-2 7 8-15,0 3 7 0,-3 2-4 16,4 3 0-16,0 1-1 0,2 0 1 0,5 0-1 0,0 2 0 16,5-5 1-16,5-1-3 0,2-3 3 15,4-2-1-15,4-2 1 0,4-5 6 0,4-5-3 16,1-2 2-16,-1-6 0 0,4-5-1 0,0-3 3 16,-2-3 2-16,-3-3-1 0,3-3-1 15,-7 1 0-15,-5-1-4 0,1 2-1 0,-4 3 1 16,0 1 0-16,-2 5-1 0,-4-2 2 0,0 0-8 15,1 2 3-15,-1 2-1 0,-1 0-2 0,1 3 0 16,1-1-1-16,-1 2-2 0,0 0-1 16,2 2 3-16,4 2-1 0,-1 0 2 0,2 4 2 0,-2 3-6 15,0-2 4-15,1 3 0 0,-3 1-1 16,1 1 5-16,-4 0-3 0,1-1-1 0,-4 3 2 16,1-6 1-16,-4-2-2 0,1 0 0 0,3-3 0 15,-5-2-3-15,1-1 6 0,1-4 1 16,0-1 0-16,4-3 6 0,-1-4-6 15,6-3-2-15,4-5 1 0,-1-1-1 0,4-3 0 0,0 1 2 16,-1 2-1-16,-1 0-4 0,1 3 5 16,-3 3-2-16,-3 0-1 0,0 3 8 0,0-1-6 0,-2 3 2 15,1 0 0-15,3 3-4 16,-3 0 5-16,2 3-1 0,-3 0 0 0,2 4-4 0,-5-1 2 16,3 3-2-16,0 1 1 0,-1 4 6 0,2 0-6 15,0 4 1-15,-1 0 0 0,1 0-7 16,2 0 6-16,-3 1 0 0,1-4 1 0,0 1 0 15,1-3 0-15,0-3-2 0,2 1-3 0,4-4-8 16,0-1-38-16,2-1-65 0,0-3-135 16,0-5-361-16,1-3-1094 0</inkml:trace>
  <inkml:trace contextRef="#ctx0" brushRef="#br1" timeOffset="514495.914">22212 5867 2438 0,'-11'-13'172'0,"0"-3"3"0,-5-2-42 0,9 5-29 15,1 6-36-15,3 2-34 0,1 3-50 16,1 2-65-16,1 4-40 0,-2 6-149 16,-1 7-636-16,1 7-656 0</inkml:trace>
  <inkml:trace contextRef="#ctx0" brushRef="#br1" timeOffset="516182.6907">19091 7538 1536 0,'1'-16'217'0,"2"-5"18"0,-3-2-1 15,-3 9-42-15,2 4-24 0,-1 2-19 0,-1 3-30 16,-1 2-24-16,0 1-26 0,1 4-34 0,-2 2-26 15,-7 3-8-15,-6 8-3 0,-8 9 4 0,-7 5 12 16,-4 6 0-16,-5 2 7 0,-3 2 3 16,-3-2-2-16,1 4 0 0,2 3-1 0,2 2-4 15,1 3-5-15,4 2-1 0,7-1-6 0,6-2-3 16,9-2 4-16,11-1-5 16,7-4 0-16,9-4 2 0,8-4 0 0,7-7 5 0,12-6 3 15,5-6 4-15,12-9 0 0,10-5 1 0,6-8-2 0,4-7-6 16,4-3 1-16,-2-9-9 0,-2 1-4 15,-5-5-3-15,-9 2-8 0,-10-4 6 16,-5 1 3-16,-8-1 4 0,-6 1 2 0,-10 1 2 16,-3 0 0-16,-5 2 0 0,-6 1 5 0,-4 3-2 15,-4 1 0-15,-5 5 2 0,-1 1-5 0,-4 3 2 16,-2 3-2-16,-4 2-3 0,0 3-1 0,-8 3-1 16,-3 4-1-16,-5 3 1 0,-6 3 4 15,-4 7-1-15,-2 1 2 0,1 6 1 0,-2 2-7 16,3 2 5-16,1 1-1 0,7 3-2 0,8-3 6 15,6 2-4-15,6-1-2 0,9-3 0 0,6-3-2 16,5-2 0-16,6-3 4 0,6-6 0 0,4-4 5 16,4-4 4-16,5-4-2 0,3-6 1 15,2-3 1-15,1-1-1 0,-1-1-4 0,-2 2-1 16,-4 1-3-16,0 2-4 0,-4 2 3 0,-1 1 0 16,-2 2-4-16,-2 3 3 15,0 1 0-15,-3 1-2 0,3 2 10 0,-2-1-5 0,2 4 1 16,-1 0 2-16,1 3-7 0,0-2 3 0,1 1-1 15,-4-1 0-15,1 1 1 0,-5 0 0 16,2 0-1-16,-1 0 1 0,-4-3 2 0,0-2 1 16,-1-1 2-16,3-2 3 0,-3-2-2 0,0-2 4 15,3-4 0-15,1-3-1 0,2-2 0 0,0-1-4 16,1 0-1-16,-4-1-3 0,3-2 5 16,-3-3-3-16,2-1 4 0,0 2 0 0,-4-2-8 0,1 2 6 15,-2 3-3-15,1-2 2 0,-2 4 0 16,-1 4-2-16,-5 2-2 0,4 3 7 0,-6 0 1 15,1 2 0-15,0 2 0 0,-1 1-3 0,-1 1-12 16,0 1 3-16,0-1 0 0,0 4 0 0,2 0 8 16,1 1-5-16,1 4 2 0,1 2-2 15,0 3 1-15,3-1 0 0,0 1 0 0,1 2 0 16,2-3-2-16,-1 2 3 0,1-5 0 16,2 2 0-16,1-5 4 0,2-2 0 0,2-2 0 0,2-4 4 15,3-2 1-15,0-6 0 0,2-3 1 16,0-4-1-16,0-3-4 0,1-2 1 0,-1-5-1 15,4-4-3-15,3-4 3 0,-2-3-3 0,1 0 0 16,-2-5 1-16,-5 4-5 0,0-8 3 16,-3 4 0-16,-2 3-1 0,-3 5 1 0,-1 7-1 15,-1 7-1-15,-2 1-2 0,-3 7 2 0,3 0 0 16,-2 6-2-16,-1 2 0 0,2 5-3 0,-1 1-1 16,2 6 3-16,2 4 1 0,1 6 0 0,1 6 1 15,-2 6-1-15,2 7 0 0,-4 4 3 0,0 3-1 16,-2-6 1-16,0 2 0 0,1-2-3 15,-1-5 0-15,0-2 1 0,1 0 1 0,-1-7 3 16,2-1-3-16,4-3-1 0,-4-6 0 0,6-1 0 16,0-9 2-16,5-3 3 0,4-6-2 0,6-5-1 15,1-4 0-15,4-4 0 0,-1 0 1 16,-3-7 3-16,-6 2 1 0,-5-3-2 0,-2 1 1 16,-4 1-2-16,-2 2 0 0,-3 3 2 0,-3 3 2 15,-4 2 1-15,-1 4 3 0,-3-1 5 16,0 2 1-16,-1 0 3 0,-1 2 0 0,0 3-4 15,0 0-3-15,-2 3-4 0,3-1-2 0,-1 2-3 16,-1-1-4-16,2 0-3 0,-1 3-2 16,-1 1 0-16,-2 4-1 0,-1 2 5 0,-2 3 0 15,3 0-1-15,1 3 4 0,3 2-6 0,2-2 2 16,1 3 2-16,6-2-1 0,1-5 3 0,4 0-2 16,3-3 0-16,4-3-1 0,4-1 4 15,0-4-2-15,5-2 0 0,4-5 0 0,-1 3-4 16,-2-5 0-16,1-3 0 0,-1 1-1 0,-1-5 4 0,-4 2-1 15,-1-2 0-15,-4 0 2 0,-3 0 0 16,-5-3 0-16,-3 2 3 0,-1 1 0 0,-4 0-3 16,-1 1 1-16,-4-1 1 0,-2 3-1 0,-2 0 3 15,2 4-2-15,-6 1-2 0,4 4-3 16,-4 1 1-16,-2 2-2 0,1 2 0 16,-2 1 2-16,0 4-4 0,2 0 1 0,3 0-1 0,1 3 0 15,3-4 3-15,3 4-2 0,1 3 0 16,7-2 2-16,7 5-1 0,6-3 3 0,4-1 2 15,9 1 0-15,3-5-1 0,5-4-1 0,-2-2 0 16,0-4-2-16,-5-3 3 0,1-5 0 0,-4-1 1 16,-2-5 0-16,-1 3-2 0,-1-6 3 15,-6-1 2-15,0-3 1 0,-4-6 2 0,-3 0-2 16,-2-3 0-16,-6 2 2 0,1 1 3 0,-7 3 5 16,0 0 3-16,-5 4 4 0,-2 1-2 15,-3 0 0-15,-1 3 0 0,-3 1-1 0,1 4 1 0,1 2-5 16,0 4-6-16,2 4-3 0,6 3-6 0,-2 1-1 15,-1 4-4-15,2 5 1 0,-3 4-1 16,2 7 1-16,0 3 2 0,4 6 1 0,6-1 3 16,-2 9-2-16,4 4-2 0,2 5-1 0,-2 3-1 15,-3-2 2-15,1 1-2 0,-5-2-8 0,-1 2-13 16,0-1-26-16,0-2-34 0,-1 1-29 16,-1-6-37-16,-3-6-76 0,2-4-143 15,-4-8-359-15,2-6-931 0</inkml:trace>
  <inkml:trace contextRef="#ctx0" brushRef="#br1" timeOffset="516336.4276">21845 7352 2645 0,'1'-9'137'0,"3"-2"-21"0,5-3-55 0,8 3-26 15,12 3-6-15,11 0 1 0,4 0-8 16,13 5-3-16,12 2-6 0,6 1-6 0,8 6-33 0,4 0-164 15,-3 2-788-15,-4-1-662 0</inkml:trace>
  <inkml:trace contextRef="#ctx0" brushRef="#br1" timeOffset="517208.631">16101 6085 1534 0,'-20'-6'158'0,"-1"-2"16"0,-5 1-3 0,13 0 6 16,5 0-3-16,6 1-17 0,1 3-33 16,1 0-32-16,1 0-28 0,0 3-25 0,4-2-24 15,-1 0-12-15,6 0-7 0,2 1-1 0,8 1 5 16,4 0 1-16,7 1 0 0,3-1 4 15,10 0-4-15,10 1 2 0,8-2 1 0,8 1-3 16,15-6 3-16,10 1 0 0,10 0 2 0,11-4-1 16,11-2-1-16,8 0-2 0,15-3-1 0,8-1 1 15,14 3 0-15,10-4 0 0,9 4 0 16,11-1-2-16,5 2-2 0,8-2 0 0,4 4 2 16,-1-3-2-16,0 5 3 0,3-1 1 0,-3 2 0 15,-2-1 2-15,-6 1-1 0,-2-1 0 0,-7-2-3 16,-2 4-1-16,-1-3 3 0,-5-2 3 0,-3 3 6 15,-5-2 8-15,-4 0 3 0,-6 2 4 16,-7 3 4-16,-5-3-2 0,-8 2 1 0,-12-1 1 16,-8 1 0-16,-7 3-2 0,-12-1-1 0,-13 0-1 15,-8 2-6-15,-14 0-3 0,-14 2-4 0,-9 2-4 16,-15 1-4-16,-7 2-2 0,-12-1-3 16,-5 4 0-16,-7 2 0 0,-2 4-1 0,1 4-1 15,-2 9 1-15,-2 5 0 0,-4 10 2 0,-2 8 1 16,-2 6 0-16,-1 5 1 0,-6 5 0 0,0 1 1 15,2 3 2-15,-8 5-1 0,4 3 0 0,0 8-3 16,-3 4-2-16,1 1 0 0,-4 2-3 16,3 3 4-16,-7 0 3 0,-1 2-2 0,1 1 2 15,-3 1 3-15,-4 5 2 0,2-2 2 0,-2-4 1 16,-1-5-7-16,4-7-2 0,2-9-2 16,1-2-1-16,2-5 0 0,1-7-4 0,0-5-5 15,5-8-12-15,0-5-15 0,-2-10-32 0,4-5-51 16,1-9-68-16,-2-10-131 0,1-7-430 0,-2-10-840 15</inkml:trace>
  <inkml:trace contextRef="#ctx0" brushRef="#br1" timeOffset="517983.275">15490 6164 2213 0,'-16'-20'149'0,"2"-1"-106"0,-5 0 8 16,12 9 7-16,6 10-7 0,1 0-36 15,1 4-37-15,5 2-16 0,-2 8 8 0,10 6 30 16,-1 10 28-16,1 12 7 0,3 14-5 0,-4 11-7 16,-3 14-7-16,-2 10-10 0,-2 14 2 15,-4 9 0-15,-3 9 3 0,-6 5 20 0,-3 6 2 16,-3 6 1-16,-8 6-2 0,0-1-20 0,-4-1-3 15,4 0 2-15,0-5 3 0,1-5 0 0,6-2 1 16,6-12-2-16,6-11-1 0,5-12 2 0,4-12 1 16,5-13-1-16,1-10 0 0,4-12 0 15,2-11 1-15,-3-10 6 0,4-9 4 0,1-7 1 16,6-4 1-16,2-5-3 0,3-6-1 0,6 0-5 16,5-7-1-16,7-1-8 0,5 0-5 0,4 0 1 15,7 0-3-15,1 2 3 0,4 0 1 16,7 4-3-16,3 1 6 0,4 1-4 0,5 4 2 15,9 0-1-15,5 0-4 0,-1 0 1 16,9 0-3-16,2-2 4 0,5 1-2 0,11-3 2 0,4 0 1 16,8-3-1-16,6-4 4 0,7-1-5 15,8-4-1-15,4-1 3 0,7-3-2 0,4 1 11 16,5 0 6-16,6-1 9 0,1 1 6 0,3 0 2 16,5-1 2-16,1-1-7 0,6-4 2 15,3 2-5-15,1-5-2 0,3 2-1 0,0 2-5 16,0-1-4-16,-2 1-2 0,-5 1-3 0,-2 1 2 15,-7 0 1-15,-3 3-3 0,-7 1-2 0,-9 4 0 16,-10 2-3-16,-7 1 0 0,-10 1 1 16,-14 0-2-16,-9 2-2 0,-15 0 2 0,-12 0-2 15,-14 1 1-15,-13 2 4 0,-9-1 2 0,-13 3-3 16,-13-3 5-16,-9 3-5 0,-10 0-1 16,-9 2 6-16,-7 0-6 0,0 1 3 0,-3 0-1 15,-3-1-7-15,3 1-2 0,-1 0 0 0,0 1-6 16,1-1-7-16,-2 0-6 0,1 0-10 0,-4 1-4 15,2 3-1-15,-5 2-20 0,-2 3-33 16,-3 1-60-16,-6 4-126 0,-4 1-305 0,-6 5-1139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19:43.76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5646 3651 1 0,'0'-1'0'0,"1"-1"0"0,-1-3 107 15,0 3 127-15,0 0 1 0,0 1-28 0,0 0-17 16,-1 1-22-16,1 0-23 0,0 0-19 0,-1 0-24 15,1 1-26-15,0-1-31 0,1 1-19 0,-1-1-14 16,0 2-11-16,0-2-3 0,0 0-9 0,0 1-2 16,1 0 6-16,-1 1 3 0,3 2 10 15,1-2 8-15,-1 2-2 0,2-1 5 0,1 1 1 16,3 0 2-16,1 0 2 0,1 0 7 16,2-2 4-16,2 0 4 0,1 0 0 0,2 0-8 15,2 0-2-15,2-1-6 0,-1 3-3 0,4-3-2 16,-2 1-3-16,5-2-3 0,0 0-5 0,0 0 3 15,3 0 0-15,2 0-1 0,-3 0 4 16,2 1-5-16,2-1 1 0,0 0-2 0,0 2-1 16,-2-1 0-16,1-1 0 0,0 0-1 0,-1 0 2 15,-4 0 1-15,3 0-2 0,-1 0 0 0,4 0 0 16,-2 0-3-16,0 0 0 0,4-1 0 16,-3 1-2-16,1-3 4 0,3-1 0 0,0 1 1 15,1-1 0-15,1 0 0 0,2 2-2 0,-1-3 0 16,1 2 2-16,3-2-2 0,0 2-1 0,2-1 1 15,1 0-5-15,1 1 4 0,-2-3-1 0,6 2 2 16,3-2 0-16,-2 2-1 0,6-1 1 16,0 0-1-16,-1 3 2 0,6-2-1 15,-2 0 0-15,0 1 0 0,1-1 0 0,-1 1 0 16,0-2 0-16,4 2 0 0,-4-3 1 0,5 3 0 0,1-2 0 16,3-1 1-16,1 2 1 0,1-2-2 15,1 1 1-15,1-1-3 0,-2 1 1 0,5-1 3 16,-3 2 0-16,5 0-2 0,6-1 1 0,0-1-3 15,1 3 0-15,-1 0 1 0,5 2 0 16,-5-3 0-16,1 2-2 0,4-1 2 0,-2 0-3 16,4 2 4-16,-1-2 0 0,3 2-1 0,0-1 3 15,-3 0-2-15,1 0 1 0,0 2-1 0,5 0 3 16,0-2 0-16,1 0 0 0,4 1 0 0,0-5 0 16,-2 3 1-16,2-1-1 0,1 1 0 15,1 1-1-15,5 0-2 0,-4 0 1 0,5 1-1 16,-5 1 0-16,4-1-2 0,-1 0 0 0,4 1 1 15,3-3 1-15,1 2-1 0,-1 0 0 0,1 1-2 16,1 0 1-16,0 0 0 16,2-3 3-16,1 3 2 0,1 0 1 0,-2 0 1 0,-1-1-1 15,1 0 4-15,5-2 0 0,0 2 5 0,2-1 3 16,1 0 1-16,-3 0 1 0,3 1-2 16,0-2-1-16,1 2-1 0,2 1 0 0,1-2-2 0,-4 1-3 15,-1-2-2-15,3 2-3 0,-1 1 1 16,-3-2-2-16,-1 2-1 0,-4 0 0 0,-1 0-2 15,0 2 2-15,-5-2 0 0,2 1-1 0,-10-1 0 16,0 0-1-16,-7 0 1 0,-5 0 0 16,-2 3 0-16,-2-2 1 0,-8 1-1 0,-3 1 0 15,-8-2-1-15,-6 0 4 0,-8 0 0 0,-5 0-1 16,-8-1 0-16,-4 0-1 0,-6-1 3 0,-9-2 5 16,-3 0 9-16,-10 1 16 0,-5-2 15 0,-4 4 6 15,-3-4-4-15,-1 2-15 0,-1-3-19 0,0 1-17 16,-4-1-24-16,1-2-52 0,-4 2-71 15,-2 1-121-15,-4 0-208 0,-4 2-599 0,-5 1 124 16</inkml:trace>
  <inkml:trace contextRef="#ctx0" brushRef="#br0" timeOffset="1368.7528">5666 5979 482 0,'1'0'133'0,"0"-3"-55"0,1 0-73 0,3 1-5 16,0 1 18-16,2-1 20 0,1 0 3 0,-2-1 1 15,2 2 12-15,6 0 13 0,-1 0 17 0,6 0 14 16,-1-1 2-16,2 1-9 0,4 0-13 15,-2-1-11-15,2 1-13 0,3 1-1 0,2-2-5 16,1 2-6-16,1 0-1 0,1 0-7 0,-2-1-4 16,2 1-6-16,1-2-4 0,1 1-5 15,-2 0-1-15,7 0-2 0,-3 0-4 0,4 0 0 16,0-2-1-16,4 2-2 0,1-1 2 0,5 1-5 16,1 0 0-16,1 1-2 0,4 0 1 0,0 0-1 15,2 1 2-15,-4 0 0 0,-1 1-4 16,2-2 7-16,-4 0 4 0,1 0 7 0,-1 0 20 15,2-3 11-15,0 2 7 0,3-3 2 0,-1 3-4 16,4 0-7-16,2 0-4 0,0-1-4 16,0 4-8-16,4-4-2 0,0 4-7 0,0-2-5 0,4 1 2 15,2-1-6-15,2 1-2 0,4 0 0 16,3 1-8-16,3-2 2 0,1 2 0 0,-1-4 0 16,5 2 1-16,-4-2-1 0,3 0-1 0,-2-1-2 15,-2 1 7-15,6 0-4 0,0-1 2 0,-3 2 4 16,3 0-6-16,-3 0 10 0,-2 1 1 15,0 0 0-15,1 0 3 0,0 0-3 0,0 0 0 16,5 0-1-16,0 0 1 0,1 0-4 16,1 1 1-16,-2 0 0 0,3 0 0 0,0-1 1 15,1 2-1-15,3-1-4 0,3 1 1 0,-4 0-3 16,3 1-1-16,-5-1 1 0,3 2-2 0,-4-2 0 16,2 0 0-16,2-2 0 0,-1 0-4 0,4 0 4 15,-4 0-2-15,4-2-1 0,0 1 7 0,2 0-6 16,1-3 4-16,2 2 1 0,2-2 0 15,4 1 1-15,-4-1-1 0,1 1-1 0,2-1-3 16,0-1 3-16,4 2 1 0,-1 0 0 0,5-2 5 16,-2 2-6-16,0 1 0 0,1-2 1 0,3 0-1 15,1 0 0-15,-1 0 1 0,-3 1 0 0,-1 0-2 16,0-1 4-16,-1 1 2 0,4-2 4 16,-5 0 7-16,5 1-5 0,-4 0-1 0,3 1-1 15,-3 0-7-15,4 2 4 0,-4-2-2 0,5 1 0 16,-7 0 1-16,-1-1-1 0,0 1 1 0,1 1-1 15,2-3 4-15,-2 2-4 0,-1-1 1 16,-6-3 1-16,2 2-2 0,-7 0 5 0,-1-2 4 16,-5-1 2-16,-3 1 2 0,-5 1-1 0,-10 0-1 15,-6-2-2-15,-5 1 3 0,-10 2-5 16,-4 0-1-16,-3 0-1 0,-9 0-7 0,-1-1 4 16,-8 1-4-16,-7 3 0 0,-5-2 3 0,-3 1 0 15,-7 1 4-15,-5-1 4 0,-3 2 5 0,-1-1-5 16,0 1-5-16,-1 0-10 0,1 1-33 0,-1-2-38 15,-2 1-69-15,-4 1-113 0,-5 1-283 16,-8 1-1109-16</inkml:trace>
  <inkml:trace contextRef="#ctx0" brushRef="#br0" timeOffset="2296.5873">5245 4814 1181 0,'-4'-1'149'0,"2"0"21"0,-2-2-2 0,3 3-6 16,2 0-27-16,-1 0-49 15,2 0-42-15,-2 0-31 0,1 0-2 0,1 1 20 0,5-1 15 16,4 2 23-16,1-1 15 0,8-1 1 0,6-1-1 15,4-1-6-15,5-1-5 0,4 1-13 0,3-3-7 16,7 0-8-16,0-1-10 0,5-1 0 16,6 0-11-16,0 2-3 0,5-4-3 0,4 4-9 15,-4 1-1-15,1-1-1 0,-3 3-1 0,-6 0-1 16,-3 2 0-16,0 0-2 0,-5 2 2 16,-5 0 5-16,-6-1-7 0,-3 0 1 0,-9 0-2 15,0 1-3-15,-10-2 5 0,-1 0-1 0,-4 0-2 0,-7 0 1 16,-1 0 4-16,-1 0 9 0,-4 0 11 15,0 0 13-15,2 0 0 0,-1 0-4 0,0 0-3 16,1 0-13-16,-1 0 2 0,1 0-6 0,0 0-7 16,0-2-8-16,0 2-34 0,0-1-77 15,1 1-116-15,3 0-175 0,3 3-589 0,8-3-534 16</inkml:trace>
  <inkml:trace contextRef="#ctx0" brushRef="#br0" timeOffset="2653.0353">7667 4802 2232 0,'0'0'255'0,"0"-2"-48"0,0 0-96 0,0 3-21 16,0-1-10-16,0 0-6 0,0 1-17 15,0-2-26-15,1 1-22 0,0 1-21 0,3-1-2 16,0 2 3-16,7-1 5 0,5 1 11 0,6-1-1 15,3 2-3-15,4-2 3 0,2-1 1 0,1 0-2 16,4-3 3-16,-3 2-1 0,6 0-3 16,3-2 0-16,-1 0 1 0,0-1-2 0,5 1 1 15,-2-3 0-15,5 2-4 0,-4 0 4 0,3 0-2 16,-7 1 0-16,-1-2 2 0,-2 3-2 0,-7-1 1 16,-2 2-1-16,-7 1 4 0,-2 0-4 15,-7 0 2-15,-3 0 0 0,-3-1-4 0,-4 1 7 16,-3 0 1-16,0 0 4 0,0-1 6 0,0 1-3 15,-1 0 0-15,1 1-2 0,0 0-4 0,-1-1-3 16,1 0-6-16,0 0-7 0,0-1-20 0,1 1-24 16,0 2-45-16,0 1-105 0,7 1-262 15,2 0-1142-15</inkml:trace>
  <inkml:trace contextRef="#ctx0" brushRef="#br0" timeOffset="3016.422">9463 4721 2098 0,'0'-1'245'16,"1"-2"-108"-16,0-2-31 0,0 3-9 0,2-2 0 16,3 0-5-16,1-1-26 0,5-1-29 0,1 1-17 15,6-1-7-15,2 0 0 0,8 1 3 16,1-1-3-16,4 2-2 0,11 1 1 0,4-1-2 15,6 2 1-15,-1 0 1 0,-1 1-3 0,1-3 0 16,-3 2 0-16,-1-1-2 0,-5 0-1 16,-1 2-2-16,-3-1 1 0,-4 2-3 0,2 2 0 15,-7-2 2-15,-2 0-1 0,-3 0-1 0,-9 0 1 16,-3 0-1-16,-7 0-1 0,-5 0 4 0,-1 0 10 16,-4 0 10-16,2 0 9 0,-1 0 6 0,1 1-4 15,-1-1-2-15,0 0-4 0,1 0-6 16,0-1-5-16,-1 1-4 0,1 0-5 0,1 0-5 15,-1 0-4-15,0-2-19 0,1 2-43 16,-1 0-89-16,2 0-188 0,5 0-722 0,1-2-610 16</inkml:trace>
  <inkml:trace contextRef="#ctx0" brushRef="#br0" timeOffset="3400.8602">12343 4684 2078 0,'-1'-3'407'0,"-2"1"-216"0,1 0-79 15,0 0-3-15,2 2-16 0,-2-2-10 16,1 1-12-16,-2-2-26 0,1 0 1 0,0 1 2 16,2 2-3-16,0 0-6 0,2 0-16 0,-1-1-6 15,2 1-9-15,-2 0-7 0,4-3-1 0,3 0-5 16,8-1-2-16,5 0 2 0,5-2-1 15,3 4 0-15,9-3 3 0,10 3 1 0,5-1 1 16,4-1 0-16,6 2 1 0,0-2 0 0,3 0-1 16,0 0 0-16,-9 1 1 0,3 0 3 0,-4 0-2 15,-4 1 0-15,-1-1 0 0,-7 0-2 0,-7 0 2 16,1 0 0-16,-7 2 0 0,-7-1-1 16,-4 2-1-16,-4-1-2 0,-4 1 2 15,-3 0-1-15,-2 1 1 0,-1 1 1 0,1-2-2 0,-3 1 0 16,-1-1 0-16,-1 0-1 0,-2 1-4 15,0-1-1-15,0 0-1 0,1 0-6 0,-2 0-4 16,1 1-9-16,0-1-14 0,0 1-11 0,1 1-49 16,0-1-74-16,0 1-218 0,3-1-932 0</inkml:trace>
  <inkml:trace contextRef="#ctx0" brushRef="#br0" timeOffset="3902.7947">15746 4579 1866 0,'2'-2'535'16,"-1"1"-365"-16,-1-1-107 0,0 3-40 0,-1-1 5 16,1 0 21-16,0 1 18 0,0-1 23 0,0 0 12 15,-2 1 1-15,2-2-2 0,0 1-24 16,2 1-23-16,-2-1-17 0,0 0-18 0,0 0-5 15,1 0-6-15,2 0-5 0,-1 2-2 0,-1-4-7 16,0 2-2-16,1 0 1 0,7-1 6 0,3 0 0 16,12 0 5-16,1-2-2 0,4 1-8 0,3 0 7 15,4-1 0-15,6 0 0 0,4 1 2 0,8-1-3 16,0 0 2-16,2 2 1 0,1-3 3 0,3 0-2 16,1 2-1-16,0 1-2 0,2-2-7 15,4 3 8-15,-3-1-1 0,-1 0 1 0,1 1 6 16,-8 0-6-16,-3 0 1 0,-4 0-1 0,-7 0 2 15,-5 1 0-15,-5-1-1 0,-3 0 2 16,-7 0-6-16,-1 0 5 0,-5 0 0 0,-4 1-3 16,-4-1 7-16,-4 0-6 0,-3 1-3 0,0-1 1 15,-1 0-1-15,0 2 1 0,0-2 2 16,0 0-1-16,0 0-3 0,0 0 5 0,0 0 1 16,0 0 3-16,0 0 8 0,2 0-5 0,-2-2 0 15,0 2 3-15,0 0-5 0,0 0 3 0,2 0 0 16,-2 0-3-16,0 0-1 0,0-1-2 0,0 2-1 15,0-1 0-15,0 0-1 0,0-1-1 0,-2 1-3 16,2 0 0-16,-2-1-13 0,1 1-15 16,0 0-51-16,0 0-102 0,-1 0-140 0,-6 1-770 15,-4-1-581-15</inkml:trace>
  <inkml:trace contextRef="#ctx0" brushRef="#br0" timeOffset="4752.7239">17692 2949 493 0,'2'-6'406'0,"-1"-2"-57"15,0-3-59-15,1 4-20 0,-2 0-19 0,2 3-33 16,-1-1-38-16,-1 2-32 0,0 1-28 16,2 1-25-16,-2 0-30 0,0 2-28 0,0 0-23 15,0-1-14-15,0 2-8 0,0-2-9 0,-2 1-7 16,2 1 3-16,0 3 9 0,0 3 9 0,0 2 6 15,0 4 7-15,0 3 0 0,0-2-1 16,2 3 6-16,-2 0-4 0,1 2-1 0,-1-1 2 16,1 5-1-16,0-2-2 0,1 3 0 0,-2-1-1 15,5-1-5-15,-2 0 7 0,2-3 4 16,5 0 4-16,1-3 10 0,3-5-2 0,-1-1 4 0,4-4 4 16,-1 0 5-16,7-3 1 0,-2-3-2 0,3-4-5 15,4-2-11-15,-1-2 4 0,0-3-3 16,-1-1-1-16,-2-3 4 0,-4-1-5 0,3-2-3 15,-2-2 0-15,-4 1-2 0,1 0-1 0,-6 1-1 16,-2-2-1-16,-2 1 1 0,-5 2 0 16,0 1-1-16,-2 1 2 0,-1 0 2 0,0 0-9 15,0 2-3-15,-1-1-3 0,-1 0-6 0,1 2 6 16,0 2 2-16,-1 1-2 0,1 1-1 0,1 2 1 16,-2 1-1-16,2 3 2 0,-1 1 4 15,1-1-9-15,0 2-5 0,-2-1-8 0,2 0-15 16,0 1-18-16,0-1-26 0,-2 4-17 0,0 2-61 15,-2 3-90-15,3 3-202 0,1 0-669 16,6-1-289-16</inkml:trace>
  <inkml:trace contextRef="#ctx0" brushRef="#br0" timeOffset="5062.94">18729 2898 1908 0,'-4'-8'283'0,"1"-4"-35"0,-3 1-54 0,2 1-37 0,-1 4-28 16,2 1-32-16,1 3-27 0,0 0-25 0,-1 2-16 15,2 0-16-15,-2 1-13 0,1 1-1 16,-6 3-1-16,-3 4 4 0,-5 1 3 0,1 2-1 16,-2 2-2-16,-2 1 0 0,4-3-2 15,-4 4 0-15,2 3 4 0,1-1-4 16,1 2 0-16,2-1 0 0,5 2-2 0,-1-3 2 0,7 2 5 0,2-3-3 15,1 2 0-15,7-2 2 16,2-2-1-16,0 1 4 0,7-2 5 0,4-1 2 16,-1-2-3-16,5-1-1 0,-2-2-4 15,5 0-1-15,-1-2 1 0,-1-2-6 0,3-1-17 0,-2-2-36 16,-2 1-56-16,3-2-87 0,-6-3-180 16,2-1-572-16,-6-2-616 0</inkml:trace>
  <inkml:trace contextRef="#ctx0" brushRef="#br0" timeOffset="5518.119">19174 2878 1359 0,'-1'-5'419'16,"1"-4"-74"-16,0 0-77 0,0 5-52 0,0 3-36 16,0 1-38-16,0 0-46 0,-1 0-49 0,1 1-28 15,0 0-18-15,0 2-14 0,0-1-9 16,0 4 6-16,-3 5 9 0,1 5 11 0,-2 4 9 15,2-2-4-15,-2 3 0 0,-1 1 2 0,0 1 4 16,-3 2 2-16,0 1 0 0,-1 0-6 16,3-1 0-16,1 0-4 0,-1-1-2 0,2-3 0 15,0 1-3-15,3-1 2 0,0-3 0 16,2 0-1-16,0-3 8 0,3 0-1 0,0-1 2 0,3-2 8 16,2 0 3-16,1-6 9 0,8 2 6 15,2 0 0-15,8-3-3 0,7 0-11 0,6-4-5 16,4-1-5-16,5 0-6 0,3-1 4 0,-2-3-2 0,0 1-2 15,-6-1 3-15,-2-2 2 0,-5 1 4 16,-8 0 6-16,-7 1 0 0,-3-1 0 0,-1 3 0 16,-7-2 0-16,1 1 2 0,-6 1 3 15,-2 0 0-15,-2 1 2 0,-3 1 0 0,-1 0-6 16,1 0-5-16,-2 0-7 0,1 0-7 0,1 1-2 16,-1-1-1-16,1 0-1 0,0 0 0 0,-2 0 0 15,2 0-3-15,0 0 1 0,-1 2-1 0,1-2-3 16,0 0 3-16,0-2 0 0,-1 2-2 15,1 2-1-15,-1-2-5 0,1 0-14 0,-1 1-3 16,-3 1-23-16,-1 4-48 0,-4 3-65 0,0-1-211 16,-3 3-1353-16</inkml:trace>
  <inkml:trace contextRef="#ctx0" brushRef="#br0" timeOffset="6245.801">18127 5339 295 0,'4'-10'443'0,"0"1"-48"0,5-7-84 0,1 2-34 15,1 2-9-15,1 4-14 0,-4-1-40 0,3 5-52 16,-5 0-44-16,-3 3-56 0,-1 1-37 15,-2 0-26-15,0 1-24 0,0 1 9 0,0 4 5 16,1 3 12-16,-1 3 13 0,0 4-10 0,-1 3 5 16,-3 2 7-16,-3 4 8 0,-4 3 8 0,-2 4 0 15,-5 3-4-15,-1 0-3 0,-4 4-4 16,0-3-6-16,-2 0-1 0,7-1-4 0,0-4-1 16,5-4 0-16,4-4-9 0,2-4 4 0,5-2-1 15,2-2 3-15,3-4 13 0,3 0 4 0,3-4 19 16,6 0 10-16,8-4 2 0,7-3-2 15,10-3-15-15,5-4-9 0,2 1-11 0,2-3-4 16,-6 1 0-16,0-1 0 0,-5 0 4 0,-5-1-6 16,-5 2-4-16,-5-1-3 0,-6 4-4 0,-3-1 9 15,-4 3 7-15,-3-1 6 0,-4 1 5 16,-1 2-1-16,0 1 0 0,-4 0-5 0,2-1 1 16,0 1-12-16,-2 0-2 0,2 0-4 0,0 0-6 15,0 0 6-15,0 0-2 0,0-1-8 0,2-2-6 16,-2 0-10-16,2-1-24 0,0-5-37 0,0 2-55 15,6 0-104-15,3-2-214 0,4 2-677 16,3-2-372-16</inkml:trace>
  <inkml:trace contextRef="#ctx0" brushRef="#br0" timeOffset="6526.3395">19172 5417 1853 0,'-3'-7'323'0,"1"-4"-61"0,-2 2-56 0,3 0-32 16,-3 5-25-16,0 0-35 0,0 2-44 0,0 2-31 16,-5 0-23-16,-2 2-11 0,-4 2-5 0,-5 4 5 15,-4 3 5-15,-3 2-1 0,1 1 6 16,1 1-7-16,-1 2-1 0,2 1-2 0,1 2-3 16,3 2 2-16,1-1-2 0,4 0 2 0,4 0-5 15,3 1 2-15,2-2 2 0,3 3-3 0,6 0 4 16,3-1-4-16,4 1-9 0,6-2-8 15,6 0-15-15,5-4-26 0,10-6-48 0,7-1-80 16,7-6-162-16,4-4-370 0,2-3-844 16</inkml:trace>
  <inkml:trace contextRef="#ctx0" brushRef="#br0" timeOffset="6932.3057">19706 5518 1137 0,'1'-9'555'15,"0"-4"-175"-15,-1-1-100 0,0 4-53 0,-1 2-35 16,-1-1-35-16,-1 1-25 0,2 2-29 0,0 0-22 15,-2 0-10-15,0 4-9 0,1 0-13 0,1 2-13 16,0 0-12-16,1 1-19 0,0 0-2 16,-1-1-9-16,-3 2-1 0,-1 5 7 0,-5 2-3 15,-5 6 5-15,-4 2 1 0,1 2-2 16,-2 2 0-16,2 1-1 0,2 3 0 0,0 2-1 16,2 2 1-16,4 0 1 0,3-1 0 0,4-2 1 15,3 0-1-15,6-1 2 0,3-1 2 0,6-2 2 16,5 0 3-16,7-3 3 0,10-4 1 15,5-3-1-15,3-3 3 0,3-2-2 0,1-5-3 16,2 0 2-16,-5-6-3 0,-1-2-3 0,-5 0 0 0,-4 1 1 16,-5-2-2-16,0-3 4 0,-5 2 1 15,-4 0 2-15,-2 2 5 0,-6-1 4 16,-5 2 3-16,-3-1 5 0,-1 3-2 0,-1-1-2 0,-4 1-3 16,0 3-5-16,0-1-1 0,0 1-4 15,-1-2-2-15,1 2-5 0,-3 0 0 0,3 0-3 16,-1 0-1-16,-1 0 1 0,2 0-3 0,0 0-1 15,0 0 1-15,0 2 0 0,-1-2-1 0,1 0 2 16,0 0-3-16,0-2 2 0,0 2 0 16,0 0-3-16,-1 0-2 0,1 0-2 0,0 0-10 15,-5 0-8-15,-2 0-17 0,-3 2-30 0,-7-1-41 16,4 4-99-16,-7 0-368 0,-1 2-1178 0</inkml:trace>
  <inkml:trace contextRef="#ctx0" brushRef="#br0" timeOffset="8954.1021">4883 8182 1 0,'-6'0'0'0,"-1"0"0"0,-4 0 0 0,4-1 108 16,-2 1 202-16,4 0-6 0,-1 0-26 15,3 0-27-15,-3 0-32 0,2 0-21 16,3 0-16-16,-1-2-29 0,2 2-29 0,0 0-38 16,0 0-40-16,0 0-36 0,1 0-33 0,-1 2-3 0,0-1 2 15,1 2 13-15,3 0 13 0,-4 2-1 16,1 1 1-16,0-1-3 0,3 0 3 0,0 1 3 16,-1 0 2-16,4-2 6 0,-1 2 4 15,2-1 1-15,0-1 3 0,3 2 0 0,2-4 2 16,-1 1 2-16,5 0 0 0,1-1-3 0,4 1-1 15,2 0-6-15,1-1-3 0,-1 1 4 16,3 0-4-16,2-2-2 0,0 2 0 0,3-1-4 16,1 0-1-16,4-1 4 0,-2 2-1 0,2-2-4 15,-3-1 2-15,4 0-2 0,2-1 0 0,1 0 3 16,1-1-3-16,-1 1 2 0,1 0 1 0,1 1-2 16,1-1 1-16,-2 0-3 0,3-2 1 0,0 1-3 15,-1 1 1-15,4 0 0 0,3-3-2 16,-1 2 3-16,2 1-1 0,0-2 0 0,-1 2 1 15,4 0-6-15,-1-1 3 0,-2 2 0 0,0 0 1 16,5-1 1-16,-3 1-1 0,-1 0-1 16,5 0 0-16,-4 1 3 0,4-1-1 0,1 0 2 15,-4 2 3-15,3-1-2 0,-5-1 3 0,4-1 2 16,-3-1-1-16,4 1 4 0,-5 1-1 0,3-3-3 16,1 2 0-16,3 0-1 0,1-1 0 0,2 2 0 15,2-1-1-15,0 1-2 0,-3-2 0 0,4 2 0 16,0-1 0-16,-3-2-2 0,3 3 0 15,-2 0-3-15,3 0 1 0,-2 0 1 0,4 0-1 16,0 0 3-16,-2 0-1 0,3 1-3 0,-3-2 2 16,-1 1-1-16,2-1-2 0,-4-1 5 15,2 2-2-15,-4-1-2 0,1-1 2 0,0 2-1 16,4-1 1-16,-3-1 3 0,6 1 2 0,-1-1-2 16,0 2 1-16,-3-1 2 0,3 0-2 15,1-2 4-15,-4 2-1 0,4 0-3 0,0 1 3 0,1-1-3 16,-2-2 3-16,1 2 1 0,-2 0 0 15,3 1-1-15,-2 0-1 0,2-1-3 0,3 1-2 16,0-2 3-16,0 2-1 0,5 0 0 16,2 2-1-16,-1-1 0 0,2-1-2 0,-4 0 3 15,0 0-3-15,3-1 1 0,-2 1-1 0,-2-2 0 16,3 2 4-16,2-1 3 0,1 1 2 0,2-1 2 16,0 2-1-16,-1 0-5 0,1-1 1 15,-1 2 1-15,2-2-3 0,1-2 2 0,5 2-2 0,-1 0-4 16,3 0 2-16,5-1 0 0,-5 1-1 15,5 0 1-15,0-1-1 0,0 3-2 0,4-3 2 16,-1 1 1-16,3 0 1 0,-3-2 1 0,-3 1-3 16,1-2-1-16,-3 2-2 0,6-1 0 0,1-2 4 15,1 2 1-15,-1-3 3 16,-1 3-1-16,3-1 0 0,-7 0 3 0,8 0-1 0,-5 0 5 16,1 1 0-16,2-3-2 0,-6 3-1 0,2-1-5 15,-1 0 3-15,-2-1 0 0,0 1 2 16,1-1-1-16,2 1-3 0,-1-2 3 0,-5 1-2 15,2-1 1-15,-3 0-2 0,-2 2-2 0,5-1-2 16,-4 2-2-16,1-3 3 0,-1 2 1 16,-2 0-1-16,-1 1 2 0,-2-1-3 0,-2 1-1 15,3-3 0-15,-4 1 1 0,5 1 1 0,-3 0-2 16,-5 2 3-16,-4-1-5 0,-1 1 1 0,-6-2 2 16,-3-1 1-16,-3 0 1 0,-4 0 1 0,0 1 2 15,-4 1 0-15,-3-3 4 0,-5 2-1 0,-5-2 0 16,-4 2 0-16,-2 3-9 0,-5-3 6 0,-4 2-2 15,-8-1 0-15,-1 1 2 0,-8 0-2 16,-3 1 1-16,-4 0 0 0,-2-2 4 0,-3 2-2 16,0 0-3-16,0 0-2 0,0 2-8 0,-1-1-3 15,-1-1-2-15,1 0-3 0,-2 0 0 16,2 3 3-16,-3 0 3 0,-1 3-4 16,2 0-16-16,-4 1-26 0,3 0-46 0,-4 2-73 0,-4 3-158 15,-4 0-584-15,-3-1-686 0</inkml:trace>
  <inkml:trace contextRef="#ctx0" brushRef="#br0" timeOffset="10309.1052">4121 10926 1 0,'-4'0'0'15,"0"0"0"-15,1-1 454 0,0 0-29 0,2-2-78 16,1 2-68-16,0-1-61 0,0-1-50 0,0 2-43 15,1-1-42-15,0 1-37 0,3-3-23 0,1 3-14 16,1-1-2-16,3 1 3 0,3-1 0 16,3 1 6-16,1 1 3 0,4 0-1 0,3 0 4 15,2 0-2-15,-1 1-1 0,3 2-2 0,3-2-2 16,0 2-2-16,4 1-1 0,4-1 3 16,-2 0-5-16,1-1 12 0,2 1 12 15,4-2 4-15,4 0 12 0,1-1-4 0,4 0 1 16,1 0 1-16,4-1-6 0,1-2-6 0,6 0-10 15,1-1-6-15,8 1-7 0,2-2 2 0,2 3-2 16,4-3-4-16,1 2 4 0,3-2-7 0,1 1 1 16,1 0-1-16,2 1-4 0,2-1 3 0,1 2-1 15,-1-2 1-15,1 1-1 0,-2 1 6 0,2-1 1 16,2-1-2-16,1 3 9 0,3-2-6 16,1 2 3-16,3-1 2 0,0 1-5 0,-1 0 2 15,5-2-3-15,-1 3-1 0,5-2 1 0,3 1-3 16,1 1 2-16,5-1-2 0,-5 1 2 0,6 0-5 15,-2 0-1-15,1 1 1 0,2 0-5 16,-1-1 3-16,-1 0 0 0,-3 2-1 0,-5-2 6 16,1 0-1-16,1 0 1 0,-5 0 0 0,-2 1 2 15,-6 2-2-15,1 0-1 0,-2-1 3 0,-2 1-9 16,3-1 6-16,0 0-1 0,0 1-2 16,4-2 5-16,-4 1-2 0,3-1 1 0,-1 0-1 15,6 2-1-15,-1-3 0 0,3 1-1 0,1-1 4 16,-3-1-8-16,0 1 4 0,1 0-1 15,1 1-3-15,0-1 7 0,-1 1-3 0,-2 0 1 0,-2-1-3 16,-2 3 1-16,-1-3-4 0,0 1 2 16,2-1 0-16,-2 1-2 0,0-1 3 0,-1 0-2 15,-3-1-3-15,2-1 6 0,2 2-3 0,0-2 0 16,4 2 4-16,0 0-5 0,2-1 0 0,-1 0-1 16,2 0 2-16,0-1-1 0,6 2 2 15,-1 0 1-15,5 0-4 0,-4-1 5 0,4 1-3 16,-4 0 0-16,2 0 2 0,-2 1-5 0,4-1 3 15,-3 0 0-15,1 0 3 0,-4 0 2 0,1 2-1 16,1-1 0-16,5 0-4 0,0 0 3 0,2 1 1 16,0-1-2-16,-1 0 5 0,2 2-8 0,1-2 1 15,2 1 0-15,-2 1 0 0,-1-3 5 16,-3 1-1-16,-4 0 2 0,3-1-4 16,-5 1 1-16,-1-1 1 0,-4 0 0 0,-6 1 3 0,-5-1-4 15,-6 0 0-15,-2-1 1 0,-6 0-3 16,-5 0 5-16,-7-2 1 0,-9 2-1 0,-7-2-3 15,-9 1 0-15,-6-1-1 0,-10 1 0 0,-4-1 4 16,-8 0-5-16,-5 1 3 0,-4 0 1 16,-3 1-4-16,-4 0 3 0,-3 1-7 0,0 0-5 15,-1 0-12-15,0 1-13 0,-3 1-14 0,-3 1-26 16,-7 2-38-16,-6-1-95 0,-6 1-233 0,-7-2-1197 16</inkml:trace>
  <inkml:trace contextRef="#ctx0" brushRef="#br0" timeOffset="10973.7562">4122 9865 390 0,'-3'-3'481'0,"-3"-3"-116"0,-1-1-33 15,1 2-57-15,3 1-40 0,-1 0-38 0,2 1-36 16,0 1-31-16,2 1-35 0,0 0-27 0,0 1-23 16,0 0-14-16,2 1-8 0,0 0-7 15,3-1-1-15,3 1-3 0,4 0 5 0,4-1-1 16,8 2-1-16,2-1 0 0,9 0-4 0,1-1 2 16,6 0 0-16,3 0-2 0,4 0-2 15,1 0-15-15,5-1-27 0,-3-2-46 16,0 1-75-16,3-3-140 0,1 2-221 0,-1-3-478 0,-2-1 77 15</inkml:trace>
  <inkml:trace contextRef="#ctx0" brushRef="#br0" timeOffset="11171.2231">5319 9725 1 0,'3'-3'441'0,"5"2"-112"16,2-4-123-16,-1 2-41 0,-1 2-19 16,0-1 9-16,-1 2 16 0,2-2 8 15,0 1-9-15,0 0-24 0,2 1-29 0,1 0-20 0,3-1-13 16,0-1-8-16,5 1-14 0,-1 1-17 15,3-1-13-15,0 1-13 0,3 0-4 0,-1 0-3 16,5 1-3-16,1-1-2 0,7 3-8 16,8-3-17-16,6-2-38 0,3 2-69 0,13-1-104 15,2 0-130-15,5-1-248 0,1-1-340 0,3 0 606 16</inkml:trace>
  <inkml:trace contextRef="#ctx0" brushRef="#br0" timeOffset="11316.5214">7117 9618 1 0,'11'0'0'0,"2"-3"235"0,4 2 83 0,-6 0-53 16,-4 0-50-16,-4 1-48 0,0 1-44 0,2 0-36 16,-3 0-31-16,1 1-23 0,1 0-8 15,0 0 3-15,-1 3 4 0,4-3 4 0,2 2-1 16,1-3-24-16,1 0-61 0,6 0-108 0,3 1-370 16,6-2-402-16</inkml:trace>
  <inkml:trace contextRef="#ctx0" brushRef="#br0" timeOffset="11534.9089">9188 9553 1187 0,'21'0'352'0,"6"-4"-87"0,6 2-30 0,-5-1-40 16,-2 3-50-16,-5 0-46 0,6 0-36 0,-3 1-15 15,6 1-12-15,6 0-8 0,2 2-7 16,7 0-8-16,0-1 1 0,8-2-4 0,5 0 2 15,3 0-3-15,5 1-12 0,0-2-20 0,6 0-50 16,1-2-89-16,1 1-142 0,1-1-307 0,3-1-844 16</inkml:trace>
  <inkml:trace contextRef="#ctx0" brushRef="#br0" timeOffset="11746.4669">12313 9321 1837 0,'-1'-3'336'15,"1"-1"-108"-15,-3 0-61 0,2 0-44 0,0 3-27 16,-1 0-22-16,4 0-31 16,-2-1-20-16,1 2-23 0,0 2-10 0,2-1 1 0,3 1-2 15,5 2 10-15,4-2-2 0,7 4-19 16,1-2-33-16,10 0-59 0,6 1-115 0,7 2-218 15,10-1-487-15,4 0-157 0</inkml:trace>
  <inkml:trace contextRef="#ctx0" brushRef="#br0" timeOffset="11976.1345">14646 9399 1 0,'14'-1'81'15,"5"0"311"-15,2-1-17 0,-9 0-24 0,-4 2-13 16,-5-1-33-16,0-1-59 0,-3 2-72 16,0 0-70-16,0 0-58 0,1 0-41 0,-1 0-18 15,0 0-4-15,1 2 8 0,1-2 10 16,1 0 7-16,4 1 3 0,-2 0 0 0,1 2 0 16,4-3 1-16,0 1 1 0,6-1-1 0,-1 1-5 15,6 0-4-15,8 0-6 0,4 2-25 0,7 0-56 16,5 2-113-16,2-2-219 0,9 1-1014 15</inkml:trace>
  <inkml:trace contextRef="#ctx0" brushRef="#br0" timeOffset="12180.6822">16773 9418 1857 0,'18'-5'340'0,"6"-3"-88"16,6 0-52-16,-3 1-36 0,-8 4-29 15,-2-2-27-15,-4 1-34 0,-2 0-26 0,-2 2-12 16,-1-1-13-16,-1 2-8 0,0 1-12 0,-4 0-1 16,4 1 0-16,-1 2 0 0,2-3 2 0,1 6-12 15,0-2-23-15,0 3-61 0,3 1-131 16,-1-1-384-16,1 1-1026 0</inkml:trace>
  <inkml:trace contextRef="#ctx0" brushRef="#br0" timeOffset="13142.3239">18357 7912 542 0,'1'-9'390'16,"-1"-2"-20"-16,-1-4-90 0,1 4-1 0,-1 1-19 15,0 0-43-15,1 2-40 0,0 3-42 16,-1 1-31-16,2 3-31 0,-1 2-30 0,-1-1-33 16,1 2-32-16,0 0-4 0,1 3-2 0,-1 3 10 15,1 4 19-15,-1 5 1 0,-1 3 5 16,0 4-1-16,-3 2 0 0,0 3-1 0,-1-1-2 0,0 3 1 16,2-2 0-16,-1-3 1 0,2 0 0 15,2-5-1-15,3-3 2 0,2-3 3 16,1-4 9-16,1-1 10 0,3 0 7 0,1-5 8 15,5 1 3-15,1-3 4 0,3-5 0 0,1-1-9 0,4-4-6 16,-1-4-8-16,3 0-6 0,0-4 0 0,-3-1 3 16,0-4-2-16,-3-1-1 0,0-4-2 15,-2 1-3-15,-3-2 1 0,-2 0-1 16,-2-3-1-16,-2 0-4 0,2 2-4 0,-5 2-2 16,-1 1 0-16,-2 1 2 0,2 3 2 0,-4 2-3 15,1 3 0-15,0 2-3 0,-2 4-1 0,0-1 1 16,-1 4-2-16,-1 2 0 0,1 3-6 0,-1 1-10 15,1 1-15-15,-2-1-4 0,1 4-11 0,-2 4-29 16,0 1-52-16,-3 4-91 0,3 3-132 16,1 0-179-16,1-1-429 0,1-1-146 15</inkml:trace>
  <inkml:trace contextRef="#ctx0" brushRef="#br0" timeOffset="13401.5939">19203 7875 499 0,'6'-8'728'0,"2"-3"-278"16,-1-2-103-16,-1 3-48 0,-4 2-46 16,1 1-56-16,-3 0-49 0,0 3-46 0,0 4-37 15,0 0-35-15,-1 1-33 0,-1 0-13 0,0 7 1 16,-5-1 6-16,-3 3 15 0,-5 5 2 0,-1 1 1 16,-5 1-4-16,2 2 1 0,0 0-1 0,3 1-1 15,4-1 1-15,2-1-4 0,2 1-2 16,6 0 0-16,2 0-1 0,3 0 4 0,5-1 0 15,6 1 1-15,4 1-4 0,7-2-3 0,6 1-15 16,5-4-45-16,5-1-72 0,5-4-166 0,6 0-416 16,4-5-838-16</inkml:trace>
  <inkml:trace contextRef="#ctx0" brushRef="#br0" timeOffset="13761.0555">19843 7859 1870 0,'-1'-9'347'15,"-3"-3"-42"-15,0-1-92 0,2 3-36 0,1 3-43 16,-1 3-25-16,1 3-33 0,0 0-27 16,-1 2-24-16,1 0-22 0,0 2-9 0,-5 4-2 15,-2 4 7-15,-3 6 4 0,-3 4-2 16,0 4 2-16,-3 2-3 0,4 4 2 0,-6 0 2 0,5 5-4 16,1 0 5-16,3-2-7 0,5-1 4 0,2-6-1 15,4 1 0-15,3-4 5 0,5 0-1 16,2-5 4-16,4 0 3 0,7 0 6 15,4-2 6-15,8-3 1 0,5-1 3 0,7-6-10 0,-1-1-5 16,3 0-4-16,1-1-3 0,-1-2 2 0,-2 0-1 16,-2-2 0-16,-7-1-4 0,-4 0 0 15,-5-1 3-15,-4 1 2 0,-7-1 3 16,-3-1-1-16,-4 0 1 0,-5 1 3 0,0 0 2 0,-2-2 2 16,-2 1-1-16,-1-1-1 0,1 0-6 15,1 2-1-15,-2 0 1 0,0 0-4 0,-2 1 4 16,2 0-9-16,0 0-3 0,0-2-3 0,0 2-5 15,0 0 0-15,-1 2-12 0,1-1-11 0,-2 0-31 16,-1 3-46-16,-2 4-95 0,0 0-247 16,-3 4-1227-16</inkml:trace>
  <inkml:trace contextRef="#ctx0" brushRef="#br0" timeOffset="14561.4433">18593 10610 1100 0,'4'-8'378'0,"0"-5"-26"16,4-1-85-16,1 1-37 0,-3 4-33 0,2-2-36 16,-1 4-31-16,-4 1-22 0,0 2-26 0,-3 3-27 15,0 1-25-15,0 2-30 0,0 1-13 16,-1 2-4-16,-1 3 2 0,0 6 11 0,-3 8 7 15,0 3 5-15,-5 5 0 0,-1 4 5 0,-1 0 1 16,-5 1 0-16,2-2 2 0,2 1-6 16,-2-5-1-16,5-1-3 0,1-1-3 0,3-6 3 15,4 1 2-15,2-3 3 0,3 0 4 0,4-2 6 16,4-3 7-16,6-1 10 0,3-5 6 0,6-2-3 16,5-1-7-16,5-3-10 0,4-2-7 0,3-4-6 15,3 1 0-15,-1 1-1 0,-1-1-4 0,-3 2-1 16,-2 0-2-16,-7-1-1 0,-3-1 3 15,-9 3-1-15,-3-3-1 0,-6 2 0 0,-5-1 0 16,-3 1 4-16,-2 1 3 0,-1 0 3 0,-1 0-3 16,1 1-5-16,-1-1-1 0,1 0-5 15,0 0-2-15,-1-1-9 0,1 0-22 0,1 1-36 16,-1-2-58-16,2 1-82 0,3-1-177 0,4 0-658 16,7-3-561-16</inkml:trace>
  <inkml:trace contextRef="#ctx0" brushRef="#br0" timeOffset="14800.4314">19701 10765 1868 0,'-9'-9'410'0,"-1"0"-181"0,-1-2-58 16,0 3-28-16,1 4-18 0,-3-1-27 16,-3 2-33-16,-1 3-18 0,-6 3-15 15,0 2-11-15,2 2-3 0,-2 6-7 0,2-1-1 0,0 5-1 16,5-1-5-16,0 3-2 0,2 2-1 0,3 1 2 15,2 1 1-15,3 2 3 0,2 1-3 16,4 1-1-16,1 1 3 0,5 0-3 0,3-1 2 16,5-4-1-16,2 1-11 0,4-2-12 0,5-1-25 15,3-6-49-15,6 0-70 16,6-5-118-16,2-3-192 0,4-4-507 0,-3-5-262 0</inkml:trace>
  <inkml:trace contextRef="#ctx0" brushRef="#br0" timeOffset="15068.7121">20149 10862 1411 0,'5'-11'487'0,"0"-4"-127"0,2-2-85 0,-3 4-59 16,2 3-38-16,-4-1-26 0,-1 4-27 0,0 2-22 15,-1 1-23-15,0 3-19 0,0-2-20 0,-1 3-20 16,0 3-12-16,-1-1-9 0,-5 4-5 16,-4 5 8-16,-5 6-1 0,-1 2 2 0,-2 4 3 15,-1 0-5-15,3 2-1 0,-1 5 2 0,3 0 3 16,0 2-3-16,8 0 0 0,4-4-1 15,7 0-3-15,7-1 7 0,8-2 4 0,7-1 4 16,5-5 3-16,7 0-5 0,5-3-3 0,3-6-3 16,3-1-2-16,3-4-1 0,-4-5-4 0,-3-3-6 15,-1-5-12-15,-7-1-4 0,-3-2-16 16,-7-1-16-16,-2 1-18 0,-8-1-53 0,0 4-79 16,-8-2-194-16,-5 3-757 0,-5 1-370 0</inkml:trace>
  <inkml:trace contextRef="#ctx0" brushRef="#br0" timeOffset="16735.5271">3529 13545 22 0,'-6'-4'327'16,"2"0"-55"-16,-2 0 9 0,3 1-4 0,2 0-35 16,1 2-51-16,0 0-47 0,1-1-38 0,-1 4-34 15,0-2-37-15,0 0-24 0,0 1-11 16,0-1 1-16,3 1 7 0,-2 2 8 0,2 0 9 16,0-1 4-16,1 2 9 0,3-2 5 0,0 0 4 15,2 2 4-15,3-1-6 0,0 2-4 0,4-2-7 16,2 0-8-16,1 2-5 0,3-2-4 0,4 2 0 15,3 1 1-15,1-4 0 0,2 1 0 16,2 0-4-16,4 0-1 0,1-1-2 0,3 0 1 16,3-1-1-16,1-2 0 0,4 1 0 0,3 0-2 15,0-1 0-15,6 1-1 0,2-1 1 0,2-1 0 16,3 0 0-16,0 2-1 0,5-1-2 16,-1 1-1-16,-2 1 0 0,2-1-1 0,2 2 2 15,-1 0-4-15,2 0 2 0,0 0-3 0,4 1 3 16,1 0-2-16,1-2 0 0,2 2 2 15,0-2-3-15,-4 0 1 0,3-1 1 0,-1-1-2 0,0 1 2 16,3-3-1-16,-1 2 0 0,1 0 1 0,3-2 1 16,-1 0 2-16,-2 1 0 0,1-2 3 15,1 2-3-15,3 0 0 0,-2-1 0 16,5 1-4-16,-6 0 2 0,4 2-2 0,-6-1 0 16,-1 2 1-16,-1-2-3 0,-5-2 3 0,1 2-1 15,-3-1-1-15,0 0 1 0,4-1 0 0,-5 0 2 16,1-1-3-16,0 0 4 0,-1-1 0 0,4 0 3 15,-2 0 6-15,3 0 0 0,5 0 3 16,2 0-1-16,2 0-3 0,4 2-2 0,6-1-4 16,-4 1 1-16,-1 2-6 0,1-1 3 0,-3 1-3 15,3 0 0-15,-1-1 1 0,1 2-2 16,-1 0 2-16,-4 0-1 0,2-2-2 0,1 2 1 16,1 0-2-16,1 0 2 0,3 2 0 0,4-2 3 15,1 0 0-15,3 0 0 0,-1-2 4 0,2 2-1 16,5 0 1-16,3 2 3 0,1-2-1 0,2 0 1 15,4 2-1-15,1-1-1 0,1 0-2 16,4 1 2-16,3-1 0 0,1 1-3 0,1 0 3 16,-5 1-7-16,2 0 2 0,-4 1 1 0,2 0-5 15,-2 0 6-15,-1 1-4 0,-1-2 0 16,0 2 3-16,0-2 1 0,1 2 5 0,1-1 0 0,-1-1 5 16,-1 3-6-16,1-3 1 0,0 1 2 15,1 1-3-15,3-1 5 0,0 0-3 16,-4 1 0-16,1 0-3 0,1 1 1 0,5-1 0 15,2 0 0-15,1-3 4 0,2 4-5 0,5 0 2 16,-1 1 2-16,4 0-7 0,5 2 6 0,-3 1-7 16,-1-1 1-16,3 1 0 0,3 0-3 0,1 0 4 15,-3-1-3-15,2 0 0 0,-5 2-2 0,1 0 0 16,1 1 1-16,0 1-3 0,-3 0 3 0,1-3-4 16,2 2 0-16,-1-2 0 0,-3 1 1 15,-2-2 2-15,-11 2 0 0,-3-4 4 0,-6 2-5 16,-11-2 0-16,-7-3 2 0,-14-2-3 0,-10-2 7 15,-12-1 3-15,-10-4 3 0,-10-2 11 16,-10 0 2-16,-10 0 9 0,-6-2 4 0,-5 1-5 0,-5 1-3 16,-1 1-9-16,-2 0-6 0,-2 2-8 0,-2 1 0 15,-1 0-2-15,0 2-4 0,-1 0 5 16,-1 0-5-16,0 1 1 0,0 1-2 16,0-1-1-16,-1 0-4 0,1 1-7 0,0-1 3 15,-2 4-4-15,0 0 2 0,0 3-9 0,-1 3-25 16,-2-2-30-16,-4 1-49 0,0 3-76 0,-2 2-147 15,-4-1-598-15,-5 0-691 0</inkml:trace>
  <inkml:trace contextRef="#ctx0" brushRef="#br0" timeOffset="17545.9146">3356 15281 1 0,'-8'-1'0'0,"-3"-2"250"0,1 0 64 16,0 0-16-16,3 0-38 0,0 0-39 0,-3 1-39 15,2 2-21-15,-1-1-1 0,1 0-9 0,4 1-8 16,0-2-8-16,0 2-9 0,4 0-15 15,0 0-17-15,0-1-18 0,0 1-27 0,0 0-14 0,4 0-13 16,-1 0-11-16,2 0-2 0,5-1-3 16,5 1 1-16,5 0-2 0,0 0 0 0,5 0-14 15,4 0-35-15,2-1-52 0,6 1-104 0,1-1-155 16,8-2-501-16,4 1-415 0</inkml:trace>
  <inkml:trace contextRef="#ctx0" brushRef="#br0" timeOffset="17750.273">4579 15174 1934 0,'9'-8'228'0,"1"3"-95"0,11-1-31 15,-3-2 19-15,2 2-4 0,2 1-18 0,-6-3-14 16,2 2-20-16,0 2-11 0,-2 0-14 0,-1 2-13 16,0-1-9-16,2 0-8 0,0-1 1 15,3 0-4-15,2 2-1 0,4 0-3 0,9-2-11 0,5 1-15 16,2-1-42-16,8 2-61 15,3-3-95-15,5 4-133 0,6-4-201 0,-2 1-356 16,5-1 115-16</inkml:trace>
  <inkml:trace contextRef="#ctx0" brushRef="#br0" timeOffset="17902.9544">5975 14986 1 0,'34'-4'207'0,"8"-1"261"0,9-1-88 0,-8 3-58 16,-5 0-57-16,-4 1-55 0,3-1-60 0,-1 1-47 15,-1 1-37-15,-3 2-27 0,0 1-14 16,4-1-10-16,-2 1-6 0,3 0 3 0,-2 1-2 15,4 0-4-15,2 1-8 0,-1 1-15 0,0-1-27 16,3 0-32-16,1-3-38 16,-1 3-43-16,-1-2-34 0,0 0-66 0,1-2-132 0,3-3-279 15,-1 1 296-15</inkml:trace>
  <inkml:trace contextRef="#ctx0" brushRef="#br0" timeOffset="18108.6576">8480 14923 1716 0,'11'-5'371'0,"6"-5"-80"0,5 0-75 0,-1 1-50 16,-1 2-53-16,-1 1-29 0,2 0-20 15,-2 2-11-15,3-2-15 0,2 3-10 0,4 0-10 16,3 1-10-16,3 1 0 0,2 2-3 0,4 1-1 16,6 1-1-16,0 3-7 0,5 0-7 0,2 0-24 15,1 1-35-15,0 0-52 16,-1 1-67-16,4-3-94 0,-3 1-105 0,3 1-176 0,-2-2-284 15,4 0 177-15</inkml:trace>
  <inkml:trace contextRef="#ctx0" brushRef="#br0" timeOffset="18291.8205">10174 14932 1 0,'48'0'0'0,"16"-1"0"0,16-1 121 16,-8 0 187-16,-8 1-50 0,-3 0-49 0,-2-2-36 16,-4 1-27-16,-3 0-16 0,1-1-9 15,-4 1-11-15,0-2-4 0,-2 2-1 0,-3 0-8 16,1 1-6-16,-2-2-15 0,-1 2-13 0,1-1-16 15,-2 1-14-15,2 1-8 0,1 0-9 0,0 1-9 16,2-1-7-16,-3 2-1 0,2-1-6 16,0 0-1-16,0 1-9 0,-2-1-24 0,2 0-32 0,-1-1-66 15,3 0-134-15,0 1-461 0,7-1-215 16</inkml:trace>
  <inkml:trace contextRef="#ctx0" brushRef="#br0" timeOffset="18469.7449">13080 14866 1148 0,'14'-6'540'0,"6"-2"-274"0,4-1-70 15,-1 0-33-15,1 5-36 0,-2-1-29 0,1-1-24 16,3 2-23-16,-3 2-11 0,6 1-14 0,1 2-10 16,1 1-7-16,2 1-5 0,5 2 0 0,1 1-10 15,3 1-31-15,4 3-93 0,2 1-210 16,3-2-641-16,6 1-286 0</inkml:trace>
  <inkml:trace contextRef="#ctx0" brushRef="#br0" timeOffset="18737.518">15997 14997 1611 0,'34'-5'213'0,"12"-1"-164"0,10-3-31 15,2 7-9-15,-3 2-14 0,4 2-14 16,2 2-41-16,2-1-37 0,6 1-35 0,2-3-40 16,0 3-42-16,7-2-10 0,-3 1 19 15,5-1 48-15,2 0 74 0,0 0 50 16,3 1 31-16,3-3 42 0,2-2 40 0,0 1 49 16,-2-2 36-16,-1 0 12 0,-5-1-5 0,-1-1-13 0,-4-2-24 15,-6-1-36-15,-5 0-28 0,2-1-35 16,-7 2-26-16,-1 1-15 0,-7 1-44 0,-4 4-116 15,-6 1-444-15,-3 2-332 0</inkml:trace>
  <inkml:trace contextRef="#ctx0" brushRef="#br0" timeOffset="20410.9724">2421 17030 849 0,'-5'-1'212'0,"1"-1"-23"0,1 1-37 0,2 1 3 16,-1 0 4-16,2 0-4 0,0 0-27 0,0 1-42 15,0-2-28-15,0 1-28 0,2 1-1 0,-2-1 4 16,0 2 15-16,2-1 22 0,0 1 12 16,5-1 8-16,0 1-13 0,1-1-12 0,4 0-12 15,5 2-2-15,-3-3 6 0,6 3-7 0,1-1-2 16,4 0-11-16,1 0-10 0,8-1-3 16,1-1-2-16,7-1 0 0,3 1-3 0,7-1 2 15,4 1-3-15,8 0-2 0,4-1 1 0,4-1-6 16,4-2 0-16,3 1 1 0,4 0-5 0,4-3 2 15,4 0-5-15,8 0 0 0,1-1 3 16,2 1-1-16,3 1 2 0,0 2 1 0,-2 0 4 16,-2 0-6-16,1 1 2 0,0 1-2 0,-3 1-6 15,2 0 6-15,-4 0-4 0,-3 0-2 0,3-1 7 16,-2 2-4-16,3-1 2 0,1 1-3 16,4-1 0-16,1 0-3 0,-1 2 3 0,1-2 4 15,0 4-6-15,3-2 3 0,-4 1-4 0,3 0-2 16,0-3 6-16,-4 3-2 0,-1 1 4 15,1-3-7-15,-2 0 0 0,0-1 0 0,2-2 0 16,-5-3 8-16,2 2-5 0,-3-1 2 0,-3-2-2 0,-5 1-3 16,1-4 4-16,0 1-2 0,-6 1 3 15,2-3 1-15,0 2-1 0,-5 1 3 0,1-1-1 16,-2-1 5-16,1 2-3 0,5-2 3 0,1 1-5 16,5-1-4-16,-1-2 5 0,4 4-5 15,-3-1 1-15,2 3-1 0,0 1-6 0,-2 0 1 16,4 0 2-16,-4 0 4 0,-4 0 0 0,2 1 2 15,-5 0-4-15,1 1-3 0,-3-2 6 16,-3 0-6-16,0 3 3 0,2 0 2 16,2-1-5-16,1 1 4 0,-2-1-2 0,0 0 2 0,1 0 1 15,-1-1 1-15,3 2-2 0,0 1-6 0,2 0 6 16,2 0-4-16,0 1 5 0,2 0 1 16,-3 4-7-16,2-2 6 0,2 0-6 0,-2-1 3 15,2-2 2-15,1 0-2 0,1 3 1 0,0-1-1 16,2 2 1-16,0-2-1 0,-1 1 0 15,-2-2 3-15,0 2-6 0,2-1 7 0,-3-2-4 0,2 0 2 16,-2-4 7-16,-1 2-4 0,-3-1 3 16,2 2-3-16,-4-1-1 0,5-2 1 0,0 2 0 15,1-1 1-15,1 2-1 0,-2-2 3 0,-1 0-2 16,-1 0 0-16,1-2 1 0,3 2-4 0,1-1 4 16,-1 2-3-16,3 2-4 0,-2-1 2 15,0-3 0-15,0 4 3 0,0 0-2 16,3-2 1-16,-3 1-3 0,4 0-2 0,-5-2 6 0,0 3-4 15,-1 0 4-15,3 0-2 0,-1 3-6 0,-1-3 4 16,5 1-1-16,-2-1 3 0,4 1 0 16,-1 1 2-16,-4-2-2 0,2 1-1 0,-6-2 5 15,3 1-5-15,-1-2 5 0,0 2-1 0,5 2-4 16,-6-5 7-16,1 2-2 0,-1-2 4 16,1 0 2-16,4 2-3 0,-2-1-1 0,5 0-5 15,0-1 3-15,-1-2-3 0,-2 1 3 0,5 2 1 16,-4 0-4-16,3-1 2 0,1-1-3 0,1 0 3 15,0-2 4-15,-4 2-5 0,-4 1 2 16,-2-1-5-16,-4 1 2 0,-4-2 5 0,-1-1 2 0,-9 1 2 16,0 1-3-16,-6-2 4 0,-12 0-4 15,-7 0 1-15,-6-3 4 0,-8 3-1 0,-6-2 5 16,-6 2-5-16,-6 1-1 0,-4 1 0 0,-5-1-3 16,-1 3 4-16,-4 2-5 0,-3 0-1 0,0 0-6 15,-2 0-1-15,0-2 4 0,1 2-6 16,0 0 1-16,-2 1-5 0,0 2-1 15,-2 1 1-15,-1-3 3 0,-1 4 5 0,2 0 0 0,-2 0 0 16,1-2-6-16,0 2-9 0,0-4-9 16,0 2-21-16,-2-1-27 0,-1 0-48 0,-2 1-99 15,-4-6-352-15,-5-3-1212 0</inkml:trace>
  <inkml:trace contextRef="#ctx0" brushRef="#br0" timeOffset="20814.0722">19046 13836 1 0,'-6'88'0'0,"-3"-15"0"16</inkml:trace>
  <inkml:trace contextRef="#ctx0" brushRef="#br0" timeOffset="21363.5087">19066 13837 951 0,'2'-14'820'0,"2"-5"-613"15,2-2-14-15,2 3-48 0,1 1-10 16,-2 3 14-16,2 2-4 0,-3 4-37 0,-2 4-34 15,-3 3-34-15,-1 1-25 0,-1 1-6 0,1 3-6 16,0 1 2-16,0 6 3 0,0 6 3 0,0 1 5 16,0 4 1-16,-2 1 1 0,0 1-4 15,-1 0 1-15,1 4-1 0,1-1-2 0,1-1 6 16,0 0-3-16,0 2-4 0,3-3 2 0,4-2-1 16,3 0 0-16,2-5 3 0,2-2 4 15,2-1-3-15,3-6 8 0,1-1 2 0,2-5 1 0,2-3 9 16,3-3-7-16,4-6-1 0,2-3-1 0,-3-1-6 15,-2-5 2-15,0-3-2 0,-5-4-1 16,2-4-4-16,-4 1 2 0,2-3-5 0,-3-2-2 16,-3-1 4-16,-1 1-6 0,-1-1 1 0,-1 1-1 15,-5 4-5-15,-4-1 4 0,-3 7 0 16,-1 3 2-16,-2 3 0 0,-1 2-2 16,-1 4-1-16,1 0-6 0,-2 5 4 0,-1 2-7 0,-3 1-2 15,1 2-2-15,-2 3-12 0,0 0-5 16,-4 5-22-16,0 1-37 0,0 2-51 0,4 5-89 15,5-1-132-15,2 4-292 0,7 2-990 0</inkml:trace>
  <inkml:trace contextRef="#ctx0" brushRef="#br0" timeOffset="21893.8726">20130 13639 1781 0,'4'-12'384'0,"-1"-6"-61"16,2-3-59-16,-4 5-51 0,0 5-36 0,-2 1-44 15,0 5-39-15,-2 1-33 0,1 2-28 16,-2 2-10-16,-2 5-14 0,-4 2-4 0,-8 9-1 16,-4 4-2-16,-1 5 2 0,-3 1 0 0,4 4 0 15,2 2-2-15,3 0-1 0,4 1 0 0,3 3-2 16,3-2 4-16,7 0-2 0,7-1-1 0,6 2 1 16,5-3-10-16,11-4 0 0,3-1-11 15,7-5-11-15,7-5-18 0,5-3-35 0,4-5-40 16,4-3-49-16,-2-6-59 0,-1-4-88 15,1-7-92-15,-6-4-125 0,-6-5-219 0,1-5 0 0,-5-2 743 16,0-6 13-16,-7-1 0 0,-5 2 0 16,-6-2 0-16,-2 6 0 0,-2 0 539 0,-8 1 43 15,-1-1-109-15,-2-1-72 0,-6 4-74 0,-1 2-67 16,-1 3-58-16,-1 2-36 0,1 0-24 16,-4 4-24-16,1 3-16 0,-1 2-22 0,2 3-18 15,-2 3-18-15,1 0-20 0,2 3-7 0,-4 4-12 16,-2 4-4-16,-7 6 1 0,-2 6 2 15,-4 2 3-15,-4 8 0 0,4 5-1 0,-4 0-4 0,4 7 1 16,-1-2-1-16,7-1-1 0,2 1 3 16,4-4-2-16,9 1 2 0,8-4 0 0,3 1 1 15,9-5 6-15,1-2-3 0,6-2-2 0,2-4-1 16,1-2-4-16,8-7 4 0,-1 0 0 16,2-5 1-16,1-4 4 0,-1 0-10 15,-3-3 1-15,-5-3-5 0,1 0-5 0,-5-2 6 0,-2 0-2 16,-6 0-2-16,-5 0-6 0,-2 2-4 0,-3-2-9 15,-5 3-9-15,-1-2-16 0,-3 4-47 16,-1 2-36-16,0 0-59 0,-3 4-78 0,1 3-139 16,-4 4-471-16,-7 6-618 0</inkml:trace>
  <inkml:trace contextRef="#ctx0" brushRef="#br0" timeOffset="22575.7102">19712 16270 1316 0,'1'-6'304'0,"1"1"30"16,0 0-56-16,-2 3-42 0,0 1-71 15,0 1-66-15,0 1-53 0,0 2-29 0,-1 0 2 16,1 6 9-16,-1 4 17 0,-2 8 13 0,1 5 9 15,-5 8 0-15,-2 5-12 0,-4 4-7 0,2-2-15 16,-4 2 2-16,0-1-5 0,-2 0-10 16,2-2 2-16,-4-1-8 0,5-2 2 0,1-2-3 15,4-3-2-15,5-6-1 0,4-3-4 0,4-4 10 16,6-5-1-16,5-4 9 0,5-2 5 16,10-6-5-16,8-4 2 0,7-5-10 0,8-5-4 15,6-1-5-15,-3-4 2 0,-1 0-1 0,-2 1-5 16,-8 2 8-16,-2 1-11 0,-10 1 3 0,-3 1 3 15,-5 4-1-15,-8 0 1 0,-3 0-2 0,-5 2 1 16,-4 3 3-16,-4-1 3 0,-1 2 6 16,-1 1-6-16,1-1 2 0,-4 1-10 0,-1-1-2 15,-3 1 2-15,-3 1-12 0,-1 0 8 0,-2 2-9 16,0-1-11-16,4 1-12 0,3 0-34 0,1 3-40 16,5-2-65-16,0 1-111 0,2 0-242 0,1-1-993 15</inkml:trace>
  <inkml:trace contextRef="#ctx0" brushRef="#br0" timeOffset="22862.6593">20785 16409 1890 0,'7'-15'255'0,"0"-4"14"15,3-4-66-15,-1 7-23 0,-3 4-20 16,0 3-32-16,-1 3-24 0,-5 3-30 0,0 2-20 15,-2 1-23-15,-1 1-13 0,0 4-7 0,-6 3-4 16,-3 3 12-16,-12 9-1 0,-2 2 4 16,-7 6 2-16,-3 2-8 0,1 2 2 0,-3-2-5 15,4 1 0-15,2 2 0 0,5-1-2 0,2 0-2 16,7 0-9-16,3-1 2 0,8-2-4 0,4-1 2 16,7-2 4-16,6 2-8 0,5-4 5 0,7-4-4 15,7-2-4-15,5-5-8 0,11-5-22 16,1-5-41-16,8-3-50 0,1-6-62 0,1-4-130 15,4-4-285-15,-3-5-1020 0</inkml:trace>
  <inkml:trace contextRef="#ctx0" brushRef="#br0" timeOffset="23097.6184">21480 16434 1177 0,'7'-14'587'16,"-5"-4"-153"-16,0-3-116 0,0 8-63 0,-2 1-53 15,0 5-46-15,-2-1-40 0,2 1-18 16,-2 5-32-16,2 1-13 0,-5 1-22 0,-1 2-15 15,-4 5 3-15,-7 4-5 0,-5 7 8 0,-5 5 4 16,-3 5-9-16,2 1 2 0,0 1-6 0,5 4 1 16,3-2 2-16,1 4-2 0,2-2 0 15,6-1-8-15,7 1 3 0,2-2-6 0,6-2 2 16,6 1 3-16,6-2-9 0,5-4 9 16,6-4-3-16,6-4-1 0,5-8 3 0,7-3-7 15,-1-3-13-15,2-5-26 0,0-1-29 0,-3-4-64 16,3-7-109-16,-4-3-337 0,-1-7-1162 0</inkml:trace>
  <inkml:trace contextRef="#ctx0" brushRef="#br1" timeOffset="29910.967">6007 5753 321 0,'3'-5'356'0,"-2"-1"-67"0,1-4-11 16,1 3-7-16,0 2-13 0,0-2-22 16,-2 2-33-16,2 0-19 0,0 2-17 0,-1 1-15 0,-2-2-15 15,0 4-18-15,0-2-27 0,0 2-21 16,-1 2-15-16,1-2-18 0,-1 1-7 0,1 1-6 16,0-2-8-16,0 1-5 0,0 0-5 15,0 0 2-15,-2 1 4 0,2 3 7 0,-1 1 6 16,-1 1-1-16,1 1 2 0,0 0-5 0,-1 4-2 0,1-1-1 15,0 1-8-15,-1-1 1 0,2 4-2 16,0-2-1-16,0 2-1 0,2 0 1 16,-2 0 0-16,1 0 0 0,0 0 1 0,1-3-4 0,-2 2 0 15,0-1-1-15,1 2-1 0,-1-4 1 16,1 2 0-16,-1-1 0 0,0-1 1 0,0-1 0 16,0-2-2-16,0-2 0 0,-1 0 2 0,1-1-1 15,0-2-1-15,0 1 4 0,0-4-6 0,0 1 6 16,0-1 3-16,0-1 3 0,0 1 5 15,0-1-1-15,0 1 0 0,0-3-5 0,0 3-4 16,0-1-7-16,0 0-13 0,1 0-21 0,-1 0-40 16,0 1-60-16,0 2-63 0,-1 4-110 15,0 1-265-15,-2 5-1085 0</inkml:trace>
  <inkml:trace contextRef="#ctx0" brushRef="#br1" timeOffset="30213.0275">5889 6406 2220 0,'0'-2'255'15,"-2"1"-41"-15,0 0-64 0,2 1-16 16,0 1-24-16,0 2-18 0,0-2-23 16,0 1-28-16,2-1-15 0,-1 0-5 0,0 4-5 0,1 1 5 15,4 4 5-15,-3-1 0 0,2 0 0 16,-1 4 2-16,-3-2-7 0,3 3-3 0,-1-2-2 15,-1 1-5-15,-2-1 1 0,2-1-2 0,-1 0-2 16,4 2 1-16,-3-5-1 0,-2 4-3 0,1-4 0 16,-1 0 0-16,1 0-1 0,0-1 0 0,-1-2 1 15,1 0 0-15,1-1-1 0,-2 0 0 16,1-3-2-16,-1 0-2 0,0-1 0 0,2 0-5 16,-2-1-12-16,1-1-25 0,0 1-67 0,0-3-161 15,3-4-829-15,2-1-627 0</inkml:trace>
  <inkml:trace contextRef="#ctx0" brushRef="#br1" timeOffset="30811.9614">7484 5770 1593 0,'-1'-3'340'0,"-1"-3"-5"0,1 1-70 16,-3 2-44-16,3 0-43 0,0 2-38 0,1 1-38 16,0 3-29-16,0-2-24 0,0-1-20 0,0 0-13 15,-1 1-6-15,1 0-5 0,-1 1 0 0,0 3 3 16,-4 3 4-16,3 2 5 0,-2 4 3 16,-2 0 1-16,4 2 0 0,-5-1-2 0,5-1-3 15,-1 1-5-15,-2 1 1 0,3-1-2 0,1 0 0 16,0 0-1-16,0-1-3 0,0-1-3 15,2-1 1-15,-1 1 0 0,0-1-2 0,1 1 2 16,0-2-1-16,0 1 0 0,0-3 2 0,1-1-1 16,2 3-1-16,-2-3 1 0,0 2-6 0,-1 0-2 15,1 1-11-15,4 3-22 0,-4-1-32 16,3 2-51-16,-2-1-92 0,-2 1-204 0,1 2-672 16,-3 3-540-16</inkml:trace>
  <inkml:trace contextRef="#ctx0" brushRef="#br1" timeOffset="31164.8405">7399 6443 2365 0,'-5'-4'274'0,"4"-3"-81"15,1-3-62-15,3 4-26 0,5 0-31 0,7-2-11 16,-1 1-7-16,6 1-15 0,1 3-7 0,1 0-10 15,3 5-8-15,-2 1-3 0,-2 3-4 0,-3 2-2 16,-3 2-1-16,-4 1-4 0,-3 5 0 16,2-2 0-16,-7 5 2 0,2 2 3 15,-4 2 2-15,-3 1-1 0,-5-1 1 0,-3 2 4 16,0-3-2-16,0-1 1 0,-1-3-1 0,1-4-4 16,-1 0 1-16,0-1 0 0,1-1-3 0,-1-1 2 15,3-1-2-15,0-2-3 0,5-1 0 0,1-4 2 16,1-1-4-16,1-1 0 0,2 0 4 0,0 0-4 15,4 0 4-15,-1-1 3 0,11-1-2 0,-1-2 1 16,10-2-2-16,1-2-5 0,9 1-7 16,-1-2-13-16,6-1-29 0,0 0-49 0,0-1-96 15,3-2-317-15,-1-2-1185 0</inkml:trace>
  <inkml:trace contextRef="#ctx0" brushRef="#br1" timeOffset="31615.0265">9148 5857 1681 0,'-2'-5'289'15,"-3"-1"14"-15,3 0-67 0,1 2-34 16,0 3-47-16,1 1-44 0,0 1-44 0,0 1-37 16,0-1-17-16,0 0-6 0,0 5 0 15,-2 2 13-15,-1 6 10 0,0 4 7 0,0 5-2 0,-3 3 4 16,2 4-2-16,-2 1-2 0,-4 0 1 0,1 0-13 16,3-3-5-16,-2 2-6 0,0-3-5 15,0 1 0-15,4-2 1 0,-2-2-1 0,5 1-5 16,1 0-17-16,3 1-56 0,4 0-139 0,5 0-566 15,5-3-934-15</inkml:trace>
  <inkml:trace contextRef="#ctx0" brushRef="#br1" timeOffset="32863.748">2343 6440 1763 0,'-1'-8'297'16,"-3"-6"-36"-16,-2-2-45 0,-2 5-29 0,4 0-25 15,-1 4-27-15,1 2-34 0,1 3-34 16,0 2-22-16,-1 2-25 0,2 3-15 0,-7 5-1 0,1 4-4 16,0 5 7-16,-3 3 6 0,-1 3 2 0,1 2 2 15,0 3 0-15,1 2-3 16,1-1-2-16,3-3-1 0,0 0-4 0,3-2-1 16,1-1-1-16,4 0-2 0,0-2 1 0,7-2 2 0,-2-2 0 15,6-2 4-15,0-4 0 0,4 0 0 16,1-5 3-16,5-3 0 0,-2-4 1 0,2-5-1 15,-2-2-1-15,3-2-3 0,-1-3-2 0,0-4 0 16,-3 0-2-16,-3-4 2 0,-3 6 0 16,-4-3-1-16,-1-1 0 0,0 5-2 0,-4-4 1 15,2 1-3-15,-4 3 3 0,-1-1-1 0,1 6 1 16,-3 0 2-16,0 1-2 0,-1 0 3 16,-1 3-3-16,-1 3-3 0,3 0-1 0,-1 2-4 15,1-1-4-15,-1 0-2 0,0 2-1 0,-3 1 2 16,0 4 2-16,-2 0 2 0,2 4-1 0,2-3 2 15,1 4 1-15,1-3 0 0,3 2 2 0,1 1-2 16,3-2 0-16,3-2 2 0,-1-1-1 16,5-3 0-16,-1-1 1 0,1 0-2 0,3-5 3 15,1-2 0-15,4-3 1 0,-1 0-2 0,0-2 0 16,-2-1-2-16,1-2 0 0,-2-2 3 0,-1-2 1 16,2-1 1-16,-7 1-3 0,4 1-2 0,-6-2 1 15,0 2-1-15,-2 0 3 0,-1 3 1 0,1 0 0 16,-3 3 0-16,0-3 0 0,-3 3 0 15,2-1 1-15,-2-2 0 0,-1 3 0 0,0-1-2 16,-1 1 2-16,0 2-3 0,-1 1 3 0,0 0 1 16,-1-1 1-16,1 3 1 0,-1-1-4 15,1 2 1-15,1 0-2 0,0 0 1 0,-2 0-1 16,1 0-1-16,0 1 0 0,0 1 1 0,-1-2-1 16,1 1 1-16,1-2 1 0,-2 3-4 15,2-2 2-15,0 1 1 0,-1-1-3 0,1-1 5 16,0 2-2-16,0 0 0 0,0 1-1 0,0 0-1 15,0-1 2-15,0 0-2 0,0-1 0 0,0 1-1 16,0 0-1-16,0-1 1 0,1-3 0 0,-1-2 2 16,2 3-2-16,-2-3 2 0,1-2 0 0,2 0-2 15,-2-1 3-15,0-1 0 0,-1-1-1 16,0 0 2-16,0-1-1 0,-1 2-2 0,0 0 3 16,0 0 0-16,-2 3 0 0,0-1 2 0,3 1 3 15,-2 5-1-15,0-1 6 0,0 2 4 0,1 2 0 16,-1-1-1-16,2 1-5 0,0 1-6 15,0 0-4-15,0-1-3 0,0 4 0 0,-2 2 2 16,0 5 1-16,-4 5 0 0,2 3 1 16,0 4 1-16,0 1 0 0,-1 1 2 0,1 3-3 15,-3 5-2-15,1 0 1 0,-1 5-2 0,2-2 4 16,-2 1 1-16,1-2 1 0,0-5 0 0,2-1-3 16,0-2 0-16,2-4-1 0,-1-4 2 0,0 2-4 15,2-3-5-15,1-3-12 0,0-2-24 0,0-3-19 16,4-3-31-16,0-2-36 0,2-4-59 15,3-2-164-15,2-4-655 0,3-7-621 0</inkml:trace>
  <inkml:trace contextRef="#ctx0" brushRef="#br1" timeOffset="33314.1602">3081 6311 1657 0,'-8'-7'809'0,"-4"-1"-645"16,0-3-6-16,0 6-14 0,3 3-21 0,-1 2-47 15,-2 5-34-15,-4 1-20 0,-3 5-5 16,-1 7 2-16,-3 3 3 0,-4 3-3 16,5 2 0-16,1 3-4 0,1 1-6 0,2 0 2 0,6 0-5 15,6-5-1-15,4-2-1 0,7-8 0 0,2 0 3 16,5-1 4-16,6-4 4 0,3-2-1 16,9-2-2-16,5-6-3 0,4-4-9 15,1-5 5-15,-4-2-3 0,2-4 0 0,-5-2 3 16,-1-5-7-16,-3-2 2 0,-5-2-1 0,0-3 2 15,-5 2 0-15,-1 0 1 0,-5 2 0 0,-2 2-2 16,-6 1 2-16,-3 4 0 0,-2 2 3 0,-4 4 4 16,2 4-1-16,-5 2 1 0,-1 1-1 0,0 2-4 15,-6 3-2-15,1 3-2 0,-3 2-1 16,-1 3-1-16,2 0 1 0,5 3 1 0,-2 1 1 16,6 2-1-16,-1 0 0 0,5 2-1 0,3 1-1 15,2 0-2-15,6 3 3 0,3 2 1 0,5 1-1 16,2 0 3-16,4 0 0 0,-1 0-2 0,0 0 2 15,-3-1 3-15,-1-1-6 0,-6-1 0 0,-3-1 0 16,0-1-5-16,-6 0 6 0,-3-2 0 16,-3 1 1-16,-5-2 0 0,0 0-3 15,-2-1-2-15,-5 1-8 0,-4-1-11 0,-3 0-29 16,-3-3-39-16,-1-3-74 0,-1-2-149 0,1-2-379 16,0 1-929-16</inkml:trace>
  <inkml:trace contextRef="#ctx0" brushRef="#br1" timeOffset="33688.2453">1967 7114 1931 0,'-21'0'306'16,"-3"-1"-101"-16,-5 0 12 0,10 1-7 0,10-3-17 15,-2 1-40-15,7 1-31 0,0 1-26 0,4-2-23 16,2 2-15-16,1 0-24 0,0 0-14 15,8 0-6-15,2 0-1 0,11 0 6 0,9-1 3 16,8 0 1-16,10 0-4 0,10-1-1 0,4 0-3 16,5 1-2-16,2-2 1 0,1 0-5 0,2 1-2 15,3-1-2-15,-3-1-2 0,4 1 0 16,-6-1 1-16,3 0 0 0,-3-1-1 0,-2 1-1 16,-7 0 1-16,1 0 0 0,-9 0 3 0,-2-1-2 15,-5 1-3-15,-6 0-1 0,-6 2-4 0,-7 0 3 16,-5 1 4-16,-7-1 0 0,-8 1 1 0,-3-1 0 15,-3 2 3-15,-4 0 2 0,-3 0 4 16,2 0 0-16,0 0 0 0,-1 2-1 0,2-2-5 16,-1 0 2-16,1 0-2 0,0 0-2 0,-1-2 0 15,1 2-4-15,0 0-3 0,0-1-7 0,0 1-13 16,1-1-30-16,-1 1-54 16,0-3-128-16,1 0-856 0,2-2-711 0</inkml:trace>
  <inkml:trace contextRef="#ctx0" brushRef="#br1" timeOffset="34835.1233">8929 6556 1789 0,'-2'-4'239'0,"2"-5"-9"16,-1 1-39-16,0 1-35 0,2 0-14 15,0 0-23-15,1 0-23 0,4-3-17 0,0 1-19 16,3-4-15-16,5 4-10 0,1 0-6 0,4 0-11 16,2 2-5-16,0 2-6 0,-2 3-8 0,2 2 2 15,-4 2-2-15,0 2-1 0,-4 4 5 16,-1 3-5-16,-3 0 0 0,-4 5 2 0,1 1-2 15,-5 1 2-15,-1 2 0 0,-3 2 2 0,-4 1-1 16,-3-1 3-16,-2-2 1 0,0-2 0 16,-2-4 4-16,2-2-1 0,1-1 0 0,1-4 1 15,2-1-3-15,5-3 1 0,2-2 1 0,1-1 0 16,2-1-6-16,-1-1 7 0,4 1-2 0,-1-1-1 16,7-3 5-16,0 0-7 0,8 0-2 15,-2 3 0-15,2 0-4 0,-4 0 2 0,2 2 0 0,-4 2 0 16,-1 0-2-16,-3 2 2 0,-1-1-1 15,-2 2-1-15,-1 1 6 0,-3-1-3 0,1 1 0 16,-1 1 1-16,-2 3-3 0,-2-2 5 0,-2 0 3 16,0 2 4-16,-4-3 5 0,0 0 4 15,0 1 2-15,-2-1-1 0,-3-3 2 0,0-1-8 16,-4 0 0-16,3-1-3 0,-3-1-6 0,5-2 2 16,-5-4-3-16,6 1-7 0,2-4-11 0,3 0-36 15,0-1-59-15,3-4-123 0,3-2-426 16,4-5-1038-16</inkml:trace>
  <inkml:trace contextRef="#ctx0" brushRef="#br1" timeOffset="35137.3607">10453 5893 2719 0,'-2'-5'161'0,"-1"-4"10"0,0 1-38 16,2 5-15-16,1 3-16 0,0 0-29 15,0 0-29-15,0 2-18 0,0-2-15 0,0 1-6 16,0 0-4-16,0 0-1 0,0 4-2 0,0 3 4 16,0 2 0-16,-2 5-1 0,1 2 7 0,1 2-6 15,-1 4 1-15,1-1 1 0,0 2-6 16,-1-1 4-16,1 1 1 0,0-1 0 0,0 3-1 15,1 0 0-15,-1 1-4 0,-1 3-11 0,0 0-21 16,-2 2-40-16,-1 2-61 0,-3-2-118 0,0 3-265 16,-5-2-1159-16</inkml:trace>
  <inkml:trace contextRef="#ctx0" brushRef="#br1" timeOffset="35583.7299">10204 6578 1755 0,'0'-2'350'0,"1"-4"-39"0,-1 3-79 0,1-1-35 15,0 2-24-15,-1 1-34 0,0 0-37 0,0 2-33 16,0 0-28-16,0 0-17 0,0 0-11 15,-1 1-4-15,0 3 1 0,0 4 7 0,0 2 3 16,-2 7 3-16,1 1-2 0,1 1-5 0,1 0-1 16,1 2-3-16,5-1-3 0,-3 2-1 0,7-3 1 15,0-2 2-15,4-1 2 0,3-3 2 16,4-3-4-16,1-3-1 0,3-4-2 16,-1-1-2-16,0-7 1 0,0 0-1 0,-2-3 0 0,-1-4-1 15,0-1 1-15,-3-6 1 0,0 2 0 16,-4-5 0-16,-1 1 0 0,-3 4-2 0,-2 1 1 0,-2 4 1 15,-4 1 3-15,-1 4-1 0,-1 5 2 16,-1-2 0-16,0 6-4 0,1-3 0 0,-1 0-4 16,1 0-3-16,-3 1-4 0,2 3 1 0,-1 3-1 15,-2 4 2-15,0 4 4 0,-2 2-2 0,-1 6 0 16,0-1-1-16,3 1-2 0,1 1 1 16,-1-4-6-16,2 2-28 0,2-3-48 0,0 2-91 15,4-2-231-15,4 1-1351 0</inkml:trace>
  <inkml:trace contextRef="#ctx0" brushRef="#br1" timeOffset="35955.2741">12140 5924 2336 0,'-1'-10'221'0,"-2"-4"-84"15,1 0-1-15,2 6-8 0,0 7-15 0,0 0-21 16,0 1-33-16,-2 0-29 0,2 0-21 0,-1 2-7 15,2 2-3-15,1 5 3 0,-1 0 5 0,0 9 4 16,2 5 3-16,-3 2 3 0,0 4 0 16,2-1-1-16,-1 2-3 0,1-1-2 0,-2 0-2 15,0 3 1-15,-2 3 0 0,1-1 1 0,-1 4-4 16,-1 0-3-16,-2 0-15 0,0 0-27 16,-1 1-41-16,0 0-85 0,1 3-169 15,0-3-669-15,1 1-645 0</inkml:trace>
  <inkml:trace contextRef="#ctx0" brushRef="#br1" timeOffset="36313.3893">12172 6686 2919 0,'-2'-4'115'0,"-2"-1"-12"0,0 0-27 0,3 4-4 15,0 2-12-15,1-1-19 0,0 3-25 0,0-2-10 16,-1 1-3-16,-2 3-1 0,-1 3 6 16,2 3-8-16,-2 4 0 0,4 2 0 0,2 2-5 15,1 1 6-15,1 4 1 0,1-3 0 0,1 4 1 16,2-3-2-16,3 4 1 0,0-2 1 0,-1 0 3 16,1 1-3-16,-1 0-1 0,1-2-2 15,-2-2-6-15,0-2 8 0,-3-4 0 16,0 1 1-16,-2-4 4 0,0-1-5 15,-1-2 1-15,-3 0 0 0,-1-4 2 0,-1 0-1 0,-3-1 2 16,2-1 2-16,-2 1-5 0,-1-1 7 0,-3 0 0 16,-2-3-2-16,-4 0 2 0,2 0-10 15,-5 0-6-15,2-2-9 0,-2 0-11 0,-3-3-22 16,1-1-29-16,2 1-45 0,-1-6-90 0,3 0-193 16,-2-1-646-16,4-2-507 0</inkml:trace>
  <inkml:trace contextRef="#ctx0" brushRef="#br1" timeOffset="36614.9161">12246 6685 1646 0,'6'-6'389'0,"3"-2"-157"0,4-3-51 0,4 3-17 16,-1-2-11-16,4 4-30 0,1 1-42 15,4 1-27-15,-4 0-16 0,8 2-7 0,-1-1-5 16,2 3-5-16,3 2-7 0,0-1-2 0,3 2-3 15,-3-2-6-15,-1 3 3 0,-2-2-1 0,0 2 0 16,-8-3 2-16,3 2-4 0,-5-1-1 16,-4-1 1-16,-4-1 5 0,-5 0-3 0,-3 0 6 15,-4 1 9-15,0-1 5 0,-2 0 11 0,1 0 2 16,0 0-4-16,0 0-3 0,1 0-9 16,-1 0-4-16,1 0-3 0,0 3-3 0,0-6-5 15,0 3-3-15,0 0-3 0,0 0-8 0,1-1-5 16,-1 1-26-16,1 0-57 0,-1-1-126 15,0 1-327-15,1 0-1144 0</inkml:trace>
  <inkml:trace contextRef="#ctx0" brushRef="#br1" timeOffset="37701.5429">13596 5893 1873 0,'5'-8'272'15,"-3"-4"10"-15,2 1-73 0,0 1-21 16,-2 4-19-16,0 1-29 0,0 3-36 0,-2 2-27 16,0 1-24-16,0 0-22 0,0 0-15 0,0 0-9 15,-2 1-5-15,2-2-2 0,0 4 3 0,-1 2 1 16,1 5 3-16,1 0 3 0,1 5 0 15,1 1 0-15,-2 0 0 0,0 3 1 0,0 0-1 16,1 2 2-16,2-2-1 0,0 2-2 0,-1-1 2 16,0-2-3-16,1 1-3 0,-4 0 3 15,2-1-3-15,1 0 1 0,-1-1 1 0,-1 1 1 16,-2 2-3-16,-1-1-1 0,-1 0 0 0,1 1-8 16,2 0-13-16,-2-1-39 0,2 0-65 0,1 0-123 15,2-3-277-15,4-2-1177 0</inkml:trace>
  <inkml:trace contextRef="#ctx0" brushRef="#br1" timeOffset="38080.0768">13755 6525 2630 0,'-6'-4'151'0,"1"1"-22"16,0 0-57-16,1 4-5 0,1 3-9 0,-4-1 3 15,-4 8-5-15,1 2-9 0,-6 5-2 16,0 2-7-16,-2 2-9 0,3 2-10 0,-1 1 0 16,4 3-10-16,-3 5-1 0,3 0 0 0,3-1-7 15,5 0 2-15,3-6 1 0,3-2 0 16,7-2 6-16,2-2-3 0,5-4 1 0,3-2 2 16,5-4 1-16,0-3-1 0,3-2 1 0,-2-6-1 15,2-3-7-15,-4-3 6 0,0-1 0 16,-4-2-1-16,-2 0 3 0,-4-2-1 0,-3-1-2 15,-2 1 1-15,-2 1 0 0,-3 0-3 0,-3 2 0 16,-3 0 0-16,-3 2-8 0,1 1 4 16,-2 0-2-16,-4 1 0 0,-2-2 6 0,-2 4-5 15,-4 0-1-15,1 0 0 0,-1 1-5 0,-4 1 3 16,5 1 2-16,-1 0-4 0,2 0-3 0,2 1-12 16,1 1-24-16,4 0-42 0,2-1-99 0,1 2-313 15,1-1-1225-15</inkml:trace>
  <inkml:trace contextRef="#ctx0" brushRef="#br1" timeOffset="38524.1978">15125 5728 2125 0,'2'-7'233'0,"4"0"-18"15,-1-3-67-15,1 6-16 0,-3 2-17 0,-2 1-37 16,-1 2-30-16,0 0-28 0,0 3-7 16,1 3 7-16,0 4 5 0,3 3 13 0,-3 6 4 0,1 1 2 15,-2 0-5-15,0 3-8 16,0 0-5-16,0 1-11 0,0-1 1 0,0 5-3 0,-3 1 0 15,-1 3-1-15,1 1 0 0,-1 0-3 16,-3 1-3-16,-1 1-3 0,3 2-21 0,-1 1-36 16,-3 2-69-16,5 0-140 0,0-2-303 15,2-1-1108-15</inkml:trace>
  <inkml:trace contextRef="#ctx0" brushRef="#br1" timeOffset="38820.9983">14941 6560 2604 0,'0'-13'182'0,"1"-3"-17"16,2-2-56-16,6 1-18 0,1 6-11 0,3-2-11 16,5 4-14-16,-1 0-15 15,3 4-11-15,2 4-12 0,2 2-5 0,0 4-4 0,0 4-3 16,-3 1 1-16,-1 5-2 0,-2 1-1 0,-3 2 0 15,0 5-1-15,-5 0 2 0,0 0 0 16,-1 4 3-16,-5 2 0 0,-2-3 1 16,-1 3-1-16,-1 0-1 0,-3-3 1 0,0 2-3 0,-4-3-2 15,-1-2-2-15,2-3-6 0,-2-2-4 0,0 0-8 16,-1-3-20-16,-1-1-27 0,1-4-36 16,3 0-59-16,-4-3-84 0,1-2-205 0,0-4-600 15,-1-2-350-15</inkml:trace>
  <inkml:trace contextRef="#ctx0" brushRef="#br1" timeOffset="38993.046">15001 6777 1511 0,'5'-5'354'0,"7"-2"-77"16,7-4-63-16,6 2-12 0,0-2-24 0,5 2-47 16,-1 1-42-16,2 0-31 0,0 1-21 0,5-1-11 15,-2 3-11-15,0 1-8 0,4 2-5 16,1 2-15-16,-5-1-55 0,5 0-113 15,-1-2-294-15,2-2-1140 0</inkml:trace>
  <inkml:trace contextRef="#ctx0" brushRef="#br1" timeOffset="40475.4024">4725 10871 1874 0,'-3'-7'273'0,"2"-3"2"15,0 2-64-15,1 4-51 0,2 3-32 16,-2 1-22-16,1 0-19 0,1 0-18 0,-2 1-15 16,0 0-17-16,0 0-16 0,1 1 1 0,1 3-1 15,1 2 4-15,-1 3 8 0,3 2-5 0,0 4 6 16,0 0 1-16,-2 1-5 0,1 1 1 0,0 2-8 15,-1 0-1-15,-1 0-2 0,0-1 1 16,0 1-6-16,-1-2-2 0,1 0-4 0,-2-3-4 16,0 2 2-16,0 0-1 0,0 1 3 15,0-3-1-15,0 1-2 0,-2-2-2 0,0 2 1 16,-1 0 1-16,1 2-1 0,-4-2 1 0,2-2-4 0,0-1-3 16,-2 1 0-16,1-1-8 0,0 1-16 15,1 0-19-15,-1-1-42 0,3 1-51 0,1 0-90 16,0 1-174-16,-1 4-594 0,1 0-654 15</inkml:trace>
  <inkml:trace contextRef="#ctx0" brushRef="#br1" timeOffset="40734.2689">4601 11632 2557 0,'-2'-10'180'0,"1"0"7"0,-2-3-19 0,3 4-33 15,3 4-30-15,-3 2-22 0,1 0-27 0,0 3-21 16,-1 1-15-16,1 2-9 0,1 1-7 16,1 3 0-16,0 4 5 0,3 2 0 0,-2 5 5 15,-1 0-1-15,0 3 2 0,0 2-2 16,-2 1 1-16,-1 2 0 0,-1 1-3 0,-2-2-2 16,0 1-4-16,0-4 0 0,2 2-2 0,-2-2-1 15,-1-2 0-15,2-2-8 0,2-2-12 16,-1-3-27-16,1-2-44 0,1 0-63 0,6-5-145 15,2-2-759-15,5-7-641 0</inkml:trace>
  <inkml:trace contextRef="#ctx0" brushRef="#br1" timeOffset="41138.6795">6480 10931 2258 0,'0'-6'209'0,"0"-2"19"0,1-3-39 0,2 6-42 15,-1 3-37-15,-1 2-32 0,-1 1-32 0,0 0-22 16,0 2-11-16,0 1-7 0,1 7 7 0,0 1 4 16,1 6 1-16,1 0 4 0,-1 2-5 15,0 3 0-15,-2 1-2 0,1 2 1 0,-1 3-1 16,0 5-1-16,-1 1-2 0,0 6-8 0,0 1-16 15,-3-1-33-15,2 2-49 0,0-3-76 0,-2-3-124 16,-2-1-282 0,-4-4-1056-16</inkml:trace>
  <inkml:trace contextRef="#ctx0" brushRef="#br1" timeOffset="41400.4445">6296 11543 1935 0,'9'-5'197'0,"1"-2"2"15,2-1-17-15,5 3-2 0,-2 2-26 0,3 0-32 16,2 3-31-16,-1 3-18 0,1 0-13 16,0 4-11-16,-3 4-9 0,0 0-11 0,-1 6-6 15,-3 1-3-15,-3 1-3 0,-2 2 3 0,-5 1 2 16,-1 2 1-16,-2-1-1 0,-2 0-2 0,0-4-4 16,-4 0-3-16,3 0 1 0,-4-5-4 0,3-1-1 15,-3-2-3-15,5-3-1 0,1 0 0 16,1-4-2-16,1 1 1 0,3-2-1 0,7 1 4 15,3-4-4-15,6-4-2 0,10 0-2 0,5-4-19 16,13-3-16-16,2-4-35 16,4-2-55-16,5-7-95 0,1-4-273 0,2-3-1180 0</inkml:trace>
  <inkml:trace contextRef="#ctx0" brushRef="#br1" timeOffset="41622.7429">7785 10875 1911 0,'2'-15'522'16,"2"-1"-312"-16,4-5-24 0,-2 6-20 16,0 5-28-16,0 3-17 0,-3 2-23 0,-3 3-29 15,1 2-24-15,-1 0-24 0,0 3-15 0,0 4-4 16,0 4 0-16,-1 6 6 0,1 5-1 0,-2 4 2 16,-4 4 2-16,3 1-2 0,-5 4 3 15,5-2-3-15,-4 3-1 0,2 1-1 0,-1 2 0 0,1 3 1 16,-1 2-5-16,3-1-5 0,-3 3-28 15,5-1-49-15,-1 2-94 0,2-2-219 0,2-4-1134 16</inkml:trace>
  <inkml:trace contextRef="#ctx0" brushRef="#br1" timeOffset="42135.123">7840 11836 1655 0,'-5'-10'187'0,"-1"-2"13"16,2-5 7-16,1 2-18 0,8-1-29 0,-1 1-22 15,5 0-30-15,-1 4-25 0,0-3-18 0,3 4-11 16,4 1-17-16,5 1-9 0,5 4-3 0,1 2-11 16,3 3 0-16,0 4-4 0,-5 3-4 15,2 3 0-15,-7 3-2 0,-2 1-1 0,-2 5-1 16,-5 1 1-16,-2 0-1 0,-6 2 2 16,-3 1 7-16,-5 0-1 0,-2-1 4 0,-2-2 1 15,-1-1-2-15,-2-2 2 0,2-1-3 0,0-5-2 16,2 0-1-16,2-4-7 0,4-1 0 0,2-1-2 15,2-1 2-15,2-4 2 0,4 3 3 0,3-1 1 16,1 0-2-16,7-2 2 0,1 6-4 0,3-3 0 16,0 5-3-16,-1 1-2 0,1-2 2 15,0 2-3-15,-4 2 4 0,2-4-2 0,-3 6 0 16,-5-3 1-16,-3 2-4 0,0-2 4 0,-5 2 0 16,-3-3 0-16,0 2 2 0,-1-2-5 0,-2-1 3 15,-3-3 0-15,-4 1 3 0,-1-2 1 16,-6 1-3-16,1-2 0 0,-4 0-3 0,-1-1-2 15,-2-2-10-15,1-1-18 0,1-1-32 0,3-1-68 16,0-4-130-16,5-2-470 0,3-1-911 0</inkml:trace>
  <inkml:trace contextRef="#ctx0" brushRef="#br1" timeOffset="42483.0392">10174 10955 1658 0,'-17'-14'241'0,"-4"-6"19"0,-3-2-31 0,5 6-28 16,5 7-39-16,3 2-27 0,5 2-33 0,0 1-31 15,3 4-24-15,2 0-24 0,0 0-15 0,1 4-8 16,0 0 0-16,0 0 3 0,-1 2-1 0,2 5 9 16,0 0-1-16,1 3 4 0,2 0 7 0,1 6 0 15,0 0 5-15,2 3 0 0,0 2-3 16,0-2-1-16,0 5-4 0,0 3-2 0,-1 1-5 16,1 2 0-16,2 5-1 0,-1-3-4 0,-4 6 0 15,2 3-8-15,-3 1-23 0,1 1-38 16,-4 0-70-16,0-6-108 0,-3 3-202 0,0-1-620 15,-5-3-360-15</inkml:trace>
  <inkml:trace contextRef="#ctx0" brushRef="#br1" timeOffset="42825.3032">9946 11741 2083 0,'-3'1'141'0,"-3"3"-16"0,-2 2-4 16,2 1 3-16,2 5 15 0,-2-3-15 15,3 4-18-15,-3 1-21 0,4 2-20 0,0 2-11 16,1 2-14-16,2 1-6 0,2 0-7 0,4 2-4 16,0-2-3-16,4-3-1 0,4 0 3 15,6-5 4-15,-1 0-4 0,8-7 1 0,1-2-5 16,1-4-7-16,-1-3 6 0,-2-3-4 0,-1-3 2 0,-4-4 2 16,-1-4-4-16,0-3-2 0,-3-1-1 15,-1 0 4-15,-3 1-3 0,-1 0 1 16,-3 2 2-16,-2 2-1 0,0 4 9 0,-4 1 3 15,0 2 0-15,0 3-1 0,-2 1-6 0,-2 2-5 16,0 3-4-16,1-2-1 0,-2 2-6 0,1 2 0 16,0 2-6-16,0 3-6 0,0 3 8 0,0 5 0 15,-1 3 3-15,0 4 7 0,0 2-10 16,0 1-3-16,1 2-9 0,1-2-19 16,0 2-28-16,1-1-48 0,5-2-78 0,3-1-183 0,2-2-778 15,4-5-543-15</inkml:trace>
  <inkml:trace contextRef="#ctx0" brushRef="#br1" timeOffset="43106.5315">12028 10857 2626 0,'1'-13'59'0,"3"-5"36"0,1 0 16 0,-1 7 8 16,1 5 5-16,-4 2-27 0,0 3-32 0,0 1-29 15,-1 3-23-15,2 4-6 0,-1 3-1 0,4 6 4 16,-4 6 1-16,3 4 3 0,1 3 3 16,-2 4-4-16,1 2 4 0,-1 5-2 0,-1-1-5 15,-1 6 1-15,-2 1-5 0,-1 3-5 0,-3 4-18 16,-4 4-45-16,-5-2-81 0,1 4-173 0,-6-5-544 15,3-4-814-15</inkml:trace>
  <inkml:trace contextRef="#ctx0" brushRef="#br1" timeOffset="43396.7492">12047 11662 2232 0,'-10'-2'225'0,"-3"-3"-38"0,-2 3-40 15,6 2-19-15,3 2-17 0,1 2-22 16,3 1-24-16,-3 1-19 0,1 4-9 0,4 2-7 16,5 5-1-16,0 0 1 0,5 5-6 0,2 1-2 15,6-1-6-15,-4 4-4 0,2-1 3 0,-4 3-1 16,-2-2-2-16,0 2-1 0,-1 0-4 16,-5-2-1-16,-2 2 1 0,-1-3 1 0,-4-2 0 15,-1-1 1-15,-5-4-2 0,-1 0-5 0,1-4 5 16,-3-2-1-16,0-2-1 0,-1-3 1 15,-2-2-10-15,3-3-12 0,2-2-20 0,0-2-39 16,1-5-66-16,4-4-130 0,0-3-374 0,3-4-1030 16</inkml:trace>
  <inkml:trace contextRef="#ctx0" brushRef="#br1" timeOffset="43525.5728">11968 11609 2176 0,'4'-6'123'0,"6"-4"-16"0,5 1-50 16,7 1-17-16,9 3-1 0,8 1-15 0,1 2-14 16,6 2-53-16,6 3-247 0,7-1-1216 0</inkml:trace>
  <inkml:trace contextRef="#ctx0" brushRef="#br1" timeOffset="43811.4499">14171 10797 1857 0,'-2'-18'980'16,"-4"0"-885"-16,2 1 9 0,1 10-22 15,3 5-20-15,0 3-18 0,0 0-20 0,-2 1-17 16,2 6-8-16,-1 2 6 0,0 6 1 0,-1 4 7 15,0 3 6-15,2 7-1 0,0 0 2 16,1 8-3-16,2 0-2 0,1 2 0 0,0 3-2 16,-2 1 0-16,0 3-4 0,0 0 2 0,-4 1-2 15,1 2-1-15,0 3-7 0,-3-1-36 0,-4-2-50 16,-1 0-98-16,-1-1-197 0,0-2-536 16,-3-2-727-16</inkml:trace>
  <inkml:trace contextRef="#ctx0" brushRef="#br1" timeOffset="44132.0551">14113 11785 2501 0,'-3'0'189'0,"-2"-3"-51"16,-1 3-34-16,-4 4-7 0,1 4 4 0,-3 4-3 16,-7 4-17-16,1 3-18 0,-2 1-14 0,2 6-14 15,1 1-9-15,-1 3-6 0,5 2-4 16,0 3-4-16,4 0-5 0,4 1-1 0,2 3-3 15,3-1 1-15,3-4 0 0,7 0 0 0,7-7 0 16,-2-4-2-16,11-1 2 0,-3-7 0 16,7-4 0-16,-2-4 1 0,-2-6-4 0,2-2-1 15,-7-4 0-15,0-3 0 0,-4-4 2 0,-3-3 1 16,-1-4 1-16,-5-4-3 0,-1-2 1 16,-4-4 0-16,-3-3 0 0,-3 1 0 0,-5-3-1 15,-3 8-1-15,-1 2-1 0,-7 4 0 0,0 5-1 16,-4-2-2-16,-5 5 3 0,-1-1-4 0,2 5-7 15,0 2-22-15,1 1-47 0,6 3-107 0,4 2-298 16,5 3-1240-16</inkml:trace>
  <inkml:trace contextRef="#ctx0" brushRef="#br1" timeOffset="44436.1625">16445 10857 1883 0,'-1'-16'184'0,"-3"-6"34"15,2 0-17-15,-2 4-13 0,-2 8-28 0,3 3-34 16,1 2-44-16,-2 5-40 0,2 3-22 0,-2 5-17 15,-3 2-3-15,-4 9 1 0,-2 5 1 0,-2 4 4 16,3 4 3-16,-6 7 2 0,7 2-4 0,-1 5 1 16,1 4-1-16,1 3 0 0,2 2 6 15,1 5-2-15,3 3-6 0,1 2-16 0,-2 0-49 16,2 0-99-16,-5-6-201 0,-3-3-605 16,-2-2-639-16</inkml:trace>
  <inkml:trace contextRef="#ctx0" brushRef="#br1" timeOffset="44758.1942">15967 11941 1272 0,'-2'-1'357'0,"-1"0"-22"16,3-3-78-16,5-1-40 0,1 1-55 0,4-1-45 15,7-1-13-15,2 2-17 0,2-2-16 16,2 5-16-16,1 3-12 0,0 3-6 0,-2 0-2 15,-3 2 1-15,-2 0 2 0,-3 3-4 0,-2-2 0 16,3 0-5-16,-1 2-6 0,-4 2-3 0,2 0-3 16,-1 2-4-16,-1 3 1 0,0 3-3 15,-2 3-2-15,0-1 0 0,0 3-1 0,-4 1-2 16,3 2 5-16,-3 1-4 0,1 0 0 16,-2-3 0-16,-1-2-4 0,-1 2 0 0,-1-2 0 15,0-1 0-15,-1 0 0 0,-2-2-1 0,-3-2 0 16,1-1-4-16,-3-1 1 0,-2-1-8 0,0-3-11 15,-1 0-10-15,0-3-26 0,-1-3-24 0,-3-1-42 16,3-3-71-16,-6-3-148 0,6-1-383 0,-4-6-874 16</inkml:trace>
  <inkml:trace contextRef="#ctx0" brushRef="#br1" timeOffset="44890.6166">16190 12240 2138 0,'22'-8'267'0,"12"-2"-59"0,14-3-65 15,3 3-30-15,-1 2-24 0,3 4-27 0,6 1-29 16,4 1-15-16,-2 2-12 0,6 2-25 0,-5 1-132 16,1 3-537-16,-3 0-948 15</inkml:trace>
  <inkml:trace contextRef="#ctx0" brushRef="#br1" timeOffset="45850.9586">3432 17245 1058 0,'-7'-7'331'0,"-3"-4"5"0,0-1-34 0,2 1-32 15,3-1-25-15,1 3-35 0,4-4-34 0,-1 7-33 16,1 0-30-16,0 0-12 0,0 1-21 15,0 1-13-15,1 4-16 0,-1 2-24 0,-1-1-8 16,1-1-12-16,0 1-3 0,0 1-5 0,1 4 3 16,2 3 2-16,1 5-3 0,-1 0 9 0,4 3-8 15,-3 1 4-15,2 3 1 0,-2 3-7 0,0-4 6 16,0 3-3-16,-1 0 1 0,-1 1 5 0,1 4-5 16,-2-1 0-16,-1 4-9 0,1-3-12 15,-1 2-29-15,2-1-36 0,0-2-61 0,0 1-108 16,3-2-227-16,-1-2-654 0,1-5-314 15</inkml:trace>
  <inkml:trace contextRef="#ctx0" brushRef="#br1" timeOffset="46110.4694">3327 17740 2355 0,'0'-3'203'0,"0"-1"10"0,0-2-18 0,0 1-28 16,2 2-37-16,-1 1-37 0,0 0-25 0,-1 0-27 16,0 2-12-16,0 2-13 0,0 1-16 0,0 1 1 15,0 0-5-15,2 2 7 0,0 2 2 0,-1 3 1 16,0 2-2-16,2 2-7 0,2 1 1 16,-3 0-1-16,-1 2 4 0,1 0 1 0,-2 2-7 15,0 0 2-15,-2 1-20 0,2-3-15 0,0-1-30 16,2 0-55-16,2 0-95 0,0 0-219 15,5-5-699-15,4-2-332 0</inkml:trace>
  <inkml:trace contextRef="#ctx0" brushRef="#br1" timeOffset="46502.5196">4838 17086 1971 0,'4'-9'209'0,"-3"-1"16"0,3-1-25 16,2 3-27-16,-4 6-34 0,1 1-46 0,-1 2-36 16,0 3-19-16,-1 5 3 0,-1 4 11 15,2 6 0-15,-1 1-3 0,2 4-6 16,-2 0-5-16,-1 0-1 0,0 2-4 0,-1 3-4 0,-3 0-10 16,3 2-7-16,0-2-6 0,0-1-1 15,-1 2 1-15,1 1-5 0,0 0 0 16,-1-2-11-16,1-1-8 0,0-3-18 0,0 4-40 0,-3-4-46 15,3 2-83-15,-2-2-127 16,2-1-259-16,-1-2-1024 0</inkml:trace>
  <inkml:trace contextRef="#ctx0" brushRef="#br1" timeOffset="46812.0542">4787 17858 1590 0,'-3'-7'380'0,"2"-1"-131"0,-1-3-41 0,7 3-22 16,1-3-34-16,3 1-36 0,-2-2-29 15,1 4-30-15,5 2-5 0,0 3-9 0,3 2-17 16,3 2 0-16,-1 3-13 0,2 3-3 0,-2 6 2 16,-2 4-3-16,-1 4 0 0,-3 1-5 0,-3-2 4 15,-3 6 5-15,-2-1-2 0,-5 4 0 16,-5 1-3-16,-1-2-5 0,-4 1 3 0,0-4 1 15,-2-2 2-15,1-2-3 0,2-2 0 0,6-14-1 16,-1 3 4-16,3-1 8 0,-6-2-4 16,6-1 0-16,2 0-15 0,0-2-9 0,0-1 5 15,13-3-6-15,6-4 14 0,10-6-8 0,6 0-26 16,2-5-50-16,5-2-109 0,6-1-261 0,2-3-1110 16</inkml:trace>
  <inkml:trace contextRef="#ctx0" brushRef="#br1" timeOffset="47109.3372">6478 17212 2349 0,'-3'-15'160'0,"-2"-4"19"16,3-4-17-16,2 6-13 0,0 4-15 0,1 5-28 16,-1 2-24-16,-1 3-25 0,1 3-23 15,0 0-20-15,0 3-10 0,-1 4 0 0,0 6-2 16,-2 4 3-16,0 7-4 0,1 4-5 0,0 3 5 16,-4 4 2-16,4 4 3 0,-1 3-2 0,-2 3-8 15,2 4-23-15,-4 0-48 0,4 2-75 16,-5 0-164-16,6 2-363 15,0-2-980-15</inkml:trace>
  <inkml:trace contextRef="#ctx0" brushRef="#br1" timeOffset="47534.4468">6446 17881 2118 0,'-3'-8'242'0,"2"-4"-28"16,2-1-31-16,3 0-28 0,3-2-40 0,0 3-30 0,2-1-27 16,2 1-12-16,2 5-7 0,1 0-11 15,2 2-7-15,-1 5-15 0,-1 0-5 0,1 3-1 16,-3 4 0-16,-1 5 4 0,-1 4-4 0,1 2 0 16,-3 2-2-16,-3-1 0 0,-1 5 6 0,-4-2-4 15,-1 2 1-15,-5 0-1 0,0-4-6 16,-1 4 7-16,-4-6 1 0,2 1 5 0,1-4-1 15,1 1-4-15,2-5-4 0,3-6-2 0,0 0 6 16,1-4-2-16,1-1 6 0,3 1-4 16,-1-2 3-16,6 0 3 0,2-2 1 0,3-2 6 0,8 3-3 15,0-2-2-15,6 0-7 0,-4 1-6 0,2 0 6 16,-1 1-7-16,-3 2 9 0,-3 3-3 16,-4 1-8-16,-2 3 5 0,2 2-4 0,-7-1 6 15,0 4 2-15,-2 0-1 0,-2 4 3 0,-3-9 1 16,-1 1 15-16,-4 0-1 0,2 1 8 15,-4 1-8-15,-1 1-20 0,-2-1 3 0,-2 1-6 16,-1-2 10-16,0 1 5 0,-4-3 5 0,2 0-12 16,-2-3-16-16,0-2-21 0,3-2-59 0,-4-1-84 15,5-2-302-15,-4-3-1225 0</inkml:trace>
  <inkml:trace contextRef="#ctx0" brushRef="#br1" timeOffset="48111.3213">8310 17242 1989 0,'4'-11'219'0,"-3"-6"31"0,1-4-20 16,1 3-30-16,3 3-26 0,-3 1-36 0,3 5-35 16,-5 4-24-16,0 5-25 0,-1 0-26 0,0 3-17 15,0 0-7-15,0 6 1 0,-1 6 1 0,1 4 10 16,-1 6-1-16,0 0-6 0,-4 4 12 16,4 2-15-16,-1 2 3 0,1 3 0 0,0-1-17 15,0 4 8-15,1 2-5 0,0 1-8 0,0 3-30 16,1 3-39-16,0 1-66 0,2-3-115 15,6-2-194-15,2-2-513 0,-1-7-615 0</inkml:trace>
  <inkml:trace contextRef="#ctx0" brushRef="#br1" timeOffset="48475.2698">8470 17909 1762 0,'-2'0'274'0,"-6"1"-85"0,0 2-8 0,5 2 7 15,1-1-16-15,0 1-24 0,-1 3-31 16,1 0-22-16,1 3-23 0,0-1-19 0,1 0-13 16,0-1-12-16,1 0 2 0,2 2-7 15,4-1-3-15,1 0-5 0,3-2-7 0,1-1 5 0,5-2-4 16,5-2 8-16,0 0-3 0,4-4-9 16,-1 0 2-16,3-4-6 0,1 0 4 0,-3-3 2 15,3-1 3-15,-1 2-5 0,-5-3-5 0,1 0 7 16,-2 3-5-16,-6-1 3 0,0 3 4 0,-6 1-9 15,0 0 3-15,-5 2-1 0,2-1 1 16,-6 1 0-16,0 2 2 0,0 1 1 16,-1-1-10-16,0 0 6 0,0 0-7 0,0 4 5 0,1 3 3 15,2 1-3-15,-2 5-1 0,1 0-3 16,-2 2 3-16,1 3-1 0,-1-2 4 0,0 4-4 16,0-1-6-16,0-2 5 0,0 4-21 0,0-13-6 15,2 3-43-15,2 1-88 0,1 1-146 0,3-2-416 16,2-1-945-16</inkml:trace>
  <inkml:trace contextRef="#ctx0" brushRef="#br1" timeOffset="48759.0246">10247 17243 2366 0,'-1'-12'193'0,"-1"-4"15"0,0 1-40 15,2 6-28-15,2 5-25 0,0 4-38 0,-2 0-37 16,0 1-18-16,0 2-10 0,0 3 3 16,1 6 5-16,0 4-4 0,-1 4 4 0,1 2-6 15,1 2 2-15,-1 4-1 0,1-2-5 0,-1 3 1 16,-1 2-9-16,1 2 4 0,1 2-10 0,-1 0 0 15,2-1-9-15,1 5-37 0,-2-1-50 16,2 5-114-16,0-3-226 0,-1-5-695 0,4-6-390 16</inkml:trace>
  <inkml:trace contextRef="#ctx0" brushRef="#br1" timeOffset="49042.4909">10482 17900 1727 0,'-14'1'314'0,"-4"1"-16"0,-1-1-61 0,8 1-35 16,5 1-58-16,2 1-54 0,2 0-36 15,2 1-4-15,2 2-2 0,5 2 2 0,0 5-6 16,7 3-14-16,-1 2-5 0,7 3-8 0,-1-2-2 16,1 3-10-16,0 0 2 0,-4 0-5 15,-1 0-5-15,-10-11 31 0,1 0-17 0,-2 1 10 16,2 2 1-16,-4 1-36 0,1 2 18 0,-3-3-13 15,-1 3 11-15,-3-1 12 0,-5-1-10 16,2-3 4-16,-5-1-19 0,-2-3 11 0,-3-2-8 16,0 0 3-16,0-2-6 0,-2-2-39 0,0-2-21 15,3-2-60-15,0-2-73 0,0-3-121 0,1-4-326 16,1 1-923-16</inkml:trace>
  <inkml:trace contextRef="#ctx0" brushRef="#br1" timeOffset="49193.2955">10603 17863 1435 0,'11'-8'431'0,"3"-1"-191"15,6-8-62-15,4 4-34 0,-2 0-53 0,5 1-43 16,2 7-41-16,5 0-47 0,3 3-121 0,3-1-363 16,3-3-985-16</inkml:trace>
  <inkml:trace contextRef="#ctx0" brushRef="#br1" timeOffset="49499.2828">12490 16962 2310 0,'-6'-14'188'0,"2"-3"5"0,-1-3-20 0,4 8-26 16,0 4-18-16,-1 3-41 0,2 4-35 0,-1 1-21 15,0 5-26-15,-2 2 0 0,1 5 2 0,-3 4 2 16,-1 2 8-16,0 6 1 0,3-1 2 0,-1 6 0 16,1 1-4-16,2 4-4 0,1-1-3 0,3 0-1 15,1 8-9-15,0-2 12 0,2 0-8 16,0 1-6-16,-1-1 6 0,0 0-28 0,-1 2-24 15,-2 0-58-15,-2 2-96 0,0-1-182 0,-2-2-586 16,-2 1-666-16</inkml:trace>
  <inkml:trace contextRef="#ctx0" brushRef="#br1" timeOffset="49843.0435">12459 17955 1723 0,'-9'1'257'0,"-2"3"6"0,-3 1-30 0,4 3-28 16,1 4-41-16,-4-2-34 0,2 6-23 0,-5 3-30 16,0 0-11-16,3 4-21 0,-1-3-9 15,8-7 18-15,0 1-14 0,-1 1-6 0,1 4-16 16,2 0-22-16,2 1-1 0,2 1 4 0,0 2 17 16,5-1-9-16,3-1 6 0,2-4-11 0,7-4-5 15,-1 1 18-15,5-3-16 0,0-4 16 16,3-1-19-16,1-4-10 0,1-4 14 15,-1-2 0-15,-3-4 16 0,2-1-4 0,-4-6 2 0,-4 2-16 16,0-4-3-16,-5-1 12 0,-3 3-9 0,-1-2 16 16,-5 2-8-16,-5 4-16 0,-4-1 11 15,-2 4-8-15,-2 2 19 0,-9 1 2 0,0 2-8 16,-3 0-4-16,-2 1-13 0,-2 2 11 0,0 1-3 16,2 0 7-16,-1 3-2 0,6 0-17 0,0 1-8 15,4 1-61-15,2 0-106 0,4 4-389 0,5-3-1144 16</inkml:trace>
  <inkml:trace contextRef="#ctx0" brushRef="#br1" timeOffset="50544.4716">14604 17315 1684 0,'-4'-11'266'0,"1"-5"35"16,-1-2-31-16,2 0-42 0,6 2-45 15,-2 0-34-15,0 5-29 0,3 3-21 0,-1 1-18 16,-3 3-15-16,1 0-18 0,2 2-15 0,-2 1-6 0,-2 2-14 16,1 1-2-16,0 3-9 0,1 1-1 15,3 5 5-15,-2 4-5 0,1 4 5 16,0 7 0-16,-3 3-1 0,-2-2 1 0,0 1 3 15,-4 2 1-15,2 3-8 0,0 1 1 16,-3 4-9-16,4-2-8 0,0 3-2 0,-2 4-35 0,3 3-30 16,0 4-70-16,0-1-113 0,1-3-189 0,0-2-486 15,0-5-685-15</inkml:trace>
  <inkml:trace contextRef="#ctx0" brushRef="#br1" timeOffset="50806.5259">14588 18073 1634 0,'5'-10'243'16,"2"-4"39"-16,10-1-18 0,-3-2-25 0,7 0-43 15,-1 3-46-15,4-2-34 0,-1 9-24 16,0 0-17-16,-2 3-18 0,4 3-18 0,-4-1-8 16,0 5-3-16,-3 1-8 0,1 6-3 0,-3 2-7 15,1 3-12-15,-4 3 5 0,2 1 2 0,-3 3 4 16,-1 2 0-16,-2 1-6 0,-7-12 6 15,0 4 4-15,-1-2 7 0,0 5-5 0,-2 1-6 16,0 1-15-16,-2 0-13 0,-2 3 11 16,0 1-4-16,-3-2 13 0,0 3-5 0,1-4-17 0,-2 2-34 15,0-3-39-15,-2 1-10 0,0-4-61 0,-2-1-63 16,2-3-119-16,-2-2-259 0,1-3-519 16</inkml:trace>
  <inkml:trace contextRef="#ctx0" brushRef="#br1" timeOffset="50977.2556">14790 18319 1028 0,'7'-6'943'15,"4"1"-640"-15,3-2-25 0,5-3-36 16,5 0-37-16,5-3-62 0,5 4-47 0,2-1-38 16,5 2-22-16,1 1-14 0,3 1-6 0,1 4 1 15,2 0-28-15,1 4-24 0,-3 0-108 16,3 1-275-16,-1 0-1261 0</inkml:trace>
  <inkml:trace contextRef="#ctx0" brushRef="#br1" timeOffset="56325.1933">6255 5016 1 0,'0'0'0'0,"-1"-2"0"0,1 2 214 15,-1-1 82-15,0-2-49 0,-1 2-34 0,0-1-31 16,2 0-20-16,-1 0-15 0,1 1-7 0,0-1-8 16,0 1 2-16,0 1 2 0,0-1-1 0,0 0 2 15,0-1-4-15,0 1-12 0,0 0-7 16,-1 1-11-16,0 0-12 0,1-1-9 0,0 2-12 16,-1-1-13-16,0 0-7 0,0 1-17 0,-3 0-13 15,0 2-7-15,-1 1-7 0,-2 1-1 16,-1 2 1-16,1 0 0 0,1 2-7 0,-1-2 5 15,2 2-2-15,0 0-1 0,0-1 7 0,0-1-7 16,4 2 0-16,-1-2 0 0,0 0-3 0,2 0 3 16,-1-3-2-16,2 0 1 0,1 1-2 15,-1-2 3-15,0 1 1 0,3-1 0 0,2-2 9 0,-3-1 1 16,4-1 4-16,-1-2 2 0,4-1-3 16,0-3-1-16,1 0-2 0,1-3-2 0,-2 0 0 15,-3-1 0-15,2 2-2 0,-2 1 0 16,-4-3 8-16,2 4-7 0,-4 1 2 0,0-1 0 15,-1 2-7-15,-1 1 5 0,0 0-3 0,-2 2-2 16,-1-1 0-16,2 3-5 0,-4 0-2 16,-2 2-1-16,0 0 1 0,-4 3 1 0,-1 1 1 15,0 3 1-15,2-1-3 0,0 3 3 0,1 0 0 16,0 0-1-16,2-2 3 0,5-1-2 0,-2 0-2 16,3 0 1-16,2-2 0 0,1-1-1 0,0 1 0 15,4-2 2-15,-3 0-4 0,3-2 6 16,1-2 0-16,4 0 0 0,-1-3 8 0,2-2-7 15,0-1-1-15,1 0 0 0,1 0-1 0,-3 1 0 16,-3-2 1-16,0 1 0 0,-3 1-1 0,-1 0 1 16,-1 0 0-16,-2 2 0 0,-2 1 2 0,-1 0-3 15,1 1-2-15,-1 0-1 0,-1 2-4 16,-1 0 3-16,-2 2 1 0,0 0 0 0,-3-2 1 16,0 4 0-16,2-2 1 0,-2 2-1 0,2 1-1 15,-1-2 1-15,0 4 3 0,2-6-2 16,2 2 0-16,3-2-1 0,1-1-1 15,-1 1 1-15,2-2-1 0,2 1 1 0,-1-1-2 0,0 0 2 16,2 0 3-16,3 0-2 0,-1 0 2 0,4-3-2 16,0 2-3-16,0-1 2 0,1-2 1 15,-4 2 0-15,1-5 2 0,0 3 0 0,-1-2-2 16,-2 2 3-16,-2 0-1 0,-1-2 0 0,0 3 2 16,-1-2-1-16,-1 3-1 0,-1 1 1 15,1-2-2-15,-1 3 1 0,-2-2 0 0,1 2-2 0,0 1 0 16,-3-1-2-16,2 3 2 0,-3-2-1 15,2 0 0-15,-1 1 1 0,1-1-1 0,0 1 1 16,3-2 1-16,-1 1-1 0,3-2 0 0,0 1 2 16,0 0 0-16,0 0 2 0,0 1 1 0,2-1 0 15,-2-1-1-15,0-1 1 0,-2-1-4 16,0 3-1-16,2-1-4 0,-1 1-12 0,1 0-29 16,-1 2-62-16,1 4-152 0,0 4-686 0,-1 2-740 15</inkml:trace>
  <inkml:trace contextRef="#ctx0" brushRef="#br1" timeOffset="60783.329">7900 4631 1 0,'0'1'0'0,"-2"-2"0"16,2 1 0-16,-2 0 0 0,-1 1 0 0,2-1 0 16,0 0 0-16,0 2 0 0,-1-1 0 15,1 0 0-15,0 0 0 0,1-1 0 0,0 0 0 16,0 0 0-16,1 0 0 0,-1 0 0 0,1-1 189 16,0 1 150-16,-1 0-54 0,1-2-93 15,0 0-61-15,1 2-33 0,2-2 9 0,-1 1 28 16,-2-1 13-16,-1 2 2 0,0 0-9 0,0 0-18 15,0 2-20-15,-1-2-22 0,1 0-19 0,0 0-12 16,-2 0-2-16,2 1-4 0,-1-1 1 16,1 0-2-16,-1 0-8 0,-2 0-2 0,3 1-1 15,-1 0-7-15,1-1-4 0,-1 0 0 0,0 2-4 16,-1 0-3-16,-3 1 1 0,2 3-3 0,0-1-2 16,-3 0 0-16,3 1-1 0,-2 4 2 0,3-1 0 15,0 2 3-15,-4 1 0 0,3-1 1 16,-1 4 1-16,-2-3-2 0,1 0-1 0,0-1-4 15,2 0-2-15,1-2 1 0,-1-1-5 0,3-2-2 16,3-2 2-16,-2-3-2 0,1 1 7 0,-1-2 8 16,1 0 12-16,3-2 8 0,-1 1 6 0,4-3-4 15,0-2-6-15,-1-4-8 0,4 1-6 16,1-3-1-16,-5 3-2 0,2-2-1 0,-1 0 3 16,-4 1-1-16,2 0-2 0,-4 2 1 0,0 1-3 15,-2 1 0-15,0 3 1 0,0 1 0 0,-2-1-2 16,1 1-3-16,0 1-1 0,-1 0-4 15,-3-1 0-15,3 1 1 0,-1 1-3 0,-3 0 0 16,0 0-2-16,-2 3 0 0,-1 0-1 0,-2 3 0 16,2 1-2-16,0 0 3 0,1 0-3 0,-2 0 0 15,5 2 2-15,-2-3 0 0,5-1-1 16,1 2 3-16,0-3-2 0,-2 0-1 0,6-1 2 16,-2 1-1-16,0-2 1 0,1-1 1 0,0-1 2 15,4-1 0-15,-2 1 2 0,4-3 2 16,1 0 1-16,-1-3 3 0,1-3-5 0,-1 2 1 0,1 0-1 15,-1-2-1-15,1 2 2 0,-6 0-1 16,2 0 0-16,-3 0-2 0,-1 2 4 16,-1 2-1-16,0-1 1 0,0 2 1 0,0-1-3 15,-2 1-2-15,0 1-2 0,-3-1-2 0,1 2-2 16,-3 2-1-16,-1-1-1 0,-1 3-3 0,1 0 1 16,-1 2 1-16,1 0-1 0,-1 3 4 0,1-2-1 15,3 0 0-15,-1 1 0 0,4 0 0 16,1-2 1-16,1 1 1 0,2 0-2 0,-1-4 2 15,4 1 1-15,0-1 1 0,3-1 1 0,-1 0 3 16,-2-2 0-16,4-1 1 0,1-1-1 0,0-2-1 16,1 0 0-16,0 0-1 0,-2-2 1 15,1 1-1-15,-2 1 0 0,-3 1 1 0,0 1 0 16,-4 2 4-16,0-1 1 0,-2 1 1 0,1 0 0 16,-1 0 1-16,1 1 1 0,-1-1 1 0,-3 0-4 15,2-2-1-15,-2-1-3 0,-2-3-3 16,2 3 2-16,-4-1 0 0,0 0 1 0,-1 0-2 15,3 2 2-15,-2 0-4 0,0 2-2 0,-1 0 0 16,3 2-1-16,-3 1 2 0,-2 2-1 0,1 0-3 16,2 3-3-16,1 1-8 0,6 1-32 0,3 6-112 15,7 2-443-15,9-4-1114 0</inkml:trace>
  <inkml:trace contextRef="#ctx0" brushRef="#br1" timeOffset="64286.3961">9578 4302 1 0,'0'0'0'0,"0"0"0"16,0 0 0-16,0 0 284 0,0 0-6 16,0 0-57-16,0 0-28 0,1 0-32 0,-1 0-22 15,2 0-23-15,-2 1-20 0,2 1-10 0,-2-2-5 16,0 0-5-16,0 1-12 0,0-2-9 0,0 1-14 15,0 1-6-15,0-1 0 0,0 1-2 16,0-1 7-16,-2 1-2 0,2-1 0 0,-2 1 2 16,2-1-3-16,-1 0 0 0,1 2-4 0,0-2 1 15,0 0-12-15,0 0-5 0,0 2-5 16,-1-2-4-16,1 0 5 0,0 0 8 0,-1 0 5 0,1 1 6 16,0-1-3-16,0 0-5 0,0 0-4 15,0 0-1-15,0 0-2 0,0 0 7 0,0 4 30 16,-2 1 8-16,-1 1 8 0,0 3-6 0,0-1-29 15,-2 0-8-15,2 1-7 0,0 1 0 0,0 1-1 16,-1-4-5-16,2 2-1 0,-2 1-3 16,1-2-2-16,2 1-5 0,-1-1 5 0,2-1-3 15,-1-2-1-15,2 0 5 0,-1-2-6 0,0-1 2 16,1-1 2-16,0-1 3 0,-1 0 6 16,0-1 6-16,1 0 4 0,2 0 0 0,1-2 6 15,2 0-4-15,0-1-6 0,4-2-1 0,-1 1-11 16,0-2-1-16,0-1 1 0,-3 0 1 0,2 1 1 15,-1-1 0-15,-4 2 0 0,1 0-1 16,1-1 1-16,-3 1 1 0,-2 3-1 0,0 1 7 16,0 0-8-16,0 1 0 0,-1 2-1 0,-1-1-7 15,1 0 3-15,-3 2-5 0,1-1-4 0,-3 0-3 16,-1 1 0-16,-1 3 2 0,-2 0 3 16,1 2 6-16,-1 1-5 0,-1-1 1 0,4 0-1 15,2-2-4-15,-1 2 4 0,4-3 0 0,2 0-2 16,0 1-1-16,0-3 2 0,0-1 1 0,1-1 0 15,2 0 5-15,0 0-4 0,-1 0 2 0,0 0-1 16,5-2-3-16,-2 1 5 0,3-4 0 16,0 0 1-16,0-1 2 0,-3 1-1 15,3-1 0-15,-3-2 1 0,-1 2 2 0,-1-1-1 0,0 1-3 16,-1 1 1-16,-2 1-4 0,0 2 3 16,-2 1 0-16,2 1-1 0,-1 0 0 0,-1 0-4 15,1 0-4-15,0 1-1 0,0 0-2 0,-1 0-1 16,-2 4-1-16,1 3 3 0,-3-2-4 0,2 2 5 15,1 1 3-15,0-2-1 0,1 2 9 16,1-3-7-16,2 1-1 0,1-2 0 0,1-1-2 16,-1-1 3-16,-1-2 2 0,1-1 0 0,0-1 0 15,3 0 6-15,-3-2 3 0,2-2-1 0,1 0 3 16,0-5-4-16,1 3-2 0,-2-2 0 16,2-1-2-16,-4 1 1 0,2-1-1 0,-3 1 1 15,-1 2-1-15,0 1 1 0,-1 4 0 0,-1 0 0 16,0 1 1-16,1 1-5 0,0-2-2 0,-1 2-1 15,-2 2-6-15,1-2 2 0,2 1-2 16,-1 0-2-16,-2 0 3 0,1 1-2 0,1 3-4 16,0-1-12-16,2 1-25 0,0 1-54 0,1 2-98 15,4-1-219-15,2 1-703 0,3-1-424 16</inkml:trace>
  <inkml:trace contextRef="#ctx0" brushRef="#br1" timeOffset="65786.6189">10831 4313 1 0,'0'-4'149'0,"-1"2"239"15,1 0-66-15,0-1 1 0,1 1-16 0,-1 2-22 16,0-1-34-16,0 1-49 0,0 1-47 0,-1-1-46 16,-1 2-26-16,2-2-12 0,0 0-4 0,0 1 0 15,-1 1-9-15,0-1-5 0,1-1-8 16,0 0-7-16,-2-1-4 0,2 2-7 0,0-1-5 15,0 1-2-15,0 0-3 0,0-1-3 0,-1 1-4 16,1-1-3-16,0 0-4 0,0 2-1 0,-2 0 2 16,1-1-1-16,0 2 4 0,-1 1-2 0,1-2-1 15,0 2-1-15,1-1-2 0,0-2-1 16,0 0 2-16,1-2-1 0,-1 1 2 0,1-1 4 16,-1 0 3-16,0 1 9 0,3-1 8 0,-2 0 4 15,1-2 1-15,2 0-4 0,0-2-8 0,1-4-5 16,0 2-1-16,0 0 1 0,-2-2-1 15,-2 2 0-15,0 1-2 0,1 1-1 0,-1-1 0 16,-2 3 0-16,-1 2-1 0,1 1-1 0,0 1-4 16,1 1-1-16,-2-1-4 0,0-1-4 0,-2 1 0 15,-1 5-1-15,-3 1 2 0,-1 3 4 16,-1 1-2-16,1-1 0 0,-2 1 1 0,5 0-2 16,0-1 1-16,2 1 0 0,1-4 0 0,0 4-1 15,3-4 2-15,0 1-2 0,3-2 1 0,-1-1 2 16,1-1-2-16,-1-2 2 0,1 0 1 15,2-2 1-15,-2 0-1 0,4-1 4 0,2-2-1 0,-3 0-1 16,3-4 3-16,0 0-3 0,1-2 1 16,1 0-2-16,-2 1-1 0,-2-2 0 15,-2 1 1-15,0-1 3 0,-3 2 0 0,1 0 0 16,-3 2-1-16,0 2 0 0,0-1 1 0,-2 4-2 16,1 0-1-16,0 1-2 0,0 2-3 15,0-2-3-15,-1 1-3 0,2-1-3 0,-1 0-3 0,0 2 3 16,-2 4 2-16,0-1 3 0,-3 2 6 15,2 0-2-15,0-3 0 0,3 1 0 0,1 1-1 16,0-4 1-16,0-1 0 0,1 1 2 0,0-5-1 16,-1 2 2-16,2 0 4 0,-1 1 0 0,0-2 4 15,2-2 0-15,0-1-2 0,2-2-1 16,0 0-2-16,0-2-1 0,-1-1 3 0,0 2 1 16,-3-2 1-16,-1 4-1 0,0-1-2 0,-1 1 0 15,-2 4-2-15,2-2 1 0,-1 1-2 0,0 3-1 16,0 0 1-16,0 0-3 0,2 0-2 15,-1 0-2-15,1 0 0 0,0 0-5 0,0 0-3 16,0 0-4-16,0 0-3 0,1 3 0 0,-2 2-19 0,2 1-37 16,1 3-73-16,1 1-167 15,4 0-640-15,1-1-704 0</inkml:trace>
  <inkml:trace contextRef="#ctx0" brushRef="#br1" timeOffset="67139.1782">12383 3969 1 0,'0'-2'99'0,"0"-1"317"15,1 0-28-15,-1 0-28 0,0 2-29 0,0 1-41 16,0 0-52-16,0 1-68 0,-1 0-67 16,1 1-43-16,0-1-28 0,-1 0-11 0,-1 0-10 0,1 1 17 15,-2 3 23-15,0 1 15 0,-1 2 13 0,-3 0-13 16,0-1-16-16,5 2-12 0,-3-4-2 15,2 0-5-15,1-1-5 0,1-1-3 16,-1 0-10-16,2-2-6 0,0-1-2 0,0 0-2 16,2 0 5-16,-2 0 8 0,1-1 6 0,-1 1 9 15,1-2 11-15,0 1 4 0,1-1 2 0,0-2-3 16,2-2-16-16,2-2-13 0,4-2-8 0,-4 0-5 16,2-1 4-16,-5 3 4 0,1 0 0 15,-2 1 2-15,-1 4 0 0,-1 0 0 0,0 2 0 16,0 1 3-16,-1 0-6 15,1 0-4-15,-2 1-2 0,2-1-6 0,-1 0 0 0,0 0-2 0,-1 2-3 16,1-1-2-16,-1 2 2 0,1 3 3 16,-6 2 4-16,4 1 5 0,-5 1-4 0,5-2 0 15,0 1-3-15,2-2-5 0,1-2 5 0,1 1 1 16,0 1 1-16,1-2 1 0,0-2-1 0,1 0-1 16,0-1 2-16,-2-2 4 0,1 0-3 15,-1 0 3-15,-1 0-2 0,1-2-1 0,1-1 6 16,4-1 0-16,-2-3 0 0,3 1 1 0,-1-1-5 15,-1 0-1-15,-1 1-1 0,-2 2 0 16,1 1 1-16,-2 0-1 0,-1 2-1 0,0 1-6 16,0 0 4-16,0 0 1 0,-1 0-2 0,1 0 5 15,0 1-10-15,0-1-4 0,0 1 0 16,-2-1 1-16,2 2 0 0,0-2 1 0,0 0 1 0,0 1-5 16,2-1 10-16,-2 1 3 0,0 0 2 0,1-1 6 15,-1-1-4-15,0 1 0 0,0 0 3 0,0-1-1 16,0 1 5-16,1-1-1 0,0-2-1 15,1 0-5-15,0-1 1 0,0-2 1 0,-1 2 0 16,-1-1 6-16,0 1-7 0,0-1-1 0,0 0 1 16,0 2-5-16,-1 2 6 15,-1-1 0-15,0 2 0 0,0 0-1 0,1 0-1 0,0 0-1 16,1 2-1-16,-3-1 6 0,-2 2-8 0,-2 1 1 16,-3 2-1-16,0-1-8 0,0 1 8 15,2 0 1-15,2-4 0 0,4-1 1 0,1 1-5 16,1-2 1-16,0 1 0 0,1-1 3 0,-1 0-1 15,1-1-4-15,0-1-3 0,2 1-8 0,2 1-1 16,4 0-15-16,1 0-45 0,1-1-106 16,10-2-340-16,-1-1-1194 0</inkml:trace>
  <inkml:trace contextRef="#ctx0" brushRef="#br1" timeOffset="68492.6385">13785 3948 1 0,'1'-2'0'0,"3"-2"0"0,1 0 0 0,-2 0 0 16,4 1 0-16,-5-2 0 0,5 3 0 0,-5 1 0 0,1-2 0 15,1 1 0-15,-2 1 0 0,-1-2 0 16,-1 3 0-16,1-1 0 0,0 0 0 0,0 1 0 15,1-1 0-15,0 0 0 0,0 0 0 0,-1-2 0 16</inkml:trace>
  <inkml:trace contextRef="#ctx0" brushRef="#br1" timeOffset="69074.0747">13862 3873 1 0,'2'-2'0'0,"-1"-2"0"16,0 1 385-16,-1-2 19 0,0 1-30 16,0 0-27-16,0 1-27 0,-1-2-33 15,0 1-41-15,-2 1-37 0,0-1-35 0,2 3-34 16,-1-1-22-16,-1 0-25 0,0 4-20 0,2-2-18 15,0 0-20-15,1 1-13 0,0-1-12 0,-1 1-7 16,-1 0-1-16,-2 3 0 0,0 2 0 0,1 0 2 16,-4 1-1-16,2 1 1 0,0-2 0 0,0 0-1 15,2 0 0-15,1 0-1 0,1-2-2 0,1 0 1 16,0-3 1-16,0-1 2 0,0 0 3 16,1 0 5-16,0-1 4 0,0 1 6 0,1-2 2 0,-2 1 2 15,0 0 2-15,1 0-1 0,2-2-6 16,-1 1-1-16,0-4-6 0,4-1-6 15,-4-1 1-15,1 0 0 0,1 0-2 0,-3 2 1 16,0 0-2-16,-1 1-1 0,0 1 2 0,0 2-1 16,-1 1 1-16,1 1 0 0,-1 0-1 15,-1 1-2-15,0-1-2 0,0 0-2 0,1 1-2 16,0 2-2-16,-5 0 2 0,2 3-2 0,-5 1 3 16,1-1 1-16,4 2-1 0,-2-3 1 0,4 0 0 15,0 0-1-15,1 0 1 0,-2-3-1 16,3 2-1-16,3-3 1 0,-2 0-1 0,1 1 0 0,-1-1 1 15,6 0 1-15,2 0 0 0,2-1 3 0,1-1-4 16,2-1 3-16,3 0-1 0,-5-1 1 16,4-1-2-16,-6 1-1 0,-3 0 0 0,-1 2-1 15,-5 0 6-15,0 0 1 0,-1 1 3 0,0 0 5 16,-1 1-2-16,0-1 2 0,1 0-5 16,0-1 0-16,-2-2-4 0,0 2-1 0,-1 0-2 15,0 1-2-15,2-2 3 0,0 2-3 0,-1 0 3 16,0-1 2-16,-2 0-3 0,3 1 1 0,-4-1-1 15,1-1-1-15,3 2 2 0,-1-2 2 16,-4 1-1-16,4 1-1 0,1 0 2 0,-1-1-1 16,0 1-1-16,1 0 0 0,-1-2-1 0,1 4 0 15,1-2-2-15,0 0-4 0,1 0 2 0,-1-2-9 16,2 2-14-16,-1 0-17 0,1 3-38 16,-1 2-67-16,1 1-147 0,7 2-568 0,2 3-851 15</inkml:trace>
  <inkml:trace contextRef="#ctx0" brushRef="#br1" timeOffset="70441.1677">15595 3790 1 0,'1'-8'331'0,"-1"1"161"15,4-2-105-15,-3-1-62 0,1 2-48 16,0 1-43-16,-2-2-19 0,2 2-21 0,1 3-18 16,-3 0-22-16,0-2-21 0,0 4-18 0,0-1-20 15,-3 2-21-15,3 2-18 0,-1 2-21 0,0-1-14 16,1-1-10-16,-2 1-5 0,1 1-5 16,-5-1 1-16,3 6 2 0,-6 2 3 0,-1 4 5 15,-1 1-4-15,1-4 0 0,1 3 0 0,-3-1-4 16,3-1 2-16,1-4 0 0,5-2-1 15,1-4-1-15,1 2-3 0,1-3 0 0,0-1 0 16,1 0 2-16,0-1 1 0,0 0 0 0,0 1 1 16,-1-3-1-16,1 3 7 0,4-2 5 15,-1-3 2-15,6-2 2 0,1-4-4 0,-1 2-4 0,-1-1-1 16,1-1-4-16,-1 1 2 0,-6-1-1 0,3 3-2 16,-4 1-3-16,-2 0 3 15,0 3 3-15,-1 1-1 0,-1-1 4 0,-3 2-4 0,3 0-1 16,0 1 0-16,-4 1-2 0,5 1-3 0,-2 1-4 15,-4 0-3-15,4 2 0 0,-5 3 0 16,-1 3 3-16,-2-1 2 0,2 4 1 0,1-5-1 16,3 0-2-16,-2 2 1 0,5-1-1 0,0-1 0 15,1 0 2-15,1-2-2 0,2-2-3 0,-1 0 5 16,1 0-1-16,5-3 2 0,-4 0 4 16,5-1-4-16,0-1 2 0,3-3-1 15,-1 2-2-15,0-3 3 0,0-1 0 0,-4-1 1 0,3-1 1 16,-1 0-1-16,1 0 0 0,-6-1-1 15,3 3 4-15,-4-1-1 0,-2 2-2 16,0 0 1-16,0 1-5 0,0 2 2 0,0 1 1 16,0 1-4-16,-1-1 1 0,0 2-7 0,0 0-5 0,1-1-4 15,-1 3 1-15,-3 1 3 0,2 3 4 0,-2 2 5 16,-2 0-1-16,3 4 1 0,-2-4 0 16,3 1 2-16,2-3 0 0,0 1-3 0,0-5 2 15,1 2-1-15,0-3 3 0,-1-2 1 0,0 0-2 16,0-1 0-16,3 0-1 0,-2 1 2 0,-1 0 4 15,1-1 3-15,0-3 0 0,1-2 0 0,-1-1-4 16,5-5-1-16,-4 1 0 0,-1-1 0 16,-1 1 2-16,-1 0-2 0,-1 2 1 0,-3 5-2 15,2 0-1-15,-1 2-3 0,-2 3-8 16,-3 4-3-16,1 5-14 0,1 10-52 0,-3 7-195 16,1 10-898-16,-2 1-576 0</inkml:trace>
  <inkml:trace contextRef="#ctx0" brushRef="#br1" timeOffset="103120.1801">16332 5656 1821 0,'0'-2'276'0,"-1"-2"17"15,1 2-92-15,0 1-14 0,0 1-19 0,0 1-32 16,0 0-27-16,-3 0-28 0,2 2-20 0,1-2-20 16,0 0-19-16,-1 1-8 0,1 4-4 15,0 6 2-15,-3 7 3 0,1 5 0 0,-3 5-2 16,4 1-4-16,0 2 0 0,0 1-4 0,1-2-1 16,0 1-2-16,0 1 0 0,1-1 0 0,0 3 0 15,0-2 0-15,0 0 0 0,4 1-4 16,-3-3-9-16,0-2-20 0,-1-1-29 15,0-3-48-15,3-4-75 0,-3-1-134 0,0-2-271 0,0-3-1046 16</inkml:trace>
  <inkml:trace contextRef="#ctx0" brushRef="#br1" timeOffset="103619.2677">16413 6448 2269 0,'-2'1'110'0,"-2"2"-14"0,2-1-72 16,2 0 2-16,1-1 14 0,1 2 14 0,3 0 3 15,-1 2-3-15,6 2-6 0,1 2-3 16,5-3-1-16,4 0-3 0,2 1-7 0,2-1-7 15,5-1-4-15,1 1-7 0,1-1-4 0,-1 3 1 16,-3 1-8-16,-3 2-1 0,-3-1 0 0,-4 2-4 16,-4-2 2-16,-5 4 1 0,-4 1 3 15,0 5 3-15,-4 2-1 0,-5 3 3 0,0 0 1 16,-9-2 5-16,1-1 1 0,-6-2 1 16,0 0-1-16,-3-4-2 0,1-1 3 0,1-4 4 0,0-4 0 15,-1-4 1-15,3-5 1 0,2-4-3 0,0-4-4 16,4-5-4-16,2-2-11 0,2-6-5 0,6-6-4 15,1-5-6-15,4-5 6 0,5-1 1 16,2-3 0-16,2 1 8 0,4 6-7 16,0 2 2-16,-1 7 0 0,-1 1 1 0,-4 6 4 0,-1 1 2 15,-1 4 1-15,-4 1 1 0,1 4 4 16,-4 1 3-16,0 3 4 0,-1 1 2 0,0 1-1 16,-2 3-4-16,-2-1-2 0,2-2-5 0,-2 0-4 15,-3 3-5-15,-1-2-5 0,-2 0-7 16,-1 1-13-16,0 0-26 0,-1-2-40 0,-2-2-77 15,4-2-179-15,3-3-609 0,1-6-678 0</inkml:trace>
  <inkml:trace contextRef="#ctx0" brushRef="#br1" timeOffset="103833.0815">17149 5708 2767 0,'-1'0'175'0,"-2"0"-68"0,1 1-60 0,2 0-34 0,0 0 3 16,0 2 12-16,-1 1 14 0,1 5 4 16,-2 7-1-16,2 7-7 0,0-1-19 0,2 4-6 15,1-2-7-15,0 1-1 0,1 1 0 0,1-2-3 16,-2 1 0-16,5 0-6 0,0 4-17 0,-3 7-41 16,3 0-78-16,-4 4-169 0,-2-1-371 0,-4 2-969 15</inkml:trace>
  <inkml:trace contextRef="#ctx0" brushRef="#br1" timeOffset="104201.0277">17314 6481 2683 0,'-2'-3'136'0,"1"-3"-55"0,2-1-50 0,5 3-6 16,-2-1 15-16,2 2 16 0,-3 0 8 15,-2 2-4-15,-1 1-5 0,0 1-10 0,-1-1-8 16,0 2-6-16,0-1-8 0,0 0 1 0,0 2-2 16,-4 1-3-16,2 2-1 0,-6 5-3 15,-1 5-4-15,-3 1-4 0,-3 0 0 0,5-2-4 16,1 1-1-16,4-4 0 0,2 1-8 0,3-4 6 16,2 0-2-16,0-2-2 0,5-1 5 0,-2 0-3 15,5-2 0-15,7-1 2 0,-3-2 2 0,3-2 0 16,0 0 1-16,1-2-2 0,-4 2-2 15,-1 1 1-15,-3 1 0 0,0 0-1 0,-2 2 5 16,-2 0-3-16,0 2 0 0,-1 2 2 0,0 6-3 16,-1-4 2-16,0 7 1 0,-2 0 1 0,3 4-2 15,-2 1 1-15,-4 2-1 0,0 0 0 0,-1 1 1 16,0 1-6-16,-3-1-10 0,1-3-24 16,-2 0-54-16,-2-3-118 0,0-6-361 15,1-2-1139-15</inkml:trace>
  <inkml:trace contextRef="#ctx0" brushRef="#br1" timeOffset="138493.4718">16669 2969 518 0,'0'0'270'0,"0"0"-40"16,0 0-21-16,0 0-6 0,0 1-16 0,-1 0-49 15,1-1-61-15,-1 1-45 0,1 0-22 16,1-1-11-16,-1 2-3 0,0-2 2 0,0 3 52 0,1 0 41 16,0 0 24-16,0 3 16 0,-1-1-36 15,1-1-27-15,3 2-11 0,-2-1-4 16,0-1-2-16,0 1-5 0,-2 0-4 0,1 1-7 0,1-4-5 15,1 2-3-15,-2-1-1 0,0 0-8 16,0-1-1-16,-1-1 0 0,1 0-2 0,-1-1 7 16,0 0 9-16,1-1 6 0,1 1 9 0,0-1 1 15,-2 1-1-15,2-2-4 0,0-1-5 0,2-1-10 16,2 0-9-16,-3-1-5 0,2 0-8 16,-2 2 5-16,-1 1 1 0,2-1 0 0,-3 2 2 15,-1 1 0-15,0-1 0 0,0 1 3 16,0 0 1-16,0 1-2 0,0-1 0 0,0 0-4 0,0 0-10 15,-1 0 3-15,1 0-2 0,0 0 0 16,0 0 3-16,0 0-6 0,0 1-3 0,0-1 0 16,0 0-5-16,0 1 1 0,0-1-2 0,0 0-3 15,0 0-4-15,1 2 9 0,0 0 5 16,0 0 5-16,0 1 6 0,0 0-7 0,0-2 0 16,2-1-1-16,-1 0-1 0,-2 0 1 0,1 0 2 15,-1 0 1-15,0 0 1 0,1-1 2 0,-1 1 2 16,1-2 2-16,0-1 0 0,4 0 3 0,-1-1-3 15,2-1-2-15,0 0 3 0,1-1-3 16,-4 1 4-16,2 0-1 0,-3 1 1 0,-1 2-1 16,0 0-1-16,-1 0 1 0,0 1 3 15,0 1-6-15,0 1-3 0,0-1-3 0,-1 2-9 16,1-2 5-16,-1 0 2 0,1 0-4 0,0 0 1 16,0 0-3-16,0 0-1 0,0 0 1 0,-1 0 1 15,1 0-1-15,1 0-2 0,-1 0-10 0,0-2-21 16,1 2-19-16,0 2-19 0,0-1-56 15,4 1-71-15,-1 0-185 0,6 0-557 0,0-1-627 16</inkml:trace>
  <inkml:trace contextRef="#ctx0" brushRef="#br1" timeOffset="139185.8429">18060 2564 635 0,'-1'-1'299'0,"1"0"-14"16,-1-1-12-16,1 1-12 0,0 1-34 0,0 1-59 15,-2-1-60-15,2 0-55 0,0 0-26 0,0 0-18 16,0 2-5-16,-1-2-6 0,1 2 12 0,-2 1 19 16,2 1 12-16,0 2 11 0,-1-1-6 15,0 0-10-15,1 1-5 0,0 0-3 0,0 0 0 16,0-2-4-16,1 1-2 0,0-2-2 15,-1 3-4-15,0-1 1 0,2-2-2 0,-1-1-1 0,1 0-1 16,-1 1-2-16,0-2 2 0,0-1 2 0,0 0 2 16,1 0 7-16,-2 0 6 0,0-1 6 15,0 0 5-15,2 1 3 0,-2 0 2 0,3-3-6 16,0 0-4-16,1 0-10 0,1-2-8 0,-1 1-1 16,-2 1-2-16,0 1 1 0,0 0 2 15,-1 0 0-15,-1 1 0 0,0 2 1 0,0-1 2 16,0 0-1-16,0 0 1 0,0 0-1 15,-1 0-3-15,1 0-2 0,0 2 0 0,-1-2-4 16,1 0-1-16,0 0-3 0,0-2-4 0,0 4-2 16,0-2 0-16,-1 0-3 0,1 0 1 0,0 0-5 15,0-2-13-15,0 4-31 0,1-1-21 0,0 3-88 16,2 6-233-16,3 1-1272 0</inkml:trace>
  <inkml:trace contextRef="#ctx0" brushRef="#br1" timeOffset="143130.9592">17044 2578 1 0,'0'-1'0'0,"0"-1"0"15,0-2 0-15,0 2 0 0,-1 0 0 0,0-1 4 16,1 2 138-16,-2 0-14 0,0-1-21 16,1 1-17-16,1-1-23 0,0 1-11 0,0 1-4 15,0-1-3-15,0 1 4 0,-1 0-2 0,0-1 1 16,1-2 8-16,-1 3 7 0,1-2 6 16,-1-1 11-16,0 1 11 0,-1 1 9 0,0-2 1 15,1 2 1-15,0 0-13 0,-1 0-7 0,-1-2-5 16,-1 1-13-16,3 0-8 0,-2-1-11 15,0 2-8-15,1-2-8 0,0 0-3 0,1 2-7 16,0 0-7-16,-1 0 0 0,-2 0-10 0,3-1 4 16,-1 1 1-16,0 0-2 0,-3-2 9 0,1 2 3 15,-1-1 8-15,0-1 7 0,0 1 3 16,1-1-3-16,-1-1-5 0,1 2-5 0,0-1-5 0,-1 2 1 16,2-1-2-16,0-1-3 0,-3 1 3 0,0-1-4 15,1 3-2-15,-4-2 0 16,5 1-3-16,-2-1-2 0,2 2-2 0,-2-1 0 15,-1 1-7-15,2 0 6 0,0-1-3 0,0 1 0 0,-2 0 6 16,3-1-5-16,-4 2 1 0,0-1 2 16,3 1-3-16,-3 0 0 0,-2 1 2 0,2-1-1 15,2-1 2-15,-4 2 5 0,2-2 1 0,0 2-3 16,2-1 5-16,0 0-5 0,-1-1-2 0,2 1 1 16,-1 1-4-16,4-1 0 0,-3-1-1 15,1 1 0-15,-4 0 0 0,5 0 3 0,-1 1 1 16,-3-1 0-16,1 1 5 0,2 0-8 0,-4 0 0 15,4 1 1-15,-3 1-6 0,-2-2 7 16,-2 1-1-16,2 1-1 0,2-2-1 0,0 3 2 16,-2 1-1-16,-1-1-1 0,2 1 6 0,-3-3-5 15,1 4 1-15,0-2-2 0,-1 1-3 16,2-1 1-16,0 1-1 0,-2 1 0 0,4-2-1 16,0 2 2-16,-1 4-2 0,-2-3 0 15,1 3-1-15,4-2 0 0,-2 1 1 0,-2 0 1 0,3-2 0 16,0 0-1-16,-2 3 0 0,-1-1 0 15,3 0 2-15,-2 2-1 0,1 0 1 0,-2-3 0 16,4 4-2-16,-2-5-1 0,5 0 0 0,-4 2 3 16,3-2-2-16,0 0 3 0,-3 3-2 0,5-4-3 15,-1 1 1-15,0 3-1 0,-1-3 1 0,2 2-1 16,0 1 1-16,1-3-2 0,0 2 2 0,0-1 0 16,0 0 1-16,0 1-1 0,0-1 1 15,0 3 1-15,0-3-1 0,0 2 1 0,1-2 0 16,0-2 2-16,3 4-1 0,-2-4 1 0,-1 1-1 15,4-1 0-15,0 1 1 0,-3 2-1 16,5-2 0-16,-4 0 0 0,3 1-1 0,-1-1 1 16,3-1-1-16,-5 1-1 0,4-1 0 0,-1-1-1 15,-2-1 2-15,3 1 0 0,-3-3 1 0,3 4 1 16,-3-3 0-16,3 1-2 0,-3 1 0 16,3-1 1-16,-4-1 0 0,3-1 1 0,0 1 1 15,0-1 1-15,1 2 0 0,-3-3 2 0,4 0-1 16,-2 1 0-16,1-1-1 0,3 0-2 15,0 2 3-15,-1-2-2 0,2 2 0 0,-1-3 2 0,0-1-2 16,0 2 0-16,-2-1 0 0,1 0 0 0,2-1-2 16,-2 0 2-16,0 0 2 0,-2-1-2 15,5 1 0-15,-2 0 2 0,0-1-3 0,-1-1 3 16,4 2 0-16,-6-1-1 0,3-1-1 0,-1-1-2 16,-1 1 1-16,2-1 0 0,-1 2 2 15,-1-1-1-15,0 1 1 0,0-2 1 0,2 0-2 16,-1-1 3-16,2-3 0 0,-1 3-2 0,0-1 1 15,1 0-3-15,0 0-3 0,-1 1 3 0,3 0 1 16,-4 0 2-16,-1 1 2 0,2 0 2 16,0-3 1-16,-2 1 0 0,-1 1 3 0,-2-1 0 15,2-1-1-15,1-1-1 0,2 0-4 0,-3 1 0 16,2-2-2-16,0-1 0 0,2 2 1 16,-2-2 0-16,0 1-2 0,-1 0 4 15,2-1-1-15,-5 0 3 0,4 1 2 0,-3-2 2 0,-1 3 0 16,-1-2 2-16,2-4-3 0,-1 0 2 0,-2 2 0 15,0-2-3-15,3 0-1 0,-2 1-1 0,-1-2-3 16,1-2-2-16,-2 3 0 0,4-3-2 0,-4 3-1 16,0 0 3-16,-1 0 1 0,2 4-1 15,0-4 4-15,-1 0-5 0,-1 0-1 0,1 2 2 16,0-4-2-16,-2 5 2 0,0-1 1 0,-2 0-1 16,2 3-2-16,-2-2 2 0,1 2 0 0,-1-1 0 15,-1-1 0-15,-1 3-1 0,3-1-1 16,-2 2 1-16,-2-1-6 0,3 5 3 0,-1-4 3 15,-2 2-3-15,2 1 2 0,-2-1-2 0,1 0-2 16,-2 0 2-16,2 1 3 0,-2-1-2 0,0 0-4 16,-1 2 0-16,3-2-2 0,-3 2 1 15,1-2 1-15,-1 1 1 0,1 3 1 16,2-4-1-16,-3 2-2 0,3 1 2 0,-3-1 0 0,-3-1 1 16,2 0-1-16,2 1-2 0,-4 1-1 15,1-1 1-15,0-1 2 0,1 0 0 0,1 3 1 16,2-1 0-16,-2-1-2 0,1 1 1 0,0-1 0 15,1 1 0-15,-1 0-2 0,2-1 0 0,-1 2 0 16,1-1-1-16,-1 1 1 0,0 1 2 16,0-1 0-16,2 0-1 0,-2 0 0 0,2-1 0 15,0 1-2-15,1 0 3 0,-3 0 0 0,4 0-1 0,0 1 0 16,0-1 0-16,1 0 0 0,0 0 0 16,1 0 2-16,-1 0-2 0,0 0-1 0,0 0-2 15,0-1-1-15,1 1-3 0,-1 0-3 0,0 0-2 16,0 1-7-16,0-1-9 0,0 0-13 15,1 0-16-15,-1 3-16 0,0 0-45 0,1 5-66 16,4 3-159-16,-2 0-373 0,-1 3-881 0</inkml:trace>
  <inkml:trace contextRef="#ctx0" brushRef="#br1" timeOffset="144704.2341">15556 3966 1 0,'0'-2'0'0,"-1"1"0"0,1-1 0 15,0-2 0-15,0-1 240 0,1 1 13 0,3-2-2 16,-2 2-17-16,-1 0-13 0,1-3-9 0,3 3-21 16,-3 0-29-16,0 1-34 0,-2-1-39 0,1 1-27 15,0 0-18-15,4 1-6 0,-5-1 7 0,1 3 9 16,-1-1 9-16,0 1 6 0,-1 1-4 0,1-1-6 15,0 2-6-15,-4-2-8 0,4 0-8 16,0 0-10-16,-1 1-8 0,1 1-7 0,0-2-3 16,0 0 1-16,0 0-1 0,0 1 2 0,0-1 1 15,0 0 1-15,0 2-1 0,0-4 1 16,0 2-1-16,0 0-1 0,0 0 2 0,0 2-2 16,0-1 0-16,0-1-2 0,0 0 2 0,0 0-1 15,0 0-3-15,0 0 0 0,0 0-3 16,0 0-2-16,0 0-3 0,0 1 2 0,0 0 0 15,0 4 4-15,0-1 1 0,1 2 1 0,-1 2-2 16,0-2-1-16,4 1 0 0,-4 1 1 0,0-2 1 16,0-1 1-16,0 1-2 0,0 2-1 0,0-1 0 15,0 0-1-15,1 2 3 0,-1-1 1 16,0-1 1-16,0 3 2 0,0-2-4 0,0-2 1 16,1 5-1-16,-1-3-3 0,0-1 3 0,1 4-3 15,-1-3-1-15,0 3-2 0,0-2 1 0,0 1 1 16,1 1-1-16,0-1 5 0,2 0-4 0,-3 1-1 15,1 0 2-15,-1-1-5 0,0 2 6 16,0-2 2-16,0 0 2 0,-1 2 1 16,1-2 2-16,-3 1-2 0,2 0-1 0,1 1 4 15,-1-1-6-15,0 0 0 0,1 0 0 0,-1 1-6 16,0 1 4-16,-3-2 0 0,3 0-1 0,0 3 8 16,0-2-7-16,1 2 1 0,-2-1-2 15,1 1 0-15,-4-1-1 0,3 2 1 0,1 0 0 0,0-1-7 16,0 2 6-16,-1 0-1 0,-1-2 0 0,1 4 4 15,1 1-3-15,-1-1 1 0,0-1-1 16,-2 1 0-16,2-2-1 0,0-3 1 0,0 2-1 16,-4-1-2-16,4 4 3 0,-1 0 1 0,-1 0 0 15,2-3 4-15,-1 1-5 0,-1-2 2 0,3 0 0 16,0 1-3-16,0-1 3 0,0-2 0 16,1-1 0-16,-1-1-4 0,1-2 2 15,1-1 1-15,-1 0-1 0,0-3 6 0,0 0-6 0,1-1-1 16,-1 0 1-16,0 0-4 0,0 0 4 0,-1-2 0 15,2 0 0-15,-1-2 0 0,0 2 0 16,0 1 2-16,0-1-1 0,0 3 1 16,0-2-1-16,0 2-1 0,0-1-1 0,0 0 1 15,0 0-2-15,0-1 1 0,0-1 1 0,0-2 1 0,0 2-2 16,0-1-1-16,0 0 0 0,0 2 0 16,0-2 2-16,1 0 1 0,-1-2 1 0,0 4 0 15,0-4-1-15,0 2 1 0,0 0 0 0,0-1 0 16,0 1 1-16,0 0 1 0,0 0 0 0,-1 1-1 15,1-1 2-15,0 0-1 0,0 2 1 0,1-4 0 16,-1 2-1-16,0 0 0 0,0 0 0 16,0-2-1-16,0 2-1 0,0-1 0 0,0 1-1 15,0 2-1-15,0-2 0 0,0 0 1 0,1 0 0 16,-2-1 1-16,2 1 0 0,-1-1-2 16,0 1 2-16,0 0-1 0,0 0 2 0,0 0 0 15,-1 0 0-15,1 1 1 0,0-1 0 0,0 0 1 16,1 0 1-16,-1-4-1 0,0 4-2 0,0 0 0 15,0 0-3-15,0 0 0 0,0 0 0 16,0 0 0-16,0 0-1 0,0 3-1 0,0-3-1 16,0 0-2-16,0 0-1 0,1-3 2 0,-1 1-8 15,0 1-9-15,0-1-6 0,0 0-11 16,1-3-8-16,2-1-6 0,-2-1-12 0,1 2-19 16,-1 1-19-16,1-1-41 0,2 3-84 0,-2-1-148 15,0 2-401-15,-1-2-735 0</inkml:trace>
  <inkml:trace contextRef="#ctx0" brushRef="#br1" timeOffset="145728.8946">15331 4319 914 0,'-1'-2'202'0,"-1"1"64"15,-3-1-57-15,5 1-20 0,0 1-15 0,4-2-36 0,-3 0-14 16,0 2-17-16,0 0-23 0,0 0-23 15,0-1-31-15,0 1-1 0,4 0 18 16,2-1 10-16,1 1 7 0,8 1-11 0,-1 2-22 0,1 0-11 16,3 2-1-16,-5 1 0 0,5 3 0 15,1 1 6-15,0 0-5 0,1 3 2 0,-2 1 3 16,1 1-2-16,0 3-3 0,0 3-3 0,-2 1-4 16,-2 1-4-16,0 1 2 0,-3-1-1 15,-1-2 1-15,-2-1 4 0,0 1-2 0,-1-1 1 16,0 0 0-16,-2-4-1 0,-3 0-1 15,3-2-2-15,-3-2-1 0,-2-1-7 0,2-2 4 0,-1-2 0 16,-2 0-2-16,0-3 5 0,3 0-4 0,-3-3 1 16,-1 0 1-16,1-1-4 0,-1 0 8 15,0 0 3-15,0-1-1 0,0 0 0 0,0-1-3 16,1 1-3-16,-1 1-5 0,0-2-2 0,0-2-21 16,-1-2-16-16,1-1-22 0,0 0-22 15,0 0-22-15,0 0-42 0,0 1-61 0,0 1-89 16,0-1-115-16,1 1-200 0,0 0-302 0,5 1 512 15</inkml:trace>
  <inkml:trace contextRef="#ctx0" brushRef="#br1" timeOffset="146032.685">15990 4314 967 0,'0'-8'348'0,"0"1"3"0,-1-1-71 0,-1 2-35 16,1 5-29-16,-3-1-44 0,2 1-34 15,1 1-34-15,-1 0-26 0,-3-1-28 0,2 2-17 16,-5 0-12-16,-1 3-5 0,-2 4-4 0,-3 4 0 16,-5 4 2-16,-2 4 1 0,-5 1 3 0,3 3-1 15,-5 3-1-15,3 3 3 0,-2 1-8 16,3 3-2-16,1-1-2 0,-3 1-4 0,5-3 4 16,-1-2-1-16,1-2-1 0,2-2-2 15,0-2 2-15,1-3-1 0,6-3 1 0,2-4 5 16,-2 0-4-16,3-3 2 0,0-1 0 0,1-3-6 15,5-3 2-15,-1 0-1 0,1-3-6 0,1 0-3 16,1-2-11-16,1 2-20 0,0-1-25 0,0-2-30 16,0-1-42-16,0 1-41 0,-1-3-68 15,0 2-128-15,1 0-299 0,-1-1-767 0</inkml:trace>
  <inkml:trace contextRef="#ctx0" brushRef="#br1" timeOffset="146417.595">15401 4577 1387 0,'0'0'196'0,"-1"-1"-23"15,0 0-81-15,2 1-38 0,-1 0 0 0,1 1 5 0,0 0 38 16,3 2 19-16,1 1 6 0,3 1 7 15,0 4-35-15,3 0-18 0,3 2-8 0,3 2-7 16,4-5 1-16,2 5-7 0,3-5-3 0,-2-1-7 16,7 3-14-16,-1-3-5 0,1-2-6 15,1-1-3-15,4 0 0 0,-2-2-3 0,-2-1-2 0,2 1-2 16,-3-4-2-16,-4 1-1 0,-2-1 1 16,-2 0-4-16,-4 0 2 0,-2 0-1 0,-5 0-1 15,-6 1 2-15,1 1-2 0,-5 0 3 0,-1 0 6 16,-1 3 8-16,-1-3 3 0,1 1 2 15,-1-1-2-15,0 0-6 0,1 1 1 0,0-1 0 16,-1 2-3-16,1-4-2 0,-1 2-6 0,1 0-3 16,0 0-4-16,0 2-8 0,0-2-14 15,0-2-37-15,0 2-78 0,1-2-158 0,0 3-633 0,1-1-745 16</inkml:trace>
  <inkml:trace contextRef="#ctx0" brushRef="#br1" timeOffset="150435.7125">6061 5040 1 0,'0'0'0'16,"-1"-3"0"-16,1 2 0 0,-2-1 0 0,2 2 0 15,0-2 0-15,0 2 0 0,0 0 0 0,0 0 110 16,0 0-1-16,2 0 2 0,-2 2 30 0,0-2 26 16,1 0 21-16,-1 0 3 0,0 0-8 0,0 0-7 15,1 0-14-15,-1 0-19 0,0 0-43 16,0-2-38-16,2 0-33 0,1 0-26 0,1 1-1 15,-1-3 0-15,3 3 0 0,-2 0 2 0,3-2 0 16,0 1-1-16,-1 0 2 0,2 2 0 0,2 0-2 16,-2-1 3-16,0-1 2 0,2 1 1 15,-2 0 6-15,2 0 4 0,0-2 4 16,3 2 6-16,-3-3 3 0,3 2 3 0,0-1 4 16,0 0-4-16,3-1-5 0,-2 1-3 0,2-1-6 15,-1 0-5-15,2 0 1 0,1 1-7 0,-3-1-1 16,3-1-3-16,-1 1-3 0,4 2 1 15,-1-3-1-15,0 3 0 0,1 1-1 0,1-1 1 16,-2-2 0-16,2 2 0 0,0-2 2 16,4 1-1-16,-4 0-1 0,1-1 1 0,5-1 1 0,1 1 0 15,1-1 1-15,0-3-2 0,1 2-3 16,0-2 4-16,1-1-1 0,0 1 0 0,4 0 1 16,-3-2-4-16,1 2 1 0,2 1 1 0,-1-2-1 15,-2 2-2-15,-5 1 0 0,2-1-3 0,-2 2 4 16,2-1 1-16,1-1 0 0,-1 0 0 0,-2 1-1 15,1 0 1-15,-3 0-1 0,2 0 0 0,-3 3-1 16,3-2 1-16,1 1-1 0,0 0 0 16,1-2 1-16,0 1 0 0,1 0 1 0,0-1 0 15,2-4 2-15,-2 3-2 0,2 1 0 0,2-2 0 16,-3 1-1-16,-2 1 0 0,-1-1 1 0,-4 1 1 16,-1 1 1-16,-1 1 0 0,-1-1-4 0,-1 2 2 15,-1-3-3-15,0 2 0 16,-2 1 1-16,2-1 0 0,0 3 0 0,0-3 1 0,-1 1-1 15,-1-2-1-15,0 2 2 0,2-1 0 16,2-1-1-16,3 1 2 0,-1-1-1 0,4-1-2 16,-3 1 2-16,3 0-1 0,0 3-3 0,-6-3 3 15,5-1 0-15,-3 3-1 0,-1-2 3 0,3 1-1 16,-4 0 0-16,0 1 0 0,-1-2-1 0,0 2 1 16,-1-2-1-16,4 3 0 0,-8-1 0 15,3 0 0-15,-1 1 0 0,-6-3-1 0,6 2 2 16,-5 0 0-16,5 0-2 0,-3 1 2 0,3-2-2 15,-2 1 0-15,0-1 2 0,1 2-2 16,2 0 0-16,0-3 2 0,3 0-1 0,1 1-1 0,0-4 3 16,4 3-4-16,-4-1 2 0,5 2 0 0,-3 1-1 15,2-3 2-15,2 0-2 0,-2 0 0 16,0 2-1-16,1-3 3 0,2 1-1 0,3-1 0 16,2 1 3-16,-1-2-4 0,6 0 0 0,-1 1 1 15,1-1-3-15,-1 1 2 0,0 0 0 0,1-1 0 16,4 1 4-1,-1 2-2-15,-1-1-2 0,2-2 1 0,2 2 0 0,-4 0 0 0,4 0 0 16,0 0 1-16,-6 0-5 0,2 0 5 0,1-2-1 16,0 3 0-16,2-1 5 0,-6 0-7 0,1-1 2 15,1 2 1-15,-3-2-1 16,2 1 1-16,2-1 1 0,-4 3-1 0,1-1-1 0,-1 0 4 16,3 0 1-16,-1-1-2 0,1 0 5 15,1 1-5-15,1 0 1 0,-2-1 0 0,3 1-4 16,-2-1 4-16,1 2-3 0,1-1 2 0,-4-1-2 15,1 2 2-15,-2-2 0 0,-1 2-1 0,1-3 5 16,0 2-6-16,-2 0 1 0,2-1-1 16,-3 1-3-16,4-2 5 0,-1 4-1 0,3-5 0 15,0 3 4-15,-2-4-4 0,1 2 1 0,1 2 1 16,0-5-1-16,1 4 0 0,0 0 0 16,1-1 0-16,1 1-2 0,-5 1 2 0,3 0-2 0,2-1-1 15,-1 1 2-15,-1 1 0 16,1-1 1-16,2-1 1 0,-1 2-1 0,1-3-1 0,-3 3 0 15,-2-1 1-15,2-1 0 0,-2-1 3 16,0 1 0-16,4 0 2 0,-4 0 2 0,0-1 0 0,4 1 0 16,-3 1-1-16,5-5 1 0,1 3-4 0,0 0-1 15,2-2-1-15,1 3-1 0,3-1 1 16,0 2-1-16,0-3 0 0,0 1 1 0,-1 0-1 16,2-1-1-16,-2 1 1 0,-2 0-2 0,-2 0 0 15,1-1-1-15,0 2 2 0,-2 2-1 16,1-4 2-16,2 2 1 0,-1-1-1 0,3 1 3 15,1 0-2-15,-3-1 0 0,2 3 2 0,0-3 0 16,-1 0 0-16,-2 0-2 0,1 1-1 16,1 1 0-16,-2-2 0 0,3 1 2 0,-1 0-1 15,2-2 4-15,0 1-5 0,0 0 3 0,2 0-2 0,-3 1-1 16,-2 0 1-16,0 0 0 0,-2 1-1 0,0-1 0 16,-5 1 5-16,3-1-2 0,-4 2 2 15,-1-3 1-15,-1 2-5 0,-1-1-1 0,1 2 0 16,-2-2-2-16,0 1 3 0,1-3-2 15,-1 3 1-15,3 0 2 0,-5-3-2 0,1 2 1 16,1 0 1-16,-6-2 2 0,-2 2-2 0,1 1 2 16,-2 0 0-16,-1-3-1 0,0 4 5 0,-7-2 1 15,3-2 0-15,-4 3 3 0,-6-1 0 16,4 2 2-16,-1-1 5 0,-6-1 0 0,-1 0 3 16,-1 2 0-16,-3 1-4 0,-4 1-2 0,4-1-4 15,-4-1-4-15,5-2-1 0,-5 3-2 0,5 0-3 16,-5 1 0-16,3-1 1 0,-3 0 0 15,4 0 0-15,-4 1 1 0,-1-2 0 0,2 3-1 16,-2 0 3-16,-1-2 2 0,0 3-1 0,0-1 3 16,0 1-4-16,0-2-3 0,3 2 0 15,-2-2-3-15,-1 1 1 0,-1 0-1 0,2 0-3 16,-1 0 0-16,3-1 4 0,-4 1-1 0,1 1 1 16,0-2 4-16,1 1-5 0,-2 1 0 15,1-3 1-15,-1 3-1 0,1 0 2 0,-1-1 5 0,0-1 1 16,0 4 3-16,0-2 5 0,0-2 3 0,0 2 1 15,0-1 5-15,0 1-6 0,-1 0-2 16,1 1-3-16,0 1-6 0,0-2 0 0,0 0-1 16,0-2-1-16,-1 2-2 0,1 0-1 15,0 0-6-15,0 0-3 0,0-1-3 0,0 1-26 16,1 1-50-16,-1 2-37 0,2 3-133 0,3 3-453 16,-2 4-956-16</inkml:trace>
  <inkml:trace contextRef="#ctx0" brushRef="#br1" timeOffset="217233.0116">4841 9096 1 0,'2'-4'0'0,"3"-3"292"15,1-1 161-15,-1 0-72 0,-1 3-58 0,2-1-52 16,-2 3-42-16,2-2-34 0,-1 4-29 16,-1 0-30-16,0 1-20 0,-3 1-20 0,1 3-14 15,2-2-6-15,-1 3-7 0,-1 0-2 0,4 4-6 16,-2 2-6-16,1 0-4 0,0 3-8 0,-3 1-2 15,2-1-4-15,0 0-9 0,-3-2-3 16,2 1-8-16,-1-1 1 0,2 2-1 16,-4-4-2-16,2 1 0 0,1-3-5 0,2-1 0 0,-4-1-2 15,0-2 1-15,0-2 4 0,1-1 4 0,-2-1 9 16,1-1 7-16,-1 0 9 0,1-3-2 0,1-3-5 16,-1-1-9-16,2-5-12 0,3-2-5 15,-3-2-4-15,-1-1-1 0,1 2 2 0,-2-1-2 16,-1 0 0-16,0 3-4 0,0-1 1 0,-1 3 2 15,0 2 1-15,-1 3 2 0,1 2-3 0,0-1-2 16,1 4-1-16,-1 1 1 0,1 1 1 16,0 1-2-16,-2-1-2 0,0 1-3 0,4 4 1 15,-2 1 2-15,0 3 0 0,2 4 5 16,-2-2-4-16,0 4-1 0,2-1 1 0,1 0-1 0,-1 0 2 16,1-3 1-16,0 2 1 0,3-4-3 15,-1 1 0-15,0 0 2 0,1-3-1 0,-1 1 3 16,-2-4-1-16,1-1-3 0,-1-2 1 0,-2 0-2 15,1-1 5-15,0 0 4 0,2-1 2 16,0-3-2-16,1 1-2 0,-1-3 2 0,1-1-1 16,0 0 1-16,2-2-1 0,-2 0-2 0,1-1-1 15,0-1-1-15,0 1 1 0,0-3 1 0,-1 1 0 16,0 1 1-16,-1 0-3 0,-1 1-1 16,0 5-3-16,0 0 6 0,-2 0-1 0,-1 3-1 15,0-3 2-15,0 3-4 0,0 0 4 0,0 0 1 16,0 0 2-16,0 2-1 0,0-1-1 15,0 0-2-15,0 1-3 0,0 0 2 0,0 0 0 16,-1 0-2-16,1 0 2 0,1 0-3 0,-1 0 0 16,0 0 3-16,0 0-1 0,0 0 1 0,0 0-3 15,-1 0-1-15,2 0-1 0,-1-1 0 16,-1 2 3-16,1-1 0 0,0 0 0 0,-1 0-6 0,1 0 2 16,0 0 0-16,0 0 1 0,-2 2-3 15,2 0-9-15,0 2-14 0,-1-1-19 0,2 3-21 16,-1 0-30-16,0 2-44 0,2 1-63 0,-1 3-140 15,0-1-383-15,-1 2-889 0</inkml:trace>
  <inkml:trace contextRef="#ctx0" brushRef="#br1" timeOffset="219542.3939">6387 10090 165 0,'0'-1'492'0,"0"-2"-101"0,0 0-61 0,0 1-40 15,0-1-36-15,0 1-35 0,0 0-35 16,1 1-37-16,-1 1-34 0,1 0-24 0,-1 0-17 16,0 0-11-16,0 0-12 0,0 1-11 0,0 1-8 15,0 0-2-15,4-1 7 0,-4 3 3 16,3-1 5-16,-2 1-3 0,-1 3-8 0,2 0 2 15,-1-3-4-15,3 1 1 0,-3-1-1 0,0 2-4 16,0-1-2-16,-1 0-7 0,0 1-1 0,1-1-1 16,0 3-2-16,0-3 2 0,1 1-6 15,0 3-1-15,-1-5-3 0,0 3-2 0,0-4 2 16,-1 1 0-16,1 4 3 0,0-3-3 0,3 0 1 16,-2-2-1-16,-1 0-3 0,0-2 4 0,-1-1-1 15,1 2 7-15,-1-4 4 0,0 2 7 16,1-1 6-16,-1 0 5 0,1 0-3 0,0-4-5 15,4 1-7-15,-3-6-6 0,0 1-3 0,1-2 2 16,0-2-4-16,-1 2-1 0,-2-1-3 0,1 4-4 16,-1-2 3-16,1 5 2 0,-2 2 0 15,1-1 0-15,0 4-3 0,0 0-2 0,0-1-2 16,0 1 5-16,0 0-2 0,0 0-2 0,0 1 0 16,0-1-4-16,0 0 2 0,-1 1 0 0,1 3 2 15,0-1 1-15,0 5-3 0,-1-1 2 16,1 0-2-16,-1 2 2 0,-2-2 2 0,2 0 0 15,-1 0 1-15,2 0-3 0,0-2 3 16,0-2-1-16,-1 0 0 0,1-2 1 0,0 2 0 16,0-2-4-16,1-2 2 0,-1-1 4 0,0 0 0 15,2 2 6-15,-2-1 4 0,1 0-5 16,1-1 0-16,0-3-1 0,-1 1-5 0,0-5 5 0,3 4-5 16,-3 0-1-16,1 1 0 0,-1-1-2 0,-1 0 4 15,0 3 0-15,1 0-1 0,-1 0-3 16,-1 2-2-16,1 0 2 0,0-1 0 0,0 2 3 15,0-1-2-15,-1 0-3 0,1 2 0 0,-2-2-5 16,2-2 2-16,0 4 2 0,0-1-1 0,0 1 3 16,-1 3-3-16,1-2 2 0,0 2 0 15,1-1 3-15,1-2 0 0,-2-1-2 0,1 1 2 16,0-2-4-16,-1-2 1 0,0 2 6 16,0 0-4-16,0 0 5 0,0 2-1 0,0-2-3 15,0-2 3-15,1 2-1 0,-1-3 2 0,1 0-2 16,0 1-1-16,-1-2-3 0,2 2 0 0,-2 0 2 0,2-2 0 15,-1 2 1-15,-1-1 0 0,1 0-2 16,-1 1-1-16,0-1 4 0,1 1-1 0,-1-1 0 16,0 2 1-16,0 0-5 0,0 0-1 0,-1 1 5 15,1 0-3-15,0 0 1 0,0 1 2 16,-1-1-5-16,2 0 1 0,-1 0 4 0,0-1-1 16,0 1 0-16,-1 0 2 0,1 0-5 0,0 1-2 15,0-1 4-15,0-1-2 0,0 1 5 16,0-2 1-16,0 2-5 0,-1 2 0 0,1-2-1 15,0 0-2-15,0 0 5 0,0 1-1 0,0-1-2 16,0 0 3-16,0 0-3 0,0 0 0 0,0 0 4 16,1 1-3-16,-1-1-1 0,0-1-2 0,0 1 0 15,0-3 5-15,0 3 1 0,0 0 0 16,0 0-1-16,0 3-5 0,0-3 2 0,0 0 2 16,0 0 2-16,0 0-1 0,0 0-4 0,0 0-1 15,0 0-2-15,0-1 1 0,0 1 4 16,0 0 0-16,0 0 0 0,0 1-3 0,0-1 1 0,0 0 1 15,0 1 1-15,0-1 0 0,-1 1-1 16,1 0 1-16,0 1-1 0,0-2 1 16,0 2 1-16,0-2-2 0,0 1 4 0,0 1-3 15,0-2-2-15,0 0 4 0,0 1-4 0,0-2 7 0,0 1-3 16,0 1-2-16,1 1-1 0,-1-1-1 16,0 0 5-16,0 1 1 0,0-1 1 0,0 0-2 15,0 0-4-15,0-1 1 0,0 0-1 0,0-1 1 16,0 1 3-16,0 0-5 0,1-1 2 15,-1 1-2-15,-1 1 4 0,1-2 2 0,1 1 2 16,-1-1 0-16,0-3-5 0,1 2 1 0,-1-2-2 16,0-1 5-16,1 3-2 0,-1-1 1 0,0 2-2 15,0 2-7-15,0-1 5 0,0 0 1 16,0 0 0-16,0-1 2 0,-1 1-5 0,1 1 1 16,0 1-3-16,0-2 5 0,0 1 0 15,0-1-5-15,0 0 4 0,0 2-7 0,-1-1 5 16,1 1 4-16,-1 0 0 0,1-1 5 0,-1 2-6 0,1-1-2 15,0 0 0-15,-2 1-2 0,2-1 4 16,0 0 2-16,0 0 0 0,0 0-4 0,0 0 2 16,-2-2 1-16,2 0 0 0,0 0 5 0,0 0-5 15,0 0-5-15,0 0 0 0,0 0 0 16,0 0 5-16,2 0 1 0,-2 0 5 0,2 0-8 16,-2 0 2-16,1 0 4 0,-1-2-2 0,0 0 4 15,0-2-5-15,1 1-1 0,0-2-2 0,-1 1-3 16,1-2 6-16,0 1 0 0,0 1 2 0,1 0 0 15,0 2-5-15,-2 0 2 0,0 0-2 16,0 1 5-16,0 1-2 0,0 0-2 0,-2 0 0 16,2 1-6-16,0 1 5 0,0-2-1 0,0 0 2 15,-2 0-2-15,2 0-3 0,-1 1 0 16,1-1-1-16,0 1 7 0,0 0-1 0,0 0-2 16,0 2 1-16,0-1-5 0,0 0 4 0,0 1 3 15,-1-2 2-15,1 0 3 0,0-1-7 0,0 0 1 16,0 0-2-16,0 0 2 0,0 0 2 15,0 0-1-15,0 0 0 0,1 0-7 0,-1 0 6 16,0 0 2-16,0 0 2 0,0-1 4 0,0 1-6 16,0 0-1-16,0 0-1 0,0 0 0 0,0 0 2 15,0 0 0-15,0 0 1 0,0 0-5 0,-1 0 2 16,1 0 1-16,0 0 1 0,0 0 3 16,0 0-3-16,0 0-2 0,0 0-4 0,0 0-1 15,0 0 5-15,0 0 1 0,0 0 3 0,0 0-2 16,0 0-4-16,0 0 2 0,0 0-3 0,0 0 8 15,0-1-6-15,0-1-4 0,0 2-6 16,0-1-12-16,0 1 0 0,0 0-14 0,0 0-13 16,0 0-17-16,0 0-28 0,0 0-31 0,0-1-47 15,-1 1-78-15,2 0-151 0,0 0-395 0,0-1-759 16</inkml:trace>
  <inkml:trace contextRef="#ctx0" brushRef="#br1" timeOffset="220656.1644">8075 8776 1 0,'4'-4'277'0,"-3"-2"148"0,0-3-70 16,0 2-35-16,0 2-13 0,-1-2-13 0,0 3-25 15,0 1-34-15,0 1-44 0,0 1-33 16,0 1-32-16,0 0-29 0,-1 1-23 0,1-1-29 16,0 2-15-16,-1 0-8 0,-1 0-2 0,-2 3 2 15,1 2-1-15,0-1-4 0,-2 1-7 0,2 3 4 16,-2-3 3-16,3 2 2 0,-1 2 4 16,1-1-5-16,-1 0-3 0,2-2-3 0,1 0-1 15,0 1-2-15,0-2-1 0,4 0 0 0,-3 0-3 16,1-3 2-16,0 0 3 0,0-3 2 0,3 1 10 15,-3-2-3-15,0 0 1 0,4-2-3 0,-3-1-2 16,4 1 2-16,2-5-3 0,-4 1-2 0,3-3-3 16,-1-1-1-16,-1-1 1 0,1-3-2 15,-4 0 5-15,4-1-6 0,-5 1-4 0,0 0 0 16,2 4-3-16,-3 1 2 0,-1 2 1 0,1 1 2 16,0 0-5-16,-1 3 2 0,0-1 3 0,0 2-2 15,0 0 7-15,0 2-6 0,0 0-5 16,0 2 0-16,-2-1-6 0,0 3 8 0,-2 2 2 15,2 2 3-15,-1 1-4 0,-3 4-1 0,2-2 0 16,-3 2-3-16,4 1 7 0,-1 0-4 16,2-2 0-16,1 2-2 0,1-4-1 0,0 2 2 15,0-3 2-15,1 0 0 0,1-2 5 0,1-3-7 16,-1 0 0-16,0-2 1 0,-2 2 3 16,4-4 3-16,1-3 0 0,-2 1 3 0,5-3-5 15,-2 0 3-15,-1-3 1 0,4-2-1 0,-2 0 1 16,-2-2-5-16,3 1-1 0,-4-1-2 0,3 3 0 15,-5-3 4-15,4 4-1 0,-3 0-1 16,-2 0-3-16,3 2 2 0,-3 0 3 0,0 3 0 16,0 0 0-16,-1-2-3 0,0 3-2 0,-1 1-2 15,1-1 5-15,-1 1 0 0,1 1 0 0,-1-1 2 16,1 1-6-16,-3-1 2 0,3 1 4 0,-1-1-2 16,1 2 3-16,0-1-6 0,-1 0-1 0,1-1-1 15,-2 1 0-15,1 0 4 0,0 0 0 16,1 0 0-16,0-2-2 0,-1 2-1 0,1 0 0 15,0-1-3-15,0 2-1 0,0 1-13 0,0 0-17 16,-3 2-24-16,3 2-32 0,0 1-40 16,3 1-63-16,-1 4-129 0,1-1-378 0,-1 3-934 15</inkml:trace>
  <inkml:trace contextRef="#ctx0" brushRef="#br1" timeOffset="221684.5968">9456 10107 473 0,'1'-3'499'15,"1"-1"-135"-15,0-3-49 0,0 3-19 0,0 0-20 16,0 0-37-16,4 1-43 0,-4-1-43 0,-1 3-35 15,0-1-31-15,-1 4-22 0,0-2-19 16,0 1-13-16,0 1-8 0,-1 0-9 0,2 1 1 16,-1 0 0-16,1 2-2 0,3 0 5 0,-1 4-5 15,-2-2-2-15,0 0 0 0,0 1-4 16,3-2 0-16,-3 0-1 0,0 0 0 0,0 0-1 16,0-2 1-16,0 0 2 0,1-3-2 0,-2-1 7 15,1 0 2-15,2 0 3 0,-3 0 10 0,1 0 3 16,0 0 3-16,-1-2-4 0,2-2-5 15,-2-2-12-15,3-2 0 0,1-1-2 0,-2-3-4 0,0-1 4 16,4-4-8-16,-3 1-2 0,4 2 2 16,-4 0-9-16,1 3 6 0,0 2-3 0,-2 4 0 15,-2 0 5-15,1 3-2 0,-1 2 0 16,-1 0-2-16,1 1 0 0,0-1-5 0,0 3 0 16,-1-2 4-16,-1 4-5 0,1 0 4 0,-3 4 0 15,2-1-2-15,0-1 6 0,0 1 0 0,-4 0 2 16,5-1-3-16,-2-1 2 15,0 0-3-15,1-2-1 0,1-3 5 0,1-1-5 0,0 2 2 16,0-2 3-16,0 0-4 0,0-2 9 0,1 2-1 16,-1-1 2-16,2-1-2 0,0 1-7 15,-1-2-9-15,2-2-15 0,-1-5-20 0,4 0-46 0,-2-2-66 16,5-1-135-16,0-2-401 16,1 2-992-16</inkml:trace>
  <inkml:trace contextRef="#ctx0" brushRef="#br1" timeOffset="222675.538">10772 8485 1 0,'2'-3'94'0,"0"-3"395"15,-1-1-85-15,2 1-62 0,0 1-31 0,-1-2-26 16,1 1-29-16,1 1-34 0,1 0-29 0,-3-1-34 15,-1 2-24-15,0 1-21 0,1 2-28 0,-2 1-20 16,0 0-23-16,0 0-18 0,0 1-11 16,0-1-8-16,0 4-3 0,1 1 3 0,0 2-1 15,-1 2 1-15,1 3 8 0,0 0 3 16,-1 2 2-16,2 0 9 0,-1 0-6 0,2-2 0 16,-2 0 1-16,1-2-7 0,-1 1 0 0,1-4-5 15,0 0 1-15,1-2-4 0,-1-1 4 0,0-1 3 16,-2-2-3-16,0-1 8 0,2 0 0 15,-1 0 3-15,1 0 7 0,0-1-4 0,1-2-2 16,4-4-4-16,-2-1-7 0,3-2-2 0,0-4-2 16,0-4-1-16,-1 2-6 0,0-2 3 0,-1-1-3 15,-2 1-2-15,-2 4 4 0,0 0-4 0,1 4 3 16,-3 1 1-16,0 2 2 0,0 3-2 16,0 1 3-16,-1 1-1 0,1 1-2 0,-2 2 0 15,2-1-5-15,-1 0-1 0,1 2 2 0,-1 3-5 16,1 1 5-16,-3 2-2 0,2 2 1 0,-1 0 6 15,-1 3-5-15,1 0 3 0,1-1-1 0,-2 2 2 16,2-2-4-16,-1 0 2 0,1-1-2 16,1 0-7-16,-1-3 8 0,1-1-1 0,0-2-4 15,0-2 10-15,0-2-5 0,1-1 1 0,-1 0 6 16,0 0-2-16,1 0 2 0,1-3 2 0,0-2 0 16,1-1-4-16,-1-2 1 0,2-2-6 15,-2-1-2-15,1-2 6 0,-1 3-5 0,1-2 3 16,-1 4 0-16,-1 2-5 0,1 2 3 0,-2-1 0 15,1 2 1-15,-1 0-6 16,0 2 4-16,0 0-2 0,-1 1-1 0,1-1 10 0,0 2-14 16,0-1 0-16,0 1-2 0,-2 3-13 0,1-1-3 15,0 4-15-15,0 0-32 0,0 2-45 16,-1 5-91-16,4 0-244 0,-1 4-1263 0</inkml:trace>
  <inkml:trace contextRef="#ctx0" brushRef="#br1" timeOffset="224433.5337">12138 10138 1 0,'0'0'0'0,"0"0"0"0,0-2 0 16,0 1 0-16,1 1 0 0,-1-2 0 0,2 2 0 16,1-1 0-16,-1 0 0 0,3 0 0 0,-2 0 0 15,0 0 0-15,0-1 0 0,-2 1 0 0,2 1 0 16,-2-4 0-16,0 3 0 0,0 0 0 0,1 0 0 16,-1 1 0-16,-1-1 8 0,0-1 219 15,0 1-29-15,0 0-8 0,0 0 8 0,1-1 6 16,0-1-1-16,-1 0 0 0,2 0 3 0,-1-1-6 15,0 0-4-15,2 1-20 0,-3 2-25 0,2-2-18 16,-1 1-19-16,-1 1-11 0,1 0-13 16,1 0-13-16,-2-1-12 0,1 1-11 0,-1 1-9 15,0 1-10-15,0 1-7 0,0 0-7 0,0-1 0 16,0 1 3-16,0 2 2 0,1 0 8 16,1 5 2-16,-2-2 0 0,1 1 1 0,-1-1-5 15,1 1-5-15,1 2-5 0,0 0 0 0,-1-2-5 16,0 0-3-16,1 1 0 0,-1-4-7 0,-1 1 2 15,1-2 1-15,1 0-1 0,0-2 2 16,0-1-2-16,0-1 2 0,-1 0 1 0,-1 0 8 16,0 1 2-16,2-3 2 0,1 0 0 0,2-5-9 15,0 1-2-15,1-3-2 0,3-3-2 0,1 1 0 16,-4-3-3-16,0 2-3 0,0 1-2 0,-3 2 1 16,2 3 2-16,-2-1 0 0,-1 3 1 15,-2 1-4-15,0 1 3 0,0 1 1 16,1 0-3-16,-1 1 3 0,0-3-3 0,0 3-4 15,-1 0 2-15,1 0-2 0,0 2 2 0,0-2 1 16,0 0 2-16,0 0-5 0,0-2 2 0,0 2 0 16,0 0-7-16,1 0 7 0,-1-1-7 15,0 1-6-15,0 0-6 0,0 0-13 0,1 0-23 16,0-2-31-16,1 0-62 0,1-1-126 0,2-2-396 16,5-3-1026-16</inkml:trace>
  <inkml:trace contextRef="#ctx0" brushRef="#br1" timeOffset="226250.2894">14001 7890 65 0,'1'-4'530'16,"-2"0"-109"-16,1-1-78 0,-1 0-40 0,1 2-32 16,0-1-26-16,0 0-26 0,0 1-34 15,0 2-33-15,0 0-35 0,0 1-36 0,-1 1-28 16,1-1-25-16,0 1-10 0,0 0-7 0,-1 3 2 16,1-1 5-16,-2 2 1 0,-1 1 7 0,1 0 0 15,0 3-2-15,1-2 6 0,-1 0-3 0,1 1-1 16,-3-2-1-16,3 0-3 0,0 1-3 0,1-2 1 15,0-1-2-15,-1 0-6 0,1-1 3 16,-1 0-2-16,1-2-1 0,0 0 4 0,1 2-2 16,-1-3 4-16,1-3 3 0,-1 3 7 0,0-1 7 15,1 1 2-15,2-1-1 0,1-3-12 16,0-2-8-16,4-1-6 0,0-2-2 0,1 1 3 16,-4-4-2-16,4 1-2 0,-1-4 1 0,-4 1-5 15,3 0 3-15,-5 2 0 0,1 3-3 0,1 2 3 16,-2 0 0-16,-2 1 0 0,0 1 1 15,0 3-2-15,0 1-1 0,0 0-1 0,0 2 1 16,-2-1-4-16,2 1 0 0,0-1-2 0,-1 0-2 16,-2 3 3-16,0 1 0 0,1 2 0 0,0 1 1 15,-3 0 1-15,3 0-3 0,-3 0 2 16,1 0 1-16,3 0-3 0,-2 0 4 0,2-2 0 16,-1-2-1-16,2 0 1 0,-1-1-2 0,2-1 0 15,-1-1 1-15,0 0 0 0,0 0 3 0,2-1 4 16,-2 1 5-16,1-2 0 0,2-1 5 0,-2-1-5 15,3-3 0-15,1-4-4 0,-1-1-3 16,1 0-1-16,-2 1-3 0,5-2 1 0,-6 4-3 16,1-1 3-16,0 4-1 0,-2 1 1 0,0 1 3 15,-1 1-4-15,0 3 0 0,0 0 0 16,0 0-4-16,0 0-3 0,-1 0-1 0,1 2-7 16,-1 0 3-16,-2 2 2 0,-1 2 2 15,1 5 4-15,-4-2 3 0,4 3 0 0,-3 0-2 16,4-2 3-16,-3 0-3 0,2-1 0 0,2 0 2 15,0-3-3-15,1-1 2 0,0-2 0 0,0-3 0 16,0 2 0-16,1-4 5 0,0 2-1 0,1-2 5 16,1 1 0-16,0-3-6 0,3-2 4 0,-2-4-3 15,6-1 0-15,-3-1 3 0,-2-1-3 16,3-1-1-16,-4 5 1 0,0-3 2 0,-1 4-1 16,-3 2 0-16,1-3 0 0,0 5-3 0,-2-1 1 15,1 1 1-15,0 2-3 16,-1 0 3-16,1 1-2 0,0 1-2 0,-2 0 0 0,2 0-8 15,0 1-6-15,0 3-16 0,-1 7-39 0,1 11-118 16,3 7-725-16,1 5-906 0</inkml:trace>
  <inkml:trace contextRef="#ctx0" brushRef="#br1" timeOffset="235946.7256">4710 9118 1 0,'0'0'0'0,"0"0"0"0,0 0 0 16,0 0 95-16,0 0 48 0,0 0-41 15,0 0-47-15,1 0-48 0,-1 1-46 0,0 1-28 16,0-2-6-16,1 1 46 0,-1-1 62 0,3 0 54 16,-1 2 60-16,1-2 20 0,-1 0 16 15,2 0 8-15,0-2-16 0,-2 1-38 0,2 1-39 16,0-2-29-16,0 1-18 0,2 0-11 0,-3 0-4 16,6 0-4-16,-3 1-3 0,2-1 0 0,2 1 1 15,1-1 1-15,-1-2-1 0,0 1 1 0,4 1-7 16,-3-1-2-16,2-1-5 0,5 1-5 15,1-4 0-15,2 4-1 0,-1 0-3 0,3 1-1 16,1-1-1-16,0 0-1 0,2 1 3 0,0 0 0 16,4 0-2-16,-3 0 3 0,3-2 1 0,3-1-1 15,-1-1 4-15,-1-1 1 16,0 0-2-16,0-2 2 0,3 1-1 0,-2 0 3 0,3-3 3 16,5 1 1-16,1 0-3 0,0-4-3 0,5 2-4 15,0-1-3-15,3 1 0 0,4-1-1 0,-1 3-3 16,2-2 1-16,1 5-4 0,1-1 3 15,-3 2 1-15,0-3 0 0,-1 2-2 0,0 0-1 16,1-2 1-16,1 0-3 0,-2-1 8 0,0-2-1 16,-1 4-5-16,0-2 1 0,0-2-4 15,2 3 2-15,-1-1 2 0,0-2 0 0,2 2-4 16,-1 0 0-16,-2 0-2 0,-2 1-1 0,0-2 6 16,-3 3 0-16,3-2-1 0,-1 2 2 0,-3 2-3 15,2-1 1-15,-4 0 0 0,-2 0-1 16,0 2 0-16,-1 0-1 0,-1-1 0 0,-4 2-1 15,2-1 3-15,-1 2-1 0,-2-1 0 0,-3 1 0 16,-1 0-1-16,-1-2 0 0,1-2 2 0,-4 1-1 16,4-2 1-16,0 1 0 0,0-1-2 0,0 1 1 15,-2 2 1-15,-5-1-1 0,0 1 1 0,1-3 1 16,0 3-3-16,3 0 1 0,-1-2 3 16,3 2-2-16,1-1 2 0,-1 2 0 15,1-1-1-15,1-1 0 0,-1-1 3 0,2 1-1 0,0 0 0 16,3 2 2-16,-3-1-4 0,1 1 3 15,0-1 2-15,3 0-1 0,-2-1 4 0,3 1-4 16,-4 1-1-16,6-1 1 0,-1 1 0 0,-1-2-1 16,3 4-2-16,-1-3 2 0,1 1-4 0,1-1 1 15,-1 2 1-15,-1-3-1 0,0-1 3 16,0 3 2-16,1-2-2 0,5 2 1 0,-2 1-2 16,-1-2 1-16,1-2 2 0,-1 3 0 0,-5-2 0 15,2 2 1-15,2-2-1 0,-3 1-1 0,-4-2 5 16,2 1-2-16,-3 1 2 0,1-1 1 15,3 1-4-15,1-2-1 0,-3 1 2 0,4-1-3 16,1 0 0-16,-1 0 2 0,1 0-4 0,2 0 2 16,0-3 1-16,-1 1 0 0,2-2 1 0,0 2-1 15,1 2-2-15,0-2-1 0,3-2 2 16,-3 2-2-16,3 0 2 0,-2-1-3 0,2 1-2 16,1 1 0-16,-2-2 1 0,2 2 2 0,-4 0 0 15,1-1 1-15,1 2-4 0,-1-1 4 0,-1 0 2 16,0 0-1-16,-1-1 4 0,3 2-1 15,-1-4-2-15,2 3-3 0,1 0 1 0,4-2-2 16,-1 2-1-16,4 0 3 0,2 0-3 0,2-2-1 16,2 2 0-16,1-2 0 0,0 1 3 0,1 1-2 15,-1 0-1-15,1 0-1 0,-3 0 0 0,1-3 0 16,-1 2 1-16,-2 0 2 0,2-1-3 16,0 1 1-16,1-1 1 0,1 0 0 0,1-2 3 15,-2 2 0-15,-1 1 0 0,1-1-2 0,-1 3 3 16,1-2-2-16,-1 0 0 0,-3-1-1 15,3 1-4-15,0-1 4 0,-2 1-1 0,1 1 1 0,-2-2 3 16,3 1-1-16,-6 0-2 0,-2 1 2 16,0-2-1-16,-1 1 0 0,-4 0 0 0,1-3 0 15,-5 4-3-15,2-2 0 0,-2 0 3 0,-2 1 0 16,0-1 3-16,-4 1-2 0,-1 0 0 0,-1 0 1 16,0 1-2-16,4 0 1 0,-5 0 1 15,3-1-1-15,-4 0-2 0,-1 3 2 0,-1-3-2 16,0 3 0-16,-1-1 1 0,-2 1 0 0,-2-1 0 15,0 2 2-15,-5 0-3 0,3 0 4 16,-1-1 1-16,-1 0-2 0,-2-3 5 0,2 5-3 16,-2-1 0-16,0 0 3 0,-1 2 2 0,-6-3 3 15,4 2 0-15,-5-1-1 0,1 2-5 0,2-1-1 16,-2 0-3-16,0-1-3 0,3 0 2 16,0 1-3-16,-1 1-2 0,3-1 1 15,-5 1 0-15,5 0 1 0,-6-1 0 0,2 1 0 0,1 0-2 16,-1-2 1-16,2 0 2 0,-3 2-2 0,1-1 3 15,-5 0-3-15,0 2 1 0,-1 0 0 16,-3 0 2-16,-1 0 4 0,-3 0 2 0,1 1 6 0,-2 0 1 16,0 0 4-16,0 0 2 0,0-1-2 15,0-1-1-15,-1 2-5 0,1 0-9 0,-1 2-7 16,1-1-13-16,0-1-16 0,0 3-32 0,-2 4-79 16,-4 6-217-16,-4 8-1299 0</inkml:trace>
  <inkml:trace contextRef="#ctx0" brushRef="#br1" timeOffset="240206.9054">10892 8182 1 0,'-1'-1'498'0,"-1"-2"-210"0,2 1-86 0,0 0-1 16,2-1 7-16,-1-1-4 0,1-2-17 0,0-1-26 16,0 0-29-16,1 0-21 0,0 0-9 0,0 1 0 15,-2 3 0-15,1-2-3 0,-1 1-7 0,0 0-11 16,-1 2-13-16,-1 0-10 0,0-2-7 15,-1 2-8-15,1-3-5 0,-1 4-8 0,-1-2-5 16,1 0-4-16,-2 0 1 0,0 0-1 0,1 1 3 16,-1-2 3-16,0 3-3 0,0-3-1 0,-2-1-2 15,2 1-1-15,-1-2 4 0,0 2 2 16,-1-2-2-16,1 1-1 0,-1 2 0 0,1-2-2 16,-2 2-1-16,2-2-2 0,-1 3-7 0,-1-1-2 15,1 0-1-15,-3-1-2 0,2 1 4 16,-2 0-5-16,3 2-1 0,-2-2 0 0,-1 1-3 15,1 2 3-15,0-1 3 0,-1 1-1 0,0 0 0 16,-1 0-1-16,-4 0-3 0,1 0-3 0,0-1 6 16,-5 2-1-16,0 2-1 15,0 0 3-15,0 1-6 0,-1-2 3 0,0 2 2 0,-1-1 0 16,0 1 0-16,0 3-1 0,-2-3-2 0,3 3 0 16,0-3 2-16,5 3-2 0,-3-3 2 0,6 2 0 15,-2 1-5-15,2-1 3 0,-1 1 1 16,0-1-1-16,0 2 1 0,-1 3-3 0,1-2-1 15,2 1 0-15,-3 1 1 0,2-1 2 0,2 0-1 16,1 1 1-16,0 1-3 0,0 0 1 16,-3 1 0-16,2 1-1 0,0-4 5 0,1 6-4 15,-5 0 0-15,5 4-1 0,-5 2 0 0,3 3 3 16,-1 0 0-16,0 2 2 0,1-2-4 0,1-1 1 16,-1-1 1-16,0-1 0 0,3-1 4 0,0 1-3 15,-1-2-1-15,3 2 0 0,0-3-3 0,2-2 2 16,-2 1 3-16,4 0 0 0,1 0-1 15,0-3-1-15,3 0 0 0,0 0 0 0,0-4 2 16,2 4 0-16,1-2-4 0,2 2 1 0,-1-1-8 16,0-1 9-16,2 3 1 0,1-4 2 15,-2 3 2-15,1-1-5 0,2 1-1 0,0-1-2 16,0-4 3-16,1 4 0 0,3-1-1 16,-1-1 2-16,-1 2-8 0,4-1 5 0,-2-2 4 0,2 1 1 15,3-2 6-15,-1 0-9 0,2-1-1 16,-2 0-2-16,2 0-1 0,-1-3 6 0,2 1-2 15,-1-3 2-15,5 2-4 0,-2-2 2 0,4-2 1 16,-3-2 2-16,1 0 6 0,0-1-8 16,0-2-3-16,2 0-1 0,-1-3-4 0,0 1 9 15,-1 1 0-15,1-1-1 0,-1-1-3 0,0-1 1 16,0 0 2-16,-1-1 2 0,-1 0 1 0,-2-1-1 16,0-2-4-16,1 2-1 0,0 1-7 0,-2-4 10 15,1 1-1-15,-3-2 4 0,2 1 4 16,0-3-8-16,0 1 2 0,-1-1-2 0,0-1 4 15,-4 1-3-15,1 0-1 0,1-2 1 0,-3 1-2 16,1-1 3-16,-1 1 0 0,-1-3 4 0,1 3-3 16,-5-2 1-16,0-2 0 0,0 2-2 0,-2 0 8 15,-1-2-3-15,-2-1-2 0,2 1-1 16,-3-4-8-16,1 2 7 0,-2-3-1 0,0 2 2 16,0 0 4-16,-2 2-8 0,0 2 2 0,-1 2-1 15,-1-1 0-15,-2 1 3 0,1 1-1 16,-1 2 0-16,0-3-6 0,-1 2 5 15,1 0-1-15,-4-1 4 0,2 2 3 0,-1-2-8 0,-3 0 0 16,1 1-2-16,-3-4 1 0,0 3 1 0,-4 0 0 16,1-1 0-16,1 2-8 0,-1 0 6 15,2-1 1-15,-3 2 0 0,1 1 7 0,-1 2-7 16,1 1-2-16,-2 1-2 0,2 0-3 0,-3 1 6 16,0 4-1-16,-3-2 1 0,-1 5 2 0,-1 0-5 15,-3 0 3-15,-1 1-2 0,0 0 10 0,-3 1-5 16,5 1-3-16,-2 0 1 0,3 1-10 0,-1-2 9 15,3 3 0-15,5-2 1 0,0 3 0 16,2 0-3-16,1-1-1 0,1 1-1 0,2-3 4 16,0 3-2-16,2 1-3 0,1-1-1 0,1 1-11 15,1-1 6-15,-3-1-3 0,6 1-7 16,-3 3-3-16,2-1-12 0,1 1-12 0,0 2-18 16,-1 2-23-16,2 4-39 0,1 3-76 0,1 4-161 15,1 2-531-15,0 2-772 0</inkml:trace>
  <inkml:trace contextRef="#ctx0" brushRef="#br1" timeOffset="240656.7347">10857 8907 1815 0,'-2'-1'261'0,"1"-2"-49"16,0 2-52-16,1 0-5 0,1 1-14 16,0-1 6-16,1 1-15 0,-2 1-30 0,1-1-25 15,-1 0-24-15,3 2-14 0,2-1-2 16,0 5-3-16,1-2-1 0,2 0-4 0,1 3-4 15,-1 2-2-15,4 0-5 0,2 2 3 0,0 2 0 16,2-1-1-16,-1 4 0 0,2 0-4 0,-1 2-2 16,2-3-3-16,-2 5 2 0,2 0-2 15,-1-1-4-15,-2 0 0 0,3-1-5 0,-3 0 2 16,-2 0 2-16,0-4 1 0,-1 3-1 0,-1-2-1 16,1-1-2-16,-2 0-2 0,2-1 0 0,-2-2 2 15,1-1-2-15,-1 0 2 0,0-3-5 0,3 0 1 16,-3-1 4-16,-2-1-1 0,0-2 1 0,2-1-6 15,-2-1-5-15,0-1-3 0,1 0-5 0,-3-1-9 16,0-2-16-16,0-1-18 0,2-3-31 16,-1 0-42-16,-2-2-70 0,1-2-151 0,-2 0-428 15,0-3-850-15</inkml:trace>
  <inkml:trace contextRef="#ctx0" brushRef="#br1" timeOffset="240944.2298">11485 8782 2384 0,'-5'-3'207'0,"-1"-1"-26"0,-4 0-19 15,4 2-22-15,-2 2-17 0,2 0-21 0,-3 2-26 16,-1 1-21-16,0 4-9 0,-1 5-13 0,-3 3-6 16,-1 3-3-16,2 3-4 0,-5 1-1 15,1 4 1-15,0 1 1 0,-4 1-2 0,-1 3-3 16,0-2-1-16,-1 3-4 0,1-2 4 0,-1 3-5 15,0-5-2-15,0 1-1 0,3-2-4 16,-1-2 1-16,0 0 0 0,0 0 1 16,-1 0 0-16,-2-2-3 0,2 1 0 0,1 0-6 0,-1-3 4 15,0 1-4-15,4-3-3 0,-2-1-9 16,3-1-23-16,2-6-23 0,0-3-31 0,4-2-36 0,5-5-67 16,0-5-152-16,4-3-533 0,1-2-777 15</inkml:trace>
  <inkml:trace contextRef="#ctx0" brushRef="#br1" timeOffset="241306.1817">10788 9137 1971 0,'-5'-1'302'16,"-1"-2"-61"-16,2 1-30 0,1 1-35 0,3 0-33 15,0 1-37-15,0 0-34 0,2 1-22 0,-1 0-14 16,2 1 1-16,1 3 3 0,4 0 3 0,7 3 5 15,1-1-4-15,9 3-2 0,-1 0-5 16,8 0-6-16,3 1-5 0,2 0-6 0,5 0-2 16,-2 0-6-16,0 0-2 0,0-2-3 0,-3-1-3 15,1 1 4-15,-1-3-1 16,-2 0 0-16,-4-2-1 0,-4 0-2 0,-1 0-4 0,-5 0 0 16,0-3 3-16,-5 1-2 0,-1 1 2 0,-2-2 1 15,-3 0-3-15,-1 0 3 0,0 0 0 0,-4-1-2 16,-2 1 5-16,-1-1-3 0,-1 0-4 0,-1 0-1 15,1 0 2-15,-1 2 1 0,-1-2 4 0,1 0 3 16,0 0-5-16,0-2 1 0,0 2 0 16,-1-1-3-16,1 1 0 0,0-2-7 0,0-2-6 15,-3 1-13-15,2-2-17 0,-2 0-24 0,1 0-37 16,1 0-65-16,-1-1-159 0,0-1-813 0,-3 0-576 16</inkml:trace>
  <inkml:trace contextRef="#ctx0" brushRef="#br1" timeOffset="250486.2448">4132 14500 1561 0,'-3'-7'946'0,"0"-2"-782"0,-2 1-9 15,3 6-6-15,2 2-17 0,0 1-32 0,-1 0-26 16,1 0-35-16,0 2-19 0,-2 3-8 0,-2 1-5 15,-1 3 3-15,-1 3 7 0,1 2 11 16,0-2 3-16,1 1 1 0,0-1-7 0,1-1-6 16,3-4-2-16,0 1-4 0,0-1 3 0,0-2-1 15,0-2-7-15,0-1 1 0,3 2 2 16,0-4 5-16,-1-1 3 0,1 2 7 0,-2-4 1 16,3-1-5-16,0-1 4 0,4-1-6 0,0-1-1 15,-1-3 2-15,1 0-11 0,-1 1 0 0,0-3-5 16,1 1 3-16,-2 0 0 0,-2 3 2 15,0 1-1-15,0 0-5 0,-1 0 4 0,1 2-1 16,-2 0 1-16,0 1 2 0,-2 2-7 0,0 1 0 16,0 0-6-16,0 1-8 0,0-1 8 15,0 2 1-15,1 3 1 0,0-1 3 0,2 5-2 0,2-2-2 16,-3 1 3-16,3 2 7 16,1-2-10-16,0-1 3 0,0 0-2 0,0-1-5 0,3-1 9 15,0-2-2-15,-1 1 1 0,1-1-2 0,0-3 0 16,2 0 1-16,-3-3 3 0,1-1 8 0,1 0-8 15,-1-2 3-15,1-2-3 0,0-1-6 16,-3 1 10-16,-1-3-2 0,-1 2 1 0,-1 1 2 16,1-1-7-16,-4 0-1 0,0 3 2 15,1-2 4-15,-2 3-6 0,0 2 3 0,-2 0-4 16,1 3-9-16,1 0 9 0,-1 0-2 0,1 0 2 16,0 0 1-16,0 0-7 0,0 2-1 0,-4-1 0 15,3 1-1-15,0 2-4 0,0 1-16 16,-1 4-28-16,1-2-41 0,1 3-49 0,1-1-107 15,2-1-275-15,5 5-1211 0</inkml:trace>
  <inkml:trace contextRef="#ctx0" brushRef="#br1" timeOffset="250919.6109">5604 14692 2973 0,'1'-6'86'15,"-1"-1"19"-15,0 0 0 0,0 4 9 0,1 2-11 16,-1 1-24-16,0 0-28 0,0 1-26 16,1 0-13-16,-1 4-5 0,3-1 0 0,0 3 0 15,-1 2 3-15,4 1 1 0,-1 1 1 0,3 0 3 16,-1-1 2-16,0 1-7 0,5-1-1 0,-1-3-2 15,4 3 3-15,-3-2 0 0,2-2-1 16,0-1 0-16,-2-2-5 0,2 0 5 0,-1-2 1 16,-1-2 2-16,-2 1 5 0,0-3-7 0,1-1 0 15,-1-2-2-15,-1 2-2 0,-2-3 2 16,3 0 2-16,-3 0-3 0,0-1-3 0,-4 4 8 16,2-3-3-16,-2 2 4 0,-2 1 5 0,0 0-7 15,0 0-1-15,-1 1-3 0,2-1-7 16,-2 1 6-16,0 2-1 0,0-1 0 0,0-1-4 15,0 2 1-15,0 0-3 0,0 1 2 0,0 0 4 16,0-1-5-16,0-1 0 0,0 2-2 0,0 0-3 16,0 0 4-16,0 0-6 0,0 0-18 0,0-1-27 15,1 1-38-15,1 1-58 0,0 3-105 0,4 3-330 16,0 1-1192-16</inkml:trace>
  <inkml:trace contextRef="#ctx0" brushRef="#br1" timeOffset="251380.3412">7900 15234 2995 0,'0'-11'131'0,"1"4"-16"0,0-2-10 15,4 6 9-15,-2 0-16 0,-2 2-17 0,-1 1-29 0,0 0-24 16,0 2-16-16,0 1-2 0,1 4-2 16,1 1-3-16,2 5 3 0,-2 2-1 0,0 0 1 15,0 2 3-15,5-1-5 0,-3-2 1 0,3 0-1 16,0-4 0-16,-2 1 2 0,5-2 0 0,-1-2 3 15,1 0-3-15,3-3 3 0,2-3 0 0,-2-1 1 16,2-1 1-16,1-3-6 0,-1-2 3 16,-2-1-5-16,0 0 0 0,-3 1 4 0,0-2-2 15,-1 3 1-15,-2-1-2 0,-4-2 2 0,3 3-3 16,-4 0 0-16,-1 2 5 0,0 0-5 16,-1-1 3-16,2 0-3 0,-4 1-3 0,2 2 1 15,-1 0 0-15,1-1-1 0,0 1-1 0,0-1 1 16,0 2-3-16,0 0 0 0,0 0 1 0,0 1-14 15,0-2-28-15,0 1-45 0,-1 1-87 16,1 1-256-16,1 2-1393 0</inkml:trace>
  <inkml:trace contextRef="#ctx0" brushRef="#br1" timeOffset="251833.1287">10370 15381 2773 0,'-2'-3'157'0,"0"3"-101"0,-2 0-2 16,2 5 31-16,2 1 13 0,0 1-1 0,-1 1-14 15,1 1-24-15,-1 3-7 0,1 2-9 16,1-1-6-16,-1 4-7 0,1-2-4 0,3-1 0 16,1-2-8-16,0 0 4 0,1 0-5 0,3-1-2 15,2-1 3-15,0-3-5 0,6-1 3 0,-3-2-2 16,6-3-1-16,-1-1-2 0,2-3-2 16,0-2 3-16,1 0-4 0,-2-4 4 0,-1 1-3 15,-1-3-4-15,-3-1 7 0,1 3-5 0,-4-1 3 16,-2 2 1-16,0-1-5 0,0 1 3 0,-1 0-3 15,-2 2 3-15,-3-1-2 0,2 2 2 0,-2 3 0 16,-3-1-6-16,-1 2 6 0,0 1-8 16,0 0 1-16,0 0 0 0,0 1-8 0,0-1 6 15,-1 0-3-15,-1 2 1 0,0-1 3 16,-1 1 0-16,2 2 0 0,-1-2-4 0,1-1 6 0,0 4-21 16,-1-2-19-16,2 2-36 0,0 1-83 0,2 0-215 15,0 1-1453-15</inkml:trace>
  <inkml:trace contextRef="#ctx0" brushRef="#br1" timeOffset="252573.0162">12891 15732 2851 0,'0'-1'138'0,"-1"1"-90"15,1 0-4-15,-4 3 16 0,1 3 28 16,1 3 2-16,-2-2-13 0,-1 3-23 0,0 0-16 15,-1 2-9-15,1-1-6 0,1 1-2 16,2-1-7-16,2-2 1 0,0-2-4 0,0 0-2 16,2-2 6-16,2-1-1 0,2-3 6 0,3 0 2 15,1-2-4-15,5 0 0 0,1-6-6 0,3-2-3 16,-2-1-1-16,4-4 3 0,-1 0-1 16,-1-4-2-16,-1-1 4 0,0 3-8 0,-6 0 5 15,0 3 4-15,-4 2-10 0,0 5 12 0,-5 0-2 16,0 3 2-16,-1 2 3 0,-2-1-3 0,0 4-2 15,-2-2-10-15,1 0 6 0,-1 0-6 0,2 0-3 16,0 0 6-16,-1 1-11 0,0 0 6 16,0 1-4-16,-4 0 2 0,1 3 0 15,1-2 1-15,0 0 4 0,-1 0-7 0,3-1 9 0,-3 1-15 16,3 0-14-16,0 1-20 0,-1-1-49 16,2 0-72-16,3 0-192 0,2 1-979 0,3-4-432 15</inkml:trace>
  <inkml:trace contextRef="#ctx0" brushRef="#br1" timeOffset="253110.9661">15806 16122 2809 0,'1'-3'203'0,"-1"1"-22"16,0-2-41-16,0 3-11 0,0 1-24 0,-1 0-33 15,0 0-19-15,0 1-31 0,-4 2-11 0,2 3-3 16,-5 4-1-16,-1 0 2 0,3 3 0 0,-1-1 2 16,1 1-6-16,3 0 4 0,1 0-2 15,1-2-3-15,2-1 9 0,0-1-9 0,1-1 6 16,4-2 2-16,-1 1-8 0,3-3 11 0,3-2-4 15,5-2 4-15,-2-4-1 0,5 1-2 16,-1-2-2-16,-4-2-7 0,3 0 6 16,-4-1-6-16,-1-3 2 0,2 0 5 0,-3-1-11 15,0 0 6-15,-3-2-5 0,-2 2 2 0,2-1 3 16,-6 3-1-16,3 5 0 0,-4-4-4 0,0 4 2 16,-1 1-2-16,0-1 2 0,-1 3 1 0,1 0-9 15,-1 1 7-15,-2 1-6 0,2 0-5 0,-1-2-3 16,-2 3-28-16,-2-1-39 0,1 2-79 15,0 5-216-15,0-1-1374 0</inkml:trace>
  <inkml:trace contextRef="#ctx0" brushRef="#br1" timeOffset="254102.7898">18135 16713 1535 0,'2'0'402'0,"1"-2"-122"0,-1 0-45 15,-1 1-25-15,-1 0-23 0,0 1-42 16,0 0-45-16,-1 0-38 0,1 0-22 0,0 1 3 16,0-1 7-16,-1 0 6 0,1 0 1 0,0 1-3 15,0-1-11-15,0 0-6 0,1 0-2 16,-1 2-11-16,0-2-5 0,0 1-7 0,0-1-9 0,0 0 4 15,0 0 3-15,1 0 5 0,0 2 1 16,-1-1 3-16,3 2-1 0,0-1 1 0,0 0 6 16,2 0-6-16,0 1-1 0,0-1-5 0,0 0-9 15,0 1 2-15,2 0 2 0,1 1 1 0,-3 3 5 16,4-1-6-16,-1-1-2 0,1-1-3 16,-1 3-1-16,1-1 2 0,0 0-3 15,-1 2 2-15,-2-3-6 0,-1-1 4 0,0-1 2 16,-3-1 4-16,2-1 7 0,-3 0-1 0,1-1-3 15,-1 0 2-15,-1 0 6 0,0-1-1 0,0 0 7 0,0 1-5 16,2-3-6-16,-1-1 3 0,6-3-4 16,-2-2 4-16,3 0 2 0,1-2-9 0,0 0-9 15,1-2 0-15,-1 3 0 0,-3-2 0 0,0 5 0 16,-2 1 0-16,-1 0 0 0,-2 1 0 16,-1 4 0-16,0-3 0 0,0 3 0 0,-3 1 0 15,0 0 0-15,-1 1 0 0,-5 4 0 0,-9 6-111 16,1 6-280-16,-7 4-1498 0</inkml:trace>
  <inkml:trace contextRef="#ctx0" brushRef="#br1" timeOffset="258209.8879">22019 15157 2507 0,'2'-18'45'0,"0"-3"16"16,-1-4 33-16,-1 6 20 0,1 6 19 0,-1 0 3 15,-1 8-27-15,1 3-25 0,-1 2-30 16,2 1-26-16,-1 0-17 0,0 0-7 15,1 2 0-15,1 4-2 0,0 1 3 0,5 5 2 16,-3 6 5-16,4 2 5 0,0 6 1 0,1 0-1 16,0 4-5-16,-3 0-3 0,2-4-1 0,2-2-3 15,0 1 4-15,0-4-2 0,1-4 2 0,-1-2 1 16,4-5 0-16,1-6 10 0,-1-3-1 16,10-3 9-16,0-8 0 0,7-7-7 0,9-9-1 15,9-8-8-15,9-8-1 0,6-4-4 0,7-3-1 16,2-2 1-16,1-2-5 0,3 3 8 0,-4 1-6 15,-5 8-2-15,-7 3 0 0,-7 7-6 16,-6 4 4-16,-9 6-1 0,-4 2 3 0,-9 4-6 16,-5 3 6-16,-6 3-2 0,-5 4-3 0,-3 1 12 15,-5 2-12-15,-2 1 1 0,0 0-1 0,-1 4-10 16,0 0 4-16,-1 6-11 0,-4 4-13 0,-5 6-20 16,-2 4-35-16,-5 4-42 0,-5 3-78 15,-3 3-141-15,-5 1-423 0,-3 1-887 0</inkml:trace>
  <inkml:trace contextRef="#ctx0" brushRef="#br1" timeOffset="258598.6351">21648 15804 2560 0,'-7'-2'118'15,"-4"1"9"-15,3 0-17 0,7 0-24 0,3 2-8 16,5 0-5-16,3 4-15 0,1 2 1 0,5 3-3 16,5 3-4-16,1 1 1 0,5 2-10 15,1 2-7-15,3 2-6 0,5 1-9 0,-3-1-1 0,4-2 1 16,-2 0-6-16,4 0 0 0,-1-6-5 0,6-3-5 16,6-4 9-16,3-5-3 0,7-5 1 15,8-6 0-15,5-8-7 0,10-8-1 0,10-6 1 16,6-7 8-16,10-5-9 0,-2-3 3 0,8-2-7 15,-7 2-8-15,-2 3 8 0,-11 3 0 0,-11 5 5 16,-13 5-2-16,-15 5 2 0,-17 3-3 0,-12 4 4 16,-10 0 6-16,-4 7 0 0,-6 3 4 15,-6 1-5-15,-1 5-4 0,-1 1 2 0,-1 2-3 16,-3-1 1-16,1 4-2 0,-5-2-6 16,2 3-2-16,0 0-2 0,-7 2 1 0,2 3-3 15,-2 2-11-15,-2 0-21 0,1 5-36 0,-1-3-48 16,5 2-96-16,0-2-263 0,3 0-1266 0</inkml:trace>
  <inkml:trace contextRef="#ctx0" brushRef="#br1" timeOffset="267005.4096">4001 14737 1 0,'0'-4'0'16,"0"-2"0"-16,0-2 0 0,3 0 0 0,-2 2 0 15,1 1 93-15,0-3 117 0,-2 2 20 0,0-1 1 16,0 0-17-16,0 1-23 0,0 1-13 0,0 0-16 16,0 1-13-16,0-1-12 0,1 2-11 0,-1-2-3 15,1 2-8-15,-1 0-8 0,1 1-6 16,-1 0-15-16,2-3-12 0,-1 4-10 0,0-2-12 15,-1 2-3-15,1 0-4 0,2-1-3 0,-3 2-1 0,0-1-4 16,0 1-4-16,2 0-1 16,-2 0-7-16,1 0-3 0,-1-1-7 0,2 1-3 0,-2 0-1 15,1 0 0-15,1 0 1 0,0-1-5 16,2 1 1-16,-1-2-3 0,2 1 0 0,0 1 3 16,1-1-2-16,1 0 3 0,-1-2 3 0,0 2-1 15,2 1 0-15,0-3-2 0,4 3-2 0,2 0-4 16,1-1 2-16,3 1-4 0,1 0-1 0,-1 0 3 15,3 0-2-15,-2 1 4 0,3 2-1 16,-1-2-2-16,0 3-1 0,0-2-1 0,1 2 3 16,-1-3-2-16,2 2 3 0,2-2-2 0,1 0-2 15,5 1 3-15,-3-2-1 0,4 0 1 16,-1 0 1-16,0-2-1 0,2 0-1 0,5 1 0 16,3-1 1-16,2 1-1 0,-1-1 4 0,1-1-1 15,3 1-4-15,4 1 4 0,1-2-5 16,3 0 1-16,-1 2 3 0,4-1-4 0,0 2 1 0,3 0-1 15,2-1-2-15,-4 2 3 0,3-2 1 16,-2 1-1-16,0-1-3 0,0 1 2 0,-3-1-2 16,0 1 3-16,0-1 2 0,-2 0-2 0,-2 2 1 15,0-1-3-15,-2 2 0 0,0 2 1 0,-1 0 1 16,-4 1-1-16,2 0-2 0,-2 0 3 16,2 3-4-16,-2-1 5 0,1 2 3 0,-2-2-4 15,3 2 3-15,3 0-5 0,1 0-1 0,-1 0 2 16,4 0 1-16,-2 1 0 0,4-1-1 15,-2 1 0-15,5-1 0 0,-3 1-1 0,3 1 2 16,-2-2-1-16,-3 3 0 0,3-1-1 16,-2 0-2-16,-1 1 5 0,2-1-2 0,-3 1 3 0,4 1-3 15,-3 0 0-15,5 0-4 0,-4 0 0 0,3 1 2 16,0 1-2-16,-2 0 5 0,4 1-2 16,1 1-2-16,0-1 6 0,5 1-3 0,-1 1 2 15,5-2-2-15,0 1-1 0,1 0 0 0,4 2-1 16,-4-2 4-16,2 3-3 0,3-1 4 15,-3 1-1-15,1 0-3 0,3 3 4 0,-3-3-5 0,5 2 4 16,0 1 0-16,0-2-2 0,5 1 2 0,-8-3-6 16,6 2 4-16,1-1-4 0,-4-2 6 15,7 1 3-15,-2 1-3 0,0-1 5 16,2 0-3-16,-1 0 2 0,-2 0-1 0,3 0-3 16,-2 1 2-16,2-1 0 0,2-1 3 0,2 2-3 15,0-2 3-15,1 1 1 0,1 1-5 0,-1-5 8 16,4 2-8-16,-2 2 2 0,3-1 2 0,2 0-7 15,2 1 7-15,2 0-4 0,1-3 1 0,-1 1 3 16,5 0-3-16,-3 1 1 16,8 1-3-16,-3-3 4 0,3 3-3 0,3-2 2 0,-4-1 2 15,3 1-9-15,2-1 6 0,0-2-5 0,1 0 2 16,1 1 3-16,0-3-1 0,-4 3 1 16,3-2-3-16,0 1 3 0,0-2-4 0,0 1 4 15,-1 0 3-15,-2 2-11 0,1-1 10 0,-1-2-7 16,6 2 1-16,-1-2 8 0,-2 2-4 0,2-3 2 15,-1 1-3-15,-1 0-3 0,4 0 0 0,1-2 0 16,0 1 4-16,2 0-1 0,-1 0 3 16,-1 0-2-16,4 0-4 0,-2-2 6 0,-2-1-3 15,-1 2 3-15,-6-1 0 0,-4 4-3 0,-2-5 2 16,-7 2 1-16,-3 0 2 0,-7-4-2 16,-7 0 2-16,-11 3-1 0,-11-4-5 0,-10-3 6 15,-10-1-4-15,-11-2 4 0,-9 0 2 0,-9 1-2 16,-8-1 5-16,-2 0-2 0,-4-2-1 15,-1 2-18-15,-2 3-14 0,0 3-17 0,-6 6-38 0,-5 7-112 16,-13 5-778-16,-6 2-758 0</inkml:trace>
  <inkml:trace contextRef="#ctx0" brushRef="#br1" timeOffset="313313.8767">1750 3070 2058 0,'-2'-6'48'0,"-3"1"5"0,4-1 2 0,0 6-5 16,-1 2-8-16,2 0-23 0,0 0-17 0,0 6-2 16,-1 11 12-16,1 7 22 0,0 13 7 15,0 10 2-15,1 6-8 0,1 8-5 16,0 5-6-16,4 2-4 0,-1-1-1 0,7-3-4 15,4-2 3-15,1-10-5 0,7-6 8 16,1-10 10-16,7-13 12 0,3-9 26 0,7-10 29 0,7-10 7 16,13-15 2-16,12-18-15 0,11-18-30 15,10-19-12-15,15-17-11 0,13-15-2 0,22-11 2 0,13-12 1 16,14-10 0-16,10-2-6 0,4-4-5 16,5 8 1-16,-4 8-2 0,-13 16 0 0,-10 12 3 15,-18 17-12-15,-21 13-2 0,-18 11-6 0,-20 14-7 16,-21 11 6-16,-15 10-5 0,-14 8 0 0,-14 5 2 15,-11 6-5-15,-8 5 4 0,-4-1 1 16,0 2 1-16,-1 2-3 0,1-2-1 0,-2 1-2 16,1 1-10-16,0 0 6 0,-2-1-8 0,1 2 0 15,-3 3 4-15,-4 6-10 0,-5 5-6 0,0 4-25 16,1 1-29-16,-2 1-47 0,5 4-77 0,3 10-162 16,-1 4-610-16,1 2-710 0</inkml:trace>
  <inkml:trace contextRef="#ctx0" brushRef="#br1" timeOffset="314322.0115">932 15280 2221 0,'-4'-6'86'0,"-3"-2"13"15,2 1 2-15,-4 0-3 16,1 0-25-16,-1-1-29 0,4 5-48 0,-1 2-23 0,3 2-4 15,2 4 1-15,0 6 26 0,1 4 9 16,0 6 3-16,0 5 5 0,1 6-2 0,0 6 6 0,2 5-2 16,-1 5-2-16,6 4-2 0,-1 0-13 15,13 47-2-15,4-21 0 0,1-27 8 0,1-28 20 16,4-14 27-16,0-8 34 0,10-10 15 16,12-13 8-16,14-19-14 0,17-16-24 15,17-20-17-15,18-15-13 0,14-16-2 0,17-9-6 0,12-9 3 16,4-4 2-16,0 2-4 0,4 1-2 0,-7 1-5 15,-6 7-5-15,-6 8 3 0,-14 14-4 0,-14 15-2 16,-20 13-1-16,-14 14-4 0,-17 13-4 16,-18 10 0-16,-14 11-3 0,-16 9-10 0,-7 4 7 15,-10 5-2-15,-4 3 1 0,-4 0-3 0,1 3-12 16,1 4-4-16,-1 3-6 0,-1 11-6 0,0 7-17 16,0 8-46-16,0 11-83 0,2 8-206 0,3 9-1150 15</inkml:trace>
  <inkml:trace contextRef="#ctx0" brushRef="#br1" timeOffset="376390.8013">3519 4418 980 0,'-19'-9'68'0,"-3"-4"26"0,-7 1 38 0,7 1 29 0,8 4 7 15,3-3-21-15,4 4-24 16,2 1-16-16,2 1-19 0,1 0-16 0,1 1-21 0,2 1-26 15,-1 2-19-15,2 0-20 0,-1 2-6 16,-1-2 4-16,6 3 4 0,-2-2 12 0,4 3-1 16,1 2 1-16,-1 0 3 0,6 4 5 0,-2 2 5 15,2 3-1-15,3 1-1 0,0-2-3 16,-1 1-4-16,2-2 10 0,-1-4 4 0,4-3 6 16,-1-2 22-16,4-3 15 0,-1-3 22 0,6-5 16 15,5-9 2-15,2-10-7 0,8-12-13 0,8-13-19 16,7-14-19-16,11-11-10 0,6-6-12 0,5-5-3 15,1 2-2-15,4-3-6 0,-1 8-1 0,-7 2 2 16,-2 6 6-16,-7 7 0 0,-7 7 1 16,-4 5 0-16,-8 8-10 0,-6 9 1 0,-8 3-1 15,-6 7-2-15,-5 4-1 0,-4 6 0 0,-9 5 2 16,-4 5 1-16,-3 2 6 16,-5 3 3-16,0 1 3 0,0 0 0 0,0 0-6 0,0 1-4 15,-2-1-6-15,2 0-2 0,-2 0-5 0,2 2-7 16,-1-2-3-16,0 1-13 0,-1 0-5 0,2 2-2 15,2 3-16-15,-1 0-28 0,2 4-56 16,-1-2-117-16,1 5-156 0,4 1-348 0,-1 1-749 16</inkml:trace>
  <inkml:trace contextRef="#ctx0" brushRef="#br1" timeOffset="377443.4411">1414 9824 897 0,'-25'-22'403'0,"-2"-4"-330"0,-9-3 8 0,9 10 31 16,11 8 8-16,5 5-29 0,4 5-77 0,5 1-67 16,3 3-17-16,0 9 5 0,6 7 59 15,-5 10 32-15,7 6-2 0,-1 10-2 0,3 4-9 16,5 4-2-16,4 3-5 0,8-2-2 0,1-2-2 15,3-1 0-15,7-2 1 0,0-8-1 0,5-10 6 16,6-10 8-16,4-10 11 0,5-11 24 16,8-13 20-16,4-9 20 15,10-14 10-15,15-16-3 0,11-13-7 0,10-12-15 16,13-16-9-16,7-10-14 0,12-8-6 0,6-4-5 0,8-2-1 16,4-1-1-16,2 1-3 0,1 2-2 0,-6 10-4 15,-12 10 0-15,-11 14 4 0,-18 13-6 0,-12 11 1 0,-13 11-4 16,-12 10-9-16,-16 6-2 0,-9 8-3 0,-18 6 0 15,-8 5-1-15,-14 4 1 0,-8 6-3 16,-3-2 3-16,-9 3 9 0,-1 0 6 0,-1-1 11 16,0 2-5-16,-1-1-13 0,1 1-12 15,-2 1-14-15,3-2-3 0,-2 3 2 0,0 5-5 16,-5 2-8-16,0 6-26 0,-2 5-42 0,-2 3-62 16,-5 5-103-16,3 7-185 0,-5 5-1072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26:45.73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1490 1757 1 0,'2'-6'251'0,"-2"-1"122"0,4-5-73 0,-2 4-27 15,-1 1-12-15,1-1-22 0,2 1-30 0,-2 3-40 16,-1-2-30-16,0 2-36 0,0 3-30 16,0 0-27-16,-2 2-22 0,1-1-22 0,0 1-19 15,-1 3 0-15,2 3 4 0,-2 3 9 0,1 6 19 16,-2 5 2-16,-2 4 6 0,-2 6 6 0,-4 6 2 15,-1 1 5-15,-6 7 1 0,4 1-4 0,-6 0-3 16,3 0-5-16,-3-1-4 0,0-5-2 16,1-4 1-16,-1-7 3 0,7-6-1 0,2-3-2 15,-1-3 1-15,3-6-3 0,0-1 3 0,4-2 2 16,-2-3-3-16,4-3 2 0,1-1 8 16,1-1 12-16,-1 0 14 0,1 0 20 0,0-1 8 15,1-1-3-15,-1-3-18 0,-1-4-25 16,1-6-21-16,0-8-14 0,2-5-3 0,6-9-5 15,0-5 1-15,3-4 0 0,3-1 2 0,3 0 7 16,5 1-5-16,-1 0-2 0,1 3 1 0,-2 4-3 16,0 4 1-16,-2 3 3 0,0 0 0 0,-3 3 3 15,3 3 1-15,-5 3 3 0,4 4 4 0,-5 2 3 16,-1 4 0-16,0 2-3 0,-3 5-5 16,2 2-4-16,-3 3-2 0,-2 2 0 0,5 2 0 15,1 6-1-15,1 2 0 0,5 3 1 0,-5 6 3 16,6 4 0-16,-4 3 1 0,-1 2-3 0,-1 2-1 15,-3-2-1-15,0 4 1 0,-4 1 2 0,1 1 1 16,-3 2 3-16,-1 0-4 0,3-2-1 16,-2 1 1-16,-2-5 1 0,2-1 0 0,0-3-3 15,-3 2 1-15,1-2-5 0,-2-1 3 0,1-1 0 16,0-5-2-16,0 1 1 0,0-5-19 0,-1 2-23 16,-1-4-28-16,-1 0-41 0,1-1-49 15,0-4-79-15,-1-4-124 0,0-2-239 0,2-4-925 16</inkml:trace>
  <inkml:trace contextRef="#ctx0" brushRef="#br0" timeOffset="207.772">1438 2210 785 0,'-7'-1'406'0,"0"-3"-52"0,0 0-48 15,4 1-21-15,3-2-51 0,1-1-71 0,1 0-58 16,2-1-40-16,2-2-31 0,2 1-14 0,4 0-4 15,5-3-4-15,1 3 1 0,5 1-4 0,1 0 1 16,-2 3-2-16,6 1 0 0,0-1-1 0,2 3-3 16,0 0-3-16,1 1 1 0,-3-1-6 15,4 0-25-15,-3-2-65 0,3 0-174 0,2 0-430 16,3-1-824-16</inkml:trace>
  <inkml:trace contextRef="#ctx0" brushRef="#br0" timeOffset="1068.6951">2263 1442 721 0,'-3'-15'235'16,"0"-5"-60"-16,-1-10 69 0,1 4 13 0,2 2-6 0,-1 2-25 0,-5 0-56 15,3 4-40-15,-4 2-25 0,0-2-27 16,-1 4-20-16,1-1-8 0,-5 4-8 0,2-3-4 15,-6 0 1-15,1 4-9 0,-2-2-9 0,-2 1-3 16,6 2-9-16,-6 0 4 0,0 3 2 16,-1-1-2-16,-4 0 4 0,4 2-4 0,-3-4-1 15,-4 4-2-15,0-3-4 0,-3 5 3 0,0-2 0 16,-1 1-3-16,2 0-10 0,-2 1 2 0,0 2 5 16,0 0 0-16,-2 1 12 0,2-2-5 0,1 4-4 15,0-2 5-15,1 1-5 0,0-1 5 16,0 1 2-16,5-1-4 0,-3 3 4 0,-2 1-5 15,2 0 1-15,1 1 2 0,-2 1 1 0,1 0-3 16,-2 3-6-16,-3 0-1 0,-2 5-5 16,3 1 3-16,0 0-1 0,-1 1 1 0,16-6-1 15,-2 2 5-15,2 1 3 0,-6 3-1 0,3 2 4 16,-3 3-9-16,3 2-3 0,-4 6-1 0,-1-2-5 16,2 2 6-16,3-1 2 0,0 4 0 0,0-1 1 15,2 1-1-15,2 2 1 0,-1-1 0 16,3 4 3-16,-1-1-3 0,1 4-1 0,3 1 1 15,-1 0-2-15,3 2 2 0,-1 0 2 16,3-1-3-16,-2 1 1 0,6-3 0 0,1 1-2 0,-2-2 3 16,4-1-1-16,4 1 1 0,-1-3 2 15,1 1-2-15,5-3 0 0,5 2 3 0,-3-2 3 16,3 0 1-16,6-3 5 0,0 1-2 0,3-2 0 16,3 2 4-16,0-2-2 0,4-1 2 15,-1 0-7-15,10 3-3 0,23 17 2 0,-6-9-2 16,-10-11 9-16,-8-11 2 0,0-1-2 0,1-4 0 15,4-2 2-15,1-2 2 0,5-3-2 0,0 2-2 16,-5-3-5-16,4-1-1 0,-5-2 2 0,0-2 2 16,0-3 2-16,4-4 1 0,-5-3 3 15,4-1 0-15,0-3-2 0,0-1-3 0,-1 0-5 16,3-3-3-16,-3 0 1 0,-1-2 1 0,-2 0-1 16,-2 0 0-16,0-3-2 0,0-2 2 15,-4 0 0-15,0-5 2 0,-4 1-2 0,0 0 2 16,-1-3 1-16,0-1 2 0,-1 0 3 0,0-5-1 15,1 0 1-15,-2-6 0 0,-1-2 2 0,-4-1-2 16,-4-2 2-16,3 1-1 0,-5 1-2 16,-1 1 1-16,-2 1-4 0,-1 1 4 0,-3-1-1 15,1 2-1-15,-4 4 1 0,-4-1-7 0,-1 4-2 16,-3-1 1-16,-2 4 3 0,-1-2-4 0,-4 4 2 16,-1 2-4-16,-7-5-6 0,-2 6 6 0,-2-3-3 15,-4-3 3-15,-2 3-1 0,-4-2-5 0,-11 1-1 16,-7 5 2-16,-5-1-6 0,-4 4 10 15,-10 0-4-15,-4 3-1 16,-7 2 6-16,-4 1-6 0,-6 4 5 0,2 1-10 0,1 4 0 16,6 7-15-16,-1 4-14 0,8 8-17 0,1 10-45 0,-2 11-70 15,0 6-295-15,-9 11-1302 16</inkml:trace>
  <inkml:trace contextRef="#ctx0" brushRef="#br0" timeOffset="4185.8344">4301 1491 1 0,'-1'-4'0'0,"-2"-5"96"0,0-5 267 16,2 3-27-16,-1-1-36 0,0 1-42 0,1-1-32 15,-2 2-29-15,2-2-2 0,0 0-11 16,-1 0-10-16,0 2-10 0,-3-2-32 0,2 0-17 15,-2 1-24-15,-1 0-26 0,1-1-21 0,-1 5-10 16,-2-1-1-16,0 1-2 0,-1 3-7 16,0 0-12-16,-3 4-6 0,1 0-2 0,-7 3-1 15,-2 3 1-15,-3 2-3 0,-2 3 1 0,-1 2-3 16,-5 3-1-16,2 4 2 0,-5 1 1 16,-2 3 4-16,1 0-1 0,-1 1 1 0,2 3 1 15,2 2-2-15,1 1 1 0,2 1-2 0,2 4-1 16,1 0 0-16,1 4 2 0,4 1-2 0,-3 3-3 15,5 1 1-15,3 0-2 0,2 1 3 0,4-1 1 16,2-1 1-16,4-2-1 0,-2 1-1 0,5-2 0 16,5 2-6-16,0-2 5 0,3-4 1 15,1-1 3-15,6-2 4 0,1 2-4 0,5-4-1 16,6-1 2-16,0-1 0 0,7-4 5 0,2 0 2 16,0-3-1-16,4-4 1 0,4-4 0 0,1-4 7 15,1-5-2-15,2-3 0 0,-3-3 0 16,2-3-5-16,-2-3 2 0,2-4 2 0,-1-4-2 15,-3-6 1-15,1-1-4 0,-1-2-5 16,0-4 4-16,-1-2 0 0,-4-3-1 0,-3-1 8 0,-4-3-9 16,-5 2-3-16,-2-4 1 0,-4 0-5 15,0-1 2-15,-4 0 2 0,-3 0-3 0,-4 3 1 16,-2 4 0-16,-2 3 0 0,-3 1 1 0,-2 4 3 16,-4 1-1-16,0 2-1 0,-2 5-1 15,0-2-6-15,-3 7 4 0,1-3-1 0,-1 5 0 16,0 1-1-16,0 0 0 0,0 3-2 0,-2 1-2 15,1 3 4-15,-3 2-7 0,-5 2-2 0,0 3-2 16,-8 5-1-16,1 3 7 0,-10 5 3 16,0 2 2-16,0 4 0 0,2 1-4 0,3 1-3 0,2 2 2 15,3 0 0-15,4 2 2 0,3 1-1 16,6 4-1-16,1-4-5 0,5 1 3 0,2-5 3 16,3-5 0-16,4-3 6 0,3-3-4 0,0 0-5 15,0-5 4-15,4 0-1 0,-2-1 2 0,2-2 4 16,2-1-2-16,0-2-2 0,2 0 1 15,1-1 2-15,1-4 0 0,0 2 5 0,3-3-2 16,0-2-2-16,1 1 1 0,2-1 0 0,2-3 2 16,-1-2 0-16,6-1 1 0,-4-1 2 15,3-1-4-15,-1 1 1 0,-4-3 0 0,1 0-1 16,-1-4 2-16,2-2-1 0,-2 2-1 0,1-2 0 16,-2-3 0-16,3-3 1 0,-1-4-2 0,1 0-2 15,0 1 0-15,-1 3 0 0,-3 3 0 16,-2 3 2-16,-1 4-3 0,-5 1 0 0,-3 3-2 15,1 4-1-15,-3 1 2 0,-1 1 1 0,1 3-3 16,-1-1 1-16,3 4-2 0,-2-1-2 16,2 4 3-16,6 3 2 0,-4 1-1 0,3 1-1 0,1 3 0 15,1 1-3-15,-4 3 4 0,4 2 1 0,-2-1 1 16,-1 0 2-16,2 3-1 0,-4-1-1 16,-2 1 1-16,2-1 0 0,-1-5 0 0,0-2 0 15,-2-4 0-15,1-1-4 0,-3-1 2 16,2-1 3-16,1-4 0 0,-5 1 2 0,3-2 1 15,2-2 1-15,0-2 1 0,3 1 4 0,-1-5-2 16,6-5 1-16,3-1-5 0,0-5-1 0,1-4-1 16,-2-1 2-16,-2-1 1 0,0 1 4 0,-5-2-3 15,3 2-2-15,-4 1-1 0,-3 5-2 16,-1-1 2-16,2 2 0 0,-4 3 0 0,0 0-2 16,-2 6 1-16,2 0 1 0,-3 5 0 0,-2 1 0 15,0 1-3-15,0 0-4 0,-1 1-6 16,1 0-9-16,-1 0-14 0,2 3 3 0,0 1 2 15,1 3 11-15,3 4 14 0,-1 5 1 0,1 1 2 16,0 4 1-16,1 1 0 0,0 0-2 0,3 5-1 16,0 0 1-16,1 1-1 0,2-4 2 15,3-4 1-15,2-5-2 0,0 0 1 0,4-4 1 16,-2-2 4-16,-3-3-1 0,4-3 1 0,-3-2 1 16,4-2-3-16,2-2 1 0,2-3 2 0,-4-2 3 15,2-2 0-15,-2-2 3 0,-1-4-3 0,-2 0-2 16,2-6 1-16,-4-2-2 0,0-5 1 15,2-4-1-15,-4-1-2 0,3-3-2 0,-4 0-2 16,2-1 4-16,-2-2-1 0,-3 0 3 16,0-1-3-16,1 1 1 0,-1 0 0 0,0 2-2 0,-2 0 4 15,-3 3-5-15,-2 0-4 0,-1 2 1 16,-1 4 2-16,-1 3-1 0,-1 3 4 0,-1 3 3 16,-1 0-5-16,1 3 2 0,1 3 1 15,-2 1-4-15,1 2 5 0,-1 4-1 0,2-3 0 16,0 5-2-16,0 0 0 0,1 3-2 0,0 1 0 15,0 1 2-15,-1 0-7 0,0-1-7 0,1 2-7 16,0-1-15-16,-2 1 8 0,2 3 7 0,-1 3 7 16,-1 1 16-16,0 5-7 0,1-1 0 15,1 4 1-15,0 3 2 0,0-2 1 0,0 1-2 16,0 5 2-16,2 2-4 0,2 4 3 0,0 1 3 16,-1 2-2-16,5 3-3 0,-3 1-1 0,1 2-4 15,3 1 3-15,0 3 1 0,-2-1 4 0,0 1 0 16,1 1-2-16,1-4 0 0,1-1-1 15,0-2 3-15,-1-6 0 0,2-3 2 0,-1-4-2 16,-1-5-2-16,0-1 0 0,-2-6 0 0,1 0 3 16,3-4 0-16,-2 0 0 0,0-5 1 0,1 0 1 15,4-4 3-15,3-4 1 0,8-3-1 0,2-5 1 16,5-3-5-16,4-1 1 0,-4-2-5 16,-1 1 2-16,-1 0-1 0,-1-1-1 0,-7 0 6 15,-1 4-5-15,-3-2 2 0,1 1 2 0,-6 3-4 16,1-1 3-16,0 2-5 0,-2 2 1 15,-4 3-3-15,-3 0 1 0,2 3 4 0,-3 0-3 16,1 0 4-16,-3 4-2 0,-2 0-1 0,0 0 0 16,-1 0-4-16,1 0-5 0,0 0-5 0,-1 4 1 15,1 1 1-15,-3 4 6 0,-1 5 9 16,2-1-3-16,-6 5 3 0,2 1-3 0,-2 0 0 16,-2 0 1-16,0 2-2 0,3-4 3 0,-1 1-3 15,5-5-1-15,3 0 1 0,0-3-2 0,2 1 3 16,6-3 1-16,-2-2-2 0,3 0 5 15,4 0-4-15,-1-3 3 0,4-1 3 0,1-4-1 0,2 0 0 16,1-1 0-16,0-5 2 0,1 3-1 16,-1-4-1-16,1-1 0 0,-1-1-2 15,-3-3 2-15,-2 2 1 0,0-4-1 0,-1-2 1 16,-2 1-2-16,-1 0 1 0,-2 3-2 0,0 2 0 16,-2 2 3-16,-5 1 5 0,-1 1 0 0,0-1-1 15,-1 2-1-15,0 2-4 0,0 1-1 16,0-2 3-16,0 2-5 0,0 1 4 0,-1 2-4 0,1 1-3 15,0 1 3-15,0-1-1 0,0 0 0 16,0 0 1-16,0-1-4 0,0 1-4 0,0 0-2 16,0 0-6-16,0 2-9 0,0-1-4 0,0 3 4 15,1 4 5-15,-1 2 10 0,3 4 9 0,-1-2-1 16,2 2 0-16,-3-3 2 0,3 0-4 16,-1 0 2-16,-1-1-3 0,5-2 0 0,-4-3 4 15,3 1-1-15,-1-1 3 0,3-1-1 0,-2-2-2 16,1-1 1-16,4-1 3 0,2-5 2 15,3 0-1-15,2-3-2 0,2 1 0 0,-1 1-5 16,-3-4 6-16,1 3 0 0,-3-4-3 0,2 0 5 16,-3-1-4-16,4 2-1 0,-3 0-1 15,3-2-1-15,-3 2 2 0,1-2 0 0,-2 2 2 0,-2 1-3 16,-2 0 4-16,2-1 0 0,-2 0-1 16,-1-2 5-16,-2-1-4 0,1 2 1 0,0-4 1 15,-4 0-5-15,3-1 4 0,-2-4-1 16,3 1-1-16,-3-2 1 0,0-3-2 0,0 0 5 0,-1 2-4 15,3-1 9-15,-3 5-6 0,0 2-3 0,1 1 3 16,-2 2-5-16,-1 1 2 0,-1-1 0 16,0 0 3-16,0 1-3 0,0 1 5 0,-1 1 0 15,1-1-2-15,-1 1 5 0,0 1-4 0,1 2 3 16,-1 0 3-16,1-2-1 0,0 5 1 16,-3-3 0-16,1 5 1 0,2 0-2 0,-1 1-2 15,0 1-3-15,1 0-5 0,0 0-2 0,-1 1-9 16,0 2 0-16,-5 5 2 0,1 7 0 15,-7 4 10-15,-5 6-3 0,-2 4-1 0,-2 5 0 16,0 5-6-16,-1-1 3 0,6 1-1 0,3-4 5 16,4 1 0-16,6 2-1 0,3 0 2 0,4 0-7 15,6-1 8-15,5-3 0 0,0-2-2 0,7-1 5 16,4-2-4-16,0-5 0 0,4-3 4 16,2-5-5-16,3-3 3 0,0-5-1 0,3-3-1 15,1-3-5-15,-5-4 5 0,1-4-2 0,-7-2-3 16,0-6 4-16,-1-2-16 0,-5-7-12 0,-1-3-16 15,-2-4-23-15,-7 2-14 0,-2 2-14 0,-8 2-19 16,-4 2-28-16,-8 3-38 0,-8 1-57 16,-5 1-105-16,-7 2-166 0,-5 4-622 0</inkml:trace>
  <inkml:trace contextRef="#ctx0" brushRef="#br0" timeOffset="4405.7082">5638 1732 1887 0,'-19'-8'241'0,"-1"-4"14"16,-5-1-33-16,14 1-40 0,3 5-15 0,7 2-53 16,0 0-36-16,3 0-34 0,5 2-32 15,3-1-13-15,7 0-13 0,10 1 3 0,13-1 8 16,10 4 0-16,7-1 2 0,8 2-3 0,7 1-15 15,0 1-52-15,5 2-93 0,0-3-225 0,1 2-1167 16</inkml:trace>
  <inkml:trace contextRef="#ctx0" brushRef="#br0" timeOffset="6207.0496">8539 1727 154 0,'1'-4'484'0,"0"-5"-114"16,1 0-60-16,3-1-25 0,-4 2-32 15,0 1-24-15,0-2-30 0,-1 1-24 0,-1 0-18 16,0 1-23-16,0-1-15 0,-4 2-18 0,3 2-14 16,-1 0-17-16,-2 1-10 0,3 1-15 15,-1 2-20-15,-3 2-10 0,2 0-11 0,-8 4-6 16,-4 3 6-16,-8 9-1 0,-4 4 0 0,-4 1 0 15,-3 6-3-15,2-1 2 0,2 6-1 0,-2 2 5 16,2 2-4-16,4 0 2 0,4-2-2 16,6 0-4-16,8-2 4 0,7-2-3 15,9 1 2-15,3-3 1 0,5-1 1 0,12-3 3 0,5-6 3 16,7-3 3-16,6-6 1 0,6-2 3 0,7-7-1 16,3-4-1-16,0-5-1 0,0-2-5 0,-1-6 1 15,-6-2-1-15,1-9-1 0,-9-7 1 0,0-4-4 16,-10-6 1-16,1-4 1 0,-5-3-2 15,-2-3-1-15,-8-3-1 0,-1 0 6 16,-5 0-8-16,-5 1 2 0,0 5 1 0,-8 4-11 16,1 3 12-16,-6 9-6 0,-2 4 2 0,-2 1 2 15,-1 9 0-15,0 0 4 0,2 5-3 0,-1 3 5 16,-1 2-3-16,3 4 3 0,2 3 3 0,-1 1-15 16,1 4-6-16,2-2-23 0,0 4-2 0,-2 3 7 15,1 10 8-15,-2 4 20 0,-3 7 1 16,4 4 1-16,-2 5-1 0,1 6-3 0,-1 4 6 15,-2 6-4-15,4 3 2 0,-3 6-1 0,1 0-2 16,4-2 2-16,0-2 0 0,4-8 0 0,2-9 0 16,5-7-2-16,-1-11 1 0,1-7 0 15,2-4-1-15,-1-6 2 0,0-4 3 0,4-5-1 0,2-8 3 16,6-5-1-16,1-6-3 0,4-5 2 16,2 2-2-16,0 0 0 15,0-1-2-15,0 4-2 0,-1-1 1 0,-2 0-1 0,-1 5 1 0,0 6-2 16,-1 1 0-16,-4 4-2 0,-1 3-2 15,-1 1-1-15,-2 3-1 0,0 4 1 0,-2-1 0 16,1 4-2-16,-2 0 3 0,3 1 1 16,-1 3 2-16,2 2 4 0,5-4-2 0,2 5-1 0,5-3 4 15,4-1-2-15,-2-2 3 0,3-1 1 16,-3 0-4-16,-1-3-1 0,1-1 0 0,-5-4-2 16,2 1 2-16,-5-2 0 0,-6-4-1 15,-4 3 1-15,-3-4 2 0,-2-3 3 0,-2-2 5 16,0-4 1-16,0 0-2 0,-3-4-1 0,-2-2-2 15,0-1-2-15,-1 1 0 0,-2 2 1 0,-2 4 3 16,-1 3 6-16,1 1 0 0,-3 0 2 16,-3 3 1-16,1 0-5 0,-2 2 3 0,2 0-4 0,-3 4-3 15,0-2-2-15,-1 5-6 0,-3 2 2 16,-5 3-1-16,-1 4 0 0,-3 3-2 0,0 4-4 16,-2 4 1-16,2 0 2 0,1 4 1 0,5 1 1 15,1 1-1-15,6-1-4 0,3 2 3 16,3 1 2-16,3-3 0 0,4 2 4 0,2-6-5 0,2-1 0 15,3-3 3-15,3-7-2 0,-2 1 3 16,5-8 0-16,-1-1 0 0,5-4-1 16,-1-1 1-16,5-4 4 0,3-6 0 0,-3 2 2 15,1-6-1-15,-4 2-3 0,-1 1 5 0,-7-4 3 16,3 2-2-16,-5-2 0 0,-1 0-4 0,2 0-4 16,-2 1 1-16,-3 4 2 0,-3-1 5 0,2 4 6 15,-4-1-6-15,-1 0 1 0,0 2-3 0,-1 0-2 16,0 2 2-16,0-1-1 0,0 3-1 15,0 0-4-15,-1 1 3 0,0 2 1 0,1-1 1 16,-1 3 2-16,1 0-5 0,-1 0-7 0,1 0-6 16,0 0-8-16,-2 0-8 0,2 1-3 15,-1 3 2-15,-2 3 4 0,3 2 12 0,0 5 9 0,-1 2 3 16,1-1 4-16,1 3-5 16,-1 1-1-16,4 1-1 0,0-1-4 0,1 0 5 0,1 0 1 15,3-3 0-15,1 5 4 0,1-7-3 16,0-1-1-16,1-1 2 0,3-2 1 0,-1-3-1 0,4-2 2 15,1-1-2-15,3-1-2 0,-1-6 3 0,5-1 2 16,0-1-1-16,3-2 2 0,2-7-1 16,-1 1-2-16,0-2 3 0,0-6 0 0,-1-1-3 15,-2-1-1-15,0-4 0 0,-5 3-6 16,1 1 6-16,-5 0 3 0,0 0-2 0,-3 4 6 16,-2 3-6-16,-2-2-1 0,0 4 7 0,-2 2-4 15,-3 2 4-15,2 2 0 0,-1-1-8 0,-4 5 0 16,3 0-1-16,-3 3-2 0,-2 1 0 15,-1 1-1-15,0-1-10 0,0 6 3 0,3 1 1 16,3 2 2-16,-1 6 4 0,2 4 1 0,-1 1-3 16,0 5-2-16,2 1 5 0,-1 3 0 0,0 2 4 15,3 0 7-15,2-1-6 0,1-6-2 0,6 0 1 16,2-6-8-16,3-4 6 0,1-2 0 16,2-5 0-16,1-4 3 0,0-5-2 0,2-4 2 15,-3-5 1-15,-2-3 5 0,1-4-1 16,-2-5-3-16,1-2-1 0,-1-4-6 0,-2-1 6 15,0-5 1-15,-3-2 1 0,-4 2 3 0,4-4-3 16,-3 4 0-16,1 0 1 0,-3 3-1 0,-3 3 3 16,-7 6 5-16,-2 0 2 0,-2 3-2 0,-3 3 6 15,0 5 0-15,-1 1 2 0,1 5 2 16,2 2-3-16,-1 2-7 0,0 2-5 0,1 1-12 16,-1 0-15-16,1 2-1 0,-2 4-2 0,1 8 3 15,-3 6 16-15,0 5 3 0,3 4 0 0,2 4 6 16,2 2-7-16,2 4-4 0,0 1 2 0,-1 2-3 15,0 4 4-15,-2-2 0 0,2 1-1 16,-1-4-11-16,1-6-7 0,5-4-9 0,0-6-12 16,3-5-8-16,1-4-19 0,-2-3-18 0,-1-6-22 15,1 0-11-15,-1-8-39 0,1-4-109 16,2-5-253-16,2-2-1056 0</inkml:trace>
  <inkml:trace contextRef="#ctx0" brushRef="#br0" timeOffset="6376.3702">11331 1672 1976 0,'-6'-3'303'0,"2"-4"-68"16,-1 2-34-16,3 1-52 0,4 0-61 15,4 0-54-15,3-1-31 0,7 0-5 0,9 1-1 16,10-1 1-16,8 2 2 0,8 0-12 0,8 1-24 16,3 1-89-16,6-1-238 0,-2 1-601 15,0 0-517-15</inkml:trace>
  <inkml:trace contextRef="#ctx0" brushRef="#br0" timeOffset="6818.4026">12414 1502 1289 0,'1'-14'523'0,"-2"-5"-197"16,1-4-41-16,-1 7-69 0,-2 4-34 0,-2 1-35 0,0 1-34 15,-2 4-35-15,0 3-32 0,0 4-23 0,-6 5-11 16,-5 7-9-16,-6 5 1 0,-3 6-3 16,-2 7-2-16,2 5 4 0,1 5 2 0,2 6 1 15,3 6 2-15,3 6-3 0,2 7 2 0,1 8-1 16,3 6 3-16,4 3 2 0,6 0 1 0,2-4-2 16,5-3 2-16,4-3-2 15,0-4 2-15,1-6 0 0,0-6-2 0,3-7-1 0,-3-6-3 16,-3-5 1-16,0-7 0 0,-1-5-2 0,-2-6 0 15,-3-5-6-15,2-5-12 0,-3-2-12 0,0-5-3 16,0-3 0-16,0-2-22 0,-3-4-36 16,-1-3-53-16,-5 1-69 0,-4-3-87 0,-7 0-126 15,-6 2-334-15,-7-1-619 0</inkml:trace>
  <inkml:trace contextRef="#ctx0" brushRef="#br0" timeOffset="7321.397">11662 2280 1 0,'51'-22'0'0,"22"-8"175"0,22-7 242 15,-3 3-35-15,-7 5-54 0,-2-1-75 0,1 0-52 16,-5 3-34-16,0 3-35 0,-7 5-21 0,-4 3-26 16,-6 2-19-16,-13 3-9 0,-6 3-7 15,-13 4 2-15,-12 1 1 0,-7 3 2 0,-7 0 6 16,-4 0-7-16,-1 0-10 0,-2 0-8 0,-5 6-1 15,-2 3 5-15,-10 2 8 0,-4 6 4 16,-4 0-8-16,0-2-9 0,2 0-7 16,2 2-9-16,9-4-8 0,3 1-7 0,7 0-1 0,3 0-5 15,3-2 2-15,1 0 4 0,6-3 1 0,4-1 10 16,7 0 1-16,7-1 1 0,9 2 2 16,6-2-9-16,1 2-3 0,6 4-2 0,-6-1-6 15,-2 2 5-15,1-1-2 0,-7 2 1 0,0 2-3 16,-4-4 3-16,-1 4-2 0,-3 1-3 0,-6 0 7 15,0 2-5-15,-8-2 1 0,-3 0 1 0,-4-3-4 16,-2-2 4-16,-5 0-1 0,-1-4 3 0,0-2 7 16,-5 0 11-16,4-2 10 0,-5-5 7 15,-3 0 4-15,-1 0-4 0,0-5 0 0,0-4-4 16,3-3-7-16,0-4-2 0,0-4-9 0,1-3-4 16,7-6-5-16,3-2-4 0,7-1-1 0,5 0-3 15,4 1 0-15,7 2-2 0,5-2-1 16,4 1 2-16,4 1-2 0,0-4 4 0,4 4-3 15,-1 3 1-15,-2 3 3 0,-2 2-2 0,-6 6 3 16,-6 0-3-16,-3 4 3 0,-3 3-3 16,-4 2-1-16,-1 0 0 0,-3 1-9 0,-3 4-28 15,1 5-71-15,1 2-168 0,1 4-787 0,-3 0-640 16</inkml:trace>
  <inkml:trace contextRef="#ctx0" brushRef="#br0" timeOffset="9404.3981">15011 2092 373 0,'1'-8'566'0,"-1"-6"-222"0,0 0-60 0,0 0-29 0,0 2-13 16,-1 1-27-16,0 1-44 0,-2 0-35 16,1 2-25-16,2 0-17 0,-3 2-8 0,1-2-12 15,-3 3-7-15,2 0-15 0,-2-3-9 0,-1 2-6 16,-1 0-10-16,-2 0 5 0,0 3 0 0,-2-1-6 16,-2 1-4-16,-5 2-8 0,-3 2-7 15,-8 4-2-15,-3 3 6 0,-7 2-4 0,-1 3-2 16,0 2-3-16,-2 5-7 0,1 1 3 0,4 3 3 15,0 1 0-15,3 6 4 0,5-1-3 16,3 0-3-16,7-3 1 0,8 0-1 16,1-4 0-16,8 1 3 0,3-2-5 0,7-2-2 15,3-3 3-15,5 0 2 0,6-4 2 0,6-2 7 0,8-4-4 16,5-4 1-16,2-4 6 0,3-2-2 0,-5-6 0 16,-2 0 0-16,-5-4-5 0,-2-1 0 15,-3-4 1-15,-6-1 6 0,-2-3 1 0,-3-1 1 16,-1-2 0-16,-5 0-5 0,-1 0 0 0,-2 1-3 15,-5 0 3-15,2 1 2 0,-5 2-1 0,-1 4 0 16,0-1 0-16,-2 5 0 0,0 1 0 0,-2 2 5 16,2 3-4-16,1 1 1 15,-1 3 0-15,1 2-4 0,-2 2-4 0,2-1-6 16,1 1-13-16,-1 0-8 0,0 4 2 0,-3 5 3 0,-2 7 10 16,-2 5 10-16,4 2-3 0,-2 4 1 15,4-2-2-15,2 4-2 0,1 0 3 16,5-1 0-16,-1-2 0 0,9 1 3 0,0-1-5 0,4-4 2 15,5-3 3-15,6-4-2 0,1-2 2 16,2-4-1-16,4-2-1 0,-3-4-1 0,-2-1 1 16,1-6 2-16,-4-3 1 0,-4-4 4 0,3-3-1 15,-4-1-2-15,-2-7 2 0,4-2 4 0,-7-5-4 16,1-4 2-16,-1-4-3 0,-5-6-7 16,4-2 4-16,-6-1 4 0,-1-1-2 0,-3 6 3 15,-3 0-2-15,1 7-2 0,-3 2 2 0,-3 6-1 16,0 2 1-16,-4 5 3 0,4 0-1 0,-2 4 0 15,-2 5 1-15,4 5 1 0,0 2-3 0,0 1-5 16,1 2-19-16,-1 1-9 0,0 6 1 0,-5 6 3 16,2 10 15-16,-3 4 7 0,-1 6 0 0,3 3 0 15,-2 2 0-15,6 5-1 0,0 2 3 16,1 2 0-16,1-1 0 0,1-3-1 0,7-5-2 16,1-7 1-16,1-3 0 0,7-6 2 0,2-1-2 15,-1-4 1-15,4-5-1 16,1-3 2-16,5-4 2 0,1-3 0 0,1-5 1 0,-1-2-1 15,2-6-1-15,4-3 1 0,-4-3-1 0,0-7 2 16,-1-2 1-16,-2-5-1 0,-3-2 1 16,-2-7 1-16,-4-5 0 0,-1-2 1 0,-6-3-1 15,3 3-4-15,-6 1-1 0,-4 4 1 0,0 5 1 16,-3 3 3-16,-3 4 2 0,-3 2-1 0,0 5 5 16,-1 4-1-16,2 1 0 0,-1 6 1 15,-2 0-2-15,2 4 2 0,0 0-5 0,-2 3-3 16,5 4-4-16,-1 1-5 0,1-1-14 0,-2 6 2 15,-3 2-5-15,1 8 1 0,-5 9 17 0,1 2-3 16,1 5 5-16,-1 6 1 0,1 4 0 0,3 1 0 16,-2 4 0-16,2 2 2 0,-1 2 0 15,4-3 1-15,2-5-1 0,3-2-2 0,0-9 1 16,2 0-3-16,-1-5 4 0,5-4 1 0,1-1-4 16,-1-4 6-16,2-2-6 0,5-3 2 15,-5-3 2-15,6-5 0 0,-1-2 2 0,3-2-2 0,3-4 3 16,1-2-5-16,4-5 6 0,2-4-1 15,-1-5 0-15,-2-2 1 0,1-2-4 0,-1-4 1 16,-3-2 1-16,2-2 0 0,-6-5 3 16,-1-1-2-16,-3-1-4 0,1 2-2 0,-5 3 1 15,0 5 1-15,-3 6 1 0,0 5 4 0,-2 2-4 16,-3 5-2-16,0 2 0 0,-1 4-6 0,-1 1-1 16,-2 3-12-16,0 1-6 0,2 6 0 15,3 2 3-15,-1 5 14 0,5 6 5 0,-2 3 3 16,-2 6 0-16,3 3-1 0,-3 2 2 0,2 1 2 15,-3-4-2-15,2-3-1 0,0-4-1 0,4-3-2 16,1-2 5-16,0-3 1 0,3-1 0 16,4-4 1-16,0 1-2 0,2-5 1 0,1-2 1 15,3-4-3-15,3-3 4 0,2-4 3 0,-2-1-3 0,2-4 5 16,1 1-4-16,-4-4 1 0,-3-1 0 16,-2-1 2-16,-3-2 0 0,-1 0-4 15,-3-1 0-15,-1-1 0 0,0-1-1 0,0-2 4 0,-5 1-3 16,0 1 2-16,1 1 1 0,-2 4 3 15,-4 0 6-15,3 2 0 0,-3 1 4 16,-2 5-3-16,2 2-4 0,-1 2 1 0,-1 2-7 0,-1 1-1 16,0 2-7-16,0-1-4 0,0 2-14 0,0 4-2 15,1 2 5-15,0 5 0 0,2 5 16 16,-3 5 0-16,5 2-1 0,-2 2 0 0,-2 0-3 16,1 0 2-16,2-2 1 0,-2-3-3 0,-1-2 2 15,0 0-15-15,1-1-18 0,2-4-19 16,-2-4-25-16,1-3-26 0,-3 0-31 0,1-3-60 15,-1-3-38-15,0-3-199 0,-3-4-1013 0</inkml:trace>
  <inkml:trace contextRef="#ctx0" brushRef="#br0" timeOffset="9561.0658">16849 1664 1717 0,'-11'-10'247'0,"-2"-5"-27"0,1-1-18 16,2 3-41-16,5 4-35 0,0 0-54 0,4 6-45 15,1 1-43-15,0 1-76 0,2 3-31 16,6 2-147-16,3 7-590 0,5 0-550 16</inkml:trace>
  <inkml:trace contextRef="#ctx0" brushRef="#br0" timeOffset="12452.6807">17703 1852 489 0,'-3'-10'311'0,"-2"-2"16"0,0-3-40 15,2 3-29-15,3 3-26 0,3 0-23 16,-1 0-20-16,1 1-25 0,-2 0-13 0,1 2-18 15,-2 4-28-15,0 1-35 0,0 1-34 0,0 1-31 16,2 0-25-16,-2 1-7 0,1 2 3 0,2 5 5 16,0 3 18-16,-2 7 4 0,5 4 9 15,-3 4 1-15,-2 7-1 0,4 3 6 0,-3 2-8 16,1 5 3-16,-2 4 2 0,1-1 0 0,-1-3-2 16,1-3-2-16,0-4-5 0,0-2-4 0,1-2 5 15,0-4 2-15,0-2 2 0,-2-4 0 16,2-3-1-16,-1-4-2 0,1-2 2 0,-2-4 4 15,-1-3-3-15,1-3 4 0,-1-3 13 0,-1-1 18 16,1-1 30-16,1 1 22 0,-1-3-5 0,0-2-22 16,0-6-30-16,-1-5-26 0,0-1-12 15,-4-5 3-15,1-1-2 0,-2-1-1 0,-3 0-1 16,4 0-4-16,-2 0 3 0,3 4 5 16,1 1 0-16,-2 2 1 0,4 2-3 0,-2-1-4 15,2 0 1-15,1 2-2 0,2-1 1 0,1 1-3 0,2-2-8 16,2 1-8-16,5 3 2 0,4 0 1 15,4 5 5-15,2 1 9 0,2 2-9 0,0 0-3 16,0 4 2-16,3 4-4 0,-2 1 7 16,-2 2 2-16,-1 3-2 0,-2 1 1 0,-2 5 1 0,-3 0-1 15,-2 2 4-15,1 2 2 0,-4-2-1 16,-4-1 0-16,-1 2 0 0,-3 1-2 0,-2 1 3 16,-2-1 4-16,-5 0-1 0,1-2 2 0,-2 2-2 15,-5-3 1-15,0 0 2 0,0-4 4 0,-2 1-1 16,1-3-1-16,-3-3 1 0,0 1-5 0,0-2 5 15,-3-2 1-15,1 0-1 0,0-2 0 16,2-2-4-16,0 0-3 0,-2-1-3 0,5-1-3 16,-2-2-14-16,4 0-21 0,4-2-41 0,2-1-69 15,3 1-96-15,6-6-182 0,3 2-359 16,9-3-763-16</inkml:trace>
  <inkml:trace contextRef="#ctx0" brushRef="#br0" timeOffset="13634.2155">18157 2180 309 0,'7'-7'509'0,"0"-4"-78"0,0-1-59 16,0 1-33-16,-3 4-32 0,0 3-56 0,-3 2-63 16,-1 2-60-16,0 0-58 0,0 1-60 0,-1 0-45 15,1 1-9-15,-2 5 8 0,-1 4 24 16,-1 3 36-16,1 4 9 0,-3 0-2 0,4 2-8 16,0-1-7-16,1 2-1 0,2 1-2 0,0-4-2 15,2 1 0-15,4-1 2 0,4-1 4 0,3 1 9 16,4-3 9-16,6-4 6 0,2-1-2 15,6-4-5-15,5-2-5 0,0-3-3 0,-1-4 0 16,-4-2-6-16,0-3-1 0,-5-1 1 0,-4-5-4 16,3 1 5-16,-9-2-2 0,2 0 0 0,-7-1 1 15,-2 0-3-15,-1 1-2 0,-1-1-1 16,-5 2 1-16,0 1-4 0,-2 0-1 0,-1 2-3 16,-1 0-1-16,-1 3 3 0,1 1 4 0,0-1-2 15,1 2 2-15,-2 1-1 0,2 3 0 16,0 0 3-16,0 3-3 0,0-1-6 0,-1 0-9 0,1 1-12 15,0 0-16-15,0 0-12 0,-1 3 7 16,0 3 9-16,-2 4 16 0,2 4 13 0,1 2-1 16,1 1 1-16,3 1-2 0,0 1-1 15,2-1 2-15,0 2-1 0,4 0 0 0,2-2 2 0,2-1-2 16,-3-4 2-16,6-3 3 0,-2-3 0 16,1-1 0-16,3-1-1 0,1-3 0 0,1-2 1 15,4-3 2-15,0-4-1 0,1-2 1 0,0-4-1 16,0-1-3-16,0-4 1 0,2-4 0 15,-1-2-2-15,3-4 1 0,-2-1-3 0,4-2 0 16,-3-1 0-16,0-5 2 0,-2-1 1 0,0-4-2 16,-5-2-2-16,-1 0-1 0,-1 4 1 15,-2 3 3-15,-2 3-1 0,-4 4 0 0,-1 1 3 0,-4 6-1 16,-2 2 5-16,-4 2-1 0,0 3 1 0,-1-2-1 16,0 5-1-16,0 3-1 0,0 1 4 15,-1 4 0-15,1 2 1 0,0 1-4 0,0 0-6 16,-1 1-8-16,1 1-11 0,-2 0-3 15,1 2 2-15,-3 6 5 0,-1 7 8 0,-4 6 4 16,-2 4 2-16,0 4-3 0,-1 6 6 0,1-1-2 16,-1 7 0-16,0 3 0 0,6 4 0 15,-1 2 1-15,5-2 2 0,2-3 1 0,2-5-3 16,5-4-2-16,0-1-1 0,8-3 0 0,0-2 1 0,4-6 4 16,1-2-2-16,1-6 0 0,2 0 0 15,1-6-1-15,-1-3 6 0,4-5 0 0,0-3 0 16,2-4 1-16,2-3-1 0,2-4 0 0,-2-3 0 15,1-4 3-15,-2-2-3 0,-4-2 3 16,1-3-3-16,-3 0-1 0,-5 0 3 0,2 0-4 16,-4-3 1-16,-3-1-3 0,0 4 0 0,-3-1 2 15,-4 3 1-15,0 0 3 0,-5 2-1 0,-1 2 0 16,-1 2-1-16,-1 0-2 0,-1 6 1 16,-2 0 0-16,-1 1 0 0,3 5-2 0,-4-1-5 15,4 5-3-15,1 1-7 0,-7 4-2 0,0 3-1 16,-4 5 4-16,-2 6 3 0,-4 6 3 15,2 2 1-15,2 1 0 0,1 3 3 0,2-1-1 16,5 1 0-16,4-2 0 0,2 3-1 0,3-5 2 0,5-3 0 16,4-1 3-16,5-5-2 15,-2-2 0-15,4-2 1 0,3-2-1 0,2-7 2 16,-1-1 1-16,6-6 0 0,-2-1 2 0,0-5-1 16,1-3 1-16,-6-5-1 0,1 2 0 0,-1-6 3 15,0 0-4-15,0 1 1 0,-4-1-1 0,-2 1-2 16,1 3 3-16,-5-2 1 0,-3 2 1 0,0 1-1 15,-1 0 1-15,-2-2-1 0,2-1-3 0,-3 0 4 16,0 2-4-16,-3 2 0 0,1 4 4 16,-2 2-5-16,2 2 4 0,-1 2-2 0,-2 3 1 15,0 0-1-15,0 2-3 0,0 0 2 0,0 0-7 16,0 0-8-16,0 1-17 0,0 2-5 16,0 3 6-16,1 7 7 0,2 3 19 0,2 7 5 15,0 3-1-15,0 2 1 0,2 1-2 0,1-1 0 16,-1 3 2-16,3-2-2 0,0 5 0 15,-2-3 0-15,-1 0-2 0,-2 1 2 0,-1-3 2 16,0-1 0-16,-3-3-1 0,-1-3 2 0,-1 0-2 16,-2-5 0-16,-2-2 2 0,0-1-3 0,-1-5 2 0,1 1 0 15,-4-5 2-15,-1 0 0 16,-4-1 5-16,-3-4-1 0,-5-1-1 0,-1-4 4 0,-2-1-9 16,-2-3-2-16,2 1-6 0,-1-2-13 0,0-3-12 15,2-1-34-15,-2-3-51 0,0-1-85 16,-4-3-176-16,-1-3-517 0,2-2-733 0</inkml:trace>
  <inkml:trace contextRef="#ctx0" brushRef="#br0" timeOffset="13977.0962">19185 1883 1109 0,'-3'-8'422'0,"-6"1"-21"15,3-1-75-15,3 2-55 0,3 3-57 16,2 0-56-16,-2 3-42 0,1-2-28 0,-1 1-25 16,1 1-21-16,0-1-10 0,4 2-18 0,4-4 0 15,5 0-5-15,7-2-7 0,5 1 1 0,8 2-5 16,4-1 0-16,9 1 1 0,3-1 2 0,4-1 0 16,6 1 1-16,-1-2 3 0,2 4-5 15,-5-1 2-15,0-1 1 0,-6 2-3 0,-1 0 7 16,-4 0-7-16,-9 1 2 0,-1 0-2 0,-12 1-1 15,-4-1 2-15,-5 1-1 0,-7-1 4 0,-2 1-4 16,-5 0 1-16,0-1-1 0,-1 0-2 0,1 0 5 16,-1 0-7-16,-1 2 2 0,1 0 1 15,0 1-6-15,0 2 9 0,-3 2-2 0,1 1-2 16,0 2-6-16,-1 1-17 0,0 2-42 16,2 0-87-16,-1 1-201 0,2 2-696 0,0-2-555 15</inkml:trace>
  <inkml:trace contextRef="#ctx0" brushRef="#br0" timeOffset="15777.4427">2811 3062 1 0,'-12'-3'76'15,"-2"1"155"-15,-2 0-32 0,5-1-13 16,1 1-1-16,3-2 14 0,2 3 1 16,1 0-3-16,1 1-9 0,3-1-23 0,0 1-23 15,0 0-24-15,2 0-28 0,-2 0-18 0,3 0-21 16,-2 0-20-16,0-1-11 0,0 1-11 0,0 0 10 15,3 0 2-15,5 0 4 0,2-1 3 0,2-1-7 16,1 1 1-16,6-1 2 0,4-2 2 0,3 3-2 16,7-3-3-16,1 1-3 0,-2 0-5 15,4 1-2-15,0 0-1 0,0 1-3 0,0-2-1 16,0 1-2-16,1 1 2 0,5-3-1 0,-2 2 1 16,3 1-1-16,-1-1-2 0,-1 0 2 15,6 1-2-15,-3-1 2 0,3 0 1 0,2 1-2 16,2-2 0-16,0 1-1 0,3-1 0 0,1 0 0 15,1 1 0-15,0-1 1 0,2-1-2 0,1 2 0 16,0-2-2-16,1 0 1 0,-1 0 1 16,3 1-1-16,0-2 2 0,1 2-2 0,2-1 0 15,2-1 1-15,-1 2 1 0,0-1-1 0,0 0 2 0,2-1 0 16,4-1 0-16,2 1-1 0,1 0-1 16,5 2 0-16,3-1 0 0,3 2-1 0,-4-1 2 15,1-1-2-15,1 2 1 0,-1 1-1 16,-2 0-2-16,-1 2 1 0,1-1-2 0,-1 1 4 15,0-1 1-15,-1 2 0 0,-2 0 4 0,-3-1 1 16,0 0 2-16,1 0 0 0,-2 1 1 0,1-1 0 16,1 0-1-16,-2 2-1 0,5-2-1 0,-5 2 1 15,5-1 1-15,-6-1 0 0,5-1-2 16,1 2-1-16,-3 0-1 0,6 1 1 0,5 0-1 16,-3-1 1-16,6-1 0 0,-5 3 1 0,3-1-1 15,-3-1 0-15,3 2-1 0,-3-2 0 16,3 1-2-16,1-1-1 0,-4 0-1 0,4 1 2 0,-3-1-2 15,1 0 1-15,-2 1 0 0,2-1-1 16,-5 0-1-16,7 0 1 0,-3-1 0 16,2-1 2-16,-2 1 1 0,0-1 1 15,-4 1-3-15,0 1 1 0,-1-2 1 0,-1 0 1 0,2 1 3 16,2 2 2-16,-1-2-2 0,4 0-3 16,-2 1 1-16,2-1-4 0,-2 2 1 0,2-1 0 0,-3 0-1 15,7 0-1-15,0-1 1 0,0 2 1 16,1-2 0-16,-3 0 1 0,-1 0-1 0,0 1-2 15,-3-1-2-15,2-1 1 0,-1 2 0 0,2 0 1 16,-2-1 1-16,1 4-1 0,-4-4-2 0,-1 0 0 16,0 2 2-16,-2-1 1 0,3 0-1 0,4 1 1 15,-2-2-2-15,2 0 1 0,0 1 0 16,1-1 0-16,-4 2-1 0,2 1 0 0,-2-1-1 16,0-2 2-16,2 2 2 0,0-2 1 0,0 0-1 15,2 1-2-15,1-2-1 0,-1 2-2 16,2-2 1-16,1 0 1 0,5 0 1 0,2 1 0 15,3 0 1-15,4-1-2 0,-2 0 1 16,2-2 3-16,2 2-3 0,2-2-1 0,2 2 1 0,5-1-5 16,-1 0 4-16,-3-1 3 0,5-1-1 15,-3 2 0-15,5-3-1 0,-3 1 0 0,3 0 2 16,0-1-1-16,-3 0 3 0,-3 0-2 0,-1 0-2 16,6 2-1-16,-2-2 5 0,3 3 5 15,-3-2 4-15,3 1 2 0,2-2-4 0,3 3-5 0,6-2 0 16,-4 0-2-16,3 2-2 0,-3-3 1 15,2 1-1-15,1 0 3 0,4-1 4 0,0 1 1 16,-1 0 1-16,1 0 3 0,-2 2-2 16,2 0-2-16,-1 1 0 0,-1-1-7 0,-3-2 1 15,-4 3-1-15,-2 0-1 0,-4 3 1 0,-1-3 2 0,-1 0-1 16,-4 0 0-16,-8 0 3 0,-2 0-5 16,-2 0 1-16,-4 0 0 0,-4 0-1 0,-5 1 3 15,-6 0 0-15,-5-2 0 0,-6 1-4 0,-6 0 4 16,-5-4 0-16,-3 4 4 0,-4-1 4 15,-4 0-4-15,-5 0-1 0,-3-2 0 0,-6 1-3 16,-6 0 7-16,-7-1 3 0,-4 0 3 0,-7 2 3 16,0-2 1-16,-7 1 0 0,-1 0 2 0,-1 1 2 15,-1 1-10-15,-1 0-2 0,1 0-6 16,-2-2-6-16,1 2 3 0,0 0-3 0,1 0 0 16,-1 0-1-16,1 0-4 0,-1 0-3 0,-1 0 2 15,2-1 4-15,-2 1-13 0,-3-2-6 0,-4 0-9 16,-2-1-18-16,-3-1-12 0,-2 4-44 15,-5 4-88-15,-9 0-292 0,-5 2-1262 0</inkml:trace>
  <inkml:trace contextRef="#ctx0" brushRef="#br0" timeOffset="28388.237">1884 3887 824 0,'0'-6'414'0,"-1"-1"-42"0,1 0-82 16,-1 3-30-16,1 3-41 0,0 0-53 0,0 1-53 15,-1 1-51-15,1 0-43 0,0 0-29 16,0-1-29-16,0 2-39 0,-1 0 14 16,1 5 20-16,-2 6 31 0,0 6 49 0,1 8-2 0,0 2-1 15,-1 6-1-15,-2 5-2 0,-2 4-3 16,-1 4-4-16,4 3-5 0,-4 3 1 0,4 3-1 16,-4-1-1-16,2 4-2 0,-2-2-1 0,3-3-5 15,-2-2 7-15,-2-8 0 0,4-5 0 0,-2-4 9 16,3-6-6-16,1-5 0 0,-1-4-4 0,0-7-8 15,2-1 0-15,-1-6 1 0,2-5 22 16,-1 1 35-16,1-4 32 0,0-3-2 0,-5-6-22 16,3-5-30-16,-5-7-37 0,2-4-1 0,-3-2-3 15,3-4-2-15,-7-3 0 0,0 1 0 16,2-5 1-16,-2-2 0 0,0-1 1 0,1-3 1 16,-1 0 0-16,0-2 6 0,-2 2-6 0,5-1-3 15,3 1 2-15,0 1-10 0,0 4 6 16,2 0 1-16,4 2-1 0,1 2 0 0,8-1-2 15,0 3-3-15,3-2 1 0,8 1 1 0,2 4 0 16,7 0 1-16,7-1 1 0,1 2 0 0,2 3 3 16,2 0 0-16,-4 8 1 0,-5 5 1 0,-3 3-3 15,-8 3-3-15,-2 5-2 0,-6 3-2 0,1 6 0 16,0 3-1-16,-1 3 0 0,-3 7 1 16,1 1 2-16,-1 3 3 0,-4 3 1 0,-2 1 2 15,-4 0 0-15,-1 1 0 16,-2-1 1-16,-3-1 0 0,-1 0 1 0,-5 0 0 0,4-2 0 15,-2-1-1-15,-4-2 0 0,2-2 2 0,-3-1 4 0,0 0 2 16,-1-3-1-16,2-2-1 0,-4 1 1 16,4-4-2-16,-4-3 3 0,2 1 0 0,1-3-2 15,-3 0-3-15,3-2 1 0,0-1 0 0,2 2-1 16,2-4 6-16,0 0-11 0,2 0-4 0,-1 0-5 16,1 0-12-16,-1 0 0 0,3 0-9 0,1 0-15 15,-2 0-23-15,2 0-40 0,0 2-65 16,0 0-119-16,4 2-175 0,1 1-471 0,1-1-273 15</inkml:trace>
  <inkml:trace contextRef="#ctx0" brushRef="#br0" timeOffset="30154.4303">2594 4002 1304 0,'1'-8'263'0,"0"-1"-10"0,1-4-30 0,-2 4-10 15,0 1-12-15,-2-1-35 0,1 3-38 0,0 0-28 16,-1 1-22-16,1 0-15 0,-2 2-11 0,1 1-10 16,0 1-9-16,-2 0-5 0,1 0-5 0,2 1-8 15,-2 0-3-15,-5 2-11 16,2 1-3-16,-5 7 0 0,-6 0-2 0,-1 4 6 0,-5 0 0 15,0 4-1-15,0 0 2 0,2 3-2 0,0 1 0 16,-1 5 1-16,1 1-1 0,0 3-1 16,1 1-1-16,4 2-1 0,5 0-2 0,7 0 2 15,-1-4 2-15,10-1 1 0,-2-6 1 0,8 1-1 16,0-3 1-16,7-3 2 0,0-4 7 0,5-2 3 16,2-3 3-16,8-5 4 0,2-4-3 15,2-5-1-15,2-3-2 0,-3-2-4 0,2-3-3 16,-2-4-2-16,-2-1-5 0,-3-3 0 0,-4-7-1 15,-1-2-1-15,-2-4 1 0,-1-6-2 0,0-4-2 16,-2-3 4-16,-1-3 2 0,-2 2-1 16,-1-2 5-16,-2 4-4 0,-2 3-1 0,-1 5 1 15,-2 3-1-15,-1 4 2 0,-2 3 0 0,-5 2 2 16,0 2 0-16,-2 2 11 0,-2 6 11 16,2 3 9-16,-2 4 12 0,1 4-8 0,0 3-9 15,-1 1-13-15,1 1-14 0,-1 1-12 0,2 0-15 16,-2 2-11-16,2 3 2 0,0 8 6 0,-2 9 16 15,1 7 9-15,2 4 5 0,0 2-3 16,0 1-2-16,4 1 1 0,-1 3-5 0,0 4 4 16,0 0 3-16,-1 3 1 0,1-2-1 0,1-3-3 15,2 1 1-15,-2-6-2 0,-2-2 3 0,1-5 0 16,-2-7-3-16,-1-6-2 0,2-6-6 0,-2-7 4 16,1-4 6-16,0-3 7 0,0-3 2 15,5-9-1-15,4-6-7 0,1-5-2 0,3-6 1 16,1-1 1-16,-3-1-1 0,1 4 1 0,0 1-4 15,-4 5 0-15,2 3 3 0,-3 3-5 0,1 5 4 16,0-1-6-16,0 6-4 0,0 2-3 16,2 1-4-16,0 1-2 0,1 3-2 15,3 3 1-15,2 2-1 0,0 2 9 0,2 4 5 16,-1 0 3-16,3 3 8 0,4 0-4 0,2 1-1 16,2 1 2-16,1-2-4 0,-1-1 3 0,4-2 0 15,1-2-3-15,-1-4-9 0,1-2-9 0,1-3-13 16,-5-1-6-16,-1-2 4 0,-7-4 8 0,-2-1 13 15,-3-3 12-15,-1-3 4 0,-5-2 6 16,-1 0 1-16,-1-4 1 0,-3-1 1 0,-4 0 3 16,-1 1 4-16,-2 3 5 0,-2 0 5 0,-2 0 2 15,-2 4-2-15,-3-1 1 0,-1 3-2 0,0-1 3 16,-3 3-1-16,2-1-4 0,-1 2-6 0,-2 3-7 16,0-2-1-16,0 4-3 0,0 1 4 0,0 2-7 15,-3 3-5-15,0 3 1 16,1 1-7-16,-2 5 5 0,0 3 2 0,2 4-1 0,0 0 2 15,2 4-3-15,2 1 1 0,2 3 1 0,-1 2 0 16,4-2 0-16,2 1-2 0,4-2 2 16,1-2-3-16,5-3 0 0,0-4 2 0,3-2 1 15,4-4 2-15,1-4-1 0,2-1-1 0,1-2 2 16,0-3 2-16,-1-2-1 0,1-2 3 0,0-4 0 16,0 1 2-16,0-5 2 0,-1-1-1 15,-1-1 1-15,0-3-3 0,-2-1 0 0,0 3 1 16,-3-1-1-16,-1 1 1 0,-2 2-1 0,-2-4 1 15,1 4 0-15,-2-3-1 0,-1 3 0 0,-1 1 2 16,-1 1 1-16,0-1 5 0,0 0-5 0,0 3-1 16,0 0-2-16,0-1-4 0,0 1 3 15,0 1-1-15,0 1 0 0,0 0-1 0,3 1 2 0,-3 3 0 16,0 0 0-16,0 2 2 0,0 0-3 16,0 0-4-16,0 0-2 0,0 2-3 0,-3-2-3 15,3 1-4-15,0-1-6 16,-1 0-9-16,1 3 6 0,0 2 4 0,0 1 7 15,0 3 11-15,0 0 1 0,1 1-2 0,-1-1 1 0,3 1-2 16,-2 1 1-16,1 2 0 0,-1-1-2 0,3 1 4 16,0-4-2-16,0 4-1 0,0-2 2 0,0 3 1 15,0-6-3-15,0 4 0 0,0-3-1 16,2 1 0-16,-1-2 0 0,1 1 3 16,2 0-1-16,-3-2 1 0,2-1 3 0,-1-1-1 0,3 1-1 15,-2-1 0-15,0-3-1 0,-1 1 0 16,1-1 3-16,1-2 0 0,1 1 1 0,-1-2 1 15,5-1 2-15,-2-1-1 0,3-3 3 0,-3-1-2 16,-1 2 0-16,0-1 1 0,0-1-3 16,-2-2-1-16,1-1 1 0,0-2-2 0,0 1 2 15,-1-4 0-15,1 3-3 0,0-6 2 0,0-2-3 16,1 2 1-16,-1-1 0 0,1-1-2 0,-1 2 1 16,2-2 0-16,-2 3 0 0,-1 0 0 0,0 2-2 15,-2 4 1-15,-1-2 0 0,2 5 1 0,-1-2-1 16,-1 3-1-16,1 2 2 0,-4 3-4 0,0 1 1 15,-2 1 1-15,0 1-5 0,0-1-4 16,0 0-9-16,1 3 0 0,0 2 3 0,3 2 7 16,0 4 8-16,3 2-2 0,1 3 0 0,-2 0 0 15,1 1 2-15,-2 0 1 16,2 3 0-16,-1 0 0 0,1 2 0 0,0 0-2 16,0-4 0-16,2 2 3 0,-2-4-2 0,4-2 1 0,0-1 0 15,1-2 1-15,0-2 0 0,3-2 5 16,0-2 1-16,3-2 1 0,3-5 6 0,-1-2-4 15,1-2 3-15,-4-2 0 0,2-4-1 0,-2-2 3 16,0-4-1-16,-1-5-4 0,-4 1-3 0,6-4-1 16,-6-2 0-16,3-3 0 0,-1 1 0 15,-3-3-2-15,-1-1 0 0,-1 1 1 0,-4-2 0 16,-2 1 1-16,-1 2-1 0,-2 0 0 0,0 7-1 16,0 0 4-16,0 8 1 0,-2 0 6 0,0 3 3 15,2 6 2-15,-1 3 0 0,1 4-2 0,0 1-8 16,-2 1-4-16,2 1-10 0,0-2-10 0,0 3-3 15,-1 4 1-15,0 8 5 0,1 8 7 0,-1 8 4 16,1 4-2-16,0 0 0 0,1 2 0 16,-1-1 1-16,0 2 1 0,0-3-1 0,-1 4 1 15,1-4 0-15,0 0 1 0,0-1 0 0,0-2 0 16,0-3-2-16,0-6-2 0,1-2 0 16,3-1-1-16,1-2 0 0,0 0 1 0,2-6-10 15,2 1-16-15,-2-5-15 0,0 0-25 16,2-3-25-16,-1-3-28 0,1-2-56 0,2-1-104 15,2-3-305-15,2-7-1061 0</inkml:trace>
  <inkml:trace contextRef="#ctx0" brushRef="#br0" timeOffset="30493.8712">4446 3804 1848 0,'-10'-3'284'0,"0"-2"-23"15,-1 2-26-15,9 2-20 0,2 1-50 0,2 1-55 16,-1-2-41-16,4 1-32 0,2-1-20 16,8 0-8-16,9-1-2 0,8-2 1 0,7 0 1 15,3-1 4-15,3 2 0 0,0-2 6 16,0 0 3-16,-1 0 2 0,-1-1 6 0,2 0-4 16,0-2-3-16,-3 2-3 0,0 0-4 0,-4 0 4 15,-7-1 6-15,-8 0 4 0,-4 1 2 0,-4 2 5 16,-5-1 2-16,-4 3-2 0,1-1 4 0,-6 2-5 15,-1 1-5-15,0 0-4 0,0 0-8 16,0 0-4-16,-1 0-5 0,1 0-2 0,-2 1-4 16,1-1-4-16,1 0 1 0,0 3-2 0,-3-3 1 15,3 0-1-15,-1 0 1 0,1-1 2 16,-1 1-6-16,1 0 0 0,0 1-3 0,0-1-14 16,0 0-10-16,-2 1-7 0,-4 2-26 0,0 3-39 15,-2 2-67-15,-2 0-201 0,-2 2-971 0</inkml:trace>
  <inkml:trace contextRef="#ctx0" brushRef="#br0" timeOffset="31387.1119">2006 5972 1 0,'0'-2'295'15,"2"-6"95"-15,0-2-83 0,0 3-22 0,-1 1-21 16,-1 2-31-16,-1-3-27 0,-1 2-22 0,0 2-31 15,1-1-19-15,0 1-23 0,0 0-18 0,0 1-8 16,-1-2-13-16,-2 2-9 0,2 0-6 16,-1 2-9-16,-3-1-9 0,1-1-9 0,-1 2-10 15,-1 3-7-15,0-1-4 0,-6 1-2 0,-1 5 1 16,-6 1 4-16,0 3-3 0,-3 1 1 16,-3 3 2-16,2 5-4 0,-3 2 0 15,4 5 0-15,-5 1-1 0,4-1-5 0,1 2 4 0,-1-3 1 16,9 1 0-16,-3-2 14 0,1 3 0 0,4 2 0 15,3-1-1-15,0 2-8 0,8-3-3 0,1 2 2 16,4-3-1-16,5-2 4 0,5 0 5 16,7-5 7-16,8-1 9 0,4-4 9 0,9-2 4 15,10-4 0-15,8-3-5 0,4-4-9 0,4-5-6 16,-2-4-5-16,0-1-2 0,-1-3 0 0,-9-1-2 16,-4-1-2-16,-6-1 0 0,-10 4-2 15,-4-3 1-15,-5 3 1 0,-5 1 0 0,-7-1-3 16,0 4 3-16,-8 1 1 0,0 0 1 0,-5 2 6 15,-1 2-3-15,0 0-4 0,-1 0-2 0,1 1 0 16,0 0-7-16,-1-1-1 0,1 0-1 16,0 0-4-16,-2 1 4 0,0-1 1 0,2 0-2 15,-1-1 1-15,1 0-4 0,-1 0-2 0,-2-3 0 16,-3 3-1-16,2-1-1 0,-3 1 0 0,5-2-3 16,0 1-8-16,-1 0-2 0,1 2-7 15,1-1-14-15,-2-1-9 0,0-1-30 0,-1 1-44 16,2 2-80-16,-3 0-204 0,1 2-859 0,0 1-455 15</inkml:trace>
  <inkml:trace contextRef="#ctx0" brushRef="#br0" timeOffset="33263.5792">3248 5984 1240 0,'-2'-12'186'0,"2"-3"9"16,-2-3 2-16,0 3 7 0,0 5 7 0,1 0-9 16,-2 3-28-16,2 2-31 15,-2 1-28-15,0 2-30 0,0 2-28 0,2 0-30 0,-1 3-19 16,-7 2-9-16,-3 4 0 0,-7 9 5 0,-6 5 3 16,0 3 1-16,-4 3-1 0,2 1 4 15,0-1 3-15,-3 1 1 0,1 0 2 0,0 4-2 0,4-3-4 16,2-1-2-16,6 0-2 0,4-2 0 15,3-3-2-15,6-1 3 0,4-1-3 0,8-2 3 16,3-5 4-16,7 0 9 0,6-2 13 16,13-6 6-16,8-4 3 0,9-4-6 0,9-4-9 15,5-4-9-15,0-6-7 0,1-2-4 0,-3-3-6 16,-6-6-1-16,-1-4-1 0,-8-1-1 0,-2-5 1 16,-8-3-2-16,-5-2 0 0,-3-4-1 0,-9-1 0 15,-1-8 0-15,-8 1 2 0,-5-4 1 0,-5 3 1 16,-5 1-1-16,-5 4 0 0,-3 4 2 15,-2 5 2-15,-2 3-1 0,-3 7 3 0,2 4 1 16,1 1 2-16,-2 5 3 0,2 3 7 16,1 4 1-16,2 4 5 0,-1 3-2 0,6 4-10 15,2-2-13-15,-1 8-7 0,0 2-3 0,-7 8 1 16,-5 8 8-16,-2 5-1 0,3 5 1 0,-2 5-1 16,5 1 1-16,1 5 1 0,4 2-1 15,2 1 1-15,3 0-1 0,0 3 2 0,3-2-2 16,0-4 1-16,4-4 1 0,0-8-4 0,3-5 4 15,2-6-2-15,0-6 1 0,0-5 1 0,1-5 2 16,0-3 0-16,4-3 3 0,3-5 2 16,6-3-1-16,1-3-2 0,0-3-1 0,2-3-3 15,-4-2-1-15,2-1 0 0,0 0-2 0,-3 0 0 16,1 3 1-16,-3-1-1 0,2 4 1 0,-4 2-1 16,-1 5-4-16,-1 3-3 0,-2 4-3 0,2 3-2 15,-4 3 1-15,2 6 2 0,1 1 3 16,1 5 5-16,1-1 0 0,1 0 2 0,3 0 1 15,1-2-2-15,2-1 3 0,1-1 0 0,2-1-2 16,4 0 0-16,0-3 1 0,2 0 0 0,3-3-1 16,-1-1 2-16,-1-1-1 0,-3-3-1 15,-4-3 2-15,-2-1-3 0,-6-1 0 0,0-4 0 16,-3-1 1-16,-2-1 1 0,-2-4 0 16,-2-1 2-16,-4 0 0 0,-1-6 3 0,-3 1-2 0,-3-1 1 15,-1 2 1-15,-3 3-3 0,-1 1 3 16,-1-1 0-16,-4 4-1 0,-2-1 2 0,-1 3 2 15,-3-1-1-15,-1 1 1 0,-1 3 2 0,-1 1-1 16,0 2-2-16,1 3-1 0,0 2-5 0,-2 2 0 16,-1 3 0-16,2 2-2 0,0 4 1 15,-1 1-2-15,5 3 1 0,-1 4 0 0,6 1 2 16,1 3-2-16,2 2 0 0,3 0 0 0,2 1-2 16,4 2 1-16,0-5 0 0,6 1 0 15,-1 0 4-15,3-4-3 0,5-2 1 0,1-2 0 0,3-4 1 16,4-3-1-16,0-2 1 0,1-1 0 15,1-3-3-15,-4-3 2 0,-1-2 1 0,1-3-2 16,0-2 4-16,-4 2-1 0,-1-3 1 0,1-1 2 16,-4-2-1-16,0-1-1 0,1-1 2 0,-6 0 0 15,1-2-2-15,-3 0 4 0,2 0-1 16,-5 2 0-16,0-3 2 0,-1-1-3 0,-2 1 0 16,0 0 1-16,0-1-2 0,0 2 1 0,-1 1 1 15,0 3-1-15,-2 0-1 0,2 2 3 0,0 2 0 16,0-1 0-16,-4 1 5 0,2 3-4 15,2-1 1-15,0 2 1 0,0-1-3 0,-1 2 0 16,1 0-1-16,1 1-2 0,0 4-5 0,-1-3-1 16,1 1-6-16,0 0-6 0,-2 0 5 15,1 5-4-15,-1 1 6 0,1 2 6 0,-2 6-4 16,2-2 3-16,1 3 2 0,0 0 0 0,0 0 0 16,2 1 0-16,1 1 0 0,0-1-1 0,4-3 5 0,-1 1-4 15,3-2 0-15,-2 0 1 0,3-1-6 16,1-1 5-16,2-1 0 0,0-3-1 0,-1 0 4 15,1-1-2-15,1-1 1 0,-3-3 2 16,2-1 1-16,-1-1-1 0,3-2 0 0,1-1 0 16,2-1-5-16,-1-3 4 0,3-1 1 0,-5-2-1 15,4-4 5-15,-2 0-4 0,-1-4 1 0,3-2 0 16,-3-2 1-16,0-3-4 0,-2-2 1 16,-1 2-1-16,-1 2-6 0,0 1 6 0,1 4-1 15,-3 2 0-15,-3-1 7 0,3 3-7 0,-2 1 1 16,-3 1 1-16,0 2-6 0,-2 2 5 0,1 0 1 15,-1 3 0-15,-2 2-4 0,1 0 2 16,-1 3-2-16,-1 0-3 0,-1 0 3 0,1 2-8 16,1 1 0-16,-1 3 2 0,4 5-3 0,-1 3 8 15,-1 4 1-15,4 1-1 0,-3 2 5 0,2 3-4 16,-1 1 0-16,5 3 1 0,-2 0 2 16,4 2-1-16,3-2-2 0,1-1 2 0,7-5-8 15,2-2 7-15,6-3 1 0,-1-3-1 0,2-5 3 16,-3-2-2-16,1-3 2 0,-4-4 0 0,-2 0 5 15,0-7-4-15,-2-1 3 0,-2-5 2 16,-2-4-4-16,0-3 5 0,0-4-1 16,-3-4-1-16,0-7 3 0,0-1-5 0,-1-3 0 0,-5 0-1 15,-2 0 2-15,0-2-2 0,-5 3 1 16,-1-3-2-16,-1 4-9 0,1 5 5 0,-3 2 0 16,2 4 0-16,-2 1 8 0,0 5 0 0,-1 4 0 15,0 1 3-15,0 6 5 0,0 1-1 0,2 4-2 16,1 1-1-16,1 6-12 0,-1-2-5 0,1 1-4 15,-1 5-2-15,-2 4 6 0,0 6 1 16,1 7 4-16,2 5 2 0,0 3-3 0,3 5 3 16,3 2 1-16,-2 5-5 0,3 3 0 0,-2 1 2 15,0 2-3-15,0-2 2 0,1-5 5 0,3-5-4 16,-5-5-1-16,4-5 0 0,0-3-6 16,-4-2-3-16,5-3-8 0,-2-4-17 0,-1-2-17 15,0 0-21-15,4-3-25 0,-1-3-36 16,2-2-60-16,0-4-155 0,-1-4-574 0,4-7-717 0</inkml:trace>
  <inkml:trace contextRef="#ctx0" brushRef="#br0" timeOffset="33445.0468">5635 5781 2252 0,'-2'-4'274'0,"-3"-2"-53"15,3-2-69-15,2 4-49 0,5 0-32 0,-1-1-23 16,4 1-14-16,4-1-9 0,1 0-14 0,8 1-4 15,7 4-4-15,2 0-2 0,6 0 2 0,4 2-2 16,0 0-3-16,-2 1-10 0,1 1-25 16,-4-1-51-16,-6-1-97 0,0 2-185 0,-5-1-577 15,-5 1-598-15</inkml:trace>
  <inkml:trace contextRef="#ctx0" brushRef="#br0" timeOffset="34187.182">938 7067 1 0,'-9'0'0'0,"-1"0"282"0,-1 0 55 0,-1 0-4 16,-4-1-31-16,3 1-25 0,2 0-32 0,-1-1-22 15,5 1-24-15,1 0-32 0,3 0-36 16,2-1-44-16,1 1-20 0,0 1-21 0,0-1-11 15,1 0-11-15,-1 0-9 0,1 0-3 16,-1 0-3-16,2 1 13 0,3-1 7 0,-2 1 12 0,7 0 5 16,-1 1-6-16,2 0 2 0,9 0-8 15,17 2-16-15,2-3 0 0,0 0-7 16,0-2 6-16,9-1 15 0,9-3-2 0,7-1 8 16,12 0-5-16,4-2-2 0,10-1-4 0,1 1-9 0,-2-2-5 15,5 0 0-15,4 1-1 0,4-5-2 16,9 4 8-16,3-2 3 0,6 1 1 0,2-1 2 15,0 1-7-15,1-1 0 0,2 0-1 0,3-3 2 16,0 2-2-16,3-1-3 0,-2 0 0 16,-5 1-5-16,-2-1 6 0,-3 1 2 0,-9 0 0 15,-4 1 2-15,-8-1-4 0,-11 3 0 0,-9 1-2 16,-12 1 2-16,-10 1-3 0,-12 1-1 16,-9 1-2-16,-14 1-2 0,-6 2 7 15,-9 0 4-15,-3 1 4 0,-3 1 0 0,0 0-7 0,-2 0-4 16,2 0-5-16,-1-1-2 0,0 1-2 0,-2 0-3 15,2 0-3-15,-1 0-8 0,-2 0 2 16,-5 0-5-16,-2 1-7 0,-5 0-10 0,-2 1-46 0,0 0-61 16,-7-1-137-16,2 0-499 0,-5-1-936 15</inkml:trace>
  <inkml:trace contextRef="#ctx0" brushRef="#br0" timeOffset="34855.1108">2142 5961 1 0,'-4'2'0'0,"2"0"0"0,-2 0 0 15,0 1 408-15,3-3 151 0,-1 0-93 0,1 1-91 16,-1-1-76-16,2 0-72 0,2 1-57 0,-2-1-45 16,0 0-27-16,0 1-18 0,1 1-13 0,-1-2-12 15,0 1-15-15,1-1-3 0,-1 0-4 16,1 0 4-16,-1 1 4 0,0-1-3 0,1 0 0 15,-1 0-4-15,0 0-1 0,1 0-4 0,0 0-5 16,1 0-4-16,0 2-9 0,-1-2 4 0,1-2 2 16,-1 2 3-16,0 0 25 0,10-1 6 15,8 0 2-15,4-2-4 0,8 1-15 0,-1-1-14 16,-1 1-5-16,0-2 0 0,0 0-7 0,-7 0 6 16,-1 0 0-16,-1 1 0 0,-2 0 3 0,-6-1-6 15,-2 3 3-15,-3-1-3 0,-5 1 1 0,-1 1 4 16,-1 0-1-16,-1 0 1 0,1 0-4 0,0 0-1 15,-1 1-1-15,1-1-1 0,-1 0 2 16,-2 0-3-16,3 2-3 0,0-2 0 0,0 0-6 16,0 0 2-16,-1 0 0 0,2 0-1 0,-1 0-1 15,0 0 2-15,0 0-3 16,-1-2-4-16,-1 2 2 0,1 0-28 0,1 2-23 0,-1-1-26 16,-2 5-67-16,-4 2-126 0,-3 5-553 0,-4-4-901 15</inkml:trace>
  <inkml:trace contextRef="#ctx0" brushRef="#br0" timeOffset="35837.0521">1748 4126 1 0,'0'0'0'0,"-2"0"0"0,-1 0 0 0,3 0 43 0,0 1 318 16,0-1-2-16,1 0-44 0,1 0-63 15,-2 2-32-15,0-2-22 0,0 0-16 0,0 1-5 16,-2-1-25-16,4 0-22 0,-2 0-20 0,0 0-19 16,-2 1-12-16,2-1-11 0,0 0-7 0,0 0-8 15,0 0-2-15,0 0-6 0,0 0-5 16,0 1-5-16,0-1-7 0,0 2-6 0,0-2-1 15,2 0-6-15,-2 0 0 0,0 0-3 0,0 0-4 16,0 0-1-16,2 1-2 0,-2-1 2 16,0 0 1-16,1 2 3 0,-1-2 1 0,1 0 5 15,0-2 5-15,0 2 1 0,-1 0 4 0,1-1-1 16,-1 1 0-16,6 0 22 0,5 0 7 0,6-2-1 16,9 1-4-16,4 1-23 0,0-2-14 15,-4-1-1-15,-2 1-3 0,-6-3-8 0,-4 4 7 16,-4 0 1-16,-2 0-1 0,-5-1 7 0,0 2-4 15,-2 0 4-15,-1 0 4 0,-1 0 2 0,-1 0 2 16,2 0-2-16,0 0 0 0,0 0-6 16,-1 0 3-16,1 0-3 0,0 0-1 15,-1 0 0-15,1 0-12 0,-1 0-16 0,0 0-53 0,0 3-70 16,-5 4-278-16,-5 3-1376 0</inkml:trace>
  <inkml:trace contextRef="#ctx0" brushRef="#br0" timeOffset="37341.9268">647 4994 1 0,'-2'0'0'0,"1"1"93"16,-1-1 249-16,1 2 78 0,-3-1-24 0,3-1-62 15,0 1-71-15,1 0-64 0,1-1-36 16,0 0-30-16,0 0-29 0,2 0-30 0,-2 0-18 16,-1 2-14-16,1-2-17 0,0 0-6 0,-1 0-7 15,1 0 12-15,1 1 10 0,3-1-1 0,-1 1 2 16,5 0-12-16,2 1-1 0,0 0-1 16,5-1 1-16,-3 2 4 0,7-2-1 15,0 2 9-15,0 0 7 0,1-1 2 0,3-1 10 0,3 0-6 16,30 3-16-16,-3-5-5 0,-2-2-9 0,-1 1-7 15,0 0 6-15,1-1-3 0,5 0-7 0,5 0 7 16,1 1 0-16,11-3 3 0,4-1 6 16,6 0-5-16,8-1 5 0,5 1-1 0,5-2 0 15,3 4-2-15,7-2-1 0,5 0 1 0,1 0-4 16,6 0 1-16,-1 0-4 0,2 1-2 16,5-4 6-16,2 0-8 0,1 0 0 0,0-1-2 15,-3 0 1-15,-4-3 5 0,0 1 1 0,-1-2 4 16,-1 0-4-16,-5 0 4 0,-7 1-2 0,-11 0-1 15,-7-1 4-15,-10 2-4 0,-8-1 1 16,-10 2 1-16,-8 0-2 0,-16 1 4 0,-10 0 3 16,-6 3 1-16,-11 0-1 0,-2 1-1 0,-2 1-3 15,-6 1 0-15,-1 2 3 0,-3 1-3 0,-1 1-1 16,-1 0-3-16,-1 1-9 0,2-1 2 16,-1 0-3-16,1 0-3 0,-1 1-1 0,1-1-1 15,-1 0 3-15,1 0-2 0,0 1 8 0,0-1-6 16,0 0-3-16,0 0 2 0,-2 0-6 0,2 0 6 15,0 0 2-15,0 0-1 0,0 0 3 16,0-1-4-16,0 1 0 0,0 0 2 0,0 0 1 16,0 0-2-16,0-1-3 0,0 1-5 0,0 0-14 15,-1-1-18-15,0 1-35 0,-3 1-41 0,-6 3-103 16,-5 3-613-16,-10 0-943 0</inkml:trace>
  <inkml:trace contextRef="#ctx0" brushRef="#br0" timeOffset="38080.6008">574 3866 1691 0,'0'-3'229'0,"0"-3"24"16,1 1-19-16,-1 1-1 0,1-2-32 0,-1 1-57 16,1 0-57-16,-1 3-54 0,0 1-29 0,0 1-18 15,0 1-21-15,0 1 6 0,-1 2 8 16,1 3 14-16,0 1 22 0,0 5-2 0,0 1-2 16,0 3 0-16,1 2-1 0,-2 4 2 15,1-1-2-15,0 1 1 0,0 1-2 0,0 2 1 16,0-2 0-16,0-1 1 0,-1 1-1 0,1-2 3 0,0-1-3 15,-1-1 0-15,1-2 5 0,0 0-4 16,0-6 2-16,0 3-1 0,-1-3-3 0,1-1-6 16,0-3-3-16,0-1-11 0,0-3-18 0,0 0-20 15,0-3-45-15,1 0-74 0,-1-2-275 16,0-4-1160-16</inkml:trace>
  <inkml:trace contextRef="#ctx0" brushRef="#br0" timeOffset="38623.0008">452 3636 20 0,'-4'-2'488'0,"-4"-1"-308"0,-1 0-4 0,-3 2-13 0,-4-1-5 15,2 1-28-15,-5 2-26 0,1 2-28 16,3 1-15-16,-3 2-11 0,0 4-1 0,2-1 28 15,16-9-34-15,0 0 26 0,-27 20-6 0,27-20-34 16,0 0 28-16,-28 30-34 0,28-30 0 0,-14 25 1 16,14-25-2-16,-19 32 4 0,19-32 5 0,-13 34 7 15,13-34 9-15,-14 41 1 0,14-41-2 16,-14 49-2-16,8-21-2 0,3-1-2 0,-1 2-2 16,-2 3 1-16,4 1-10 0,1-1-3 0,-1 5-3 15,2-2-5-15,0 2 3 0,1-1-1 0,1 2-4 16,0-4-1-16,6 2 8 0,-4-3-19 15,13 31 10-15,3-10 13 0,2-9-3 0,8-11 29 0,1-12-1 16,2-7-9-16,5-8 2 0,-5-5-3 16,5-5-5-16,3-2-3 0,-2-3-5 0,0-2 0 15,0-4-3-15,-3-3 0 0,1-3-4 0,-5-2 0 16,-1-1 4-16,-2-1-5 0,-6-4 5 16,2 0 2-16,-8 0-3 0,2-2 3 0,-3-3-3 15,-2-1-4-15,-5-2-3 0,-1 0 1 0,-5-3-5 16,0-2-2-16,-3 3-1 0,-3-2-6 15,-1 2 2-15,-5-1-2 0,-6 2-3 0,2 3 3 16,-6 2-3-16,-1 0-1 0,-1-1-1 16,-3 6 0-16,-3 1-4 0,-3 2-1 0,0 4-1 0,-2 2-2 15,-1 1 1-15,-3 6 1 0,1 3-3 16,-3 2 2-16,0 4-3 0,4 3-2 0,-3 4-5 0,6 3-12 16,1 4 15-16,30-12-36 15,-26 21-87-15,26-21-214 0,-26 27-821 0,26-27-472 0</inkml:trace>
  <inkml:trace contextRef="#ctx0" brushRef="#br0" timeOffset="39531.5289">343 6186 1 0,'-2'-2'435'0,"1"0"-105"16,-3-1-56-16,0 1-30 0,2-3-13 15,0-1-19-15,0 0-28 0,-2 1-33 0,8 0-35 16,-3-3-30-16,0 1-19 0,1 0-9 0,5-3-4 15,-1 3-4-15,3-1-3 0,5-3-5 16,-1 3-12-16,2 0-9 0,2 2-7 0,1 0-7 0,-4 3-1 16,4 1-3-16,0 3-1 0,-5 3 0 15,-3 0-2-15,3 5 1 0,-3 0 0 0,-2 4 2 16,1 0 2-16,-5 4 0 0,1 0 6 16,-4 3 1-16,-2 3 6 0,-5 0 2 15,1 3-1-15,-5-3-2 0,-1 5-1 0,-6-2-3 0,4-2 2 16,-4-2 0-16,-1 0-4 0,3-3-2 15,-2-3-5-15,3 0-2 0,-1-3-1 0,4-1 2 0,1-5-3 16,5-1 1-16,-1-3 1 0,4 2-1 0,1-2 5 16,1-2 4-16,1-1 3 0,0-1 3 15,0-1 10-15,5-1 1 0,-2 0 1 16,6 0-4-16,1-1-9 0,4 1-3 0,-1-3-3 0,4-3-1 16,1 2 1-16,-2 2-2 0,2-4 1 0,0 1 0 15,-2 2-3-15,-3-2 0 0,3 1-2 16,-3 0-5-16,-2 0-16 0,3-1-29 0,-4 1-57 15,0 0-88-15,0-1-166 0,-1 0-344 0,-1 0-806 16</inkml:trace>
  <inkml:trace contextRef="#ctx0" brushRef="#br0" timeOffset="40259.0138">401 5849 17 0,'-3'-3'391'0,"-4"-3"-11"16,-4-2-74-16,1 1-33 0,0-2-49 0,-3 0-45 16,-2 1-40-16,3 1-28 0,2 0-23 15,0 2-20-15,-2 1-17 0,1 1-12 0,1 1 16 16,10 2-33-16,0 0 19 0,0 0-4 0,-27 2-35 16,27-2 24-16,0 0-29 0,-22 8 3 0,22-8 0 15,0 0 0-15,-28 19 4 0,28-19-2 16,0 0 3-16,-31 29 0 0,31-29-1 0,-22 25 0 15,22-25 0-15,-22 30-1 0,22-30 1 0,-22 31 4 16,22-31 2-16,-21 34 2 0,21-34 3 16,-18 37-2-16,18-37-1 0,-19 37 0 0,19-37-3 15,-12 38 1-15,12-38 0 0,-13 39-1 0,13-39-1 16,-10 39-2-16,10-39-2 0,0 43 2 0,0-43 0 16,0 40-2-16,0-40 4 0,0 41 2 15,0-41 3-15,0 41 1 0,0-41 2 0,0 41-3 16,0-41-1-16,0 38 4 0,0-38-5 0,0 35 2 15,0-35 2-15,0 31-4 0,0-31 4 0,0 26 4 16,0-26-2-16,0 25 2 0,0-25-1 0,0 0 2 16,2 33 6-16,-2-33 4 0,0 0-4 15,23 27-2-15,-23-27-5 0,0 0-3 0,32 23 1 0,-32-23-4 16,25 12-3-16,-25-12 4 0,24 13-29 16,6-3 34-16,-2 1-30 0,-2-4 3 15,2-3 28-15,-6-1-32 0,5 1 34 0,-5-4-7 16,4-4 5-16,-1 1-1 0,1-1-2 0,0-1 1 15,3-2-5-15,0-2-2 0,0 1 0 0,1-3 3 16,-5 1-2-16,4 0 0 0,-2-1 1 16,-3 0-6-16,-1-2 5 0,-2 0 0 0,2 0 1 15,-6 1 7-15,1-3-3 0,0 1 2 0,-5 0 2 16,5-3-1-16,-6 0 2 0,0 1 2 0,-1-3-3 16,2 0-2-16,-5-3 1 0,-1 1-3 0,1-2-3 15,-4 0 0-15,4-2-2 0,-6 1-2 16,2 0 2-16,-4-1-2 0,-3 3-1 0,1-2-1 15,-1 3-1-15,-4-1-2 0,2 2 1 0,-3-2-2 16,-3 2 0-16,1 0 2 0,-2-1-4 0,-4 3 0 16,3-1 0-16,-6 1-4 0,0 1 1 0,-1 0 0 15,-1 4-2-15,0-2-1 0,-1 2 3 16,-5-1-2-16,3 3 0 0,-3-2 2 0,-1 4-6 16,3 0 0-16,-5 2-3 0,-1 1-12 15,-6 4-9-15,3 1-19 0,34 1-10 0,-39 6-71 16,39-6-168-16,-49 12-703 0,25-1-677 0</inkml:trace>
  <inkml:trace contextRef="#ctx0" brushRef="#br0" timeOffset="74676.2706">5643 3745 288 0,'2'-3'455'0,"-1"-3"-80"0,1 0-44 0,4-1-21 16,-4 1-37-16,2-1-30 0,-2 0-35 15,1 0-41-15,-2 3-33 0,1 0-28 0,0 1-22 16,-1 3-21-16,2 0-20 0,-3 0-15 0,0 3-14 15,0-3-8-15,0 1-7 0,0 0-6 0,1 2 1 16,1 3 4-16,5 2 5 0,-2 6 4 16,2 0-2-16,2 3 1 0,-3 2-1 0,2 1 0 15,-1 2 3-15,-2-3-2 0,0 5 1 0,1-1 3 16,0-2-3-16,1 2 1 0,-2-4 1 16,2-2-1-16,-1-3 2 0,1 0 2 0,0-3-3 15,-2-3 5-15,2-1 3 0,1-1 8 0,-1-2 12 16,2-1 8-16,6-3 6 0,5-3 3 15,7-6-8-15,8-2-9 0,11-7-8 0,4-5-11 16,3-1-5-16,0-2-4 0,-2 1-1 0,3-1-1 16,-3 1 3-16,-3 1-3 0,-4 2-1 0,-4 3-1 15,-4 1-2-15,-7 3 2 0,-5 4 2 16,-3 1-1-16,-5 0-1 0,-3 4 1 0,-5 1-3 16,-3 2 0-16,-2 2 1 0,-1-1-2 0,-2 2 0 15,0 0 0-15,-2 2-4 0,2-2 1 0,-1 1-4 16,1-1-5-16,-2 0-2 0,2 3 0 15,-2 0 1-15,1 3 1 0,-3 2-10 16,0 1-23-16,2-1-27 0,-5 3-35 0,3-1-58 0,-5 1-106 16,-2 2-285-16,-4 1-1098 0</inkml:trace>
  <inkml:trace contextRef="#ctx0" brushRef="#br0" timeOffset="75156.8344">5564 4185 2180 0,'-2'-3'207'0,"-4"0"7"0,4 0-26 0,2 2-26 0,1 1-41 16,0 1-38-16,1-1-27 0,-2 1-21 0,2-1-16 15,-2 1-8-15,0 0-16 0,0 1-1 16,3 3 1-16,0 3 2 0,3 3 8 0,1 3 1 0,3 2 2 16,0 3-1-16,2 1 6 0,2-2 3 15,2-1 11-15,0-1 12 0,3 1-1 0,1-4 7 16,2 0-2-16,2-2-4 0,3-3 3 0,6-3-4 16,4-2-3-16,6-5-7 0,11-2-2 15,2-8-5-15,6-1-5 0,3-5 3 0,1-1-7 16,-1-5 1-16,1 2-3 0,-3-2-10 15,-2 1 8-15,-2 0-5 0,-5 3 0 0,-4 2 4 0,-4 0-2 16,-9 2 3-16,-4 3 2 0,-9 1 7 16,-4 5-4-16,-7 2 3 0,-4-2-1 0,-1 5-6 15,-5 0 4-15,-1 0-5 0,-2 2-1 0,0 2 2 16,0-2-4-16,-2 1 0 0,1 0-2 16,1-2 2-16,-1 2-5 0,1-1 0 0,0 1 0 15,-1 0-6-15,1-1 2 0,-1 0-2 0,-1 0-6 16,0 3 4-16,-3 1-17 0,0 1-32 15,-7 5-51-15,-2 3-129 0,-2 2-558 16,-6-4-994-16</inkml:trace>
  <inkml:trace contextRef="#ctx0" brushRef="#br0" timeOffset="77406.6638">8186 3588 785 0,'0'-7'246'16,"0"-4"-11"-16,0 1 3 0,1 0 11 0,3 3 9 16,-3 1-11-16,0 1-33 0,-1 3-51 0,1 0-51 15,-1 2-40-15,0 0-44 0,0 2-23 0,0-1-15 16,0-1-15-16,0 1-4 0,0 4 13 16,2 1 12-16,0 6 16 0,3 3 8 0,-2 5-3 15,3 4-2-15,-2 7 4 0,2 2 3 16,-3 7 1-16,-2 3 1 0,-2 5-4 0,-2 4 8 15,-3 5-1-15,-4 4 0 0,2-1 1 16,2 3-8-16,0-9-5 0,2-3-5 0,-2-6-1 0,4-7-2 16,0-6-2-16,1-6 1 0,-4-6-3 15,4-2 1-15,1-4 3 0,0-1 1 0,-1-4 3 16,0-3 2-16,1-3 4 0,-1-2 14 0,1 1 19 16,0-4 17-16,0 1 15 0,0-2-6 0,0-4-22 15,-1-5-20-15,-4-4-20 0,3-6-9 0,-4-3 2 16,0-5-2-16,-1-2-4 0,-3-6 0 15,1-1 0-15,-2-5-1 16,2 0 0-16,-1-2-2 0,-2-3-2 16,2 2 2-16,1-1 2 0,-1 0 0 0,0 3 4 0,5-2-3 0,-1 3-1 0,4-1 0 15,2 3-6-15,4 0 3 0,3 3 2 0,4 3-2 16,2 1 0-16,3 2-1 0,4 3-4 16,1 3 2-16,6 2 3 0,3 2-4 0,1 3 0 15,1 4 0-15,-2 5-5 16,-5 6 5-16,2 2 0 0,-5 4-4 0,-2 4-2 0,-2 3 0 15,-3 9 0-15,3 5 3 16,-6 4 2-16,3 6 3 0,-9 6 1 0,-1 6 3 0,-6 4 0 16,-6 6 1-16,-3 0 1 0,-4-2-1 0,-1-5 4 0,2-9-4 15,-3-5 0-15,3-6 3 0,0-5 4 16,-3-3-2-16,4-1 0 0,0-4-1 0,-4-4-3 16,6-2 4-16,4-2 5 0,-1-4 2 0,3-1 12 15,-1-2-1-15,2 0-1 0,1-4 0 0,-2-2-9 16,3-3-3-16,0-5-5 0,1-1-6 0,2-1-5 15,6-2-2-15,2-1 1 0,3 1 1 0,5-3 3 16,2 3-3-16,3-2 1 0,4 2 0 0,-3 0-2 16,4 2 4-16,-1 4 0 0,-3-1 0 15,-3 2-1-15,0 1 1 0,0 2-1 0,3 4 2 16,-3-1 4-16,0 2-3 0,-1 3 0 0,1 2-2 16,-2 4-4-16,4 2 2 0,-2 2-1 15,0 2 1-15,0 3 0 0,0 0 0 0,-2 2-1 16,1 2 2-16,-3 3 3 0,-3 1-2 0,1 1 1 15,-4 2 1-15,-6 0-4 0,2 1 4 16,-5 1 1-16,-3 3-4 0,-2-4 4 0,-4 1-4 16,-1-4 0-16,-2-1-2 0,1-5 1 0,-1-1-1 15,-1-7 1-15,2-1 3 0,-1-3 0 16,2-3 5-16,1-1 3 0,-1-3 0 0,4-2 0 16,-2-3 1-16,-3-3-3 0,6-2-1 0,-3-6 0 15,4-3-3-15,2-3-2 0,1-1 0 0,6-1-6 16,0-1 3-16,5 2 3 0,0-2 0 15,1 0 2-15,5 4-2 0,-1-1 0 0,-3 5 1 16,5 3-1-16,-6 0 4 0,5 3 1 0,-6 2-1 16,3 1-1-16,-4 6-1 0,-1 1-1 0,0 5-2 15,-4-1 1-15,4 6 0 0,4 2-2 0,-2 3 2 16,1 5 2-16,1 0-3 16,-2 5 3-16,1 1-1 0,-2 1 1 0,-1 1-1 0,1 1 2 15,-1 0-1-15,-1 4 2 0,2-6-1 0,-1-1 0 16,0-4 1-16,6-2-3 0,-5-4 2 0,3-5 2 15,-2-4 1-15,6-1 1 0,-2-5 5 0,3-2 2 16,4-4 2-16,-1-5 3 0,0-2-4 16,-1-4-1-16,-2-3 0 0,-2-1-2 0,-4-4 0 15,-1 0 2-15,-4-3-5 0,1-1 2 0,-5 2 0 16,2 2-3-16,-5 3 3 0,-2 4 0 16,-6 2-1-16,3 2-2 0,-5 2-2 0,0 0-4 15,-2 4-2-15,-3 1-2 0,-4 3-3 0,-4 4-4 16,-4 2-6-16,-3 3-15 0,-2 7-28 0,-3 3-72 15,-4 6-188-15,2 4-771 0,1-2-610 0</inkml:trace>
  <inkml:trace contextRef="#ctx0" brushRef="#br0" timeOffset="80158.0435">9709 3234 409 0,'-1'-11'455'15,"-2"-3"-176"-15,-1-1-5 0,3 2-30 16,1 4-3-16,0 0-4 0,0 2-22 0,1 1-25 16,1 2-34-16,-2 3-46 0,2 1-43 0,-2 1-43 15,0-1-41-15,-2 2-29 0,4 1 10 16,-2 3 15-16,2 7 20 0,0 4 33 0,4 7 1 15,-1 5 3-15,1 3 2 0,-2 4 6 0,0 6-4 16,0 6 0-16,-2 4 0 0,-2 10-12 16,0 7 4-16,0 5-9 0,-1 2-2 15,-2 5-1-15,-2-2-4 0,2 2 2 0,-1 1-3 0,0-4 2 16,1-5-3-16,-1-4-1 0,0-6-1 0,3-5-5 16,-1-8-2-16,-1-6-2 0,0-11-3 0,3-10-1 15,-3-7-8-15,2-5-10 0,-4-6-5 0,4-1-3 16,0-5-51-16,-3-7-68 0,-2-5-125 0,0-8-214 15,-2-5-423-15,-3-6-450 0</inkml:trace>
  <inkml:trace contextRef="#ctx0" brushRef="#br0" timeOffset="80394.5098">9419 3844 1118 0,'4'-21'170'0,"2"-10"-2"0,8-5-13 15,0 3-1-15,7 3-2 0,6 0-16 0,2 3-31 16,-2 2-20-16,6 4-10 0,0 2-11 15,-1 5-6-15,0 3-4 0,3 4-13 0,-2 2-8 16,-3 2-10-16,-2 4-12 0,-4 4-5 0,-3 4-2 16,0 6-3-16,-1 5 1 0,-3 3 3 0,-3 7-3 15,-2 2 3-15,-5 2 3 0,-3 1-4 16,-7-1 11-16,-1-4 0 0,-5 0 0 0,-4-4 5 16,-2-1 0-16,-2-4 1 0,1 1 1 0,-5-4-1 15,1-2-6-15,-1-2-4 0,1 0-8 0,3-5-16 16,-3-1-17-16,7-4-46 0,-2-1-95 0,6-3-170 15,4-3-605-15,4-3-293 0</inkml:trace>
  <inkml:trace contextRef="#ctx0" brushRef="#br0" timeOffset="81089.8677">10241 3575 2172 0,'-5'-1'199'0,"-3"-4"-56"0,1 3-55 16,-3 2-23-16,-4 2-16 0,-3 6-1 0,-6 2-9 15,2 3-3-15,-4 3-4 0,-1 4-9 16,4 2-6-16,2-2-7 0,3 0-2 0,8-4-8 16,6-1 1-16,3-1 1 0,8-1 4 0,5-1 18 15,8-3 5-15,8-2 5 0,10 0-5 0,4-3-8 16,6-3-6-16,2 2-7 0,0-2 1 16,-2 3-6-16,-7-1-2 0,-6 4 0 15,-3 0-6-15,-6 2 2 0,-6 0-2 0,-4 3 0 0,-3 1 3 16,-5 2-4-16,-2 1 1 0,0 2 1 0,-6 1 4 15,-1 1-2-15,-6 1 0 0,0 2 0 0,-3 0-9 16,-2-2 5-16,-2-4-2 0,3-7 2 16,3-4 8-16,-1-2 0 0,2-4 7 0,2 0 4 15,-1-2-3-15,4-5-11 0,2-2-10 0,7-9-13 16,3-4-6-16,7-3 7 0,6-5 7 16,2-2 3-16,2-5 5 0,-1-2-2 0,0-3 1 15,2-3 5-15,-4-2 1 0,-1-4 5 0,0 1 2 16,-3-3 3-16,1 3 4 0,1 5 12 15,-2 0 13-15,-3 6 6 0,2 3 10 0,-6 6-1 16,-3 3 7-16,0 6 8 0,-7 5 8 0,0 3-1 16,-3 4-5-16,-2 6-19 0,0 0-22 0,-1 4-20 15,2 1-31-15,-1 1-11 0,-2 6 9 0,1 9 1 16,-6 9 20-16,1 7 4 0,2 8-3 16,-1 5 4-16,3 6-2 0,1 7 5 0,-2 4-2 15,1 6 1-15,-1-3-2 0,0-3-4 0,5-10 0 16,3-10-6-16,5-10 1 0,0-8 1 0,1-4-2 15,1-6 7-15,-3-6 0 0,-2-5 2 16,0-8 6-16,1-2 3 0,2-5 3 0,3-8 1 16,2-3-3-16,-3-4-2 0,3-1 0 15,-4-5-1-15,-2-1-4 0,2-1 1 0,4 0-1 16,-3-3 0-16,2 2 2 0,-3 4-3 0,2 5 0 0,-1 0 2 16,1 9-1-16,0 1 0 15,-1 5 0-15,-1 3-3 0,3 2-2 0,-2 5 1 16,0 4-1-16,1 4-1 0,-2 2 2 0,4 8 0 0,-3 3 0 15,-1 6 3-15,0 3-2 0,-2 1 0 0,-3 1 1 16,-3 0-2-16,-2-2-2 0,1 0-5 16,-1-4-10-16,3-4-15 0,0-5-21 0,-2-1-35 15,0-6-51-15,-1-2-63 0,0-4-53 0,1-4-137 16,-1-4-568-16,0-6-341 0</inkml:trace>
  <inkml:trace contextRef="#ctx0" brushRef="#br0" timeOffset="81243.8706">11166 3149 1539 0,'-4'-4'138'0,"1"-2"-8"15,-1 1-99-15,3 5-114 0,1 3-25 16,1 5-5-16,2 4 39 0,0 6 74 0,5 6-54 16,3 4-244-16,3 5-809 0</inkml:trace>
  <inkml:trace contextRef="#ctx0" brushRef="#br0" timeOffset="81806.3046">11826 3528 1996 0,'-2'-5'286'16,"-3"-2"-89"-16,0-1-39 0,-5 2-31 0,1 0-14 16,-1 3-21-16,-4-1-28 0,-4 4-20 15,-2 2-14-15,-3 1-10 0,-3 5-4 0,0 3-2 16,-5 4-2-16,0 1-2 0,1 2-2 0,4 1-3 15,3-1-3-15,6-1 0 0,6 2-1 16,4-1 0-16,4-1 0 0,4-3 0 16,1-2 2-16,5-1 3 0,0 0 1 0,4-5 4 0,2 1 5 15,3-2 4-15,2-3 2 0,3 1 2 0,-3-7 0 16,4-1-3-16,-4-2-1 0,0 0-3 16,-2-5-1-16,-3-1-1 0,2 0-3 0,-1-4-1 15,-2 3-1-15,0-3-5 0,-2 2 1 0,0 3-1 16,-3 0-1-16,-1 4 2 0,1 1-3 0,-1 0-4 15,-1 3 2-15,-2 0-1 0,-1 3 0 16,-1 1 0-16,-1 0-6 0,0 2-5 0,1 1 2 16,3 0 1-16,4 4 5 0,3 1 6 0,-1 2-2 15,1 2-1-15,1 2 0 0,0 0-2 0,-2 2 2 16,-2-3-1-16,1 3 1 0,0-1-1 0,0-4 1 16,-2 1 1-16,-1-3 0 0,0-4 2 0,-2-1-3 15,0-2 3-15,1 1 0 16,0-6 2-16,0 1 6 0,2-3 2 0,2-3 1 15,3-2-1-15,0-2-4 0,-1-4-2 0,1-3 1 0,1-4 2 16,2-2-2-16,-4 0-2 0,2 2-2 16,1 2-6-16,-2 2 2 0,0 5 0 0,-1 1-1 15,3 4 2-15,-2 3-1 0,0 2 0 0,-1 1 3 16,-5 0 3-16,0 6-4 0,4 0 1 16,4 2-2-16,0 5-3 0,0 0 3 0,0 0 0 15,-4 2-1-15,-3-1 5 0,0 1-4 0,-1-2-1 16,-1 1 2-16,4-2-2 0,-3-1 4 0,0 3 3 15,3-5 1-15,2 1 0 0,3 0 6 16,1-3 1-16,0-3-5 0,3-1-6 0,1-1-56 16,3-4-112-16,2-4-478 0,1-3-1127 0</inkml:trace>
  <inkml:trace contextRef="#ctx0" brushRef="#br0" timeOffset="84293.5401">13437 3718 576 0,'1'-11'581'16,"0"-1"-317"-16,0-6 17 0,0 2-25 0,0-2-4 15,-2 3-37-15,0-1-39 0,-2 3-42 16,-3-1-25-16,3 4-14 0,-5-1-25 0,-1 3-14 15,2 2-12-15,-2 0-15 0,-2 3-8 0,-5 3-12 16,-5 1-3-16,-5 3-3 0,-1 9 1 0,-5 2 0 16,-2 2 1-16,2 5-3 0,4 3 2 0,0 1-1 15,1 5-1-15,-1-1 0 0,1 1 0 16,2-3 0-16,6 4-2 0,4-5-3 16,4-1 2-16,6 1 1 0,4-4 2 0,3-1 5 15,7-2-2-15,6-2 0 0,3-4 2 0,9-1 3 0,4-6 6 16,6-3 5-16,9-7-1 0,3-4-3 15,7-4-5-15,0-4-4 0,4-5-3 0,-7-3 2 16,2-5-5-16,-1-3-1 0,-8 0-3 0,-4-5-4 16,-6-2 4-16,-5-2-1 0,-2-6 1 0,-7 0 3 15,-2-1 0-15,-5 3 0 16,-2 6 2-16,-7 6 3 0,0 2-3 0,-5 7 1 0,-2 7 4 16,0 0 0-16,-6 6 11 0,4 2 7 0,-2 5-7 15,2 3-10-15,2 0-24 0,0 3-8 16,-7 10 4-16,-4 5 6 0,-6 7 16 0,-2 7-3 15,2 0-2-15,3 5-2 0,3 3 2 0,2 1 1 16,4 2 3-16,5-2 0 0,7 0-2 0,3-6 0 16,4-2 1-16,7-1 0 0,1-5 2 0,9-2-1 15,2-1 1-15,6-4-1 0,-2-5 1 16,6-4 2-16,-1-5-3 0,0-4 4 0,1-6-5 0,-4-2-4 16,-1-6 2-16,-4-2-2 15,-3-3 2-15,-3-5 2 0,-4 3-1 0,-3-3-1 16,-2 4 2-16,-6 0 3 0,-2 0 1 15,-3 1 5-15,-4 1-1 0,-3 1-2 0,-1 0-1 0,-2 1 0 16,-3 1-1-16,2 1 2 0,-3 0 1 0,-1 2-3 16,-2 3 1-16,5 0 0 0,-2 5-6 0,2 0-2 15,-1 4-2-15,-1 1-6 0,1 6 1 16,-6 2 2-16,1 1-1 0,-1 1 4 0,3 3-1 16,2 2-1-16,1 1 2 0,6 0-2 0,6 0 4 15,5 2 4-15,3-4-4 0,12 0 4 0,3-3-1 16,8-2-2-16,9-3 1 0,0-3 0 15,4-6-3-15,-1-1-1 0,0-4-4 0,-6-5 0 16,0-3 2-16,-5-2 7 0,-5-6-1 0,-2-5 1 16,-1-5 1-16,0-6-5 0,-2-5 4 0,-4-8 0 15,-1-4 0-15,-4-1 3 0,-3 1-3 0,-4-1 2 16,-4 5 3-16,-5 7 2 0,1 3 9 16,-5 7 9-16,-3 6 5 0,2 4 2 0,-1 7 7 15,-1 3 4-15,1 6 0 0,1 3-3 0,0 4-19 16,2 1-23-16,-3 0-26 0,1 6 0 0,-3 7 2 15,-5 8 12-15,-5 8 17 0,1 8-1 0,-1 5-1 16,4 5 0-16,3 5-1 0,3 4 2 16,2 1-1-16,-1 4-4 0,4-1 4 15,2 1-4-15,1-2 3 0,0-4 2 0,1-4 0 16,3-2-1-16,2-3 1 0,1-6-4 0,0-9 0 16,1 0 0-16,0-12-1 0,-1-1-1 0,2-3-5 15,1-7-4-15,-3-1-5 0,2-7 3 0,-1-3 3 16,3-4 2-16,2-3 2 0,1-5-1 15,-1 0-1-15,3-4 3 0,2-3 3 0,-2-2 1 16,2-1 2-16,-2-2 1 0,2 0-2 0,0-1 1 16,-1 0 0-16,0-1 1 0,0 2-1 0,-3 3 0 15,-2 2 1-15,-2 1-1 0,3-1 3 16,-5 0-1-16,0 3 0 0,0-2 0 0,-3 3 1 0,0 2 1 16,-5 0 4-16,5 1 1 0,-6 0 4 15,-1 3 1-15,0 0 2 0,-1 6 2 16,-1 1-1-16,1 2-2 0,-1 2-9 0,-1 0-12 0,-4 3-7 15,3 3 0-15,-7 7 2 0,-6 0 8 16,-4 6 4-16,-1-1-1 0,1 0 0 0,3-1 0 16,2 0-1-16,3 0 0 0,3-2-1 15,5 2-3-15,4 1 1 0,2 0 2 0,7 0 0 16,5-1 2-16,5 0-1 0,9-5-3 0,3 0-4 16,9-4-4-16,9-2-4 0,3-2-4 0,2-4-12 15,2-4-10-15,-3 2-10 0,-7-2-6 0,1-1 4 16,-7-2 11-16,-6-3 13 0,1 0 10 0,-5 0 9 15,-5-2 7-15,-3 0 2 0,-3 0 4 16,-4 0 2-16,-4 0 4 0,-4-2 2 0,0 2 4 16,-4 1 5-16,0 1 5 0,-2-1 4 0,-1 2 5 15,-1 0-2-15,-2 1-1 0,2 2-4 0,-1 0-4 16,0 1-1-16,0 4-1 0,-2-3-3 0,3 3-6 16,1 1-5-16,-1 0-10 0,1 1-13 15,0 0-7-15,-3 3-2 0,-3 2 6 0,1 5 10 16,-3 3 8-16,0 3 1 0,0-2-1 0,5 3 2 15,3 2-2-15,2 0 2 0,7 2 0 16,2-2 0-16,8 0-2 0,1 0-1 0,7-1-6 16,4-2-1-16,3-7-1 0,4-3-6 15,5-7-1-15,-2-3-1 0,-2-6-2 0,-5-7 10 0,-3-1 4 16,-1-5 3-16,-3-5 4 0,-5-3 1 0,4-6 0 16,-3-5 1-16,-1-7 1 0,0-4 1 15,3-7-2-15,-2-4 3 0,4 0-3 16,-1-1 0-16,3 6 8 0,0 4 1 0,-7 4 14 15,-10 9 7-15,-3 4 1 0,-8 4 3 0,-2 7 3 0,-2 2 0 16,-5 8 5-16,3 2-4 0,-2 7-11 16,0 2-11-16,6 4-17 0,-1 4-20 0,-3 0-1 15,-5 8 1-15,-4 4 6 0,-7 11 15 0,0 7-3 16,2 7 1-16,0 8-4 0,2 8 2 16,0 7-1-16,-1 8 0 0,0 2 3 0,4 3 0 15,2-6 0-15,6-7 0 0,5-11 0 0,7-12 1 16,5-4-4-16,3-6 1 0,2-4 1 15,6-3-5-15,2-5 2 0,4-6-3 16,2-8-1-16,1-4 3 0,0-8 3 0,1-5 2 0,-1-4 2 0,0-5 1 16,-2-1-4-16,2-2 1 0,-2-3 0 15,-5-2-2-15,1 1 1 0,-2-1 1 0,-2 4 0 16,-3 3 1-16,0 2 1 0,-7 1-2 16,-1 3 3-16,-1 6 3 0,-4 2-2 0,0 2 6 15,-3 4 1-15,0 0-3 0,-2 2 2 0,0 1-7 16,0 1-6-16,0 1-6 0,0-1-9 15,0 2 1-15,0 5 4 0,0 2 8 0,1 5 4 0,2 4 2 16,0 0-2-16,1 3 0 0,-3-1 4 16,2-1 0-16,0 0 1 0,0 1 0 0,3-3-3 15,1-2 2-15,1 0-2 0,1-3-1 0,2-3-1 16,5-1-2-16,-4-4 3 16,2 1-4-16,3-3 4 0,-2-3 1 0,1-1-1 0,2-4 7 15,-2-1-6-15,3-2 3 0,1-3 0 0,-3-1-3 16,2-2 2-16,-4-1-3 0,5-1 0 0,-1 1-4 15,2 1 4-15,-1 0 2 0,0 4-2 0,-2 0 6 16,-5 0-5-16,-2 4 2 0,-2-2 0 16,-1 2-2-16,-2 0 4 0,-1 2 1 0,-2-1 1 15,1 3 0-15,-3 1 1 0,1 1-3 0,-2 0-3 16,-2 0 0-16,2 3-12 0,0-2-7 16,2 3 1-16,-1 1 0 0,0 1 9 0,4 5 7 15,-1 0-1-15,-1-1 1 0,2 3 1 0,-3-2-1 16,-1 1 1-16,3-3 4 0,-2 3-6 0,0-3 2 15,0 1 0-15,-1-1-5 0,2-2 6 16,0 1-2-16,0-2 0 0,-2 0 2 0,5 0-2 0,-4-2 1 16,0-1 2-16,-1-1 4 0,1-2-4 15,0 0 5-15,0-2 5 0,0 1-8 0,4-5 9 16,-1 1-5-16,6-2-4 0,-1-4 8 0,0 0-7 16,5-3-1-16,-1 1 0 0,0-5-4 15,0 2 1-15,1 0 0 0,0 1-1 0,-2 2-6 16,-2 1 7-16,-1 0-2 0,1 1-2 15,-3 2 10-15,-1 1-8 0,0 2 3 0,-1 1-1 0,-4 2 0 16,2 1 2-16,-4 1-1 0,2 1 0 16,-2 1-7-16,-2-1-2 0,2 2-7 0,0 1 2 15,2 3 7-15,-1 3-2 0,1 3 6 0,-1 1 0 16,2 1-5-16,-2-2 5 0,2 2-1 16,-1-3 0-16,-1-1 1 0,2 1 0 0,1-3 0 0,-2 0-1 15,2 0 5-15,0-2-9 0,-2-2-5 16,0 0-9-16,0-2-19 0,-1 0 1 0,-1-2-9 15,2 0 1-15,-2-5-42 0,2 0-64 0,-1-2-118 16,-1-3-328-16,0-3-1029 0</inkml:trace>
  <inkml:trace contextRef="#ctx0" brushRef="#br0" timeOffset="84460.9147">17277 3161 1631 0,'10'-8'76'0,"4"-2"-16"16,6-1-15-16,2 2 4 0,4 0 0 0,-3 4-15 16,0 1-21-16,2 2-6 0,0 2-7 15,2 2-15-15,-4 3-79 0,0-1-245 0,-2 5-989 16</inkml:trace>
  <inkml:trace contextRef="#ctx0" brushRef="#br0" timeOffset="85364.3938">14183 4252 1156 0,'-5'0'219'0,"-2"-2"-30"0,2 1 15 15,2 1 18-15,4-1 16 0,1 2-20 0,-2-1-57 16,0 1-46-16,2 1-33 0,-2-1-10 16,1-1-14-16,-1 0-13 0,0 1-8 0,1-1-11 15,-1 1 0-15,0-1-2 0,1 0 4 0,-1 1-1 16,1-1-2-16,0 0-4 0,0 0-11 0,3 3 22 16,2 0 20-16,4 5 11 0,8 1 19 0,9 1-16 15,9-1-15-15,10 1-7 0,8 0-7 16,9 0-6-16,8-1-3 0,11-2-1 0,14-3-7 15,9 0 2-15,16-3-2 0,13 0-4 0,12-1 8 16,8 0-13-16,1-1 0 0,9 0-1 0,-2-3-5 16,0 2 8-16,0-3 1 0,-2-4-2 0,-7 1-1 15,-2 0 1-15,-9-2-1 0,-5 0 0 16,-9 0 8-16,-14 1-11 0,-1 0 1 0,-10-2 1 16,-2 3-5-16,-10 0 4 0,-17 1-2 0,-16 0-1 15,-15-1 2-15,-13 2 9 0,-13 1 10 0,-8 2 4 16,-6 0-31-16,-3 3 0 0,-1 0 0 15,0 0 0-15,0 0 0 0,0 0 0 0,1 0 0 16,-1 0 0-16,-1 0 0 0,-1 0 0 0,0 1 0 16,-5 1 0-16,-3-1 0 0,1 1 0 0,1-1 0 15,4 1 0-15,0-2 0 0,1 2 0 0,0-2 0 16,1 0 0-16,0 1 0 0,-3-1 0 16,0 0 0-16,-2 4-21 0,-3-1-58 0,-6 1-64 15,-6 2-164-15,-8 4-1245 0</inkml:trace>
  <inkml:trace contextRef="#ctx0" brushRef="#br0" timeOffset="86508.4367">6772 6075 923 0,'-4'-3'167'15,"-1"2"57"-15,-3 0 28 0,6 1 18 0,1 0-26 16,1 1-45-16,0 0-51 0,1-1-30 0,-1 3-10 15,1-3-5-15,-1 0-4 0,1 0-7 16,-1 0-10-16,0 1-13 0,2 0-15 0,-2-1-12 16,0 0-8-16,2 0-7 0,-2 1 1 0,2-1-2 15,-1 0-2-15,-1 0 1 0,1 0-3 0,0-1-3 16,0 1 3-16,6 1 2 0,5-1 0 0,8-1 4 16,11 0-3-16,8-5-4 0,12 3-2 15,5-3-5-15,8 0-6 0,1 0 2 0,4-1-4 16,2 0-2-16,0 0 2 0,-1-1-1 0,0 1-1 15,-6-1 0-15,-2-1-2 0,-4 2 0 16,-7-1 2-16,-7-1 0 0,-2 3-1 16,-6 1 3-16,-8-1-3 0,-7 0 1 0,-2 3 2 15,-5 0 0-15,-4 1 0 0,-1-1 2 0,-7 1 2 16,0 0-2-16,-1-2 2 0,2 2-6 0,-3-2-5 16,0 2-6-16,-3-3-12 0,2 2-12 0,-1-2-16 15,-1-1-25-15,-4 3-33 0,0-3-48 0,0 2-70 16,-3-1-133-16,-5-1-315 0,1 3-907 15</inkml:trace>
  <inkml:trace contextRef="#ctx0" brushRef="#br0" timeOffset="86710.9508">7665 5813 1173 0,'4'-4'235'0,"4"3"-12"0,3 0-21 0,1-1 15 15,4 4-9-15,-3-1-37 0,2 4-37 0,2 2-23 16,1 0-6-16,1 4-7 0,0 1-15 15,0 5-12-15,-4 2-10 0,0 3-11 0,-2 0-7 16,-5 4-10-16,-3 1-7 0,-1 0-3 0,-4 1-1 16,-5 0 0-16,-3 1 5 0,-3 1-4 0,-3 0-4 15,-7 1-1-15,-6 3-15 0,-8-1-19 0,-4 2-69 16,-6 0-275-16,-3 2-1327 0</inkml:trace>
  <inkml:trace contextRef="#ctx0" brushRef="#br0" timeOffset="91997.8327">9660 5862 760 0,'2'-12'373'0,"-1"0"-72"0,2-5-90 16,0 3-9-16,3 4-23 0,-3 2-10 0,-1 3-22 15,1 2-37-15,-1 3-42 0,0 0-70 0,-2 3-41 16,1 2-9-16,1 3 15 0,-1 9 33 16,5 3 16-16,-3 7 8 0,-3 6-2 15,0 9-6-15,-1 5 0 0,-2 3 1 0,-3 0 3 0,-1 0 6 16,1 0 7-16,-2 3 2 0,2-12-31 16,-1 10-238-16,-3 0 14 0,3-3 3 0,0 9-5 15,4-20 267-15,0-2-14 0,-2-10-6 0,3-2-2 16,1-6 0-16,0-4-1 0,0-7 4 15,1 0 29-15,-1-5 40 0,2-1 43 0,-1-1 35 16,0-4-66-16,0 2-103 0,0 0 0 16,0 1 0-16,5-18 342 0,-8-16-56 0,1-8-80 0,-3-8 30 15,-7 12-284-15,10 6 5 0,-1-2 37 0,-4 1 3 16,3-1 1-16,-1 2 2 0,2 0-6 16,-3 0 2-16,3 0 0 0,-2 3 1 0,2 0 3 15,2-1 0-15,1-2-2 0,4 0-2 0,3-3-1 16,3 0-1-16,3 2-2 0,5-2 0 15,7 4-3-15,4 1-2 0,6 0 2 0,1 2 0 16,3 6 3-16,0 4 0 0,-1 2-1 0,-6 7 1 16,-4 4-7-16,-8 4-8 0,-4 3-9 0,-2 1-9 15,-3 6-3-15,-4 2 3 0,0 6 5 16,3 5 6-16,-7 2 10 0,-1 4 7 0,-6 3 8 0,-3 1 1 16,-5 6 4-16,-5 1 0 0,-6 5 2 15,-2 0 3-15,-5 1-1 0,-1-5 3 0,0-4-1 16,1-5 0-16,1-6-1 0,4-5-1 0,7-4-1 15,3-3 0-15,8-5-2 0,1-1-1 16,4-2-1-16,1-1-1 0,2-1 2 16,1 0 7-16,4 0 5 0,3 4 3 0,7-3 4 0,11-1-2 15,2 2-1-15,6-2 2 0,4 1-5 16,0 2-2-16,0-1-2 0,-1 3 4 0,-10-2-13 0,5 3-224 16,-3 2 19-16,-3 3-1 0,4 5-4 15,-10-3 238-15,-1 2-22 0,-3 2-3 0,-4 0-8 16,-2 1-1-16,2 1-1 0,-6-1-4 0,-3-1 5 15,-1-2 1-15,-4 1-1 0,-4 0 3 16,2-4 1-16,-6 3 5 0,-1-5 4 0,0 0 10 16,-2-1 0-16,0-5 2 0,-6 2 0 0,-1-3-2 15,-3-1 1-15,-3-1 1 0,-2-2-3 0,-2-2-1 16,-1-1-9-16,1-2-265 0,6-1 259 0,6 2 0 16,12 0 0-16,-25 28 211 0,6-32-42 0,-4-14-33 15,-2-3 20-15,29-27-750 0,-4 25-1004 16</inkml:trace>
  <inkml:trace contextRef="#ctx0" brushRef="#br0" timeOffset="93150.6411">10258 6146 1 0,'7'-2'298'16,"-4"0"47"-16,5-1-201 0,-7 5-108 0,-1 0-39 16,0 2 6-16,0 2 38 0,0 2 33 15,-1 3 23-15,0 1 25 0,-5 3 11 0,4 1-1 16,-1 2-12-16,-2-1-25 0,4 0-19 0,0 1-15 15,1-6-61-15,1 6-192 0,6-2 22 16,3-1 19-16,4 2 19 0,4-8 263 0,1-3-14 16,5-3-21-16,4-1-23 0,-1-4-19 0,2-1-197 15,-4-2 143-15,-12 2 0 0,-6-1 0 16,10-30 348-16,17 15 13 0,-1-1-90 0,6-5 177 0,-17 29-504 16,-12-19-19-16,0-4 85 0,-4 4 5 15,-2 1 4-15,-1 2-1 0,0-1 4 0,-1 4 0 16,-2 0 1-16,0 2 1 0,0 1-1 0,-1 3 1 15,0 0-6-15,-1 2-6 0,2 1-13 0,-1 0-23 16,1 1-27-16,0 1-7 0,-2 1 5 16,2 3 22-16,-1 0 31 0,0 5-244 0,0 0 17 15,0 5 6-15,1 3-3 0,1-4 239 0,0 2-6 16,1 1-5-16,3 0 6 0,0-1-5 16,3-1 1-16,0 0 1 0,0-4 2 0,1-2 7 15,5-3 9-15,-3-3 8 0,2-3 5 16,5-3 6-16,0-5-5 0,3-6-8 0,2 1-3 0,2-8-7 15,-1-2-2-15,-1-2-1 0,-9 2-18 0,-4 10 0 16,-6 3 0-16,27-37 273 0,-2-1 5 16,7-14-78-16,5-15-2 0,-25 36-267 0,8-15-5 15,-5 4 72-15,-2 2 1 0,-1 4 4 0,-5 1-4 16,-1 8 7-16,-4 5 0 0,-3 3 1 0,-3 7 3 16,-2 2 1-16,1 4 0 0,-1 5-1 15,-2 5-8-15,0 2-25 0,3 4-27 0,-1 3-10 16,-5 5-5-16,0 7 23 0,-7 6 26 0,1 4 4 15,0 6 12-15,1 6-3 0,0 3-1 0,4 5 4 16,-1 4 1-16,4 3 6 0,1 0 5 16,3-3 3-16,5-4-1 0,2-4 2 0,4-7 1 15,4-4 0-15,-3-8-17 0,6 1-227 16,3-4 2-16,2-6 7 0,7 1 7 0,1-11 243 0,3-8-10 16,-7 0-22-16,-8 1 0 0,-10-1 0 15,14-33 312-15,18 10-6 0,4-11-75 0,7-9-1 16,-16 29-303-16,-15-18-3 0,-4 3 71 0,-1 2 5 15,-6 1 1-15,-3 8-1 0,-5 3 3 0,-1 5-2 16,-3 4 1-16,-1 1 0 0,0 3 0 16,1 4-11-16,1 1-16 0,0 1-28 0,1 2-16 15,-1 3 11-15,-3 6 17 0,-3 1 31 0,0 4 14 16,-1 4 2-16,4 1 2 0,0 0 7 0,4-3-15 16,2 5-219-16,4-2 8 0,0-2 1 15,5 4-3-15,1-7 238 0,5-1-6 0,3-1 2 16,1-3 0-16,5-3 1 0,-3-3 2 0,5-4 0 15,0-3-1-15,-1-5-1 0,1-2-4 0,-4-3-1 16,-7 2-17-16,-6 4 0 0,-5 1 0 0,-5 5 0 16,45-19 307-16,-19-10-16 0,-10-5-62 0,1-5-7 15,-44 17-290-15,21 4 12 0,8 4 60 0,0 4 7 16,-1 1 0-16,-1 4-1 16,0 3-5-16,0 1-13 0,0 2-25 0,1-1-19 0,1 4 0 15,0 3 8-15,1 2 25 0,1 3 19 16,-1-4 0-16,7 21-104 0,2 4-111 0,4 8-1 15,3 14-5-15,-7-13 99 0,0 6 116 0,-2 5 0 16,-2 7 3-16,-3 4 1 0,-1 3 2 0,0 2 0 16,-4 1 2-16,-3 2 3 0,0 0-2 15,-1-3 2-15,-4-2 2 0,1-4-1 0,-2-7 0 16,-2-1 2-16,-2-1-2 0,-3-4 3 0,-1-5 1 16,-4 0-3-16,0-6 1 0,-6-2-2 0,0-6-1 15,1-5-1-15,-4-3 5 0,1-7 0 16,2-5 0-16,-1-4-260 0,9-2 251 0,5-3 0 15,9-1 0-15,-51 12 285 0,21-31-1 0,6-8-47 16,-2-9 260-16,51-21-537 0,-22 18-1 0,-3-6 47 16,7-6 5-16,7-6-5 0,6-7 1 15,8 0 0-15,7-2-3 0,4 3-1 0,2 2-1 16,3 2-2-16,2 2-1 0,4 5 4 0,2 2-3 16,0 6 2-16,-2 2-1 0,-4 8-3 0,-2 5 1 15,-4 7-3-15,-4 3-4 0,0 3-5 16,0 4-8-16,-4 2-11 0,1 0-17 0,-8 5-35 15,-3 2-81-15,-3 4-246 0,-7 2-1165 0</inkml:trace>
  <inkml:trace contextRef="#ctx0" brushRef="#br0" timeOffset="94605.5011">11251 5650 55 0,'-5'-2'375'0,"0"-3"-77"0,-1 2-67 0,-2 1-37 15,3 2-36-15,0 0-47 0,1 0-35 0,3 1-28 16,-1 0-16-16,1 1-6 0,-2 3-2 0,2 1 8 16,-2 0 7-16,0 2 4 0,-2 3 9 15,3 0-1-15,1 4 11 0,0 1 20 0,-2 0 4 16,2 7 8-16,-1-1-5 0,-1 5-15 0,1 4-7 16,-4 0-2-16,3 3-8 0,-2 7-6 0,-1 0-8 15,1 2-16-15,0-2-6 0,0-1-6 16,0-3-4-16,-3-1 0 0,5-1 0 0,-2 0 0 15,2-2 1-15,1-2-1 0,-1-3-1 0,0-5-1 16,3-3 2-16,-1-2-2 0,1-6 4 0,0-1 5 16,1 0-1-16,-1-4 2 0,0-4-6 15,0 0-4-15,0-2-6 0,0-2-10 0,0 0-12 16,0-2-38-16,0 1-87 0,2-4-127 0,-1-3-195 16,0-5-427-16,1-1-125 0</inkml:trace>
  <inkml:trace contextRef="#ctx0" brushRef="#br0" timeOffset="95071.9764">11455 5593 751 0,'-1'-8'283'0,"0"-2"-101"15,-3-2-2-15,1 7-31 0,1 1 0 16,-2 4-24-16,2 1-80 0,2 1-41 0,-5 4-32 15,-2 3 0-15,-4 8 32 0,-2 4 7 0,-4 5 0 16,-1 3 0-16,-3 6 8 0,-1 1 2 0,-3 5 2 16,0 3 9-16,-1 3-3 0,1 1 2 15,-1 2 0-15,1-1 1 0,3-4-5 0,1-5-6 16,4-4-4-16,3-5-13 0,1-1 1 16,3-5 3-16,3-3-1 0,2-6 0 0,3-1-2 15,2-4 0-15,2-1 6 0,2-3 13 0,2-1 11 16,-1 1 13-16,4-3 12 0,2 2 1 0,3-1 4 15,3 2-7-15,5-3-14 0,2 2-7 0,6-1-14 16,1 0-5-16,3 2-1 0,2-1-4 16,-5-2 3-16,3 1-3 0,-3 1-3 0,-3-1-3 15,0-2 2-15,-5 0-1 0,-4 0 0 0,0-3 2 16,-7 3-5-16,-2 0-3 0,-4 0-1 0,-3-2 3 16,-3 0 7-16,0 0 13 0,0-1 19 0,0-1 16 15,0 1 12-15,-2 0 6 0,2 0 1 16,0 0-1-16,-1-1-8 0,1 0-15 0,-1-1-18 15,-2-1-18-15,1-1-10 0,-1 0-4 16,1-1-2-16,-2 0-3 0,3-1 0 0,0 1-5 0,0 2-8 16,1 1-10-16,0 0-30 0,0 0-41 15,0 1-79-15,0 1-207 0,1 0-518 0,0-1-699 16</inkml:trace>
  <inkml:trace contextRef="#ctx0" brushRef="#br0" timeOffset="96111.3793">10765 5660 1 0,'-2'-6'0'0,"2"-5"360"0,-1 0-23 16,1 4-44-16,0-2-19 0,0 3-14 0,1 0-36 15,-1 1-18-15,2 0-20 0,-1 2-22 16,-1 0-25-16,0 3-44 0,0 0-45 0,0 0-28 0,-1 1-26 15,1 1-16-15,0 0 10 0,1 4-2 16,0 0 11-16,2 7 19 0,0 5 4 0,-3 6 5 16,0 4 7-16,-1 7 3 0,-4 4-1 0,3 4 0 15,-4 5-2-15,1 2 0 0,-3 7 6 16,1 0-1-16,0 3-1 0,0-1-6 0,3-4-9 0,2-2-4 16,4-6-6-16,1-5 0 0,1-3 0 15,2-2 0-15,-1-1 2 0,0-3 1 0,-1 2 1 16,2-6-2-16,-4 0 1 0,4-4-1 0,-2-3 0 15,-1-4-3-15,1-2 0 0,-1-6-2 16,-2-2 0-16,1-5 7 0,-1-1 13 0,1-2 17 16,-2-2 12-16,0 0 8 0,0 1-8 15,1-2-15-15,0-3-16 0,3-2-14 0,-3-4-11 16,3 2-3-16,0-3-11 0,-4 4-11 0,3-1-26 16,-3 0-36-16,1 4-51 0,1-1-109 0,-1-1-315 15,2 5-1099-15</inkml:trace>
  <inkml:trace contextRef="#ctx0" brushRef="#br0" timeOffset="97752.4719">12831 5894 1219 0,'-5'-5'331'0,"4"0"-6"15,-2-2-63-15,2 5-41 0,0 0-59 0,1 2-69 16,0 2-59-16,0-1-41 0,0 2-8 0,0 7 1 0,-1 1 13 15,0 7 16-15,-2 7 4 0,0 2 5 16,1 3-1-16,-2 3-3 0,-1-1-1 0,3-1-6 16,-2 1-1-16,3-3 0 0,2-2 0 0,4-4 4 15,0-4 4-15,4-3 7 0,1-5 8 0,6-1 7 16,1-3 7-16,7-4 1 0,2-3-4 16,7-3-11-16,1-7-7 0,6-1-4 15,-1-4-5-15,1-4 0 0,-2-3-3 0,-1-3-3 0,-3-4-2 0,0-1-1 16,-3-8-3-16,-1-2-3 15,-4-5 0-15,-1-3-4 0,-4-4 1 0,-1 2-1 0,-5 0 0 16,1 3 2-16,-4 2 0 0,1 3 1 0,-6 2 1 16,0 6 0-16,-5 2-1 0,0 4 1 15,-2 5 2-15,-3 2 2 0,-1 6 5 0,-1 0 5 16,2 5 7-16,-3 2 5 0,4 3-2 0,1 4-10 16,-1 1-19-16,2 1-15 0,-3 5-4 15,-1 4 2-15,-4 6 9 0,-4 8 8 0,3 4 1 16,0 3 1-16,2 5-1 0,-1 4 2 0,0 2-2 15,2 3-2-15,2 2 2 0,0-1 0 0,1 1 0 16,3 0 0-16,2 1 1 0,3-5-3 16,1-2 4-16,3-4-1 0,6-6 2 0,0-4 5 15,5-4-4-15,1-4 0 0,4-3 1 0,3-4-2 16,3-2 2-16,1-4 2 0,7-1-2 0,-3-4-2 16,3-2 0-16,0-3-2 0,1-1-1 15,-3-5 5-15,0 2-6 0,-1-5 1 0,-4 1 1 16,-5-2-7-16,-1-2 6 0,-1-2 0 15,-1-1-1-15,-3 0 2 0,-2-1 1 0,-3-3-2 16,0 0 3-16,-4-1 3 0,1-2-5 0,-3 3 1 16,-4-1 2-16,1 3-5 0,-4 0 4 0,-1 1 0 15,-2 0 0-15,-1-1-1 0,0 2 0 16,-2 0 0-16,-3 3 0 0,3-1 2 0,-4 3-3 0,1 3-1 16,1 2 0-16,-4 2-7 0,5 1 3 15,-4 3-1-15,-1 1-6 0,-2 2 3 0,0 3-5 16,-7 3 2-16,-1 5 3 0,-3 1 3 0,0 5 1 15,2 3 2-15,-3 2 1 0,2 2-7 0,-2 1 7 16,4 0-2-16,0 3 1 0,2-2 8 16,5 2-7-16,2 0 0 0,2 2 0 0,5-4-1 15,3 0 0-15,2-6 2 0,3-2 0 0,2 0-3 16,7-2 4-16,1-4 1 0,6-1 1 0,3-2 10 16,2-5-3-16,5-3-1 0,1-2 0 0,6-2-9 15,1-2 6-15,-3-4-1 16,1 1 0-16,-5-3-4 0,-1 1 3 0,-1-2-1 0,0-1-1 15,0 1 5-15,-1-2-4 0,-3 2-2 0,-5-1 1 16,-1 2-4-16,-4-1 3 0,-2 3 0 0,1 0-1 16,-5 2 0-16,-2 3-1 0,-1 2-1 0,0 1-2 15,-1-1 1-15,-2 4-5 16,-2-1-1-16,5 3 1 0,-4 2-6 0,5 3 8 16,0 3 2-16,1 1 0 0,1 1 6 0,-2 1-2 0,2-1 0 15,1 0 0-15,-1 0 1 0,0-3-2 0,2 1 2 16,0-3 0-16,-1 0-3 0,0-2 4 15,0-3 1-15,1-2 0 0,2-1 5 0,-2-2-3 16,2 0 0-16,0-3 2 0,0-1-1 16,1-2-2-16,1-2 1 0,1-1-1 0,3-3-6 15,-4-1 6-15,5 2-2 0,1-3-1 0,0 0 6 16,0 0-6-16,-1 4-1 0,-4-1 2 0,-4 3-3 16,-1-1 3-16,-1 4-1 0,-2-1 0 15,0-1-3-15,2 3 1 0,-2 2-1 0,-4 0-1 16,2 1 2-16,-1 2-3 0,-1 0-2 0,1 3 0 15,-2 0-3-15,2 1 3 0,-2 3 2 0,3 0-1 16,-2 1 1-16,2 5 2 0,0 0 0 16,-3 0 0-16,3 1 6 0,-2 0-5 0,1-2 1 15,-2 1 1-15,2 0-4 0,-3-4 3 0,4-1 0 16,-3 1 0-16,1-6 2 0,-1 1 1 0,-1-2 2 16,3-2 2-16,-1-1 5 0,3-2-1 15,3 0-2-15,3-3-1 0,0-2-5 0,4-1 1 16,0-2 0-16,0-2-3 0,1-2 2 0,6-3 0 15,-2 2-2-15,-2-2 2 0,0 0 0 0,-1 6-3 16,-2-1 3-16,-4 5-2 0,0 4-6 0,-6-2 5 16,-1 5-6-16,-5 0-3 0,2 1 3 0,-2 1-5 15,-1 1 1-15,0 3 3 0,1 1 1 16,2 2 1-16,0 0 2 0,-4 2 1 0,2 0-5 16,2 3 0-16,-4 1-14 0,0-3-29 0,-4 1-39 15,3-1-60-15,0-2-82 0,1 1-149 0,-3-2-510 16,-3-5-645-16</inkml:trace>
  <inkml:trace contextRef="#ctx0" brushRef="#br0" timeOffset="97933.9408">14899 5399 1424 0,'-7'-6'97'0,"-1"-2"9"0,4 0-19 0,4-1-33 15,3 5-50-15,5-2-62 0,2 2-114 16,3 3-455-16,6 0-287 0</inkml:trace>
  <inkml:trace contextRef="#ctx0" brushRef="#br0" timeOffset="98644.1825">17849 4893 947 0,'0'-9'268'0,"1"-4"-28"0,-1-1 1 0,-1 7-27 16,1 3-8-16,-1 1-42 0,1 3-67 0,0 0-73 15,0 3-75-15,0-2-7 0,-2 4 10 16,1 3 23-16,-1 0 42 0,-1 8 10 0,2 2 4 16,-3 5 4-16,-3 5 6 0,-2 5 2 0,-2 3 2 15,-2 5 4-15,-5 6-2 0,0 5 4 16,-4 6 0-16,-1 1 0 0,-4 4-3 0,-3 2-4 15,-2 5-4-15,-1 3-2 0,-4 3 2 0,4 2 0 16,-1 2-3-16,0 4-4 0,0-2-5 0,-3 1-5 16,4-3-2-16,2-2-3 0,0 1 3 15,3 1-2-15,2 4-1 0,0-1-1 0,-3 2-5 16,4 2 2-16,-7 2 5 0,-2 1-1 0,0-5 5 16,-3-2-7-16,4-1-1 0,-2 0-1 0,0-2-3 15,1-4 2-15,-1-4-3 0,5-4-3 0,0-6-1 16,5-4 1-16,4-9 0 0,1-10 0 0,3-4-1 15,5-4-1-15,0-6 1 0,2-6-1 16,2-5 5-16,3-6 2 0,2-2 6 0,2-4 5 16,1-3 2-16,0 1 3 0,0 0-3 0,0-1-1 15,0 1-1-15,0-2-4 0,0 2-5 16,0 0-3-16,0 0-5 0,0-1-2 0,0 0-2 16,0-2-2-16,-2 1-4 0,0 0-5 0,-1-1-13 15,0 0-20-15,2 2-22 0,1-2-37 0,0 0-54 16,0 0-99-16,0-4-238 0,7 2-1133 15</inkml:trace>
  <inkml:trace contextRef="#ctx0" brushRef="#br0" timeOffset="99730.7801">18994 5900 1304 0,'-5'-8'210'0,"-1"-2"54"0,-1-1-8 0,5 7-51 16,1 3-63-16,-1 1-105 0,2 2-72 0,0 2-13 15,-1 6 14-15,0 7 40 0,-3 5 27 0,-1 6 5 16,0 6 5-16,-2 0 1 0,-2 8-2 0,-2 1-4 15,-4 1-5-15,0 3-8 0,-5 3 1 16,3-1-5-16,-1-2-1 0,-1-6-1 0,4-3-8 16,0-7 1-16,5-5-3 0,2-5 0 0,4-6 1 15,-1-8 9-15,4-4 25 0,1-3 28 0,0 0 35 16,0-3 1-16,1-4-23 0,2-5-34 0,1-9-35 16,2-5-14-16,0-8-2 0,4-1 2 15,2-7-4-15,2-3 0 0,2-5 0 16,3-1-4-16,1-5 5 0,1 0 0 15,-1-4 0-15,2 0 5 0,1 0-4 0,1 3 0 0,-2 5 0 16,0 3 2-16,2 4-2 0,-3 4 2 16,0 2 1-16,-1 7-2 0,-2 3 7 0,-1 6 3 15,-3 5 3-15,0 3 5 0,-5 4-2 0,-2 4-3 16,-4 3-7-16,-2 3-5 0,-1 1-11 0,3 2 0 16,-1 5-1-16,3 4 3 0,0 9 7 0,3 5-1 15,1 5 1-15,-1 4 3 0,1 6-4 0,-1 3 1 16,-2 4 0-16,0 6-3 0,-2 0 5 0,-3 1 0 15,0-1 0-15,0-3 0 0,-1-6 0 16,0-2 1-16,-2-7 1 0,2 0 7 0,-3-3-6 16,1-1-1-16,-2-2 0 0,0 0-6 0,1-2 4 15,0-1-2-15,2-2-7 0,0-3-9 0,1-1-22 16,1-2-31-16,2-5-48 0,0 1-53 0,3-3-88 16,2-3-133-16,1-4-442 0,1-4-606 15</inkml:trace>
  <inkml:trace contextRef="#ctx0" brushRef="#br0" timeOffset="100609.404">18902 6234 1025 0,'0'-11'162'16,"1"-3"-1"-16,4-6-22 0,5 4-22 15,3-2 0-15,4 1-5 0,1-1-1 0,3 3-10 16,1-2-4-16,3 1-5 0,1 3-17 0,2-1-12 15,1 2-12-15,2-1-5 0,-2 1-12 16,2 1-4-16,-1 0-5 0,0 2-8 0,-1 4 0 16,3 3-4-16,-1 2-5 0,-6 2-2 0,2 5-5 15,-2 4 0-15,-3 3 0 0,3 0 3 0,-3 6-2 16,0-3 0-16,-2 4 0 0,1 1-4 0,-1 0 4 16,0 4 1-16,-4 2 1 0,-1 0 3 0,-1 1-1 15,-3 0 2-15,-2 3 0 0,-3-3 1 0,-2 0 0 16,-3 0 3-16,-1-2 0 15,-1-4-1-15,-3 1 1 0,1-6 0 0,0-3-3 16,-1-5 1-16,0-3 2 0,0-3 9 0,2-4 9 16,1 0 3-16,-3-7-5 0,-1 1-13 0,2-4-15 15,-2-4-7-15,3 1-1 0,2-2-2 16,0-1-3-16,5 2 4 0,-1-1-4 0,2 1 1 0,0 1 1 16,5-3-3-16,2 2 1 0,4-4 1 15,2 2 2-15,5-2 0 0,4 1 3 0,1-1 3 16,6 3 2-16,1-2 2 0,5 1-1 0,-5 0-1 15,1 1 0-15,-2 0 2 0,-1 2 2 0,-1 0 1 16,-1-2 3-16,-6 3 1 0,-3-2 5 16,-4 1 3-16,-3 1 7 0,-4 2 7 0,-2-3 1 15,-3 2 4-15,-1-2 2 0,-1 0-4 0,0 1 3 16,-5-1-1-16,0 1-1 0,0 2-2 16,-3-1-2-16,0 4-3 0,0 0-6 0,1 0 2 0,-4 0-5 15,2 1-2-15,0 1-2 0,0 0-5 16,2 2 1-16,-3 1-2 0,2 2-3 0,1-1-4 15,1 1-6-15,-2 1-3 0,-1 2-2 0,-3 4 6 16,-3 0 1-16,0 1 2 0,-1 2 0 16,-3-1-1-16,4 2 2 0,0-1 0 0,0 1 0 15,3-1 0-15,-1 1-1 0,1 0 0 0,1-2 0 16,1 2 3-16,-2-4-1 0,4 1-1 16,-1-2 2-16,0 0-3 0,2 0 3 0,-3-1-1 15,2-1 0-15,1 2 2 0,1-3-2 0,0 2 0 16,-2-1 2-16,0 0-3 0,2 3 0 0,0-2 1 15,1 1-1-15,-1 0 0 0,-2 1 2 0,2 0 0 16,0 1-1-16,-1-2 2 0,1 3-2 0,0-2 1 16,1-1 0-16,0 2-1 0,-1-4 0 15,1 0 0-15,0-2 0 0,0-1 0 0,0-1 2 16,0 0 2-16,0 0 3 0,0 0 7 16,1-1 5-16,-1 1 4 0,0 0 6 0,0 0 2 15,0 0 0-15,0 0-1 0,0-1-4 0,0 0-8 16,0 0-5-16,0-2-4 0,0 2-6 0,0-1-1 15,0 1 0-15,0 1-2 0,0 0 1 0,0-1-2 16,0 2 1-16,0-1 0 0,0-1-1 0,0 1-1 16,0 0-1-16,0 0-2 0,0 0-2 15,0 1-1-15,-1-1-6 0,1 0-8 0,-3 0-9 16,2 1-9-16,-2 2-14 0,1 2-29 0,0 1-46 16,-1 3-66-16,0-2-106 0,1 1-136 0,1 1-434 15,0-3-416-15</inkml:trace>
  <inkml:trace contextRef="#ctx0" brushRef="#br0" timeOffset="101769.0931">19801 6228 337 0,'-9'4'255'0,"-1"0"-12"0,1 4-55 15,3-3-13-15,3 0-10 0,1 0-20 16,2 2-15-16,0 0-10 0,0-1-15 0,2 1-4 15,2-1 7-15,2-1 17 0,2 0 20 0,4-1 2 16,3-4-12-16,5 0-25 0,1-2-33 16,2-3-23-16,6-2-16 0,-2-2-9 0,-1-1-4 15,0-3-1-15,-1 0-1 0,-1-1 0 0,-2-3 1 16,-1 0 1-16,-6-3 1 0,0 1-1 0,-2 0-3 16,-4 0-3-16,-2 0-3 0,-3 1-2 0,-3 3 3 15,-1 3-1-15,-3 0-1 0,-2 2-2 16,-1 3-4-16,0-1-2 0,-4 3-3 0,1 2-4 0,-3 1-3 15,2 4-2-15,-8 1-2 0,2 4 1 16,-5 5 2-16,1 2 2 0,-1 4 1 0,0 3 2 16,0 2 0-16,-1 1-1 0,1 2 2 0,3 3-2 15,1 4 1-15,-1 1 0 0,7 2-2 16,0-1 2-16,4 0-2 0,5-3 0 0,3-1 5 16,4 0-4-16,3-4 2 0,4-3 0 0,4-5 3 15,4-4 3-15,2-3 3 0,7-5 5 16,1-6-6-16,1-3 7 0,5-6-1 0,3-5-4 15,5-5 5-15,-1-3-8 0,0 1-1 0,0-6-2 16,-1-2-3-16,3-2 0 0,-3-1 0 0,0-3-2 16,-3 1-3-16,-4 3 2 0,-2 0-2 15,-5 5 2-15,-3 2 2 0,-4 5-3 0,-1 3 2 16,-4 1 0-16,-4 5-3 0,-2 2-1 0,-3 3-2 16,-3 3-11-16,-3 2-9 0,0 1 1 15,0 3 1-15,6 3 9 0,-4 4 13 0,4 4 0 16,0 2 0-16,-2 4 2 0,1 1-3 0,0 0 2 0,2 2 2 15,-1-3-2-15,-1 4 1 0,2-3 0 16,1-1-3-16,0-1 1 0,3-6 8 0,-1-1-6 16,7-2 3-16,2-5 1 0,-2-1-6 0,7-5 6 15,5-2 1-15,0-3-2 0,3-2-1 0,4-2 1 16,-1-1-5-16,2-3 0 0,2-1 3 16,-3-2-4-16,-5 1 4 0,-1-1-2 0,-7 2-2 15,-2 0 2-15,-5 3 1 0,-2 0 0 0,-3 2 4 16,-7 1-1-16,2 0 3 0,-4 3 4 15,0 0 1-15,-3 2 2 0,0 1-3 0,0 1-3 16,-1 1-10-16,-1-1-9 0,1 2-9 16,-3 0-1-16,-3 6 10 0,-2 4 4 0,-2 2 10 15,-8 4 0-15,4 2-2 0,-2 0-1 0,3 1 3 16,-1 0 0-16,3-3-1 0,1 2-1 0,2-1-1 16,3 0 0-16,2-1 4 0,4-3-2 0,0 1-1 15,4-4 2-15,1-2-5 0,1-3 7 16,4-2 2-16,3-3 1 0,-1-1 2 0,8-4-2 15,0 0-2-15,5-5-2 0,0-2 0 0,2-1-6 16,-2-3-2-16,4 2-2 0,-4-5-6 0,0-2-8 16,-1-1-5-16,0-1-9 0,-1-2-4 0,-6 1 4 15,-1-2 1-15,-5 2 5 0,0-2 4 0,2 4 1 16,-6 1 8-16,2 0 5 0,-7 4 4 16,1 1 6-16,-7-1-1 0,1 1 1 0,-5-2 1 15,2 4-1-15,-3-1 0 0,1 2 0 0,1 2 6 16,5-1-5-16,1 3 1 0,2 0-4 0,2-1-12 15,7-2-1-15,9 0-2 0,4-2 0 16,9 1 8-16,4-2 1 0,5-2 3 16,2-2 1-16,3-4-1 0,-2 0 2 0,-2-2 0 15,-4-1 2-15,-7-3-1 0,-7 0 3 0,-5-3 1 16,-5-2 0-16,-4-3 7 0,-5 1-2 0,-3 0-1 16,-3 1 6-16,-2 3 7 0,-5 5 12 0,1 3 12 15,-1 5 5-15,-3 5-6 0,1 3-4 0,1 3-10 16,1 2-11-16,-1 2-8 0,1 4-10 0,3 4-4 15,-5 5-1-15,-3 6 1 0,-1 5 5 16,1 5 2-16,1 6 1 0,-1 5-1 0,3 8-2 16,1 8 1-16,2 10 0 0,-2 8 6 0,0 4-2 15,-1 5 1-15,0-1 0 0,0 3-3 16,0-2 5-16,-1-4-2 0,3 0-1 0,2-6-1 16,-1-2-4-16,-1-5-5 0,5-6-9 0,-3-5-10 15,3-10-13-15,1-8-18 0,-3-4-29 16,3-4-39-16,0-5-59 0,0-5-87 0,-1-5-108 15,1-5-269-15,2-4-810 0</inkml:trace>
  <inkml:trace contextRef="#ctx0" brushRef="#br0" timeOffset="102652.9653">21744 6352 1224 0,'9'-13'198'0,"6"-8"17"0,2-1-27 0,4 3-17 15,-1 3-4-15,4 5-42 0,-3 3-47 16,1 4-32-16,-6 2-26 0,1 5-8 0,-1 5-8 16,-3 5-2-16,-2 7 1 0,2 6-3 0,-5 1 6 15,0 5 5-15,-6-1 1 0,-1 0 7 0,-3 4 0 16,-5-1-1-16,1 2 1 0,-7-3-4 16,6-7-4-16,0-4-5 0,4-10-2 0,1-7 16 0,4-4 46 15,0-4 9-15,3-4-1 0,5-7-16 16,7-8-45-16,6-4-9 0,9-10 1 0,3 1-1 15,4-5 0-15,2-5 0 0,2-5 0 16,0-4-2-16,5-7 2 0,0-3-2 0,3-4-3 16,1-8 6-16,-3-4-3 0,-2 0-1 0,1-2 0 15,-5 9 2-15,-4 6-1 0,-2 7 7 0,-12 11 14 16,-1 7 10-16,-12 10 27 0,-3 6 16 16,-7 7 2-16,-4 3-2 0,-4 4-19 0,1 5-23 15,-3 1-19-15,-3 5-13 0,-7 5-9 0,-9 7 0 16,-7 9 4-16,-8 6-3 0,-6 10 8 0,-1 9 1 15,5 2-2-15,-6 9 5 0,7 6-4 0,-5 7-1 16,6 6 2-16,3 6-3 0,5-3 1 16,11-6-1-16,11-9 2 0,12-12-4 0,10-7 2 15,10-9 0-15,5-5-1 0,5-6 5 0,1-3 0 16,3-4 0-16,5-8 2 0,1 0-3 0,0-9 3 16,1-6 0-16,-1-3-1 0,-1-6-1 15,-2-1 1-15,2-4-2 0,-7-2-1 0,0 1 3 16,-3 1-3-16,-4 4-1 0,-5 0 2 0,-5 4-3 15,-4 4 2-15,-2 1 2 0,-4 4 2 0,-2-2 0 16,-3 4-1-16,0 1-5 0,-1 1-9 16,-1 3-8-16,-2-2 1 0,0 4 3 0,-6 5 5 15,-1 5 6-15,-5 1 2 0,3-1-1 16,0 3 1-16,3-3 1 0,2 2-1 0,-1 0 0 0,1 1-1 16,5 2 0-16,2-1-1 0,1-1 0 15,2-1 1-15,2-3-1 0,5 2 0 0,5-6 0 16,0 0-1-16,4-7 3 0,2-1 2 0,1-3 0 15,1-1 1-15,2-1-3 0,3-2 1 16,-1-4 2-16,-1 0 1 0,-4-3 2 0,1-2 1 16,-3 2 0-16,1-3-3 0,0-1-1 0,-2 2-3 15,3-1-2-15,-4 5 3 0,-1 2-3 0,-4-2 1 16,-1 6 0-16,-3 0 0 0,0 1 0 16,-5 2-3-16,2 2-1 0,-3 1-1 0,0 2 4 15,3 3 0-15,-3 1 0 0,-1 4 1 0,0 3 0 16,-1 2 3-16,-2 0 0 0,-4 2 3 15,1-3-2-15,-1 3-1 0,2-1-2 0,-3 0-1 16,4-5-3-16,2 2 3 0,1-5 2 0,3 0 3 0,4-3 4 16,-2-1 3-16,6-5 4 0,4-1 2 15,2-4 3-15,2-4-3 0,7 1-4 16,-3-2-2-16,4-1-8 0,-1-2 5 0,1-1-1 16,1 1-1-16,-4 0 4 0,4-1-7 0,-5 1 0 0,-1 1-2 15,-1 0 2-15,-2 1-1 0,-4 2-1 16,-2 0-1-16,-4 2-13 0,-4 2-5 0,1-1-33 15,-4 2-68-15,-1 0-141 0,0 2-416 0,-2 2-1015 16</inkml:trace>
  <inkml:trace contextRef="#ctx0" brushRef="#br0" timeOffset="104746.9299">18470 8048 525 0,'-11'-5'327'0,"-7"-2"-27"15,-4-1-63-15,0 1-23 16,5 4-12-16,-5-1-20 0,6 2-31 0,-2 1-28 16,1 1-20-16,5 0-27 0,0 2-17 0,2 0-18 0,3 2-16 15,4-1-12-15,0 3-10 0,2-1-3 0,2 1 0 16,3 1 10-16,2 1 17 0,7 0 27 0,6-1 24 16,9-1 10-16,14-1 4 0,10-3-20 0,10-2-17 15,9-2-12-15,3-2-14 0,6-1-5 16,1-1-5-16,1 3-4 0,-6-2-5 0,0 2-1 15,-10 2-2-15,-4-1-3 0,-4 0 2 0,-7 0 0 16,-4 0 2-16,-5-1 0 0,-3 0-1 0,-8-1-2 16,-6 1-1-16,-4 0 3 0,-4-1 3 15,-6 1-1-15,-6 1 2 0,-2 0-6 0,-1 2 1 16,-2-1-3-16,-2 1-9 0,1 1-17 0,-1-1-34 16,-2 1-26-16,-3 0-35 0,-5 3-51 0,-3 0-67 15,-3 1-116-15,-4 1-266 0,0-3-843 0</inkml:trace>
  <inkml:trace contextRef="#ctx0" brushRef="#br0" timeOffset="104990.034">18877 8119 934 0,'-11'5'251'0,"-4"-2"-82"0,-2 5-30 0,5 2-22 16,6 2 20-16,2 2 14 0,0 0-7 0,3 3 0 15,-1 5-7-15,2 1-13 0,2 6-3 0,-1 4-13 16,2 4-9-16,-1 5-11 0,1-1-17 15,-2 5-11-15,0 4-12 0,2 5-11 0,0-1-6 16,-1 1-5-16,2 1-1 0,0-4-3 16,0-1-5-16,1-5-2 0,-1-5-1 0,0-4 2 0,-2-1 4 15,-1-5-2-15,-1-2-1 0,0-5-6 16,0-5-8-16,0-5-13 0,0-6-25 0,0-4-31 16,0-3-34-16,1-2-60 0,1-4-199 0,3-3-612 15,6-10-598-15</inkml:trace>
  <inkml:trace contextRef="#ctx0" brushRef="#br0" timeOffset="106531.4053">19223 8529 2254 0,'0'-5'234'16,"0"0"-26"-16,0 0-120 0,0 5-50 0,0 3-31 15,-1-1-7-15,-2 4 2 0,2 5 8 0,-3 3 12 16,3 5 3-16,-4 0-1 0,0 3-4 15,2 1-6-15,1 0-2 0,3 0-3 0,3-2 1 16,0 0 3-16,2-2 4 0,4 1 10 0,3-4 3 16,4 0 5-16,4-5-4 0,2-4 3 15,4-3-6-15,3-3-2 0,-2-5 0 0,2-1-9 16,0-4-3-16,-3-3-3 0,1-1-4 0,-5 1 0 16,-3 1 0-16,0-3-1 0,-1 3 0 15,-5-5 0-15,2 3 1 0,-6-1 1 0,-1-2 2 16,-1 1 0-16,-4-2-2 0,2 2 0 0,-3 0-3 15,-1 0 3-15,-1 3-2 0,1 0 1 0,-2 1 0 16,1 1-2-16,-1 3 0 0,-1 0-2 0,1 2 1 16,0 1 0-16,-2 3 3 0,2 0-2 15,0 0-5-15,0 2-1 0,0-1-3 0,0 1-5 0,-1 0-5 16,0 1-2-16,1 3 2 0,-1 3 2 16,1 2 12-16,-2 5-1 0,1-1 1 0,0 4 1 15,-2 1-1-15,3 2 0 0,-1-1-1 16,2 3-1-16,3-1 5 0,-1-2-2 0,3 1 0 0,0-5 1 15,4 1-2-15,-1-5 0 0,3 1 6 16,1-3 0-16,-1-2-1 0,3-2 5 0,0-2-2 16,2-3 0-16,3-1 3 0,3-1-5 0,2-3 0 15,0-2 0-15,-1-1-2 0,-1-1 2 16,-2-1 1-16,-1 0 1 0,-5 0-2 0,-1 0 6 16,-6 0-2-16,1 2-3 0,-1-3 6 0,-1 1-9 15,1 2 1-15,-4-3 1 0,2 2-2 0,0-2 5 16,0-1-1-16,-4 1 0 0,3-2 0 15,-2-1-2-15,1 1-3 0,0 2-1 16,-2-3 1-16,-1 2-2 0,2 2 1 0,-1-1 1 0,1 0-3 16,-2 3 2-16,-1 0 2 0,0 1 1 0,0-1-1 15,0 1 0-15,0 2-5 0,-1-1-1 16,1-1 3-16,-3 4-2 0,3-1 4 0,0 1-3 16,0-2 0-16,0 2 2 0,-1-2-1 0,0 1 0 15,1-1 2-15,-2 1-3 0,2-2 0 16,0 1-1-16,0-1 1 0,0-2-1 0,0 0 3 0,0 2 0 15,0-5-2-15,0 3 5 0,-1 0-2 16,1 2-1-16,0-3-1 0,-1 3 0 0,1 3-1 16,0-1-2-16,-1 1 2 0,0 1-1 0,1 0 2 15,-2 1-1-15,2 1-4 0,0-2 2 16,-1 1-5-16,0 1-4 0,-1 0 2 0,0 1-2 16,1 2 3-16,-3 1 0 0,0 0 0 0,2 2 0 15,-1-1 2-15,2 1 2 0,1 1 0 0,4 0 4 16,-1 1-1-16,5 4-1 0,2-2 4 15,5 3-4-15,1-1 2 0,4 2 0 0,1-1-3 16,-1 0 3-16,2 0 1 0,-1 1 1 0,-2 0-1 16,-1 3 1-16,-3-1-3 0,-2-1-1 0,-3 2 3 15,-1 0-3-15,-2 2 2 0,-3-1 0 16,-1-1-1-16,-3 1 2 0,0 0 0 0,-1-1-1 16,-1-1 0-16,0-4 0 0,0-3-1 0,4-2 1 15,-2-3 1-15,1-3-3 0,2-2 4 0,-1 0 2 16,6-2-1-16,6-7 6 0,9 0 0 0,8-2-3 15,3-6 0-15,1 0-6 0,3-4-1 16,-2-1 2-16,1-4-2 0,1-3-1 0,1-3 2 16,-4-4-1-16,-1-1-2 0,-1-3 6 0,-3-1-3 15,-5-1-3-15,3 1 6 0,-3 0-3 0,0-4 0 16,4 1 0-16,-5 0 2 0,-2 5 0 0,-6 4 2 16,-4 4 0-16,-8 5-1 0,0 3 3 15,-4 3 2-15,-4 5 2 0,0 3 3 0,2 3 2 16,-5 2-3-16,5 4 0 0,1 2-8 15,0 2-10-15,-2 2-1 0,0 5-5 0,0 5 1 16,-4 6 14-16,0 10-6 0,1 3-1 16,4 2 5-16,-3 7-9 0,3 5 8 0,2 2 1 0,-1 4-2 15,-3 0 4-15,-1 3-2 0,-2 2-2 16,2 1 0-16,-3-3 0 0,3-2-2 0,-1-8 2 16,5-9 1-16,0-5-6 0,2-9 6 0,-1-5-4 15,0-6 0-15,1-6 5 0,-1-3-1 0,0 0 3 16,0-4 4-16,0-1-8 0,0-7 3 15,0-4-4-15,1-6 4 0,1-4 0 0,0-3-2 16,1-3-1-16,-1-3-3 0,2 1 7 0,2-3-5 16,4 4 3-16,0 2-3 0,5 2-7 0,2 2 2 15,3 5-2-15,1 2 2 0,7 1-3 0,-2 8 4 16,8-2-3-16,0 3 2 0,5 1 6 16,-3 1-2-16,-2 4 3 0,-5 3-1 0,-4 4-5 15,-2-1 1-15,-2 3 2 0,-3 4-2 16,-1 0 6-16,-4 5-3 0,-3 1-2 0,-2 4 1 0,-4 2 4 15,-4 2-2-15,-4-2 2 0,-4 3 1 16,0 0-8-16,-6 1 6 0,1-4 2 0,-3-5 0 16,3-2 5-16,-4-2-2 0,5-4-3 0,-1-2 0 15,-1 0 0-15,2-5 2 0,1-1 2 0,5-2 2 16,1-2-2-16,0 0-3 0,4-7-5 16,1 1-7-16,4-8-5 0,2-2-5 0,6-4-8 15,4-3-1-15,10-2-2 0,4 0 2 0,3-2 6 16,2 4 3-16,1 3 1 0,-1 1 7 15,-2 3 2-15,-5 3 3 0,-1-1 7 0,1 5-1 16,-6 1 5-16,0 2 2 0,-3 2 3 0,-1-1 4 16,-6 3 1-16,-2 2 1 0,0 2-7 0,-2 1-2 15,-1 4-4-15,-1 2-3 0,3 0 6 16,-3 6-7-16,-1-1 3 0,-2 6 1 0,2 1-8 16,-4-1 7-16,-1 3 2 0,-1 1 0 0,-5-1 1 15,4 1 0-15,-3 0-2 0,0-1-5 0,-1 0-2 16,2-5-11-16,2-2-11 0,2-3-14 15,0-1-40-15,2-4-35 0,2-4-40 0,2-3-101 0,-1-5-210 16,0-1-1085-16</inkml:trace>
  <inkml:trace contextRef="#ctx0" brushRef="#br0" timeOffset="106700.4523">21646 8107 1057 0,'-4'-5'306'0,"0"-2"-48"15,-3 1-95-15,6 5-54 0,1 1-93 16,0 0-63-16,0 4-21 0,1 0 4 0,1 7 42 16,5 2 22-16,-4 2-24 0,5 4-85 0,2 4-236 15,1 1-884-15</inkml:trace>
  <inkml:trace contextRef="#ctx0" brushRef="#br0" timeOffset="107178.469">21893 8362 431 0,'4'1'265'15,"3"0"-57"-15,3 2-2 0,-2 0-7 16,-2 2-37-16,2 1-33 0,0 3-22 0,-5 0-2 0,3 3 4 16,-3 1 0-16,-1 2-11 0,2 0-18 15,-2-1-21-15,0 2-18 0,-2-2-9 0,1 2-8 16,2-1 0-16,2-2 0 0,-3-2 4 0,2-1 6 16,1-2 3-16,-2-2 9 0,4-2 15 0,-2-3 13 15,2-2 4-15,2 0-9 0,1-3-17 16,1 0-14-16,-1-1-12 0,6-2-6 0,-2 0-3 15,4-3-4-15,-1 0-3 0,0 1-4 0,2-1-1 16,-2 0-3-16,-2-1 3 0,3 3 0 16,-6 0-3-16,0 2 1 0,0 2-3 0,-4 0 1 15,-1 0 4-15,0-1-1 0,-3 3 2 16,-2 0-2-16,2 1-2 0,-1 1-2 0,-2 0-1 0,-1 0-2 16,0 1-2-16,1 1 0 0,0 4-1 15,4 0 1-15,-2 0 3 0,0 1 0 16,2 3 4-16,-2 0-2 0,-2 1 0 0,3 1-2 0,-2 1 2 15,-1-1 0-15,0 0 2 0,-1-3 1 16,2 1-4-16,2-4 3 0,-2-3 2 0,1-1 9 16,4-4 8-16,2 0 4 0,3-1-3 0,6-5-4 15,0 1-6-15,3-1-4 0,-3-3 1 0,2 2 2 16,1-3-6-16,0 2 0 0,3-2-2 16,-8 1-3-16,5 2 4 0,-2 1-2 0,1 2-3 15,0 2 2-15,-3 0-2 0,-4 1 2 0,-3 2 2 16,-2-2-3-16,-4 3-1 0,2 0-2 0,-5 0-3 15,-1 3 0-15,1-2 2 0,-1 4 1 0,0 0 0 16,0 3 0-16,-1 4-22 0,-6-1-63 0,2 4-145 16,-5 0-456-16,-1-1-919 0</inkml:trace>
  <inkml:trace contextRef="#ctx0" brushRef="#br0" timeOffset="108724.3674">4015 7212 251 0,'-6'-13'334'0,"-2"-7"-26"0,-1-5-27 0,3 6-41 16,1 2-31-16,1 2-14 0,2 0-17 15,2 2-16-15,0 1-6 0,0 0-11 0,1 1-14 16,0 5-19-16,-1 0-12 0,2 3-19 0,-2 2-20 16,1-1-11-16,-1 2-19 0,0 2-9 15,0-1-4-15,0 0-5 0,0 1-2 0,0-1 0 0,1 2 5 16,1 0 4-16,0 3 5 0,3 4 5 0,-1 2-2 15,1 3 3-15,2 2-3 0,2 3-2 16,2 5-1-16,0 2-5 0,1 2-1 0,4 1-2 16,1 3-1-16,3 2 2 0,6 5 0 0,2 3-2 15,1 2 0-15,6 1-2 0,-2 5-2 0,3 0 1 16,-1 3-1-16,-3-1-1 0,4 1-2 16,-2 3 0-16,-3 2-1 0,0 5 5 0,-4 2-3 15,-3 3-2-15,1 2-1 0,-1 2-6 0,-1 0 4 16,0-3 3-16,-2-4 1 0,1-2 4 15,1-7-8-15,-3-1 0 0,1-3-2 0,0-1 0 16,0-1 3-16,-2-2-1 0,-3-2 2 0,0-1-5 16,-2-1 6-16,0-1 0 0,-1-5-1 15,0-2 2-15,-2-2-3 0,4 1-4 0,-5 1 0 16,0-2 1-16,1-4 1 0,-2-1 0 0,0-4 2 16,-1 0-7-16,1 3 3 0,-2-4 1 0,2-2-2 15,-4-3 4-15,1-2-3 0,-1-4-1 16,-2-1-4-16,0-6 3 0,1-1 2 15,-2-4-2-15,-1-1 3 0,-1-2-5 0,0 0 1 0,0 0 4 16,0 0 1-16,1-2 0 0,0-4-2 16,2-1-7-16,-1-5-4 0,2-1-5 0,-4 2-6 0,0 0-5 15,-4 0-8-15,2 1-15 0,-2 0-16 16,0 3-22-16,-1 0-36 0,-1 3-65 0,-1 2-149 16,-2 0-354-16,-1 3-945 0</inkml:trace>
  <inkml:trace contextRef="#ctx0" brushRef="#br0" timeOffset="109111.5146">4028 9420 2126 0,'-13'-2'128'0,"0"-2"31"15,0 0 6-15,5 1-24 0,6 2-32 0,2 2-29 16,0-1-37-16,1 3-13 0,2-1 9 16,3 1 9-16,0 2 8 0,5 3 6 0,5 3 0 15,3 2-5-15,5 2 4 0,3 1-7 0,5-1-9 16,5 0-6-16,2 0-6 0,4-1-5 16,3 1-2-16,6-1-4 0,3 2-8 0,3 2 1 15,-3-4-2-15,1 1 0 0,0 0 1 16,0-3-6-16,-2-1-2 0,-1 2-3 0,0 1-3 15,-4-1 4-15,-2 1 0 0,-5-4 1 0,-7 1-6 16,-3-3 3-16,-7-2-2 0,-3 1-3 16,-3-2 7-16,-2-2-6 0,-6-1-1 0,-3-1 0 0,-3 1-6 15,-1-1 0-15,-1-1 0 0,-2 0-3 16,-1-1-7-16,-1-1-7 0,1 1-23 0,-2-2-30 0,0-2-29 16,-2-5-60-16,0-3-69 0,-2-3-152 15,0-4-333-15,-3-1-867 0</inkml:trace>
  <inkml:trace contextRef="#ctx0" brushRef="#br0" timeOffset="109408.3929">5281 8706 1985 0,'0'-20'235'0,"0"-5"-5"0,0-4-23 15,0 7-25-15,0 7-22 0,0 3-21 0,-1 5-23 16,0 3-24-16,0 3-24 0,1 1-24 0,-2 1-20 15,1 3-9-15,-2 5 0 0,-1 9 9 0,-5 7 4 16,-5 11 1-16,-1 6-3 0,-1 5 0 16,0 7-3-16,-4 3-1 0,0 3-1 0,1 8-7 15,-3 4-1-15,1 7-3 0,-2 3-3 0,-1 7 3 16,0 0-5-16,-1 3-2 0,0 1-1 16,0-1-7-16,2-1 5 0,4-8 2 0,5-9 3 15,3-12-3-15,1-13 2 0,0-9-4 0,5-7-4 16,1-6 4-16,2-4-11 0,-1-4-9 0,2-10-20 15,0 0-36-15,2-7-43 0,0 0-70 0,3-5-198 16,-1-1-1346-16</inkml:trace>
  <inkml:trace contextRef="#ctx0" brushRef="#br0" timeOffset="116974.5321">6653 8021 1058 0,'0'-12'435'0,"0"-1"-197"16,-1-1 7-16,0 4-38 0,-2 5-40 16,-4 1-40-16,-2 2-47 0,0 2-45 0,-2 2-19 0,-3 4-6 15,-4 2 2-15,-7 8 9 0,-3 5 4 16,-8 5 7-16,-2 6 6 0,-5 7 4 15,-2 6 6-15,-6 9-7 0,-7 11 1 0,-2 6-5 0,-2 5 2 16,1 9 3-16,-1 3-4 0,1 6 1 16,8 5-16-16,5 3-9 0,12-2-4 0,9 0-7 15,8-8 5-15,8-4 2 0,11-7-2 0,9-10-3 16,9-7 2-16,9-15 2 0,11-12 6 0,14-7 8 16,8-17-2-16,7-8-1 0,7-10-3 0,-2-8-4 15,3-8 3-15,0-5-4 0,-3-7-2 0,-7-1-9 16,-1-5-9-16,-6-4-2 0,-1 0-3 0,-5-3 4 15,-2-2 3-15,-8 1 3 0,-7 1 3 16,-8-1 1-16,-3 3 1 0,-7 2 0 0,-6 6 3 16,-2 3-4-16,-3 3 3 0,-5 5 2 0,-2 3 0 15,-4 4 7-15,1 4-1 16,-4 3-1-16,-2 4-2 0,0 2-4 0,0 5-3 0,-6 3-1 16,-1 6 0-16,-9 9 2 0,1 7-3 0,-9 7 1 15,-2 7-1-15,-1 3 2 0,4 4-1 0,4 1-2 16,7 3 0-16,3 0-3 0,9-1 2 15,6 2 3-15,6-1 0 0,7-3 1 0,8-4-1 16,8-7-3-16,5-8 1 0,7-6 2 0,5-7 1 16,1-9 3-16,-1-3 1 0,-1-12-4 15,0-2 4-15,-1-8 1 0,-5-3-3 0,0-5 3 16,-5-4-3-16,-1-4-2 0,-6 0 1 0,-6-4-2 16,-4-3 2-16,-3 2 1 0,-3-2 1 0,-4-1-1 15,-4 4-2-15,-3 3-1 0,-2 0 1 0,-4 7 4 16,-3 3-2-16,-4 4-2 0,-5 2-3 0,-5 3-1 15,-3 1 0-15,-2 2 3 16,-6 3 1-16,2 0-3 0,-3 5-1 0,-1 2 0 16,-2 2-2-16,-4 5 3 0,4 4-4 0,3 2-5 0,7 2-7 15,7 0-14-15,6 3-12 0,6 2-33 16,8 1-50-16,6 1-68 0,9-1-78 0,11-2-103 16,13-4-221-16,11-4-865 0</inkml:trace>
  <inkml:trace contextRef="#ctx0" brushRef="#br0" timeOffset="118322.4909">7283 8897 799 0,'5'-10'820'0,"-4"-5"-454"0,0-3-50 15,-1 6-62-15,-1 3-46 0,0 3-42 0,-1 0-34 16,-2 5-35-16,2 0-35 0,1 2-27 0,-4 4-20 16,0 2-7-16,-4 6 1 0,-5 6 2 0,-1 4 3 15,2 1-3-15,1 4-4 0,4 2-4 16,-1 2 0-16,8 4 2 0,3-1 3 15,8 1 1-15,0-4-3 0,7-4 1 0,3-3 0 0,1-4 1 16,3-3 3-16,-1-3 0 0,4-2-1 16,1-6-1-16,-3-3 3 0,3-3-1 0,-1-3-1 15,-2-3-1-15,1-3-3 0,-6-4-3 0,1-3 1 16,-5-4 0-16,2-2 1 0,-2-2-1 0,-4-2-2 0,-2-4 0 16,1-2-2-16,-6-1 2 0,2 3 1 15,-1 0 4-15,-3 4-3 0,-2 0 0 0,-1 2 0 16,-1 1-2-16,0 2 5 0,-2 3-2 0,-1 1-1 15,3 0 1-15,-2 2-2 0,-2 1 3 16,3-1 3-16,-1 3 2 0,-4 4 0 0,6-2-2 16,-1 2-3-16,0 4-2 0,-2 2 0 0,3 0-4 15,1 2-6-15,-1-1-7 0,1 2-2 0,-1 1 2 16,-1 4 6-16,-3 4 6 0,2 4 0 16,0 2-1-16,-3 3 0 0,3 3 0 0,0 1 1 15,3 2 1-15,0 2 1 0,2 1-1 0,0 0-4 16,0 3 3-16,4-3 1 0,-2 3-1 0,4-3 5 15,-3-4-3-15,2-1-2 0,4-3 0 16,-3-3 0-16,1-1 1 0,2-1 0 0,0-4 3 16,0 0-6-16,0-5 4 0,-1-3 1 15,2-2 1-15,2-2 4 0,-1-5-3 0,2-1-1 16,2-3-1-16,2-4 0 0,-1-1 0 0,-3-2 0 16,3-2 5-16,-7-3-6 0,1-1 4 0,4-1-1 15,-3 0-4-15,-1 1 4 0,4 0-4 16,-3 5-2-16,3 0 0 0,0 2-2 0,2 3 2 0,-4 2 2 15,2 3 0-15,-6 1-3 0,1 3 0 16,-3 2-4-16,2 1-1 0,1 2 4 0,0 3-1 16,2 2 1-16,2 3 1 0,-2 0-2 0,5 3 3 15,-6 0 2-15,2 1 2 0,2-1-4 0,-3 0 1 16,2-2 0-16,0 2-1 0,1-2 3 16,-1 1-2-16,3-4 1 0,-5 0 1 0,3-3-2 15,-2-2 1-15,1-2 2 0,-2-1 1 0,-2-1-2 16,1-2 0-16,2-5-1 0,-1-2-1 15,-1-1 5-15,0-5-3 0,4-1 0 0,-5-2 2 16,0 0-6-16,0 0 5 0,1-4 0 0,-3 3-1 16,1-2 1-16,-1 1-3 0,2 1-2 0,6-1-3 15,4 3 6-15,1 0-3 0,0 0 4 16,-3 1 3-16,-9 2-6 0,-2-2 7 0,-3 3-1 16,2 1 0-16,-5 3 0 0,3 1-2 0,-4 6-1 15,0 0-1-15,-1 2-1 0,1 2-3 0,-1 0 2 16,1 4 2-16,0 3-3 0,0 1 4 15,3 4-1-15,-4 3-2 0,1 4 5 0,1 0-4 16,-1 2-1-16,1 0-1 0,5-3 1 0,1 4 0 0,3-1 3 16,2 0 0-16,5-2-2 0,2-5 4 15,3-6-4-15,-2-3 0 0,5-2 2 0,-2-6-5 16,-1-1 1-16,0-3-2 0,1-4-4 0,-3-2 2 16,0-5 0-16,-1-2 4 0,0-3 0 15,-2-4 3-15,-3-3-1 0,-2 2-2 0,-4-1 7 16,-3 0-7-16,0 3 3 0,-4-1 0 0,0-1-4 15,-2 1 6-15,0-2 2 0,-1 2 1 16,0 2-1-16,0 1-1 0,0 0 0 16,-1 1-2-16,2 5 4 0,0 1-1 0,3 2 0 0,1 4 1 15,5 2-7-15,1 0 3 0,-1 2 0 0,-1 4 0 16,-2 1 2-16,0 2-4 0,-3 2-1 16,4 3-1-16,-1 4 2 0,3 3 0 0,4 7 1 15,-3 4 0-15,2 3-2 0,0 5 2 0,2-3 0 16,2 2 2-16,-3 2-2 0,5-5 4 15,-5-1-4-15,6-4-2 0,-1-2 4 0,0-2-4 16,4-5 4-16,-2-3 0 0,-1-4-3 0,1-4 3 16,-2-3-3-16,1-5 2 0,3-3 3 0,-4-4-6 15,7-6 2-15,-3-4 2 0,1-4-2 0,-2-4 5 16,2-3 1-16,-2-3-1 0,2-2-2 0,-4 2 3 16,2 2-3-16,2 2-1 0,7 2 4 0,2 3-1 15,-1 4 4-15,-8 3 6 0,-7 3 10 16,-8 4 9-16,-6 2 2 0,-2 3-1 15,-2 2-13-15,-3 2-11 0,1 3-11 0,-5 2-7 16,-7 5 1-16,-8 3-3 0,-7 5 4 0,-3 6 1 16,-2 2 0-16,7 7 3 0,7 2 0 15,4 6 0-15,7 6 2 0,6 5-3 0,4 2 0 0,2 3-2 16,2 0 4-16,7 2-5 0,0 1 3 16,5 0 3-16,3 1-5 0,7 1 6 0,-2-2-3 15,0-2-1-15,0-5 2 0,0-2-1 0,-9-3 0 16,2-1-2-16,-9-1 5 0,-2 0-8 0,-5-2 5 15,-1-2 0-15,-6-2-8 0,-3-7 8 0,-4-2-4 16,-4-4-2-16,-5-5 0 0,-3 1-11 16,-2-6-18-16,-2-5-25 0,0-2-34 0,-4-5-68 15,1-2-141-15,-5-4-610 0,3-4-753 0</inkml:trace>
  <inkml:trace contextRef="#ctx0" brushRef="#br0" timeOffset="119501.1204">10015 9156 1812 0,'-1'0'62'0,"-1"-1"-6"15,0 0 39-15,2 0 23 0,0 1 31 0,1 0 16 16,0 1-25-16,1-1-31 0,2-2-27 0,6-1-25 16,6-3-26-16,5-1-6 0,8-3-5 15,2-1-6-15,2-3-2 0,7-3 2 0,6-4 0 16,2-3 0-16,2-2 4 0,-2-6-6 0,4-1 0 16,-1-4 3-16,-1-2-2 0,0-5 3 15,-7-3 0-15,-4-2-2 0,-5-4 6 16,-3 0 0-16,-4-1-2 0,-4 2 3 0,-4 3-2 0,-5 2 1 15,-4 2 4-15,-5 4 5 0,-5 0 1 0,0 5 9 16,-4 5 2-16,-2 5-2 0,-1 5 1 16,1 7-10-16,0 4-10 0,1 5-6 0,-2 4-13 15,-1 2-11-15,1 4-4 0,-6 10-1 0,-2 7 1 16,-5 9 10-16,-1 10 4 0,-1 5-2 16,3 2 7-16,1 0-4 0,6 3 0 0,2 2 2 15,8 3-7-15,5-1 3 0,9-4 1 0,5-2-1 0,8-7 5 16,6-3-1-16,5-5 0 0,7-5 0 15,0-6 2-15,5-5-1 0,-3-9 1 16,2-3 0-16,1-6-6 0,-2-7 2 0,-1-7-1 16,-4-7 1-16,-1-6 3 0,-3-3-1 0,-1-6-3 15,-7-4-1-15,-2-4 4 0,-4-2-5 0,-8-4 5 16,0 0 0-16,-4 1-10 0,-6 4 9 0,-1 3-2 16,-7 8 1-16,0-2 7 0,-4 7-4 15,-3 1-1-15,3 3 2 0,-1 3 1 0,1 5 1 16,2 5 1-16,-1 2 1 0,2 6-7 0,3 3-9 15,-1 1-11-15,0 4-8 0,0 7 5 0,-4 4 4 16,0 11 9-16,-3 7 5 0,2 2 1 0,-1 4 1 16,5 1 0-16,-1 2 1 0,1 2-2 0,2 0 1 15,4 2 0-15,2-3-1 0,5-5 5 16,0-4-2-16,6-5 0 0,0-5 0 0,3-3-4 16,0-8 1-16,2-3 4 0,4-5-1 15,1-7 3-15,1-4-4 0,5-5-3 0,1-3-3 16,0-7 2-16,2-2-3 0,-2-3-1 0,-4-2 1 15,3-3-3-15,-1-1 3 0,-1 3 2 16,-4-1 3-16,0 5 2 0,-4 2 0 0,-3 5 1 0,0 2-2 16,-4 1 3-16,-2 3-2 0,-3 2 0 15,-1 4-2-15,-4 4-10 0,1 2-2 0,-3 4-3 0,2 5 2 16,0 1 11-16,-2 9 1 0,4 2 2 16,-4 7 0-16,2 2 2 0,-1 1-2 0,4 1 3 15,-3 0 1-15,2-1-1 0,2-2 0 0,4-2 2 16,5-4-1-16,2-2 4 0,3-4 2 15,5 0 1-15,1-5 1 0,3-2-4 0,3-6 3 16,4-4 2-16,3-3-1 0,0-5 3 0,0-6-4 16,-3-3-2-16,-4-3 1 0,-2-5 0 0,1-3 2 15,-4 0-2-15,-3-4 0 0,0 4-2 16,-5-1 3-16,-6 4 1 0,-3 5 8 0,-6 3 5 16,-4 3 7-16,-3 4 1 0,-3 0-6 15,-1 2 0-15,-2 4-13 0,-3 0-7 0,-2 4-5 0,-6 5-7 16,-3 2 3-16,-7 4 1 0,0 3 4 0,-1 2-2 15,-1 4 0-15,7 1-1 0,2 0-2 16,3 0 6-16,7 3-3 0,3-2 1 16,2 1 1-16,5 1-6 0,5 0 5 0,2-2-1 15,5-1 0-15,4 0 6 0,4-2-5 0,5 0-3 16,3-5 0-16,5-1-8 0,-2-3-7 0,3-1-14 16,-3-5-18-16,-3-1-28 0,-3-6-27 0,1-1-56 15,-2-10-118-15,-4-1-314 0,-1-4-1056 16</inkml:trace>
  <inkml:trace contextRef="#ctx0" brushRef="#br0" timeOffset="119721.8539">10581 8431 1154 0,'-6'-1'564'16,"1"0"-374"-16,1-2-9 0,9 2-33 0,6-2-30 16,8 2-16-16,10-4-34 0,6 0-32 15,15 1-16-15,8 0-7 0,7 2-30 0,7 2-159 16,8 0-632-16,4 0-690 0</inkml:trace>
  <inkml:trace contextRef="#ctx0" brushRef="#br0" timeOffset="120776.8627">4489 10763 1806 0,'-4'-8'206'16,"1"-3"14"-16,0-7-32 0,7 0-33 0,3 2-17 16,2-1-16-16,2-2-24 0,6 2-15 15,1 2-20-15,1-1-15 0,5 5-13 0,3 5-11 16,0 2-8-16,4 5-7 0,3 4-2 16,-1 4-1-16,-1 4 5 0,0 5-2 0,-1 5-2 15,-2 6 0-15,0 2-2 0,-5 4 1 0,-2 0 1 16,-4 4 3-16,-4 2-4 0,-3 0 2 0,-3 1-1 15,-2-5-1-15,-2-4 3 0,-1-6 1 0,-2-7-6 16,-1-3 3-16,-1-4 0 0,-2-5 2 16,2-4 8-16,-1 0 14 0,2-5 11 0,0-2-4 15,-1-4-4-15,0-5-15 0,-2-8-10 0,2-5 0 16,1-4-5-16,1-1 0 0,3-3-4 16,3 4-4-16,0-1 6 0,1 2-2 0,2 0 2 0,4 3-1 15,-1 6-3-15,-1 1-1 0,2 1 0 16,0 5 1-16,-2 2-3 0,3 3 0 0,0 4-6 15,0 3-2-15,2 5 6 0,2 3 1 0,2 6 4 16,0 3-1-16,-1-1 0 0,0 4 0 16,2 2 2-16,-2-1 3 0,4 3-1 0,-1 2-1 15,2 0-4-15,3 0-8 0,3-3-6 0,5-4-12 16,1-4-9-16,2-6-11 0,2-5-11 0,0-5-13 16,-1-4-10-16,2-4 2 0,-3-4 12 15,-4-4 23-15,-4-4 21 0,-2-2 18 0,-8-2 9 16,-4-3 5-16,-3 1 7 0,-5-1 7 0,-4 2 8 15,-4 1 13-15,-2 2 8 0,-1 2 9 0,-4 2 3 16,-1 6-1-16,-2 0-10 0,1 7-16 0,-4 4-9 16,0 2-13-16,-2 9-5 0,-5 5 2 15,0 3-4-15,-5 8 1 0,2-2-2 0,-2 2-2 16,4 2 3-16,3-1-2 0,4 0 0 0,6 3-3 16,1 0 0-16,8 0-1 0,4 3 1 15,4-4 5-15,5-1-2 0,6-5 2 16,3-5-2-16,4-6 0 0,1-7 5 0,1-4 2 0,-2-5 4 15,2-5 0-15,0-6-5 0,-4-2-1 0,-2-3 1 16,-4-4 2-16,-5 0-2 0,-2-4-3 16,-8 0-2-16,0 0-5 0,-7-2 5 0,-3 2-4 15,-3 1 2-15,-3 5 2 0,-2 2-6 0,-5 6 2 16,-2 3-2-16,-2 3 2 0,-4 0-4 16,0 5-3-16,-4 3 0 0,-2 2-5 0,-2 4 6 15,2 3-3-15,3-3 0 0,2 2-6 0,4 2-17 0,6 1-23 16,1 0-48-16,9 2-63 0,3 0-100 15,5 2-173-15,7 1-481 0,7-2-552 0</inkml:trace>
  <inkml:trace contextRef="#ctx0" brushRef="#br0" timeOffset="120941.1542">6161 10779 2062 0,'-7'-3'263'15,"-2"1"-11"-15,-3-3-68 0,3 1-34 16,1 2-28-16,0 1-32 0,1 0-30 0,-2 1-27 15,1 0-11-15,3 0-16 0,0 1-8 0,3 0-8 16,2 4-12-16,1-2-9 0,2 1-39 0,4 1-68 16,2 0-118-16,3 2-229 0,8-3-1075 15</inkml:trace>
  <inkml:trace contextRef="#ctx0" brushRef="#br0" timeOffset="121507.9312">6722 10670 2491 0,'-8'-3'204'0,"-2"-1"-57"16,-2 2-29-16,3 3-24 0,5 1-17 0,-3 3-15 16,-3 2-20-16,4 2-11 0,-1 0-12 0,-1 2-2 15,5 0-4-15,-3 2-5 0,5-1 4 16,2 0-6-16,5 3-1 0,-2-2-2 0,6 4 3 16,2-3 4-16,6 0 3 0,2-1 0 0,1-1-4 15,5-3 0-15,-3-1-6 0,-1-2 0 16,2-4-5-16,-1-2-8 0,-2-3-8 0,-2-2-2 15,-3-5-4-15,3 1 10 0,-7-5 6 16,-2-3 4-16,-1-2 2 0,-5-2-2 0,-2-2 4 0,-6 0-1 16,1-4 6-16,-6 1-5 0,4-2-1 15,-3 3 0-15,0 3-4 0,-1 1 7 0,4 1 0 16,-2 3 1-16,2 1 1 0,1 4-2 0,3 2-2 16,1 3 1-16,0 2-1 0,5-1-9 15,2 2 0-15,8 0-3 0,0 0 2 0,7-1 7 16,3 1 4-16,5 0 2 0,2-1 1 0,-1-4-1 0,3 1 0 15,1 0 1-15,-4-3 3 0,-2-3-1 16,-4-3-1-16,2-3 2 0,-6-3-3 0,1-1 1 16,-4-3 1-16,-3-3 5 0,-4 1 0 0,-4-1 4 15,1 1 6-15,-5 1 3 0,-3 1 9 16,-1 6 4-16,-4 1 1 0,0 4 1 0,1 5-11 16,-3 3 5-16,0 1-4 0,1 3-4 0,-1 1-3 15,0 3-13-15,3 2-4 0,-4 6-4 0,2 2 1 16,-3 4 0-16,0 6 0 0,1 7-1 15,-1 2-6-15,6 7 5 0,2 6 1 0,3 3 3 16,3 7 4-16,3 6-5 0,1 6-2 0,2 6-5 16,3 6 2-16,-2 2 3 0,0 1 0 15,-1 0 0-15,-2 0-3 0,-2 3-1 0,-1 1 0 16,-1 1-2-16,-1-11-3 0,3-7-7 0,-2-15-11 16,4-13-15-16,0-8-13 0,-5-5-16 0,0-11-25 15,-3-4-30-15,0-6-20 0,-1-8-71 16,0-7-131-16,0-3-270 0,-3-9-950 0</inkml:trace>
  <inkml:trace contextRef="#ctx0" brushRef="#br0" timeOffset="121677.1913">7062 10951 1140 0,'-6'-4'591'0,"-2"-1"-272"16,0-1-74-16,8 1-72 0,7 3-73 0,2-1-28 15,5-3-6-15,4 0 1 0,7-3-6 0,4 0-13 16,8 2-13-16,5-3-12 0,6 4-10 15,-4-1-2-15,5-1-7 0,0 2-21 0,-4 0-68 16,2-1-170-16,-5-1-507 0,-1 0-809 0</inkml:trace>
  <inkml:trace contextRef="#ctx0" brushRef="#br0" timeOffset="123656.2772">8398 10658 1240 0,'1'-10'188'0,"-1"-7"42"0,0-3 14 0,0 5-18 16,0 2-12-16,0 0-17 0,-2 1-40 0,-4 1-35 15,2 1-29-15,-4 2-21 0,0 2-17 0,1 0-13 16,-7 1-9-16,1 1-9 0,-7 4-3 0,-1 0 0 15,-7 2 0-15,-4 3 3 0,0 1-4 16,-7 3-3-16,5 4 0 0,-3 5 2 0,-2 1-1 16,3 3 0-16,-1 1-1 0,5 1-7 15,3 1-1-15,5-2-2 0,6 2-3 0,0-1 1 16,8-5-4-16,5 2-3 0,1-1 0 0,8-3-1 0,1-1 5 16,11-4 2-16,7-5 6 0,9-1 1 15,16-12 0-15,6-2 0 0,9-5-2 0,5-3-2 16,2-2-4-16,-6-4-3 0,2-2 0 0,-12-2-4 15,-2-4 3-15,-3-7 0 0,-6-5-1 0,-5-2-1 16,-6-5-1-16,-2 1 4 0,-8 2-2 16,-3 1 4-16,-2 2 0 0,-6 4 0 0,-4 7 1 15,-3 6-3-15,-3 4 4 0,-2 5 2 0,-6 4 2 16,4 2 0-16,-5 5 0 0,4 3-6 16,-3 4-5-16,-3 3 2 0,-1 5-3 0,-2 9 2 15,-6 6 0-15,-1 4 0 0,1 9 2 0,-2 4 2 16,2 0 2-16,7 6-2 0,0-3-1 0,3 3-1 15,7 4-2-15,4 0 2 0,7 1 1 16,5-9-1-16,6-5 1 0,8-7-4 0,5-4 5 16,7-7 1-16,7-5 1 0,0-8 2 0,6-6-4 15,-5-4-2-15,2-5 0 0,-2-4 1 16,-6-1-1-16,-7-3 1 0,-3-4 0 0,-7-3-2 16,-5-5 3-16,-1-1-1 0,-8-4 2 0,0 0 2 15,-3-2-3-15,-6 2 0 0,0 3-3 0,-2 3 4 16,-2 4-1-16,-1 1 3 0,-3 1 1 0,1 1-5 15,-3 4 3-15,0 2 0 0,-1 1-1 0,4 4 6 16,-2 3-5-16,4 3 2 0,0 0-6 16,0 4-4-16,2 4 1 0,0 3 0 0,-4 5 3 15,1 5-3-15,1 3 3 0,-2 6 0 0,3 1-2 16,6 2 4-16,2 1-2 0,1 3-2 0,2-4 2 16,4 1-4-16,0-3 5 0,6-4 1 15,6-7 1-15,0-1-2 0,6-7 1 0,8-4-1 16,0-2-3-16,4-7 4 0,1-3-5 0,2-4 2 15,-2-5 1-15,-4-6-2 0,-2-4 3 16,-5-7 1-16,-3-6-1 0,1-9 1 0,-1-5 0 16,1-5-2-16,-1-3 0 0,-2-3 3 0,-4 1-2 15,-4 0 2-15,-3 2 1 0,-3 5-4 0,-4 7 5 16,-5 5 2-16,-3 9 4 0,-2 4 8 0,-2 5 4 16,-3 6 1-16,2 5 0 0,-3 5-2 15,1 5-7-15,-1 3-7 0,1 5-5 16,-3 4-9-16,-5 9 3 0,-5 8 1 0,-2 6 2 0,-2 6 3 15,2 0-2-15,1 6-1 0,1 5 0 16,3 7-2-16,0 7 2 0,2 3 2 0,3 7 0 16,1 2-2-16,-1 4 3 0,6 0-2 0,2-1-3 15,6-5 4-15,6-8-5 0,3-9 1 0,5-8 0 16,3-4 0-16,1-6 1 0,6-7 1 0,-2-3 2 16,2-7-1-16,1-6 4 0,1-5-5 15,-1-7 0-15,5-3 1 0,-1-6-7 0,2-7 4 16,-3-5-3-16,-2-4 0 0,-2-2 5 0,-8-4 0 15,-2-1 2-15,-6-4-2 0,-4 2 3 0,-3-3-4 16,-5 4 0-16,-4-3 3 0,-4 4-5 0,-1 1 3 16,-3 2 0-16,-5 3-2 0,-3 2 4 15,-1 1 0-15,-2 2 1 0,-3 1-2 0,3 2 1 16,-4 3-2-16,3 0-1 0,0 5 1 0,0 1-4 16,4 2 4-16,2 2-1 0,5 1-5 0,5 3 3 15,5 2-8-15,2 1 0 0,2 1 2 0,2 6-1 16,5 0 5-16,2 3 0 0,11 0 5 15,6 1-2-15,10-3 2 0,7 0 2 16,7-2-4-16,2-2 3 0,-1-2-2 0,1-2-1 0,-2-3 1 16,-3-1-9-16,-4-3-1 0,-4-2-2 15,-5 0 0-15,-4-2 2 0,-2-2 5 0,-5-2 4 16,-2-2-1-16,-3-1 6 0,-2-3-2 16,-6 0 2-16,-5-1-1 0,0 3-4 0,-2-1 2 0,-1 2 0 15,-2 4-1-15,-1 4 2 0,-4-1 1 16,2 6 2-16,0 1-4 0,1-1 2 0,-1 4-6 15,-2-1-3-15,-1 5 7 0,-4 5-6 0,-4 1 4 16,0 3 2-16,-1 2-2 0,2 0 4 16,2 0-3-16,2 1 1 0,8 1-1 0,8-2 2 15,4 2-1-15,9 0-1 0,9-1 3 0,6-2-7 0,7-1 4 16,7-5 0-16,4-2-2 0,7-6 4 16,-3-4-5-16,-1-3-2 0,-1-4-1 0,-7-2-1 15,-5-4 1-15,-4 0 2 0,-2-3 3 16,-8 0-4-16,-5-2 8 0,-2-1 0 0,-3 4-2 15,-5-3 8-15,-1 5-5 0,-7-1 3 0,-4 2 2 16,-5 0-1-16,-1 3 2 0,-5-3 0 0,-3 4 2 16,1 1-2-16,-2 1 3 0,-5 2-3 15,0 3-5-15,-4 2 5 0,0 4-5 0,-2 0-1 16,2 5 2-16,-2 5-6 0,0 2 1 16,3 4-1-16,2 0 0 0,4 4 3 0,-1-1-2 0,7 3 1 15,2 3-3-15,6 0 5 0,5 2-4 0,4 2-2 16,8-1 4-16,6 1-6 0,8-6 1 15,7-6-3-15,6-6-4 0,6-7-5 0,-2-5-5 16,3-5-1-16,-3-6-2 0,-5-7 7 0,-1-6 3 16,-6-4 4-16,1-6 8 0,-2-6-2 15,-2-6 3-15,1-5 1 0,-4-6 1 0,3-5-3 16,0-6 5-16,1-3 2 0,-1-4-2 0,-3 0 3 16,-3 0-2-16,-4-1 1 0,-7 6 8 0,-5 6 6 15,-8 6 4-15,-5 12 4 0,-1 7-2 16,-5 10-1-16,1 6-2 0,-2 7-6 0,0 4-4 0,-1 9-6 15,2 2-8-15,-7 12-2 0,0 5 4 16,-4 8-5-16,0 8 4 0,5 5 3 0,2 6-7 16,5 5 7-16,4 3-1 0,3 4 1 15,4 1-2-15,5-1-1 0,0 2-3 0,2-3 0 16,2-1 4-16,5-1-3 0,-3-8 4 0,3-9-1 16,0-6-2-16,2-8 3 0,-5-4-2 0,0-7 1 15,-3-6 3-15,3-5-2 0,-2-4 2 0,1-5 3 16,1-3 1-16,0-6 1 0,3 0 0 15,0-4-3-15,1 0-2 0,0-2 1 0,-1 3-2 16,1-2 1-16,0 4 1 0,-2 3-4 0,1 0-1 16,2 2-1-16,-4 1 0 0,3 5 1 15,-1-2 3-15,1 3 1 0,1 3-7 0,-4 1 5 16,3 2-4-16,-6 3 0 0,2 3 3 0,-2 5-6 16,-2 0 3-16,-1 6 1 0,-1 3 0 0,-4 0 4 15,-1 2 1-15,-2 2-1 0,-4-2-2 16,-2 4-1-16,-3 2-6 0,-1 0-11 0,-5 0-15 15,-2-2-38-15,1 0-62 0,-2-2-128 0,2-6-313 16,1-3-1120-16</inkml:trace>
  <inkml:trace contextRef="#ctx0" brushRef="#br0" timeOffset="123813.4369">12236 9781 2139 0,'-3'-23'294'0,"2"-3"-110"0,2-4-56 0,6 6-32 15,-3 6-27-15,2 2-27 0,-2 5-19 16,2 4-21-16,0 1-24 0,2 5-75 0,4 3-190 16,0 6-665-16,2 0-620 0</inkml:trace>
  <inkml:trace contextRef="#ctx0" brushRef="#br0" timeOffset="124404.6148">13357 9942 2022 0,'-14'-13'112'15,"-1"-3"29"-15,-5-2 10 0,8 6 2 0,-1 5-10 16,3 4-31-16,0 3-36 0,-1 1-24 15,-3 3-15-15,2 7-2 0,-2 1-5 0,0 6-4 16,3 3 0-16,2 2-6 0,3 1-2 0,-2 2-2 16,4 3-1-16,4-2-2 0,4 4-2 0,6-3 1 15,0-3-1-15,4 0 7 0,6-6 0 16,4-2 3-16,3-3 2 0,3-6-5 0,0-4 1 16,2-1 1-16,1-6-3 0,-2-2 1 15,-4-2-3-15,2-4-3 0,-3-2-1 0,-2-1-2 16,-2-1 0-16,-3 1 0 0,-4 4 2 0,1-2-7 15,-6 4 1-15,-1 0-3 0,2-1-2 0,-2 2 6 16,0 1-4-16,-2-1-1 0,1 3-3 16,0 1-1-16,0 0 1 0,-4 3 2 0,4 1-1 0,1 1 0 15,0 3-2-15,3 1 0 0,-1 3 0 16,0-1 5-16,5 3 0 0,-4-1-2 0,0 0 0 16,0 0-2-16,1-5 3 0,0 0 3 0,-2-2 1 15,1 1 0-15,-2-3-2 0,-1-2 1 0,3-3 0 16,0 1 5-16,2-3-1 0,-1-1-2 15,0-4 4-15,3-1-6 0,-2-5 4 0,6 0 1 0,2-3-6 16,6 0 2-16,-4 1-5 0,3 1-1 16,1 5 0-16,-6 0 2 0,0 3 0 0,-4 1-1 15,0 4 3-15,-5 1-9 0,-1 2 3 0,-1 3 1 16,-1 3-4-16,1 3 7 0,-1 3-2 0,-1 2-2 16,6 3 3-16,-4 6 0 15,-1 2 1-15,3 0-1 0,-3 4 0 0,0-1-3 0,0 3 1 16,0-1 0-16,0 0-14 0,2-2-20 0,4-1-43 15,2-4-79-15,1 0-122 0,5-2-338 16,0-5-1038-16</inkml:trace>
  <inkml:trace contextRef="#ctx0" brushRef="#br0" timeOffset="124856.6696">15499 9893 1903 0,'3'-10'237'0,"4"-5"-6"0,-3-6-28 16,2 4-21-16,-3 3-21 0,-2-2-25 0,-2 1-26 15,-2 3-26-15,-3 0-18 0,-2 5-19 0,-2 1-19 16,-2 3-14-16,-8 6-8 0,-5 2 1 16,-7 5-5-16,-4 5 0 0,-1 3 0 0,4 7-5 15,1 2 6-15,3 3 0 0,6 4-1 0,1 1-1 16,6 2-3-16,5 1 0 0,10 0 2 0,5-5 1 15,11-1 0-15,8-6-1 0,6-4-1 16,4-8 3-16,5-3 5 0,1-8 1 0,-2-5 5 16,0-5 0-16,-5-4-1 0,-2-5 4 0,0-3-3 15,0-6 1-15,-7 0-2 0,4-3-3 0,-5-2 0 16,1 0-5-16,0-3 4 0,-7 2 2 16,0 2 2-16,-5 3 0 0,-2 2 0 0,-5 3 5 15,2 5 9-15,-5 0 12 0,0 9-1 0,-1 2-7 16,-1 1-8-16,1 5-13 0,-1 1-4 0,-1-1-3 15,-2 1 1-15,2 6-2 0,-2 3-3 0,-5 5-1 16,2 3-1-16,-2 3 5 0,5 0 1 0,0 3 0 16,4 1-1-16,6 2-6 0,2 3 5 15,5-3 2-15,7 3-2 0,1 1 6 16,10-1-11-16,2 3-24 0,6-2-36 0,2-1-70 16,1-2-153-16,6-1-724 0,-2-6-718 0</inkml:trace>
  <inkml:trace contextRef="#ctx0" brushRef="#br0" timeOffset="125951.9146">9916 11384 2755 0,'0'-17'56'0,"-2"-4"10"0,1 1-22 16,2 18-22-16,4 8-23 0,-1 8 9 0,6 10 20 15,-2 7 8-15,2 12 10 0,-4 6 4 16,1 6-2-16,-3 8-3 0,-1 4-1 0,-3 8-6 16,-4 7-8-16,-4 5 1 0,-5 5-6 15,-3 5-3-15,-2-2 2 0,-5-2-9 0,2-5-3 16,-2-4-4-16,0-7-4 0,3-12 2 0,5-12 0 16,-2-14 2-16,6-16 5 0,2-8 13 0,-1-10 7 15,0-11 3-15,-1-8-5 0,-2-12-17 0,-3-10-7 16,2-12-7-16,0-9-2 0,-1-11 0 0,4-13-3 15,1-12-3-15,2-10-3 0,5-9 2 0,2-5 0 16,4-1 3-16,2 4 6 0,7 5-4 16,2 8 2-16,6 6 1 0,5 8-9 0,6 9 10 15,4 10-1-15,5 10-1 0,3 9 2 16,3 9-2-16,3 11 0 0,3 8 1 0,3 9 2 16,-3 10-2-16,-2 12 0 0,1 5 1 0,0 9-5 15,-3 6 5-15,-4 7-1 0,-6 8 0 0,-9 7 3 16,-7 6-3-16,-10 6 0 0,-5 2 1 0,-11 5 3 15,-9-1-1-15,-10 2 2 0,-8 1-3 16,-8 1-4-16,-7 2 4 0,2-10-1 0,1-9 3 16,11-14 4-16,6-17-3 0,14-12 3 0,3-7 6 15,3-5 2-15,0-8 2 0,4-5-4 0,3-12-8 16,5-8-6-16,2-10 1 0,8-6-1 16,8-6 2-16,4-1 2 0,8-1-4 0,8-2-2 15,1 0 0-15,8 1-3 0,3 1 7 0,0 1-1 16,2 6 1-16,-1 4-5 0,-3 6 3 0,-3 9-2 15,-1 5 4-15,-2 7 9 0,-8 8-12 0,-7 4 3 16,-3 9-5-16,-7 1-5 0,-2 5 8 16,-2 4 2-16,-2 5-1 0,-6 5-2 0,0 5 2 15,-3 4-2-15,-4 9 4 0,-2 0 2 0,-2 1-4 16,-3-2 0-16,-3 1-2 0,-3 0-2 0,-2 2 5 16,-5 2 0-16,-3 0 1 0,-6-4-1 15,0 0-3-15,2-3-2 0,-1-8 2 16,3-3 5-16,1-9-4 0,6-8 4 0,1-6-3 0,5-8-1 15,3-5 2-15,2-5-3 0,5-8 2 0,2-8-2 16,3-7 0-16,8-6-2 0,-1-5-4 16,8-1 0-16,1-5-5 0,2 1 2 0,2 2-2 15,3 2-3-15,4 3 9 0,4 2 0 0,-1 1 4 16,2 8 2-16,-2 7-4 0,-2 9 0 16,-1 9-1-16,-1 8 3 0,-2 6 0 0,-4 2 3 15,-2 9-3-15,-7 4-2 0,-2 7 6 0,-4 3-2 16,-3 2 5-16,-3 4 4 0,-4-3-5 0,1 0 0 15,-7-2-1-15,0 0-2 0,-2 0 1 0,0-3 2 16,-2-3 0-16,0-3-2 0,0-4 0 16,5-6 1-16,1-5 2 0,2-3 8 0,0-4 3 15,1-3-1-15,3-4 0 0,1-3-5 16,5-8-2-16,0-2-1 0,0-4-3 16,1-5-2-16,0-2 1 0,-3 0 0 0,-3-3-1 0,0-1 3 15,-3-3-4-15,-3-2 0 0,-4 0-1 0,0 4-4 16,-4-1 5-16,-2 7-2 0,-1 3 3 15,-2 4-2-15,-2 6-4 0,1 3 0 0,-5 5-1 16,-3 3-1-16,-1 3-4 0,-1 2-5 0,-4 2-8 16,7 2-14-16,-1 3-17 0,6 1-33 15,4 3-55-15,6 1-68 0,7 1-83 0,7 1-112 0,10 4-314 16,8-1-771-16</inkml:trace>
  <inkml:trace contextRef="#ctx0" brushRef="#br0" timeOffset="127199.811">12109 11393 1110 0,'0'-6'471'0,"1"-1"-119"0,0 0-64 0,-3 3-57 15,-4-1-44-15,-3 0-37 0,-4 1-36 0,-4 2-24 16,-5 4-14-16,-6 3-9 0,-2 4-3 0,-5 3-5 16,2 5-6-16,-5 7-5 0,0 2-6 15,1 1-8-15,-1 0-7 0,6 1-6 0,1-1-10 16,6 2-2-16,6 2-1 0,4 0-3 0,6-1 1 15,7-2-3-15,4-2-3 0,10-5 1 0,5-1-1 16,12-6 5-16,3-4 1 0,12-8 2 16,9-8-3-16,2-5 0 0,6-7-1 0,4-4-2 15,-4-6 0-15,-2-3-2 0,-6-6-4 0,-5-3 0 16,-3-6-1-16,-1-7 1 0,-4-11 0 0,-6-4 2 16,0-9 0-16,0 0 0 0,-3 0 5 0,4 2-3 15,-7 6 2-15,-5 7 1 0,-5 4-1 16,-8 9 0-16,-3 9-4 0,-5 6 5 0,-3 8 1 15,-1 6 5-15,-5 6 3 0,1 4-5 0,-1 6-2 16,-3 4-4-16,0 4-2 0,-3 6 2 16,-4 6-1-16,-7 9 0 0,-3 8 1 0,3 4 0 15,-2 7 1-15,6 3 0 0,-1 5 4 16,6 4-6-16,0 6-2 0,5 5-1 0,2 5 0 16,6 2 5-16,4 1-1 0,6-3-1 0,9-8-2 15,3-10 1-15,9-9 2 0,6-8 0 0,5-9 2 16,2-9-5-16,7-9 1 0,-4-6-2 0,4-7 1 15,0-6 1-15,-3-5 0 0,-1-6 2 0,-3-3-1 16,-6-4 0-16,-2-2 3 0,-6-3-2 0,-4-3 2 16,-4-7-1-16,-1 2 0 0,-7-1-2 15,0 5 0-15,-4 7 2 0,-7 5 3 0,0 3 1 16,-3 5 0-16,1 2 1 0,-3 5 3 0,0 1 0 16,1 4 1-16,-1 0-2 0,1 2-4 0,2 2-5 15,0 2-2-15,-1 2 1 0,-3 4 0 16,1 3 1-16,-3 3 0 0,3 3 0 0,-2 2 0 15,4 3 0-15,2 1 2 0,0 2-2 0,4 1-2 16,3 0 0-16,2 1 0 0,1 0 1 16,4-7 2-16,3-2-1 0,3-3 0 0,1-4-2 15,3-2 3-15,1-3-2 0,-1-3 1 0,2-5-3 16,0-2 0-16,3-5 0 0,-1 0-1 0,1 0 4 16,-4-3 0-16,1-1 3 0,-3-2-2 0,-2-2 1 15,2 3-2-15,-2-2-2 0,0-1 3 16,-5 4-2-16,3 0 1 0,-4 3 1 0,0-1-4 15,-3 5 3-15,-1 1-1 0,-1 1 0 0,-2 2-1 16,-2-2-2-16,-2 7-3 0,0-1-1 0,0 1 4 16,-1 4 0-16,-2 2 1 0,3 1 2 0,0 1-1 15,-2 2 1-15,2 0 2 0,0 1-1 16,3 0 2-16,2-3-3 0,1-1 0 0,4 2 1 16,3-4 0-16,4 3-2 0,4-4 2 0,3-2 0 15,2-1-1-15,2 0 2 0,0-3-4 0,-1-2-3 16,1-1 0-16,-1-2-3 0,1 0 1 15,-5-1 3-15,-1-2 3 0,-3-2 1 0,1 2 2 16,3-3 0-16,-4-3-3 0,3-2 4 0,-4 0 0 16,-1-3-1-16,-1 3 2 0,1 1-3 15,-1-1 0-15,0 1-2 0,0 0 1 0,0 5 3 16,-7-1 1-16,0 2 1 0,-3 2-1 16,-2 0 0-16,-1 4-1 0,-3-1-2 0,1 2 1 0,-3 1-3 15,0 0-1-15,2 2 2 0,-2 2-2 16,0 2 5-16,-1 0-1 0,4 3 0 0,-1 1-1 15,1-2 1-15,0 6-2 0,3-1-1 0,-1 2 2 16,4-2-3-16,2 0 2 0,-1-2 0 16,7 1-4-16,1-3 3 0,0 0-5 0,5-5-2 15,4 0-8-15,11-1 1 0,8-1 3 0,5-1 5 16,0-4 8-16,-4-4-2 0,-9-9 3 0,-9-6 1 16,-3-4-1-16,-5-5 4 0,6 1-4 0,8-3 1 15,6 0 3-15,1-5-3 0,1-4 3 0,-10-1-1 16,-6-7 3-16,-7 1 5 0,-1-1 3 15,-3 0 5-15,-4 5-5 16,0 7 2-16,-10 0 3 0,-3 6 2 0,-2 0 5 0,-3 3 1 16,-5 7-5-16,1 2-3 0,-2 7-2 0,3 5-5 0,4 2-2 15,-1 6-4-15,-1 3-7 0,1 5-1 16,-4 2 0-16,0 6 2 0,3 5 2 0,-2 2-2 16,0 5-4-16,4 1 1 0,2 7 0 0,1 2 2 15,0 3 2-15,1 0 0 0,-2 2-1 16,0 0 2-16,-4 1-3 0,2 1 0 0,-5-2 0 15,3-2-4-15,-3-3 1 0,1-3 1 0,3-2-4 16,3-2 4-16,1 0-5 0,3-3-9 16,-1-3-15-16,2-1-19 0,-1-4-20 0,-2-5-31 15,5-1-38-15,-4-6-67 0,1 1-102 0,-1-5-188 16,3-1-749-16</inkml:trace>
  <inkml:trace contextRef="#ctx0" brushRef="#br0" timeOffset="127469.8884">15127 11176 1300 0,'1'-7'373'0,"0"-1"-110"15,5-3-55-15,3 1-34 0,2 1-15 16,3-2-2-16,4 1-23 0,3-2-31 0,6 2-26 16,5 1-22-16,3-1-9 0,9 5-9 0,-1-1 4 15,-2 1-4-15,0 1 0 0,-1 1 6 0,-2-1-7 16,-1-1 4-16,0 3-4 0,-5 0-11 15,1 2 3-15,3 0-5 0,-4 1 1 0,-5-2-1 16,-6-2 3-16,-7 2-4 0,-4-3 0 0,-1 2-1 16,-3-1-5-16,-2 2-3 0,-2-1 0 15,-1 0-4-15,-2 1-5 0,1 1-14 0,-1 0-34 16,-3 0-51-16,-3 0-109 0,-6 3-366 0,-7 0-1144 16</inkml:trace>
  <inkml:trace contextRef="#ctx0" brushRef="#br0" timeOffset="181722.8417">553 7097 1 0,'0'-1'0'0,"0"-2"68"0,-1 1 248 0,1 1-38 0,-1-3-29 15,-1 3-35-15,2-1-34 0,0-1-25 0,0 1-15 16,0 1-21-16,0-1-23 0,0 1-34 16,0-1-25-16,0 2-23 0,0 0-14 0,2 0-7 15,-2 0-17-15,0 2-5 0,0-2 11 0,1 1 11 16,1 1 21-16,3-1 13 0,-1 1 0 16,5-1 8-16,1 2 1 0,2-1 4 0,4 1 4 0,0-1-2 15,4 0-1-15,2 1 0 0,5-2 7 16,0 1-4-16,3 0 7 0,5-2 2 0,2 0-19 15,7-2 0-15,41-2-5 0,0-1-6 0,-9 1 13 16,-7 1 10 0,5-3-7-16,5 0-1 0,4-1-6 0,3 1-18 0,-1 0 5 0,0-2 0 15,6 0 2-15,7-3 3 0,2 0-4 0,4 1-1 16,6-2-1-16,-1 2-3 0,0-1-3 0,0 0-2 16,2-2-2-16,4 1-3 0,1-2 4 15,4-1 1-15,3 1 1 0,-1-3 1 0,2 0-6 16,-1-1-1-16,3 0-1 0,4 0 2 0,-2 0 2 15,-1 2 0-15,-1-1-1 0,-2 0-3 0,1 2 2 16,1 0 1-16,-2 0-1 0,0 1 3 0,-5 0-6 16,-3 1 0-16,-2 1-1 0,0 1-1 15,-6-1 3-15,1 1 0 0,-10 1 1 0,-3 2 0 16,-6 0 0-16,-9 0 0 0,-2 1-1 0,-4 0 3 16,-6-2-2-16,-6 2-1 0,-6 0 1 0,-10-1-4 15,-6 3 6-15,-4-1 1 0,-8 0 2 0,-6 1 2 16,-4 1 5-16,-7-1 4 15,-5 1 7-15,-4 2 4 0,2-2-6 0,-4 3-6 16,1-2-6-16,-1 3-9 0,-1-2 1 0,-1 2-5 16,1 0-6-16,-2 0-13 0,1 2-21 0,-2-1-8 15,0 2-5-15,-6 2-4 0,-6 5-7 0,-5 2-30 16,-6 4-43-16,-5 3-68 0,-4 2-114 0,-6 2-285 16,-6 4-853-16</inkml:trace>
  <inkml:trace contextRef="#ctx0" brushRef="#br0" timeOffset="182992.8341">473 7229 320 0,'0'-4'311'0,"-1"-3"38"0,1-3-64 0,-1-3-35 15,1-3-21-15,0-3-34 0,0-1-26 0,1-3-23 16,0-3-32-16,0 0-18 0,4-3-20 0,-2-1-16 16,-2-5-11-16,4-2-5 0,-2-5-1 0,-2 0-5 15,1-5-4-15,2-2-3 0,-2-3-2 16,0-1 3-16,-2-3-5 0,0-1-1 16,-1 1-3-16,1-2-6 0,-1 2 0 0,1-3-3 15,0 2 0-15,1-2-3 0,0 2 9 0,6-1 9 0,-3 0 0 16,-1 3 1-16,4 0-6 0,-4 0-13 15,3 4-2-15,-3 4 2 0,2 5-6 0,-2 1 4 16,-2 1 2-16,1 8-1 0,3 0 4 0,-4 5-4 16,0 3-3-16,0 2-3 0,1 2 4 0,1 5-5 15,-2 0 0-15,1 5 2 0,-2 0-12 16,1 2 9-16,0 2-2 0,-1 2-3 0,1 1 6 16,-1 2-12-16,0 0-8 0,1 1-5 0,2 0-5 15,0 0 8-15,-1 0 9 0,6 1 8 0,1 1 1 16,4 0 4-16,3 1 0 0,1-1 1 15,4 2 6-15,4-2-6 0,-2 0 0 0,6-1 1 16,0 1-2-16,0-2 2 0,2 0 0 16,2 0-12-16,29-2-1 0,-1-2 1 0,-10 0-2 15,-2 0 12-15,1-2 6 0,2 1-6 0,8-1 0 16,3 0 1-16,3 1-6 0,2 1 5 0,1-2 1 16,4 0 0-16,5-4 3 0,1 4-1 0,4-2-2 15,1-1 1-15,4 1 0 0,3 2-3 16,0-3-1-16,-1 2 1 0,0-2-5 0,-2 0 2 15,1 0 1-15,2 0-2 0,1-2 1 0,2 4 2 16,1-3-1-16,3 2 2 0,6 0 0 0,-2-1-2 16,5 1-2-16,-1 0 2 0,7-2-6 0,4 4 7 15,3-2 0-15,3-1-3 0,-3 2 6 16,2 0-5-16,3-1 0 0,1 1 0 0,4 1 0 16,-2-1 0-16,-5-1-1 0,-1 2 0 0,-4 0-2 15,1-1 3-15,1 2 1 0,-1-3 1 16,-3 1 4-16,-5-1-4 0,-8 1 0 0,-2 0 0 15,2 0 0-15,-6-2-1 0,-2 3 1 0,0-3 0 16,-5 1-5-16,-3 1 4 0,-9-2-1 0,-4 2 0 16,-7 0 3-16,1-1-2 0,-7 2 0 15,-3 0 0-15,-7 1-1 0,-8-1 1 0,-9 1 0 0,-5 2 1 16,-3 0-1-16,-10 0 2 0,-1 0 2 16,-6 2 0-16,-6 0 5 0,-2-1-5 15,-2 2 1-15,1 0-4 0,0 2-5 0,0-2 0 0,0 1-5 16,-1-1-3-16,1 1-5 0,0 2 5 0,1-1 4 15,-1 4 3-15,0 4 10 0,0 0-7 16,0 3 1-16,-1 2 1 0,0 3-3 0,-2 3 4 16,-1 0-1-16,1 5 0 0,-3 0 1 0,2 3 0 15,-2 2-1-15,2 7 1 0,-2 4 1 0,3 1-1 16,-3 4 0-16,3 0 1 0,-7 4-2 16,4 3 3-16,-1 5-1 0,-3 5 2 0,-1 3 1 15,-3 3-1-15,2 1 1 0,1 0 0 0,-1-1-2 16,1-3 0-16,2-9 1 0,0-5 1 15,1-8-2-15,3-3 3 0,-1-7 0 0,3-1-2 16,-3-7 1-16,4-3 0 0,-2-4 1 0,0-5 1 16,1-2 5-16,1-4 5 0,-3-1 10 0,1-4 18 15,-4-2 10-15,-6-1 3 0,-14-1-6 16,-12-1-17-16,-20-4-14 0,-23-1-7 0,-28 0-7 16,-34 1-3-16,-38 4-7 0,-39 7-16 0,-45 7-29 15,-44 13-86-15,-49 16-330 0,-48 17-1267 0</inkml:trace>
  <inkml:trace contextRef="#ctx0" brushRef="#br0" timeOffset="184880.2349">2157 8513 1 0,'-4'-15'0'0,"-1"-1"334"0,-1-7 43 15,1 4-71-15,2 3-50 0,-1 2-24 0,2 2-15 16,2 2-16-16,-1-1-17 0,1 5-28 0,0 3-40 16,-1 2-49-16,1 1-51 0,0 2-27 0,0 3-8 15,1 4 5-15,0 6 16 0,-1 3 3 16,0 4 7-16,0 6-1 0,0 3 2 16,0 5 1-16,0 8 4 0,0 7 5 0,-1 6 4 0,-2 7 6 15,-3 5-5-15,2 6 0 16,-3 6-2-16,2 5-3 0,1-2 1 0,1 1 0 0,2-2-2 15,1-1-5-15,1 2 2 0,1 3 3 0,-1 4 3 16,2 3 5-16,0 4-1 0,0 0 0 16,-2 2-1-16,3 3 3 0,-1 3-1 0,-4 5-6 15,-1 1-2-15,-2 6-8 0,2-3 2 0,-3 7 1 16,-1 3-5-16,-4 3 4 0,-4 1-6 16,-1 7-1-16,-4-1 2 0,0-2-3 0,-2 0 0 0,0-3 1 15,-2 3 3-15,-4 3-1 0,-2-5 2 16,4-9 2-16,-3-10-2 0,6-5-1 0,-1 0-3 15,5-8-4-15,-1-5-2 0,6-10 0 16,2-16 2-16,-1-8 0 0,5-9 0 0,1-7-2 0,4-5-5 16,2-8 4-16,1-8 0 0,0-5 1 0,2-5 4 15,1-3-4-15,-2-6 0 0,-2-1-1 16,2-2 2-16,-2-1 0 0,0-1-1 0,-1 1-3 16,1 0-9-16,0 0-4 0,-1 0-20 0,1-2-23 15,-1 1-71-15,-1-2-147 0,-3-4-323 16,2-4-1034-16</inkml:trace>
  <inkml:trace contextRef="#ctx0" brushRef="#br0" timeOffset="185599.4545">2134 13880 1896 0,'-6'-8'271'0,"0"0"-15"15,-1-1-89-15,1 6-79 0,6 4-71 16,-1 3-40-16,1 4-3 0,-2 5 12 0,-5 10 32 16,2 6 6-16,-3 10 0 0,-2 1-7 15,1 4-4-15,0 3-4 0,2 4-2 0,-1 1 1 16,-1 5 1-16,-1 3 3 0,0 2-2 0,1 4 1 15,0 2-1-15,0-5-3 0,1-5-2 0,3-9-8 16,1-12-6-16,1-6-5 0,2-8-2 0,1-5-3 16,-1-4-13-16,0-5-15 0,1-4 6 15,0-5 4-15,0-4-9 0,0-8-16 16,0-8-29-16,2-6-23 0,1-8 17 0,1-2 31 0,-1 0 31 16,-2 1 32-16,1 4 15 0,-4 5 24 15,1 3 20-15,0 3 23 0,0 9 18 0,-1 0-2 16,2 6-4-16,0 1-17 0,1 2-24 0,1-1-21 0,5-2-20 15,8-2-8-15,12-2-1 0,10-6 4 16,11 1 0-16,13-2-1 0,6-2 2 16,4-5-1-16,2 1 2 0,0-5 2 0,1-3-1 0,-1 0 2 15,-6-2 2-15,-3-3 4 0,-7 0 10 0,-7-1 13 16,-5-2 11-16,-8 3 12 0,-8-1 11 16,-9 5 3-16,-8 3 5 0,-5 3-2 0,-5 3-7 15,-4 3-6-15,-2 2-12 0,-2 6-10 16,-2 2-10-16,1 5-8 0,0 1-10 0,1 3-7 15,-1 4-6-15,-4 6-4 0,-1 4 2 0,-6 8 2 16,2 6-2-16,-4 7 0 0,3 8-2 0,-3 4-1 16,5 9 1-16,-1 3-1 0,2 7-2 0,3 3-11 15,2-1-16-15,5-1-20 0,4-6-29 0,5-3-35 16,3-7-36-16,4-9-26 0,5-10-56 16,4-12-121-16,5-8-405 0,2-5-748 0</inkml:trace>
  <inkml:trace contextRef="#ctx0" brushRef="#br0" timeOffset="186029.6003">3266 14057 1315 0,'3'-20'453'0,"1"-3"-65"15,-1-2-90-15,-1 8-70 0,-1 11-70 16,1 4-62-16,-2 2-50 0,-2 4-30 0,4 0-10 16,-2 8 4-16,2 4 9 0,-2 7 6 0,-2 7 4 15,0 6 2-15,-1 4-8 0,1 1-6 0,0 5-3 16,-1 2-6-16,2 2 2 0,-1 5 0 0,0-1-3 15,0 4 3-15,-2-3-2 0,2-7-2 16,2-9-2-16,2-14-1 0,0-8 0 0,0-10 6 16,-1-3 25-16,-1-4 15 0,1-5 4 0,-1-4-5 15,1-9-26-15,0-11-14 0,5-10-5 16,-2-11-1-16,5-4 1 0,-1-8-2 16,2-3 2-16,1-4-2 0,2-2 2 0,0 0-4 0,5 3 1 15,-1 2 1-15,-2 9-1 0,1 4 2 0,-3 4-1 16,0 6-1-16,-2 8 1 0,-1 5 1 0,-2 10 0 15,-1 7 0-15,-3 3-3 0,-3 8-9 16,0 2-2-16,3 5 1 0,-2 4 0 0,7 5 9 16,0 6-2-16,1 9 1 0,2 8 2 15,1 4-1-15,1 2 2 0,0 1 1 0,2 4-2 0,-3 3 0 16,0 4 0-16,-3 1 2 0,-1 4-7 0,-3 0 6 16,-2 2-5-16,-1-2-2 0,3 0 2 15,-2-2-24-15,3-1-42 0,-4-1-27 0,1-6-23 16,-2-6-33-16,1-11-42 0,2-7-95 0,-4-3-217 15,-6 1-378-15,-4-7-168 0</inkml:trace>
  <inkml:trace contextRef="#ctx0" brushRef="#br0" timeOffset="186444.4297">3194 14400 1150 0,'-12'-7'310'0,"-1"-4"14"0,0 2-75 0,10 4-74 16,8-2-71-16,4 2-49 0,9-3-25 15,10 1 4-15,9-5-3 0,8 2-13 0,8-4 5 16,7-1-7-16,1-1-2 0,3-3 4 0,2 0-6 16,-4-2 1-16,-2 1 0 0,-3-1 1 15,-6-1-4-15,-2 0-1 0,-4 0 1 0,-3 0-5 16,-7 4 6-16,-7 1 9 0,-9 3 16 0,-5 2 29 0,-5 2 20 16,-4 2 12-16,-4 2-2 0,-1 2-16 15,0 3-22-15,-1 1-23 0,-1 2-15 0,-1 5-15 16,-2 6-2-16,-9 8 3 0,-5 9 1 0,-4 9 7 15,-1 5 0-15,-2 7 1 0,1 7 0 0,1 6-3 16,1 5-2-16,5 1-2 0,6-3 0 16,4-8-5-16,8-8 6 0,8-8 1 0,7-8 1 15,2-2 10-15,9-6-4 0,7-2 5 0,3-5 2 16,6-4-3-16,5-6 4 16,7-6 0-16,2-7-1 0,2-5-4 0,-2-4-1 0,-1-1-5 15,-1-1-8-15,-3-3 4 0,-1 2-7 0,-7-2 2 16,-3 2 2-16,-5 1-6 0,-8 1 3 0,0 1-2 15,-10 0 2-15,-3 2-2 0,-5 3 0 16,-6 3 1-16,0 1-4 0,-3 1-2 0,-2 1-22 16,-1 0-22-16,-1-2-27 0,-4 3-46 15,1-2-53-15,-4-2-111 0,1-1-294 0,0-4-1048 16</inkml:trace>
  <inkml:trace contextRef="#ctx0" brushRef="#br0" timeOffset="186897.2476">4168 12850 733 0,'-54'-46'262'0,"-23"-11"-84"0,-21-11 18 0,2 18-13 16,3 14-33-16,-3 9-4 0,-9 5-9 16,-2 11-20-16,-4 10-24 0,-6 7-23 0,-6 13-14 15,-9 9-9-15,-7 10-10 0,-3 14-6 0,-2 9-1 16,1 12 1-16,-8 13-1 0,5 9 5 0,-1 7-9 15,7 11-4-15,10 5-2 0,6 13-7 16,0 15 5-16,8 6-2 0,-2 10 1 0,62-78 12 16,-11 21-5-16,5 3-1 0,-8 18-2 0,10 3-16 15,-2 20 5-15,12-1-1 0,4 17-1 0,15-4 10 16,18-8 5-16,20-2 4 0,20-5 3 0,64 120-20 16,33-52-3-16,21-43-2 0,5-45 10 15,6-31 12-15,15-11 1 0,12-9-1 0,17-14-7 0,5-15 10 16,10-15 1-16,12-17 5 0,3-22 5 15,11-20-2-15,3-27-9 0,4-20-3 0,4-19-1 16,3-16-9-16,-2-13 5 0,-9-18-3 0,-9-14-8 16,-12-13 4-16,-12-11-2 0,-14-13-2 15,-20-9 1-15,-19-4-2 0,-26-6 2 0,-22 2 5 16,-27 0 5-16,-25 5 0 0,-29 6-1 0,-25 4-1 16,-25 10-2-16,-30 6-3 0,-36 16-4 15,-29 12 0-15,-41 9-11 0,-44 10 2 16,-48 18-5-16,-51 25-16 0,-59 27-7 0,-57 32-35 0,-57 30-47 15,-62 34-103-15,-60 42-323 0,269-16-1150 16</inkml:trace>
  <inkml:trace contextRef="#ctx0" brushRef="#br0" timeOffset="191934.7331">5552 15014 1270 0,'-18'-13'239'0,"-2"1"-73"0,-5-1 39 16,4 7 21-16,5 4-35 0,2 0-37 15,3 2-26-15,4 0-35 0,0 0-30 0,6 2-23 16,1 0-16-16,4 4-12 0,2 2 2 0,3 3 13 15,8 6 7-15,7-2 7 0,7 3 16 0,9-1 5 16,12 0-1-16,9-6 0 0,11-1-10 16,16-4-11-16,5-3-1 0,5-1-9 0,7-2-7 15,0-2-2-15,4 1-7 0,-2-2 0 0,1 0 1 16,2-2-4-16,-4 2 1 0,0 0-4 0,-8 0-2 16,-2 2 4-16,-5-3-3 0,-8 3-1 15,-3-1 1-15,-7 1-1 0,-10 1-2 16,-5 1 3-16,-9 1-1 0,-10-1-9 0,-9 2-4 0,-9-2-17 15,-6-1-15-15,-4 0-9 0,-4-1-12 16,-6-2-18-16,-2 0-41 0,0-4-53 0,-6-1-82 16,-2-5-100-16,-3 2-138 0,-1-1-347 0,-8-1-176 15</inkml:trace>
  <inkml:trace contextRef="#ctx0" brushRef="#br0" timeOffset="192121.8976">7262 14766 1369 0,'11'-12'200'0,"12"-6"12"0,9-4-28 0,3 6-3 15,12 2 0-15,-1 6-3 0,5 2-32 0,-1 6-27 16,0 5-20-16,-2 6-27 0,-7 1-15 16,-6 8-6-16,-2 9-4 0,-9 5 3 0,-6 6-6 15,-6 9-6-15,-8 6-10 0,-4 6-9 0,-5 3 2 16,-11 6-1-16,-8 5 5 0,-15 6 1 0,-5 0-8 16,-12 1-2-16,-2-8-18 0,-6-6-17 0,2-10-31 15,-1-9-60-15,1-5-93 0,0-6-275 16,-2-2-1189-16</inkml:trace>
  <inkml:trace contextRef="#ctx0" brushRef="#br0" timeOffset="224871.0671">555 4705 458 0,'-1'-7'261'0,"0"0"46"16,0-3-25-16,0-4-34 0,-4 2-19 16,5-6-40-16,-1 2-22 0,2-2-14 0,4-1-16 15,-3-1-15-15,-1-2-15 0,4-2-17 16,-2-3-17-16,-1-1-12 0,3-3-2 0,-1-2 1 15,-2-3-5-15,4-3-4 0,-3-1-14 0,-1-7-8 16,5-2-10-16,-5-2-4 0,5-5-1 16,-4-1 4-16,2-1 4 0,-1-1-4 15,-2-2 4-15,4 3-8 0,-4 0-3 0,1 5 0 0,2 3-2 0,-2 1-2 16,-1 5 1-16,-1 2-1 0,3 4 1 16,-3 3-6-16,0 2 3 0,-1 2 1 0,0 3-3 15,0 4 8-15,0 1-8 0,1 4 0 0,-1 2-1 16,0 1-2-16,0 5 0 0,0-1 0 15,0 3 0-15,1 1 0 0,0 4 0 0,-1 0-3 0,1 1 0 16,-1 0 3-16,0 3-9 0,0-1 0 16,0 1-1-16,0 1-7 0,0-1 9 0,0 0 0 15,0 0-1-15,3 0-1 0,-3 1-2 16,0-1-1-16,0-1 1 0,0 1-2 0,1 0 3 16,2 1 6-16,3-1 4 0,1 0 5 15,7 0 1-15,0 2-2 0,6-2 0 0,7-2 4 16,3 2-3-16,3-1 3 0,35 0-13 0,-1-1-2 15,-6 0-1-15,-10 2-1 0,-1 0 14 0,-1 1-5 16,1-1 4-16,0 1 0 0,0-1 0 0,1-1 5 16,2 1-6-16,-2-1 2 15,3-2-2-15,3 3 0 0,1-3 1 0,-1-1 3 0,8 2 0 0,0-2-4 16,4 1 3-16,4 1-4 0,5 0 0 16,-3-1 6-16,7 0-6 0,0 1 2 0,-2 1-1 15,0 1-6-15,-5-2 3 0,2 2-1 0,-5 0 3 16,3 0-1-16,0 0 1 0,0 2 0 0,3-2-3 15,0 1 6-15,1 0-4 0,0-1 0 16,0 0 0-16,-1 0-6 0,2-1 6 0,2 0-1 16,4-1 3-16,3-1-1 0,-1 2 1 0,3-2 1 15,-3 1-3-15,1-1 5 0,-1-1-7 16,-3-1 1-16,-1 2 2 0,-1 1-5 0,-2-2 6 16,-2 0-1-16,-3 1-1 0,-3-1 5 0,-5-1-2 15,-3 2 0-15,-7-2-1 0,-3 1 1 0,-3 0-3 16,-5-2 0-16,-4 3 2 0,-6 0-6 15,1-2 5-15,-4 1 0 0,-1 1-1 0,-7-2 4 16,-4 3-3-16,-4-1 0 0,-3 2 0 0,-4 0 1 16,-4 0-2-16,0 0 0 0,-2-1 2 15,-2 2-5-15,-2 0 4 0,0 0-4 0,-1 0-1 0,0-1 2 16,-1 2-8-16,1-1-1 0,-1 2-5 16,1 0-7-16,-2-1 7 0,2 3 4 0,0 0 8 15,0 2 3-15,-1 3 3 0,-1 0-2 16,0 2-3-16,1 2 3 0,-3 0-5 0,-2 3 2 15,2 0-1-15,-3 2-1 0,0 2 2 16,3 1 0-16,-4 0 1 0,3 1 0 0,-1 1 2 0,3 2 0 16,-1 2 0-16,2 0 1 0,0 3-3 0,-2 4 3 15,-1 0 0-15,1 9 0 0,-3-2 1 16,-1 3-1-16,2 4 0 0,-1 5 2 0,-2 1 1 16,0 3-1-16,-1-1 1 0,2-1-2 0,-1-1 1 0,1 2 1 15,1-4-1-15,-3 1 2 0,3-1-3 16,3-5 0-16,0-3 0 0,1-5-2 0,1-6 2 15,2-3 1-15,0-2-3 16,0-4-3-16,0-1 3 0,0-2 0 0,0-3 1 0,0 0 5 16,1-2-6-16,-1 0 0 0,0-4 1 15,0-2-4-15,0-1 4 0,0-3-1 0,1 0 0 16,-1-1 1-16,0-2-1 0,0 1 2 0,-1 0-1 16,1-2 4-16,0 2-4 0,-1-3 1 0,1 2 1 15,0 1-6-15,0-2 5 0,0-1 1 0,-1 0 1 16,1-1-1-16,0 0 1 0,-2 0 1 0,2 0 2 15,0 0 8-15,0 0-2 0,0 0 1 16,0 0 2-16,0-1-6 0,0 1 4 0,-1 0 1 16,1 0-3-16,-1 0 2 0,-1-1-6 0,2 1-1 15,-1 0-2-15,1 0 1 0,-4 0-2 0,-5-1-2 16,-5 0-2-16,-7-1-3 0,-5 2 3 16,-5 0 1-16,-6-1 2 0,0 0 3 0,1 0-5 15,-4 1-4-15,0 0 1 0,0 1-2 0,-4 0 1 16,-4 0 4-16,-4 2-1 0,0-1-4 0,-4 2 4 15,-2-1 1-15,-2 0-1 0,1 0 6 16,-2 1-5-16,0-1-1 0,0 1 2 0,-2-1-2 16,-1 2 0-16,0 0 0 0,-2-2 0 0,-1 2-2 0,-4 0 2 15,-1 2 0-15,-1-1 0 0,4 0 4 16,2 0-3-16,2 1 0 0,1-1 0 16,3 1-3-16,1-1 3 0,3 0-1 0,4-1 0 15,5-3-2-15,3 2 2 0,5-2 0 0,-2 0 0 16,2 1 7-16,3-2-6 0,2-1 0 15,2 0 0-15,5-1-4 0,2-2 5 0,2 1 0 0,4 0-2 16,3-2 1-16,2 2 1 0,3 0-1 16,2 0 0-16,1 1 5 0,3 0-4 0,2 1 0 15,2-1-2-15,2 1-4 0,0 1 4 0,0-1-2 16,0 0-1-16,1-1-3 0,-1 0-6 16,1 1-14-16,-1-1-23 0,0 1-22 0,1 2-37 15,-1 0-67-15,0 3-131 0,0 2-452 0,-3 2-850 16</inkml:trace>
  <inkml:trace contextRef="#ctx0" brushRef="#br0" timeOffset="225717.3252">320 3906 1 0,'-1'-2'0'0,"-1"1"0"16,-3-1 0-16,2 1 163 0,1-1 187 0,-3 0-88 15,3 2-93-15,1 0-91 0,1 0-96 0,-1 0-72 16,1 0-71-16,0 2-73 0,1-1 76 16,0 1 92-16,-1 4 107 0,1 0 120 0,3 4-26 15,-2 2-12-15,0 5-3 0,-2 4 17 0,1 6 5 16,-2 5-21-16,0 4-15 0,-5 7 1 0,2 2-14 16,-5 5-2-16,-1 3-4 0,2 2-5 15,4-25-36-15,-2 3 18 0,3-1-46 0,0 3 5 0,-4-3 10 16,0 5 0-16,4-3 31 0,-3 3-24 15,1-2 20-15,-1 4-36 0,3-2 3 0,-1 0-6 16,-2-1-2-16,4 1 7 0,-3-3 0 0,1-1 3 16,4-3 9-16,-2-3 16 0,2-3 22 0,1 2-8 15,4 13 10-15,9-11-2 0,1-11-11 16,13-10 10-16,4-9-17 0,14-6-9 16,7-6-15-16,8-2-4 0,10-5-5 0,4-2-4 15,81-21-15-15,-13 7-3 0,-29 10-3 0,-32 10-3 16,-11 3 10-16,-12 3-1 0,-6 1-1 0,-3 2 0 15,-9 2-1-15,-7-1-1 0,-6 5-1 0,-5 1-1 16,-5-1-1-16,-2 1-1 0,-4 2-1 0,-3 1 0 16,-3-2-1-16,1 3 1 0,0-2-1 15,-3 2 0-15,2 0-5 0,-3 1-7 0,-1 0-11 16,-1-3-31-16,1 4-62 0,-2 1-139 0,-3 7-400 16,0 3-926-16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30:50.52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1743 2278 1105 0,'0'-5'286'0,"-4"-2"-112"0,1-1 44 0,1 3 5 0,0 3 0 16,2 0-25-16,-1-1-51 0,0 3-39 0,0 0-51 15,0 2-31-15,-1-2-18 0,2 1-9 16,0 1 8-16,-2 2 6 0,1 1 7 0,0 5 2 16,-2 0 4-16,2 1 3 0,-3 2 1 0,3 2 7 15,0 3-2-15,1-2 1 0,0 6 1 16,0-1-9-16,-1 2 5 0,1 4-3 0,0 0-3 15,-1 5-1-15,-1 0-6 0,-1 1-4 0,1 0-4 16,2-1-2-16,0 1-5 0,2-5 2 0,-2 1 0 16,2-3-1-16,-1 0 0 0,2-5-1 15,-2-2-2-15,1-5 1 0,0 3-2 16,1-3 0-16,0-2 0 0,-2 3-1 0,4-6 2 0,-3 0 0 16,0-2 3-16,-2-4-2 15,2-1 1-15,0-1 3 0,0-1 5 0,-2 0 9 0,0-1 3 16,0-1 3-16,1 2-5 0,-1-3-14 0,3-2-18 15,-2-5-19-15,2 0-29 0,1-4-38 16,-1 1-72-16,2-1-149 0,-1-2-363 0,0 0-944 16</inkml:trace>
  <inkml:trace contextRef="#ctx0" brushRef="#br0" timeOffset="872.9523">1964 1945 985 0,'-6'-15'110'0,"0"-7"0"15,-3-4 24-15,0 1 13 0,-1 3-17 0,0 1 3 16,-3 1-26-16,-2 2-17 0,3 0 12 16,-4 0 12-16,2 1-6 0,-1 0-16 0,-2 3-15 0,-1 0-19 15,5 1-13-15,-6 3-1 0,3 0-8 16,-4-1-10-16,-3 4-2 0,2 0-13 0,-1 0 7 15,-2 3 2-15,0 0 5 0,3 0 10 0,0 3-8 16,0 0-5-16,0-1-7 0,-4 5-8 16,0-1 1-16,1 1-1 0,-5 2 0 15,-3 3-2-15,-1 4 5 0,-2-1 1 0,-2 3-1 16,4 1 5-16,2-1-7 0,0 2-1 0,1-1 0 0,2 2-2 16,3 3 0-16,-3 1 0 0,0-2-1 0,4 4-1 15,14-12 9-15,-6 4-1 0,3-1-1 16,1 7 3-16,-6-1-12 0,4 6 0 0,-4 0 0 15,-1 7-3-15,0-1 3 0,2 4-2 0,1-2 2 16,-2 0 1-16,5 2 0 0,0-2 1 16,-1 2 0-16,4-4 1 0,3 1 1 0,0-3 5 0,1 0 0 15,3 0-2-15,1 1 1 0,1-1-3 16,1 1 3-16,0 0 2 0,1 0-3 0,1 1 1 16,1 3-3-16,3-2-2 0,1 3 3 0,0-3 0 15,2 3 1-15,5 1 2 0,0-2-1 16,-1 4 2-16,5-3 1 0,1-1 0 0,3-2-9 15,6 3 0-15,22 19 0 0,-4-10 1 0,1-12 11 16,-12-11 3-16,3-3 0 0,1-3-1 0,0 0-4 16,-3-5 2-16,3 0 1 0,1-3-2 15,2-2 3-15,-1-2-4 0,1-1 1 0,2 0 5 16,-1-5-4-16,1-2 2 0,2-2 0 0,-1-2-3 16,-2-1 0-16,-1-1-1 0,0-2-3 0,-6 0-3 15,3-2 2-15,0-1 1 0,-1-1 0 16,-4-3 0-16,0 1-2 0,1-3-1 0,-2-1 5 0,3 0 6 15,-5-3 1-15,-4 0 5 0,-1-5 0 16,-3 0-5-16,4-3 1 0,-3-2 1 0,2 2 0 16,-3-4 2-16,-2-1-4 0,0-6-5 15,-1-2-4-15,1-3-1 0,-3 0 0 16,0 1-3-16,-5-3-2 0,-1 3 1 0,0-2-4 16,-6 1 4-16,-4 4 2 0,-2-1-2 0,-2-1 1 15,-4 1-2-15,-4 0-1 0,-3 1 0 0,0 1 0 16,-7 4 1-16,0 1-3 0,-5 2-1 15,0 2 4-15,-4 3-1 0,-3 2 0 0,-4 4-3 0,-1 1-5 16,-5 4 0-16,-1 1 0 0,-1 4 4 0,1 3-4 16,-1 2 1-16,0 0 0 0,3 7 0 15,0-1 0-15,-4 3 1 0,-1 3-7 0,1-1-5 16,-2 2 9-16,3 2-5 0,-3 0 6 0,5 1 3 16,3 3-6-16,6-1 0 0,2 0 0 15,2 3-1-15,3-1-2 0,-2 5-2 0,0 0-1 0,-1 1-6 16,3 1-2-16,2 1-10 0,1-1-16 15,3 0-14-15,1 1-26 0,4 2-44 0,1 1-76 16,4 4-174-16,4-1-630 0,1 1-612 0</inkml:trace>
  <inkml:trace contextRef="#ctx0" brushRef="#br0" timeOffset="1640.2924">3645 2191 2024 0,'-4'-6'288'0,"-3"2"-173"16,2 0-1-16,4 3-32 0,1 2-33 0,0 0-34 15,0 2-9-15,-2 3-1 0,1 5 6 0,-2 8 21 16,-1 5 9-16,-1 7 4 0,2 4 3 0,-2 8-9 16,1 7-11-16,-3 4-1 0,0 4-3 0,-2 5 6 15,-1-1-2-15,1 0-9 0,-2-5-2 16,3-4-10-16,1-3-1 0,3-10 1 0,-1-4 0 16,1-8-3-16,3-8 0 0,0-5 2 0,-1-3 0 15,0-5 6-15,1-3 13 0,1-1 20 0,0-4 19 16,0-1 15-16,0-2-11 0,-3-6-22 15,1-6-18-15,-3-9-22 0,0-9-1 0,-2-4-3 16,-2-7-6-16,-1-3 5 0,-3-3 1 0,5-1 0 16,-1-8 0-16,2-2-3 0,-2-4 0 0,2-3-1 15,5-1 4-15,0 1 0 0,0-2-2 16,5 3-1-16,0 3-5 0,4 0 4 0,4 9 0 16,1 4 1-16,7 2 3 0,4 2-1 0,6 1-3 15,4 2 4-15,6 6-4 0,3 2 1 0,2 6 0 16,0 7-2-16,-1 4 3 0,-3 6-6 15,-5 6 0-15,-2 4 1 0,-6 6 1 0,-5 4 1 16,0 8-1-16,-4 2 4 0,0 6-3 0,-1 9 4 16,-5 3 2-16,1 3-8 0,-5 2 0 0,-8 4 1 15,-2 3 4-15,-9 1 3 16,-1 2 7-16,-4-3-6 0,-6 0-3 0,0-1 3 0,-5-4-2 16,1-5 2-16,0-7 1 0,2-6 1 0,-1-3-4 15,1-6 4-15,2-1 0 0,-1 0 0 0,1-3 7 16,-3-1-7-16,-2 0 0 0,4-3-3 0,1-1-6 15,6-2 5-15,4-3-2 0,3-2-9 16,6-2-18-16,3 2-38 0,1-4-52 0,3-1-69 16,5-3-88-16,8-1-156 0,5-1-521 0,7 0-535 15</inkml:trace>
  <inkml:trace contextRef="#ctx0" brushRef="#br0" timeOffset="3856.8632">4903 2156 1536 0,'2'-4'231'0,"1"-2"8"0,2-3-27 0,-4 3-12 15,-1 1-11-15,-1 0-29 0,-4 0-42 0,2 3-32 16,1 0-19-16,-2 0-17 0,-1 1-8 0,1-2-4 15,-1 1-1-15,-2 1 0 0,2 0-1 16,-5 1-3-16,2 0-10 0,0 2-8 0,-2 1-5 16,-3 4-6-16,0 2 1 0,-4 3 2 0,-5 2-1 15,1 1-2-15,0 1 1 0,-1 2-2 0,0 2 0 16,6-1 0-16,-3 3 0 0,8 2-3 16,-3 3 0-16,6 3 0 0,-1 0 0 0,5 1 2 15,4 0 0-15,4-3 2 0,6 0-3 0,2-2 1 16,8-3 4-16,8-1 3 0,3-5 3 0,7-4 4 15,5-1 3-15,0-6-4 0,6-3 1 16,-3-4-3-16,1-3-4 0,-3-5 3 0,-3-4-2 16,-3-1-4-16,-1-4 1 0,-2-3-2 15,2-7 0-15,-2-4-1 0,1-3-2 0,1-5-2 0,-2-2 2 16,1-1 3-16,-3-3-1 0,-3-6 3 0,-2-4-3 16,-3-2-3-16,-4-2 1 0,-1 4-1 0,-6 2 3 15,1 6 0-15,-6 3 1 0,-6 8 1 16,3 4 1-16,-10 3 6 0,2 5 0 15,0 2 2-15,-2 1-4 0,-1 5-6 0,0 1 1 16,0 2-6-16,3 6 7 0,-4 3 3 0,5 2-3 16,0 2-3-16,1 1-8 0,-1 1-9 0,1-1-11 15,0 6 5-15,-1 3 2 0,-3 8 6 0,-1 9 10 16,-2 8-9-16,5 5 3 0,-6 8 1 16,3 7 1-16,-4 6 5 0,-4 6 0 0,-1 7 1 15,1-1 1-15,-4-1 2 0,5-5-1 0,0-9-2 16,3-3-1-16,0-4-3 0,7-7 2 0,-1-8 1 15,5-7 1-15,0-10 2 0,-1-6-1 16,6-3-2-16,-5-4 1 0,2-2-2 0,0-4 3 16,0-1 0-16,7-3-1 0,6-8 1 15,4-4-2-15,8-7-1 0,-1-6 2 0,2-1 1 0,-3-3-4 16,1 2 0-16,-5 5-3 0,3 1-1 16,-4 5 2-16,-1 3-1 0,-3 1 2 0,-1 4-2 15,-3 4 2-15,-2 3 1 0,-4 1-2 0,-2 1 0 16,-1 3-3-16,1 1-6 0,-1 1 4 0,1 2-2 15,-1 0 4-15,3 1 2 0,2 4 1 0,0 2 1 16,1 0 0-16,1 4 2 0,3 0 2 16,0 0 2-16,2-2-1 0,2 1-2 0,2 0 0 15,2-1-2-15,1 0 2 0,4-2 3 0,2-1-1 16,0-4-2-16,1-1 2 0,1-3 0 0,-2-2-1 16,0-2 3-16,0-3-1 0,-1-1-2 15,-6-3 0-15,3-2-1 0,-7 2 1 0,1-6 1 16,-5 1 1-16,4-2 2 0,-7-1-1 0,-1-1 1 15,-1 0 0-15,-1 0 1 0,-5-2 0 16,-1 2-2-16,-3-2 1 0,-3 1-2 0,-1 6-1 0,-4-4 4 16,3 5-2-16,-5 1-2 0,0 0 1 15,0 2-3-15,-4 5 2 0,2-1-1 0,1 2 1 16,-1 1-3-16,0 3-1 0,-5 0 1 0,1 8-3 16,0-1 3-16,-4 3 0 0,3 4 0 0,1 3 0 15,-2 1-1-15,3 4 1 0,1 3-1 16,2 0 3-16,2-1-2 0,1 1 1 0,3 2 1 15,0 0-2-15,2 0 0 0,0-1 1 16,3-3 1-16,3-1 1 0,5-1-3 0,2-4 0 16,-2-3 1-16,3-1-3 0,1-4 6 15,2-1-2-15,-2-1 0 0,2 0 0 0,3-5 3 0,-2-1 0 16,2-2-1-16,0-3 4 0,1-1-3 0,4-1 2 16,-5-2-2-16,1 0-1 0,1 0 3 0,-3-3-2 15,2-3 1-15,0 1-2 0,-3 1 0 16,3-1 1-16,-6-1 3 0,-1-1 2 0,0 3-1 15,-2-2 0-15,-5 2-3 0,0-1-1 0,2 2 1 16,-4-2 0-16,0 2 1 0,-1-1 0 0,0 3 1 16,0-3 0-16,1 3-3 0,-1-1 1 15,0 1-3-15,-1-1 0 0,1 2 1 0,0 1-2 16,0 0 4-16,0 3-2 0,0 0 2 0,-1-1 1 16,1 3-2-16,0-1 4 0,0 1-3 0,0 1 4 15,0 0-1-15,-1 2-5 0,1 0 1 16,0 0-6-16,-1-1 4 0,1 0-2 0,1 0-1 15,-1 0 0-15,0 0-3 0,0 1 2 0,0 0 0 16,0-1-3-16,0 0-2 0,0 0-3 0,0 2 2 16,0 0-3-16,0 0 8 0,1 4 1 15,0 0-1-15,-1 3 6 0,1 2-4 0,0-2 2 16,1 4 1-16,-1-2-2 0,1 3 1 16,-1 0-1-16,1 3-1 0,-2 1 1 0,2 0 0 15,3-2 2-15,-4 2-4 0,1-4 4 0,0 2-2 16,1-1-1-16,1-3 4 0,-1 3-5 0,2-1 3 15,-2-2-2-15,3-1-1 0,-1-3 3 0,-2 0 0 16,3-1 0-16,-3 1-1 0,3-5 4 0,-2 1-4 16,3-3 0-16,-1 0 4 0,0-1-5 15,3-1 7-15,3-1-1 0,1-4 1 0,2-2 1 16,-2-4-4-16,5 1 2 0,-3-4-2 16,2-2 2-16,0-2-3 0,-1 2 0 0,0-3-1 0,0 3-3 15,-1 2 4-15,0-1 0 0,-1 0-5 16,-2 2 6-16,0 1-3 0,-1-1 0 0,4 2 5 15,-4-3-3-15,0 3-1 0,0-4 0 16,-1 3 1-16,5-3-5 0,1 0 3 0,4-1 1 16,-3-2-4-16,-2 3 8 0,-4 1-6 0,-1 2 5 15,-2 0-1-15,-2 2-1 0,-3 3 3 0,-1 0-2 16,0 2 5-16,1 2-7 0,-2 0 6 0,0-1-3 16,-1 3-5-16,0-2 7 0,0 2-4 15,-1 1 1-15,1 0 3 0,0 0-6 0,0-1 3 0,-1 1-3 16,-2 0-2-16,2-1 4 0,1 1-1 15,-1-2 1-15,1 0-2 0,-1 2 4 0,0-3-5 16,1 1 2-16,-1 1 1 0,0 0-6 0,0-2 5 16,-2 1-1-16,2-3-1 0,-1 2 5 15,2 2-3-15,-2-1 1 0,1 0-1 0,-1-2 4 16,0 2-6-16,0 0 0 0,1 0 3 0,1 1-8 16,-2 0 9-16,0 0-2 0,0-1-2 0,-1 1 5 15,1 0-6-15,0-1 3 0,-1 1-2 0,-1-2 2 16,1 3-3-16,-3-2-2 0,2 1 2 15,-2 2-7-15,3-3 8 0,-4 2-1 0,5 1-2 16,-3 0 5-16,1 1-10 0,1 1 3 16,-3 1-3-16,4 1 0 0,0 1 4 0,0 3-2 15,-2 1 4-15,4 5-2 0,4 1 5 0,-1 0 0 0,5 5-1 16,0 1 7-16,4 4-6 0,0 2-1 16,2 0 2-16,1-1-2 0,-3 0 2 0,-2-2-2 15,0-2 2-15,-2 0-4 0,-4 2 4 16,0-3 1-16,-2 0-3 0,-2-2 8 0,-4-3-9 0,2 0 2 15,-1 0 2-15,-4-1-8 0,2-1 7 16,-2-2 0-16,0-1-1 0,4-3 2 0,-1 0 0 16,0-2 0-16,3-4-3 0,1 0 8 0,0-2-10 15,0 0 3-15,1 0 2 0,1 0-9 16,2-3 9-16,-1 1-2 0,7-3 0 0,8-4 4 16,3-1-4-16,8-3 1 0,4-2-1 0,3-4-2 15,2-2-1-15,3 0-3 0,-1-3 1 16,5 0 2-16,0-2 0 0,8 0 2 0,1-3 0 15,-8-5-2-15,-6-3 5 0,-10-5 3 0,-11 0 0 16,-4-1 2-16,-3 2-3 0,-5 0-2 0,2 2 0 16,0 2-8-16,-2 0 9 0,-4 4 8 15,-2 3 0-15,-2 0 11 0,0 7-5 0,-2 1-3 16,-3 5 2-16,3 2-2 0,-4 3 1 0,2 3-2 16,0 5 2-16,1 1-9 0,0 2 3 0,2 1-3 15,0 3-8-15,-6 0 4 0,-3 5-3 16,-6 7 0-16,1 5 1 0,-2 5 2 0,-1 4-11 15,5 6 1-15,0 3 4 0,4 8-6 0,5 2 13 16,-3 3-3-16,7 2-1 0,1 0 7 0,0 1-8 16,2-2 4-16,4-4-1 0,-3-2-7 0,5-5 9 15,3-1-5-15,3-1 2 0,3-2 0 16,4-4 0-16,-1-3-1 0,-2-6-3 0,-2-4 3 16,-1-3-13-16,-2-8-6 0,3 1-8 0,-2-6-15 15,1-2-5-15,1-5-14 0,1-3-24 0,-1-6-34 16,0-3-59-16,-2-6-106 0,1-4-309 15,-3-3-1086-15</inkml:trace>
  <inkml:trace contextRef="#ctx0" brushRef="#br0" timeOffset="4118.2749">7402 2030 1733 0,'-3'0'315'15,"-2"-4"-47"-15,4 0-84 0,9 2-60 0,5-3-20 16,6 0 4-16,12-3-1 0,9 1-16 0,7 1-31 15,7 1-21-15,6 2 0 0,4 0-2 16,5-1 2-16,0 1 3 0,-2 2-5 0,-6-1 1 16,-2 1-1-16,-10-2 2 0,-5-1 0 0,-4 1 0 15,-4-1-3-15,-7-1-1 0,-7 3 3 0,-9 1 2 16,-5 0 5-16,-5-1 4 0,-3 2-8 16,0 0-4-16,-1 0-10 0,0 0-7 0,0 0-7 15,0 0-5-15,0 0-5 0,-3 0-12 0,2 2-2 16,-7 0-14-16,-3 1-15 0,-6 5-29 0,-2-3-69 15,-3 3-174-15,1 2-900 0,-4-5-548 16</inkml:trace>
  <inkml:trace contextRef="#ctx0" brushRef="#br0" timeOffset="5032.1731">2156 3096 208 0,'-14'-1'569'0,"-3"-3"-379"15,-3 2-11-15,7 1-2 0,5-1 16 0,-1 1-9 16,1-1-18-16,0 1-26 0,4 1-27 0,-2-1-15 16,3 1-18-16,1 0-17 0,2 0-13 0,0 1-11 15,0-1-9-15,0 1-4 0,1-1-3 16,0 2 7-16,0 0 17 0,3-1 17 0,0 2 9 16,0 1 9-16,4 0-6 0,1 1-7 0,2 0-7 15,0-2-9-15,0 1-8 0,7-1-4 0,1 1-3 16,2-2-2-16,2-1 1 0,7 0-3 15,3-1-8-15,5 0 1 0,9 0-4 0,4-1-4 16,4 1 3-16,8-1-12 0,4-1-3 16,2-2-3-16,2 2-1 0,3-1 2 0,4 0-1 0,4-1 1 15,2 0-3-15,2 0 1 0,1 0 1 0,1 0 1 16,-1 1 3-16,-1 1-3 0,0-1-3 16,4 1 1-16,-1-1-3 0,1 2 3 0,1-2 3 15,-3-1-2-15,1 1 0 0,0 0 0 0,-1-2 0 16,3 1 4-16,5-1 10 0,-1-2-4 0,6 1 0 15,0 2 2-15,2 1-8 0,4 0 5 16,4-1 0-16,5 1-4 0,3 1 1 0,3 0-3 16,2-1 1-16,-1 0 0 0,4-1 4 0,1 1-3 15,3-1-1-15,0 0 4 0,0 0-6 0,4 1 9 16,4-1 1-16,4 1-2 0,-2 0 2 0,-3 0-9 16,-1 1-1-16,-2 0 1 0,-3-2 5 15,1 1-1-15,1 1 1 0,-4-2-1 0,-1 2-6 16,-5-2 4-16,-1 2-1 0,-5-2 0 0,-5 1 4 15,-13 1-5-15,-8-3-1 0,-9 1 1 16,-12-1 1-16,-10 0 0 0,-11 2 0 0,-9-2-2 16,-8 1-3-16,-4 0 5 0,-11 1 2 0,-4 1 4 15,-10 1 7-15,-1 0-5 0,-3 1-1 0,-1 0-1 16,1 1-6-16,-2-1-1 0,0 0-4 0,1 0-1 16,0 0-6-16,1 0 7 0,0 0-1 15,-1-1 0-15,1 1 5 0,0 0-5 0,-2 0-1 16,1 0 1-16,1 0-3 0,0 0 3 0,0 0 2 15,0 0-2-15,-2 0-6 0,2 0 4 16,0 0-1-16,2 0 3 0,-2 0 6 0,0 0-8 16,1 0-7-16,-1 0-8 0,2 0-28 0,-2 0-33 15,1 4-63-15,-1 3-249 0,-3 2-1447 0</inkml:trace>
  <inkml:trace contextRef="#ctx0" brushRef="#br0" timeOffset="8721.7361">3076 4246 1317 0,'0'-6'192'16,"1"-2"18"-16,1-1-9 0,-1 0 15 0,0 4 1 15,0-1-25-15,0 1-38 0,-1 1-36 0,0 3-29 16,0-1-20-16,0 0-13 0,1 2-15 16,-1-1-11-16,0 1-8 0,0 1-8 0,0-1-6 15,0 4-1-15,0-4-5 0,2 0-3 0,-2 1-1 16,0 0 0-16,1 4 2 0,2 1 2 0,-2 1 1 16,1 3-2-16,1 1 2 0,-1 1 0 0,0 3 2 15,-1 3 2-15,0 1 2 0,0 2 0 16,-1 4 0-16,1 1-3 0,-1 2 2 0,2-1 3 15,-1 0 0-15,2-3 6 0,-1 3-3 0,0-3-1 16,2-1 1-16,1 2-1 0,0-4 0 0,2 2-1 16,1 0-1-16,-1-1-4 0,1 0 1 15,-1-2 2-15,3 1-1 0,-1-1 0 0,0-1-1 16,0 1 1-16,1-1 1 0,1-1 0 0,-1-1-2 16,0-3 0-16,1 2-2 0,0-2-1 0,-1 0 4 15,2-1 3-15,0-3 4 0,2 1 1 0,-2-4 3 16,0-1 0-16,5-1 0 0,-3 0 1 15,2-3-1-15,0-2-3 0,2-1-4 16,0 0-2-16,-3-2 1 0,1-1-1 0,-1-2 1 16,1 0-2-16,-4-3 1 0,5 2-1 0,-4-2 1 15,-1-2 0-15,0-1-3 0,-1-2 2 0,1 0-1 16,2-4-5-16,-2 1 4 0,0-3-3 0,-1 0 0 16,1-1 3-16,-3-4-3 0,1 3-1 15,-2 0 0-15,2 0-2 0,-2 1 2 0,-1-1-1 0,0-1-1 16,1 1 0-16,-3 1 1 0,0 0 0 15,0 0 0-15,-3 2 3 0,1-2-1 0,-1 0-1 16,0-1 0-16,-1 0-4 0,2 1 1 0,-2-1 1 16,-1 1 1-16,3 2 0 0,-2 1 0 15,1 0 0-15,-2 2 2 0,1 2-1 0,-1-1 0 16,1 2-1-16,0 0-2 0,-1 0 1 0,0 5 0 16,0 0 3-16,0-1-1 0,0 4 1 0,-1-2 3 15,1 1-3-15,0 1 0 0,0 0 0 16,0 0-2-16,-1 2-1 0,1-2-1 0,1-1 0 15,-2 4-1-15,1-1 3 0,0 0-2 0,0 0 2 16,0 1-1-16,0-1-2 0,0 1 0 0,0 2 1 16,0 0-2-16,0-1 1 0,0 1 0 0,0 0-2 15,-1 0 2-15,1 0 0 0,0 0 1 16,0 0 0-16,0 0-1 0,0 0-5 0,-2 0-1 16,2 1-8-16,0-1-13 0,0 0-18 0,0 0-32 15,-1 0-16-15,-2 3-16 0,0 4-41 0,-3 1-89 16,1 3-220-16,-2-1-974 0</inkml:trace>
  <inkml:trace contextRef="#ctx0" brushRef="#br0" timeOffset="9311.3123">4518 4114 677 0,'2'-5'266'0,"3"-1"-19"0,2-3 0 15,-2 3 7-15,-2 0-1 0,1 3-24 0,-3 1-47 16,0-1-44-16,-1 0-28 0,0 1-18 16,0-1-10-16,0 1-3 0,-1 2-10 15,0-2-11-15,-1 1-10 0,-1-3-9 0,1 2-9 0,0 1-4 16,-1 0-4-16,-2 0-4 0,0-3 1 0,1 2-5 15,-4 2-4-15,4 0-3 0,-4 0-1 16,-1 0-2-16,-4 4-1 0,0-1 0 0,-3 1 0 16,0 3-1-16,-3 3 3 0,-1 2-3 15,0 2 2-15,-2 0 0 0,2 4 0 0,-4 2 3 16,1 3-2-16,-2 1 0 0,1 1-1 16,1 1-1-16,1 4 2 0,1-2-1 0,3 3 0 0,-1 0-1 15,4-1-1-15,0-1 0 0,5-1 1 0,2-3 2 16,2-3-2-16,1-2 0 0,3 1 0 15,0-2 0-15,4-1 2 0,0 0 4 0,6-1 7 16,3 1 9-16,5-1 11 0,8-3 6 0,8 0 3 16,7-5 0-16,7 0-12 0,1-3-6 15,2-4-9-15,-5-1-5 0,0-2-2 0,-4-1 0 16,-5 0-2-16,-3-1-2 0,-3 1 2 0,-3-2-4 16,-2 0 1-16,-5 1 3 0,-4 1-5 0,2-1 1 15,-7 2 1-15,-3 0-4 0,-2 0 3 16,-1 0 3-16,1 1-2 0,-5 0 2 0,0 0 0 0,0 0 0 15,-4 0 2-15,3-2 2 0,1 2-4 0,-1 0 1 16,-1 0-2-16,1 0-5 0,0 0 5 16,1-1 0-16,0 0-6 0,-3 0 3 15,1-2-5-15,-3-2-2 0,0 4-3 0,1-3-9 0,-2 1-18 16,1-1-24-16,0 1-41 0,0-1-63 16,2-2-118-16,1 1-384 0,-1 0-1034 0</inkml:trace>
  <inkml:trace contextRef="#ctx0" brushRef="#br0" timeOffset="9844.6013">5281 3987 2364 0,'-1'-8'214'0,"1"-5"-18"0,1-1-36 16,-1 7-16-16,2 1-15 0,-2 2-25 15,0 3-32-15,0 1-32 0,0 1-33 0,0 1-18 0,0-1-14 16,0 0-6-16,-2 3 9 0,2 5 7 16,-1 5 13-16,0 6 7 0,1 3 2 15,-1 3-3-15,-2 6 0 0,0 4 2 0,0 3-4 16,-4 5 5-16,0 4 1 0,-3 0-4 0,0 1 5 16,-1 1-4-16,-2-3-1 0,2-2 3 0,1-6-2 15,2-4-1-15,0-2 1 0,2-3-1 0,-2-3-3 16,2 0 3-16,0-3-2 0,2-2 0 0,0-2 3 15,1-2-1-15,3-2-1 0,0-3-1 16,0 2 2-16,3-4-2 0,1 0 5 0,1 0 3 16,3-2 3-16,5 3 8 0,4-2 3 0,6 0 1 15,5-2 1-15,4 2-5 0,6-5-5 0,1 0-2 16,2 1-7-16,1-4 1 0,-1 1-1 0,-4-3-1 16,-3-3 1-16,-4 1 2 0,-5 0-1 15,1 1-1-15,-2-2 2 0,4 2-1 0,-1-1-1 16,-2-1 5-16,-6 0 2 0,-8-1 2 0,-2 3 3 15,-6-1 2-15,0 1-3 0,1 1-2 0,-4-2-3 16,-3 2-2-16,3 2 1 0,-1-2-1 0,1 0 0 16,0 0-1-16,-2 0-3 0,2 0-1 15,0 0 1-15,0 0-3 0,-1-2 0 0,0 2 1 16,1 0-3-16,-1 0 1 0,1 0-3 0,-1-1 0 16,0-1-2-16,-2-2 1 0,0 2-4 15,1 0-7-15,-2 0-14 0,-1 0-29 0,2-4-38 16,-6 4-80-16,-1-1-250 0,0 0-1341 0</inkml:trace>
  <inkml:trace contextRef="#ctx0" brushRef="#br0" timeOffset="10703.1694">6292 4345 1 0,'-5'-2'431'0,"2"0"19"0,-4-2-53 16,5 1-23-16,0 0-70 0,-1 2-55 0,-1 0-40 16,3 0-39-16,0 1-34 0,1 0-27 15,0 1-26-15,1-2-11 0,-1 2-6 0,0-1-6 16,0 0-8-16,1 2-10 0,-1-2-6 0,2 1-7 15,-2-1-5-15,2 0-3 0,-1 0-4 0,1 0-1 16,-1 2-1-16,0-2 4 0,0 0-1 16,1 2 13-16,6-2 3 0,7 1 0 0,8-1-1 15,9 0-12-15,5-1-5 0,0-3-5 0,4 4-3 16,-1-1-1-16,0 0-2 0,-1 0-2 16,-1 0 1-16,-2 0-1 0,4-2 1 0,-1 4-1 15,-4-2-1-15,-2 1-2 0,-5 0 2 0,-3-2-1 16,-5 2 1-16,-7 0 1 0,-2 0 0 0,-3 0-3 15,-7 0 4-15,0 0 5 0,-1 0 5 0,-1 1 5 16,1-1 0-16,-1 0-2 0,1 0-2 0,0-2-2 16,-1 2-2-16,1 0-3 0,-2 0-6 15,2 1-2-15,-1 0-5 0,1-1-7 0,-1-1-14 16,-3 1-13-16,1 1-22 0,-7 1-25 0,-5 2-29 16,0 1-59-16,-5 3-95 0,3-2-209 0,-2 0-967 15</inkml:trace>
  <inkml:trace contextRef="#ctx0" brushRef="#br0" timeOffset="14712.5858">8100 4071 685 0,'-5'-7'237'0,"3"-1"26"15,-4-3 7-15,5 3-17 0,-2 2-19 0,6-1-28 16,-3 2-29-16,1 3-27 0,-1 1-35 0,0 1-35 15,0 1-42-15,0 0-37 0,0 1-8 16,0 4 2-16,3 2 11 0,-1 4 13 0,0 6 12 16,1 4 9-16,2 3 8 0,-3 5 6 0,1 7-3 15,1 6-3-15,-2 4-4 0,-2 3-5 16,0 8-4-16,-2 3-4 0,1 1-8 16,-4 2-2-16,3-3-5 0,-1-3-1 0,-3-1 0 0,4 1-2 15,-4-5 1-15,2-4-3 0,1-5-2 16,-2-8-1-16,3-8-2 0,1-7 2 0,1-9-2 0,0-5 3 15,0-4 14-15,0-3 16 0,0-3 21 16,1-1 3-16,0-3-14 0,0-8-20 0,4-4-23 16,-1-12-2-16,0-3-1 0,0-1 0 15,-4-10 3-15,0 1-5 0,-1-5 1 0,-3-2-2 16,0-1 0-16,-2 1 3 0,2-1-3 0,-4-1 3 16,-1 0-2-16,-1-3-6 0,0 4 4 0,4 0-2 15,-2 1 1-15,5 4 3 0,-1 2-3 16,5 3-1-16,4-1 3 0,1 8-6 0,3-3 0 0,5 4-1 15,1 4-5-15,1 1 6 0,1 4-1 16,4 3 1-16,3 2-3 0,-1 5 3 0,3 0-3 16,0 5 1-16,2 1 5 0,-3 3-5 0,1 5 1 15,-4 1-1-15,1 6-6 0,-4 3 4 0,-1 2 1 16,1 6 0-16,-6 2 1 0,4 5 5 16,-6 2-1-16,-1 3 2 0,-6 3 9 15,3 2-9-15,-6 1 3 0,-3 1 2 0,-4-2-5 0,1 0 6 16,-5-2 1-16,-1-1 1 0,-6-4 0 15,4 2 0-15,-5-5 2 0,-1-3 0 0,5-1 1 16,-6-4 3-16,3-3 0 0,-2-2-1 0,4-2 1 16,-3-1-1-16,-1-3-2 0,5-1 2 0,-3-2-3 15,6-1 2-15,0-1 0 0,0-3-2 16,0 0-2-16,3-2-5 0,-1-2-8 0,5 0-16 16,-2-1-23-16,3-2-37 0,-4 0-56 0,7-3-88 15,-2 3-199-15,2-4-611 0,1 3-572 16</inkml:trace>
  <inkml:trace contextRef="#ctx0" brushRef="#br0" timeOffset="15243.2764">7860 3561 757 0,'-11'-11'229'0,"-8"-3"-40"0,-1-5 46 16,1 5 6-16,7 0 4 0,0 0-18 0,2 3-29 15,-3-3-26-15,3 3-17 0,2 0-14 0,0 2-22 16,-1 3-17-16,4 1-10 0,0-1-9 16,3 3-5-16,0 2-12 0,1-1-10 15,1 2-14-15,-3 2-14 0,6-1-12 0,-3-1-8 0,1 1-4 16,0 0-3-16,0-1-1 0,-1 0 0 15,1 0-1-15,-1-1 1 0,0 1-1 0,2 0 1 0,1 0 6 16,2 2 5-16,5 1 9 0,7-1 9 16,9 0 0-16,11-2-2 0,5 0-3 0,6-1-5 15,5-2-2-15,2-1-2 0,5 2-3 16,0-1-2-16,2 1-2 0,-1 2-2 0,-1-2-1 16,-1 1 0-16,-5-1 0 0,-3 1-1 0,-4 1 0 15,-5 0-2-15,-10 0 4 0,-4-1-2 0,-8 1-1 16,-7 1 2-16,-3-1-6 0,-4 3 1 0,-5-3 5 15,-1 0 1-15,-1 0 5 0,0-2 5 16,0 2 2-16,1 0-2 0,0 0 1 0,-2 0-2 16,2 2-3-16,0-2 2 0,0 0-5 0,0 1 0 15,0-2-4-15,0 1-1 0,0 0-1 0,0-2-1 16,0 2-1-16,0 0 1 0,0 0-1 16,0 2-4-16,0-4 3 0,0 2-3 0,-2 0-1 15,4 2-4-15,-2-2-13 0,0 0-25 0,2 1-7 16,0 0-21-16,0 5-25 0,6 3-24 15,-3 2-72-15,5 7-106 0,0-4-248 0,4 6-1104 0</inkml:trace>
  <inkml:trace contextRef="#ctx0" brushRef="#br0" timeOffset="16284.8082">6245 4473 1 0,'-11'1'0'0,"1"0"0"0,-7 0 0 16,5 3 0-16,3-3 103 0,-1 2 135 0,2-3-25 15,2 2-22-15,-2-1-23 0,5 2-9 0,-3-2 0 16,3 0 5-16,1 0 2 0,0-1-5 16,-1 0-8-16,2 2-3 0,1-2-7 0,-1 0-12 15,1 1-14-15,0-1-24 0,0 1-15 0,0-1-12 16,0 1-9-16,0-1-5 0,0 0-3 0,0 0-5 15,1 0-7-15,-1 0-1 0,1 1-3 0,-1-1 0 16,3 0 4-16,-1 0 0 0,-2 0 1 16,1 0 3-16,-1 1 0 0,1-1 1 0,-1 0-2 15,1 0-2-15,-1-1-5 0,0 1-3 0,2 0-3 16,1 0-5-16,-2 0 7 0,4 0 9 0,5 1 7 16,10-1 4-16,5 3-8 0,10-3-6 15,5-3-5-15,4 1-8 0,5-1-6 0,1-1-4 16,-2 2-7-16,-1-1 1 0,-1 1 2 0,-3-1-3 15,-3-2-1-15,1 2 1 0,0-1-1 16,-3 2 0-16,-4-2 0 0,-4 2 0 0,-2 0-1 16,-9 0 1-16,-5 1 1 0,-3 0-1 0,-2 2 4 15,-8-1 1-15,0 0 2 0,-1 0 4 0,-1 1 1 16,1-1 3-16,-1 0 0 0,1 0-1 0,0 0-1 16,-1 0-1-16,-1 0-2 0,2 0-1 0,0 1-2 15,0-1-2-15,0 0-2 0,0 0-1 16,-1-1-3-16,1 1 1 0,1 0-1 0,-2 0 0 15,1 0 1-15,0-1-1 0,0 1-2 0,0 0 1 16,0 0-1-16,0 0-4 0,0 0-2 0,0-1-8 16,-1-2-14-16,-2 3-16 0,2 0-25 15,0 0-58-15,-2 0-90 0,-5 3-261 0,-2 0-1306 16</inkml:trace>
  <inkml:trace contextRef="#ctx0" brushRef="#br0" timeOffset="18029.8466">9475 4081 1 0,'-2'0'0'0,"1"-2"147"15,-4 1 113-15,4 0 5 0,0-2-33 0,1 2-40 16,0-1-37-16,0 2-35 0,0 2-32 0,0-2-29 16,0 0-15-16,0 0-1 0,0 1 12 15,0-1 14-15,0 1 3 0,0-1-6 0,0 0-17 16,0 0-18-16,0 0-12 0,-1 2-5 0,1-2 2 16,0 0 2-16,0 0 2 0,0 0 1 0,0 0-1 15,0 0 1-15,0 1-1 0,1-1 3 16,-1 0 6-16,0 0 2 0,0 0 5 0,0 0 5 15,0 0 4-15,0 0 3 0,0 0 5 0,0 0 1 16,0 0 0-16,0-1-1 0,0 1-2 0,0 0-3 16,0 0-4-16,0 0 0 0,0 0-2 0,0 1 1 15,0-1-3-15,0 0-2 0,0 0-4 16,0 0-8-16,0 0-5 0,0 0-5 0,0 1-5 16,0-1-2-16,0 0-1 0,0 0-3 15,0 0-2-15,0 0 1 0,0 0-1 0,0 0 0 0,0 1 1 16,0-2 0-16,0 1 0 0,1 0 2 15,-1 1-2-15,0-1 4 0,0 0 3 0,0 0 1 16,1-1 4-16,-1 2 1 0,0-1 1 0,0 0-3 16,0 1-1-16,0-2-5 0,0 1-3 15,2 0-1-15,-2 0-1 0,0 1-1 0,3-1 1 16,-2 0 0-16,0-1-1 0,0 1 1 0,-1 0-2 16,1 1 20-16,8 2 15 0,2-2 2 0,9 1 7 15,7 0-20-15,-1 0-10 0,3 0-4 16,2 0-2-16,0 1-1 0,0-2 0 0,6-1 1 15,-3 1-2-15,5-1-1 0,-2 2 1 0,-1-2-5 16,1 0 1-16,-4 0 1 0,1 0-2 0,0-2 1 16,-1 1 2-16,-4 0-3 0,-1-2 0 0,-3 0 1 15,-1 0-2-15,-1 2 1 0,-2-1 0 0,0 1-2 16,-6-2 3-16,1 0 1 0,-5-1-1 16,-2 2 3-16,0-2-1 0,-3 3-1 15,1-1 2-15,-4 0 0 0,1 2-2 0,-3-1 2 16,0 1 0-16,-1 0-3 0,0 0 3 0,-1 0-4 15,1 0 0-15,0 0 0 0,-1 0-2 0,1 0 1 16,-1 0-5-16,0 0-9 0,-1 0-16 0,1-1-20 16,-1 1-42-16,-1 0-49 0,-4-2-69 0,-3-2-152 15,-1 1-363-15,-3-2-889 0</inkml:trace>
  <inkml:trace contextRef="#ctx0" brushRef="#br0" timeOffset="18389.5385">9898 3784 2210 0,'-5'-5'180'0,"1"0"19"16,-2-1-23-16,3 4-14 0,1 2-22 16,0 0-40-16,2 0-43 0,0 0-29 0,0 1-21 15,0 0-16-15,0 3 5 0,-2 3 2 0,1 5 4 16,-3 7 11-16,2 3-4 0,-2 7 2 0,2 1 2 15,1 5 0-15,0 5 2 0,-2 3 0 16,-1 4 2-16,-2 2-2 0,-1 1 2 16,-1 1-3-16,0-5-4 0,3-2-1 0,-1-6-3 15,6-5 0-15,-1-4 0 0,2-3 2 0,-1-3-3 16,1-2 1-16,1-3 0 0,1-5-2 0,-1 0 3 16,0-5-2-16,-2 1-1 0,1-4 4 15,3 0-2-15,-3-3 0 0,-1 1 3 0,1-3 1 16,-1 0 1-16,0-1 7 0,0 1 2 0,0 0-3 0,0-2 0 15,0 1-6-15,0-1-14 0,1-2-14 16,-1 0-25-16,1-5-34 0,-1 4-41 0,0-2-76 16,1 0-149-16,-1 2-535 0,2 1-761 0</inkml:trace>
  <inkml:trace contextRef="#ctx0" brushRef="#br0" timeOffset="19307.0277">11367 3592 833 0,'-10'-8'44'0,"-6"-2"19"0,-2-4 44 16,2 3 42-16,2 3 36 0,1-1 17 0,0 2-2 16,-1 0-18-16,3 3-18 0,0 1-15 0,1-1-22 15,1 0-23-15,3 4-24 0,3-1-23 0,1 1-25 16,1 1-24-16,1 1-9 0,0 0-6 16,0 3 1-16,0 0 8 0,2 5 1 0,1-2 7 0,3 1 11 15,5 1 12-15,5 0 17 0,9 1 10 16,5-2 8-16,10-3-4 0,9-3-9 15,7 2-16-15,6-3-10 0,9-1-8 0,-1 1-9 16,-1-1 0-16,-1-1-4 0,-6 0-3 0,-4 1 2 16,-5 0-2-16,-6 0-2 0,-6 1 1 0,-6 0-2 15,-8-1-1-15,-4 1 0 0,-8 0-1 0,-3-2-1 16,-4 2 2-16,-5 1-2 0,-1-3 0 16,-4 1-1-16,1 0-4 0,0 0 3 0,-3 3 4 15,-2 5 4-15,-5 5 7 0,-1 2 0 0,-6 4 0 16,-7 0-4-16,-6 2 5 0,-5 2-1 0,-4 3-1 15,-7 2 5-15,-2 4-9 0,-3 3 0 16,-3 3-1-16,2 2-4 0,-1 0 1 0,2 2-3 16,-1 1-1-16,1 2-2 0,3 0 3 0,7-2 1 15,7-5 0-15,8-4 4 0,4-4-5 16,6-6-1-16,6-2 1 0,1-2-5 0,5-3 3 16,2-1 1-16,3-4 1 0,3-1 3 0,0-2-2 15,2-2 4-15,3 2 2 0,2-1 8 0,5-2 7 16,5 3 4-16,3-3 4 0,9-2-4 0,8 2 0 15,3-1-4-15,8-2-5 0,1 0 0 16,6 1-6-16,-2-1 0 0,0-1-4 0,-2 1 0 0,-4-2-1 16,-2 1-2-16,-7 0 2 0,-4-2-6 15,-2 2 3-15,-8 0-2 0,-2-1 1 0,-5-1 3 16,-2 2-2-16,-5-1 0 0,-3-2 0 0,-3 3-1 16,-1-2 0-16,-4-1 0 0,-2 1 0 15,0-2 0-15,0 2 3 0,0-1 2 0,-1 0-1 16,1-1 3-16,0 1-2 0,-1 1-2 15,1-1 2-15,-2 2-3 0,2-2 4 0,0 0 0 16,0 0 3-16,0-2-1 0,0 2 2 0,0-1 1 16,0 1-2-16,2-1 1 0,-2 0-6 0,0 1-3 15,1 0-9-15,-1 0-12 0,0 0-13 0,0 0-22 16,-1-2-29-16,2 2-43 0,-1-1-72 16,1 0-121-16,2 0-220 0,0-1-1108 0</inkml:trace>
  <inkml:trace contextRef="#ctx0" brushRef="#br0" timeOffset="19851.9764">12973 4032 2060 0,'9'-8'158'0,"-2"0"-53"15,5-2-2-15,-6 7-5 0,0 3 3 16,-5 1-12-16,-1-1-30 0,-1 1-39 0,-1 3-9 15,0 1 2-15,1 7 11 0,0 1 15 16,-3 3 2-16,0-2 2 0,-3 4-2 0,-1 0-1 16,-2-5 0-16,1 4-2 0,-1-3-2 15,-3-2-8-15,2 1-2 0,-3-6-6 0,-1 3 1 0,3-2 1 16,-2-2 1-16,0-3 4 0,1 0-1 0,-1-3 3 16,-1-3-1-16,1 0-4 0,-1-4-1 0,3-4-6 15,2 1-2-15,0-5-6 0,2 1-2 16,2-2-1-16,0 0-3 0,1-1-2 0,1-2 0 15,2 1 1-15,2-1-1 0,0 5-3 0,3-3 0 16,5 1-5-16,2 5-3 0,0-3 2 0,6 5-4 16,3-1 5-16,2 3 2 0,4 1 5 15,4 1 0-15,3-3 2 0,3 5 0 16,4 0-4-16,6 0 8 0,0 2-3 0,3-1 1 0,-3 0 4 16,4 1-3-16,1 1 1 0,0-1-2 0,-3 2 1 15,-4-1-1-15,-3 0 2 0,-4 0 3 16,2-1-6-16,-6 1 5 0,-2 0-2 0,-3-1-1 15,-7-1 4-15,-1 2-3 0,-3 0-3 16,2 0 1-16,-7 2-3 0,-1-2 1 0,-7 0-1 0,-1 0-1 16,-1 0 0-16,-2 0 1 0,1 0 0 15,0 0 1-15,0 0 3 0,-2 0-5 0,1 0 0 16,1 0 0-16,0 1-3 0,0-1 0 0,0 0-2 16,-1 0 0-16,1 1-3 0,0 1-6 0,1 3-15 15,0 1-33-15,1 4-41 0,1-2-70 16,-1 5-96-16,0-1-141 0,3 3-344 0,0 1-804 15</inkml:trace>
  <inkml:trace contextRef="#ctx0" brushRef="#br0" timeOffset="20395.2468">13779 4276 1084 0,'-4'8'283'0,"1"1"-157"15,-4 4 45-15,4 4 22 0,-4-1 21 16,2 1-1-16,1 6-12 0,1 2-26 15,-3 2-36-15,3 4-29 0,-2 2-22 0,0 2-15 0,-3 1-11 16,3 3-11-16,-2 3-12 0,-1-2-6 16,2 4-3-16,-1-2-7 0,-1-2 2 0,2-4-4 15,1-1-5-15,-1-5-2 0,1-1-3 0,2-1-1 16,-3-2 0-16,4-2 3 0,-4-4-4 0,3-1-1 16,1-4 0-16,-2-4-5 0,1-3 3 0,2 0 1 15,1-7-1-15,-1 1 6 0,1-2 3 16,1-1 7-16,-1 1 8 0,0-1 9 0,1 0 2 15,-1 1-2-15,1-7-9 0,1-1-13 0,0-3-8 16,0-5-5-16,0-4-2 0,-1-3 2 16,-1-2-2-16,1-4-1 0,0-3 1 0,1-4 0 15,-1-3-1-15,2-3 0 0,-2-5-2 0,4 0-6 0,1-6 6 16,4 4 2-16,-1 2-1 0,1-1 7 16,2 4-6-16,0-3-1 0,5 2 0 0,-2 3 2 15,1 4-3-15,4 5 0 0,0 2-3 0,2 2-4 16,2 4 3-16,3 3 1 0,3 1 0 15,1 5 8-15,0 0-7 0,4 8 2 0,-1 0 0 16,-3 2-4-16,-2 5 4 0,-1 2 1 0,-4 5-3 16,-3 2-4-16,-3 0 3 0,-1 7 1 15,-4 2 0-15,-2 3 8 0,-2 3-6 0,-6 6 1 16,-2-1 1-16,-3 3-3 0,-5-1 4 0,-3 2-2 16,-2-1 1-16,1-1-2 0,-5-2 2 0,1-4 3 15,-4-2 0-15,-1-3 8 0,-1-1-6 16,-2-2 1-16,-5-2 1 0,4-2-5 0,-4-2 4 15,-2-4 1-15,0 2-2 0,0-3 1 0,-3-3-4 16,-2 0-3-16,3-2-5 0,4 0-10 0,3 0-32 16,5-1-60-16,7-2-157 0,0 3-845 15,8-5-651-15</inkml:trace>
  <inkml:trace contextRef="#ctx0" brushRef="#br0" timeOffset="21398.0178">3162 5830 1520 0,'0'-7'196'0,"0"-2"23"16,1-5-30-16,1 3-10 0,1 2-14 0,1 2-13 15,-1 4-20-15,-1-1-26 0,-1 1-31 0,-1 3-32 16,0 3-29-16,0-2-29 0,0 0-10 15,0 3 0-15,0 5 11 0,0 7 22 0,1 7 13 0,-2 5 7 16,-2 8-1-16,-1 5-1 0,-4 7 4 16,-3 6-8-16,-4 1 1 0,-2 1 1 0,-1 2-2 15,-3 0 1-15,1 1-4 0,-1-4-5 16,3-5-5-16,2-6-2 0,2-10-1 0,6-5 0 16,0-7 4-16,2-1 2 0,3-1 2 0,0-5 1 15,3-1-3-15,3-3 2 0,1-3 5 0,7-3 11 16,5 2 6-16,8-3 4 0,7-3-1 0,12-2-7 15,5-4-5-15,11-3-6 0,3-1-6 16,0-1-4-16,2-1-5 0,-4-2-1 0,-2 2 2 16,-4-2-1-16,-4 3 0 0,-7 1-1 0,-4 1-1 15,-7 2 0-15,-5-1 1 0,-5 3 3 0,-8-2 0 16,-3 5 4-16,-5 0 2 0,-1-1 6 0,-5 2 6 16,0 0 1-16,-1-1 0 0,1 1-5 0,0 0-6 15,-3 1-3-15,3-1-3 0,-1 0-1 16,1 0-2-16,0 0 1 0,-2 2-5 0,2-2-1 15,0 0 0-15,0 0-2 0,0-2 2 16,0 1-4-16,0 1-7 0,0 0-13 0,-1 0-23 0,1 0-25 16,-2-1-43-16,2 1-72 0,0-1-159 15,0 0-492-15,0 0-849 0</inkml:trace>
  <inkml:trace contextRef="#ctx0" brushRef="#br0" timeOffset="21721.0708">4642 6047 2255 0,'2'-11'204'16,"-1"-7"2"-16,-1-3-37 0,-1 1-19 0,-3 5-20 16,1 0-22-16,-4 4-23 0,1 0-19 15,-2 3-15-15,-2 1-12 0,-1 2-12 0,-1 2-11 16,-8 3-5-16,-1 3-5 0,-6 5 0 0,-6 2-1 15,-3 6 1-15,-5 4-3 0,2 4 1 16,1 2 0-16,3 1-1 0,3 2 1 0,3 2-3 16,3 1 0-16,2 3-1 0,4 2-1 0,7 1 1 15,1 2-1-15,7 0 1 0,6-4 1 16,7 3-4-16,4-5 5 0,6-1 2 0,5-4-4 0,6-1 3 16,4-6-4-16,6-4-3 0,5-4-5 0,5-4-10 15,6-3-20-15,1-6-33 0,3-2-52 16,-2-2-92-16,-1-6-203 0,1-4-679 15,-4-4-465-15</inkml:trace>
  <inkml:trace contextRef="#ctx0" brushRef="#br0" timeOffset="22075.1012">5319 6007 2128 0,'0'-12'223'0,"0"-6"-9"0,0-2-46 15,1 5-17-15,-1 2-7 0,0 5-13 16,0 2-23-16,0 2-33 0,0 3-26 0,0 1-23 15,-1 1-23-15,1 1-11 0,-2 3 0 0,0 2 1 16,-4 7 7-16,-1 6 7 0,1 5 3 0,-5 4 0 16,-2 2 2-16,2 3-1 0,-3 3 0 0,-1 2 3 15,0 4-2-15,-3-1 0 0,5 7-5 16,0-4-1-16,5-1-2 0,1-3 0 16,6-5 4-16,2-2-5 0,6-2 1 0,1-3 2 0,5 0-5 15,0-5 9-15,6 1 2 0,2-4-2 16,4-1 1-16,1 0 0 0,3-4 1 0,2-5 2 15,1-4 3-15,3-4-6 0,0-3-3 0,2-1-2 16,-1-2-5-16,1-3 3 0,-4-1 2 16,-1-1-2-16,1-2 3 0,-4-1-6 0,-1 2-2 15,-6-1 0-15,-1-1-4 0,-2 1-1 0,-5 2-2 16,1-2-6-16,-4 0-12 0,-1 1-7 16,0-3-18-16,-1 3-26 0,1-2-35 0,-2 0-101 15,1-2-235-15,1 0-1216 0</inkml:trace>
  <inkml:trace contextRef="#ctx0" brushRef="#br0" timeOffset="22291.1451">6347 6154 2844 0,'-1'-2'182'15,"1"-4"-55"-15,0-2-36 0,7 0-23 0,-1 1-9 16,3 1-14-16,4 1-18 0,5 0-15 15,2 4-11-15,8 0 5 0,0 1-3 0,0 0 0 16,0 2 4-16,0 1-6 0,0 0-1 0,-3 2 1 16,1-1-4-16,-3 2-11 0,-1-1-27 15,2 0-43-15,-6 0-80 0,1 1-118 0,-4-2-261 16,-4 1-1078-16</inkml:trace>
  <inkml:trace contextRef="#ctx0" brushRef="#br0" timeOffset="22487.2354">6268 6425 1872 0,'3'2'115'0,"1"0"10"0,1 2 43 0,1-1 63 0,3 0-3 16,2-2-41-16,6 0-54 0,-2-2-44 16,6 0-26-16,4-2-19 0,1 0-8 0,4-3-11 15,3 1-10-15,3-1-5 0,2-3-4 16,0 1-10-16,2 0-10 0,1-2-33 0,3 3-85 15,-2-3-210-15,1-2-704 0,-2 2-598 0</inkml:trace>
  <inkml:trace contextRef="#ctx0" brushRef="#br0" timeOffset="23271.9775">8219 6067 1992 0,'0'-6'157'0,"-1"0"17"15,1 1-14-15,0 2-54 0,0 5-43 0,0-1-41 16,0 3-14-16,0 2 14 0,-1 6 14 0,0 7 21 16,0 7 6-16,-6 7 12 0,2 6 3 0,-3 10-10 15,-2 6-11-15,-1 4-26 0,0 4-17 0,1 0-5 16,0 1-1-16,1 1-3 0,-1 0 0 16,2-4 1-16,3-6 2 0,-2-4-1 0,5-11-1 15,-3-6 2-15,4-8-2 0,1-7 0 0,0-6 1 16,1-7 1-16,-1-4 17 0,0-2 23 0,3-1 13 15,-2-5-2-15,1-5-15 0,-1-6-24 16,1-7-13-16,-1-4 0 0,2-6-2 0,-6-4 0 16,0-6-2-16,-4-4-1 0,0-4-2 15,-4-4 0-15,2-1-2 0,0-2 0 0,0-2 1 16,1 3-1-16,0-2 1 0,5 5 1 0,0 3 1 16,-1 1-1-16,7 7 0 0,0 0-2 0,4 3-2 15,0 1 1-15,7 3-3 0,0 0 2 16,6 5-2-16,2 2-2 0,6 2 1 0,7 3-1 0,5 5 2 15,4 2 0-15,0 6 4 0,-2 5-1 16,-2 2 1-16,1 6-2 0,-9 5-3 0,-1 6 2 16,-3 3-1-16,-8 6 0 0,-1 5 4 0,-8 2-1 15,0 6 2-15,-5 0 1 16,-5 7 2-16,-7-1-1 0,-4 0 0 0,-3 0 3 0,-7-3-2 16,-2-1 3-16,-6-3 3 0,-2-2-1 0,1-3 2 15,-1-1-1-15,0-5-2 0,3-1 1 0,-2-2-3 16,1-6 3-16,5 0 2 0,-2-5-3 15,4-3 2-15,1-2-2 0,7-1-3 16,1-4-4-16,3 0-10 0,2-5-29 0,4 0-48 0,2-6-82 16,3 0-187-16,5-6-676 0,5-4-616 15</inkml:trace>
  <inkml:trace contextRef="#ctx0" brushRef="#br0" timeOffset="23649.9715">7828 5535 2135 0,'-18'-7'142'16,"-4"-3"24"-16,-2-2 23 0,7 3-1 15,7 4-15-15,3 2-22 0,5 2-31 0,1-1-43 16,2 2-28-16,-1 0-26 0,2 0-17 0,5 0 1 15,3 0-1-15,8 0 4 0,9-1 4 0,8 0-6 16,10-1 3-16,7 0-2 0,6-1-2 16,4 0-3-16,-1 1 1 0,1 0-1 0,-2 0 0 15,-2 1 4-15,-5-1-3 0,-4 0-2 16,-5-2 1-16,-4 2-2 0,-4-3 3 0,-6 2 0 0,-5-1 1 16,-5 1 1-16,-8 0 2 0,-4 1 5 0,-6 1 4 15,1 2 6-15,-6-1 0 16,2 0-2-16,0 0-5 0,1 0-6 0,-1 1-7 0,0-1-3 15,0 0-6-15,1 0-6 0,-1 0-10 0,1 1-8 16,-2 2-3-16,-2 4-15 0,2 1-27 16,-3 2-45-16,3 3-83 0,3-1-134 0,4 5-240 15,4-1-1041-15</inkml:trace>
  <inkml:trace contextRef="#ctx0" brushRef="#br0" timeOffset="24079.9119">9222 6118 2069 0,'-10'0'112'0,"0"0"52"0,-2 0 36 15,3 0 5-15,6 0-16 0,-2 0-46 0,3 2-47 16,0-2-23-16,1 0-13 0,0 2-8 0,1-2-10 15,1 0-11-15,-1 0-7 0,1 0-10 16,0 1-5-16,-1-1-4 0,1 0-3 0,-1 1-2 16,0-1 0-16,1 1 0 0,0-1 3 0,4 2 6 15,0 1 7-15,10 1 9 0,0 0 7 0,14 0 1 16,9-2-2-16,7 1-6 0,12-3-6 16,6 3-6-16,4-3-4 0,4 2-2 0,2 0-1 15,-3-2 0-15,-2 1-2 0,-6 1 0 0,-5-1 1 16,-6 0-5-16,-8-1 3 0,-4-1-1 0,-4 0 1 15,-10 1 4-15,-4 0 0 0,-6-2-2 16,-6 2 3-16,-4-1 2 0,-4 1 3 0,-1 0 5 16,0 0 3-16,-1 0-5 0,0 0-1 0,0 0-6 15,0 0-3-15,-1 1-1 0,1-1-3 0,1 0-2 16,-3 0-1-16,3 0-4 0,0 0-12 0,-1 0-10 16,0 0-27-16,-2 3-39 0,-3 0-59 15,-1 1-148-15,0-1-581 0,-3 2-844 0</inkml:trace>
  <inkml:trace contextRef="#ctx0" brushRef="#br0" timeOffset="26183.6436">11098 5803 1460 0,'-17'-3'261'0,"-3"0"7"0,-5-2-37 0,5 1-15 16,1-2-24-16,4 5-34 0,1 0-38 0,3 0-22 15,4 2-17-15,2-1-21 0,3 1-17 0,2-1-16 16,2 1-14-16,-1-1-8 0,0 0-5 16,2 2 7-16,8-1 11 0,4 2 15 0,11 0 8 15,12-2-2-15,13-2-9 0,9-4-8 0,4 0-8 16,3 0-2-16,-1-1-3 0,-3-1-3 15,-6 3-1-15,-6 0-1 0,-4-1-1 0,-10 3-3 16,-7 1-2-16,-5 1 1 0,-10 2-4 0,-2-1 4 16,-6 2-2-16,-3 0 1 0,-4 1 1 0,-2 4-1 15,0 2 2-15,-9 5 1 0,-2 5 5 16,-8 3 2-16,-9 7 0 0,-8 3-1 16,-7 9-3-16,-8 1 0 0,-3 2 0 0,-3 2-3 0,-2-3 4 15,0 4-4-15,2 0-1 0,4-1 1 16,7-4-2-16,9-7 3 0,7-5-1 0,8-7 0 15,8-4-1-15,5-4 0 0,6-4-2 0,4-1 3 16,2-2 2-16,4-2-1 0,3 4 6 16,6-4 4-16,5 0-2 0,9-1 10 0,5-3 1 15,5-3-3-15,7 0 1 0,3-2-7 0,1-2-3 0,0 0-3 16,-2-2 0-16,-1 2-3 0,-5-1 1 16,-1 1-1-16,-1 1-6 0,-3 1 6 0,-2 1-1 15,-5 0 1-15,-5 2 3 0,-4 1-9 0,-5 2 0 16,-4 0-1-16,1-1 2 0,-5 1 2 0,-3-2 0 15,-2 1-1-15,-1 0-3 0,1 0 4 16,-2-2 1-16,0 2 1 0,0-2 5 16,0 1-7-16,0 0-1 0,0-1 0 0,0 0-2 0,0 0 2 15,0-1 0-15,0 0-1 0,1 0-9 16,-1-1-10-16,1 0-25 0,-1 0-34 0,1 0-55 16,2-2-117-16,2-1-283 0,5-1-1144 0</inkml:trace>
  <inkml:trace contextRef="#ctx0" brushRef="#br0" timeOffset="26614.8125">12856 6103 2264 0,'-1'-1'109'0,"-1"1"-28"0,0-2-53 0,1 4-14 15,0 1 12-15,-5 3 15 0,-1 1 5 0,-4 5-3 16,0 1-8-16,-2 1-5 0,-2 2 4 16,-1-3 5-16,-3 3 5 0,1-2 3 0,-1-1-4 15,-4 1-4-15,1-3-7 0,1 1 2 0,-1-3-9 16,-1-1-2-16,2-2-1 0,-3-2-4 16,4-1 4-16,-1-2-1 0,4-2-1 0,0-2-1 15,3-1 5-15,1-2 1 0,4-3 1 0,2 0 1 16,1-4-12-16,3-1-6 0,1-1-3 0,2-2-7 15,1-1 4-15,3 1-1 0,2-2-3 16,4 2 0-16,5 0-2 0,-1 3 2 0,4-1 0 16,0 3 7-16,3 0-5 0,1 2 1 0,5 0 0 15,-3 3-4-15,8-2 8 0,4 1-1 16,0 1-1-16,5 1 1 0,4 2-3 0,-1-1 0 0,3 3 0 16,-3 2 2-16,5 0-2 0,-4 1 0 15,2 0-1-15,-5 2-6 0,-2 0 5 0,-1-1-4 16,0 0-9-16,-4 0-17 0,3 1-36 0,-2-1-47 15,-1 0-57-15,1 1-87 0,-1-2-164 0,0-1-514 16,-1 0-422-16</inkml:trace>
  <inkml:trace contextRef="#ctx0" brushRef="#br0" timeOffset="27097.5202">13723 6042 1429 0,'0'1'155'0,"-1"2"-55"16,-2 3 33-16,0 0 59 0,1 2 35 0,0 2-27 15,1 0-45-15,-1 4-35 0,2 2-17 16,0 3-14-16,0 1-6 0,2 4-10 0,-2 3-12 16,0 3-15-16,-4 4-7 0,2 2-9 0,0 4-4 15,-5 2-1-15,3-1-4 0,-5 5-4 0,0 0-1 16,-1 1-2-16,-1-1-3 0,0-3-1 16,1 0-1-16,0-5-5 0,1-1 3 0,1-6-1 0,4-8-1 15,-4-3 2-15,3-6 0 0,1-7 0 16,2-1 2-16,2-3 2 0,0-1 7 15,0-2 12-15,0-2 12 0,0 0-3 0,2-3-8 0,1-3-12 16,2-6-15-16,-3-3 1 0,2-2 0 0,-2-5-1 16,-1-5-1-16,-1-2-1 0,-1-4-3 15,-1-3-1-15,0-2 0 0,0-2-4 0,1-4 2 16,1-2-1-16,3 1 3 0,1-1 0 0,0 2-2 16,5-1 1-16,0 4-3 0,5 4 1 15,2 3 2-15,0 0 0 0,1 6-1 0,2-1 0 16,3 5 1-16,-1 2-4 0,6 1 4 0,-1 1 0 15,5 2-3-15,0 4 4 0,1 4-1 0,-6 2 1 16,4 5 4-16,-1 0-2 0,-6 5 1 16,2 1-2-16,-5 4-1 0,-4 3 0 0,-1 5-2 15,-4 4 6-15,-1 3-3 0,-7 5 0 0,-2 1 3 16,-3 2-2-16,-7 0 3 0,-3 3 1 16,-3-1 2-16,-8 0 0 0,0-1 1 0,-7-1 2 0,-1-3-1 15,-4 1 3-15,-1-5-4 0,-4-1-2 16,-7-1-4-16,0-4-22 0,-6-1-64 0,-3-2-273 15,-3-3-1393-15</inkml:trace>
  <inkml:trace contextRef="#ctx0" brushRef="#br0" timeOffset="30348.7816">1536 8506 2079 0,'-10'1'45'0,"-6"-2"36"0,3 1 47 0,3 0 31 16,3 0-2-16,3 1-32 0,2-1-46 15,2 1-37-15,1-1-25 0,1 0-12 0,-1 2 10 16,8-2 20-16,2 0 16 0,8 0 8 15,13-2-8-15,10 0-16 0,11-4-9 0,8 2-2 16,6 0-6-16,1-1-1 0,-3 0-8 16,0-1-1-16,-5 1 0 0,-1 1 1 0,-5-2 1 15,-8 2-4-15,-4-2-1 0,-5 1-2 16,-10 3 0-16,-5 1-1 0,-6 1-1 0,-6 1-2 0,-3 2-3 16,-6 0 1-16,0 1 0 0,-2 3 5 0,0 1 6 15,-7 5-2-15,-2 2 2 0,-8 6-1 0,-6 3 2 16,-6 4 0-16,-6 3 0 0,-5 5 2 15,-5 2-5-15,-2 2-1 0,-1 5-1 0,1-1 2 16,-7 1 2-16,2 1-1 0,0-1-5 0,1-3-2 16,-5-2-1-16,6-4 4 0,2-4 2 15,5-3 2-15,2-4-3 0,5-4 0 0,5-2 0 16,5-6 0-16,5-4 4 0,9-2-2 0,0-4 2 0,5 0 5 16,5-3 4-16,1 0 9 0,4 0 4 15,0-3-5-15,-1 0-8 0,0-3-8 0,1-1-8 16,4-1-2-16,-1 1 3 0,4 0-6 0,1 0-1 15,1 0-2-15,8 1-3 0,1 3 6 16,1 1 5-16,5 3 2 0,1 1-1 0,3 3 0 16,3 2-2-16,1 3 0 0,0 2 3 0,2 3 1 15,-1-1-1-15,2 3 0 0,-4-1-3 0,2 2-1 16,0-1 3-16,-3-1 1 0,-3-1 2 16,0-2-5-16,-2 0 0 0,-3-1-3 0,-3 0 3 15,-3-1 2-15,-4-2-3 0,-2-2 2 0,-2-1-3 16,-1-1 3-16,0 0 1 0,-6-2 1 0,1-2 3 15,-2 1-6-15,-2-2 2 0,1 0 1 16,0 1 3-16,-1-1 7 0,0-1 6 0,0 1 4 16,0-3-4-16,2 0-4 0,3-3-6 0,-2 0-4 15,5-1 0-15,-2 0-3 0,2-2 0 0,1 1-6 16,0 0 4-16,-2 0 1 0,-3 0-1 0,2 2 3 16,-1-2-6-16,2 3-8 0,-4 0-9 15,4 0-20-15,-4 2-29 0,3-1-44 16,-1 2-79-16,5 0-149 0,3-1-461 0,2 1-852 0</inkml:trace>
  <inkml:trace contextRef="#ctx0" brushRef="#br0" timeOffset="30685.046">2698 8761 2445 0,'-5'-5'172'16,"-1"-4"19"-16,3-3-19 0,0 4-14 0,3 0-31 16,0 0-23-16,2 1-30 0,0 1-24 0,0-2-18 15,5 4-14-15,0-2-5 0,2 1-5 0,1-1 0 16,4 1-2-16,0 1-3 0,5 1 2 0,2 0-2 16,0 2 2-16,3 1-2 0,2 1-3 15,-2 1 1-15,0 0-3 0,0 0 3 0,0 1 1 16,-3-1 2-16,-5 2-4 0,3-1 0 0,-7 0 1 15,2-1-2-15,-2 2 5 0,-6-2-3 16,0 1-2-16,-4-1-1 0,2-1-2 0,-2 0 4 0,-2 2 0 16,1-1 1-16,-2 0-2 0,-1-1-1 15,1 1-2-15,-3 2-6 0,1-1-4 0,-3 1-18 16,-2-1-28-16,-1 3-40 0,-1-1-70 0,0 2-110 16,-4 0-274-16,2 2-1071 0</inkml:trace>
  <inkml:trace contextRef="#ctx0" brushRef="#br0" timeOffset="31069.302">2552 9036 1681 0,'-7'2'245'0,"-1"0"-5"0,2 1 1 15,1-2-19-15,4 0-47 0,1 1-44 16,0-1-37-16,0-1-25 0,0 0-18 0,1 1-13 15,-1 0-5-15,2-1 13 0,1 4 10 0,-1-2 9 16,0 0 3-16,6 0-15 0,-2 0-7 0,1 0-6 16,5-2-5-16,6 1-3 0,2-2-8 0,3 0-7 15,4 0-5-15,4-1-3 16,-1 0-3-16,1 0 2 0,-1 0-1 0,1-2-3 16,-1 3-1-16,0-1 1 0,1 0-1 15,-2 2 2-15,-4-1-2 0,0 1-4 0,-8-1 2 0,2 1-1 16,-6 0 2-16,-1 0 2 0,-3-1-1 0,-3 1 2 15,-1 0 0-15,-3-2 2 0,-1 2 0 0,-1-1 5 16,0 1-1-16,0 0-2 0,0 0-1 16,0 0-4-16,-1 0 3 0,1 0 0 0,-1 0 3 15,1 0-5-15,0 0-1 0,-1 0-4 0,1-1-4 16,-1 0 1-16,-1 0-11 0,1 0-19 16,0 1-30-16,-1 0-50 0,1 2-77 0,-2 3-206 15,-6 2-1271-15</inkml:trace>
  <inkml:trace contextRef="#ctx0" brushRef="#br0" timeOffset="36088.6723">4098 8354 1 0,'-1'-3'0'0,"-1"-2"189"0,-1-1 250 16,3-1-67-16,-1 1-37 0,2 3-20 15,-1-5-24-15,1 0-21 0,2 1-36 0,-1 1-39 16,1-1-36-16,2 2-34 0,-4 3-17 0,2 0-32 16,-3 2-24-16,0 2-17 0,0-1-16 15,0 2-6-15,2 5-2 0,-1 2 6 0,3 7 3 0,0 1 8 16,-2 2 5-16,2 5 1 0,-2 3 6 0,0 4-6 15,-2 1-5-15,0 6-4 0,-2 4-12 16,0 3 4-16,-1 1-6 0,1 1 2 0,-1 1-4 16,0-1-2-16,-1-2 3 0,2-1-5 0,-1-5 6 15,-1-2-3-15,3-4-4 0,-1-3-1 0,2-5-1 16,-2-1 0-16,0-6-2 0,1-4-4 16,1-5-13-16,-2-4-12 0,2-4-5 0,-1-2-17 15,1-2-35-15,-1-5-60 0,-1-7-91 0,0-6-194 16,-1-7-588-16,2-5-540 0</inkml:trace>
  <inkml:trace contextRef="#ctx0" brushRef="#br0" timeOffset="36536.1802">4032 8397 1681 0,'0'-8'232'0,"2"-3"7"0,0 1-46 15,2-1-39-15,3 7-46 0,1 2-34 16,-1 3-36-16,1 4-21 0,0 5-3 0,2 2-2 0,0 6 10 15,4 1 4-15,1 3 1 0,-1 0 0 16,4 2-6-16,0 2-2 0,2-1 0 0,1 1 2 16,2 1-5-16,0-1-1 0,4-2 0 0,1-1-4 15,-2-4 3-15,4-4-4 0,0-6-3 0,-3-2-5 16,2-4-5-16,-3-4-3 0,-3-2-7 16,0-3-2-16,-5-5-11 0,-1-5-7 0,-1-1 1 15,-5-6 1-15,-1-2 11 0,-5 0 8 0,1-2 8 16,-4-3 5-16,-4 1 0 0,-2 3 4 0,1 1 1 15,-5 0 12-15,1 3 14 0,-1 1 17 0,1 3 17 16,0 3 5-16,0-1 2 0,1 4-3 16,4-1-3-16,-1 4 4 0,2 2-8 0,1 0-7 15,0 5-16-15,0 2-13 0,0 1-13 16,0 0-10-16,1 4-3 0,2 0-6 0,-2 2 7 16,2 7 2-16,4 1 3 0,0 5 2 0,-2-1-3 15,3 4 3-15,-3 1 0 0,1 3-1 0,1 0 1 16,-2 3-3-16,2 2 0 0,-3 1-5 0,3 2 3 15,-2 1 4-15,1-1 0 0,1-3 3 16,-2 3-6-16,3-2-5 0,1-3-6 0,-1-1-11 16,1-4-18-16,5-2-34 0,-2-3-38 0,4-4-64 15,3-7-102-15,2-4-238 0,-1-3-1138 0</inkml:trace>
  <inkml:trace contextRef="#ctx0" brushRef="#br0" timeOffset="36872.7599">5060 8579 1772 0,'-3'-10'384'16,"1"-3"-65"-16,-4-3-70 0,3 6-49 0,-2 2-47 15,-2 4-42-15,-1 3-45 0,0 3-27 0,-3 3-12 16,-4 7-2-16,0 4 0 0,-1 1-5 16,1 2-4-16,3 3-5 0,5 1-2 0,4 1-1 15,3 1-2-15,1 1 1 0,8-1-2 0,2 0 2 16,8-1 1-16,2-2 2 0,5-4 0 15,1-2-2-15,0-6 0 0,1-4-3 0,-4-2 2 16,-1-5-2-16,-3-2-2 0,-1-3 0 0,0-4-3 16,-2-4 3-16,-3-3 2 0,-4-3 0 0,-4 0-1 15,-2-2-4-15,-3-3 0 0,-2 2-2 0,-3-2 1 16,-3 0 3-16,-2 3-1 0,-5 1 0 0,-2 1-4 16,-1 7 0-16,-2 2 1 0,-2 1 0 0,-4 4 2 15,0 1-3-15,-3 2 0 0,-2 2-2 16,0 1 1-16,1 2-2 0,1 3-9 15,5-1-17-15,1 3-37 0,4 1-67 0,7 3-104 0,3 1-219 16,9 3-1188-16</inkml:trace>
  <inkml:trace contextRef="#ctx0" brushRef="#br0" timeOffset="37093.9824">5519 8685 1911 0,'-1'-5'965'0,"-1"-3"-779"16,0 1-39-16,3 2-20 0,0-2-17 0,1 1-15 0,1-1-15 16,-2 4-23-16,0-1-18 0,-1 2-10 15,1-1-11-15,-1 2-8 0,1 1-5 0,0-1-2 16,-1 1-3-16,3 0 1 0,-2 0 1 0,2 1-3 16,-1-1-3-16,3 2-16 0,1 2-27 15,1 1-42-15,-4 0-73 0,4 4-140 0,-4-1-441 16,0 1-962-16</inkml:trace>
  <inkml:trace contextRef="#ctx0" brushRef="#br0" timeOffset="55050.9906">3147 7559 1034 0,'-1'-3'315'15,"-1"-7"-2"-15,0 0-72 0,2 2-18 0,1-1-11 16,-1 1-25-16,0 4-29 0,0 0-30 0,-1 1-35 16,1 3-33-16,0 0-27 0,0 1-22 0,0 4-10 15,-1 0 3-15,-2 6 4 0,-1 3 5 0,0 3 9 16,-2 1-2-16,2 3 3 0,0 3 3 0,0 0-3 16,-1 3 2-16,2 3-4 0,-1-2-4 15,1 3-5-15,3-3-3 0,3-1-2 0,1-3 0 16,3-3 4-16,3-3-1 0,4-2 3 0,4-4 4 15,4-1-5-15,4-4 4 0,3-5-1 16,4-3-5-16,0-2-2 0,-2-3-2 16,2-5-3-16,-5-1-1 0,0-3 2 0,-5-6-2 0,-3 0-1 15,1-4 1-15,-3-2-6 0,-3-4 2 16,0-3 1-16,-4-2-1 0,-1 2 3 0,0 0 0 16,-2 5-1-16,-4 1 1 0,3-1 3 0,-4 4-2 15,1 2 0-15,1 4 1 0,-4 3-3 16,0 6 4-16,-1 2 5 0,0 2 1 0,0 5 3 15,0 1-7-15,0 1-8 0,0 1-4 0,0 2 0 16,-1 5 1-16,1 4 5 0,-1 6 1 0,0 5-5 16,1 1 4-16,0 2 0 0,0-1-1 0,1-1 5 15,0 0-2-15,0 1-2 0,1 1 2 0,-1-1-3 16,4-2 1-16,-2-2 1 0,0-6-1 16,4 0-2-16,-3-8 2 0,1-2 0 0,1-2 0 15,-2-3 6-15,2-2-3 0,2-6 0 16,3 1 0-16,2-3-3 0,3-7-2 0,-3 1 4 15,0-2-2-15,-3-1-3 0,1 0 4 16,0 2-3-16,-2 2 0 0,0 1 7 0,0 2-6 16,-1 3-1-16,-1 1 0 0,-1 4-9 0,-2 0 2 15,1 2-4-15,-1 2-2 0,-1 2 4 0,3 0-1 0,-1 5 3 16,2 2 3-16,2-1 3 0,0 4 1 16,2-3 2-16,0 4 1 0,3-3-5 0,4 1 4 15,-1-3 1-15,6 2-1 0,-2-5 4 16,3 0-1-16,-2 1-1 0,3-4 2 0,-6-2 4 15,2-3-3-15,0-4 1 0,-2 0 1 0,-2-2-5 16,-1 0 5-16,-1-2 1 0,-2-1-1 0,-2-2 6 16,-1-2-4-16,-3 3-1 0,-1-3 0 0,-1 3-3 15,-2-1 4-15,-2 4 3 0,-1 1 4 0,-1 0 1 16,-1 3 1-16,-1 1 2 0,-3 0-6 16,2 2 3-16,-2 0-10 0,-4 4-3 0,-1 3-2 15,-1 0-2-15,-3 4 0 0,2 2 1 0,0-1-1 16,2 4-3-16,2-3 3 0,4 2 0 15,3-2-2-15,2 2 7 0,0-1-5 0,4 2 1 16,1-1 0-16,5 1-5 0,-1 0 3 0,3-2 1 16,2 0-2-16,3-3 0 0,1-3-10 0,0 2-15 15,-1-3-18-15,1-3-25 0,-1 1-32 16,-4-2-39-16,-2-2-54 0,-2-2-138 0,-3-3-338 16,-4-3-896-16</inkml:trace>
  <inkml:trace contextRef="#ctx0" brushRef="#br0" timeOffset="55297.5242">2741 7606 967 0,'-6'-2'455'0,"-1"2"-206"0,-1-1 2 0,8 0-47 16,7-2-57-16,1-3-67 0,4 2-45 0,9-2-18 16,6-3-6-16,6 0-2 0,9 2-3 0,9-1-11 15,1-2-62-15,5 2-184 0,-1-2-626 16,2-1-353-16</inkml:trace>
  <inkml:trace contextRef="#ctx0" brushRef="#br0" timeOffset="56553.3424">6649 8474 1837 0,'-5'-7'186'0,"2"-2"6"0,-6-3-24 0,5 4-23 16,-3 1-4-16,-3 1-6 0,-2 2-25 16,-2 0-24-16,-4 3-20 0,-8 1-15 0,2 4-7 15,-5 1-7-15,-1 5-4 0,0 0-6 0,6 4-2 0,-1-2-2 16,10 4-6-16,-2-2 1 0,7 3-9 15,4-2-4-15,1 2-3 0,5-1-3 0,1 1 6 16,7 0-1-16,-1 0 5 0,7-2 2 0,2 0 0 16,1-2 1-16,11-1-3 0,0-1 1 15,-2-2-5-15,6-3-5 16,-4-3-1-16,-1-1-6 0,-4-4 2 0,-4-1-1 0,0-3 3 0,-6-1-1 16,4-3-1-16,-7-2 1 0,-3-1-1 0,0 0 7 15,0-5-3-15,-5 0 1 0,-1-1-2 16,-1-3-4-16,-1 1 6 0,0 0 0 0,-1 0 3 15,-2 1 0-15,3 3-3 0,1 0 1 0,1-2-2 16,3 2 5-16,-1 2-4 0,5-1-2 16,2 2-2-16,2-1-7 0,3-1 1 0,8 1 0 15,2-1 3-15,4 0 1 0,4 3-2 0,4 0 4 16,0 2-1-16,-1 0 3 0,0 1 2 0,-3 0 2 16,-2-2 0-16,-5 0 1 0,-4-1 2 0,-2 1 2 15,-6-1 1-15,2-2 5 0,-4 1-4 0,-1-2 3 16,-5 1 3-16,-1 1 3 0,-3 1 7 15,-1 2 3-15,-2 1 4 0,-1-1-3 0,-1 2 3 16,-3 1-3-16,-2 2-5 0,2 2-1 0,-3 2-8 16,1 0-5-16,0 0-4 0,2 6-3 15,-1-1-2-15,-2 7-3 0,-2 4 2 0,1 6-5 16,-1 4 5-16,-1 7 1 0,2 3 0 0,2 5 3 16,1 4-1-16,5 4-3 0,-1 6 0 0,2 2 0 15,1 5 3-15,0 0 2 0,2 2 5 16,0 1-2-16,-1-5-1 0,0 2 0 0,1-3-3 15,0-2 3-15,-1-3-3 0,0-4-2 0,0-5-2 16,-1-1-1-16,1-3 1 0,-2-4 0 0,0-4 0 16,0-6-13-16,0-4-15 0,1-4-23 15,2-3-25-15,-1-5-40 0,0-4-22 0,0-3-58 16,2-4-176-16,2-7-605 0,0-4-644 0</inkml:trace>
  <inkml:trace contextRef="#ctx0" brushRef="#br0" timeOffset="56701.9822">6894 8804 1785 0,'-1'-3'330'0,"-2"-2"-49"0,3 1-90 15,4-1-46-15,4 0-30 0,3 0-14 0,4 0-12 0,10 2-23 16,0-2-21-16,9 1-21 0,3 4-8 16,2-2-8-16,2 1-5 0,1 1-24 0,-1-1-98 15,6-1-281-15,-5-2-1248 0</inkml:trace>
  <inkml:trace contextRef="#ctx0" brushRef="#br0" timeOffset="59281.92">7830 8779 908 0,'5'-4'288'0,"-1"-1"-39"15,3-2-60-15,-2-2 12 0,4 3 2 16,2-4-5-16,0-1-37 0,4-1-34 0,0 0-27 16,5-3-22-16,-2-1-11 0,3-3-10 0,1-2-2 15,0-1-6-15,4-1-7 0,-2-1-4 0,4-3-8 16,-3-3 0-16,2-4-2 0,3 0-3 15,0-4-3-15,2-5-4 0,-2 0-4 0,0-3-2 16,-3 0 1-16,-3 2-2 0,-3 5 0 0,-2 6 0 16,-2 3 3-16,-6 7 8 0,-6 3 5 15,2 4 4-15,-6 5 2 0,-2 0-8 0,-6 4-4 16,5 2-8-16,-2-1-5 0,-3 6-5 0,-2 0-5 16,-2 4-4-16,0 3-5 0,-6 2 4 15,5 3 4-15,-6 4 0 0,5 2 5 0,2 2-4 16,1 2-2-16,3 2-1 0,6 1-1 0,3 2 5 15,6 1 1-15,7 4 1 0,-1 0-1 0,7-1 0 16,2 1 2-16,4-2-2 0,1-2 5 0,-3-2-4 16,5-4 1-16,-1 2-2 0,-1-3-1 0,-3-1 2 15,0-3 1-15,-9 1-2 0,1-1 1 16,-6 0-2-16,-2-3-1 0,-6-2 3 0,-2-1 2 16,-1 0 0-16,-2-1-2 0,-1 0-2 0,-5-2-2 15,-2-2 6-15,0 0 2 0,-6 0 3 16,-2-3-2-16,-6 1-1 0,0-3 1 15,-3 1-1-15,3-2 2 0,-4-2-2 0,5 0-2 16,-5-2-2-16,4-1-7 0,-2 0 5 0,3-3-5 16,3 0-11-16,-1-3-19 0,3 0-42 0,4-1-57 15,4 2-88-15,2-2-191 0,7 2-547 0,3 0-603 16</inkml:trace>
  <inkml:trace contextRef="#ctx0" brushRef="#br0" timeOffset="59471.1103">8938 8395 776 0,'-1'-5'185'0,"-7"-2"-45"16,4 0-53-16,-2 1-40 0,4 3-32 15,-2-1-5-15,0 2-7 0,3-1-13 0,0 2-84 16,1 0-261-16,0 1-358 0,1 0 623 0</inkml:trace>
  <inkml:trace contextRef="#ctx0" brushRef="#br0" timeOffset="59768.9441">8978 7893 1771 0,'-4'-12'513'0,"-1"-2"-316"16,3-2-4-16,0 7-13 0,1 1-18 0,-1 3-21 16,2 3-41-16,-2 1-39 0,1 1-29 15,1 2-24-15,-1 2-10 0,1 3-2 0,-1 5 3 16,-2 4 5-16,-2 5 2 0,2 4 2 0,1 4-3 16,-1 1 6-16,3 5 2 0,2 1 3 15,0 6 6-15,1 0-8 0,3 3-1 0,-2 2-1 16,-2 1-1-16,3 0 6 0,-2-1 1 0,-3-5 0 15,1-3-5-15,0-4-9 0,2-1-7 0,-3-3-17 16,0-2-20-16,0-1-42 0,0-2-64 16,0-7-103-16,-3-1-211 0,2-5-646 0,-1-6-343 15</inkml:trace>
  <inkml:trace contextRef="#ctx0" brushRef="#br0" timeOffset="62134.0314">8548 8357 1272 0,'-10'-5'322'0,"1"-4"-132"16,0-2-17-16,9 5-33 0,7 2-49 0,6 1-43 15,8-1-22-15,7 0 0 0,8 2 0 16,13 1-3-16,10 1-2 0,6 0-1 0,12 1-2 16,2 0-7-16,-4 3 0 0,-2-3-3 0,-7 0 0 15,-12 0 2-15,-2-2-1 0,-4 1 0 16,-8-2 1-16,-7-1 0 0,-3 0 1 0,-3-1 3 15,-6 1 8-15,-7-2 8 0,-4 1 19 0,-1-1 28 16,-7 0 16-16,2 1 15 0,-4 0-9 16,-2 1-20-16,-1-1-23 0,0-1-15 0,-5 0-11 15,-2 1-8-15,-7 1-2 0,0 1-4 0,-8 0-6 16,2 1 0-16,-7 1-4 0,-1 1 1 0,-2 2 2 16,-1 2 0-16,0 0 0 0,4 4-5 0,7 0-1 15,4 2-4-15,5 2 2 0,5 1-3 16,2 0 1-16,5 2-1 0,3 0-1 0,2 0 4 0,6 2 2 15,7 0 2-15,-1-4 1 0,11 3 1 16,2-3 0-16,4-4 4 0,1-2 3 0,0-3-2 16,-2-3 2-16,-2-4-1 0,-6-3-1 15,-4-1 1-15,2-1 0 0,-2-4-3 0,1-1-3 16,-2-3-1-16,-2 1-1 0,-1-1-1 0,-3 0 5 16,0-2-1-16,-3 2-1 0,-1-2-1 0,-3 0-2 15,1-1 2-15,-5 2-1 0,0-1 2 16,-2 3-2-16,1 2-3 0,-3 1 1 0,-4 3-2 15,3-2 2-15,-2 4-1 0,1 0-1 0,-2 4 0 16,-1-3-6-16,4 4 1 0,-3 1-1 16,-1 3-1-16,3 2 0 0,-5 2 1 0,3 3-1 15,0 2 1-15,2 1 2 0,-3 2 1 0,5 3 1 16,-1 2 1-16,1-2 0 0,2 3 0 0,1-2 0 16,2-1-2-16,2 2 4 0,0-4-1 0,0 0 0 15,3 0-3-15,-1-2-1 0,-1 0 3 16,4-2-1-16,1 0 4 0,0-2-2 0,0-1 1 15,1-3 0-15,0-1 0 0,4-2 4 0,-3 0-4 16,1-3-1-16,2 0 1 0,-2 0-2 0,2-2 4 16,0 0 1-16,-1-1 0 0,4-2-2 15,-3-1 0-15,1-2 1 0,0 2-2 0,-3-1 3 16,-1-1-2-16,1 1 0 0,-5 0 3 16,2-2-3-16,0 1 2 0,-2 1 1 0,-1-2-1 0,1 1 0 15,-1 0-2-15,0-2-1 0,1 1-2 0,-1 1 3 16,2-3-2-16,-1 3 1 0,1-2-1 15,2 2-2-15,-2 1 1 0,1-3 0 0,0 3 2 16,2 3-1-16,0-2-2 0,-2 0-1 0,1 2-2 16,2-1 3-16,-4 3 0 0,-1-1-1 0,2 4 0 15,-1 1-5-15,-2 0 2 0,0 3 1 16,1-1 0-16,0 3 4 0,1 0-3 0,1 1 0 16,-1 3 0-16,-2-2 0 0,0 2 2 0,2 0 1 15,1 0 1-15,-1-1-4 0,0-1 3 0,2 3 1 16,2-3 0-16,6 2 2 15,2-3-3-15,5 0 0 0,3-1-3 0,5-2 1 0,3-1 0 16,0-3-1-16,9 0 1 0,0-2-5 0,2 0 0 16,2 0-2-16,-1-1-1 0,-1 0 6 0,-2-2 1 15,-4-1 1-15,-4 1 1 0,-6-2 1 16,-4 0 0-16,-7-2 2 0,-5 0-3 0,0 3-2 16,-4-2 1-16,-1 1 3 0,-2 0 4 0,-2 0 6 15,-5-3-3-15,-1 2 0 0,-2 0-1 0,-1 0-3 16,-2-1 2-16,-1 1 0 0,-4 0 3 0,0-1 0 15,-2 1-1-15,-2 1-3 0,-5 1-4 16,-2 0 2-16,-3 3-4 0,-1 1 1 0,-5 2-1 16,1 0-2-16,0 5 2 0,-1 0 1 0,2 3-1 15,3 4-1-15,3-1 0 0,2 4-3 16,5 1-2-16,3-1 3 0,5 2-2 0,5 0 0 16,2 0 2-16,6-3-2 0,3 2 3 0,3-5 2 15,1 0 0-15,6-4 0 0,-2-5-1 0,2 0 0 16,0-3 1-16,0-3 2 0,0-4-1 0,0-3 2 15,1-2 0-15,-3-5 0 0,1 0 1 0,-3-4 1 16,3-3 0-16,-3-2 1 0,1-8-1 0,1-3-4 16,-1-7-3-16,2-6 2 0,-2 0-2 15,7-5 6-15,-1-2 1 0,0 0-2 16,-6-1 2-16,-6 3 0 0,2 1-2 0,-6 5 2 16,-4 3-2-16,-2 6 0 0,-2 6 2 0,-2 4 0 15,0 7 3-15,-1 5 4 0,1 4 5 16,-3 6 1-16,2 1-3 0,3 5-6 0,-1 2-10 15,-1 4-2-15,-2 6-4 0,-4 5 1 0,-5 8 5 16,0 6-2-16,0 6 5 0,3 6 0 0,2 8 1 16,1 4 0-16,5 6-1 0,2 4-2 0,2 3-3 15,7-1 2-15,3-5-3 0,5-7 1 0,4-6 2 16,6-6-4-16,3-7 2 0,1-6-2 16,4-7-2-16,3-3-2 0,4-5 1 0,3-4-1 15,1 0 0-15,0-7-1 0,-3-1-5 0,-6-4 2 16,-2-6 5-16,-10 0 3 0,1-5 5 0,-5-2 3 15,-4-2 1-15,0-2-1 0,-4 0 0 0,-2 1 0 16,-5 0-2-16,-1 1 3 0,-4 3 2 0,-4 3 3 16,0-1 4-16,-5 3-5 0,-1-1 4 15,-3 3-4-15,-2 2-4 0,-2-1 2 0,-3 3-3 16,-1 3-2-16,0 1 3 0,-3 3-3 16,1 4-1-16,2 0 2 0,3 4-1 0,-2 3-1 15,5 1 3-15,1 0-3 0,3 3-2 0,2 4 3 16,5 1-4-16,3 0 3 0,2-1 0 15,8-2-1-15,-1 1-1 0,3-5 2 0,2-1-2 16,0-5 1-16,6-1 2 0,-2-6-4 0,2-2 1 16,-1-2 1-16,-1-2-4 0,2-6 4 0,-3 2 2 15,1-6-1-15,-3 0 4 0,-1-2-1 0,-1-1-2 16,-2-1 2-16,-1-3 2 0,-1-2-3 16,-2 1 4-16,2-2-1 0,-6 4-2 0,3 3 2 15,-1 0-1-15,-4 1 0 0,1 1 6 0,-1 2 0 16,1 1 1-16,-2 2 2 0,1 0 0 0,-1 2-3 15,1 1 1-15,-2 2-1 0,2 2-5 0,-2 2-2 16,2 1-7-16,-1 0-7 0,0 2 5 0,-2 1 0 16,1 4 4-16,-4 5 3 0,2 1-1 15,-1 4-2-15,0 0 2 0,1 2 2 16,-1-1-8-16,3 4 7 0,0-1 1 16,2-1-2-16,2 1 8 0,1-3-5 0,3-2-4 0,1-3 4 15,2 2-4-15,2-5 0 0,-1 1 5 0,0-5-4 16,1 2 3-16,-1-2 0 0,0-3-2 15,1-1 0-15,-1-3 4 0,0-1 0 0,-1-1 0 16,2-2 2-16,-2 1-7 0,2-6 4 0,0 2 3 0,-1-2-3 16,-1-2 1-16,2 0-1 0,-2-2-1 15,1 0 0-15,-2-3 8 0,1 0-8 0,1-3-1 16,0 1 2-16,0 1-11 0,0-2 6 0,2 5 2 16,-1 1-3-16,2 2 5 0,2-1-2 15,-5 4-2-15,1-1-1 0,0 4-1 0,2 1-1 16,0 0 1-16,0 3 1 0,-2 1-4 0,3 1 3 15,-2 3-2-15,1 0-3 0,-1 0 8 16,-1 6-4-16,-1-2 0 0,0 1 2 0,1 1-2 0,-1 2 3 16,-1 0 3-16,0 0-1 0,1 3-7 15,-3 0 6-15,1-1 0 0,2 0-1 16,-2-2 9-16,6 2-7 0,3 1 0 0,10 0 2 0,3 1-5 16,6-2 2-16,5-3 4 0,4-2 0 15,-2 0-5-15,4-4 3 0,1 1-5 0,1-2-2 16,1-3 10-16,1 0-4 0,-2-1-1 15,-7-2 5-15,-4-2-8 0,-3-2 4 0,-6-3 0 16,-3-1 2-16,-5-2 2 0,-7-1 1 0,-1-1 1 16,-2 1-1-16,-3-3 7 0,-2 1-7 0,-5-2 1 15,-1-1 1-15,-1 5-8 0,-7-3 3 16,1 1-1-16,-5 4-3 0,-2-1 5 0,-5 5-3 0,-6 2-2 16,-5 0 1-16,-2 1-1 0,-3 4 2 0,0 5-1 15,-1 0 3-15,4 3-2 0,4 5-4 16,6-1-1-16,4 7-2 0,6 1-2 0,2 3 7 15,8 1-1-15,3 0 1 0,9 0 0 0,3-3-2 16,8-4 2-16,7-1-1 0,2-4-5 0,0-5 4 16,1-3-2-16,-2-2 0 0,-3-3 5 15,0-3-1-15,-1-3 1 0,0-5 3 0,-3-2-3 16,-2-4 1-16,2-5 2 0,-1-4 1 16,1-7-2-16,0-4 3 0,1-7-2 15,-4-4-3-15,0-3 7 0,1-3-3 0,-4-1 0 0,3 0 2 16,-5 1-5-16,-5 1 3 0,-1 3 2 0,-4 5 1 0,-4 4-1 15,-3 8 2-15,0 3 3 0,-4 4 1 16,3 7 10-16,-3 3-3 0,4 3 2 16,-1 6 2-16,0 1-7 0,2 4 2 0,0 2-7 0,1 1-9 15,-1 2-6-15,0 5 0 0,-5 4 0 16,1 7 4-16,-3 6 7 0,-1 7-6 0,0 5 1 16,0 7 2-16,3 3-8 15,3 5 7-15,-1 2-3 0,1 0 0 0,3 1 5 0,-2 0-3 16,-1 0 0-16,1-4 1 0,0 1-1 0,-3-3 2 15,0-2 1-15,1-1 1 0,3-2-7 0,-1-3-8 16,3 1-27-16,3 1-54 0,-1-2-131 0,4-1-525 16,1-3-1005-16</inkml:trace>
  <inkml:trace contextRef="#ctx0" brushRef="#br0" timeOffset="63678.6889">14400 8233 1123 0,'2'-7'292'0,"-4"-3"4"0,2-2-53 15,0 3-19-15,-3-1-16 0,2 2-26 16,0-4-34-16,-3 4-26 0,-2 0-26 0,0 1-23 16,-1-1-18-16,-4 0-18 0,-6 1-6 0,-3 1-5 15,-2 0 1-15,-4 1-3 0,0 3-3 16,-4-1-3-16,0 6-8 0,-6 0 2 0,3 4 0 16,-3 3-1-16,-1 2 0 0,0 3-5 0,5 0-5 15,1 4-3-15,1 3 3 0,4 2-2 0,0 5 3 16,6-1-1-16,0 2-1 15,10-2-1-15,0-5 2 0,8 1 0 0,3-6 1 0,8-1 1 16,3-2 1-16,8-5 4 0,5-1 5 0,8-6 3 0,6-1-1 16,6-6 0-16,5-5-1 0,3-1-5 15,-1-5-1-15,4-3 0 0,-4-2-4 16,-1-9 0-16,0-2-2 0,-8-4-2 16,-1-9 1-16,-4-2 2 0,-3-2 0 0,-1 0 1 0,-3-4-4 15,-3 0 0-15,-4 4 0 0,-5 5 0 0,-5 6 7 16,-6 3-4-16,0 5 0 0,-6 4 0 0,-3 5-3 15,-1 3 8-15,-4 0 3 0,2 6 2 0,-2 2 3 16,2 4-8-16,-3 2-4 0,-1 5-8 16,-2 3 0-16,-2 6 0 0,-7 3-1 0,2 9 3 15,-4 2-2-15,3 5 5 0,1 3-2 0,1 2 4 16,4 2 4-16,2 1-7 0,5-1 2 0,2 1-4 16,3 0 2-16,5 0 0 0,6-3 0 15,1 1-1-15,8-4-2 0,5 0 3 0,0-3 3 16,11-4 2-16,-3-3-1 0,6-8-1 0,1-2-1 15,3-6-1-15,-1-4 1 0,4-3-2 0,-1-4 0 16,-4-4 0-16,0-5-3 0,-2-2 3 16,-2-4 2-16,-5-5 1 0,-6 0 1 0,-2-3 0 15,-6 1-1-15,-3 1-1 0,-5 1 3 0,-6 2 1 16,1 0-1-16,-5 3 0 0,-5 2-3 16,0 3 2-16,-3 1 1 0,-3 2 1 0,-2 1 2 15,-2 3-5-15,0 1-2 0,-5 3 0 0,1 1-3 16,-7 6 2-16,3 3-1 0,0 5 1 15,0 2-3-15,-1 1 2 0,8 5-1 0,-1 2 0 0,4 1 4 16,4 3-3-16,2 1-1 0,0 3-1 16,7 1-2-16,5 3 3 0,5 2 1 0,3-3-2 15,6-1-4-15,8-8-3 0,4-5-4 0,5-2-3 16,5-4-4-16,-1-4-6 0,0-3-3 0,-2-4 0 16,0-4 5-16,-5-2 8 0,-1-4 9 15,-1-4 6-15,-4-2 1 0,-3-2 2 0,1-3-1 16,-2-3-1-16,-4 2 7 0,0-3-2 0,-3 3 0 15,1 6-2-15,-2-2-3 16,1 5 1-16,-2 1 2 0,1 4 2 0,-2-2 0 0,-1 3-2 16,-1 4-1-16,3 1 0 0,-1 2 1 0,1 3-1 15,2 3 0-15,2 3-1 0,-4 1-3 0,3 6 3 16,-2 1 1-16,2 1 0 0,-3 5 1 16,3-1-2-16,-5 1 0 0,4-2-2 0,-5-1 4 0,-2 1-2 15,1-2 1-15,-3-2 3 0,2-2-2 16,0-4 4-16,-3-4 1 0,-2-2 0 0,-2-4 9 15,4-2 1-15,-2-2 3 0,7-3-2 0,3-2-4 16,1-2-5-16,4-4-2 0,2 1-3 0,5-5-1 16,-2-3 0-16,3-2 2 0,0 0-1 15,1-3 1-15,2-4-1 0,-2 0-2 0,-5 4 0 16,3 1-2-16,-6 5 0 0,1 3 2 0,-4 5-1 16,1-1-1-16,-2 4 2 0,-5 1-1 15,1 4 0-15,-2-2 4 0,-6 1-4 0,2 4-2 16,-4 0-2-16,0 2-2 0,3 5 1 0,-3-2 2 15,2 6 2-15,3 3-2 0,-5 1 1 0,2 2 0 16,-2 4 1-16,0-2 2 0,-1 1-3 16,2-3-2-16,0 3-6 0,-1-4-8 0,1 0-11 15,4-4-18-15,0 0-25 0,-1-2-31 0,2-3-37 16,1 0-48-16,-3-5-102 0,0-3-162 16,2-2-485-16,-4-5-331 0</inkml:trace>
  <inkml:trace contextRef="#ctx0" brushRef="#br0" timeOffset="63856.1928">16447 7780 1219 0,'-4'-17'233'0,"-2"-7"41"16,-3-2-43-16,2 5 1 0,3 10-30 0,0 1-68 15,-2 4-56-15,4 2-42 0,1 2-52 16,0 2-22-16,-1 4-3 0,-2 0 1 0,3 5 17 16,0 3-20-16,2 3-58 0,1 1-65 0,7 1-103 15,3 5-201-15,7 1-466 0,5 0 441 16</inkml:trace>
  <inkml:trace contextRef="#ctx0" brushRef="#br0" timeOffset="65525.4537">17126 8109 205 0,'9'0'617'0,"1"-2"-114"0,1-1-70 0,-7 1-63 16,0 1-63-16,-4 0-70 0,-2 1-68 15,0 0-51-15,1 1-43 0,-4 1-26 0,-9 1-7 16,-2 0-4-16,-13 2 6 0,-7 2 6 0,1 0-7 0,-5 1-2 15,2 1-10-15,5 2-10 0,4 0-8 16,7 1-6-16,3 1-7 0,8 3-1 0,2 1 2 16,7 1-3-16,4 2 4 0,7 2 2 15,3 0 0-15,10-2 4 0,7-1 0 0,2-2-4 16,5-2 2-16,-1-3-3 0,4-4-4 0,-2-3 0 16,-3-4-4-16,-4-1-1 0,-1-5 4 0,-3-1 0 15,-2-5-1-15,-2-2 6 0,-3-3-2 0,1-2 0 16,-6-3 0-16,-1-5-1 0,-5-1 1 15,1-1 1-15,0 3 2 0,-6 2-4 0,2 2 4 16,-6 5-1-16,-4 0 1 0,2 3 7 0,-5 1 0 16,1 1 3-16,1 3 2 0,-1 2-7 0,4 4-4 15,-4 1-9-15,3 4-3 0,-3 4-1 16,-3 4 3-16,0 3 3 0,0 4-1 0,3 1 8 16,3 6-6-16,1 0-1 0,3 4 2 0,2-1-5 15,3 2 3-15,2-2 2 0,7-2-4 16,2-6 6-16,2-3-2 0,4 0 1 0,1-6 0 15,5-1-1-15,-1-3 0 0,-1-4 1 0,3-1 1 16,-1-5-4-16,2-1 1 0,0-3 1 16,-5-5-2-16,5-2 6 0,1-6-3 0,1-2 2 0,-1-6-1 15,2-7 1-15,1-3-3 0,-1-5 0 16,4-2 4-16,-5 0-11 0,-1-3 10 0,-2-2-3 16,-1 1-1-16,-4 2 7 0,-1 0-5 0,-4 3-1 15,-3 4 4-15,-3 5-3 0,-4 4 3 16,-2 6 3-16,-3 3 3 0,0 5 4 0,-1 3 4 15,-2 3 3-15,0 5-2 0,-1 0 0 16,0 5-9-16,0 0-13 0,-1 2-8 0,0 3-8 0,-2 4 3 16,-1 7 7-16,-2 6 6 0,0 9 3 0,-1 3-1 15,3 8 1-15,-4 4-1 16,3 2 7-16,1 2-4 0,4 2-2 0,0-1 2 0,3 1-9 16,5-1 6-16,2-3 3 0,2-3-4 0,6-4 4 15,3-5-2-15,-2-7-1 0,1-5 1 16,-3-6 2-16,-2-5-1 0,0-5 4 0,-2-5 2 15,-1-1-3-15,1-4 5 0,0-4-1 0,1-4-1 16,4-4 2-16,0-4-4 0,0-4-3 0,2-6 3 16,-4 1-2-16,-1-4 0 0,-1-1 2 0,0 0-1 15,-4 1-5-15,0 0 3 16,-3 3-2-16,-3 3-1 0,-2 4 9 0,-2 6-5 0,-2 2-1 16,2 4 2-16,-3 1-4 0,0 3 2 0,2 2 2 15,-1 2-3-15,2 2-10 0,0 2-4 0,-2 2-3 16,1 2 0-16,-2 6 15 0,-3 5-2 0,2 6 0 15,0 3 5-15,1 4-9 16,2 0 6-16,1 0 3 0,2 2-2 0,2-2-1 0,2 1 0 16,2-1-1-16,3 1 1 0,1-4 4 0,0 0-2 15,4-7-3-15,-2-3-3 0,3-3-7 16,-2-2 1-16,5-4 1 0,0-2-1 0,4-3-1 16,-2 2 0-16,4-4 0 0,3-2 1 0,-1-4 8 15,2-2-1-15,0-2 4 0,-4-5 2 0,2-2-7 16,-1-2 4-16,-3-5 0 0,3-2-1 15,-3-6 6-15,0 3-1 0,-8 2-3 0,1 0 0 16,-7 4 2-16,-2 1 0 0,-2 0 0 0,-6 1 2 16,-2 3-6-16,-2 1 2 0,-3 1 1 0,-1 2 0 15,-1 1 4-15,-2 2-2 0,-3 2-2 0,-2 1-1 16,-2 2 0-16,-1 0-2 0,-4 2 2 16,3 3 1-16,-1 0-4 0,0 4 1 0,1 2 1 15,1 4-3-15,-1-2 4 0,4 6 0 0,-1 3-3 16,-1 3 2-16,2 3-5 0,1 0 3 0,4 1 1 15,4 0 2-15,3-1 0 0,1-1-2 0,3-1 0 16,3-1-1-16,1-6 4 0,2 3-1 16,5-3 0-16,-1-3 2 0,5-1-3 0,0-1 1 15,3-5 3-15,0-2 0 0,1-1-1 16,-2-1 2-16,1-2-2 0,2-1 0 16,-1-4 4-16,2-4-3 0,2 2 1 0,1-7 0 0,-1 1-2 15,1-2-2-15,-2-1 2 0,-2-2-1 0,3-1 3 16,-5 4-3-16,-2 0 0 0,-1 2-1 15,-2 3-2-15,-3 1 3 0,2 1 0 0,-3 0-1 16,0 3 0-16,1 1-2 0,0 3-1 0,-3-1 1 16,-1 0 3-16,0 3-1 0,-1 1-3 0,-1 1 0 15,2 3 0-15,3 0-1 0,0 1 4 16,0 2 1-16,-2 1-4 0,2-1 2 0,-1 2 0 16,-1 0-2-16,-1-1 5 0,0 2-3 0,-1 3-1 15,0-2 3-15,0 3-3 0,0 0 2 16,3 0 1-16,-1 2 0 0,2-3 0 0,-1-2-1 0,-1-4 1 15,3-1-3-15,-4-4 4 0,0 3 1 16,2-2-1-16,0 0 3 0,0 0-3 16,3-3 2-16,0 0 0 0,0-1 2 0,2-2-1 0,0-1-1 15,-1-3 0-15,1-2-2 0,1 0 2 16,-1-3 1-16,-2 1-1 0,1-1-1 0,-1 2-2 16,-2-1-1-16,0 3 1 0,0 1-1 0,-1 0 2 15,-3 3-2-15,0 0-1 0,-2 3-2 0,-2 1-1 16,0 0-7-16,-1 0-3 0,2 1 0 0,0 4-2 15,2 0 7-15,1 3 4 0,0-2 0 16,-2 1 5-16,1 4-1 0,0-3-1 0,-3 2 0 16,4-3 2-16,-1 3-1 0,6 1 3 0,0-2 0 15,1 2-1-15,1-6 0 0,-2 0 5 16,4-3 2-16,-4-2 3 0,1-1-2 0,3-1-5 16,-2-2-3-16,5 0-2 0,-2-3 1 0,3-1 3 15,0 0 1-15,3-4-2 0,-1 1 1 0,0-4-2 16,0-3 1-16,-1 0 5 0,-2 0-4 0,4 0-1 15,-4 4-2-15,4 1-4 0,-1 0 5 0,-2 3 1 16,-3 1 0-16,-5 2 2 0,-2 1-3 0,0 2-1 16,-1 2-2-16,0 1 3 0,-1 2 0 15,5 4 0-15,-2 2-1 0,4 5-5 0,9 8 3 16,6 6 3-16,5 5 1 0,-4 3 3 16,-5-2-4-16,-10-2-2 0,-5-2-1 0,-5-3 0 15,-4-2 4-15,-2-1-1 0,-7-2 2 16,1 3-1-16,-4-4 1 0,-4-3 3 0,0 0 0 0,-4-3 3 15,-1-2-5-15,0 0-3 0,-4-3-4 16,-1-1-9-16,1-3-4 0,-4-3-15 0,-2-1-28 16,-4-3-64-16,3-3-123 0,-6-3-363 0,4-5-1057 15</inkml:trace>
  <inkml:trace contextRef="#ctx0" brushRef="#br0" timeOffset="65954.6847">18011 7678 857 0,'-14'-3'157'0,"-5"-2"81"16,-2-2 38-16,4 2 9 0,5 1-34 0,3 1-65 15,1 1-55-15,3 0-18 0,3 2 2 0,2-2 0 16,2 4-9-16,-1-2-17 0,2 0-13 0,-2 0-13 16,2-2-14-16,4 2-19 0,5-1-14 15,9 1-9-15,7 0-1 0,10 3 2 0,9 1 0 16,9 2 2-16,6 1 0 0,7 0-1 0,-3 1-4 15,4 1 0-15,-3-2 1 0,-2 0-1 16,-6-1 3-16,-2 0-1 0,-10 0-2 0,-7-2 2 16,-7-4 4-16,-8 0 11 0,-7 0 16 0,-7 0 10 15,-7-2 11-15,-2 0-2 0,-2-1-11 16,-1 0-13-16,0 2-17 0,1 0-8 0,-2 2-10 16,1-1-9-16,-3 1-5 0,-1 2-7 0,-7 1-17 15,0 2-40-15,-3 3-123 0,1 2-421 0,2 2-1075 16</inkml:trace>
  <inkml:trace contextRef="#ctx0" brushRef="#br0" timeOffset="69509.7254">21243 7286 2455 0,'2'-15'135'0,"-2"-2"-13"0,0-1 26 16,0 11-2-16,-2 6-27 0,1 0-29 0,-1 2-43 15,1 0-33-15,-1 2-7 0,-2 4-4 16,-3 6 4-16,-2 9 6 0,-3 7-2 0,-2 10 7 16,-2 9 5-16,0 10 3 0,1 8 0 0,1 4 0 15,-3 6-6-15,4 3 0 0,0 8 3 0,-1 5-5 16,3 3-3-16,1 0 0 0,0-1-9 16,2-4 2-16,4-10 1 0,-4-1-3 0,1-6 4 15,-2-2-1-15,-4-2 1 0,0-1-1 0,1-5-7 16,-4-7 0-16,4-6-8 0,2-9 0 0,1-8-8 15,3-8-15-15,-1-7-24 0,1-3-34 0,3-8-36 16,-2-4-46-16,5-4-146 0,0-4-512 0,3-8-802 16</inkml:trace>
  <inkml:trace contextRef="#ctx0" brushRef="#br0" timeOffset="70724.0446">20813 8262 1837 0,'6'-30'191'0,"5"-12"41"0,6-6-24 0,5 6-35 16,3 6-21-16,6 4-25 0,4 2-27 15,-3 8-19-15,6 2-15 0,2 6-21 0,3 4-11 0,-2 5-10 16,3 3-10-16,-2 7 0 16,-4 4-5-16,1 5-3 0,-2 3-2 0,-4 8 1 15,-2 2-4-15,-1 6 2 0,-3 3 1 0,-9 4-7 16,-2 3 5-16,-5 3-1 0,-4 4-1 0,-5-2 9 15,-3 2-5-15,-6-3 0 0,-4-2-1 0,-2-5-6 16,-6-4 1-16,-2-4 0 0,-3-4 0 0,-1-9-4 16,3-4 4-16,0-7 0 0,1-5 2 15,-1-4 5-15,5-4-2 0,-2-3-2 0,7-8-1 16,-1 1-6-16,2-5-3 0,2-4 1 0,2-2-2 16,3-4-2-16,2 2 0 0,4 1-4 0,5-1-2 15,3 3 3-15,8-4-2 0,3 1 0 16,8 0 2-16,5 0-5 0,10 2 5 0,2 0 2 15,7 3 2-15,6 1 4 0,1 5 1 16,2 2 0-16,-1 0 0 0,-1 4 5 0,-3 0-1 16,-3 1 3-16,-2 1 1 0,-7 1-5 0,-4 3 3 0,-5-2 1 15,-5 2 1-15,-8-2 4 0,0 2 1 16,-8 2 4-16,-5-3 4 0,0 4 11 0,-4-2 2 16,-4 1 2-16,-1-1 0 0,-1 1-8 15,0-1-2-15,-2-3-1 0,-2 1-3 0,1-1 3 16,-5 0-6-16,4 0-1 0,-5-1-2 0,-2 2-4 15,-1 0 3-15,-4-1 1 0,2 4-2 0,-6 0-4 16,0 3-1-16,-4 3-2 0,-2 2-2 0,-3 0 4 16,-2 6-1-16,1 0-1 0,0 5 0 0,3 1-4 15,4 2 2-15,2 3 1 0,8 2 0 16,2 6 1-16,2-3-1 0,5 4-1 0,4-2 1 16,5-4 2-16,5 0 0 0,2-3 0 0,5-5 1 15,3 0 0-15,1-8 3 0,1-3 4 16,6-3 1-16,-3-3-1 0,5-4 0 0,1-2-5 15,2-3-1-15,0-5 1 0,-1 0 0 0,0 0-1 16,-3-2 1-16,0 5-3 0,-5-3 0 0,-5 3 2 16,2-2 0-16,-2 3 1 0,-2-3-3 15,-1 6-1-15,0 0-2 0,-5 0 1 0,-2 4 0 16,-6 0-1-16,-1 3-2 0,-1 2-6 0,-2 0 0 16,1 2 3-16,0 4 1 0,1-2 8 15,-1 5-3-15,3 3-1 0,-3 1 0 0,0-1 0 16,1 0 2-16,0 0 0 0,0 1 0 0,0 2-1 0,2-5 0 15,2 0 0-15,-3-4 0 0,0-3 3 16,4 2-2-16,-3-2 1 0,6-3 0 0,-1-1 0 16,-2-3 3-16,3-1 2 0,1-4 1 0,6-2-2 15,-3-1-2-15,3-6 1 0,-1-1-4 0,4-5 4 16,2 0-2-16,-1 3-4 16,1-1 0-16,1 2-3 0,3 3 4 0,-6 2 1 0,-1 1 2 15,-1 3-1-15,-4 1-2 0,2 2-2 16,-3 0-2-16,-1 1 3 0,-1 3-1 0,0 2 1 15,-2 0 1-15,-3 3-5 0,3 1 3 0,2 0 2 16,-3 3 0-16,-1 1 3 0,2 3-2 16,2 2-2-16,-3 2-1 0,2-1 2 0,-3 2 1 0,3-2-1 15,-1 2 1-15,0 0-4 0,0-5 2 16,-2 1 1-16,0-1 1 0,-2-5 4 16,1 2-4-16,-1-2-1 0,-3-1-2 0,0-3 0 0,0 0 2 15,-1-2 0-15,0 0 2 0,0 1-4 16,0-2 4-16,3 0 0 0,-2-1-1 0,3-4 4 0,3 0-5 15,3-5-2-15,3 2 1 0,0-3-5 16,6 2 5-16,0-3 1 0,2 2 1 0,-1-3 1 16,0 2-3-16,1 1 1 0,1 0-2 15,3 5-1-15,4-2 0 0,1 3-3 0,-3 1 3 16,0 3 2-16,-12 0 2 0,-2-1 3 0,-8 2 0 16,0 2-1-16,-3 0-3 0,0 3-1 15,2 3-1-15,1 2 4 0,-3 5 0 0,-1 3-1 16,0 3 1-16,-2 1-5 0,0 3 4 0,-1-3-1 0,-3 1 4 15,3 0 0-15,0-5-4 0,1 1 0 16,2-5-2-16,-1-1 3 0,3-5 1 16,2 0 2-16,-2-1 8 0,7-4 3 0,0-4 9 15,7-2 1-15,6-6-3 0,6-2-4 0,4-5-7 16,5-2-4-16,3-2-3 0,3-7 1 0,5-4 0 16,13 1-3-16,9-6 1 0,0 2-6 0,-2-2 0 15,-10-4 2-15,-13 4-3 0,-3 3 0 16,-6 8-28-16,-7 6-59 0,-8 6-180 0,-3 5-905 15,-10 0-585-15</inkml:trace>
  <inkml:trace contextRef="#ctx0" brushRef="#br0" timeOffset="72425.3894">4300 10431 511 0,'-21'9'219'16,"-7"0"-30"-16,-4 3 39 0,7-4 6 0,9-1 1 16,2-1-2-16,6-2-26 0,1-1-29 0,2 0-31 15,2-2-25-15,3-1-20 0,2 0-20 16,-2 0-11-16,1 0-4 0,0 1 3 0,-1-1 8 15,2-1 3-15,0 0-6 0,1-3-12 0,2 1-13 16,2-4-18-16,6-2-8 0,2-2-8 16,6-5-6-16,2-2-4 0,4-3-3 0,5-4 3 15,5-2 2-15,1-4 0 0,3-4-2 0,2-3 0 16,-1-3 1-16,-3-3 0 0,0 1 4 0,-4-5-1 16,-3 2-1-16,-2-1-1 0,-5-1-2 0,-1-3 2 15,-3 3 0-15,-3 0 3 0,-4 8 1 0,-1 4 0 16,-5 4 3-16,-1 7 1 0,-6 4 5 15,-1 5 2-15,-1 6-3 0,-2 2 1 0,0 3-12 16,2 5-4-16,-2 5-3 0,-7 7-1 0,-2 6 1 16,-6 8-1-16,-2 8 0 0,-1 9-3 0,-2 5 3 15,3 6-1-15,0 3 0 0,6 0 1 16,7-3-4-16,7-2 2 0,7-1 2 0,7-2 0 16,9-6 4-16,3-3-5 0,10-6 1 0,3-5 0 15,4-7 2-15,6-5 1 0,1-5 2 16,-2-6-2-16,1-9-3 0,-4-4 1 0,-4-7 0 15,-1-4 2-15,-3-4 1 0,-5-7-3 0,0-3-4 16,-5-4 2-16,-5-4 0 0,-3-2 2 0,-4-5 0 16,-5 2 0-16,-1-2-4 0,-7 5 2 0,-2 0 2 15,-1 3 1-15,-4 2 3 0,-3 5-2 16,1 3-4-16,-3 4 0 0,1 3 0 0,0 4 3 16,-2 1 4-16,4 6 4 0,1 3-3 0,-1 2 0 15,5 3-6-15,-2 5-4 0,-1 4 0 0,-1 3-3 16,1 6-1-16,-4 8 2 0,3 3-3 15,0 3 6-15,1 4 1 0,2 7 3 0,3 1-2 16,3 1-2-16,1 2-1 0,-2-2 0 0,4 2 5 16,-2-2-4-16,4-1 0 0,-2-3 0 0,5-9-4 15,-1-2 2-15,0-7 0 0,1-7 1 16,-1-4 0-16,-3-6-3 0,1-3 3 0,2-2-4 16,1-4 4-16,7-5 1 0,-2-5-3 0,3-6 0 15,0 1-3-15,1-2 1 0,-1 1 1 16,-6 1 0-16,3 0-2 0,-4 2 0 0,-2 3-1 0,2 2 0 15,-2 3 7-15,-2 2-1 0,-1 3-1 16,-3 1-2-16,0 3-8 0,0 2 0 0,-1 0 0 16,2 0 1-16,-1 2 4 0,5 1-1 0,-3 0 0 15,2 2 1-15,4 3 5 0,2 0 1 0,2 3 0 16,6 1 2-16,2 1-4 0,3 0 1 16,2 1 4-16,-1-3-2 0,3 3 4 0,2-3-3 15,1 1-2-15,-2-3 2 0,6-2-1 0,-2-1 2 16,2-4 3-16,-3-2 1 0,-4-3-4 0,-4-3 2 15,-3-2 1-15,-1 1 0 0,-3-5 4 16,-6 1 0-16,3-3 0 0,-6 1 0 0,-3-2 4 16,-2 2 4-16,0 0 4 0,-5 0 4 0,-1 2 3 15,0-1-4-15,-1 3 1 0,-5 1-5 16,2 0 0-16,-5 1-4 0,-1 2-5 0,-2 3-4 0,-5 1-4 16,-3 3 3-16,0 4 1 0,-3 2 3 15,0 4-4-15,-3 2-2 0,7 3-2 16,1 0-1-16,4 2 2 0,4 3-3 0,4-2 2 15,2 3-1-15,4-1-4 0,6 1 4 0,1 0 1 16,8 0 2-16,3-2 0 0,4-3 1 0,3-3-3 0,3 0-3 16,3-2 2-16,3-4-8 15,0-2-5-15,-2-4-13 0,-1 1-24 0,-2-5-13 0,-7-4-20 16,-2-1-34-16,-5-4-54 0,-2-4-117 16,-5-2-382-16,-3-1-978 0</inkml:trace>
  <inkml:trace contextRef="#ctx0" brushRef="#br0" timeOffset="72654.8179">4497 9987 1789 0,'-10'-1'103'0,"-1"0"24"0,2 0 2 15,9-1-21-15,7-1-37 0,7-1-32 0,6 0-23 16,10 2-8-16,11 0-1 0,6-1-1 16,9 1-4-16,9-2-28 0,5 0-89 0,7 0-157 0,6-2-533 15,9-1-381-15</inkml:trace>
  <inkml:trace contextRef="#ctx0" brushRef="#br0" timeOffset="73726.2766">7301 9849 2096 0,'-9'-5'103'0,"-2"0"-46"0,1-1-10 0,7 6-11 0,3 6 7 16,0 0 23-16,0 5 26 0,2 7 12 15,0 1 3-15,4 5-9 0,2 6-18 16,0 5-20-16,1 4-16 0,1 5-14 0,1 3-3 16,-3 4-3-16,-2 3-3 0,-2 3-1 0,-4 2-4 15,0 1-3-15,0-3-4 0,-2-2 2 16,0-6-4-16,-2-7 0 0,2-9 1 0,2-11-3 0,-1-6 8 15,0-7-1-15,0-4 19 0,-3-3 22 0,3-4-2 16,-2-5 3-16,-5-10-22 0,-1-7-20 0,-2-8-1 16,-2-7-6-16,-3-5 1 0,2-5-5 15,-5-3 2-15,4-5-2 0,-1 0-5 16,-3-3 3-16,6 0-9 0,-4 0 2 0,6 2 3 0,2 4 1 16,4 4 1-16,2 4 4 0,5 1 0 15,2 4-6-15,6 2 6 0,6 5-5 0,0 4-2 16,5 4 2-16,4 2-3 0,1 5 2 0,4 2 0 15,4 6 0-15,0 6 3 0,-2 1 0 16,-1 9 2-16,5 4-3 0,-4 5 1 0,-1 5-2 16,-3 4 0-16,-4 9 4 0,-2 1-5 0,-3 5 3 15,-7 5 0-15,-4 2-2 0,-5 2 6 0,-6 1-1 16,-7-1 1-16,-1 1-1 0,-8-1-3 16,-1-5 0-16,2-5-3 0,-3-6 8 0,1-9 1 0,0-4 0 15,0-5 3-15,4-5-4 0,0-3 7 16,6-6 3-16,0-5 2 0,5-3-6 0,0-8-5 15,3-4-3-15,4-4-4 0,4-4 4 0,5-2-7 16,0-1 3-16,7-2 0 0,3 2-3 0,2-1 7 16,5 6-3-16,-3 1 0 0,3 5 0 15,-1 1-2-15,-4 2 1 0,6 3-1 0,-4-1 3 16,2 3 0-16,0 1 2 0,-1 4 2 16,2 4-6-16,-4 4 5 0,1 5-3 0,-3 2 2 15,-3 6 3-15,2 1-6 0,-3 2 1 0,3 3-3 16,-2 5 0-16,-1-1 2 0,-1 5 2 15,-3 2 1-15,0 2-3 0,-4 0 4 0,-4 2-3 0,0 1-1 16,-5-5 4-16,-1 1-10 0,0-8 5 16,-2-5-1-16,1-5 1 0,-3-8 5 0,3 1-1 15,-2-3 3-15,3-3 2 0,-1-2-2 0,1-2 0 16,0-3-3-16,0-7 1 0,1 2-4 0,1-6 0 16,4-2-1-16,-1-2-3 0,5-2 4 15,2-1 3-15,3 0 0 0,-1-2-1 0,2 2-2 0,-2 2-1 16,5 1-1-16,-2 2 4 0,-2 3-4 0,3 4 3 15,-6 2 1-15,0 4-5 0,-3 4 6 16,-1 3-6-16,-2 5-1 0,-2 3 2 0,5 6-2 16,-6 5 4-16,3 2-1 0,-3 5 4 15,2 0-2-15,-1 1 0 0,0 4 3 0,3-1-4 16,0 0 6-16,3 0-2 0,4-4 0 16,4-3 2-16,2-3-2 0,-1-4 3 0,2-8-1 0,-1-2 3 15,2-6 4-15,-2-2-1 0,1-2 1 0,-2-3-5 16,-4-5 2-16,3 0 2 0,-2-4 1 15,-3-4 2-15,-2 1-4 0,-2-3-3 0,-5-5-1 16,2 1-2-16,-5-3 2 0,-1-1 0 16,-3 1-2-16,-4-3-2 0,-3 4-1 0,0 2 0 15,-3 4-1-15,-4 1 2 0,-2 6-6 0,-2 1-1 16,-2 1-1-16,-5 4-1 0,-3-1 4 0,0 2 1 16,-2 4-3-16,1 1-9 0,-4 4-13 15,5 1-24-15,9 3-34 0,2 4-52 0,10-1-59 16,5 3-58-16,12 0-61 0,5 3-90 0,15-1-334 15,7 0-521-15</inkml:trace>
  <inkml:trace contextRef="#ctx0" brushRef="#br0" timeOffset="74523.5496">9051 9946 667 0,'7'-6'615'0,"0"-4"-216"0,-3-1-91 15,3 3-40-15,-6 2-44 0,-1 0-35 0,-1 1-40 16,-4 1-45-16,2 1-33 0,-2 0-23 15,-1 1-18-15,-2 2-10 0,-1 2-8 0,-4 4-3 16,-4 3 0-16,2 3-1 0,-4 3 2 0,0 6-2 16,1 2 1-16,5 4-4 0,1 0-3 0,5 4 1 15,3-2 0-15,4 1 4 0,4 2 1 16,7 2 3-16,6-6-1 0,3 0 0 16,5-6 5-16,4-4-4 0,5-2 4 0,1-8 1 0,-2-3-6 15,4-4-2-15,-3-4-2 0,3-4-2 16,-3-4-1-16,3-2-2 0,-5-3-2 0,-3-4-1 15,-4-4 2-15,2-3 0 0,-5-1 2 0,4-4 0 16,-4-3-1-16,-2 1 1 0,-1-3-2 0,-5 4 2 16,-1 2 2-16,-2 5 0 0,-4 2-1 0,-4 3-2 15,-5 2 2-15,1 2 0 0,-5 2 5 16,0 3 1-16,-2 1-3 0,-3 3 1 0,0 2-3 16,0 3 0-16,-7 4 1 0,-2 5-1 0,-1 5 0 15,-2 9-3-15,-4 2-1 0,6 3 2 0,1 0 0 16,1 0 1-16,7 0-2 0,1 0 0 15,3 3-4-15,7-2 1 0,3 2 2 0,7-1 2 16,6-2 4-16,4-2 1 0,6-5-1 0,5-6-1 16,5-3 2-16,5-7 2 0,6-2-4 0,1-2-1 15,-4-7-6-15,-1 0-2 0,-7-5 4 16,1-3 0-16,-3-1 4 0,-3-5-1 0,-5-1-1 16,-2 0 1-16,-3-1-1 0,-2 1 1 0,-3 4 0 15,-3 2-1-15,-1 2 2 0,-2 4 2 0,-2 1 5 16,-3 1 6-16,1 4 8 0,-3 2 0 0,-1 3-8 15,-1-1-7-15,-1 4-11 0,0-1-5 16,1 3 3-16,-3 4 0 0,1 5 3 16,1 3-1-16,1 2 1 0,0 0 2 0,0 2 1 15,1 0-1-15,4-1-2 0,-1 2 0 0,5 1-3 0,0-4 4 16,2 1 1-16,0-4-2 0,5-3 0 16,-4 1-1-16,1-2 0 0,0-5 3 15,-1-2-1-15,-3-3 0 0,0-2-2 0,1-1 0 16,-1-5-1-16,1-1 1 0,2-5 2 0,3-3-3 15,-3 0 4-15,-1-4-3 0,7-3 0 0,-2-1 3 16,3-3-2-16,3 0 5 0,2 0-4 0,-2 0-3 16,4 3-2-16,-1 2-1 0,3 3 6 0,-5 2-1 15,4 2 3-15,-4 6-4 0,-1 1 3 0,2 3-1 16,-1 4 5-16,0 1 6 0,3 2-2 16,1 7 2-16,1 2-5 0,-3 5-3 15,0 3 0-15,-3 3 0 0,0 0 1 0,-5 3-1 0,-6 0-2 16,-8-1 1-16,-5 2 1 0,-5-2 5 0,-4 1-2 15,0 0-2-15,-2 0 0 0,-3-3-3 16,2-1 2-16,-4-1-1 0,-2-3 1 0,3-2-8 16,-6-2-14-16,-1-3-21 0,1-3-52 0,-4-5-112 15,0 0-396-15,0-7-1126 0</inkml:trace>
  <inkml:trace contextRef="#ctx0" brushRef="#br0" timeOffset="76974.8061">12516 9848 1576 0,'-1'-12'197'15,"-6"-1"23"-15,1-4-36 0,-1 5-24 0,-5 3-23 16,-4 3-26-16,-2 2-24 0,-7 3-17 0,-6 2-8 16,-9 3-8-16,-5 4 0 0,-7 4-6 15,-3 4-1-15,-2 2-1 0,-2 3-4 0,2 1-2 16,1 1-7-16,5 0-7 0,8 4-11 0,7 0-7 15,4 3-2-15,8 1-3 0,6 1 4 0,8 0-7 16,7-1 0-16,8 0 2 0,8-4-2 16,8 0 8-16,9-5 3 0,6-6 4 0,8-6-1 15,4-2-3-15,5-8 1 0,0-4-4 16,-5-5 4-16,0-2-3 0,-9-5-2 0,-1-5-3 16,-6-2-3-16,1-3 6 0,-6-2 1 0,-2 0 2 15,-4-3 4-15,-6 1-7 0,0-1 0 0,-6 1-1 16,-3 2-2-16,-6 0 3 0,0 0-3 15,-1 2 1-15,-3 0-2 0,0 5 4 0,-1 0 8 16,0 7 7-16,3 2 4 0,1 5 0 0,-1 2-2 16,1 3-9-16,1 2-6 0,-1 1-7 0,1 2-6 15,-3 5 2-15,1 5-4 0,1 6 6 0,-3 6 3 16,1 2-1-16,3 0 2 0,1-1-5 16,3 2 0-16,1 1-2 0,3-1 2 0,7 3 1 15,-1-2 0-15,5-1 0 0,6-2 0 0,5-3-4 16,6-3 1-16,1-2-2 0,6-4-4 0,-1-5-4 15,2-3-2-15,4-4-4 0,-3-4-2 0,-1-4 4 16,-3-4 0-16,-4-3 5 0,-4-5 4 16,-1-1 3-16,-2-2 4 0,-5-4 2 0,-4 0 5 15,-5-1-4-15,-1-3-2 0,-4 3 0 0,-1 2-3 16,-5 3 6-16,-2 1 3 0,-4 1 3 16,-2 6 0-16,-1 1 3 0,-2 3 2 0,1 3 0 15,0 3-2-15,-1 3-5 0,-3 3-7 0,-2 3-2 16,1 3-2-16,-6 6 4 0,1 0 2 0,3 3 1 15,3 0-3-15,0 0-2 0,7 3 2 16,3-1-3-16,2 2 5 0,5 2-1 0,4-2-2 16,4 1 1-16,2-2-2 0,5-1 2 0,4-4 3 15,5-6 2-15,4-3-2 0,1-2-2 0,0-4-3 16,-1-3-3-16,0-3 5 0,-1-4-1 0,-3 0 0 16,-3-5 1-16,0-3-4 0,-7-1 4 0,3-4 3 15,-1 0 0-15,-4-3 1 0,2-3-4 16,-2 1 0-16,-4 2-1 0,1 2 2 0,-6 2 2 15,-2 4-3-15,0 1 5 0,-4 0-4 0,-2 5 1 16,-2 1 3-16,0 3 0 0,-2 3 3 0,0 2-5 16,-1 2-4-16,1 1-2 0,-2 5-2 15,-1 3 2-15,-5 5 2 0,1 2 0 16,2 1-1-16,1 1 0 0,0 1 1 0,5 1 0 0,3 0 1 16,0 1 1-16,6 0-2 0,1-2 0 15,8 2-1-15,2-2 3 0,2-3 2 0,7-3 1 16,4 0-5-16,8-2 1 0,4-3 0 0,2-2 0 15,1-1 4-15,2-5-6 0,-6-2-1 16,4-3-5-16,-7-4-1 0,-2-2 4 0,-3-5 2 16,-3 0 4-16,0-5-2 0,-2-1 1 0,-5-2 0 15,0 0 0-15,-5 0 4 0,-3 0-2 0,-6 1 0 16,-3 1 1-16,-5 1-3 0,-1 2 2 16,-6 1 3-16,1 0 2 0,-7 2-2 0,2 2 1 15,-4 4-3-15,0 0 1 0,-1 0 2 0,1 3 0 16,1 0 0-16,0 2-2 0,-1 1-4 0,2 2 2 15,5 2 0-15,-2 0 1 0,3 3 0 0,-5 1-4 16,4 4 0-16,-4 0-2 0,0 4 3 16,1-1 1-16,1 5-1 0,-2 1-1 0,-1 3-2 15,1 1 1-15,2 1 2 0,-1 0 0 16,2-1 2-16,0 1-3 0,2 0-1 0,-2 1 0 0,2-1 1 16,1 1 2-16,2-2 0 0,1-1 0 15,3-1-2-15,2 2 0 0,1-4-1 0,3-1 4 16,3 0 4-16,1-2-2 0,5-2-1 0,0 0-1 15,2-4 2-15,1 0 1 0,2-2 2 0,0-3 3 16,-2-3-7-16,5-2 3 0,-3-2-1 16,1-2-3-16,0-1 6 0,-3-5-3 0,5 2-1 15,-5-3-2-15,-1 2-2 0,-1-3 4 0,1 1 1 16,-3-1 4-16,-1-2-6 0,-3 1 0 0,-2 0 2 16,-2 1-3-16,-1-1 6 0,-1-2-1 0,-5 3-3 15,4-2-1-15,-4-1-3 0,3 2 1 16,-3-1 2-16,0 0 1 0,2 1-1 0,-2-2-1 0,-2 0-3 15,1 2-2-15,2-2 8 16,-3 2-5-16,0 1 0 0,0-1 2 0,-1 2-4 0,1 2 3 16,-1 4 1-16,-1 0 2 0,1 0-2 0,0 0 0 15,-1 1-3-15,1 1-1 16,0-1 2-16,-1 3-1 0,0 1 2 0,-1-2 1 0,2 1-4 16,-2 2 2-16,1-1 0 0,0 1 1 0,1-1 2 15,-1-1-4-15,0 3-1 0,0-1-2 16,0 1 1-16,-4 0-2 0,2 0 2 0,0 0 1 15,-3 0-3-15,3 1 3 0,-3 0 0 0,3 3 0 16,-4-1 4-16,3-1-4 0,-2 3-2 0,1-1 0 16,-1 1 1-16,2 2-1 0,-2-3 3 15,5 3 0-15,1-1-2 0,1 3 1 0,6 0 2 16,0 2-1-16,6 2 4 0,3 2-3 0,9 1-1 16,-2 1-1-16,5 0-1 0,-3 2 2 15,2-3 2-15,-5 1 1 0,-2-1-3 0,-2 0 1 16,-5 0-3-16,-1 0 0 0,-3 2 5 0,0-2-2 15,0 1-1-15,-6 0-1 0,2-3-3 0,-3 2 4 16,-2-1 1-16,0-3 3 0,-1 1-2 16,0-3-2-16,-4-1 1 0,3 0-1 0,-1-1 2 15,-2-2 0-15,3-1 0 0,1-3-1 0,1-1-2 16,0 0 4-16,1-1 0 0,1-1 5 0,3-1-1 16,4-5-3-16,4 1-1 0,7-2-4 15,3-1 4-15,7-1-2 0,1 0 2 0,0-3-1 16,1-1-2-16,1 0 3 0,-7-1 0 0,0-1 0 15,-2 0 3-15,-3-2-1 0,-1 1-2 0,-1 1-2 16,-1-1 2-16,-5 0-2 0,-2 0 3 0,1 1 3 16,-2 0-6-16,-3 4 5 0,1-2 1 15,-5 3 0-15,-2 1 1 0,-1 0-3 0,-1 2-1 16,0 2-1-16,-5 0 2 0,1 3-2 0,-4-1-1 16,-1 2 0-16,-3 2-5 0,-4 2 3 0,-2 4-2 15,3 3 0-15,-4 3 2 0,3 2-2 0,0 3 1 16,2-2 0-16,4 3 1 0,2 2 0 15,0 1 1-15,5-2 2 0,0 2-4 0,5-2 4 16,4 2-4-16,1-3 0 0,2 1 4 0,1-3-6 16,3-2 3-16,2-2 1 0,-1-2 0 0,-1-2 0 15,4-2 3-15,-2-2 0 0,-1-3-1 0,5-3 3 16,-2-2-3-16,-1-1-2 0,0-2 3 16,-1 0-4-16,-3-2 2 0,1-4 1 15,-2 2-4-15,-1-2 7 0,-1-3-1 0,0 1 0 16,-4-3 2-16,2 1-3 0,-4 0-2 0,-1-2-3 15,0 2 2-15,-1 1-5 0,0 2 5 0,0 0 2 16,0 1-5-16,-1 1 6 0,1 2-1 0,-1-2 0 16,0 3-1-16,1-1-1 0,0 3-2 15,0 3-2-15,0 2 4 0,0 2-6 0,1 0-2 16,-1 1-4-16,2 0-3 0,0 3 10 0,6 2-3 16,8 2 7-16,0 2 2 0,8 0-4 0,1 0 1 15,5-1 1-15,-1-2-1 0,1 0 1 16,0-5 2-16,-3 0 2 0,3-2-4 0,6-1 3 15,6 0-2-15,9-1 0 0,2-2 6 16,1-3-8-16,-10-3 4 0,-11-6 0 0,-3-4 1 0,-7-2 1 16,-5-1 1-16,-2 1 1 0,-5-1-3 0,-7 2 5 15,1 2-4-15,-5-1-1 0,-4 5 3 16,1 1-8-16,-4 2 3 0,0 2-3 0,-3 3-1 16,-4 3 1-16,1 2 2 0,-1 4 3 15,-1 1-5-15,-4 3 4 0,5 5-3 0,1 3-3 16,-2 3 5-16,2 6-4 0,2 3 1 0,0 3 1 15,1 8-3-15,1 0 5 0,2 3 1 0,-2 2 0 16,5-1-1-16,-3 2-1 0,2 0-3 0,-1 3-1 16,-2 0 4-16,3 0-4 0,-2-3 4 0,-2-3 1 15,-1 0-4-15,4-1 5 0,-3-1 0 16,-2-2-2-16,-3-3 2 0,3-4-4 0,-1-2-3 16,1-4-3-16,-3-3-7 0,1-4-9 0,2-4-15 15,1-3-8-15,1-5-13 0,6-4-14 0,0-1-29 16,2-5-59-16,3-5-99 0,0-1-217 0,7-8-668 15,3-2-156-15</inkml:trace>
  <inkml:trace contextRef="#ctx0" brushRef="#br0" timeOffset="77442.025">16154 10042 1103 0,'17'1'143'0,"6"-1"59"0,7-1 27 0,0-1 12 15,-2 0-3-15,-2-1-43 0,0-1-52 0,3-2-44 16,1 0-25-16,0 2-25 0,4-1-3 0,5 0 0 16,3-2-1-16,-1 1 8 0,2 0-1 0,-6-2 3 15,-7-1 5-15,-8-2 3 0,-4-3-2 16,-4-2-8-16,-4 0-9 0,-1-1-8 0,0 0-3 16,-7 2 3-16,-2-1-6 0,0 1 3 0,-3 1-6 15,-6 3-8-15,0 1-4 0,-4 6-11 0,-7-1-4 16,-4 5-2-16,-8 5 5 0,-2 3-1 0,-6 2 1 15,-3 7 2-15,1 2-5 16,3 2 7-16,3 1-5 0,8 4 2 0,4 1 1 0,4 1-5 16,9 1 1-16,1 1 4 0,9 0 2 15,10-1 7-15,2 1 5 0,8 1 1 0,3-2-3 16,9-2 2-16,6 0 0 0,4-5-3 0,2-3 3 16,1-4-6-16,3-4-2 0,-3-1-3 0,5-1-2 15,4-3 2-15,4 2-3 0,-3-1 3 16,-6-4-3-16,-13 0 2 0,-8-6 3 0,-6-1 2 15,-8-2 4-15,-2-1 0 0,-5 1-3 0,1 0 1 16,-5 0-4-16,-2 1 2 0,0 0-2 0,0 3 0 16,-1-1-6-16,-1 2-3 0,-3-2-2 0,4 2-2 15,-2 1 3-15,0 1 2 0,0-1-6 0,-2 4 2 16,-1-1-3-16,1-1-8 0,-2 4-19 0,-1 1-40 16,-3 3-83-16,2 2-213 0,-1 1-1238 15</inkml:trace>
  <inkml:trace contextRef="#ctx0" brushRef="#br0" timeOffset="80785.388">1238 11626 1248 0,'2'-5'274'0,"-2"-2"-6"16,1-3-33-16,2 0-10 0,-2 5-18 15,5-1-21-15,-4 2-27 0,-1 1-42 0,0 2-44 16,-1 1-36-16,0 1-28 0,0 1-13 0,1 0 2 15,2 4 4-15,1 4 2 0,4 5 3 0,-3 6-3 16,4 5 2-16,-2 6 8 0,-4 7 6 0,-1 7 5 16,-2 4-1-16,-2 5-2 0,-1 5-6 15,-4 2 0-15,-3 5 2 0,0 3-2 0,0-2 0 16,-2-4-4-16,3-7-9 0,1-10 4 0,4-7-1 16,-3-5 0-16,5-8 5 0,-1-1-5 15,-1-4 0-15,2-4 1 0,2-4 0 0,0-5-1 0,0-6 8 16,0 0 11-16,0-6 19 0,0 2 10 15,0-5-6-15,0-4-11 0,0-5-22 0,-1-7-11 16,-1-2-1-16,-5-2-2 0,1-4 2 16,-6-1-1-16,2-6 2 0,3 0-2 0,-3-8-5 15,-2-1 5-15,4-5-1 0,-2-1 1 0,1 1 4 16,1-2-7-16,-2 0 1 0,7 3-1 16,-2 3-2-16,4 2 2 0,1 1-1 0,5 3-2 15,1 0-6-15,5 3 3 0,5 3-3 0,4 3 4 16,3 2 4-16,6 3-6 0,1 2 3 0,4 2-5 15,2 3-1-15,-1 3 6 0,0 3 3 0,-9 6-1 16,2 4-3-16,-8 4-5 0,-4 5-1 16,-2 5 1-16,-4 4 7 0,1 4 0 0,0 2 1 15,-3 3-1-15,-1 1-3 0,-3 3 6 0,-2 1 2 16,-2 3 1-16,-2 1 5 0,0 2-7 0,-6-1 1 16,0 2 1-16,-3-3 6 0,0-3-6 15,1-3 1-15,-2-3-2 0,2-5-5 0,-5 1 14 0,1-3 2 16,0-1 3-16,-6-3 0 0,0-2-3 15,1-2-2-15,-1-2 0 0,1-2 1 16,-1-1-4-16,0-2-1 0,1-1-5 0,4-4-11 16,-3 2-5-16,1-3-21 0,0 0-36 0,1-2-54 15,1-2-104-15,1 0-217 0,2-3-699 0,3-3-332 16</inkml:trace>
  <inkml:trace contextRef="#ctx0" brushRef="#br0" timeOffset="81306.0602">726 11257 71 0,'-3'-2'386'0,"-4"1"-24"0,3-2-12 0,-2 0-20 16,-1 1-45-16,2-2-49 0,-3 3-57 15,5 0-49-15,-3 0-43 0,4 1-31 0,0 0-17 16,1 1 3-16,0 0 9 16,1 0 15-16,0-1 12 0,0 2-2 0,1 0-9 15,-1-1-14-15,0 0-9 0,0-1-5 0,1 0-1 0,-1 0-4 0,1 1 2 16,1-1 20-16,3 0 13 0,-1 1 10 15,7-1 4-15,5-1-18 0,8-1-16 0,7-1-13 16,50-4-24-16,8-1-8 0,4 1-3 0,-12 3-4 16,-9 1 10-16,1 3 1 0,-1 0-2 0,-3 2 2 15,-5-1 3-15,-7 1-5 0,-6-1 2 16,-8-1-4-16,-4 1-4 0,-9-1 5 0,-8 0-2 16,-5 0 3-16,-8 0 3 0,-4 0 6 0,-3 0 8 15,-2 0 9-15,-2 0 5 0,0 0-4 16,2 0-3-16,0 0-5 0,-1 0 0 15,0 0-3-15,-1-1-5 0,-3-2-7 0,4-1-7 0,-2 2-2 16,0 1-1-16,1 1 1 0,1 0 4 0,0 0-8 16,1 0 1-16,0-1-8 0,0 1-6 15,-1 1-4-15,-2 0-4 0,0 2-14 0,-1 4-19 16,0 1-29-16,0 3-40 0,2 2-56 0,2 1-117 16,1-1-294-16,7 2-1089 0</inkml:trace>
  <inkml:trace contextRef="#ctx0" brushRef="#br0" timeOffset="81832.9039">2347 11705 710 0,'-5'-2'305'0,"-2"-1"18"15,1 1 19-15,-2 1-13 0,7-2-54 16,-1 1-54-16,-1 1-62 0,2 1-31 0,-1 0-23 16,2 0-24-16,0 0-23 0,0 1-20 0,-1-1-11 15,1 1-5-15,1 0 2 0,1-1 1 16,-1 0-1-16,1 0 0 0,-2 0-5 0,1 0 0 16,-1 0 3-16,1 0 6 0,0 0 6 0,0 0 17 15,10 0 7-15,2-2-2 0,11 1-4 0,8-1-20 16,6 0-14-16,0 0-6 0,4 0-4 15,-3 1-3-15,-2-1 1 0,-2 1-2 0,-2 0 1 16,-2-1-2-16,-5 2 1 0,-1 0-3 0,-2-1 0 16,-5 1 2-16,1 1-2 0,-7-1 4 15,-1 0-4-15,-4 0-2 0,-3 0 0 0,-1 0 0 16,-3 2-1-16,-2-2-1 0,1 0-2 0,1 0-6 16,-1 1-4-16,0 3-12 0,-6 0-16 0,3 2-26 15,-3 2-43-15,-4 0-68 16,0 0-131-16,-7 3-335 0,0-2-990 0</inkml:trace>
  <inkml:trace contextRef="#ctx0" brushRef="#br0" timeOffset="82198.9783">2213 12016 1857 0,'-10'4'152'0,"-4"-2"1"0,3 2 29 16,2 0 8-16,6 0-16 0,-1-2-37 15,1 1-37-15,0-2-34 0,2 0-24 0,3 0-10 16,0-1-12-16,1 1 10 0,2 2 14 0,-2-1 15 16,7 4 17-16,6-3-3 0,8 1-4 0,7-1-17 15,10-3-12-15,9 0-13 0,2-3-10 0,5 2-1 16,-4 1-6-16,1-1-1 0,-3 1-2 16,-4-2-1-16,1 2-3 0,-4-1-2 15,-3 2 2-15,-1-1-3 0,-2 0 1 0,-4 0 2 0,-1 0-3 16,-5-1 8-16,-4 1-3 0,-8 0-3 0,-2-1 3 15,-7 1-3-15,-2-1 8 0,-5 1 1 16,0 0 4-16,-2 1 1 0,1-1-1 0,-1 0 0 0,1 0-4 16,-1-1 0-16,0-2-6 0,-3 2-4 15,-1-1 1-15,-2 1-7 0,1 0 2 16,1-1-3-16,1 2-6 0,0-1-11 0,0 2-14 16,1-1-26-16,-2 2-36 0,2 0-47 0,-1 0-94 15,2 3-202-15,0 1-687 0,1-3-450 0</inkml:trace>
  <inkml:trace contextRef="#ctx0" brushRef="#br0" timeOffset="82911.2555">3641 12235 1900 0,'-2'-11'162'15,"4"-6"8"-15,1-8-1 0,5-2-22 0,4-3-14 16,2-4-8-16,4 2-22 0,2-6-13 0,5 0-16 15,2-3-11-15,3-4-15 0,5-4-10 16,4-1-6-16,-1-2-10 0,2-4-1 0,1 2-4 16,-2 3-3-16,-7 3-1 0,-2 5 0 15,-5 4 2-15,-6 6-2 0,-3 3 13 0,-7 6-4 0,-6 3 1 16,-1 3 0-16,-5 5-8 16,-2 2-1-16,-1 4-4 0,-5 5-4 0,1 2-5 0,-5 5-1 15,-4 4-1-15,-2 7 0 0,-2 5 6 16,2 5-5-16,-1 3-2 0,4 0 4 0,3 2-11 0,7-3 7 15,5 0 0-15,6 1 0 0,4 2 4 0,6-2-1 16,4 2 2-16,7-1-2 0,-2 2 3 16,6 0-4-16,2-2-2 0,-2 0 2 15,1-3-4-15,-2-3 3 0,-2-1 1 0,-1-2-2 0,-6-4 4 16,1 0-2-16,-6-1 1 0,-5-3-1 16,-3-1-1-16,-1-2 2 0,-3-4-1 0,-2 1 4 15,-2-3 2-15,0 0 2 0,-6 0 3 0,-2 0-2 16,-4-2 2-16,-5 2-2 0,-2-2-3 0,-2-1-1 15,0 0-2-15,-1-1-1 0,0-1-2 0,2 0 1 16,-1-1-4-16,2-2-9 0,2 3-10 16,0 0-24-16,5-3-29 0,4 3-46 0,3-2-82 0,3-1-180 15,5 2-708-15,4-3-533 0</inkml:trace>
  <inkml:trace contextRef="#ctx0" brushRef="#br0" timeOffset="84140.6481">4667 11812 2082 0,'2'-9'286'0,"-1"-7"-36"0,-1 0-40 15,-1 0-41-15,-6 5-36 0,4 0-35 0,-7 4-28 16,1 2-18-16,-2-1-15 0,0 5-7 0,-8-1-11 16,1 4-6-16,-5 1 0 0,-1 3-1 15,-4 3 2-15,-2 0-2 0,2 3-1 0,1 3-3 16,2 0-2-16,2 1-4 0,4 2-1 0,1 0-1 15,3 0 0-15,3 2 0 0,4 0-1 0,2-1-1 16,5-2 0-16,6 2 3 0,1-2 0 16,8-2 0-16,3 1 0 0,4-4 2 0,8-6 1 15,3-3 3-15,3-4 3 0,0-1-4 0,-1-3 2 16,-2-6-5-16,-1 0 0 0,-4-3 3 0,1-1 0 16,-6-2 0-16,-1-1-2 0,-1-1 0 0,-4-2-2 15,-4 3 4-15,-2-3 2 0,-4 3-2 0,-2 2 2 16,-3-1-4-16,0 0 1 0,-3 1-2 15,1 2 0-15,-5 0 0 0,2 5-3 16,-3-2 2-16,2 3 0 0,-1 1-1 0,3-1 3 16,-3 3-3-16,3 3 2 0,0-1-4 0,1 4-1 15,-2 1 0-15,-1 1-4 0,0 2 4 16,0 4-2-16,-1 1 1 0,1 1 1 0,0 1 1 0,-3 0 2 16,5 4-2-16,-2 2 2 0,2 0-2 0,1 0-3 15,2 0 4-15,1-1-2 0,0 2 3 16,3 1 3-16,0-3-6 0,2 1 1 0,0-1 0 15,2-3 0-15,-1 0 3 0,1 0-1 0,3-2 0 16,-3 2-3-16,2-6 2 0,0 1 0 16,1-2 1-16,0-3 1 0,-2 0-2 0,0-2 3 15,4-2-1-15,-1-1 4 0,-2 0-1 0,0-2 2 16,4 0-2-16,-4-1-2 0,1-1 1 0,-1-3-2 16,0 3 2-16,0-4 7 0,-3 2-7 15,1-1 1-15,-3-1-2 0,5 1-2 0,-6-1 3 16,3 1 0-16,-4 0 1 0,4 1-3 0,-3-3 0 15,2 1-2-15,0-2 2 0,0-1 5 0,2 0-7 16,1 1 2-16,0 1-2 0,1-1-8 16,2 2 8-16,0 0-1 0,-2 2 3 0,3 1-1 15,-4 1-1-15,-1 2-1 0,1-1 0 0,-3 0 1 16,-1 3 0-16,-3 1-2 0,3-1-2 0,-2 3 0 16,-1-1 2-16,2 1 1 0,0 1 0 15,2 0-1-15,-1 1-1 0,1-2 0 0,-1 3 2 0,3-1-1 16,2 3 1-16,-3 0 1 0,2 2-1 15,2 3-7-15,-1-2 8 0,-1 3-1 0,2-2 2 16,-3 4 7-16,2-3-8 0,-2-1 0 0,2 1-2 16,-5-2 2-16,0 0 0 0,1 0 1 15,-1-1-1-15,1 0-5 0,-3-3 5 0,-1 1-2 16,1-2 4-16,-1-1 3 0,0-1-5 0,-2 1 0 16,0 2-1-16,0-4-1 0,0 0 2 0,0 1 2 15,-2-1 0-15,1-1-6 0,0 0 5 0,-1 0-2 16,2-1 3-16,-1 0 9 0,1-1-6 15,-1 0-2-15,0-2-2 0,1-3-8 0,-3-2 6 16,2-1 1-16,1 0 0 0,0-4 2 0,1 1-7 16,1-2-1-16,0 0 1 0,2 1 0 15,1 0-1-15,1 1-1 0,0 0-1 0,3 2-5 0,1-1 9 16,-1 2 1-16,3 1 1 0,0 0-1 16,2 2-3-16,0-2-2 0,5 4 1 15,-3-2 7-15,5 1-4 0,3 2 0 0,-1 2-1 0,5-1-8 16,1 2 9-16,-1 0 1 0,2-1 2 15,1 1 7-15,2-1-10 0,0-1-3 0,0-2 1 16,4-4 2-16,-4 0 2 0,2-5 4 0,-1 1-3 16,-3-2-3-16,-1-2 5 0,0-2-1 0,-6-1 4 15,-1-4 1-15,-3-1-4 0,-3-3 1 16,-3 0-3-16,-2-4 2 0,-3 3 2 0,-5 2 1 16,-1-1 0-16,-3 4-2 0,-2-1 2 0,0 0 0 15,-5 2 5-15,-1 0 4 0,2 7-3 16,-2-2 0-16,0 4-3 0,2 3-2 0,-2 3 2 0,0 2-1 15,3 3-3-15,-1 4-3 0,-4 4-1 16,0 2-2-16,-3 8 5 0,-2 2 3 0,3 3-4 16,-1 5-1-16,2 5-1 0,-1 0-2 0,-1 2 5 15,5 2 0-15,-2 1 1 0,2 5-3 16,0 0 1-16,3 4-1 0,0 1 1 0,1 0 5 16,1 5-6-16,1-1 2 0,2 1-2 0,-1 1-5 15,1 0 8-15,0 2-1 0,0-2-1 0,0-3 1 16,0-3-5-16,1-6-4 0,3-6-6 0,1-3-8 15,1-3-19-15,-2-3-22 0,-1-2-37 16,2-3-45-16,-3-4-48 0,0-7-64 0,-1-4-84 16,1-1-100-16,-2-9-476 0,-2-1-236 0</inkml:trace>
  <inkml:trace contextRef="#ctx0" brushRef="#br0" timeOffset="84784.1423">5824 12001 390 0,'4'-18'377'0,"6"-6"-37"16,1-7-67-16,6 4-22 0,2 5-17 0,0 2-10 16,-1 2-27-16,5 2-44 0,-2 1-42 15,2 3-26-15,-2 1-20 0,0 6-14 0,-5 2-12 16,1 3-20-16,-1 3-9 0,-4 4-9 0,-2 4-4 16,-2 3 4-16,-3 2 1 0,2 3 1 0,-5 4 1 15,0-1 1-15,0 1-1 0,-4 2 3 16,1-2 3-16,-1-1-3 0,2-5 0 0,0-4-3 15,0-4-3-15,1-1 5 0,3-6 7 0,0-1 13 16,4-4 4-16,5-5 1 0,3-2-7 0,9-5-8 16,1-4-3-16,1-4-2 0,3-4 0 0,-1-2-4 15,-1-5 1-15,0-1 1 0,-2-5 0 0,4-1 1 16,5-3 1-16,-1-5-6 0,-3 3-1 16,1 0 1-16,-4 3 1 0,-6 7 11 0,-2-2 12 15,-8 6 14-15,-2 5 9 0,-3 3 11 0,-5 6-1 16,-2 3-2-16,0 6-3 0,-1 4-19 0,-1 0-14 15,-5 6-12-15,1 4-11 0,-3 6-1 16,-5 7 3-16,-3 7-3 0,1 4-2 0,-3 5 4 16,1-1-3-16,5 3 2 0,2 0 5 0,2 6-7 15,3 1 0-15,3 0 1 0,4 0-5 16,5-1 4-16,3-3 4 0,4-3-3 0,-1-3 0 16,6-2 2-16,2-6-3 0,0-3 3 0,4-4 6 15,5-6-5-15,3-5 4 0,5-2-2 0,1-7-1 16,-1-3 2-16,1-5-2 0,-1-3 1 0,-3-5-2 15,4-2 0-15,-4-3 0 0,-2 0 1 0,-1-4 6 16,-4 3-5-16,-6-3 3 0,-1 2-4 16,-8-1-5-16,0 4 9 0,-5 2-3 0,-1 3 5 15,-5 2 1-15,-5 4-4 0,1-2 1 0,-4 7-5 16,0 1 3-16,-2 2-4 0,-6 5 1 0,0 1-3 16,-7 5-6-16,-3 4 7 0,0 3-2 15,0 2 4-15,2 2 1 0,5 1-2 0,2 2-3 16,2 3 0-16,3-1 2 0,6 0-1 0,-1-2 2 15,6 1-2-15,6-2 1 0,-1-1 1 16,8 1 3-16,2 0 2 0,8-3 4 16,6-2-2-16,2-1-1 0,5-2-8 0,-2-3-11 15,-3-1-25-15,0-4-44 0,0-3-83 0,-2-2-247 0,1-2-1343 16</inkml:trace>
  <inkml:trace contextRef="#ctx0" brushRef="#br0" timeOffset="86979.7083">7944 11455 946 0,'-3'-11'294'16,"-4"-3"42"-16,2-4-30 0,3 0-23 15,-1 0-26-15,3 6-37 0,3-3-40 0,-2 5-37 16,0 2-31-16,-1 5-32 0,2 3-32 16,-2 1-24-16,1 4-12 0,2 3-3 15,4 5 9-15,1 7 8 0,1 6 8 0,1 8 7 0,0 2 0 16,-1 8 1-16,-1 5-6 0,4 3-5 0,-6 5-6 16,2 5-7-16,0 2-1 0,-5 5-4 15,3 0 1-15,-2 2-2 0,2-4-5 0,-1-1 1 16,2-5-4-16,-4-6 2 0,3-7-2 0,-3-2 2 15,-1-6-4-15,2-3 4 0,-2-4 3 0,-1-7-5 16,0-3 8-16,-1-8-7 0,0-3-2 16,0-6 0-16,0-3-4 0,0-3 7 0,0-2 0 0,-1-4 0 15,-2-5-3-15,-2-4-4 0,-3-4-1 16,2-3-3-16,-8-3 6 0,1-3-5 0,-1-1 1 16,-2-5-1-16,-4 0-4 0,5-3 5 15,-3-5 1-15,0-1 2 0,4-2 5 0,-2-1-4 16,4 2 2-16,3 0-2 0,-1 3 1 0,5 2-1 15,1-1-3-15,4 6 4 0,5 1-7 16,2 1 4-16,2 4-1 0,4-1-3 0,3 2 2 0,6 4-1 16,4 2 0-16,2 2 2 0,4 2 3 15,2 3-3-15,-2 5-1 0,3 5 2 0,-3 5-6 16,0 4 4-16,-2 8 0 0,-5 2-1 0,1 6 3 16,-5 1 0-16,-3 5 1 0,-5 3 0 15,-3 2-2-15,-1 3-1 0,-8 0 1 0,-1 1 0 16,-3 1-3-16,-5-5 5 0,-1-1 1 0,-1-3-3 15,-2-4 8-15,0-1-3 0,-4-5-2 0,4 1 1 16,0-5-2-16,1-5 3 0,3-3-1 0,1-4 6 16,4-2 1-16,0-4 1 0,-1-2 2 15,2-5-7-15,1-4 3 0,1-3-5 0,0-3-1 16,7-3 0-16,0 1-6 0,3-2 3 0,6-3-1 16,-2 0 1-16,5 0 2 0,1-1-2 0,2 1 3 15,5 2-3-15,-3 0 3 0,4 3-2 16,0 2-2-16,1 2 4 0,2 2-7 0,1 2 4 15,-1 4-1-15,-1 1-1 0,-1 5 1 0,-3 2 0 16,1 3 0-16,2 3 0 0,-5 2 4 16,4 5-4-16,-4 2 0 0,-1 4 1 0,-1 3-7 15,-4-1 5-15,-1 3 0 0,-1 1 0 0,-4 2 5 16,0 1-4-16,-2 3 2 0,-4 1-2 0,-4 0 0 16,-4 0 0-16,-4-1 0 0,0 0 1 15,-5-5-3-15,0-3 2 0,1-3-1 0,-1-2 0 16,-1-7 5-16,3 0-2 0,-2-2 2 0,3-5 0 15,1 1-2-15,-2-5 1 0,2-4-2 0,3-1 1 16,-2-6-2-16,4 3 0 0,2-7-1 0,1-2-3 16,2 1 4-16,5-5-3 0,3 0 1 15,4-2 1-15,-1 0-3 0,-1 2 2 0,6 0 0 16,-3 2 3-16,2 4-4 0,-2-2 4 0,3 3 3 16,0 0-6-16,1 0 8 0,2 4-6 0,-2 1 1 15,0 3 2-15,-7 2-4 0,0 1 2 0,-1 3 1 16,-5-1-2-16,1 3 1 0,-1 2 2 15,-3 2-1-15,2-1 0 0,-1 3 6 0,1 2-6 16,-3-1-2-16,2 5 4 0,-3-1-8 0,-1 3 6 16,0 0 0-16,-1 3-1 0,0-2 3 15,0 1-2-15,1 1 1 0,0-4-1 0,1 4 0 16,0-1 2-16,0 0-2 0,0 1 3 0,3 1-3 16,1-3 1-16,3 2-1 0,0-3 0 0,2-3 4 15,0 3 0-15,2-2 0 0,2-2 0 0,-3 3-2 16,5-7 1-16,-5-1-2 0,1-1 3 15,2-4-5-15,-2-1 1 0,-1-1-1 16,0-3-3-16,-2-4 4 0,-1 0-4 0,0-2 1 0,-1-2 0 16,-5 0-4-16,-3-3 2 0,0-3-2 15,-3 0 1-15,-4-3 2 0,4 0-2 0,-4-2 4 16,3 3-4-16,-4-3 6 0,-2 1 0 0,1 2 1 16,0 3 3-16,5-1-6 0,-4 2 2 15,6-1-2-15,0 0 2 0,4 0-2 0,2 3 0 0,5-3 0 16,5 2-3-16,4-2 5 0,1 4-4 15,8-2 0-15,2 0 1 0,2 3-5 0,3-3 4 16,5-2 0-16,-4 0 2 0,1-1 3 0,-6-1 1 16,-6 2-1-16,-1-3-1 0,-3-1 3 15,-2 0-1-15,0-3-1 0,-3 0 3 0,-2-2-6 16,-3 2 4-16,-5-1 0 0,-2 4 3 0,-6 3 2 16,1 1 1-16,-4 5 2 0,1 2 0 0,-3 3 4 15,1 3 0-15,1 2-4 0,-2 3-2 0,-1 4-9 16,-1 1 1-16,0 8-2 0,-1 4-1 15,0 5 6-15,-5 5-3 0,4 9 2 0,1 4-2 16,4 8 0-16,0 11 1 0,0 4-2 0,4 8 3 16,-3 8-2-16,4 4 0 0,0 3 2 0,-2 5-2 15,1 3 3-15,0 3-2 16,-3 0-1-16,2-4-6 0,-1-5-14 0,2-12-19 0,2-12-22 16,2-10-18-16,2-8-4 0,3-11-21 0,-4-7-32 15,1-6-49-15,-5-7-68 0,0-8-28 0,-4-5-20 16,2-7-27-16,0-5-13 0,-2-6-3 15,0-8 50-15,0-4 86 0,-3-4 95 0,-1-3 65 16,0-1 32-16,-2-4 24 0,0 1 38 0,-1-4 49 16,3-2 50-16,3-3 33 0,1-1 10 0,-2 2-6 15,5 2-25-15,3 3-12 0,0 0-15 16,7 2-18-16,-3 3-3 0,6 1-8 0,1 3-7 16,8 1 2-16,0 1-2 0,3 3 3 0,5 3-1 15,0 3-3-15,3 3-5 0,-2 2-12 0,3 5-7 16,2 3-10-16,-3 6-11 0,-1 3-11 0,-1 5-11 15,-6 2-10-15,-3 7-6 0,-1 3-1 0,-4 4-3 16,-1 7 2-16,-6 2 2 0,0 3 1 16,-5 3 6-16,-3-1-1 0,-4 2 0 0,-2-2-1 15,-7 2-2-15,-1-4 3 0,-4-2-2 0,1-4 1 16,0-2 3-16,0-5-9 0,2-2 1 16,3-7-2-16,-2-1-4 0,6-4 0 0,5-2-2 15,3-2-10-15,2-3-26 0,7-4-33 0,5-6-45 16,7-1-51-16,10-7-77 0,4-2-124 15,4-3-250-15,6-3-848 0</inkml:trace>
  <inkml:trace contextRef="#ctx0" brushRef="#br0" timeOffset="87678.0241">10254 11614 1112 0,'4'-15'456'0,"-1"-4"-65"0,2-2-92 16,-5 5-67-16,-4 5-46 0,-2 3-50 16,-3 1-36-16,-4 2-27 0,-3 2-18 0,-4 2-10 15,-1 4-12-15,0 3-1 0,-3 2-5 0,-2 4-3 16,3-1-3-16,-1 5-6 0,6-2-3 0,2 2-6 15,4 1-4-15,6 0 0 0,3-1-2 0,7 0 5 16,5 2 3-16,8-3 5 0,3 1 1 16,8-3-2-16,2-2 3 0,5 0-3 0,6-1 0 15,1 0-2-15,1-1-5 0,-3 0-1 0,-3-1-4 16,0 1 1-16,-6 1-1 0,-5 0 1 16,0 0-1-16,-4 4-5 0,-4-3 4 0,-3 4-2 15,-4-1 2-15,-4 2 3 0,0 1-5 0,-6 0 1 16,-3-1-1-16,-4 1-2 0,-4-1 3 15,0-2 0-15,-3-2 1 0,-2-3-1 0,2-1 2 16,1-4-1-16,1-1 4 0,0-3 6 0,3-6-6 16,2 1-2-16,3-2-3 0,3-9-7 0,4 0 4 15,3-5-1-15,5-3 1 0,6-2 0 0,5-5 3 16,5-1 0-16,0-4 1 0,-2-2 2 16,1-4-3-16,-1-1 1 0,-4-3-3 0,-1-3 1 15,-5 1 4-15,0 0 1 0,-2 1 3 0,-4 3-2 16,1 1 0-16,-3 1 1 0,-1 5 5 0,-2 3 6 15,-3 6 7-15,-2 4 6 0,0 5 4 0,-2 4-1 16,1 4 5-16,0 4-4 0,-1 3-5 0,2 4-7 16,-1 0-14-16,1 3-6 0,0 4-6 15,1 1 6-15,-1 10 0 0,4 6 1 0,3 6 0 16,2 9-4-16,1 3 6 0,3 8-3 0,-3 2 2 16,-2 2 2-16,-1 2-5 0,-3 2 2 15,-2-1-1-15,-2 0 1 0,-2-1-1 0,2-3-2 16,-2-5-1-16,-1-4-8 0,1-7 6 15,0-8 1-15,0-7-1 0,1-8 9 0,-2-4-6 0,-1-6 2 16,1-4 2-16,0-3-1 0,-1-6 1 16,2-4-1-16,0-5 0 0,4-5-4 0,2-5 2 15,2 0-1-15,6-6 1 0,3 0 4 0,4-5-6 16,2 1 0-16,5 2-4 0,0 0-3 16,1 9 5-16,3 4 2 0,-1 3 0 0,-2 5-1 15,1 3 0-15,-2 3-1 0,0 3 2 0,-1 3 6 16,-7 3-3-16,4 4 0 0,-6 2-2 0,-3 5-5 15,-1 1 5-15,-1 5 2 0,-2 2 1 0,-1 2 1 16,-1 1-2-16,-3-1-1 0,-1 2 1 16,-3 1 6-16,-1-1-7 0,1-2-2 0,-2 0-16 15,2-4-24-15,0-3-17 0,2-2-37 0,-1-2-63 16,2-2-100-16,0-3-189 0,0-4-672 0,1-5-181 16</inkml:trace>
  <inkml:trace contextRef="#ctx0" brushRef="#br0" timeOffset="87833.2291">11165 11204 1244 0,'-3'-10'147'16,"3"-3"-30"-16,0-2-31 0,0 7-27 0,0 4-49 16,0 3-52-16,3 3-131 0,-1 1-520 15,1 6-61-15</inkml:trace>
  <inkml:trace contextRef="#ctx0" brushRef="#br0" timeOffset="88547.044">11932 11632 1101 0,'-5'-10'234'0,"0"-1"26"0,-4-4-39 16,2 3-17-16,-6 3-22 0,3 2-41 0,-6 1-29 15,-1 0-21-15,-3 2-13 0,-4 1-11 16,0 5-6-16,-5 1-3 0,-3 2 1 0,3 3 4 15,-5 0-11-15,3 4-6 0,-4 2-8 0,4 1-11 16,1 2-1-16,5-1-7 0,4 1-5 0,4 0-5 16,7-1-4-16,6 0 1 15,3 1 1-15,4-2 5 0,5-2 2 0,5 1 4 0,3-3 3 16,7-4 0-16,3-1 0 0,7-4-4 0,0-2-2 16,0-1-2-16,0-1-3 0,0-2-2 15,-1-2-1-15,-1 1 2 0,-5-3-3 0,2-1 1 16,-7-1-2-16,-1-1-4 0,-3 2 6 15,-3 0-2-15,-2-2 1 0,-2 2 1 0,-2 2-5 16,2-1 2-16,-3 2-2 0,-2 3 2 0,0-1-3 16,-2 2-3-16,-1 1-3 0,1-1-6 0,-1 5 5 15,2 1 1-15,-3 1 3 0,3 3 4 0,0 0-2 16,-2 2-2-16,4 2 1 0,-2 1 2 0,1 2-2 16,0-1 2-16,0 1-1 0,-1-3-2 0,1 0 2 15,0-1-1-15,0-1 2 0,1-5 2 16,1-1-2-16,1-3-2 0,2-1 3 0,5-2-1 15,-3-2 2-15,3-3 1 0,0-3-2 0,2-2-1 16,1-2 3-16,1 1 0 0,-1-6-1 0,0 2 3 16,0-3-6-16,0 2 0 0,-1-1-2 15,1 3-1-15,-2 1 5 0,-2 3 0 0,0 1 1 16,0 1-3-16,-1 5 0 0,-3 1 2 0,-1 2 1 16,2 3 1-16,-4 0-2 0,-1 3 1 0,2 0-4 15,-2 3 1-15,1 4 4 0,0 0 1 0,-2 4 5 16,0-2-1-16,-2 2 3 0,5 2 3 15,-3-4 1-15,3 2 3 0,-1-6-1 0,3 1 2 16,-1-3-1-16,2 0-2 0,6 1 4 16,3-2-5-16,4-2 0 0,7-1-5 0,2-2-5 15,6 2-6-15,1-1-13 0,-1-2-25 0,-2-3-55 16,-1-1-93-16,-4-1-459 0,-7-4-1089 0</inkml:trace>
  <inkml:trace contextRef="#ctx0" brushRef="#br0" timeOffset="94349.8988">13859 11659 808 0,'5'-6'243'0,"-3"-3"25"0,1 2-34 0,1-1-4 15,0 1-2-15,-4 1-29 16,2 0-39-16,-2 1-31 0,0-2-24 0,0 1-15 0,-1 3-12 15,0-2-12-15,0 1-15 0,-4 0-4 0,1 0-7 16,-1 0-4-16,0 0-1 0,-5 0-9 0,-1-1-3 16,-2-1-2-16,-4 1-1 0,-2 2 3 15,-2-1 1-15,-3-1-1 0,-4 3-1 0,-3-3 2 0,0 3-2 16,-6 0 2-16,0 0 1 0,-2 2-5 16,-5 2-1-16,0 1-4 0,1 1 0 0,-2 1 3 15,0 3-1-15,2-1-2 0,1 6-6 16,4-2 2-16,3 4-4 0,4 3 1 0,1-1 7 0,3 4-10 15,5 1-1-15,3 0-4 0,3 5-5 0,5 1 7 16,5 2-2-16,1-1 1 0,7 0 0 16,6 1-1-16,2-1 0 15,1-3 3-15,7-2 4 0,3-5-3 0,5-4 3 0,2-2-2 0,6-6-2 16,2-3 5-16,7-4-1 0,3-4-1 16,4-4-1-16,1-5-1 0,2-4-2 0,2-2 0 15,0-3 1-15,-3-7-3 0,-1-2 2 16,-6-2-3-16,0-5-7 0,-4-4 9 0,1-2 0 15,-3-7-1-15,-5-1 5 0,0-1-4 0,0-3-2 16,-3-3 1-16,-2 2 5 0,-6-2-4 0,-1 5 2 16,-4 5-2-16,-5 3-5 0,1 4 6 0,-8 6-1 15,-1 2 4-15,-4 9 2 0,-1 1-5 16,-4 6 1-16,0 2-2 0,2 2 2 0,-4 6 3 16,2 3-3-16,-4 3-3 0,1 4-5 0,-4 5 2 15,-2 7 0-15,-7 6 3 0,-2 7 9 0,-5 5-10 16,5 4 1-16,-1 7-1 0,0 4-5 0,2 5 7 15,3 3 1-15,0 1-2 0,6 1-4 0,2-1 3 16,4-5-1-16,8-5 2 0,5-4 7 16,4-4-9-16,7-2 2 0,3-4-1 0,1-3-2 15,7-3 5-15,2-3 0 0,0-5 0 0,8-7-3 16,-1-1 0-16,-2-6 1 0,2-1 1 16,-4-4 4-16,2-3-3 0,-3-2 1 0,3-4-4 15,-5 1-5-15,-5-5 7 0,0 0 0 0,-5-3 4 16,-3-3 5-16,-2 2-7 0,-2-3 1 15,-3 3 0-15,-3-1 7 0,-3-1-5 0,2 4 2 16,-5-2-3-16,-1 2-7 0,-2 4 9 0,-1 1 1 16,-4 3 0-16,4 1 4 0,-4 1-7 15,3 4-5-15,-2 2 1 0,-2 5 0 0,-4 3-2 16,-5 3 4-16,2 4-4 0,-4 3-4 0,4 3 6 16,-1 0-5-16,5 1 5 0,3 4 3 0,2 3-5 15,5 0 1-15,3 0-2 0,5 0-2 0,3-1 2 16,6-5-1-16,4-2 2 0,1-4-1 0,7-4 3 15,1-7 0-15,2-2 1 0,5-5 2 16,-1-5-4-16,5-5 0 0,-3-3-2 0,2-4 1 0,-4-4 5 16,-2-7-1-16,-1-6 0 0,0-5-3 15,2-4 1-15,-3-2-2 0,-2-6 4 16,0 0 5-16,1-5-7 0,0-2 1 0,-2-2-3 16,-4 4-2-16,-5 2 6 0,-3 7 0 0,-7 6 3 15,-1 4-3-15,-6 8 2 0,-1 4 1 16,-1 7 4-16,-1 4 10 0,0 4-5 0,-2 2 2 15,1 5-9-15,0 1-7 0,-1 5 4 0,-2 1-3 16,-2 5 0-16,-4 6-1 0,-6 7-1 0,0 8-1 16,-3 5 1-16,0 3 5 0,0 7-5 0,6 1 2 15,-2 6-4-15,5 3-3 0,0 6 8 0,3-3-3 16,1-1 5-16,5-3 0 0,0 1-4 16,2 0 2-16,0 2-6 0,2 0 5 0,4-3-4 15,-2 1 2-15,1-2 0 0,0-4 0 0,0-2 3 16,4-7-2-16,5-5 4 0,-1-8-2 0,1-4-2 15,1-5 3-15,2-6-4 0,2-5 4 0,-2-6-2 16,4-4 0-16,1-5 1 0,5-7-2 16,-6-3 2-16,4-4 3 0,-4-2 0 0,1-2-1 15,-3-3-2-15,1-3 1 0,-2 0-5 0,0-1 4 16,-4 0-2-16,1 0-2 0,-3 1 7 0,-4 1-3 16,0 2 3-16,-6 0 1 0,3 3-3 15,-5 3 2-15,-2 3-5 0,0 3-1 0,-5 2 0 16,3 3-2-16,-2 2 3 0,2 2 2 0,-1 1-1 15,-1 2-3-15,1 2 1 0,-3 2-1 16,2 2 0-16,0 2 2 0,-3 0-2 0,-1 3-3 16,1 2 1-16,-5 3 0 0,6 0 3 0,-3 1-2 15,3 1 3-15,1-1-4 0,4 2 2 0,2-1-1 16,2 1 1-16,4 0 4 0,2-4-4 0,6 2 0 16,5-1-1-16,4 0-1 0,6-1 2 15,6-2 1-15,1-1-2 0,5-2 0 0,4-2-4 16,-1-1-1-16,-3-3-4 0,0 0 3 0,-1-7-1 15,-1 0-1-15,-4 0 4 0,2-3-3 0,-4 2 6 16,-3-1 2-16,-7 0 3 0,2 0 0 16,-10 0-2-16,3 1 1 0,-7 2-1 15,0 0 1-15,-2 0 0 0,0 1 0 0,-5 2 0 16,2-2-1-16,-4 1 3 0,3 3-1 0,-4 1 1 16,0-1-2-16,-1 1 0 0,0 0-2 0,0 2 0 0,-1 2 1 15,1-2-4-15,-1 1 0 0,-4 1 0 16,1 2-1-16,-5 5 2 0,-3 2 2 15,-4 1 3-15,2 1-1 0,-3 1-1 0,4 0-1 0,-2 1-1 16,3 1 0-16,2 0 2 0,-1 1-2 16,4-1 2-16,4 0-1 0,0-1 0 0,3 2-1 15,3-2 1-15,0 1 3 0,5 0-3 16,7-2 0-16,0-1 0 0,7-4 2 0,7-2-3 0,1-2 5 16,6-3 0-16,0-4-3 0,2-3 7 15,-3-2-5-15,2-2 0 0,-3-8 0 0,2-2-5 16,-1-2 3-16,3-4 0 0,2-4 0 0,-1-5 2 15,1-6-1-15,3-5 3 0,0-2-3 0,9-2 1 16,5 1 0-16,0 0-2 0,-4-3 3 0,-9-3-2 16,-7-5 0-16,-7 1-1 0,-7 0 2 15,-6 4 0-15,-7 5 6 0,-5 6-1 0,-3 4 1 16,-2 6-3-16,-2 3-1 0,-2 3-3 16,-3 5 4-16,-1 1 2 0,2 4-3 0,-1 2 2 15,-2 0-5-15,2 6 3 0,1-1-1 0,-1 3 3 16,-2 0 0-16,5 0-3 0,-2 2-1 15,3 2-1-15,0 3-1 0,-1-1 2 0,3 1-2 0,-1 0 0 16,-1 1-5-16,-3 3 4 0,1 3 1 16,-2 5 1-16,-1 4 3 0,1 2-5 0,1 7 0 15,0 6-3-15,3 4 2 0,1 6 0 0,-3 5-1 16,5 3 2-16,-1 5-3 0,1 6 5 0,-2 3 0 16,-4 7 0-16,1-1 2 0,-3-2-4 0,-2 1 1 15,-2-6-2-15,0 1 3 0,-4-1 0 16,3-7-2-16,1-5 2 0,-1-6-5 0,3-8 6 15,1-5-3-15,2-5 0 0,1-7 2 0,3-6-7 16,1-3 1-16,1-6-1 0,-1-3 2 0,4-2 1 16,-1-7 1-16,1-5 1 15,0-5-6-15,4-7 7 0,-2-3-4 0,6-1 0 0,-1-7 2 16,1-1-6-16,5-2 3 0,1 0 2 0,2-2-1 16,3 3 2-16,0 1 0 0,2 4 2 0,3 5-2 15,-2 3 1-15,1 6-1 0,0 2-2 16,-3 5 3-16,-1-1-2 0,0 6 0 0,-4 4 2 15,0 1-3-15,0 4 3 0,-3 1 2 0,-1 4 1 16,-1 6-1-16,0-2 0 0,-2 7-2 0,-3 3-3 16,4 2 5-16,-5 4-4 0,-3 0 1 0,-2 0 3 15,0 4-3-15,-1-2 3 16,-1 0 0-16,0 0 2 0,0-4-2 0,-2-4-2 0,-1-3-1 16,3-3-6-16,-2-4-5 0,3-1-24 0,0-3-14 15,0-4-22-15,3-2-16 0,-3-2-11 16,5-4-53-16,-1-3-84 0,4-4-194 0,-2-6-608 15,0-5-547-15</inkml:trace>
  <inkml:trace contextRef="#ctx0" brushRef="#br0" timeOffset="94476.5619">17145 11091 1541 0,'-5'-9'233'0,"2"-2"-12"15,-2 0-67-15,2 4-43 0,2 3-47 0,1 1-65 16,-1 3-30-16,0 5-38 0,-1 2-139 0,-2 3-446 15,2 5-706-15</inkml:trace>
  <inkml:trace contextRef="#ctx0" brushRef="#br0" timeOffset="95138.3011">17553 11502 2778 0,'-5'-6'126'16,"0"0"-31"-16,-3 1-22 0,3 4-13 15,-1 3 4-15,-3 1 4 0,-1 2-6 0,-1 2-11 16,0 3-8-16,0 2-15 0,2 2-9 0,0 1-3 16,4 3-10-16,-1 1 4 0,2 2-3 15,1 1 0-15,3-1 3 0,3 1-1 0,1 1 0 16,3-1-1-16,-3-3 3 0,5 1-3 0,0-5-2 15,2-4 2-15,0 1-5 0,2-6 3 0,1-2-2 16,0-1-2-16,4-4 4 0,2-3-1 16,-2-3-1-16,1-4-2 0,4 0 3 15,-4-4-5-15,2-4-1 0,-4-2 4 0,1-2-10 0,0-5 7 16,0 2 0-16,2-3-1 0,-2 1 8 0,-1 2-6 16,1 3 1-16,-5 3-1 0,-1 4 0 0,-3 4 0 15,0 0-2-15,-2 5 3 0,-4 1-5 16,2 3 3-16,-3 1 3 0,1 1-6 0,-3-2 2 0,0 6-4 15,0-2-3-15,0 3 2 0,-1 2 1 16,1 3 3-16,-2 5 0 0,1 2 3 0,0 0-5 16,-1 2 5-16,4-1 1 0,-1-2-4 0,3 1 11 15,3 0-8-15,2-1-1 0,2 0 3 16,6 0-6-16,3-3 4 0,5 0 1 0,4-4 0 16,3-1-1-16,5 0 2 0,0-4-1 0,3-1-2 15,-2-5 8-15,-1-3-6 0,2-2-1 16,-3-2 4-16,0-4-8 0,3-2 5 0,-3-4-1 15,-6 0 1-15,-3-4 2 0,-3 1-1 0,-2-1 2 16,-3 0-2-16,-4 3 5 0,-5 1-2 0,-2 0 1 16,-4 2 0-16,-3 2-4 0,-3-2 11 15,-1 3 3-15,-4 2 3 0,1 0 5 0,-4 4-7 16,-2 3-4-16,-3 0-4 0,-2 5-2 0,0 5-2 16,-6 0-2-16,0 6 2 0,-1 5-8 0,-1 0 6 15,5 4 0-15,6 3-4 0,4 0 7 0,6 2-2 16,1 2 1-16,10 1 1 0,3 4 1 15,6-1 1-15,7 1-1 0,5 2 3 16,5-1-7-16,6 2 2 0,5 0-4 0,1 0-15 16,4-4-31-16,-1 1-84 0,-3-5-249 0,0-2-1429 15</inkml:trace>
  <inkml:trace contextRef="#ctx0" brushRef="#br0" timeOffset="128115.0152">3630 12736 1 0,'-15'0'0'0,"-4"0"0"0,-4 0 166 16,8-1 235-16,0 1-56 0,3 0-52 16,1 0-61-16,4 0-29 0,-2 0-19 0,4 0-23 15,-1-1-24-15,2 2-25 0,2-1-20 0,1 0-20 16,1 0-14-16,0 1-14 0,0-1-14 0,1 0-4 16,-1 1-5-16,0 1 4 15,1-2 0-15,-1 0 1 0,1 0 2 0,1 0 5 0,-2 2 7 16,5 1 4-16,-1 0 4 0,2 0 0 0,2 0-2 15,1-1 0-15,2 1-2 0,2-2 0 0,4 1-5 16,2-1-3-16,6-2-3 0,-1 1-5 16,8 0-3-16,1-1-4 0,3 1-2 0,3-2-1 15,3 0-1-15,2-3 1 0,4 2-3 0,5-3-3 16,-1 1 2-16,4 1-2 0,3-2 0 16,-1 1-2-16,6-1-3 0,0 2-2 0,5 1-1 15,2 0 0-15,-3 0 0 0,3 0 2 0,0 0-1 0,0 0 0 16,3-1 0-16,2 2-1 0,-3-3 3 15,2 4-3-15,4-3 2 0,2 0-3 16,0 1-3-16,3-2 3 0,-1 1-1 0,0 1 1 0,0-2 2 16,3 1-3-16,-1-2 1 0,-1 1 0 15,1-1 0-15,1 1 2 0,-3-1 1 0,-1 1-2 16,-1 2-3-16,-1 0 2 0,1-1-4 0,-6 1 5 16,3-1 1-16,2 1-1 0,-6 0 1 15,5 2-3-15,-7-2 3 0,5 0-2 0,-3 1 1 16,-1 0 0-16,6 2-4 0,-7-1 0 0,9-1 2 15,-1 0 0-15,0-3-1 0,1 3 1 16,-5 0 0-16,1 1 2 0,-4-1 4 0,0 0-3 16,4-2 0-16,-3 1-3 0,4 0-3 0,-3-1 2 15,3-2 0-15,-4 2 1 0,-3-1 1 0,1 0 0 16,-2-2 1-16,-1 3-2 0,0-3 2 0,-3 4-1 16,-1-5-1-16,1 4 4 0,-2 1-6 0,4-1 2 15,-4 0-1-15,4 1 0 0,0-4 4 16,-3 2 0-16,5 0-1 0,0-1-1 0,4 1 1 15,-2 2-1-15,7-2 2 0,-4 1 1 0,4 0-4 16,1 0 3-16,0-2-2 0,-4 1 1 16,2-2 3-16,1 2-2 0,-2-1 0 0,3 1 1 15,3 1-2-15,2-1-1 0,2 0 1 0,2 0 2 16,-2 1-4-16,4-1 2 0,-2 3-1 16,1-2-2-16,3 1 4 0,2 1-2 0,-2 1 1 0,3 0-2 15,-1 3-3-15,-3 0 2 0,2-1-1 16,0 1 2-16,4 1 0 0,-1 2 0 0,3-1 0 15,2 1-2-15,-2 3 3 0,-2 0-1 0,-1 2 2 16,1-1-2-16,4 4-1 0,-3-2 1 16,1 0-2-16,2 2 2 0,-5-1 0 0,-6 2-1 15,1 0 2-15,-1-1-3 0,0 0 3 0,0 1 1 16,1 0 0-16,0-2 0 0,-2 2-6 0,-2-3 0 16,0 0 1-16,2-1 0 0,2-1 9 0,0 0-3 15,4-2-2-15,-2 3 0 0,-1-3 0 0,-2-1 6 16,1 1 1-16,-1-1 3 0,3 1-4 15,4-3-2-15,-4 3-1 0,5-2 0 0,-3-2 3 16,2 2-2-16,-6-2 1 0,0 2-6 0,-2 1-6 16,-2-2 8-16,-3 1-3 0,-1 0 3 15,-3 0 2-15,-5 1-4 0,-5-2-1 0,-7 1-1 16,0 0 5-16,-6 0-3 0,-1 1 1 0,-5 1-3 16,-7-2-8-16,0 1 10 0,-8-5-2 0,-5 3 5 15,-6-1 4-15,-6-2-7 0,-8-1 2 0,-2 0-1 16,-1-1 2-16,-6 0 4 0,2 1 2 15,-2-2 1-15,-2 4-3 0,-1-4 6 0,0 2-1 16,1-1 1-16,-1-2 10 0,0 3-16 0,3-4 0 16,-3 3-4-16,0-1-5 0,1 0 5 15,-1 0 0-15,0 1-2 0,0-1-2 0,0-1 1 16,0 0-1-16,0 0 3 0,0-2 6 0,0 1-9 16,-1 1 1-16,-2 0-4 0,2-2-7 0,-1 1 10 15,-1-2-1-15,-3 0 0 0,-1 0-3 16,0-1-6-16,-4-1-13 0,-6 2-19 0,-1-1-24 15,-3 3-47-15,-4 1-71 0,-5 3-194 0,-6 0-996 16</inkml:trace>
  <inkml:trace contextRef="#ctx0" brushRef="#br0" timeOffset="129105.0157">532 9610 1157 0,'-3'-5'310'0,"-2"-3"-92"0,2 3 17 15,-3-4-30-15,2 0-24 0,-5 0-31 0,6 2-23 16,-3-1-15-16,4 2-12 0,0 2-13 16,-3-1-12-16,4 2-14 0,0 0-20 0,1 2-14 15,0-1-12-15,0 2-12 0,0 0-2 0,0 2-3 16,0-1 0-16,2 2 7 0,3-1-3 15,-2 1 1-15,3 3-1 0,-2 1 0 0,7 3 2 16,-1-1 4-16,0 4 2 0,1 0-3 0,1 3 2 16,3 1 0-16,-2-2-3 0,-1 3 8 0,3 0-5 15,-2 0 3-15,1 0 1 0,1-1-4 0,-2 0 5 16,4-2 1-16,-3 0 5 0,4-1 3 16,1-4 8-16,-1-2 7 0,5-1 5 0,1-4 4 15,5-6-6-15,12-5-13 0,38-14-8 0,1-9-7 16,2-5-2-16,-16 0 4 0,10 1-2 15,-3-1 0-15,-2 3-4 0,1 0-3 0,-10 4-1 16,-4 3 0-16,-10 2-4 0,-11 4 5 16,-3 2-1-16,-11 2 2 0,-4 2 5 0,-6 3 0 15,-3 1 0-15,-2 2-4 0,-3 1-2 0,1 0-3 16,-4 2 0-16,-1 2 4 0,0 2-6 0,-1-1 1 16,-1 2-2-16,0 2-6 0,1-2-6 0,-1 2-9 15,-1 3-15-15,-3 4-17 0,0 4-24 16,-3-1-42-16,-2 8-68 0,0-2-114 0,-3 4-243 0,-6 2-1071 15</inkml:trace>
  <inkml:trace contextRef="#ctx0" brushRef="#br0" timeOffset="129635.1384">0 10118 2082 0,'0'0'202'0,"0"0"23"0,0 0-60 16,0 0-23-16,0-26-11 0,0 26-22 16,0 0-28-16,0 0-28 0,0-25-25 0,0 25-20 15,0 0-17-15,0 0 1 0,0-25 2 0,0 25 5 16,0 0 6-16,0 0-5 0,0 0 6 0,0 0 0 15,0 0 4-15,0 0 3 0,0 15-3 16,0-15-1-16,0 26-5 0,0-26-34 0,0 35 2 16,0-35-1-16,0 42 3 0,0-18 34 15,0 0 0-15,0 1 7 0,14 0 7 0,6-1 10 16,0 0 9-16,1-1-28 0,21 17 13 0,0-9 6 16,7-11 3-16,1-11 26 0,7-10-12 0,4-12-15 15,4-8-10-15,6-10-2 0,3-4-5 0,23-14-6 16,68-40-4-16,-16 5-4 0,-14 9-5 0,-35 22 10 15,-8-1-2-15,-9 6 2 0,-12 4 0 0,-10 7-4 16,-10 6-2-16,-11 3 3 0,-9 7 1 16,-8 2 2-16,-6 4 2 0,-5 2 1 0,-3 5 5 15,-1-1 1-15,-4-2 4 0,1 6 1 0,-2 1-4 16,-2 1-2-16,-1 3-5 0,0-3-3 0,1-1-3 16,-1 3 4-16,0-1-1 0,-1 1-4 0,2 1 0 15,-2 0-3-15,1 0-1 0,0 0 2 16,0 0 2-16,0 1-3 0,-1-1-4 0,0 0-7 15,1 0-14-15,0 0-13 0,-2-1-25 16,1 1-45-16,1 1-43 0,-4 1-68 0,1 6-166 16,0 1-596-16,-4-1-657 0</inkml:trace>
  <inkml:trace contextRef="#ctx0" brushRef="#br0" timeOffset="134818.7088">1118 14301 1703 0,'4'-12'187'0,"4"-4"-3"0,1-4-3 15,1 3 10-15,-3 6 0 0,1-2-34 0,-2 4-35 16,-3 4-35-16,-1 0-33 0,-1 4-17 0,2 1-17 16,-3 1-14-16,-4-1-14 0,4 2-4 0,1 5 2 15,3 2 8-15,-2 3 8 0,1 5 3 16,4 1 1-16,-6 3-1 0,-1 0-4 0,0-1 6 15,-5 2-1-15,1-3 5 0,-1 3 4 0,-2 0-2 16,-2 0 1-16,-2-1 0 0,-2 3-1 16,-4-1 2-16,3-2 2 0,-6-1-1 0,-3-5-2 15,0 3 3-15,-1-3-3 0,10-10 14 16,0 1 2-16,1-1-7 0,-5 0 3 0,0-2-14 0,-2-1-2 16,0-1 2-16,-2-2-3 0,0-2-2 15,-4-4-5-15,4-2 1 0,0 1-3 0,1-5 1 16,-1-1 1-16,4 0-4 0,-2-1 1 15,5 1-3-15,0-1 2 0,3 1 2 0,1 2 0 16,2 1-1-16,0-2-2 0,0 4 1 0,6-2-3 0,-3 4 2 16,4 1 4-16,1-2-9 0,1 3 1 15,0-1-7-15,2 1-3 0,4-2 4 0,2 3 3 16,5-2 2-16,0 0 4 0,7-2 0 16,3 1 3-16,7 1 4 0,6-2 1 0,-1 1 0 0,15-2-10 15,36-6-4-15,-9 3-1 0,-6-1 4 16,-15 4 12-16,-2-1 2 0,4 0-1 0,3-1-3 15,-3 2-1-15,2 1 0 0,4 0 2 16,-9 1-1-16,4 1 0 0,-6-1-1 0,-1 1-3 0,-4 1 4 16,-1 2 0-16,-8 1 0 15,-4 0 3-15,-5 1-9 0,-8-1 0 0,-3 1-1 16,-7 2-2-16,-3-1 4 0,-5 0 0 0,-1 0 0 0,-3 0-3 16,0 0 6-16,0 0-3 0,0 0 3 0,0 2 6 15,-2-2-8-15,1 0 2 0,1 0-1 16,0 0-1-16,-2 1 2 0,2-1 1 0,-1 0-2 15,1-1 0-15,0 1-1 0,0 0-1 0,0-2 3 16,0 4 3-16,0-4-4 0,0 2 0 16,0 0-4-16,0 0-4 0,0 0 3 0,0-1-3 15,0 1-5-15,0 0-13 0,0-1-17 0,-1 2-27 16,1 0-10-16,-1 4-19 0,-1 0-46 0,-1 1-48 16,0 4-114-16,0 1-205 0,-3 3-723 0</inkml:trace>
  <inkml:trace contextRef="#ctx0" brushRef="#br0" timeOffset="135424.9777">1929 14668 2722 0,'-2'0'56'15,"1"0"5"-15,-1 0-12 0,2 1 1 0,0 0 1 16,0-1-7-16,0 2-13 0,0 2-5 0,0 2 12 15,0 5 4-15,-1 4 5 0,1 4-7 0,0 4-12 16,1 2-2-16,-1 5 0 0,0 3 2 0,0 5-7 16,-1 2-3-16,-1 4-1 0,-1 0-8 0,0 2 3 15,1 1-2-15,-2-1-5 0,0 0 2 0,1-2-2 16,-2-5 1-16,3-1-3 16,-2-4 6-16,-1-3-2 0,3-7-2 0,-1-8 4 0,2-6-6 15,-1-3 3-15,0-1 5 0,1-5 7 0,0-1 18 16,1-1 11-16,0-5-1 0,-2-3-9 15,-2-7-17-15,-4-8-16 0,0-7-2 0,0-5 2 16,-2-5-3-16,1-1 4 16,3-2-2-16,0-1-9 0,2-1 8 0,-1 2-4 0,5-2 3 15,1 1 6-15,3 0-6 0,0-2 2 0,0 1-6 16,3 2 3-16,3 1-5 0,0 3-2 0,6-1 4 16,0 0-3-16,3 4 3 0,2 1-1 0,2 4-3 15,3 4 3-15,4 0-2 0,0 2 4 0,2 6 0 16,5 1 0-16,-2 3 2 0,5 3-2 15,-1 5 3-15,-1 5-5 0,-7 1 3 0,-3 6-2 16,-1 2-3-16,-7 5 4 0,0 2-2 0,-3 3 2 16,-7 4 1-16,-3 2-2 0,-4 2 2 0,-3 5-2 15,-6 2 4-15,-4 3-3 0,-4-1 6 0,-6 2-2 16,-4-4-2-16,-4-1 6 0,-4-1-8 16,-3 1 6-16,-2-4 1 0,-4 0-3 0,4-4 2 15,-1-2-3-15,4-3 3 0,-1-1 0 16,4-3 1-16,2-1 1 0,2-3-6 0,1-1 8 15,3-3-5-15,3-2 4 0,2-1 2 0,4-2-5 16,3 0 3-16,3-2-2 0,2 0 1 0,4 1 1 16,0-1-2-16,0-1-1 0,-2-1-4 15,3-1-3-15,0 1-11 0,2 0-12 0,2 1-20 16,-1-1-44-16,3-3-48 0,1 2-87 0,6-1-223 16,2 1-1078-16</inkml:trace>
  <inkml:trace contextRef="#ctx0" brushRef="#br0" timeOffset="136589.0302">3093 14357 196 0,'-6'-1'380'0,"1"-2"-37"15,-3 0-6-15,5 1-26 0,-1-1-45 0,0 1-45 16,1 1-41-16,0-2-17 0,-1 1-19 15,3 1-16-15,0 1-17 0,0 0-21 0,1 0-12 0,0 0-16 16,0 0-6-16,0 1-9 0,-1-1-7 16,1 0-1-16,0 2-6 0,0 0-1 0,0-2-4 15,0 0-4-15,0 0 0 0,0 0-3 0,0 0-1 16,0 1-5-16,1 0 0 0,-1-1-6 0,0 0 0 16,0 0 2-16,0 1-4 0,1-2 5 15,-1 1-2-15,0 0 2 0,1 0 3 0,-1 0-2 16,0 0 5-16,1 0 0 0,-1 0 0 15,0 0 1-15,2-1-2 0,2 1 6 0,0 0-2 16,6-1-1-16,3-3-1 0,8 3-8 0,5-2 2 16,3 0-4-16,4 0-1 0,1 1-2 0,1 0-4 15,-2 0 1-15,3-1-2 0,-1 1 2 16,3-1-1-16,-3 1 1 0,1 0 1 0,-3 1-4 16,0-1 4-16,-1-1-2 0,-1 2-1 0,-1 1 1 15,0 1-2-15,-3-1 1 0,-2 0 0 0,-2 0 1 0,-6-1-1 16,1 1-1-16,-8 0 1 0,-2 0-2 15,-2 0 4-15,-4 0-2 0,0 0 2 0,-2 1 2 16,0 1-4-16,0-2 4 0,-2 0-2 16,2 0 0-16,-1-3 2 0,1 3-1 15,0 0-1-15,-1 0-2 0,1 0 0 0,0 0-2 0,0 0 1 16,0 0 3-16,-2 3-6 0,2-5 0 0,0 2-4 16,-1 0-9-16,1-2-12 0,-1 3-12 15,-1 3-25-15,-2-1-34 0,-2 6-39 0,0-2-80 16,-1 1-145-16,-1 2-395 0,-1-1-881 0</inkml:trace>
  <inkml:trace contextRef="#ctx0" brushRef="#br0" timeOffset="137040.5016">3117 14781 2156 0,'-9'0'93'0,"-2"0"9"0,-3-2 41 16,7 4 35-16,4-1 0 0,2-1-16 0,1 1-48 15,1-1-40-15,-1 1-15 0,0-1-9 0,0 0-3 16,0 0-4-16,1-2-2 0,-1 2-7 0,2 0-3 16,-1 0-7-16,1 1-3 0,1-1 4 15,6-1-5-15,3-2-2 0,3 3-3 0,7-2-5 16,-3 1-3-16,5 0 2 0,1-2 0 0,3 3 0 15,2 0 0-15,1 0-1 0,3 1-3 16,3-1 2-16,3-1 0 0,0 0 1 0,1 1 0 16,1-2-1-16,-2-2-2 0,2 1 0 0,0 0 3 15,-2 2-2-15,0 0 0 0,-4-2-4 0,-2 3 0 16,0-2 1-16,-1 1 0 0,-4-2 4 0,-4 2 0 16,-2-2-5-16,-3 2 1 0,-6-1-2 15,-2 0 4-15,-5 2 0 0,0-1 1 0,-5 1 0 16,1 1-6-16,-2-1 6 0,-1 0-1 0,0 0 2 15,0-1 3-15,0 1-3 0,0 0 0 16,0 0-1-16,0-1-1 0,-1 1 1 0,1 0-1 0,0 0-1 16,-2 1-4-16,2-1-2 0,0 0-9 15,0-1-17-15,0 0-35 0,0 2-54 0,-1 1-80 16,1 3-250-16,-2 5-1321 0</inkml:trace>
  <inkml:trace contextRef="#ctx0" brushRef="#br0" timeOffset="139559.5875">5748 13769 1916 0,'-1'-22'200'0,"0"-7"24"16,-3-4-2-16,0 11-34 0,2 6-20 0,1 2-22 15,-2 3-25-15,0 5-37 0,1 5-27 16,1 1-29-16,1 1-20 0,-3 6-7 0,-2 6-1 0,-6 8 9 16,0 9 2-16,-7 8 8 0,-3 9 6 15,-2 7-3-15,-7 11 9 0,-5 8-12 0,-2 10-4 16,-4 11-2-16,0 12-10 0,2 6 5 16,1 5-3-16,9 2 2 0,0 0 2 0,4-2-1 15,4 0 2-15,4 0-4 0,3-3-1 16,5-11-1-16,-1-10 1 0,6-13 1 0,2-12 2 0,0-10-1 15,2-8-4-15,-1-8-1 0,-1-7 5 0,-2-6-5 16,-1-11 5-16,4-8 4 0,0-7 7 16,-1-5 7-16,-2-3 5 0,-1-6-2 0,-5-8-13 15,-5-6-2-15,1-8-9 0,-3-4-2 0,-4-6 1 16,-2-1-6-16,-6-4 7 0,-2-1-3 16,-3 2-3-16,-4-2 8 0,-2 1-5 0,-2 3 0 15,-7 1 1-15,-2 8-6 0,-4 4 4 0,-5 3 0 16,-3 4 0-16,-2 8 2 0,-1 2 1 0,0 5-1 15,5 5-4-15,5 1 0 0,3 2 0 0,8 2 4 16,4 1 2-16,10 2-5 0,4 3-5 16,5 0-4-16,7 0-2 0,3 2 0 0,6 1-12 0,4 2-20 15,4 2-27-15,7-1-31 16,3 0-33-16,10-5-66 0,7-4-146 0,8-5-504 16,10-4-799-16</inkml:trace>
  <inkml:trace contextRef="#ctx0" brushRef="#br0" timeOffset="140190.0735">5396 13771 1635 0,'-10'-14'320'0,"-5"-2"-169"0,1-2 25 16,7 4 16-16,1 5-18 0,3-1-18 0,3 3-35 16,0 1-40-16,0 2-24 0,3 0-21 15,0 1-13-15,1 0-8 0,4 1-2 0,0-1 1 16,6 1 1-16,-2 1 5 0,6 1-3 0,1 0 0 16,1 2 1-16,2 0-5 0,-1 0 4 15,5 0 0-15,0-1 0 0,2-1-1 0,2 1-1 16,1-1-2-16,0 0-3 0,6 0 5 0,6-1-3 15,-1 0 0-15,8-3 2 0,4 3-7 0,5-2 1 16,4 0-2-16,4-1 1 0,1 1 1 0,1 0-2 16,4 0 2-16,4-1-1 0,4 2 2 15,2-2-2-15,7 3-3 0,6 0 1 0,3 1-7 0,7 0 4 16,-2 1 0-16,2 0-1 0,3-1 6 16,4 1-4-16,5 2 3 0,2-2-2 15,-2 1 1-15,2 1-1 0,1-2-1 0,2 0 3 0,1-1-4 16,4 1 2-16,-2-1 2 0,3 1-3 15,-2-2 4-15,2 1-1 0,3 1 0 0,6-1 0 16,-3 3-3-16,2-2-1 0,0-1 1 0,4 0 0 16,-1 1 0-16,0-1-1 0,2 0 0 15,-3 2-2-15,0-4 3 0,-1 4-1 0,0-1 0 16,-4-1 0-16,-4 2-2 0,-5-3 0 0,-3 1-1 16,-3-1 3-16,-5 0-1 0,-4 1-1 15,-7-2 2-15,-11 1-2 0,-3 0 2 0,-10-2-1 16,-6 2 1-16,-7 0 1 0,-7 2-2 0,-11-2 0 15,-12-1-1-15,-8-1 5 0,-13 0 2 0,-5 2 2 16,-6-1 1-16,-3 2-4 0,-1 0-1 16,-1 0-4-16,-2 0-2 0,-1 3 1 0,-4 1-4 15,-6 1 4-15,-6 1-4 0,-2 1-3 0,-5-1-5 16,-3 2-20-16,-1 2-24 0,-2 0-47 0,-3 4-81 16,1 1-166-16,-5 1-629 0,-3 2-693 0</inkml:trace>
  <inkml:trace contextRef="#ctx0" brushRef="#br0" timeOffset="140826.1729">6780 14423 1584 0,'-4'-3'500'0,"1"-1"-330"0,0-2-30 0,1 5-40 0,2 2-35 15,0 4 2-15,-2 0 8 0,2 6 0 16,-2 3-3-16,1 7-14 0,-1 2-13 0,-2 3-13 16,0 0-7-16,1 1 0 0,-4 0-3 0,-2 4 0 15,-3 1 1-15,1 1-9 0,-1 0-3 0,-5-2-1 16,6 0-5-16,-1-6 4 0,3-4 1 16,0-5-1-16,1-4-3 0,5-3 5 0,-4-3 0 15,4-2 8-15,-3-1 12 0,2-3-3 16,-5-4 2-16,5-1-7 0,-3-8-11 0,-1-2 1 15,3-7-4-15,-3-3-3 0,4-7-6 0,-1-1 4 16,3-5-4-16,3-1 3 0,1-6 6 16,5-3-8-16,-1-1 2 0,5-1-1 0,1 2-6 15,3 7 7-15,3 5 0 0,3 2 0 0,2 5 3 16,5 3 0-16,3 2 1 0,0 3 6 0,0 3 6 16,0 5-6-16,-2 4 1 0,0 5-6 0,-5 3-8 15,0 5 6-15,-2 1-4 0,-4 6 2 0,-3 2 1 16,-3 5-5-16,-1 4 2 0,-4 2-2 0,-5 5 4 15,-3 3-2-15,-2 0 3 0,-7 1-1 0,-2 2-6 16,-6-2 8-16,-1 0-1 0,-2-3 3 16,2-4 2-16,-3-3-5 0,1-3-2 0,-1-3 0 15,2-1-2-15,0 0 0 0,3-3 1 0,-2-3-5 16,5-2-11-16,-4-1-5 0,5-1-17 16,0-4-27-16,1-2-41 0,1-3-94 0,0-6-196 15,2 0-689-15,-2-7-553 0</inkml:trace>
  <inkml:trace contextRef="#ctx0" brushRef="#br0" timeOffset="141187.2925">6278 14122 1614 0,'-14'-6'385'0,"-2"-2"-178"0,0-2 31 0,4 4 4 15,7 1-35-15,4 0-51 0,0 1-53 0,2-3-37 16,4 4-23-16,5-5-9 0,6-1-2 16,4 2 4-16,8-1-2 0,4-2 0 0,2 2-4 15,7 1-8-15,2-2 4 0,3 3-6 0,1 0-1 16,-3 0 0-16,1 0-7 0,-1 3-4 0,-4 1-1 16,-5 1 3-16,1 1-4 0,-10-1 1 15,1 2-4-15,-7-1-7 0,-6 1 6 16,0 1 0-16,-7-1 1 0,-1 0 5 0,-4 0-6 0,-2-1 1 15,-1 0 1-15,1 1 0 0,0-1 6 16,0 0 2-16,0 0-2 0,0 0-2 0,-1 0 4 16,1 0-5-16,0 0 0 0,0 0 4 0,0-1-12 15,-1 1-2-15,0 1-10 0,-1 3-15 0,-1-1-19 16,1 1-34-16,1 2-50 0,-2 0-84 16,3 4-131-16,3-1-293 0,-1 0-1001 0</inkml:trace>
  <inkml:trace contextRef="#ctx0" brushRef="#br0" timeOffset="141491.4784">7799 14050 2119 0,'0'-6'306'0,"1"-1"-104"0,0-1-19 0,-2 3-6 0,1 2-19 15,-1 0-31-15,-2 1-46 0,-3 2-33 16,-3 3-19-16,-3 3-8 0,-2 5-1 0,-10 1 4 15,1 6 1-15,-6 2-2 0,-2 2 7 16,-1 3-4-16,0 2 0 0,-5 4-4 0,1 4-7 16,-1 3-2-16,-2 4-5 0,5 3 1 0,3 4-4 15,1 1 1-15,3 2-2 0,7-3-3 0,4 1 1 16,7-6-1-16,5-3 0 0,10-6 3 16,4-2-4-16,8-4 0 0,4-4 0 15,2-2 1-15,7-3 0 0,7-5 1 0,2-3-5 16,2-4-12-16,7-2-16 0,0-6-28 0,0-6-45 15,3-2-66-15,-2-5-113 0,1-5-306 0,-4-5-1093 0</inkml:trace>
  <inkml:trace contextRef="#ctx0" brushRef="#br0" timeOffset="141723.6095">8248 14139 1893 0,'-5'-14'369'15,"-5"-4"-70"-15,2-3-64 0,2 3-25 16,5 8-37-16,0 0-37 0,0 6-30 0,1 1-31 15,0 3-24-15,0 0-19 0,0 3-19 0,-1 1-3 16,0 5 2-16,-5 5 8 0,3 4 3 0,0 2 1 16,-3 5-5-16,1 4-5 0,-2 1-3 15,-1 5-1-15,4 0-2 0,-3 0-2 0,0 0-2 16,4 0 0-16,-4 2-3 0,2 2 2 0,-1 1-4 16,4-1-2-16,1-3-10 15,2-4-19-15,4 0-25 0,-1-3-51 0,4 0-59 0,-4-5-129 16,3-2-312-16,1-3-1081 0</inkml:trace>
  <inkml:trace contextRef="#ctx0" brushRef="#br0" timeOffset="141911.1923">8265 14493 1419 0,'-1'-7'1131'16,"0"-2"-907"-16,3 1-57 0,6 2-25 0,4-1-29 0,6-1-19 15,3 4-19-15,3 1-23 0,6-1-18 0,3 1-7 16,5 3-12-16,4 0-6 0,1 5 0 0,5-3-5 16,2 0-1-16,2 2-6 0,5-1-19 15,0 2-52-15,2 1-90 0,-2-2-210 0,-3-3-793 16,1-4-507-16</inkml:trace>
  <inkml:trace contextRef="#ctx0" brushRef="#br0" timeOffset="142378.3362">9421 14252 2516 0,'-4'0'197'0,"2"-1"-82"0,1 3-11 0,0 2-12 15,-1 3 9-15,-4 4 3 0,4 3-16 0,-3 2-20 16,0 4-17-16,2 2-11 0,-1 2-10 16,2 6-2-16,-3 5-7 0,0 4 1 0,-3 4-6 15,2 0-6-15,-4-4 1 0,2-1-9 16,0-5 5-16,4 0-1 0,-2-6-4 0,2-1 3 15,-2-5-3-15,3-1 2 0,-1-5 1 16,1-3 0-16,1-4 4 0,-1-3 3 0,-2-3 7 16,3-2-1-16,-3-3 3 0,-1-3-1 0,-2-4-10 0,-2-5-1 15,1-5-6-15,3-7-2 0,-1-3-2 16,2-6 2-16,1-2-1 0,5-6-4 16,5-6 3-16,1-3-4 0,4-4 2 0,5 1 5 15,3 3-8-15,2 4 6 0,6 2-4 0,-1 6-1 16,3 5 8-16,1 5-4 0,4 6 2 0,1 2-1 15,-1 4 0-15,2 5-1 0,-2 2 2 0,-2 5 1 16,0 3 0-16,-3 4 3 0,0 4-4 0,-3 3-1 16,-4 5 2-16,-2 2-3 0,-7 6 5 15,-2 2-3-15,-3 3 2 0,-6 5-2 0,-4 2-2 16,-6 4 5-16,-3-1-8 0,-6 1 6 0,-6 0 1 16,1-3-5-16,-6-1 8 0,2 0-6 15,0-2 2-15,-4-4 1 0,3-2-8 0,3-3 5 16,0-4-2-16,4-4 0 0,0 0-4 0,2-4-4 15,2-4-17-15,2-2-24 0,3 0-23 0,1-7-55 16,0-2-82-16,6-2-161 0,-1-6-727 0,4-3-568 16</inkml:trace>
  <inkml:trace contextRef="#ctx0" brushRef="#br0" timeOffset="142706.8528">9074 13965 1519 0,'-21'-4'329'0,"-4"-5"-9"16,-5 0-31-16,8-1-33 0,6 4-52 0,8 1-46 15,2 1-41-15,5 2-24 0,2 0-22 16,2-3-23-16,6 1-12 0,7 0-9 0,7 0 2 16,9-2 2-16,7-2-2 0,5 3-3 0,5-1-5 15,7 3 0-15,0-1-7 0,-2 0 3 16,0 0-4-16,-6 0-4 0,-2 2 1 0,-4 1-3 15,-3-1 0-15,-4 2 3 0,-1-2-3 16,-7 1-2-16,-3 0-1 0,-4 1-2 0,-7 1 2 0,-3-2 0 16,-6 2 2-16,-1-1-2 0,-5-1 4 15,1 2-4-15,-1-1 2 0,1 1 0 0,1-1-5 0,-1 0 1 16,-3 1-2-16,-1 0-1 0,1-1-1 16,-2 3-1-16,3-1-8 0,-3 1-19 0,4-1-25 15,1 4-50-15,0-2-79 0,2 1-160 0,1 0-528 16,6 0-820-16</inkml:trace>
  <inkml:trace contextRef="#ctx0" brushRef="#br0" timeOffset="142942.3879">10360 13779 1820 0,'8'-2'732'0,"3"-2"-511"0,3 3-64 0,3 2-17 0,2 3-24 16,-3 2-24-16,3 1-16 0,-1 5-11 15,6 4-12-15,2 4-2 0,2 6-13 0,-4 3-5 16,-2 3-5-16,-2 5-8 0,-5 1 2 0,-6 5-5 16,-4 1 1-16,-3 6-3 0,-5 0-6 0,-6 4 0 15,-6 2-3-15,-6 2 3 0,-6 3-3 16,-5-2-1-16,-7 2-2 0,-6-3-10 0,-3-5-9 16,-3-2-34-16,-6-3-52 0,-4-5-115 15,-4-1-452-15,-8-7-1090 0</inkml:trace>
  <inkml:trace contextRef="#ctx0" brushRef="#br0" timeOffset="143744.8777">5656 15445 1105 0,'-8'-1'366'0,"0"-3"-65"15,-4 2-17-15,7-3-26 0,-2 4-43 16,5-1-51-16,1 1-37 0,1 1-28 0,0 0-16 16,1 0-21-16,-1 0-19 0,1 1-6 0,0-1-6 15,2 0 0-15,1 1 5 0,-1-1-1 0,6 0-7 16,1 1-3-16,1 0-5 0,3 0-2 0,2 3 3 15,2-1-1-15,3 1-3 0,0-1 3 16,2-1-1-16,5 2 1 0,2-2 2 0,1 0-2 16,5 2-6-16,6-3 1 0,2 0 0 15,5 0-2-15,2-1 7 0,4 0 0 0,11 0-4 16,6 0 2-16,4-1-2 0,13 0 0 0,3 0 4 16,10 1-8-16,9 0 1 0,7-1-1 0,2-2-6 15,5 1 7-15,4 0-1 0,7 0-2 0,5 1 0 16,4-1-2-16,4 0-1 0,-3 0 2 0,7 1 6 15,-1 2-7-15,-1-1 2 0,-1 0-2 16,-6 0-7-16,-1 2 8 0,0-2-1 0,-1 0 2 16,-2 0-8-16,-6-2-3 0,-1 2 0 0,-4-2 4 15,-4-1 12-15,-3 1-7 0,-9-3-3 16,-6 2-5-16,-10-2-10 0,-8 0 15 0,-7 0 0 16,-6-2 1-16,-10 0 5 0,-6 0-5 15,-10-1 0-15,-10 1 4 0,-9 0 5 0,-9-2-2 0,-3 1 7 16,-8 1-1-16,-4 0-10 0,-4-1 8 0,0 2-6 15,-2 2 2-15,-2-1 2 0,1 0-13 16,-1 4-2-16,-1-1 0 0,1 1 0 0,-1 0 0 16,1 1 0-16,-2 0 0 0,1 0 0 0,-1 1 0 15,-2 1 0-15,2 0 0 0,-3 1 0 0,2 0 0 16,-2 1 0-16,2-1 0 0,1 1 0 0,-2-1 0 16,2 0 0-16,-3 2 0 0,4-2 0 15,-2 1 0-15,0-2-3 0,1 2 0 0,0-1 1 16,-2 1-18-16,1 1-8 0,-1-1-17 0,1 1-16 15,0-2-9-15,-2 1-25 0,-2-2-41 0,-4 3-90 16,2-4-257-16,-2 0-1283 0</inkml:trace>
  <inkml:trace contextRef="#ctx0" brushRef="#br0" timeOffset="145248.0977">7107 16180 1874 0,'0'-5'197'0,"-1"-8"18"0,2-4 3 0,2 3-28 16,5-2-30-16,2-2-37 0,1 2-34 0,5-1-15 15,0 2-10-15,3 2-8 0,7 2-6 0,-1 2-8 16,5-1-9-16,0 5-3 0,1 0-4 16,-1 6-5-16,2 3-2 0,4 4-7 0,-3 3-6 0,-2 3 1 15,-1 1 0-15,-3 6 2 0,-4 3-1 16,-1 2 1-16,-4 1-6 0,-2 1-1 0,-2-1 5 15,-3 2-4-15,-2 3 4 0,-6 3-2 0,-3 0-5 16,0 2 5-16,-7-2-1 0,2-2 3 16,-5-3 8-16,1-4-5 0,-1-3-5 15,-1-7 1-15,1-4-3 0,1-5 5 0,-1 1 8 16,4-5 1-16,1-3-1 0,-1-3 3 0,4-5-4 16,1-4-3-16,1-4-5 0,1-6-4 0,6-5-1 15,2-1-6-15,2-6 4 0,2-4-1 0,7 0 3 16,1 0 0-16,7 1-4 0,0 2 2 0,3 2-2 15,1 3 6-15,0 3 7 0,-1 2-6 16,0 3 0-16,-1 4-2 0,1 5-1 0,-3 5 3 16,-3 6 4-16,2 3-1 0,-7 7-3 0,1 3 1 15,-1 6-2-15,-4 3 1 0,-1 5 6 16,-2 3-5-16,1 3 1 0,-2 3-4 0,-4-1-2 16,-2 1 3-16,0 0 1 0,-4 0 3 0,4 0-1 15,-3-3 0-15,-1-1-4 0,5-4 1 0,-4 0 4 16,7-3-5-16,5-5-1 0,7 0-3 0,7-7-15 15,9-3-23-15,12-4-62 0,8-4-188 0,5-6-991 16,5-8-528-16</inkml:trace>
  <inkml:trace contextRef="#ctx0" brushRef="#br0" timeOffset="150232.1922">16579 14337 1790 0,'0'-10'176'16,"2"-5"7"-16,5-2-3 0,-3 2-16 0,5 3-13 16,0-1-32-16,0 5-39 0,0 1-33 0,2 1-16 15,0 5-12-15,0 1-6 0,1 3-3 0,6 4 1 16,-4 3 5-16,3 2 2 0,2 5 2 15,-2 3-1-15,-1 3-2 0,1 2 3 0,-3 1 1 16,2 5 2-16,-4 3 2 0,-3 0-7 0,0 5-2 16,-6-3-4-16,-2 0 3 0,-1-6-1 15,-2 1 1-15,-5-2-1 0,2-3-5 0,-2-3 3 16,0-4-1-16,2-4 2 0,-2-1-1 0,4-5 0 16,-4-4 2-16,6-3 11 0,1-2 10 0,0-3-1 15,0-2-5-15,0-6-14 0,1-4-13 16,4-6 0-16,-1-4 1 0,2-2 0 0,3-4 4 15,0 0-7-15,4 0 2 0,-1-2-3 0,0-3 0 16,1 3 3-16,3-1-1 0,0 7 1 16,-1 3-5-16,-3-1 4 0,6 6-2 0,-1 2 4 0,5-1 7 15,1 4-8-15,3 5 2 0,-1 2-3 16,0 2-3-16,0 7 4 0,1 4 1 0,-3 3-2 16,-1 7-2-16,-1 0 2 0,2 5-2 0,-5 2 2 15,3 1 7-15,-2 5-7 0,-2 3 3 0,-4 0-4 16,-3 2-5-16,-1-3 10 0,0-3 1 15,-6 1 2-15,3-2 3 0,-4 1-2 0,-1-3 0 16,0 0 0-16,-1 0 1 0,-1-2-3 0,-1-1 4 16,1-2-3-16,-4-1-6 0,4 1 6 0,-2-6-3 15,-3-1 1-15,4-1 3 0,0-4-5 16,0-2 0-16,-2 1 0 0,3-3 3 0,1-2-2 16,0 0 1-16,-1-1-4 0,0 1-5 15,0-2 1-15,0 0-9 0,1 0-8 0,0-2-16 16,0 1-28-16,2-1-47 0,0-2-78 0,3-5-161 15,4-3-548-15,6-6-770 0</inkml:trace>
  <inkml:trace contextRef="#ctx0" brushRef="#br0" timeOffset="150466.4456">17991 14495 2511 0,'1'-5'161'0,"-1"-2"-14"15,3-2-11-15,2 4-19 0,0 0-13 16,1 0-27-16,1-1-37 0,1 3-14 0,7-2-12 16,2 2-1-16,5 0 2 0,2-3-8 0,3 4-3 15,0-1 0-15,0 1 3 0,6-1-4 0,-1 3 2 16,1 0-4-16,0 2-9 0,1-1-3 16,0 1-30-16,-3 1-54 0,-1 2-96 15,-3 0-194-15,-6 1-478 0,0 2-756 0</inkml:trace>
  <inkml:trace contextRef="#ctx0" brushRef="#br0" timeOffset="150677.6913">17954 14852 2136 0,'-10'2'203'0,"-3"-2"13"0,3 0-22 15,7 0-26-15,3 0-36 0,1 0-61 0,0 1-32 16,0 1-1-16,6-1 0 0,-1 0 8 15,7 0-1-15,2 0-12 0,5-1-3 0,8-2-6 0,3 1-4 16,2-3-6-16,4 1-5 0,2-1-3 16,0 1-3-16,0-1 1 0,2-3-21 0,3 3-38 15,-1-2-75-15,3-3-168 0,1 2-484 0,6-2-902 16</inkml:trace>
  <inkml:trace contextRef="#ctx0" brushRef="#br0" timeOffset="151181.6551">19447 14922 752 0,'9'-17'664'0,"1"-7"-512"16,6-7 56-16,0 1 18 0,6 1 8 0,3-3-28 16,0-2-48-16,4-2-41 0,1-3-23 0,3-4-21 15,3-8-15-15,1-9-12 0,1-7-8 0,2-3-5 16,0-1-2-16,0 1 4 0,-5 3-5 16,-7 6 3-16,-7 9 1 0,-4 7-6 0,-7 9 8 15,-7 4 0-15,-4 5 3 0,-4 6-2 0,-1 2-5 16,-3 6-11-16,-2 0-6 0,-1 6-5 0,-4 5-8 15,-3 3-2-15,-1 4-3 0,-3 6-5 16,1 4 4-16,-3 3 1 0,3 5-1 0,2 2 3 16,2 2-3-16,4 3 0 0,7 4 0 0,3 0 4 15,8 3-1-15,2-2 2 0,8 2-2 16,3-1-6-16,6 1 6 0,2 0-1 0,2 0 5 16,0-2-1-16,3-1-2 0,0-1 0 0,-1-1-3 15,0 1 5-15,-2-4-2 0,-1 0-1 0,-5-1 1 16,-1-7-3-16,-3-2 2 0,-6-3 1 0,-7 0 1 15,-1-4 4-15,-4 0-3 0,-4-1 2 0,-4-2 0 16,-6 2 1-16,-6-3 3 0,-4 2-3 0,-6-2 1 16,-4-1-6-16,-2 1 2 0,-3-1-4 15,1-3-4-15,-2 2-5 0,5-2-24 0,6-2-37 16,5-1-66-16,10-2-123 0,8-4-376 0,4-2-1023 16</inkml:trace>
  <inkml:trace contextRef="#ctx0" brushRef="#br0" timeOffset="152965.8196">20818 14342 1996 0,'-7'-13'566'0,"-4"-3"-418"16,-1 0-6-16,-5 5-22 0,1 4-13 16,-8 2-21-16,-3 4-30 0,-9 1-10 0,-4 3-7 15,-2 3-2-15,1 5-3 0,1-1-7 0,2 6-7 16,2 1-4-16,1 2-7 0,5 2-3 0,4 3-3 15,5 1-1-15,6 0-2 0,9 2 2 0,3 0-2 16,8 0-2-16,8-2 5 0,10-4-1 0,8-3 3 16,10 1 0-16,4-6-4 0,7-3 2 15,5-4-2-15,-4-4 0 0,3-3-4 0,-6-5 2 16,-4-2-2-16,-5-6-3 0,-1-1 7 16,-7-2-1-16,-3-4 0 0,-2-2 4 0,-6-3-4 0,-3-1 0 15,-6 2 1-15,-1 0 1 16,-6 4 0-16,-5 1 3 0,-1 1-2 0,-2 1-1 0,-5 4 4 15,0-1-4-15,-3 1 3 0,0 3 2 0,0 1-4 16,-4 1 3-16,2 2-2 0,2 2-1 16,-3 1 1-16,-2 2-1 0,2 3-1 0,1 0-1 15,-5 4-2-15,4 2 0 0,-4 4 1 0,4-1 1 16,-4 5-3-16,5-1 3 0,1 1-2 0,0-1-2 16,2 5 5-16,1-1-4 0,4 0 5 15,-2 3 0-15,3 1-1 0,2 0 0 0,0 1-2 16,1 0 1-16,2-3-3 0,-1-2 1 0,3 0 1 15,2-5-6-15,-1 2 6 0,0-3-2 0,4 1 2 16,1-4 1-16,0 0 0 0,1 0-2 0,2-2 0 16,0 1 2-16,3-2-2 0,-4-1 4 0,4-2-2 15,-4-2-1-15,2 1 1 0,0-2 0 16,-1-1 3-16,2 0 0 0,-2-3 1 0,0 1-3 16,-3-4 1-16,0 0 1 0,2 1-2 0,0-2 3 15,-2 0-1-15,1-2-2 0,-3 1 2 0,2-2-2 16,0 2 0-16,-2 2 1 15,2-4-3-15,-2 4 3 0,3-3-3 0,-4 0 1 0,2 2-1 16,1-3 2-16,1 0 0 0,-1-1-2 0,3-1 5 16,-2 0-6-16,2 1 2 0,-2 0 1 15,2 3-4-15,2 0 2 0,-4 1-1 0,0 2 0 16,-2 3 2-16,1-2 0 0,-2 3 1 0,-3-1-3 16,3 1 2-16,-4 1-3 0,1 1 1 0,0 1 1 15,2 0-2-15,1 2 2 0,-2-1 0 16,3 1 0-16,0 2 2 0,3-2-2 0,-4 1 1 15,2 3-1-15,0-1 0 0,2-1-1 0,-1 2 0 16,-3 1 2-16,2 2-5 0,0 0 6 0,-1 2-4 16,0-4 0-16,0 5 4 0,0-3-3 0,-2 3 2 15,0-2 0-15,1-3 2 0,0 3-3 0,-5-2-4 16,2 0 7-16,-1 1-12 0,-3-4 9 16,0 3 0-16,-1-3-7 0,3-1 12 0,-2-1-7 15,-1 1 3-15,2-1 0 0,-2-2-1 16,0 1-1-16,0 1 1 0,-2-2 1 0,2 2-1 15,-1-2 2-15,1-1-2 0,-2 2-2 0,2-2 4 16,0-1-2-16,-1 0 5 0,1 0 5 0,0-1-1 16,1 1 4-16,-1-3-4 0,0 0-1 15,0-1-5-15,2 0 0 0,-2-2-1 0,1-4-2 16,3 2 5-16,-3-3-5 0,4-2 1 0,0 0 0 16,-2 0-7-16,4-1 6 0,-2 0-3 0,0 2 2 15,4 1-2-15,-3-1 3 0,0 2 0 16,-1-3-3-16,1 2 6 0,3 1-5 0,-2 2-2 15,1 1 3-15,-1 1-8 0,2-1 5 0,1 3-2 16,0 0 0-16,2 3 3 0,-1-1 1 0,2 1 0 16,-1 0 0-16,-2-1 4 0,0 2-5 0,0 0 2 15,-2 2 1-15,3-1-6 0,-2 0 6 16,-1 0-3-16,2 0-1 0,1 1 8 0,-2-2-7 0,1 3 4 16,5-3-3-16,-2 0 0 0,1 3-1 15,1-2 1-15,-1-1 4 0,-1 0-10 16,1 0 11-16,-3 0-4 0,-1-1-1 0,0 2 7 15,2 0-8-15,0 1 3 0,5 0 0 0,0 3-2 16,-2-3 0-16,1 2-1 0,-1-1 1 0,0 1-6 16,0 2 6-16,5 1-3 0,-3-1-4 0,-1 0 9 15,0-1-5-15,-3 1 2 0,2-2 1 16,-5-3-4-16,-3-1 4 0,1 0-2 0,1-1 3 16,2 0-3-16,-1-3 5 0,1-2 1 0,-1 0-4 15,0-1 11-15,-1 0-11 0,-1-1 4 0,-3 2-2 16,0-1 1-16,-2-1 0 0,-1 0-2 15,5 1 2-15,-6-1-5 0,3 1 5 0,-2 0 3 16,-2-1-5-16,0 1 12 0,-2 0-12 0,0 0 2 16,2 0 2-16,-1 0-11 0,1 1 11 0,0 2-5 15,0-3 2-15,1 4 2 0,1-2-3 0,0 2 2 16,0-1-3-16,0 0 4 0,1 1-4 16,1 3 0-16,-2-3 4 0,0 3-13 0,-2 0 11 15,0 0-3-15,0 0-3 0,0 0 6 0,0 0-8 16,0 0 3-16,0 1-1 0,1-1 4 0,0 2-1 15,3-2 1-15,-1 1 3 0,-1 3-7 0,4-3 9 16,0-1-3-16,1 0-2 16,-1 0 8-16,-1 0-7 0,3 0 3 0,-2 0-1 0,0 1-1 15,-1-1-1-15,-2 0 0 0,-1 0 2 16,0 1-6-16,2 0 6 0,-3 1-2 0,0-1-2 16,0-1 12-16,-1 0-11 0,0 0 4 0,0 0-2 15,0 0-5-15,0 0 5 0,0 0-2 0,0 0 3 16,1 2-3-16,1-1 2 0,-1 0 0 15,2 0-1-15,-2 1 6 0,0 0-7 0,1-1 2 16,-2 0 2-16,2 0-5 0,2 0 4 0,-2 1-3 16,0-2 2-16,6 0-2 0,-3 2 1 15,3-2-3-15,2 0-11 0,1-2-9 0,5-1-19 16,-4-1-5-16,1-2-1 0,3-1-3 0,-3-4 21 16,3-2 3-16,1-5 6 0,1-1 12 0,4-4-1 15,4-2 7-15,-2-4 3 0,2-1 4 16,-5-5-1-16,1 0 0 0,-3-2 4 0,-4-2-7 15,3 2 7-15,-8 2 2 0,0 3 5 0,-2 5 13 16,-5 2 7-16,-1 3 9 0,1 4 2 0,-2 3 4 16,-2 2-5-16,-2 4-2 0,2 2 1 0,0 3-13 15,0 2-2-15,-1 2-12 0,1 0-10 16,0 2-4-16,-3 1-4 0,2 7 2 0,-1 5 2 0,-4 4 1 16,2 7 0-16,-2 9-1 0,-2 4 3 15,-1 8-5-15,2 10 8 0,-2 3-3 0,4 5 2 16,-3 4 7-16,-1 2-6 0,-1 2 5 0,0 1-2 15,-3-2-4-15,2-4 1 0,1-4-2 16,-1-5 3-16,-3-1-2 0,3-6 1 0,1-3-4 16,0-5-4-16,-2-4 0 0,-1-3 0 0,1-2-1 15,0-3-6-15,-1-1-15 0,3-8-14 0,0-4-16 16,5-7-8-16,-2-7-2 0,1-1-8 16,5-5-8-16,0-5-18 0,2-3-29 0,0-6-28 15,3-5-37-15,3-7-52 0,0-1-75 0,5-5-107 16,4-3-219-16,-1 0-186 0,4-3 583 15</inkml:trace>
  <inkml:trace contextRef="#ctx0" brushRef="#br0" timeOffset="153627.65">22668 14615 1 0,'10'-18'0'0,"6"-4"219"0,-2-8 161 15,5 5-66-15,-1 2-45 0,-2 0-48 0,8 2-28 16,-2 0-7-16,1 4-8 0,3-2-5 0,0 3-18 16,2 4-17-16,-5-1-15 0,4 1-23 15,-5 1-16-15,-2 2-18 0,-4 2-11 0,-3 0-11 16,-2 5-14-16,-2 0-6 0,-1 2-12 0,-4 1-4 15,-2 1-4-15,2 4 0 0,-4 5 3 0,0 1 4 16,-4 6 5-16,0 3 3 0,-3 5 0 16,-4 0-3-16,2 7-3 0,0-6-3 0,2 1-2 15,1-4-1-15,2-5-2 0,-1 1-1 0,5-6 0 16,2 0-2-16,3-5 1 0,-1-2 5 16,5-1 5-16,4-5 5 0,6-2 1 0,7-5-3 15,2-2-4-15,4-3-3 0,3-4 1 0,3-2-5 16,1 0 2-16,2-7-2 0,2-6 2 15,0-5 2-15,3-6-2 0,-3-2 2 0,-3-2-5 16,0-2 2-16,0-1-2 0,-4-1 0 0,2 1 4 16,1 6 0-16,-8 7 1 0,-6 4 1 0,-6 5 5 15,-1 1 5-15,-7 3 10 0,-2 4 9 0,-3 2-3 16,-2 4 2-16,-3-1-6 0,0 6-6 16,0 2-2-16,-1 3-12 0,-1 2-8 0,0 2-6 0,-1 3-3 15,-6 6-1-15,-2 6 3 0,-1 9 6 16,-7 8-6-16,3 1 5 0,-4 9-4 0,0 3-2 15,-1 2 4-15,1 5-4 0,4 4 6 0,-2-3-2 16,9 0-2-16,5-5 2 0,4-4-1 16,4-7 2-16,1-6 3 0,10-3-3 0,-3-7 0 15,4-3-1-15,-1-5 3 0,4-3 1 0,0-6-1 16,5-2 3-16,0-4-3 0,3-6 4 0,5-4 0 16,2-4-1-16,0-3 3 0,7 0-5 15,5 1-1-15,6-3-3 0,1-3 0 0,-4-2 6 16,-5-4 1-16,-12-3 3 0,-7 2-3 0,-4 2 0 15,-7 2-3-15,-4 5 3 0,-2 0 3 16,-1 9-4-16,-6-2 3 0,-2 4-2 0,-2 3-4 16,-4-1 2-16,-3 4-3 0,-1 2-1 0,-5 8-2 15,-6-2-1-15,-2 6 0 0,-5 3 2 0,0 0 2 16,-1 6-2-16,2 3 3 0,0 1-4 0,5 5-1 16,-3 1 3-16,8-2-2 0,1 1 3 15,1-1 1-15,5-1-5 0,2-2 2 0,2 1-3 16,5-4 2-16,2 2 0 0,4-2-1 0,-1-1-12 15,5 0-26-15,1-5-30 0,-1-3-57 0,2-1-89 16,2-3-176-16,6-2-720 0,5-2-567 0</inkml:trace>
  <inkml:trace contextRef="#ctx0" brushRef="#br0" timeOffset="154315.86">25069 14102 1 0,'14'-11'354'0,"5"-5"-52"0,4-2 13 16,-5 1 7-16,-3 4-15 0,-3 2-18 0,-1-2-33 16,-5 5-39-16,-2-1-35 0,-2-1-32 15,-4 4-27-15,-1 0-25 0,0 1-35 0,-4 3-24 16,-2-1-23-16,-3 3-10 0,-6 3 1 0,-4 2 1 16,-3 3 5-16,-4 5 0 0,-1 1 4 0,-2 4 2 15,1 4-1-15,1 0 0 0,2 3-5 16,2 3 0-16,8 1 0 0,5 1-3 15,6 4 3-15,6-2 1 0,5 2 0 0,7 1 0 0,7 1 3 16,5-2-3-16,3 4 0 0,4-4 2 16,2 2-8-16,1-4 1 0,-3-1-3 0,-1-3-8 15,-1-2 9-15,-4 2-1 0,-4-5-2 0,-8 1 3 16,-3-2-5-16,-4-2-2 0,-6 1 3 16,-4-1 5-16,-4-2-4 0,-4 0 4 0,-7-1-3 15,-2-3-3-15,-4-2 11 0,-3-3-4 0,3-4 5 16,-3-3 3-16,0-5-7 0,1-3-1 0,2-3 3 15,1-3 2-15,5-1-2 0,7-4 2 0,2-1-3 16,4-3-9-16,4-2 6 0,5-1-3 0,5-2-2 16,7-2 7-16,6-2-10 0,8 0-1 0,6-2-1 15,5-3-1-15,4 2 2 0,6 1 1 16,1 3-2-16,0 9-6 0,-2 3 4 0,-4 5-1 16,-1 4 3-16,-3 3 4 0,0 4-1 15,-1 2 0-15,-6 3-2 0,-2 3-1 0,-5 5 2 16,-4-2 3-16,-4 5-2 0,-4-1-6 0,-1 4 7 15,-5 3-3-15,-1 0 3 0,-4 2 4 0,3 0-7 16,-5 0 1-16,-1 1-2 0,-5-2 0 0,1 0 3 16,-4-1 0-16,3-1 3 0,-4 0-4 15,-4-1 0-15,3-2 0 0,0 0-3 0,1-2 3 16,1 2-18-16,0-2-24 0,2 1-46 0,2 1-98 16,4-1-222-16,8 1-1047 0</inkml:trace>
  <inkml:trace contextRef="#ctx0" brushRef="#br0" timeOffset="155186.5166">25807 14568 1688 0,'2'-7'211'0,"1"-7"0"15,1-1-11-15,4 1-25 0,1 0-21 16,-1 0-22-16,4-2-34 0,1 1-24 0,5-2-22 16,2 3-13-16,5 4-9 0,3 0-1 0,-2 4 2 15,4 1-2-15,-2 3-2 0,-3 2-7 16,0 2-7-16,-4 3-2 0,-3 2-2 0,-3 4-3 15,-2 0-2-15,-2 5-2 0,-4 3-1 0,-1 3 1 16,-3 4 3-16,-2-1-1 0,-3 0 2 0,-6 1-2 16,-2 0-1-16,-4 2 3 15,3-4-1-15,-1-1 2 0,1-4-1 0,1 1-3 0,0-3 1 0,1-3 1 16,1 1 2-16,0-5-2 0,4-1 0 16,1-2-3-16,1-2-3 0,2-1 3 15,2-1 1-15,3 1 5 0,3-2 5 0,6 1-2 0,5-2 1 16,9-1-3-16,3 0-3 0,1 0-2 15,1 2 1-15,-2 2-4 0,-2 2 0 0,-4 3 0 16,-5 0-4-16,-4 2 3 0,-4 0-7 0,-2 2 1 16,-4 2 0-16,-3 1 2 0,-5 1 4 0,-2 0-1 15,-5 0 3-15,-1 0-1 0,-4-1-3 16,-1 0 6-16,-5 0-3 0,3-6 4 0,-2 1-3 16,5-5-1-16,0 0 1 0,0-2 0 0,4-3 3 15,0-1 3-15,4-3 4 0,1 0 1 0,1-4-2 16,4-3-1-16,2 0-7 0,6-4 0 15,3 0-3-15,6-2-6 0,8 0 2 0,7 0-1 16,9-2 1-16,8 2 3 0,5-2 2 0,5-2 3 16,2-2 0-16,0-2 0 0,0 0-4 0,-5-1 0 15,-4 0 3-15,-8 3-3 0,-3 0 2 16,-6 2-2-16,-7 2 2 0,-6 4 6 0,-5 1 3 16,-7 3 9-16,-5 1 0 0,-4 2 5 15,-1 2-2-15,-2 1-5 0,-2 1-4 0,-5 0-9 0,-5 1-4 16,-8 4-3-16,-7 2-2 0,-6 3 6 15,-2 2 0-15,-1 2 2 0,-2 4-1 0,1 2-4 16,3 2 1-16,0 3 0 0,5 5 4 16,9-3-3-16,5 6 3 0,10 0-2 0,5 1-2 0,12 1 7 15,10 0 1-15,10 3 6 0,10-2-1 0,6 2 1 16,4-5-2-16,3 0-4 0,3-4 3 16,3 0-6-16,-7-8 5 0,-1-2-1 0,-1-5-3 15,-1-3 5-15,-3-5-8 0,-4 0 3 0,-8-3 1 16,-2-5-5-16,-2-1 4 0,-5 1-2 0,-1-2 4 15,-7 0-3-15,-2-2 4 0,-6 1-2 16,-3 2-1-16,-2-3 5 0,-1 3-9 0,-3 3 2 16,0-2-3-16,-3 1-8 0,3 0 0 0,-5 3-11 15,0 2-2-15,-4 5-6 0,-2-1-7 0,-4 3-17 16,-1 5-37-16,-1-2-49 0,1 9-107 16,3 3-243-16,0 2-1229 0</inkml:trace>
  <inkml:trace contextRef="#ctx0" brushRef="#br0" timeOffset="156170.4752">27378 16043 1856 0,'1'-9'512'0,"2"-5"-385"0,-2-1-5 15,1 7 15-15,1 2-9 0,-2 2-16 0,-1-1-23 16,0 4-26-16,-2-1-18 0,-1 0-19 16,1 1-12-16,-5 0-8 0,-2 2-1 0,-3 0-1 15,-3 1 1-15,-2 0 5 0,-2-1-3 16,-2 3 2-16,0-2 1 0,-1 3-6 0,-2-2 0 16,-1 1-1-16,-3 0 1 0,-1-2 4 0,-1 3-1 15,-4 0-1-15,0-2-3 0,-2 0 2 0,-1 1-3 16,1 1 2-16,-4-2 1 0,-1 4-6 15,0-3 8-15,0-1-3 0,1-1 2 0,-2-4 3 16,-1 1-4-16,0-3 1 0,-2 0-1 0,0-1 1 16,-4-2-4-16,-2 2 4 0,1-2 1 0,-3 1-5 15,-2-3 5-15,3 2-4 0,-2-2-2 0,1-1 6 16,-1 4-2-16,3 0 2 0,-3 0-4 16,-4 0-1-16,-6-2-1 0,-5-5 1 0,-4 2 5 15,0-1-3-15,-5 2 2 0,2 0-4 0,-4 1 1 16,1 1 6-16,-3-1-4 0,-3 0 4 0,-2 1-1 15,-6-2-4-15,1-1 3 0,-1-2 0 0,-2 3 4 16,3-2-5-16,-2 1 3 0,0 0-2 16,1 0-4-16,-5-2 8 0,-1 3-4 15,3 1 4-15,-5-2-1 0,1 2-5 0,0-1-1 0,3 1-2 16,-3 1 3-16,-2-1-4 0,2 5 5 16,-2 1 0-16,2 1-2 0,-1 1 8 0,0 2-10 15,1 1 2-15,-6 0-3 0,0 3-6 0,-3-2 7 16,0 3 0-16,0-3 4 0,3 0-1 15,-3 0 3-15,-2-1-3 0,4 0-2 0,-1-2 5 16,3 1-3-16,4 1 3 0,2-2 2 0,5 3-6 16,0-2 3-16,3-1-3 0,4 0-1 0,-2-1 4 15,4 0-2-15,-1 0 0 0,0-3-2 16,-3 2-2-16,-1-3 3 0,-4 0 2 0,-5-1 3 0,0 2-4 16,-3-2 4-16,2 0-3 0,-1-4-2 15,1-1 7-15,0 4-3 0,-1-1 0 0,3 3-2 16,1 0 5-16,1 1-5 0,5-2 0 0,1 2 2 15,2 1-9-15,-2 0 9 0,0 2-3 16,0 0-1-16,-1-1 7 0,0 2-5 0,1-1 1 16,-1 1 0-16,-2 1-2 0,-2-1-1 0,-4 0 0 15,-9 0 2-15,1-1-7 0,-8 0 6 0,-1 0 0 16,-5-1-5-16,-6-1 10 0,-2 3-7 0,-3 0 3 16,-3 1 1-16,5 4-6 0,2-3 4 0,-2 1-1 15,4 1 5-15,-3-1-2 0,7 0 0 16,8 0-4-16,3-2-2 0,8 2 7 0,0-1-3 15,4 0 5-15,6 1-2 0,1 1-7 16,10-1 6-16,2-3-2 0,5 2 5 0,9-3-1 16,5 1 0-16,8 0 1 0,6-1-4 0,7-1 5 15,6 1-5-15,7-1 1 0,6 0-7 0,10 2 0 16,3-2 0-16,7 1 0 0,0 1 0 0,2-2 0 16,-1 2 0-16,0 0 0 0,0-1 0 15,0 2 0-15,0-1 0 0,0 0 0 0,0 0 0 16,0 2 0-16,0-1 0 0,0-1 0 0,0 0 0 15,-1-2 0-15,1 2 0 0,-2-1 0 0,2 1 0 16,0 1 0-16,0-1 0 0,-1-1 0 0,1 0 0 16,-1 1 0-16,-3-1 0 15,2-3 0-15,0 1 0 0,-1-3-28 0,-1 1-57 16,2 2-67-16,-2-1-197 0,-2 4-969 0,-5-7-518 16</inkml:trace>
  <inkml:trace contextRef="#ctx0" brushRef="#br0" timeOffset="270593.1425">19926 16654 1595 0,'-11'-13'39'0,"-4"-5"9"0,-4 0 19 0,6 3 30 16,4 5 31-16,0-3 29 0,2 2 1 0,5 1-8 0,0 2-26 16,1 3-26-16,2-1-17 0,-1 3-24 15,2 1-7-15,-1 2-5 0,-1 0-8 0,0 0-5 16,0 0-8-16,0 0-3 0,0 2-2 0,0-2-4 16,0 3 0-16,0-1-2 0,1 3 10 15,1 4 2-15,3 0 7 0,-2 9 3 16,3 3-4-16,-2 6 10 0,-2 2-5 0,3 3-5 15,-2 0-4-15,3-2-8 0,1-1-3 16,2-2-6-16,5-1-1 0,0-1-4 0,2-3 2 0,5-1 6 16,1-3-3-16,3-3 6 0,4-4-3 0,4-4 0 15,4-5 7-15,4-5-3 0,11-7 0 0,4-5-3 16,5-8 1-16,5-6-5 0,4-4-1 16,1-2 5-16,2 0-14 0,-1-2 4 0,-2 3-3 15,0 3-3-15,-4 3 9 0,-2 4-4 0,-6 1 3 16,-5 2-2-16,-8 3-4 0,-8 2 2 0,-12 4-3 15,0 1 4-15,-12 4-3 0,-2 2 6 0,-3 3-2 16,-6 1 0-16,-2 0 10 0,0-1-5 16,0 4 3-16,0-2-2 0,0 0-4 0,-1 1-5 15,1-1-2-15,0 0 3 0,-1 1-4 0,-2-1 5 16,3 0-4-16,-1 1-8 0,-2-2 1 16,2 2-16-16,-5-1-14 0,-1 4-15 0,-3 1-27 15,-8 6-18-15,0 4-35 0,-6 5-48 0,-5 7-74 16,-7 3-162-16,-5 3-287 0,-3 5-846 0</inkml:trace>
  <inkml:trace contextRef="#ctx0" brushRef="#br0" timeOffset="270979.066">19449 17544 1318 0,'-16'9'78'0,"-5"0"48"16,0 1 15-16,6 1 3 0,10-2-2 0,4 4-10 16,3 2 7-16,2 5-1 0,5 4-18 15,7 3-14-15,2 8-12 0,6-6-16 0,6 1-2 0,4-2-15 16,8-1 1-16,3 2-5 0,3-5-16 0,7-6 4 16,0-6-14-16,9-9-3 0,4-3-3 15,4-7-6-15,7-6-6 0,2-7-6 16,3-5 5-16,2-5-4 0,-1-5 6 0,2-3 3 0,-5-2-13 15,1 1 1-15,-10 3-5 0,-3 4 0 16,-9 3 8-16,-10 5-3 0,-10 4 0 0,-11 4-5 16,-7 2 1-16,-5 2 2 0,-7 3 5 0,-4-1 7 15,-5 5-2-15,-1 0 1 0,-1 0-2 0,-2-2 2 16,1 1 3-16,-1 4-8 0,-1 0 1 0,1 1-8 16,2 0-3-16,-4 0 3 0,1 0-3 15,2 1 5-15,0 1-10 0,0-1-3 0,1-1-22 16,-1 1-30-16,0-6-49 0,-2 2-100 0,2 0-238 15,-1-4-739-15,5-5-171 0</inkml:trace>
  <inkml:trace contextRef="#ctx0" brushRef="#br0" timeOffset="325715.8223">96 13389 250 0,'0'0'-34'0,"0"0"7"0,0 0 5 16,-28-16-117-16,28 16 112 0,0 0 27 0</inkml:trace>
  <inkml:trace contextRef="#ctx0" brushRef="#br1" timeOffset="890432.3877">1112 4989 1 0,'-4'-7'0'0,"-5"-4"0"0,-1-1 257 0,2 1 129 0,1 4-58 16,3 0-59-16,-2 0-69 0,2 3-36 15,2 1-6-15,-4-1-14 0,4 2-15 0,1 2-27 16,-1 0-38-16,2 0-38 0,0 0-50 16,0 0-38-16,0 3 2 0,0 3 15 0,1 3 34 15,1 7 35-15,-1 6 4 0,0 2-4 0,0 5-7 16,4 2-6-16,-2 1-6 0,1-1-2 0,3 1-1 15,-1-4-1-15,-1-2 3 0,3-4 1 16,3-3 5-16,-1-4 3 0,3-1 11 0,2-5 22 16,-1-1 24-16,5-6 29 0,6-8 15 0,4-5-3 15,9-9-14-15,11-6-23 0,3-7-19 0,6-6-11 16,6-4-8-16,4-4-8 0,6-7 0 16,8-4-6-16,5-3-2 0,4-1 2 0,2 2-6 15,6 0 1-15,-5 4-1 0,-3-1 0 0,-7 2-2 16,-5 4-1-16,-7 3-5 0,-6 7-4 0,-5 5 1 15,-9 7-2-15,-8 6 1 0,-8 2 4 0,-8 7-2 16,-6 1 0-16,-4 4 2 0,-5 0-4 16,-1 5 3-16,-5-1-1 0,0 1-2 0,-5 2-3 15,2 1 0-15,-2 1 0 0,0 0-1 0,-2 0 5 16,-2 0-3-16,2 0-2 0,0 0 3 16,0 0-7-16,0 0 7 0,-2 0 1 0,2 0 2 15,-1 1 1-15,1-1 1 0,-1 0 1 0,1 0 0 16,0-1 4-16,-2 2-2 0,2-1-1 0,0 0-1 15,0 0-4-15,0 1 3 0,0-1 0 0,0 1-1 16,-1 2 1-16,1-6-3 0,0 3-3 16,0 0 1-16,0-1 0 0,-1 1-9 0,2 0-9 15,-1 0-27-15,0 1-16 0,0 4-30 0,-1 2-58 16,-1 5-83-16,0 3-135 0,1 3-317 16,-1 4-837-16</inkml:trace>
  <inkml:trace contextRef="#ctx0" brushRef="#br1" timeOffset="891730.9529">990 6763 615 0,'-4'-7'109'0,"-2"-2"53"15,-1-3 59-15,-1-1 26 0,1-3-24 0,-2-2-27 16,2 1-27-16,2 0-12 0,-1 2-12 16,4 0-14-16,0 1-12 0,1 0-20 0,0 3-18 15,1 2-18-15,0 1-20 0,1 2-14 0,-1 1-18 16,0 4-14-16,1-2-5 0,-1 3-1 0,2 1 9 16,-1 1 6-16,4 3 9 0,-2 1 5 15,0 3-5-15,3 3 10 0,-2 2-12 0,4 7-3 16,2 18 2-16,1 1-8 15,-2-4 9-15,-2-6-1 0,-1 1 7 16,3 0-3-16,0 0-1 0,0-2-2 0,3-2-1 16,0-1 1-16,6-1 1 0,-1 0 2 0,0-1 0 0,5-5 0 15,2 2 5-15,-1-6 9 0,7-2 10 0,6-8 5 0,6-4 0 16,4-6-9-16,7-4-8 0,4-11-2 0,4-8-5 16,2-8 0-16,9-8-4 0,6-10 2 15,9-13 0-15,6-10-2 0,13-11 4 0,10-5-7 16,0-4 1-16,6 1-2 0,-1 3-3 0,-2 7 1 15,-6 5 3-15,-3 6 1 0,-8 5 3 0,-9 8-2 16,-12 8-3-16,-13 8-1 0,-8 6 2 16,-10 6-7-16,-6 7-2 0,-9 6 0 0,-6 0-4 15,-5 7 6-15,-4 0-1 0,-2 3 0 0,-6 6-3 16,-4-2 0-16,0 3-1 0,-5 3 1 0,0-1 1 16,-3 2 1-16,-1 0 3 0,1 1 1 15,0 0 1-15,-2-1 2 0,2 1 2 0,-1-1-2 16,0 1 2-16,1 1-3 0,-1-1-1 0,0-1-1 15,1-1 1-15,-3 2-2 0,3-1-1 0,-1 0-1 16,1 2-3-16,0-2 2 0,-1 0 0 16,1 0 0-16,-2 0 1 0,2 0-2 0,0 0-1 15,0 0 1-15,0-1 0 0,0 1 0 0,0 0-1 16,0-1 0-16,0 2-4 0,0-1 2 0,2-1 0 16,-2 1-3-16,0-1-1 0,0 1-11 0,1 0-11 15,-1-2-17-15,0 1-23 0,0 1-25 0,0-1-41 16,1 3-4-16,2 5-58 0,-1 4-111 15,3 5-326-15,2 0-1010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34:27.38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2680 2343 1 0,'-2'-5'0'0,"1"-2"101"0,1 0 231 0,0 0-22 15,0 2-38-15,0-2-36 0,0 4-22 0,0-1-21 16,0 0-21-16,0 1-14 0,1 1-14 16,-1 2-29-16,0-1-23 0,0 2-26 0,-1-1-32 15,1 0-17-15,0 1-10 0,0-1-10 0,0 1-1 16,0 1 2-16,0 0 6 0,0 2 5 0,1 3 11 15,1 5 6-15,-2 1 2 0,0 1 2 0,1 4-8 16,-1-3-2-16,0 6-1 0,0 0 3 16,-1 4 7-16,1 0 3 0,0 3 0 15,0 1-2-15,-2 1-2 0,1 2-3 0,-1 2-4 0,0-1 0 16,0 0-4-16,-1 3 1 0,2-4-2 0,1 2-6 16,0-2 0-16,0 0-1 0,0 1-4 15,0-4 1-15,1 3-1 0,1-3-1 0,-2-3 3 16,1-2 0-16,1-2-1 0,0-3-2 0,-1-2 0 15,0-2 1-15,-1-2-1 0,0 0 2 16,1-2 1-16,1-3 2 0,1-1 0 0,-2-1-1 16,0-2 2-16,-1-1-1 0,0 0 2 0,1-3 4 15,-1 0 6-15,1-3 4 0,-1 3 6 16,0 0 1-16,0 0-2 0,1-2-1 0,-1 2-4 0,2 0-5 16,-2-2-5-16,1-1-5 0,2 0-4 15,0-1-4-15,-2 1-5 0,1 0-4 0,-1 0-13 16,-1-1-12-16,1 0-20 0,1 0-27 0,-2-2-43 15,2-1-71-15,-2 0-154 0,2-1-322 16,1-1-881-16</inkml:trace>
  <inkml:trace contextRef="#ctx0" brushRef="#br0" timeOffset="804.0501">2585 2150 1 0,'-5'-5'129'0,"1"-2"218"0,1-1-39 16,-2 3-38-16,2 0-60 0,1 0-34 15,-2 4-26-15,1-1-34 0,2 2-44 16,1 1-37-16,-2 0-27 0,1 2-12 0,-3 3 3 16,0 1 6-16,-6 2 4 0,1 3 5 0,-1 1 4 15,-3 3 6-15,-2 2 15 0,-1 3 3 0,-3 1 1 16,-2 2-4-16,-2 2-8 0,-2 2 3 0,2 1 5 16,-4 1 0-16,2 1-3 0,-2-2-9 15,4-1-8-15,1-2-5 0,4-2 2 0,-1-5 0 16,1 0 0-16,3-4-2 0,-1-2-5 0,4 1-3 15,2-5 1-15,6-2 1 0,-2-2 3 0,2 1 2 16,-2-1 0-16,3-1 2 0,-1 1 1 0,1-1-6 16,1 3 3-16,0-6-4 0,-1 3-2 0,1-2 0 15,1 0-3-15,1 0 0 0,0-2 0 16,0 0 2-16,0 1-1 0,1-1 6 0,1 0 8 16,1 2 7-16,0 0 13 0,2 0 4 0,1 1 5 15,6-2 2-15,3-1-1 0,2-1-1 16,6-4-6-16,-2 1-1 0,4-2-13 0,4 0-5 15,-1-2-5-15,4 1-5 0,0 0 2 16,4-3-4-16,-2 2 1 0,1 0-2 0,2-1-2 16,0 0-4-16,-3 3 1 0,-1-3-3 15,-2 2 0-15,2 0 3 0,-4 0-1 0,-2 2-4 0,-4 2 1 16,-6 0-2-16,-2 2 1 0,-4 0 2 16,-4 0 0-16,0 0-1 0,-5 1-1 0,3-1 4 0,-4 1-2 15,-1 0 2-15,-1 0 5 0,-2 1-3 0,3-1 3 16,0 0-1-16,-2 1 0 0,2-2 4 15,0 1-2-15,0 0 2 0,0 0 1 16,0 0-4-16,-1 0 1 0,1 0-2 0,0-1 2 16,0 2-6-16,0-1-2 0,0-1-12 0,0 1-23 15,0-2-35-15,0 2-72 0,0 0-131 16,0 0-101-16,0 3-302 0,0-2-847 0</inkml:trace>
  <inkml:trace contextRef="#ctx0" brushRef="#br0" timeOffset="1057.5485">3093 2435 2186 0,'0'-4'256'16,"0"-3"-38"-16,-1-1-54 0,1 2-21 0,0 0-24 15,0 1-23-15,0 0-22 0,0 3-20 16,0-2-14-16,-1 3-8 0,1 0-10 0,0 0-4 15,0 1-6-15,-1 0-7 0,1 0-1 0,0 1-4 16,0-1 2-16,0-1-4 0,0 1-4 0,0 0-4 16,0 0-12-16,-3 0-21 0,3 0-33 0,0 0-37 15,0 0-35-15,3 2-56 0,-1-1-108 16,-1 3-188-16,4-4-612 0</inkml:trace>
  <inkml:trace contextRef="#ctx0" brushRef="#br0" timeOffset="1436.2918">3342 2137 1190 0,'5'-10'342'0,"-2"-5"-3"0,3-2-54 16,-4 4-45-16,2 1-24 0,-1 4-38 0,-1 3-35 16,-1 1-28-16,-1 3-38 0,0 1-31 0,0 1-23 15,0 1-13-15,0-2-9 0,-1 0 0 16,0 1-6-16,1 3 0 0,0 4 1 0,0 6 2 0,0 6 10 15,-1 3-3-15,0 1 1 0,-1 1 3 16,1 0-4-16,-2 2 3 0,2 0 5 0,-2 2-2 16,0 2 0-16,0 1-1 0,1 0-1 0,-4 1-1 15,3 1 3-15,2-2-2 0,-1 0 0 0,1-2 1 16,-2-1-3-16,3-2 0 0,-1 0-1 16,1-2-1-16,0-2-1 0,-2-4 2 0,2 1-2 15,0-3-3-15,0 0 3 0,0-5 1 0,2 1 0 16,-2-3 8-16,1-2-4 0,-1 1 3 15,0-4-2-15,0-1-2 0,0-1 4 0,0-3 3 16,0 0 6-16,0-1 3 0,0-1 3 0,0 2-4 16,0 0-6-16,0 0-5 0,1-2-15 15,-1 2-12-15,0-1-29 0,-1 0-50 0,1 0-45 16,-1-2-95-16,-1 1-189 0,1 2-255 0,-5 5-926 16</inkml:trace>
  <inkml:trace contextRef="#ctx0" brushRef="#br0" timeOffset="1842.8675">2226 3362 1462 0,'-16'2'198'15,"-5"2"38"-15,-3 1-4 0,6-3 6 0,6-2-16 16,5 3-30-16,4-3-43 0,2 0-41 15,1 0-27-15,1 0-27 0,0 0-10 0,1-1-10 16,-1 1-1-16,2 0-1 0,0-2 7 0,1 1 1 16,10-5-2-16,6 0-2 0,6-6-9 0,4-1-8 15,6-3-1-15,3 1-5 0,4 0-1 0,2-3-1 16,3 2-1-16,0 2-4 16,-1-3-2-16,4 1 1 0,-2 4 0 0,1-2 1 0,0 1 0 15,-1-1-2-15,-1 3-1 0,1 0-1 16,-5 2 0-16,-5 1 1 0,-4 1-2 0,-4 2 2 15,-5-1-2-15,-2 2 1 0,-4 1-1 0,-6-1 0 16,-4 2 2-16,0 0-3 0,-4 2 2 0,-3-3 0 16,-2 3 0-16,-1 0 1 0,0 0-2 0,-1 1-1 15,0-1 0-15,0 0 0 0,1 0 1 0,-1 0-3 16,-1 0 0-16,1 0-6 0,-1 0-12 0,1 0-13 16,-2 3-19-16,-7 2-33 0,-4 4-47 15,-7 4-76-15,-2 4-121 0,-4-1-213 0,-3 2-1061 16</inkml:trace>
  <inkml:trace contextRef="#ctx0" brushRef="#br0" timeOffset="2260.9711">2086 3712 1491 0,'-9'1'243'0,"-1"0"51"16,1 2-12-16,6-2-24 0,3-1-40 0,1 0-57 0,-1 0-54 15,1 0-24-15,-1 0-18 0,0 0-12 0,1 0-5 16,0 0-8-16,3-1-5 0,-3 2-5 16,0-2 1-16,1-2 1 0,6 1-1 0,4-4 1 15,3-1-8-15,11-2-6 0,3 1-2 0,3-1-4 16,7-3 3-16,1-1 2 0,3-4 0 16,8 0-6-16,3 1 1 0,3 0-2 0,1-2-2 15,2 0 3-15,-1 3-4 0,1-3 2 0,-2 1-3 16,-4 2 0-16,-3 1-1 0,-3 1 2 15,-7 0 0-15,-3 3 4 0,-3-2-2 0,-3 1-1 0,-3-1-1 16,-7 4 2-16,-3 2-4 0,-5 1-1 16,-4 2 3-16,-6 2-6 0,-2-1 11 0,-1 2 2 15,-1 0-1-15,0 2 1 0,-1-2-3 0,1 0-1 16,-2 0 0-16,2-2 7 16,0 2-7-16,0 0-1 0,0 0-2 0,0 0-13 0,-1 0 12 15,1 2-2-15,-1-2 0 0,1 0 7 0,0 0-8 16,-1 0-2-16,1 0 1 0,-1-2-2 15,1 2-6-15,0 0-11 0,-2 0-21 0,1 0-42 16,-1 0-63-16,0 3-102 0,-4 1-428 0,-8 9-1100 16</inkml:trace>
  <inkml:trace contextRef="#ctx0" brushRef="#br0" timeOffset="36580.9713">5146 1449 1 0,'-2'-2'0'0,"1"-1"136"15,-2 1 197-15,2-1-39 0,1 2-35 0,-1 0-42 16,0 0-20-16,1 0-22 0,0 1-21 0,0-1-20 16,0 0-21-16,1-1-19 0,-1 1-11 15,1-2-11-15,0 2-11 0,1-1-13 0,-1 1-15 16,0-1-12-16,2 0-6 0,-2 1 0 0,3 0-8 15,0-1 1-15,-2 1-1 0,3 0-6 16,0 0 5-16,0 1-3 0,-1-2-2 0,1 1 0 0,0 0 0 16,3 1 1-16,0 1-1 0,-1 2 0 15,1-3-3-15,2 3 1 0,-4 1 2 0,1 1-7 16,2 1 7-16,0 0-5 0,0 2 2 0,-2 1 4 16,3 2-2-16,-1 3 4 0,-2-2-3 15,2 3 2-15,1 1-1 0,-3 3 3 0,1 1-2 16,-3 4 1-16,2 0 3 0,-3 0-5 15,1 3 1-15,-2 0 2 0,-2 4-8 0,-1 0 6 16,-1 1-1-16,-2 3 2 0,0-6 5 0,1 0-2 16,-2-6 1-16,1-2-1 0,0-3-2 15,2-5-3-15,1-4 2 0,-1-1 1 0,1 0-1 16,-1-3 1-16,1-2 2 0,-2-1 11 0,2-3 23 16,0 1 26-16,0-1 29 0,0 0 9 0,0-1-14 15,0-3-28-15,-3-3-31 0,0-2-25 0,2-3-9 16,-3-2 2-16,1 1 0 0,2-1-2 0,0 0 1 15,2 0-3-15,-1 0 0 0,1-1 1 0,0 0 0 16,2-2 2-16,1 2 0 0,-1-1 4 16,4 0-4-16,2-2-5 0,-1 2 3 0,2 0-11 15,4 0 8-15,-4 3 1 0,1-1 0 0,3 0 4 16,0 3-3-16,-2-1 2 0,0 2-4 16,5 0 4-16,-5 3-2 0,0 0 3 0,2-1 1 15,-4 5-2-15,0-1 2 0,-1 2-4 0,-1 1-1 16,-1 0-1-16,2 2-4 0,-4 0-3 15,1 2-3-15,-2 3 1 0,3 0-1 0,0 1 6 16,-1 5 4-16,2-2-4 0,0 4 9 0,0 0-2 16,-2 4 3-16,2 0 3 0,-2 4-4 0,-2 1 2 15,1 1-1-15,-1 3-2 0,-2-2 2 16,-1 3 0-16,0 0-1 0,1-4 5 0,-2 0-1 16,-2 1 0-16,2 0-1 0,0-1-1 0,-1 1 2 15,0-1 1-15,1-3 0 0,0 0-1 0,-1-1-1 16,0-1 0-16,-1 3-1 0,-2-4 4 0,3-2 2 15,0 0-1-15,0-4-1 0,1 2-3 16,-1-6 0-16,1 0 3 0,0-3 1 0,0-2 3 16,0-2 9-16,0 0 9 0,0 0 13 0,0-2 10 15,0 2 3-15,0-1-4 0,1-2-9 0,-1 1-17 16,0-3-16-16,0-3-15 0,0-1-18 0,-1 0-16 16,0 3-33-16,-1 0-44 0,1-1-63 15,-1 0-137-15,2 2-303 0,0-2-923 0</inkml:trace>
  <inkml:trace contextRef="#ctx0" brushRef="#br0" timeOffset="36925.3544">6010 1618 1217 0,'-3'-6'345'0,"0"-2"-33"0,1 0-65 0,1 1-32 16,1 3-27-16,0 0-33 0,0 0-31 16,0 3-24-16,0 0-28 0,0 1-31 0,0 0-20 15,0 1-14-15,0-1-7 0,1 0-5 16,-1 2 0-16,2-2 1 0,4 2-1 0,2 1 5 16,1-1 2-16,3 1 0 0,0 1 4 0,8-2 3 15,-1 1 1-15,2-1 2 0,1-4 0 0,3 1 0 16,1-1 0-16,0-1-3 0,-1-1-3 15,2 1 0-15,-2-1-2 0,3-1 2 0,-5 0-1 0,3 0-1 16,-8 2-3-16,2-1-2 0,-4 2-6 16,-1 1-12-16,-1-2-20 0,-4 2-39 0,-2 0-49 15,-4 1-63-15,3 0-102 0,-4 2-100 0,-1 2-133 16,-3 2-291-16,-3 1 160 0</inkml:trace>
  <inkml:trace contextRef="#ctx0" brushRef="#br0" timeOffset="37131.2926">5858 1939 33 0,'0'3'186'0,"2"-3"6"15,-1 3 121-15,4-2 122 0,-1 1-3 0,3-2-63 16,4 0-86-16,2-2-84 0,5 0-71 0,8-1-44 16,0-1-27-16,4-1-19 0,0-1-11 0,1 1-4 15,0 0-9-15,2 1-4 0,2-2-5 16,-2 0-5-16,3 0-5 0,-1 0-25 0,1-2-57 15,-1-1-119-15,-4 1-162 0,1-2-468 0,0-1-459 16</inkml:trace>
  <inkml:trace contextRef="#ctx0" brushRef="#br0" timeOffset="37423.6142">6670 1430 1367 0,'0'-9'362'0,"1"-2"-50"0,0-4-43 0,0 2-42 0,3 3-38 15,-1 1-31-15,-1-2-34 0,0 4-22 16,0 3-23-16,0 1-27 0,0 3-20 0,-2 1-18 16,0 1-15-16,0-1-7 0,0 1-1 15,2 4 2-15,5 2 3 0,-1 5 7 0,3 4-5 16,1 2 2-16,1 0 4 0,-3 4-1 0,0 1 4 16,-4 1-1-16,4 4-3 0,-5-1 4 0,1 1 3 15,-1 0-2-15,-1 4 0 16,-1-1-1-16,-1 0-8 0,0 3 6 0,-1 0 4 0,0-2-1 15,0 2 8-15,0-6-6 0,0 0-6 0,0-4-3 16,1-5-6-16,0-3-8 0,1-3-19 0,-1-1-27 16,1-2-46-16,0-1-58 0,0-3-51 15,0-2-36-15,0-5-133 0,-1-6-511 0,2-3-361 16</inkml:trace>
  <inkml:trace contextRef="#ctx0" brushRef="#br0" timeOffset="37773.2655">7018 1520 438 0,'1'-8'628'16,"3"-7"-132"-16,-2 2-129 0,-1 2-70 0,0 7-53 16,-1 1-70-16,-1 3-64 0,1 0-59 15,-1 1-56-15,0 3-15 0,-3 3 5 0,1 4 19 0,-6 8 23 16,-3 5-1-16,0 4-6 0,-4 4-7 16,4 3-6-16,0-2 0 0,0 3-9 15,4-5-1-15,2-1 3 0,5-7 0 0,2-2 5 16,4-3 1-16,-1-6 1 0,3-1 0 0,-1-2 5 15,3-1 6-15,-1-5 13 0,1-2 9 0,2-4 6 16,0-4-3-16,4-1-4 0,0-5-6 0,5-3-8 16,-3-4 0-16,1-3-8 0,-3-1 1 15,2 0-2-15,-4 0-3 0,0-1 2 0,1 1-9 16,-2 0 1-16,-3 3-5 0,-1 0 1 0,-3 1 4 16,0 3 1-16,-1 0 2 0,-3-1-3 0,-2 6-5 15,0-1-2-15,-2 4-2 0,-2 1-2 16,0 2-2-16,-1 2-8 0,-4 1-7 0,-2 2-1 15,-5 2 0-15,5 3-4 0,-7 0-4 0,6 2-16 16,-5 5-31-16,6-1-51 0,2 5-93 16,3 1-128-16,4-1-171 0,6 0-415 0,6-3 27 15</inkml:trace>
  <inkml:trace contextRef="#ctx0" brushRef="#br0" timeOffset="38151.5025">7400 1484 858 0,'1'-6'490'0,"-1"-3"-115"16,1-1-93-16,-1 0-41 0,1 3-28 0,-2 1-26 16,1 3-33-16,-1 0-36 0,0 0-41 0,0 2-31 15,1 2-33-15,-3 2-22 0,2-2-3 16,-2 4 0-16,-5 3 9 0,-2 5 6 0,-2 2 1 16,1 4 0-16,-1 3-1 0,1 2 1 0,1-1 0 15,0 2-5-15,2 0-2 0,0 0 0 16,5-1 5-16,-3-2 2 0,5-3-5 0,5-2-1 15,0-3-3-15,2-1 3 0,1-2 6 0,3-2 5 16,5-2 6-16,-3-3 4 0,1-4 6 0,3-2 3 16,-1-2 1-16,4-6 0 0,3-4 7 0,0-4-7 15,5-1-6-15,-5-3-2 0,-1 0-10 0,0-2 1 16,-4-2 1-16,0 0-2 0,-3 0-2 0,-3-2 2 16,-2 2-2-16,0 2 2 15,-5 2 3-15,2-1-2 0,-6 3-1 0,-2 3-3 16,-5-1 1-16,3 5-5 0,-3 2 3 0,-2 0-4 15,-2 4-3-15,-2 0-4 0,-4 0-3 0,-2 5-1 16,-3-1-3-16,-6 7 0 0,2 3-10 16,-5 3-25-16,3 4-49 0,1 2-110 0,5 5-277 0,1 3-1171 15</inkml:trace>
  <inkml:trace contextRef="#ctx0" brushRef="#br0" timeOffset="38855.19">4920 2406 1 0,'-4'-2'0'0,"-2"-1"0"0,-1 0 259 15,2-1 46-15,1 3 8 0,2 0-14 16,-1 0-41-16,0-1-40 0,2 2-21 0,0-1-28 16,1 1-28-16,0 0-32 0,1 0-35 0,0 1-33 15,1-1-14-15,-1 0-9 0,0 0-3 16,-1 2-2-16,2-2 5 0,0 0-1 0,3 1 5 15,2 1 7-15,3 2 0 0,0-2 9 0,2-1 2 16,0 0 5-16,2-1 3 0,3 0 1 0,3-1 4 16,4-1-4-16,2-2-3 0,8 1-6 15,6-2-8-15,8 0-2 0,9 0-6 0,9-2 0 0,7 0-1 16,10-1-5-16,5-1 4 0,9 2-7 0,5-1 0 16,9 0 0-16,4-1-6 0,3 0 0 15,1 2-1-15,-4-3-1 0,1 2-2 0,1-2 4 16,-1-2 0-16,0 3-1 0,-5-3 6 0,-6 5-7 15,-5-3 1-15,0 0 0 0,-10 3-5 16,-4-1 4-16,-4 0-2 0,-6 1 1 0,-9 1-1 16,-9 2 0-16,-12-3 0 0,-9 3 0 15,-8 0 7-15,-9 0-3 0,-9 2 6 0,-5 2 5 16,-6 0-1-16,-1 0 4 0,-2 0-7 0,2 1-7 16,0-1-12-16,-1 1-3 0,-6 0-5 0,-5 0-6 15,-8 3-4-15,-7-1-17 0,-2 3-21 0,-2 1-40 16,-1 0-77-16,-4 1-133 0,-1 2-378 15,1-3-918-15</inkml:trace>
  <inkml:trace contextRef="#ctx0" brushRef="#br0" timeOffset="40118.515">4375 2278 1125 0,'-10'-16'226'0,"-6"-7"1"16,1-7-9-16,0 2-25 0,1 2-24 0,2-6 7 16,2-4-14-16,-4-2-28 0,-1-4-29 15,2 0-18-15,-4 3-21 0,3-2-12 0,-2-3-9 16,1 1-11-16,-3-3 5 0,0 1-7 0,-2-2 9 15,3 1-8-15,0 1-12 0,0-1 5 0,2 4-12 16,-2 0 1-16,3 1-5 0,-2 3-1 0,5-1-1 16,1 1 1-16,-2 1 1 0,4 3-4 15,0 3 2-15,2 2-1 0,0 4-3 16,2 0 5-16,0 5-7 0,1 1 0 0,0 2 3 16,1 5-2-16,-1 0 4 0,3 4-3 0,-1 0 2 15,1 1-5-15,0 2 0 0,1 1 0 0,-1 1-2 16,0 2 5-16,0 0-8 0,0 1 1 0,0 0 0 15,0 1-9-15,0-1 6 0,0-1-5 16,4 1-3-16,6-1 8 0,6-2 3 0,9-1 5 16,6-2 0-16,5 0 4 0,7-1-7 0,5 2-1 0,7-2 4 15,3 1-9-15,10-2 7 0,3-1 2 16,3 0-4-16,10-2 5 0,-42 8 5 0,12-3 0 16,0 1 1-16,11-3-1 0,4 1-11 15,13 0-1-15,-1-1 3 0,11 0-3 0,2-2 5 0,-1 1-3 16,-1 0 2-16,2 1 0 0,-3-3-2 15,0 2 3-15,1-2-5 0,0 1 5 0,1 0 0 16,2-1-1-16,-2 3 2 0,-1 0-8 0,0-1 7 16,0 2-3-16,1 1-3 0,-2-1 6 15,-1 2-8-15,0 0 8 0,-3 2 4 0,0-1-2 16,-4 1-2-16,-2 2-6 0,-1 1 2 0,-4-1-3 16,-4 1 9-16,-4 0-3 0,0 0-2 0,-7 0 5 15,0 0-3-15,-1 0 3 0,-7-1 3 16,-3 0-3-16,0 1 2 0,-3-1-8 0,-3-1-1 15,-4 2 0-15,-3-1 3 0,-4 0 6 0,-1-1-5 16,-3 1 5-16,-5-1-9 0,1 2 3 16,-9-1 3-16,1 0-2 0,-6 0 5 0,0 1-4 15,-4-1 2-15,-4 1-3 0,-2 0 3 0,0 0 2 16,-1 0 0-16,-1 0 5 0,1 0-9 0,0 0-2 16,-1 0 2-16,1 0-10 0,0 0 11 15,0 0-8-15,0 0-2 0,0 1 0 0,0-1-3 16,0 0-4-16,0 0-4 0,0 1 6 0,0 0 2 0,0 3 6 15,0-1 8-15,1 3-6 0,-1 0 5 16,1 3-3-16,4 2 1 0,-4 1 1 0,0 4-5 16,-1 1 13-16,1 4-5 0,-1 5-5 15,0 23 0-15,-3 4-9 0,-4-5 4 0,4-7 4 16,-4 4 7-16,3 0-2 0,-3 1-1 0,3 3 3 16,-1-1-3-16,4 0 3 0,0-1 0 15,2 0 1-15,0-5 0 0,0 2 1 0,4-2-1 16,-2 0 0-16,6-1 2 0,-6-2-2 0,4-2-2 15,-5-7-2-15,4 1-5 0,-3-3 3 0,-2-5 1 16,3 0 4-16,-1-3 0 0,-2-4 1 0,1 0 0 16,-2-5-1-16,1 3 1 0,-1-3-1 15,-1-2 1-15,0 1-1 0,0-2 1 0,-3-1 3 16,3 0 0-16,-2-1 1 0,3-2 1 0,-2-2-1 16,1 2 2-16,0-4 2 0,-4 1 0 0,3 2 5 15,-5-2 0-15,2 2 1 0,-6 0 1 16,-4 0-1-16,-1 0-2 0,-7 0-4 0,-4-3 0 15,-9 0-7-15,-5 0 0 0,-2 0-6 0,-7 2-1 16,-8-2 2-16,1 0-1 0,-5 1 3 0,-4-1-2 16,1 0 0-16,-3-1 2 0,0-1 0 0,6 0-1 15,3 0-1-15,5 0 0 0,2 0-2 0,7 4 2 16,7-2 0-16,2 2-1 0,7 2 0 16,2-4 0-16,0 2-3 0,6-1 3 15,3-1 0-15,6 0 0 0,2 0 0 0,3 0-2 0,2 0-3 16,-1 0-4-16,5 0-11 0,0 3-35 15,0 3-68-15,1 6-168 0,0 3-809 0,1-1-626 16</inkml:trace>
  <inkml:trace contextRef="#ctx0" brushRef="#br0" timeOffset="118557.8452">3778 4240 1 0,'1'-8'0'0,"-1"-2"95"0,2-4 242 0,-1 4-24 16,0 0-24-16,0 2-19 0,1 1-10 16,-2-2-19-16,0 4-20 0,1-1-25 0,-1 1-31 15,0 2-27-15,1-1-23 0,-1 4-28 0,0 0-23 16,0 0-27-16,0 1-22 0,0 2-12 15,0-3-13-15,-1 1-12 0,1 5 4 0,1 2 7 16,1 7 5-16,-1 4 17 0,1 6-2 0,-2 5 4 16,0 5 12-16,-1 5-1 0,-3 5 3 0,-1 4 0 15,-2 4-1-15,-4 0-2 0,0 2 1 16,1-2-4-16,-1 0-8 0,1-4 2 0,2-3-5 16,-1-5 17-16,3-5 7 0,-2-4-3 0,-1-4 3 15,0-6-16-15,2-5-9 0,4-5 3 0,0-5-1 16,1-3 9-16,0-4 19 0,0-2 6 15,1-1-1-15,-3-5-8 0,-4-8-16 0,1-3-7 16,1-9 2-16,-1-1-3 0,-2-4-3 0,2-6-2 16,1-5-5-16,-2-3 1 0,3-3-4 0,2 0 3 15,2-2-2-15,1-2-1 0,2-2 6 0,4 2-6 16,-1 1 1-16,5 2 2 0,1 2-10 0,4 3 7 16,3 2-1-16,3 3-4 0,5 1 3 15,4 4-1-15,4 3-1 0,1 0 2 0,6 4 1 16,1 2-3-16,3 5 3 0,1 3 0 0,-2 4-2 15,-2 4 4-15,-3 4-3 0,-5 4-2 16,-4 3 1-16,-5 5-3 0,-3 3 0 0,-5 6 0 16,-1 2 1-16,-5 5 3 0,-3 8 1 0,-5 1 1 15,-4 4 0-15,-5 4 1 0,-5-3 0 0,-4 2 2 16,-4-1 4-16,-3-1-3 0,-2-4 3 16,-2-1 1-16,1 1 0 0,-4-4 1 0,-1-2 1 15,0 0-1-15,-1-4-3 0,3-1 3 0,2-4-2 16,0-2-1-16,1 0 4 0,6 0-4 15,0-4 0-15,5-2 2 0,2-1-4 0,3-5 6 16,0 0 2-16,5-2 1 0,1 0 3 0,1-1-1 16,2-1-3-16,-3-2-7 0,1-1-6 15,1-4-19-15,-1 0-18 0,2-3-27 0,2 1-39 0,0-2-49 16,2 1-74-16,2-1-144 0,4 0-325 16,0-2-862-16</inkml:trace>
  <inkml:trace contextRef="#ctx0" brushRef="#br0" timeOffset="119026.5356">3824 3580 743 0,'-10'-12'295'0,"-6"-2"27"16,0-4-54-16,2 3-36 0,2 3-25 0,2-1-25 15,-1 4-31-15,-1-2-31 0,2 3-21 16,-1 1-5-16,2 1-8 0,1 0-8 0,-1 3-15 16,5 2-8-16,-1-1-4 0,3 2-12 0,1 0-7 15,1 0-12-15,0 0-8 0,0 0-3 0,0 2-5 16,1-2 0-16,-1 0-1 0,1 1-2 16,2-1 5-16,0 2 5 0,3-1 13 0,5 0 7 15,1 0 8-15,3-1 3 0,6-2-4 0,4-1-7 16,4-2-4-16,3-1-7 0,3-1-3 0,2 1 3 15,2 0-10-15,-2-2-1 0,2 0-2 0,-3 1-9 16,-2-1 8-16,-1 0 0 0,-5 2-3 16,0 2 4-16,-5-1-4 0,-5 3 1 0,-6-2 0 15,-4 3 4-15,-2 0-4 0,-4 1 0 0,-1 0 1 16,-2 0-6-16,1 1 7 0,0-1-3 0,-2 0 0 16,2 0 3-16,-2 0-4 0,2 1 1 15,0-1-3-15,-1 0 3 0,1 0-3 0,0 0-2 16,-1 0 2-16,1 3-5 0,0-6 4 15,-2 3-1-15,2 0 0 0,0 0-1 0,-1 4-4 16,1-1-7-16,-1 2-17 0,0 2-21 0,2 3-41 16,1 1-50-16,2 2-63 0,5-1-118 0,-1 1-190 15,5-1-1045-15</inkml:trace>
  <inkml:trace contextRef="#ctx0" brushRef="#br0" timeOffset="119446.1565">4823 3940 1982 0,'-9'0'78'0,"-1"-1"31"0,0 1 10 16,3 1 20-16,3 0 11 0,-1 0-12 0,1 0-28 15,2-1-36-15,1 2-20 0,-1-1-19 16,2-1-15-16,2 0 1 0,-2 0-3 0,0 2 6 15,0-2 5-15,0 1 2 0,1-1-3 0,0 0 0 16,0 1-4-16,2-2-6 0,-3 1 5 0,3 0-3 16,-2 0 14-16,4 0 16 0,4 1 1 15,3 1 9-15,5-2-11 0,4 5-16 0,6-4-7 16,0-1-9-16,4 0-4 0,3-1-5 0,-2 0 3 16,-1 0-3-16,-1 1-4 0,-1-3 7 15,-2 3-5-15,2-3 3 0,-1 0 0 0,-1 3-5 16,-6-3-1-16,0 1 0 0,-5 0-1 0,-5 0 1 15,-3 0 1-15,-2 2-2 0,-1-1 0 16,-4 1 5-16,-1 1-7 0,0-1 3 0,-1 0 0 16,1 2-5-16,-2-2 2 0,2 0 0 0,-2 0-2 15,2-2 0-15,-1 2-2 0,0 0-10 0,1 0-16 16,-1 3 0-16,-2 0-23 0,-2 4-24 16,-1 2-31-16,-3 2-67 0,-5 2-106 0,-2 1-236 15,-8 1-1098-15</inkml:trace>
  <inkml:trace contextRef="#ctx0" brushRef="#br0" timeOffset="119783.562">4654 4387 1318 0,'-2'3'294'0,"1"-2"-154"0,0 1 19 0,1 0 56 15,1-1 43-15,-1-1-5 0,1 0-54 0,1 0-60 16,-1 0-46-16,3 0-28 0,-4 0-14 15,2 0-1-15,-1 0-2 0,6 0 18 0,5 0 7 16,14 0-6-16,11-1-9 0,11-2-25 16,2 0-12-16,-2 1-9 0,-3 1-3 0,-2 0-1 0,-6 0-6 15,-5-2 3-15,-3 1 1 0,1-1-1 16,-4 2-1-16,-2-1-1 0,-1-1 0 16,-4 1-2-16,0 0 3 0,-7-1-1 15,-3 2 0-15,-3 0-1 0,-2 2-2 0,-2-1 4 0,0-1 3 16,-2 1 1-16,0 0 5 0,0 0-1 0,0 1-3 15,-2-2 3-15,2 0-1 0,-1 1-2 0,0 0-2 16,0 0-3-16,1 0-12 0,-2 0-8 16,1 0-25-16,1-3-45 0,-1 3-77 0,-1-1-182 15,0 2-482-15,1 3-868 0</inkml:trace>
  <inkml:trace contextRef="#ctx0" brushRef="#br0" timeOffset="120927.2751">6538 4452 1 0,'-6'0'17'0,"2"0"294"0,-4 0 19 0,5 0-9 16,-1 0-8-16,1 0-29 0,2 0-44 16,1 0-25-16,-1 0-37 0,1 3-26 0,1-3-24 15,-1 0-23-15,0 1-20 0,0-1-22 0,0 0-17 16,0 0-22-16,0 0-7 0,0 0-8 15,0 0-6-15,0 0 0 0,1 1-3 0,-1-1-6 16,0 0 1-16,0 1-4 0,1-1-3 16,-1 0 0-16,2 1-3 0,1-1 3 0,-1 1 12 15,1 1 9-15,3 2 14 0,-1-2 12 0,5 1 7 16,6 0 4-16,3-1-2 0,-1 2-5 0,7-3-6 16,-1-1-6-16,6 0-5 0,1-1-6 0,4 0-1 15,-2-2-3-15,2 2-2 0,0 0 3 0,-2-2-6 16,4 2-2-16,-3 0 0 0,3 1-3 15,-3-1 2-15,3-1 2 0,-5 0-4 0,-2 1-1 16,-5 0 2-16,3 1 0 0,0-2 1 0,-3 1 4 16,1-1-5-16,-2 0-1 0,4-1-2 15,0 3-2-15,-3-2 4 0,5 1-2 0,1-1 2 16,4-2 0-16,-1 0-1 0,3 2-1 0,-1-1 1 16,3 0 2-16,0-1-1 0,1-1 0 0,3 0-1 15,7 1-2-15,0-1 4 0,3 0 1 0,-2 0 1 16,1-1 0-16,3 1-1 0,-1-1 2 15,5 0 0-15,1 1 3 0,3 1-1 0,-1-2-3 16,6 0 3-16,-2 0-4 0,4 2 3 0,3-2-1 16,5 0-1-16,-4 2 1 0,7-1-3 0,5 3 1 15,-2-2 1-15,4 1 1 0,0 0 0 0,1-1 0 16,-1 3-1-16,-1-2 0 0,3 2 1 16,1 1 1-16,1-2 0 0,0 2 1 0,-1 0 0 15,1 2-2-15,-2-2 1 0,-1 1-2 0,-2 1 0 16,-1-1 1-16,2 0 1 0,0 0-2 15,1 2 3-15,0-1 2 0,-2-2 0 0,1 0 4 0,2 0-3 16,-1 0 0-16,4-2-1 0,1 2-1 16,-1-3 2-16,7 1 2 0,-4-1-2 0,2 0-1 15,3 2-1-15,-2-2 0 0,4 1 1 16,4 0 2-16,0 0-4 0,4-4-1 0,-4 3-1 0,2-3-3 16,-4 1 1-16,5-1 2 15,-1 1 0-15,-2-2-1 0,3 1 2 0,-7 1-2 0,-1-2-1 16,-3 2 2-16,2 0-1 0,-6-1 0 0,1 2-1 15,-4-1-2-15,-6 1 1 0,-5-1 1 16,-3 0-2-16,-9-2 3 0,-7 3-3 0,-9-2 1 16,-4 1 2-16,-8 1 2 0,-9-3 2 15,-7 1 2-15,-10 2 8 0,-5 0 1 0,-1 1 6 0,-7-1 0 16,-2 2-5-16,0 0-4 0,0 2-4 16,0 0-2-16,0 0-2 0,0 0 0 0,0 0-3 15,0 0-1-15,0 0-2 0,-1 0-4 0,1 0 3 16,-1 0-2-16,2 0 0 0,-1 0 2 0,0 0-1 15,0 0-1-15,0 0 1 0,0 0 0 16,0 0-2-16,1 0-1 0,-1 0 0 0,0-2-5 16,0 2-3-16,0 0-10 0,0 2-19 0,0-2-14 15,1 3-26-15,0 3-54 0,4 4-112 0,-2 5-390 16,4 1-1111-16</inkml:trace>
  <inkml:trace contextRef="#ctx0" brushRef="#br0" timeOffset="123345.5048">6733 3468 1192 0,'-6'-5'323'16,"1"-1"-44"-16,-2-2-30 0,4 2-18 0,3 2-36 15,-1-1-51-15,1 2-40 0,0-1-25 16,1 2-17-16,-1 1-16 0,0 1-17 0,1 0-13 0,-1 1-12 15,1 1-12-15,-1-1-8 0,5-1 2 16,-2 3 3-16,8 0 7 0,-1 1 6 0,0 3-2 16,3 3-1-16,3 3 1 0,-3 1 1 0,0 0 0 15,3 6 0-15,-6 0 0 0,1 3 1 0,0 2 1 16,-1 2-1-16,-2 1 3 0,-1 6 0 16,-2-2 1-16,-1-3 0 0,-1-4-1 0,-1-7 1 15,-2-3 0-15,0-6 1 0,-1-1-1 0,1-4 5 16,-1-3 8-16,1 1 16 0,0-4 20 0,0 1 18 15,0 0 13-15,-1-4-18 0,-3 1-21 16,2-6-22-16,-3-3-23 0,-1-3 1 0,2-6 0 16,-2-2-2-16,2-5-3 0,-1-1 2 0,4-1-3 15,5 2 0-15,0 0 1 0,0 4-1 16,4 1-1-16,2 1 1 0,0 1-1 0,3 3 0 16,2 0 2-16,-3 3 1 0,4 3-1 0,-1 0 1 15,0 4-1-15,0 2-2 0,1 4 2 0,-2 3-2 16,2 1 1-16,-1 6-1 0,4 0 0 15,-5 3 1-15,3 4 0 0,-1 4 0 0,0-1 2 16,1 7 0-16,-3 1 0 0,-4 3 0 0,0-1 1 16,1 2 1-16,-4 0 0 0,-4 3 1 0,2-1 0 15,-4-2 0-15,0-3 0 0,-1-1-2 0,-1-5 2 16,-3 0-1-16,2-2 1 0,1-2-2 0,-1-3 0 16,1-1-2-16,0-1-6 0,1-3-16 15,1 2-31-15,1-5-46 0,1-2-55 0,5 0-96 16,4-5-202-16,6-3-1018 0</inkml:trace>
  <inkml:trace contextRef="#ctx0" brushRef="#br0" timeOffset="123744.7353">7527 3588 1454 0,'-2'-4'368'0,"-1"0"-72"0,-3-2-50 16,3 1-45-16,1 4-46 0,-1 1-56 15,2 1-47-15,1 0-48 0,-2 3-21 0,0 2-2 16,-7 4 5-16,-1 5 17 0,-2 3 1 0,0 1-4 16,-2 2 2-16,8 0 0 0,-1 1-2 0,3 0 1 15,0-2 0-15,2-2-1 0,2-2 3 0,2 0 0 16,3-1 3-16,0-1 2 0,4-2 1 16,1-1 0-16,0 1 3 0,3-6 0 0,1 1 4 0,0-1 0 15,-2-1 1-15,3-2 3 0,-3-2 4 16,-1-2 5-16,0-1 2 0,0-1 4 0,0-6-5 15,3 1-4-15,-2-2-4 0,0-1-3 0,-2 0-2 16,-1-3 1-16,0-2-1 0,-4 2 0 16,3-3-1-16,-5 0-1 0,2 1 0 0,-5-6-1 15,-5 1-3-15,2 0-2 0,-6 0-1 0,-1-1-5 16,-1 4 1-16,-1 1-2 0,-6 2-2 16,3 1-2-16,-8 4-2 0,5 1-1 0,-7 3 0 15,4 2 1-15,-2 0-4 0,1 4-4 0,-2 0-6 16,8 2-21-16,-1 3-26 0,7 0-50 0,6 2-69 15,0 4-98-15,5 0-112 0,7 1-336 16,3 1-738-16</inkml:trace>
  <inkml:trace contextRef="#ctx0" brushRef="#br0" timeOffset="123962.0518">7860 3621 1704 0,'0'-3'369'0,"0"1"-60"15,-2-1-54-15,2 1-54 0,-1 0-47 0,0-1-32 16,-2 2-30-16,2 0-22 0,0 0-16 0,1 1-20 16,-1 0-13-16,1 0-11 0,0 0-9 15,0 0-2-15,0 0-6 0,0 0-7 0,1 1-10 16,-1-1-11-16,1 2-13 0,0 0-53 0,-1 3-75 16,5 0-147-16,-1 4-314 0,6-2-942 15</inkml:trace>
  <inkml:trace contextRef="#ctx0" brushRef="#br0" timeOffset="124576.7247">8379 3535 2426 0,'-1'-3'296'0,"-2"-1"-104"16,-3-2-33-16,5 5-24 0,0-1-38 0,0 2-33 15,0 2-28-15,1-1-20 0,-1 0-13 16,1-1-12-16,0 2-9 0,-5 3-5 0,3 2 10 15,-4 5 10-15,1 3 6 0,-3 3 3 0,5-1-6 16,-2 0 0-16,9 1-1 0,-3 1-1 0,1 1 3 16,2-3-2-16,3-2 0 0,0-2-3 15,2-2 3-15,-4-3-3 0,4-1 0 16,-2-2 2-16,-2-2-11 0,2-2-2 0,-5-1 2 0,1-1-1 16,2-2 7-16,-3-3 2 0,4-3-6 0,-2-4-5 15,5-3-9-15,-5-5-2 0,2-1-4 16,-4-3 4-16,3 0-1 0,-3-2 2 0,-1 1 6 15,0 1-1-15,-1-1 11 0,2 5 4 16,3 1 1-16,-4 3 6 0,1 5-2 0,-1 1 2 16,-1 0 1-16,1 3 4 0,1 1-1 0,1 1-1 15,0 3-2-15,-2 0-10 0,6 1 3 0,2-1-1 16,3-1-1-16,7 1 5 0,1 0 1 0,6-2 0 16,4 0 4-16,0 0 1 0,6-4 0 0,-2 0 1 15,3-1-2-15,-1-3 1 0,-1-3 4 0,-3-2 3 16,-1-2 3-16,-7-3 2 0,1-1-1 15,-4 0 4-15,-5 1 8 0,-2 2 6 0,-5 0 11 16,-3 2 4-16,-1 0 0 0,-5 3-2 16,-4 1-3-16,3 2 0 0,-8 3 0 0,6 4 2 0,-4-3-9 15,2 5-10-15,-1 1-5 0,2 1-12 16,-2 2-3-16,1 4-6 0,-5 1-4 0,-6 6-4 16,3 2 4-16,-6 8 1 0,6 1 1 0,-2 4 6 15,4 6-4-15,4 0-1 0,1 8 0 16,1 3-1-16,3 3-1 0,4 6 3 0,1 2-2 15,0 3 2-15,-1 5 0 0,4 6-1 0,-3-2 1 16,5-2 3-16,1-6-3 0,1-9-1 0,1-8 0 16,-1-5-3-16,2-4-1 0,-2-5-5 15,-3-1-9-15,-1-4-19 0,0-1-19 0,-3-3-20 16,3-5-23-16,-4-2-29 0,-1-7-28 0,-1-3-4 16,1-1-65-16,-2-4-153 0,2-4-515 0,0-8-465 15</inkml:trace>
  <inkml:trace contextRef="#ctx0" brushRef="#br0" timeOffset="124893.395">8701 3728 1536 0,'-8'-7'411'0,"-2"-2"-93"0,1 1-54 16,7 3-50-16,2 2-45 0,1 3-43 16,0 0-37-16,-1-1-32 0,6-1-24 0,4-1-15 15,11-3-9-15,10-2-1 0,8-2-3 0,6 2 0 16,1 2 0-16,1 0 0 0,2 1 3 15,-2 0 2-15,-4-1 2 0,-4 0 0 0,-6-1 0 16,-2 2 1-16,-3 0 1 0,-7 1 5 16,-5 0 4-16,-2 0 6 0,-6 1 9 0,-4 1 7 15,-3 1 3-15,0 0 0 0,-1 1-8 16,0 0-10-16,0 0-6 0,-1 1-7 0,1 0-4 0,0-1-3 16,-1 0-4-16,1 0-2 0,0 0-2 0,0 1 0 15,0-1 0-15,0 0-1 16,0 0 0-16,0 0-2 0,0 0 0 0,0 0-2 0,0 0 0 15,0 0-4-15,0 0-11 0,0-1-18 0,0 0-33 16,0 1-53-16,0 0-41 0,0 3-93 0,1 0-260 16,0 2-1136-16</inkml:trace>
  <inkml:trace contextRef="#ctx0" brushRef="#br0" timeOffset="127935.7245">10221 3523 645 0,'-2'-5'443'0,"1"-2"-98"16,-2-4-55-16,0 3-37 0,-2 0-33 0,3-1-43 0,-6 1-37 15,4 1-28-15,-3-2-18 0,-2 3-16 16,2 0-11-16,0 2-14 0,-3 1-10 0,1-1-16 0,-1 4-12 15,-4 0-7-15,-3 6-6 0,-5 1 1 16,-5 2 0-16,-2 5-1 0,2 2 2 0,-4-2-1 16,3 4-1-16,2-2-1 0,2 2 0 0,3 0-1 15,2 2 1-15,2-4-1 0,7 0-1 0,0 0-1 16,5 1 0-16,0-4-2 0,5 0 1 16,2-3 1-16,2-2 0 0,1-2 4 0,4-1 5 15,0-3 4-15,2-1 8 0,6-2 3 16,4-4 0-16,2-1-3 0,7-7-4 0,1-3-2 15,0-1-2-15,0-5-1 0,4 0-1 0,-4-1-2 16,-1-2 0-16,-6-1 0 0,4-2 1 0,-2-2-2 16,2-4-1-16,-1 2 0 0,-3-2-1 0,-4 1-1 15,0 0 3-15,-3 1 2 0,-6 2 0 16,-1 1-1-16,-1-1-1 0,-2 5-2 16,-1 1-1-16,-2 0 0 0,0 5 0 0,-2 3-1 0,1 1-1 15,-2 4 1-15,3 1 2 0,-3 3-1 16,0 0 2-16,-1 0-1 0,0 4 2 0,0 1 3 15,0 2 1-15,0 0-4 0,-1 0-5 0,1 0-6 16,0 0-11-16,-1 1-11 0,1 0-17 0,-2 2 4 16,-3 6 9-16,2 0 14 0,-4 8 19 0,-3 4 0 15,-2 2 0-15,1 2-1 0,-2 2 0 0,-3 2-2 16,-1 3 0-16,-1 5 0 0,0 1 0 16,1 0 1-16,-1 2 1 0,5-4 0 0,1 1-1 15,1-2 1-15,4-1-1 0,5-5-2 0,2-4 3 16,2-3-1-16,6-3 0 0,3-4 3 15,2 1 2-15,6-4 4 0,5-3 3 0,6-5 4 0,4-2-3 16,6-5 0-16,1-3-4 0,1-1-4 16,0-2 1-16,-2-2 1 0,-4 0-2 0,-2 0 3 15,-4-3-3-15,-6 2 1 0,2-2 2 16,-9 0 3-16,0 0 1 0,-5-2 1 0,-4 4 1 16,-1-2-3-16,-4 2 0 0,-2-1-1 0,-1 1-3 15,-1 2 4-15,-2 1-3 0,-1 0-3 0,0 3 3 16,-3 0-3-16,3 2 0 0,-1 1-2 15,1 2-7-15,-2 0-7 0,1 2-1 0,-4 2-5 16,-2 3 3-16,-2 4 5 0,-4 4 1 0,0 4 5 16,-1 3 0-16,1-1-3 0,0 3 2 0,3 4-1 15,4 1 0-15,1 1 2 0,4 1 0 0,5-3 0 16,6-1 0-16,4-5 4 0,4-5-4 0,7-6 1 16,2-2 4-16,4-4-2 0,4-4 4 15,3-5 1-15,3-4 2 0,4-3-2 0,2-5 2 16,-2-5-2-16,-1-4 0 0,-4-4 3 0,2-5-4 15,-3 1 1-15,1-6-1 0,-2-1-5 16,-2-5 3-16,1-2-1 0,-4-1 3 0,-3 1 0 16,-1-1 0-16,-5 4 1 0,-4 3 0 0,-6 3 0 15,-2 8 0-15,-6 3 2 0,-2 6-3 0,-3 2 2 16,-4 2 2-16,4 2 0 0,-4 3 4 16,4 1 3-16,-2 4 1 0,-3 3-1 0,5 3-6 15,-1 1-12-15,1 2-7 0,-3 5-3 0,-4 6 0 16,-9 6 5-16,-3 5 7 0,-2 7 0 0,1 2 1 15,0 4 1-15,2 4-2 0,0 4 0 0,0 3 1 16,0 2 0-16,3 4-1 0,-1 2-2 0,5 1 2 16,0 0-4-16,4 0 5 0,5-2-2 15,3-6 1-15,5-7 5 0,1-5-4 0,3-8 1 16,2-3 0-16,2-4-2 0,0-4 2 0,2-5 0 16,0-1 1-16,0-4 0 0,2-2 3 15,1-3 3-15,2-3 1 0,4-3 6 16,-1-3-6-16,3-1-1 0,1-3 1 0,-2 1-7 0,-1-5 2 15,-1 2 1-15,0-3-3 0,-4-1 0 0,-2 0 2 16,-1 2-1-16,-2-2 1 0,-3-1 1 16,-1-3-1-16,-3 2 0 0,0-1 0 15,-4-1-4-15,-1 3 2 0,-3-1-1 0,-3 2-1 0,0 0 2 16,-1 0-2-16,-2 3 0 0,-2-2 1 16,-3 1 2-16,1 2-3 0,-1 0-2 0,-1 3 0 15,1 0-7-15,3 4 7 0,1 0 0 0,1 3-1 16,3 1 8-16,1-1-7 0,2 3-2 0,2 0-6 15,1 0-12-15,0 0-7 0,0 3 4 16,0 2 6-16,0 1 4 0,1 4 11 0,3-1 0 0,4 1 0 16,6 2 7-16,6-1-3 0,7-1 1 15,5-5-1-15,5 0 2 0,3-3-2 0,4-2 2 16,-2-1 0-16,-1 0-4 0,-5-2 4 16,-2-1 0-16,-6-2 0 0,-1-2 7 0,-7-1-7 0,-2 1 2 15,-3-2-3-15,0 2-1 0,-4 1 6 16,-1-1 0-16,-2 1 3 0,-3 3-1 0,-4 0 2 15,0 1 1-15,-1 1-1 0,-1 2 4 0,1 0-8 16,-1 0-4-16,-1 2-8 0,0 0-14 16,-4 0 5-16,-4 3 1 0,-1 2 7 0,-9 3 8 15,0 2-1-15,1 2 1 0,1 0-4 0,4 3 1 16,1-3-3-16,5 0 0 0,4 0-1 16,4-1-2-16,4 0 4 0,3-1 1 0,5 2 3 15,1-4 4-15,9 3-3 0,3-4 3 0,5 0-2 16,4-2 3-16,1-3-3 0,-2-1-3 0,0-2 0 15,-5-1-7-15,-3-1 7 0,1-1-1 16,-6-3 3-16,3-2 4 0,-3-2-5 0,-4 2 3 16,0-2-1-16,-2 0 0 0,-2 1 2 0,-3-3 1 15,-4 2 0-15,-1-2-2 0,-2 3 5 0,-1 0-3 16,-2 1 0-16,-1 1 2 0,-2 2-6 16,0 1-1-16,-2 1-8 0,-3 3-2 0,-3-1-2 0,-2 3 3 15,-2 2 3-15,-3 2-3 0,4 1 3 0,3 0-3 16,2 1-4-16,4 0 7 0,3 4-6 15,3 0 5-15,4 2 3 0,6 0-3 0,3 2 5 16,10-1-1-16,7-4 0 0,5 0-2 16,3-5 0-16,3-4-4 0,0-4-2 0,1-5 5 15,-3-6-3-15,2-3 7 0,-2-6-1 0,-2-2-1 16,1-4 2-16,-5-7 0 0,2 0 4 0,0-9-1 16,3-4 2-16,-1-4 0 0,1-3-1 0,0-3 3 15,-7-1-2-15,-4-1-2 0,-8 1 3 16,-4 3-6-16,-5 2 6 0,-8 3 1 0,-4 8 2 15,-2 5 6-15,-3 5 0 0,-3 6 5 0,0 6-2 16,1 4 3-16,-2 5-3 0,1 3-4 16,2 3-7-16,2 3-10 0,-1 4-3 0,-1 5-6 15,-2 5 3-15,-2 8 6 0,-2 7 0 0,-3 8 2 16,3 10 1-16,-2 4 2 0,-1 9-2 0,2 2 0 16,-3 4 0-16,0 6-7 0,5-3 7 0,3-4 2 15,9-4-4-15,9-9 8 0,2-7-6 0,3-7 0 16,0-4 0-16,4-6 0 0,-1-8 1 0,-1-2 1 15,1-7 6-15,-2-5 1 0,0-4 5 16,3-4-1-16,3-3-1 0,2-5 0 16,2-3-3-16,1-2 2 0,-1 0-2 0,0-2-1 15,0-1-1-15,-4 0-1 0,0 1-2 0,-5 3 2 16,-3 1-1-16,0 4-1 0,-5 1 1 0,-1 3 0 16,-2 2 0-16,-2 3-1 0,0 0-1 15,-2 2-3-15,0 2-2 0,0-2-6 0,-2 0-6 16,2 0-11-16,0 2 4 0,2 4 4 0,-1 1 6 15,0 6 12-15,3-1 0 0,0 2 0 0,0 2 1 16,3-2 0-16,-4 2-1 0,3-4 0 0,0 4 1 16,1-3 2-16,3 0-2 0,1-1 1 15,3-3 1-15,1-4 0 0,1-1 0 0,0-4 2 16,3 0-1-16,0-4 1 0,1 0-1 0,-1-3 0 16,-2-2 0-16,0-1 2 0,-5-2 0 0,-3 3 1 15,1-2 2-15,-5 1-2 0,-1 2 2 16,0-3 1-16,-2 4 1 0,1-2-3 0,-2 2 0 0,-1 2-3 15,1 0-3-15,0-1 1 0,1 3 0 16,-2-1 0-16,0 1 1 16,0 6-2-16,0-5 1 0,1 2-3 0,-1 0-2 0,0-1-4 15,-1 2-8-15,1-1-11 0,0 2-11 0,0-1 4 0,1 5 9 16,2 1 12-16,-1 2 12 0,1 3-2 16,3-1 1-16,0 0 1 0,0-2-1 15,3 0 4-15,2 0-2 0,0-4 3 0,4 1-2 0,0-1 1 16,4-4 2-16,-1 1 1 0,0-4 2 15,1 2 1-15,-1-5 2 0,1-1 2 0,-3 0-2 16,1-7 2-16,0 2-2 0,-3-3-2 16,3 0-1-16,-1 0-2 0,-3 0 4 0,1-1 3 15,-3-3 3-15,-2 2 2 0,1-2 1 0,-1 2-1 16,-2 3 3-16,-5 1 4 0,0 5 1 0,-1-1 2 16,-1 5-2-16,-1 0-1 0,0 2-5 0,0 1-4 15,-1 0-7-15,0 1-11 0,-1-1-6 0,0 4 1 16,-6 4-2-16,-4-1 7 0,-4 6 2 15,1-1 0-15,3 3-2 0,1 1 0 0,4 0 0 16,4-1-1-16,0-1 2 0,2-1 1 16,5 0 0-16,1 1-2 0,5-1 2 0,3-1-3 15,7-1-2-15,7 2-9 0,7-3-26 0,0-1-43 16,2-3-76-16,2-4-200 0,3-2-788 0,1-6-550 16</inkml:trace>
  <inkml:trace contextRef="#ctx0" brushRef="#br0" timeOffset="128455.3171">13995 3316 1235 0,'0'-7'315'16,"0"-1"34"-16,0-2-82 0,0 3-37 0,1 1-19 15,1 5-31-15,-2-1-38 0,1 2-39 0,-1 0-40 16,0 2-35-16,0-2-17 0,0 1-15 15,0-1-8-15,0 2-2 0,1 2 1 0,-1 6 10 16,1 3 9-16,2 4 3 0,-1 4-2 0,-1 0 1 16,0 1 0-16,-1 2 1 0,-1-1 7 15,1 3-6-15,-1 0 1 0,1-1 1 0,1-2-5 16,1-1 4-16,-1-1-3 0,6 0-4 0,-3-4-11 16,5 3-17-16,1-1-31 0,0-5-57 0,8-3-100 15,-2-7-241-15,8-3-1139 0</inkml:trace>
  <inkml:trace contextRef="#ctx0" brushRef="#br0" timeOffset="128700.0571">14402 3037 1727 0,'2'-11'743'0,"-1"-4"-500"0,0-1-35 0,0 8-48 15,2 4-22-15,-1 3-30 0,-1 1-38 0,-1 0-31 16,0 1-31-16,0 0-24 0,0 3-1 0,1 6-1 15,0 5 7-15,-1 10 11 0,1 6 2 0,0 6 1 16,-1 7 0-16,-2 5 7 0,-1 3-3 16,-4 4-1-16,2 3 2 0,-2-2-7 0,3 0 0 15,1-6-5-15,4-2-12 0,1-5-23 16,1-5-29-16,0-2-47 0,-1-7-65 0,4-4-97 16,-4-6-193-16,0-3-588 0,-1-7-137 0</inkml:trace>
  <inkml:trace contextRef="#ctx0" brushRef="#br0" timeOffset="129582.0637">14132 3492 1040 0,'7'-1'97'0,"3"-3"10"0,7-1-21 0,7-2 20 15,1 3 22-15,12 0-2 0,3-1-22 0,5 0-13 16,4-2-13-16,5 2-17 0,-1-1-8 0,0 1-9 15,0-4-7-15,0 1 2 0,-3-1-6 16,-1-1-3-16,-3-1 2 0,-2-1 1 16,-6 0 7-16,-4-3 13 0,-5 1 16 0,-6-2 9 0,-3 1 6 15,-5 1-6-15,-5-2-5 0,-3 3-4 0,-1-1-4 16,-4 0 1-16,-3 2-8 0,-1 2-9 16,-5 1-12-16,-1 2-15 0,1-1-13 0,-8 2-12 15,-4 1-1-15,-3 4 0 0,-6 2 3 0,-3 2 4 16,-1 4-3-16,1 2-2 0,-1 1 2 15,2 5-5-15,2 1 3 0,7 2 0 0,4 1-3 16,3 1 2-16,3 2-2 0,2 1 3 0,6 1 1 0,2 0 3 16,4-1 0-16,4 0 0 0,3-4 1 15,2 0 2-15,2-3 2 0,5-5 2 0,5 1 1 16,1-4 3-16,2-3 1 0,4-1-1 0,0-2 0 16,1-2 0-16,-4-4-1 0,-2-1 0 0,1 0 1 15,-4-3-4-15,0-1 0 0,1 2 0 16,-3-1-2-16,1-3 0 0,-4 3-2 0,-3 1-1 15,0-2-1-15,-3 4-1 0,0-1 2 16,-3 2-4-16,0 0 2 0,-5 1-5 0,3 1 4 16,-3 1-1-16,2-1-1 0,-2 2 3 0,2 0-5 15,-4 0-2-15,4 3 0 0,-2 2-2 0,2 2 0 16,-2-1 3-16,4 3 2 0,1 3-1 16,-4 1 1-16,3 1 3 0,1 0-2 0,-4 0 3 15,3-2-1-15,1 2-1 0,-1-2 1 0,-3 0-2 16,2-2 1-16,0-2 2 0,-2-1-1 0,4 0 2 15,-2-1-2-15,1-3 3 0,-2-1 2 0,4 0 2 16,1-2 0-16,1-3 0 0,2 1 1 16,0-3-3-16,2-1 2 0,-3-1-1 0,0-1-1 15,1-3-1-15,0 1 1 0,-3-3-2 0,5 5 0 16,-5 1 1-16,-2-1-3 0,2 1 1 0,-6 3-1 16,3-1-3-16,-2 1 0 0,-2 0 1 0,-1 0 0 15,3 2 0-15,-4 1 0 0,-1 0-1 16,1-1 0-16,3 4-2 0,-3-4-3 0,-1 2-3 15,3 2-1-15,-2-1-2 0,1 1 4 0,3 2 2 16,-2 0 1-16,-2 0 3 0,4 1-2 0,-3 1 1 16,2 2 1-16,-1-1 0 0,-2-1 0 15,3 1 1-15,-2-1 0 0,-2 2-1 0,0-3 0 16,1 1 2-16,2-1 0 0,-3-2 2 0,1 0 0 16,-2-2-2-16,1 1 0 0,0-2 4 15,4-2 3-15,0 0 3 0,10-3-1 0,-1-3-2 16,8 2-5-16,2-2 1 0,1-2 0 0,3-1 1 15,4-2-1-15,-1 2-1 0,0 1 0 0,-6 1-1 16,-4 1 0-16,-6 0 1 0,0 1 1 16,-5 2-1-16,-4 1 0 0,-1 3-1 0,-4 1-4 15,-1 0-6-15,-1 1-4 0,-2 3-3 0,2 3 2 16,-1 6 5-16,-2 1 5 0,-4 7-2 16,-1 1-20-16,-3 3-39 0,1 4-64 0,-4 2-85 0,3 1-159 15,-3-2-574-15,-8 2-597 0</inkml:trace>
  <inkml:trace contextRef="#ctx0" brushRef="#br0" timeOffset="130108.4128">14044 3941 696 0,'-6'-3'351'0,"-5"-1"3"0,1-4-71 16,2 5-32-16,6 1-37 0,-1 1-58 0,3 1-51 16,-2 1-43-16,2-2-30 0,0 2-18 15,2-1-6-15,-2 0-1 0,0 2-1 0,0-1 0 16,2-1-4-16,-2 0-2 0,0 0 0 0,1 1-3 15,-1-1 1-15,0 0-3 0,2 1 25 0,0 4 27 16,6-1 27-16,3 3 29 0,3 1-4 16,7 1-10-16,3-4-11 0,6 2-17 0,4-3-10 15,7 0-8-15,7-2-8 0,11-2-5 0,5 0-8 16,9 0-5-16,4 0-3 0,6-1 3 0,7 1-2 16,6-1 2-16,4-1-2 0,9 0-4 0,-4 0 2 15,5 1-5-15,-1-2 2 0,-5 1-4 16,-3-1 0-16,-8 2 2 0,-3-1 0 0,-8-2 3 15,-10-1-2-15,-5 1 3 0,-12-2 4 0,-7 2 2 16,-6-2 5-16,-10-1 1 0,-6 2 2 0,-7 2 3 16,-6-1 0-16,-5 2 1 0,-4 1-2 0,-3 0-8 15,-1 1-4-15,0 0-6 0,0 0-4 16,-1 0-2-16,1 0 1 0,0 1-8 0,-2-1 0 16,1 0-4-16,1 0-5 0,-1 0-2 0,1 1-2 15,-4 1-1-15,1 3-8 0,-3 1-17 16,1 2-35-16,-3-1-50 0,-2 0-94 0,0-1-233 15,-5 3-1221-15</inkml:trace>
  <inkml:trace contextRef="#ctx0" brushRef="#br0" timeOffset="130846.0212">6923 4971 42 0,'-17'-1'331'0,"-1"1"16"0,-1-3 12 15,5 2-40-15,3 1-33 0,1 0-25 16,3-2-41-16,1 2-30 0,0-1-27 0,4 1-50 16,1 0-38-16,1 1-33 0,1-1-28 15,-1 2-11-15,0-2-7 0,2 1-3 0,-2 0 0 0,3 1 15 16,0 1 23-16,2 1 37 0,6 1 41 16,13 2 7-16,8-2-6 0,12-1-24 0,20-3-32 15,10-1-14-15,6-1-15 0,3 1-8 16,1 0-5-16,-1 0-4 0,-1 0 1 0,-6 0 0 15,-10-1 5-15,-7-1-7 0,-8 1-3 0,-5 1 1 16,-12-1-8-16,-7 0 7 0,-11 1 2 0,-1-1-4 16,-10 2 4-16,0-1 1 0,-5 0 1 15,0 0 2-15,-1-1 3 0,-2 1-9 0,1 0-8 16,1 0-7-16,-7 1-13 0,-2 1 2 0,-4 3-9 16,-8 0-16-16,-5 1-23 0,-1 1-41 0,-3 0-50 15,0 1-74-15,-2-3-103 0,-5 3-147 0,-1 0-311 16,-4-4-404-16</inkml:trace>
  <inkml:trace contextRef="#ctx0" brushRef="#br0" timeOffset="131053.3313">7241 5082 155 0,'-1'2'640'0,"-2"-2"-107"0,-1 1-143 0,4-1-136 15,0 1-96-15,2 0-74 0,-2 1-42 0,0-1-25 16,0 0-25-16,0 3 55 0,0 4 40 16,2 3 38-16,-2 6 30 0,1 1-46 0,1 4-32 15,-1 2-15-15,1 1-6 0,2 2-9 0,-2 0 2 16,-1 2-10-16,3 4-8 0,1 3-3 15,-3 3-10-15,5 0 3 0,-3 3 1 0,4-2-1 0,3 0 0 16,-2-3-1-16,0-3-4 16,1 0-4-16,0-6-3 0,-4-1-7 0,1-2-17 0,2-3-24 15,-1-2-54-15,3-3-74 0,0-5-108 0,2-4-181 16,6-4-551-16,2-8-279 0</inkml:trace>
  <inkml:trace contextRef="#ctx0" brushRef="#br0" timeOffset="131702.0635">7889 5480 1928 0,'0'-12'402'0,"-2"-3"-80"16,-3-1-82-16,3 4-61 0,-4 5-45 0,3 1-43 15,-1 3-29-15,-2-1-23 0,2 6-19 16,-6 1-9-16,-8 3-5 0,-1 3-1 0,-5 3-5 16,-3 3 6-16,3 1-1 0,3 2-1 0,2-1 4 15,3 0-7-15,7 2-1 0,4-1 0 0,-1 3-3 16,6-4 2-16,7 3 2 0,1-4 1 0,5-1 2 15,6-2 3-15,3-2 2 0,8-2 1 0,1-3 2 16,1-5-2-16,4-1-4 16,-2-2-1-16,2-3-4 0,-1-2-1 0,-4-3-1 0,-2-2 1 15,-6-3-2-15,-2 3 2 0,-6-5 0 0,-3 0 2 16,-4 2 6-16,-4-5-5 0,1 2 1 0,-3 0 0 16,-2 0-5-16,-2 4 3 15,-3-2 1-15,1 4 0 0,-3-1 0 0,-1 3 1 0,-2 1-2 16,4 1 0-16,-2 2 4 0,1 1-4 15,3 3 0-15,2 1-2 0,-1 2-14 0,2 1-4 16,1 2 2-16,-3 3 0 0,0 3 9 0,-3 5 7 16,3 2 0-16,2 2 0 0,4-2 0 0,1 3 0 15,9-2 0-15,1 0 0 0,-1-2-3 0,8 1 4 16,4-5 3-16,1-4-1 0,5-4 5 16,6-4-3-16,-1-3 2 0,0-3-1 0,3-5-1 15,2-1-1-15,-4-6-2 0,-3 0 2 0,0-5-2 16,-4-2 2-16,1-3-1 0,-1-5-1 15,-1-2 7-15,-1-2-4 0,-3-3 0 16,0-3 2-16,-4-2-4 0,-2-1 1 0,-5-1 1 0,-3 6 2 0,-4 2-2 16,-5 4 5-16,-1 6 4 15,-2 5 2-15,-1 3 5 0,-4 5 6 0,2 2-1 0,-4 2 0 16,3 3-2-16,-1 3-7 0,4 2-3 0,-2 3-7 16,1 1-6-16,1 4-3 0,-7 6-2 15,-2 5 2-15,-8 7 5 0,5 5-6 0,-4 5 0 16,5 4 1-16,-3 8-4 0,3 8 6 0,3 3-1 15,1 4 1-15,6-3 1 0,2-2 0 0,4-1 0 16,6-3-1-16,2-3 2 0,2-4 0 16,6-2 0-16,2-6-1 0,0-1 1 0,7-3-3 15,-5-4-1-15,4-4 0 0,-4-5-3 0,-3-3-3 16,-1-5-10-16,-2-2-14 0,-2-4-19 16,2-4-29-16,-3-5-38 0,2-5-77 0,0-5-160 15,-1-2-601-15,-2-9-692 0</inkml:trace>
  <inkml:trace contextRef="#ctx0" brushRef="#br0" timeOffset="133469.8738">8256 5248 327 0,'-7'-4'421'0,"3"-2"-69"0,-2 0-25 0,3 2-52 15,3 0-58-15,0 0-44 0,0-3-38 0,1 1-29 16,5 1-27-16,-3-1-18 0,0 1-11 16,4 0-3-16,-5 3 1 0,2-1 7 0,-2 1 2 15,-1 1-4-15,0 1-9 0,-1 1-12 0,-1 1-14 16,1-2-11-16,-1 0-3 0,1 1-4 0,0-1-1 16,0 0 0-16,0 0 1 0,0 0 0 15,1 0 2-15,-1 0-1 0,1 0 0 0,-1 0 2 16,0 0-1-16,0 0 2 0,0 0 0 0,1-1 11 15,5 1 11-15,-1 0 5 0,4 0 0 0,1-2-11 16,1 1-8-16,-2 1-4 0,0-1 1 0,-1 1 0 16,-2-1-2-16,1 1 3 0,-3-1-1 15,3 1 2-15,-1-1-1 0,-1 1-2 0,0-1 0 16,-1-1 0-16,4 1-1 0,-4 1-3 16,4 0-1-16,-4 0 0 0,1 1-2 0,-2-1-1 15,-1 0 2-15,2 0-2 0,-3 0 2 0,0 2 0 16,0-2-1-16,-1 0 2 0,0-2 3 15,0 2 6-15,0 0 5 0,0 0 1 0,0 0-2 0,0 0-1 16,0 0-3-16,0 0-2 0,0 0 1 16,-1 0-4-16,1 0-1 0,0 0-3 0,1 0 0 15,-2 0-2-15,1 0-1 0,0 0 0 0,-1 2-1 16,1-2 1-16,0 0-2 0,0 0 2 0,0 0 0 16,0 0-1-16,0 0 1 0,0 0 0 15,0-2-2-15,0 2 3 0,0 0 0 0,0 0-1 16,1 2 2-16,-1-2-1 0,1 0 0 0,-1 0-1 15,-1-2 0-15,1 4 0 0,-1-2 0 0,1 0 1 16,0 0-2-16,0 0 2 0,0 0-2 16,0-2 1-16,0 4 1 0,1-2 0 0,-1 0 0 15,0 0 0-15,0-2 2 0,-1 2-1 0,2 0 0 16,-1 0 1-16,0 2-2 0,0-2 3 0,0 0-1 16,0 0-1-16,-1 0 0 0,1 0-2 15,0 0-1-15,0 0 0 0,0 0 0 0,0 0 0 0,0 0-1 16,0 0 1-16,0 0-1 0,0 0 0 15,0 0 0-15,0 0-2 0,0 0 3 0,0 0 0 16,0 0 1-16,0 1 0 0,0-2 1 16,0 1-2-16,0 0 1 0,0 0-1 0,0 0-1 0,0 0 2 15,0 0-1-15,0 0 0 0,0 0 1 16,0 0 0-16,0 0 0 0,0 0-1 0,0 0 0 16,0 0 1-16,0 0 0 0,0 0-1 0,0 1-2 15,0-1 3-15,0 0-2 0,0 0 2 16,0 0 2-16,0 0-2 0,0 0 0 0,1 0 1 15,-1-1-2-15,0 1 1 0,0 0 0 0,-1 0 0 16,1 1 0-16,0-1-1 0,0 0 0 0,0 0 0 16,0-1 4-16,0 1-3 0,0 0 0 15,0 0 1-15,0 0-3 0,0 0 1 0,0 0 1 16,0 0 0-16,0 1 0 0,0-1 0 0,0 0 1 16,0 0-2-16,0-1 0 0,0 1 2 15,0 0-1-15,0 1 2 0,0-1-3 0,0 0 0 16,0 0 1-16,0-1 0 0,0 2 1 0,0-1-1 15,0 0-1-15,0 0 1 0,0-1-1 0,0 1-1 16,-1 0 1-16,1 0-1 0,0 1-3 0,0-1 0 16,0 0-1-16,0 0 1 0,0 0 3 15,0 0-2-15,0 0 4 0,0 0 0 0,0 0 2 16,0 0-1-16,1-1 1 0,-1 1-1 0,0 1-3 16,0-1 3-16,0 0-2 0,0 0 1 0,0 0 3 15,0 0-3-15,0 0-1 0,0 0 2 0,0 0-2 16,0 0-1-16,0 0 3 0,-1-1-1 15,1 2 0-15,0-1 0 0,0 0 0 0,0 0-1 16,0-1 4-16,0 1-1 0,1 0-1 0,-1 0 2 16,0 0-4-16,0 0 3 0,0 0 0 15,0 0-1-15,0 1-1 0,0-1 1 0,0 0-1 16,0 0 0-16,0-1 4 0,0 1-4 0,0 0 2 16,0 0-2-16,0 1-5 0,0-1 4 15,0 0 0-15,0-1 1 0,0 2 1 0,0-1-1 0,0 0-1 16,0 0 2-16,0-1 1 0,0 1-2 15,0 0 0-15,0 0 2 0,0 0-4 0,0 0 2 16,0 0 1-16,-1 0-3 0,1 0 4 16,0 0-2-16,1 0-1 0,-1 0 0 0,0 0 3 0,0 0-2 15,0 0 0-15,0 1 1 0,0-1-7 16,0 0 6-16,0 0-1 0,0 0-1 0,-1 0 6 16,1 0-6-16,0 0 1 0,0 0 1 0,0 0-1 15,0-1-1-15,0 2 3 0,0-1-2 0,0 0-4 16,0 1 5-16,0-1-2 0,0 0 0 15,0-1 5-15,0 1-3 0,0 0-1 0,1 0 3 16,-1 0-4-16,0 0 1 0,0 0 1 0,0 0-1 16,0 1-4-16,0-1 6 0,0 0-1 0,0 0 0 15,0-1 8-15,0 1-7 0,0 0-1 16,0 0 1-16,0 0-3 0,0 0 2 0,0 0 1 16,0 0-1-16,-1 0 0 0,2 0 0 0,-1 0-1 15,0 0 1-15,0 0 5 0,0 0-5 16,0 0 0-16,0 0 0 0,0 0-4 0,0 0 3 15,0 1 1-15,0-1 0 0,0-1 0 0,0 1 0 16,0 0 0-16,0 0 0 0,0 0 4 0,0-1-3 16,0 2 0-16,0-1 0 0,0 0-9 0,0 0 8 15,0 0-1-15,0 0 1 0,0 0 5 0,0 0-4 16,0 0-2-16,1 0 1 0,-1 0 1 16,0-1-2-16,0 1 1 0,0 0 0 0,0 1-4 15,0-1 3-15,1 0 0 0,-1 0-1 0,0 0 2 16,0-1-1-16,0 1 1 0,0 0-2 0,0 1 1 15,0-1-2-15,2 0 3 0,6 1 3 16,-2 0 0-16,4 0 4 0,3 0-4 0,2 0-1 16,3-1 5-16,2 0-5 0,1 0 0 0,4 2 1 15,-3-2-3-15,-2 0 4 0,-1 0-2 16,-4 1 1-16,4-1-2 0,-3 0 0 0,-1 0-2 16,-2 0-1-16,1 0 6 0,-6 0-5 0,-1 2 2 15,0-2 2-15,-5 2-4 0,-1-2 2 0,-2 0 3 16,1 0-1-16,-1-2 2 0,1 3 3 15,-1-1 0-15,1 0 1 0,-2 0 2 0,1 0-2 16,1 0-1-16,0 0-1 0,0 2-8 0,0-2 3 16,0-1 0-16,0 1-3 0,-3-1 2 0,3 1-3 15,0 0-1-15,0 1 0 0,0-1 1 16,0 0-5-16,0 0-3 0,0 0-3 0,0 1-15 16,0 1 2-16,-1 0-2 0,1 4-21 0,-1 1-36 15,1 0-59-15,0 3-96 0,0-2-118 0,-1 0-324 16,-2 2-820-16</inkml:trace>
  <inkml:trace contextRef="#ctx0" brushRef="#br0" timeOffset="134298.9925">9040 5435 1 0,'8'-8'0'0,"0"-2"68"15,2-4 291-15,-4 3-20 0,2 1-12 0,-2 2-13 16,-3 2-27-16,-1-1-23 0,-1-1-21 0,2 3-33 16,-6 0-34-16,2 3-32 0,0 0-33 15,0 1-30-15,-1 1-31 0,1 0-29 0,-4 3-13 16,-2 3-8-16,-7 2 2 0,-6 7 5 0,-4 0-1 15,-3 3 2-15,2-1-1 0,0 2-2 16,6 0 0-16,4-2-1 0,-2 1-1 0,6 0-2 16,3-1 1-16,5 0-1 0,2-2 0 0,2 0 2 15,7-1 3-15,2-1 5 0,7-6 12 16,6-1 2-16,7-3 2 0,4-3-2 0,5-2-8 0,2-4 0 16,0-2-2-16,-3-3 0 0,-4-2-2 15,0-5 1-15,-6 0 3 0,-2-3-1 0,-4-2 3 16,-6 0-2-16,0-2-1 0,-6 3-2 0,-4 1-2 15,-3-1-1-15,-2 4-3 0,-2 1-2 0,-1 3 0 16,-4 1-2-16,-1 5-1 0,0-1-1 0,-4 2-2 16,2 4-2-16,0 2-5 0,-1 2-4 15,-1 5-4-15,-2 2 3 0,-1 4 1 0,2 4 6 16,-1 3 1-16,3 1 0 0,3 1 2 16,5 2-1-16,3-1 2 0,6 1 1 0,3-1 1 15,5-1 1-15,6-2-1 0,10-5 2 0,9-4 2 16,2-4-1-16,7-6-1 0,1-1-1 0,2-6-1 15,2-1-1-15,-4-5 1 0,-2-3-1 16,-2-4 1-16,-3-1 1 0,-4-2-1 0,-5-3 4 16,-6-5 0-16,-4 0 0 0,-4-5 3 0,-1 1-4 15,-6-3 0-15,-2-3 1 0,-4 5-4 0,-3 3 5 16,-5 5-1-16,-2 7 1 0,-6 4-1 16,0 2 1-16,-2 2 1 0,0 4 1 0,-2 4 3 15,-1 2-5-15,0 4-3 0,-6 4-3 0,-2 5-2 16,-6 5 3-16,2 5-2 0,0 2 4 0,2 8-3 15,4 0-1-15,4 5-1 0,5 0-1 16,5-1 4-16,5 0-2 0,5 0 0 16,7 1 0-16,5-2-4 0,10 1 4 0,6-2-1 0,8-4-5 15,2-1-10-15,4-2-29 0,2-5-60 16,2-2-117-16,5-3-287 0,-2-5-1143 0</inkml:trace>
  <inkml:trace contextRef="#ctx0" brushRef="#br0" timeOffset="134906.2931">10427 5139 1221 0,'0'-7'273'0,"1"0"-8"0,0-4-54 16,1 5-23-16,4 0-28 0,-2 2-29 15,2-1-34-15,0 3-35 0,3 0-22 0,1 3-17 16,0 1-9-16,0 6-8 0,4 1-1 0,0 4 3 15,-2 3-3-15,-1 3 13 0,-1 6-2 0,0 2 4 16,-2 1 5-16,-2 1-6 0,0-4 3 0,0 1-1 16,-4 0-2-16,0-1 0 0,-2 2-1 15,0-2-3-15,0-6-2 0,0 0 4 0,1-9-9 16,-1-1 1-16,0-5 0 16,2-3 4-16,-2-1 23 0,0 0 19 0,1-1 17 0,1 0 8 15,-1-2-15-15,3-4-20 0,4-5-19 0,1-5-15 16,3-3-8-16,0-2-1 0,3 0-1 0,2-3-6 15,-1 0 6-15,4 0-1 0,-2 1-2 0,-1 3 2 16,1 2-2-16,-4 3 0 0,1 2-2 0,-1 3 5 16,-3 1-5-16,0 5-4 0,-1 1-3 15,-2 4-9-15,-2 0 6 0,1 4 0 0,1 3 4 16,0 3 8-16,2 2-4 0,-2 4 3 0,0 1 2 16,-1-1 0-16,3 2 1 0,0 2 0 15,-2-1-1-15,3 0-1 0,-3-1 3 0,2 2 0 16,-1 1 0-16,1-1 5 0,-1-1-9 15,3-1-9-15,2-2-21 0,0-2-38 0,5-4-40 16,4-2-48-16,0-2-60 0,6-5-83 0,2-3-77 16,4-4-111-16,1-2-206 0,0-3-6 0,0-3 595 15</inkml:trace>
  <inkml:trace contextRef="#ctx0" brushRef="#br0" timeOffset="135188.7221">11482 5345 1 0,'0'-7'307'0,"-1"-4"264"0,-1-1-97 15,-2 1-99-15,-3 4-81 0,0 1-63 16,1 0-49-16,0 3-49 0,0 0-44 0,-3 3-37 15,0 3-26-15,0 1-14 0,-2 6-3 0,0-1 1 16,0 6-4-16,0-4-1 0,1 6 2 16,2 0-7-16,-2-1 5 0,5 1 1 0,3 1-2 0,0-2 2 15,5 2 1-15,1-2 0 0,2 0 6 16,4-3 5-16,-1-1 3 0,2-2 7 0,4-4 6 16,-1-2 4-16,2-3 2 0,0-2-2 0,3-3-4 15,-1-3-5-15,-1-3 1 0,-2-1-3 16,-1 0-3-16,0-3-2 0,-4-3-4 0,-1 0-1 15,-2-1-3-15,0-2-6 0,-5 0 0 0,-1 2-1 16,-2 0-4-16,-2-1 0 0,-4 3-5 16,0 4-7-16,-4-1-5 0,-1 8-7 0,-2-1-4 15,-6 5-5-15,2 1-7 0,-7 0-11 0,1 3-25 16,1 1-46-16,4 1-87 0,2 5-145 0,4 0-393 16,3 0-761-16</inkml:trace>
  <inkml:trace contextRef="#ctx0" brushRef="#br0" timeOffset="135365.1111">11814 5348 1464 0,'-5'-4'444'0,"1"-2"-71"0,3-1-138 0,-3 4-45 16,0-1-38-16,2 2-40 0,-1 0-37 16,1 0-28-16,0 2-21 0,1-1-19 0,1 2-16 15,0 1-22-15,0-2-1 16,1 2-3-16,1 4-27 0,1 2-42 0,4 1-107 0,8 0-220 15,5 3-1113-15</inkml:trace>
  <inkml:trace contextRef="#ctx0" brushRef="#br0" timeOffset="135905.053">12322 5305 1755 0,'-11'-5'355'0,"-2"0"-52"0,-1-4-102 0,2 5-28 16,4 1-41-16,1 2-37 0,-2 0-31 0,1 2-22 15,-2 0-14-15,1 2-11 0,-2 1-7 0,3 3-8 16,2 2 0-16,-1-1-1 0,1 2 0 0,2 0 1 16,1 1 0-16,3-2-1 0,3 4 0 0,1-3 1 15,4-1 1-15,2 1 3 0,5-2 1 16,0-1-3-16,5-2 1 0,3-1-1 0,1-3-6 16,2-1 1-16,0-2-5 0,-2-3-6 15,-4-3 0-15,0 1-5 0,-3-3-2 0,1-1 2 16,-2-2-3-16,-4-3 2 0,2-1 1 0,-5-1 1 15,-3 1 6-15,-2-1 4 0,-2 0 3 0,-2-1 1 0,-2 1 1 16,-2-2 0-16,2 2 0 16,-4-1 1-16,4 5 1 0,1 0 0 0,0 2-2 15,2 2-1-15,1 1-3 0,3 0-6 0,3 1-5 16,4 0-1-16,4-1 1 0,7-1 1 0,5-2 7 16,5 1 3-16,4 1 2 0,2-3 3 0,7-1 2 15,-1 1-2-15,1-1 3 0,-4-2 1 0,-6-1 2 16,-2-2 5-16,-6 0 7 0,-4-3 12 0,-5 4 8 15,-6-2 11-15,-8 1 7 0,3 1 6 16,-8 2-1-16,-6 1-6 0,1 5-8 0,-4 1-12 16,-1 2-11-16,-1 1-8 0,-6 3-8 0,0 3-6 15,-4 6 0-15,0 1 0 0,-4 5-3 16,3 6 2-16,-2 3 1 0,4 6 0 0,-1 6-2 16,5 4 1-16,-3 6-2 0,7 7 1 0,1 3 1 15,3 8-1-15,0 5 3 0,3 3-2 0,0-1 0 16,2 1 2-16,0 0-1 0,1-1 1 15,0-2-1-15,2-5-1 0,3-4-3 0,1-5-4 16,2-7-9-16,1-7-13 0,1-3-22 0,-3-6-36 16,-1-4-60-16,-3-3-81 0,-1-6-146 15,-1-8-284-15,-2-6-896 0</inkml:trace>
  <inkml:trace contextRef="#ctx0" brushRef="#br0" timeOffset="136054.2255">12541 5541 1372 0,'4'-2'195'0,"3"-2"-117"0,6 1-67 16,9 0-3-16,0 1 10 0,10 0 1 0,2 4-4 15,1-2-23-15,6 2-122 0,2 1-603 0,0-3-111 16</inkml:trace>
  <inkml:trace contextRef="#ctx0" brushRef="#br0" timeOffset="136451.1131">13869 4897 1716 0,'-3'-18'266'16,"-4"0"23"-16,3-4-46 0,1 4-45 16,2 4-24-16,1 4-33 0,1 1-26 0,-1 2-23 15,0 5-27-15,0 2-26 0,0 1-27 0,0 0-25 16,-1 3-2-16,1 5 3 0,-2 3 7 0,1 8 13 15,0 4-1-15,0 4 1 0,-4 5-3 16,4 3 1-16,-2 5 0 0,2 5-5 0,-2 2 7 16,-3 7 0-16,2 3 1 0,-3-1 6 0,2-2-3 15,1-4-2-15,4-5-3 0,3-3-5 16,3-2-4-16,2-6-9 0,-1-3-24 0,2-1-40 16,3-5-73-16,-2-4-129 0,3-3-263 0,-1-8-1083 15</inkml:trace>
  <inkml:trace contextRef="#ctx0" brushRef="#br0" timeOffset="136686.4637">14229 4857 2524 0,'2'-9'185'0,"-1"0"1"15,2-1-47-15,-1 7-37 0,-2 3-26 0,0 1-32 16,0 1-29-16,0-1-21 0,0 3-5 0,2 8 0 15,0 5 7-15,0 9 6 0,3 5 2 16,0 6 1-16,3 3 1 0,0 2 2 0,1 4 0 16,-2 5 0-16,1 2 3 0,0 3-1 0,2-2-9 15,-5-1-13-15,3-3-23 0,2-3-39 0,1-4-54 16,0-3-84-16,-1-5-149 0,-1-3-250 16,-2-8-922-16</inkml:trace>
  <inkml:trace contextRef="#ctx0" brushRef="#br0" timeOffset="137633.8693">13940 5307 1085 0,'1'-5'297'0,"3"-4"-192"16,0 0-35-16,6 3-29 0,10 2-2 15,1 0 8-15,8 0-4 0,2-1 2 0,5 3-2 16,7-2-2-16,7 1-2 0,4-2-4 15,6-1-2-15,7-1-2 0,-1-2 4 0,-1 1-3 16,0-2 2-16,-6 0 2 0,-4-5 2 0,-6 3 3 16,-5-3 0-16,-5 3 10 0,-7 0 10 0,-5-1 26 15,-10 2 19-15,-5-3 5 0,-3 0-3 0,-5 1-19 16,-3 0-19-16,-1 0-12 0,-2 3-8 16,-5-2-7-16,1 4-10 0,-4 1-11 0,-4 1-14 15,-2 1-8-15,-3 4-2 0,-9 2-2 0,-1 4 8 16,-3 2-4-16,1 3-2 0,3 5 4 0,-2 1-6 15,4 3 3-15,-2 3 2 0,0 2-2 0,6 2 0 16,1 0 0-16,8 2 0 0,-2-3 0 0,10 1 4 16,0-6-3-16,5 1 0 0,4-1 2 15,0-1-4-15,6-2 5 0,2-2 2 16,4 0-1-16,5-4 3 0,1 1 0 0,7-4 1 0,-3 0 1 16,3-2 2-16,0-2-1 0,0-3-2 15,1-1 2-15,-2-1-7 0,-4-1 5 0,2-3 1 16,-6-2-1-16,3 0 2 0,-3 0-3 0,-1-1-1 15,-4 1-2-15,4 0 2 0,-6 0-1 0,2-1 1 16,-1 0 1-16,2 0-3 0,-3-3 1 0,3 3 0 16,-1-4-1-16,2 2 3 0,-3-3-3 15,2 6-2-15,-2-2-1 0,-4 2-1 0,1 2 0 16,-2 1-1-16,-1 3 1 0,0 0-6 0,-4 2-1 16,3 0 0-16,-3 2-1 0,3 2 1 15,-3 3 3-15,3 1 0 0,-2 2 2 0,1 3 2 16,-4 2-1-16,3-3 0 0,-3 2 1 0,0-1 0 15,-1 2 0-15,0 1 0 0,4 1 0 16,-3-4 3-16,1 0-3 0,3-3 1 0,-3-4-1 16,3 1-2-16,-3-6 3 0,3-1 2 0,-2-1 2 15,6-3-1-15,0-1 2 0,4-2-2 0,1 0-1 16,-1-3 4-16,5-2-2 0,-2 0-1 0,-2-3 2 16,4 1-4-16,-3-4 0 0,0 2 2 0,0 0 0 15,-2 0 1-15,2 1-2 0,-1 0-1 0,3 0-2 16,0 3 2-16,-6 3-2 0,0 0 2 15,-3 3-2-15,-3 4-2 0,-3-1 0 0,-2 2-7 16,1 0-4-16,-1 2 0 0,4-1-1 0,-2 5 4 16,0 2 1-16,4 2 3 0,-5 3 3 15,3 2 0-15,-2 1 3 0,-2 1-2 0,4-1 2 16,-4 1 0-16,0-2 1 0,-1-2-1 0,0 3 1 16,0-3 0-16,0 0 0 0,1-4-1 0,-1-1 0 15,1-3 0-15,0-4 1 0,-1 0 3 16,1-2 6-16,4-2 5 0,4-1-3 0,6-5 0 15,6-2-8-15,6-3-2 0,-2 0 3 0,2-3-1 16,1-1 1-16,2-4 0 0,0-2-1 16,3-1-1-16,-1-3 1 0,-1 2-2 0,-3-2-1 15,-2 0 2-15,2 5-1 0,-6 1 2 0,-2 6 6 16,-1 8 4-16,-9-2 10 0,-1 6 5 0,-3 1 1 16,-2 0-6-16,-4 2-9 0,0 2-11 15,0-1-16-15,0 4-1 0,2 2 0 0,0 7 2 16,2 4 12-16,-2 9-2 0,-1 4 1 0,-1 2 0 15,-1 3-10-15,-2-3-25 0,-1 5-46 0,0 1-105 16,1 1-249-16,-2 3-1225 0</inkml:trace>
  <inkml:trace contextRef="#ctx0" brushRef="#br0" timeOffset="138312.2519">4574 7386 1781 0,'-6'-4'293'0,"2"1"-40"16,0-1-43-16,2 3-34 0,2 1-24 0,0 0-36 16,-1 0-25-16,2 0-23 0,-1 1-23 0,0 0-12 15,0-1-9-15,0 1-9 0,1-1-3 0,0 0-4 16,0 0-4-16,3 0 9 0,6 2 7 0,3-1 2 15,11 0 5-15,9 0-8 0,4 2-8 16,6-2-1-16,0-1-3 0,0 2-2 0,-5-1-1 16,-1 0-2-16,0-1-8 0,-4 1-14 0,-2-1-25 15,-3 2-50-15,-4-1-68 0,-5 1-142 16,-4 2-270-16,-5-1-1021 0</inkml:trace>
  <inkml:trace contextRef="#ctx0" brushRef="#br0" timeOffset="138466.3229">4304 7746 1147 0,'-10'1'721'0,"4"-1"-435"0,1 0-119 15,3 0-37-15,4 0 10 0,1 0 16 16,5 0 3-16,7-2-21 0,11 0-44 0,7-3-45 16,14 2-25-16,7-1-9 0,7 1-7 0,4 0-7 15,2 2-47-15,2 1-122 0,3-2-286 0,0 1-1192 16</inkml:trace>
  <inkml:trace contextRef="#ctx0" brushRef="#br0" timeOffset="139050.5341">6087 7601 2094 0,'-2'-4'344'0,"2"0"-110"0,-1 1-46 0,1 1-38 16,0-1-26-16,0 2-23 0,0 0-19 0,0 1-24 16,0-1-14-16,1 2-9 0,-1-2-7 0,2 1-4 15,-1 0-3-15,3-3-8 0,1 1-10 0,1-1 1 16,5-1-1-16,1-1-2 0,5 1 6 16,4-1-4-16,6-1-2 0,6 0 1 0,11 1-4 15,8 1 4-15,10-1 0 0,6 3 0 16,9-1-1-16,7 0 1 0,6 1 1 15,3 1-2-15,8-2 8 0,3 2-7 0,5 1 0 0,3 0 2 0,3 0-7 16,5 0 5-16,3 1 1 0,3-1-1 16,0 1 2-16,6 2 1 0,0-1-3 15,7 1 2-15,3 2 6 0,4-2-2 0,1 3 1 16,7 0 2-16,3 1-9 0,3-1 4 0,3 1-1 16,0 2 0-16,6 0 1 0,-2 0 0 15,5 2-2-15,-1-3-1 0,2 5 7 0,1-5-7 16,0 3 3-16,5-1 0 0,-1 1-8 0,1 0 5 0,2 0-1 15,-1 0 1-15,0-2 7 0,-1 2-4 16,-1-1 1-16,-5-1 0 0,-1 1-3 0,-7-2 2 16,-3-1-1-16,-2 2 4 0,-8-4-8 0,-9 2 4 15,-5-1-1-15,-6 1 0 0,-6-1 6 16,-4-1-1-16,-9 0 0 0,-10 1 0 0,-6-3 1 16,-13-1-5-16,-6 1 1 0,-13-3 0 0,-6 0-5 15,-11-1 4-15,-12-1-2 0,-6 1-1 0,-4-1 7 16,-12 1-5-16,-4 0 1 0,-6 1 0 0,-2 1-3 15,-2-1 1-15,-2 0 1 0,0-1-3 0,1-1-5 16,0 4 0-16,0-1-2 0,-6 1-1 0,2 0 3 16,-8 3-10-16,0 1-15 0,0 0-21 15,0 1-41-15,-4 0-59 0,-2 3-164 16,-3-1-848-16,-6-4-567 0</inkml:trace>
  <inkml:trace contextRef="#ctx0" brushRef="#br0" timeOffset="142012.2053">7874 7828 1371 0,'4'-6'306'0,"-2"-3"-37"0,0-1-32 0,3 0-13 16,-2 2-28-16,-1 3-36 0,3-1-37 16,-2 2-28-16,-2 0-16 0,0 1-13 0,0 1-15 0,0 2-17 15,-1 0-16-15,0 0-10 0,0 2-8 16,0-2-2-16,-1 3-5 0,1 2 1 0,1 1 2 16,2 3 0-16,-2 7 6 0,1 1 1 0,-1 3 2 15,-1 2 2-15,1 0-2 16,-1 4 5-16,0 0 3 0,0 2 4 0,-1 1 1 0,1 0-5 15,0 3 2-15,-2-2 0 0,0 2 2 0,-2 0 2 16,2-1-1-16,2-1-1 0,-3-2-4 16,2-1-1-16,0 0 0 0,-2-3 3 0,3-5-2 15,-1-1-1-15,1-4-2 0,0-2-6 0,0 0 5 0,0-3 0 16,0-1 3-16,0 0 1 0,0-3-4 16,0-3 2-16,0-1 1 0,0-1 4 0,1 0 1 15,-1 0 3-15,0 0 0 0,0-1-2 0,0 1 3 16,0-1-4-16,-1 0-6 0,1-2-9 15,0 0-27-15,0-1-30 0,0-1-38 0,-1 5-48 16,2-3-66-16,-1 1-153 0,1-1-378 0,4-1-870 16</inkml:trace>
  <inkml:trace contextRef="#ctx0" brushRef="#br0" timeOffset="142404.1029">8354 8048 1775 0,'-3'-8'415'0,"1"-4"-148"0,1-2-74 16,-1 6-24-16,-4-1-24 0,3 5-28 15,0 0-33-15,-3 4-34 0,3 0-30 0,-4 4-12 16,2 3-7-16,-5 4-1 0,-5 3 4 0,4 3-1 0,-1 3 0 16,0 0 0-16,-1 5-2 0,2 0 3 15,5 0 0-15,-1 3 0 0,5 0 1 0,2-2-2 16,2 3 3-16,5-4 0 0,3-2 5 0,4-6 4 15,4 0 1-15,0-6 4 0,3-3 0 16,-1-3 2-16,2-3 2 0,0-3-1 16,0-2-1-16,-1-2-2 0,3-4-2 0,-3-2-2 0,-1-3 1 15,-4-3 0-15,2-4-2 0,-4 0 0 0,-4-4-6 16,-2 1 0-16,0-1-3 16,-6-3 0-16,-2 1 1 0,-4-2-6 0,-4 1 0 0,-2 2-5 15,-3 0-1-15,-5 4 0 0,-1 2-2 0,0 3 0 16,-2 3-3-16,-2 3 1 0,-4 1-3 15,2 4-1-15,-5 4 1 0,1 1-6 0,-3 1-5 16,1 3-8-16,3 1-19 0,1 3-28 0,10 0-50 16,2 5-77-16,11 2-109 0,4-1-130 0,5 2-454 15,13 1-448-15</inkml:trace>
  <inkml:trace contextRef="#ctx0" brushRef="#br0" timeOffset="142794.3799">9040 8042 2002 0,'-3'-7'278'15,"-3"0"-17"-15,2-3-69 0,-2 4-22 0,3 2-27 16,-2-2-32-16,-1 4-33 0,1-1-28 16,1 2-17-16,0 2-14 0,-1 1-9 15,1 3-5-15,-7 0-3 0,1 5 2 0,-4 2 1 0,1 0 1 16,0 6 2-16,-3-2-3 0,5 4-2 0,-3 4 0 15,3 0-2-15,3 3 0 0,1 0 2 16,3 1 0-16,3 1-1 0,4 2 4 0,0-2 1 16,6-2 4-16,4-3 6 0,5-3 2 0,3-5 1 15,6 0-1-15,5-5 1 0,1-2-3 0,5-4 2 16,1-4 0-16,-5-3-3 0,2-4 2 16,-4-6-3-16,-2 0 0 0,0-5 0 15,-2-3-2-15,-4-3 1 0,-2-1-2 0,-4-6-1 0,-2-2 0 16,-4-5 2-16,-6 1 0 0,2-1-5 0,-6 0-1 15,0-2-3-15,-4 0 1 0,1 3-2 0,-3-1-3 16,-7 5-1-16,-5 0-4 0,-4 5-4 16,-3 2-6-16,-1 6-17 0,-6 4-18 15,-5 4-34-15,0 9-55 0,-12 9-158 0,-7 7-760 16,-7 4-631-16</inkml:trace>
  <inkml:trace contextRef="#ctx0" brushRef="#br0" timeOffset="145299.8475">9637 8064 860 0,'-5'-7'269'0,"0"-2"24"16,-4-1-26-16,7 4-42 0,1-1-34 15,1 3-25-15,0 2-36 0,0 1-31 0,0 1-36 16,0 0-31-16,1 0-18 0,-1 1-14 0,2 0 0 16,2 1 2-16,3 4 5 0,2 0 4 15,1 0 4-15,5 3 6 0,1 3 3 0,3-1 2 0,1 5-2 16,0 0-1-16,1 4 1 0,2-1 0 16,-1 3 2-16,4 3 3 0,-4 4 0 0,5-3 0 15,-3 3 1-15,1-1-6 0,0 0-2 16,0-1-2-16,1-2-5 0,-2 0 0 0,1-2 2 0,-2-1 0 15,0-2 4-15,-2 0 2 16,-4-4-6-16,1-3 0 0,-4-1-2 0,1-3-6 0,-4-5-2 16,0 2-7-16,-2-4-12 0,-3 1-24 15,-1-2-30-15,-1-2-48 0,0 0-81 0,-1-3-158 16,2-4-445-16,1-3-717 0</inkml:trace>
  <inkml:trace contextRef="#ctx0" brushRef="#br0" timeOffset="145574.1077">10185 8036 1363 0,'-4'-5'316'0,"-1"-4"14"0,1 4-84 16,1 2-70-16,1 4-61 0,2 1-60 16,-1 0-39-16,-2 4-14 0,-5 4 5 15,-2 8 14-15,-5 3 13 0,-4 5 13 0,-2 3 9 16,-6 3 3-16,-1 2-3 0,-4 3-4 0,-1 7-15 15,-3 0-4-15,0 0-7 0,-1 1-6 16,-1-1 2-16,0 4-5 0,-1 3-3 0,1-2-1 16,3-3-2-16,7-4-2 0,5-5-3 0,5-6 1 0,3-5-4 15,4-5 2-15,4-1 1 0,0-4-1 16,0-3 2-16,4 1-12 0,0-5-22 0,3 1-35 16,3-4-51-16,0-4-48 0,5-2-136 0,5-4-343 15,4-4-878-15</inkml:trace>
  <inkml:trace contextRef="#ctx0" brushRef="#br0" timeOffset="146058.8244">10407 8139 1353 0,'10'-19'400'0,"3"-6"-165"0,4-5-55 0,4 7-33 15,0 1-13-15,2 3-19 0,1 3-23 16,1 1-19-16,-4 4-26 0,-1 4-19 16,-1 2-15-16,-2 5-12 0,-2 1-1 0,-4 5-6 15,0 5 0-15,-2 5 0 0,-1 4 0 0,-5 4 5 0,1 7 1 16,-4 3 5-16,-4 4 3 0,-6 6 3 16,-2 3 2-16,-8-4 4 0,1-1 0 0,-2-4-1 15,2-11-1-15,0-4-3 0,3-6-2 16,-1-1 2-16,0-2-2 0,2-3 0 0,1-2-2 0,7-3-1 15,0-3-2-15,6-2 1 0,2-1 2 16,-1-1 2-16,6 0 3 0,1-1-1 0,8-2-5 16,5 2-3-16,4 0-5 0,4-2 2 0,1 3 1 15,1 1 1-15,-3 0 0 0,0 5-5 16,0-2-1-16,-5 3-2 0,-1 0 0 0,-6 5-1 16,-2-2-1-16,0 3 0 0,-4 3-1 0,-1-1 4 0,-3 0 4 15,1 3-1-15,-4-2 4 16,0-1-3-16,-2 3 0 0,-3 0 0 15,-4 0 3-15,-2 2 4 0,-1-3 2 0,-6-2 4 16,0-1-4-16,-5-2 2 0,-1-1 4 0,-7-2-2 0,-1 2 6 16,-3-5-9-16,-3-1-2 0,1 0-1 0,-1-2-5 15,3-4 3-15,5 0-9 0,5-4-21 16,7-1-40-16,4-3-62 0,7-2-118 0,5-5-258 16,6-5-1038-16</inkml:trace>
  <inkml:trace contextRef="#ctx0" brushRef="#br0" timeOffset="146383.012">11306 8157 1703 0,'0'0'294'0,"0"0"-117"0,0 1-99 16,0 2-45-16,-2 1 13 0,-4 7 30 16,0 2 28-16,-8 7 7 0,0 6-6 0,-7 2-14 15,-1 4-8-15,-3 0-9 0,0 4-8 0,-2-2-17 16,-1 2-17-16,3 0-12 0,3 3-11 0,4-2 0 15,4 1 1-15,7-4-1 0,9-6 6 16,6-1-4-16,9-9 9 0,5-4 5 0,8-5 5 16,7-5 0-16,8-6-5 0,7-5-3 15,3-6-3-15,2-5-2 0,-5-6 1 0,-3-3-3 16,-6-7 2-16,-4 0-2 0,-5-4-2 0,-4-1 0 0,-7-3-3 16,-5 2 4-16,-5-3-1 0,-5 1 0 15,-3 0-3-15,-6 1-1 0,-5 6-1 16,-5 3-5-16,-8 7 4 0,-5 3-10 0,-8 8-7 0,-8 4-1 15,-9 6-17-15,-6 7-20 0,-10 8-66 0,-10 5-187 16,-8 5-813-16,-7 3-568 0</inkml:trace>
  <inkml:trace contextRef="#ctx0" brushRef="#br0" timeOffset="158646.5701">8004 6378 1 0,'7'-6'0'0,"-4"-3"0"16,5-5 0-16,0 5 313 0,-4-2-23 15,4 2-73-15,-1-1-39 0,-2 0-15 0,3 2-7 16,-4-1 4-16,2 0-13 0,-3 1-8 16,3-1-6-16,-4 2-7 0,5 1-4 0,-6 0-10 0,0 3-19 15,0 2-21-15,-1 0-17 0,0 1-19 16,0 0-19-16,0 1-14 0,-1 0-9 0,1 2 0 15,-1 1 6-15,-3 1 6 0,-1 6 7 0,-3 5 2 16,3 2-1-16,-4 5-2 0,-1 0 1 16,1 2 6-16,0 0 0 15,-1 3 9-15,1 2-4 0,1 2-4 0,-1 1-2 0,4 1-10 0,2-1 1 16,-1-1 0-16,4-2-1 0,4 0-1 0,-1-3 1 16,5 0-2-16,2-2 3 0,2-4 6 0,2-3 1 15,5-2 5-15,0-4 4 0,2-4-1 16,1-1 5-16,2-3-1 0,0-1-2 0,-1-6 2 15,4 1-2-15,-5-2-1 0,0-2 0 16,-3 0 2-16,-2-3-3 0,-2 0-1 0,0-5 0 16,-2 0-8-16,-1-3 2 0,-1-3-4 0,0-3-1 15,2 1 1-15,-2-2-6 0,-4 1 1 16,1 1-2-16,0 1 0 0,0 1-2 0,-4 1-1 16,1 0 0-16,-2 3-5 0,0 4 4 0,1-1 0 0,-2 4-2 15,0 2 5-15,-2-2-3 0,1 6-1 16,0 1 3-16,0 2-2 0,-1 0-1 0,0 1-3 15,0 0-7-15,0 0-8 0,0 1 4 0,0 6 5 16,4-1 3-16,-4 7 10 0,1 3-4 0,0 4-2 16,0 4 1-16,0 1-2 0,-1 4 2 15,0 0 2-15,-1 2-1 0,-1 4 1 0,-5 0-1 16,3 2-1-16,-3-2 1 0,-1-2 5 0,-2 0-4 16,4-3 1-16,-1 0 0 0,-1-2-4 0,4-5 2 15,-3-2 1-15,5-2 1 0,-1-5-1 16,-2 0 0-16,4 0 0 0,1-3-2 15,-1 0 1-15,1-4-8 0,0-2-9 0,0-4-18 0,1-1-29 16,-1-2-55-16,6-4-99 0,-1-3-221 16,7-8-635-16,4-3-237 0</inkml:trace>
  <inkml:trace contextRef="#ctx0" brushRef="#br0" timeOffset="159013.5099">8857 6448 1275 0,'-2'-3'187'0,"-6"-2"-19"16,3 0-24-16,-1 4-22 0,3 2-16 15,-4 2-22-15,-2 1-28 0,0 4-13 0,-1 4-9 16,2 0-8-16,-1 3-5 0,2 4-8 0,0-2-3 16,3 3-2-16,2 0-3 0,2-2-1 0,4 1 2 15,0 0 2-15,2 1 3 0,4 1 5 16,1 0 2-16,6-1 3 0,-2 1 4 0,5 0 0 15,1-3 3-15,4 0-2 0,-2-2-3 0,1-5-5 16,0 3-6-16,0-1-2 0,-2-1-3 16,-3-1-1-16,-2-1 0 0,-6 0 0 0,-2 1-2 15,-4-1 1-15,0 1 0 0,-2-3 2 0,-3 3 3 16,-1-1 3-16,-2 2 4 0,-4 2 4 0,3-2 2 16,-5 0 3-16,-1-2 1 0,-1 2-2 0,-4-3 0 15,1 2-6-15,-4-6-3 0,-2 2-4 16,2-1-6-16,-3-4-3 0,1 1-6 0,-2-3-9 15,1-1-9-15,-3 0-15 0,-2-5-21 0,2 0-29 16,-1-1-54-16,1-5-94 0,-3 1-177 0,5-3-555 16,2 0 91-16</inkml:trace>
  <inkml:trace contextRef="#ctx0" brushRef="#br0" timeOffset="159390.5708">8777 6521 1211 0,'0'-5'176'16,"0"-2"16"-16,0-2-31 0,5 4-45 0,-1 3-28 16,6-2-32-16,0 3-23 0,5-2-8 15,2 2-5-15,8-2 0 0,3 2-1 0,4 1 4 16,3 1 5-16,5 1 6 0,0-2 10 0,0-2 3 0,-4 1 1 15,-2-2-5-15,-2-1-6 0,-3 2-4 16,-2-1-4-16,-3 0 1 0,-4 0 1 0,-6 1 3 16,-1-1 3-16,-2 2 6 0,-5-2 10 15,-3 0 10-15,-1 2 4 0,-2 0 0 0,0 0-7 16,0 0-12-16,0 0-10 0,-2-1-11 0,0 1-6 16,1-1-5-16,0 1-7 0,0 1-5 0,-1-1-3 15,-3-1-2-15,4 2-1 16,0-2 2-16,0 2-9 0,0 0-9 0,-1 1-9 0,0 0-19 15,-1 3-29-15,1 2-55 0,0 2-104 0,-1 4-173 16,1 0-528-16,6 0-312 0</inkml:trace>
  <inkml:trace contextRef="#ctx0" brushRef="#br0" timeOffset="159948.2021">9828 6534 224 0,'-6'-11'279'0,"1"-1"16"0,-1-6-31 0,3 5-39 16,6-1-24-16,-1 1-46 15,5 0-35-15,3-2-32 0,2 1-26 0,2-1-9 0,8 2-10 16,-1-2 0-16,6 3 0 0,1 1 1 0,3-2-3 16,4 4-1-16,-2 3-6 0,-1 0-7 0,-3 5-3 15,-4 1-8-15,-1 1-5 0,-6 5-4 16,-2-1-5-16,1 5-1 0,-6 1 0 0,-2 3 1 16,-2 3-1-16,-2 3 6 0,-5 2 7 0,-8 4 13 15,0 3 8-15,-5 3 4 16,-7-1 2-16,4-2-4 0,-4-3 1 0,-1-1-5 0,4-4-4 0,-6-2-3 15,4-3-7-15,0-2 3 0,2-2-5 16,4-2-3-16,3-3 1 0,2 0-7 0,6-5-3 16,0 0-2-16,2-2 0 0,1 0-1 0,1 0 0 15,-1 0 5-15,7 1-1 0,4 1 6 0,5-1-2 16,5 1-5-16,1 3-2 0,1 1-7 0,-4 2-2 16,1-1-1-16,-2 4 0 0,-1 0 3 15,2 2-1-15,-1 2 2 0,1 0-4 0,-4 2 7 16,0 1 0-16,1-1 1 0,-5 3 5 15,-1 0-5-15,0 0 2 0,-3-2 1 0,-4-1 0 16,-1-2 8-16,-3-2 9 0,-3-2 16 16,-1-1 19-16,-4-2 17 0,-5 1 11 0,-5-3-4 0,-6 1-9 15,-7 0-22-15,-9-2-16 0,-8-1-10 0,-12-2-14 16,-7-1-5-16,-12-1-29 0,-12-1-50 16,-10-4-125-16,-8-1-485 0,-4-4-966 0</inkml:trace>
  <inkml:trace contextRef="#ctx0" brushRef="#br0" timeOffset="197542.2064">15624 7547 1 0,'-3'-2'0'0,"-2"0"134"0,1-3 262 0,-1 0-32 16,2 2-65-16,0-2-53 0,-2 4-52 16,3-2-31-16,0 2-19 0,1 0-15 0,0-2-8 15,0 2-8-15,-2 1-8 0,2 0-3 0,0-1-1 16,1 1-5-16,0-3-4 0,0 2-10 0,0 2-11 16,0-1-13-16,0 3-15 0,0-3-11 0,0 0-9 15,0 1-6-15,0-2-5 0,0 2-4 16,0-1-4-16,1 0-3 0,-1-1 2 0,0 1-1 15,1 1 0-15,2-1 4 0,2 2 6 0,4-2 6 16,3-1 6-16,10 0-1 0,5-3-3 16,4 1-3-16,2-1-4 0,5 0-2 0,-1-1-1 15,-2 2-1-15,-3 1-1 0,2-2-1 16,-7 2-2-16,-1 0-1 0,-3-2 1 0,-5 2-1 16,-3 0 1-16,-2 0-1 0,-5 2-2 0,0-1 0 15,-1 1-1-15,-5 0 2 0,-1 0-1 0,-1 0 2 16,0 1-2-16,0-1-1 0,0 0 0 0,0 0 0 15,0-2-1-15,0 2 0 0,0 0-2 16,0 0-3-16,0 2-5 0,0 0-5 0,0 0-16 16,1 4-29-16,-1 1-44 0,0 0-57 0,-2 4-92 15,0 1-117-15,-6-1-287 0,-5 2-836 0</inkml:trace>
  <inkml:trace contextRef="#ctx0" brushRef="#br0" timeOffset="197866.3748">15361 7814 407 0,'-11'4'399'0,"-2"-2"-6"0,-5 3-91 15,10-3-23-15,5 0-39 0,2 0-46 0,1-2-66 16,0 0-52-16,1 0-31 0,0 1-2 0,0-1 17 16,5 2 22-16,-1 0 18 0,7 1 7 15,5 2-19-15,6-3-18 0,5 1-13 0,2-1-14 16,1-1-5-16,7 0-6 0,-4-1-6 0,8 0-5 15,-1 0-3-15,-1-2-2 0,1 0-2 0,-3-1-1 16,-1 1-2-16,-3 0-3 0,-3-1 1 16,-3-1 0-16,-5 2 2 0,-2 0-4 0,-3-1-1 15,-4 1 1-15,1 0-5 0,-1-2 6 0,-5 2-1 16,1-1 1-16,0 1 1 0,-1-2-4 16,0 2-1-16,-1-1-2 0,-1 2 1 0,1 0-3 0,2 0-3 15,-3-1-4-15,-1 2-13 0,1 0-11 16,-4 2-30-16,3 0-52 0,-4 2-67 0,5 2-145 15,-3 1-248-15,3 0-986 0</inkml:trace>
  <inkml:trace contextRef="#ctx0" brushRef="#br0" timeOffset="198248.961">16870 7616 2169 0,'-4'-2'205'16,"3"-2"-42"-16,-1 2-91 0,2 3-37 15,0 0-12-15,0 0-1 0,-1 2 0 0,-4 2 4 16,1 0 4-16,-3 2 5 0,4 1-9 16,0 2-5-16,-1-3-3 0,2-2-6 0,2-1 6 15,0 1 2-15,0-1 5 0,0-2 3 0,0 0-3 16,0-1 2-16,1 1 4 0,-1-2 8 0,1 0 11 15,-1 0 8-15,0-2 9 0,0 2 3 0,2-1-3 16,0-1-13-16,0-3-13 0,0-1-11 16,5 0-14-16,-4-2-3 0,-2 0-4 0,3 1-4 15,-1 0 0-15,-1 2 0 0,-1-2 1 0,-1 3-7 16,0 0 4-16,0 1-1 0,0-1 0 0,-1 1 3 16,0 0-4-16,0 2-1 0,-1-2-1 15,2 2-4-15,-1 1 3 0,1-1-6 0,-2 1-16 16,0 0-32-16,1 1-46 0,-2 0-79 0,-4 2-132 15,-1 3-263-15,4-1-1040 0</inkml:trace>
  <inkml:trace contextRef="#ctx0" brushRef="#br0" timeOffset="198559.5148">17288 7296 1700 0,'3'-11'530'0,"-2"-2"-240"0,5-3-59 16,-4 6-53-16,-1 3-22 0,2 2-28 16,-2 3-35-16,1 1-37 0,-2 2-27 0,0 0-23 15,0-1-6-15,0 2-3 0,0 2 3 0,0 3 3 16,0 3 0-16,1 6 0 0,-1 2 0 0,2 6-1 16,-1 1 3-16,0 1 1 0,1 3-1 15,-2 1 0-15,0 3 0 0,0 0 1 0,0-1 1 0,-2 0 4 16,2-2-5-16,-1-3 0 0,1 0-1 15,0 0 2-15,0-1 4 0,0 2 0 16,-2-4 2-16,1-1-2 0,-2-1 1 0,2-2 2 16,-1 0-2-16,1-2 2 0,1 0-9 0,-2-5-6 0,1 2-15 15,1-4-25-15,-1-2-23 0,1-3-47 16,1-3-62-16,0-3-55 0,1-1-302 0,1-4-1074 16</inkml:trace>
  <inkml:trace contextRef="#ctx0" brushRef="#br0" timeOffset="198964.9167">17887 7277 1479 0,'-1'-6'510'0,"1"-4"-230"0,-3 1-69 16,1 4-54-16,1 1-29 0,-3 3-36 0,0-1-37 15,-4 4-35-15,0 2-15 0,-8 2-2 16,2 3-1-16,-6 2 1 0,3 3 1 0,-1 1-2 15,5 1-2-15,3 0 2 0,1 2 0 0,5-1 1 16,1 1 4-16,6 2 1 0,1 1 7 0,5-1 6 16,5 3 3-16,3 1 5 0,3 1-3 15,1-3-3-15,2-2-7 0,1-2-3 16,-1 0-2-16,-2 0-3 0,-1 0 3 0,1 1-4 0,-2-3-1 16,-1 0 0-16,-1 1-3 0,-3-4 1 15,-3 2-1-15,0-1 0 0,-3-4 0 0,-2 3-1 0,-1-1 0 16,0 0-1-16,-2 0 0 0,-2-1 2 15,-1 1-1-15,0-2 0 0,-1 1 2 0,-2-1 2 16,-1-1 2-16,-2 0 4 0,0-3 6 0,-2 2 3 16,-4-3 3-16,0-2 0 0,-3-1 2 15,-6-2-5-15,0-1-3 0,-3-2-3 0,-2-3-6 16,-2-2-2-16,-1-1-6 0,4-3-8 0,-2 0-14 16,3-1-21-16,2-1-31 0,3-2-40 0,3 0-51 15,5 2-87-15,4-4-196 0,0 0-585 16,3 0-249-16</inkml:trace>
  <inkml:trace contextRef="#ctx0" brushRef="#br0" timeOffset="199322.3707">17751 7275 1135 0,'3'-4'401'0,"2"-5"-63"0,3 1-101 16,2 1-47-16,5 2-25 0,2-1-21 15,4 3-32-15,2 1-28 0,4 0-14 16,0 4-5-16,3-1-5 0,0 0-6 0,2 0-6 0,-1 0-7 16,1-1-4-16,2 1-6 0,-3-1-4 0,-5 0 1 15,1 0 1-15,-5 0 1 0,-2-1 2 16,-6 0-1-16,2 0 2 0,-8 0 1 0,-2 0 3 16,0-2 0-16,-3 2-2 0,-2 1-2 0,-1-1-4 15,0 1-4-15,0 0-4 0,3 0-2 0,-3 0-4 16,0 0-4-16,0 0-2 0,-3 0-3 0,3 0 0 15,0 0-5-15,0 0 0 16,0 0-2-16,0 0-3 0,-1 0 5 0,1 0 0 0,0 0 1 16,0 0 1-16,-1 0-4 0,1-1-1 15,-1 1-7-15,1 0-7 0,-1 0-20 0,1 0-28 0,-3 0-19 16,2 1-38-16,-1 2-50 0,1 1-68 16,1 1-141-16,3-1-454 0,4-1-713 0</inkml:trace>
  <inkml:trace contextRef="#ctx0" brushRef="#br0" timeOffset="199834.8743">18672 7072 1625 0,'2'-6'385'0,"-1"-2"-64"0,4-1-71 16,-3 1-51-16,1 3-25 0,-1 2-30 0,1-2-34 15,-2 2-31-15,0 0-27 0,0 3-16 0,-1 2-11 16,0-2-10-16,0 1-7 0,0-1-2 15,0 0-6-15,0 3 0 0,0-2 0 0,2 4-1 16,0 0 2-16,1 3 1 0,1 4 0 0,-3 0 1 0,4 2 0 16,0 2-1-16,-4-3-2 0,2 5 2 15,-1-1-1-15,-1 0 2 0,0 3 0 0,-1 0 1 16,0 0 0-16,0 1 0 0,-1 0 0 16,0 2 2-16,1 2 2 0,-1-1-4 0,-2 0 5 15,2 0-1-15,0 2-3 0,-2 1 5 16,2 2-1-16,-3 0-3 0,1 0 4 0,1-3-3 15,-3-1-1-15,1 2 2 0,1-1-1 0,-4 1-1 0,4-1 0 16,-3-2-1-16,0 0 1 0,0 2 3 16,0-1-1-16,0 2 2 0,-2-2 2 0,4 0-3 15,-2-3 0-15,0-1-1 0,2-1 1 0,1-2-6 16,-1-1 5-16,2-2-1 0,2 0-1 16,-2-2 14-16,1-1-11 0,0-1-1 0,0-1 2 15,0-2-11-15,1 2 7 0,-2-5 1 0,2 0-2 16,0-1 0-16,2-1 2 0,-2-2 1 15,0 0 2-15,0-1 11 0,0 0-2 0,0-1 7 16,1 1 3-16,-1 0-3 0,0-1 4 0,0 1-1 16,0-1-2-16,1 1-3 0,-1-2-2 0,0 2-6 15,0 0-3-15,0-1 3 0,1-1-8 16,0 0-3-16,1-1-5 0,-2 1-4 0,0-1 0 16,0 2-2-16,0-3-22 0,0 3-31 0,0 1-80 15,0 0-151-15,-3 3-822 0,-3-1-683 16</inkml:trace>
  <inkml:trace contextRef="#ctx0" brushRef="#br0" timeOffset="215110.7988">16518 4970 1 0,'0'0'0'0,"1"-2"0"0,-1-2 211 0,1 2 104 15,-1-1 10-15,2-1-35 0,1-1-24 0,-2 1-23 16,0 0-27-16,0 1-10 0,0-1-23 0,-1 1-19 15,0-3-22-15,0 1-15 0,0 4-19 0,-1-3-21 16,0 2-9-16,0-1-13 0,-3 1-7 16,1-2-7-16,1 1-6 0,-3 0-6 15,0-1-7-15,-2 3-5 0,2-1-8 0,-4 1-4 0,0-1-5 16,-2 1-4-16,-2 2 0 0,-2 2-1 16,-2 0-1-16,2 1 2 0,-4 2-4 0,-2 3 1 15,5-2 0-15,-1 4-1 0,5-2-3 16,-1 2-1-16,2 0-1 0,5 2-3 0,0 3 4 15,3 1 1-15,2 1 0 0,4 0 3 0,4 4 0 16,7 1 2-16,6 1 2 0,8 4 0 0,5 0 1 16,4-1-2-16,5-2 1 0,-1-3-4 0,0-1 2 15,-1-4 1-15,-7 0-2 0,-5-3 1 16,-10-4-2-16,-5-1-2 0,-5 0 5 0,-6-1 5 16,-3-2 12-16,-7 4 15 0,-10 0 9 0,-13 4 2 15,-17 1-4-15,-17 2-8 0,-15-2-8 0,-8-3-7 16,-9-2-7-16,-7-2-9 0,-7 1-24 0,-7 4-74 15,-2 2-204-15,5-1-1473 0</inkml:trace>
  <inkml:trace contextRef="#ctx0" brushRef="#br0" timeOffset="217776.2501">2353 10231 1199 0,'2'-5'282'0,"2"-4"-14"0,-1 0-71 0,1 2-18 15,2 2-12-15,-3-1-17 0,0 5-36 0,-2-1-44 16,-1 2-36-16,0 0-27 0,0 2-13 0,0-1-1 16,1 5 3-16,0-2 4 0,0 3 6 0,0 3 0 15,1 1 4-15,-1 1 5 0,-1 3 4 16,-1-3 6-16,-2 1 2 0,2 0 5 0,-2-1 4 16,-3 1 3-16,0-1 1 0,-1 1-4 0,-2 1-5 15,0 0-4-15,-1 2-1 0,-6-1-2 0,2 0-2 16,-1-4 1-16,-1 1-6 0,-1-2 1 15,1-2 2-15,-1 1-1 0,1-4 4 0,-3-2-5 16,-1 0-2-16,0-2-3 0,-1-1 1 16,-2 0-1-16,3-4 2 0,-2 1-2 0,1-2-3 15,1-2-1-15,0-3-2 0,1 2-2 0,2-3 3 16,-3 1-5-16,2-1 1 0,0-2 2 0,3 1-3 16,2 1 4-16,0-1 0 0,1 0 0 15,1 2-2-15,0-2 0 0,3 2-2 0,-2-1-1 16,7 3 5-16,-2 1-3 0,3-4 0 0,-1 3-1 15,2 0-5-15,1 1 2 0,2 0 0 0,1 0 2 16,3-1-2-16,-1 0-2 0,9-3-1 16,-1 2 1-16,2 1 1 0,4-2 1 15,1 3-1-15,3-1 1 0,1-1-2 0,3 1 2 0,0 1 2 16,2-1 2-16,1 1-1 0,0 0-3 16,2-1 1-16,3 2-2 0,1 3 4 0,3-1 0 0,0 1-1 15,-2 1 2-15,1-1-4 0,2 1 3 16,-1 1 3-16,0 1-3 0,-2 1 3 15,-2-2-4-15,1 2-3 0,0-1 0 0,-3 0 5 0,3 2 0 16,-5-2 3-16,-1 1 0 0,-2-1-4 16,-1-1 2-16,0 1 1 0,0-2 0 0,0 1 3 0,3-2-2 15,0 2-3-15,-2-2 1 0,0 2 0 16,-1-3 3-16,0 1 1 0,-1-1 2 0,-1-1-4 16,0 1 0-16,1 0 1 0,-1-1-2 0,2 0 5 15,-2-4-5-15,-1 5-1 0,-1-2-1 16,-3 1-6-16,-2 3 2 0,-3-3 1 0,-3 3 2 15,2-1 3-15,-4 0 0 0,0 0-1 0,0 1-3 16,-1 1 1-16,-1-2 0 0,-2 2-1 0,2 0 0 16,-5-1-4-16,-1 4 3 0,-1-2 1 0,-1-2 2 15,0 2-1-15,0 0 0 0,0 0-2 16,-1 0-1-16,1 2 5 0,0-2-3 16,-2 0-2-16,2 0 2 0,0 0-4 0,0 0 4 15,-1 0 1-15,1 0-1 0,0 0 0 0,-1-2-1 16,2 2-3-16,-1 0-2 0,0 0 1 0,0 0-9 15,-1 2-5-15,0 0-12 0,1 2-25 0,0 1-19 16,-1 1-33-16,1 2-46 0,-4 0-54 16,1 1-103-16,-1 4-183 0,-5 0-634 0,-1 0 68 15</inkml:trace>
  <inkml:trace contextRef="#ctx0" brushRef="#br0" timeOffset="218380.9763">3012 10531 1718 0,'-1'-1'250'16,"0"-3"-10"-16,0 1-31 0,-1 1-25 0,2 0-31 16,0 2-34-16,0 0-35 0,0 2-29 0,0-1-27 15,0 0-17-15,0 0-7 0,0 1-4 16,-1 2 2-16,1 3 4 0,0 3 3 0,1 1 5 15,-2 4 3-15,1 0 5 0,-4 2 1 0,3 4-3 16,0 1 1-16,0-1-3 0,-2 2 0 16,-1 0-4-16,2 3-1 0,-3-2-1 0,0 5-5 15,0-1 5-15,-1 0-4 0,-1-2-1 16,2-2 1-16,0 0-4 0,1-6 1 0,-2-2-1 16,4-2 3-16,-3-3 0 0,1 0 1 0,0-2 4 0,-2-1-4 15,4-5 3-15,0 0 6 0,2-2 6 0,-2-1 14 16,2 1 3-16,-3-5-2 0,0 0-7 15,-2-6-12-15,0-4-7 0,-3-2-3 0,-2-6-2 16,1-1-6-16,3-3 3 0,0-3-4 0,4-1 0 16,1-4 6-16,0 2-7 0,2-2 2 0,1 0-1 15,-1 1-1-15,3-3 3 0,0 2 0 16,1 0-1-16,3 3-1 16,-1 2 0-16,1 1-1 0,2 1 1 0,2 2 1 0,1 5-5 0,5 0 0 15,-2 2-1-15,1 1-1 0,2 2 4 0,2 3 0 16,0 3-2-16,3 0 3 0,1 2 0 15,-3 2 0-15,4 3-1 0,-5 2 2 0,-3 2-6 16,-1 3 3-16,-1-1 3 0,0 6-6 0,-2 1 6 16,-1 1-2-16,-2 5 0 0,-1 1 3 15,-1 4-4-15,-5-1 3 0,-2 1-2 0,-2 1 3 16,-2 0 0-16,-3-1 0 0,-5-1 2 0,0-1-3 0,-6-2 5 16,1-2 1-16,-6-2 2 0,1 1 1 15,-5 1-4-15,0-6 0 0,-3-2 0 0,1-1 1 16,-1-4 0-16,0 1-1 0,3-3 0 15,0 0-6-15,4-2-6 0,3 1-26 0,5-1-78 16,5-2-298-16,5 1-1322 0</inkml:trace>
  <inkml:trace contextRef="#ctx0" brushRef="#br0" timeOffset="221246.1988">4143 10050 668 0,'-9'-1'327'0,"1"-1"-34"0,-4 1-35 15,4 1-14-15,0 0-19 0,3 0-31 0,0 1-43 16,0 1-35-16,2-1-32 0,0 0-22 0,2 1-6 15,1 0-12-15,0 0-2 0,0-1 1 0,1 1 2 16,2 1 15-16,1 0 12 0,3-1 4 16,3 0-1-16,5-1-12 0,1 1-14 0,5-1-11 15,3-1-8-15,1 2-8 0,0-2-7 16,2 0-1-16,2-2-8 0,-3 2 2 0,0 0-1 16,-4 2-2-16,3-2 3 0,-2 0-5 0,-2 2-2 15,-4-2-1-15,-1 3 0 0,-3-1-2 0,-3 0-17 16,-3 3-35-16,0-1-68 0,-5 3-95 0,-2 2-166 15,-1-1-564-15,-7 2-622 0</inkml:trace>
  <inkml:trace contextRef="#ctx0" brushRef="#br0" timeOffset="221445.8497">3953 10449 1757 0,'-2'1'198'0,"2"-1"-45"15,0 0-5-15,2 0 25 0,0 0-4 16,2-1-39-16,3-2-50 0,4 0-43 0,6 0-17 16,0-1-5-16,7-1-14 0,1 3 4 0,3-1 0 15,5 2-3-15,-1-1 5 0,3-1-19 0,1 0-35 16,1-1-79-16,2-1-161 0,0-1-438 16,0-2-794-16</inkml:trace>
  <inkml:trace contextRef="#ctx0" brushRef="#br0" timeOffset="222002.7466">5283 9574 1104 0,'7'-17'399'0,"1"-6"-236"0,0-4 20 0,1 6 2 16,-3 3 6-16,0 1 2 0,-2 4-23 0,3 0-40 15,-5 2-29-15,-1 1-23 0,0 3-15 0,1 2-5 16,0 2-10-16,-1 1-8 0,-1 2-11 16,0 0-15-16,0 1-9 0,-1 1-2 0,1 1-3 15,0 4 2-15,0 4 0 0,0 0 1 0,0 6 3 16,-4 5 5-16,2 3 4 0,0 2 3 0,-5 4 3 16,2 3-3-16,-1 2 3 0,-3 4 2 15,3-1-2-15,-1 5-2 0,-1 1 2 0,-2 6-1 16,4 5-1-16,-3-1-1 0,3 0-7 15,-4 2-1-15,1 0-4 0,1 4-1 0,1 2 2 16,-3 5-1-16,-1 2 1 0,1 4-1 0,-1 5-1 16,1 1 1-16,-5 3-2 0,4 2 5 0,-4-3-3 15,-1 3 2-15,-1-2 2 0,1 3-4 16,-2-2 3-16,2-4-1 0,-2 3 1 0,1-6 0 16,-3-5-4-16,1-5 0 0,-1-7-3 0,0-4 3 15,1-3 3-15,-3 0-3 0,1-4 1 0,1-2-5 16,-1-8-2-16,2-6 5 15,4-7 0-15,-3-3 6 0,0-5 5 0,2-7-2 0,-4-3 1 16,4-3 3-16,-5-5 2 0,-1-6-4 0,-3-1-2 16,2-3-7-16,-3-4-6 0,-2-1 5 0,1 0-2 15,-3-1 3-15,-1 2-2 0,-3 1-4 16,-1 0-1-16,-1 1-1 0,0 2 4 0,-1-2-2 16,-2 4 1-16,1 0-2 0,-4 3-9 0,0-2 7 15,1 0-2-15,0 0 1 0,-3-2 4 0,6 2-12 16,2-2-6-16,2-1-10 0,7-3-17 0,5 0-25 15,7-1-40-15,8-3-69 0,7 0-114 16,11-6-261-16,11-9-1089 0</inkml:trace>
  <inkml:trace contextRef="#ctx0" brushRef="#br0" timeOffset="222731.2283">5308 9572 562 0,'-13'-10'230'0,"-3"-4"7"0,-4-1-8 0,4 2-39 0,3 4 11 15,2-1 0-15,1 3-23 0,-1 0-20 0,4 1-19 16,2 1-16-16,1 3-20 0,4 0-11 0,0 2-23 15,0 0-20-15,1 0-13 0,-1 0-20 0,0 0-3 16,0 2-3-16,1-2-7 0,-1 0 5 16,3 1 6-16,3 0 3 0,1 2 5 0,3 1 3 15,2-1 1-15,0 0 3 0,4 0 5 0,5-1 1 16,7 0-3-16,2 0-2 0,3-1-6 16,6 0 0-16,2 0-1 0,6 1 0 0,6 0-4 15,4-1-2-15,2 0-5 0,6-1-4 0,1 1 4 16,5 1-6-16,2-1 3 0,3 0-1 0,3-1-2 15,1 0 5-15,2 1-2 0,0-1 1 0,0 1-3 16,-4-1-2-16,1 1-1 16,1-1-3-16,0 0 3 0,-5 2-1 0,3-1-1 15,-6-1 4-15,-3 1-6 0,1-1 5 0,-3 1-2 0,0 0 1 16,-2 0 1-16,0 2-4 0,-1-2 2 16,-1 1-2-16,3 1 2 0,-3-2 1 0,-1 1 0 15,0 1 1-15,1-1 1 0,5-1 3 0,2 2-1 16,0-1-1-16,2 0 0 0,2-1-3 0,4 0 1 15,3 0-1-15,2 2-1 0,0-1 4 16,5 3 2-16,-2-3 2 0,1 3-2 0,-3 0-1 16,-2 3-2-16,4-1 0 0,-2 0 2 0,-3 2-2 15,-2-1-3-15,-8-2-2 0,-5 1-3 0,1-3 3 16,-12-1 3-16,-1-1 1 0,-6 2-1 0,-3-2 2 16,-2-1-4-16,-4 1-1 0,-4-2 7 0,-2-2-5 15,-2 2 2-15,-5-1 0 0,-3-1-5 16,-4-1 8-16,0 1 5 0,-8-1 3 0,-3 2 1 15,-2-1-2-15,-1-3-2 0,-3 2 0 0,1 0 2 16,1-1-2-16,-3 3-2 16,0-3-2-16,-1 0-7 0,0-1 3 0,0 3 1 15,0 1-1-15,0-1 0 0,0 3-4 0,0-2-3 0,0 1 0 16,0 0 3-16,0 0 0 0,0 0-1 0,0 0-3 16,-1 0-6-16,0 0 1 0,0 3-5 15,-5 3-7-15,3 1-12 0,-5 2-23 0,-2 2-22 16,-2 0-29-16,-9 3-52 0,-4-2-85 0,-9 3-209 15,-10 1-1125-15</inkml:trace>
  <inkml:trace contextRef="#ctx0" brushRef="#br0" timeOffset="223326.2114">6083 10000 2156 0,'0'-5'171'0,"0"-1"-10"0,0 0-59 0,0 5-48 0,0 1-25 15,0 2-17-15,0 1-3 0,0 4 1 0,0 4 8 16,0 3 12-16,-3 7 9 0,-4 4 10 0,1 3 0 16,-3 7-5-16,-5 0-6 0,2 6-10 15,-4 1-2-15,-4 0-2 0,-4 3-1 0,1 1-1 16,-2-2-7-16,5-4-2 0,1-4-2 0,4-7 2 16,4-8-2-16,3-5 4 0,4-6 0 15,0-2-2-15,0-5 15 0,2-1 11 0,-1-2 11 16,0-3 2-16,2-3-11 0,-1-5-16 0,1-7-10 15,0-4-5-15,-1-7-2 0,5-3-4 0,-1-7-1 16,6-1-5-16,3-6 3 0,-1-2 0 16,7-2-1-16,2-1 1 0,4 4-4 0,1 4 1 15,5 3-6-15,0 3 5 0,-1 8-1 0,2 1-3 16,0 5 3-16,1 3-2 0,0 4 1 0,-3 3 2 16,0 3 2-16,0 4 0 0,-6 3 0 0,-2 3-1 15,-5 1-3-15,-1 3 1 0,-2 5 2 16,-3 1 2-16,0 5 0 0,-5 4-2 0,0 2-1 15,-4 4 3-15,-3 0 1 0,0 0 4 0,-7 1-4 16,0 1-1-16,-5 0 0 0,-1-3 2 16,-4 0 2-16,0-1 3 0,-1-1 0 0,0-2-4 0,0-2 1 15,0-3-2-15,2-1-2 0,0-4 5 16,1 2-6-16,3-3-10 0,-1-2-22 0,5 1-32 16,3-3-52-16,2-4-67 0,1-2-165 0,3-4-627 15,1-7-605-15</inkml:trace>
  <inkml:trace contextRef="#ctx0" brushRef="#br0" timeOffset="223574.167">5648 9805 1336 0,'-4'-5'492'15,"-3"-2"-216"-15,3-4-12 0,4 7-54 0,3-4-53 16,6-1-46-16,2 1-28 0,7-2-18 0,4 1-21 15,5 3-10-15,5 0-7 0,0 0-4 0,4 2-1 16,-1 2-5-16,1 2-2 0,1 0-8 16,-3 0 0-16,1 0-1 0,-4 2 0 0,-1-1 7 15,-4 2-8-15,-1 2-2 0,1-2-5 0,-2 1-14 16,-1 0-15-16,1-1-45 0,1 2-69 0,1-1-137 16,2-1-253-16,2-1-1018 0</inkml:trace>
  <inkml:trace contextRef="#ctx0" brushRef="#br0" timeOffset="223847.2906">7170 9655 1746 0,'0'0'313'0,"1"0"-40"0,0-1-53 16,-2 2-62-16,0 0-55 0,-1 3-23 15,-5 0-19-15,-5 6 0 0,-1 3 12 0,-6 6-8 16,-8 3-6-16,-1 3-12 0,-4 3-7 0,-2 6-3 0,-4 1-9 15,2 5-5-15,-1 5-9 0,-2-2-4 16,9 1 0-16,4 1-4 0,4 0 3 0,5-1-7 16,4-1-1-16,5-3-4 0,2-1 1 0,9-5 2 15,8-2 2-15,3-4 3 0,5-1-5 16,4-3 4-16,7-3 0 0,2-1-4 0,8-5-3 16,4-2-18-16,7-6-25 0,-2-4-40 0,2-3-60 15,3-3-85-15,0-6-161 0,-3-6-502 0,2-5-646 16</inkml:trace>
  <inkml:trace contextRef="#ctx0" brushRef="#br0" timeOffset="224067.7076">7596 9890 1427 0,'-10'-14'333'0,"-3"-5"5"0,-4-1-57 0,8 7-36 16,5 5-48-16,-2 2-42 0,4 1-46 0,0 3-40 15,1 2-29-15,-4 3-18 0,4 2-13 0,-2 7-2 16,-3 5 5-16,0 5-2 0,-2 3 6 0,-1 1 0 15,-1 3-1-15,6 0 0 0,-3 5-6 16,-1 0-2-16,3 5-2 0,-5 2 4 0,1 2 2 16,-2 3 1-16,1 1-1 0,2-4-7 0,-1-1-6 15,6-6-10 1,2-2-17-16,2-7-24 0,2-2-48 0,4-5-61 0,-2-3-83 16,4-5-123-16,2-4-376 0,6-4-761 0</inkml:trace>
  <inkml:trace contextRef="#ctx0" brushRef="#br0" timeOffset="224266.3924">7643 10231 1555 0,'-1'-2'331'16,"1"1"-35"-16,-3-1-71 0,7 1-62 0,0-1-46 16,3-1-37-16,4-2-29 0,1 2-11 0,8-1-13 15,2 3-11-15,6 0-7 0,4 2-1 0,2 2 3 16,4-1-1-16,3 1-7 0,2 0-16 0,4 0-34 15,3 0-67-15,-2-2-113 0,2-1-158 0,-4-1-429 16,3-5-527-16</inkml:trace>
  <inkml:trace contextRef="#ctx0" brushRef="#br0" timeOffset="224706.4652">8447 10090 366 0,'-1'-4'572'0,"0"-1"-175"0,-3-3-68 0,3 3-34 15,1 3-55-15,0 1-57 0,0 1-74 0,0 0-63 16,0 2-36-16,0 2-11 0,1 4 3 0,-1 2 10 15,1 5 7-15,-2 2 11 0,-1 5 12 16,1 3 9-16,-5 5 0 0,1 0 0 0,-6 0-6 16,0 8-8-16,-6-4-4 0,3 4-5 0,-4-2-4 15,0-1-7-15,4-5-2 0,0-5-3 0,3-3-3 16,1-4 4-16,4-5-2 0,-2 0 0 16,0-5 4-16,5-3 7 0,1 0 17 0,-1-5 20 15,2-3 2-15,0-3-10 0,0-3-16 0,1-8-20 16,0-2-5-16,0-4 0 0,0-5-4 0,0-3-3 15,2-3-1-15,4-5-3 0,0-1 4 0,3-2 0 16,2-1 1-16,6-2-2 0,-4 2-1 0,5 0 0 16,1 4-3-16,-1 4 4 0,3 6-2 15,-5 2-2-15,7 2 1 0,-6 6-1 0,3 3 0 16,0 3 6-16,0 2-1 0,-1 2 3 0,1 2-3 16,-2 2-1-16,-3 3-2 0,1 4 2 15,-3-1-2-15,-3 6 0 0,-1 1-2 16,2 3-1-16,-2 6 2 0,-2 1 1 0,-3 4 3 0,-3 3-3 15,-1 3 1-15,-3 0-1 0,-4 2-1 16,-1 1 5-16,-3-2-1 0,-1-2 2 0,1-1 1 16,-7 0-5-16,2-4 3 0,-2 0 0 0,-2-4-2 15,2-3 2-15,2-3-5 0,0 1-4 0,2-4-6 16,0-2-6-16,3-1-15 0,1-2-21 16,1-2-39-16,-3-5-66 0,3-5-93 0,-1 1-202 15,0-6-792-15</inkml:trace>
  <inkml:trace contextRef="#ctx0" brushRef="#br0" timeOffset="224903.9019">8080 9745 1402 0,'1'-5'240'0,"1"1"-62"0,5-3-13 15,3 0-28-15,2 1-18 0,8 0-27 16,2 2-37-16,6 1-24 0,5 1-12 0,0 1 0 15,6 0-4-15,-1-1-1 0,-3 2-1 0,4-1-8 16,-2 1-15-16,-2 0-48 0,4-1-98 16,0-2-150-16,-4-1-389 0,3-2-583 0</inkml:trace>
  <inkml:trace contextRef="#ctx0" brushRef="#br0" timeOffset="225127.793">8920 9510 468 0,'4'-2'509'0,"-2"1"-160"15,0 0-108-15,5 2-59 0,-3 0-39 0,5 4-10 16,1 1-8-16,2 4-4 0,6 4 7 0,3 4 4 16,1 4-2-16,5 5-15 0,-3 0-20 15,3 5-24-15,-4 6-22 0,1 2-11 0,-5 1-12 16,-3 4-6-16,-3 0-3 0,-4-2-3 16,-3-2 2-16,-5-2 4 0,-6 3 2 0,-2 0 2 15,-7 1 2-15,-5 1-4 0,-5-1-4 16,-7 2-2-16,-3 0-8 0,-9 1-14 0,-4-1-24 15,-5-1-43-15,-4-2-67 0,3-1-112 0,-5-2-164 0,1-4-602 16,-1-1-324-16</inkml:trace>
  <inkml:trace contextRef="#ctx0" brushRef="#br0" timeOffset="225669.8264">5316 11297 1156 0,'-15'-4'272'0,"-1"-4"19"16,-1 1-16-16,8 2-9 0,4 3-32 15,3 0-46-15,2 1-60 0,2 1-43 0,-1-3-23 16,2 3-18-16,-1-1-7 0,4-3-2 0,2 1-2 16,4 0 0-16,2 0-5 15,3 2-6-15,4 1-1 0,2-1-3 0,6 0-1 0,2 0 1 16,3 0-1-16,10-3-1 0,2 2 1 0,8-2 1 16,4-1-3-16,11 0 3 15,5 1-2-15,13 0 1 0,6 0 0 0,10 0-4 0,8 1 1 16,10 0-3-16,7 1 1 0,9-1 0 0,5 2-2 15,7 0-1-15,-3-3-5 0,3-1 1 0,-4 0 0 16,-1 0 1-16,-1-1 0 0,-6 0 0 16,-11-2 0-16,-4 1-1 0,-9-1 3 0,-7-1 0 15,-10-2-1-15,-8 0 1 0,-15-1 0 0,-11-1 3 16,-14 0 2-16,-10 3 5 0,-12 0 3 0,-6 2-3 16,-9 1 1-16,-2 1 1 0,-7-1-1 0,-1 2-2 15,-3 2-2-15,-1-1-7 0,-6-3-5 0,-1 3 2 16,-4 0-5-16,-4 2 1 0,-1 1-2 15,-1 1-2-15,0-2-1 0,2 4-6 16,5-1-3-16,0 0-9 0,-3 2-14 0,6 4-17 16,-2-1-30-16,2 1-33 0,-1 2-49 0,1 1-81 0,0-1-171 15,-1 2-580-15,-4 0-584 0</inkml:trace>
  <inkml:trace contextRef="#ctx0" brushRef="#br0" timeOffset="227753.158">6430 11797 863 0,'-4'-11'306'0,"-4"-1"8"0,2-5-28 0,1 2-29 16,5 2-31-16,0 1-34 0,0 1-57 0,3-1-41 15,3 4-28-15,1-2-24 0,1 2-13 0,6 1-10 16,-1 3-1-16,5 0-3 16,2 4-3-16,2 4-1 0,0 3-4 0,5 4 2 0,-4 3-2 15,0 3 1-15,2 3-2 0,-2 0 1 0,-2 5-3 16,-1 0 0-16,-1 1 1 0,-4 0-1 15,-1 1 3-15,-5-1 3 0,-4-1 0 0,-3 2 5 0,-2-4 2 16,-3-1 2-16,-1-3 4 0,-4-1 2 16,0-4 1-16,-2-1-1 0,-1-5 3 0,1 0 0 15,2-6 4-15,0 0 3 0,3-4-2 0,-3-3 3 16,6-1-10-16,0-3-9 0,0-7-4 0,4-2-9 16,1-1-1-16,6-5-3 0,3-1 0 15,5-1-3-15,3 0 1 0,-1 3 1 0,2 4 0 16,-1-1 4-16,0 5 1 0,-3 3 1 15,1 1 1-15,-2 3 0 0,-2 2-2 0,3 1-1 16,-2 4 1-16,2 5-2 0,2 3 3 0,-3 2-1 16,4 5-3-16,-1 1 4 0,1 4-4 0,0 3-1 15,-3 1 5-15,-2 1-8 0,0 1 6 0,-3-2 0 16,-1 0-2-16,-2-1 4 0,2-2-2 0,-1 0 1 16,0-5-2-16,0 0 2 0,-1-4 0 15,0 1 2-15,1-3 3 0,-3 1-3 0,3-6 4 16,5-1-3-16,-1-2-1 0,5-3 1 0,6-3-15 15,0-3-21-15,7-3-44 0,6-5-82 16,1 1-204-16,4-7-718 0,1-9-570 0</inkml:trace>
  <inkml:trace contextRef="#ctx0" brushRef="#br0" timeOffset="228132.3321">10186 11234 2110 0,'-3'-5'254'15,"-3"-2"-28"-15,4-1-35 0,0 2-27 0,1 2-35 0,1-2-27 16,-2 2-28-16,2 1-20 0,0 0-10 16,2 1-17-16,-1-2-13 0,3 3-6 15,3-2-7-15,4-1-2 0,5 3-1 0,3 0 4 0,8 1-5 16,2 2 3-16,3 0-1 0,2 1-10 15,3 1-16-15,1 4-56 0,1-1-97 0,0 0-214 16,1 2-662-16,-4-5-554 0</inkml:trace>
  <inkml:trace contextRef="#ctx0" brushRef="#br0" timeOffset="228315.2465">9978 11544 2026 0,'2'0'87'16,"0"2"41"-16,0-2 39 0,9 0 30 0,2 0-6 16,7-3-66-16,11-1-51 0,5 1-38 15,6-2-10-15,8-2-9 0,7 2-7 0,5 1 2 16,2-2-12-16,6 0-33 0,1 1-90 0,0 0-260 16,1-2-1224-16</inkml:trace>
  <inkml:trace contextRef="#ctx0" brushRef="#br0" timeOffset="229150.9766">12375 9883 1 0,'8'-15'0'15,"2"-9"328"-15,3-3-6 0,1 4-37 0,0 3-25 16,2 0-23-16,-1 1-22 0,0 3-4 0,0 2-7 16,-2-2-14-16,1 3-18 0,-2 1-18 0,-5 3-22 15,-2 3-24-15,0 1-25 16,-4 4-30-16,-1 2-29 0,0 0-16 0,-1 4-9 0,1 2 4 16,-3 4 9-16,2 6 10 0,-2 8 7 15,-4 4 6-15,-3 10 2 0,-2 7 2 0,-3 8 1 16,-5 1-5-16,-1 5-5 0,-4 4-6 15,-1 4-6-15,-3 8 2 0,-1 5 1 0,-1 6 0 0,4 6-2 16,0 2-1-16,7-2-4 0,1-1-3 0,4-4 4 16,1-3-8-16,0 1 6 0,2 5 1 15,-2-1-4-15,-1 1 7 0,3 0-4 0,-3-4-2 16,1-2-3-16,3-5-3 0,-1-5-1 0,-2-6-1 16,3-3 2-16,-1-7 1 0,2-8-4 0,-1-7 3 15,1-9-2-15,1-8 1 0,1-5 6 16,0-12 7-16,1-2 6 0,3-8 3 0,-2-3 2 15,-4-6-8-15,0-5-5 0,-5-6-2 0,0-4-8 16,-2-2 0-16,-2-4-4 0,-1 0-2 0,-5 7 4 16,-2 2 0-16,-4-1 1 0,-7 6-4 0,-2 1 1 15,-8 1 0-15,-2 0 0 0,-5 0 4 16,-3 3-4-16,-3-1 0 0,0 1-2 0,-2 2 2 16,1 1 0-16,0 2 1 0,3 1 1 0,6 2-4 15,4-2 0-15,5 3-1 0,7 1 0 16,6-1 4-16,6 1-1 0,5 1 1 0,7-1-4 15,2 2-7-15,7-1-15 0,3-1-23 0,1 0-23 16,3 1-23-16,6-4-29 0,6-3-61 0,10-7-150 16,11-8-437-16,11-4-868 0</inkml:trace>
  <inkml:trace contextRef="#ctx0" brushRef="#br0" timeOffset="230070.094">12454 9674 999 0,'-8'-13'218'0,"-2"-4"-35"0,-1-2 34 16,4 5-5-16,3 2-15 0,3 3-20 15,-1 2-55-15,2 3-50 0,0-1-31 0,2 3-24 16,-1 2-8-16,-1 0-2 0,2 0-1 0,5-1-2 16,0 1 7-16,2 0-3 0,5 0 0 0,0 0 8 15,3 0-6-15,5-2 4 0,2 1 2 0,4-1-1 16,3-1 1-16,3 1 0 0,5-1 1 16,4-2-4-16,4 0 2 0,3-1-2 0,-2 1-4 15,0-1 3-15,-2-1-4 0,3 2 3 0,0-1 1 16,1 1-3-16,2-2 2 0,0 2-1 0,7-1 0 15,-2 2-2-15,0-3-2 0,3 2-1 0,0 0-2 16,1 2 3-16,1 0-4 0,0 0 3 16,-1 0 0-16,0-2-4 0,0 3 4 0,-1-2-2 15,-1 1 0-15,-3-1 1 0,3 0 0 0,-2-2-3 16,-1 2 0-16,3 0 2 0,-1 0-1 0,-3-1 2 16,0-1 0-16,-2 1-3 0,-2-1 2 15,2 1 1-15,-2 0 1 0,-1 0 2 16,0 0-2-16,-8-1-3 0,4 2-1 0,-2-3 0 0,-1 1-1 15,7 0 2-15,1 2 0 0,5-2-2 16,-1 2 3-16,-2 1-3 0,-4 0 1 0,-1 1 2 16,-3-1-4-16,4 2 3 0,-1 0-3 15,-4 0 1-15,-1 1 2 0,5-1 0 0,-1 1 1 0,-2-2-3 16,5 4 1-16,1-2-1 0,8 2 0 16,0 0 1-16,-3 1-1 0,-3-2 1 0,-4-1 1 15,0 0-1-15,-2-1 0 0,-2-2 3 0,-2 2 0 16,5 0-3-16,1 0 3 0,5 0-4 0,6-1-2 15,1 1 4-15,-3 2-3 0,-7-1 2 16,-7 2 0-16,-2-2-1 0,1-2 2 16,1 2-2-16,0 2 3 0,3 0-1 0,-4 0 1 0,-5-1-3 15,-4-1-2-15,2 0 3 0,-1 0-3 16,6 0 2-16,-1 2-1 0,6-1-1 0,0 0 3 0,4 2 0 16,1-2 1-16,-1-1 2 0,-1 1-3 15,2 0-1-15,2 0-1 0,7 1 1 0,-1 1-4 16,2-1 6-16,-2 1 1 0,-3-2-4 15,5 0 6-15,-4 0-5 0,-2 0 1 0,4 2 3 0,-2-1-4 16,-1 1 0-16,1 0-1 0,-3-1 1 16,0 3-1-16,-2-2 3 0,-4 0-3 0,1 0-5 15,-3 1 7-15,1 0-3 0,-1 1 3 0,-3-2 3 16,-6 0-4-16,-2-1 2 0,-6 1-2 0,-2-1-1 16,-2-1 3-16,-4 2 1 0,-1-3 2 15,-5 1-1-15,0 0 4 0,-4-1-4 0,-3 0 2 16,-2 0 9-16,-2 0 0 0,-2 0 9 0,-2 0 4 15,0-1 1-15,-1 0 3 0,1 1-4 16,-1 0-7-16,0 1-8 0,-1-1-8 0,2 0-8 0,-1-1-5 16,-2 1-1-16,-2 1-8 0,-3 0-2 15,-3 0-5-15,-4 4-11 0,-1-2-9 0,-6 3-31 16,3 1-47-16,-4 2-84 0,-1 0-177 16,-3 2-535-16,-4-2-384 0</inkml:trace>
  <inkml:trace contextRef="#ctx0" brushRef="#br0" timeOffset="230691.3434">13405 10244 1919 0,'0'-1'196'0,"-3"-2"-12"15,2 0-85-15,1 5-55 0,0-1-14 0,-1-1 7 16,0 4 7-16,1-1 12 0,-2 5 9 16,-3 0-5-16,2 4-10 0,-2 0-11 0,0-1 7 0,-3-2 3 15,5 1 1-15,-1-3 2 0,0-3-16 16,3-2-1-16,1-1 2 0,0-1 9 16,0-1 13-16,0 1 7 0,1-1 4 0,-1 1-12 15,1-3-10-15,1-2-18 0,-1-2-8 0,0-2-2 16,1 0-10-16,-1-4 1 0,-1 3-8 0,-1-2-1 15,-1 4 2-15,1 1-2 0,0 1-1 0,-2 3-4 16,2 0 2-16,-3 0 0 0,1 0 1 16,-1 1-2-16,0 1-8 0,-1 0-12 0,-1 2-22 15,1 0-27-15,-2 2-42 0,2 3-70 0,-1-1-114 16,4 1-196-16,2-1-507 0,5-1-339 0</inkml:trace>
  <inkml:trace contextRef="#ctx0" brushRef="#br0" timeOffset="230950.1222">13849 9893 2176 0,'6'-9'184'16,"-2"-4"12"-16,3-2-26 0,0 4-30 0,-1 5-13 16,2 0-22-16,-5 4-35 0,2 1-27 15,-3 2-20-15,-1 4-13 0,3 2-6 0,1 6 5 16,-2 5 1-16,2 2 4 0,-2 4 10 0,-3 4-5 15,0 1 7-15,-1 4 3 0,-4 3-4 0,-1 3 1 16,-5 3-5-16,-5 7-2 0,-1 3-3 0,-5 2 0 16,1 1-1-16,-1 0-1 0,2-5-2 15,5-4-6-15,-2-7-1 0,7-4-2 0,2-7-3 16,5-1-1-16,1-4-22 0,2-4-26 0,3-3-33 16,5-6-46-16,3-4-73 0,10-6-175 15,5-6-652-15,7-8-574 0</inkml:trace>
  <inkml:trace contextRef="#ctx0" brushRef="#br0" timeOffset="231271.1788">14473 9989 2187 0,'1'-7'196'0,"-1"-2"16"0,0 0-47 16,-3 3-30-16,-1 2-28 0,0 2-39 15,-6 2-35-15,-1 2-19 0,-8 5-6 0,-1 2-2 0,-7 6-2 16,4 1 1-16,-4 4 0 0,4 2-1 15,5 0-5-15,5 2 1 0,2 1-3 0,5 3 4 16,6-1-1-16,7 2 0 0,4-2 0 16,6 0 2-16,5 0 2 0,0-1 3 0,6 0 4 15,-4 0 0-15,3-3-5 0,-4-1-2 0,-4-1-3 16,-3-1 1-16,-3-1 1 0,-3-3-1 16,-6 0 1-16,1-2-2 0,-4-3 4 0,-4 0 5 0,-1 0 7 15,-4-2 5-15,-2 1 1 0,-4-2 0 0,-5 2-2 16,-7-5 0-16,1-2-3 0,-6-1-2 15,-1-3-4-15,-2-3-9 0,1 0-6 0,3-4-15 16,7 1-26-16,3-3-44 0,2-3-89 0,7-4-180 16,7 0-666-16,4-8-581 0</inkml:trace>
  <inkml:trace contextRef="#ctx0" brushRef="#br0" timeOffset="231526.1047">14893 9967 2036 0,'3'-5'279'0,"4"0"-35"16,-4 0-37-16,0 3-35 0,-2 2-33 0,-1 0-47 16,0 1-51-16,0 1-31 0,-1 5-6 0,-2 3 1 15,2 5 8-15,-1 3 4 0,0 4 4 0,0 6-1 16,-3 1 5-16,4 3 0 0,-3 3-1 16,-2 0-2-16,4 2-8 0,-2-1-1 0,1 3-1 15,2-4 2-15,-1 2 3 0,0-2-2 16,-2-1-1-16,2-2-7 0,-3-1-2 0,0-5-11 0,4 1-19 15,1-6-30-15,1-3-55 0,4 0-82 16,4-4-178-16,4-5-670 0,3-6-573 16</inkml:trace>
  <inkml:trace contextRef="#ctx0" brushRef="#br0" timeOffset="231818.096">16068 9968 1876 0,'0'-15'206'0,"1"-2"26"0,0-6-15 15,0 5-22-15,-1 4-18 0,-2 1-36 0,0 0-41 16,-3 5-34-16,0 1-26 0,-2 7-21 16,-5 4-7-16,-5 5-8 0,-8 6 0 15,-5 3 1-15,-7 3 2 0,-3 7 4 0,-3 1 1 0,-5 8 1 16,2 8-2-16,-3 7-2 0,1 8-2 15,4 7-2-15,4 2 2 0,8-3-2 0,8-3-2 16,11-5-1-16,12-6-3 0,4-4 3 16,7-3 2-16,7-6 3 0,4-3 2 0,3-7 0 0,10-3 0 15,1-3-2-15,5-3-3 0,7-3-10 0,-2-3-24 16,6-3-29-16,2-6-66 0,-2-4-108 16,5-5-206-16,-2-8-703 0,4-2-259 0</inkml:trace>
  <inkml:trace contextRef="#ctx0" brushRef="#br0" timeOffset="232080.9831">16556 10019 1801 0,'2'-9'271'0,"-1"-4"7"0,1-5-57 16,4 7-40-16,0 3-18 0,0-1-27 0,1 4-36 15,-3 2-39-15,-3 2-27 0,0 2-17 0,1 2-12 16,1 2 1-16,0 5 0 0,-2 2-1 0,3 5 3 15,-4 4 1-15,0 5 9 0,-3 3 5 16,2 5 3-16,0 2-1 0,-5 2-4 0,1 3-5 16,-3 2-2-16,2 3 3 0,-3-1-3 0,0 2 0 15,-1-6 2-15,1 0-5 0,0-3 2 0,-1-1-3 16,3-4-5-16,0-2-9 0,1-2-19 16,2-2-30-16,-1-7-45 0,5 0-67 0,6-2-121 15,-1-5-261-15,10-5-1072 0</inkml:trace>
  <inkml:trace contextRef="#ctx0" brushRef="#br0" timeOffset="232368.182">16859 10465 1612 0,'5'-4'264'15,"1"-6"1"-15,4-1-49 0,5 1-29 0,1 1-28 16,4 0-34-16,4 1-37 0,3 1-21 0,4 3-9 15,4-1-13-15,3 0 0 0,0 3-9 16,-2 1-5-16,1 0 0 0,-4 1-11 0,-3 0-4 16,1 1-2-16,-3-1-5 0,-4 2 2 15,1-2-1-15,-5 0 1 0,-5 0-3 0,-3-1 2 16,-4 0 2-16,1 0 1 0,-5 1 8 0,0-3 0 16,-1 2-2-16,-2-1 0 0,4 0-9 0,-4-1 0 15,0 0-2-15,-1-2-4 0,1 2-10 0,-1 0-14 16,0-2-31-16,0 0-46 0,-1 0-69 0,1-3-142 15,-1 1-405-15,1-2-889 0</inkml:trace>
  <inkml:trace contextRef="#ctx0" brushRef="#br0" timeOffset="232612.3625">17782 10272 2169 0,'4'-1'254'0,"-2"-2"-27"16,2-2-48-16,1 3-16 0,-2-1-19 16,3 0-25-16,-3-1-38 0,3 0-22 0,-2 3-18 15,2-2-11-15,-3 0-2 0,-1 2-11 0,0-1-7 16,1 1-3-16,-2 0-7 0,0 1-1 0,0 0 2 16,0 0-1-16,0 0-11 0,2 0-24 15,-1 1-41-15,-2 0-69 0,1 1-100 0,-2-1-172 16,-1 2-561-16,-1-6-591 0</inkml:trace>
  <inkml:trace contextRef="#ctx0" brushRef="#br0" timeOffset="232870.3025">18096 10003 2028 0,'6'-5'277'0,"-1"0"-3"16,2-1-54-16,2 1-40 0,-1 1-37 0,-2 1-49 15,-1 2-40-15,-1 1-22 0,1 2-17 16,-2 1-5-16,6 5-5 0,-4 3 0 0,2 2 4 0,1 8 3 16,1 4 2-16,-3 3 3 0,1 6 1 15,-3 4 1-15,-1 2-3 0,-3 0-1 16,-1 3-3-16,-1-3 1 0,1-5-4 0,-2 0 4 16,1-5-2-16,-3-3 0 0,1-5 3 0,-2-1-8 15,-1-3 0-15,0-1-4 0,-2-2-3 0,-2-2-9 16,3-4-16-16,2-1-28 0,-1-3-40 0,4-1-47 15,-2-4-80-15,5-1-208 0,2-8-1178 16</inkml:trace>
  <inkml:trace contextRef="#ctx0" brushRef="#br0" timeOffset="233202.3799">18706 10057 1708 0,'-2'-8'251'0,"-3"-1"-1"15,-1-1-39-15,2 2-27 0,0 3-40 0,1 1-51 16,0 2-42-16,-2 2-29 0,0 2-15 0,0 2-7 16,0 3 0-16,0 2-2 0,-3 4 4 15,4 1 4-15,1 2-4 0,2 1 7 0,-1 5-4 16,4 1 1-16,1 2 5 0,2 4-2 16,4 2 2-16,0-3 0 0,2 3-1 0,0-2 3 15,-1 2-2-15,-1-1 3 0,2-1-4 0,-5-2 3 16,-1-2-2-16,-2-3-1 0,-2-1 1 0,0-1-2 15,-1-2 2-15,-1-3-2 0,0 0 1 0,-2-1 1 16,1-1 0-16,0-1 2 0,-1-2-2 16,-1 1 4-16,-1-4 4 0,-1-1-1 0,1-2 7 15,-2-1-5-15,-1 1-3 0,-2-2-3 0,-1-1-7 16,1-2-2-16,-3-1-9 0,-2-2-24 0,0 1-43 16,-3-2-70-16,-2-5-139 0,-1-4-338 0,-2-2-976 15</inkml:trace>
  <inkml:trace contextRef="#ctx0" brushRef="#br0" timeOffset="233427.0396">18704 10061 1268 0,'16'-6'157'0,"5"-5"15"16,8-2 13-16,1 1-11 0,-4 4-21 15,3-2-48-15,0 2-47 0,-1 2-35 0,-1 2-10 16,3-1-3-16,-4 2-7 0,3 2-5 0,-3 0-29 16,1-1-43-16,1 4-98 0,-4 0-169 15,0-1-384-15,-5 1-250 0</inkml:trace>
  <inkml:trace contextRef="#ctx0" brushRef="#br0" timeOffset="233748.0279">19329 9857 865 0,'1'-3'439'0,"-1"-3"-67"16,2 0-75-16,1-1-29 0,-1 2-54 0,3 0-60 15,-2 2-35-15,2-1-41 0,-1 2-20 16,-1 1-16-16,3 1-8 0,-1 2-8 0,3 0 0 15,1 5-4-15,3 2-2 0,-2 1 1 0,0 3-2 16,1 3-1-16,1 0 1 0,-5 1 1 0,3 1 2 16,-5 3 1-16,-1 2 0 0,-3 1-4 0,-1 4 2 15,-3 2-1-15,-3 4 1 0,0 4-1 16,-4 4-5-16,3 3 0 0,-2 3-1 0,0 1 1 16,3-2 4-16,-4-2-3 0,0-7 0 0,-2-2-3 15,-1-1-6-15,2-8 0 0,1-2-7 0,0-6-5 16,4-2-16-16,0-5-32 0,1-2-50 15,2-3-58-15,2-6-77 0,-2-2-226 0,3-7-1120 16</inkml:trace>
  <inkml:trace contextRef="#ctx0" brushRef="#br0" timeOffset="234117.9203">19906 9794 850 0,'7'-8'264'0,"-2"0"22"0,2-3-22 16,1 2-36-16,2 2-31 0,-4 1-45 0,1 1-44 15,1 4-38-15,-1 2-19 0,7 2-10 16,-4 3-2-16,6 0 9 0,1 6 6 0,1 0 3 0,1 6-7 15,-3 4-9-15,0 2-3 0,-5 3-5 16,4 2 7-16,-1 3 1 0,-2 4-5 0,3 5 1 16,-5 6-7-16,-1 2-3 15,-3 5 0-15,-2 5-3 0,-7 4-6 0,-3 5-3 0,-4-2 0 16,-5 1 0-16,-2-4 2 0,-2-4 2 16,-1-8-4-16,-4-6 0 0,-3-9-1 0,-7-6-4 0,-2-1 0 15,-3-6-4-15,-8-5-3 0,3-4-7 16,-5-5-1-16,4-5-10 0,-2-1-13 0,3-8-26 15,-2-1-82-15,4-4-162 0,0-8-643 0,2-2-667 16</inkml:trace>
  <inkml:trace contextRef="#ctx0" brushRef="#br0" timeOffset="234682.1193">18459 9411 1 0,'-6'-5'0'0,"1"0"221"0,-2-2 195 0,2 3 2 15,2 1-32-15,0-1-84 0,3 2-107 16,1 4-84-16,-1-2-48 0,4 2-13 0,-1-2 15 16,0 0 17-16,3 2 15 0,4 0-5 0,8-1-11 15,5 2-4-15,8 1-13 0,4-1-7 0,8 1-8 16,5 3-14-16,7-3-4 0,7 2 0 0,4 1-8 15,9-1 0-15,3 0-5 0,5 1-7 16,7 4-1-16,9 0-2 0,8 2 2 0,8 0 1 16,5 2 1-16,-2-1-2 0,1-1-2 0,-6-1 0 15,-7-1-3-15,-8-4 6 0,-7 2-2 0,-11-3-4 16,-14-1 1-16,-9 0-6 0,-12-4 4 16,-10-1 5-16,-12 0 1 0,-3 0 3 0,-6-1 5 15,-9-1 7-15,-3 2 1 0,-2-1 0 0,0 1-11 16,-1 0-14-16,0 0-8 0,1 1-15 0,0-1-1 15,-1 2 4-15,-2 0 5 0,-3 1 12 16,0 3 1-16,-4 1 0 0,0-2-3 0,-3 5 1 16,1-1-1-16,-3 1-5 0,1 3-9 0,1 2-18 15,-2 0-24-15,0 1-44 0,-2 2-85 16,0-3-172-16,1 3-547 0,-5-1-565 0</inkml:trace>
  <inkml:trace contextRef="#ctx0" brushRef="#br0" timeOffset="235821.1704">13263 11775 230 0,'-6'-4'269'0,"-3"-3"32"0,3 1-10 0,2 1-6 16,3 1-23-16,2 2-48 0,-1 1-60 0,0-1-49 15,1 2-27-15,1 0-27 0,0 0-16 0,1 0-9 16,-1 0-7-16,3 0-3 0,-1 2-3 0,2-1-1 16,-1 3-3-16,3-1 7 0,-2 2 7 15,6-2 10-15,1 1 14 0,-1 1 4 0,7-2 3 16,1-1-5-16,1 2-2 0,4-2-3 0,3-1-3 15,6 1 2-15,6-2-5 0,6 0-3 0,6-2-3 16,8 2-6-16,6-1 2 0,9 1 0 16,8-3-2-16,9 2 0 0,8-1 0 0,11 1-1 15,2 0 2-15,12 0 4 0,5 0-4 0,7 1 3 16,6-1 0-16,9 1-7 0,4 0 7 16,6 0-7-16,7 1-2 0,-1-1 0 0,9 1-6 0,1 0-2 15,4-1-2-15,2 0 2 0,5 0-6 16,-4-1 5-16,-4 1 0 0,-4 0-1 0,1 0 4 15,-5 0-1-15,-7 2 0 0,-6-1-1 16,-5 2-2-16,-6-2-1 0,-6-1 1 0,-9 0 0 0,-9-1-5 16,-7-2 6-16,-11 1 1 0,-3 0-4 15,-11-1 10-15,-7 0-7 0,-11 2 0 0,-9-2 1 16,-10 1-8-16,-11-1 6 0,-8-1 2 0,-9-1 2 16,-5 1 3-16,-7-1 0 0,-3 2-1 0,-7 0-2 15,-1 0 5-15,-4 2-5 0,-1 0 0 0,0 1 0 16,-1 0-10-16,1 0 1 0,0 0-4 15,-2 0-3-15,2-2 4 0,-1 2-2 0,1 0-1 16,-2 0-3-16,2 0 3 0,-1 0-5 16,-1 2 1-16,-1-2 3 0,-2 4-7 0,1-4 3 15,0 1-4-15,0 2-4 0,-2-1 1 0,-1 2-13 16,0 2-10-16,-3 0-18 0,-2 1-29 0,0 1-43 16,-5-1-83-16,1 2-199 0,-4-1-950 15</inkml:trace>
  <inkml:trace contextRef="#ctx0" brushRef="#br0" timeOffset="238523.7629">15645 12344 1961 0,'1'-6'182'0,"0"0"26"0,3-3-28 0,-2 4-9 15,0 4-21-15,0 0-33 0,2 1-33 16,-3 0-32-16,-1 1-24 0,0 0-10 0,0 3-3 0,0 2 1 16,1 2 5-16,-2 4 7 0,1 2 2 0,-5 4 8 15,3 5 0-15,1-1-1 0,-2 4-4 16,-2 0-6-16,3 4-4 0,-1-2-3 0,-1 4 0 16,2-1-5-16,1 3 1 0,-1-1-3 15,1 0-6-15,-3 1 5 0,3-2-6 0,1 1 1 16,-1-1 0-16,0 3-4 0,1-3 4 15,0-1-6-15,0-7 0 0,0-3-5 0,0-4-15 0,1-4-18 16,0-3-33-16,4-3-36 0,-3-3-37 0,2-3-67 16,4-3-163-16,4-5-506 15,7-7-713-15</inkml:trace>
  <inkml:trace contextRef="#ctx0" brushRef="#br0" timeOffset="238835.674">16073 12562 1424 0,'-1'-2'305'15,"1"-1"-24"-15,0-2-109 0,-1 5-77 16,1 5-30-16,-3 0-2 0,-3 5 21 0,-4 3 25 16,-1 6-7-16,-2 4-13 0,2 0-17 15,0 2-19-15,-2-2-10 0,9 0-10 0,-3-2-5 0,5-1-4 16,2 0-6-16,2-1 1 0,4-4 0 16,-1-3 3-16,9 0 6 0,-3-4 3 0,3-3 3 15,4-2-5-15,2-3 0 0,1-5-6 0,2-3-2 16,4-3-4-16,-4-2-3 0,-2-2 1 15,-3-1-2-15,0-3 3 0,-5 0 0 0,0-5-3 16,1-1-2-16,-5 3-5 16,-5-2-2-16,0 3 1 0,-7 2-1 0,1 1-3 0,-6 3 1 15,-3 0 0-15,-5 2-6 0,1 0 7 0,-5 2-9 16,-2 0-4-16,-4 3-1 0,0 1-22 0,-1 3-15 16,-1 0-36-16,5 1-57 0,1 2-93 0,6 2-191 15,9 3-509-15,7 0-592 0</inkml:trace>
  <inkml:trace contextRef="#ctx0" brushRef="#br0" timeOffset="239157.4663">16793 12585 1632 0,'-4'0'219'0,"-3"-2"-2"0,-2 2-36 0,-3 2 2 15,1 2-9-15,-7 1-24 0,-1 5-25 0,-2-2-28 16,-3 3-20-16,0 5-20 0,1 0-16 15,3 3-12-15,5 1-11 0,-1 0-5 0,7 2-3 16,5 2-1-16,4-2 2 0,3 3 0 0,6-3 4 16,5-1 3-16,5-2 2 0,6-5 6 15,3-1-3-15,4-5 0 0,-1 0-7 0,3-8 0 16,-3-4-2-16,0-3 1 0,-1-5 3 0,-1-3-4 16,-5-3 2-16,-3-2-3 0,-3-1 1 0,-8-1 3 15,-1-5-4-15,-6 1 2 0,-4-2-6 16,-1-2-3-16,-6 1-1 0,-3 2-3 0,-3-2 1 15,-4 7-1-15,-5 2-1 0,-3 4-3 0,-2 3-2 16,-3 1-7-16,-1 5-17 0,-1 0-39 16,-1 7-77-16,-1 1-206 0,2 7-895 0,3-3-443 0</inkml:trace>
  <inkml:trace contextRef="#ctx0" brushRef="#br0" timeOffset="239987.3145">20779 11467 1775 0,'-8'-8'178'0,"-4"-5"2"0,1-1 19 16,2 4-15-16,5 2-8 0,1-2-17 15,-1 2-40-15,3-1-23 0,1 0-15 0,-1 2-22 16,1 0-10-16,1 2-12 0,1-1-14 0,4 0-7 16,-2 1-11-16,9-2-8 0,2 3-4 15,5 2 3-15,6 1 3 0,5 1 2 0,3 0 3 16,0 0-4-16,4 0-2 0,2 0-1 0,-1 0-3 16,2 0-4-16,-1 0-8 0,2 0-12 15,-3 1-31-15,-4 0-39 0,-1 3-65 0,-6 2-128 16,0 0-196-16,-8-2-499 0,-5 1-172 15</inkml:trace>
  <inkml:trace contextRef="#ctx0" brushRef="#br0" timeOffset="240201.2119">20555 11715 1265 0,'-6'6'201'0,"-1"-1"12"0,-1-1-11 0,6-2 0 0,2-1-10 15,0 1-7-15,2-2-21 0,2 0-16 16,4 0-20-16,8-2-25 0,5 1-33 0,5-2-29 16,9 0-11-16,3 0-14 0,2 0-6 0,5-2-3 15,1 2-2-15,2 1 0 0,2 1-4 0,0-1-1 16,-2 1-12-16,-3-1-16 0,2-1-41 0,-4 0-65 16,-3-1-120-16,0 2-213 0,-2 1-606 0,-3-1-77 15</inkml:trace>
  <inkml:trace contextRef="#ctx0" brushRef="#br0" timeOffset="240521.6614">21872 11511 2375 0,'3'-4'176'0,"4"-4"-3"16,-3 3-28-16,4 3-11 0,-6 0-12 0,1 2-27 15,-2 0-34-15,-1 0-26 0,-1 1-18 0,1 0-5 16,-2 0-7-16,2 0 0 0,0 2-1 0,0-2-1 16,-1 2 3-16,1 1 0 0,-1 0 4 0,1-1 1 15,0-1 1-15,0-1 6 0,-1 0 7 0,1-1 9 16,0 0 5-16,0-1 2 0,0 1-4 16,0-1-3-16,1 1-5 0,-1-2-3 0,0 2-2 15,0-1-10-15,0 0-4 0,-1-2-5 0,1-1-5 16,-1 3 2-16,1-2-5 0,0 2-12 15,0 1-24-15,-1-1-45 0,1 1-42 0,0 1-57 16,-2 4-81-16,2 2-175 0,0 1-615 0,3-1-483 16</inkml:trace>
  <inkml:trace contextRef="#ctx0" brushRef="#br0" timeOffset="241085.6594">22229 11272 1675 0,'1'-17'612'0,"4"-4"-446"0,3-5-17 15,7 5-24-15,2 2-9 0,5 5-10 0,3 0-20 16,3 3-28-16,2 3-19 0,3 4-8 16,0 2-9-16,4 6-9 0,-5 3-4 0,-1 4-6 15,-3 6-2-15,-7-2 1 0,-4 7 0 0,-4 1-1 16,-3 0 0-16,-3 5 2 0,-4 4-1 0,-5 4 4 15,-5 2 0-15,-4 1 2 0,-6-3 2 16,1-3-1-16,-2-3 3 0,0-7-2 16,7-7 0-16,2-2-1 0,4-7-4 0,-1-1-3 0,5-2 0 15,1-3 0-15,1-1 5 0,1-1 12 16,7-3 6-16,9-3 0 0,12-2-1 0,11-4-12 16,3-2-3-16,8-2-4 0,-2-3-1 0,5-3 0 15,-3-4-1-15,0-5 2 0,-3-4-3 0,2-4 1 16,-2 3 1-16,-5 2-3 0,-3 1 5 15,-10 6-1-15,-7 1 5 0,-6 3 6 0,-8 2 2 16,-5 4 1-16,-5 3 0 0,-5 0 0 0,0 3 0 16,-4 3-1-16,-1 0-5 0,-5 4-8 0,-2 1 0 15,-4 4-1-15,-3 2-2 0,2 3 1 0,-2 4-4 16,3 1-2-16,1 4 1 0,4 2 0 0,4 5-1 16,3 0 3-16,0 3 0 0,6-1-3 15,1 2 2-15,2 2 0 0,2 3 0 0,1 0 3 16,3 1-2-16,-1 6-2 15,4-3 0-15,1 2-1 0,-2-2 2 0,2-3 1 0,-1 0 0 16,0-3 0-16,-3-2 1 0,1-1 0 0,-4-2-1 16,2-1 2-16,-4-6-4 0,-1 0 0 0,-1-4 1 15,-4-1-3-15,3 0 5 0,-5-2-1 16,1-2 0-16,-2 0-5 0,0-4-6 0,0 0-12 16,2-2-16-16,-2-2-14 0,-1 0-23 0,2-6-28 15,1 0-58-15,0-4-98 0,4-4-266 0,-2-3-1093 16</inkml:trace>
  <inkml:trace contextRef="#ctx0" brushRef="#br0" timeOffset="241658.3555">23338 11123 1 0,'40'-12'508'0,"12"-3"-72"0,9-7-72 0,-5 5-46 15,-13 1-49-15,-4 1-41 0,-6 3-34 0,-3-1-32 16,-7 3-25-16,-4 2-17 16,-8-1-5-16,-2 4-8 0,-7 2 0 0,-2 1-12 0,-1 0-22 15,0 0-24-15,-3 0-21 0,-2 4-17 0,-3 0-9 16,-5 3 3-16,-4 2-3 0,-2 4 0 0,-2 2-2 16,4 3 0-16,3 1 1 0,0 1 0 15,5 2 1-15,5 4 0 0,0 1 1 0,4 4-2 16,1 3-2-16,6 0 3 0,-1 3-5 0,7 0 3 15,4 3 1-15,2 2-1 0,4 0 6 0,0 2-2 16,4-5 3-16,-1 0 1 0,1-4-1 16,-3 3-1-16,-1-4-3 0,-3 1 3 0,0 0-8 15,-6-4 8-15,-3-3-1 0,-1-2-4 16,-7-2 10-16,-3-1-8 0,-5-2 2 0,-4-1 2 16,-2-2-2-16,-2-2 6 0,-5-5 1 0,-1-1 0 15,-5-5 0-15,-2-5-1 0,-3-2 0 0,-1-5 1 16,0-2 5-16,2-5-2 0,5-1 0 0,-1-3 2 15,4-3-3-15,7-4-2 0,-1 0-4 16,9-4-3-16,1-4-6 0,10-1 2 0,1-1 2 16,13-4-4-16,2 1 3 0,10-3-4 0,9 1-2 15,5-1 2-15,2 0-7 0,3 2 5 16,0 3 2-16,-4 4 2 0,-4 5 4 0,-11 1 2 0,-6 3 3 16,-7 1 0-16,-5 2 12 0,-5 1-1 15,-7 1 2-15,-2 4-2 0,-4-1-10 0,-9 2-2 16,0-2-6-16,-13 4-1 0,-5 2-1 0,-7 3 2 15,-5 3 3-15,-4 0-3 0,-4 5 0 0,0 6-2 16,-1 2-3-16,-2 7-12 0,4 2-41 16,8 7-75-16,1 5-204 0,10 4-870 0,8-1-532 15</inkml:trace>
  <inkml:trace contextRef="#ctx0" brushRef="#br0" timeOffset="267070.5785">1790 13408 1538 0,'-15'-3'186'16,"-1"-2"16"-16,-4-4 4 0,2 1 9 0,5 2-18 16,2 1-35-16,-2 1-46 0,8 2-34 0,-3 0-28 15,6-1-18-15,0 3-14 0,2 0-10 16,0 3-9-16,0-1-8 0,2 0 2 0,0-2 1 16,2 4 6-16,5-2 10 0,7 1 5 0,4 0 7 0,6-1 1 15,9-2 3-15,3-2-3 0,7-1-3 16,0 1-4-16,3 0-6 0,0 1-3 15,-4 0-2-15,1-1-1 0,-4 1-1 0,-6 2-1 0,2 1-1 16,-10 1-3-16,-3 2 0 0,-7 0 0 0,-2 2 0 16,-5 0-1-16,-5 1 0 15,0 2 1-15,-4 1 3 0,-2 4 6 0,-4 2 8 16,-3 4-3-16,-8 4 2 0,-5 4-3 0,-2-1-6 0,-8 3 4 16,-7-3-1-16,-2 4-1 0,-4-2 0 15,-3 2-4-15,3 1-2 0,-5-1-2 0,2-1 5 16,2 1-5-16,4-5-2 0,3-4-3 0,7-1-9 15,1-1 9-15,6-5 2 0,1 0 1 0,4-4 4 16,4 1-6-16,5-1-2 0,3-3 1 16,3-2 2-16,0-1-2 0,2 0 2 0,4-2-1 15,1-2-6-15,0 2 11 0,4-1 2 0,1 1 8 16,1-2 13-16,6-2-3 0,4 0 3 0,6-1-4 16,2-2-1-16,2 1-6 0,0 0-3 0,-4-1-4 15,3 3-10-15,-6 0 3 0,3 0 0 16,-8 2 1-16,1-1 6 0,0 0-8 0,-4 1 0 15,3-1-2-15,-5 1-3 0,-1-1 5 0,-1 0 2 16,-1 0-1-16,3 1-2 0,0 0 1 0,-1-1-1 16,3 0 2-16,-4 0 3 0,1-1-6 15,1 0-1-15,-1 1-7 0,5-1-17 0,-2-1-11 16,4 0-28-16,0-3-34 0,0-3-61 16,6 0-112-16,-3-4-239 0,5-3-1107 0</inkml:trace>
  <inkml:trace contextRef="#ctx0" brushRef="#br0" timeOffset="267314.5053">2632 13615 2383 0,'-6'-5'217'0,"-4"-1"8"16,3-2-49-16,3 2-24 0,4 1-37 15,0 0-33-15,1 0-24 0,0 2-28 0,4-1-15 16,0 0-8-16,5 0-7 0,4 2 3 0,1 2 0 15,6 0-4-15,0 2-2 0,4 2 3 16,-1 1-2-16,3 1 4 0,-2 2 4 0,0-1-9 16,1 1-2-16,-4 2-18 0,2-3-23 0,-5 0-28 15,-1 3-45-15,-3-2-54 0,-8-1-81 0,-1 2-118 16,-6-1-237-16,-6 2-910 0</inkml:trace>
  <inkml:trace contextRef="#ctx0" brushRef="#br0" timeOffset="267499.1862">2434 13883 787 0,'-1'3'423'0,"-2"0"-84"16,0-1-24-16,3-2-19 0,2 0-25 15,0 1-44-15,-1-1-51 0,1-1-31 0,5 0-30 16,2-3-33-16,3 2-21 0,0-2-19 0,6 2-12 16,1-3-6-16,-2 2-11 0,3 1-5 15,-2-1-4-15,5 3 1 0,1-1-3 0,1-1-1 16,4-1-8-16,0 1-27 0,2 1-41 0,1-3-83 15,4 2-128-15,-1-2-249 0,3-1-1082 16</inkml:trace>
  <inkml:trace contextRef="#ctx0" brushRef="#br0" timeOffset="267955.2424">3368 13347 1644 0,'0'-10'289'0,"0"-4"-64"16,6-3-31-16,0 0-35 0,4 4-24 0,1-2-31 15,4 2-37-15,4 0-12 0,-1 1-10 0,8 1-1 16,-1 0-1-16,4 1-9 0,-1 3-6 0,-2 3-10 16,0 3-1-16,-7 4-9 0,-1 2-3 0,-6 6-2 15,0 0-8-15,-3 5 11 0,-6 2 3 16,-2 4 6-16,-7 0 8 0,-5 3-6 0,-3 3 1 15,-3-2-5-15,-4-1 0 0,-1-4 0 0,0 2-2 16,0-4-3-16,3 0-4 0,3-2 1 16,2-2-4-16,3-2 1 0,6-3 0 15,4 1-4-15,2-2 1 0,3-1 1 0,5 0 3 16,1-1 4-16,8-3 6 0,-1 3-1 0,7-5-1 0,1 3 0 16,3 1-3-16,5 1 0 0,-5 0 1 15,1-1-4-15,-6 2-1 0,-4 2-1 0,-1 0-3 16,-4 2 3-16,-3-2 0 0,-3 2 2 0,1-1 2 15,-5 3 3-15,-3 0 0 0,-1 2 5 0,-4 2 3 16,-3-2-2-16,-3 2 3 0,-2-2 0 0,-7-1-3 16,-1 0 1-16,-5 1-4 0,-2-4-2 15,-2 2-3-15,-2 0 0 0,4-2-5 0,-1-2 0 16,1 3 0-16,3-4-9 0,-3 4-11 16,1-3-28-16,-2-1-47 0,-1-1-92 0,4-2-227 15,-4-3-1119-15</inkml:trace>
  <inkml:trace contextRef="#ctx0" brushRef="#br0" timeOffset="268282.4205">1813 14795 2365 0,'-10'3'173'0,"-2"0"7"0,1 0-4 16,5-1-13-16,7-2-19 0,4-1-40 16,-3 1-33-16,1-3-10 0,5-1-12 0,8-1-2 15,5-4-4-15,4-3-7 0,11-1-6 0,-1-2-5 0,4 0-4 16,1 0-7-16,1 1-2 0,4 0-1 16,2-3-7-16,1 3 5 0,-4 0-7 0,1 3 2 15,-2-3 0-15,-1 5-3 0,-3-2 3 0,-1 3-4 16,-2 1 2-16,-5 1-4 0,-3 1 2 15,-5 1-1-15,-2 2-5 0,-5 0-7 0,-4 2-21 16,-4 1-21-16,-4 1-22 0,0 3-34 0,-4 2-24 16,-3 3-53-16,-1-1-113 0,-6 5-280 0,-7 0-1050 15</inkml:trace>
  <inkml:trace contextRef="#ctx0" brushRef="#br0" timeOffset="268599.2747">1848 15097 2481 0,'-3'0'247'0,"2"1"-43"0,1 1-28 0,1-2-27 0,2 0-28 15,-1 0-31-15,0-2-17 0,3 0-15 0,6-3-14 16,5-2-3-16,11-2-13 0,1-1 0 16,8-1-7-16,3-1-2 0,4-3-1 0,4 1-6 15,4-2 4 1,1 1-9-16,-1 2 5 0,-1 1-2 0,-3 1-3 0,1-2 3 0,-1 5-6 0,-4-2-1 15,-4 1 2-15,-3 3-8 0,-3 0 5 16,-4 1-2-16,-5 2 3 0,-4-1 1 0,-7 1 2 16,-4 2 1-16,-4 0-2 0,-2 1 11 0,-2-1-8 15,-1 1 5-15,0 1 1 0,-1-1-8 16,1 1 4-16,0-1-5 0,-2 0 0 0,2 0 3 16,-1 0-4-16,1 0 3 0,-1 0-7 0,1 0 6 15,0 0-14-15,-2-1-13 0,2 1-29 0,0-1-71 16,0-2-194-16,-1 0-1525 0</inkml:trace>
  <inkml:trace contextRef="#ctx0" brushRef="#br0" timeOffset="273310.0144">6681 14384 1298 0,'1'-11'251'0,"0"-6"-40"0,2-3-21 0,2 3-4 16,-3 0-1-16,4 4-11 0,-3 0-30 0,-2 1-29 15,1 1-26-15,0 1-16 0,1 3-8 0,-2-1-3 16,0 1-1-16,-1 1 0 0,1 3-7 16,-1-1-4-16,0 3-4 0,0 1-13 0,0 0-5 15,0 0-11-15,0 1-11 0,0 0 1 0,0-1-7 16,0 2 3-16,0 0-1 0,0 0 0 16,1 5 2-16,-1-1 0 0,1 2 4 0,1-1-1 15,0 3 2-15,-1 0-1 0,1 0-1 0,-2 1 4 16,3 3-2-16,3 1 2 0,-3 2 0 15,1 1-4-15,1 2 1 0,-1 1-1 0,1 4 4 16,0-2-1-16,1 4 2 0,-3 0-2 0,3 2-2 16,-3 1 1-16,2 3 0 0,-3-5-2 0,-1 2 2 15,0-1-6-15,1 2 0 0,2-3 0 0,-1 1 0 16,-2-3 1-16,1-2 2 0,2 0-3 16,-1-2-3-16,0 0 4 0,2-1-3 0,0-3 2 0,3-2-1 15,-3-2-1-15,1-2-1 0,2-3 2 16,-2 1 4-16,1-2-2 0,2-3 6 15,0-2 0-15,2-3 1 0,0-3 6 0,8 0-6 0,-2-6 2 16,4 0-4-16,0-4-2 0,1 1 4 16,0-3-5-16,2-2 2 0,-4 1-3 15,-2-1 1-15,-1-1 0 0,-1 1-1 0,-3-3 2 16,0 2-4-16,-3-3 4 0,2-1 2 0,-1-3-5 16,-1-2 3-16,1-1-3 0,-1-3-2 0,0 0 2 15,2-2-1-15,-2-3 1 0,2 1-1 0,-1-1 0 16,-2 4-2-16,-3 4 1 0,2 4 4 0,0 1-1 15,-5 2 4-15,-1 1-2 0,2 1 0 16,-3 3 2-16,-1 1-2 0,0 2 2 0,-1-1-5 16,-1 4 2-16,-1 1-4 0,2 1 0 0,1 3 2 15,-2 0-1-15,1 1 0 0,1 2-2 0,-1-1-1 16,-1 2 1-16,-1 1-1 0,2 0 3 16,1 1-3-16,0-1 0 0,0 0-4 0,-1 2 0 15,-1 0 4-15,-3-1-3 0,2 3 4 0,0-1-1 16,-2-2-2-16,3 2 1 0,0-1 0 0,0-1 3 15,-1 0-2-15,1 0 0 0,2 1-3 0,-1-2-3 16,2 0-2-16,-2 0-6 0,1 0-5 16,0 1-10-16,0-1-18 0,0 1-14 0,1 1-25 15,1 1-33-15,1 1-47 0,1 1-87 0,2 1-185 16,-1 1-571-16,5 1-608 0</inkml:trace>
  <inkml:trace contextRef="#ctx0" brushRef="#br0" timeOffset="273784.8816">8022 14325 1746 0,'-1'-9'241'0,"0"-2"-1"16,1-4-53-16,0 5-11 0,1 1-18 16,0 2-25-16,-1 0-30 0,-1 1-27 0,1 1-14 15,-1 1-8-15,0 2-2 0,0 1-2 16,-3-2-5-16,2 3-7 0,-1-2-12 0,-3 4-4 0,-4-1-7 16,-1 4 2-16,0 1 4 0,-7 1-1 0,4 3 1 15,-6 2 0-15,-2 1 0 0,2 3-1 16,-6 4 1-16,1 1-1 0,-2 0-4 0,-1 4 3 15,3-2-5-15,-1 4 1 0,4 0-2 0,2 0-6 16,6 1 0-16,-1-1-3 0,8 2 0 16,1-6-2-16,3 0 1 0,3-2 0 0,2 0-3 15,1-3 3-15,6-1-3 0,1-3 2 0,2 1 3 16,2-1-2-16,1-2 4 0,1-5-3 0,-1 3 2 16,5-4 1-16,-3-4 1 0,-1 0 3 15,2-2-5-15,2-3 4 0,-1-1-5 0,-1 0 1 16,-1-1-1-16,0-2-4 0,3 1 1 0,0 0-4 15,-4-2-1-15,0 2 0 0,0 0-10 16,-4 2-10-16,1 3-21 0,-2 0-23 0,0 2-29 16,-1 0-38-16,3 1-67 0,-1 0-132 0,-1 0-320 15,0-1-991-15</inkml:trace>
  <inkml:trace contextRef="#ctx0" brushRef="#br0" timeOffset="274202.9472">8596 14296 2286 0,'-3'-10'277'0,"1"-2"-44"15,0-3-64-15,1 6-19 0,1 2-23 0,-3 4-26 16,3 3-29-16,-1 0-25 0,0 1-20 0,-1 3-16 16,-5 3 4-16,1 5-4 0,-8 6 4 15,0 2 4-15,-2 6-4 0,-1 1 5 0,1 0-1 16,-3 5 1-16,4-2-3 0,-3 3-2 0,5 5 0 15,-4-5-5-15,7 1 5 0,-1-3-7 0,1-1-2 16,6-3 3-16,-1 3-8 0,5-3 9 16,0 0-3-16,2-3-3 0,4 2 4 15,1-4-6-15,-1 0 4 0,5-1-2 0,0-4 2 0,6 1-4 16,-4-3 2-16,5-5 1 0,0-2-4 16,2-5 9-16,1-3-4 0,-1-1-2 0,1-1 8 0,-2-2-7 15,-2 2 1-15,-2 0 0 0,-4-1 0 16,-1-1-3-16,1 1 1 0,-4 0 2 0,-4 0-6 15,1-1 7-15,0 2-1 0,-3 0-3 0,0-2 9 16,0 1-8-16,-1-1 2 0,1 1 0 0,-1 0-5 16,0-1 1-16,0 1-2 0,0-1 1 0,0 0-6 15,0 0 7-15,0 0-3 0,0-2-6 16,0 1 2-16,0-2-22 0,-1 1-21 0,1-2-31 16,1 1-59-16,4-3-89 0,-1 0-246 0,5-2-1272 15</inkml:trace>
  <inkml:trace contextRef="#ctx0" brushRef="#br0" timeOffset="274564.9168">9764 14502 2258 0,'-23'-6'191'0,"-5"-2"10"0,-5-1-21 16,12 4-7-16,6 1-20 0,3 2-41 0,5-1-32 16,0 3-28-16,5-1-5 0,1 1-9 0,1 0-11 0,0-1 1 15,1 1-12-15,0 0 1 0,1 0 3 16,5 0 0-16,3 0 4 0,2-1-2 0,9 0 2 16,7-3-10-16,2 2 5 0,3-1-7 0,1 1-5 15,0 0 4-15,-2 1-9 0,0 1 5 0,-1-2-3 16,-1 2-10-16,0 2 8 15,0-2-2-15,-4 1 3 0,-1 1 3 0,-4-1-5 0,0 1-1 16,-4 1-2-16,-5-2 6 0,-2 3-9 0,0-2-4 16,-1-1-11-16,-4 4-22 0,1-3-17 15,-4 1-29-15,2 3-35 0,-4 1-46 0,-4 2-71 16,1 3-147-16,-7 0-346 0,-4 4-860 0</inkml:trace>
  <inkml:trace contextRef="#ctx0" brushRef="#br0" timeOffset="274764.0302">9605 14832 1385 0,'1'1'296'0,"-1"0"-38"0,2 3 4 15,1-2 31-15,2 1-48 0,1-2-69 0,2 0-53 16,2 0-29-16,7 0-15 0,-5-1-16 16,6-1-4-16,0 0-12 0,-2 0-10 15,6 0-6-15,1-1-14 0,0-1 0 0,0 1-9 16,4-1 0-16,1 0-3 0,-3 0-4 0,4 2 1 15,0 0-5-15,-4-1-5 0,4 2-37 16,1-2-59-16,-2 1-126 0,0 2-328 0,1-3-1135 16</inkml:trace>
  <inkml:trace contextRef="#ctx0" brushRef="#br0" timeOffset="275391.3311">11519 14587 2082 0,'0'-4'172'0,"-2"-3"22"0,1 1-29 0,-1 4-28 15,2 3-37-15,0 0-43 16,0 1-34-16,0 3-6 0,0 4 10 0,0 1 11 0,0 7 9 16,0 1-1-16,0 2 0 0,-2 4 5 0,2 2-1 15,-2 3-3-15,0 3-7 0,-2 4-11 16,-3 0-6-16,0 5-8 0,1 0 1 0,-3 3-7 16,-3 0-3-16,2-1 0 0,0-1-8 0,2-6 9 15,1-6-1-15,3-8 0 0,0-5 1 0,3-4-5 16,0-5 0-16,1-5 3 0,0-2 8 15,0 0 11-15,-2-2 10 0,2-2-2 0,0-5-10 16,0-5-7-16,-1-5-7 0,0-4 0 0,-2-5 0 16,-1-5-4-16,1-3-4 0,-1-5-1 0,2-5 6 15,0-2 0-15,1-1 0 0,2-3-3 0,-1 3-4 16,3-1 2-16,1 5 0 0,0 0 2 16,4 7-2-16,2 0-2 0,3 2 0 0,5-1-2 15,3 1 3-15,1 3-1 0,6 7 2 0,1 1-4 16,5 10-1-16,-2 1 3 0,4 4-3 0,-1 5 6 15,-5 2 1-15,0 5-3 0,-4 3 2 16,-2 2-5-16,-5 6 2 0,-4 3 1 0,-1 7 0 16,-4 1 2-16,-5 6-5 0,-2 0 4 15,-5 0-2-15,-3 0 3 0,-5-4 6 0,-5 2-6 0,-1 0 1 16,-6-1 0-16,-3-2-1 0,-1-2 5 16,-1-2-1-16,0-1 0 0,2-3-4 0,2-1 0 15,0-3-2-15,4-2 4 0,-3-5 2 0,5 2-3 16,-2-1 2-16,3-3-4 0,3-1 3 15,2-2-3-15,1-2-2 0,3-4-9 0,-1 1-29 16,3-4-29-16,-2-1-56 0,6-6-94 0,1-2-207 16,2-2-724-16,7-5-478 0</inkml:trace>
  <inkml:trace contextRef="#ctx0" brushRef="#br0" timeOffset="275753.4241">11424 14202 1263 0,'-17'-10'696'0,"-1"-2"-404"0,-6 0-12 15,7 2-32-15,4 2-43 0,5 1-39 0,3 2-40 16,-1 1-29-16,4 3-17 0,1 0-10 16,2-1-16-16,1 2-13 0,-1 0-10 0,5-2-12 15,4 1-3-15,7-4 1 0,6 3 0 0,9 0 3 16,9-1-4-16,4 2 1 0,7 1-7 0,3-2 0 15,0 1-1-15,0-1-1 0,-3 0 2 16,-3 1-4-16,-3 0 1 0,-9-2-3 16,-2-1 3-16,-6 3 3 0,-3-3-1 0,-6 2 5 0,-7 0 0 15,0-1 3-15,-6-1 3 0,-3 0 2 0,0-1 2 16,-4 3-6-16,0-1-2 0,-1 0-7 0,-2-1-4 16,1 2 0-16,-2 0-2 0,-1-2 1 15,-1 3-4-15,1 0 0 0,0 0-1 0,0 2-3 16,0-1-4-16,0 6-20 0,-1 2-30 15,3 5-54-15,2 4-107 0,2 2-412 0,4 3-1185 16</inkml:trace>
  <inkml:trace contextRef="#ctx0" brushRef="#br0" timeOffset="282335.6381">12536 14895 946 0,'-6'-3'314'0,"2"-3"3"0,-2-1-17 0,0 3-14 16,2-1-39-16,-1 1-63 0,2-1-53 0,1 2-27 15,-1 2-16-15,2 1-16 16,1 0-15-16,-1 0-14 0,2 1-10 0,-1-2-11 0,0 2 0 16,0-1 1-16,1 0-3 0,-1 0 0 0,1 0 1 15,2 0 7-15,1 0 9 0,3 0 9 16,6 0-2-16,3-1-3 0,6-2-10 0,7 0-5 16,3 0-2-16,3-1-6 0,3 0 1 0,4 1-4 15,1-2-5-15,1 2-1 0,3-1-1 0,-6 2-1 16,2 0-1-16,-5 1 0 0,0 1-2 15,-1-2-4-15,-2 3 2 0,-6-1-1 0,-6 0 0 16,0 2 4-16,-7 0-5 0,-3-1 0 0,-5-1 0 16,-3 1-2-16,-3-1 3 0,-2 0 0 15,0 1-1-15,-2-2-5 0,-1 1 4 0,-1 1-6 16,-5 0-5-16,-1 1-8 0,-1-2-24 0,-2 0-27 16,-4-2-39-16,-2 0-68 0,-2 1-97 0,-4-3-219 15,-2 0-705-15,-3-3-22 0</inkml:trace>
  <inkml:trace contextRef="#ctx0" brushRef="#br0" timeOffset="282590.7034">12700 14608 2048 0,'0'-1'245'16,"-2"-2"4"-16,2 0-22 0,0 3-41 0,0 3-53 15,0-3-46-15,0 0-32 0,0 1-17 0,0 3-6 16,4 3 6-16,-1 3 3 0,0 3 6 15,-2 3 0-15,1 4-3 0,0 3-4 0,-2 0-6 16,0 4-6-16,0 1-5 0,-3 2-3 0,1 1-5 16,-3 1-9-16,0 1 1 0,0 1-2 0,0-2 0 0,1 0 3 15,-1-3-5-15,1 1 0 0,-1-5 0 16,2 0 1-16,2-1-3 0,-2-2-1 16,2-2-6-16,-2-1-16 0,2-1-12 0,0-2-40 15,0-2-49-15,-1 2-82 0,2-4-180 16,0-3-650-16,2-5-640 0</inkml:trace>
  <inkml:trace contextRef="#ctx0" brushRef="#br0" timeOffset="283145.2855">13618 14623 2007 0,'-4'-9'138'0,"1"-5"34"0,-1-2 12 0,0 3-1 15,4 3-15-15,-1-1-41 0,1 2-33 0,-1 2-24 16,2 0-20-16,0 3-12 0,1 0-13 16,4 1-7-16,1 1-5 0,6-2-4 0,2 2 1 15,8 2-3-15,2 0 3 0,5 3-2 0,-1 1 1 16,3 0-3-16,-1 2-2 0,0 1 3 0,-1 1-5 15,-3 0 4-15,-4 3-2 0,-2-1-2 0,-2 2-1 16,-3-4-1-16,-3 4 0 0,-2 2-1 16,-4 0 2-16,-3 1 1 0,-3 0-2 0,-3 5 4 15,-6 1-3-15,-1 0 3 0,-3 4 1 0,-5-1-2 16,-1 3 2-16,-5-1-1 0,-1 2 1 0,-5-1-5 16,-4-1 5-16,-3-3-2 0,3-3 1 15,2 1 11-15,3-1-8 0,5-4 4 0,1 0 4 16,4 0-9-16,7-4 7 0,1 1-6 0,2-3 0 15,6 2 1-15,0-4 3 0,2-1 2 0,1 1-2 16,1-2 10-16,4-2-4 0,3 0 5 16,1-2 2-16,6 1-12 0,2-1 6 0,2-1-6 15,3-1-2-15,-3 0-1 0,5 0-3 0,-2 0-1 16,0 0-3-16,-3-1 4 0,2 1-6 0,-2 0 1 16,-1 0 3-16,-1 0-6 0,-6 1 6 0,0-2-4 15,-3 1-1-15,0 0 9 0,-3-2-7 0,0 0 4 16,1 1-4-16,-4 1 0 0,-2-1-5 15,4 0-3-15,-3 0-3 0,-1 0-25 0,2-2-16 16,2 1-37-16,0-2-51 0,3 0-73 0,2 0-199 16,2-2-702-16,1-1-539 0</inkml:trace>
  <inkml:trace contextRef="#ctx0" brushRef="#br0" timeOffset="283568.9516">14604 14838 1553 0,'1'-2'321'0,"-1"-1"-34"0,2 1-59 16,-2 2-56-16,0 0-47 0,-2 1-31 0,1 1-22 15,-4 4-16-15,2 2 1 0,-4 3-8 0,1 1-8 16,-1 1-7-16,-1 1-11 0,-2-1 1 0,-1 2-3 16,1-2-2-16,-1-1-3 0,-2 0-3 15,1-1 0-15,-1-1-3 0,2-2 1 0,2-2 0 0,-1-2-1 16,4 1 3-16,-2-3-5 0,-1 0 5 15,0-4-5-15,0 1-2 0,2-2-1 0,-1-1-6 16,-2-2 2-16,2-1-2 0,0-4 0 16,5 2-3-16,0-2-1 0,5-1-1 15,0-2-4-15,1-1 5 0,5 0 4 0,2 0-1 16,1 0 7-16,5 1-5 0,2 1-2 0,0 1 2 0,7 3-3 16,-2-1 3-16,3 2 1 0,1 1 3 0,2-2-1 15,1 4 5-15,-2 2 1 0,-4-2-2 16,3 1 9-16,-4 1-8 0,4-2 2 15,-3 3 1-15,-2-1-7 0,1 2 4 0,0-2-4 0,-7 2 1 16,2-1-5-16,-2 1 6 0,-2 0-1 0,-3-2-2 16,0-1 8-16,-3 1-7 0,-1 0 1 15,-3 2 1-15,1-1-11 0,-1 1 4 0,-3 0-16 16,-1 0-24-16,0 0-52 0,0 1-80 0,0 1-147 16,0-1-355-16,0 2-947 0</inkml:trace>
  <inkml:trace contextRef="#ctx0" brushRef="#br0" timeOffset="284025.6104">15208 14998 878 0,'-3'9'478'0,"-3"3"-81"16,-3 6-59-16,4 0-52 0,-2 1-63 0,-4 1-41 15,1 1-43-15,-3 1-31 0,-4 2-27 0,-2 4-26 16,-2-1-13-16,-1 2-11 0,0 0-5 15,1-2-5-15,0-3-5 0,-3-2-3 0,7-1-3 16,-2-3 1-16,2 0-4 0,3-3 2 16,-1-2-3-16,4 0-3 0,4-6 2 0,1-1-1 0,2-1 3 15,1-5 4-15,2 0 10 0,1 0 13 16,1-2-1-16,0-2-3 0,4-2-10 0,-2-2-11 16,3-5-2-16,0-1-4 0,4-3 2 0,1-4-4 15,3-3 0-15,0-4 2 0,3-3-1 0,2-3 2 16,3-5-4-16,1 0 0 0,7 0-2 15,-1 1 2-15,2 2 3 0,2 4 0 0,-1 1 0 16,4 1-3-16,-3 5 0 0,4 2 3 16,-4 7 0-16,0 1 6 0,-2 8-1 0,-3 0 1 0,-2 2 5 15,-11 3 0-15,3 0 3 0,-7 3-10 0,0 0 0 16,-3 3-5-16,0-1-4 0,-4 2 4 16,-3 4-7-16,-2 1 5 0,-2 7 0 0,-5 3 0 15,-3 0 5-15,-5 1-3 0,1-3 6 16,-5 1-1-16,-6 0-2 0,3-1 0 0,-6-2-2 15,5-3 0-15,-5 0-2 0,-2-1 4 0,-1-3-4 16,1 2-9-16,-4-4-15 0,1-1-36 0,-1-2-69 16,1-1-178-16,4-2-876 0,6-4-556 0</inkml:trace>
  <inkml:trace contextRef="#ctx0" brushRef="#br0" timeOffset="284906.8775">16387 14762 234 0,'-4'-1'449'0,"-2"-2"-78"0,-4-1-39 16,5 2-37-16,-1 0-45 0,-2 0-48 0,4 0-45 16,-5 2-25-16,2-2-15 0,3 4-9 15,-4-2-3-15,4 0-10 0,-3 0-12 0,3-2-14 16,-2 4-12-16,3-2-13 0,-2 1-7 0,4 0-5 15,0-1-11-15,1 2-2 0,1-1-4 16,-1 0 3-16,3 1 7 0,-1-1 9 0,2 2 7 16,4-2 3-16,3 1 2 0,3-1-5 0,11-1-7 15,1 0-4-15,10-1-10 0,2 1-6 0,3-2-5 16,1 1-6-16,-1 0 3 0,2-2-1 16,-3 3 0-16,-1-3-3 0,-4 0 2 0,3 2-3 15,-6-2 3-15,-2 0 2 0,-1 0-4 0,-8 1 0 0,-1-2-1 16,-9 2-3-16,0-1 3 0,-5 1 0 15,-3 0-1-15,-2-2-3 0,-1 4-9 0,0-1-16 16,-1 1-20-16,-2 3-23 0,-3 0-30 16,0 2-39-16,-4 0-66 0,-5 4-117 0,-4 2-216 15,0-2-898-15</inkml:trace>
  <inkml:trace contextRef="#ctx0" brushRef="#br0" timeOffset="285114.5931">16235 15120 864 0,'-1'1'784'0,"-1"0"-567"0,0 0 28 16,2-1-28-16,1 0-2 0,0 0-23 15,1 2-48-15,2 0-32 0,2-1-16 0,10 0-17 16,-2 1-20-16,5-1-11 0,3 0-16 0,0 0-5 16,7 1-4-16,1-2-8 0,1 0-3 15,0 0-6-15,6 0 0 0,-2 0-1 0,2-2-1 16,-3 1-4-16,-1-1-20 0,0 0-30 0,-1 0-65 15,1-2-116-15,1 2-309 0,3-3-1125 0</inkml:trace>
  <inkml:trace contextRef="#ctx0" brushRef="#br0" timeOffset="285561.7181">18062 14800 2535 0,'0'-5'147'16,"0"-1"-10"-16,2 3-33 0,-2 1-13 0,2 2-13 15,-1 0-22-15,-1 2-21 0,0-1-19 0,0 3-5 16,2 3 5-16,-1-1 1 0,1 1 3 15,-1 0 2-15,0 0 0 0,-1 1 3 16,2-1-1-16,1 0-1 0,-2 0-5 0,-1-2-1 16,1 1-6-16,0-2 0 0,-1 0 2 0,0-4-6 15,0 2 4-15,0-2-2 0,0 0 1 0,0 1 7 16,1-1 6-16,-1-1 4 0,0-1-1 0,0 2 1 16,0-2-8-16,2-1-2 0,-2 0-2 15,1-3-10-15,0 1 4 0,-1 1-7 0,0-1 0 16,0 1 2-16,-1-1-2 0,0 0 2 0,-1 0-3 15,2 0 2-15,-2 2-5 0,-3-1 1 0,2 2 3 16,1-2-10-16,-2 2-9 0,1 0-27 0,-1 0-38 16,0 2-51-16,1 0-94 0,1 0-188 15,1 0-676-15,1-2-558 0</inkml:trace>
  <inkml:trace contextRef="#ctx0" brushRef="#br0" timeOffset="285829.1524">18565 14509 2607 0,'0'-9'177'0,"3"-1"-1"0,-1 0-37 0,1 6-22 16,-1 3-18-16,1 1-32 0,-1 0-25 16,-1 2-18-16,1 4-9 0,5 2 4 0,-3 5 1 15,3 4 5-15,0 2 2 0,0 3-2 16,2 2 1-16,-3 1-4 0,0 2-2 0,-1 3 3 15,-1 2-9-15,0 2 0 0,-3 4-3 0,-1-1-4 16,-4 5-1-16,0-2-1 0,-2 1 1 16,-1 1-2-16,-2-3 8 0,0-2-7 0,1-5 2 15,2-5 0-15,-1-2-10 0,-2-4 5 0,1-1-10 16,2-2-16-16,-2-2-20 0,1 0-35 0,-1-4-49 16,3-1-86-16,2-5-184 0,1-5-724 0,5-6-556 15</inkml:trace>
  <inkml:trace contextRef="#ctx0" brushRef="#br0" timeOffset="286214.4875">19371 14571 2455 0,'-6'-8'202'16,"-4"-4"-30"-16,0 1-26 0,0 2-26 0,-2 2-36 15,-4 4-29-15,-3 1-19 0,-3 2-8 0,-1 2-7 16,2 2 4-16,-3 4-11 0,3 0-2 16,1 2-1-16,5 4-12 0,-1 2 5 0,4-1-3 0,4 5 1 15,4 2 2-15,4 1-1 0,4 2 2 16,4 0 0-16,4 2 3 0,4 0-1 0,0 3 0 16,3-1 0-16,0-1-6 0,-1-2 1 0,0-2-4 15,-2-1 2-15,-3-4 5 16,0 0-5-16,-3-3 5 0,-4-1-4 0,0 0 2 0,-2-2-1 15,-2 1-1-15,0-4 3 0,-2 4-8 0,-3-4 9 16,-1 3-1-16,-2-2 0 0,-1-1 10 0,-3-2-5 16,-3 0 3-16,0 0-3 0,-3 0-5 15,-2-3 3-15,0-2-1 0,-4 0 2 0,0-2-2 16,1 0-1-16,-2-1-3 0,3-1-5 0,-1-2 0 16,1-1-20-16,3-1-16 0,2-2-35 15,4-3-54-15,6-2-102 0,3-4-279 0,7-4-1163 16</inkml:trace>
  <inkml:trace contextRef="#ctx0" brushRef="#br0" timeOffset="286512.8791">19675 14563 2329 0,'1'-5'314'0,"0"-2"-80"0,1 0-52 0,-1 4-35 15,-1 2-30-15,1 0-29 0,-1 2-38 0,0 0-25 16,1 1-15-16,-1 3-11 0,2 3 9 15,-1 2 3-15,3 7 5 0,-3-2 13 0,-1 7 1 16,0 2 2-16,1 1-6 0,-1 1 2 0,0 3-9 16,0 1-3-16,-1 0 2 0,-2 2-14 15,-2 2 6-15,2-2-6 0,-2 0-3 0,0-3 5 16,-3-1-1-16,2-1 2 0,-2 3 0 0,-2-3-4 16,1 0 0-16,-1-4-1 0,0-1 3 0,-2-5-3 15,4 0 4-15,1-1-3 0,1-4-4 16,-1-1 5-16,2-2-5 0,0-3 2 0,2-2-4 15,1 0-5-15,2-2-6 0,0-4-11 0,0 1-11 16,1-3-30-16,0 1-46 0,2-3-83 16,1-3-246-16,3-2-1294 0</inkml:trace>
  <inkml:trace contextRef="#ctx0" brushRef="#br0" timeOffset="287455.5761">20369 14976 334 0,'-8'-2'418'16,"-2"-2"-10"-16,-3 0-57 0,4 1-35 0,0 1-45 15,2-1-51-15,2-1-51 0,1 2-23 16,1 0-8-16,2-1-18 0,0 2-16 0,0-1-18 16,-1-2-16-16,2 3-7 0,0 1-10 0,0-1-11 15,0 3-12-15,2-2-3 0,-2 0-6 16,1 0 0-16,0-1 1 0,3 1-13 0,4-1 3 16,6 1-3-16,5-1 0 0,6 0 8 0,4-2-2 15,7 1 0-15,7 0-6 0,4-2 2 0,10-1-1 16,0 0-1-16,0-2 2 0,2 1-10 15,-4 1-1-15,-1-3-1 0,1 1 2 0,-4 0 1 0,-3 0 2 16,-4-1-2-16,-4 3-3 0,-8 0 0 0,-7 0 0 16,-9 0 0-16,-6-1 2 0,-6 3-7 15,-4 1-6-15,-3-1-19 0,-1 1-22 0,-4-1-20 16,-7 2-29-16,-3 1-34 0,-6 4-44 0,-2-2-54 16,-5 1-88-16,0-1-114 0,-1-1-316 15,3 1-482-15</inkml:trace>
  <inkml:trace contextRef="#ctx0" brushRef="#br0" timeOffset="287684.9959">20624 14765 654 0,'-9'-3'452'0,"6"-2"-22"0,-4-5-80 0,6 3-42 15,1 1-46-15,0 2-53 0,0 1-46 0,1 1-36 16,-1 1-31-16,0 1-31 0,0 1-25 0,0 1-15 16,0 2-5-16,2 2 12 0,1 4 11 15,0 2 7-15,-1 4 7 0,4 2-8 0,-2 3-3 16,-1 3-8-16,2 3-8 0,-3 2-7 15,-2 3-4-15,0 2-8 0,0 3-4 0,-1 2 4 16,-3 1-2-16,0 0 4 0,1 1 3 0,-5-4-9 0,6 0-2 16,-2-3-4-16,0-2-9 0,4-5-8 15,-1-3-20-15,2-2-36 0,3-3-58 16,1-3-99-16,7-1-250 0,2-4-1227 0</inkml:trace>
  <inkml:trace contextRef="#ctx0" brushRef="#br0" timeOffset="288146.5806">21641 14671 2009 0,'11'-15'190'0,"7"-4"-30"0,4-7-2 0,3 4-10 15,1 5-5-15,2 1-21 0,-4 2-44 0,4 4-29 16,-3 1-20-16,0 4-10 16,-3 5-8-16,-2 3-3 0,-7 5-6 0,3 4-4 0,-7 3 4 15,-2 2-1-15,-2 4 3 0,-4 3 7 0,-4 2-6 16,-4 1 1-16,-5 3 1 0,-7 1-3 16,-3 0 7-16,-6 0 0 0,-1-4-1 0,1 0-4 0,3-2 1 15,3-6-5-15,3-4 0 0,6-1 3 16,4-4-7-16,2 0 3 0,6 0-3 0,3-1 1 15,5-3 9-15,2 2 4 0,4-1 4 0,9 0-1 16,7-3-2-16,3 2-4 0,6 1-2 0,1 0 1 16,-5 1-6-16,-2 0 0 0,-4 1-2 15,-6 0-3-15,-2 2 6 0,-1-2-2 0,-8 4 1 16,-2-4 0-16,-2 3 0 0,-3 0-2 0,-4 1 5 16,-3 3 3-16,-3-1 2 0,-2-1 8 15,-6 4 0-15,-4-2-4 0,-3-1 5 0,-1 0-4 16,-4 1-1-16,-6-3 2 0,-1 0-7 0,-4-2 0 15,1-2-2-15,1 0 1 0,0-4-4 0,5-3 0 16,0 1-7-16,8-6-27 0,3 2-39 16,7-2-86-16,6-1-258 0,12-3-1301 0</inkml:trace>
  <inkml:trace contextRef="#ctx0" brushRef="#br0" timeOffset="288541.1437">22728 14670 1577 0,'2'-5'265'16,"2"1"22"-16,-1-3-41 0,-2 3-41 16,1 1-35-16,0 3-53 0,-2 0-51 0,3 3-30 15,-2 1-11-15,1 1 3 0,1 4 9 0,4 4 11 16,0 1 4-16,-1 5 3 0,9 4-1 0,-3-1-9 16,6 5-8-16,1 1-7 0,4 3-8 15,5 0-7-15,-1 0-2 0,2 1-7 0,1-2-8 16,0-1 5-16,-2 1-3 0,-3 0 5 0,1-4 2 15,-4-3-6-15,-1-1 0 0,-5-3-7 16,-2-2-5-16,-3-1-17 0,-3-4-25 0,-3-1-38 0,-1-5-54 16,-3-3-62-16,0-1-72 0,-2-5-255 0,0-1-1047 15</inkml:trace>
  <inkml:trace contextRef="#ctx0" brushRef="#br0" timeOffset="288778.5641">23092 14643 2010 0,'-1'-7'302'16,"-3"-2"-3"-16,2 0-80 0,1 6-42 15,1 2-52-15,0 1-45 0,0 1-37 0,-1 3-28 16,-2 6-3-16,-2 4 8 0,0 6 11 0,-3 4 6 16,-1 3 3-16,-2 3-7 0,0 1-3 15,-2 3-2-15,-1 2-9 0,1 1-1 0,-7 4-7 16,1 2-5-16,-1 2 2 0,0 1-4 0,0-1 5 0,5-2-5 15,-1-4 2-15,4-4-5 0,2-3-6 16,0-3-4-16,0-2-23 0,1-4-29 0,0-3-42 16,5-4-67-16,2-3-112 0,2-3-279 0,2-5-1102 15</inkml:trace>
  <inkml:trace contextRef="#ctx0" brushRef="#br0" timeOffset="289002.7736">23439 14816 2390 0,'-3'-7'156'0,"-2"-2"9"16,3-2-23-16,1 6-16 0,1 3-32 0,0 1-30 16,-1 1-34-16,1 0-18 0,0 1-14 0,-1 0-7 15,1 2 0-15,-1 5 2 0,-2 0 8 0,1 3-5 16,1 1-14-16,1 1-36 0,0 0-80 15,0 2-141-15,0-2-324 0,1 1-1011 0</inkml:trace>
  <inkml:trace contextRef="#ctx0" brushRef="#br0" timeOffset="289556.269">23858 14701 1803 0,'8'-8'241'16,"3"-2"-14"-16,7-3-42 0,-5 6-30 15,5 3-25-15,-6 3-35 0,-2 2-40 0,-1 4-25 16,-2 2-13-16,-3 6-2 0,1 4 1 0,-3 3 4 16,-3 7-1-16,-4 2 3 0,1 2 3 0,-6 4-6 15,-2-1 1-15,-2 0-5 0,1 0-5 0,0-3 1 16,3-3-3-16,3-5-1 0,3-6-2 15,2-4-2-15,4-4 1 0,1-4 2 0,-1 0 12 16,5-2 3-16,3-6 8 0,9-2-2 0,4-4-9 16,5-3-3-16,7-2-10 0,-1-6 3 15,4-1-3-15,2-3 3 0,2-2-2 0,-2-4 0 0,0-4 1 16,-1-1-2-16,2-4 2 0,0-2-4 0,7 4-1 16,-4 0 6-16,-4 6-4 0,-8 4 6 15,-10 6 3-15,-5-1-1 0,-8 8 9 0,-4 1 5 16,-3 4 4-16,-6 2-4 0,2 2-4 0,-4 2-10 15,-1-1-9-15,-4 4-2 0,-3 3-6 16,-1 1 1-16,-3 4 3 0,-1 3-2 16,5-1 2-16,-2 4 1 0,8 1 0 0,2 3 0 0,2 3 1 15,4 0-1-15,3 1-2 0,1-1 4 0,3 4-3 16,2 0 3-16,2 0 1 0,-1 1-4 16,1 1 2-16,1 2-2 0,-1-1 1 0,-1 4-3 15,-2-2 3-15,-6 0 2 0,-1 0-2 16,-2-3 8-16,-5 1-10 0,-3-3 2 0,-6 0 3 15,1-2-10-15,-3-2 10 0,-3-4-3 0,3-3-1 16,-1-1 7-16,-1-6-3 0,-1 0 1 0,0-2-3 16,-2-2-2-16,3-3-8 0,0-1-12 0,-1-5-13 15,6 0-30-15,-2-3-29 0,6-5-54 0,2-5-92 16,7 0-199-16,6-6-642 0,5-5-341 0</inkml:trace>
  <inkml:trace contextRef="#ctx0" brushRef="#br0" timeOffset="290026.3402">25028 14510 1850 0,'-3'-7'351'15,"-4"-1"-101"-15,2-1-44 0,-1-1-54 0,0 7-47 16,-2 2-35-16,-2 1-26 0,-2 4-15 16,-2 4-6-16,3 1-5 0,-1 1-5 0,4 3 2 15,3-3-4-15,2 4 3 0,3 2 7 0,4 0 4 16,5 3 8-16,4 4 2 0,6 0 0 0,2 3-9 15,3 2-4-15,3 4-7 0,3 2-6 16,-3 0 2-16,0 4-5 0,-1-1-1 0,-2 3 1 16,-2 0-6-16,-5 1 1 0,-7-3-1 0,-3-1 0 15,-5-4 3-15,-5-3-3 0,-4-1 2 0,-4-6-2 16,-4 1 2-16,-6-5-4 0,-2-1 2 16,-5-1 1-16,-4-2-8 0,1-6 11 0,3-2-4 15,0-5 0-15,1-3 4 0,4-2-4 0,4 0 5 16,2-5-1-16,6-4 1 0,6-4-3 0,-1-3 0 15,6-3 1-15,6-1-5 0,4-2 3 16,5-3-3-16,8-2-1 0,5-2 8 0,8 0-8 0,4-4 4 16,4 3 1-16,-1-3 1 15,4 1 1-15,-5 1-5 0,-4 1 4 0,-3 4-6 16,-5 0 10-16,-3 1 10 0,-6 2 0 0,-8 1 12 0,-3 1-2 16,-6 2 4-16,-4 1-2 0,-4 2-6 15,-6-1-4-15,0 0-6 0,-6 3 1 0,-5 2-10 16,-3-1 3-16,2 3-1 0,-7 3-3 15,2-2 8-15,-8 4-9 0,-4 3-1 0,-1 2 1 16,2 2-10-16,1 5 3 0,3 3-23 0,6 6-36 16,2 4-64-16,6 4-142 0,4 3-451 0,6 2-1012 15</inkml:trace>
  <inkml:trace contextRef="#ctx0" brushRef="#br0" timeOffset="290694.3413">25998 14991 436 0,'-1'-3'411'16,"-6"-1"-91"-16,3-4-29 0,-2 3-36 0,1 0-40 15,-1 2-45-15,-2 0-32 0,2 0-22 0,-1 1-9 16,1 1-9-16,3 1-6 0,2 0-9 16,1 3-9-16,0-2-2 0,0-1-5 0,1 0-1 15,-1-1-2-15,0 2-6 0,2-1-2 0,-1 0-3 16,2 0 3-16,3 0 0 0,0 0-2 0,2 0-10 16,6 2-14-16,4-2-8 0,2 1-10 15,4 1-2-15,2-4 0 16,4 4-5-16,0 1 1 0,-1-1-4 0,1 0-3 0,-3 1 3 0,-3-1 1 15,-1 0 1-15,-7 2-2 0,-4-3 2 0,-2 1-3 16,-2-2 1-16,-2-4 3 0,-1 4-5 0,-5 0 5 16,0 0-6-16,0 1-3 0,-3-1-1 15,2 0-7-15,0 1-2 0,0 3-11 16,-2-2-21-16,-1 1-33 0,0 3-43 0,0-5-77 0,-5 6-142 16,0 0-332-16,-2-3-953 0</inkml:trace>
  <inkml:trace contextRef="#ctx0" brushRef="#br0" timeOffset="291005.6488">25809 15282 1924 0,'-2'2'173'0,"1"1"-12"16,0-1 32-16,1 0 26 0,1 1-16 0,0-2-34 15,4 1-37-15,0 0-22 0,6 0-17 16,6-1-18-16,5 2-24 0,8 0-19 0,4-1-9 15,3 1-4-15,1 0-2 0,1 1-8 0,-1 1-1 16,-2 0-5-16,-1-1-2 0,1-1 5 16,-4 3-2-16,-1-2 3 0,-2-1-3 0,-3-1 0 15,-2 1 0-15,-3-1-3 0,-5-2 9 0,-1 1-5 16,-6-1 3-16,-3 0 3 0,-3-1-6 0,-1 1 12 16,-2-1-1-16,-1 0 2 0,1 1-5 15,-1 0-7-15,-1-1-5 0,0 1-1 0,1-3 0 16,-3 2-6-16,-1 1-6 0,-3-1-29 0,-3 2-51 15,1 1-91-15,0 1-306 0,-2 1-1279 0</inkml:trace>
  <inkml:trace contextRef="#ctx0" brushRef="#br0" timeOffset="302014.1062">23476 11449 2385 0,'-11'-14'159'0,"-8"-5"18"0,-2-1-30 0,-5 5-31 16,2 9-23-16,-5 1-20 0,-4 4-19 0,-3 3-7 15,-6 5-5-15,-5 6-3 0,-5 3-6 16,1 3-4-16,-4 2-4 0,-3 2-7 0,6 0-1 16,1 1-7-16,4 1 0 0,12-2-4 15,5 2-4-15,7-1 1 0,8 0-5 0,4-1 4 16,10-4-4-16,4 0-1 0,7-4 1 0,7-1-1 15,5-3 6-15,11-4 1 0,12-7 2 0,5-7 2 16,5-6-2-16,4-3-2 0,-4-5-1 0,0-4 0 16,-2-4-1-16,-9-2 2 0,-5-5 2 0,-9 3-2 15,-10-3 4-15,-4 1 1 0,-11 1 1 16,-5 0 2-16,-5 2-4 0,-11 2-1 0,-5 6-3 16,-8 3 0-16,-9 7-2 0,-6 4 1 0,-11 6 0 15,-6 5-2-15,-7 6 5 0,-4 3-2 0,-6 7 1 16,-2 1 1-16,-2 4-3 0,-1 7-1 15,2 2-1-15,5 4 0 0,8 2-1 0,10 0 0 16,16-1 2-16,13-5-6 0,14 4 4 0,9-3-2 16,14-1 0-16,10-1 0 0,7-5 1 0,16-6-1 15,15-4 1-15,8-6 2 0,16-8 2 16,3-9-1-16,4-4 2 0,-1-5-3 0,-3-5 1 16,-4-5 0-16,-6-4-1 0,-6-3 3 15,-6-4-5-15,-9 0 2 0,-9-3 0 0,-5 0-1 16,-14-1 4-16,-4 2 1 0,-11 4 5 0,-7 5-4 15,-5 6 1-15,-9 3 0 0,-8 2-3 0,-7 2 1 16,-6 2-2-16,-8 5-4 0,-8 4 2 0,-4 4-2 16,-6 8 1-16,-4 3 1 0,-5 4 2 15,1 2-3-15,0 5 3 0,-2 2-2 0,7 0-2 16,8 6 2-16,6-1-3 0,15 2-1 0,9-1 0 16,12 1-6-16,12 1 4 0,10 0 0 0,11-3 3 15,15-2 1-15,15-5 1 0,12-3-1 0,14-4-1 16,8-6 4-16,2-2-3 0,0-5 0 15,1-3 1-15,-4-3-5 0,-3-3 4 0,-2-3-1 16,-7 0 0-16,-7-4 2 0,-6 1-1 16,-10 0-1-16,-9-1 0 0,-8 5 3 0,-11-3 1 0,-5 3 3 15,-10-1 0-15,-3 1-2 0,-7 3 3 16,-5 2-3-16,-4-1-1 0,-9 4 0 16,-10 3-3-16,-13 6 0 0,-6 4-2 0,-9 6 3 0,-5 2 0 15,1 2 2-15,-2 0-1 0,10 0-1 0,2-2 4 16,8 4-2-16,6-1 0 0,7 0 0 15,7 1-6-15,11 1 0 0,8 0-1 0,9 1 1 0,10 1 0 16,11 1 2-16,10-1 0 0,11-7 3 16,12-5 0-16,7-5-2 0,6-6 0 0,3-4 0 15,1-5-3-15,-3-4 0 0,-6-2 0 0,-3-7-1 16,-2-5 3-16,-6-4 0 0,-3-4 2 16,-8-2-2-16,-6 0 1 0,-6 1 2 0,-7 0-1 15,-10 4 3-15,-4 0-2 0,-9 5 2 0,-2 3-2 16,-8 5 0-16,-7 3 1 0,-4 4-1 0,-9 2 1 15,-4 4-2-15,-13 4 2 0,-6 4-3 16,-8 3 0-16,-9 6 2 0,-3 0-3 0,-7 3 3 16,2 4 0-16,1-1-2 0,4 3 4 0,6 1-1 15,8-1-1-15,9 1-2 0,13-1-1 16,8-1-4-16,10-1-1 0,10 0 0 0,11 0-3 16,8 0 2-16,10-2 3 0,9-5-3 0,10-1 6 15,6-8 2-15,9-4 0 0,3-6 2 0,3-4-3 16,0-5-1-16,-1-3 0 0,-6-3 1 15,-3-2-2-15,-1-6 2 0,-11-1 1 0,-4-4-1 0,-5-4 5 16,-6 5-1-16,-6-4-1 0,-8 8 3 16,-8 2-5-16,-7 0 2 0,-8 3-1 0,-7 4 1 15,-8 5-2-15,-9 0 0 0,-4 7 1 0,-15 0-4 16,-4 5 7-16,-5 4-2 0,-6 4-2 0,-1 5 4 16,-1-1-5-16,4 4 0 0,6 1 1 15,3 3-2-15,2 3-1 0,7-1 4 0,8 1-1 16,5 1-1-16,8-1 4 0,10 2-12 0,3 1-10 15,14-1-20-15,5 5-37 0,9-2-45 16,11 1-72-16,9-5-176 0,6-1-694 0,13-5-579 16</inkml:trace>
  <inkml:trace contextRef="#ctx0" brushRef="#br0" timeOffset="302464.5258">22710 10371 1671 0,'0'-8'501'0,"0"0"-248"0,0 0-21 15,0 5-72-15,0 3-52 0,0 3-36 0,-1-2-30 16,1 0-21-16,0 0-6 0,-1 3-2 16,1 0 0-16,-1 6 2 0,0 2 4 0,0 1 1 15,-1-2 2-15,-1 2 1 0,1-2-3 0,2-2 1 16,0-2 1-16,0-1-2 0,0-2 0 0,0-2-2 15,0 2 1-15,0-3 0 0,0-1 4 16,0 0 3-16,1 0 3 0,-1-1 4 0,0-1-3 0,0 2 2 16,0-2-2-16,0 1-6 0,0-1-7 15,0-3-8-15,0 1-8 0,0 0-10 0,-1 1-10 16,1 1-29-16,0-2-42 0,0 2-76 0,0 2-88 16,5 0-156-16,-1 1-327 0,4 4-852 0</inkml:trace>
  <inkml:trace contextRef="#ctx0" brushRef="#br0" timeOffset="302819.9353">23356 10282 1694 0,'2'-13'422'0,"1"-4"-193"0,1-2 10 15,-4 3-39-15,-1 4-26 0,-4 3-28 0,4-1-41 0,-2 7-31 16,1 1-27-16,-3 2-16 0,2 1-18 15,-4 2-11-15,-1 2-2 0,-4 9-3 16,-2 0 5-16,-6 7 1 0,0 1 1 0,1 4-1 0,-2 2-2 16,2 4-1-16,1-1 0 0,7 3 1 15,0-2-3-15,4-3 2 0,7-2 0 0,5-4-1 16,4-3 7-16,3-2-1 0,6-4 2 16,2-3 4-16,4-4 0 0,4-4-1 0,2-3 1 0,2-4 0 15,0-3-2-15,-1-5 6 0,0-4 1 16,-3-2-5-16,-6-3 7 0,-2-1-3 0,-3-1-4 15,-4-3 3-15,-2-1-7 0,-2 0 0 0,-6 0-1 16,-2 1 1-16,-3 3-2 0,-3 0-1 0,-5 3 2 16,0 2-7-16,-5 2 2 0,1 4-5 15,-6 2-2-15,-7 3 0 0,2 3-3 16,-6 4-7-16,-5 3-18 0,5 4-26 0,6 4-46 16,-1 1-79-16,6 3-123 0,8 3-370 0,4 2-968 0</inkml:trace>
  <inkml:trace contextRef="#ctx0" brushRef="#br0" timeOffset="306355.7143">24242 9863 1 0,'-1'-1'0'0,"-1"-4"289"16,-3 2 30-16,4 0-42 0,0 1-39 0,1-2-41 15,-1 2-23-15,0-1-14 0,-1 2-8 0,0-2-4 16,-1 0-6-16,3 0-14 0,-3-2-9 0,1 1-10 15,-1-1-7-15,1-1-8 0,2 1-14 16,0-3-15-16,5 1-16 0,-3-1-12 0,1 1-11 16,4 0-3-16,-1-1-5 0,2-2-5 0,7 3-1 15,-1-2-6-15,3 3 0 0,1 2 3 0,-2 1-3 16,4-1 0-16,-2 4-4 0,-2 5-1 16,-1-1-2-16,-4 5 1 0,0 3 0 0,-2 1 0 15,-1 5 0-15,-4 0-2 0,1 5 1 16,-5 1 2-16,-6 2 1 0,-4 0 4 0,-2 0-3 15,-6 0 0-15,-3 0-2 0,-1-1 2 0,-1-4 3 16,-2 0-2-16,3-3 0 0,2-6-2 16,0 1 1-16,4-4 1 0,1-3-1 0,6 0 1 0,6-4-4 15,2-1-2-15,1-1-2 0,2 1 3 0,0 1 1 16,3-2 4-16,0 1 3 0,11 0-2 16,3 0 0-16,5 1-1 0,2 2-3 0,4 2 4 15,-1 0-5-15,0 1-2 0,-1 1 2 16,-5 3-3-16,0-1 3 0,0 1 1 0,-5 0 1 15,-1 0-2-15,-6 1 0 0,0 4 0 0,-3-4-3 16,1 3 1-16,-5-1-2 0,1 0 1 0,-5 1 3 16,-2 1 3-16,-5 0 5 0,-2 0 2 15,-1-2 4-15,-3 1-1 0,-4-2 5 0,-4 0-3 16,0-3 1-16,0-1 1 0,-2-1-7 0,-2-5 1 16,3 2 1-16,3-2-2 0,3-5-2 15,1-1-4-15,6-3-13 0,2-4-26 0,2-5-37 0,5-1-63 16,7-5-92-16,6-5-131 0,8-4-252 0,7-2-906 15</inkml:trace>
  <inkml:trace contextRef="#ctx0" brushRef="#br0" timeOffset="306689.0973">25063 9737 381 0,'12'-13'485'0,"2"-4"-77"16,1-3-83-16,-8 7-44 0,-5 4-32 0,-2 4-41 15,-2 0-64-15,-3 3-53 0,-2 0-45 0,-1 4-27 16,-8 2-8-16,-1 4-2 0,-6 3 3 15,-1 5 3-15,-2 2-3 0,5 0-2 0,0 3-1 16,4 3 0-16,5 2 1 0,7 1 4 0,4 2 1 16,5 0-1-16,5-1 2 0,4-1 2 15,6 1 1-15,1-2 2 0,2 0-4 0,3 1-3 16,0-2-2-16,3 2-3 0,-4 1-2 0,2-2-2 16,-7 0-3-16,-3-3-3 0,-2-1 1 0,-6-5-2 15,-3 1-1-15,-3-1 4 0,-2 0-4 16,-2-4 5-16,-3 2 3 0,-3-1 2 0,-2 0 11 0,-5-4 7 15,-3 1 5-15,-5-2 1 0,-5-2-3 16,-4 0-8-16,0-5-1 0,-5-2-1 0,3-2-3 16,-1-3-2-16,0-4-2 0,7-1-9 0,4-3-7 15,4-2-29-15,9-2-39 0,3-6-56 0,10-1-85 16,5-2-120-16,11-6-188 0,5-3-382 16,15-2-33-16</inkml:trace>
  <inkml:trace contextRef="#ctx0" brushRef="#br0" timeOffset="307115.0035">25400 9781 1 0,'19'-17'415'0,"5"-3"73"0,7-3-109 16,-5 2-41-16,-6 4-34 0,-1 2-59 16,-3 5-56-16,-2 1-48 0,0 0-39 0,-4 3-21 15,-3 1-18-15,-3 4-22 0,4-1-17 0,-4 4-12 16,2 1-12-16,-2 3 2 0,3 2-2 16,3 9-2-16,1 1 5 0,3 5-5 0,2 3 3 15,2 3 0-15,-4 6-1 0,4 0 3 0,0 1 0 16,0 0 1-16,2 0-2 0,0-1 3 15,3 5-3-15,-5-4 2 0,4 2 1 0,-6-2-3 16,-4-1 2-16,-3-2 0 0,-5-1-1 0,-4-4 5 16,-4-3 0-16,-5-2 6 0,-1-2 2 0,-3-4 3 15,-3-3 6-15,0-5 0 0,-3-1 5 0,-4-5 0 16,-4-1-2-16,2-5 0 0,-4-2-6 0,-1-3 1 16,2-3 0-16,6-3 0 0,3-1 3 15,5-2-2-15,5-1-2 0,5-4-5 0,6 1-4 16,3-4-9-16,13-3-1 0,5-4-1 0,10-2-5 15,5-1 8-15,9-2-4 0,0-1 1 16,3 0 2-16,-2 1-2 0,-1-2 0 0,-6-1-1 16,-7 2 4-16,-4 0-2 0,-7 0 4 0,-7 4 3 15,-6 0-3-15,-8 2 10 0,-5 3 0 0,-6 1-2 16,-5 3 1-16,-8 2-6 0,-5 3-5 16,-7 2 1-16,-7 4-1 0,-3 3 2 0,-3 2-1 15,2 6 1-15,-1 1-5 0,1 4-1 0,-4 4-2 16,5 6-6-16,0 6-20 0,6 7-62 0,2 7-152 15,8 7-546-15,10 3-908 0</inkml:trace>
  <inkml:trace contextRef="#ctx0" brushRef="#br0" timeOffset="309256.7316">23990 15215 528 0,'-2'-3'409'0,"1"2"-73"15,-2-1-23-15,-1 1 3 0,3 0-30 0,0-2-58 16,-2 1-55-16,1 1-45 0,-1 0-24 0,2 0-15 16,0 1-25-16,1-3-14 0,0 3-8 15,0 0-6-15,-1 0-3 0,1 0-4 0,0 0-5 16,0 3-9-16,0-3 0 0,0 1-4 0,0 0-2 15,0-1 3-15,-1 0-8 0,2 0 0 0,-1 0-1 16,0 0-1-16,1 0 5 0,-1 0 6 16,0 0 3-16,1 0 6 0,3 0 15 0,2 0 2 15,2 0 5-15,3-1 2 0,10-4-16 0,6 1-5 16,7-1-6-16,11-2-9 0,2-2 6 0,11 2 0 16,2 1-1-16,6 0-2 0,9-3-2 15,6 3 0-15,4-2 1 0,6 0 4 16,1 2-7-16,1 1 0 0,-2 0-2 0,1-1-5 15,-4 2 8-15,-4 0-3 0,-2 1-2 0,-2 0 3 16,-5 1-5-16,-4 0-1 0,-7 1 3 0,-7 1 4 16,-8-3-9-16,-11 2 4 0,-9 0-3 0,-8 0-7 15,-9-1 12-15,-5 2 1 0,-5 0 5 16,-2-1 4-16,-1 1-5 0,0 0-3 0,0 1 0 16,-2-1 1-16,-1 0-8 0,-2 0 2 0,-4 0-5 15,-2 2-7-15,0-1 10 0,-1 1-3 16,0 1-5-16,1-1-11 0,1 0-20 0,3 1-24 15,1 0-30-15,-4 2-45 0,2-1-90 16,-1 3-209-16,-4-3-740 0,0 1-455 0</inkml:trace>
  <inkml:trace contextRef="#ctx0" brushRef="#br0" timeOffset="310056.1096">23276 15963 1021 0,'2'-9'275'0,"3"-4"45"0,0-2-5 15,3 4-26-15,-1 3-43 0,-2 5-58 0,1 0-59 16,-3 2-45-16,-1 2-26 0,-1 2-13 0,3 0-8 15,-3 4 5-15,1-1 0 0,-1 3 2 0,-1 3 2 16,0-1-7-16,-2 4-2 0,0-2-7 16,-3 1-8-16,4-2-3 0,-2 1-6 0,1-1 0 15,-2-1-2-15,3-3 0 0,0-2-2 0,1-4-2 16,0-1 6-16,0-1 3 0,1 0 10 0,-1 0 7 16,0-3-4-16,1-3-3 0,0 0-8 15,3-4-8-15,-2-1-4 0,-1 1 2 0,0-3-3 16,1 1-4-16,2 0 7 0,-3 2-8 0,0 0 2 15,0 2 3-15,0-2-6 0,-1 2 2 0,0 1-2 16,0 2 2-16,2 1-2 0,-2-2 1 16,0 2-3-16,0 1-9 0,0-1 0 0,1 3-28 15,-1 0-33-15,0 1-47 0,4 1-76 0,-1 2-93 16,4-1-207-16,3 1-590 0,2 0-183 16</inkml:trace>
  <inkml:trace contextRef="#ctx0" brushRef="#br0" timeOffset="310445.2054">23785 15854 1834 0,'1'-5'233'0,"3"-1"27"0,-2-3-18 16,1 5-28-16,-3 2-37 0,0 1-52 15,0 1-54-15,-2 1-27 0,-1 2-17 0,-2 4-4 16,0 6 3-16,-2 3 2 0,-3 4-2 0,1 2-2 15,0 0-2-15,4 3-11 0,0-1 2 0,1-2-5 16,-1 3-6-16,4-2 8 0,6 0-7 16,0-2 2-16,1-3 2 0,0-3-5 0,9-5 6 15,-3-2-1-15,6-4 3 0,3-1-1 0,0-4 2 16,2-3 0-16,2-3-5 0,-2-2 5 0,-1-5-6 16,-1-3 5-16,-1-3 1 0,-4-2-7 15,-4-2 8-15,0 1-7 0,-5-2 2 0,-4 0 2 16,-3 2-3-16,-3-1 0 0,-4 1-3 0,-4 1 3 15,-1 3-6-15,-5 2 1 0,-1 3 3 0,-4 1-11 16,-3 2 8-16,-4 3-2 0,-2 2-1 16,-1 1 5-16,2 2-1 0,2 0 0 0,0 3-7 15,6 0 0-15,1 4-15 0,2 1-17 0,9 0-14 16,5 5-36-16,2 1-21 0,8 3-43 0,0 0-58 16,10 0-128-16,-1-1-291 0,5 1-964 15</inkml:trace>
  <inkml:trace contextRef="#ctx0" brushRef="#br0" timeOffset="311006.9495">24324 15859 791 0,'0'-8'235'0,"3"-6"24"0,2 0 6 0,2 0 7 16,4 3-20-16,-1-1-42 0,1 1-51 0,2-2-35 15,3 3-27-15,0 1-13 0,7 0-12 0,-3 3-11 16,1 0 0-16,-4 0-17 0,2 4-10 15,-7 3-10-15,4 2-13 0,-6 2-2 16,0 1-1-16,-6 3 3 0,-4 5 0 0,-1 2 9 0,-8 4 1 16,-2 1-1-16,-2 4 5 0,-4-2-9 15,-6 1 1-15,-1 0-1 0,-1-2-4 16,-4-4 2-16,6-1-1 0,0-3 1 0,6-2-2 0,1-3 1 16,9-4-5-16,1 2-6 0,6-4 2 0,1 2-1 15,6-2 4-15,2 0 1 0,5 1-2 16,5-2 4-16,5 0-4 0,3 0 3 0,1-1-2 15,2 1 0-15,-6 0-2 0,3 3-3 0,-4 0 3 16,-2 3-6-16,-2 0 3 0,-3 3 0 16,-4 3-6-16,-7-2 6 0,2 2-1 0,-5-2 0 15,-2-2 3-15,-1 4 1 0,-3 0 0 0,-3 1 0 16,-2 0 5-16,-3 1-2 0,-5-2 1 0,4 1 1 16,-6-3-4-16,1-1 2 0,3-1-6 15,-2 0 1-15,2-5 1 0,0 4-5 0,0-5 4 16,2 0-6-16,0 0-8 0,7-4-18 0,-1-2-21 15,3-1-30-15,6-2-56 0,3-7-72 16,11-3-144-16,1-7-250 0,8-3-789 0</inkml:trace>
  <inkml:trace contextRef="#ctx0" brushRef="#br0" timeOffset="311314.268">25158 15728 1354 0,'4'-5'362'0,"-3"-2"-32"0,-1 2-60 16,-3 2-47-16,-2 3-58 0,-7 0-45 15,-2 5-34-15,-6 1-13 0,-4 6-6 0,-3 1-10 16,2 4-5-16,0 1-11 0,4 1-4 0,4-2-10 16,1 4-6-16,6-1-4 0,6 4-8 15,1-2 2-15,5 2-4 0,2-1 1 0,4 0 1 16,4 4-5-16,-1-4 5 0,6 4-5 0,0-1 2 16,0-2 3-16,1 0-3 0,-2-4 0 15,-1 1-3-15,-3-1-1 0,-2-2-1 0,-4-3 0 16,-2 1 2-16,-4 0-2 0,-2-3 3 0,0 0-2 15,-4-4 1-15,1-1 3 0,-4 1 1 0,-1-4 2 16,-1 1-4-16,-4 0-2 0,4-4-2 0,-4 0-1 16,0-2-2-16,0-3-8 0,-1-3-11 15,1 0-20-15,2-1-24 0,1-5-26 0,2 1-52 16,7-3-72-16,2-1-141 0,4-2-343 0,6-5-873 16</inkml:trace>
  <inkml:trace contextRef="#ctx0" brushRef="#br0" timeOffset="311752.1003">25591 15759 1716 0,'-4'-3'330'0,"-1"1"-83"15,-4-1-42-15,1 2-36 0,-1 1-41 16,0 1-27-16,0 2-31 0,-1 0-22 16,2 6-15-16,0 2-10 0,2 1-6 0,2 5 0 0,2 2 1 15,3 2-1-15,3 2 5 0,3 1 1 16,7 1 4-16,3 1 0 0,3 3-6 0,3 2-2 15,3 3-9-15,-1 0-2 0,3 0-4 0,-2-2 3 16,-2-1 2-16,-3 1-5 0,-2-3 0 16,-5-2-5-16,-3 0 0 0,-3-4 3 0,-6 3-1 15,-3-2 2-15,-4-3-5 0,-6-1 0 0,-4-4 2 0,-1-4 0 16,-10 2 5-16,1-5-1 0,-6-4 2 16,-5-2-6-16,2-4 2 0,-1-3 3 0,1-1-3 15,5-4 3-15,1-4-4 0,5-1-4 0,6-4 3 16,4-3 1-16,9-2 1 0,4-4-2 0,4-4-1 15,9-1-5-15,4-2-4 0,9-5 6 16,6 0-3-16,5-3 4 0,9-1 2 0,2-1-3 16,3-1 3-16,0 5 1 0,-6 4 5 0,-2 1 1 15,-5 7 3-15,-2 2 2 0,-9 4 3 16,-9 1 4-16,-2 3 7 0,-10 2 7 0,-4 1 1 16,-4 6-5-16,-3-3-4 0,-10 4-8 0,0 2-7 15,-7 0 1-15,-5 1-6 0,-5 4-3 0,-3 2-3 16,-3 4-2-16,-5-1-1 0,1 3-8 15,-1 0-25-15,0 5-55 0,4-1-109 0,7 4-342 16,4-3-1188-16</inkml:trace>
  <inkml:trace contextRef="#ctx0" brushRef="#br0" timeOffset="314871.7019">26748 15830 807 0,'2'-3'388'0,"-1"-4"-66"15,2-2-17-15,-2 3-39 0,3 1-39 0,-3 0-46 16,0 3-42-16,1 0-37 0,-2 2-26 0,-2 0-37 15,2 2-17-15,-1-1-9 0,1 3-11 16,0 0 9-16,-1 2 1 0,-3 1 3 0,3 3 2 16,0-1-1-16,-2 2 1 0,2 0-4 0,-4 1 2 15,4-1-4-15,-2-1-1 0,1 1 3 0,-1-4-9 16,1 1 4-16,2-1-3 0,-2-4-1 0,1 0 7 16,1-1 0-16,1-1 8 0,-1-1 8 15,0 0 13-15,2-1 7 0,-2 0 1 0,1-2-5 16,3-1-17-16,0-4-4 0,-2 0-10 0,3-2-7 15,-1-3 8-15,-3 0-10 0,5-1 4 16,-3 2-4-16,0-2-3 0,1 2 0 0,-1-1 0 0,-2 3 4 16,0 3-5-16,3 1 5 0,-4 0-2 15,0 2-4-15,0-2 9 0,-2 2-8 16,2 2 2-16,0 1 1 0,0 1-4 0,-2 0 1 16,2 0-3-16,0 0-2 0,-1 0-2 0,0 0 2 15,1 1-4-15,-4 1 1 0,1 1 0 0,0 0-16 16,0 3-19-16,-2-1-38 0,3 0-70 15,-2 2-95-15,-1 1-204 0,3 0-593 0,-1-3-268 16</inkml:trace>
  <inkml:trace contextRef="#ctx0" brushRef="#br0" timeOffset="315513.1398">26974 15656 1533 0,'7'-9'188'0,"1"-1"13"0,7-4-2 0,-1 3 9 16,2 0-17-16,0 2-42 0,2 1-40 16,-2 1-33-16,0 2-19 0,3-1-6 0,-4 4-18 15,3 2-8-15,-3 1-9 0,0 4-7 0,-3 2-2 16,-4 3-1-16,1 2 2 0,-4 5-3 0,-3 3 5 15,0 0-1-15,-4 5-5 0,-1-1 9 0,-5 2-7 16,0-1 8-16,-4 3 1 0,-5 1-6 16,2 0 3-16,-1-5-5 0,3-3-1 0,2-4 1 15,4-3-1-15,2-3-2 0,2-1-2 0,2-1 1 16,2-5-3-16,2 1 8 0,0-1 6 0,5-3 1 16,7-5 5-16,6-2-7 0,1-4-1 15,10-5-1-15,0 1-4 0,2-3 2 0,-1-3-5 16,1-2 0-16,1-6 0 0,-1-5 1 0,3-4 3 15,-3 1-1-15,-1-3 1 0,-3 1-4 16,-2 2-1-16,-3 1 1 0,-1 6-2 0,-6 5 4 16,-5 4 0-16,-4 5 4 0,-7 1-1 0,-2 2 2 15,-1 4 3-15,-4 2-10 0,-4 1 6 0,-3 3-6 16,-1-2-4-16,-5 4 6 0,2 4-3 16,-3 2 3-16,-1 1-6 0,4 5 0 0,-2 1-4 15,5 0-1-15,1 1 8 0,4 2-9 0,3 2 7 16,2 0 0-16,5 0-3 0,0 1 8 15,4 1-6-15,1 0 2 0,4 1-6 0,-1 2-7 0,6-4 6 16,-5 5-4-16,4-2 8 16,0 1 3-16,0 3-2 0,0-1 2 0,-2-2-4 0,-1-1 2 15,-5 0 0-15,-2-3 1 0,-2-1 2 0,-6 1-3 16,-2-4 0-16,-1 1-1 0,-3-3 2 16,-3-1 3-16,0-3-1 0,-1 1-1 0,3-4-1 15,-4-1-2-15,-1-2-3 0,3-3 0 0,-8 0-8 16,3-4-15-16,2 0-10 0,-3-3-18 0,4-4-14 15,0-3-13-15,3-3-27 0,5 0-42 0,2-4-72 16,6 3-133-16,3-6-220 0,5-4-503 16</inkml:trace>
  <inkml:trace contextRef="#ctx0" brushRef="#br0" timeOffset="315999.5583">27922 15493 683 0,'1'-5'416'16,"2"-4"-54"-16,-1 0-56 0,-2 2-31 15,0 0-49-15,-1 3-46 0,-2 0-47 0,1 3-38 16,1-1-33-16,-4 2-27 0,0 2-13 0,2 1-7 16,-2 2 0-16,-1 3 3 0,2 1 1 15,2 1 4-15,1 2 2 0,1 1 3 0,1 0-2 16,1 5 2-16,5 1-4 0,1 0-2 0,1 2 2 16,4 1-5-16,1 2-7 0,3 1-2 15,-4 2-8-15,6 3 2 0,-4-3 1 16,1 1 4-16,-1-2 4 0,0 2-3 0,-1-2 0 0,-2 0-4 15,-5-3-3-15,0 1 2 0,-7-5 0 16,0 1 1-16,-5-2 0 0,0-2-1 0,-4 0 0 0,-2-2 0 16,1-3 2-16,-2 0-1 15,-5-2 1-15,4-4-1 0,-5-1-2 0,1-3 1 0,-1-1 2 16,-3 0 2-16,5-2 2 0,-2-3-1 0,4-3-3 16,1-5-1-16,5-2-8 0,0 0 6 15,1-3 0-15,5-1-6 0,4-1 2 0,5 0-4 16,2-3 0-16,2 0 4 0,6-1 2 0,7-3-2 15,3 1-1-15,1-2 0 0,2-1 2 16,-3 3 0-16,1-1 3 0,-4 2 5 0,-1 4 0 16,-3-2 3-16,-3 1 2 0,-3 2 1 0,-3 1 3 0,-4 1 1 15,0 1-3-15,-6 0-1 0,-1 3 1 16,-1 1-4-16,-4 0 3 0,-1-1-5 16,-2 3-6-16,-5-1-1 0,0 3-4 0,-3 1 3 0,-4 0 1 15,-2 2-2-15,-6 2-1 0,-2 1-5 16,-3 0-1-16,-5 3-13 0,-2 3-42 15,4 1-92-15,6 6-278 0,7 3-1293 16</inkml:trace>
  <inkml:trace contextRef="#ctx0" brushRef="#br0" timeOffset="317680.8605">1060 16018 1636 0,'4'-19'272'0,"4"-7"-102"15,0-6 2-15,0 4-1 0,-1 2-3 0,1 4-6 16,0 1-12-16,-4 3-32 0,2 3-34 0,-4 5-22 16,2 6-18-16,-4 1-12 0,2 4-16 15,-4 1-23-15,2-1-14 0,0 3 0 0,0 6 9 16,0 7 5-16,-4 9 10 0,1 9-3 0,-5 6-6 16,-2 8 6-16,-4 9 2 0,-4 5 2 15,-9 5 4-15,-4 3-8 0,-1-1 1 0,-5 3 14 16,19-37-2-16,-6 7 5 0,2-5-3 0,-1 7-15 15,-2-7 3-15,1 2-1 0,4-6 2 16,0 2 1-16,2-9 0 0,8-4 3 0,6-5 5 16,2-4 11-16,5-4 14 0,7-4 8 0,7 0 2 15,9-6-26-15,33-7-13 0,8-3 0 0,-2-4-14 16,-14 4 20-16,0 1 0 0,-1-3-8 0,-1 0 6 16,3 1-4-16,-4 3-3 0,-6 0 3 0,-5 2-3 15,-8 3-2-15,-4-2-6 0,-10 2 4 0,-2 0-3 16,-8 2 5-16,-4 2 2 0,-1-1-2 15,0 0 3-15,-1 0-3 0,1 0 3 0,0 0 1 16,0 0-1-16,-1 1 0 0,0-1-3 0,1 0-2 16,-1 0-4-16,1-1 0 0,0 1-9 0,-2 0-22 15,2-1-16-15,2-1-40 0,-1 1-43 16,0-3-135-16,1-1-224 0,4-4-604 16,1-3-369-16</inkml:trace>
  <inkml:trace contextRef="#ctx0" brushRef="#br0" timeOffset="317914.5201">2019 16243 1859 0,'-1'-10'362'16,"-2"-3"-29"-16,0-1-59 0,-3 3-62 15,0 3-54-15,2 4-47 0,-2-1-40 0,-1 4-27 16,0 0-21-16,-2 3-11 0,-3 4-6 0,-6 4-1 16,-4 6-2-16,-9 4-2 0,0 5 4 0,-1 3 3 15,2 0 0-15,1 6 1 0,5-4-9 0,2 3 0 16,5 2-5-16,5-3 3 0,4 4 2 0,1-7-2 15,7 3 3-15,5-5-5 16,1-1 1-16,6 0-5 0,4-4-2 16,-3-1-8-16,9-6-20 0,0 0-23 0,5-5-45 15,9-7-57-15,5-3-88 0,2-7-199 0,4-4-547 0,-2-6-389 16</inkml:trace>
  <inkml:trace contextRef="#ctx0" brushRef="#br0" timeOffset="318243.3916">2530 16300 1914 0,'-2'-8'393'0,"-1"0"-107"16,-1-4-54-16,-1 2-40 0,2 5-41 0,-3 0-42 16,2 2-32-16,-2 1-25 0,-1 2-21 15,0 1-14-15,-4 3-6 0,-3 5-7 0,-5 5 0 16,-4 2 3-16,0 4-3 0,-4 5 11 0,2 2 1 0,-1 4 1 16,3 0-4-16,3 0-9 0,4 3-8 15,0-1 1-15,5 4 6 0,2 0-3 0,5 0 3 16,1-3-1-16,6-1-6 0,2-4 7 15,4-3-1-15,8-3 3 0,-3-1 3 0,6-4 1 0,3-3-1 16,3 0 1-16,-1-5 0 0,1 0 0 16,-1-6 1-16,-1-2-6 0,-4-1-4 0,-3 0 2 15,-1-1-4-15,-6 0 6 0,-1 0 2 16,-4-1-5-16,-1 1 2 0,-3-1-1 16,-1 1 5-16,-1 0 3 0,1 1-1 0,-3-1-1 15,2-1-7-15,1 1 3 0,-2-1-4 0,2 0-4 0,2 2-7 16,-1-3-35-16,2-1-25 0,-1-4-44 15,1-3-69-15,5 0-122 0,2-3-424 0,5-1-936 16</inkml:trace>
  <inkml:trace contextRef="#ctx0" brushRef="#br0" timeOffset="318612.4995">3390 16527 2205 0,'-16'-4'207'0,"-4"1"-12"15,-4 0-14-15,11 1-24 0,5 2-32 0,2 2-40 16,0-1-21-16,3 0-20 0,0 0-15 0,3 1-4 16,0-2-11-16,2 0 1 0,-2 0-2 15,2 0-2-15,-1 0 15 0,6 0 7 0,0 0 13 16,8 2 0-16,8-3-3 0,7 0-9 0,8-2-15 15,2-3 2-15,1 2-13 0,-4 0-1 16,-1 0 0-16,-3 2-6 0,-4-2 3 0,3 3-4 16,-5 0 0-16,-3 2 3 0,-4-1-2 0,-5 1 1 15,-5-1-2-15,-3 0 4 0,-2 0-4 16,-1 0 4-16,-4 0 0 0,-2 0-9 0,2 2 6 16,-2-2-5-16,2 0-1 0,-1 1 1 0,0-1-3 15,-1 2 1-15,-1 2-10 0,0 1-11 0,-2 1-25 16,0 1-31-16,-3 1-36 0,-3 2-76 0,-4-1-103 15,-2 4-254-15,-6-1-1088 0</inkml:trace>
  <inkml:trace contextRef="#ctx0" brushRef="#br0" timeOffset="318927.0594">3238 16898 2035 0,'-2'0'260'16,"2"0"-45"-16,0 1-14 0,0-1-31 0,2 2-38 15,-2-2-35-15,0 1-26 0,1-1-17 0,0 0-8 16,1 0-17-16,1 0 13 0,5 0 3 16,5 0-1-16,8 0 12 0,7-1-21 0,5-1-7 15,7 1-5-15,-1-1-15 0,2 0 2 0,-3-2-6 16,-4 1 1-16,-1 1-2 0,-1-2 2 16,-3 2 0-16,1 2-7 0,-4-2 8 0,-1 2-6 15,-5 0 2-15,-3 0 1 0,-4 0-8 0,1 0 9 16,-5 0-5-16,-1 0 1 0,-2-1 2 0,-1 2-2 15,-1-1 2-15,-3 0-2 0,-1 0 5 16,0 0-6-16,0 0 3 0,-1 0 2 0,1 0-8 16,-3 0 6-16,2 0-10 0,1 0-10 0,-2-1-9 15,2 1-36-15,0 0-41 0,0 0-92 16,0-1-236-16,0 1-663 0,0-2-577 0</inkml:trace>
  <inkml:trace contextRef="#ctx0" brushRef="#br0" timeOffset="319694.8503">5477 16491 1913 0,'-9'-7'212'0,"-4"-2"27"16,2 2-23-16,6 5-59 0,4 2-48 0,-3 3-44 15,1 3-23-15,-5 5 8 0,-3 4 3 16,0 6 3-16,2 3-7 0,1 4-12 0,4 3 4 15,-5 2-7-15,4 4-3 0,0 2-6 0,0 4-6 16,0 4-4-16,1 0-8 0,-1-1 4 16,3-2-5-16,0-8 2 0,-1-2 3 0,1-2-8 15,0-5 4-15,4-5-4 0,-2-4 1 0,0-9 2 0,0 1-1 16,0-6 1-16,0 0 3 16,0-1 15-16,0-5 2 0,0-3 2 0,0-3-4 15,0-4-18-15,-2-8 0 0,1-5-5 0,0-5 1 16,-2-6 2-16,-1-1-5 0,2-5 3 0,2-8-5 15,0-3 1-15,3-2-1 0,4-3 3 0,2 3 2 16,3 0-6-16,0 2 9 0,7 3-5 16,0 5-2-16,3 2 7 0,0 7-7 0,4 7 3 15,-4 3-1-15,4 8 0 0,-3 0-2 0,0 3 0 16,1 5 4-16,-3 3-8 0,3 3 8 0,-6 2-4 16,-3 5-2-16,2 2 8 0,-7 4-7 0,-3 5 4 15,-2 2 0-15,-2 6-3 0,-1 2 1 16,-7 4 1-16,-3 2 2 0,-4 1 0 0,-8-2 5 15,-1 3-3-15,-5-3-2 0,1-4-2 0,-5 0-3 16,0 2 6-16,-1-6-2 0,1 2 0 0,-1-5 3 16,5-2-5-16,2-2 4 0,2-2-1 15,4-2-1-15,2-1-1 0,1 0-5 0,3-3-6 16,3-1-20-16,3-3-39 0,2-1-56 0,4 0-99 16,5-3-229-16,1-3-1174 0</inkml:trace>
  <inkml:trace contextRef="#ctx0" brushRef="#br0" timeOffset="320046.8609">5096 16165 2096 0,'-19'-7'231'0,"-3"-3"41"15,-6-2-26-15,12 6-47 0,4-1-41 16,3 2-45-16,4 3-27 0,1-2-12 0,3 4-19 15,2-1-14-15,3 1-16 0,2 0-12 0,9-2-3 16,6-2-1-16,12 0 4 0,9 0-3 0,10 1 1 16,9 0-3-16,3 2-3 0,4-1 5 15,-3 0-5-15,-2-1 5 0,-4 2-3 0,0 0-5 16,-8 0 4-16,-4-3-3 0,-3 3 1 0,-7-1-1 16,-3 1 2-16,-12 1 0 0,-2 0-4 15,-10 0 6-15,-5 0-3 0,-4 0 4 0,-1 0 3 16,0 1-6-16,-1 1 3 0,-1-2-4 0,0 0-3 15,-1 0 3-15,-5 0-2 0,-1 2 1 16,-4 2-4-16,0-1 4 0,-1 2-6 0,2-1 1 0,2 2-4 16,0 0-23-16,3 1-18 0,4 0-36 0,3 4-41 15,3-1-54-15,5 5-117 0,7 0-348 0,2 2-1031 16</inkml:trace>
  <inkml:trace contextRef="#ctx0" brushRef="#br0" timeOffset="320419.3258">6143 16943 2201 0,'-9'-1'203'0,"1"1"-5"0,1-1 4 15,3 2 9-15,3 0-23 0,1-1-41 16,0 0-32-16,0 0-32 0,1 0-19 0,-1 1-15 15,0-1-11-15,1-1-5 0,1 1-2 0,-1 0-6 16,3-1-9-16,4-1-3 0,4-4-9 0,6 3 2 16,5-1 6-16,5 0-6 0,5 1-1 15,2 0-4-15,1 1-3 0,-1 0 1 0,0 0 3 16,-2 1 3-16,1 1-1 0,-3 0 0 0,-6-1-5 16,-2 1 0-16,-4-1 7 0,-2 1-4 0,-7 0 1 15,-6 0-2-15,1 0-11 0,-5 0 10 0,0-2 2 16,-2 2 3-16,2 0 4 0,-2 2-3 15,1-2-6-15,-1-2-1 0,-4 1 3 0,1-2-3 16,-3 3 2-16,-1 0-8 0,4-1-13 0,-2-1-10 16,4 2-20-16,2-1-23 0,1 1-28 0,2 0-44 15,0 1-67-15,7 2-164 0,0-3-694 16,4 0-592-16</inkml:trace>
  <inkml:trace contextRef="#ctx0" brushRef="#br0" timeOffset="320880.495">6918 16679 1788 0,'-13'-9'269'0,"-4"0"24"0,0-4-41 0,1 3-37 0,5 2-43 16,2 0-47-16,1 3-23 15,4-1-18-15,-1 2-7 0,3 2-13 0,2 1-15 0,4-2-15 16,0 2-13-16,4-1-4 0,3-1-7 15,8 3 2-15,3 2-6 0,6 0-5 0,3 3 2 16,3 2-1-16,3 1 4 0,-3 4 0 0,-2 0-3 16,-3 0-5-16,-2 1 1 0,-6 1 3 15,-1 1-1-15,-4 1 2 0,-1 1-5 0,-7 2-3 0,-4-1 4 16,-3 3 0-16,-2 2 2 0,-2 2 6 16,-5 1-4-16,-8 2-5 0,0-1 1 0,-6-3-1 15,-4 0 2-15,4-1 5 0,-4-1-5 0,2-5-4 16,2 3 2-16,2-4-2 0,2-2 6 15,8 1 3-15,0-6-3 0,6 1-1 0,-1-2-3 0,4 0-2 16,2-3 1-16,3 0 8 0,-2-1-1 16,3-2 0-16,3 1 6 0,1-3-6 15,3 0 7-15,5 0 3 0,3-3-3 0,-1 1-3 16,2-1-4-16,0-2-5 0,1-1 4 0,-1-1 1 0,4 3 2 16,-1-2-1-16,-5 1-3 0,-1-1-4 15,-2 1 2-15,1 3 6 0,-5-2-6 0,0 3 0 16,-3-1-9-16,1 1-12 0,-1 0-8 0,1-1-26 15,-1 2-36-15,1-1-61 0,1 1-113 0,1-2-296 16,5 1-1123-16</inkml:trace>
  <inkml:trace contextRef="#ctx0" brushRef="#br0" timeOffset="321496.4208">7886 16802 702 0,'0'0'557'16,"0"2"-295"-16,0-1-73 0,-3 0 21 0,3 2 9 15,-1-1-14-15,0 5-18 0,0 0-38 0,-1 5-36 16,-4 5-24-16,4-1-18 0,-5 0-9 0,2 0-8 16,-3-1-7-16,-2 0-4 0,0-2-4 15,-1 0-6-15,0-2-6 0,-2-1-2 0,-2-1-4 16,1-1 4-16,-2-2 0 0,-3-2-1 15,2 1-4-15,-2-4-5 0,-1-1-2 0,1-1-1 0,0-1 1 16,6-5 0-16,-4 2-2 0,6-4-2 16,1-1 0-16,4-1 0 0,2-4 2 0,3 3-7 15,4-4 2-15,4-3-6 0,3-3 1 16,1 1 3-16,8-4-3 0,-1 3 0 0,5 2-4 0,0 1 2 16,6 2-3-16,2 1 3 0,-1 3 3 0,3 0-10 15,4 2 3-15,-3 1-9 0,4 2-10 16,1 2-11-16,0 3-24 0,1-1-32 15,-3 4-50-15,3 0-74 0,-1 1-175 0,-2 2-400 16,-3-2-787-16</inkml:trace>
  <inkml:trace contextRef="#ctx0" brushRef="#br0" timeOffset="321915.5462">8431 16705 812 0,'-1'1'325'0,"1"0"-69"0,-1 1 3 0,-1 2 1 15,-5 1 12-15,4 4-52 0,-3-1-59 0,3 5-31 16,-4 0-22-16,3 2-12 0,-4 4-14 0,4 1-10 15,-4 1-9-15,1 2-14 0,1 1-3 16,-4-1-9-16,1 3-7 0,-6 0-4 0,4 2-9 16,0 2-1-16,-4-1-8 0,-1-1 2 0,2 0 0 15,-2-5-4-15,3 0 1 0,1-5-5 16,-1-3 4-16,5-3-1 0,0-3 4 0,1-2 4 16,0-3 1-16,3-3 9 0,1-2-2 0,-3-3 1 15,5-2-1-15,-1-5-9 0,0-2-2 0,-1-5-6 16,3-4-6-16,4-4 0 0,-1-3 2 0,5-5 2 15,4-2-1-15,1-3 0 0,11 0-3 0,0-6 1 16,4-2 4-16,1-1-2 0,-5 1 3 0,5 5-3 16,-4 4-2-16,2 6 1 0,-3 4-1 15,1 6 6-15,-2 2-7 0,-1 5 3 0,0 4 0 16,-4 4-4-16,1 3 8 0,-7 3-3 0,0 2 2 16,-1 3-1-16,-4 3-3 0,3 2-2 0,-1 5-1 15,-3 3 6-15,-2 1-5 0,-7 4 7 16,-4 2-3-16,-2 2-6 0,-6 3 11 0,-4-1-9 15,-6 1 6-15,0 1-1 0,-4-1-5 0,1-1 2 16,-2-2-1-16,0-5 2 0,3-3-2 0,-3-2-1 16,2 0-10-16,5-5-29 0,3 2-44 15,3-4-103-15,9-1-254 0,11-1-1262 0</inkml:trace>
  <inkml:trace contextRef="#ctx0" brushRef="#br0" timeOffset="322178.1513">9067 16723 2477 0,'-4'-4'246'0,"0"-2"-41"0,3 0-48 15,6 1-35-15,1 2-35 0,5-2-25 16,1 1-9-16,7 2-19 0,3 0-10 0,5 3-9 15,5 2-6-15,2 0-1 0,1 5-6 0,1-1 3 16,1 2-4-16,-1 1-2 0,-2 1 2 16,0 2-13-16,1-1-19 0,-1 5-35 0,-2-3-67 15,0-1-98-15,-5 2-238 0,-4-2-1008 0</inkml:trace>
  <inkml:trace contextRef="#ctx0" brushRef="#br0" timeOffset="322369.1126">8866 17109 1896 0,'-3'0'390'0,"-2"0"-109"0,3-1-59 16,3 1-20-16,5 1-51 0,0-1-38 0,9 0-34 16,5-1-27-16,3 2-15 0,8 0-15 0,5 1-6 15,4 3-7-15,3-3-2 0,0 2-5 16,4-2-3-16,-2 2-12 0,4-1-48 0,0 0-83 15,1-2-264-15,1-2-1309 0</inkml:trace>
  <inkml:trace contextRef="#ctx0" brushRef="#br0" timeOffset="323398.0589">10401 16873 1382 0,'-3'-4'243'0,"-5"-3"37"16,1 0-15-16,3 3-22 0,2 3-45 15,-1 1-72-15,2 0-59 0,-2 2-29 0,3 1 3 16,-2 1 8-16,-2 5 11 0,0-4 1 0,2 4-9 16,0-1-4-16,-2-4-5 0,2 1 0 0,0 0-6 15,0-1-5-15,-1 1-5 0,2-1-7 0,-1-3 3 16,2 0-4-16,-1-1 4 0,1 1-1 0,-1 1-4 15,1-2 8-15,0 0 2 0,1-2 7 16,-1 1 1-16,-1-1-6 0,1-2-9 0,0-1-12 16,0-4-1-16,1 4-4 0,0-4 1 0,-1 0-1 15,0 3-4-15,2-5 1 0,-1 4-2 16,-1 0 5-16,0 0 1 0,0 3-1 0,-1 0-1 16,-1 1-3-16,2 0-2 0,-1 1 0 0,0 0 3 15,0 2-1-15,0 0 0 0,-1 0-3 16,-2 0-1-16,3 0 2 0,-2 0 3 0,-1 2-2 15,1 0-6-15,0 2-18 0,-3 1-23 0,3 0-34 16,-5 4-50-16,6 0-89 0,-1 3-184 0,1-3-641 16,2 1-603-16</inkml:trace>
  <inkml:trace contextRef="#ctx0" brushRef="#br0" timeOffset="323763.3027">10759 16517 2111 0,'3'-12'220'15,"-2"0"17"-15,2-4-23 0,-2 6-28 0,2 2-30 16,0 1-39-16,-3 6-42 0,0-1-27 0,0 4-23 16,-1 2-17-16,1 0-4 0,0 3-1 15,0 1 4-15,0 2 11 0,-2 3 0 0,1 5 2 16,-1 3 1-16,2 0-2 0,-1 4 6 15,-2 0 3-15,0 2-2 0,1 1-3 0,0 4-3 0,0-1-7 16,-2 2 2-16,2 0 2 0,0 3-5 16,-1-1-2-16,0-1-4 0,-1 0-9 15,4-2 6-15,-2-4 4 0,0 1 0 0,1-1 0 16,1-5-3-16,0 0-5 0,1-3 2 0,2-4 4 16,-2-4-2-16,-1 1 2 0,2-4-5 0,-1-2-5 15,-1-2 3-15,1-1 4 0,1 0 2 0,-2-2 3 16,0-1-6-16,0-2-8 0,0 0-2 0,0 1-8 15,0-1-16-15,1-1-15 0,-1 1-38 16,1-2-57-16,0-4-85 0,2 1-226 0,3-2-706 16,-1-5-401-16</inkml:trace>
  <inkml:trace contextRef="#ctx0" brushRef="#br0" timeOffset="324148.437">11396 16557 2138 0,'-7'-10'185'0,"-5"-4"27"0,-1-2-28 15,-1 4-23-15,-1 5-26 0,2 4-53 16,-5 5-33-16,-4 3-23 0,0 5-10 16,-3 3 3-16,0 6 0 0,4 2-1 0,2 2 3 15,1 2-8-15,8 2-6 0,3-1 4 0,2 3 0 16,5 1 0-16,6 2-1 0,0-1-6 0,4 1-4 15,3 0 4-15,3-2 4 0,0-3 2 0,0-3 0 16,4-2-2-16,-2-2-5 0,1 0-2 0,-5-3 2 16,1-2-3-16,-4-1 5 0,-4-3-4 15,0 2-4-15,-4-1 4 0,-1-1-1 0,-2 1 5 16,-2-1 4-16,-1 0-2 0,-2 0-2 0,-2-1 2 16,-3-1 0-16,0 1 1 0,-5-2 3 15,0 2-2-15,-4-2-4 0,-1-1 2 0,2-1 0 16,0-1 1-16,1-2 5 0,-1 0-3 0,2-2-5 15,0-1-3-15,4-2-3 0,-2-1-7 16,1-3-7-16,1-1-20 0,3-1-38 0,2 0-52 0,2-4-102 16,5-1-236-16,3-1-834 0</inkml:trace>
  <inkml:trace contextRef="#ctx0" brushRef="#br0" timeOffset="324548.7245">11673 16709 2080 0,'0'-1'342'0,"-1"-1"-61"16,1 1-81-16,0 1-69 0,0 2-45 15,-2 2-21-15,0 4-9 0,1 4 8 0,-1 7 4 16,1 4-6-16,1 1-5 0,-1 3-8 0,0 3-8 16,1-3-6-16,-3 3-4 0,0 0-5 0,-1-1-2 15,3-1-6-15,-2 1-4 0,1 2-2 16,-2-2-4-16,0 2 3 0,-1-3-7 0,0-2 6 15,-2 2-6-15,2-5-3 0,0 1 7 0,0-3-8 16,0-2 8-16,-4 0-3 0,5-3-3 16,-2-3 0-16,4-2-2 0,-3-2 5 0,2-3 0 15,2 1-2-15,-2-1-1 0,2-4-10 0,-1 3 4 16,-1-3 0-16,3 1 7 0,-1-1 0 0,0-2-8 16,1 3 7-16,-2-3-9 0,0 0 6 0,2 1 0 15,-1-2-2-15,1 2-2 0,0-2-4 16,1 1 3-16,-1 0-4 0,0 0 6 0,2 0 2 15,0-1-9-15,-2-1 0 0,1-1-8 0,0-2-3 16,3 1 3-16,-2-2-4 0,1 2-4 0,1-3-12 16,1 3-7-16,-3-2-21 0,4 0-19 0,-1 3-25 15,1-3-60-15,2 2-84 16,-2 2-207-16,2-1-626 0,0 2-213 0</inkml:trace>
  <inkml:trace contextRef="#ctx0" brushRef="#br0" timeOffset="325268.4454">12486 17105 524 0,'-1'-4'403'0,"0"0"-28"0,-2-2-22 16,1 1-37-16,0 0-59 0,2-3-64 0,-1 2-35 16,1-2-24-16,0 1-15 0,-1 4-16 0,1 1-16 15,0 1-10-15,0 1-12 0,0-1-9 16,0 2-12-16,0-1-11 0,0 0-13 0,-1 1-8 15,1-1-2-15,0 0 1 0,-1 1 11 0,1 0 7 16,-2 0 0-16,1 0 3 0,1 0-4 0,0-1 3 16,1 2 2-16,-1-2-2 0,0 0 0 0,0 0-11 15,2 0 0-15,-2 0-5 0,0 0-2 0,1 0 2 16,-1 0-7-16,0 0-1 0,0 0-1 16,1 0-3-16,-1 0 4 0,1 0 1 0,4 2 2 15,5 0-3-15,4-2 3 0,6 0-1 0,6 0 0 16,6 0 4-16,3 0-8 0,3 0 5 15,2 0-7-15,3 0 1 0,-1 4 5 0,2-4-3 16,0 0 0-16,-6 1-5 0,-1-5 0 0,-1 6-3 16,-5-1 4-16,-6-1 3 0,1-1-2 15,-8 1 3-15,-4-2-5 0,-3 1 0 0,-6 1 8 0,-2 0-2 16,-3-2 6-16,0 2-3 0,0 0-4 16,-2 0 2-16,1 0-5 0,-2-4 5 0,1 3-7 15,-1-1 4-15,-2 1-3 0,2 0-5 16,-1-1 6-16,-1 0-6 0,3-1 6 0,-4 3-3 15,4-2-10-15,-1 2-13 0,0 0-23 0,-1 2-19 16,2 1-40-16,-3 0-54 0,0 5-133 0,-2 3-467 16,2-3-983-16</inkml:trace>
  <inkml:trace contextRef="#ctx0" brushRef="#br0" timeOffset="333534.1492">13463 17069 1 0,'0'-1'0'15,"-2"0"0"-15,2-2 0 0,-1 2 0 16,1 0 0-16,0 0 0 0,-1-1 0 0,0 1 0 15,-2-1 0-15,1-2 0 0,0 3 0 0,1-1 69 16,0 0 48-16,-2 0 2 0,2-2-3 0,-2 3-5 16,1-2-8-16,2 1-11 0,-2-1-12 0,1 0 2 15,-1 1-1-15,1 0 1 0,-1 2 0 16,1-2-12-16,0 1-5 0,1 1-8 0,0-3-2 16,0 2 3-16,0-1-5 0,1-1-3 0,0 0-3 15,4-3-6-15,-2 1 5 0,3 0 5 16,0-1 5-16,3-1 7 0,2 0 7 0,3 1 3 15,6-1 4-15,0-3 3 0,5 2 1 0,-2 0 2 16,4 2-7-16,-4-1-5 0,4 2-11 16,-3 1-8-16,1 1-5 0,-1 1-7 0,-4 0-7 15,1 4-11-15,-6-2-8 0,1 5-3 0,-4 0-5 16,1 2-1-16,-5 2 2 0,-1 2-4 0,1 2 0 16,-5 3 3-16,-3 3 2 0,-1 0 4 0,-8 1 5 15,1 4 0-15,-3-2-4 0,-2 5-1 16,-5-2 0-16,1-1-1 0,0-1 0 0,-2-1 1 0,-1-2-6 15,3-3-3-15,2-1 2 0,-1-3-1 16,3-1 3-16,3-2 0 0,1-2-1 0,2-3-2 16,3-4-4-16,3 0 4 15,1 1 1-15,0-4-3 0,1 2 9 0,1-1-1 0,6 0 5 16,1-2 3-16,2-3-9 0,4 2-1 0,2-2-6 16,3 1-7-16,2 1 4 0,4-1 1 15,-3 3 4-15,5 0-2 0,-4 2-1 0,4 2-1 16,-5 0 2-16,0 5 2 0,-3-1 0 15,-2 4-2-15,-1 0-7 0,-1 2 2 0,-6 1 0 0,-2 3 3 16,0 2 4-16,-5 3-3 0,-1-2 2 0,-5 2-3 16,0 0 1-16,-7-1 9 0,0 0-7 15,-6 1 6-15,1-3-3 0,-3-1-4 0,1 0 5 16,-1-4-1-16,-1 0 7 0,-1-2-8 0,-2-3 6 16,3 2-4-16,-2-6-3 0,3 0 8 0,-1-2-3 15,5-1 2-15,-2 1-4 0,3-4 1 16,2 2-1-16,-1-3-1 0,4-1 7 0,-2 1-7 0,2-3 2 15,1 0-5-15,1 0-7 0,-1 0-1 16,4-3-7-16,-3 2-6 0,3 3-15 16,-2 0-28-16,2 0-42 0,1-1-63 0,2 1-110 0,1 0-202 15,3 2-498-15,2 0-93 0</inkml:trace>
  <inkml:trace contextRef="#ctx0" brushRef="#br0" timeOffset="333940.2877">14334 17163 1384 0,'0'-8'217'0,"0"-2"38"16,0-2-13-16,0 3-26 0,1 4-14 0,1-1-45 15,0 4-45-15,-2 2-41 0,2-1-32 16,-2 2-20-16,1 0-6 0,1 4 8 0,0 1 2 16,6 3 10-16,-3 2-1 0,1 2 0 15,4 3 1-15,-1 3-3 0,2 1 1 0,2 4-4 16,3-3 0-16,2 3-4 0,-2 1-4 16,5-2 1-16,1 1-11 0,3 0 1 0,-4 0-4 0,4-2-2 15,-1 0 5-15,-1 0-5 0,-1-1 1 16,3-2 2-16,-5 0-9 0,1 0 4 0,-7-1-1 15,3-5 1-15,-7 4-3 0,-1-4 1 0,-5-1 1 16,0-4-6-16,1 0 9 0,-4-1-7 16,-1-3 0-16,0 3-3 0,-1 0-14 0,-1-2-10 0,-3-1-18 15,3-1-13-15,0 4-21 0,-4-4-35 16,2 0-43-16,-3 0-70 0,2-4-110 0,-5 1-179 16,2-3-434-16,-1 0 192 0</inkml:trace>
  <inkml:trace contextRef="#ctx0" brushRef="#br0" timeOffset="334426.4547">14809 17143 492 0,'0'-8'570'0,"0"-4"-301"0,0-1 14 16,-1 2-16-16,1 3-7 0,-2-3-45 16,0 0-50-16,0 3-37 0,2-1-27 0,-1 6-23 15,1 2-21-15,-1 0-13 0,0 1-21 0,-1 1-6 16,-2 0-7-16,2 1-9 0,-2 6 5 16,-2-4 0-16,2 5 2 0,-3 3 4 0,-2-3 5 15,1 6 4-15,2-3 1 0,-2 1 6 0,-4 1-5 16,2 2 1-16,-3 2 3 0,1 1-8 15,0 0 6-15,-1 2-1 0,-2-2-1 16,-1 3 5-16,-1 1-4 0,-2 0-3 0,4 1-7 0,-3 0 0 16,-2 0-5-16,5 1 5 0,-2-1 0 0,1 2-9 15,3-1 2-15,-2 1-5 0,1 0 1 0,2-1 8 16,-6 3-6-16,5-1 0 0,-4 4-5 16,3-3-3-16,-3 0 0 0,5-4 0 0,-3-2 6 15,0 4-8-15,-2-4 9 0,3 2-6 0,2-6 0 16,0-6 8-16,3-2-8 0,2-3 6 15,0 1-4-15,3-4-1 0,3 0 1 0,0-4-2 16,1 1 5-16,0 0-5 0,1-2 3 0,-1 1-7 16,1-2-10-16,-1-2-2 0,3 1-24 15,2-3-21-15,-2 2-39 0,4 0-61 0,-3-3-96 0,5 0-211 16,1-1-573-16,0-7-211 0</inkml:trace>
  <inkml:trace contextRef="#ctx0" brushRef="#br0" timeOffset="334864.2389">15109 17320 1257 0,'3'-8'786'0,"-3"-3"-549"16,1 0 16-16,-2 5-31 0,1 2-30 15,0 2-38-15,-3 1-52 0,3 2-27 0,-1 0-32 0,0-1-19 16,1-1-4-16,0 1-14 0,-2 2 3 16,-1 2-2-16,-2 0-6 0,2 3 3 0,-3-2 0 15,3 3 4-15,0-3-3 0,-2 1-1 0,4-3-3 16,1-2-2-16,0-1 7 0,0 0-3 0,0-1 6 16,0 1 3-16,0 0 5 0,1 0 7 15,0-2-2-15,3-3 0 0,-1 1-10 0,0-2-2 16,2 0-4-16,-2 1-4 0,1-2 6 0,-1 1-6 15,-1 3 7-15,0 0-7 0,-2 0-4 0,1-2-3 16,0 0-2-16,-1 2 9 0,3-1-3 16,-3 1 6-16,0 3-3 0,1-1-4 15,-2-1 6-15,1 1-5 0,0 0 4 0,-3 1 0 0,3 1-9 16,-1-2 9-16,0-1-6 0,1 0 4 16,0 0 2-16,0 1-3 0,-2 2 1 0,1-1-8 15,0-1 5-15,-2 2-12 0,-1 1-12 16,-3 4-23-16,3 3-44 0,-3-2-66 0,2 3-130 15,0-2-311-15,4 0-1059 0</inkml:trace>
  <inkml:trace contextRef="#ctx0" brushRef="#br0" timeOffset="335497.8818">15849 17154 543 0,'0'-7'322'0,"0"-2"16"0,-2-4-1 0,-1 4-20 0,2 1-36 15,-3-1-59-15,3 3-53 0,-1 1-29 16,-4 1-24-16,4 0-17 0,-1 1-15 0,-2-2-23 15,2 5-22-15,-6 0-16 0,-1 2-4 0,-3 10-1 16,-5-3 8-16,-3 6 3 0,1 4 0 16,-3-1-1-16,2 2-3 0,1 4 1 0,0-1-5 15,1 3 2-15,1 0-10 0,4-2-5 0,4-2 2 16,2-1-7-16,5-2 4 0,3 2-1 0,3-1-2 16,1-4 4-16,8 0-1 0,1-1 5 15,-1-6 5-15,8 1 0 0,-2-2-2 0,3-3-4 16,1-7-4-16,-1 0 2 0,2-4 4 0,3-2 0 15,-3-1-4-15,-1-2 1 0,3-3-4 0,-4-5 3 16,-3 1-2-16,-3-2 5 0,-3 3-1 16,2-4-8-16,-7 2 3 0,-1-2-3 0,-5 2-1 15,-1 2 2-15,-3 1-3 0,-4 2-1 0,-3 1 1 16,-3-1-2-16,-3 1 3 0,-6 1-3 0,-6 4 1 16,-2 1-3-16,-3-2 1 0,1 3-2 0,0-1-2 15,0 2 1-15,-1 4-14 0,6 1-14 16,0 3-30-16,5 2-36 0,4 0-42 0,3 3-73 15,6 5-111-15,4-1-211 0,10 4-889 16</inkml:trace>
  <inkml:trace contextRef="#ctx0" brushRef="#br0" timeOffset="335968.187">16090 17070 1168 0,'3'-12'202'0,"4"-5"49"0,2-6-12 0,3 4-10 15,6 0-23-15,-1 1-43 0,6-1-43 0,-2 2-24 16,3 2-15-16,-1 3-10 0,4 3-7 0,0-1-13 16,-2 4-8-16,-1 5-9 0,-1 1-8 0,-2 3-10 15,-4 2-4-15,-4 1-2 0,-2 5-5 16,-6 4 1-16,1 3-3 0,-5 3-1 0,-2 4 3 0,-7 0 6 15,-5 5 4-15,-5-1 1 0,-4 0 0 16,-6-2-5-16,3-4-2 0,-1-4 2 16,5-5-1-16,1 3 0 0,5-2-4 0,0-3-6 15,5-2 0-15,5 0 2 0,1-2 4 16,2 1 7-16,2-2-1 0,7 2-4 0,-1-3 5 16,9-2-2-16,5 2 2 0,2-1 4 0,6 3-11 15,-4 1-6-15,5-3 2 0,-2 0-4 0,-5 2 7 16,-2-1 4-16,-6 0-7 0,-3 3-1 0,2-2-5 15,-7 2-1-15,0 0 0 0,-4 1 7 0,-3 3 0 16,-4 0-2-16,1 0 4 0,-6 0-2 0,-2-2 7 16,-2 2 6-16,-1-4-3 0,-3 2-1 15,-1-4-3-15,-2 1-4 0,4-4 0 0,-5 1 5 16,6 0-3-16,-4 0 1 0,1-3-2 0,1 1-3 16,1-3 0-16,4 0 0 0,0 0-9 15,5 1-27-15,0-2-36 0,6-3-57 0,2 2-111 0,2-2-265 16,6-2-1138-16</inkml:trace>
  <inkml:trace contextRef="#ctx0" brushRef="#br0" timeOffset="336340.9456">16994 16978 1579 0,'-10'-10'218'16,"-2"-6"31"-16,-3-1-17 0,2 6-23 0,0 2-40 15,-3 0-63-15,2 4-36 0,-4 2-24 0,1 4-12 16,4 2-7-16,-2 3-11 0,4 4-7 0,3 3-3 16,0 3-4-16,2 2 4 0,5 3 4 15,1-1 2-15,6 9-3 0,-2-3 3 0,5 1-2 16,2 2 0-16,1 0 8 0,5-3-6 0,-5 4-4 16,1-5-2-16,2-1-5 0,-5-1 1 0,-2-3 4 15,-2-1-3-15,0 1-4 0,-3-2 3 0,-2-1-4 16,-1-2 6-16,-1 1 7 0,0 0-4 0,-5-2 5 15,1 2-5-15,-4-3-1 0,2 1 2 16,-4-4 2-16,-1 1 1 0,2-1 0 16,0-1 2-16,-2-2-8 0,0-3 9 0,-4 2 3 15,5-2-4-15,-4-2 5 0,-1-2-11 0,3-2-2 16,-4-3-1-16,3 0-2 0,-1 1-7 0,3-3-18 16,1-2-27-16,1-3-38 0,2-3-53 0,3 1-72 15,3-4-161-15,8-2-409 0,4 0-744 16</inkml:trace>
  <inkml:trace contextRef="#ctx0" brushRef="#br0" timeOffset="336848.314">17404 16922 548 0,'2'-12'380'0,"-2"-3"20"16,-2-3-49-16,0 4-56 0,-6 3-50 0,4 1-68 15,-5-1-36-15,0 3-24 0,0 3-24 0,-2 0-22 16,1 3-26-16,-1 3-20 0,-2 2-9 0,-3 2-1 15,3 5-3-15,1 3-5 0,-1 0 0 16,5 1-3-16,2 1 3 0,3 2 5 0,2 0 1 16,3 2 0-16,3 1 3 0,3 2-5 15,10 0 6-15,1 6 5 0,4 0-3 0,5-2 1 16,2 1-7-16,0 2-7 0,2 1 15 0,9 8 14 16,2 1 0-16,6-1 0 0,-7 1-17 15,-6-3-14-15,-7-1-7 0,-4-2 5 0,-5-3 0 0,-4-2-8 16,-5-3 12-16,-5-3-11 0,-3-6 2 15,-6 3 8-15,0-2-5 0,-7-3 6 0,-4 4 0 16,-2-6 1-16,-5 0-2 0,-3 1 3 16,-4-5 3-16,-2 2-4 0,-4-3 6 0,0-4-7 0,1-6 3 15,-3-4 1-15,3-2-6 0,-1-3 7 0,-2-2-8 16,3-3-3-16,0-1 6 0,4-3-7 16,4-2 4-16,10 0-1 0,6-4-10 0,12 2 3 15,8-2-5-15,10 0 2 0,10-3 3 0,6-1 5 16,7-1 2-16,3 0-4 0,3-2-1 15,0 2 1-15,2 2 6 0,-5 3 0 0,-3 1 2 16,-5 2-2-16,-8 1-2 0,-5-1 4 0,-4 1 7 16,-8-1 3-16,-5 2 1 0,-7 1 2 15,-2 1-2-15,-3 2-3 0,-5 0 0 0,-3 4-1 16,-9-1-9-16,-3 2 1 0,-7 0-5 0,-7 3-2 0,-3 1 6 16,-5 3-4-16,-2 3 0 0,2 4-4 15,2 4-18-15,5 7-44 0,-1 5-104 0,1 6-324 16,5 6-1215-16</inkml:trace>
  <inkml:trace contextRef="#ctx0" brushRef="#br0" timeOffset="345749.8643">18679 17275 1 0,'-3'-5'0'0,"-1"0"337"16,0-4-3-16,0 4-9 0,1-1 1 0,1 1-43 15,-1 0-41-15,1 0-31 0,2-1-19 16,-2 1-16-16,1 1-24 0,2 0-14 0,-1-1-21 16,0-1-15-16,0 0-9 0,0 3-16 0,0-1-11 15,2 2-13-15,-1 0-10 0,3-2-7 16,-1 0-4-16,1 1-3 0,4 1-9 0,1-1-1 16,1 0-6-16,4-1-2 0,6-1 6 0,4 2-4 15,6-1 2-15,3 3-4 0,5 1-4 16,1-1 5-16,1 1-3 0,-1-1 3 0,1 1-3 15,2-2-1-15,-3 2 0 0,-2 0-3 0,-2 0 3 16,-5 0-6-16,-5 0 3 0,-2 0-2 0,-6 0-5 16,0 2 3-16,-6-4-2 0,-1 0 8 15,-4 1-2-15,-2 1 3 0,-1 0-3 0,-3-2-4 16,0 2 4-16,0-1-5 0,-2 1 3 0,2 1-3 16,-1 1-7-16,1-1 2 0,-2 1-5 15,0 0-5-15,-1 0-6 0,-3 3-14 0,2 3-19 0,-2-1-24 16,-2 3-23-16,-1 0-46 0,-4 3-62 15,1 0-99-15,-5 4-164 0,-2 1-495 0,-4 0-207 16</inkml:trace>
  <inkml:trace contextRef="#ctx0" brushRef="#br0" timeOffset="346041.5347">18548 17658 945 0,'-4'0'304'0,"0"0"92"0,2 1-26 16,2 2-35-16,0-4-90 0,1 1-89 0,2 0-53 16,1-3-30-16,2 3-17 0,6-4-12 0,2-3 0 15,6 2-5-15,3 1 2 0,2 1-6 16,5 1-9-16,1-1-1 0,5-3-5 0,-1 2 1 16,4 2-2-16,1 0-4 0,-4 1-5 0,1-2-6 15,-6 2 2-15,0 1-3 0,-2-1 2 16,-3 2 0-16,-2-1-5 0,0 0-1 15,-5 1 1-15,-2-2 4 0,-1 1 3 0,-4-1-3 0,-2 1-4 16,1-1-9-16,-3-3-11 0,0 1-20 0,-1-1-29 16,-1 3-46-16,0 1-73 0,2-1-109 0,-2 2-204 15,1-2-532-15,1-2-53 0</inkml:trace>
  <inkml:trace contextRef="#ctx0" brushRef="#br0" timeOffset="346316.2992">19881 17481 2282 0,'4'-9'203'0,"1"-4"26"0,4-1-34 0,-3 2-28 16,3 2-32-16,0 2-31 0,-4 1-24 0,0 5-23 15,-2 0-17-15,4 2-7 0,-5-3-7 0,0 2-2 16,0 1-1-16,-1 0-9 0,0 1-8 15,-1-2-7-15,0 1 0 0,-1 0-2 0,1 1 8 16,1 2-2-16,-1-1-7 0,0 1 3 0,-1 3-1 16,0-1 2-16,-1-1 3 0,0 2-4 15,0 2-10-15,-5-2-23 0,5-2-24 0,1 1-45 0,-2-3-53 16,2 2-101-16,1-1-225 0,2-2-658 0,1-2-234 16</inkml:trace>
  <inkml:trace contextRef="#ctx0" brushRef="#br0" timeOffset="346749.7184">20428 17287 1916 0,'0'-6'259'0,"2"0"-2"15,-1-3-37-15,0 2-38 0,2 3-52 0,-1 3-49 16,-1-1-34-16,-1 2-23 0,1 3-10 15,-1 2-6-15,0 1-3 0,2 3 3 0,-1 1 2 16,-1 5 8-16,-1 0 5 0,-2 6-1 0,0 1-2 16,-1-1-8-16,-1 0-2 0,-1 2-3 0,-1 1 4 15,2 1-1-15,-3-1-6 0,3 0 2 16,1-2-6-16,2-2 4 0,0 1 4 0,4-5-1 16,0 2-3-16,2-5-1 0,2-1 5 0,5-3 4 0,0-1 11 15,3-2-1-15,1-2-2 0,4-3-1 16,-1-1-6-16,5-6 5 0,1 0-3 15,2-4-1-15,-3-2 2 0,1-4-7 0,1 0 0 0,-4-3-1 16,-1-4 3-16,-1 3 0 0,-6-2-3 16,1-1 1-16,-7 0-3 0,0-2 1 0,-6 4 5 15,-1-1-6-15,-2 4 0 0,-4-1-8 16,-1 1-3-16,-2 1 1 0,-6 3 4 0,2 0 4 16,-6 3-1-16,-3 0-3 0,-4 3-5 0,2-1-1 15,-5 1-7-15,3 3-2 0,0 2-7 16,-1 3-19-16,4 1-32 0,3 2-31 0,2 2-59 0,6 2-100 15,0 3-215-15,3 0-675 0,8 1-118 16</inkml:trace>
  <inkml:trace contextRef="#ctx0" brushRef="#br0" timeOffset="347245.7652">21080 17193 2019 0,'-6'-5'209'0,"2"-2"29"0,-4 1-21 0,7 3-40 16,0 3-55-16,1 1-65 0,0 1-41 15,0 2-11-15,0 3 1 0,1 6 5 0,0 1 4 16,0 4 0-16,5 2 0 0,-3-3 1 0,7 5 2 16,0-1-2-16,-1 1-3 0,3-1-7 15,2 0-1-15,-1-2 0 0,1-4 3 0,-3 0 6 16,3-4-4-16,-1-2 5 0,-3-4-5 0,2-2 2 15,-2 0 5-15,2-2-4 0,2-2 4 16,2-1-7-16,1-4-2 0,0-3 0 0,-1 0-1 16,0-1 6-16,-1-1-2 0,0-3 1 0,-1 0-5 15,0-5-3-15,1 3 5 0,-2-4-5 0,4 3 8 16,-4-1-6-16,-1 1-9 0,1 2 5 16,-3 0-3-16,-4 5 3 0,1 2 11 0,-4 0 2 15,-1 4 5-15,1 0 3 0,1 3-1 0,-3-1-2 16,-1 1-5-16,0 4-7 0,0-3-8 0,0 1 0 15,0 3-6-15,0 0 8 0,0 8 2 0,1-1-6 16,0 7 2-16,2 1-8 0,-1-1 5 0,-1 3 1 16,1 1 4-16,-2 0 0 0,1 1-6 15,0 0 4-15,-1 1-4 0,1-2 6 0,-1 2 2 16,2-1-2-16,1 2-3 0,-1 0-4 16,1-2 1-16,3 0 1 0,-4-2 3 0,3 0-1 0,-2 0-6 15,-1-3-8-15,-1-4-11 0,2-1-19 16,-2-1-27-16,1-3-45 0,-2-2-54 0,1-1-109 15,-1-5-214-15,0-2-624 0,0-3-75 0</inkml:trace>
  <inkml:trace contextRef="#ctx0" brushRef="#br0" timeOffset="347699.1912">21938 17186 1861 0,'-4'-2'178'0,"-4"-1"-35"0,-1 2-20 0,3 5-18 15,0 2-25-15,1 3-7 0,0 1-16 0,0 1-4 16,0 7 4-16,5-2-9 0,1 3-2 16,6-2-7-16,0 2-7 0,2 0-6 0,5-2 2 0,-1 0-3 15,4 1-8-15,-4-4 2 16,6-3-7-16,-6-2-1 0,6-3 7 0,-5-2-2 15,3-3 3-15,3-1-5 0,-2-1 3 0,4-4-7 16,-1-3 1-16,1-2 6 0,1-1-13 0,1-2 3 16,-4-1-5-16,2-2-3 0,0 0 10 0,5-1-6 15,-4 3 5-15,3 1-6 0,-3 4-4 0,-4 1 5 16,-5-2 8-16,0 2 16 0,-3-1 6 0,-5 4 14 16,1 0 2-16,-5 2-7 0,1 0-2 15,1 2-10-15,-3 1-7 0,-1 1-7 0,0-1-8 16,0 3-7-16,1 0-1 0,0 2 3 0,-1 5 2 15,2 2-1-15,2 4-5 0,-2-2 0 0,0 5 3 16,0 2 1-16,2 1 8 0,-4 7-5 0,0-2-6 16,-2 3 2-16,-1 0-3 0,1 0 4 15,-3 1 1-15,1 2-1 0,1 4-3 0,-3 6-6 16,6 2 3-16,7 1-3 0,-4 0-5 0,3 5-16 16,-3-1-70-16,5 8-204 0,1-1-923 15,2-7-514-15</inkml:trace>
  <inkml:trace contextRef="#ctx0" brushRef="#br0" timeOffset="353956.3571">437 17572 1 0,'-3'0'0'16,"2"0"0"-16,0 0 0 0,0-2 118 0,-1 1 191 16,0 0-9-16,-2 1-19 0,2-2-25 0,0 1-35 15,-4-2-21-15,4 3-20 0,1-3-21 0,-1 2-17 16,-2 1-26-16,2-4-13 0,1 3-13 0,0-1-13 16,1 2-10-16,-1 2-26 15,1-2-14-15,-1 1-14 0,1-1-3 0,0 0 1 0,0 0-4 16,0 1-1-16,0 2-7 0,-1-6-3 15,1 6 3-15,0-3 7 0,0 0 15 0,0 4 4 0,0-3 7 16,1 2-2-16,-1-1-6 0,1 0 6 16,-1 2-1-16,2-1 9 0,-2 2 3 0,2-2 0 15,3-1 8-15,-2-1 0 0,0 2 4 0,5 1-6 16,1-2-2-16,1-1-6 0,7-1-4 16,0 0 6-16,8-1-6 0,5 0 4 0,3 0-7 15,8-3-8-15,2 0 0 0,7-2-2 0,16-1-9 16,42-5-1-16,0-2-4 0,-14 2-4 0,-18 3 7 15,-1 2 5-15,5 0-4 0,0 2 3 16,-5 1-2-16,1 1-5 0,-5 0 5 0,0-3-4 16,2 2 4-16,-2-3-3 0,-2 2 0 0,-2 1-3 0,3 0 0 15,1-2 5-15,0 0-7 0,-2 3 7 16,-8 2-2-16,-8 1-9 0,-2-1 7 0,-3-1-4 16,-8 1 1-16,-7 0 6 0,-4-1-3 0,-7 2-6 15,-4-1-5-15,-5 0 5 0,-6 0-1 16,-4 0 8-16,-3 1 4 0,0 2-8 0,0-1 5 15,-1-2-7-15,1 1 1 0,0-2 4 0,0 2-5 16,-1 0 1-16,0 1-8 0,1-1 1 16,-1 0-3-16,1 0 7 0,0 0 2 0,-2 2-4 15,2-1 2-15,-1-2-16 0,1 0-6 0,-2-1-6 16,2 1-20-16,-1 1-9 0,-6 2-31 0,0 3-40 16,-6-1-66-16,-1 0-164 0,1 2-646 15,-4-6-684-15</inkml:trace>
  <inkml:trace contextRef="#ctx0" brushRef="#br0" timeOffset="354825.1779">6287 15550 1 0,'-11'-3'0'0,"-8"-3"217"16,-4-1 93-16,1 0 25 0,1 2-6 0,-5-1-23 16,6 1-40-16,-1 1-62 0,5 1-51 0,1 1-36 15,5 1-20-15,-1 2-13 0,6 1-13 16,0 1-9-16,0 1-11 0,-1-2-9 0,2 3-5 16,1 0-1-16,1-1 8 0,1 5 4 15,2-4 11-15,1 1 10 0,5 2 7 0,4-3 6 0,3-1 1 16,7 0-5-16,5-2-13 0,7-4-12 15,9-1-11-15,7-2-7 0,8-3 2 0,7 0-10 16,11-2-2-16,6-1-7 0,9 1-7 0,7 1 1 16,4-1 2-16,7 2-1 0,0 1-1 0,3 0-1 15,0 3-5-15,2-1 3 0,0 0 4 0,-3 3-7 16,-1 1 2-16,-9 1-5 0,-6 1-6 16,-4 1 8-16,-8 2-3 0,-7-1 1 0,-5 2 0 15,-8 2-2-15,-6 0-1 0,-11-2 0 0,-8 0 4 16,-7 0-1-16,-8 0-1 0,-7-2-2 0,-6 0-5 15,-2-1 5-15,-5-2-2 0,-2 1 3 0,0-1 7 16,-1 0-10-16,1 0 1 0,-1 0-1 16,-2 2-1-16,-3-1 5 0,-2 2 0 15,-1 1-3-15,-2 0-7 0,-1 2 1 0,0-1-12 16,-5 1-12-16,4 2-15 0,-4 2-40 0,0 0-43 16,-2 4-78-16,-3 0-135 0,2 2-356 0,-6 1-943 15</inkml:trace>
  <inkml:trace contextRef="#ctx0" brushRef="#br0" timeOffset="355779.6543">219 18269 1 0,'-3'-1'0'0,"-5"-1"38"0,-1-1 173 16,0 0 11-16,-1-2 34 0,-3 1 21 16,2 1-13-16,1-3-23 0,-1 1-46 0,2 1-16 15,9 4-33-15,-7-4-2 0,7 4-41 0,-2-2-51 16,-2-1-20-16,1 0-34 0,3 3 7 16,0-1-6-16,-1 1 6 0,5 0 5 0,-4 3-6 15,1 0 15-15,0-1 3 0,2 1-1 0,3 2 29 16,-1 0-15-16,6 2 18 0,-3-3-7 0,4-1 17 15,6 2 16-15,-2-3-8 0,4 2 0 16,1-4-27-16,2-1 4 0,5-3-4 0,4-2 9 16,3 0 5-16,9-3-12 0,2-3-2 0,10-3-12 15,6-4 3-15,71-16-8 0,-2-2-4 0,-9 5-2 16,-18 8-11-16,-5 3 10 0,-4 3-9 0,2 1 4 16,-8 2 4-16,-3 5-13 0,-5-2 9 0,-8 4-10 15,-5-1 0-15,-7 2 4 16,-7 0-5-16,-2 3 4 0,-6-1-7 0,-6 1-1 15,-5 1 2-15,-3 0-3 0,-3 0 8 0,-5 2-5 0,-7-1 4 16,-3 0 0-16,-5-2-3 0,-4 1 9 0,-3 1 0 16,-2 2 9-16,0 2 2 0,-2-2 3 15,1 1-3-15,0-1-3 0,-1 0 2 0,1 2-12 16,1-2 7-16,-2 2-8 0,1-4-5 0,1 1 10 16,-2 0-12-16,-3-2 3 0,-1 3-4 15,-2-1-8-15,-1 0 2 0,-1-2 2 0,5 2 3 16,-1 0 0-16,4-1 2 0,-2 3-6 0,1-2-11 15,3-1 6-15,-1 1-15 0,1 0-2 16,0 1-7-16,0 2-25 0,0-2-14 0,0 0-35 0,0 0-38 16,0 0-35-16,-1 2-84 0,0 1-180 15,0 3-590-15,1 1-298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40:36.7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1084 3893 138 0,'-2'-3'421'0,"2"-1"-57"16,-1-3-76-16,0 3-32 0,1 2-29 0,-1 1-22 15,1 0-35-15,0 1-48 0,-1 0-47 0,1 1-40 0,0 0-30 16,0-1-10-16,0 1-7 0,0 2 5 16,-2 1 7-16,2 4 8 0,0 1 3 0,-2 4-2 15,2 0 0-15,-1 3-1 0,0 2 7 0,0 1 3 16,-1 4 0-16,-2 1 2 0,0 4-4 15,2 0 2-15,-4 3 1 0,3-2-1 16,-4 4 0-16,3-3-4 0,-4 1-1 0,4 1-2 0,-2-5-1 16,4-4-4-16,-5-2 3 0,6-5 7 15,-2 0-1-15,-1-1 0 0,0-3-3 0,2-1-5 16,0-2-2-16,-2-2 1 0,3 1 3 0,0-3 2 0,1 0 4 16,-1-3 4-16,0 0 8 0,1 0 14 15,0-4 15-15,-1 2 17 0,2-1 10 16,-1 0 2-16,1 0-9 0,-2-2-22 0,0 1-23 15,-3-4-19-15,2-2-8 0,0-1 9 0,-1-2 1 16,-4-2 1-16,3-3-3 0,-1-3-10 16,-2 2-1-16,4-4-4 0,-1 0 3 0,-2 0-1 0,3-2 1 15,1 0 1-15,-2 0-2 0,3-2 0 16,1 3-1-16,1-2 4 0,3 2-3 0,-1-2-2 16,1 2-2-16,3 1-16 0,-3-1 6 0,3 2 1 15,4-2 1-15,8-14 16 0,0 6-7 0,-1 6 0 16,-4 9 0-16,3 1-1 0,-1 0 2 0,1 1-1 15,2 0 1-15,0 2-4 0,0-1 4 16,-3 4 0-16,2 0-1 0,-2 3 6 0,-3 0-12 16,0 4-2-16,-4 0-1 0,-1 2-5 0,-3 1 4 15,4 2 2-15,-1 1 0 0,1 2-1 0,0 2 3 16,-4 1 2-16,2 3 0 0,-5 0 6 16,2 0-3-16,0 2 1 0,-2 2 3 0,-2 0-4 0,0 2 5 15,-2 1 1-15,-2-2 2 0,0-1-2 16,0 0 1-16,-3-2 1 0,-2-2 0 0,0 0 4 15,0-3-2-15,4 2 0 0,-4-3 0 0,0-2-3 16,-1 3 6-16,1-3 1 0,-1 0 0 16,0-1 4-16,0-2-4 0,-2 1-1 0,3-1 2 15,1-1 3-15,0 0-5 0,-3-1 2 16,3 0-1-16,-2 0-5 0,2-1 6 0,-1-1-3 16,1 0-2-16,2 0 0 0,-1 0-3 0,-2-1-1 15,-2 2 0-15,0-1 3 0,1 0-4 16,-1 0 0-16,3-1 0 0,0-1-9 0,5 0 3 15,0 1-7-15,-2 0-15 0,3-2-17 0,0 3-44 16,1-2-51-16,1-1-87 0,-1 1-155 0,1 0-410 16,0-1-674-16</inkml:trace>
  <inkml:trace contextRef="#ctx0" brushRef="#br0" timeOffset="702.4903">980 3581 1 0,'-2'-3'0'0,"0"1"0"0,-1-4 18 0,-1 2 299 16,1-2-35-16,-2-1-59 0,3-1-35 0,-1 1-27 15,-1 1-21-15,2 1-17 0,0-3-12 0,0 5-2 16,-2-2 4-16,2 2 3 0,2 0 4 16,-3 0-5-16,2 1-5 0,0 1-17 0,-2 0-23 15,3 1-21-15,0 0-19 0,-1 0-11 0,1 0-9 16,0 1-4-16,0-1-2 0,0 0-5 16,0 0 3-16,0 1 0 0,0-1-3 0,0 0 2 15,0 0-1-15,0 2 0 0,0-2 1 0,0 0-2 16,1 0 3-16,-1 1 0 0,0-1-2 15,0 0 2-15,0 0 0 0,0 0 2 0,3 0 6 16,-3 0 5-16,0 0 4 0,0 0 5 0,0 0 5 16,0 0 3-16,1 0 2 0,-1 0-2 0,1 0-9 15,-1 0-8-15,1 0-7 0,1 0-5 0,-2 0-1 16,0 0 2-16,0 0-4 0,0 0 8 0,2 0 21 16,2 2 13-16,0-1 2 0,5-1 1 15,10 1-15-15,2 0-3 0,3-2 4 0,0 0-5 16,-1 0-3-16,-3-1-3 0,2-1-7 15,-1 1 0-15,6-1-3 0,-5 1-2 0,0 0 1 0,0 0 0 16,-4 1-1-16,1-3 0 0,-5 2-1 16,1 0-1-16,-5 0 1 0,-5 2-2 0,3-2 1 15,-6 2 0-15,-1 0 1 0,-1-1 2 0,0 2 3 16,0-1 1-16,0 0 1 0,-1 0-2 0,0 0-1 16,1 0-1-16,0 0-1 0,0 2 0 15,0-2-2-15,0 0 1 0,-1 0-2 0,2-2 1 16,-1 4 2-16,0-2 2 0,0 0 2 0,-1-2 1 15,1 2 0-15,0 0-2 0,0 0 1 16,0 2 0-16,0-2-1 0,-1 0 0 0,1-2-3 16,0 2-3-16,0 0 0 0,0 0-1 0,-1 0-2 15,1 0 0-15,0 0-2 0,0 0-1 0,0 2 1 16,0-2-2-16,-3 0-3 0,3 2-3 16,0-2-10-16,0 0-16 0,-3 1-7 0,2 2-13 15,-1 4-30-15,-1 4-49 0,-3 3-110 0,2 1-286 0,-2 3-1099 16</inkml:trace>
  <inkml:trace contextRef="#ctx0" brushRef="#br0" timeOffset="2067.7212">1996 4167 1 0,'0'-1'0'0,"0"1"0"0,0-3 0 15,0 2 244-15,0 1 89 0,-1 0-65 0,1 0-62 16,0 0-49-16,-1 0-31 0,1 0-26 0,1 1-9 15,-1 0-5-15,0-1-14 0,0 0-9 0,0 0-8 16,0 0-10-16,0 2-7 0,0-2-9 0,0 0-12 16,1 0-7-16,-1 0-3 0,0 0-11 15,0 0-4-15,0 1-6 0,0-1-8 0,0 0 1 16,0 0 3-16,0 0 2 0,0 2 5 0,1-2 3 16,-1 0 5-16,0 0 7 0,0-2 11 0,1 2 13 15,3 0 18-15,-2 0 16 0,0 0 10 0,0 0 62 16,3 0 5-16,3 0-9 0,4 0-12 15,0-1-66-15,4-1-19 0,4 1-6 0,1-1 2 16,5 1-6-16,5-2-2 0,-1 2-6 0,1-1-11 16,-3 1 7-16,1-2 5 0,1 2 0 15,-1 0 9-15,3-1-9 0,-3-2-7 16,3 3-1-16,-3-1 0 0,-2 0-2 0,2 2-3 0,-8-2-1 16,0 2-6-16,-2-1 3 0,-5 1 1 15,-4 0 1-15,-2 1 3 0,-1-1-3 0,-5 0 1 16,1 0 1-16,-2 0 1 0,-2 0 4 0,1 0 4 15,0-1 6-15,0 1-1 0,0 1 7 0,-2-1 4 16,2 0 1-16,0 0 4 0,0-1-7 16,0 1-4-16,0 0-4 0,-1 0-5 0,1 0-1 15,0 0-3-15,1 0-4 0,-1 0-3 0,0 0-2 16,0 0-3-16,-1 0-5 0,1 0-10 16,1 0-40-16,-1 0-29 0,3 1-39 0,2 3-72 15,-1-1-95-15,4 4-210 0,2-1-985 16</inkml:trace>
  <inkml:trace contextRef="#ctx0" brushRef="#br0" timeOffset="2548.1133">3324 4109 1 0,'-1'-1'207'0,"-2"-2"159"16,0 0-69-16,1-1-26 0,1 0-32 0,0 2-30 15,-2 1-29-15,3-1-22 0,0 2-34 0,0-1-27 16,0 1-14-16,3 0-16 0,-3 0-2 0,0 1-3 16,1-1-7-16,-1 0-12 15,0-1-17-15,1 1-10 0,-1 0-8 0,0 0-7 0,0 0 0 16,1 0 2-16,2 0 5 0,4-1 4 0,3 0 0 15,6 0-3-15,0-2-3 0,7 2-2 16,-1-1-1-16,4 1 3 0,2-2 0 16,1 2 1-16,-1 0 0 0,7-3-3 0,-2 1-2 15,7 0 2-15,6 0-7 0,-1 0 7 0,0 1 0 16,-5 0-2-16,-3-1 0 0,-4 1-2 0,-3 0 2 16,-5 2 0-16,-4 0 5 0,-2-3-1 0,-3 2-1 15,-1-1 1-15,-5 1-4 0,1 0 7 0,-6 1 7 0,-1 0 12 16,-3-1 22-16,0 1 6 0,-2 0 1 15,0 0-7-15,1 1-14 0,-2-2-14 0,2 1-8 16,0 0-7-16,0 0-8 0,0 0 2 0,0 0-1 16,0 0-2-16,0 0 3 0,2 0-4 15,-2 0-1-15,1 0-4 0,-1 0-13 0,1 0-22 16,0 1-27-16,0 0-68 0,6 1-121 16,0 0-206-16,1 3-1056 0</inkml:trace>
  <inkml:trace contextRef="#ctx0" brushRef="#br0" timeOffset="2983.5553">5010 4078 601 0,'-4'-3'373'16,"-1"-1"-78"-16,0-1-62 0,3 3-9 15,-1 0-23-15,2 1-32 0,-2 0-24 0,2 0-26 16,0-1-25-16,1 1-27 0,0 1-23 16,1 0-18-16,-1 0-2 0,1 1 5 0,-1-1 3 0,1 0 1 15,1 0-4-15,0-1-8 0,5 1-4 16,1-1-5-16,3-1-3 0,7 1-3 16,-1-1-3-16,3 0-1 0,2 4 1 0,0-2-1 15,3 0 2-15,1 0 0 0,0 0-2 16,1 0-2-16,1-2 2 0,1 0 0 0,1 2 1 15,2 0 3-15,-2-3-3 0,2 2 1 0,0 0 0 0,-2-1 0 16,-1 0 1-16,0-1 2 0,-3 0-1 16,-4 1-3-16,1-3 2 0,-7 1 0 0,0 2 2 15,-3-2 3-15,-3 2 1 0,0 0 0 0,-3 1 2 16,-4-1 1-16,0 1 2 0,0 1 1 0,-3-1-1 16,0 0-2-16,-3 2-1 0,3-1-3 15,0 0-4-15,-1 1-2 0,1-1-6 0,-2 0-6 16,2 0-6-16,0 1-12 0,-1-1-17 0,0 2 0 15,0 0-31-15,1 0-62 0,0 3-110 0,2 1-199 16,2 1-878-16</inkml:trace>
  <inkml:trace contextRef="#ctx0" brushRef="#br0" timeOffset="3412.9771">6384 4011 1084 0,'-3'-4'378'0,"-1"2"-110"0,3-1-40 15,0 1-27-15,0 2-36 0,1 0-37 0,0 0-38 16,0-1-31-16,1 2-30 0,-1-1-16 0,1 0-4 16,0 2 5-16,-1-4 7 0,1 2 7 15,5-1 2-15,-1 1-6 0,10 0-5 0,-2-1-8 0,3 1-4 16,4-2-1-16,-2 4-1 0,5-2-1 0,1 0 1 15,-1 1 1-15,5-2-2 0,-4 1-1 16,4 0 2-16,2 0-2 0,3-2 2 0,5 1-1 16,2-1 0-16,-1 0 1 0,-4 0-1 15,1 0 0-15,-3-1 3 0,-4 0 1 16,-2-3-1-16,0 3 0 0,0-1 12 0,-2 0 9 16,0 3 3-16,-3-1 10 0,-9-2-7 0,-4 2 3 0,-1-1 3 15,-6 0-2-15,2 0-3 0,-2 3-3 0,-1-1-6 16,-1 1-4-16,-1 0-7 15,1 0-4-15,0 1-5 0,-2-1-3 0,2 0-3 0,0 0-3 16,-2 0-5-16,2 0-4 0,0 0-5 0,-1 0-2 16,1 2 5-16,-2 2 6 0,0 0 4 0,-1 1-5 15,-2-2-25-15,3 2-42 0,-4 0-58 16,2 2-104-16,-3 0-203 0,3 0-1116 0</inkml:trace>
  <inkml:trace contextRef="#ctx0" brushRef="#br0" timeOffset="4403.8829">7933 3966 1 0,'-1'-2'45'0,"1"-3"276"16,-1-2-38-16,-1 3-31 0,2 1-40 15,0-1-32-15,2 1-9 0,-2 0-9 0,0 2-9 16,0 1-11-16,0 0-24 0,0 0-27 0,0 1-31 16,0-1-23-16,0 2-18 0,0-2-13 0,0 1-8 15,0-1-13-15,0 1-7 0,0-1-20 16,0 1 2-16,1 1 21 0,-1 2 13 0,3 0 23 16,2 3 7-16,-2-1 1 0,4-1 10 0,2 0 13 15,2 1 19-15,1-3 10 0,9 0 8 0,6-2-9 16,6-1-15-16,6-1-17 0,4-2-15 0,8 2-8 15,1-3-7-15,4 1-3 0,-3 1 2 16,-2-2-4-16,-2 0 2 0,-3 3-5 0,0-1 1 16,-6-1 2-16,-4 1-1 0,-1-2 4 0,-5 2-7 15,-5 1 0-15,0-2 1 0,-9 2-4 16,1-1 7-16,-7 0-1 0,-3 1 5 0,-3 0 6 0,-3 1 9 16,0 0 7-16,-2 0 2 15,1 0 1-15,0 0-12 0,0 1-6 0,-1-1-6 0,2 0-12 16,-1 0 5-16,0 0-6 0,0 0-2 15,0-1 1-15,0 1-8 0,0 0-1 0,0 0-4 16,0 1 0-16,0-1-9 0,1 1 1 0,1 0 0 16,3 2-21-16,3-2-15 0,-3 3-46 0,6 1-67 15,2-2-101-15,4 1-162 0,1 0-423 0,4 1-194 16</inkml:trace>
  <inkml:trace contextRef="#ctx0" brushRef="#br0" timeOffset="4815.318">9798 3994 852 0,'1'0'309'0,"1"-2"-59"0,1 1-34 16,0-2 1-16,0 1 2 0,-1 1-28 15,-2 0-49-15,3-1-49 0,-1 1-36 0,0-1-21 16,1 0-16-16,3 2-9 0,0-2-3 0,3 4-1 15,3-4-2-15,2 2 1 0,0 0 1 16,3 2-3-16,3-2 5 0,0 2 2 0,1-2 1 16,1-2 5-16,0 0-2 0,2 0 2 0,0 1-3 15,2 0-7-15,-1-3 2 0,-2 1-1 16,1 0-1-16,-1 0 1 0,0 0-2 0,5 0-1 0,-4 0-2 16,2 0 5-16,-2 2-3 0,-1-1-2 0,-1 0 0 15,-2 1-2-15,-1 0 3 0,-2-1-1 16,0 0 3-16,-3 1-4 0,-1-1 3 0,-4 1 0 15,2-1 2-15,-5 0 5 0,-4 2-2 0,0-1 7 16,-2 2-1-16,0-1 0 0,0 0-1 16,0 0-6-16,0 0 0 0,0-1-7 0,0 1 0 15,0 0-3-15,0 0-3 0,0 0-4 0,-2 0-13 16,2 0-17-16,2 0-25 0,-2 3-4 0,3-3-26 16,1 3-48-16,3-1-78 0,3-1-157 15,4 3-432-15,4-2-310 0</inkml:trace>
  <inkml:trace contextRef="#ctx0" brushRef="#br0" timeOffset="5175.8443">11121 3958 486 0,'3'-2'427'0,"4"-4"-170"16,4 2-83-16,-1-1-6 0,3 2 6 0,2-1-11 15,-1 1-21-15,2-1-31 0,1 1-22 0,1 2-14 16,3-2-14-16,-1 2-10 0,2-1-2 0,1 1-2 16,-1-2-6-16,-2 2-1 0,2-1-7 15,-2-1-4-15,1-1-3 0,-1 2-4 0,1 0-5 16,-3-1 0-16,-1 3 1 0,0-4 0 0,1 2 1 16,-3 0-3-16,3-1-2 0,-2-2-1 15,-1 3-6-15,1-1 1 16,3 1 8-16,5 1 11 0,6 1 4 0,0 0 0 0,-4 0-6 15,-6-1-11-15,-5 2 1 0,-5-1 0 0,-2-1-4 0,0 1-1 16,-1 0-7-16,-2 1-1 0,-2-1-3 16,-1 1-2-16,-1-1 0 0,-1 0-7 0,0 0-11 15,-1 0-8-15,1 1-22 0,0 2-31 0,-2-1-38 16,0 4-68-16,-2-3-82 0,0 0-135 16,-1 1-378-16,-2-3-262 0</inkml:trace>
  <inkml:trace contextRef="#ctx0" brushRef="#br0" timeOffset="5566.3523">12578 3903 1058 0,'2'-2'346'0,"1"-1"-138"0,1 1-80 0,1-1-21 15,0 1 16-15,1 0 15 0,3 0-19 0,-1 1-42 16,4-1-35-16,3-2-19 0,0 3-9 0,4 1 0 16,9 2 42-16,11 3 18 0,3-2 4 15,5 0-3-15,-5 1-40 0,-9-2-15 0,-3-1-3 16,0 1-4-16,0-2-3 0,-1 0-5 0,2 0 1 16,-1 2-4-16,-1-2 2 0,-2 1 0 15,-1 1-1-15,-8-1 0 0,-1-1 1 0,-4 0 3 16,-2 2 6-16,-6-4 12 0,-1 1 4 0,-1 1 7 15,-1-2 1-15,-2-1-4 0,0 1-5 0,0 1-6 16,0-1-5-16,-1 1-7 0,1-1-3 16,-1 1-2-16,-2 0-3 0,2 1 1 0,-1 0-3 15,2 0-2-15,0 0-1 0,0-1-2 0,0 1-1 16,-1 0-5-16,1 0-20 0,0 1-34 0,0-1-40 16,1 1-36-16,-1 0-82 0,3 2-85 0,0 1-266 15,4-1-887-15</inkml:trace>
  <inkml:trace contextRef="#ctx0" brushRef="#br0" timeOffset="5917.0311">13929 3921 1013 0,'3'-3'325'0,"2"-1"-154"0,-3 0-46 0,4 0-4 15,-1 1-6-15,3 0-16 0,3 1-29 0,0 0-28 16,7 2-11-16,1 0 1 0,2-1-7 0,1 2 12 16,5 1 10-16,-1-1-5 0,2 1 5 0,-1 0-11 15,-4-2-14-15,-5 1 0 0,0-2 0 0,-3-1-4 16,1 1-1-16,-1 0 2 0,2-2-4 16,-4 2-2-16,2-3 2 0,-2 2-3 0,-2 0 2 15,-2-1 2-15,-3-1 3 0,1 1-1 0,-3-1 6 16,2 2 1-16,-5-1 0 0,1 1-2 15,0 0-3-15,0 1-3 0,-1-1-2 0,-1 0-4 16,1 0 0-16,-1 1-5 0,0 0 0 0,0 1 2 16,0 0-6-16,0-2-1 0,0 2-4 0,0 0-6 15,0 0-16-15,0 0-31 0,0 0-24 16,2 2-39-16,0-1-87 0,6 2-156 0,0 1-484 16,1-3-261-16</inkml:trace>
  <inkml:trace contextRef="#ctx0" brushRef="#br0" timeOffset="6246.7341">14996 3867 922 0,'1'-1'397'0,"2"-1"-138"0,-1 0-106 16,1-1-80-16,4 1-40 0,-1 1-11 15,3 1 2-15,2-1-4 0,6 1-6 0,1 1 26 16,4-1 12-16,2 3 0 0,2-1 5 0,-4 0-18 16,-1-1-12-16,-1-1-5 0,-1 0 1 0,1 0-8 15,0 0 1-15,-2 0 7 0,-3-1 1 16,-4-1 5-16,-1-2-1 0,2 2-6 0,-3 0 1 16,-1 0 1-16,1-1-1 0,-2-1 1 0,-1 1-2 15,1 0-8-15,-4 0 0 0,5 0-4 16,-5 0-4-16,4-1-3 0,-1 0-6 0,-1 2-8 15,2 0-6-15,-3 1-7 0,3-2-21 0,-4 2-16 0,4-1-43 16,-4 1-71-16,5 1-92 0,-5 0-227 16,4 1-481-16</inkml:trace>
  <inkml:trace contextRef="#ctx0" brushRef="#br0" timeOffset="6546.4637">15940 3846 1090 0,'5'-2'356'0,"-2"-1"-132"0,0-1-66 0,3 2-36 16,-3-1-19-16,3 2-21 0,-1 0-25 0,3 0-19 15,0-2-11-15,1 3-2 0,5 0-2 0,-2 0-1 16,7 1 0-16,-1-1-4 0,-3 2-2 15,2-2 2-15,1 1-2 0,-3 0 1 0,4-1 0 16,0 0-1-16,0-1 1 0,-4 0-3 0,1-1-2 16,-2 2-1-16,1 0-2 0,-1-1 0 15,2 1-6-15,-2-1-7 0,-3 1-16 0,5 1-19 0,-5-1-41 16,0 0-76-16,1 1-23 0,4 1-115 0,1 0-267 16,1 2-647-16</inkml:trace>
  <inkml:trace contextRef="#ctx0" brushRef="#br0" timeOffset="6974.4619">16590 3846 1 0,'8'-1'69'0,"1"-2"136"0,5-1-60 15,1 1-22-15,0 0-36 0,3 2-22 0,1 0-12 16,-4 0-3-16,6-1 17 0,3 2 54 16,1 0 28-16,5 2 9 0,0-1-16 0,1 0-51 15,-4 0-35-15,4 2-8 0,3-1-1 0,-3 0 3 16,-1 1 11-16,-2-2 2 0,-4-2 1 16,3 0-13-16,-1-2-6 0,1 0-13 0,-3 0 17 15,-2 2 18-15,-4-3 8 0,-2 1 12 0,-1-1-11 16,-1 0-10-16,-2-2-9 0,-1 1-4 0,-1 0 7 15,0 1 1-15,-2-1 5 0,-3-1-4 16,2 3-17-16,-1 0-4 0,-2-1-6 0,-3 1-1 16,0 0-1-16,1 1-6 0,-2 1-5 0,0 1-6 15,0 0-5-15,0 0-6 0,-2 0-5 0,2 0-5 16,-1 1-2-16,1-1-7 0,0 0-4 0,0 0-2 16,0 0-9-16,0 0-6 0,-1 1 1 15,0 0 8-15,-2 2 10 0,-3 0 15 0,-1-1 1 16,1 2-17-16,-4 0-30 0,-2 2-70 0,-3-1-146 15,-2 3-371-15,0-2-871 0</inkml:trace>
  <inkml:trace contextRef="#ctx0" brushRef="#br0" timeOffset="10118.8835">1469 1388 1 0,'0'-1'0'0,"1"-2"0"16,-1-1 0-16,-1 1 0 0,1 0 0 0,0 2 0 16,1-1 33-16,1 1 130 0,-2-4-11 0,2 3-2 15,0-3 1-15,0-1-12 0,-2 4-14 16,2-3-20-16,2 2-10 0,-3-1 0 0,1 2 1 16,-1-3 3-16,1 4 3 0,3-2 2 0,-3 0 4 15,0 2 2-15,-2 1-2 0,0-1-7 16,0 1-17-16,0 1-14 0,0 0-18 0,0-1-18 15,0 0-15-15,-1 0-7 0,1 0-10 0,0 0-7 16,-1 0 1-16,1 3-11 0,0-3-4 0,0 1-6 16,0 1 13-16,1 2 10 0,0 0 13 15,3 2 12-15,-1 2-10 0,-1 2-4 0,4-2-4 0,-3 0-2 16,-1 1-1-16,5 1 2 0,-4 1 2 16,3-2 0-16,-2 1-2 0,2 1 3 0,-3 1-1 15,-1 2 2-15,1 0 4 0,0-1-1 16,-2 4-3-16,-1-2-2 0,0 2 2 0,1 1 0 15,-1 1 5-15,1-4 2 0,0 3-2 0,-1-1-3 16,0 1-3-16,1-4-2 0,-1 3-1 0,1-4 1 16,2 3 0-16,-1-3-2 0,-1 1-1 0,0 2-2 15,-1-1 2-15,0-2 2 0,1 0 0 0,-1-1 6 16,3 2-4-16,-3-1-1 0,2 0 1 16,-2 1-6-16,0 2 6 0,1 0-1 0,-1-2-1 15,1 4 2-15,-1-2-1 0,0 2 2 0,0-2 1 16,-1 2 3-16,1-2 0 0,0 2-2 15,-3-1 3-15,1 2-8 0,0-2 5 0,1 0-1 16,0 1 0-16,-4 0 0 0,3 1-3 0,1 1-2 16,-1-1 0-16,-4 0 1 0,4 0-1 15,1-5 1-15,-1 4 0 0,-1-2-6 0,0-2 6 16,2 0-3-16,0 0 1 0,1-2 5 0,0 2-7 0,-1-2 1 16,2 3-1-16,-1-1 0 0,1 1 0 15,-1 0 0-15,1-2 2 0,0 2-4 16,-1 1 5-16,2 1 0 0,-2 3 0 0,2-1 6 0,-1 1-2 15,-1-2 1-15,-1-2 1 0,-1 2-5 16,-1-1-1-16,3-2 0 0,0 2-2 16,0 0 1-16,-1-1 1 0,1 1 0 0,0-3-1 0,1-1 2 15,0 1-4-15,1 0 1 0,0 3 4 0,-1 3-2 16,-1-3 2-16,1 1-2 0,-1-2-1 16,0 2-1-16,0 0 0 0,0-1 0 0,1 4 0 15,-1 0 0-15,0 1-1 0,0 1 2 0,1 0 0 16,-1-1 0-16,0-1 2 0,0-1-2 0,1 1 0 15,0-1 1-15,-1 3 1 0,2 0 1 16,1-3-1-16,-3 1 1 0,1 1-1 0,-1-3 1 16,0 0 0-16,0 2-3 0,0-2 0 0,1 3 0 15,-1-3-2-15,0-3 2 0,0-1-2 16,0 1-2-16,0-4 0 0,1 2-1 0,-1-3 0 16,0 2 2-16,0-1 1 0,-1 3 6 0,0 1 1 0,1 5 4 15,-1-1 2-15,-4 3-2 0,3 3 2 16,1-5-3-16,-1 0-3 0,-3 2-1 0,3-3-1 15,-1 1 1-15,-2-1-1 0,3 1 3 16,0 1 0-16,0 1 0 0,-4-5 1 0,5-2-6 16,-1-1 2-16,0-2-1 0,-2 1 1 15,2 0 1-15,0-1-3 0,-1 2 1 0,-1-1 0 16,3 1 2-16,-2 1 1 0,-4 5 2 0,3-1 1 0,-2 1-3 16,2 0 2-16,-2-3-2 0,3 1-3 15,-4 3 2-15,4-1-1 0,-4 4 0 0,3-3 1 16,-3 3 1-16,-1 0-3 0,3-1-1 0,-1 1 1 15,3-4-4-15,-1-3 1 0,0-2 1 16,0 0 0-16,-3 2 7 0,0 2-2 16,3 1 1-16,-3 0-3 0,0 1-2 0,0 2 1 0,-1 4-1 15,-2 1 3-15,1 0-1 0,3 2 2 0,0-5-2 16,-1-2-1-16,3 1 3 0,-4-4-5 16,6-2-1-16,-1 2 0 0,-2-2-2 0,4 3 3 0,-3 4 1 15,0-1 0-15,2 1 0 16,0-1 1-16,1 0-2 0,-4-1 1 0,2 0 1 15,2 0-2-15,-2 2 0 0,-3 5 2 0,3 0 0 0,-3 2 1 16,3 3 4-16,-4-4-3 0,5 3 2 16,-3-1-1-16,1 5-1 0,-4 5 3 15,-1 2 0-15,3-2-2 0,-1-3-1 0,5-3-2 0,0-3 0 16,-3 2-2-16,4-5 3 0,0 1-3 0,0-1 0 16,0-1 1-16,1 2 1 0,-1 1 1 0,-1 6 1 15,2-3 1-15,0 3-4 0,0-3 0 16,2-3 0-16,-2-2-3 0,1 3 3 0,-1-3-1 15,1 3 0-15,0 1 4 0,-1 4-3 0,1 0 2 16,-1 2-1-16,0 1-4 0,1-4 2 0,-1 0 2 16,0 3-1-16,0 6 3 0,-1 1 1 15,-1 1-3-15,0 0 0 0,-3-5 3 0,4 0-4 16,0-2 2-16,1 0 0 0,-1 0-6 16,1 2 6-16,-1 1 0 0,1-1-1 0,0-3 5 15,-1-6-4-15,1 0 0 0,1-3 1 0,-1 4-1 16,1-1 12-16,-1 7 6 0,-1 4 0 0,0-3-2 15,1 1-12-15,0-8-5 0,1-1-1 16,0-3 1-16,-1 3-1 0,0-1-1 0,-1-1 0 16,0 3-2-16,0 0 0 0,-3 6 3 0,3-4-2 15,0 3 2-15,-1-1 2 0,0-6-3 0,-3 3 0 16,4-2 0-16,-2 2 2 0,-3-3-1 0,4 1 1 16,-1-1-5-16,-2-4 2 0,2 4 1 0,-1 2-1 15,0-1 9-15,2 2-7 0,-4-6 0 16,2 4-2-16,-2-5-6 0,3-2 8 0,2-4-1 15,-1-3 2-15,-2 0 3 0,3-4-7 0,1 0 3 16,-1-6-2-16,0-2 1 0,0-2 1 0,-1-1-3 16,1-1 2-16,-2-1-4 0,3-3 5 15,0-1 4-15,0 0 1 0,0-1 6 0,-1 0-3 16,2-1 2-16,-1 1 0 0,0-1 5 0,3 1-1 16,-6-1-2-16,6 0 0 15,-6-3-15-15,2 0 5 0,-2-1-3 0,1-2-4 0,-3-4 6 16,3 0-9-16,-2-3-4 0,-2-1-8 0,2-3-14 15,-3-1-15-15,5-2-30 0,-4-4-44 16,5-6-74-16,2-4-183 0,4-4-758 0,-2-10-541 16</inkml:trace>
  <inkml:trace contextRef="#ctx0" brushRef="#br0" timeOffset="10994.0869">1162 4167 1 0,'-1'-1'0'0,"-6"-1"0"0,3 0 221 0,-2 1 15 16,3-1-28-16,-3 0-24 0,4 1-13 16,-1 0-12-16,0 1-9 0,-1 0-8 0,3 0-15 15,1-1-25-15,0 2-32 0,0-1-25 0,0 0-23 16,0 1-10-16,0-1-7 0,0 0-12 0,0-1-16 16,1 2-14-16,1-1-16 0,-2 0-12 0,2 1 41 15,2 1 41-15,0 0 36 0,6 0 36 0,6 1-16 16,3-3-18-16,5-2-16 0,5 0-9 15,2-1-7-15,2-2-1 0,6 0-6 0,2 1-12 16,3-4-31-16,2 5-92 0,-2-2-310 16,5 0-941-16</inkml:trace>
  <inkml:trace contextRef="#ctx0" brushRef="#br0" timeOffset="12497.159">19228 3556 657 0,'-1'0'443'0,"-1"-1"-257"0,1 1-89 15,1 0-48-15,1 1-3 0,-1-1 4 16,0 1-5-16,-1 1-14 0,1-1 5 0,-1 2 106 16,0 5 44-16,-3 5 16 0,-1 3-9 0,1 0-103 15,-1 0-42-15,1 1-9 0,0-4-4 16,0 1-3-16,0-3-2 0,1-2 0 0,1 0-10 16,1-4-1-16,-1-2 1 0,2 1 7 0,0-4 25 15,0 0 23-15,2-3 17 0,-2 3 2 0,0-1-10 16,2-2-24-16,2-4-24 0,0-4-10 0,2-3-18 15,0-2 0-15,-1 2 0 0,-1 0-7 16,0 1 4-16,1 1-1 0,-4 3 2 0,0-1-7 16,0 4 7-16,-1-1-4 0,0 0 6 15,0 4 4-15,0-1-7 0,2 1 1 0,-2 2-5 0,0-1-2 16,0 2 6-16,0 0-2 0,0 0 1 16,0-1 1-16,-2 1-4 0,2 1-2 0,0-1-2 15,0 0 6-15,0 0-8 0,2 0 2 0,-4 0-1 16,4 2-7-16,-2-2 3 0,0 0-2 0,-2 0-12 15,2-2-14-15,-1 1-44 0,1 1-53 0,-1 1-49 16,1 2-113-16,-1 0-188 0,-2 1-591 16,2-2 54-16</inkml:trace>
  <inkml:trace contextRef="#ctx0" brushRef="#br0" timeOffset="12771.6255">19537 3491 1904 0,'0'-3'320'0,"0"-3"-63"0,0-2-74 0,1 7-41 15,-1-1-36-15,0 4-40 0,0-1-34 0,0-1-21 16,-1 1-11-16,1-1-7 0,0 5 1 0,0-1 6 16,0 5 5-16,0 4 4 0,-2 2-1 0,1 3-5 15,0 2 2-15,-2-1 0 0,1 3-2 16,-2-1 2-16,-1 1 0 0,0 1 1 0,-1-1 1 15,1 0 1-15,0-3-2 0,1 0 0 0,0-1-1 16,1-3-9-16,1 0-11 0,1-4-29 16,1 2-45-16,3-3-69 0,-1-1-128 15,6 0-221-15,2-4-1031 0</inkml:trace>
  <inkml:trace contextRef="#ctx0" brushRef="#br0" timeOffset="13127.1595">19996 3439 1758 0,'-4'-5'212'0,"-2"-2"-5"0,-3-1-50 15,2 2-23-15,1 2-23 0,-2 2-41 0,-1 2-32 16,-2 1-21-16,3 2-9 0,-1 2-7 0,3 1-4 16,-4 3 1-16,3 1-3 0,4 4 2 0,-1-1 1 15,3 4-1-15,3 1 1 0,2 0 2 16,5 3 3-16,1-3 2 0,1 2 0 15,0-1 0-15,7-1 1 0,-7 2 1 0,2-2-2 0,1-2-2 16,-1-3 0-16,-2 1-2 0,0-1 0 0,0-2-1 16,-2 1 0-16,-4-1 0 0,0 0 0 15,-3 0 4-15,1-2 0 0,-3 0 1 0,-1 1 1 16,-2-2 5-16,1-2 4 0,-3 2 7 0,-2-2 6 16,0 0 2-16,-3 0 0 0,0-3-3 15,0 1-3-15,-1-2-1 0,2-1-3 0,-2 0-1 16,0 1-3-16,-3-4 0 0,-2 0-3 15,3 0-3-15,-2-1-3 0,2-1-11 0,1 0-17 0,3-2-35 16,0-1-52-16,4-2-96 0,1-1-209 0,7 0-622 16,3-4-190-16</inkml:trace>
  <inkml:trace contextRef="#ctx0" brushRef="#br0" timeOffset="13513.4576">20471 3427 1577 0,'1'-6'285'0,"0"-2"-39"15,1-4-43-15,1 3-31 0,-2 3-20 0,1-2-22 16,-2 5-18-16,0 2-18 0,0 0-21 0,0 1-23 16,0 0-20-16,0 0-12 0,0 0-8 0,0 1-3 15,-2-1-3-15,2 0-1 0,0 1-3 16,0-1 0-16,0 0-3 0,0 2-4 0,0-1-2 15,0-1-3-15,-1 2 6 0,0 4 6 0,-1 2 4 16,0 5 3-16,0 1-3 0,-1-1 0 0,2 2-2 16,-3 4 3-16,3-2-1 0,-1 4-2 15,-2 0 3-15,0-2 0 0,2 5 3 0,-4 1 3 16,4 3-3-16,-2-1-1 0,-2-1-2 0,4-2-2 16,-2-2 1-16,1-1 2 0,2-3-2 0,-3-2-1 15,2 0 2-15,-1-3 2 0,2-1 0 0,0-4 4 16,-2 1-1-16,2-2-4 0,-2-1 3 15,0-1-2-15,3 1 5 0,-1-1 3 0,0-1 1 16,-1 0-2-16,2-3-5 0,0 0-13 0,0 2-30 16,0-2-61-16,0 1-157 0,2 3-676 0,-1-3-745 15</inkml:trace>
  <inkml:trace contextRef="#ctx0" brushRef="#br0" timeOffset="19464.9718">1346 2438 1 0,'1'0'0'0,"0"-1"0"16,-1-1 0-16,2 1 0 0,1 0 0 0,-3 0 0 15,2 0 0-15,-2 0 0 0,0-2 0 16,0 2 0-16,0 1 0 0,0 0 0 0,-2 1 30 16,1-1 58-16,1 0-31 0,-2 3-27 0,2-3-21 15,-2 0-16-15,2 1-10 0,-1 0-14 0,1-1-13 16,0 1 35-16,-1 0 17 0,0 0 18 15,-1 2 17-15,-4-1-25 0,5-1-8 0,0 1-1 16,1 0 7-16,0-1-1 0,-2 1 11 0,2 1 10 16,-1 1 7-16,0-2 9 0,-2 1 0 0,3-1 3 15,-1 0-6-15,1 0-3 0,0-2-1 0,0 0-2 16,0 0 3-16,0 0-6 0,1 0-1 16,-1 0-9-16,0 1-12 0,0-1-1 0,3 0-8 15,-3 0 34-15,1 0 26 0,0 2 21 16,1 0 20-16,1-1-23 0,4 0-11 0,-2 1-14 0,1-1-4 15,4 1-4-15,0-2-6 0,-1 0-3 0,3 2-3 16,0-1-6-16,3-1-1 0,-1 1-6 16,2 0-6-16,-2 1-6 0,4-1 1 0,-3-1 3 15,2 0 1-15,1-1 2 0,-4 1-8 0,4-2-6 16,-6 1-3-16,0 1-3 0,0 0 3 16,2 0 1-16,-3 0 0 0,0 0-1 0,4-1 5 15,0 1-3-15,-2 0-1 0,2-1-1 0,-1 2-9 16,-4-1 5-16,2 0-3 0,2-1 3 0,-6 1 3 15,2 0-6-15,-1 0 4 0,5 0-3 16,-2 1 3-16,0-1-2 0,4 0 0 0,-2 0 2 16,0-3-5-16,3 3 6 0,-3 0-1 0,3-2 1 15,-1-1 4-15,-2 2-5 0,3 0 2 16,-2-1-3-16,1 0 1 0,4 1 0 0,-2 1 1 16,1-2 1-16,0 0-5 0,3 0 5 0,-4 1-1 15,5-2-1-15,1 2 5 0,-1-2-4 0,0 2 1 16,1-2 0-16,-3 3-4 0,0-2 2 15,1 1 0-15,-1 0 2 0,-1 0-3 0,2-1 1 16,-2 2-1-16,0 0-2 0,-1 0 4 0,1 0-3 16,-2 0 2-16,3 0 0 0,0 0-3 0,-1 0 3 15,0-1 0-15,2 1-1 0,-3-1-1 0,3 1 0 16,-1 0 0-16,-1-1-2 0,3 1 8 0,1-1-5 16,-3 1 1-16,2-2 0 0,-1 2-6 15,2 0 3-15,-3 0-1 0,2 0 0 0,-3 0 3 16,0 0-2-16,0 0 1 0,-2 0-2 0,1 0 2 15,0 0-2-15,0-1 2 0,-2 1 0 16,-1 0-4-16,-1 0 4 0,2 0-3 0,-2 0 1 16,2 0 1-16,-3 0-1 0,3 0 3 0,-4 0-1 15,6 0 2-15,-3 0-2 0,3-1-2 16,-3 1 2-16,-1 0-2 0,1 0 2 0,1-1 0 16,-3 0-2-16,3 0 2 0,-3-2-1 0,2 2 1 15,-2 0 2-15,3 0-2 0,-3 0-2 0,4-2-1 16,-3 2 1-16,2 0-1 0,0 0 3 0,-1-2-1 15,2 2-1-15,1 0 2 0,2-1-3 0,-1 2 1 16,-1-1 0-16,1 1 1 0,0-3 1 16,0 0 0-16,4 1 2 0,1-1-2 0,3 1 1 15,2 0 1-15,-3 1-3 0,1-1 2 0,2 0-2 16,-4 0 1-16,2 2 0 0,-3 0-1 0,0-1 1 16,1-2 0-16,0 2-1 0,1-3 2 15,1 4 0-15,-1 0 0 0,2-1 1 0,-1 1 3 16,0-1-3-16,1 1-1 0,1 0 0 0,-1 0-3 15,-1 0 3-15,3 0-1 0,1-1-2 0,0-1 1 16,-1 2-2-16,1 0 3 0,0 0-2 16,3 0 2-16,0 0-2 0,3 0 0 0,-1 0 2 15,-2-1-1-15,-3 1 2 0,0-1 0 0,3 1 0 16,-1-2 0-16,2 2 1 0,-2-2 1 16,-1 1-1-16,1 0 1 0,1-1-1 0,-3 1-3 15,3-1 4-15,-1 1-1 0,-1 0 2 0,1-2-2 16,1 1 0-16,-3 0-1 0,5 1 2 0,-2 0 0 15,5-2-2-15,0 3 0 0,1-1 1 16,1 0-1-16,2-2 1 0,1 1 0 0,0 0 1 16,3-2-2-16,-1 3 1 0,-2-1 0 0,3-1-1 15,-2 2 0-15,-1 0-2 0,2 1-1 0,-2-2 0 16,1 0-3-16,-1 1 4 0,1-1 1 0,-1-1 1 16,0 2 3-16,1-1-3 0,-4-1-1 0,1 1 0 15,1 1-1-15,1 1 0 0,-4 0 0 16,1 0-1-16,0 0-2 0,1 0 2 15,1-1-1-15,-2 1 1 0,-2 0 2 0,2 0-3 0,-1 1 3 16,3-1-2-16,1 1 0 0,-3-1 3 16,0 0-3-16,-1 2 3 0,0-2-3 0,0 0 0 15,0-2 2-15,0 2-2 0,-1-1 2 16,-2 1-3-16,1 0 0 0,0 0 1 0,3 0 0 0,-1-1 2 16,0 0-1-16,0 0 0 0,-1 0-1 15,2 0 0-15,1-2 1 0,2 0 1 0,0 1-1 16,-4-1 1-16,4 2-1 0,-1 0-1 0,-1 0 2 15,3-3 2-15,-3 3 1 0,1-1-1 16,4 2 0-16,-3-2-5 0,3 0 1 0,0 1 0 16,-2-2 2-16,2 2-1 0,2 1 0 0,2-1 0 0,-1 0 0 15,-1-1 1-15,1 0 1 0,-2-1 0 16,0 0-2-16,-2 1-1 0,0 0-2 0,1 0 1 16,-4 1 1-16,5 0 1 0,-4 0 0 15,4-1-1-15,-3-1-1 0,3 2 0 0,1-1 2 16,-1 1 1-16,2-1-1 0,-2 0-1 0,0 1-1 15,2 0 0-15,-2-2 2 0,-3 2-1 0,2 1 0 16,0-1 1-16,-4-1-2 0,7 0 1 0,-3 0 1 16,0 1-1-16,0-1 1 0,2 0 0 15,2 1-1-15,3 1-1 0,-3-1 1 16,-1-1 2-16,0 2 1 0,0-2 0 0,0-1-3 0,1 3 1 16,-3-3-1-16,1 2 1 0,2 0 1 15,-2 0-1-15,1 0 0 0,-1 0 1 0,0-2 0 16,2 2 0-16,-1-1 4 0,1 0-4 0,-2-1 1 15,0 1-1-15,1 0-2 0,-3 0 2 0,1 1 0 16,0-1 0-16,-3 3-1 0,2-2 0 16,-2 0 1-16,0 1 0 0,1-3 2 0,1 1-2 0,0 1-1 15,1 0 0-15,1 0-2 0,-5 0 3 16,2 0 0-16,-3 0-2 0,1 1 4 0,-2-1-4 16,-1-2 2-16,0 3-1 0,1-1 1 15,-1 0 0-15,2-1-2 0,-3 0 1 0,0 2-4 16,0-1 4-16,0 1 2 0,4-1-1 0,0 1 4 15,-2-1-4-15,0 0-1 0,-2 0 2 16,1 1-2-16,-2-2 4 0,1 1-3 0,0 0 1 0,-2 0-2 16,-2-1 1-16,2 0 2 0,2 1 3 15,0-2 2-15,-1 2-4 0,1-1-2 0,-4 1-1 16,0 0 1-16,3-1 1 0,3-1 0 0,-3 2-1 16,1 0-1-16,0-1 3 0,-3 1 0 15,3-1 2-15,0-1 1 0,1 1-3 0,-3-1 1 16,4 1-1-16,-1 0-3 0,0 1 0 0,2-1 0 15,1 2 0-15,0 0-1 0,-2-1 1 0,2 1 1 16,1 0 2-16,3 0 2 0,-5 0-2 16,5 1-2-16,-2-1 2 0,-3 0 0 0,-1 0 2 15,3 2 1-15,-4-2-4 0,-1 1-3 0,0-1 3 16,-1 1 1-16,0 0 0 0,0 0 6 0,-2 0-6 16,0-1-2-16,1 3-1 0,0-3-2 0,2 1 3 15,0-1 3-15,2 1-1 0,1 0-2 16,-2 1 0-16,0-1 0 0,0 0 1 0,0 0 6 15,4 1-5-15,-3-2 1 0,0 1 1 16,2 0-7-16,-1 0 4 0,-1 2-1 0,3-2 0 0,-2 1 1 16,2 0-1-16,-1-1-2 0,2 2 2 15,-1-2 2-15,2 1-1 0,-3-2-1 0,0 0-1 16,-1 1-5-16,-2 0 5 0,3 0 2 0,-3-1 0 16,-1 0 4-16,0 0-5 0,-2 0-2 0,-2-1 1 15,2 0 1-15,1 0 0 0,-3-2 2 0,-2 0-1 16,3 0 3-16,3 1-3 0,-1 1 0 15,0-2 0-15,0 1-1 0,-1 1 5 0,-3-3-3 16,2 1 1-16,0 0 3 0,-1 0-3 0,2 0 0 16,-6-1 1-16,3 3-6 0,-3-3 5 0,-1 2 1 15,4-2 0-15,-4 0 4 0,1 1-6 16,0 0-2-16,-5 1 0 0,1-1-4 0,1 1 3 16,1 0 0-16,-1-1-3 0,1 2 1 0,-1-1 1 15,2 1 1-15,-3 1 1 0,1-3 3 16,-1 3-3-16,-6 0-2 0,4 0-1 0,-3 0 0 15,4 0 2-15,-1-1 1 0,-2 0-1 0,3-2-2 16,-4 5 1-16,-2-2-1 0,3 0 3 0,-2 1 2 16,4-2-1-16,-3 1-3 0,0-2 0 15,-2 1-5-15,1 1 5 0,-2 0 4 0,-2-1-1 16,1 0 1-16,0-1-1 0,-5 1 0 0,5 0 0 16,-1-1 3-16,2-1-1 0,0 1-3 0,4-3-1 15,-3 3-4-15,1-1 3 0,1-1 4 16,0-1-2-16,-4 1 3 0,2-1-3 0,-4 2-2 15,-1 0 1-15,0 1 3 0,-1-1-1 0,-1-1 1 16,-2 1 0-16,2 0-5 0,-4-1 3 0,0-2 2 16,0 3-1-16,-1-1 5 0,0 2-7 0,0 0-1 15,-1-1 0-15,2 2-3 0,0-1 4 0,-1 1-2 16,1 0-4-16,4-1 0 0,-3 1-1 16,1 1 1-16,4 1 4 0,-1 1 3 0,-1-1-4 15,1 0 1-15,-1 2 0 0,-2 0-2 16,2-2 2-16,-4 0 1 0,2 0 0 0,-2-1-2 0,2 1 1 15,-2-1 1-15,5 0 1 0,-5 0 0 16,2-1 0-16,2 0-2 0,4 1-2 0,-1 1 5 16,4 0-3-16,-4-1 1 0,-1 2-1 15,2-2-5-15,-1 1 4 0,-2 0-1 0,0 1 4 0,-3-1 3 16,2 1-4-16,-2-1 0 0,4 2-2 16,-2-2-5-16,5 3 4 0,4 0 2 15,3-1-1-15,-2 1 2 0,0 1 0 0,-2-2-2 0,-1 3 3 16,-4-3 1-16,-1-1-2 0,-8 0 0 0,-1 0-3 15,-3-2-1-15,-2 1 3 0,-2-1 4 16,-1 0 3-16,-1 0 5 0,1-1 1 0,-2 1 1 16,2 0 4-16,0 0 3 0,0 0 2 0,-1 0 3 15,0 0-3-15,0 0-4 0,0-1 1 16,1 1-4-16,-2 0-9 0,-3-1-3 0,3-2-7 16,-6 2-4-16,1 0 4 0,-3-1 0 0,-1 0-7 15,2-1-18-15,0 3-36 0,-3 3-53 0,3 1-82 16,-1 2-174-16,-2 0-639 0,-1 5-563 15</inkml:trace>
  <inkml:trace contextRef="#ctx0" brushRef="#br0" timeOffset="20705.3402">19376 2246 283 0,'-1'-1'378'0,"-1"0"-177"16,0 1-135-16,2 1-80 0,0 0-23 15,0 1 29-15,-1 1 40 0,-1 1 41 0,0 1 23 0,1 4-7 16,1-2-12-16,-2-1-7 0,2 2-4 16,-1 0-7-16,1-3-10 0,0 2-11 0,0-2-5 15,0-1-3-15,0-2 5 0,1-2 16 0,-1 2 28 16,0-2 36-16,0 0 28 0,0-2 11 15,0 2-5-15,2 0-13 0,-2-1-9 0,0 1-4 16,0 0 2-16,0-2-16 0,2-2-32 0,1-4-28 16,0 1-34-16,0-1-9 0,1-1 5 0,-2 3-2 15,1-3 2-15,-2 1-3 0,4 2 2 16,-4 2 4-16,-1 1 7 0,0 1 4 0,0 1 0 16,0 1-5-16,-1 0-3 0,1 0-4 0,0 0-4 15,0-1-2-15,0 1-3 0,-3 0-4 0,3 0-1 16,0 0 0-16,0 0-3 0,0 1 4 0,-2-1-2 15,2 0 2-15,0 1 1 0,0-2-1 16,2 1 3-16,-2 0-2 0,0-1 2 0,0 1 0 16,0 0-1-16,0 0 1 0,0 1-3 0,0-1 2 15,0 0-2-15,0 0-2 0,0-1-1 0,0 1-14 16,-2 0-19-16,2 0-29 0,0 1-13 0,-1 1-36 16,0 2-60-16,-2 3-109 0,3 2-177 15,1-1-493-15,2 0-149 0</inkml:trace>
  <inkml:trace contextRef="#ctx0" brushRef="#br0" timeOffset="21322.3709">19750 2163 654 0,'11'-8'234'0,"4"-3"-9"0,3-3-7 0,0 4-21 16,1 0 13-16,-6 1-9 0,1 0-35 15,-5 4-42-15,-4 2-57 0,-3 2-42 16,1 2-24-16,-2 2-15 0,2 1-3 0,0 4 1 0,-1 2 8 16,2 3 6-16,-1 1 3 0,-3 3 7 0,-1 3 0 15,-5 3 4-15,-1 4 3 0,-2-2-1 16,-1-1-1-16,0-3-4 0,2-4-5 15,3-2-2-15,1-5 0 0,3-1 1 0,0-5 0 0,1-2 0 16,0-1-1-16,1 0 5 0,-1-1 10 16,1-1 13-16,1 1 33 0,5-2 11 0,8-2-1 15,3-2-8-15,12-5-30 0,0 0-14 0,4-4-3 16,2 0-3-16,-1-5-2 0,1-1 0 0,5 0-2 16,-2-6-5-16,-1 2 3 0,-3 0-4 15,-2-2 3-15,-4 4 0 0,-3-1-1 0,-4 2 7 16,-8 3 8-16,-2 3 11 0,-7 6 5 0,-5 1 0 15,-3 1-4-15,-3 2-11 0,0 2-4 16,0-1-10-16,-4 3-10 0,-2 0-4 0,-5 4-2 16,2 3 3-16,-5 1-1 0,3 2 2 0,-2 3-2 15,0 3-2-15,3 1 3 0,1 4-1 0,3-1 2 16,2 2 1-16,1 1 1 0,4-3 0 0,1 0-2 16,3 1 1-16,2-1 1 0,4 3 1 15,0-1 1-15,3-1-1 0,-1-2-1 0,1 3-2 16,3-4 4-16,-1 1 0 0,-2 0-1 0,2-2 5 15,-2-2-4-15,2 0 1 0,-4-4 2 0,-1 3-4 16,0-4 2-16,-2-1-2 0,-2-1 0 0,0-2-2 16,-1-2 4-16,0-1 3 0,-1-1 0 15,1 0 7-15,0-1-5 0,-1 1-1 0,-2 0-1 16,-2 0-9-16,-2-2-3 0,-5-1-14 16,0-1-19-16,0-2-22 0,-2 0-31 0,3-1-40 15,2-4-75-15,3 2-121 0,2-2-276 0,4-1-867 16</inkml:trace>
  <inkml:trace contextRef="#ctx0" brushRef="#br0" timeOffset="21823.4835">20612 2006 568 0,'-2'-8'431'0,"-1"0"-71"15,1-2-57-15,-2 3-37 0,2 2-27 0,-1 0-43 16,2 2-49-16,0 3-43 0,0-1-41 0,1 1-36 15,-2 1-35-15,2-1-27 0,2 0-12 0,-4 4 4 16,2 1 17-16,0 3 18 0,0 2 11 16,2 1 5-16,0 1-4 0,2 4 3 0,2 0 4 15,2 4-3-15,4 2 3 0,-1 1 1 0,5 0-2 16,-1-1-4-16,4 1 1 0,-4 0-1 0,2 0-1 16,-1 0 5-16,-2-1-5 0,-3 0 1 0,-1-3-1 15,0 1-3-15,-2-2 3 0,-2-3-1 16,-3 0 3-16,-2-3 0 0,-2 0 2 0,-3-1 0 15,-1-2 3-15,-4 2 11 0,-1-3-3 0,-1-1 1 16,-3-3 1-16,-2 1-10 0,-1-5 6 0,1-2-1 16,-3-2-1-16,2 0 3 0,3-2-4 0,0-2-1 15,5-3-2-15,0-1-2 0,3-1-9 16,5-3-9-16,1-2-9 0,8-3-11 0,4-4 5 16,6 0 3-16,4-4 4 0,2 0 9 0,3 2-1 15,-4-1 2-15,4 3 3 0,-4 0 0 0,-1 1 5 16,-3 2 5-16,-1 0 7 0,-8 2 4 0,1 3 9 15,-3 1 16-15,-6 1 6 0,0 0 9 16,-3 3-8-16,-1 2-13 0,-4-1-13 16,-2 2-10-16,0-1-5 0,-4 2-3 0,-3 1 1 15,0-1-4-15,-2 3 1 0,0 1-3 0,0 1-3 16,-1 0 5-16,0 2-5 0,-2 2-1 16,4 1 0-16,0 2-8 0,-1 0-8 0,4 3-29 0,3 4-66 15,0 1-124-15,-1 4-259 0,9 0-1097 16</inkml:trace>
  <inkml:trace contextRef="#ctx0" brushRef="#br0" timeOffset="22784.6701">21752 1896 1 0,'1'-4'0'0,"-1"0"0"16,2-4 274-16,4 2 12 0,-3 1 11 0,1-1-16 16,0 2-21-16,-2-4-31 0,2 3-21 0,-1-1-16 15,-1 1-20-15,0 0-18 0,0 3-22 16,-1 1-23-16,-1 0-26 0,-1 2-29 0,-1 0-29 16,2-1-21-16,0 2-14 0,-1-4-15 0,1 2-14 15,-1 2 5-15,1 3 9 0,-3 5 14 16,-2 0 17-16,1 5-1 0,-3 2 0 0,0-2 1 15,1 4 2-15,-1 1 0 0,3-1 0 16,-3 2-1-16,0 3 0 0,2 1 0 0,-2 0-3 0,5 0-1 16,1-1-1-16,1-2 0 0,1-3 4 0,-1-1 2 15,3-1 4-15,4-1 1 0,-1-2 4 16,0 0 5-16,3-3 2 0,1-1 7 0,2-3 2 16,3 1 3-16,-1-2 3 0,2-2-1 0,0-3-2 15,2-1-1-15,3-1-3 0,0-3-6 0,4-2-1 16,-1 1-6-16,-3-2-3 0,0 0-1 0,-3-2-1 15,-3 4-1-15,2-3 0 16,-4-2 0-16,-1-1 2 0,1-2 2 0,-2 3-2 0,-1-2 0 16,-1-1-5-16,2-2-2 0,-4 2 1 0,0-4 3 15,2-3-2-15,-2 0-1 0,-3-1-1 16,3 0-2-16,-4 1 0 0,4 0 0 0,-4 1-3 16,1 3 1-16,0 3-3 0,-2-1-1 0,-2 2 2 15,2-1 0-15,0 5 0 0,0-2 0 0,-1 3 0 16,0 0-2-16,-1 3 2 0,0-2 2 15,-1 4-1-15,0 1-3 0,1 1-2 0,-2 0-3 16,2 0-2-16,0 0-1 0,0 0-7 0,-2 1-6 16,1-1-21-16,1 0-21 0,-1 1-2 15,-1 3-30-15,-4 2-52 0,1 4-93 0,-2 0-187 16,4 1-494-16,-1 1-424 0</inkml:trace>
  <inkml:trace contextRef="#ctx0" brushRef="#br0" timeOffset="23125.1529">22596 1851 962 0,'1'-7'301'0,"-1"0"-2"16,1-3-46-16,0 2-22 0,2 3-10 0,-3-2-39 15,-3 2-36-15,3 4-33 0,-2-1-35 0,2 3-32 16,0-1-29-16,-1 1-25 0,1 0-21 0,-2 0 10 15,-6 4 8-15,-1 2 8 0,-4 4 17 16,-4 0-8-16,3 1-3 0,-4 3 1 0,-1 1 2 16,0 2 2-16,2 3 0 0,-8 2-2 0,5 2-5 15,-1 2 1-15,2-1 0 0,3 5 0 16,1-4 3-16,4-1-4 0,6-2-1 0,0-4 0 16,4-4 2-16,3 1 1 0,5-2 7 0,2-1 3 15,5 0 1-15,4-2 6 0,3 0 2 0,6-2-1 16,1-2 0-16,1-2-10 0,5-2-11 0,-1-2-11 15,0-2-20-15,4 0-26 0,-4-2-42 0,5-2-67 16,-4-2-113-16,2-3-190 0,-3 0-573 0,-2-4 213 16</inkml:trace>
  <inkml:trace contextRef="#ctx0" brushRef="#br0" timeOffset="23592.3793">23095 1801 248 0,'9'-7'381'16,"4"-6"-34"-16,1 2-47 0,-3 0 1 0,-1 3-4 15,-4 1-62-15,1-2-26 0,-2 5-42 0,-3 1-32 16,-1 1-12-16,-1 2-54 0,0 0-38 16,0 0-31-16,-1 1-20 0,0 0-18 0,0 3 5 15,-4 3 9-15,2 2 13 0,-5 7 20 0,-3 3-2 16,1 4-2-16,-2 2 1 0,-5 4-1 0,4-1 0 15,-4 5-2-15,2 3 2 0,-1-2-2 16,3 3 1-16,3-5 5 0,2 2-8 0,-1-2 2 0,5-3-3 16,-2-4-2-16,5-1 6 0,0-1 1 15,2-2 1-15,0-3 2 0,4-2-1 0,-1 0 4 16,3-1 5-16,-2-2 10 0,5-1 6 0,5-4 5 16,5 2 2-16,5-1-9 0,8-1 0 0,5-1-7 15,9 0-8-15,0-2-3 0,8-1-5 16,-2 1 1-16,-1-2 0 0,0 0 4 0,-5-1-4 15,-6-1-3-15,-7-1 1 0,-4-1-5 16,-2-1 3-16,-7 1 4 0,-3-1-1 0,-5 0 6 16,-3 1 0-16,-3-1 5 0,-3 1 10 0,-4 1 10 15,1-2 3-15,-1 1-1 0,0 0-6 0,-1 1-11 16,1 0-3-16,0-1-4 0,-1 1-5 16,1 0-2-16,0-1-6 0,-1 1-4 0,1 1-4 15,0-1-4-15,-1 1-5 0,1-1-8 0,0 0-15 16,-1 0-15-16,-5 5-42 0,3 2-100 0,-6 3-259 15,1 0-1211-15</inkml:trace>
  <inkml:trace contextRef="#ctx0" brushRef="#br0" timeOffset="26389.4713">817 6273 1 0,'-2'-1'0'0,"1"0"160"0,-4-2 171 16,3 2-68-16,0-3-55 0,-4 1-36 15,4 1-33-15,0 0-15 0,0 0-7 0,-2 1-15 0,3 0-15 16,1-1-29-16,-1 2-29 0,1 0-19 0,0 0-12 15,1 0-7-15,-1 0-4 0,0 0 2 16,1 0 2-16,-1 0-1 0,1 0 2 0,2 2 20 16,-2-2 23-16,1 0 21 0,-1 1 17 15,5-1-6-15,-1 0-12 0,5 1-7 0,-2-1-5 16,2 0-7-16,2 0-8 0,-1-1-7 0,1 1-6 16,3 0-5-16,-2-1 3 0,4 1-13 15,10-2-4-15,-1 2 3 0,1-1-2 0,-2-1 13 0,-2 1 1 16,5 0 1-16,-1-1-3 0,1 1 1 15,1-2-1-15,0 2-3 0,1-1 2 0,0 1-1 16,0 0-1-16,-1-1 2 0,2 1-1 16,1-1-1-16,0 1-1 0,3 0 2 0,-4 0-3 0,0 0 1 15,1-1-1-15,-2 1-2 0,2-1 2 16,-1 0 1-16,1-1 0 0,3-1 1 0,-3 0 0 16,0 2-1-16,-1 0 0 0,0-1 1 0,3 1-4 15,2 0-1-15,2-3 0 0,-2 3-1 16,2 1 3-16,-4-2 0 0,3 0 0 0,4 0 1 15,6 1-1-15,-2-2 0 0,3 2 3 0,-4-3 0 16,5 2 0-16,0-1 1 0,0 0 1 0,2-1 0 16,2 2 1-16,-2-1 0 0,0 0 1 15,1 1 2-15,-1 0-2 0,1 0 0 0,5 0-2 0,-3-1 0 16,4 1-1-16,-2 0 1 0,0-1-1 16,1 2-3-16,-1-2 3 0,-2 2-5 0,3 0-2 15,-2-1 2-15,1-1-4 0,0 3 5 16,1-2 2-16,-2 1-2 0,3 1 1 0,3 0 0 0,-1-1-1 15,1 1 1-15,0 0 1 0,2 0-1 16,-2 1 0-16,2-1 0 16,-2 0-1-16,1-1 0 0,-1 1 1 0,2 0-1 0,0 1 1 0,1-1-1 15,-1 0 0-15,3-2 2 0,-4 2 0 0,1 0-1 16,-4 1 3-16,0 0 1 0,3-2 2 16,0 1 3-16,2 0-2 0,1 0-2 0,3 0-3 15,1 1-1-15,2-1 1 0,1 1-1 0,0-2 1 16,-2 2 1-16,3-1-1 0,-1 1 1 15,-3 0-3-15,4-1-1 0,0 0-1 0,1-2 0 0,0 3 2 16,-1-1-1-16,2 0 2 0,-2 1 0 16,-2-3-1-16,0 0 0 0,-2 0 0 15,-2 1 0-15,2-1 2 0,2 0 1 0,-1 0 1 16,0-2-1-16,-1 0 2 0,0 2 0 0,1-1-1 16,-2-1 0-16,1 1-1 0,-4-1-1 0,6 0 1 15,-2 0 1-15,0 1-1 0,3-1 1 16,-1-1 1-16,-1 1-2 0,-2 1 1 0,4-1-1 0,-4 1 0 15,3 1 3-15,-2-1-3 0,-3 1-1 0,4 0-1 16,0 2-3-16,1 0 1 0,2 0 0 16,1 1 1-16,-2-1 1 0,-4 0 0 0,4-1 0 15,0 2-1-15,-3 0 2 0,5-1-2 0,-7 1 1 16,7 0 0-16,0 0 0 0,-3 1 1 16,2-1-1-16,-3 0 1 0,-6-1-1 0,3 1 1 15,-4 0-1-15,-1 0 1 0,-1 0 0 0,3 0-2 16,-2 0 2-16,5 0 0 0,-4 0-2 15,5 0 0-15,-2 1 0 0,1 1-1 0,0-1 2 16,-3-1 2-16,3 1-1 0,-2 0 0 0,1 0-3 16,0 0-1-16,2 0 1 0,0 1-1 0,1-2-1 15,-1 3 1-15,-4 0 1 0,-1-1-2 16,-4 0 0-16,0-1 1 0,-4 0-1 0,0 0 2 16,-2 0 0-16,1-1-2 0,-4 2 1 0,2-2-2 15,0 1 1-15,3 0 2 0,-5 2-1 0,2-2-1 16,0 0 2-16,1 0-1 0,-2 1-4 15,0-1 1-15,-1 2-2 0,1 0-2 0,0-2 6 16,-4 1 0-16,1-2-1 0,-1 1 3 0,2 1-2 16,-4-2 1-16,3 1 2 0,-5-2-2 0,3 1 1 15,-2-2-1-15,1 2 0 0,1 0-1 16,-5-1 0-16,2-1 1 0,0 1 0 0,-1-2 2 0,1 1-2 16,-1 0 1-16,1 0 1 0,1-1-2 15,2 1 1-15,4 0 2 0,1-2 0 0,0 3-3 16,0-1 3-16,0-1-2 0,0 0 0 0,-1 0 4 15,0 2-4-15,-1-2 0 0,2 2 2 16,-2-1-4-16,3 1 2 0,-2-2 1 0,3 2-2 16,0-1-1-16,2 0 3 0,1 0-2 0,4-1 1 15,-3 1 1-15,0 0 0 0,3 1 0 16,-3-1-4-16,0 1 0 0,1 0 1 0,0 1-1 16,-1 0 3-16,1 1-2 0,0 0 1 0,-1 0 0 15,1 0-2-15,3 0 5 0,-1-1-4 0,-1 2 1 16,1-1 0-16,-3 0-3 0,2 0 1 0,0-1 2 15,-2 0-2-15,0 2 2 0,2-4 0 0,-4 1 0 16,5 0 1-16,0 0 0 0,1-1-2 0,-1 1 1 16,-1 1 0-16,1-1-3 0,-4 0 5 15,2 0 0-15,1 0-2 0,-6-1 6 0,4 0-8 16,-2 1 1-16,-3-1 1 0,4 0 1 0,0 1-2 16,2 0 0-16,-4 1 0 0,3-1-5 15,-5 1 5-15,1 0 0 0,-3-3-1 0,0 3 4 16,0-1-3-16,-5 1-1 0,3 0 1 0,0 0-1 15,-4 0 2-15,4 0-1 0,-3 0 1 0,4 4-3 16,1-4 2-16,-2 1-2 0,-3 0 0 16,2-1 6-16,-3 1-4 0,3-1 1 15,-4 2 0-15,-1-2-4 0,-1 0 1 0,-1 1 4 0,4 0-3 16,-5 0 0-16,1 1 2 0,1 1-3 0,-2-1 2 16,2-1 3-16,3 3-3 0,0-2 1 15,-1 3-1-15,-1-1-6 0,1 0 5 0,1-1 0 16,-1 0 0-16,-1 3 2 0,0-2-2 0,-2-1 0 15,-1 1 3-15,-4 0 3 0,2-2-6 16,-5 2 2-16,-2 1-2 0,-4-3-5 0,-5 0 6 16,-5-1 1-16,-3-1-1 0,-6 0 4 15,0 0 0-15,-3 0 1 0,1-1 1 0,-3 1 4 0,0-1 0 16,-1 1 5-16,0-1 6 0,-1 1-2 0,2 0 9 16,-2 0 0-16,-2 0-5 0,2 0 2 15,0 0-8-15,-1-1-2 0,1 1-2 0,0 0-2 16,0 0-1-16,0 0-2 0,0 0 0 0,0 1-7 15,0-1 4-15,0-1 1 0,0 1-2 0,-1 0 9 16,1 0-8-16,0 1-2 0,0-1 1 16,0 0-7-16,0 0 3 0,0-1 1 0,0 2 0 15,-2-1 0-15,2 0-2 0,0-1 2 0,0 1-4 16,0 0 10-16,0 0-7 0,0 0-1 0,0 1 3 16,0-1-6-16,0 0 3 0,0 0 2 15,0-1-2-15,0 1-2 0,0 0 2 0,0 0 0 0,0 0-1 16,0 0 7-16,0 0-6 0,0 0 0 15,0-1 2-15,0 1-8 0,0 0 5 16,0 0 1-16,0 0-7 0,-1-2-5 0,1 2-23 16,0 0-37-16,-1 0-65 0,-1 0-93 0,-4 0-231 15,-5 2-1233-15</inkml:trace>
  <inkml:trace contextRef="#ctx0" brushRef="#br0" timeOffset="27340.3118">19034 5986 292 0,'6'-9'462'0,"-1"-1"-60"0,5-5-93 0,-2 5-17 15,1 3-14-15,0-1-19 0,-1 2-44 16,-1 2-45-16,-3 2-24 0,-2 1-24 0,-1 1-14 16,-1 0-17-16,0 0-15 0,0 0-17 0,0 1-13 15,0-1-11-15,0 1-13 0,0 0-2 16,0-1-6-16,0 0-3 0,0 0 0 16,0 1-4-16,0-1-2 0,0 2-1 0,0-2 2 15,2 0-1-15,-2 0 2 0,-2 0 3 0,2 0-6 0,2 0 7 16,-2 0 2-16,0 0 2 0,0 0 5 0,0 0-7 15,0 0 0-15,0 0-4 0,0 0 1 16,1 0 1-16,-1 0 1 0,0-2 1 0,1 2-5 16,-1-1 5-16,0 1-1 0,0 0 2 0,1-1 5 15,2 0-10-15,-2-3-2 0,1 1-4 16,1-2-4-16,-2 2 1 0,0 3 0 0,-1 0-6 0,-1 0-14 16,0 0-19-16,1 0-41 0,-1 0-33 15,-2 3-28-15,1 4-60 0,-2 1-94 16,-1 4-226-16,1 2-1085 0</inkml:trace>
  <inkml:trace contextRef="#ctx0" brushRef="#br0" timeOffset="27766.9831">19579 5785 1523 0,'4'-9'211'15,"1"-6"36"-15,2-3-37 0,-1 3-7 16,1 5-11-16,-4 0-33 0,0 4-36 0,-1 2-32 16,-2 1-32-16,0 3-26 0,0 0-25 0,0 2-23 15,-1-2-15-15,0 2 3 0,-3 2 6 0,-1 3 10 16,-5 5 18-16,0 2 0 0,-1 5 1 0,-5 1 1 16,3 2-5-16,-2 1 0 0,2 0-2 15,0 4 0-15,3-3 1 0,3 0-1 0,2 1-2 16,1-5-1-16,6 1 5 0,1-3 1 0,1-3 3 15,3 1 6-15,2-4-1 0,5 0 1 16,-1-3 7-16,5 0 1 0,2-3 4 0,3-4 2 16,4-1-5-16,-3-1 0 0,4-2 0 15,-4-4-1-15,-1-2 0 0,1-1 2 0,-3-4-3 0,-3 3-1 16,-2-5-2-16,-1 0-5 0,-1-5 0 0,-1-3-2 16,-1-1-1-16,-4-1 0 0,-3 1-2 15,-1 0-2-15,-4-1-2 0,-2 2 1 0,-1-1-5 16,-6 1-2-16,-1 1 1 0,0 4-5 15,0 2 2-15,-2 4-3 0,2 1-5 0,-2 3-4 16,0 2-8-16,-2 2-7 0,1 3-14 0,0 2-23 16,-1 3-50-16,4 0-61 0,2 5-97 0,4 0-112 15,3 1-295-15,3 2-795 0</inkml:trace>
  <inkml:trace contextRef="#ctx0" brushRef="#br0" timeOffset="28211.3144">20230 5695 1747 0,'1'-3'290'0,"-1"-1"-71"0,-1 1-93 0,2 3-59 0,-1 1-43 0,0 1-21 16,0-2-11-16,-1 3 3 0,1 3 8 0,-1 2 7 16,0 7 8-16,0 0-3 0,-2 5-4 15,2 0 1-15,1 0 1 0,0-1 5 0,2-2 6 16,2-1 2-16,2-1 11 0,3-1 5 0,3-1 3 15,1-2 4-15,3 2-3 0,-1-5-2 16,0-2-3-16,0-1-2 0,0-3 0 16,1-2 0-16,0-4 0 0,-1-2-3 0,4-1-7 0,-6-2-3 15,2-4-5-15,-1 2-1 0,-3-3-3 16,2 0-1-16,-2-1-7 0,2-2-2 0,-2-2 2 16,-2 2-4-16,0 0 1 0,0 1 1 0,-2 3-4 15,0-1 2-15,-1 6 0 0,-1-2 2 0,-2 3 8 16,2 3 8-16,-3-1 7 0,0 2 1 0,-2 0-5 15,2 3-13-15,-2 0-7 0,0 0-6 0,0 1-11 16,-2 1-12-16,2-1-1 0,0 5 2 16,-2 1 7-16,2 5 13 0,0 0 2 0,0 5 0 0,0 0 0 15,0 1 0 1,0 1 1-16,0 1 1 0,2-2-1 0,0-1 1 0,0 1 0 16,1 2 0-16,-2 0-1 0,1 1 0 0,2-2-4 15,-1 1-12-15,-1 0-29 0,0-3-41 0,1 1-65 16,1-2-112-16,-2 0-211 0,2 0-1097 0</inkml:trace>
  <inkml:trace contextRef="#ctx0" brushRef="#br0" timeOffset="28675.3412">20945 5782 1476 0,'-1'-6'341'16,"-1"-3"-52"-16,1-2-57 0,0 8-39 0,1 2-44 16,0 1-51-16,0 1-55 0,0 0-32 15,0-1-23-15,0 1-17 0,0 1 4 0,-2 4 4 16,-1 4 13-16,0 2 16 0,1 3-5 0,0-1 2 16,-1-3-1-16,7 3 1 0,-3-4 7 15,5 2 1-15,-1-2 6 0,4 1 4 0,2-2 0 16,1-1 3-16,5-2 0 0,-1 0 0 0,1-2 0 15,2-2-1-15,0-3-1 0,-3-2 0 0,2-2 4 16,1-3-3-16,0-1-2 0,-1-3 0 16,-4 0-5-16,2-2-1 0,-5 0-3 15,-1-1-2-15,1 0-2 0,-4 0-1 0,-1-1 0 0,1 0 0 16,-3 2 1-16,1 1 1 0,-3 4 3 0,-1 3 5 16,-1 0 3-16,0 3 5 0,0 2 2 15,0 0-7-15,0 2-4 0,0-1-13 0,0 1-10 16,0-1-13-16,0 2-8 0,-1 2 3 0,-1 2 4 15,-3 6 13-15,1 3 4 0,-3 5 3 0,4-1 1 16,-4 1-2-16,1 5 1 0,1-2-1 0,2 4 0 16,-3-1 2-16,4 2 5 0,-3 1-2 15,0-3 1-15,2 1-1 0,-3-3-10 0,0-1-23 16,0 0-46-16,2 0-92 0,0 0-216 0,2 0-795 16,1-3-323-16</inkml:trace>
  <inkml:trace contextRef="#ctx0" brushRef="#br0" timeOffset="29445.5105">21989 5559 420 0,'7'-6'345'16,"1"-2"-48"-16,3-2-19 0,1 2 0 0,-1-1-32 15,-1 2-21-15,0 0-33 0,0 1-29 0,-3 1-35 16,-4 4-46-16,-1 1-26 0,0 0-24 16,-2 0-23-16,0 0-21 0,0 0-18 0,0 3 1 15,-2 0 4-15,2 6 14 0,0 2 17 0,-1 3 1 16,0 6 3-16,-1 0 4 0,-4 3 6 0,0 2 0 16,-4 1 3-16,0 0-1 0,-1 2-2 15,-3 0 1-15,2 1-2 0,-1-1 0 0,2 0-5 16,-4-5 0-16,5 2-1 0,1-4-3 0,2 0 2 15,-1 0-3-15,1-1-2 0,4-3-1 0,2-3 0 16,0 0 0-16,1-3 3 0,2 2 6 0,1-4 11 16,6 2 12-16,4-2 11 0,4-1 3 15,6 0-4-15,6-2-7 0,3-2-11 0,6-1-6 16,3-2-4-16,0 2-4 0,-2-3-1 0,-2 0-2 16,-3-3-3-16,-4 2 0 0,0 0 1 15,-6-3-1-15,-1 2 5 0,-4-2-1 0,-3 2 1 16,-5-2 1-16,0 0 2 0,-4 1 3 0,-4 1 1 15,-2 1-1-15,2-1-2 0,-1 1-3 0,-2 1-4 16,0-2-1-16,0 2-2 0,0 0 0 16,0-1-2-16,0 2 1 0,0-2-2 0,-2 1-3 15,2 0 0-15,0 0-3 0,-2 0 1 0,2 0-1 16,0 0-7-16,-1-2-10 0,0 0-15 16,0-2-25-16,-2 1-36 0,-2-2-48 0,3 1-103 15,-4 0-215-15,2-1-664 0,1 1-328 0</inkml:trace>
  <inkml:trace contextRef="#ctx0" brushRef="#br0" timeOffset="29802.8712">22921 5677 1364 0,'0'-12'315'15,"1"0"-40"-15,0-3-40 0,3 3-23 0,-4 2-38 16,0 1-36-16,0 2-32 0,-1 0-30 0,-3 3-26 16,3 3-19-16,-1-1-21 0,-4 4-7 15,1-2-6-15,-10 3-3 0,2 3 6 0,-8 1 1 16,1 2 0-16,-3 3 3 0,-3 1 0 16,2 4-1-16,-2 2 1 0,2 5 0 0,-4-1-2 15,5 3 1-15,0 0-2 0,4 0 1 0,-1 0 2 16,4-2-1-16,7-1 1 0,5-1-1 0,2-1 0 15,2 2 2-15,2-5 4 0,5-1 4 0,5 1 6 16,3-3 3-16,4-3 1 0,7 0-3 0,-4-3-4 16,6 1-4-16,-2-1-8 0,5-3-15 15,5-2-25-15,-3-1-35 0,3-2-45 0,-2-1-61 16,-1-1-84-16,-2-3-175 0,-1-2-538 0,-3-2-112 16</inkml:trace>
  <inkml:trace contextRef="#ctx0" brushRef="#br0" timeOffset="30247.4614">23266 5665 460 0,'2'-5'451'15,"-1"-3"-72"-15,0-3-67 0,3 2-41 16,-1 4-29-16,-1-2-30 0,2 3-36 0,-1-1-35 16,-2 1-29-16,0 3-24 0,0 0-21 15,-1 1-24-15,3 0-18 0,-3 1-12 0,0-1-10 0,0 0-6 16,-3 1-8-16,3-1-9 0,-1 4 1 15,0 1 6-15,0 2 10 0,-5 4 10 0,2 4 5 16,-6 1 1-16,1 3 2 0,-1 2 1 0,-4 1 0 16,-1 3-1-16,1 0 0 0,-2 0-3 15,4 1-5-15,-1-2 1 0,3 0-1 0,2-3-2 16,-1 2 4-16,5 0-5 0,-1-3 0 0,3 1 3 16,2-5-2-16,1 0 7 0,4-1 4 0,-1-1 3 15,6 0 6-15,1-2 5 0,7 1 6 0,3-2 3 16,10 0 0-16,6-1-8 0,8-2-8 15,5 1-5-15,7-4-7 0,-2 1 0 0,-3-1-1 16,-3-2-2-16,-2-2-2 0,-6-2 4 0,-7-1 1 16,-5-2 4-16,-7-1 7 0,-4 0-1 0,-6 0 4 15,-1 1 6-15,0-1-4 0,-5 0 6 16,-2 0-1-16,-3 2-5 0,0 0-3 16,-1 1-5-16,3 1-5 0,-3 0-5 0,-3-1 0 0,2 1-5 15,1 1-5-15,-1 1-6 0,0 1-7 0,-6-1 6 16,-4 1 1-16,-1 2 4 0,0 2-5 15,-7-1-15-15,-1 4-19 0,1 0-27 0,-2 0-31 16,-3 2-53-16,-2-1-82 0,1 3-183 16,-5-3-626-16,0 2-564 0</inkml:trace>
  <inkml:trace contextRef="#ctx0" brushRef="#br0" timeOffset="30628.1901">22136 6400 1492 0,'-18'-1'267'16,"-5"-4"-15"-16,-2-1-17 0,9 3-17 0,7-1-26 15,1 2-42-15,2 1-36 0,2-2-17 16,3 3-18-16,1 0-17 0,1 0-13 0,-1 2-6 15,1-2 2-15,0 0 8 0,6-2-1 0,1 0-13 16,8-3-12-16,12 1-15 0,11-3-5 0,5 0 1 16,10 2 0-16,4 0-3 0,4 1 0 0,6 1-1 15,-1 1-2-15,-2-1 1 0,-1 2 0 16,-5-1-4-16,-6 2 4 0,-5-2-1 0,-1 2-1 16,-11-1 5-16,0 1-3 0,-5 0-1 0,-6 1 0 15,-1 1-3-15,-9-2 2 0,2 1 0 0,-8-1-1 16,0 0-6-16,-4 0 0 0,-2 1-12 0,1 1-12 15,-3 1-13-15,-1 3-29 0,0 1-27 16,-2-2-39-16,-4 5-48 0,-4 0-89 0,0-2-160 16,-6 2-487-16,-6-2-389 0</inkml:trace>
  <inkml:trace contextRef="#ctx0" brushRef="#br0" timeOffset="30949.0154">22068 6613 1399 0,'-8'0'334'16,"3"-2"-80"-16,-2 1-39 0,5 4 15 16,4-3 8-16,-2 0-17 0,2 0-42 15,3-3-50-15,4 1-45 0,6-2-32 0,14 0-33 16,12-2-10-16,8 3-3 0,10 2 0 0,6 1 1 16,6 1-4-16,10 2 4 0,0-1-1 0,1 2 1 15,-1-2 1-15,-8 0-2 0,-4-2 0 0,-8 2 3 16,-2-5-1-16,-6 0 0 0,-6 2 0 0,-2-4-3 15,-6 4-1-15,-8-3 2 0,-3 1 3 0,-5 0 0 16,-7-2 6-16,-3 2 0 16,-5-2 2-16,-3 3 1 0,0 1 2 0,-4-1 1 0,-1 2 0 15,-1-2-4-15,1 4-2 0,-1-2-5 0,-2 0-3 16,2 0-5-16,0-3-3 0,-3 2-7 16,-2 0-8-16,-3-2-12 0,-1 2-19 0,-1 1-33 15,-1 0-63-15,-1 0-142 0,-2 0-568 0,0 0-828 16</inkml:trace>
  <inkml:trace contextRef="#ctx0" brushRef="#br0" timeOffset="31942.5155">21850 2513 1 0,'-6'-4'0'16,"1"-2"0"-16,-1-1 273 0,0 4 23 0,3 2-22 15,-3-2-34-15,2 2-37 0,0 0-21 0,-2 0-28 16,3 0-20-16,-3-1-25 0,3 0-23 16,-4 2-17-16,4-3-17 0,-4 5-2 0,4-1-9 15,-3 1-4-15,3 1-4 0,-3-1-6 0,3-1-4 16,2 1-5-16,1-1 2 0,0-1 4 15,0 0 9-15,1 0 11 0,0 0 8 0,1 0 8 16,2 0 27-16,0 0 21 0,7 1 11 0,9-1-2 16,11 0-28-16,14-1-32 0,7 0-20 0,9-1-12 15,4 1-5-15,10-1-1 0,4-2-3 16,7 2-1-16,0 0-4 0,2 2-3 0,5 0 0 0,-3 0-1 16,1 0 2-16,-4-2-1 0,-5 2-1 0,-8-1 2 15,-2-1-3-15,-8 1-1 0,-7-1-1 16,-7 1 1-16,-8-1 1 0,-9 1 0 0,-8-1 2 15,-6 0 1-15,-8 0 5 0,-7 2 9 0,2-1 3 16,-6 1-4-16,0 0-5 16,0-2-9-16,-3 4-7 0,1-2-3 0,2 0-5 0,-1 0-10 15,1 1-10-15,0-1 3 0,-2 4 1 0,-1 2 2 16,-2 2-5-16,-3 0-20 0,2 0-30 16,-8 3-47-16,1-2-42 0,-7 2-81 0,-3-1-153 15,-7 1-374-15,-7 0-722 0</inkml:trace>
  <inkml:trace contextRef="#ctx0" brushRef="#br0" timeOffset="32315.1078">21966 2733 1 0,'-12'6'209'0,"-5"-1"63"0,0 0-18 0,8 0-25 15,3-3-28-15,4 1-50 0,1 1-31 16,-1-1-9-16,1 0-1 0,-1 2 4 0,2-1-1 15,2 2-4-15,-1 0 8 0,3-1 30 16,1-2 35-16,4 2 21 0,8-3-5 0,6 0-38 0,14-2-54 16,10-2-35-16,11-2-27 0,9 1-11 15,6 1-2-15,9-1-8 0,2 0-6 0,5 3-1 16,8 0-10-16,-2 3 5 0,-1-2 2 16,2-1 0-16,-5-3-1 0,-5 2-2 15,-4 0 0-15,-3-3 1 0,-8 3 1 0,-7-1 0 16,-5-2-2-16,-8 2-1 0,-10 0-1 0,-11-1 4 0,-4 1 4 15,-11 0 3-15,0-2 8 0,-10 1-3 16,1 3-2-16,-4-1 2 0,-2 1-5 0,0 1-3 16,-1-1-4-16,0 0-7 0,1 0-6 0,-1 0 2 15,1 0-5-15,-3 0-3 0,3 0-2 0,-1 0-12 16,0 0 1-16,-2 7-6 0,-5-1-16 0,-2 1-25 16,1 3-43-16,-2-2-88 15,-2 0-217-15,-2 3-1234 0</inkml:trace>
  <inkml:trace contextRef="#ctx0" brushRef="#br0" timeOffset="64247.2184">1682 6164 1 0,'1'-1'0'0,"0"-3"0"0,-1 0 205 0,3 1 51 16,-2 1-16-16,0-2-29 0,1 0-27 0,0 0-19 15,2 0-8-15,-2 0 4 0,-1 1-3 0,0-1-1 16,-1-1 0-16,0 4-11 0,0-1-8 0,0-1-15 16,0 2-15-16,0-1-12 0,0 2-10 0,0 0-14 15,0 0-16-15,0 0-11 0,0 1-16 0,0-1-9 16,0 0-7-16,0 1-7 0,0-1-2 15,-1 1-3-15,1 0-3 0,0-1-3 0,1 0-1 16,-1 2 2-16,-1 0 4 0,1 1 5 0,0 4 2 16,1-1 0-16,-1 0 2 0,0 4-5 15,0-4 6-15,0 2 1 0,0 1 2 0,0-3 7 16,0 1 2-16,0 3 1 0,0-3-4 0,0 1-1 16,0 0-1-16,0-3-1 0,0 1-1 0,0 0-3 15,0 1 1-15,0-2-3 0,0 0 0 16,0-3 1-16,0 2-2 0,1-2-1 0,-1-1 1 15,0 3-1-15,0-4-2 0,0 0-1 0,1 0 0 16,-1 0-1-16,0 0 1 0,-1 0-1 16,1 0-1-16,0 0 1 0,0 0 0 0,0 1 0 15,-1 1 2-15,1 2 0 0,0-1 0 0,0 1-2 16,0 0 2-16,0-1-3 0,-1 2 1 16,0 0 2-16,-1 1-3 0,0-1 2 0,-1 4-3 15,2-2-1-15,1 3 1 0,-1 0-5 0,1 0-1 16,0 2-6-16,1-2-9 0,-1 3-14 0,2-1-20 15,2 3-36-15,-2-1-64 0,0 3-111 0,0-1-203 16,3-1-537-16,-1 2-278 0</inkml:trace>
  <inkml:trace contextRef="#ctx0" brushRef="#br0" timeOffset="64696.0961">1578 6816 1404 0,'-1'-1'299'0,"1"0"-42"0,0 0-37 16,0 1-6-16,0 1-17 0,0-2-27 0,1 1-40 16,-1 0-43-16,0 0-36 0,0 1-25 15,0-1-8-15,0 0-3 0,0 1-4 0,1 0 1 16,-1-1-5-16,-1 1-5 0,1 0-2 0,0-1-1 15,-1 0-2-15,1 2 0 0,0-1 2 16,1 3 1-16,-1 1 3 0,1 3 4 0,-1-1-4 0,0 0 4 16,0 0-2-16,0 1-1 0,1 0 2 15,0-1-1-15,1 2 2 0,0-1 0 0,0 2 3 16,-1-1-3-16,0 2 4 0,-1 0 1 16,0-1-1-16,0 1 4 0,0 0-3 0,-1 0 0 15,0 1 0-15,-3-1-4 0,4-2-1 0,-2 1-1 16,1 0-2-16,0 0 0 0,1 1 4 0,0-4-2 15,0 1 1-15,-1-1 2 0,1-2-3 16,0-2 0-16,0 1 0 0,0-1-3 0,0-1 2 16,0-1 0-16,1 2-2 0,-1-3 4 0,0 2-1 15,0-2 2-15,0-2 3 0,0 0 3 0,0 1-6 16,0 1-2-16,0-1-5 0,0-1-21 0,1-2-22 16,0-1-40-16,5-5-73 0,-3-1-156 0,3-3-531 15,-2 1-779-15</inkml:trace>
  <inkml:trace contextRef="#ctx0" brushRef="#br0" timeOffset="65095.021">2341 6213 717 0,'0'-2'340'0,"-1"-2"-52"0,-1-1-19 16,0 0 4-16,1 1-18 0,1-1-26 0,0 2-43 15,-2 1-32-15,1 2-30 0,1 0-30 16,0 0-23-16,0 1-24 0,0-1-16 0,0 1-9 15,0 0-7-15,-1 1-8 0,1-1-5 0,0-1 1 16,-1 4 1-16,0 2 3 0,-2 1 7 0,-1 5 0 16,3-1 3-16,-1 2 0 0,-2-2 1 15,0 3 0-15,3-1-3 0,-1 0-2 0,-1 0-1 16,0-1-1-16,2 2-4 0,-1 1 1 0,0-2-2 16,0 1-4-16,-2 0 4 0,3 0 0 0,1 1-2 15,-1 0 2-15,0 1-17 0,-1 1-35 0,-3 3-87 16,4 1-199-16,-1 1-623 0,-4-2-676 15</inkml:trace>
  <inkml:trace contextRef="#ctx0" brushRef="#br0" timeOffset="65403.2678">2157 6759 2145 0,'2'-3'269'0,"2"-1"-137"0,3-3-58 0,6 0-18 16,1 0 11-16,2 3-6 0,-2 0-16 0,3 3-19 16,-3 3-13-16,0 1-6 0,2 3 0 15,-4-1-5-15,-2 4 1 0,-3 0 0 0,-2 3 1 16,2 2 1-16,-5 6 8 0,-2 0 2 0,-2 3 2 16,-6-1 6-16,2 1-4 0,-4 0 2 0,-4 0 0 15,0 0-3-15,-3-3-2 0,-2-1-3 0,1 1-5 16,3-2-5-16,-4 0 2 0,7-2-1 15,-2-5 0-15,4-4 4 0,5-2-6 16,3-2-2-16,1-3-1 0,2 1-3 0,1-2 2 0,0-2 4 16,8-1 3-16,5-2 1 15,2-5-7-15,8-2-24 0,2-2-41 0,1 0-83 0,5-3-233 16,2-2-901-16</inkml:trace>
  <inkml:trace contextRef="#ctx0" brushRef="#br0" timeOffset="65677.0237">3134 6198 2342 0,'-4'-7'236'0,"-2"0"-36"0,3 0-34 15,0 1-16-15,2 1-20 0,0 2-22 0,-1 0-26 16,2 2-24-16,0 2-29 0,0-1-19 0,0 1-13 15,0 1-6-15,0 0-1 0,-1 4 4 16,1 1 3-16,-1 4 2 0,0 3 2 0,0 1-1 16,1 3-2-16,-2 2 6 0,0 1-2 0,0 2-2 15,0 2 2-15,0 3-17 0,-2 4-33 16,1-4-57-16,0 4-119 0,-3-2-263 16,3 3-1171-16</inkml:trace>
  <inkml:trace contextRef="#ctx0" brushRef="#br0" timeOffset="66100.9875">2958 6939 2025 0,'-1'-3'396'0,"-2"-3"-189"0,3-1-70 15,1 1-19-15,2 0-17 0,-1-3-9 0,3 2-13 16,0-2-24-16,4-1-20 0,2 1-11 15,1-1-5-15,2 3-3 0,0 0-5 0,-1 2-2 16,-3 2-3-16,-1 1-2 0,-1 3-1 0,-5 0-3 16,3 2 1-16,-3 3-2 0,-1 0 0 15,4 1 2-15,-4 1 0 0,-2 0 1 0,0 5 1 16,-1-1-1-16,-3 3 1 0,0-1 1 0,-2 0 2 16,1 2-2-16,-1-5 1 0,0 0-3 0,2-2 0 15,1-2 1-15,1-1-2 0,1-1 2 16,1 0-3-16,1-2 0 0,1 1-1 0,1-1 0 15,1 0 1-15,2-1 2 0,1 1 0 0,2 1-1 16,1-2 0-16,1-1-1 0,-1 2 1 0,0-1 2 16,1 2-2-16,-3 2-1 0,-2 0-1 0,-1 0-1 15,-2 1 0-15,0 1 0 0,-1 0 2 0,-2 2-1 16,-2 0 2-16,-1 1 1 0,-1 1 0 16,-4 1 2-16,-1 1 0 0,-2-2 2 0,-1 0 2 15,1-4-3-15,-4 0 2 0,1-2-2 16,-2-1-4-16,-1-1 0 0,-1-1-15 0,-1-2-23 0,3 2-40 15,-2-8-89-15,-1 1-220 0,1-3-1163 16</inkml:trace>
  <inkml:trace contextRef="#ctx0" brushRef="#br0" timeOffset="66513.3882">4010 6047 2301 0,'0'-4'234'0,"1"-1"-9"0,0 0-51 16,-1 2-23-16,-1 3-36 0,0 3-35 16,0-2-32-16,1 0-26 0,0-1-16 0,-2 3-6 15,0 1-2-15,-1 4 0 0,-2 7 2 16,0 1 2-16,-2 2-1 0,2 1 0 0,-1 4 2 0,1 0-2 15,0 2 1-15,0 2 0 0,1 0 1 0,0 4-2 16,1 2-5-16,1 5-20 0,-1 0-51 16,-1 0-87-16,0 3-191 0,2-3-573 0,-1 0-693 15</inkml:trace>
  <inkml:trace contextRef="#ctx0" brushRef="#br0" timeOffset="66845.347">3933 6692 1546 0,'-4'5'619'15,"-2"2"-526"-15,-1 2 15 0,3 2 17 0,0 1 17 16,-3 1-6-16,1 0-25 0,0 3-29 16,2 1-24-16,1-2-20 0,0 2-16 0,2-3-4 15,2-1-2-15,3 0 2 0,0-2 4 0,7 0 1 16,-1-3 3-16,1-1 3 0,8 0 1 0,-1-5 4 15,6-3-2-15,1-5-1 0,1-2-8 0,0-1-3 16,-3-4-2-16,-3 0-2 0,1-1 6 16,-8-1-9-16,3 3-1 0,-7 3 0 0,-2 2-3 15,-4 0 12-15,-1 5 3 0,-2 0 0 0,0 3-7 16,0 0-6-16,0 0-7 0,0 0-4 0,-2 3 7 16,0 0-9-16,-1 5 1 0,0 4 1 0,-1 3-8 15,0 3 8-15,1-1 0 0,0 4 0 16,0 1 0-16,0 3-26 0,1 5-72 0,1 3-233 15,1 6-1415-15</inkml:trace>
  <inkml:trace contextRef="#ctx0" brushRef="#br0" timeOffset="77738.6388">4984 5997 1 0,'2'-4'0'15,"2"1"34"-15,0-3 315 0,-2-1-39 0,1 2-42 16,-1 1-31-16,0-1-7 0,-1 2-12 0,-1-1-10 15,2 0-9-15,-2 1-25 0,1 0-19 16,-1 1-18-16,0 1-18 0,1 1-24 0,-1 0-23 16,0 1-24-16,0 0-20 0,0 0-8 0,-1 0-7 15,1 1-6-15,0-2-6 0,-1 1-4 0,1 2 4 16,-2 4 6-16,2 1 14 0,-1 5 10 16,-2-1 5-16,-1 5 5 0,-1 1-6 0,1-1 3 15,-1 2 0-15,0-1-4 0,-1-1 0 0,0 1-7 16,2 0-6-16,-2 0-3 0,1 1-3 15,1-5-4-15,2 2 0 0,0-3-3 0,0-1-1 16,1-1 2-16,0 1-1 0,-1 1 1 0,2-3 2 16,-1-2-2-16,1 2-3 0,-1-3 2 15,1 1-3-15,-1-3 1 0,-1 2 2 0,1-2-2 16,1-1 2-16,-1 1 2 0,1-1-1 0,-2 0 2 16,1-2 1-16,1-1-3 0,-1 1 3 0,1-1-3 15,0-1 0-15,-1 1 0 0,1 0-3 0,0 0-2 16,0 0-1-16,-1 2-8 0,-2 1-15 0,0 3-27 15,1 1-31-15,1 3-54 0,-5 3-72 0,1 4-138 16,-2 1-261-16,0 0-979 0</inkml:trace>
  <inkml:trace contextRef="#ctx0" brushRef="#br0" timeOffset="78088.3813">4844 6641 1704 0,'-3'-5'530'0,"-6"3"-259"0,-1-3-78 0,2 5-42 16,5 0-36-16,-4 1-33 0,2 3-34 0,-2 0-22 15,-4 1-7-15,4 5-8 0,1-1-4 0,0 4-2 16,3-2-1-16,1 3-1 0,1 1 1 16,4 3 0-16,0-1 0 0,2 1 2 0,2-1 2 15,5 2 0-15,0-1 4 0,-1-1-1 0,2 0-1 16,2-2 0-16,1-1-2 0,-4 0-1 0,6 1 0 15,-7-2 1-15,-1 1-4 0,1 1 3 0,-3-1-1 16,-5-1-1-16,0 0 4 0,-3 1-1 16,-2-3 1-16,0 1 5 0,0-4 1 0,-4 3 2 15,-1-4 2-15,-1-1 0 0,-1 0-3 0,-1 0 1 16,-1-3-2-16,-2 0-4 0,1-2 1 0,0-1-5 16,-1-1-5-16,-4-3-4 0,4-1-18 15,-7-2-20-15,3 0-27 0,0-2-50 0,1-2-62 16,4 3-123-16,-2-6-266 0,5 3-1015 15</inkml:trace>
  <inkml:trace contextRef="#ctx0" brushRef="#br0" timeOffset="78256.6206">4784 6699 1237 0,'7'-11'397'0,"-3"-4"-79"15,3-2-92-15,0 1-57 0,1 4-65 0,2 0-40 16,-4 2-35-16,3-1-21 0,2 2-3 0,0 0-5 15,5-1-5-15,3 0-12 0,2 1-35 0,1 1-89 16,3-1-174-16,4-2-496 0,2-1-404 16</inkml:trace>
  <inkml:trace contextRef="#ctx0" brushRef="#br0" timeOffset="78516.9056">5910 6050 1785 0,'-1'-5'440'16,"1"1"-119"-16,-2-2-108 0,0 4-42 0,2 0-31 15,-1 2-36-15,1 2-33 0,-2-2-31 0,2 1-24 16,-1 0-14-16,1 0-9 0,0 2 1 16,0 3 1-16,-1 2 6 0,0 3 2 0,-1 1 1 15,-1 1-1-15,1 2-3 0,0-1 2 0,1 4-2 16,0 0 1-16,0 3 2 0,-4 0 2 0,2 1 3 15,1-1-1-15,-5 1 4 0,3 1-5 16,-3-1-9-16,2 1-14 0,-1-2-27 0,1 3-42 16,-1-3-56-16,-1-1-79 0,5-6-117 0,-2 2-157 15,0-2-363-15,2-5-276 0</inkml:trace>
  <inkml:trace contextRef="#ctx0" brushRef="#br0" timeOffset="78851.9667">5790 6589 580 0,'0'1'477'0,"0"0"-97"16,-1 1-44-16,1-2-72 0,-1 1-44 0,0 4-20 16,-2 0-25-16,-2 5-9 0,-2 4-26 0,-2-1-47 15,-1 3-29-15,-1 2-12 0,1 1-10 0,1 1-9 16,-3 4 0-16,2 0-12 0,0 4-6 0,0-2-2 16,4 1-2-16,-2-3 4 0,6-1 1 15,4-2-3-15,5-4-6 0,0-1-1 0,3-3-4 16,1-3 2-16,3 0 5 0,-3-3-3 0,3-1 5 15,1-4 3-15,-3 1-2 0,3-5 6 16,-3-1 1-16,0-3-2 0,-5 0 1 0,-1 0-1 16,1 0-2-16,-5 1 0 0,0 0-1 0,0-4-2 15,-2 3-1-15,-3 0-2 0,1-2-7 0,-2 1 2 16,-2-1-1-16,-1-1-1 0,-2-1 2 16,-3 3-3-16,0-1 0 0,-3 2-2 0,-1 2-2 15,-4 1 1-15,-1 2 0 0,-1 1-1 0,-5 0-3 16,4 1 3-16,2 2-9 0,4-1-14 0,4 1-26 15,4 2-58-15,4 1-105 0,2 1-238 0,7-1-1227 16</inkml:trace>
  <inkml:trace contextRef="#ctx0" brushRef="#br0" timeOffset="79205.0311">6654 6128 1265 0,'7'-11'412'0,"1"-2"-102"16,-2-6-48-16,2 5-18 0,0 4-38 15,1-1-31-15,-6 2-35 0,1 2-32 0,0 2-28 16,-3 3-18-16,-1-1-19 0,0 3-17 0,0 0-10 16,0 3-17-16,0-2-7 0,-1 2-1 15,1 4 4-15,-1 0 1 0,0 7 7 0,-1 3-1 16,-2 2-4-16,2 3 5 0,-5 0-1 0,4 5 2 16,-6 3 5-16,0 3-4 0,0 6-8 15,-1 3-22-15,-1 4-46 0,-2 1-76 0,2 2-132 16,-3-1-249-16,0-2-1071 0</inkml:trace>
  <inkml:trace contextRef="#ctx0" brushRef="#br0" timeOffset="79472.4143">6437 6724 1655 0,'0'-4'429'0,"0"-3"-155"15,1 0-61-15,1 1-53 0,4 1-39 16,-2-2-23-16,4 1-23 0,1 0-19 0,2 1-15 15,0 2-9-15,3 3-9 0,1 2-7 0,-2 0-2 16,3 3-4-16,-5 2-1 0,1 3-2 16,-1 2-3-16,-1 2 2 0,0 1-1 0,1 3 1 0,-2 2 1 15,-1 2-1-15,-4-1 1 0,3-2 2 16,-5 0 2-16,-2 0 1 0,-1 0 0 0,-1 1 0 16,-5 1-4-16,3-4-1 0,-3 1-8 0,-3 2-10 15,-1-2-14-15,2-3-22 0,-1 0-33 16,0 0-44-16,0-3-74 0,-1 0-91 0,-1-3-138 15,0-4-431-15,-5-3-426 0</inkml:trace>
  <inkml:trace contextRef="#ctx0" brushRef="#br0" timeOffset="79628.9985">6404 6995 901 0,'1'-5'489'0,"-1"0"-176"16,2-2-108-16,1 2-59 0,4 3-31 0,4-3-10 15,4 2-15-15,1-1-17 0,4 1-16 16,1-2-16-16,5 1-13 0,-2 0-9 0,3-1-5 15,-1 2-2-15,4-3-6 0,6 1-18 0,-2 1-59 16,4-2-160-16,-3-4-529 0,2-1-720 16</inkml:trace>
  <inkml:trace contextRef="#ctx0" brushRef="#br0" timeOffset="79921.8062">7708 6109 1597 0,'-2'-6'327'16,"-5"-4"-57"-16,5 1-51 0,0 1-27 0,1 2-34 16,1 1-32-16,0 1-24 0,0 2-24 0,1 1-19 15,-1 0-20-15,1 1-14 0,-1-2-12 16,0 4-11-16,0-1-6 0,0 1-2 0,1 3 1 15,0 0 4-15,0 7 3 0,3-1 2 0,-1 7-2 16,-1-1 0-16,-1 2 0 0,0 2 0 0,2 2 4 16,-3 2 0-16,-3 3 1 0,2 0 1 0,0-1-1 15,-3 2-4-15,-1-1-8 0,1-1-16 16,-3 0-34-16,-3-2-64 0,2 0-93 0,2-1-170 16,-2-2-481-16,-1-3-667 0</inkml:trace>
  <inkml:trace contextRef="#ctx0" brushRef="#br0" timeOffset="80391.1444">7643 6664 1651 0,'-4'3'277'0,"2"-3"-115"16,1 3-59-16,-1 0 23 0,1 1 14 16,-3 1-1-16,2 1-26 0,1-2-29 0,0 4-28 15,0 1-17-15,0 2-10 0,-3 0-8 16,4 3-1-16,5 0 1 0,-2 2-2 0,0 0 0 15,3-1-4-15,1 0-1 0,-2-1-2 0,4 1 0 16,0-1-5-16,-5 0 2 0,3 1 1 0,-1 2-7 16,-1-4 10-16,-3 2 0 0,-1 0-1 0,-2 2 6 15,-1 1-4-15,-3 0 2 0,-2-2 2 16,-3 2 0-16,-7 1 1 16,4 0 0-16,-6-4 0 0,6-2-5 0,-3-6 2 0,5-2-3 0,0 2 0 15,0-4 3-15,2-2-3 0,1-1 1 0,1-1-1 16,0-2-1-16,-1-4-1 0,5 1-4 0,-2-2-4 15,3-5-6-15,3 2-2 0,5-4-3 16,-1-3-2-16,10 2 8 0,-1-5-6 0,5-3 3 16,3 2 0-16,4-4-2 0,-1 1 6 15,3 0 1-15,0 1 3 0,-5-1-1 0,-1 2 2 16,-2 0 3-16,-1 0 3 0,-3 3 6 0,-5 0 1 16,-1 3 1-16,-6 3 1 0,2 0-6 0,-4 2 5 15,-2 1-1-15,0 3-2 0,-3 1-4 0,-2 0-3 16,-2 1-4-16,0-1-2 0,-4 1 1 0,-5 0-4 15,1 2 0-15,-5 1-1 0,0 1-5 16,-4-1 5-16,4 2-1 0,0 1-7 0,4 2-9 16,-1 1-35-16,-2 0-61 0,6 1-133 0,-2-1-415 15,2 0-1009-15</inkml:trace>
  <inkml:trace contextRef="#ctx0" brushRef="#br0" timeOffset="80805.6457">8760 5977 1072 0,'5'-9'456'0,"-3"-4"-68"0,5-3-124 0,-4 5-32 0,3 3-38 15,-4-1-22-15,0 3-29 0,2 1-30 16,-3 4-21-16,1-1-28 0,-4 4-23 15,2-1-20-15,0-1-12 0,0 2-6 0,-1-1-5 0,0 1 0 16,-3 6-6-16,3 0 9 0,-1 5 0 16,-4 2 0-16,4 6 7 0,-2 0-6 0,-2 3 1 15,-2 2-1-15,4 0 0 0,-2 2 0 0,2 4-1 16,-3 2-9-16,1 4-31 0,-2 5-61 16,0 1-106-16,-1 2-211 0,0 0-657 15,3-1-356-15</inkml:trace>
  <inkml:trace contextRef="#ctx0" brushRef="#br0" timeOffset="81193.2177">8791 6654 1251 0,'0'-11'723'0,"-1"1"-355"0,1-6-138 0,-3 6-45 15,2 2-37-15,0-1-30 0,-2 3-32 0,-3 0-27 16,2 0-18-16,-5 2-14 0,-2 1-11 0,-1 0-3 15,-4 2-7-15,-4 2 2 0,-1 0 1 16,-1 4-3-16,3-2 3 0,-1 4-3 0,1 0-3 16,5-1-1-16,-3 3-1 0,6 0-1 15,0-1-1-15,2 0 1 0,6-2-3 0,2 2 3 16,1-1 0-16,1 0-1 0,2 0 3 0,5-2-1 0,2 2 3 16,1-2 3-16,3 0 2 0,4-3 1 0,0-2 1 15,0 0-2-15,-2-2-4 16,3 1 2-16,-6-1-2 0,0 1-3 0,-6 1 2 0,-1 0-5 15,-4 1 0-15,2 2-1 0,0-1 0 16,-2 2 0-16,0 2 0 0,1 2 2 0,-3 1-1 16,0 4 2-16,-3-1 0 0,2 4 1 0,-1-1 0 15,-3-1-1-15,1 0 0 0,0-3 0 0,-2 0-1 16,3 0-1-16,-4-1-2 0,5-2-10 16,-1-1-20-16,-3 1-40 0,5-2-69 0,0-2-113 15,1-2-167-15,2-2-635 0,4-3-327 0</inkml:trace>
  <inkml:trace contextRef="#ctx0" brushRef="#br0" timeOffset="81466.5256">9779 5893 2241 0,'0'-8'280'0,"2"-4"-68"16,-2 1-37-16,0 3-24 0,0 4-25 0,0 1-30 15,0 3-36-15,0 0-24 0,0 0-27 16,0 2-21-16,0 1-1 0,-2 2 0 0,0 8 8 0,-1 2 7 16,-1 3 1-16,2 4 0 0,-4 5-2 15,4 0 1-15,-1 2 0 0,-2-1 0 0,2 0 1 16,-3-1 1-16,1 4 1 0,-3-1 1 0,2 1 2 16,-1 2-1-16,-1 0-1 15,-1 2-3-15,-1 1-11 0,0 1-21 0,0 1-42 0,0 1-79 16,-2-2-71-16,2 2-145 0,-1-3-309 0,-2-3-862 15</inkml:trace>
  <inkml:trace contextRef="#ctx0" brushRef="#br0" timeOffset="81657.3785">9561 6689 784 0,'0'0'878'16,"0"-1"-460"-16,0 1-160 0,0 1-80 0,0 0-54 16,0-1-28-16,0 1-22 0,0-1-23 0,0 3-3 15,-1 0 10-15,-1 3 8 0,1 2 6 16,0 4-1-16,-1 0-14 0,-2 3-8 0,1 2-5 15,-1 0-8-15,-2 1-7 0,-1 1-8 0,1-1-3 16,-2 2-5-16,2 0-2 0,1 3 0 0,-4 0-3 16,1 3 1-16,-2 2-1 0,1 2-9 15,-1-3-23-15,4 3-53 0,-1-1-108 16,3 0-251-16,-3-5-918 0</inkml:trace>
  <inkml:trace contextRef="#ctx0" brushRef="#br0" timeOffset="81954.0867">9802 6873 1757 0,'-5'0'687'0,"-3"2"-519"0,-4 1-80 0,1 7 17 16,-3 1 13-16,0 3 3 0,-3 0-15 0,3 3-32 16,-3 2-24-16,5-1-16 0,1-1-12 0,3 2-6 15,1-3-3-15,2-3-3 0,4 1 0 16,1-3 0-16,2-1 5 0,7-2 8 0,-1-2 8 15,2 0 2-15,4-5 0 0,3-1-3 0,1-5-9 16,2-1-1-16,0-2-1 0,-2-4-3 0,-1-1 1 16,-4-2-4-16,-3-2-2 0,-2 2-1 15,-4-4 1-15,0 2-6 0,-3 1-1 0,-2 1-2 16,-2 1-7-16,-2 2 4 0,-3 3-3 0,-2-3-7 16,-4 1-4-16,-3 1-5 0,-6 1-11 0,-4-1-18 15,3 3-30-15,-3 0-51 0,5-1-101 16,-2 1-255-16,2 1-1178 0</inkml:trace>
  <inkml:trace contextRef="#ctx0" brushRef="#br0" timeOffset="82352.8023">10551 5970 1173 0,'8'-9'333'0,"0"-5"-45"0,6-3-6 15,-1 4-9-15,-3 0-37 0,0 3-41 0,-2 4-42 16,-2-1-32-16,-2 3-32 0,-2 3-21 0,-2 1-23 16,0 1-22-16,0 0-11 0,-1 0-12 15,0 2-2-15,0 5 2 0,-2-1 0 0,-1 9 5 16,0 3 1-16,-3 2 3 0,-2 3-4 0,1 1 3 16,-1 1 0-16,-3-1-3 0,0 3 6 0,1 3 1 15,-5 3-1-15,2 3 0 16,0 2-6-16,1 0-11 0,2 3-25 0,4 0-44 0,-1-1-80 0,1-1-126 15,-1-1-242-15,3 0-1085 0</inkml:trace>
  <inkml:trace contextRef="#ctx0" brushRef="#br0" timeOffset="82575.0402">10403 6756 1916 0,'0'0'266'0,"-2"1"-81"15,2-1-67-15,0 2-12 0,0-1-8 16,0 0-21-16,0 0-21 0,0 2-5 0,-2 2-2 16,0 2 5-16,-2 6-1 0,1-2-12 0,0 2-11 15,-3 1-6-15,4 1-6 0,-3 0-3 16,1 2-1-16,0 1-1 0,-2 2-3 0,5 0-13 16,-1-1-48-16,2 2-95 0,2-3-215 0,5-3-658 15,1-4-580-15</inkml:trace>
  <inkml:trace contextRef="#ctx0" brushRef="#br0" timeOffset="82762.3765">10606 6807 2494 0,'-2'1'290'0,"2"-2"-150"0,0 1-50 16,0 0-35-16,0 1-10 0,-1 0-9 15,1 3-7-15,-2-1-10 0,0 4-4 0,-4 4 13 16,-3 6-4-16,-2 0 4 0,1 4-2 0,0 0-15 15,0-6-2-15,0 5-8 0,2 0-17 16,-2-1-36-16,4 1-76 0,2-6-134 0,1-3-289 16,6-4-1076-16</inkml:trace>
  <inkml:trace contextRef="#ctx0" brushRef="#br0" timeOffset="83026.0278">11428 5885 2404 0,'2'-7'220'0,"0"0"-45"0,-1-1-29 0,0 5-19 0,0-1-16 16,0 4-33-16,-1 1-32 0,0 2-28 15,-1-2-22-15,1 4 0 0,0 1 0 0,0 8 3 16,0 3 5-16,-1 5-2 0,0 5-1 0,-2 3 0 15,1-2 5-15,-1 3-3 0,-2 0 1 16,0 6 3-16,-3 3-3 0,-3 1 2 0,-2 5-2 16,-2 3-17-16,0-2-28 0,-4 2-35 15,1-1-53-15,-2-2-93 0,-2 0-177 0,1-5-562 0,3-4-551 16</inkml:trace>
  <inkml:trace contextRef="#ctx0" brushRef="#br0" timeOffset="83243.1393">11314 6706 2034 0,'0'2'284'16,"0"-1"-166"-16,-1 0-61 0,1 0-7 0,0 1 39 15,-2 3 24-15,-2 1 4 0,-1 4-4 0,0 2-31 16,-1 2-18-16,-3 2-11 0,0 1-10 16,-1 0-8-16,-1 1-9 0,2 0-5 0,-1 1-5 15,0 1-2-15,-1 4-4 0,1 1 1 0,0 4-2 16,0 1-2-16,-1 2-6 0,2 0-19 15,2-3-30-15,3-3-46 0,3-6-66 0,2-3-109 16,2-7-210-16,3-2-1094 0</inkml:trace>
  <inkml:trace contextRef="#ctx0" brushRef="#br0" timeOffset="83510.2268">11461 6803 1828 0,'8'-7'412'15,"4"-5"-140"-15,3-1-63 0,-1 5-48 16,-4 2-33-16,-1 2-28 0,2 2-33 0,-4 0-26 16,1 4-20-16,2 3-12 0,-2 1-5 0,1 3-2 15,-1 2 1-15,0 4 1 0,0 1 2 0,-3 2 0 16,-4 3 3-16,0 0 3 0,-3 3 5 16,-1-1 2-16,-4 1-1 0,-3-2-2 0,1 0-2 15,0-4-3-15,-3-2 3 0,1 0-1 0,2-3-1 16,3-4-4-16,0-2-3 0,6-4 0 0,-2-2-1 15,4-2 6-15,-1-1-1 0,5 0-2 16,4-4-8-16,10-1-30 0,6-6-42 0,9-1-100 16,3-1-271-16,5-5-1236 0</inkml:trace>
  <inkml:trace contextRef="#ctx0" brushRef="#br0" timeOffset="83864.7788">12780 6035 978 0,'-1'-4'755'0,"-4"0"-503"0,1-2-96 0,4 5-71 16,0 2-55-16,0-1-20 0,-1 3 8 0,0 4 19 0,-3 1 30 15,0 6 17-15,2 0 10 0,-2 4 0 16,-1 3-2-16,1 2-5 0,-2 1-4 0,0 1-6 16,0 2-14-16,-3 0-13 0,1 0-15 15,-2 5-10-15,-1-2-5 0,1 3-3 0,-2 2 7 16,-1 2-2-16,-2 2-3 0,0 4-7 0,-4 1-29 15,1 0-52-15,-2 3-107 0,4 2-224 16,-1 2-671-16,-3-9-481 0</inkml:trace>
  <inkml:trace contextRef="#ctx0" brushRef="#br0" timeOffset="84080.4381">12422 6872 2185 0,'-2'-1'266'15,"1"1"-36"-15,1-1-117 0,0 2-33 16,0 0-18-16,0-1-8 0,-1 3-10 0,-1-1-2 0,0 5-2 16,-1 2-8-16,-2 4 1 0,-1 2-7 15,-1 4-4-15,-2 1-1 0,3 1-8 0,-2 0 0 16,-1 3 1-16,0 2 0 0,0 1-3 16,-2 0-3-16,2 1-8 0,1-2-19 0,5-1-31 15,-1-3-61-15,3-3-94 0,-1-3-159 0,4-4-160 16,0-5-655-16</inkml:trace>
  <inkml:trace contextRef="#ctx0" brushRef="#br0" timeOffset="84427.041">12629 6878 1136 0,'14'-6'446'16,"2"-2"-91"-16,4-4-85 0,-3 6-63 0,-4 3-49 15,-4 1-45-15,-3 4-42 0,-2-1-32 0,-1 2-21 16,-1 3-5-16,-1 5 4 0,-1 0 11 15,-3 5 15-15,-1 2 5 0,-5 0 4 0,0 2-4 16,-6 1-10-16,2 0-4 0,-1-1-6 16,0-4-5-16,-1-1-9 0,4 1-2 0,1-5-4 15,0 0-2-15,5-3 2 0,2-3-5 0,2-1-1 16,1 2-1-16,3-3 2 0,2 2 6 0,3 0 5 16,5 1 2-16,-1 0 0 0,6 0-4 15,0-2-3-15,-2 1-5 0,2 2 0 0,-7-3-2 16,0 2-2-16,-1 0 0 0,-1 1-2 0,-1 0 2 15,-3 1 2-15,1 1 0 0,-4-1-1 16,-1 2 0-16,1 2 0 0,-5-2 3 0,2 3 5 16,-6-5 1-16,1 1 5 0,-2-2 0 0,-3-1-1 0,-3-1 3 15,0-2-4-15,-5 0-4 0,3-6-5 16,-2 0-9-16,0-3-22 0,2-5-38 0,-1-3-77 16,3-7-147-16,2-4-627 0,7-7-727 0</inkml:trace>
  <inkml:trace contextRef="#ctx0" brushRef="#br0" timeOffset="84644.8008">13533 6023 2228 0,'4'-6'331'0,"-4"0"-138"16,2 1-78-16,-1 5-42 0,-1 1-40 0,0 0-18 15,0 1-9-15,-1 3-8 0,-4 4 9 0,2 6 8 16,-2 5 3-16,0 3 1 0,-2 4 2 15,4 2-3-15,-7 0-2 0,5 7-1 0,-1-1 3 16,-3 6 2-16,1 2 3 0,-2 3-2 16,0 4-11-16,-1 0-25 0,1 3-61 0,2-2-100 0,-5 4-217 15,2-3-731-15,0-2-304 0</inkml:trace>
  <inkml:trace contextRef="#ctx0" brushRef="#br0" timeOffset="84861.2482">13308 6922 1744 0,'-1'1'304'16,"-2"0"-127"-16,2 0-92 0,0 1 34 0,-1 0 32 15,1 3 18-15,-1-1-17 0,-5 2-47 16,2 1-35-16,-1 2-23 0,2-1-17 0,-2 2-9 16,2 1-3-16,-4 2-5 0,3 2-2 15,0 0 1-15,0 0-3 0,1 3-1 0,3 2 0 16,0-1-8-16,0 2-20 0,2 1-49 0,0-4-92 15,1 3-189-15,1 0-325 0,0-3-919 0</inkml:trace>
  <inkml:trace contextRef="#ctx0" brushRef="#br0" timeOffset="85188.1174">13407 7049 1804 0,'-2'-2'420'0,"2"0"-124"0,-1 1-112 16,-1 2-50-16,2 0-34 0,-1 0-17 15,1 1-19-15,0-2-19 0,0 2-13 0,-1 1-4 16,0 1-2-16,1 2 3 0,-2 1 0 0,0 2-5 16,1 0-5-16,-1 1 2 0,2 0-3 0,-1 1-3 15,2 1 1-15,1-4-1 0,1 1 0 16,-1-1 1-16,1 0 7 0,4-1 1 0,-1-2 10 16,1-3 5-16,3-2-6 0,6-2-1 0,-3-3-6 15,6-2-4-15,-4-1-2 0,1-1-2 16,-3-1-6-16,0 0-1 0,0 0-3 0,-4 3-3 15,-4 2 0-15,3-2-2 0,-6 3-2 0,1 2 5 16,-3 2-2-16,0 0-2 0,0 0 1 0,-3 0-5 16,3 2-3-16,-1-1-1 0,0 2 0 0,1 4-1 15,-1 0 4-15,-3 6 3 0,-2 0-4 0,2 4 5 16,-1 1-2-16,-3 3-1 0,5 2-9 16,-5-1-31-16,5 1-51 0,-1 0-98 0,0-1-266 15,3-1-1272-15</inkml:trace>
  <inkml:trace contextRef="#ctx0" brushRef="#br0" timeOffset="85560.2291">14437 6009 2250 0,'-1'-2'249'0,"0"0"-74"0,0-3-84 16,1 5-50-16,0 2-35 0,0 2-3 0,-1 3 7 15,-1 1 10-15,0 6 15 0,-2 3 8 0,3 1 3 16,-3 4-1-16,1 3-2 0,1 0-5 0,-1 1-6 16,-2 4-1-16,3 1-9 0,-6 3-2 15,3 5 1-15,-3 2-3 0,-1 4 0 0,-2 3-8 16,0 1-22-16,-5 2-36 0,0 1-73 0,-4 1-105 16,2 2-188-16,-3-1-559 0,0-6-499 15</inkml:trace>
  <inkml:trace contextRef="#ctx0" brushRef="#br0" timeOffset="85768.9355">14285 6941 1857 0,'1'-1'340'0,"1"0"-80"0,1 0-79 16,-3 2-50-16,0-1-29 0,-1 1-28 16,-1 0-22-16,0-1-21 0,2 3-4 0,-1 3 8 15,0 2-2-15,-2 4 7 0,-5 3-6 0,0 4-6 16,1 1-2-16,-1 3-5 0,-5 4 0 15,1-2-5-15,-1 2 1 0,2-1-5 0,-1 2-7 16,-4 1-20-16,5 0-40 0,1-1-79 16,-1 0-148-16,1-5-295 0,5-5-1053 0</inkml:trace>
  <inkml:trace contextRef="#ctx0" brushRef="#br0" timeOffset="86008.8145">14497 6967 1642 0,'-2'-2'555'0,"-5"1"-267"0,4-2-142 0,1 3-53 16,0 2-37-16,2 1-16 0,-4 2-4 0,3 3-3 15,-1 2-3-15,1 5-4 0,-3 1-1 0,4 4 3 16,2 3-1-16,1 0-1 0,-1 3 1 16,1-2-3-16,2 0-4 0,-3 0-2 0,-1 0-2 15,0-1-3-15,0 0 2 16,-2-3 0-16,-1 0-3 0,0 0 5 0,-5-5-1 0,4 1 1 0,-5-4 0 15,-1-1-6-15,2-2-5 0,-3-1-8 16,-4-3-9-16,2-1-21 0,-2-3-38 0,-2-2-74 16,-2-4-167-16,-2-3-593 0,0-5-700 15</inkml:trace>
  <inkml:trace contextRef="#ctx0" brushRef="#br0" timeOffset="86157.6594">14656 6788 87 0,'23'-18'56'0,"10"-7"-38"0,14-7-161 15,0 1 126-15,-2 2 17 0</inkml:trace>
  <inkml:trace contextRef="#ctx0" brushRef="#br0" timeOffset="86393.6628">15424 6036 724 0,'5'-15'483'16,"-3"-6"-47"-16,0-2-99 0,2 7-46 16,-2 2-40-16,-2 5-44 0,1 3-43 0,-1 2-41 0,-1 3-40 15,1 3-40-15,0-1-30 0,0 1-17 0,-1 4-1 16,-3 0 3-16,1 6 4 0,0 5 3 16,-3 6 3-16,-3-1 3 0,4 4 0 0,-2 2 2 15,-1 4 4-15,3 0-2 0,-3 5 1 0,1 0 1 16,3 2-3-16,-4 1-2 0,3 0 2 15,-2 4 0-15,-1 0 2 0,3 1 3 0,-2 0-2 16,-3 1 0-16,6 1-4 0,-3-1-8 0,-1 3-20 16,3 0-36-16,-2-2-57 0,-1-3-90 15,3-4-145-15,-3-2-235 0,-3-5-1002 0</inkml:trace>
  <inkml:trace contextRef="#ctx0" brushRef="#br0" timeOffset="86597.7064">15161 7036 1538 0,'0'0'483'0,"-2"-1"-170"0,1 0-129 15,1 3-82-15,0-2-29 0,0 2-10 0,-1 0 13 16,1 2 8-16,0 3 5 0,-2 2 8 16,1 3-17-16,-3 2-13 0,1 4-10 0,2-2-5 15,-2 2-10-15,-2 1-3 0,1 2-5 16,-2 2-9-16,4 1-7 0,-1 0-4 0,-2 1-3 16,4 2 0-16,1-1 2 0,0 1-5 0,0-2 0 15,1-2-4-15,4-3-9 0,-1-3-6 0,3-5-25 16,-1-2-29-16,3-4-42 0,5-5-91 0,1-1-211 15,3-5-782-15,2-9-371 0</inkml:trace>
  <inkml:trace contextRef="#ctx0" brushRef="#br0" timeOffset="86861.669">15493 7120 1978 0,'-1'4'245'15,"-2"0"-125"-15,-4 3 1 0,-2 1 33 0,-1 5 12 16,-1-1-18-16,-4 6-34 0,-2 3-29 0,-3-1-24 15,2 1-14-15,3 1-15 0,1-2-7 16,3-1-4-16,5 0-12 0,0-2 2 0,4-5-2 16,1-1 2-16,2-2 4 0,0-5 7 0,0 1 3 15,0-3 10-15,4-2 10 0,-1-2-4 0,3-2-3 16,2 1-10-16,-3-4-13 0,3 0 2 0,-2-2-3 16,-5 0-2-16,0 0 2 0,0-2-8 15,-4 4-4-15,0-3-2 0,-1 2-5 0,-5 0-3 16,-4-1-5-16,-5 1-5 0,-3 2-15 15,0 0-17-15,-5 0-41 0,-1 3-83 0,2-1-210 16,0 0-1052-16</inkml:trace>
  <inkml:trace contextRef="#ctx0" brushRef="#br0" timeOffset="87187.2737">16140 5950 1777 0,'-7'-14'407'15,"-3"-4"-187"-15,1-1-15 0,6 8-23 0,2 4-20 16,0 2-36-16,1 2-42 0,0 5-36 0,0-2-31 15,-1 1-25-15,1 4-4 0,-3 3 2 0,2 5 4 16,-1 10 10-16,-1 5 1 0,-2 5-2 0,1 2 4 16,-4 3 0-16,4 2-1 0,-3 4 1 15,-2 4 1-15,-3 6 3 0,0 3 0 0,-4 4-2 16,3 1-5-16,-6 1-15 0,2 3-32 16,-1 0-59-16,-1 2-93 0,-1-4-163 0,0-6-244 0,2-4-852 15</inkml:trace>
  <inkml:trace contextRef="#ctx0" brushRef="#br0" timeOffset="87387.1592">15866 6945 1221 0,'1'0'488'0,"0"-1"-172"15,-1 1-136-15,0 1-86 0,0 0-44 16,-1 3 31-16,1 2 26 0,-1-1 17 0,0 5 9 16,0 1-25-16,-3 2-23 0,2 3-4 15,-1 2-11-15,-3 0-16 0,0 3-9 0,-1 2-19 16,-3 1-8-16,2 2-2 0,-1 4-2 0,3-1 1 15,-2 2-2-15,-1 1-3 0,0 2-7 0,0-2-16 16,4 2-32-16,-3-6-55 0,-1-3-85 0,5-2-162 16,-2-6-305-16,5-5-931 0</inkml:trace>
  <inkml:trace contextRef="#ctx0" brushRef="#br0" timeOffset="87599.6174">16078 6959 1485 0,'15'-8'386'16,"4"0"-64"-16,7 0-90 0,-8 2-55 0,-1 5-60 0,0 3-43 16,-5 3-24-16,-3 1-17 0,2 4-5 15,-3 4-1-15,-3 0-1 0,3 4-2 0,-1 3-1 16,-4 2 2-16,-2 7-4 0,-1 0 4 0,-3 1 1 16,-4-2-3-16,-1 1 1 0,3 3-2 15,-4-1-5-15,-4 1-9 0,-2 0-22 0,-6 1-47 0,-1 0-88 16,-4 0-166-16,3-4-349 0,1-1-918 15</inkml:trace>
  <inkml:trace contextRef="#ctx0" brushRef="#br0" timeOffset="87746.0378">16119 7126 1317 0,'5'-8'296'0,"4"1"-100"16,3-3-63-16,4-1-35 0,0 4-29 0,1-1-22 15,0 0-25-15,5 0-14 0,0-2-21 0,7-1-65 16,3-2-147-16,2-1-497 0,3-4-425 16</inkml:trace>
  <inkml:trace contextRef="#ctx0" brushRef="#br0" timeOffset="88006.8584">17071 5935 1568 0,'2'-15'529'0,"-1"-2"-253"0,0 0-37 16,2 6-51-16,-3 6-33 0,1 2-42 0,1 2-45 15,-2 2-40-15,0 0-35 0,-2 2-2 16,2 5-3-16,0 5 7 0,2 6 11 16,-2 8-7-16,1 0 9 0,1 4 1 0,-1 3 3 0,1-1 7 15,-1 3-5-15,-1 3-1 0,0 2-2 16,0 7 1-16,-1 3 2 0,-4 2 6 0,-1 7 2 15,-3-1-3-15,-2 6-3 0,-5 1-7 16,0 3-19-16,-5-2-31 0,2-3-66 0,1-6-100 0,4-8-175 16,4-6-407-16,1-12-777 15</inkml:trace>
  <inkml:trace contextRef="#ctx0" brushRef="#br0" timeOffset="88220.4071">17049 6965 1680 0,'2'1'368'0,"-2"0"-162"0,0 0-118 0,0 1-37 16,-2-1 2-16,1 2 28 0,1 2 20 0,-3 4 17 16,1 2 0-16,-3 5-23 0,2 4-17 0,-4 2-14 15,2 1-15-15,-4 1-13 0,1 0-6 16,0 2-11-16,2 4-2 0,-2-2-1 0,-1 6-1 16,3 0-1-16,0 2-11 0,-1 0-27 0,-2 0-61 15,5-4-60-15,0-5-101 0,6-4-171 0,2-4-579 16,2-7-390-16</inkml:trace>
  <inkml:trace contextRef="#ctx0" brushRef="#br0" timeOffset="88593.6455">17300 7129 1758 0,'7'-3'383'0,"4"-5"-101"15,2 4-87-15,-3 2-50 0,-1 2-35 16,1 1-34-16,-2 1-31 0,0 5-20 0,2 0-10 15,-2 5-1-15,4 3-2 0,-3 3 5 0,-1 5-2 16,0 2-2-16,-5 2 2 0,2 1-8 0,-5-2 9 16,0 0 0-16,-3 1-2 0,-1-3 3 15,-4 0-4-15,-1 0 2 0,-3-4-1 0,-1-1 2 0,-1-5 1 16,0-5 0-16,1-4 5 0,1-3-4 16,-3-2 8-16,2-3 2 0,2-2-2 0,-1-6 2 15,2-2-9-15,1-5-6 0,1-2-4 16,5-5-2-16,4-2-3 0,2-5-2 0,8-2-2 15,2-1-2-15,4-4 2 0,4 1 1 0,4-1 3 16,0 1 2-16,-3 3-5 0,3 1 1 0,-7 1-2 16,-1 5-1-16,-1 3 5 0,-5 1-2 0,-2 4 1 15,-5 2-3-15,-1 3 4 0,-2-1 2 16,-2 2-2-16,-2 2 3 0,-1-1-6 0,-5 2-4 16,-1 2-1-16,-2-2-4 0,-4 1 0 0,-1 1-7 15,-1 1-14-15,-2 1-33 0,1 2-70 16,0 2-156-16,6 0-478 0,3 2-885 0</inkml:trace>
  <inkml:trace contextRef="#ctx0" brushRef="#br0" timeOffset="88853.407">18013 6010 2251 0,'-1'-14'207'0,"0"-5"6"0,0-1-45 16,2 4-19-16,0 4-26 0,0 4-29 0,1 4-29 16,-2 3-29-16,0 1-25 0,0 1-25 15,0 2-7-15,1 4 3 0,1 5 6 0,-1 6 14 16,1 4-1-16,-1 3 1 0,3 4 2 0,0 1-3 16,-1 3 2-16,1 6-3 0,-2 4 4 0,-5 4 5 15,-3 3 1-15,-2 2 6 0,-2 7-5 0,-7 0-7 16,-3 0-21-16,-1-1-42 0,-2 0-88 15,3-2-190-15,0-5-428 0,6-7-840 0</inkml:trace>
  <inkml:trace contextRef="#ctx0" brushRef="#br0" timeOffset="89311.2497">17948 6983 1883 0,'0'2'184'0,"0"-1"-114"0,-1 1-41 16,-1 0 44-16,1 1 48 0,-1 3 33 15,-2 6 25-15,-1 1-39 0,0 3-35 0,-3 3-22 16,-1 2-25-16,-3 0-11 0,2-2-10 0,-2 3-11 16,2-1-2-16,-3 2-11 0,4 0-4 0,0 2 0 15,2 3 0-15,-2-4-3 0,7 0-4 0,-1-3-11 16,5-5-18-16,1-6-12 0,6-2-10 16,1-5-10-16,7-3-6 0,3-1-10 0,2-4-5 15,4-4 4-15,2-1 18 0,-1-5 19 0,2 1 20 16,-1-6 14-16,0-3 5 0,0-1 4 15,1-1 5-15,-4 0 9 0,-1 0 16 0,-3 1 16 0,-3 0 15 16,-1 1 10-16,-4-1 0 0,1 1 6 16,-4 2-5-16,-3 2-2 0,-2 1-11 0,-1 3-7 15,-3 1-4-15,-1 0-5 0,-4 4-1 16,1 2-11-16,-4 0-11 0,-1 3-9 0,-5 1-11 16,0 3 1-16,-5 1-1 0,-4 1-1 0,-3 4-1 15,-2 2 0-15,-1 4-2 0,2 1 0 0,2 5 2 16,5-1-4-16,4 4 1 0,6 2-1 15,3-1-1-15,6 2 2 0,7-2 0 0,3 0 4 16,7-2-1-16,3-1 1 0,3-1-1 0,-1 0-2 16,-2 0 2-16,-5-5-1 0,-4 1-2 0,-2-1 0 15,-4 0 0-15,-3 0 1 0,-1 3 2 0,-4 2 0 16,-2 2 0-16,-5-1 0 0,-3 3-1 0,-3 1-3 16,-5 0-10-16,-3 3-44 0,-1 1-132 15,-4 2-653-15,2-1-888 0</inkml:trace>
  <inkml:trace contextRef="#ctx0" brushRef="#br0" timeOffset="102197.115">1923 4621 1 0,'0'-2'0'0,"0"1"0"0,0 0 0 15,0 0 196-15,-1 1 67 0,1 0-38 0,0 0-44 16,0 0-33-16,1-2-19 0,-1 2 4 0,0 0 13 16,1 0 10-16,-1 0 3 0,0 0-1 0,0 2-15 15,-1-2-17-15,1 1-19 0,-1 0-16 16,0 0-9-16,-1-1-12 0,2 2-15 0,-1-2-15 16,-1 2-10-16,1-1-9 0,1-1-7 0,0 1-2 15,0-1-9-15,-1 0-1 0,1 1 2 0,-2 2 0 16,-1 0 6-16,-1 3 2 0,-4 3-3 15,6-4-2-15,-3-2-1 0,3-1-2 0,0 0-1 16,1 0 5-16,0 1-6 0,1-1-1 0,0 1-2 16,0 0-1-16,0-1 2 0,0 1 0 0,0-1 0 15,1 0-2-15,0-1 3 0,1 2 0 16,0-2 1-16,-1 0 3 0,1-1-1 0,1 0 3 16,0 0 4-16,1 0 0 0,-1-1 10 0,4-1 1 15,-2-2-3-15,0-1 1 0,-1 2-2 0,1-2 3 16,-3 2 2-16,-1-2 5 0,0 3-4 0,-1-3-2 15,1 2-2-15,-2 1-6 0,0-2 5 16,1 2-1-16,-1 0-2 0,-1 1 1 0,-1 1-6 16,-2 0-5-16,0 0-5 0,-1 3-1 0,-4 1-2 15,-1 1 0-15,1 1 1 0,0-1-3 0,0 1 3 16,2 2 0-16,0-2-1 0,4 1 6 16,-2 1-6-16,4-2 0 0,1-1 1 0,1 1-4 15,0-1 2-15,1-2 0 0,0 0 1 0,2-1-2 16,0-1 4-16,0 1 0 0,1-2 2 15,1 0 5-15,0 0-3 0,2-3 2 0,2 1 3 16,0-2-5-16,1-4 3 0,0 0-3 0,1 0 0 16,-2-1 0-16,0 2 1 0,-5 0 2 0,3-2-1 15,-3 5 5-15,-2 0-2 16,0 1 3-16,-4 2 2 0,0 1-7 0,0-2 1 16,-1 1-2-16,-2 0-4 0,3 0 1 0,-4 2-4 15,-1 1 0-15,0 0-2 0,-3 3 3 0,0 1-2 16,-1 2-1-16,2-1 1 0,2 1-5 0,-1-2 3 15,3 0-2-15,4 0 1 0,0 0 2 0,1 1-1 16,1-1 0-16,2 0 0 0,2-1-1 0,-1-2 1 16,2 1 1-16,-3-3 2 0,4-1 0 0,-3-1 4 15,5-1 1-15,-2-2 3 0,2 0 1 16,-4-1-2-16,3-1 0 0,-1-2-1 16,-3 2 2-16,2-1-1 0,-2 1-1 0,-2 0 2 0,2 1-4 15,-3 1 4-15,-1 0 2 0,0 3-1 16,-1-1 3-16,-1 0-4 0,0 2-2 0,0 0-2 15,0 2-5-15,0-2-1 0,-3 1-5 0,2 0 0 16,-4 1-1-16,0 3 2 0,2 0 1 0,-2 1 1 16,3 0 1-16,0 0-2 0,0 0 0 15,4-2 0-15,-2 3 1 0,4-2-1 0,-1-3 3 16,2 1 0-16,0-3 1 0,-2 0 2 0,1 1 0 16,2-1 2-16,0 0 1 0,-1-1 0 0,3-2 2 15,-2 1 0-15,2 0 0 0,-2-3 1 0,3-1 0 16,-4 1-2-16,2 0 2 0,-3 1 1 15,-1 1 0-15,0 0 2 0,-1 2 1 0,0-1 0 16,0 1 0-16,-1 0 3 0,0 1-2 0,0-1 0 16,-2 1-1-16,-1-1-3 0,0-2-2 0,-2 3 0 15,0 0 1-15,0 2-1 0,-1-1 3 16,2-1-2-16,-3 0 1 0,1 1 1 0,2-1-2 16,-2 0 1-16,5 0-1 0,-2 0-2 0,1 0 3 15,2 0-3-15,-1 0-1 0,1 0 1 16,0 1-3-16,1-1 2 0,1-1-1 0,0 1 0 0,-1 0-1 15,0-1 1-15,0 1-1 0,0 0 0 16,0-1 0-16,0 1-2 0,1 0 1 0,-1 0-1 16,0 2 0-16,0-2 1 0,0 0 0 15,0 0-1-15,0-1-1 0,0 0 0 0,0 2-1 16,1-1-2-16,-1 0-3 0,0 0-7 16,-1 0-10-16,1 1-3 0,1 1-11 0,-1 1-20 0,2 2-33 15,2 1-61-15,-2-1-97 0,0 6-200 0,2 0-745 16</inkml:trace>
  <inkml:trace contextRef="#ctx0" brushRef="#br0" timeOffset="107722.7842">2645 4336 1 0,'0'1'0'0,"0"-2"0"0,-1-1 113 0,0 2 124 16,-1-2-24-16,2 2-25 0,-1-1-20 15,1 1-24-15,0 0-19 0,0 1-19 0,1-1-14 16,-1 0-12-16,2 2-9 0,-2-2-12 0,0 0-13 16,0-2-5-16,-2 2-11 0,2 0-4 0,0 2 0 15,2-2-6-15,-2 0 6 0,0 2 0 16,0-2 0-16,-2 1 4 0,2-1-2 0,0 0 2 15,0 0 3-15,0-1 5 0,0 2 0 0,0-1-2 16,0-1-9-16,0 2-12 0,0-1-2 16,0 0-4-16,0 1-2 0,0-1 0 0,0 0-4 15,0 0-1-15,0 0 2 0,-1 0 3 0,1 0 0 16,0 1 0-16,0-1 0 0,0 0-4 0,0 0 4 16,0 0 0-16,0 0 0 0,0 2 5 0,-2-2-4 15,2 0-2-15,0 0-2 0,-1 0-4 0,1 0 3 16,0 1 14-16,-1 1 11 0,0 2 4 15,0-2 4-15,-3 2-9 0,1-2-7 0,2 3 4 16,0-2-2-16,-1 1 0 0,-1 1-3 0,0-1-4 16,2 3 0-16,-1-2-2 0,1-2-3 15,0 1-1-15,-1 2-2 0,1-3 1 0,-2 1 1 16,3 0 4-16,0-1-4 0,-1-1 0 0,1 1-2 16,0-2-5-16,0 0 5 0,0-1 5 0,1 0 9 15,-1 0 9-15,0-1 8 0,1 0 7 16,-1 1 5-16,2-2 10 0,-2 1-1 0,3-1-11 15,-2-3-13-15,2-1-18 0,0-3-10 0,1 2 0 16,-1-1 1-16,1 1 2 0,0 0-3 0,-3 1 1 16,0-1 0-16,-1 1-2 0,0 2 4 15,-1-1-1-15,1 3 0 0,-1 1-1 0,-1-1 1 16,0 2-2-16,1 0-1 0,-2-2 0 0,2 4-6 16,-4-2 0-16,1 2-2 0,2 0-5 0,-5 2 4 15,3-1-2-15,-4 2 3 0,1 5 1 0,-1-2-1 16,1 3 2-16,-1-1 0 0,4-1 1 15,-1 0-2-15,4-2-1 0,0 0 0 0,1-1-2 16,0-1 1-16,0 0 1 0,1-3 1 16,0 1-1-16,1-2 3 0,1 0 2 0,-1-1 2 15,0 0 9-15,4-1-4 0,-1-1 2 0,3-2 1 16,-1-2-5-16,0-2 2 0,1-1-1 0,2 0-2 16,-3 0-1-16,-1 2 2 0,-1 2-1 15,-3 0 3-15,-1 2 4 0,-1 1-2 0,0 2-2 16,-1 0-1-16,1 0-5 0,-1 1-1 0,0-1-5 15,-1 0-4-15,-1 1-4 0,0 3-1 0,-3 1 1 16,0 1 3-16,-2 1 5 16,3 0-2-16,-1 2-1 0,2-2 0 0,-1 0-6 0,4 0 4 15,0-1 2-15,1-2-2 0,1 0 6 0,0-1-3 16,1 0 1-16,-2-2 3 0,1 0 2 0,1-1 1 16,-1-1 5-16,-1 0 5 0,3-4-5 0,0 0 4 15,4-3-3-15,1-2-3 0,-4-1 4 16,4 2-3-16,-6 1-1 0,3 2 3 0,-3 4 2 15,-2-2 1-15,0 2 2 0,-2 1-2 0,-1-2-2 16,0 3-1-16,0 0-1 0,-3 0-4 16,3 3 0-16,-4-2-4 0,-1 1 1 0,1 3-1 15,-2 2-2-15,-1 1 3 0,1-2-3 0,3-1-1 16,3-1 0-16,1-1-1 0,1 1 0 0,1-1 1 16,0 0-2-16,0-2 0 0,1 0 0 15,0 1 1-15,0 0-3 0,3 0-8 0,1-1-13 16,2-1-33-16,1 1-77 0,4 1-182 0,1 1-697 15,-1-1-614-15</inkml:trace>
  <inkml:trace contextRef="#ctx0" brushRef="#br0" timeOffset="111489.5799">3276 4909 1 0,'0'-1'0'0,"0"-2"0"0,0 1 0 0,0 1 0 16,0-1 0-16,0 1 0 0,0 0 0 0,0 0 153 16,0 1-5-16,0-2 9 0,0 1 21 0,0 0 8 15,0 0 8-15,0 0-2 0,0 1-10 16,0-2-6-16,0 2-3 0,0 0-5 0,0 0-8 15,0 0-24-15,-1 2-35 0,0-1-29 0,1-1-25 16,-2 1-15-16,2-1-9 0,-2 1-8 16,1-1-4-16,1 1-5 0,0-1-3 0,0 2 0 15,-1-1 2-15,1 1-1 0,-2 0 3 0,1 1-1 16,0 3-3-16,1-3 3 0,-1 3-2 16,0-1 1-16,-1 2 3 0,-2-2-2 0,4 3 1 15,0-1 1-15,-1 0 0 0,1 0 3 0,-1 0 1 16,1-1-2-16,0 0 0 0,-1-3 0 0,1 0-1 15,1-2-1-15,-1 0 0 0,0 0 3 0,0-1 2 16,0 0 7-16,-1 0 5 0,2 0 7 16,-1 0 5-16,0-1 5 0,0 1 6 0,1 0 10 15,-1-1 5-15,0 0 0 0,1-3-7 0,-1 1-23 16,0-2-15-16,0-3-12 0,2 1-3 16,-2-1 0-16,2 1 1 0,0 0-2 0,-2 2-2 15,1 0 2-15,-1 2-1 0,0-1 2 0,0 2 4 16,0 0-2-16,0 2 1 0,-1 2-2 0,1-2-1 15,-2 0-4-15,2 1-5 0,-2 0-6 16,0 0-4-16,2 4 4 0,-1-2 4 0,-1 3 5 16,-3 1 8-16,2 3-5 0,0 0 0 0,0-1 2 15,0 0-5-15,2-2 2 0,1 0-1 16,-1-2 0-16,2 0 1 0,-1-1 1 0,0-3 0 0,1-1-1 16,-1 0 6-16,0 0-3 0,0 0 3 15,0 0 2-15,0 0-2 0,2 0 10 0,-1-1 4 16,0-1 7-16,1 0-2 0,-1-2-3 0,2-3-8 15,1 0-6-15,0-2 0 0,-2 2-3 16,2 3 1-16,-2 3 1 0,-2 1-2 0,-2-2 1 16,2 2-1-16,-2 2-2 0,2-2-3 0,-2 0-5 15,2 1-8-15,0 1-3 0,0-1 4 0,-1 4 2 16,0 1 6-16,-1 1 3 0,0 1-4 16,0 0 5-16,0-2-1 0,2-2-2 0,0 0 4 15,0 1-2-15,2-4 1 0,-2 1 2 0,2-2-2 16,0-1 2-16,-2 1 1 0,0-1 1 0,1 1-1 15,-1 0 8-15,0 0 5 0,1-1 2 0,-1-2 10 16,1 1-9-16,0-2-4 0,1-3-5 16,3-1-5-16,-2-2-2 0,0 1 2 0,1 1 0 15,-3 2 3-15,0 2-2 0,0 0 2 0,-1 2-2 16,-1-1 0-16,0 3 1 0,1-1-3 0,-1 2 1 16,1-1-8-16,0 0 3 0,0 0-5 0,-1 2-3 15,1-2-2-15,0 0-10 0,0 1-1 16,1 0 3-16,-1 2 8 0,1 3-9 0,1 1-22 15,0 3-50-15,4 1-79 0,-3 2-117 0,5 3-230 16,1-2-1060-16</inkml:trace>
  <inkml:trace contextRef="#ctx0" brushRef="#br0" timeOffset="118120.8202">4396 3396 1 0,'1'-1'0'16,"-1"-1"0"-16,-1 0 0 0,1-1 242 0,0 2-11 15,0 0-19-15,0 0-22 0,0 1-8 0,0 0-5 16,0 0 7-16,0 0 1 0,0 0-6 16,0 0-16-16,0 1-23 0,0-1-35 0,0 0-14 15,0 1-11-15,0-1-16 0,0 0-9 0,0 1-20 16,-1 0-20-16,-1 1-7 0,1-1-7 0,1 0-8 16,-1-1-8-16,1 1 2 0,-3 3 9 0,1 0 12 15,1 5 12-15,-2-1 1 0,1 4-8 16,-2-2-4-16,3 0-4 0,-1 1-3 0,1-4 2 15,1-1-2-15,0 0 0 0,0-2 1 0,0 0-1 16,0-2 1-16,0-2 3 0,1 0 6 16,-1 0 14-16,2-2 15 0,-2 2 19 0,0 0 11 15,1-2 0-15,1-1-17 0,2-7-18 0,2-2-16 16,3-4-10-16,-1 2 4 0,-1-1 1 0,-3 0 1 16,1 2 3-16,-2 2 2 0,-1 4 1 15,-2 2 4-15,-2 1 2 0,1 2 0 0,-1-2 5 16,-1 4-4-16,1 0-5 0,1 3-6 0,1-2-10 15,-2-1-11-15,1 0-9 0,0 1-9 0,0-1-11 16,-1 3 5-16,-3 4 11 0,-3 7 9 16,-6 1 11-16,0 4 1 0,2-4-6 0,6-4-2 15,2-1 0-15,3-2-1 0,1-1 0 0,0 1 2 16,0-2 1-16,1-2-2 0,0-3 2 0,0 1 1 16,1-2 1-16,-1-2 6 0,0 2 1 0,-1-1 6 15,3 0 3-15,-1-2-2 0,7-7 0 0,-1-3-3 16,4-5-5-16,0 0 2 0,-1 2-2 15,-2 1 1-15,0 3 0 0,-6 1 3 0,0 4 3 16,-2 4 1-16,-1-2 1 0,-1 4-2 16,0 0-3-16,-1 1-3 0,0-1-1 0,1 2-6 15,-1-1-5-15,1 1-6 0,0 0-10 0,-3 2 2 16,-1 1 0-16,-3 7 7 0,-4 2 8 0,-1 2 0 16,3 0 4-16,1-1-3 0,2-5-3 15,2 0 4-15,2-1-5 0,2-2 2 0,0-1 0 16,1-2 1-16,1-1-2 0,0 0 3 0,0-2-1 15,1 1-1-15,-1-1 6 0,0-1 0 0,2 0 5 16,4-3 4-16,-1-2-3 0,2-2-1 16,2-3-1-16,0-2-2 0,0 0 1 0,-3 3 1 15,-2 0-1-15,1 4 1 0,-3 0 2 0,-2-1 0 16,-1 4 2-16,0 0 3 0,-1 0-8 16,1 3 0-16,-2 0-4 0,0 0-4 0,1 2-1 15,-3-1-7-15,2 0-1 0,-5 6-2 0,-3 3 5 16,-1 0 4-16,0 4 2 0,2-3 4 0,-1 2-6 15,4-3 0-15,0 1-1 0,3-2-5 16,2-1 4-16,1-2 0 0,0-2 0 0,3-1 4 0,-3-1-1 16,2-1 4-16,1 0 0 0,-1-2 2 15,1 1 2-15,0-2 3 0,5-1 4 0,-3-1-3 16,2-3 3-16,2-4-2 16,1-1-2-16,1-3 3 0,-3 2-4 0,1 0 1 0,-4 0-1 0,0 3 1 15,-2 1-1-15,-2 2 1 0,0 2 0 16,-2 2-1-16,0 0 3 0,0 1-4 15,-1 1-1-15,0 1-1 0,-1-1-2 0,1 1-1 0,1 1-2 16,1-1-3-16,-2 0-5 0,2 0-3 16,0 0 0-16,0 1-2 0,0-1 6 0,-1 1 3 15,1 0 2-15,-1 1 6 0,1 0-5 0,0-2 3 16,0 0 0-16,0 0-5 0,1-1 6 16,-1 1 0-16,0-1 2 0,0 1 1 0,0 0 3 15,1 0 2-15,-1 0 0 0,0-2 3 0,2 2-7 16,-2 0-1-16,0-1-5 0,0 1-11 0,0-1-14 15,1 1-32-15,0-1-60 0,0 2-49 0,3-1-86 16,1 1-143-16,4 3-385 0,2 2-733 0</inkml:trace>
  <inkml:trace contextRef="#ctx0" brushRef="#br0" timeOffset="122899.6208">5755 2904 1 0,'2'-4'0'0,"0"0"0"0,1-3 0 16,-2 2 0-16,1-1 96 0,0 1 131 16,-2 0-28-16,1 0-19 0,-1 1-17 0,1 0-24 15,-1 1-20-15,0 1-25 0,0 0-25 0,0 2-14 16,0-2-3-16,0 2 14 0,0 0 4 0,0 0-3 16,0 0-6-16,0 2-23 0,0-2-14 15,-1 1-9-15,1 0-6 0,-1 0 1 0,1-1 0 16,0 1-1-16,0-1-3 0,0 0-2 0,-1 0-2 15,1 1-4-15,0-1 2 0,0 0-2 0,0 0 2 16,0 0 2-16,-1 2-1 0,1-2 2 0,0 0-1 16,0 1 1-16,0-2 1 0,0 1 0 15,-2 0 1-15,2 1 1 0,0-1 1 0,-1 0-3 16,1 1 0-16,0-1 37 0,-2 3 25 0,1 4 18 16,-2-1 4-16,0-1-34 0,0 0-23 15,2 0-13-15,0-2-3 0,1 0-2 0,-1 1-2 16,1-3 0-16,0 0-3 0,0-1-1 0,0 1-1 15,0-1 4-15,0 0 6 0,0 0 9 16,0 0 14-16,0-1 6 0,0 1 9 0,1 0 5 0,-1 0 1 16,1 0 0-16,-1 0-3 0,0-1-7 0,1 0-15 15,-1-1-12-15,0 0-11 0,0-1-5 16,0 1 2-16,0 1 3 0,-1 0 0 0,1 1 1 16,0 1-2-16,-1-1-3 0,1 0 0 0,-1 0-2 15,1 0-4-15,0 0-2 0,0 1-7 0,-1 0 2 16,-3 2 1-16,-1 2 1 0,3 0 5 15,-5 2-2-15,5 0 0 0,-2-3 0 0,0 0 0 16,2 3 0-16,-3-3 0 0,2 1 0 0,1-2-1 16,2-1-1-16,0 2 1 0,0-2 0 15,0 1 0-15,1-2 1 0,0 1-1 0,-1-2 1 16,1 0 1-16,1 0 2 0,3-3 4 0,-4 3 5 16,3-3 5-16,0 1 2 0,-2 0 3 15,5-3-1-15,-3 1-1 0,3-2 1 0,-5 3 1 16,1-3-2-16,0 2-4 0,1 0-3 0,-3-2-3 15,0 3 2-15,-1 2 2 0,0-1 1 0,-1 4 0 16,1-1-4-16,-1-1-1 0,-1 2-5 16,0-2-2-16,1 1-5 0,-2-1-4 0,0 3-1 15,-5 0-1-15,1 2 4 0,-2 2 2 0,-1 2-1 16,3 2-1-16,0-2-2 0,4 0-3 16,-1-4 0-16,2 1 0 0,1-1 3 0,0 0-2 15,2-2 3-15,-1 0-1 0,3 2 2 0,0-4 2 16,-1 3 0-16,0-1 1 0,2-2 0 0,-1-1 3 15,-1 2 4-15,3-4 2 0,1 1 2 0,-1 0 0 16,0-1 0-16,2-3 0 0,-3 1 0 0,4 0 1 16,-5 1 2-16,2 0 1 0,-4 1 2 15,0 0 1-15,-1 0 1 0,0 1 1 0,0 1-5 16,-1 0-2-16,0 1-8 0,-2-1-4 0,1 2-5 16,1-2-5-16,0 1-5 0,1 0-8 15,-1 0 1-15,0 3 5 0,-4 2 6 0,-1-1 8 16,-1 4 3-16,2-2-2 0,1-1-4 15,2 2-1-15,2-4-1 0,0 2 1 0,1-1 3 0,0-2 0 16,1 2 2-16,0-3-1 0,1 0 3 16,-1-2-1-16,1 1 4 0,1-1 0 0,-3-1 3 15,2 1 2-15,4-3 2 0,-4 0 3 0,5-3 0 16,0-2-1-16,-3 0-1 0,3-1-1 0,-3 0 1 16,-1-1 0-16,-2 2 2 0,-1 1-1 15,-1 0-2-15,0 2-3 0,-1-1-2 0,-1 1-1 16,1 1 2-16,-2-2 1 0,2 5-3 0,-2 0-4 15,2 1-4-15,1-1-6 0,0 2-8 0,0-1-11 16,0 1-5-16,-1 6 4 0,0 0 6 16,-3 3-3-16,4 4-28 0,1 1-80 0,4 1-152 15,4 3-285-15,1 4-1011 0</inkml:trace>
  <inkml:trace contextRef="#ctx0" brushRef="#br0" timeOffset="127096.4333">6821 2717 1 0,'2'-3'0'0,"-1"-1"0"16,-1 0 0-16,0-1 0 0,1 2 0 0,0-1 0 15,-1-1 0-15,1 4 0 0,-1-3 38 0,0 2 68 16,2 0 1-16,-2-1 5 0,0 1 8 15,0 1 9-15,0 0 10 0,0-1 3 0,0 1 5 16,0 1 0-16,0-1-2 0,0 1 1 0,0 0-11 16,0 1-16-16,0-1-12 0,0 1-7 0,0-1-7 15,0 0-2-15,-2 0-11 0,2 2-22 16,0-2-21-16,-1 1-15 0,1-1 0 0,-1 0 1 16,1 0 5-16,-1 1-4 0,1 0-9 0,0-1-3 15,0 1-4-15,-1-1-2 0,1 0 1 16,-2 1 13-16,1 3 14 0,-1 1 6 0,0 1 3 15,-1 1-15-15,3-1-10 0,-2-2-6 0,1 5 1 16,-1-5 0-16,0 1-2 0,2 0 0 0,-1-2-3 16,1 2-2-16,-1-2-1 0,1-1-1 15,0 0-2-15,0-1 4 0,1-1 0 0,-1 0 1 16,0 1 1-16,0-1 4 0,1 0 8 0,-1 0 8 16,0-2 9-16,2 2 9 0,-2 0 3 0,2 0 4 15,-1 0-4-15,0-3-8 0,0 0-12 0,1-4-13 16,1 0-5-16,0 1-2 0,-1 0 3 0,-2 0-1 15,1 2-1-15,-2 0-1 0,1 2-2 16,-2 0 1-16,-1 0-4 0,0 2 1 0,1 0-4 16,-1 2-3-16,-1-1 0 0,1 2-5 0,-4 1 0 15,4 2-1-15,-5 2 0 0,4-1 2 16,-3 1 1-16,1 2 4 0,1-1-2 0,3 1 3 16,-4-1-2-16,4-2 1 0,1-2 3 0,1 1-3 15,0-1 2-15,0-3 1 0,0 0-4 16,1-1 2-16,-1 1 0 0,1-2-1 0,0 0 1 15,-1 0 4-15,2 0 4 0,-2-2 3 16,2 2 9-16,-2-1 1 0,3 0 1 0,-2 0-5 16,1-3-5-16,3-2-2 0,-2 0 0 0,0 1 2 15,2 2-1-15,-4-1 0 0,0 3 3 0,-2 0-2 16,1 1 3-16,-1 0-9 0,0 1-4 0,-1-1-3 16,2 1-8-16,-2 0-2 0,2-1-5 0,-1 3-1 15,-1-1 6-15,0 3 4 0,-3 3 6 16,2-1 0-16,1-2 0 0,0 1-5 0,0 0 0 15,2-3 0-15,0-2-7 0,0 2 10 0,2-2 0 16,0 0 1-16,-1 0 6 0,0-1-3 16,-1 0 1-16,0-1 3 0,0 1 4 0,1-1 0 15,-1 1 6-15,1-1 1 0,0 0-9 0,1-2 4 0,1 0-4 16,0-2-3-16,-1 0 5 0,0 3-5 16,0 0 1-16,-2 1 1 0,0-1-3 15,1 1 2-15,-2 1-1 0,1-1-1 0,0 2-5 16,0-1 4-16,0 0-1 0,0 0-1 0,0 0 8 15,0 0-8-15,0 0 1 0,0 0-1 0,0 1-3 16,0-1 3-16,0 0 0 0,0 0 3 0,0 0-2 16,0 0 1-16,0-1 0 0,0 1-1 15,0 0 10-15,0-1-7 0,0 1 2 0,1-3-1 16,-1 1-8-16,0-2 4 0,1 2-1 0,-1 0-1 16,1 1-1-16,-1-2 2 0,0 1-2 0,0 2-3 15,0-1-5-15,0 1-33 0,1 0-22 0,1 2-41 16,4 2-61-16,0 4-65 0,2 3-150 15,2 7-394-15,0 3-753 0</inkml:trace>
  <inkml:trace contextRef="#ctx0" brushRef="#br0" timeOffset="132816.1362">6989 4564 1 0,'0'0'0'0,"-1"0"0"16,0-1 0-16,0-1 264 0,-1 1 8 0,1 0-33 16,-1 1-22-16,0-1-27 0,1 0-34 0,1 1-13 15,0 0-9-15,0 1-7 0,1-1-6 16,-1 1-15-16,0-1-16 0,2 0-18 0,-2 0-16 16,0 0-12-16,0 0-7 0,0 0 0 0,0 0-7 15,2 0-2-15,-2 0-2 0,0 1-6 0,-2-1 2 16,0 1-1-16,2 1 1 0,-1-1-3 0,0-1-2 15,1 0-5-15,0 0-4 0,0 2 1 16,0-2-4-16,-2 0-2 0,2 1 3 0,-1 1 8 16,0 4 13-16,0 1 5 0,-3 1 1 0,2 1-8 15,1-3-10-15,0 1-3 0,0-2-2 0,-1 1-1 16,0-3-5-16,2 1 2 0,0-2-2 0,0 2-4 16,2-2 7-16,-2-1 0 0,2-1 2 15,-2 0 9-15,1 0 3 0,-1 0 8 0,1-1 6 16,-1 1 4-16,1-1 5 0,-1 0 3 0,0 0-2 15,3-2-13-15,3-4-7 0,-2-2-9 16,4-1-2-16,-1-1 4 0,-4 2-3 0,-1 3 1 16,2 0 0-16,-4 0 1 0,-2 4 0 0,0 0 2 15,1 2-3-15,0 0-7 0,0 0 1 0,1 0-5 16,0 0-5-16,-1 0 4 0,-1 2-8 16,-2 1 1-16,-1 4 0 0,-5 2-1 0,1 4 4 15,-1-1 0-15,-1 1 0 0,2-4-3 0,2 1 1 16,3 1 1-16,-2-3-1 0,4 2 5 15,-1-2-5-15,1-1 2 0,2-1-1 0,0-1-5 16,1-3 4-16,0-1 1 0,1-1 0 0,-1-1 2 16,-1 1 1-16,1-1 2 0,2 1 2 0,-3-1 9 15,3-1-3-15,0-5 2 0,4-2-1 0,3-4-8 16,1-1 2-16,-1-1-3 0,-5 3 1 0,3-1 2 16,-6 6 1-16,2 0 2 0,-4 2 1 15,0 3 4-15,-2 1-6 0,0 0 0 0,0 2-3 16,2-1-8-16,0 1 0 0,-2-1-7 0,0 2-2 15,-2 3 3-15,0 2-3 0,-4 4 4 0,0 3 2 16,-3 1-1-16,6 0 4 16,-2 2 0-16,4-2-1 0,-2-2-4 0,4 2 2 0,1-5 2 15,3 1 1-15,0-4 4 0,-1 0-3 0,0-4 0 16,1 0 0-16,0 0 0 0,-2-3 3 16,-1 0 5-16,1-4 6 0,0 1-1 0,6-4 2 15,-1-6-1-15,3-1-6 0,0-6 3 16,1 2-3-16,-3 0 0 0,-3 3 1 0,1 1-7 15,-4 3 6-15,-1-2 0 0,0 5 2 0,-3 1 2 16,0 1 0-16,2 3-3 0,-2 0-2 0,0 2 1 16,-1 1-3-16,2 0-2 0,-1 0-3 0,-2 1-4 15,2 1 0-15,-2 0-2 0,2 2-1 0,-2 0 0 16,1 2 1-16,0 1-1 0,-1 4-13 16,3-2-23-16,1 4-50 0,2 0-88 0,6 2-175 15,3-1-589-15,3-2-680 0</inkml:trace>
  <inkml:trace contextRef="#ctx0" brushRef="#br0" timeOffset="138681.077">8399 2540 1 0,'1'1'0'0,"-2"-2"0"0,1 1 0 0,0-1 0 16,0 1 145-16,0 0-53 0,0 0-35 0,1 0 4 15,-1 0 12-15,0-1 25 0,0 2 29 0,0-1 8 16,0 0-5-16,0 0-20 0,0 0-20 16,0 1-22-16,0-1-15 0,0 0-4 0,0 0 0 15,0 1 4-15,0-1 4 0,0 0 3 0,0 2 6 16,0-2 7-16,-1 0 5 0,1 0 4 15,0 0-3-15,0 0 0 0,0 1 1 0,0-1-3 16,0 0-2-16,0 0-6 0,0-1-9 0,0 1-5 16,0 1-9-16,0-1-7 0,0 0-5 0,0 1-7 15,-1-1-5-15,1-1-4 0,0 2-3 16,0-1-1-16,0 0-3 0,-1 0 0 0,1 0-3 16,0 1-3-16,0-1-1 0,-1 2-4 0,1-2 2 15,-1 0-1-15,1 1-3 0,-4-2-2 0,4 2-3 16,0-1-4-16,-1 2 19 0,-1 3 14 0,-5 2 8 15,1 1 6-15,-2 3-16 0,-1-2-11 16,5-1-3-16,-1-1-4 0,2-1 1 0,1-1-1 16,-4 1-1-16,6-2 2 0,-1-1-1 0,1-1 1 15,0-1-1-15,1 0 0 0,-1-1 1 16,0-1 3-16,0 1 9 0,0 0 7 0,2-1 10 16,-1 0 9-16,2 0 6 0,-1-1-3 0,1-1-8 15,4-3-9-15,2-3-12 0,-3 1-3 0,1 0-1 16,0 2 1-16,-4 1 6 0,-2 2 3 0,0 1 2 15,-1 0 0-15,-1 1-2 0,0 0-6 16,0 1-4-16,-2 0-7 0,-3-3-4 0,3 3-4 16,-4 0-1-16,-3 3-1 0,0-1 2 0,-2 0 2 15,0 2 2-15,1 0 1 0,-3 1 0 16,3 2-1-16,2-3 0 0,3 1-1 0,-2 0 0 16,0-1 1-16,3-1-1 0,-1 1-1 0,-1 0 0 15,4-1 0-15,0 0 2 0,-1-1-1 16,3-2 1-16,1 0-1 0,1 0 1 0,-1 0 1 15,4 0 0-15,-3-1 1 0,0 1 0 0,0-1 0 16,-1 0 3-16,1 1 0 0,2-1 3 0,0 0 3 16,0-2-3-16,4-3-1 0,-1-2-3 15,2 1-2-15,0 2 2 0,-5 2 3 0,-1-2 2 16,-2 3 3-16,3 0 1 0,-6 1 0 0,3 1 1 16,-1 1-4-16,0-1-2 0,0 2-4 15,1-2-5-15,-1 1-3 0,1-1-2 0,-1 0-3 16,0 1 0-16,-3 0 2 0,0 3 3 0,0 0 0 15,-2 0 3-15,-1 0-1 0,5 0-2 0,0-2 0 16,0 3-3-16,-2-1 1 0,4-2 0 0,0-1 3 16,0 2 1-16,0-3 0 0,1 0 1 0,-1 0-1 15,3 0 2-15,-3 0 1 0,1 0-1 0,-1-1 2 16,1 1-1-16,0-2 1 0,0 2 2 16,5-3 4-16,-1-1-1 0,2-1-1 0,1-2 1 15,-4 3-1-15,-2 1 1 0,2 1 3 0,-4 1-1 16,1 0 2-16,-2-1-2 0,1 0-4 15,-3 4 0-15,2 0-1 0,0-2-1 0,0 0-2 16,1 0-2-16,-3 0-5 0,-3 2-1 0,2-1-3 16,-4 3 3-16,-1-1 1 0,2 1 0 0,1 0-1 15,-2 1-1-15,5 0 0 0,-2-1 2 16,3 0 2-16,0 0 1 0,-3 1-2 0,4-2 2 16,1 0-1-16,0-1-1 0,0 0 5 0,1-2-2 15,-1 0 0-15,3 0 4 0,-1-2-2 0,-1 2 2 16,0 0 0-16,-1 0 0 0,1 0 2 15,-1-2 3-15,2 1-1 0,5-2-1 0,0-3 2 16,0 0-3-16,1 1-1 0,0 2 1 0,-6-1 0 16,2 0 1-16,-3 4 5 0,-1 0-1 0,-1 0-2 15,1 0-3-15,-3 0-3 0,2 4-5 0,1-4 2 16,-1 0-2-16,0 0-5 0,1 0 2 0,0 1-5 16,-2 0 2-16,1 2 4 0,-3-1 1 15,2 2 2-15,2-1 0 0,-1-1 0 0,0 0-2 16,1-2 3-16,1 0 1 0,-1 1 0 0,0-2 3 15,0 1-2-15,1 0 2 16,-1-1 0-16,0 1 0 0,0 0 2 0,0 0 2 0,0-1 1 16,0 1 0-16,0 0-1 0,1 0-1 0,-1 0-2 15,1-2 0-15,-1 2-5 0,0-1-7 16,0 1-17-16,3 1-19 0,-1 1-23 0,2 1-50 16,4 5-59-16,3 0-162 0,1 5-443 0,5 1-771 15</inkml:trace>
  <inkml:trace contextRef="#ctx0" brushRef="#br0" timeOffset="144168.4503">8948 2980 1 0,'1'-2'0'0,"-1"1"0"0,0-1 0 0,1 0 0 15,-1 1 0-15,2-1 150 0,-2 1 59 16,2-1-3-16,-2 1-14 0,1-1-17 0,-1 1-15 15,1 1-23-15,-1-1-19 0,1 2-19 0,-1-1-18 16,0 0-21-16,-1 1-18 0,1-1-9 0,0 2-8 16,0-2-1-16,0 0 0 0,0 1-3 15,-1-1-5-15,1 0-7 0,0 2-5 0,-1-1-3 16,1-1-5-16,0 0-2 0,0 0 8 0,0 1 32 16,0 2 27-16,1 3 21 0,-1-2 3 0,1 2-22 15,0 0-15-15,-1-1-7 0,1 1 1 16,-1-1-3-16,0 0-4 0,0-1-4 0,1 1-6 15,-1-1-4-15,1-1 0 0,-1 1-2 0,2-2-1 16,-2 1-1-16,2-1-3 0,-2-1-1 16,1 3-2-16,-1-3 0 0,0-1-3 0,0 0 5 15,1 0 2-15,-1 0 6 0,0 0 8 0,1-1 11 16,-1 1 12-16,0 0 7 0,1-3 10 0,-1 2-1 16,0 0-6-16,5 0-14 0,1-4-13 0,0-1-15 15,1 0-10-15,0-3 0 0,1 3-3 16,-4-1 0-16,3 1 4 0,-5 3 1 0,1-1 4 15,-1 2-1-15,-1 1 3 0,-1 0-3 0,0 2-2 16,0-1 1-16,-1 0-7 0,1 1-5 0,-2 0-1 16,0-1-6-16,1 1-5 0,1-1-3 15,-1 2-7-15,1-1 5 0,-1 3 5 0,-2 3 5 16,-1 1 4-16,2 0 2 0,-1 2-1 0,2-4 2 16,0 1 0-16,-1 0-2 0,0-1 2 0,2-2-2 15,0-1 0-15,0-1 0 0,0-1-2 16,2 1 1-16,-2-2 3 0,2 0 4 0,-2-2 1 15,0 2 5-15,1-1 6 0,-1 1 1 0,1 0 6 16,0 0 4-16,-1-2 1 0,2 1-1 0,-2-1-8 16,2-3-6-16,2 1-9 0,0-3-2 0,-2 3 0 15,0 0-2-15,0-1 5 0,-1 4-6 16,-1 0 2-16,0-1-2 0,0 2-2 0,0 2 3 16,0-2-3-16,0 0 1 0,0 0-2 15,0 0-6-15,-1 1-3 0,1-1-6 0,-2 1-5 16,2-1-2-16,-2 1 3 0,1 2 6 0,1 2 1 15,-1 0 14-15,1 1-2 0,0 1 0 0,-1-2 5 16,1 1-4-16,0-1 2 0,1-2 0 0,-1 1 1 16,0-1-2-16,1-2 0 0,-1 0-1 15,1 0-2-15,-1-1 7 0,0 0-1 0,0-1 7 16,2 1 5-16,-2 0 0 0,2 0 5 0,-1-1 2 16,-1 0 4-16,1-2-8 0,1-1-5 0,0-1-6 15,3-1-10-15,-1 1 7 0,-3 0 0 0,1 3-2 16,0-2 7-16,-1 2-7 0,-1-1 2 15,1 2 1-15,-1 1-4 0,-1 0 4 16,1 0-3-16,0 0-1 0,0 1-3 0,0-1 1 16,0 0-3-16,-1 3-1 0,1-3 2 0,0 0-7 15,-2 0 0-15,2 0-1 0,0 1-6 0,-2-1 3 16,2 0-1-16,2 0 2 0,-2 0-2 0,0 1 6 16,0-1 4-16,-2 1 2 0,2 0 8 15,2 1-4-15,-2-1 0 0,0-1-1 0,2 1-1 16,-2-1 4-16,0-1 0 0,1 1 3 0,-1-1 0 15,1 1 3-15,-1-2 4 0,1 2 0 0,0 0 8 16,-1-1-5-16,1 0-2 0,2-4-3 16,2 1-10-16,0-2 3 0,1 1-2 0,-3 1 1 15,1 0 3-15,-3 2-4 0,0 1 2 0,-1 1-1 16,0 0 3-16,-1 0-6 0,1 1-1 0,0-1 1 16,-1 0-14-16,1 2 7 0,-2-2-6 0,2 0-3 15,-2 0 4-15,2 1-8 0,0 1 5 16,-1 0 4-16,-1 2 3 0,2 1 8 0,0 1 0 15,-1 2 1-15,1-3 2 0,0 0-3 0,0-2 0 16,1 0-1-16,-1 0-2 0,0 0 3 16,2-1 0-16,-2 0 1 0,0-1-2 0,1-1 1 15,-1 0-1-15,2 0 2 0,-2 0-2 0,2 0 3 16,-1 0 1-16,-1-1 1 0,0 1 9 0,0-2-5 16,1 2 3-16,-1-1 2 0,1 1-4 0,0-3 1 15,5-1-4-15,-2 1-2 16,-2 0-3-16,2 0 2 0,-3 2 1 0,-1 0-1 0,0 1 4 15,0 0-7-15,0 0 1 0,0 0 0 0,0 1-7 16,-1-1 5-16,1 0 0 0,0 1-2 0,0-2 0 16,0 1-1-16,-1 1-4 0,1-1 0 15,0 1 1-15,0-1-4 0,-3 0 0 0,3 0-1 16,0 2-5-16,0-2 9 0,0 2 2 0,0-1 5 16,0 1 2-16,0 1-1 0,3-2 0 15,-3 0 0-15,0 1 0 0,0-2 0 0,0 0 0 0,0 0 2 16,1 0-4-16,-1 0 4 0,0 0-2 15,0 0 2-15,0-3 5 0,1 3-3 0,-1 0 3 16,0 0 0-16,1 1 1 0,-1-2-2 0,0 1 2 16,0 0-2-16,0 0-1 0,1-1 2 0,-1 1-2 15,0 0-1-15,0 0 2 0,0 0-2 0,0 0-1 16,-1 0-2-16,1 1 0 0,0-2-1 16,1 2-2-16,-1-1 3 0,0-1-3 0,0 1 0 15,-1 0 1-15,1 0-2 0,0 0 3 16,0 0-2-16,0 0 0 0,0 0-1 0,0 1-1 15,0-1 1-15,-1 0 0 0,2 0 0 0,-1-1 0 16,0 1 0-16,0 0-1 0,-1 0-1 0,1 0 0 16,0 0-2-16,1 0 0 0,-1 0 0 15,0 0 1-15,0 0-1 0,0 0-1 0,0 0 1 16,0 0-3-16,0 0 3 0,0 0-2 0,0 0 0 16,0 1 3-16,0-1-3 0,-1 0 3 0,1 0 2 15,0 0-1-15,0 0 0 16,0 0 1-16,0-1 0 0,0-1 0 0,0 2 0 0,0 0-3 15,0 0-2-15,0 2-1 0,0-2-4 0,0 0 0 16,0 1-1-16,0-2-4 0,0 1 1 0,0 0-3 16,0 0-1-16,-1 0-1 0,2 0-2 0,-2 0 0 15,1 0-3-15,1 1 3 0,-1-2 1 0,0 1 3 16,0 0 5-16,0-2 2 0,0 2 2 16,0 0 5-16,0 0-1 0,0 0 4 0,0-1 0 15,1 1 1-15,-1 0 1 0,0 1-1 0,0-1 2 16,0 0-1-16,0 0 1 0,0-1 2 15,0 1 0-15,0 1-1 0,0-1 0 0,0 0-2 16,0 0 2-16,0 0 0 0,0 0 0 0,0 2 0 16,-1-4-1-16,1 2 0 0,0 0 0 0,1-1-1 15,-1 1 1-15,0 0-1 0,0 0-1 16,0 1 1-16,0-2-2 0,0 1 1 0,0 0 0 16,0 1-2-16,0-1 1 0,0 0-1 0,0 0 1 15,0-1-1-15,0 1-1 0,0 0 2 0,0 0 1 16,0 1 1-16,0-1 0 0,0 0 2 15,0 0 0-15,1 0 0 0,-1 0 0 0,1-1-3 16,3 1 0-16,-1-3-3 0,-1 2 2 0,-1 0 2 16,-1 1-1-16,0 1 2 0,0-1-1 15,0 0 0-15,0 0 1 0,0-1 0 0,0 1 0 0,0 0-1 16,0 1 0-16,0-2 0 0,0 1 0 16,0 1 0-16,0-2-2 0,0 2 2 0,0-1-3 15,0-1-1-15,0 1 2 0,0 0-1 0,0 1 0 16,-1-1-2-16,1 0 0 0,1 0 2 0,-1-1 0 15,0 2 2-15,0-1 0 0,0 0-1 16,0 0-1-16,0 0-1 0,0 0-2 0,0 0-2 16,0 0-2-16,0 0-3 0,0-1 0 0,0 2-1 15,0-1 3-15,0 0 1 0,0 0 3 0,0 0 0 16,0 0 1-16,0 0-1 0,0 0 2 16,0 0 0-16,0 0 1 0,0 0 0 0,0 0-2 15,0 0-2-15,0 0 1 0,0 0 1 0,0 0 2 16,0 0 4-16,0 0-1 0,0 0 1 0,0 0 0 15,-1-1 0-15,2 1 2 0,-1 0 2 0,0 0-2 16,0 1 0-16,0-1 0 0,0 0 0 16,0 0 0-16,0-1 1 0,0 1-3 15,0 0-1-15,0 0-3 0,0 0-3 0,0 0-3 0,0 0-5 16,0 0-6-16,0 0-10 0,0 0-7 0,0 0-9 16,0 0-6-16,0 0 0 0,0 0 2 15,0 0 2-15,1 0 1 0,2 0-5 0,-1 1-5 16,-1-1-5-16,-1 1-1 0,1 0-1 15,-1-1-5-15,1 2-5 0,-1-2-9 0,0 0-4 0,0 0 0 16,0 0 7-16,-1 1 4 0,1 1 5 16,0-1 7-16,0 0-1 0,0 1-3 0,-1-1-7 15,1 0-20-15,-1 1-28 0,1-1-45 0,0-1-90 16,-2 3 181-16,2-2 80 0,0 0 0 16</inkml:trace>
  <inkml:trace contextRef="#ctx0" brushRef="#br0" timeOffset="151556.529">9554 4857 1 0,'1'-1'0'0,"-1"-2"40"0,0 0 227 15,0 1-25-15,1 0-10 0,-1 2-11 16,1-3-11-16,-1 1-13 0,1 1-22 0,-1 0-29 16,2 1-32-16,-2 1-31 0,-2 0-22 0,2 0-17 15,-1 0-10-15,1 1-11 0,0-2-9 16,-1 3 9-16,1 1 17 0,0 4 15 0,-1-1 14 15,0 4 2-15,0 2-9 0,-2-2-7 0,0 3-3 16,2-1-5-16,-2 0-7 0,-1 0-7 0,2-2-7 16,2-1-10-16,-1-2-6 0,1-4-4 0,-1 1-2 15,1-3-1-15,1-2 0 0,-1 2 4 16,0-2 4-16,0-2 10 0,0 2 14 0,0-1 13 16,0 1 8-16,1 0 0 0,-1 0-1 15,0-1-3-15,0 1-4 0,1-2-1 0,0 0-6 16,-1 2-7-16,2-1 0 0,-2 0-7 0,0 1 3 15,0 0 0-15,2-1-10 0,-1-3-11 16,0-4-7-16,0-2-5 0,0 1 3 0,-1-1 8 0,0 6-4 16,0 2-1-16,0 0-1 0,0 2-6 0,0 2 4 15,0-2-2-15,-1 1-1 0,1 0-2 16,0-1-5-16,-1 1-3 0,1-1-2 16,-1 1 4-16,-2 3 4 0,1 4 5 0,0 0 4 0,1 2-5 15,-1-2 3-15,1-1 0 0,-4-1-4 16,5-1 5-16,-1-2-3 0,1-1-1 0,0 1 3 15,0-5 2-15,1 2-2 0,-1 0 1 0,0-1 3 16,2 2-4-16,-2-1 7 0,0 0 3 0,3-1 1 16,-2 0 10-16,0 0-4 0,0 1 5 15,-1-2-2-15,2-5-6 0,6-5-4 16,-1-3-8-16,1-4 0 0,0 6-2 0,-3 4 5 0,-4 5-1 16,-1 3-1-16,0-1 5 0,0 2-6 0,0 0-4 15,-1 2-3-15,1-2-10 0,-1 0 0 16,-1 0-5-16,0 3 0 0,0 5 6 0,-1 1 6 15,-4 7 7-15,3 1 2 0,-2-2 1 0,3 1-7 16,-2-4-1-16,4-1-3 0,1-4-2 0,0 1 8 16,0 2 0-16,1-2 3 0,1 0 3 15,1-1-4-15,-1-4 1 0,-1-2 3 0,-1-1 5 0,1 0 1 16,-1-1 3-16,2 1 4 0,-2-1 1 16,1 0 6-16,1-4-5 0,2-2-2 0,0-3-5 15,4-7-7-15,0 2 0 0,-4 2 0 0,1-2 2 16,-3 2-3-16,4 3 0 15,-5 3 2-15,-1 3-8 0,0 1 8 0,0 2 0 16,-1 0-1-16,1 2 0 0,0-1-4 0,-3 0-2 16,3 0-4-16,0 0 0 0,-2 0-6 0,2 1-7 15,0-1-7-15,0 3-12 0,0-2 2 0,-1 5-25 16,2 2-37-16,-1 3-53 0,5 2-112 0,-3-1-170 16,1 4-513-16,4-4-481 0</inkml:trace>
  <inkml:trace contextRef="#ctx0" brushRef="#br0" timeOffset="154721.6257">10745 4384 1 0,'1'-5'0'16,"2"-1"80"-16,0-1 219 0,1-2-13 0,3 4 4 15,-1-1-17-15,1 1-27 0,-1 0-33 0,0 0-28 16,-2 3-23-16,1 1-28 0,-1 0-22 15,-2 1-29-15,-2 0-27 0,-2 1-22 0,1 0-23 16,1 1 1-16,-1 4 4 0,-1 0 11 0,2 3 14 16,0 3 6-16,0 1 4 0,-2 1-8 0,0 0-4 15,-1-3-13-15,2-2-11 0,1 1 2 0,0-4-5 16,0 0 1-16,1-1 0 0,-1 0-3 0,2-4 1 16,-2 0 2-16,1-1 2 0,1-1 3 15,-2 1 7-15,2-1 6 0,-2 0 6 0,0 0 12 16,0-2 6-16,0 3 8 0,2 0 6 0,-1-3-13 15,4-4-15-15,0-6-15 0,4-2-17 0,0-1-3 16,-1 2 1-16,-1-1-1 0,-4 3 0 16,0 3 4-16,-2 4 0 0,-2 3-1 0,1 0 1 15,0 4-5-15,0-2-3 0,0 1-4 0,-2-1-7 16,2 0-5-16,-1 1 1 0,-1 2 2 16,-2 3 2-16,-1 4 9 0,0 2-1 0,-2 3 2 15,1 0 1-15,2 0-4 0,-2 1 2 16,5-2-1-16,-1-1 0 0,1-4 1 0,1 1 0 15,1-5-1-15,0 0 0 0,0-3 2 0,0 0-2 16,-1-2 3-16,0-2 4 0,0 4-1 0,0-4 8 16,2 2 2-16,-1-1 4 0,0-2 1 0,3-2-5 15,-2-6-4-15,5-2-5 0,0-2-3 0,0-1 0 16,-2 1 0-16,-2 5-2 0,0 1 0 16,-2 1 1-16,0 2-1 0,-1 2 0 0,2 2-3 15,-2 1-8-15,0 2-13 0,0-1-24 16,0 1-24-16,1 3-42 0,3 0-71 0,0 5-145 15,2 3-343-15,0 4-938 0</inkml:trace>
  <inkml:trace contextRef="#ctx0" brushRef="#br0" timeOffset="158210.7082">12592 4375 1 0,'4'-2'0'0,"-2"-1"211"0,3 1 163 15,0-3-48-15,1 2-29 0,0-3-10 0,1 1-13 16,-4 2-21-16,1 0-14 0,-2 2-28 15,-1 0-43-15,-1 1-35 0,-1 1-40 0,1 0-37 16,0 0-22-16,-2 0-18 0,1 2-12 0,1-3-4 16,-1 1-6-16,1 0 1 0,-2 3 7 15,0 4 6-15,1 4 6 0,0 5 5 0,-2 0-5 16,0 2-3-16,2 1-1 0,0-4-4 0,0 1 1 16,0-5 0-16,1-1-1 0,-2-3-1 15,4-1 2-15,-2-4-1 0,1 0 1 0,-1 0 5 16,1-3 6-16,-1 0 7 0,0 0 8 0,1-3 4 15,-1 3 8-15,1-1 5 0,1 0 0 0,-2 0 1 16,1-1-10-16,3-4-13 0,1-3-10 16,1-5-10-16,4-5-5 0,-4 3 3 0,2-2 0 15,-3 0-4-15,-2 6 3 0,-1 1 0 0,1 4-2 16,-3 2 1-16,-1 2 0 0,1 2-3 0,-2 2-2 16,2 2-3-16,-2-3-5 0,1 0-3 0,0 0-4 15,0 1-3-15,0 4 3 0,-3 1 6 16,-1 5 7-16,-2 0 2 0,3 3 1 15,-3-1-2-15,5 1 1 0,-1-3-1 0,1 1 2 0,0-5 1 16,2-1 0-16,0-2-3 0,0-3 4 0,0-1-1 16,2 0 3-16,-2 0 6 0,1-1 2 0,-1 0 4 15,0 0 4-15,1 0-1 0,1-4-6 16,-1-2-3-16,5-7-7 0,-1-1-3 0,1-2 0 16,0 0-2-16,1 1-4 0,-4 4-3 0,4 4-15 15,-6 2-36-15,1 4-66 0,2 2-103 16,0 7-224-16,2 0-720 0,-2 4-308 0</inkml:trace>
  <inkml:trace contextRef="#ctx0" brushRef="#br0" timeOffset="190594.6999">13711 4795 1 0,'1'-2'74'16,"-2"-2"386"-16,1 0-105 0,0-1-50 16,0 3-20-16,0-1-26 0,0 2-24 0,0 0-21 15,0 0-36-15,0 1-48 0,0 1-40 0,0-1-39 16,-2 1-24-16,2 0-8 0,0-1-9 0,-2 2-5 15,2-1-1-15,0 0-3 0,-1 0-4 0,1-1 3 16,0 2 6-16,-1 2 1 0,1 3 14 16,-1-1 1-16,1 0-5 0,0 2 5 0,0-1-11 15,0-1-2-15,0 0 1 0,0-1-3 0,1-1 0 16,-1 0 2-16,1-2-3 0,0 0-3 0,1-2 6 16,-2 1 4-16,2-1 7 0,-2 0 11 0,0 0 0 15,1 0 3-15,-1-1 0 0,0 1-4 16,0 0 3-16,0 0 3 0,1-1-1 0,-1 1 2 15,0-1-2-15,1 1 0 0,-1-2-7 0,0-2-4 16,4-3-14-16,1 0-5 0,-2 0-1 0,0-1-7 16,0 1 9-16,-2 2 0 0,0 0 0 15,0 1 2-15,-1-1-1 0,0 3 1 0,0 0-2 16,0 2 4-16,-1 0-7 0,1 0-3 0,0 2-5 16,-1-2-8-16,1 1-2 0,-1 0-4 15,-1 1-7-15,2 1 5 0,-1 0 4 0,-3 5 7 16,3 2 9-16,-4 3 3 0,0-1-1 0,4-1 1 15,0-3 0-15,0 0-3 0,1-2 4 0,0-1-2 16,0 1-1-16,0-1 4 0,0-2-5 16,0 1 0-16,1-2 2 0,-1 0-2 0,0-1 1 15,1-1 4-15,-1-1 0 0,0-1 4 0,1 1 6 16,-1 1 5-16,0-1 3 0,0 1 3 0,0-1 0 16,0 1-4-16,0-1-1 0,4-2-7 15,-3-1-7-15,4-3-3 0,-4 1-5 0,1-1 0 0,1 4 3 16,-1-2 0-16,0 1 1 0,-1 0 5 15,-1-1-5-15,2 2 0 0,0 0 0 0,-2 0-6 16,0 1 7-16,0 0 0 0,1-1 1 0,-1 2 0 16,0-1-1-16,0 2 1 0,0-1-3 15,0 1 5-15,0 0-5 0,0-2-1 0,0 4 1 16,0-2-8-16,0 0 5 0,0 0 0 0,0 0-2 16,0-2 2-16,0 2-2 0,0 0-1 0,-1 2-4 15,2-2-10-15,-1 0-25 0,2 1-17 16,-1 0-23-16,1 3-55 0,6 3-64 0,1 2-161 15,-1 1-329-15,2 2-873 0</inkml:trace>
  <inkml:trace contextRef="#ctx0" brushRef="#br0" timeOffset="191641.7002">14232 5365 1 0,'0'0'0'0,"1"0"112"0,-1 1 110 0,1-1 31 16,0 0 6-16,-1 1-13 0,0-1-7 15,0 0-1-15,0 0 1 0,0 0-7 0,0 1-24 16,0-1-30-16,0 0-31 0,-1 2-33 0,1-2-24 16,0 1-17-16,-1 0-14 0,0-1-7 0,1 0-6 15,0 1-8-15,0-1-6 0,0 0-8 16,0 1-7-16,0-1-4 0,-1 0-5 15,1 1-2-15,0-1-1 0,0 0-2 0,-1 2 0 0,1-2 0 16,0 0-1-16,0 0 0 0,0 0 2 16,0 0-3-16,0 0 2 0,0 0 2 0,1 0 3 15,-1 0 8-15,1 0 6 0,-1-2 5 0,0 2 4 16,0 0 5-16,1-1 3 0,-1 1 4 0,1-2 5 16,0 2-2-16,-1-1 1 0,2 0 0 0,1-5-18 15,3-8-10-15,3-2-9 0,5-5-10 16,-3 3 4-16,-6 0 2 0,2 8-3 0,-5-2 1 15,0 6 2-15,0 1-1 0,-2 3 1 0,-2 1 1 16,2 1-3-16,-2 1 2 0,1 0-3 16,1-1-5-16,-1 1 2 0,1 0-3 0,-1 1-5 15,0-1-1-15,-1 0 2 0,-1 4-3 0,0 4 7 16,-4 4 3-16,2 3-3 0,-3-1 4 0,2 0-1 16,3-3 0-16,0 2 2 15,-1-4-2-15,3-1 0 0,1-1 0 0,-2-2-1 0,2-1 0 0,2-1 2 16,-2-3 0-16,1 0-3 0,1-2 4 15,0 1 1-15,-2-1 0 0,1 0 7 0,0 1 0 16,0-4-1-16,4-4 0 0,2-3-5 0,6-6-2 16,-1-1 0-16,-2 2-1 0,-3 0-4 15,1 2 5-15,-1 2 0 0,-5 0 0 16,0 4 6-16,0 3-6 0,0 1 0 0,-2 3 1 0,0 0-2 16,0 1 2-16,-2 0 1 0,2 1-1 0,0 0-2 15,-2-1 0-15,2 0-4 0,0 1 0 16,-1-1-6-16,1 0 1 0,-1 2-2 0,1-2-1 15,1 1 4-15,-2-1-4 0,1 1 5 0,0-1-1 16,0 1 5-16,1-1 2 0,-1 2-1 0,1-2 2 16,-1 0 5-16,0 0-5 0,0 0 1 0,2 0 1 15,-2 0-7-15,2-2 8 0,-2 1 2 16,1 0 1-16,-1 0 4 0,0-1-4 0,2 0-2 16,-1-3-2-16,-1 2 1 0,1-1-2 15,1 2 0-15,-2 0 1 0,0 2-6 0,2-2 5 16,-2 2-2-16,-2 0 0 0,2 0 1 0,0 0-2 0,-2 0-2 15,2 2-3 1,0-2-3-16,0 0-13 0,-1 0-20 0,2 0-41 0,-1 2-21 0,2 1-50 16,0 7-86-16,1 0-203 0,-1 3-731 0,1-3-270 15</inkml:trace>
  <inkml:trace contextRef="#ctx0" brushRef="#br0" timeOffset="196373.4765">15423 5313 1 0,'1'0'0'0,"-2"-1"0"0,1-2 0 0,-1 1 0 16,1 1 88-16,0 0 127 0,0 0-29 0,0 0-13 15,1 1 0-15,-1-1-4 0,0 2-7 0,0-1-16 16,1 0-22-16,-1 0-17 0,0 0-6 0,0 1-8 15,0-1-4-15,3 1-3 0,-6-1-1 16,3 1-2-16,-1 0-7 0,0 1-15 0,1-1-20 16,0 1-16-16,-1-1-9 0,1-1-5 0,0 0 1 15,-1 2-5-15,1-2-3 0,-1 2 35 0,0 2 34 16,0 3 16-16,-5 2 8 0,4 1-31 16,0-2-31-16,-2 1-12 0,3-3-3 0,0-1-5 15,1-1 0-15,0 1-4 0,0-3-4 0,0 1 1 16,0-1-6-16,1-1 6 0,0 0 1 0,-1-1-1 15,3 2 4-15,-3-2 2 0,0 0 6 16,1 0 6-16,-1-2 9 0,0 2-2 0,0-1 0 16,0 1 1-16,1 0-3 0,-1-1 5 0,0 1 0 15,0 0-2-15,1 0 3 0,-1 0-5 16,0-2-6-16,2-2-7 0,0-2-7 0,4 1-9 16,-3-2-1-16,-2 1 1 0,3 0-4 0,-2 1 4 15,-1 3 0-15,0-1 0 0,0 1 4 16,-1 0-4-16,0 2 0 0,0 0-2 0,0-2 1 15,-1 4-2-15,1-2 0 0,0 0 0 0,0 1-5 16,0 0 4-16,0-1 0 0,-1 1-3 0,1-1 5 16,0 1-11-16,-1-1-1 0,1 2 1 0,-1 1 1 15,1 0 7-15,-1 4 2 0,-2-1-1 0,2 1-1 16,0-3 2-16,1 3 0 0,0-4 3 16,0 1 3-16,0 0-6 0,0-2 0 0,0-1 0 15,1-1-5-15,-1 0 5 0,1 0 2 0,-1 0 1 16,0 0-1-16,3-1 5 0,-3 1 1 0,0-1 1 15,1 1 8-15,-1-1-4 0,1 1 3 16,-1-2 1-16,2-1-9 0,0-2 5 0,3-2-6 16,-2 1-2-16,-1-1 7 0,4 0-10 0,-4-1 3 15,0 3 0-15,0 2 0 0,1-2-2 0,-2 4-1 16,-1-1-2-16,0 2-5 0,-1 0 6 16,1 2-2-16,0-2-1 0,-3 1 3 0,2-1-7 15,0 1-4-15,1-1-4 0,-1 1-1 0,0 2 1 16,0 2 5-16,0-2 5 0,-4 5-3 15,3-1 6-15,2-2 0 0,-1-1 1 0,1-1 3 16,0-1-3-16,0-2 0 0,0 2 0 0,1-4 0 16,-1 2 1-16,0 0 1 0,0 0 3 0,1 0 5 15,-1-1 3-15,0 1 3 0,1-1 2 16,3-2-5-16,-2-1-4 0,1-3-5 0,3-4-2 16,-3 2-4-16,2 0 5 0,-3 2 0 0,-1 1-2 15,0 2-2-15,-1 0 1 0,0 1 2 16,0 0 0-16,0 3 4 0,0-1-9 0,0 2-7 15,0-1-17-15,0 2-31 0,0-1-25 0,1 5-76 16,5 1-152-16,-1 6-563 0,4 1-770 16</inkml:trace>
  <inkml:trace contextRef="#ctx0" brushRef="#br0" timeOffset="217089.9796">15666 5992 1 0,'1'-1'0'0,"-1"-1"0"0,0-1 0 16,0 1 0-16,0 1 0 0,0-1 192 15,0 0 42-15,1 2 3 0,-1-2-4 0,0 1-10 16,0 0-10-16,0 1-15 0,0 0-19 0,0 1-29 16,0 0-30-16,0-1-24 0,0 0-16 15,0 2-17-15,-1 0-16 0,1-1-11 0,0 0-17 16,-1-1-9-16,1 1-5 0,0 1 31 0,-2 3 34 15,0 2 21-15,-3 3 17 0,3-1-21 0,-1 2-23 16,-3-3-13-16,4 0-8 0,-4 1-10 16,3-2-7-16,1 0-4 0,-5 2-3 0,5-2-6 0,-2 0-2 15,0 1-3-15,2-2-3 0,1-1 1 16,0-1-1-16,0 1 0 0,0-1 0 16,1-1 1-16,1-1 0 0,-1-1 0 0,1-1 3 0,-1-1 3 15,0 1 10-15,1-2 9 0,0 2 7 16,-1-1 6-16,3-1-7 0,4-4-8 15,3-3-9-15,1-2-9 0,-1 0-2 16,1-2-1-16,-2 2-1 0,0 0 0 0,-1 2 4 0,-4 1 1 16,-1-1 1-16,1 2 3 0,-3 3 1 0,-1 0 2 15,-1 3 1-15,0 1-1 0,1 1-4 0,-3-1-5 16,3 1-6-16,-1-1-8 0,0 1-3 16,1 1-4-16,-2 2 3 0,-5 3 4 0,2 4 2 15,-4 0 4-15,-1 3-1 0,0-3-1 0,2 1 1 16,3-2-1-16,-2 1 1 0,0-2 0 0,3 2 1 15,-2-2-1-15,3-1-1 0,3 0 1 0,0-5-2 16,0-1 1-16,0 1 0 0,0-3 0 16,0 1 2-16,1-2 3 0,0 1 1 0,0-2 3 15,2 1 7-15,-2-1 3 0,2 0 0 0,7-5-1 16,-1-2-5-16,2-2-4 16,1 0-3-16,-3 1 0 0,-1-1-1 0,-3 3 1 0,2 1 1 15,-5 1 1-15,-1 2 2 0,0 2 0 0,-1 1-1 16,-1 2 0-16,1-1-5 0,-1 0-3 0,0 1-3 15,1-1-5-15,-1 2-1 0,0-1-2 16,-5 2 1-16,2 4 4 0,-5 1 3 0,0 4 1 16,-4 1 2-16,4 0 0 0,-1-1-2 0,1 1 0 15,1-3-1-15,5-1-1 0,1 1 3 0,1-3-1 16,0 1 0-16,1-2 2 0,1-2-2 16,0-1 0-16,1-2 0 0,-2 1 0 0,2-1 0 0,-1-2 2 15,-1 1 0-15,3-2 1 0,1 0 6 16,4-3 0-16,1-2-1 0,3-4 0 0,2-4-5 15,1 2 0-15,-3 0 1 0,-2 0-1 0,-1 3 0 16,-5 3 4-16,2 2-1 0,-5 1 1 0,-1 2 1 16,-1 1-2-16,1 0 0 0,-2 2-1 15,-1-1-3-15,2 1-3 0,0-1-4 0,1 2-5 16,-1-1-3-16,-1 2 6 0,-5 2-1 0,-1 2 5 16,-2 4 6-16,4-2-4 0,-1 3 0 15,0-3 2-15,5 0-3 0,-2 1 1 0,-1-2 0 0,4 2 0 16,2-4 0-16,3-2 0 15,-3 0 1-15,1-2 0 0,0-1 1 0,0-1 1 16,3 0 2-16,-2-2 3 0,5-2-2 0,2-3 3 16,1-3-1-16,2-2-1 0,2-1 0 0,-3-2 1 15,0 1 0-15,-3 1 1 0,-3 0 3 0,-3 2-2 16,-1 2 2-16,-2 2 2 0,0 0-2 0,-2 1 0 16,-1 2 0-16,-2-1-7 0,3 4-2 15,-3 1-7-15,2 1-9 0,0 5-10 0,-7 6-29 16,-2 8-80-16,-3 9-293 0,2 4-1336 0</inkml:trace>
  <inkml:trace contextRef="#ctx0" brushRef="#br0" timeOffset="222802.2123">12754 4135 1 0,'0'-1'0'0,"-2"-1"0"0,2-1 0 0,-1-2 0 16,2 0 0-16,-1 2 0 0,0 1 0 15,0-1 0-15,0 0 0 0,0 1 36 0,-1-1 187 16,1 2-6-16,-1 1-37 0,1 0-50 0,0 1-32 16,0-1-38-16,0 0-36 0,0 0-21 0,0 2-11 15,0-2-10-15,0 0-11 0,0 1-18 0,0-1-25 16,1 1-30-16,-1-1-24 0,0 1 59 15,3 2 37-15,0-1 42 0,0 1 38 0,3 0-35 16,0 1-2-16,1-1 1 0,2 0 5 0,-3-1 6 16,1-1 0-16,1 1 1 0,-3-1 0 0,2 1-3 15,3 1 0-15,-4-1-2 0,0 2-6 16,1-2-6-16,-1 0 2 0,0 1-1 16,1 0 3-16,-1 1 3 0,-1-2-2 0,0 2-3 15,2 0-1-15,-3-1-3 0,1 1-2 0,1-1 1 16,0 1 1-16,2 0-1 0,-4 2 2 0,3-1-2 15,-1-1-2-15,2 2 0 0,-1-1-1 0,2 2 1 16,0-1-2-16,0-1 2 0,0 3-3 16,3-2 3-16,0 1 2 0,-2 0 1 0,2 0 4 15,3 0-3-15,-1 0-3 0,-2-2-2 0,2 3 0 16,1 0-2-16,-4-2-1 0,4 0 2 0,-1 2-2 16,-4-1 1-16,3 0 0 0,-3-1 1 15,2 0 5-15,2-1-4 0,-2-1 2 0,-2 3-1 16,2-2-4-16,-1 1 2 0,3 0 1 0,-4 0 1 15,2 2 5-15,1-1-1 0,-3-1 1 0,3 0 0 16,0 2-1-16,1-1-4 0,1 2 1 16,-1 0-1-16,0 0-6 0,2-2 6 0,-2 0 1 15,3 3 1-15,-2-1 6 0,2 0-2 0,-1 2 0 16,-2-2-1-16,3 1-4 0,-2-2 0 0,3 1-1 16,-6 2 1-16,3-3 0 0,0 2 14 0,1-2 8 15,-1 0 1-15,4 2 4 0,-4-1-12 0,3 0-7 16,0 2 0-16,-4-4-2 15,5 4 0-15,-1-3-1 0,1 0-5 0,-3 2-3 16,1-2 1-16,3 2 0 0,-2-2 1 0,2 2 7 0,-3 1-4 16,1-4-1-16,1 1 1 0,-2 3-5 15,-1-5 0-15,2 1 1 0,2 2 0 0,-1-2-1 16,0 2 3-16,-2 0-2 0,0 0 0 0,2-2 4 16,0 2-3-16,1-1 3 0,-1 2 0 15,-2-1-1-15,2 0 1 0,1 1 0 0,-1-1-2 16,3 3 1-16,-1-3 0 0,3 0 2 0,-2 2 0 15,0-2 4-15,-1 2-4 0,0 0-2 0,0 0 0 16,-1 0-3-16,0-1 1 0,3 0 4 16,-5 1-2-16,3-2 3 0,1 0 0 0,-1 2-2 15,-1-3 0-15,0 2 0 0,1 1-1 0,0-1-1 16,0 1-1-16,-5-2-3 0,4 3 1 0,-1-3-1 16,-1 0 1-16,-3 0 2 0,2 2-1 0,2 0 3 15,-3-2-1-15,1 2 1 0,1-1-1 0,-4-1-1 16,4 2 2-16,-2-3-4 0,-1 4 0 0,-1-2 1 15,2 0-1-15,-3 1 3 0,4 0 3 16,-5 1-1-16,7-1-1 0,-6 3-2 0,4-3 1 16,0 0-1-16,-3-1 3 0,3 0 3 15,-2 1 0-15,1-2 0 0,-1 4 0 0,0-3 0 16,-3 1 2-16,2 1 1 0,-1 0 0 0,0 0-2 16,-3-1-1-16,2-1 2 0,-1 1 1 0,-1-1 4 15,1 2 1-15,-1-1 1 0,-1 1-2 16,1 0-1-16,1-1 0 0,0 0-2 0,1 0-1 15,1 3 2-15,0-1 1 0,0-1 3 0,2 1 2 16,0-3 3-16,1 3 2 0,-1 0 0 0,3-1-2 16,0 2-2-16,-3-1 0 0,2-1 0 15,-4 1 1-15,5 0-3 0,-5-1-1 0,4 2-3 16,-3-2-4-16,2 2 1 0,-3-3-1 0,5 3-2 16,-5-3-1-16,5 3-3 0,-5 0 3 0,4 0 1 15,-3 1-3-15,3-2 5 0,-4 3-7 0,4-5-1 16,-5 5-1-16,4-4-1 0,-2 2 3 0,-1 0 1 15,1 0 0-15,0 0-3 0,-3 0 3 16,3-2-2-16,0 2 1 0,-3 0 5 0,0 1-4 16,-1-2 0-16,-1 0-1 0,0-2-1 0,-4 1 2 15,2-3-1-15,0-2 2 0,-4 3-4 16,3-2 3-16,-1-2-1 0,-3 2 1 16,2-4 4-16,-2 1-5 0,0-1 0 0,-1-1-1 0,0-1-4 15,3 2 5-15,-3-3-2 0,-1 0 2 0,0 0-1 16,0-1 1-16,0 0 3 0,0 0 5 15,-1 0 8-15,2 0-1 0,-1-1 1 0,0 2 1 16,0-1 0-16,0 0 7 0,0 0 5 0,-1-1 1 16,2 1-2-16,-1 0-1 0,0 0-5 15,0 0-4-15,0 0 1 0,0-1-11 0,0 1-3 16,0 0-7-16,0 0-16 0,0 0-37 0,1 1-84 16,2 2-361-16,6-1-1082 0</inkml:trace>
  <inkml:trace contextRef="#ctx0" brushRef="#br0" timeOffset="252296.088">3793 9794 1 0,'0'-8'0'16,"-1"0"125"-16,1-7 161 0,-1 6-16 16,1 0-11-16,-1 0-21 0,-1 2-21 0,0 2-17 15,2 0-19-15,-4-1-10 0,0 3-17 0,2 1-22 16,-4 0-22-16,1 2-25 0,1-1-17 0,-1 1-15 15,2 1-11-15,-2 0-10 0,1 2-15 0,0-1-4 16,-1 7-6-16,-2-2 4 0,-1 5 4 16,1 2 0-16,-3 2 3 0,0 0-4 0,2 3 4 15,-3-1 1-15,1-1-3 0,2 0 4 0,2 2-7 16,0-1-3-16,3 0-2 0,-2-1-2 16,4 0 1-16,1-2 0 0,3-2 1 0,1-1-4 15,0-1 2-15,4 0 0 0,3-2 3 0,2-1 5 16,2 2 0-16,2-2 2 0,3-2 0 0,1 0-3 15,4-3 2-15,1 1-2 0,3 0 0 0,2-1-2 16,2 1-4-16,1 1 2 0,2-1-5 16,-1 0 4-16,0 2-3 0,-2 2-2 0,-1 0 2 15,-1 1-5-15,-1 0 3 0,1 2 0 16,-5 1-1-16,-1-1 1 0,-4 2-4 0,-1 0 2 16,-3 1-1-16,-4 1 2 0,-2 3 0 0,-1 0-2 0,-5 3-1 15,-1-1 0-15,-4 2 3 0,-2 0 1 16,-1 0 3-16,-2 2-1 0,-5-3-1 0,0 0 2 15,0-1-1-15,-5 3 4 0,-1-4-1 0,-2-2 1 16,-1-2 2-16,0-4-2 0,0-4 5 16,-1-2-1-16,1-4 0 0,-2-3-4 15,4-4-2-15,-4-3-1 0,7-4 0 0,-2-3 0 16,3-4-3-16,0-2-3 0,3-4 1 0,2-6-4 0,2-1 3 16,2-2-3-16,3-5 0 0,2-1 6 15,5-2-7-15,-1-3 4 0,2 1-2 0,-3 0 1 16,4 0 4-16,-2 1 0 0,-2 1 3 0,0-1-4 15,-4 1 3-15,0 4 1 0,0 4-2 0,-3 0 6 16,1 5-6-16,-4 0 4 0,-1 5-1 16,0 3 1-16,-5 4 2 0,-2 4-1 0,1 0-1 15,-4 3-4-15,-1 3-2 0,0 5-1 16,-3 1-1-16,-1 4 2 0,-1 1-3 0,-1 3-1 16,-3 3 0-16,2 3 0 0,0 3 3 0,1-1 0 0,2-1 1 15,-1 4-2-15,3-3-2 0,0 3 2 16,3-1-2-16,1-1 2 0,4-2 1 0,3 1-3 15,0-3 1-15,4-2-5 0,0 2 5 0,3-4 1 16,1-2 0-16,2-1-4 0,-1 1-5 0,3-1-8 16,3-1-10-16,-2 1-14 0,4-2-31 15,3 0-46-15,3-4-62 0,4 1-102 0,0 1-217 16,3 0-408-16,-1 1-234 0</inkml:trace>
  <inkml:trace contextRef="#ctx0" brushRef="#br0" timeOffset="252696.9251">4472 10008 1476 0,'-3'0'241'0,"0"2"-10"0,0-2-16 0,-1 0-10 16,3 0-21-16,0-2-28 0,-2 2-26 15,1 0-24-15,-1-1-19 0,1 1-15 0,2 0-12 16,-1 0-8-16,2 0-10 0,-1 0-8 0,1 0-11 16,0-1-5-16,3 0-3 0,0-1-1 0,1-2 1 15,5-1-2-15,3-3 0 0,6-3-3 16,4-2 1-16,7-4-4 0,1-3 4 0,3 0-3 16,3-2-4-16,4 2 0 0,-1-1-5 15,-2 1 7-15,-2 1-1 0,-1 3 4 0,-5 3-1 16,-1-3-5-16,-2 5-1 0,-2-1-1 0,-5 3 3 15,-3 0 0-15,-3 2 0 0,-3 0 2 0,-5 3-4 16,0 1 4-16,-2 0 4 0,-4 2 1 0,0 1 3 16,0 0-5-16,-2 0-2 0,2 0-1 0,0 1 1 15,0-1-1-15,-2 0-4 0,2 2 1 16,-2-4-8-16,1-1-5 0,0 2-13 0,1-2-31 16,-2-2-47-16,2-1-79 0,0-2-160 0,3-3-428 15,2-5-880-15</inkml:trace>
  <inkml:trace contextRef="#ctx0" brushRef="#br0" timeOffset="252956.1787">5311 9261 1668 0,'-2'-5'539'0,"1"-4"-314"0,-2 0-11 0,2 6-43 0,1 1-27 15,0 2-21-15,0 2-28 0,0 0-29 0,0-1-26 16,0 1-12-16,1 5-4 0,3-1-1 15,3 6 8-15,0 4 3 0,6 2-3 0,0 7-2 16,-1 1-6-16,4 4-4 0,-2 3-6 16,-1 3 1-16,3 3-2 0,-5-1-5 0,0 1-1 15,-1-1-2-15,1-4 1 0,0-2 1 0,-2 1-1 0,0-6-3 16,-1-1-6-16,0-2-12 0,-3-2-18 16,1-2-14-16,-2-2-30 0,-1-3-42 0,3-4-70 15,-5-2-80-15,0-7-138 0,-1-3-552 16,-1-5-512-16</inkml:trace>
  <inkml:trace contextRef="#ctx0" brushRef="#br0" timeOffset="253243.0394">5538 9088 1853 0,'10'-18'232'0,"2"-5"-16"15,4-5-30-15,5 4-25 0,5 3-22 0,1 0-12 16,7 3-18-16,1 0-13 0,2 3-17 0,0 5-12 15,1 0-12-15,1 7-16 0,0 4-6 16,-5 5-9-16,-1 3-6 0,-5 6-3 0,-1 2-3 16,-7 5 0-16,2 4 1 0,-3 5 2 15,0 1-4-15,-6 4 0 0,1 4-2 0,-6 2-3 16,-1 1 4-16,-4-2-2 0,-1-2-1 0,-4 0 0 16,1-6-3-16,-1 3 1 0,-2-5 1 15,-2-2 1-15,3 0-2 0,-4-2-5 0,5-1-5 16,-4-2-10-16,4-5-15 0,-2 1-18 0,0-5-29 15,1-3-32-15,1-2-41 0,-3-5-54 0,2-2-123 16,-2-5-325-16,0-1-919 0</inkml:trace>
  <inkml:trace contextRef="#ctx0" brushRef="#br0" timeOffset="253551.7007">5902 9257 1228 0,'-8'0'421'15,"1"1"-183"-15,-2-1-84 0,8 2-20 16,3-2 12-16,4 1 35 0,6-1 27 0,8-3-19 16,9-3-41-16,7-6-39 0,11-1-31 0,-2-3-14 15,6-2-12-15,3-4-7 0,1-4-2 0,-3-2 0 16,-1 1 2-16,-2 0-4 0,-5 1 0 16,1 3-10-16,-3-1-1 0,-1 3-1 15,-1 1-4-15,0 4 2 0,-7 0-9 0,-4 3-3 16,-10 4 3-16,-5 1 0 0,-4 1 4 0,-6 3 1 15,-2 2-2-15,-1 2-5 0,-2-2-2 0,-1 4-3 16,2-2-1-16,-3 1 0 0,2-1-1 0,0 1-5 16,-3-1-4-16,-1 0-4 0,-5 0 0 15,1 1 1-15,-2-1 0 0,-1 4-5 0,1-2-22 16,0 3-32-16,-2 2-57 0,1 0-113 0,0 5-365 16,1-2-1178-16</inkml:trace>
  <inkml:trace contextRef="#ctx0" brushRef="#br0" timeOffset="254176.0623">4502 11129 1996 0,'-19'6'75'0,"-6"1"-12"0,-6 5 48 16,7-5 20-16,5 0 9 15,2 1 5-15,1-3-16 0,5-1-16 0,5-2-8 0,2-1-19 16,4-1-17-16,1-1-16 0,2 0-14 15,0-3 3-15,7-2 5 0,9-6 10 0,10-3 4 16,9-8-8-16,11-3-6 0,8-5-11 0,13-5-3 16,7-8-7-16,9-3 1 0,12-5-3 0,3-3-7 15,10-5 0-15,2-3-8 0,3-1 0 0,4-1 1 16,-5 3-2-16,0 2-2 0,-6 4-3 16,-2 5 0-16,-12 4-1 0,-9 5 4 0,-12 5-4 15,-11 5 2-15,-11 3-1 0,-11 6-2 0,-9 4 9 16,-10 4-1-16,-8 5 3 0,-3 2 1 15,-8 5 0-15,-1 1-1 0,-2 1 0 0,-2 2-1 0,1-1-5 16,-1 2-6-16,1-1-4 0,-6 2-7 0,2 1-1 16,-5 4-2-16,-6 4-6 0,-1 2-8 15,-7 7-22-15,-3 1-31 0,-1 3-39 0,-6 5-62 16,-3 1-83-16,-5 6-212 0,-5 1-786 0</inkml:trace>
  <inkml:trace contextRef="#ctx0" brushRef="#br0" timeOffset="254557.0442">4567 11503 1599 0,'-35'23'183'0,"-14"10"9"0,-8 5 58 16,8-6-24-16,13-8-25 0,5-4-24 16,5-3-49-16,5-2-22 0,8-5-6 0,4 0-14 15,2-7-10-15,6-2-13 0,2-2-11 0,3-1-15 16,1-1 4-16,7-5 2 0,11-4 5 0,9-11 8 15,19-9-16-15,11-7-8 0,12-10-8 0,13-6-9 16,9-6 4-16,5-4-2 0,13-2-1 16,9-1-5-16,6-1-2 15,3-1-4-15,2 1 4 0,2 2 2 0,-1 3-7 0,-5 5 1 0,-5-1-5 16,-13 5-2-16,-8 3 6 0,-14 3 4 16,-14 5-1-16,-12 7-1 0,-11 4 1 0,-13 3 0 0,-8 6 6 15,-6 2 8-15,-10 6 2 0,-3 4 3 16,-7 3-5-16,0 3-5 0,-4 5 2 0,-2-2-2 15,0 3 1-15,0 1-11 0,0 1-6 0,0-2 0 16,-1 0 0-16,0 0 0 0,1 0 0 16,-3 1 0-16,1-1 0 0,1 3 0 0,-1-3 0 15,1 1 0-15,-5 0 0 0,1 1-4 0,-3 1-31 16,-2 2-22-16,0 2-35 0,-1 2-54 0,-4 6-122 16,1 6-525-16,-5 4-1003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46:20.04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776 1923 1 0,'0'-2'0'0,"0"0"0"0,-1-3 0 15,1 1 0-15,-1-3 170 0,1 2 84 16,-1-2-29-16,-2 0-32 0,3 0-13 0,-1 0-11 0,0 0-15 16,1-1-1-16,-1 1 1 0,1 1-10 0,-1 1-14 15,0-1-18-15,1 3-31 0,-1 1-32 16,0 1-23-16,1 1-22 0,-4 0-9 0,4 1-9 16,-1 1 8-16,1 1 16 0,-1 4 12 0,1 3 17 15,0 4-4-15,-3 6 1 0,2 4-4 16,0 5-3-16,-3 3-3 0,3 6-11 15,0-1-3-15,2 4-4 0,0-1-2 0,4-1 2 16,-1-3 3-16,4-2 0 0,-3-1-1 0,4-4 0 16,2-4-3-16,-1-1 5 0,7-5 6 0,-5-3-1 15,5-1 1-15,-2-5 2 0,3-3-2 0,0-1 9 16,0-6-2-16,3-4 3 0,11-10 0 0,-1-9-5 16,-3-7 3-16,-8 0-7 0,1-2-1 0,-7-2-4 15,5-5-3-15,-8 3-2 0,-1 0-1 16,0 7 6-16,-7 4 3 0,2 5 4 0,-4 6 1 15,1 1-5-15,-4 6 1 0,1-1 3 0,0 3 3 16,-1 3 6-16,0 1-4 0,2 0-5 0,-1 2-11 16,1 0-7-16,0 0-6 0,-1 0-8 0,1 1-8 15,0-1-9-15,0 1 4 0,1 6 10 16,2 4 10-16,0 6 14 0,0 5-5 0,-1 4-3 16,3 5-1-16,-3 1 0 0,2 2 4 15,1 0 0-15,-3 0 3 0,1-3-3 0,1 2 1 16,-2 0-1-16,0 2 1 0,0-4-2 0,2-2-1 15,-1-3-1-15,-1-2-2 0,3-2 2 0,-4-1 1 16,1-1-1-16,-1-1-3 0,1-4-8 0,3 0-23 16,-3-4-35-16,0 1-44 0,2-4-63 15,0-3-105-15,3 0-149 0,-1-7-463 0,3-7-172 16</inkml:trace>
  <inkml:trace contextRef="#ctx0" brushRef="#br0" timeOffset="203.9401">1457 2252 1213 0,'0'-3'294'0,"-2"-1"-17"0,0 1-54 0,-2 0-29 15,4 1-35-15,-1 1-28 0,1 1-28 0,-1-1-28 16,1 1-28-16,0 0-25 0,-1 0-21 16,0 0-20-16,1 1-27 0,0-1-14 0,0 5-14 15,0-1-41-15,0 2-90 0,1 2-173 16,0 4-440-16,2-3-205 0</inkml:trace>
  <inkml:trace contextRef="#ctx0" brushRef="#br0" timeOffset="651.864">1700 1928 994 0,'-2'-9'217'0,"1"-7"36"0,-1 0-29 0,5-1-29 16,0 1-28-16,4 1-17 0,-1-1-23 0,3 1-19 16,2 2-32-16,3-1-17 0,-2 2-21 0,0 2-15 15,0 2-2-15,1 5-15 0,0 3-2 0,-1 4 2 16,0 4-4-16,-2 5 3 0,1 6 2 0,2 5 1 16,-6 6 8-16,-1 6 2 0,-5 5 7 15,-3 5 3-15,-4 7-5 0,-3 3-2 0,-3-1-3 16,1-3-8-16,2-7-1 0,-1-10 0 0,0-7 1 15,2-8 1-15,0-3 2 0,4-3 0 16,0-6-4-16,0 0-5 0,4-3-3 0,0-3-1 16,4 0-1-16,-2-1 6 0,2-1 5 0,5 1 8 15,4-3 10-15,8-4 2 0,6-6 2 16,9-1-7-16,2-7-8 0,3 0-3 0,4-1-8 16,-3 0 0-16,0-2 0 0,2 3-5 0,-5 2 5 15,-3-1-4-15,-7 5 1 0,-6 2 1 0,-3 4-1 16,-9 2 0-16,-2 2-1 0,-5 2 6 15,-2 2 6-15,-2 0 6 0,0 1 6 0,-2-1-3 16,0 1-1-16,2-1-2 0,-1 1-4 0,1-1-2 16,0 2-4-16,0-1-2 0,0-1-6 0,-1 0-5 15,0 1-11-15,0 0-15 0,-2 2-14 0,-1 4-31 16,0 3-50-16,-5 6-73 0,-1 4-119 16,-1-1-212-16,-1 3-1022 0</inkml:trace>
  <inkml:trace contextRef="#ctx0" brushRef="#br0" timeOffset="1021.0036">1314 3039 1487 0,'-26'11'213'15,"-1"0"11"-15,-8 2-29 0,10-2-5 16,7-3 8-16,7-2-25 0,2-2-34 0,7-3-37 0,2-1-35 15,0 1-34-15,2-1-23 0,-2 0-10 16,3 0 9-16,3-1 28 0,3 0 21 0,8-2 17 16,7-2 1-16,8-3-13 0,7-5-14 0,6-5-8 15,5-2-7-15,6-3-9 0,-4-2-4 16,-2 0-4-16,0-2-10 0,-2 1 5 0,0 1 2 16,-2 0-3-16,-2 4 2 0,-3-1-5 15,-2 3-5-15,-5 3 1 0,-4 1-2 0,-3 1 0 0,-6 5-1 16,-8 1 1-16,0 3-7 0,-7 1 11 0,0 2-1 15,-3 0 1-15,-2 1 9 0,-1 1-9 0,-1 0 1 16,1 1-1-16,-1-1-6 0,0 2 1 16,0-2-5-16,-1 0-8 0,-1 0-11 15,2 2-14-15,-1-1-28 0,-5 2-30 0,-3 5-31 0,-3 3-63 16,-8 10-86-16,-6 6-168 0,-3 0-529 0,-2 5-448 16</inkml:trace>
  <inkml:trace contextRef="#ctx0" brushRef="#br0" timeOffset="1369.1427">1257 3498 1736 0,'-8'2'287'0,"-1"1"-52"0,0 0-23 16,4-3-46-16,6 0-32 0,-1 0-11 0,3 0-47 16,-2 0-19-16,1 0-13 0,-1-1 0 15,5-2 12-15,7-4 11 0,4 0 7 0,8-5-9 16,8-2-13-16,5-5-13 0,1 3-7 15,1 0-1-15,1-3-1 0,2 0 2 0,6-6 0 16,3-3-2-16,7-3-1 0,1-2-8 0,1 3-3 16,2 0-5-16,-4 4-4 0,2-1 3 0,-5 1-2 15,1 3 1-15,-4 0-1 0,-3 5-3 0,-9 0 0 16,-5 2-3-16,-8 3 2 0,-3 2-3 0,-11 4 2 16,1 2 2-16,-8 2-1 0,-3 0 8 15,-3 3-1-15,-1 0 5 0,-1 0 1 0,0 1-3 16,1 1 2-16,0-2-4 0,-2 0 3 0,1 0-4 15,-1 0-1-15,2 1-3 0,-1-1-6 0,1 0 3 16,0 0-5-16,0 0 1 0,-1 0-3 16,1 1-14-16,-2-1-19 0,1 0-41 0,1 0-74 15,-2-1-269-15,-1 2-1408 0</inkml:trace>
  <inkml:trace contextRef="#ctx0" brushRef="#br0" timeOffset="25736.0869">3630 2416 1 0,'1'-7'0'0,"0"-4"0"0,2-2 335 0,0-1 7 16,0 3-8-16,0-1-33 0,-1 3-32 15,0-2-26-15,1 2-43 0,0 0-33 0,-3 2-25 16,0 2-21-16,1 2-17 0,-1 2-25 16,0 1-26-16,-1 1-27 0,1-1-21 0,0 1-16 15,0 1-28-15,0-2-26 0,0 4 5 0,0 4 14 16,0 5 32-16,1 7 28 0,0 4 2 15,-1 8 4-15,-1 7-4 0,-2 5 5 0,-3 6 1 16,-2 3-3-16,-1 3 4 0,0 2-6 0,-3 2-1 16,-1-2-2-16,2-1-4 0,2-4-1 0,3-7-5 15,0-5 0-15,1-6 0 0,-1-7 2 16,1-4 2-16,1-2-1 0,3-6 3 0,-2-5-4 16,2-5 7-16,0-5 26 0,1-1 33 0,0 0 40 15,0-1 22-15,0-5-28 0,-2-4-33 0,1-6-39 16,-2-10-28-16,2-5 0 0,-2-5 5 15,-2-10-7-15,3-3-1 0,0-6-2 0,2-2-5 0,-1 2 4 16,2-1 2-16,0 3-3 0,0 3-1 16,3 2 1-16,2 3-1 0,-2 3 1 0,2 4 2 15,3 2-6-15,5 4-5 0,2 1 0 16,6-2-2-16,3 8 1 0,5-2 3 0,-1 5 2 16,1 4 1-16,2 0 2 0,2-1 0 0,2 2 1 15,2 2 0-15,-5 4-2 0,1 6-2 0,-5 4-2 16,-3 4-4-16,-2 5-2 0,-5 5 0 0,-2 2 1 15,-3 3 8-15,-3 2 2 0,0 2 3 16,-4 3 1-16,-3 1 0 0,-2 2 3 0,-6 5 1 16,-2-2-3-16,-4 2-2 0,-5 2 4 0,-4-5 4 0,-4 2 5 15,-2-3 3-15,-3-2-1 0,-2-2-2 16,4-3-1-16,0-2-1 0,-1-4 1 0,4-1 0 16,1-2 0-16,3-2-4 0,1-3 1 0,1-1 2 15,4-1 4-15,-1-4 4 0,2 0-1 16,0-2 1-16,2-1 1 0,-1 0-5 0,2-4-2 15,4-2-11-15,-1 1-17 0,1-2-20 0,0-3-28 16,3-1-39-16,0-1-65 0,5-2-106 16,4-1-218-16,2 0-599 0,4-4-166 0</inkml:trace>
  <inkml:trace contextRef="#ctx0" brushRef="#br0" timeOffset="26218.5803">3549 1902 1422 0,'-7'-6'251'0,"-4"-2"7"0,-1-5-24 0,2 2-7 16,3 2-16-16,2 2-36 0,-1-3-45 15,1 2-31-15,1 4-22 0,1 0-21 0,1 3-13 16,1 1-16-16,1 0-14 0,0 0-12 0,1 1-3 15,-1-1 0-15,0 1-1 0,1-1 0 0,0 0-6 16,0 0-4-16,-1 2 2 0,4-1 3 0,3 1 7 16,2 0 11-16,7-1 6 0,1 0 3 15,6-3 8-15,5-2 2 0,10-2-2 16,4-2-1-16,0-1-10 0,-1 2-6 0,-2 2-3 16,-7-3-1-16,-1 5 2 0,0-2 4 0,-1 1-4 15,-1 1-1-15,-3-1 0 0,-2 0-3 0,-8 3 2 16,-4 0 0-16,-2 0-5 0,-7-1-1 0,-1 2 1 15,-2 0-3-15,0 0 5 0,-1 2 3 0,1-4-1 16,0 4 3-16,0-2-1 0,-1 0 1 0,1 1 1 16,0-1 2-16,0 0-2 0,0 0-3 15,0 0 0-15,0 0-5 0,-2 1 6 0,2-1 1 16,0 0-1-16,0 0 0 0,0 0-3 16,0 0-3-16,-1 0 3 0,1 0-1 0,0-1 1 15,0 1 2-15,0-1-9 0,0-1-4 0,0 2-2 0,0 0-8 16,0 0-11-16,0 3-11 0,1-2-14 15,1 0-27-15,-1 7-30 0,4-1-57 0,0 1-86 16,3 1-124-16,1 2-313 0,3 3-813 0</inkml:trace>
  <inkml:trace contextRef="#ctx0" brushRef="#br0" timeOffset="26780.5528">5043 2462 850 0,'-1'-2'327'0,"-2"2"-38"0,2-4-50 0,1 4-46 0,0 1-47 16,0 1-15-16,1-1-21 0,-1-1-14 15,0 0-20-15,0 0-22 0,0 0-13 0,0 2 1 16,0-2 9-16,0 0 12 0,-1 0 11 0,1 0 0 16,0 1-7-16,0-1-9 0,0 1-11 15,0-1-9-15,0 2-7 0,0-2-8 0,0 0-8 16,1 0-5-16,-1 0-2 0,0 0-4 0,2 0 2 16,-2 0-5-16,1 0 0 0,-1 1-2 0,1 1 0 15,1-2 0-15,-2 0 1 0,1-2 2 16,-1 1 0-16,5 1 32 0,6 0 13 0,12-3 7 15,7 0 3-15,8 0-29 0,6-2-15 0,-2 1-5 16,-1 1-2-16,-2-1 0 0,-6 2 1 0,-1-2-3 16,-4 1 0-16,2 1-2 0,1-3 0 15,2 1 2-15,4 1 3 0,-3-1 2 0,0 2-6 16,-2 0 0-16,-5 1-4 0,-3-2 3 0,-9 0 4 16,2 1 1-16,-8 0 2 0,-5-1-1 15,3 2-1-15,-6 0 3 0,-1 2 3 0,0-2 1 0,0 1 1 16,0 0-2-16,0 0-1 0,0 1 1 15,0-1 0-15,-1 0 0 0,1-1 0 0,-1 1-5 16,1 0 0-16,0 0-2 0,-3 1-2 0,3-2-2 16,0 1-3-16,0 0-5 0,0 0-12 0,0 1-14 15,0-1-30-15,0 0-43 0,-1 1-10 16,-1 2-35-16,0 4-39 0,-1 3-58 16,-4 4-143-16,-1 0-330 0,-4 2-780 0</inkml:trace>
  <inkml:trace contextRef="#ctx0" brushRef="#br0" timeOffset="27306.2103">5183 2889 1558 0,'-5'-4'254'0,"0"2"-13"15,0-1-33-15,2 3-21 0,3 1-15 0,0-1-26 16,0 2-32-16,0-2-21 0,0 0-23 0,2 1-21 15,-2-1-18-15,1 1-8 0,-1-1-8 0,0 0-3 16,1 0-3-16,-1 0-2 0,0 2-2 16,0-2-1-16,1 1-1 0,0-1-2 15,2 0 4-15,1 1 3 0,4 0 6 0,4 2 4 16,5-3 0-16,3 0 4 0,4 1-3 0,3-2-1 16,4 2-5-16,2-1-1 0,-1-1-3 0,3 1 1 15,1-3-1-15,3 2-4 0,-2 1 0 16,-1 0-1-16,2 0-2 0,-4-1 2 0,0 0-1 0,1-1-1 15,-2 2 3-15,1-2 0 0,2 0 0 16,3 1-4-16,-2-1 4 0,2 1-5 0,-2 1 1 16,-6-1 1-16,-4 1-3 0,-9-1 5 0,-4 1 1 15,-2-2 2-15,-3 2 2 0,-4-2-2 16,1 1 0-16,-5 1 1 0,-1-1 6 0,0 1 4 16,-1 0 2-16,1 0 1 0,0 1-6 0,0-1 2 15,0 0-3-15,0-1-3 0,0 2-1 0,-2-1-3 16,2 0-1-16,2 0 0 0,-2-1-1 15,0 1-2-15,0 0 1 0,0 0 0 0,0 0-7 0,-2 0 6 16,2 0-1-16,0 0-2 0,0 0 6 16,0 0-4-16,0 0 1 0,0 0-1 0,0-1 0 15,0 1-1-15,0 0-1 0,0 0 1 16,0 1-7-16,-1-2 4 0,1 1-8 0,-1 0-15 0,1 0-21 16,-3 1-51-16,0 1-13 0,-1 4-53 15,-8 7-92-15,-5 6-218 0,-7 0-1159 16</inkml:trace>
  <inkml:trace contextRef="#ctx0" brushRef="#br0" timeOffset="29749.8837">6863 2398 2092 0,'1'-7'310'0,"0"-6"-30"16,-1 2-75-16,1 3-49 0,-1 2-22 0,0 3-21 0,0 1-19 16,0-1-15-16,0 3-17 0,0 0-16 0,0 0-10 15,0 0-6-15,0 0-10 0,-1 1-6 16,1-1-2-16,0 0-11 0,0 0 5 0,0 2 0 16,0-2-2-16,0 1 3 0,0-1-5 0,0 0-4 15,0 0 2-15,0-1-1 0,0 2 3 0,0-2-2 16,0 1-1-16,0 0-2 0,1-2 0 15,-1 2 1-15,-1 0-1 0,1 0-4 0,0-1-20 16,0 1-23-16,0 0-28 0,1-1-33 0,-1 1-39 16,0-3-46-16,0 1-190 0,0-2-296 0,-1-1-904 15</inkml:trace>
  <inkml:trace contextRef="#ctx0" brushRef="#br0" timeOffset="29993.8575">7019 2138 577 0,'15'-12'368'0,"1"-4"8"0,5-2-17 0,-4 4-35 16,-2 3-45-16,-3 4-56 0,-4 3-68 0,-3 1-51 16,-2 3-35-16,-2 0-29 0,-1 2-21 0,0-1-12 15,4 2-6-15,-2 3 2 0,2 5 5 16,3 3-1-16,0 6 4 0,-4 1 2 0,2 6 6 16,-3 2 5-16,-2 3 4 0,-5 2 0 15,0 4 2-15,-3 2-5 0,0 0-3 0,0-1 1 0,3-3-2 16,-2-4-1-16,4-3 4 0,-1-3-6 0,0-3-6 15,2-1-3-15,0 1-11 0,0-5-18 0,2 0-30 16,0-2-51-16,0-5-63 0,3 1-89 16,0-4-113-16,7-5-488 0,3-6-581 0</inkml:trace>
  <inkml:trace contextRef="#ctx0" brushRef="#br0" timeOffset="30275.9407">7675 2090 1753 0,'-6'-5'296'0,"3"-2"-60"16,-5 2-33-16,6 0-28 0,0 4-56 0,0 2-51 16,-1-1-49-16,3 2-42 0,-1 4-6 0,0 2 4 15,-1 6 11-15,-4 4 20 0,4 3-1 0,3 2-2 16,4 1 0-16,1-1 4 0,5 2 1 16,5 1 1-16,-1 1 1 0,4 2 2 0,1 0 0 15,1-1-1-15,-2 0 3 0,0-2-7 0,-2-2 0 16,-3 0 1-16,-3 1 0 0,-1-5 5 0,-1 0-2 15,-3-3 2-15,-2-4 0 16,-1 1-3-16,1-2 4 0,0 0-2 0,-3-2 1 0,1-1-2 16,-4-2-1-16,1-1-1 0,-2 1 0 0,-2-3-2 15,2 0-3-15,-6-2-10 0,-1-2-16 16,-6 1-30-16,-4-1-44 0,-6-1-78 0,-1-1-152 16,-4-2-349-16,-1 1-832 0</inkml:trace>
  <inkml:trace contextRef="#ctx0" brushRef="#br0" timeOffset="30477.9433">7617 2239 1001 0,'11'-14'399'0,"0"-5"-176"15,7-4-54-15,1 4-39 0,0 4-30 0,0-3-37 16,1 4-29-16,1 2-25 0,1 2-8 0,1 3-7 15,4 2-11-15,2 2-53 0,2 0-139 16,1 4-446-16,1 2-516 0</inkml:trace>
  <inkml:trace contextRef="#ctx0" brushRef="#br0" timeOffset="30930.0066">8457 1946 1463 0,'-7'-10'327'0,"4"-6"-19"0,-2-4-83 0,8 4-73 15,1 1-43-15,6 1-33 0,1 1-17 0,0 1-17 16,6 2-11-16,3 0-5 0,-1 2-10 0,4 2-8 16,-1 4-5-16,-2 3-1 0,-1 3-4 0,0 3 0 15,-5 3 2-15,3 4-3 0,-5 1 1 16,-2 4 0-16,0 5 0 0,-7 1 2 0,-1 4 2 15,-6 6 7-15,-7 1 2 0,-1 1 5 0,-6-2 0 16,1-4-3-16,1-3 0 0,0-7-2 16,2-4 4-16,-3-3-1 0,3-1-4 0,2-3-1 15,2-3-6-15,4-2-4 0,4 0-1 0,2-2-3 16,1 0 0-16,1 0 4 0,8 0 10 0,5 0 4 16,3-1 5-16,10 1-2 0,3-2-8 15,5 1-3-15,-2 1-3 0,2 2-1 0,-7 0-1 16,-3 1-1-16,-6-2 2 0,-7 2-2 0,1-1-1 15,-7 0 0-15,1 0 3 0,-2 1-1 0,-3 0 3 16,-1 2-1-16,0-3-2 0,-2 5 3 16,-2-3 1-16,0 1 11 0,-5 4 10 0,0-2 7 0,-8 2 7 15,-2 0-5-15,-1-1-5 0,-8 2-5 16,3-1-7-16,-5-1 1 0,-3 2-6 0,1-1-4 16,0 2-8-16,-1 2-21 0,-3-1-37 0,-4-3-78 15,0 3-149-15,-2-2-404 0,3 1-918 16</inkml:trace>
  <inkml:trace contextRef="#ctx0" brushRef="#br0" timeOffset="31269.3468">7382 3063 2053 0,'-12'-2'270'0,"0"0"-47"15,-3 0-59-15,13 3-38 0,1-1-25 0,2 1-28 16,-1 1-17-16,0-2-13 0,1 0-14 16,-1 1-11-16,0-1-14 0,1 1 1 0,0-1-1 15,2-1 3-15,-1 1 6 0,2 0 30 0,6 0 18 16,11-1 6-16,11-1-2 0,9-1-25 0,7-1-16 16,3-2-9-16,2 2-3 0,2-1-4 0,-5 0-2 15,-4 0 2-15,-4-1 4 0,-1 1-6 16,-1 0 2-16,-2 0-2 0,-2 3-10 0,-3-3 8 15,-8 4-3-15,-4 1-1 0,-5 0 5 0,-6 0-7 16,-7 0-2-16,1 0-7 0,-4 0-12 0,0 0-26 16,-3 1-7-16,3 3-18 0,-2 0-25 15,0 5-13-15,-6-1-46 0,-5 4-62 0,-6 1-95 16,-3 1-171-16,-7 1-379 0,-9 2-236 0</inkml:trace>
  <inkml:trace contextRef="#ctx0" brushRef="#br0" timeOffset="31555.7437">7332 3393 1 0,'-8'6'394'16,"2"-2"117"-16,-3 4 0 0,4-7-49 0,8 0-75 16,-3-1-91-16,1 0-100 0,0 0-59 0,0 1-35 15,0-1-23-15,-1 2-15 0,1-2-8 16,0 0-3-16,1-2 2 0,1 1 1 0,4 0 12 16,12-3-8-16,17-3-10 0,10-2-13 0,13-3-22 15,4 2-4-15,4 1-1 0,-3-2-3 16,1 1 0-16,-3 0 0 0,-7 0-2 0,2 2 3 15,-7-1 0-15,-5 2-2 0,-4 2 6 16,-8-4-8-16,-4 4 2 0,-3-1 0 0,-7 1-7 16,-5 0 9-16,-4 1-1 0,-4 3 2 0,-4-2 6 0,-1 3-2 15,-1 1 0-15,0-1-1 0,0 1-3 16,-1-1-1-16,1 0-3 0,-1 0-2 16,1 1-5-16,-1-1 2 0,-2 0-7 0,2 0-22 0,0 1-18 15,-6 4-58-15,-5 5-138 0,-2 3-789 16,-8 2-723-16</inkml:trace>
  <inkml:trace contextRef="#ctx0" brushRef="#br0" timeOffset="34534.4453">3101 4703 1041 0,'3'-11'267'0,"4"-3"9"0,0-5-49 0,2 3-32 15,-1 5-12-15,-1 0 4 0,-2 3-24 0,-1 2-36 16,-3 4-40-16,0 2-41 0,-1 0-37 16,0 1-32-16,-1 0-22 0,1 2 4 0,1 1 7 0,0 5 19 15,-1 2 19-15,0 4 1 0,0 2 3 16,-2 2 0-16,-3 1 4 0,-1 2 7 15,-2 0 3-15,-5 0 4 0,1-1 2 0,-3-3 2 0,-2-1 1 16,0-1 6-16,-2-2-1 0,-1-1-2 16,-4-4-2-16,3 1-4 0,-5-2 0 0,1-3 1 15,0-2-2-15,-1 0-2 0,3-3-4 0,-4-3-3 16,2 0 2-16,1-4 2 0,2-1-4 0,4-2-6 16,1-3-5-16,1 3-5 0,2-4 0 0,4-1 0 15,1-1-3-15,1 0 1 0,3 1 0 16,-1 1-1-16,3 2 0 0,3-3-3 15,1 4-4-15,2-1-2 0,2 2-3 0,2-1 0 0,4 0 0 16,0 0 0-16,3-2 2 0,6 3 1 16,6-2 3-16,1 2 2 0,5 0 4 0,4 0 0 15,3 3-1-15,4-2 3 0,0 1-1 0,4 2 1 16,-5-2 3-16,6 3-1 0,-1-2 1 16,4-1 0-16,2 3 0 0,-1-1-1 0,1 1 3 15,-1 1-2-15,5-2-1 0,-3 2 1 0,1 0-1 16,0 2-1-16,-2-1 1 0,-3 0-1 0,-2 2 1 15,-7-1 1-15,-4-1-1 0,-2 2 1 0,-5 0 0 16,-1 0-2-16,-3 0 1 0,-3 0 1 16,-2-1-2-16,-4 2 3 0,-4-1-1 0,-4 1 0 15,-3 0 3-15,-3-1 5 0,-1 1 5 0,-2-1 10 16,0 2 4-16,0-2 5 0,0 1 2 16,0 0-1-16,0 0-3 0,0 0-1 0,-1 0-2 15,1 0-4-15,0 0-3 0,0-1-6 0,0-1-8 16,0 0-4-16,-1 1-3 0,1-3-2 0,0 3 0 15,0-3-1-15,-1 3 0 0,1 1 1 16,0-1-1-16,0 1 2 0,0 0-1 0,0-2-1 0,0 2-3 16,0 0-2-16,0 0-6 0,0 2-14 15,0-2-23-15,0 1-19 0,0 1-8 0,-3 4-21 16,-2 2-34-16,1 1-58 0,-2 4-122 0,1-2-177 16,-1 2-536-16,2-1-127 0</inkml:trace>
  <inkml:trace contextRef="#ctx0" brushRef="#br0" timeOffset="34825.1396">4728 4468 2040 0,'-5'-6'253'0,"2"-4"-45"16,-1 0-37-16,1 4-7 0,2 2-22 15,-1 1-26-15,2 1-29 0,0 0-26 0,0 2-22 16,0 0-18-16,0 0-12 0,0 2-9 16,1-2 0-16,0 0-2 0,0-2-4 0,3 4 3 15,1-2 1-15,5 0 0 0,6 0 4 0,3 0 1 16,2 1-1-16,2 2 1 0,0 0 0 0,-1 1-5 16,2 0 2-16,0-1-9 0,1 2-24 0,-3 3-30 15,0-2-60-15,-4 1-70 16,1 3-124-16,-4-2-202 0,-4 0-450 0,-5 1-111 0</inkml:trace>
  <inkml:trace contextRef="#ctx0" brushRef="#br0" timeOffset="35013.9042">4478 4852 273 0,'0'2'136'0,"1"0"-55"15,3 2 157-15,-3-3 183 0,0-1 34 16,1 0-20-16,-1 0-104 0,-1 0-121 0,5-1-60 15,4-2-36-15,8 2-21 0,10-2-20 0,5-1-42 16,0 1-15-16,3-1-9 0,0 3 2 16,1-1-3-16,-1 2-5 0,-3-2-11 0,1 2-35 15,-2 0-74-15,0 2-161 0,-3-1-376 0,2 1-905 16</inkml:trace>
  <inkml:trace contextRef="#ctx0" brushRef="#br0" timeOffset="35633.4285">6263 4131 241 0,'5'-12'712'0,"2"-1"-506"0,2-4 13 0,-1 6-24 15,-3 1-33-15,4 2-35 0,1 1-17 0,-5-1-8 16,0 4 8-16,-4 2-2 0,0 1-25 0,2 1-23 16,-6 0-20-16,2 0-16 0,1 1-7 0,-1 0-2 15,1-1-6-15,0 1-7 0,0 0-7 16,0-1-14-16,0 3 2 0,-1 0 9 0,1 4 7 0,0 2 14 16,-1 1 4-16,1 3-4 0,0 2 3 15,-1 0 7-15,1 3 3 16,1 3 17-16,-1 3 3 0,0 4 2 0,0 1-5 0,0 7-2 15,0 2-1-15,0 5-6 0,-3 7 6 0,-1 4-4 16,0 4-2-16,-5 2 0 0,0 2-10 16,-1 4-2-16,-2 2-1 0,-4 2-2 0,3 2 6 15,-6-1-3-15,1 1-5 0,2-1-3 0,-3-4-3 16,1-10-3-16,2-9 2 0,1-10 2 0,2-9 4 16,3-10 8-16,-3-3 9 0,0-3 9 0,2-4 9 15,-2-1 1-15,-3-4-4 0,1-2-6 0,-7-3-10 16,-3-4-7-16,-5-2-7 0,-2-2-4 0,0-4-4 15,1 0-3-15,-2-2-3 0,1 0-2 16,2-2-4-16,3 1-3 0,-2 1-8 0,7 0-13 16,0 2-21-16,4-1-31 0,0-2-43 0,7-2-70 15,5-3-160-15,3 1-514 0,7-5-758 0</inkml:trace>
  <inkml:trace contextRef="#ctx0" brushRef="#br0" timeOffset="36057.1537">6288 4119 1734 0,'-2'-8'202'0,"1"-5"3"15,-3-4-49-15,1 3-20 0,3 4-4 0,0-1-19 0,2 5-20 16,-2 0-13-16,1 2-18 0,-1 0-19 0,2 2-17 15,0 1-16-15,3-1-8 0,8 1-6 16,1 0 8-16,10 0-2 0,7 0 3 0,7 1 1 16,13 0-6-16,9-1 6 0,9-2 0 0,13-1 2 15,7-5 4-15,9 0-2 0,6-1 2 0,8-2-1 16,2 2 2-16,10-1-2 0,8 1 0 16,3-2 0-16,-1 3-7 0,-2-1 5 0,-5-1-2 15,2 4 0-15,-6-2 6 0,-8 1-6 0,-7 0 0 16,-14-1 0-16,-3-1 2 0,-6 1-1 15,-7-1 1-15,-7 2 1 0,-4-3-7 0,-12 4 6 0,-7 0-1 16,-8 2 1-16,-10-1 6 0,-10 1-4 16,-5 2 3-16,-5 0 2 0,-2 1 1 15,-8 1 8-15,0 1 1 0,0 0-1 0,0 0-10 16,0 0-4-16,-1 0-11 0,-1 1-15 0,-4 1 0 16,-5 0-18-16,-7 2-17 0,-5 3-33 0,-5 4-76 15,-3-1-132-15,-5 3-309 0,-2 1-993 0</inkml:trace>
  <inkml:trace contextRef="#ctx0" brushRef="#br0" timeOffset="36568.07">6897 4536 1768 0,'-10'-6'145'0,"-3"-3"23"16,3 2 0-16,5 5-34 0,2 2-36 16,6 1-45-16,-3-1-44 0,2 0-28 0,-2 3-5 15,0 0 7-15,1 6 12 0,0 4 17 16,0 5 7-16,0 4 1 0,-1 2-2 0,0 3 1 16,0 4 0-16,0 1-3 0,-1 2-3 0,-2-3 2 0,-3 4-1 15,4-5 2-15,-5-1 2 0,5-4-2 16,-3-2 1-16,1-7 3 0,2-2 3 0,-2-5 6 15,1-3 13-15,2-5 25 0,0-1 26 0,1-1 15 16,-4-3-17-16,-3-3-29 0,0-6-31 16,-1-5-24-16,-2-3 3 0,2-8-1 0,-1-3-3 15,1-3 1-15,6-4-5 0,0-3-4 0,5 2-2 16,3 2 0-16,6-1-2 0,1 6-1 0,0-1 2 16,7 6-4-16,-1-1 1 0,5 2 1 15,-1 2 2-15,1 4 5 0,-4 4-2 0,3 3 2 16,-1 2 0-16,-2 5-1 0,-3 3 0 0,1 2-2 15,-5 2-2-15,0 5-2 0,1 1 1 16,-4 1 2-16,-1 6 2 0,-3 3 3 0,0 0-2 16,-4 6 1-16,-2 0 1 0,0 1 0 0,-1 0 3 15,-4-2 0-15,-2-2-1 0,-2-1 0 0,-2-2 4 16,-5-3 0-16,4-1 1 0,-2-2 3 16,-3 0-5-16,-3-2-3 0,0 1-6 0,0-3-10 15,-1 0-18-15,2-1-32 0,-1 0-60 0,2-1-99 16,1-4-196-16,-2-2-575 0,2-3-427 0</inkml:trace>
  <inkml:trace contextRef="#ctx0" brushRef="#br0" timeOffset="36817.7666">6568 4231 1842 0,'-1'-3'247'0,"1"-4"-35"15,0-1-68-15,2 2-47 0,6-1-39 0,0 1-13 16,4-2-7-16,3 1-7 0,5 1-6 16,6-3-7-16,2 2-5 0,6 2-5 0,-2-1 0 15,0 1-2-15,-3 1 0 0,2 1 5 0,-1 0-5 16,0 1 0-16,-4-1-1 0,1 1-8 16,2 1 6-16,-6 1-3 0,2 1-5 0,-3 0-13 15,-2-1-27-15,-5 1-45 0,4 0-91 0,-1-2-129 16,3 1-362-16,1 0-778 0</inkml:trace>
  <inkml:trace contextRef="#ctx0" brushRef="#br0" timeOffset="37069.0925">7856 4053 1545 0,'-4'1'331'0,"3"0"-109"0,0 1-119 16,1 0-61-16,0-1-13 0,-4 3 24 15,-10 5 26-15,-2 5 24 0,-11 5 2 0,-3 5-22 16,-1 2-18-16,-1 2-12 0,0 6-10 0,-3 2-9 16,3 2-12-16,1 6-7 0,6 1-2 15,0 3-8-15,6 2 0 0,7-6-2 0,8-3-1 0,4-5 4 16,5-4 2-16,10-4 3 0,-1-2 2 0,5-3 2 16,4-3 1-16,6-3-2 0,4-6-2 15,5-4-19-15,3-3-31 0,1-4-49 0,7-4-101 16,-2-7-171-16,-2 0-558 0,-2-5-536 0</inkml:trace>
  <inkml:trace contextRef="#ctx0" brushRef="#br0" timeOffset="37269.3745">8164 4180 1877 0,'-8'-10'366'0,"-1"-5"-80"0,-2-1-57 0,7 6-58 0,-2 4-35 15,4 0-22-15,1 3-34 0,0 3-28 0,1 0-28 16,0 0-31-16,1 3-21 0,-1 3 0 15,0 3 7-15,0 5 7 0,1 9 14 0,0 3 2 16,5 6-1-16,-3 1 4 0,0 5 0 0,2 3 0 16,-3 5 1-16,-1 4-2 0,1 0-4 15,2-1-22-15,-1-4-47 0,-1-8-57 0,6-1-83 16,2-8-130-16,1-2-190 0,0-2-991 16</inkml:trace>
  <inkml:trace contextRef="#ctx0" brushRef="#br0" timeOffset="37483.7508">8248 4370 2265 0,'-1'-7'259'0,"0"-2"-81"16,0 0-68-16,3 5-45 0,5-3-35 0,3 1-17 15,4 0-8-15,6 0-5 16,8 3-1-16,4-1-2 0,9 4-1 0,0 4-16 0,7-1-37 15,-3-1-74-15,3 1-123 0,-5-3-163 0,1-2-414 16,-2-1-170-16,-1-2 796 0</inkml:trace>
  <inkml:trace contextRef="#ctx0" brushRef="#br0" timeOffset="37884.5957">8913 4202 867 0,'-1'-2'603'0,"-3"-3"-224"0,3-1-76 0,0 4-72 0,1 2-69 15,0 0-59-15,1 1-56 0,-1-1-35 16,0 1-26-16,-1-1-20 0,1 5 6 0,0 3 9 15,-1 3 18-15,1 6 22 0,-1 3-2 0,0 4-3 16,-1 4-1-16,0 2-1 0,0 7 1 0,-1 4 5 16,-4 1 1-16,0-2 3 0,1 0 0 0,-1-6-2 15,4-5-4-15,-2-7-6 0,3-7-2 16,1-6-3-16,-2-1 5 0,2-4 10 0,-3-1 24 16,4-3 32-16,-1-1 6 0,0-4-7 15,-1-3-24-15,-4-3-32 0,2-6-13 0,-3-2 0 16,1-4-5-16,0-5-1 0,-1-3 0 15,5-7-2-15,3-2 0 0,4-5-2 0,2-3-3 16,6-1-3-16,1 2 0 0,5 3-1 0,2 5 1 0,0 7 2 16,0 4 0-16,3 4 3 0,0 4 1 15,-3 1 1-15,0 5 2 0,-3 2 3 0,-5 4 1 16,1 2-1-16,-3 2-1 0,0 3-8 0,-1 2 3 16,2 5 0-16,-2 2 1 0,1 3 3 0,-1 7-3 15,-1 4-1-15,-5 3 0 0,-2 3 2 0,-3 3 0 16,-2-1 3-16,-6 1 0 0,-1-3 1 15,0-1-1-15,0-3 1 0,-3-2 0 0,1-2 2 16,-2-3-1-16,-1-1-2 0,0-2 0 0,1 1-3 16,-4-5-6-16,3 2-9 0,0-4-23 0,-2 0-39 15,5-1-59-15,1-5-109 0,1-2-224 16,1-2-1097-16</inkml:trace>
  <inkml:trace contextRef="#ctx0" brushRef="#br0" timeOffset="38050.8072">8660 3979 1618 0,'1'-8'195'0,"1"-1"-97"0,7-5-58 0,3 4-40 16,7 1-5-16,2 0 4 0,5 1-3 16,3 2-19-16,5 0-77 0,1 2-310 0,5 3-907 15</inkml:trace>
  <inkml:trace contextRef="#ctx0" brushRef="#br0" timeOffset="38241.3147">9384 3666 1729 0,'6'-4'275'0,"2"-1"-105"0,2-1-65 0,3 5-24 16,-2 3-10-16,3 4-11 0,2 2-17 0,0 7-11 15,2 2-12-15,1 3-10 0,-1 7-1 16,-4 3 2-16,-3 4 6 0,2 5 7 0,-7 2 4 15,-4 4 5-15,-3 2 3 0,-4 4-4 0,-8 1-5 16,0 1-15-16,-4 3-32 0,-3-3-54 16,-4 3-102-16,-7-3-132 0,-1 0-328 0,-6-3-836 15</inkml:trace>
  <inkml:trace contextRef="#ctx0" brushRef="#br0" timeOffset="38656.5339">6494 5227 770 0,'-16'-9'320'15,"-5"-1"13"-15,-3-1-21 0,9 1-6 0,9 5-23 16,2 2-36-16,3 0-55 0,1 3-55 15,1 0-43-15,1 0-39 0,4-1-27 0,5-1-14 16,7-1-7-16,7-3 0 0,12 2-2 0,5 0 5 16,4 0 3-16,10 0 0 0,6-2 8 0,10-1-2 15,9 0 0-15,9-4 3 0,8 1 0 16,9-2-3-16,9 2 1 0,7 0-3 16,8-2-7-16,4 1 3 0,0-4-4 0,3 1-2 15,-2-1 4-15,3 0-5 0,-5-1 1 0,-3 2 3 0,-8-1-5 16,-7 1 1-16,-6 0 0 0,-4 2-3 0,-11-1-1 15,-8 3 3-15,-12-1-1 0,-13 3-1 0,-11 2 6 16,-12-1-7-16,-12 2 3 0,-13 4 3 16,-7 0-7-16,-7 0 5 0,-1 1-9 0,-3 1-14 15,0 1-6-15,-12 2-10 0,-7 5-8 0,-11-2-14 16,-11 4-29-16,-1 2-48 0,-5-3-71 16,-5 4-145-16,-2 1-399 0,-1 0-793 0</inkml:trace>
  <inkml:trace contextRef="#ctx0" brushRef="#br0" timeOffset="39106.7584">7508 5409 1641 0,'-12'-7'269'16,"0"0"25"-16,2-1-41 0,8 3-57 0,4 0-51 15,-1 1-41-15,6-2-24 0,-2 0-14 0,4-2-15 16,2 4-14-16,3-1-18 0,0 4-11 0,3 1-3 15,0 2-4-15,7 3 0 0,-3 6 1 0,2 2-3 16,0 3 2-16,2 1 0 0,-6 3 1 16,-2 2-1-16,-1 1 0 0,-4 2 0 0,-2 2 0 15,-4-1 5-15,-4-2-4 0,0-3 3 0,-3-3 1 16,0-3-1-16,-1-4 3 0,-2-4 3 16,2-4 4-16,2-3 13 0,0 0 14 0,0 0 16 15,0-3-6-15,0-3-16 0,0-6-15 0,1-7-19 16,5-6 0-16,-1-5 0 0,9-4-2 0,0 0-3 15,3-2-1-15,4 7-1 0,0 3-1 16,2 3 1-16,-1 3 1 0,-1 4 5 0,4 2 0 16,-3 2 2-16,-3 2 2 0,2 5-2 0,-3 1 2 15,-2 3-3-15,3 3 0 0,-3 1-1 16,0 4-1-16,0 4 0 0,2 1 1 0,-4 6 0 16,3 2-1-16,-2-1 1 0,1 2 0 0,-3 0 0 15,0-2 1-15,-3-2 1 0,1-3-1 16,-3-2 1-16,1-2-1 0,-1-1 5 0,-2-4 7 0,2 1 3 15,3-4 5-15,7-2 1 0,2-3-6 16,9-5-7-16,5-2-16 0,7-2-35 0,4-6-55 16,3-1-117-16,1-5-424 0,6-7-1068 0</inkml:trace>
  <inkml:trace contextRef="#ctx0" brushRef="#br0" timeOffset="39832.7748">10652 4666 1 0,'-4'-2'165'0,"0"1"208"15,-2-3-94-15,2 2 15 0,3 1-2 16,-2 0-28-16,0-2-35 0,0 3-28 0,2-2-33 15,0 2-42-15,1 0-35 0,0 0-33 0,1 2-16 16,-1-2 1-16,0 0 0 0,0 0 1 16,0 0-7-16,0 0-9 0,0 0-8 0,0 0-8 0,0 0 1 15,0 1-4-15,0-1 0 16,0 0 2-16,0 3-2 0,0-4-1 0,0 2 3 0,1-1 0 16,-1-1 1-16,0 1 1 0,2 0 1 0,-2 0 4 15,0 0 4-15,1 0 1 0,0 0 1 16,1-2-4-16,-1 2 0 0,0-1 15 0,8 1 6 15,5-2 2-15,12 0-5 0,7-3-19 0,7 1-10 16,3 2-3-16,1 0-2 0,1 1-2 0,-2-1 1 16,-3 2 1-16,-1 0-4 0,-3-1 3 15,-3 1-2-15,-5 0-1 0,-5-1 2 0,-3 1-2 16,-7 1 1-16,-2-1-1 0,-2 1 0 0,-5 1 0 16,0-1-4-16,-4 0-6 0,1 1-9 15,-1 1-13-15,-1-1-18 0,-1 3-20 0,0-3-29 16,-2 5-31-16,-4 0-60 0,-3 2-93 15,-1 3-170-15,-7-1-428 0,-3 2-165 0</inkml:trace>
  <inkml:trace contextRef="#ctx0" brushRef="#br0" timeOffset="40012.1243">10451 5060 501 0,'8'2'199'0,"-1"-1"58"16,7 0 55-16,6 1 0 0,1-1-38 15,1 0-47-15,5-1-48 0,2 2-30 0,3-4-32 16,1 1-33-16,4 1-25 0,5-1-20 0,0-1-13 16,3 2-9-16,-3 0-2 0,3 0-15 0,0 2-41 15,2-1-138 1,3 0-420-16,-3-1-937 0</inkml:trace>
  <inkml:trace contextRef="#ctx0" brushRef="#br0" timeOffset="41857.0851">12383 3676 884 0,'0'-6'384'0,"0"-1"27"0,0 3-125 0,0 4-101 16,0 2-81-16,0-2-79 0,0 1-57 0,0 1-26 16,0 7 21-16,-1 2 27 0,1 6 52 15,0 5 33-15,1 4-17 0,-1 4-1 0,0 5-4 16,1 7 15-16,-1 8 20 0,0 8-7 0,0 8-13 15,0 6-27-15,0 6-15 0,0 6-5 16,-1 5 0-16,1 3 2 0,-4-1-2 0,-2 0 2 16,-4-4 1-16,-1 1 6 0,-4-3-4 0,-4-4-4 15,-1-4-3-15,-2-8-2 0,-1-7-3 16,2-14 8-16,2-13 7 0,2-13 11 0,-2-10 14 16,-1-3 0-16,-7-6-1 0,-3-2-10 0,-2-4-11 15,-7-5-8-15,-2-5-5 0,0-3-6 0,0-6-6 16,-1-4 1-16,0-2-5 0,2-2-3 0,2 0-5 15,4 2-21-15,6-3-22 0,6 2-34 16,4 0-52-16,8-2-55 0,6-2-123 0,8 0-247 0,5-3-1008 16</inkml:trace>
  <inkml:trace contextRef="#ctx0" brushRef="#br0" timeOffset="42289.4034">12504 3727 1457 0,'-9'-10'153'15,"-3"-8"42"-15,-2-3 15 0,4 5 5 0,2 4-9 16,1-1-26-16,3 4-30 0,0-1-33 16,2 4-26-16,2 1-23 0,0 2-22 0,0-1-14 0,1 2-12 15,3-3-10-15,1 1-7 0,5-1-2 16,5-2-2-16,8-1 1 0,8 2 2 0,8-1 0 15,8 0 1-15,11 0 0 0,9-1-1 0,10-3 4 16,10 1 1-16,10-1 2 16,10-3 0-16,10-1-2 0,18-1 1 0,10 2-1 0,17-1 3 15,8 0-3-15,8-2-1 0,7-1 1 0,5 3-2 16,1-3 4-16,-5-1 1 0,2 1-4 16,-5 1 5-16,-4-1-5 0,-2 4-1 0,-11 1 4 15,-12 1-2-15,-12 3 3 0,-12-3 3 0,-16 3-4 16,-16 0 0-16,-14-1 3 0,-14 0 6 15,-15-1 6-15,-9 2 7 0,-10 0-4 0,-8-2-1 16,-8 3 2-16,-4 0 3 0,-10 2 2 0,-1 2-2 0,-4 0-7 16,-1 0-11-16,-1 3-6 0,0 1-9 15,-3 0-12-15,0 3-5 0,-11 1-7 0,-7 3-13 16,-9 6-13-16,-4 1-31 0,-7 6-50 0,-5 0-73 16,-1 3-158-16,-4 4-457 0,-2-1-774 15</inkml:trace>
  <inkml:trace contextRef="#ctx0" brushRef="#br0" timeOffset="42577.6345">13055 3998 1966 0,'-1'-5'209'0,"-3"-2"12"0,1 0-65 16,5 0-30-16,1-1-24 0,0 3-17 15,1-2-10-15,1 3-9 0,-3 1-12 0,1-1-9 16,0 2-15-16,-1 2-14 0,-2 0-6 0,0 0-10 16,-2 0-4-16,2 1-9 0,-2-1-7 0,2 0-4 15,0 3 1-15,2 2-16 0,-2 4-46 0,0 0-89 16,2 0-150-16,-2 2-220 0,1-3-511 15,1-3 200-15</inkml:trace>
  <inkml:trace contextRef="#ctx0" brushRef="#br0" timeOffset="42803.4909">13327 3806 1270 0,'6'-8'357'0,"1"-1"-54"0,1-3-44 16,-1 6-46-16,-3 2-35 0,-2 3-48 15,0 1-50-15,-2 1-45 0,0 0-31 0,0 4-8 16,1 2 0-16,2 4 5 0,-1 4 5 0,-1 6 4 16,0 3 2-16,-2 4 5 0,0 4 4 0,-1 3 1 15,-2 4 0-15,0 0 0 0,2 1-1 16,0 2-3-16,1-3-4 0,2-4-9 0,3-2-20 16,4-4-27-16,1-3-35 0,4-9-50 15,3-3-65-15,6-7-116 0,0-6-299 0,1-3-864 16</inkml:trace>
  <inkml:trace contextRef="#ctx0" brushRef="#br0" timeOffset="43080.8563">13817 3801 1460 0,'-2'-9'394'16,"-5"-3"-47"-16,4-2-119 0,1 6-57 0,-3 5-39 16,3 1-39-16,1 2-36 0,0 2-40 15,0-1-38-15,-1 2-5 0,-3 5 0 0,-4 4 10 16,0 4 13-16,1 2 1 0,-2 1 1 15,4 2 1-15,2 4 6 0,0 0-6 16,4 6 2-16,1-3-1 0,5 3-1 0,0-1 3 0,1-1 0 16,3-3 0-16,0-2-1 0,0-5 0 0,0-1 0 15,-1-1 2-15,-4 0 0 0,1-6-1 0,-5 1 2 16,1-1 0-16,0-1 0 0,-4-2 5 16,0 1 6-16,0-2 8 0,-6 1 8 0,-2 0-2 15,0 3-4-15,-3-2-6 0,-5-1-10 0,-1 0-14 16,1-2-19-16,-1-3-33 0,2-3-54 15,0 0-95-15,4-6-196 0,3 0-805 0</inkml:trace>
  <inkml:trace contextRef="#ctx0" brushRef="#br0" timeOffset="43496.6718">14240 3669 1495 0,'11'-14'251'0,"1"-6"0"0,9-2-64 16,-4 9-42-16,-2 4-24 0,0 3-37 0,-4 5-39 16,-2 1-29-16,-1 3-14 0,-2 3-8 0,3 7 2 15,-2 3 1-15,-3 5-3 0,2 3 5 16,-4 4 3-16,-3-1 4 0,-5 1 11 0,-1 3 2 16,-6 0 2-16,1-1 3 0,-5-3 1 0,3-3-7 15,-3-1 0-15,4-5-6 0,1-6-10 0,2 1 5 16,2-4-3-16,3 0-3 0,3-5 2 15,2 1-3-15,4-3 4 0,-1 2 10 0,7-1 11 16,2 1 6-16,7-1 3 0,7 0-7 0,-1-1-12 16,2 2-5-16,-4 1-7 0,-2 0-2 0,-1 3 4 15,-2 0-6-15,-6 1 1 0,1 1 3 16,1 1-7-16,-4 2 3 0,-1 0 0 0,-2 2-1 16,-1 0 2-16,-4-1 2 0,-1 2 3 15,-3-2 11-15,-4 0 10 0,0 0 12 0,-10-1 7 16,3 0 2-16,-7 0-4 0,-2-2-6 0,-6-2-7 15,0-1-7-15,-3-1-4 0,-1-1-5 0,0-1-2 16,2-3 0-16,3 0-6 0,5-2-6 0,2 0-18 16,7-2-38-16,-1-1-76 0,9-2-148 0,3-1-574 15,5-6-765-15</inkml:trace>
  <inkml:trace contextRef="#ctx0" brushRef="#br0" timeOffset="44657.487">15376 3505 911 0,'0'-7'389'0,"-3"1"-49"0,2 1-41 16,0 2-48-16,1 3-74 0,-1 1-85 0,0 1-70 16,-5 0-27-16,-1 5 4 0,-9 8 12 15,-5 2 20-15,-1 4 9 0,-7 5 5 0,-2 3 7 0,0 2-4 16,-2 4-2-16,-4 2-7 0,-2 2-10 15,3 0-9-15,0 5-7 0,5-2-1 16,4-1-6-16,10-1-2 0,1 1-2 0,10-2-2 0,4-4 2 16,8 0 9-16,4-5 6 0,9-1 8 15,5-3 5-15,7-2-1 0,9-4-1 0,7-2-6 16,5-1-17-16,2-7-39 0,3-4-64 16,-3-4-129-16,4-2-279 0,-5-5-1053 0</inkml:trace>
  <inkml:trace contextRef="#ctx0" brushRef="#br0" timeOffset="44898.5448">15716 3601 1526 0,'-3'-10'350'0,"-5"-3"-20"16,1-2-77-16,5 7-25 0,2 4-37 0,-1 3-65 15,2 1-53-15,-1 1-49 0,0 1-45 0,0 0-32 16,0 3 4-16,0 5 9 0,0 7 25 0,0 4 26 15,1 7 0-15,0 3-2 0,-1 3-2 0,1 1 8 16,-2 0 1-16,0-1 2 0,0 5 2 0,0 1-1 16,-1 0 7-16,1 0-1 0,-3 1 2 15,9-4-14-15,-2-1-22 0,0-5-31 16,4-3-48-16,1-1-71 0,1-3-155 0,1-3-324 16,2-5-898-16</inkml:trace>
  <inkml:trace contextRef="#ctx0" brushRef="#br0" timeOffset="45140.9063">15867 3923 2056 0,'1'-3'259'0,"2"0"-122"15,7-3-78-15,5-2-28 0,5 1 1 16,4 0 3-16,5 2-1 0,2-2-8 0,2 2-6 0,5 0-5 15,-1 1-3-15,-3 0-2 0,-5 0-4 16,-4 0 1-16,-1 2 2 0,-9 1 3 16,2-2-3-16,-5 2-2 0,-3 0-3 0,-4 0-13 15,1 1-15-15,-4 1-56 0,1 0-142 0,0 0-261 16,0 2-1017-16</inkml:trace>
  <inkml:trace contextRef="#ctx0" brushRef="#br0" timeOffset="45388.2434">16719 3677 2618 0,'0'-7'213'0,"0"-2"-52"15,0 1-48-15,1 4-18 0,1 0-5 0,-1 1-6 16,0 0-15-16,2 2-24 0,-3 1-21 15,0 0-17-15,1 0-9 0,-1 1-1 0,0-1-8 16,1 0-8-16,-1 2 0 0,2 0-3 0,0 5-2 16,5 0-17-16,-3 2-51 0,3 0-83 15,0 0-151-15,-1 0-290 0,3-2-979 0</inkml:trace>
  <inkml:trace contextRef="#ctx0" brushRef="#br0" timeOffset="45625.1423">17008 3461 2583 0,'4'-4'208'0,"-2"-2"-46"16,1 3-72-16,-3 3-31 0,0 0-14 0,0 1-11 16,0 0-13-16,0 3-20 0,3-3-21 0,-2 4 1 15,1 4 3-15,1 6 6 0,1 4 18 0,1 6 2 16,-2 3 1-16,1 5 4 0,-4 3 1 15,-2 0 1-15,-1 1 1 0,2-3-5 0,0-5-8 16,0-5-20-16,1-4-27 0,1-4-53 16,0 0-90-16,0-4-174 0,4-2-579 0,-3-5-613 15</inkml:trace>
  <inkml:trace contextRef="#ctx0" brushRef="#br0" timeOffset="45925.2645">17413 3455 2071 0,'0'-1'245'0,"-2"-2"-108"15,1 2-59-15,1 1-61 0,1 1-34 16,0 2-44-16,0 0 8 0,1 6 13 0,3 3 33 16,1 4 52-16,1 4-3 0,4 3-7 0,2 0-11 15,-1 1-7-15,0 1-1 0,-2 1 0 16,-3 0-2-16,-1-3 1 0,1 0-1 0,-4-2 0 15,-2 0 2-15,-1-4 0 0,0-2 0 0,-2 0 2 16,0-2 0-16,-4-1 0 0,4-1 1 0,-1-4 0 16,-3 2 1-16,4-4 5 0,-2 1 2 0,0-1 3 15,-2-2 3-15,0 2-1 0,-2-2-5 16,3 2-2-16,-3 0-6 0,-3-3-7 0,2 1-6 16,1-2-20-16,-2 1-35 0,5 1-50 0,-1-3-83 15,0 3-133-15,2-3-378 0,1-3-791 16</inkml:trace>
  <inkml:trace contextRef="#ctx0" brushRef="#br0" timeOffset="46122.112">17253 3500 1046 0,'8'-7'185'16,"12"-2"-47"-16,4-5-29 0,4 4 1 0,4-1-4 15,-3 3-22-15,3 1-33 0,2 1-27 16,-1 2-14-16,4 3-26 0,-1 2-96 0,5 3-420 16,1 0-670-16</inkml:trace>
  <inkml:trace contextRef="#ctx0" brushRef="#br0" timeOffset="46559.6305">18071 3349 1223 0,'3'-4'303'0,"6"-3"-123"0,2-4-75 16,2 4-11-16,2 3 9 0,1-3-3 15,0 4-20-15,4 0-27 0,-1 5-25 16,0 0-10-16,0 3-12 0,-1 1-2 0,-2 2-1 0,-5 4-6 15,3-1 3-15,-7 6 0 0,1-1 2 0,-3 3 5 16,-4 3 3-16,-2 0 5 0,-4 2 5 16,-1-2 0-16,-1-2-1 0,-4-3 0 0,0 0 7 15,0-2 4-15,-2-1 7 0,2-3-2 0,0-1-10 16,1-1-8-16,1-4-9 0,3 2-8 16,3-1-4-16,3-1 0 0,2 0 2 0,2 2 5 15,2 2 8-15,5-2 7 0,2-1 5 0,4 2 2 16,0-1-6-16,3 1-4 0,-1 0-5 15,-1-2-4-15,-2 1 0 0,-1 0-1 0,-3-1-2 16,0 1-1-16,-5 0 1 0,-1 3-5 0,0-3 2 16,-5 2 0-16,4 0-1 0,-5-1 4 0,0 1 1 15,-1-1 3-15,-3 0 7 0,1 1 6 0,-4-1 7 16,0-1 7-16,-3-1 5 0,-3 0 2 16,2-1 0-16,-3-2-8 0,-3-1-14 0,-2 0-16 15,1-2-38-15,-1-3-63 0,0-1-125 0,1-2-299 16,0-3-1023-16</inkml:trace>
  <inkml:trace contextRef="#ctx0" brushRef="#br0" timeOffset="46790.7273">18862 3148 1855 0,'7'-3'353'0,"3"-1"-207"0,6 2-86 0,2 4-22 15,4 5 1-15,0 3-3 0,1 4-4 16,-3 3-16-16,2 7-5 0,-3 6 4 0,0 1-3 16,-8 7-3-16,-1 1 6 0,-8 5 2 0,-3 2 4 15,-6 1 4-15,-6-4 1 0,-5 2 0 0,-4-3 0 16,-10 1 1-16,-8-5-11 0,-11-3-15 16,-11-1-30-16,-8-2-56 0,-6 0-102 0,-5 0-211 0,-4-1-1105 15</inkml:trace>
  <inkml:trace contextRef="#ctx0" brushRef="#br0" timeOffset="47525.5871">13428 4629 1 0,'-7'-3'0'16,"-1"0"222"-16,2-2 190 0,-1 1-31 0,6 2-60 15,-3 0-60-15,0-1-48 0,2 0-26 0,1 3-23 16,-2-2-27-16,2-1-28 0,1 2-24 16,0-1-21-16,-2 2-21 0,4 0-19 0,-2 0-13 15,0 2-9-15,1-2-5 0,-1 1-1 0,0-1-6 16,2 1-5-16,-2-1-3 0,2 0 10 0,1 2 18 15,5-1 16-15,7 0 20 0,7-1 0 0,6 0-3 16,7 0-2-16,11-2-5 0,4-1 0 16,5-1-4-16,5 0-1 0,4-2-3 0,7 0-2 15,2-1 2-15,9-2 3 0,5 3 5 0,10-1 1 16,8 0-2-16,2 3-3 0,9 0 0 0,2 0-2 16,8 1 1-16,9-2-1 0,7 1-4 15,8 1-3-15,7-2-3 0,5 0-1 0,10-1-4 16,7 3-3-16,-1-2 2 0,4 2-4 0,0-2 2 15,-2-3 0-15,-5 1-5 0,-6-2 2 16,-11 1-5-16,-11-2 0 0,-10-3 2 0,-11-2-2 0,-16 0 2 16,-10 0-3-16,-16-2 0 0,-10 2 0 15,-9 0 3-15,-11-1 4 0,-7 1 4 0,-5 2 2 16,-5 1 1-16,-7 1-1 0,-8 1 2 16,-5 0 2-16,-7 2 2 0,-5 1 3 0,1 3-1 15,-5 2-4-15,-1-2-4 0,0 2-3 0,0 0-7 16,-1 0 2-16,-1 1-3 0,2 1-6 0,-1 0 2 15,1-4-7-15,-3 7-1 0,3-3-4 0,0 0-4 16,0 2-6-16,-1 0 5 0,-2 1 4 0,-3 2 3 16,1 0 6-16,-1 2-9 0,-1 0-12 15,1 1-17-15,-1 3-27 0,0-1-34 0,1 2-53 16,-3-1-70-16,-3 5-170 0,-2-3-626 0,-6 0-563 16</inkml:trace>
  <inkml:trace contextRef="#ctx0" brushRef="#br0" timeOffset="49461.7578">14383 4795 248 0,'4'-14'333'0,"4"-6"61"0,0-2-50 15,-4 4-10-15,3 4-26 0,-3 3-36 0,3 1-33 16,-3 3-51-16,0 2-47 0,-2 3-40 0,-2 2-35 16,0 1-27-16,0-1-26 0,0 1-12 0,0 0-10 15,0 3 0-15,0 3 5 0,1 4 7 16,0 5 11-16,2 6 1 0,0 4 3 15,-2 7-1-15,0 0 3 0,-1 4 1 0,-1 4-2 16,-1 0 1-16,-3 2-3 0,1 2-2 0,-4 3 1 16,0 0-3-16,1 3 0 0,0-3-2 0,-4-1 0 15,2-3 0-15,0-7-1 0,-1-1 1 0,0-4-5 16,1-5 4-16,5-5-2 0,-3-4 1 16,4-6 5-16,0-4-2 0,1-3 1 0,1-4 0 15,1-1 0-15,0-1-3 0,1-1-5 16,1-1-22-16,1-4-36 0,0-5-35 0,6-4-55 0,1-6-70 15,2-4-124-15,5 1-353 0,1-2-861 0</inkml:trace>
  <inkml:trace contextRef="#ctx0" brushRef="#br0" timeOffset="49790.4022">14906 4985 1112 0,'3'0'236'0,"-3"1"-67"0,-3 0-134 0,2 1 9 15,0 4 55-15,0 3 33 0,-6 5 41 16,3 3-13-16,-4 4-40 0,4 1-17 0,-3 2-25 16,1-3-29-16,2 3-13 0,-4-1-9 0,6-2-11 15,1 1 4-15,1-3-3 0,3-3 7 0,5-6 15 16,-2-2 11-16,-1-4 15 0,3-1 13 0,1-2 6 16,-1-4-3-16,4-1-10 0,1-5-17 0,4-4-19 15,3-3-5-15,-6-3-4 0,5-2-5 16,-6-1 2-16,3-1-6 0,-4-1-4 15,1 2-4-15,-3-1-1 0,-1-2-1 0,0 3 0 0,-9-1 1 16,0 5-8-16,-2 1 4 0,-6 3-4 16,3 3-4-16,-3 0 8 0,-3 3-12 0,0 2-4 15,-5 2 0-15,1 2-6 0,-5 1 3 0,0 2-6 16,-2 1-21-16,3 2-39 0,0 2-52 0,3 2-72 16,6 3-129-16,5-1-219 0,5 3-978 15</inkml:trace>
  <inkml:trace contextRef="#ctx0" brushRef="#br0" timeOffset="50141.6273">15800 4992 1161 0,'0'-4'863'0,"-1"0"-570"0,0 0-85 0,0 3-71 0,1 1-38 15,-2 1-34-15,1 0-29 0,0 0-22 0,-3 3 0 16,-2 3 0-16,-8 8 7 0,0 5 6 15,-6 2-10-15,1 3-5 0,6-1-6 0,2 0-3 16,1 1 4-16,3 1-3 0,3 2 0 0,1-2 1 16,3 1-1-16,5-4 5 0,0-2 4 15,9-3 3-15,-1-7 2 0,5 0 4 0,-2-3 0 16,8-5 5-16,1-4 2 0,5-3-5 16,1-3-3-16,4-2-5 0,-3 0-4 15,-1-7 1-15,0 1 1 0,-2-4 1 0,-7-2 3 0,0-3 1 16,-5-2 2-16,-5-2-1 0,-1-1 2 0,-2 0-4 15,-6-2-4-15,-2 2-3 0,-2-1-3 0,-4 1 1 16,-9 2-3-16,1 1-1 0,-9 5-5 0,-6 0-6 16,-7 6-2-16,-9 3-6 0,-4 6 3 15,-11 4-21-15,-9 6-42 0,-3 6-100 0,-8 6-285 16,4 4-1214-16</inkml:trace>
  <inkml:trace contextRef="#ctx0" brushRef="#br0" timeOffset="61335.0733">2433 7322 715 0,'0'-11'299'15,"0"-5"-1"-15,1-4-45 0,1 2-9 0,1 4-16 16,-2-2-11-16,1 3-29 0,-1 3-31 16,0 1-32-16,2 0-30 0,1 4-19 0,-3 2-20 15,0 0-20-15,0 3-13 0,-2 0-18 0,1 2-18 16,0-1-8-16,1 2 0 0,2 2 4 0,1 6 10 15,-1 1 7-15,3 7 0 0,-3 5 3 0,1 2 1 16,0 4 0-16,-3 5 7 0,-1 4-2 16,-5 6-1-16,1-1 1 0,2 4-3 15,-2-5-2-15,4-6 1 0,2-7-2 0,2-7-5 0,0-5 5 16,2-4 1-16,1-1 4 0,0-4 9 0,1-2 5 16,3-1 11-16,1-4 13 0,2-3 4 15,-1-4 0-15,7-3-7 0,1-4-13 0,6-6-7 16,2-2-6-16,2-5-3 0,-1-1-2 0,-5-6 3 15,4 1-3-15,-7-3 0 0,2 1 1 0,0 0-11 16,-3 0 5-16,-3-1 1 0,0 3-2 16,-5 2 5-16,-1 2-1 0,-3 3 0 0,-4 1 0 15,0 2 4-15,-3 4-4 0,-2 1 1 16,-1 2-2-16,0 1-5 0,-2 3 2 0,2 1-3 16,-2 2-1-16,1 3 0 0,0 0-3 0,-1 3-7 15,2 2-13-15,-1-1-7 0,0 4-4 16,-3 4-3-16,-2 5-9 0,-1 3-31 0,-1 4-50 0,0 1-52 15,-2-1-77-15,5 2-108 0,1-2-236 16,-1-1-888-16</inkml:trace>
  <inkml:trace contextRef="#ctx0" brushRef="#br0" timeOffset="61883.2202">3438 7060 1 0,'1'-3'159'0,"-1"-3"270"0,2-2-76 0,0 1-41 16,0 2-32-16,-1-2-31 0,0 0-35 0,-1 1-25 16,1 1-23-16,-1-4-17 0,1 4-13 0,-2 2-17 15,1 0-26-15,-1 3-30 0,1 0-30 0,0 2-33 16,-1-1-21-16,1 1-2 0,-3 4 1 0,-1 3 12 16,-3 2 16-16,-2 4 1 0,-1 0 6 15,-2 6-4-15,-1 0 3 0,-1 3 2 0,0 2-6 16,2-1 0-16,-1 0-1 0,3 0-4 15,2 0 3-15,1-1 0 0,3-1 0 0,-1 0 2 0,-1 0 3 16,2-1 1-16,-1-1-1 0,2-1 0 16,-1 0-5-16,3-5-1 0,1 0 1 0,1-1-1 15,1-3 3-15,1 2 2 0,0-3 1 0,0-2 2 16,2 1 4-16,1-2-1 0,-1 0 6 0,2-1 1 16,-1-1 0-16,2-2 4 0,2-1-2 0,5-2-1 15,0-2-1-15,2 0-3 0,1-2-3 16,1 0-3-16,1 0-4 0,-2-3-2 0,2 0-1 15,0-2 0-15,0 2-3 0,1-1-2 0,0-1-1 16,-3 2-5-16,-1-1-4 0,0 2-9 16,-1 1-19-16,-4 0-28 0,1 1-40 0,-1 0-50 15,1 1-89-15,1-3-152 0,-1 1-479 0,-1 1-607 16</inkml:trace>
  <inkml:trace contextRef="#ctx0" brushRef="#br0" timeOffset="62204.475">4202 6960 1476 0,'0'-9'281'0,"0"-1"-15"0,0-2-35 15,0 3-12-15,0 2-32 0,0 3-34 16,-2 1-41-16,1 3-49 0,0 0-37 0,0 3-29 15,-2 1-11-15,-2 1 4 0,-2 10 9 0,-4 1 9 16,-3 5 4-16,-2 4 3 0,1 4 2 16,-1 4 0-16,-2 3 1 0,2 3-5 0,1 0 0 15,3-2-3-15,1-3-4 0,4-2 3 0,3-5-2 16,2-2 0-16,3-2 0 0,1-2-1 0,4-5 6 16,0-2 2-16,3-1 8 0,2-4 3 15,4 1 3-15,3-3 0 0,6-3-4 0,4-2-2 0,7-1-11 16,4-1-16-16,2-3-29 0,4 1-58 15,2-3-100-15,7-2-261 0,2-2-1176 16</inkml:trace>
  <inkml:trace contextRef="#ctx0" brushRef="#br0" timeOffset="62481.1922">5210 7122 1304 0,'-13'-8'348'0,"-6"0"-61"0,-1-5-43 0,9 6-29 15,6 1-20-15,1 1-39 0,3 0-32 16,1 0-20-16,0 1-21 0,0 1-26 0,2-1-19 16,3-1-17-16,0 1-12 0,6-1-5 0,6 1-4 15,4 1 1-15,5 1-1 0,5 0-1 0,3 1 1 16,0 2-1-16,5 1 0 0,0 0-7 0,1 1-11 15,-4 0-21-15,-1 1-36 0,-4-2-49 16,-2 2-86-16,-5 0-118 0,-4 1-240 16,0 0-881-16</inkml:trace>
  <inkml:trace contextRef="#ctx0" brushRef="#br0" timeOffset="62679.1293">5163 7324 589 0,'-10'7'243'0,"0"1"-54"16,1 1-20-16,4-1 26 0,6-3 41 0,1-2 37 16,-1 1-5-16,3-1-33 0,2 0-41 15,4 0-46-15,8-1-34 0,8 0-25 0,6-1-26 16,7-2-18-16,3 0-15 0,8-2-7 0,2 0-8 16,1-1-12-16,3-1-27 0,-3-2-84 0,1 0-224 15,4-3-1274-15</inkml:trace>
  <inkml:trace contextRef="#ctx0" brushRef="#br0" timeOffset="67345.4936">6946 6864 688 0,'-2'-7'895'0,"-2"1"-700"0,1-1-20 0,2 6-67 16,0 2-67-16,1 0-43 0,0 1-1 0,0 3 8 15,-2 4 11-15,1 2 15 0,-3 6-3 0,4 0 3 16,-1 2-1-16,1 5 3 0,1 0 4 16,1 4-5-16,-2 0 1 0,2 1 1 0,-4 2-3 15,-1 0 5-15,0 3-3 0,-5 2-5 0,-1 0 2 16,-1-1-4-16,3-3 0 0,-1-5-5 0,1-8-1 15,3-5 0-15,-1-5 6 0,4-6 20 0,1-1 26 16,-1-4 18-16,0 1-1 0,0-6-17 16,-5-1-25-16,3-8-24 0,-4-2-8 0,4-11-5 15,-1 1-2-15,1-5-7 0,2-4 2 0,2-3-2 16,4-4-3-16,-1-2 5 0,6-1-3 0,1 1-1 16,0 1-1-16,5 6-1 0,-2 2-1 15,5 1-1-15,1 4 1 0,-1 2-4 16,3 5 3-16,1 1-1 0,3 6 3 0,-2 2 5 0,2 5-3 15,-4 2 1-15,-2 5 0 0,-1 3-4 0,1 3 1 16,-6 1 0-16,4 7-2 0,-6-1-2 16,-2 6 3-16,0 4 0 0,-3 6 2 0,-5 3 4 15,-2 2 2-15,-8 5 0 0,-1-2 1 0,-4 2-3 16,-5-2 3-16,0-2 1 0,-5 0 2 16,4-6 0-16,2-1 0 0,-3-5-1 0,3 0 1 15,-3-4 1-15,4-4-1 0,0 1 1 0,2-5 2 16,1-1-3-16,5-3 4 0,1 1-3 0,0-4-7 15,4-4-21-15,1 1-46 0,-2-3-91 0,4 0-216 16,1-4-658-16,4-6-556 0</inkml:trace>
  <inkml:trace contextRef="#ctx0" brushRef="#br0" timeOffset="67857.6133">6837 6491 1116 0,'-6'-5'256'0,"-7"-3"25"0,-1 0-3 16,5 3-29-16,4 1-38 0,-2 0-47 15,5 4-50-15,-3-1-34 0,3 1-22 0,0 0-18 16,1 0-12-16,1 0-12 0,0 1-8 0,0-1-4 15,0 2-3-15,0 0 1 0,-1-1 2 0,1 2 1 16,-2-1-2-16,4-1 2 0,-2 1 2 16,1 0 4-16,0-2 8 0,1 1 5 0,-1 1 8 15,4 0 5-15,-2-1 5 0,0 1 3 0,5-2 4 16,1 0-3-16,3 0-3 0,5-2-6 0,2-1-9 16,4 0-7-16,1-3-5 15,5 3-5-15,1-1-4 0,0-1-1 0,0 4-3 0,-2-3 0 16,-2 2-2-16,-2 1 3 0,-1-2-2 0,-4 2 1 15,-1-1 1-15,-3 1-1 0,-4-2 3 16,-2 2-2-16,1 0 1 0,-8 1 2 0,2 1 2 0,-3-1 9 16,-1 0 3-16,0 0 3 15,-1 0 1-15,-2 0-4 0,3 0-3 0,-1 0-2 0,0-1-2 16,1 1-4-16,0 0-1 0,0 0-3 0,0 1-4 16,0-1 0-16,0 0 1 0,0 0-1 15,0-1 2-15,0 0-3 0,0 1-2 0,0 0-2 16,0 0 0-16,0-1-5 0,0 1-12 0,0 0-23 15,1 1-41-15,-1 0-32 0,4 0-38 0,-1 2-50 16,1-1-82-16,4 5-153 0,2 0-468 0,5 4-478 16</inkml:trace>
  <inkml:trace contextRef="#ctx0" brushRef="#br0" timeOffset="68473.4199">7829 6886 445 0,'-3'-2'160'0,"-3"0"-16"0,3 1-51 16,-2 1 1-16,4 0 0 0,0 0-4 0,-1 1-10 15,0-1-3-15,-2 0 0 0,4 2 6 0,-1-2 16 16,1 0 14-16,0 0 14 0,0 0 7 16,0 0-2-16,0 0-6 0,0 1-12 0,0-1-8 0,0 0-6 15,0 0 2-15,0 0-1 0,0 0-3 16,0 0-6-16,0 1-12 0,1-1-7 0,-1 0-12 16,0 0-10-16,0 2-11 15,0-2-9-15,0 0-4 0,0 0-3 0,0 0 2 0,3 0-3 16,-3 0-4-16,0 0 0 0,0 1-5 0,0-1 4 15,1 0-1-15,-1 0 0 0,0 1 1 16,0-1-7-16,0 0-2 0,0 0-3 0,0 0-2 0,0 0 0 16,2 0-1-16,-2 0-1 0,0 0-5 15,0 1 6-15,1-1 0 0,-1 0 1 0,0-1 2 16,1 1-4-16,-1 0 0 0,0 0 2 0,2 0 1 16,4 0 2-16,2 1 1 0,2-1-2 15,0 1-1-15,1 0 6 0,3-1 2 0,3 2 0 16,5-1 3-16,2-1-7 0,5 0 1 0,1 0-1 15,2-1-3-15,4-1 2 0,-4 1-4 16,0-1 1-16,1 0 0 0,3-1 0 0,-2-1 1 0,2-1-1 16,-3 1 5-16,-3 0-7 0,1 1-1 0,-4 1 0 15,-5-2-4-15,-1 2 5 16,-8-1-1-16,-2 3 2 0,-3-1 0 0,-6 1 1 0,-1-1 2 16,-2 1-1-16,1 0 8 0,-1-1-8 0,1 1-4 15,-1 0 0-15,1 0-8 0,0 0 6 16,0 0-1-16,-1-1-8 0,-1 0-12 0,-5-2-23 15,3 1-31-15,-3-2-39 0,-2 2-65 0,-2-3-117 16,1 0-285-16,-2 1-1053 0</inkml:trace>
  <inkml:trace contextRef="#ctx0" brushRef="#br0" timeOffset="68731.1512">8096 6604 1465 0,'-2'-4'451'15,"-2"-5"-166"-15,-3 3-55 0,5 2-20 0,1 3-34 16,0 0-37-16,1 2-47 0,-3 0-37 0,3 1-29 16,0-1-20-16,-1 3-1 0,1 2 1 15,-1 4 5-15,1 3 4 0,0 6 11 0,0 4 8 0,-1 4 3 16,1 7 2-16,-1 2-7 0,1 1-5 0,-1 1-1 16,0 1-7-16,0 0 1 0,1-2-6 15,-3 1-4-15,3-4-1 0,-1 2 1 16,1-2 2-16,0-4 1 0,0 0-1 0,-1-4-5 15,1-1-3-15,-1-4-4 0,0-2-6 0,1-1-18 16,0-1-41-16,1-5-82 0,0-1-174 16,4-2-730-16,0-7-608 0</inkml:trace>
  <inkml:trace contextRef="#ctx0" brushRef="#br0" timeOffset="69453.7656">9081 6641 1517 0,'-4'-5'232'0,"-5"-2"15"0,-1-2-7 15,3 4-37-15,5 3-28 0,0 0-34 0,0 1-33 0,2 0-18 16,-2 0-22-16,2 1-19 0,0 0-18 0,2 1-18 15,-2-1-9-15,1 0-3 0,2 0 0 16,6-1 3-16,9 1 4 0,4-1 2 0,9 1-2 16,5 0-1-16,1 2-3 0,3 0-1 0,-1 2-3 15,0-1 3-15,-6 3-2 0,-1-1-1 0,-3 1 2 16,-5-2-6-16,0 4 3 16,-8 1-1-16,0-2 0 0,-6 3 2 0,-4 0-2 15,-3 2 0-15,-3 1 2 0,-5 4 2 0,-4 5 1 0,-4 2 1 16,-8 1 2-16,-1 0-2 0,-6-1 1 0,-1-1 1 15,3 2-2-15,-3-1 2 0,1-5-3 0,5 1 0 16,2-2-2-16,4 0-2 0,5 0 3 16,0-2-2-16,5-1 0 0,3 1 0 0,0-2 3 15,4 1 2-15,1-2 0 0,4 0 5 16,-1-1 4-16,5-2 7 0,5-1 7 0,1-1 3 16,3-2 3-16,4-2-1 0,1-1-1 0,4-2-3 15,-3-1-3-15,3-1-8 0,-3 0-2 0,5-2 1 16,-2-1-6-16,-2-1 2 0,4-3-5 0,-1 1-2 15,-4 3-1-15,-2-2 1 0,-3 0-2 0,-2 1 0 16,-5 1 1-16,-1 2-1 0,-2-1 2 16,-5 1 1-16,0 1-1 0,-2 1 0 0,-2-1 1 15,0 1-4-15,0 1 1 0,0-1 0 0,-1 0-4 16,1 0 1-16,-1-1-1 0,1 1-1 16,0 0-1-16,0 0 1 0,-1 0-5 0,1 0-2 15,0 0-5-15,-2-1-10 0,2 1-6 0,-1-2-22 16,-1-1-24-16,1 0-31 0,-1-1-55 15,0 0-81-15,-1-1-235 0,1-1-1129 0</inkml:trace>
  <inkml:trace contextRef="#ctx0" brushRef="#br0" timeOffset="69958.6525">10242 6803 1367 0,'5'-4'748'0,"-3"0"-609"0,3-1-50 16,-3 5-38-16,-1 1-23 0,-1 0-2 15,0 3 2-15,0 1-1 0,0 1-1 0,-1 4 3 16,-3 2 2-16,0 2 2 0,-6-1 3 16,2 1 2-16,-3 0 1 0,-1-1-1 0,1 1 1 15,-2-4-2-15,-3-1 0 0,4 0 0 0,0-3-2 16,-1-1 1-16,2 1-3 0,-4-4-3 0,1-1-1 15,0-1 1-15,2-1 0 0,0-1 0 16,-1-4-1-16,0-1-4 0,1-1-5 0,0-4-5 16,-1 1-5-16,2-3 0 0,4 1-2 0,0-1-3 15,4 2-1-15,3 2-2 0,3-1-4 0,3 0-1 16,1 0-5-16,8 1-2 0,4-1 3 16,5-1 1-16,5 2 5 0,3 0 2 0,4 3 2 15,4 0 2-15,2 2 2 0,1-1 3 0,1 3 1 16,1 1 4-16,-2-1 3 0,-1 2 3 0,2-1 3 15,0-1-2-15,-2 1-2 16,-2 0-1-16,-4-1-4 0,-1 1-4 0,-9 1 2 0,0-2-1 16,-6 1 0-16,-5 0 0 0,-1-1 0 0,-8 2-1 15,0 0 2-15,-3-1 3 0,-3 2 2 0,0 0 2 16,0 0 0-16,0 0-3 0,-2 2 0 0,1-2-3 16,0-2-2-16,0 2 3 0,0 0-7 15,-1-1-2-15,-1-1-3 0,2 0-6 0,-1-1-2 16,0 2-13-16,0 0-34 0,2 1-71 15,-1 1-98-15,1 2-339 0,-2 3-1152 0</inkml:trace>
  <inkml:trace contextRef="#ctx0" brushRef="#br0" timeOffset="70906.1084">12292 6657 544 0,'-6'-4'298'0,"-1"0"1"0,-2-3-41 16,2 4 5-16,5 0-5 0,-2 0-26 0,1 0-38 16,1 1-35-16,1 1-27 0,0-1-18 15,1 1-21-15,0 1-13 0,0-1-9 0,1 1-7 16,-1 0-5-16,0-2-6 0,1 1-15 0,3-2-14 15,1 0-7-15,2-2-12 0,6-1-2 0,0 2 0 16,7-4-9-16,6 3 8 0,2 0 0 0,-1 1 0 16,8-2 4-16,-1 3-5 0,3 2-1 15,0-1 0-15,1 4-3 0,-6-1-12 0,3 2-20 16,-8 3-35-16,1 0-61 0,-6-1-84 0,-2 3-151 16,-3 2-359-16,-6-1-798 0</inkml:trace>
  <inkml:trace contextRef="#ctx0" brushRef="#br0" timeOffset="71109.5661">12094 6981 1147 0,'0'1'40'0,"1"-1"12"0,-1 1 79 16,4 0 124-16,0-1 76 0,3-1 9 0,4 0-80 15,3-3-103-15,6 0-53 0,1 1-28 0,5-2-20 16,3 2-10-16,3-2-12 0,3-1-10 0,2 1-7 15,1 3-8-15,2 0-2 0,1 0-3 0,1 2-16 16,6 0-58-16,-3 3-128 0,3-1-338 0,-1 1-1059 16</inkml:trace>
  <inkml:trace contextRef="#ctx0" brushRef="#br0" timeOffset="71532.338">13723 6761 2115 0,'2'-9'218'0,"0"-5"-11"0,4 0-54 15,-4 5-13-15,2 4-7 0,-3 3-22 16,1 2-36-16,-2 0-32 0,-2 1-27 0,2 0-14 15,-1-1-8-15,-1 3-1 0,1 2 1 0,0 2 5 16,1 3 6-16,-1 2-2 0,-1 1 1 16,-1-1 0-16,1 1-2 0,1-3 1 0,0-3 1 15,1-3-2-15,0-2 4 0,0 3-2 0,0-4 1 16,0 0 4-16,0-1 6 0,0-1 9 0,0 1 15 16,0-1 9-16,0 1 6 0,0 0 2 0,0-4-14 15,0 1-11-15,0-2-13 0,0-3-10 0,0 1-3 16,1 2-3-16,-1-1 1 0,0-1-1 15,-1 1 0-15,1 0 0 0,0 3-2 0,0 0 2 16,0-1-2-16,0 1 2 0,0-4 0 0,-1 5-2 16,1-1 0-16,-1 1 0 0,1 1 0 15,-1-2-2-15,1 1-2 0,-3 1-12 0,2 1-27 0,1 0-48 16,0-1-90-16,-2 1-111 0,0 0-234 16,1 1-1114-16</inkml:trace>
  <inkml:trace contextRef="#ctx0" brushRef="#br0" timeOffset="71781.5456">14101 6468 1952 0,'2'-6'328'0,"2"-6"-16"0,-1 1-112 0,0 5-41 16,3 0-26-16,-4 4-35 0,-1 2-34 0,-1 0-31 15,0 1-23-15,0 1-6 16,2 4-3-16,2 2 3 0,-1 4 0 0,0 2 0 15,4 6-1-15,-2-1 1 0,-1 2 2 0,-1 5 2 16,0 3 0-16,0 3 3 0,-3 3 1 0,0 5 4 16,-1 3 2-16,-1-1-2 0,2-1-2 15,0-5-6-15,2-3-10 0,0-5-18 0,1-5-25 16,4 1-42-16,-1-6-69 0,3-3-100 0,1-1-187 16,1-7-591-16,3-6-352 0</inkml:trace>
  <inkml:trace contextRef="#ctx0" brushRef="#br0" timeOffset="72101.8098">14638 6497 1751 0,'-2'-7'498'0,"-1"-3"-229"0,-1-3-95 0,1 6-30 16,-2 1-16-16,2 2-27 0,-4 2-30 0,4 1-30 16,-1 1-22-16,0 2-12 0,2 2-6 15,-1 4-4-15,-2 2 2 0,3 4 0 0,-1 1 0 16,1 5 3-16,2-2 2 0,3 5-3 15,-1 0 1-15,5 1-1 0,-1 2-2 0,3 0 3 16,2 0 1-16,1 2 1 0,1 2 1 0,0-6-2 16,-2 3 2-16,1-6 1 0,0-2 0 15,-4 2 1-15,1-1 0 0,0-1-3 0,0-1-2 16,-1-3 3-16,-3 1 1 0,0-2 1 0,-2 0 3 16,-2-3-3-16,0-2-2 0,0-2-1 0,-1 0 2 15,-1-3-5-15,0-1 0 0,1-1-2 16,-2 1-4-16,0-3 0 0,-4 2-7 0,2-2-11 0,-7-2-17 15,-2-1-36-15,0 0-47 0,-1-3-54 0,-4-2-108 16,-1-1-164-16,-1-1-500 0,-2-2-218 16</inkml:trace>
  <inkml:trace contextRef="#ctx0" brushRef="#br0" timeOffset="72257.1166">14328 6633 250 0,'23'-8'218'0,"8"-2"10"0,9-3-40 0,2 1-10 0,-2 2-24 16,1-2-38-16,2 3-42 0,-2-1-33 0,-1 2-25 15,1 1-68-15,0 0-260 0,0 1-786 0</inkml:trace>
  <inkml:trace contextRef="#ctx0" brushRef="#br0" timeOffset="72725.9808">15179 6357 1676 0,'-1'-8'254'15,"1"-2"-1"-15,1-4-68 0,5 5-37 0,2-1-25 16,3 0-15-16,-1 2-23 0,2 0-29 0,6 1-24 15,-1 4-13-15,3 0-5 0,6 3-6 16,-3 4-2-16,-2 0-2 0,1 4-4 0,-3 1 2 16,-3 1-2-16,-3 4 0 0,-4 1-1 0,-2 2-2 15,-5 3 6-15,-3 3 3 0,-5 2 6 0,-3 2 2 16,-5 1 1-16,-2-2 2 0,-1-2-1 16,-2-6 7-16,1-1-2 0,-2-5-1 0,6 0-5 15,-2-3-9-15,6 1-3 0,2-3-5 0,5-2 2 16,2 0-1-16,2 2-1 0,2-1 4 0,5 0-2 15,8 0 7-15,1 3 2 0,11 1 1 0,5 0 3 16,2 1-8-16,-1-1-1 16,2 1-2-16,-9 1 0 0,1 1-1 0,-5-2 1 0,-5 2-3 15,-1-4-1-15,-5 2 2 0,-3-3 0 16,-4 3 0-16,1-2 3 0,-5 0-4 0,-1 3 1 0,-3-2 1 16,-4 3 3-16,-1-3 8 0,-4 1 5 15,0 0 6-15,-7-4 1 0,-1 1 2 0,-8-2-4 16,3-3-3-16,-4 1-2 0,-2-3-5 15,-1 1-2-15,-4-2-3 0,4 0-8 0,-2 0-9 16,3-2-38-16,3 0-100 0,2-1-287 0,8 1-1231 16</inkml:trace>
  <inkml:trace contextRef="#ctx0" brushRef="#br0" timeOffset="73654.3133">16335 6613 265 0,'-3'-2'306'0,"-3"-1"6"0,2-1-39 15,-1 2 10-15,3 0-25 0,-2-2-38 16,-1 2-42-16,4-1-37 0,0 2-33 0,0 0-30 16,1 1-25-16,0 0-17 0,-1 0-11 15,1 1-4-15,0 0-2 0,-1-1-4 0,1 0-3 16,0 2 0-16,0-2 0 0,0 0 5 15,0 1 4-15,0-1 1 0,0 1 4 0,0-1-4 0,0 0 0 16,0 0-5-16,1 1-2 0,-1-1-2 16,0 3 0-16,1-3-1 0,-1-3 0 0,0 3 3 15,0 0 0-15,1 0 4 0,-1 3 1 0,0-6 1 16,0 3-1-16,0 0 0 0,0 3 1 0,1-6 1 16,-1 3 4-16,0 0 2 0,0-1-2 0,0 1 2 15,1 0-3-15,-1-1-1 0,0 2-1 16,0-2-4-16,0 1-3 0,0 0-2 0,0 0-1 15,0 1-1-15,0-1-4 0,0 0-2 16,0-1-2-16,0 1 0 0,0 0 1 0,0 0-2 16,0 1 4-16,0-1-2 0,0 0 1 0,0 0 2 0,0-1-2 15,2 1 1-15,-2 0 4 0,0 0-1 16,0 0-1-16,0 0 0 0,0 0-1 0,0 0-1 16,0 1 1-16,0-2-4 0,0 1 1 0,0 0-1 15,0 0-1-15,0 1 5 0,3-1-1 16,-3 0 2-16,0-1 0 0,0 1 2 0,0 0 1 15,0 0-1-15,1 0 0 0,-1 0-2 0,0-1-1 16,0 1-2-16,0 0-2 0,0 1 0 16,1-1 0-16,-1 0-2 0,2 0 4 0,1-1-2 15,5-1 0-15,9 0-1 0,-3 1 1 0,8-1-4 16,6 0 0-16,2-1 1 0,2 0-1 0,4 2 3 16,2 0-2-16,2-3 1 0,3 3 0 0,-2-2 0 15,-3 3-1-15,0-1 2 0,0 1-1 16,-4-2-1-16,-3 0 1 0,-1 1 0 0,-3-1-1 15,-6 1 3-15,-6-2 0 0,-5 3 4 0,-3-2 3 16,-3 1 2-16,-2 0 3 0,-2 1 0 16,0 0-3-16,-2 0-5 0,2-3-10 0,-4 0-11 15,3-2-16-15,-7-1-15 0,3 0-27 0,-4 0-31 0,-2 4-57 16,-1-3-78-16,-2 2-149 0,-2 0-377 16,-1-1-799-16</inkml:trace>
  <inkml:trace contextRef="#ctx0" brushRef="#br0" timeOffset="73909.0604">16601 6357 1669 0,'0'-4'337'0,"0"1"-30"15,-1 0-81-15,1 1-39 0,0 2-49 16,0 1-49-16,0 0-43 0,0 1-27 0,0-2-16 16,0 1 1-16,0 5 5 0,0 3 14 0,0 1 8 15,0 4 7-15,-1 1 4 0,1 3-4 0,0 5 0 16,0-1-2-16,0 2-7 0,0 2-5 15,0-1-3-15,0 1-7 0,0 1-2 0,-1 2-1 16,0 1-4-16,-2 1 8 0,0 2-2 0,2-1 2 16,1-3 3-16,0-1-5 0,2-5-3 15,0-1-3-15,2-3-2 0,-2 0-4 0,3 0-10 16,-1-4-21-16,3 1-33 0,-2-3-60 16,2 0-91-16,2-2-196 0,2-5-689 0,0-4-447 0</inkml:trace>
  <inkml:trace contextRef="#ctx0" brushRef="#br0" timeOffset="74488.6475">17378 6321 1676 0,'4'-11'148'15,"5"-2"15"-15,2-4-5 0,0 4-3 16,2 2 5-16,2 0-20 0,-1 2-40 0,2 2-33 16,-2 4-26-16,1 0-21 15,-1 6-10-15,0 0-6 0,2 4-3 0,-2 4-1 0,3 3 0 16,-4 4-2-16,1 5 2 0,-3 2 0 0,-2 4 5 16,-5 4 3-16,-4 1-1 0,-4 6 5 0,-8 4-1 15,-3 2 4-15,-5 1 2 0,-6 1-1 16,0-2 0-16,1-5 0 0,0-6-1 0,5-6-2 15,-1-6-2-15,2-5 0 0,7-1-5 0,0-6 0 16,3 0-1-16,2-1-3 0,6-6-2 0,1 0 4 16,0-2 7-16,3 1 15 0,4-1 21 0,4 0 5 15,9 1 0-15,7-2-10 0,6-1-16 16,7-1-7-16,2-2-5 0,2 3-2 0,4-2-4 16,-1 0-2-16,-3-1 1 0,-1 2-2 0,-4-1 4 15,1 1-1-15,-6-2-1 0,-4 3 2 0,-4-1-6 16,-5 1 5-16,-8-1 3 0,0 0 4 0,-7 0 5 15,-1-1 6-15,-3 2 4 0,-2 0 1 16,-1 0 6-16,1 0-8 0,-1 0-5 0,-1 0-5 16,1 2-12-16,1-2-1 0,-2 0-1 0,2 0-4 15,0 0 3-15,0 0-2 0,0 0-1 0,0 0 0 16,0 0-1-16,0 0 2 16,0 0 1-16,0-2-1 0,0 4 0 0,0-2 0 0,0-2 0 15,0 2-2-15,0 0 4 0,0-1-5 0,0 1-2 16,-1 0-5-16,1 0-6 0,-2 0-11 15,1 0-13-15,-1-1-13 0,-5-1-15 0,-1-1-9 16,-2 1-15-16,-2-2-33 0,-1 1-57 0,-1 0-139 16,2 0-314-16,-5-2-940 0</inkml:trace>
  <inkml:trace contextRef="#ctx0" brushRef="#br0" timeOffset="76796.1048">19436 4182 699 0,'-10'-3'282'16,"-4"1"30"-16,-1-1-66 0,3 0-38 0,4 3-26 15,4-1-29-15,-1 1-21 0,4 1-18 0,0-1-14 16,1 0-14-16,0 0-11 0,0 0-11 0,1 0-2 15,-1 0-3-15,1 2-4 0,1-2 0 0,-2 0-9 16,1 0-3-16,0 1-4 0,0-1-5 16,1 0-1-16,-2 0-3 0,1 0-3 0,2-1 13 15,4 1 8-15,10 0 6 0,6 0 0 16,5 0-14-16,5-3-12 0,4 2-9 0,3-2-4 16,2 0-4-16,-6 2-1 0,2-1 0 0,-8-1-2 15,-2 1 0-15,-3 0 0 0,-4-1 1 0,-2 2-1 16,0 0 3-16,-8-1-3 0,0-2-1 0,-2 3 1 15,-2 0-6-15,-4 1 3 0,-2-1-1 0,0 1-1 16,-1 0-1-16,0-2 2 0,0 4-4 16,-1-2 0-16,1 0 0 0,-1 1-4 0,1-1-5 15,0 0-5-15,-1 0-5 0,-1 5 0 0,0-1-8 16,-2 3-15-16,-2 1-23 0,0 3-43 16,-3 0-60-16,-2 5-101 0,-7 1-190 0,-2 1-539 15,-2 1-360-15</inkml:trace>
  <inkml:trace contextRef="#ctx0" brushRef="#br0" timeOffset="77160.7341">19239 4584 1509 0,'-3'1'169'0,"1"-1"14"0,-2 0 4 15,4 1 20-15,2-1 17 0,-2 0-20 0,0 0-44 16,2 0-34-16,-1 0-20 0,0-1-20 15,1 1-16-15,-1-1-14 0,3-1-7 0,4 1-14 0,7-3-9 16,9-1-6-16,5-1-8 0,6 1-2 16,4 0-2-16,1-1-2 0,3 0-1 0,-1 0 2 15,-2 2-1-15,0-1 1 0,1-1-1 16,-5 2-1-16,-1 1 1 0,-4 1-1 0,-2-1-3 0,-2 1 0 16,-1 0-2-16,-7 0 2 15,2 2 0-15,-7 0 1 0,-2 0-2 0,-2-1 0 0,-5 1-1 16,0 0 2-16,-1 0 0 0,-3 0 0 0,-1 0 0 15,0 0-2-15,0 0 2 0,-1 0-2 0,1 1 0 16,-2-1 2-16,0 0 0 0,2 0 1 16,-1-1 0-16,1 1-2 0,0 0 1 0,-2 0-3 15,1 0-1-15,1 0-4 0,0 0-11 0,-1-1-16 16,1 1-31-16,-1 0-35 0,-3 1-56 0,-3 2-92 16,-4 2-183-16,-2 2-578 0,-2 1-465 15</inkml:trace>
  <inkml:trace contextRef="#ctx0" brushRef="#br0" timeOffset="82529.7033">20761 4094 1961 0,'0'-1'196'0,"1"0"-26"0,-1-2-107 15,1 5-46-15,-1-1 14 0,0 0 23 0,0-1 17 16,0 1 8-16,0 0-6 0,0-1-17 16,0 3-21-16,0-3-13 0,2 1-4 0,-2-1 0 15,0 0 5-15,0 0 7 0,0 0 7 0,0 1 12 16,1-2 3-16,-1 1 6 0,1 0 4 15,-1 0-5-15,0 0 1 0,0 0-7 0,0-1-9 16,0 1-6-16,0-3-8 0,0 3-5 0,0 0-2 16,0 0-5-16,0 0-4 0,0 0-6 0,0-1-3 15,0 1-5-15,0 0-7 0,-1 0-17 0,0 0-37 16,-2-1-34-16,2 3-40 0,-3 5-73 16,3-1-137-16,-3 4-253 0,0 3-984 0</inkml:trace>
  <inkml:trace contextRef="#ctx0" brushRef="#br0" timeOffset="82907.7004">21376 3934 1933 0,'-2'-8'256'15,"-3"0"16"-15,2-1-82 0,-1 4-42 0,3 4-50 0,-1 1-50 16,0 1-30-16,-1 4-13 0,-6 0-5 0,-8 4 3 15,0 5 3-15,-6 1-1 0,3 5 3 16,-3 2 2-16,2 0-1 0,-2 2-4 0,4 2-1 16,0 1-1-16,4 1-2 0,2 1 2 0,6-1 0 15,2-3 1-15,10-1 0 0,1-5 6 16,5-1 4-16,3-2 9 0,2-4 4 0,2-4 5 16,2-1 2-16,-1-5-2 0,3 0 1 15,-1-6 2-15,1-1-2 0,-1-5-1 0,4-5-4 16,-4 0-4-16,-3-1-6 0,-1-2-1 0,-1-3-5 0,-3-2 0 15,-2 0-4-15,-2-1-1 0,-2 1-2 16,-4 0-2-16,-3-1-2 0,-2 3 1 0,-3 1-5 16,-3 1-6-16,0 3-3 0,-5 0-9 15,-3 3-4-15,-3-1-5 0,-4 4-7 0,-5-2-7 16,2 6-13-16,-1 3-28 0,-1 3-53 0,5 3-92 16,0 3-158-16,6 5-390 0,3 1-753 15</inkml:trace>
  <inkml:trace contextRef="#ctx0" brushRef="#br0" timeOffset="83357.2675">21894 3872 1411 0,'1'-9'238'0,"4"-6"-15"0,1-2-28 0,4 3-35 16,-1 1-27-16,2 1-25 0,0 1-18 0,-1 2-22 15,0 3-19-15,4-3-17 0,-4 4-16 16,0 2-11-16,1 3-5 0,0 1-4 0,-5 2-3 16,4 3-1-16,-1 3 0 0,-1 2 0 15,1 3 2-15,-3 2 1 0,1 1 1 0,-5 1 3 0,2 1 2 16,-6 2 3-16,-1-2 3 0,-2 3 4 16,-4-1 1-16,-2-3 2 0,-1 3-1 0,-2-6-4 15,3 2 3-15,-5-3-3 16,4-3-1-16,1 0-3 0,3-4-5 0,4-3-4 0,2 3 0 0,2 0 1 15,0-1 1-15,2-2 4 0,4 2 1 0,1 2 3 16,3-2 4-16,4 2-2 0,1 2-2 16,1-2-1-16,-2 0-4 0,0 3-1 0,-1-2 0 15,-3 2 0-15,0 0-4 0,-2 1 3 0,-2 0-2 16,-2 1 2-16,-1 0 4 0,-3-1-1 16,-3 2 4-16,-1-1 3 0,-2-4 9 0,-2 1 13 15,-1 0 8-15,-2-3 5 0,-4 2 1 0,0-3-4 16,-5-1-5-16,-4-2-5 15,4-1-6-15,-3-2-6 0,3 0-6 0,5-2-6 0,-3-2-12 16,6-1-16-16,-2-2-51 0,7-4-84 0,2 0-156 16,9-3-428-16,4-6-836 0</inkml:trace>
  <inkml:trace contextRef="#ctx0" brushRef="#br0" timeOffset="83664.1162">22594 3826 2111 0,'0'0'251'0,"0"-1"-108"0,-1 1-91 0,1 1-48 16,-5 2 1-16,1 3 16 0,-6 3 20 16,-9 9 26-16,-2 4 3 0,-8 4-10 0,-1 4-17 15,3 3-16-15,-1 6-8 0,1 3-4 0,3 2 0 16,4-2-2-16,5 0-2 0,11-2-4 16,6-6 0-16,7-1 14 0,4-8 1 0,5 0 12 15,4-4 5-15,4-6-3 0,0-3 6 0,2-6-3 16,1-4 0-16,1-6 0 0,-1-6-4 0,-3-3-5 15,2-5 3-15,-2 0-5 0,-4 0-4 16,-8-2 0-16,-2-1-9 0,-3-3-3 0,-3 3 2 16,-5 0-4-16,-4 2-4 0,-3 5-3 0,-4-3-7 15,-4 5-2-15,-4 1-3 0,-8 0-2 0,-5 4-4 16,-4 3 6-16,-9 4-1 0,-1 2-11 16,-5 5-21-16,-1 7-78 0,2 7-185 0,2 7-701 15,-1 5-683-15</inkml:trace>
  <inkml:trace contextRef="#ctx0" brushRef="#br0" timeOffset="84357.3553">18442 6394 790 0,'-1'-6'291'0,"-1"-4"43"0,-1-1-85 0,3 1-21 15,0 2-18-15,1 0-16 0,1-1-24 16,-2 4-14-16,2 0-28 0,-2 4-31 0,1 1-34 16,-1 0-36-16,0 0-20 0,0 1-13 15,1 0 0-15,3 2-1 0,0 3 3 0,4 2 6 16,0 2-1-16,1 4-1 0,0 0 6 0,2 3-2 16,2 0 2-16,-2 0 1 0,3 4-7 0,1 0 4 15,-1 1 1-15,1 0-1 0,0 1 3 16,0-1 1-16,1-1 1 0,-1 1 1 0,0-2 3 15,0-4-8-15,-1 1-10 0,-1-2-18 0,2-2-36 16,-3-3-46-16,0-2-81 0,0-3-124 0,-1-3-224 16,-1-3-951-16</inkml:trace>
  <inkml:trace contextRef="#ctx0" brushRef="#br0" timeOffset="84611.4545">18715 6334 1378 0,'0'-11'327'0,"0"-5"-2"0,0 1-55 16,1 1-37-16,0 3-37 0,-1 2-31 0,2 3-29 16,-2 1-26-16,1 4-31 0,-1 1-26 0,-1 0-27 15,1 1-25-15,-2 1-14 0,1-1-6 0,0 5 0 16,-4 6 10-16,-3 5 9 0,-2 4 7 16,-3 6 0-16,-5 1 1 0,-1 2-5 0,-1 2 3 15,-2 6 1-15,-4 0-2 0,1 4 8 0,-4 1-7 16,5 1 0-16,1-4-2 0,2 0-8 15,4-1 3-15,0-5-6 0,1-5-11 0,4-1-23 16,3-8-45-16,3-2-58 0,0-3-93 0,6-4-133 16,3-3-378-16,5-5-773 0</inkml:trace>
  <inkml:trace contextRef="#ctx0" brushRef="#br0" timeOffset="84811.3437">18971 6533 2010 0,'8'-11'242'0,"-2"-2"1"16,4-3-77-16,-4 4-20 0,-1 3-28 0,-1 3-29 15,-3 2-23-15,1 3-24 0,-2 0-21 0,-2 1-18 16,2 1-22-16,-1 0-18 0,0 2 4 16,-1 0-5-16,-1 4-32 0,-1 4-66 0,1 0-158 15,1 1-239-15,2 0-1004 0</inkml:trace>
  <inkml:trace contextRef="#ctx0" brushRef="#br0" timeOffset="85158.7908">19596 6370 2143 0,'0'-2'256'0,"-1"1"-40"16,0 0-104-16,0 1-49 0,-1 1-17 0,0 3 1 15,-4 2-6-15,-4 5 11 0,-8 1 7 0,-2 5-12 16,-1 2-10-16,0 2-11 0,1-1-7 0,4 2-5 16,0-1-5-16,2 0-4 0,3 1 1 15,3-1-2-15,6-2-1 0,1-4 1 0,2 1 2 16,4-4 3-16,3-4 6 0,2 1 5 0,3-2 5 16,2-2 4-16,-1-4 1 0,4-2-1 15,1-6-3-15,3-1-1 0,-2-3-7 0,0-3-1 16,-1-3-2-16,0 1-2 0,-7-5 1 0,-1 1-4 15,-2-3-2-15,-3 0-3 0,-3-1-3 0,-3 1 0 16,0 1-1-16,-3 1-1 0,-3 2-5 16,-3 4 1-16,1-1-5 0,-6 5-6 0,-4-1-2 15,-3 5-7-15,-2 0-4 0,-5 0-3 0,-2 4-14 16,-2 2-18-16,1 1-41 0,1 2-63 16,1 2-127-16,4 3-202 0,6 2-529 0,5 0-175 15</inkml:trace>
  <inkml:trace contextRef="#ctx0" brushRef="#br0" timeOffset="85602.574">19975 6257 1614 0,'4'-10'282'0,"-2"-3"-5"0,3-3-92 15,1 3-34-15,2-1-17 0,2 4-24 16,1 1-28-16,3 1-24 0,-3 3-21 0,-1 1-16 15,1 3-14-15,-2 2-7 0,-2 1-6 0,-1 1-1 16,2 3 3-16,-1 5-1 0,1-2 5 16,-3 7 0-16,0 0-2 0,-4 2 3 0,-1 3 0 15,-4 0 3-15,-2-2 2 0,-4 2 1 0,-2-1-1 16,-1-2 4-16,-3-2 0 0,2 0-1 16,2-7 2-16,-2 3-3 0,6-4-3 0,0-3-1 15,3 1-4-15,3-2-2 0,0-2 0 0,4 0 0 16,0 1 4-16,3-1 1 0,0 2 3 0,2-1 2 15,6 1 0-15,2 3 1 0,4-1-2 0,-2-1-3 16,2 5-3-16,-2-2 0 0,1 0 0 0,-5 3 0 16,5-2 1-16,-7 2-3 0,0 2 0 15,0 0 0-15,-3-1-1 0,-5 1 2 0,0-1 1 16,-2 1 1-16,-2 1 2 0,-2 0 0 16,0-3 5-16,-4 3 6 0,-3-5 5 0,-1 3 5 15,-1-3 0-15,-3 0 1 0,-1-1-3 16,0-3 0-16,-2 0-3 0,0-4 1 0,1-1-2 15,-1-1-4-15,3-3-5 0,-3-2-13 0,7-5-24 0,0 1-47 16,3-5-72-16,6-3-134 0,2-2-348 16,6-7-974-16</inkml:trace>
  <inkml:trace contextRef="#ctx0" brushRef="#br0" timeOffset="85927.5745">20814 6005 2230 0,'0'-1'236'0,"0"-1"-91"0,0 2-99 0,0 2-46 16,-1-1 10-16,-4 4 33 0,-6 7 29 0,-4 5 28 16,-8 8 4-16,-4 1-23 0,-5 4-21 0,-2 4-17 15,1 3-14-15,0 3-8 0,3 1-1 16,3 3-6-16,2-2 2 0,6 4-4 0,4-2-3 16,12-4 0-16,5-6-2 0,7-2 6 15,5-7 6-15,4-4 3 0,6-1 4 0,2-4 0 16,6-4 0-16,2-4-2 0,1-7 1 0,0-2-4 15,-6-2-3-15,0-4 0 0,-2-3-6 0,-4-3 7 16,-2-3 0-16,-4-3-1 0,-5-1 1 16,-2-2-4-16,-7 1-2 0,0 3-2 0,-4-1 2 15,-3 3-6-15,-6 1-3 0,-1 0-4 0,-7 2-10 16,-4 2 7-16,-7 0 0 0,-3 4-1 0,-6 1 9 16,-3 3-10-16,-1 3-8 0,1 2-22 0,0 2-57 15,2 8-134-15,6 2-569 0,3 6-939 16</inkml:trace>
  <inkml:trace contextRef="#ctx0" brushRef="#br0" timeOffset="86928.8683">12770 7975 101 0,'-11'-3'382'0,"-8"-3"-40"0,-1-1-54 0,5 1-19 0,-2 2-15 16,6 0-3-16,-3 1-13 0,3-1-25 0,5 1-39 16,-2 2-30-16,6 0-21 15,0-1-20-15,2 2-27 0,0 0-24 0,0 0-21 0,2 2-14 16,-1-2-7-16,-1 0-6 0,1 0-3 0,2 0 8 16,3 1 14-16,3 3 12 15,7-2 13-15,6 0 1 0,7-1-5 0,7-1-9 0,5 0-6 16,0-1-7-16,4-1-5 0,1-2-3 0,0 3-2 15,1 0-5-15,0 0 2 0,-4 1-9 16,-3-2 4-16,-3 2-1 0,-3-2-1 16,-4 1 5-16,-7 1-4 0,-3 0-1 0,-4 0-1 0,-7 0 0 15,-3 0 2-15,-3 0-2 0,-2 0-2 0,-2 3-8 16,-1-3-17-16,0 0-8 0,1 3-8 16,-3-1-14-16,-2 4-20 0,-4 0-43 0,0 3-71 15,-6-2-113-15,1 3-189 0,-6-2-527 0,0 0-66 16</inkml:trace>
  <inkml:trace contextRef="#ctx0" brushRef="#br0" timeOffset="87268.7996">12757 8145 339 0,'-5'3'294'16,"2"-1"-48"-16,0 1-25 0,2-2 8 0,1 1 5 15,0-2-25-15,1 1-43 0,1 0-15 16,-1 0-4-16,0 1 3 0,1 0-1 0,4 0-20 15,-3 1-9-15,6-2 0 0,1 2 4 0,7-1-15 16,5-4-24-16,6 1-26 0,6-2-27 16,1 0-12-16,4 2-6 0,-1 0-5 0,1 1-8 15,-2 0 3-15,-1 0 2 0,-5 0 0 0,0 0 8 16,-6-1-10-16,0 0 0 0,-3-1-1 0,-1 1-3 16,-5 0 8-16,-5 0-1 0,0-1 1 15,-3 2 1-15,-6 0-2 0,0 0 5 0,-2-1 1 16,0 1 4-16,-1 0-3 0,1 0-3 0,-1 0-2 15,1 0-5-15,0 0 6 0,0 1 1 0,0-1 0 16,0 0-2-16,0 0-1 0,0 0 0 0,0-1-2 16,0 1 2-16,-1 0-8 0,1-2-9 0,-1 2-21 15,1 0-44-15,-2 0-40 0,-2 3-73 0,1 1-167 16,-7 3-614-16,-1 2-654 0</inkml:trace>
  <inkml:trace contextRef="#ctx0" brushRef="#br0" timeOffset="90754.9521">13934 7936 1739 0,'0'-1'267'0,"0"-1"-35"0,-2-2-60 0,2 3-31 0,0 1-25 0,0 1-23 15,0-1-26-15,0 2-21 0,-2 0-19 16,2-2-11-16,0 1-9 0,0-1-6 0,0 1 4 16,2 0-2-16,-2 2 3 0,2 0 0 0,1 2-2 15,-2 0 1-15,1 1-1 0,1 0 1 16,-1 0 1-16,-1-2 2 0,1-1 0 0,-2 3 4 15,1-3 5-15,1 1-4 0,0 1 1 0,-2 0-1 16,2 1-6-16,-1-4 4 0,1 2-9 0,-2 1-26 16,2-1-50-16,1 1-85 0,1 1-133 0,-2-3-206 15,5-2-1025-15</inkml:trace>
  <inkml:trace contextRef="#ctx0" brushRef="#br0" timeOffset="91141.3294">14241 7866 1354 0,'1'-8'295'0,"0"-3"-28"0,4-3-42 0,0 2-26 16,5-1-34-16,0 2-43 0,5-1-40 0,1 2-28 15,5 1-9-15,-1 0-10 0,0 3-11 16,0 1-5-16,1 3-10 0,-3 3-5 0,1 3-2 15,-5 0-6-15,3 4 4 0,-4 5-2 0,-1-2 1 16,-2 8 0-16,-1 1 1 0,-1 1 2 16,-7 5 2-16,-1 1 8 0,-9 2 2 0,-1 3 3 0,-1-2 2 15,-3-1-7-15,-3-4 7 0,3-2 2 16,-2-3 0-16,0-2 6 0,1-1-5 0,1-4-2 16,0 0-5-16,3-4-2 0,6-2-6 0,-1-2-3 15,5-2-2-15,0 0-2 0,1-3 1 0,1 0 0 16,-1 0 6-16,2 0 8 0,4 0 6 15,0 0 4-15,5-2 0 0,3 1-7 0,6-1-5 16,1 0-7-16,1-1-4 0,1 1-5 0,2 1-5 16,-2-2-6-16,-2 2-17 0,3-2-19 15,-3 2-36-15,1-3-34 0,-4 0-56 0,0-1-94 16,-2 0-148-16,-3-1-451 0,-3-2-363 0</inkml:trace>
  <inkml:trace contextRef="#ctx0" brushRef="#br0" timeOffset="91707.2123">14781 7824 838 0,'2'-6'310'0,"5"-4"-32"0,2 1-61 16,1 2-4-16,2-1-9 16,-1 3-32-16,1 0-55 0,3 3-58 0,-2 1-27 0,-2 4-13 15,2 1-9-15,0 3-2 0,-2 6-4 0,0 2 0 16,-2 3 1-16,0 3 3 0,-2 2-1 0,1 1 2 15,-5 2 2-15,2 0-1 0,-4-2 8 16,-1 2 0-16,-1-2 0 0,0-3 1 0,-3-2-3 16,2-3-1-16,0-2 2 0,-1-1-1 0,-1-4 0 15,2 0-4-15,2-4-4 0,0-3-2 16,1-1 9-16,1 0 21 0,5-2 20 0,6-1 4 0,12-4-7 16,8-5-18-16,9-3-20 0,6-5-4 15,2-2-3-15,-1-5-4 0,-2-1-1 16,1-6-3-16,0 1 2 0,-7 1 4 0,-6 1-1 15,0 1 8-15,-11 5-4 0,-3 1 3 0,-2 3 6 16,-8 5 8-16,-4-2 15 0,-4 5 4 0,-3 1 1 16,0 2-7-16,-3 0-5 0,-4 3-5 0,0 1-4 15,0 1-2-15,-8 2-11 0,3 1-7 16,-7 2-5-16,5 2-5 0,-4 2 3 0,0 2-3 16,6 2 0-16,3 0-2 0,-1 4 2 0,6-1-1 15,-1 4 1-15,8 0 5 0,0 2-2 0,6 3 1 16,0 0 0-16,2 3-1 0,3 0 4 15,2 1 3-15,1-1 0 0,7 0-2 0,-4 2-2 16,2-1 0-16,-2 0-2 0,-5 1 3 0,2-2 0 16,-6-2-2-16,0-2 2 0,-1-1-2 0,-4-2 2 15,-3-2 0-15,-3-1 1 0,-1-1-1 0,-4-1 1 16,2-2 0-16,-7 0 2 0,0-1 4 0,0 0-1 16,-4 0 1-16,-4-2-4 0,-2-1-2 15,-3 1-1-15,-3-3-4 0,3-1-11 0,-4-1-16 16,1-2-24-16,-3-2-35 0,-1-2-48 0,0-3-80 15,1-2-155-15,5-1-508 16,0-5-662-16</inkml:trace>
  <inkml:trace contextRef="#ctx0" brushRef="#br0" timeOffset="92017.7522">15444 7727 1584 0,'9'-5'279'0,"1"-3"-13"15,8 0-61-15,1 1-15 0,0 0-23 0,5 1-37 16,-1 2-39-16,13-2-28 0,3 1-8 16,4 1-6-16,7 1-7 0,3 0-2 0,3 1-9 15,0 0-1-15,1-1-5 0,-2 2-1 16,1-1-4-16,-3 1-6 0,-3 0-3 16,-3-1-5-16,-4 0 3 0,-8 2-1 0,-4-1 3 0,-3-2 2 15,-9 2 3-15,-5-1 7 0,-5 0 8 0,-4 2 10 16,-2-1 6-16,-3 1 1 0,-1 0-6 0,-1 0-9 15,-1 0-7-15,1 0-12 0,0-2-6 0,-5 1-7 16,-3 1-5-16,-2-1 0 0,-1 1 0 0,-4 1 2 16,5 0-4-16,-3 2-11 0,2 0-20 15,1 2-41-15,-1 3-63 0,0 0-128 0,0 4-437 16,2 1-967-16</inkml:trace>
  <inkml:trace contextRef="#ctx0" brushRef="#br0" timeOffset="93238.4534">1878 9479 1 0,'0'-7'0'0,"0"-2"141"0,0-5 190 16,3 2-35-16,0-1-8 0,-1 2-25 0,3-2-42 15,-1 3-33-15,0 0-30 0,2-1-22 0,0 2-9 16,-2-1-7-16,3 2-15 0,0-2-21 16,-1 6-14-16,0 1-21 0,-2 0-14 0,-3 3-16 0,0 0-17 15,1 3-6-15,1 2-3 0,0 5 8 16,-1 2 2-16,1 3 5 0,0 5 8 0,-2-1 2 15,0 6 4-15,-1 1 6 0,-1 2 3 0,-1 0 4 16,-3 2-2-16,2 1-2 0,0 3-5 16,-3 0 0-16,0 4 0 0,1-2-3 0,0 1 1 0,-1-2-5 15,-2 1 1-15,5-3-5 0,-4 2-3 16,-1-4 2-16,4-3-6 0,-3-3 2 0,5-4 0 16,0-3-4-16,1-3 3 0,0-2-2 0,2-3 2 15,0-2 2-15,1-2 5 0,4-2 10 16,3 1 11-16,6-3 14 0,6-4-5 0,8-3-4 15,5 0-11-15,6-3-13 0,7-1 1 0,-4 0-6 16,5 0-2-16,-7 1-3 0,-4 0 0 16,-2 1-3-16,-6 0-2 0,-4 1 2 0,-2 3-5 15,-4 0 5-15,-3-1 0 0,-5 2-3 0,-2 1 6 16,-7-2-2-16,-2 3 4 0,0 0 2 0,0 3 0 16,-1-3-3-16,1 0 0 0,-1 1-1 15,0-1-4-15,0 1 1 0,-2-1-1 0,3 0-3 0,-1 0 5 16,-3 0-4-16,-1 1 1 0,0 0 0 15,-3 0-11-15,5 1-12 0,-4-2-25 0,5 0-31 16,0-2-46-16,2 1-53 0,0 0-117 0,1-2-352 16,1-4-950-16</inkml:trace>
  <inkml:trace contextRef="#ctx0" brushRef="#br0" timeOffset="93488.0556">2906 9560 1666 0,'0'-10'336'0,"0"0"-61"16,0-4-47-16,-2 3-30 0,-2 3-42 0,2 0-38 16,-5 3-34-16,4 3-29 0,-4-1-22 15,-2 4-12-15,-2 4-10 0,-3 3-7 0,-4 4 4 16,-2 5-5-16,-4 1 0 0,1 4 5 0,-2 3-3 16,3 4 1-16,-2 2-2 0,3 2-5 15,0 2 5-15,4 2-2 0,0 0 0 0,7-3 1 16,1 2-2-16,8-6-1 0,2-3-2 0,7-3 4 15,1-7-5-15,5 0 2 0,6-6-3 0,6 1-18 16,5-7-22-16,4-1-48 0,8-5-67 16,5-3-115-16,7-4-213 0,0-5-522 0,-3-4-128 15</inkml:trace>
  <inkml:trace contextRef="#ctx0" brushRef="#br0" timeOffset="93732.017">3427 9558 1166 0,'-2'-9'628'0,"-4"-1"-238"0,3-5-123 0,-4 5-46 15,3 3-42-15,-3 0-36 0,3 4-41 0,-2 0-30 16,-1 1-24-16,2 2-22 0,-3 2-11 16,1 2-8-16,-3 6 1 0,-4 3-3 0,3 5 7 0,-2 1-1 15,-3 4-1-15,5 4 6 0,-3 2-8 16,0 2 2-16,1 2-2 0,3 0-5 0,3 0 1 16,5-3 0-16,2 1 1 0,3-4-2 0,2 0 0 15,1-4 1-15,2-2 2 0,4-3 3 0,1-4 2 16,1-1 2-16,3-2-2 0,-1-3-3 15,4-3 3-15,5 1-1 0,4-1-7 0,0-4-9 16,7 0-29-16,3-4-45 0,3-4-80 0,3-1-182 16,2-4-690-16,4-2-599 0</inkml:trace>
  <inkml:trace contextRef="#ctx0" brushRef="#br0" timeOffset="94021.2996">4091 9700 1901 0,'0'-5'349'0,"-2"-3"-120"0,2-1-45 16,0 0-34-16,2 3-25 0,-1 1-30 0,2 2-25 16,0-1-22-16,0 1-21 0,6-2-10 0,2 2-7 15,1 0-6-15,8 3 1 0,1-3-2 16,5 2 0-16,1 1 0 0,2 1 0 0,1 0 1 15,1 1-1-15,-3 0 0 0,2-1-3 0,-4 2 2 16,-1-1-3-16,-2 1-9 0,-3 0-24 0,-1 0-47 16,-5 0-60-16,-3 1-101 0,-4-1-158 0,-3 1-388 15,-3 0-710-15</inkml:trace>
  <inkml:trace contextRef="#ctx0" brushRef="#br0" timeOffset="94194.9551">4040 9919 539 0,'4'3'325'16,"-1"-1"-19"-16,3 2 68 0,1-2-27 0,3 3-67 15,3-3-64-15,2-1-64 0,6 1-52 0,1 0-27 16,6-1-21-16,2-1-15 0,1 0-12 16,2 0-5-16,-2-1-8 0,3 1-12 0,1-3-37 15,0 1-105-15,3-2-264 0,2-1-1136 0</inkml:trace>
  <inkml:trace contextRef="#ctx0" brushRef="#br0" timeOffset="94719.3948">5895 9588 1724 0,'-15'-5'137'0,"1"0"-34"0,-3-1 9 0,7 6-10 0,2 6-5 15,5-2-6-15,-1 4-9 0,0 4-9 16,1 1-4-16,-1 7-5 0,0 3-5 0,3 1-3 16,-1 7-10-16,-2 3-7 0,2 1-9 15,1 6-5-15,1-1-2 0,-2-3-1 0,2 1-2 0,-2-5-2 16,0-3-2-16,1-1-4 0,2-8-2 15,-1-4 2-15,2-3-2 0,-2-4-1 0,0-4 3 16,0 1 3-16,0-6 27 0,0 0 24 0,0-3 10 16,-2-3-5-16,-1-5-26 0,0-2-22 0,-1-8-17 15,-1-5 2-15,-4-2-3 0,2-6-4 16,-2-4 1-16,2-7-7 0,-2-5 1 16,7-2 1-16,1-6-2 0,3 2 3 15,7 1-6-15,1 0 1 0,4 6-2 0,5 2 1 0,4 7 0 16,4 3 0-16,1 5-1 0,5 8-2 0,0 0 4 15,0 7 2-15,-1 1 4 0,1 4 1 0,-6 5 1 16,-1 2-1-16,-4 2-1 0,-3 4 5 0,-2 2-4 16,-5 7 0-16,-2 4 4 0,-2 6-8 0,-5 4 4 15,2 3 2-15,-5 0 0 0,-3 5 3 16,-4-1-1-16,-4-3 0 0,-4 3-2 0,-2-4 2 0,-1-1 3 16,-2-3-1-16,-3-2 3 0,-1-2 2 15,2-5-5-15,-4 2 1 0,3-3 0 0,-6-3-3 16,5-2-2-16,-2 0-10 0,4-4-19 15,0-2-44-15,-2 0-74 0,3-6-169 0,2-1-608 16,1-6-698-16</inkml:trace>
  <inkml:trace contextRef="#ctx0" brushRef="#br0" timeOffset="94986.9601">5481 9049 1655 0,'-8'-7'440'0,"-3"-3"-177"0,1 0-13 0,6 4-47 16,4 1-48-16,2 1-46 0,0-2-38 0,6 1-33 15,6 1-20-15,6-1-10 0,11 0 0 16,7 0 0-16,0 3-1 0,6 1-1 0,0 3-5 16,3 1 1-16,-1 0 3 0,-4 0 0 0,-3-1 4 0,-2 1-4 15,-5 2-3-15,-6 0 0 0,-4 1-4 16,-8-2 4-16,-5 1-2 0,-2-1 0 0,-4 1-3 15,-2 1-1-15,-1-1-2 0,-2-1-7 0,0 2-15 16,-4 4-42-16,2-1-68 0,-3 3-123 16,0 0-255-16,2 1-1048 0</inkml:trace>
  <inkml:trace contextRef="#ctx0" brushRef="#br0" timeOffset="95307.8733">6703 9695 2041 0,'-2'1'160'0,"-3"-1"-19"0,1 1-8 16,4-1 15-16,0 0 9 0,1 0-5 0,0 0-27 16,5 0-32-16,-2-1-26 0,11-2-20 0,4 0-14 15,7 1-6-15,5-1-7 0,5-1-1 0,-2-1-6 16,-2 1 0-16,3 0 0 0,-4-1 1 0,-1-1 4 15,-5 2-5-15,4-4-2 0,-9 3 0 16,0 2-5-16,-7-2 3 0,-3 2 2 0,-2 2 2 16,-5-2 0-16,1 2 1 0,-4-2 4 0,-2 3-2 15,2 0 4-15,0 0-10 0,-2 3-4 0,1-3-6 16,0 1-4-16,0-1 2 0,0 0-9 0,-1 0-21 16,-3 0-39-16,3 3-69 0,0-2-125 15,-3 3-340-15,2-2-1055 0</inkml:trace>
  <inkml:trace contextRef="#ctx0" brushRef="#br0" timeOffset="95800.8859">7872 9388 1283 0,'-14'-6'187'0,"-8"-1"-19"0,-4 0-21 15,2 3 29-15,5 0 35 0,3 1 3 0,3 1-41 16,4-1-35-16,5 2-13 0,-1 1-13 16,4-1-19-16,2 1-24 0,0 0-36 0,3 0-16 0,1-1-5 15,6-2-6-15,12 2 4 0,8 0-1 16,2 2 2-16,7 1-1 0,3 4-6 0,-2 1 1 15,3 5-5-15,-5-2 5 0,-4 2-4 0,-5 1-2 16,-9 1 0-16,-5 0-4 16,-2 1 4-16,-8 2 2 0,-1 1 2 0,-5 0 0 0,-7 1 0 15,-5 6 3-15,-6-1-2 0,-3 2 6 16,-4 1-3-16,-2-2-3 0,-3-2 1 0,3 0-3 0,4-3 0 16,1-2 2-16,4-2-1 0,5-2 0 0,1-1-2 15,3-2-1-15,3-1-2 0,5-1 3 0,1-3 2 16,1 1 1-16,5-2 7 0,0 0 6 15,9-2 8-15,1 0 3 0,8-2 0 16,2 0-7-16,8-3-8 0,-1-1-4 0,1 1-3 0,-2-3 1 16,2 2 0-16,-2-2-1 0,0-1 1 15,-3 1-5-15,-4 1 0 0,-1 1 0 16,-3-1-2-16,-6 2-2 0,3-3-14 0,-2 2-22 16,-4 0-28-16,0 2-41 0,-1-1-56 0,0 1-97 15,5-1-176-15,-3 1-557 0,-1-3-394 0</inkml:trace>
  <inkml:trace contextRef="#ctx0" brushRef="#br0" timeOffset="96149.1165">8936 9542 1714 0,'2'-2'299'0,"-1"2"-115"16,1-1-93-16,-2 1-46 0,-2 3 8 0,1 3 25 15,0 2 19-15,-1 2 11 0,-5 4-10 16,-1 1-13-16,1 1-10 0,-5 1-12 0,-2-2-14 15,1 2-11-15,-2-3-9 0,1 0-8 0,2-1 0 16,0-4-3-16,2 0 1 0,-3-3 4 16,5-3 2-16,-1 0 5 0,1-3 1 0,0-2 2 15,-1-1-2-15,4-1-5 0,-2-3-6 0,0-1-5 16,3-3-2-16,-3-3-6 0,6-1-1 0,2-2-2 16,5-2-6-16,-1-2 2 0,5 0-1 15,6 0-3-15,3 2 3 0,3 3-6 0,4 0-1 0,6 2-1 16,0 5 1-16,1 1 4 0,6 0 1 15,1 2 2-15,0 1-1 0,-1 1 0 0,-5 2 3 16,-2 1 0-16,-3 1 1 0,0 0-3 0,-5 1 1 16,-3 1-4-16,3 1 1 0,-9 0 2 15,1 0 0-15,-2 1 1 0,-4 1-3 0,0-3-20 16,-1 3-35-16,-1 0-66 0,-4 0-117 0,-2 2-238 16,0 0-1132-16</inkml:trace>
  <inkml:trace contextRef="#ctx0" brushRef="#br0" timeOffset="96929.6298">10988 9729 1179 0,'-17'-3'190'0,"-5"-2"27"0,-2-4 20 0,5 4 10 0,8 0-7 16,0 0-21-16,2 0-48 0,0 1-30 0,3 1-17 15,3 0-23-15,3 1-20 0,0 2-26 16,1-1-22-16,5 0-11 0,1-2-12 0,11 0-5 16,5-1-3-16,10 0 0 0,8 1 1 0,3 3 2 15,4 2 0-15,-1 0-2 0,1 1 1 0,0 3-3 16,-3-2 0-16,-4 0 0 0,-5 2-10 16,-2 1-16-16,-6-1-33 0,-1 1-51 15,-5-2-72-15,-2 4-138 0,-7-2-255 0,-4 0-971 0</inkml:trace>
  <inkml:trace contextRef="#ctx0" brushRef="#br0" timeOffset="97116.3957">10697 10000 1231 0,'-3'3'126'16,"-2"0"-13"-16,3 1 33 0,3-3 65 0,5 1 51 15,3 0 7-15,3-2-53 0,5 0-61 0,6 0-45 16,5-3-32-16,6 2-22 0,3-2-19 0,3 2-10 15,1 1-7-15,2 1-8 0,2 1-1 16,2-1-6-16,-1 1-7 0,0 1-28 0,4 0-67 16,2 0-150-16,-2-1-354 0,0-1-978 15</inkml:trace>
  <inkml:trace contextRef="#ctx0" brushRef="#br0" timeOffset="97408.9585">12425 9873 2417 0,'-2'-6'278'0,"1"1"-101"0,-3-2-42 16,2 8-20-16,2 0-18 0,0 2-21 16,0-1-18-16,-1-1-22 0,0 0-13 0,0 0-5 15,-2 2-8-15,-1-3 0 0,2 2 4 0,-1-1 1 16,1 1-3-16,2 0-4 0,0-1 0 0,0-1-1 15,0-1 0-15,0-1 4 0,0 2 0 0,1 0 2 16,-1-2 7-16,0 1 2 0,0-1 1 16,0-2-1-16,-1-2-7 0,0 2-5 0,-4-3-7 15,1-1-1-15,-1 0-4 0,0 0-10 0,-1 1-18 16,-3 1-38-16,2-1-57 0,-1 3-109 0,2 0-263 16,-5 2-1184-16</inkml:trace>
  <inkml:trace contextRef="#ctx0" brushRef="#br0" timeOffset="97671.5062">12811 9549 2454 0,'-1'-9'230'16,"-3"-2"-10"-16,0-1-59 0,3 6-27 0,2 3-26 15,-1 2-28-15,1 4-33 0,-1-2-21 16,0 0-13-16,2 1-7 0,1 2-1 0,-1 2-3 0,3 5 2 15,1 2-3-15,4 4 3 0,-1 5 3 0,1 1-2 16,1 4 3-16,-1 1-4 0,-1 3 3 16,-2-1-1-16,0 1 5 0,0-2 2 0,-1 4-2 15,1-1 2-15,1 0-5 0,-3-3-2 0,0-2-2 16,-3-3-9-16,4-3-19 0,-4 0-30 0,3-5-40 16,1-1-68-16,-1-2-109 0,0-4-212 15,3-2-1152-15</inkml:trace>
  <inkml:trace contextRef="#ctx0" brushRef="#br0" timeOffset="97986.5473">13337 9628 1474 0,'-9'-10'730'0,"-1"2"-481"0,1-5-65 16,2 8-30-16,3 1-23 0,-4 2-30 0,4 1-34 15,-2 2-29-15,3 0-24 0,-1 4-10 16,1 0-5-16,2 5 2 0,2 1 3 0,4 5-1 15,-1 3 3-15,5 0-1 0,7 2 6 16,-1 1 3-16,6-1 1 0,0 1 1 0,2 2-5 16,-3-3-2-16,0 2-4 0,-3-1 0 0,1 0 2 15,-4 0-1-15,2-3-1 0,-5 0-3 0,1 0 0 16,-3-1 2-16,0-1 1 0,-5-2 3 16,2-1-3-16,-4 2-3 0,-1-2 0 0,-1 0 4 15,-2-2 5-15,-2 0 2 0,-2-3 4 0,-1-1-4 0,2 0-2 16,-3-2 0-16,-3 0-4 0,2-3 5 15,-2 1-12-15,-4-3-12 0,0 1-14 16,-4-2-35-16,-1-3-41 0,-1 1-85 0,-2-4-189 16,-3-1-640-16,2-3-570 0</inkml:trace>
  <inkml:trace contextRef="#ctx0" brushRef="#br0" timeOffset="98186.0599">13191 9624 1712 0,'10'-11'271'0,"5"-1"-33"0,4-4-43 16,3 2-35-16,-2 3-44 0,1 1-49 15,-1 3-33-15,5 3-21 0,0 2-7 0,2 2-1 16,3 2-4-16,0 1-5 0,4 3-17 0,0 2-50 16,4-1-125-16,1 2-248 0,-3 2-1064 15</inkml:trace>
  <inkml:trace contextRef="#ctx0" brushRef="#br0" timeOffset="98588.2313">13913 9592 1140 0,'-6'-7'458'0,"-4"-4"-80"0,1 0-98 15,6 1-57-15,5 1-62 0,1 0-43 0,4-1-31 16,3 0-26-16,0 1-12 0,5 0-15 0,3 2-9 15,5 3-6-15,2 1-1 0,-2 2-7 0,2 2-1 16,-1 3-5-16,-3 1-5 0,-1 1 4 16,-2 4-3-16,-5 1 3 0,-2 2 0 0,-2 2-3 0,-3 1 0 15,-4 4 3-15,-2 3-1 0,-4-1 8 16,0-1 1-16,-4-2 0 0,-1 0 1 16,0-3 0-16,1-3 1 0,-2-1-1 0,1-1 0 0,1-1-7 15,0-2-4-15,4 2-3 0,2-2-1 0,2-1 4 16,4 1 0-16,1-1 2 0,6 3-1 15,3-1 2-15,3 1 3 0,3 1 0 0,0 1 0 16,-1 1-4-16,-2-2-3 0,0-1-2 16,-6-1-2-16,0-1 4 0,-3 0 0 0,-5 1 2 15,3-1 0-15,-5 2-2 0,-1-1 3 0,-2 0 3 0,-4 1 5 16,-1 0 5-16,1-1 3 0,-4-1 4 16,-3 0 0-16,-4 0 1 0,-1-3-3 15,-4 1-2-15,-2-1-5 0,-1-1-8 0,-3 2 3 16,0-2-5-16,-2-1 3 0,-1-2-13 0,3 1-24 15,0 0-48-15,3-2-91 0,9 2-213 0,3-4-996 16</inkml:trace>
  <inkml:trace contextRef="#ctx0" brushRef="#br0" timeOffset="99205.9978">14814 9799 1 0,'-3'-2'461'0,"-5"-1"-15"0,2-1-78 15,-1 0-48-15,1 1-66 0,2 2-51 0,-4-2-41 16,5 2-23-16,-4 1-18 0,5-2-18 16,0 1-22-16,-3 2-16 0,3-1-14 0,1 0-5 15,0 2 0-15,-1-2-1 0,-2 1 2 0,2 1 1 16,1-1 2-16,-1-1-1 0,-3 3 6 15,4-3 1-15,-1 1 0 0,2-1 0 0,0 0-10 16,0 0-5-16,0 0-9 0,0 0-9 0,0 0-9 16,2 0-6-16,-2 0-4 0,0 1-4 0,0-1 3 15,0 1-1-15,1-1-1 0,-1 0 0 16,4-1-1-16,-3 1-1 0,0 0 5 0,2 0 6 16,5 0 2-16,7 0 4 0,11-1-2 0,11 0-4 15,8-1 0-15,8 1-5 0,6 0 2 16,4-1-3-16,1 1-5 0,-3 1 4 0,-6 0-1 0,-4 0 2 15,0 0 2-15,-5-3-2 0,-10 2 0 16,-6-2-1-16,-4 1 5 0,-11 1 0 0,1-3 2 16,-6 2 2-16,-6 1 0 0,-2 0 8 15,-2-1 2-15,-1 2 1 0,0 2 1 0,1-4-11 0,-1 2-10 16,-1 0-3-16,-5-1-2 0,3 2 1 16,-3-2-2-16,-2 2 4 0,4-1-5 0,-4 2-3 15,2 0-8-15,0 3-21 0,4-2-27 0,-1 3-39 16,0 0-65-16,2-1-105 0,2 3-230 0,2-1-1155 15</inkml:trace>
  <inkml:trace contextRef="#ctx0" brushRef="#br0" timeOffset="99822.8366">16031 9615 1121 0,'-9'-8'366'0,"3"-7"-49"15,-4-3-67-15,0 2-16 0,4 0-28 0,4 2-37 16,0-2-36-16,-1 1-29 0,7 3-24 0,-1-4-17 15,4 4-16-15,6-1-13 0,-1 1-5 0,8 0-10 16,7 4-5-16,3 0-4 16,2 4-3-16,0 4-1 0,0 1 0 0,-1 4-2 0,-2 4-1 15,1 2 0-15,-7 3-4 0,-3 3 0 0,-1 1 0 16,-3 3 1-16,-3 2 1 0,-4 5 0 16,-7 1-2-16,-2 5 2 0,-8 0 3 0,-4 4 2 15,-2 1 1-15,-7-3 1 0,-3 3 0 0,-2-4-3 16,-2-2 2-16,4-4-3 0,-2-5-1 0,5-2 1 15,1-3-4-15,0-2 3 0,6-2-1 16,0-2-1-16,8-3 0 0,0-1-3 0,5-1 0 16,2-2 3-16,5-2 11 0,3 2 9 0,8-3 8 15,9-1 5-15,7 2-12 0,7-4-3 16,4 1-5-16,3-1-4 0,-4-1 3 0,0-3-1 0,-6 3-2 16,-3-2 1-16,-2 2 4 0,-7-2-3 0,3 0 4 15,-5 1 1-15,-3 0-1 0,-2-1 2 16,-5 1 0-16,-3 1-2 0,-3 0 3 0,-4-2-6 15,-3 2-4-15,1 1-3 0,-2 1-2 0,1-1-1 16,0 0 2-16,0 0-2 16,0 0-7-16,0 0 4 0,-1 3-1 0,1-3 0 0,0 0 3 15,0 0-4-15,0 0 1 0,0-3 1 0,-1 3-1 16,1 3 1-16,1-3 3 0,-2 0-1 16,1-3-3-16,0 3 4 0,-1 0-7 0,1-1-4 15,-1 1-7-15,1 0-21 0,-2 0-23 0,-1 0-34 16,0 1-57-16,-4 3-93 0,2-3-251 0,-3 0-1150 15</inkml:trace>
  <inkml:trace contextRef="#ctx0" brushRef="#br0" timeOffset="100973.2561">17345 9663 451 0,'-5'-3'419'0,"-2"-3"-19"16,2 1-109-16,-1 0-21 0,5 3-57 0,1 2-62 15,0 0-67-15,0 0-58 0,0 1-21 0,1 1-1 16,4 2 5-16,0 2 15 0,3 1 10 16,1-1 12-16,4 5 8 0,1-2 10 0,3 4 1 15,2 1-5-15,2 0-8 0,1 1-14 0,1 2-7 16,0 0-4-16,-1-1-4 0,1 0-4 0,2 0-2 16,-4 0-2-16,2-1-4 0,-2 1 6 15,0-2-1-15,0-2 1 0,1-1 5 0,-4 1-6 16,1-4 0-16,1 1-6 0,-2-1-8 15,2-2-11-15,-6 1-24 0,3-3-37 0,-4 0-62 16,1-1-95-16,0-3-132 0,-2 0-375 0,-3-2-720 0</inkml:trace>
  <inkml:trace contextRef="#ctx0" brushRef="#br0" timeOffset="101251.0554">17774 9540 766 0,'-3'-8'746'0,"0"-4"-457"0,1-1 14 16,2 4-62-16,0 5-29 0,1 0-43 0,-1 3-53 16,0 0-44-16,0 2-43 0,-1 2-25 15,-1 1-7-15,-1 5 4 0,-1 3 9 16,-5 5 13-16,0 4 6 0,-1 3 1 0,-1 2 5 0,1 2-5 16,-3 3 1-16,-5 4-1 15,0 2-8-15,-1 5-4 0,-1 1-6 0,-4 0-3 0,4-1 3 16,-1-1-1-16,0-2 4 0,0-2-5 15,1 0 1-15,1-4 0 0,4-1-3 0,0-4-2 16,4-3-7-16,4-3-5 0,1-2-13 0,-1-3-22 16,5-3-33-16,2-3-55 0,2 0-72 0,6-5-145 0,2-2-507 15,5-7-681-15</inkml:trace>
  <inkml:trace contextRef="#ctx0" brushRef="#br0" timeOffset="101461.1982">18090 9788 1454 0,'7'-10'719'16,"0"-4"-502"-16,2-1 1 0,-3 5-47 15,0 3-14-15,-1 0-20 0,-3 3-28 0,0-1-28 16,-2 4-25-16,0-1-18 0,0 4-18 0,-1-2-13 16,0 1-11-16,0-1-5 0,0 1-2 0,-1 3 0 15,-1-1 5-15,-3 1-8 0,1 2-15 16,1 3-40-16,0-1-61 0,2 2-91 0,2 2-154 15,6-4-440-15,3-3-723 0</inkml:trace>
  <inkml:trace contextRef="#ctx0" brushRef="#br0" timeOffset="101804.6845">18723 9601 2123 0,'0'-4'235'0,"-2"3"-53"15,0-1-77-15,0 3-34 0,1 1-20 16,-3 4-9-16,-4 1-1 0,-3 4 6 0,-2 5 5 16,-5 4-8-16,0-1-8 0,-1 5-6 0,3-2-14 15,1 4-1-15,1 1-6 0,3-1 0 16,5-1-3-16,2-1 2 0,5-1 2 16,3-6 2-16,3-4 7 0,5-1-3 0,2-3 7 15,0-2 7-15,1-1 0 0,4-4 5 0,1 1-5 0,1-6-3 16,-2-1 1-16,1-5-1 15,-2 0-1-15,-3-2-5 0,0-2-4 0,-2-2-4 0,-3-1-2 16,-1-4 1-16,0 0-2 0,-5-2-1 0,-1 3-3 16,-2-4-4-16,-2 1 0 0,-3 1-2 15,-2-1 1-15,-4 3-2 0,-3 0-7 0,1 1-2 16,-4 1-2-16,-2 5-7 0,-2 1-6 0,-2 3-14 16,-2 5-20-16,-1 0-27 0,-1 3-48 15,2 2-70-15,2-2-136 0,6 3-226 0,3 3-978 0</inkml:trace>
  <inkml:trace contextRef="#ctx0" brushRef="#br0" timeOffset="102237.1409">19235 9490 1736 0,'5'-8'294'0,"3"-6"-51"16,3-3-80-16,4 4-30 0,1-3-17 15,3 1-21-15,-1 3-19 0,0 0-17 0,3 4-20 16,-2 1-11-16,2 2-9 0,-1 0-8 16,-4 3-7-16,-5 3-2 0,-3 2-5 0,-2 3-3 0,-2 0 5 15,1 5-1-15,-4 3 2 0,0 4 4 16,-3 5-3-16,-5-1 1 0,0 1 2 0,-6 2 0 16,-1 1 6-16,-6 1-1 0,3-1-3 0,1-3-2 15,5-4-3-15,2-3 2 0,1-1-1 16,3-3 1-16,1-1-3 0,3-2-3 0,1 0 5 15,1 0-3-15,4-4 9 0,2 2-2 0,2 0-4 16,5 1 5-16,4 3-6 0,3-2 4 0,1 3-1 16,0-2 0-16,-1 1 0 0,-4 1-5 0,1 1 3 15,-4 0-4-15,-2-1 3 0,-3-1 0 0,-1 2-2 16,-3-1 1-16,-2-1-4 0,0-1 5 16,-3 0 0-16,-4 0 7 0,0-2 8 0,-4 2 2 15,-2-3 8-15,-5 0 0 0,-3-2 2 0,-3-1-3 16,-3 0-5-16,1-3-5 0,-6 0-8 15,5-1 2-15,-2-1-1 0,4-2-3 16,1-2-5-16,3 0-26 0,1-1-37 0,6-2-64 16,4-4-89-16,6-1-219 0,7-3-1064 0</inkml:trace>
  <inkml:trace contextRef="#ctx0" brushRef="#br0" timeOffset="102569.9874">20247 9338 1818 0,'5'-6'286'16,"1"-1"0"-16,-3 2-64 0,-2 2-42 0,-1 1-45 16,0 2-51-16,-1 0-45 0,-1 4-30 0,-6 2-2 15,-4 7 8-15,-8 6 7 0,-8 4 7 16,0 4 0-16,-7 5-1 0,-4 1-7 0,5 6-5 16,-4 3-3-16,3 4-7 0,6 0 1 15,0 4-2-15,8-5-3 0,10-2 1 0,8-3-3 16,8-8 6-16,9-4 6 0,6-4 4 0,6-3 9 15,6-3-2-15,4-2-3 0,4-5 0 0,5-5-3 16,-2-2 2-16,1-5-2 0,-5-5 2 16,-3-2-4-16,-4-3 1 0,-2-3 3 0,-5-3 3 0,-1-1 1 15,-8 0-8-15,-1-2-3 0,-8-1-6 0,-3 2-1 16,-5 1 1-16,-4 6-4 0,-7-1-2 16,-3 4-6-16,-8 2-1 0,-8 4 2 0,-5-1 1 15,-5 7 4-15,-6 0-12 0,4 5-23 0,-6 2-41 16,3 7-90-16,4 4-190 0,3 3-763 15,8 2-539-15</inkml:trace>
  <inkml:trace contextRef="#ctx0" brushRef="#br0" timeOffset="103208.1949">21346 9689 615 0,'2'-3'512'0,"-2"-2"-100"16,1-1-107-16,1 0-45 0,0 5-32 0,-1-2-39 15,0 2-47-15,0 1-36 0,-1 0-28 16,0 0-20-16,0 0-12 0,3 0-13 0,2-1-3 0,-1 1-5 16,5-1 4-16,4-1-4 0,4 0-4 15,4 1-4-15,2 0-7 0,3 1-1 16,-2 0-4-16,4 1 2 0,2 0-4 16,0 1 0-16,-1-1 2 0,-3 0-1 0,0 1 3 0,-4-1-1 15,-2 2-4-15,-1-3-2 0,-6 4-2 0,3-4-1 16,-5 3-8-16,-4 0-24 0,-1-1-45 15,1 0-77-15,-4 3-133 0,-1 0-195 0,-2 3-521 0,-2-1-116 16</inkml:trace>
  <inkml:trace contextRef="#ctx0" brushRef="#br0" timeOffset="103410.6003">21316 9990 1135 0,'-3'4'192'0,"-4"-1"37"15,4 0 26-15,-2 0 21 0,5-1-8 0,2-2-30 16,-1 0-48-16,1 0-52 0,2 0-36 16,5-2-27-16,10 2-27 0,7 0-18 0,10-2-11 15,4 4-7-15,6-2-6 0,5 3-4 0,5 1-6 16,6-1-29-16,0 3-88 0,7 0-240 16,2 1-1272-16</inkml:trace>
  <inkml:trace contextRef="#ctx0" brushRef="#br0" timeOffset="106205.2599">22658 9668 1985 0,'0'-5'281'0,"0"0"-7"16,0 1-61-16,0 1-40 0,1 3-28 0,-1 0-34 16,0 0-28-16,0 0-23 0,0 2-20 15,0-1-9-15,0-1-12 0,0 1-10 0,0-1-3 0,0 1-4 16,0 0-1-16,0 2 1 0,0-1 1 15,1 0-3-15,2 2 1 0,-3 2 0 0,1 0-1 16,0-1 4-16,-1 0-4 0,1 0 1 0,-1-1 0 16,0-1-1-16,0 0 4 0,0-2 1 15,0 0 3-15,0-1-2 0,0 0 3 0,0 0-2 0,0 0 0 16,0 1 5-16,0-2-7 16,0 0-1-16,0 1-4 0,0-3-7 0,0 3-11 0,1-1-21 15,-1 0-49-15,1-1-89 0,1-4-187 0,4 0-626 16,3-2-643-16</inkml:trace>
  <inkml:trace contextRef="#ctx0" brushRef="#br0" timeOffset="106537.7376">23296 9481 2425 0,'-3'-9'227'0,"-3"3"-38"0,2-2-45 0,-2 3-43 0,5 5-34 15,-5 0-35-15,0 7-23 0,-5-1-7 16,-5 4 2-16,-4 7 5 0,-1 0 2 0,2 4 0 16,4-3-3-16,-1 1-3 0,5 2-1 0,1 1 0 15,1 1 2-15,3 0-3 0,2-2 1 16,4-2 1-16,4-3 0 0,1 0 4 0,1-5 3 16,-2-1 4-16,3-3 2 0,-3-2 7 0,2-3 5 15,0-2 4-15,1 0 7 0,2-4-7 16,0-2-3-16,3-3-10 0,-1-1-6 0,2-1-1 0,0-2-1 15,-3-1 1-15,1-2-5 0,-2-2-1 16,-3 0-3-16,2 1-4 0,-1 0 6 0,-3 1-6 16,-2 1 0-16,2 0 0 0,-3 0-5 15,-2 5-2-15,-2 1-2 0,0-1-10 0,2 4-15 16,-2-1-18-16,-4 4-27 0,5-2-33 0,-3 3-56 16,3 1-129-16,2-1-220 0,1 2-542 0,6 0-230 15</inkml:trace>
  <inkml:trace contextRef="#ctx0" brushRef="#br0" timeOffset="107060.3579">24011 9271 1722 0,'-9'-8'209'16,"-1"-2"18"-16,-4-4-29 0,-4 5-21 15,5 3-34-15,-6 0-42 0,-1 3-26 16,0 1-17-16,-1 3-13 0,1 0-14 0,6 3-13 15,2 2-11-15,3 2-6 0,2 4 4 0,4 1-4 16,2 1 0-16,2 3 3 0,3 2 3 0,6 2 9 16,7 2 6-16,6 1 6 0,5 3-2 0,3-1 2 15,2 5-6-15,6-3-4 0,0 2 2 0,-2 0-11 16,1 0 1-16,-3 0-2 0,-6-3-7 16,-2 1 6-16,-6-2-4 0,-2 0 1 0,-8-4-1 15,-2 1-2-15,1-2 0 0,-8 0-2 0,-2 0 2 16,-1-1-2-16,-7 0 4 0,0-5 2 15,-3 0-1-15,-2-2 7 0,-6-2 0 0,1-3 1 0,-6-2 3 16,0 0-4-16,-4-5-2 0,0-2 1 16,5-5 3-16,-2 0-3 0,2-3 3 0,1-4-1 15,2 0 0-15,4-7 2 0,0-2-6 0,5-4-1 16,2-3-6-16,4-4-1 0,5 1-2 16,4-6-1-16,6 3 1 0,1-3 0 0,7 1 1 15,0 1 2-15,-1 4-6 0,2 2 5 16,-2 3 0-16,-3 3-2 0,-1 0 7 0,-1 5-3 15,-2-1-2-15,-5 2 0 0,1 0 2 0,-2 5-2 16,-3-1 4-16,0-1 0 0,-2 3-5 0,-2-2 3 16,-3 1-2-16,2 0-1 0,-5 2 2 0,-2 2-3 15,-4-1-3-15,0 2-1 0,-4 0-3 16,-2 4 2-16,-1 0 1 0,-3 2 4 0,2 1-8 16,1 1-7-16,0 1-19 0,4 0-33 0,3 4-43 15,1-1-72-15,6 3-100 0,5 0-96 0,8 1-233 16,5 0-869-16</inkml:trace>
  <inkml:trace contextRef="#ctx0" brushRef="#br0" timeOffset="107350.445">24792 9247 1951 0,'-3'-8'249'16,"-4"-1"-16"-16,2-2-54 0,-2 2-2 0,-1 4-18 0,6-1-30 15,-1 2-36-15,-2 2-34 0,4 1-21 16,1 1-22-16,0 1-14 0,0 1-4 0,0 2-4 0,-1 2 1 16,-1 3 7-16,-3 4-1 0,2 4 2 15,2 0 6-15,-1 5 2 0,0 1 1 0,0 1 7 16,0 3-2-16,1 1 6 0,0 4 8 0,-1 1-2 16,-4 2 5-16,4-2-2 0,-4 2-4 15,1 0-1-15,0 2-4 0,0-2-5 0,0-2-3 16,1 2-3-16,-5-2-1 0,5 2 0 0,-2 0 3 15,4-2-6-15,-1-3-2 0,1-2-12 16,4-1-35-16,1-1-70 0,1 5-287 0,4-4-1352 16</inkml:trace>
  <inkml:trace contextRef="#ctx0" brushRef="#br0" timeOffset="111857.9416">2891 12223 1 0,'-1'0'0'0,"0"0"0"0,-1 0 0 16,2 1 0-16,0-1 0 0,-2 1 0 0,2 1 170 16,0-1 9-16,0 0-34 0,0 0-28 15,2-1-12-15,-2 2-10 0,0-1-6 0,1-1 2 16,-1 3 1-16,2-2 4 0,-1 0 2 0,1 1-5 16,1-1-7-16,-1-1-10 0,0 1-6 0,-1-1-8 15,5 2-7-15,-2 0-6 0,4-1-2 0,0-1-2 16,0 1-3-16,5-1-6 0,-2 1-3 15,1-1-3-15,3 1-4 0,0-1-2 0,3 0-5 16,-1 1-3-16,2 2-1 0,0-2 2 0,4 0-2 16,0 0 1-16,1 2-1 0,4-3 0 15,1 1 1-15,2 0-2 0,1-1 2 0,-1 2-4 16,1-2-1-16,3 0-2 0,1 0-1 0,4 1 2 16,0-1 0-16,1-1 3 0,1-1 0 0,2 2-3 15,5-1 3-15,0 0-2 0,2 1 1 0,2-3 0 16,-1 2-5-16,3 0 2 0,0 0-3 15,2 0-2-15,-3-2 1 0,2 2-1 0,0 0 0 16,2 0-1-16,-1 1 3 0,4 0-1 16,-2 0 1-16,2 0 1 0,-1-1-3 0,0 1 1 0,-3-2-2 15,3 2 1-15,-1-2 3 0,-1 1-2 16,3 1 3-16,-1-1-3 0,1 1-1 0,1 0 0 16,0 0-1-16,1 0 2 0,0 0-2 0,-1 0 0 15,-2 0-1-15,1-1 0 0,-2 1 4 16,0-1-2-16,1 0 1 0,-1 1 3 0,-1-1-3 15,1 1-1-15,0 0 2 0,3 0 1 0,-1-1-2 16,1 1 1-16,-1 0-1 0,-1 0-1 0,1 1 1 16,-2-1 0-16,2 0 0 0,-1 0-1 0,1 0 1 15,1 0-1-15,3-1 0 0,1 1 2 16,-1 0-3-16,2 0 3 0,1 0-1 0,-4 0-2 16,2 1 2-16,-2-1 0 0,-1 0 0 0,1 0 0 15,-2-1-1-15,2 1-1 0,-1 0 1 16,-1 0 0-16,0-2 1 0,0 1 2 0,0 1 3 0,-1-3-1 15,4 2 2-15,-4 0 2 0,1-1 0 16,1 1 0-16,-1-1-2 0,1 1-3 16,6-3-3-16,1 2 3 0,2 1-3 0,1-2 1 15,3 1 0-15,-4 0-4 0,1 0 2 0,1 0-2 0,1 0 1 16,-1 0 1-16,1-1-1 0,4 0-1 0,-2-1-1 16,-2 2 1-16,3 0-1 0,-2-1 1 15,1-1 0-15,-2 1-3 0,3-3 2 0,-5 2-2 16,6 1 2-16,0 1 2 0,-2-2-1 15,4 1-1-15,-3-1 1 0,-4-1-1 16,5 3 0-16,-2-1 3 0,0-2 0 0,1 0 0 0,-3 1 2 16,6 0 1-16,-3 0-4 0,0 1 5 15,1-1-3-15,-5-1 1 0,1 2-2 0,1-3-2 0,-1 4 0 16,-1-3 0-16,6 1 2 0,-3-1-1 0,2-1 2 16,2 2-1-16,-3-1-2 0,1 0 2 15,-2 0-3-15,2-1 0 0,-5 1 1 0,6 1-1 16,-3-1 3-16,3 0-1 0,-1 0 1 15,0 0 1-15,-1 0-1 0,-3 1 0 0,-2 1-2 16,5-2 2-16,-6 1-4 0,2 1 3 0,3 0-1 16,-1-1 0-16,2 2 2 0,2-2-1 15,-6 1 0-15,2 1-1 0,-1-2 1 0,1 1-2 16,-5-1-1-16,4 2 4 0,-1-1-5 0,1 0 3 16,1 0 1-16,-2 2-2 0,3 0 5 0,-5 0-4 15,-1-1 1-15,1 1 0 0,-2-1 0 0,2 1 0 16,-1 0-2-16,5-1 1 0,0 1-3 0,-2 0 3 15,1 0-1-15,-2 0-1 0,-1 0 3 0,-1-1-1 16,2 1-1-16,-2 0 2 0,6-2-2 16,-2 1-2-16,3 1 1 0,2 0 1 0,-2 1-1 15,1-2 3-15,0 2 1 0,-3-3-2 0,3 3 4 16,2 0-5-16,2 0 1 16,2 2 0-16,0-4-4 0,-2 2 2 0,3 0-1 0,-3-1 0 15,-2 1 1-15,1-1 0 0,1 1 2 0,-1-1-1 16,1-2 2-16,4 1-1 0,-3 1-2 0,-3-1 3 15,1-3-4-15,0 2 1 0,-3-1 0 16,-3 1 1-16,2 0 1 0,3 0 2 0,-3 1 0 16,2-2-1-16,-4 1 4 0,-2 1-4 0,0 0-2 15,0 0 3-15,-3 1-5 0,0-1 2 16,1 1 1-16,-1 0-2 0,0-1 4 0,1 1-1 16,1 0 0-16,-4 0 0 0,0 0 1 0,-3 1-4 15,-1-1 1-15,-3 1 2 0,-1-3-7 16,-4 2 6-16,2 0 0 0,-1 1-1 0,1-1 7 0,-3 1-3 15,-1 0 0-15,-3 0 0 0,0-1 3 16,-3 1-3-16,-4 0 0 0,-1 0 5 0,-1 0-7 16,-3 0 9-16,-1-2 2 0,-1 2-3 0,-7-1 6 15,0 1-7-15,-2-1 1 0,-7 1-2 0,1-1-1 16,-5 0-1-16,-1-1 2 0,-5 1 1 0,-3 1-3 16,-3 0 8-16,-2-1-1 0,-4 1-1 15,0 0 6-15,0 0-10 0,0 0-5 0,-2 0-1 16,1 0-7-16,1-1 1 15,-1 1 0-15,-3 1 1 0,0-1 0 0,-3 1 4 0,-3 0 1 0,-1-1-4 16,0 2 1-16,-2-1-30 0,-1 1-51 16,0 1-94-16,-2 1-239 0,-2 2-990 0</inkml:trace>
  <inkml:trace contextRef="#ctx0" brushRef="#br0" timeOffset="113711.8977">1817 16088 401 0,'-4'-1'321'0,"2"-2"-77"0,-4 0-11 0,5-1-2 0,-2 3-43 16,1 0-24-16,-2-1-24 0,2 1-21 0,1-1-16 16,0 1-22-16,0 1-21 0,1 0-25 15,0 0-15-15,0 0-18 0,0 0-6 0,1 1-2 0,-1-1-6 16,0 2 9-16,1-2 4 0,0 1 10 16,3 2 11-16,3 1 6 0,-1-2 4 0,1 0 2 15,3 0 1-15,3-1-8 0,-1 0-2 16,1-1-2-16,2 1-8 0,-2 0 5 0,5 0-5 15,0-1-2-15,2 2 4 0,1-2-1 16,3 1 4-16,0 0 1 0,5-2 3 0,1 1-4 0,7-1 1 16,-2-1 2-16,5 1-8 0,1-1 5 15,3 1-5-15,1-2-3 0,2 1 4 0,6 0-7 16,-1-2 5-16,2 3-3 0,4 1-2 0,-1-2-2 16,1 1-3-16,3 1 3 0,0-2-5 0,6 2 6 15,-3-2-2-15,4 1-1 0,-1-2 4 16,1 1-3-16,3 1 3 0,-2-1-1 15,2 0 2-15,0 1-1 0,0-1 0 0,3 0 4 0,5 2-4 16,0-1 7-16,1 1-3 0,1-1 0 16,0 1 8-16,4 0-5 0,1 1 1 0,-4 0-4 15,6-1-10-15,1 2 3 0,-1-2-2 0,4 0 2 16,0 0 3-16,2 2-1 0,2-2-1 0,-3 0-1 16,5 1 4-16,5 0-6 0,-2 0 0 0,1 1 3 15,1-1-9-15,-2 0 6 0,0-1-4 16,-4 1 3-16,5-1 1 0,-1 0 0 0,0 1 2 15,2-1-3-15,-4 0 3 0,1 2-4 16,0-2 2-16,-4 0 0 0,2 0-5 0,2 0 5 16,1-2-3-16,-5 2 1 0,5-1 1 0,-2 1-1 15,-1-1 1-15,5 1-3 0,1-2 6 0,-1 0-7 16,7 0 4-16,-6-3 2 0,3 2-8 0,-2-2 8 16,-1 2-5-16,5-4 0 0,-5 2 6 0,6 1-3 15,-9 1 3-15,1-2-2 0,0 0 0 16,-3-1-1-16,1 2 1 0,-4-1 0 0,3 2-6 15,0-2 7-15,-3 0-5 0,1 0 0 0,-2-1 6 16,5 0-6-16,2 0 2 0,-1 0 0 0,4 0-1 16,2 0 0-16,-2-1 0 0,3-1 0 15,1 2-6-15,6-1 7 0,1 0-2 0,5 1-1 0,-2 0 9 16,2 0-9-16,-2 0 4 0,3 2 0 16,0 0-5-16,3 0 5 0,-3 1-3 0,-1 0 4 15,-3-3-3-15,1 1 2 0,1 2 1 16,-1-2-4-16,0 0 9 0,-1-3-8 0,-2 3 4 0,2-2 2 15,-1 0-9-15,3 0 6 0,2 0-1 16,-5 0 3-16,1 0-2 0,2 0 3 0,-4-1-1 16,6 1-3-16,5-1 7 0,-3 3-9 0,0 0 3 15,4-1 2-15,1 2-8 0,5 0 7 16,0 0 0-16,2 1 2 0,2 0 0 0,-2 0 2 16,5 2-1-16,2 1-3 0,0 1 8 0,0 2-9 15,4-1 4-15,-4 1 2 0,7 1-8 16,-3 1 10-16,4 1-7 0,-1-2-1 15,-4 1 5-15,5-1-7 0,-2 1 6 0,-2 0-2 0,-1 2 0 16,1-4-1-16,5 2 0 0,1 1 4 0,0-2-5 16,-1 3 3-16,6-3-2 0,-1 1 0 0,0 0 4 15,1 2-5-15,-6 0 3 0,0 0-2 16,1-1-1-16,-3 2-1 0,-1-1 1 0,-4-1 3 16,-2 2-3-16,-4-2 6 0,-2 1-9 0,-3-2-2 15,-9 0 9-15,-4 1-8 0,-1-1 7 16,-8 0 2-16,-1 2-7 0,-9-3 4 0,-8 0-2 15,-6-1 4-15,-12-2-4 0,-7 1 4 0,-5-1-1 0,-8-2-5 16,-5-2 7-16,-9 0-6 16,-2 0 2-16,-10 1 0 0,-5 0-3 0,-7-2 4 15,-5 1-1-15,-6 0 7 0,0 0-1 0,-4 1 3 16,-2 1-2-16,-1-1-8 0,0 0 4 0,-1 0-8 16,-1 0 2-16,0 0 2 0,-3 0-9 0,1 1 5 15,-4-2-2-15,-2 0 0 0,-2-1 3 0,-3 2-5 16,0 1-8-16,-3 1-23 0,0 0-29 0,-5 1-58 15,-1 1-110-15,-4 2-332 0,-3-2-1183 16</inkml:trace>
  <inkml:trace contextRef="#ctx0" brushRef="#br0" timeOffset="115258.6263">19395 11897 1 0,'1'-4'0'0,"3"-4"23"15,1-2 257-15,-3 2-25 0,3 0-44 0,-2 1-41 16,1 2-37-16,0 1-25 0,-1 1-20 16,-3-2-9-16,1 2-9 0,0-1-7 0,-1 2-1 15,1-1-6-15,-1 1-8 0,0 1-5 0,-1-2-7 16,1 3-4-16,0-2-4 0,0 1 2 0,0-1-3 16,1 1 3-16,-1 0-2 0,2 0-7 0,-2-1-4 15,2 1-7-15,1 0-4 0,-3 1 2 16,1-1 0-16,-1 0 12 0,1-1 14 0,-1 2 14 15,0 0 16-15,0 0 11 0,0-1 0 0,0 1-5 16,2 0-7-16,-2 0-12 0,0 0-8 0,0 1-5 16,0-1-12-16,0 0-8 0,0 0-4 15,0 0-6-15,0 0-2 0,0 2 2 0,2-2 4 16,1 1 3-16,1 0 6 0,3 1 0 0,-2 1 4 16,1-1 7-16,3 1-1 0,2 1 10 0,0-2 2 15,4-1-2-15,1 2 3 0,3-2-5 16,7-1-2-16,-1 0-2 0,5 0-1 0,2-1-6 15,-1-1-4-15,0 1 0 0,5-1-8 16,-1-1 5-16,3 1-2 0,3 1-4 0,2-2 3 16,1 1-5-16,3-1 2 0,3 0-2 0,6-1-1 15,0 1-1-15,3 0-3 0,3-1 2 16,3 0-3-16,2 1 2 0,0 1 0 0,0 0-2 0,3-1 4 16,-4 2-2-16,1 1 0 0,-2-1 1 0,-1 1-3 15,-4 0-1-15,-2 0-1 0,-2 1-1 0,0-1-2 16,-3 0 3-16,-2 0 1 0,-7-1-2 0,-2 0 3 15,-4 1-3-15,-2-1-2 16,-4-2 2-16,-4 1-1 0,-3 0 1 0,-6 0 0 0,-5 1 0 16,3 0-2-16,-6 0 3 0,-2 0 1 15,-2 0-1-15,-2-1 8 0,-3 2 0 16,-1 0 4-16,-1 0 1 0,0 0-3 0,0-1-2 0,0 1-2 16,0 0-2-16,0 1-4 0,-1-1 2 0,1-1-1 15,0 1-3-15,0-1 2 0,0 1-3 16,0 0 0-16,0 1 2 0,0-1-6 0,-1 0 3 15,1 0-2-15,0 0 0 0,0 0 3 0,0-1-1 16,-1 1-2-16,0 0-2 0,1 0-3 0,-1 0-8 16,-1 0-9-16,-4 1-10 0,-1 2-19 15,-3-1-20-15,-3 1-29 0,-5 4-58 0,0-1-88 0,-6 1-221 16,1 1-1159-16</inkml:trace>
  <inkml:trace contextRef="#ctx0" brushRef="#br0" timeOffset="115822.0635">22573 11586 716 0,'3'-4'508'15,"3"-6"-174"-15,-2 2-54 0,2 4-35 16,-4 1-35-16,-1 2-68 0,-1 2-65 0,0-1-52 16,-1 3-27-16,1 1-4 0,-1 1 2 0,0 5 10 15,-4 3 3-15,3 5 8 0,-1 1 7 0,-3 3 5 16,3 0 5-16,-3 3-5 0,2 0-6 16,-1-1-3-16,4 0-8 0,2-3 5 0,4-3 3 15,-1-2 2-15,3-2 8 0,0-3 0 0,-1-3 10 16,4 0 9-16,1-3 12 0,2-3 11 15,3-4-3-15,5-4-8 0,-1-2-16 16,7-4-15-16,-3-4-6 0,3 1 0 0,-4-6-5 0,-3 1 1 16,0-3-1-16,-1-2-7 0,-5 0 6 0,3 0-5 15,-6 0-3-15,-2-3 0 0,-1 6-8 16,-4-3 3-16,-3 5-4 0,-1 1 0 0,-3 1 1 16,-4 2-2-16,2 4 0 0,-3 2-5 0,-1 0-3 15,-3 4-10-15,1 2-21 0,-5 2-22 0,3 2-47 16,-5 3-58-16,5 2-101 0,-5 3-170 15,8 2-526-15,5-1-418 0</inkml:trace>
  <inkml:trace contextRef="#ctx0" brushRef="#br0" timeOffset="116062.7753">23356 11489 1970 0,'-6'-6'262'0,"4"-2"-23"15,-2 1-40-15,-1 3-44 0,4 4-49 16,1 0-46-16,-2 1-39 0,-3 3-15 0,-2 2-3 16,-3 5 2-16,-4 1 3 0,0 6-2 0,-3-1-2 15,3 1-1-15,-2 1 0 0,3 1 2 0,3 4 1 16,-1-1 1-16,2 4 0 0,6-2-1 16,3 0-2-16,3 2-4 0,8-4-15 0,5-1-17 15,4-1-29-15,5-3-56 0,4-3-83 0,5-7-149 16,3-2-301-16,2-3-848 0</inkml:trace>
  <inkml:trace contextRef="#ctx0" brushRef="#br0" timeOffset="116286.1779">23858 11501 1027 0,'-1'-8'506'0,"0"-4"-123"16,-2-1-59-16,-4 1-66 0,6 7-69 0,-3 3-61 15,-1 0-50-15,2 3-38 0,-4 0-20 0,0 3-12 16,-4 4 1-16,-1 1 4 0,-4 6 5 15,-2-1 5-15,-3 5-1 0,2 1 4 0,1-1-2 0,0 3-4 16,7 2-1-16,-1-2-8 0,8 1 0 16,3-1 0-16,2 1 6 0,3 1 3 0,7-2 1 15,4 0-1-15,2-1-6 0,9-4-4 0,-3 1-1 16,5-5-9-16,3 0-20 0,1-3-42 16,7-3-69-16,0-1-157 0,3-4-624 0,0-4-705 15</inkml:trace>
  <inkml:trace contextRef="#ctx0" brushRef="#br0" timeOffset="116659.8307">24496 11598 1083 0,'0'-5'318'0,"-2"1"-54"0,-1-3-22 16,1 3-30-16,2-1-41 0,-2 3-38 16,2 0-31-16,-1 1-22 0,2 0-14 0,-1-1-10 15,0 2-5-15,2 0-8 0,0-1-6 0,0 1-7 16,0 0-5-16,3-2-6 0,1 1 0 0,4-1-1 15,0 0-5-15,0 0-2 0,1 1-6 16,5 1-4-16,-3 0 3 0,6 0-1 0,0 1 2 16,-1 0 0-16,-1-1-5 0,2 1 0 15,-1 2-4-15,-5-2-5 0,-2 2-13 0,2 1-21 0,-3 0-36 16,-3 2-57-16,2 0-95 0,-4 1-141 16,-1 0-364-16,-2 0-647 0</inkml:trace>
  <inkml:trace contextRef="#ctx0" brushRef="#br0" timeOffset="116856.8552">24433 11797 1197 0,'1'-1'419'0,"0"-1"-144"16,3 0-55-16,1-1-48 0,3 0-26 0,1 2-24 15,5-2-31-15,-2 3-24 0,6-3-15 16,0 0-20-16,-2 2-12 0,5 1-10 0,0-1-5 15,5 2 3-15,-1 0-3 0,3 1-8 0,1-1-24 16,-1 0-78-16,2 1-228 0,-3 1-1203 16</inkml:trace>
  <inkml:trace contextRef="#ctx0" brushRef="#br0" timeOffset="118840.0417">25453 11518 1209 0,'4'-4'292'0,"-2"-3"-4"0,0-2-32 0,-1 7-35 0,-1 0-34 16,2 1-53-16,-2 1-53 0,-2 1-43 15,2-1-23-15,0 3-12 0,-1-2 0 0,0 3 4 16,0 1 2-16,0 0 7 0,-2 0 4 15,1-1 3-15,2 0 5 0,-2-1-1 0,2 0 0 16,0-2 0-16,0-1 0 0,0 1-1 0,0 1-2 16,2-2 0-16,-2 0-5 0,0 0 3 15,0 0-2-15,0 0 1 0,0 0 0 0,0 0-6 16,0-2-3-16,0 2-6 0,-2 0-4 0,2 2-1 16,0-2 1-16,0 1 0 0,-1 1 0 0,0 1 0 15,-3 0-4-15,0 2-10 0,2 2-20 16,-3-1-45-16,1 1-69 0,-1 0-121 0,-1 3-206 15,3 0-594-15,1-2-15 0</inkml:trace>
  <inkml:trace contextRef="#ctx0" brushRef="#br0" timeOffset="119250.6206">25817 11343 1622 0,'3'-9'239'0,"4"-2"-31"0,0-4-24 15,3 3-34-15,1 3-22 0,-1 2-20 0,1 1-20 16,-1 1-17-16,-1 0-22 0,-3 3-13 16,3 1-14-16,-1 1-12 0,-1 3-4 0,-1-2-6 15,2 6 0-15,1 0 0 0,2 3 0 0,-2 4 1 16,2 2 2-16,-2 0-1 0,0 5-3 15,-4 1 3-15,-1 1-2 0,-3 0 2 0,-3 1 2 16,-3 0-3-16,-3 1 4 0,-1-3 0 16,-2 2 1-16,0-2 3 0,-4-1 2 0,1-1 2 0,0-3-1 15,0-1 5-15,1-2-7 0,0-2-1 16,6-1-1-16,0-4-6 0,1-1 2 0,4-4 1 16,1-1 3-16,1-1 14 0,1 0 10 0,0 0 11 15,0 0 4-15,2-1-6 0,2-3-12 0,4 2-12 16,2-3-8-16,3 1-8 0,3-2 3 0,1 2-2 15,2 0-2-15,0 0 4 0,2 0-3 16,-2 2-3-16,-1-1 0 0,1 2-8 0,-1-1-10 16,1 0-17-16,0 2-28 0,1 0-47 0,-3 0-60 15,2 0-140-15,-5 0-350 0,1 0-897 0</inkml:trace>
  <inkml:trace contextRef="#ctx0" brushRef="#br0" timeOffset="119919.0392">26331 11317 1055 0,'7'-7'336'0,"4"0"-53"16,3-2-40-16,0 2-36 0,-3 3-47 0,-2 3-48 15,-2 0-45-15,2 2-38 0,1 3-14 0,-1-1-8 16,2 6 1-16,1 1 6 0,1 3-2 0,-1 1-1 15,-3 5-2-15,-2 2-1 0,-4 1 1 0,-2 2 3 16,-2-1 8-16,-4 2 0 0,-4-2 10 0,-3 1 3 16,-5-2-3-16,-1 0 3 0,0-3-7 15,0-2-3-15,4-1-1 0,-2-3-6 0,5-3-2 16,1-2-3-16,2-2-3 16,2-1-4-16,3-1 0 0,1-2 1 0,2-2 1 0,0 0 17 15,3 0 10-15,-1 0 14 0,2-2 3 0,7-1-14 16,4-1-10-16,10-3-14 0,7 0-6 0,3 0-5 15,5-4-7-15,-1 3-12 16,1-4-21-16,3 0-22 0,0-2-35 0,2 1-40 0,-3-3-66 16,0 2-72-16,-5-2-37 0,-2 0-11 0,-1 1 47 15,-6-1 88-15,-4-2 75 0,-2 4 66 0,-8-3 39 16,1-2 16-16,-3 0 16 0,-4 3 30 0,0-5 32 16,-1 4 26-16,-4 3 18 0,1 0 9 15,-1 2 11-15,-2 1 13 0,-1 1 4 0,-1 2-9 16,-1 1-17-16,0 3-29 0,-1-2-26 0,1 3-28 15,-3 1-23-15,0 1-20 0,-5 1-5 0,0 1-4 16,0 1 0-16,-2 2 4 0,2 3-5 0,-2 0-2 16,4 2-2-16,3 1-1 0,0 3 1 15,5 2 1-15,0 2 6 0,1 3 1 0,5 1 11 16,2 0 5-16,4 2-1 0,-1-1 7 0,3 0-7 16,1 0-3-16,0 1-5 0,0 1-6 15,1 0-4-15,-6-3-2 0,-1 2 3 0,1-2-3 16,-7-2 1-16,0-1 1 0,-3-1-1 0,-1-1 7 15,-3-1 2-15,-2 0 4 0,1-1 3 0,-4-1-3 16,0 0 1-16,-2-2 0 0,2-2 1 0,1-2 3 16,-2-1 0-16,0-3-1 0,-2 0-3 15,1-2-1-15,0 2 0 0,0-3-3 0,0 0-5 16,1 1-13-16,0-4-16 0,-3 1-34 16,3-1-52-16,2-6-81 0,-2 1-174 0,2-3-520 0,2-1-693 15</inkml:trace>
  <inkml:trace contextRef="#ctx0" brushRef="#br0" timeOffset="120190.1908">27121 11309 1406 0,'8'-4'380'0,"4"-2"-134"0,8 1-47 15,5-1-40-15,0 4-29 16,5-2-22-16,1 4-25 0,2 1-13 0,6 2-11 0,7 3-3 15,4-1-7-15,-2 1-3 0,0 0 12 16,-3 1 21-16,-2-1 0 0,0-2-3 0,-1 4-22 16,-12-2-35-16,-10 0-11 0,-5-2-1 0,-4 0-2 15,-5-1-3-15,2 1-1 0,-7-1-2 0,-1-3 2 16,0 0-1-16,0 0-3 0,-1 1 1 0,-2 2-1 16,-3 0 3-16,2 4 3 0,-3-1-1 0,-3 2 1 15,-1-1-8-15,-2 1-13 0,-3 0-29 16,0 1-56-16,-1 2-112 0,-1 2-267 0,-2 3-1165 15</inkml:trace>
  <inkml:trace contextRef="#ctx0" brushRef="#br0" timeOffset="121271.7127">22372 15518 561 0,'8'-14'284'0,"-1"-3"9"0,5-4 3 16,0 3-23-16,-1 4-25 0,0 2-37 0,1 0-32 16,-3 2-33-16,1 1-24 0,-2 2-13 15,-5 2-34-15,2 4-23 0,-3 0-27 0,-2 2-19 0,0 3-6 16,0 0-3-16,0 5 8 0,-2 4 1 16,-2 3 7-16,2 5 3 0,-6 4 4 0,2 3 9 15,-4 1-3-15,-7 3 2 0,4 0-1 16,-4 1-13-16,-3 2 0 0,1-3-2 0,0 0 0 15,2-3 5-15,-2 0-2 0,3-2-2 0,4-2-4 16,2-4 5-16,4-3-7 0,3-3 5 16,3-2 0-16,3-2-2 0,3 0 13 0,3-6 2 15,4-1 8-15,8-4 0 0,4 0-8 0,6-1-5 16,2-2-11-16,5 1-3 0,-5-3-3 16,-2 2 3-16,0-1 0 0,-4-1-4 0,-5 3 3 0,-1 0-6 15,-2 2 2-15,-6-3 6 0,3 1-5 0,-7 0 2 16,-3 0-2-16,1 2 0 0,-5-1 0 0,4 0 1 15,-4-1 4-15,0 1-2 0,-2 1 1 16,1-1-3-16,-1-1 2 0,1-1 1 0,-1 2-4 16,4 0-3-16,-3 0-10 0,0 1-19 0,0-2-25 15,0-2-41-15,5 2-58 0,-2-4-100 0,7 0-203 16,1 1-589-16,6-1-309 16</inkml:trace>
  <inkml:trace contextRef="#ctx0" brushRef="#br0" timeOffset="121502.0914">23227 15626 1173 0,'-1'-8'385'0,"-1"-2"-21"0,-4-4-69 0,4 4-48 16,-5 5-56-16,2-1-63 0,-5 5-41 0,0-1-29 16,-3 4-14-16,-4 1-3 0,-2 6 1 0,-2 1-1 15,-2 3-3-15,-2 0-1 0,7 4-5 0,-4 0-4 16,6 1-3-16,-1 3-8 0,-2 1-5 0,7 1-5 15,0 0-3-15,3-1 2 0,6 2-2 16,2 0 1-16,3 0-5 0,2 1-6 0,6-1-5 16,6-5-16-16,2 3-27 0,4-4-60 15,3-2-101-15,5-2-231 0,3-5-600 0,6-2-345 16</inkml:trace>
  <inkml:trace contextRef="#ctx0" brushRef="#br0" timeOffset="121748.1524">23766 15707 1709 0,'-1'-8'369'0,"-1"-3"-63"0,-5 0-68 0,1 0-48 0,0 4-44 15,-2 2-34-15,4 0-31 0,-4 1-23 0,0 4-13 16,3 0-17-16,-5 4-9 0,-2 2-3 16,-2 2-4-16,0 4 2 0,2 0-3 0,-4 5 0 15,4 1 1-15,2 0 0 0,-1 3 1 0,3 1-7 16,0 1 1-16,4-1-1 0,2 2-1 15,3-1 1-15,2 1-4 0,5-1-6 0,1-2 1 0,5-1 1 16,4-1-6-16,1 0-11 0,3-2-41 16,-1 1-52-16,7-2-7 0,-2-1-104 0,10-5-317 15,0-1-1076-15</inkml:trace>
  <inkml:trace contextRef="#ctx0" brushRef="#br0" timeOffset="122097.3813">24739 15870 254 0,'-1'-2'556'0,"0"-4"-110"0,-1 1-96 0,0 3-43 16,0-1-53-16,1 2-48 0,1 0-41 0,0 0-34 16,0-1-20-16,1 1-24 0,-1 0-19 15,4-1-13-15,0-2-16 0,5 2-7 0,2-2-2 16,8 0-9-16,1 1 0 16,5-1 2-16,5 1-12 0,2-1 2 0,2 2-7 0,-1 1-8 15,-1 0 6-15,-2-1 0 0,1 2 1 0,-2 0-1 16,-4 0-6-16,1 2-12 0,-7-2-17 0,0 1-25 15,-7 1-49-15,-2 2-61 0,-7 0-104 16,2-1-126-16,-7 0-342 0,-4 0-684 16</inkml:trace>
  <inkml:trace contextRef="#ctx0" brushRef="#br0" timeOffset="122284.4691">24675 16087 1460 0,'1'1'320'0,"0"-2"-59"0,7 0-47 16,-2-2-20-16,6 0-44 0,4-1-49 15,2 3-45-15,3-1-27 0,2 2-10 0,4 0-11 16,2 2-7-16,4-1-19 0,-1 3-46 0,0-2-121 16,-1-1-334-16,2 0-1034 0</inkml:trace>
  <inkml:trace contextRef="#ctx0" brushRef="#br0" timeOffset="122697.854">25919 16011 1955 0,'0'-7'329'15,"0"0"-95"-15,2-1-45 0,-1 5-14 16,-1-1-31-16,1 4-30 0,-1-1-34 16,0 1-22-16,0 0-14 0,0 0-9 0,0 3-4 0,0-3-9 15,-1 2-4-15,1-2-5 0,0 0-2 16,0 0 2-16,0 0 0 0,0 0-1 0,1 0-1 15,-1 0 3-15,0 0 1 0,0 0 4 0,0 0 5 16,2 0-6-16,-2 0 2 0,0 0-5 16,0 0-3-16,0 0 3 0,0-2-4 0,0 2 0 15,1-2-2-15,-1 2-4 0,1 0 0 0,-1-1-3 16,0 1 3-16,1-1-4 0,-1-2 0 0,1 1-10 16,-1 0-15-16,0-1-23 0,2 2-49 15,-2 0-76-15,0 1-180 0,3 0-538 0,-2-2-808 16</inkml:trace>
  <inkml:trace contextRef="#ctx0" brushRef="#br0" timeOffset="123054.5046">26450 15830 2057 0,'1'-4'266'0,"-1"-2"-48"0,0-1-46 0,0 5-38 0,-1 2-36 16,1 0-38-16,-1 1-30 0,1 0-16 0,-3 4-6 16,-2-1 0-16,-2 5 4 0,-2 4 8 15,-3 0 5-15,1 4 0 0,-2-1 4 0,1 0-6 16,0 3-6-16,1 0-1 0,1 0-6 16,3 0-2-16,-1 0-1 0,6 0 0 0,0-2-1 0,4-2 5 15,0 0 4-15,6-7 0 0,-1 3 7 16,3-3-2-16,3-2-1 0,3 0 3 0,-1-3-3 15,2-3-2-15,2 0 1 0,-2-4-3 0,3-2-2 16,-2-2 0-16,0-1 0 0,-3-1-3 16,0-4 1-16,-2-2-3 0,-2-3-5 0,0 1 3 15,-2 1-3-15,0-3 1 0,-3 3 0 0,-3-1-6 16,-3 0-4-16,-2 0-6 0,-4 1-4 16,-2-2-13-16,0 2-9 0,-5-1-19 0,1-1-27 15,0 3-37-15,0 4-72 0,5-1-142 0,2 8-378 16,5-1-893-16</inkml:trace>
  <inkml:trace contextRef="#ctx0" brushRef="#br0" timeOffset="123569.4604">27059 15679 956 0,'-12'-7'410'15,"-1"-4"-72"-15,-4-1-42 0,0 3-27 16,4 3-55-16,-2 1-55 0,-3 0-40 0,3 3-29 15,1 2-22-15,5 1-18 0,0 2-20 0,5 2-11 16,0 1-8-16,2 1-6 0,4 3 8 0,1 2 4 16,3 3 5-16,4 3 5 0,5 2 0 15,3 4-4-15,5 5-4 0,1 0 2 0,6 4-7 16,1 0 0-16,0 1-3 0,3-4-5 0,-3 5 2 16,-4-1-4-16,-5-5 1 0,-3 3-2 15,-5-7-2-15,-1-1 0 0,-6-2-1 0,-3-2 4 16,-2 0-4-16,-2-4 3 0,-2 1-2 0,-3-3-2 0,-1 1 5 15,-3-2-2-15,-4-2 3 0,-2 1 1 16,-1-7-4-16,-4 3 3 0,3-5 0 16,-4-1 1-16,1 0 0 0,0-6 0 0,1-2-4 15,3-2-3-15,0-3 2 0,3-2-8 0,3-1 2 16,2-3-2-16,4 2-4 0,4-3 2 16,4-2-4-16,6 0 1 0,3-1 2 0,7-3 4 0,2-3 3 15,5-3-3-15,3-1 8 0,-2-3-6 0,4 4 4 16,-5 1 4-16,-3 0-4 0,-4 1 4 15,-4 3-1-15,-2 1 3 0,-2 1 3 0,-3 4 2 16,-4 0 4-16,-3 0-2 0,-3 1 0 0,-2 3-4 16,0-1-3-16,-4 1 7 15,-3 2-6-15,-1 2 3 0,-1-1-5 0,-7 0-7 0,1 4 2 16,-5 0-1-16,-1-1 2 0,-3 3-1 0,-2 1-1 16,2 2-1-16,3-2 0 0,2 2 2 0,2 3-4 15,6 0-6-15,1 4-25 0,5 1-40 16,2 1-56-16,4 4-80 0,5 1-172 0,10 3-636 15,5 0-468-15</inkml:trace>
  <inkml:trace contextRef="#ctx0" brushRef="#br0" timeOffset="123980.0086">27719 15686 1562 0,'0'-5'419'0,"-1"-4"-108"15,2 0-56-15,-1 2-59 0,2 0-43 0,2 2-29 16,-1 0-26-16,0 0-20 0,2 2-23 16,-2 1-14-16,1-1-11 0,0 1-9 0,-2 2-5 0,2-1-3 15,0 2-3-15,-2 1-5 0,0 1 3 16,3-1-8-16,-1 1 2 0,1 3 1 0,-2-1-5 16,-1 1 1-16,0-2-4 0,1 2 1 0,-2-1 1 15,1 4 3-15,-1-1 2 0,0 1 0 16,1 1 4-16,2 3-4 0,-3 1 1 0,2 0 1 15,-3 3-7-15,2 0 8 0,0 1-3 0,-1 2 3 16,-1 1 5-16,0-1-4 0,-1 1 4 0,-1 1-2 16,2-1 5-16,-2 0-3 0,2 0 2 0,-3 3 3 15,-2 0-11-15,3 0 8 0,0 1-5 0,-1-1-1 16,0-2 6-16,1 2-7 0,2-5 5 16,0 3-2-16,-1-2-1 0,0-3 0 0,-3 2-3 15,0-2 2-15,2-2-7 0,-5 0 7 0,4-2-1 16,-4 0-3-16,3-5 8 0,-4 3-7 0,-2-2 3 15,4 0-1-15,-3 1-2 0,2-4-2 16,-3-1-19-16,0 1-41 0,1 1-109 0,-1 0-430 16,2-3-1155-16</inkml:trace>
  <inkml:trace contextRef="#ctx0" brushRef="#br0" timeOffset="125448.2008">1638 14347 1 0,'2'-4'0'0,"-1"-2"0"0,4 2 267 16,-2-2-20-16,0 0-36 0,0 1-37 15,1 0-36-15,-2 0-30 0,-1 1-22 0,4-2-22 16,-4 0-12-16,1 2-11 0,-1 0-3 16,0 2-5-16,0-1-2 0,1 1-1 0,0 0-1 0,0 0-1 15,-1 1-3-15,-1 0-5 0,0 0-6 16,1-2-3-16,-1 3 6 0,1-1 17 0,-1 1 22 16,0 2 21-16,0-3 22 0,0 1 8 0,0 0 5 15,0 0 2-15,0 0-10 0,0 0-8 0,0 0-15 16,0-1-14-16,0 1-12 0,0 0-14 15,0 1-15-15,0 2-11 0,0-3-8 0,0 1-7 16,1-1 6-16,3 0 8 0,-2 2 1 0,4 0 7 16,0 0-1-16,5 0 4 0,1 1 6 15,5-1 4-15,-2 0 1 0,4 1-5 0,7-2-2 16,4-1-3-16,5-1 0 0,5-2 2 0,5 1-7 16,2-1-3-16,4-2-2 0,6-1-4 15,4-2 5-15,-4 1-1 0,1-1 0 0,0 0-1 16,-4-1 0-16,4-3 0 0,-5 2 3 0,4-1-2 15,-4 2-3-15,-1-2-1 0,-3 0-3 0,-3 1 2 16,-5 0-1-16,-5 2-2 0,-6 1 3 0,-6 1-3 16,-6 2 4-16,-6 0 7 0,-5 3 7 0,-6-1 8 15,-3 1-2-15,0-1-7 0,-1 1-11 16,2 1-7-16,-1-1-5 0,-1 1-2 0,-1-1 1 16,-1 2-4-16,0-1-3 0,1 0 0 0,2 0-2 15,0-1-3-15,2 2-10 0,-2 1-18 0,2 1-32 16,2 1-47-16,1 1-70 0,1 1-170 0,8-3-588 15,2-3-668-15</inkml:trace>
  <inkml:trace contextRef="#ctx0" brushRef="#br0" timeOffset="125881.9276">4141 14039 1204 0,'-3'-5'413'0,"-3"0"-95"0,1-1-88 16,-1 1-23-16,2 3-35 0,0 1-36 0,1 0-41 15,-1 2-27-15,0-1-14 0,3 0-15 0,0 1-8 16,1 1-12-16,0-2-7 0,0 0-2 0,1 0 1 16,0 0 2-16,0 0-2 0,3 0 8 0,-1 1 6 15,0 1 2-15,5 1 8 0,3-1-6 0,7-1-4 16,3 1-4-16,3-4-8 0,6 1-4 0,6-1-3 15,7-1 1-15,5 1-1 16,8 1-1-16,4-2 0 0,4 1-3 0,0-2 4 16,2-3 0-16,3 2 5 0,2-1 5 0,0 1-2 0,0-4 0 15,2 2-2-15,2-1 3 0,0 0 1 0,-4 2 1 16,-1 1 1-16,-7 0-5 0,-1 0 1 16,-3 1-1-16,-8 1-3 0,-5 0 0 0,-8 1-5 15,-4-1 0-15,-7 3-2 0,-8 0-1 0,-4 0 1 16,-9 0-1-16,-3 0-2 0,-2 1-4 15,-1-1 1-15,0 3 0 0,0 0 2 0,0 1 1 16,0 0-1-16,-1 2-1 0,-3 0-6 0,3-1-7 16,-3 0-14-16,0 3-26 0,2-2-37 15,-5 1-65-15,5 0-105 0,1-1-259 0,1 0-1102 16</inkml:trace>
  <inkml:trace contextRef="#ctx0" brushRef="#br0" timeOffset="126332.1579">7100 13978 1378 0,'-4'-6'594'0,"-4"-1"-304"0,0-1-62 0,5 3-44 15,1 3-44-15,-2-1-37 0,0 3-30 0,3 0-19 16,0 0-19-16,1 0-12 0,0 1-11 15,0-1-8-15,-1 3 0 0,-1-1-2 0,2 2 5 16,0 0-1-16,2-1 1 0,1 2 5 0,3-2 0 16,0 1 9-16,4-1 2 0,4 1 0 0,3-1 5 15,5-5-12-15,6 1-5 0,9-3-3 0,6 2 0 16,9 0 7-16,14 0 2 0,8 1-2 0,6-1-6 16,3 1 0-16,2-3 1 0,3 1 4 15,-3-2 9-15,4 1-5 0,0 1 0 16,3-1-2-16,-3 1-4 0,-3-1 5 0,3 1-1 0,-7-3 1 15,-3 5-4-15,-6-1 0 16,-3 1-2-16,-6 0-1 0,-5 1 4 0,-10 0-8 0,-5 1 2 16,-9 0-4-16,-6-1-9 0,-8 2 9 15,-5-2-2-15,-9 0 2 0,-6 0 2 0,-1 0-7 0,-1 1-1 16,-3 1 1-16,2 4 3 0,-1 0-2 16,-3 2 2-16,-2 1-2 0,1-2-4 0,-2 1 5 15,-3 0-2-15,3-2 2 0,0 1-1 0,1-3-13 16,-2 2-19-16,3-1-34 0,2-1-55 0,-2-1-109 15,2 1-334-15,-2-4-1130 0</inkml:trace>
  <inkml:trace contextRef="#ctx0" brushRef="#br0" timeOffset="127417.1583">10227 14002 583 0,'-1'-4'339'0,"-1"-2"19"0,-3-3-64 15,5 1-28-15,0 2-30 0,3-1-43 0,0 2-50 16,0-1-48-16,0 2-28 0,3 2-23 0,1 1-10 16,0 0-1-16,0-1-2 0,3 4 0 0,1-1-1 15,2 1 3-15,2 2-1 0,0-1 4 16,5 3 2-16,-2-2-3 0,8 1 4 0,2-2-1 15,6-1-1-15,8 0-1 0,3-5-5 16,9 0-3-16,2-4-7 0,5-3-2 0,7-2-4 16,3-2-4-16,3-1-1 0,6-1-4 0,1-2-1 15,4-1-2-15,0 4-1 0,-3-2 1 0,-3-1 0 16,-5 3 2-16,-4-1-4 0,0 1 2 16,-2 1-3-16,-7 3 1 0,-1 3 3 0,-10-3-4 15,-6 4 2-15,-6 3-2 0,-11-1-1 0,-7 3 3 16,-8-1 3-16,-7 3 6 0,-5 0 7 0,-1 0 1 15,-1 0-4-15,0-2-6 0,-1 1-5 16,-1 1-4-16,0 0 2 0,-1 0-3 0,0-1 0 0,-1 1 1 16,4 0 0-16,-2-2-1 0,2 2-8 15,1-1-19-15,2 0-34 0,1 1-43 0,2-1-52 16,2 1-98-16,4-1-185 0,6-1-554 0,6 0-310 16</inkml:trace>
  <inkml:trace contextRef="#ctx0" brushRef="#br0" timeOffset="127818.3521">13816 13483 576 0,'8'-3'315'0,"-1"-1"62"0,0 0 4 16,-1 0 2-16,-4 4-43 0,-1-2-86 0,-1 1-83 15,0 0-47-15,0 2-37 0,0-1-23 0,0 1-15 16,1-1-16-16,-1 2-9 0,0-2-10 0,0 0-3 16,0 0-2-16,4 0 4 0,0 3 8 0,4-2 2 15,4-1 6-15,1-1-2 0,6-2-6 16,5 1 0-16,2-3-6 0,5 1-3 0,6-1-4 16,5-1-1-16,3 1-4 0,8-1-1 0,4 1 4 15,4 2-4-15,1-1 2 0,4 2 0 16,-5-1-4-16,2 1 5 0,-2 0-1 0,0 0 0 15,-1-1 1-15,-1 0-2 0,-3 2-4 0,0-2 3 16,-4 2 2-16,-1 1-4 0,-7-1 4 0,-1 1-3 16,-5-2-2-16,-10 1 3 0,-6 1-3 0,-5 0 3 15,-7 0 1-15,-3-1-3 0,-1 1 1 16,-5-1-2-16,1 1 1 0,-1 0 0 0,-1 0 1 16,0 1 1-16,0-1-2 0,0 0-1 0,-1-1-10 15,2 1-14-15,-1 0-25 0,3-2-27 16,-1 2-41-16,1 0-71 0,8-1-163 0,7 1-458 15,3-1-785-15</inkml:trace>
  <inkml:trace contextRef="#ctx0" brushRef="#br0" timeOffset="128190.8318">16888 13359 1633 0,'0'-2'417'15,"0"-2"-69"-15,0 1-109 0,2-1-59 0,-1 1-39 16,3 0-35-16,-4 1-30 0,4 1-25 16,1-1-16-16,1 2-7 0,2-1-5 0,5 1-2 15,0 0-2-15,1 0-1 0,7 1-3 0,3 1-2 16,3-1-2-16,2 1-5 0,9-1 1 0,2 2-3 16,9-2 1-16,5 1 3 0,4 1-3 0,3-2-2 15,-1 1 0-15,-3-1-1 16,2 0-1-16,1-1 4 0,0-1-2 0,-1 0-1 0,-2 0 2 15,2 0-4-15,0 0 4 0,-3-2 1 0,1 1-4 16,-8 0 2-16,-4 0-3 0,-6 1 2 0,-6-2 1 16,-8-1 3-16,-7 0 1 0,-7 1 1 0,-7 0 7 15,-4 1 0-15,0 0 1 0,0-1-1 0,0-1-11 16,0 4-4-16,0 0-3 0,0 0-4 16,0 0-2-16,0 0-5 0,0 2-7 0,0-2-14 15,0 4-15-15,0-2-27 0,2 1-32 0,-1 2-58 16,2-3-104-16,1 2-253 0,3-1-1074 15</inkml:trace>
  <inkml:trace contextRef="#ctx0" brushRef="#br0" timeOffset="128500.6826">19685 13374 1112 0,'18'-1'394'0,"2"-1"-8"15,7-1-39-15,-7-4-47 0,-4 3-75 0,0 0-83 16,1-1-45-16,-4 3-21 0,-3-3-7 0,1 1-2 16,1-1-17-16,1 2-14 0,2 1-10 0,3 0-10 15,0 0-2-15,4 1-5 0,-2 1-3 0,4 3 0 16,3 0-2-16,3-1 1 16,4 2-3-16,-3 0 6 0,-1 1-5 0,1-2-1 0,-2-1 3 15,-5 2-7-15,3-2 5 0,-7 2-4 16,1-2 4-16,-4-1-2 0,-1 2 1 0,-1-2 4 15,-1-1-6-15,-2-1 7 0,-4 2-7 0,0-1-2 16,-5 0 1-16,2 0-16 0,-1 0-7 0,-1 1-21 16,1-1-37-16,-2 2-48 0,-2-2-72 0,1 1-134 15,-1-1-240-15,0 0-991 0</inkml:trace>
  <inkml:trace contextRef="#ctx0" brushRef="#br0" timeOffset="128910.0392">21207 13373 628 0,'9'-1'210'0,"1"0"-6"0,6-2 24 0,-3 1 27 0,-2 2-16 16,-1-1-38-16,1 0-47 0,5 1-38 15,-3 0-28-15,5 0-12 0,1 1-6 0,0 2-4 16,5-2 37-16,6 2 24 0,2 0-8 0,1 1-14 15,2-1-50-15,-4-1-33 0,-5 1-5 16,3-3-2-16,0-2 0 0,1 1-1 0,0 0 2 16,0 0 1-16,0-1 5 0,-3 1-3 0,-1-1-2 15,-1 0 0-15,-1 0-1 0,-2-2 9 16,-3 1-1-16,2 1 11 0,2-1 8 0,4 6-6 16,-5-2 1-16,2 0-15 0,-7-1-8 0,-3 0-5 15,-1-1-1-15,-1 1-2 0,-3-1-7 0,-1 1 4 16,-2 0-2-16,0 0 0 0,-3-3 4 15,-3 3-1-15,0 0 1 0,0 0-1 0,0 0 1 16,0 0-3-16,-1 0-2 0,1 0 0 0,0 3-6 16,-1-3 1-16,0 0 2 0,0 0 0 0,-4 0 6 15,1 1-4-15,-2 0 1 0,2 1-2 16,-4-1-3-16,0 1-5 0,0-1-19 0,-4 0-25 16,2 1-48-16,-1 0-91 0,0 0-214 0,-3-1-946 15</inkml:trace>
  <inkml:trace contextRef="#ctx0" brushRef="#br0" timeOffset="129805.7052">23266 13465 567 0,'0'-8'404'16,"0"-1"-25"-16,2 0-64 0,-2-1-30 0,0 4-22 15,1 3-45-15,-1 1-64 0,1 2-60 0,-1 0-48 16,0 2-28-16,3 3-13 0,-1 2 2 15,0 3 5-15,-2 3 6 0,2 6 7 0,-1 3 5 16,-1 2 7-16,-1 3 0 0,-1 0 2 16,-1 3-6-16,-5 0-4 0,1 2-4 0,1 2-6 15,-2-5 0-15,-3-1-5 0,3-3-4 0,0-6-1 16,4-5-2-16,-2-2 1 0,3-3 0 16,0-2 2-16,-1-4 0 0,3-2 9 0,1 0 19 0,0-2 10 15,0-3 4-15,0-5-10 0,1-3-20 16,3-6-14-16,-2-3-6 0,1-7 1 0,2-4-1 15,-1-6 1-15,-2-2 0 0,4-2-3 0,-2-1 3 16,2-1-3-16,2-1 3 0,-1 1 1 0,1 0-4 16,1 5 2-16,2 3-3 0,-1 5 0 15,3 6 1-15,1 2 0 0,2 5-2 0,2 2-5 0,4 5 1 16,0 3-1-16,3 1 4 0,-2 3 0 16,-1 3 1-16,-2 3 0 0,1 3-2 0,-3 4-1 15,-1 2 2-15,-4 1 0 0,-3 3 2 0,-3 2 2 16,-4 3-2-16,-1 2-1 0,-2 1 2 15,-2 0 0-15,-2-1 0 0,-4 1 1 16,-2-2-2-16,-7-2 1 0,3 2 1 0,-4-2 1 16,-3-1 2-16,1-4 0 0,-2 1 1 0,-1-3-3 0,-2-1 3 15,5-3 1-15,0 0-2 0,6-2 0 16,-3-1-2-16,5-2-4 0,0 0-4 0,1 1-9 16,2-2-22-16,1-2-34 0,4-2-63 0,-1-3-121 15,5 1-356-15,0-5-1029 0</inkml:trace>
  <inkml:trace contextRef="#ctx0" brushRef="#br0" timeOffset="130153.853">23158 13043 1799 0,'-13'-9'285'0,"-6"-3"14"0,-2-2-37 15,9 1-34-15,4 3-46 0,3 2-45 16,-1-2-38-16,4 4-18 0,1-2-19 0,2 2-12 16,1 1-13-16,3-1-17 0,2-1-6 0,8 1-8 15,6 0-2-15,5 1 0 0,11 0-1 16,2 2 0-16,3 2-1 0,5 2 1 0,-1 3-3 16,2 0 2-16,-5 1 1 0,0-1-2 0,-5 0 2 15,-1 0-2-15,-6-1-1 0,-2 1 2 0,-4 0-3 16,-4-1 4-16,-3-1 0 0,-6-1 0 15,-2 0 0-15,-8-1 3 0,2 1 6 0,-4-1 5 16,-1 0 4-16,-2 0-1 0,2-1-3 0,0 1-1 16,1 0-5-16,-1-1-2 0,-2-2-3 0,-3 0-6 15,3 0-2-15,-4 2-1 0,3 0-1 0,-2 1-15 16,2 2-24-16,-2 3-48 0,-4 3-86 0,6 4-218 16,-2 2-1159-16</inkml:trace>
  <inkml:trace contextRef="#ctx0" brushRef="#br0" timeOffset="132293.7938">24658 13435 1 0,'-6'-9'192'0,"2"-1"185"0,0-4-38 16,-1 5-15-16,3 1-5 0,0 3-21 0,-1 2-38 15,1 1-42-15,1 2-50 0,1-1-51 0,0 1-28 16,0 1-26-16,0-1-7 0,0 2 7 0,1-2-4 16,-1 0 4-16,2 0-7 0,-2 0-9 0,0 0-8 15,0 0-10-15,0 0-4 0,2 0-6 16,-2 0-3-16,-2 0-5 0,2 2-4 0,0-2 1 15,2 1-8-15,-2-1 5 0,0 2-1 16,0-2-1-16,-2 0 4 0,2 1-2 0,0-1-2 16,0 1-1-16,0 0 1 0,0 1-7 0,0 1-9 15,2 0-17-15,-1 2-37 0,1-1-41 0,1 2-53 16,5 0-72-16,3-1-136 0,2-2-333 16,6 0-815-16</inkml:trace>
  <inkml:trace contextRef="#ctx0" brushRef="#br0" timeOffset="132538.5736">25075 13298 335 0,'10'-11'774'15,"0"-1"-462"-15,4-4 14 0,0 4-10 0,-2 2-38 16,0 3-47-16,-2 2-57 0,-3 2-52 0,-1 2-28 16,0 1-23-16,1 0-18 0,-2 2-17 15,3 3-11-15,-1 0-9 0,-1 5-1 0,2 1-1 16,-1 3-4-16,-3 1 4 0,4 2 1 0,-2 2-3 15,-2 0 4-15,-2 3-2 0,-1 1 3 0,-2 1 0 16,-1 4 2-16,-3-1-2 0,-2 2-2 16,-3 2 0-16,0-1-6 0,-3 1 2 0,3 0-3 15,-1-5-4-15,3-1 2 0,2-1-14 0,3-3-11 16,2-2-25-16,2-2-32 0,2-5-40 16,4-4-48-16,5-1-83 0,6-5-180 0,3-6-558 15,4-6-339-15</inkml:trace>
  <inkml:trace contextRef="#ctx0" brushRef="#br0" timeOffset="132835.2288">25633 13333 1266 0,'1'-4'348'0,"-1"-3"-21"0,3-3-64 0,-3 5-31 16,3 3-42-16,-2 0-45 0,-1 0-45 0,0 2-36 16,-1 2-33-16,1-2-24 0,0 2-6 0,0 1-7 15,0 1 4-15,0 6 4 0,1-2 2 16,0 6 4-16,1 0 0 0,1 5 3 0,3 1 5 15,2 3 3-15,-1 0 1 0,4 2-2 0,0 1-2 16,2 0-4-16,-3 1 2 0,0-2-3 16,0 0-1-16,-1-2 1 0,-2 2-3 0,-1-4 1 15,2 1-4-15,-5-2 1 0,0-3-1 0,0-2 1 16,-2-3 0-16,0 0-5 0,0-1 3 0,-1-3 0 16,0-2-2-16,-1 1 3 0,1-1-2 15,-1-1-2-15,-2-2-3 0,2 1-4 0,-2 0-7 0,0-3-9 16,-2-1-15-16,0 0-28 0,-2-1-41 0,-3-4-56 15,-1-1-103-15,-2-4-167 0,-4-1-504 16,0-2-228-16</inkml:trace>
  <inkml:trace contextRef="#ctx0" brushRef="#br0" timeOffset="133021.3824">25594 13468 1123 0,'7'-8'197'0,"2"-4"13"0,3-3 2 15,2 3-2-15,4-1-26 0,3 2-40 0,-1-1-56 16,1 2-41-16,6 3-22 0,-3 0-12 0,6 4-9 16,1 3-4-16,2 1-1 0,3 1-8 15,-1 5-18-15,4-2-50 0,-5 2-126 0,2 0-272 16,-3 2-974-16</inkml:trace>
  <inkml:trace contextRef="#ctx0" brushRef="#br0" timeOffset="133402.8207">26413 13364 1209 0,'2'-10'362'0,"5"1"-57"0,4-6-59 16,5 3-39-16,3-1-36 0,2 1-32 16,1 2-31-16,-2 2-25 0,5 1-19 0,-4 0-7 15,1 5-16-15,-4 1-14 0,-1 2-10 16,-2 5-11-16,-2 0-4 0,-2 0 1 0,-2 4-4 15,-1 3 0-15,-4-1 1 0,-1 6-1 0,-5 4 1 16,-1 1 3-16,-7 3 2 0,-3 1 0 0,-3-1 3 16,1 3-3-16,-4-7-2 0,3 0 0 15,3-3 0-15,-1-5 1 0,4 0-1 16,0-3-1-16,4 0-3 0,-2 0 0 0,6-4 2 16,2-1 0-16,2 3 6 0,6 1 3 0,0-2 5 0,6 3 5 15,6 0 0-15,6 2 0 0,4 5-6 16,1-2-5-16,-3 2-3 0,-2-1-2 0,-4-3 0 15,-4 1-2-15,-6-2 0 0,-3-3-1 0,-3 1 0 16,-3-1 1-16,-5-1 2 0,-3 1 6 0,-1-2 8 16,-4 2 11-16,-7 0 4 0,-8 1-4 0,-6-2-1 15,-7-3-10-15,-4-1-4 0,-7 1-14 0,-7 1-53 16,-7-1-147-16,-4-1-880 0,-7-2-645 16</inkml:trace>
  <inkml:trace contextRef="#ctx0" brushRef="#br1" timeOffset="153731.0953">2558 16155 543 0,'0'-8'594'0,"-2"-3"-259"0,2-2-33 0,0 0-8 15,0 0-15-15,2 2-37 0,-2 0-53 16,0 5-33-16,0 0-39 0,1 2-24 0,-2 3-21 15,1 0-20-15,0 2-20 0,-2 0-17 16,2 1-6-16,0-1-9 0,2 2 4 0,-2 2 1 16,0 2-1-16,0 4 11 0,0 1-2 0,0 0 4 15,0 1 1-15,0 0-5 0,0 0 6 0,-2-1-4 16,2 1 1-16,0-1-3 0,0 1-2 0,0-1-1 16,0 2-3-16,2-1 6 0,-2-1-7 0,1 0 0 15,1 1 2-15,-2-2-10 0,0 2 7 16,0-2 0-16,1 1 1 0,-1 0 0 0,0-1-1 15,0 2 2-15,-3 0-6 0,0 0 6 0,2 2-21 16,-1 2-28-16,-2-2-46 16,0 4-104-16,-1-1-193 0,-2 0-607 0,-1-1-677 0</inkml:trace>
  <inkml:trace contextRef="#ctx0" brushRef="#br1" timeOffset="153987.2147">2348 16823 2621 0,'-6'0'245'15,"-1"-1"-156"-15,-2-1 11 0,5 4 6 0,3 0-18 16,1-1-28-16,0 2-17 0,0 2-17 0,-1 2-1 16,-1 5 2-16,1 3-12 0,-1-1 2 0,2 4-5 15,0 1 0-15,2-2-1 0,-1 2-4 16,-1-1 0-16,1 1-5 0,1 2 2 0,-1-1-4 15,6-1 2-15,-4 3-4 0,0 0-20 0,0-1-23 16,0 1-60-16,-1-5-108 0,3-2-199 16,-3-1-604-16,-1-5-630 0</inkml:trace>
  <inkml:trace contextRef="#ctx0" brushRef="#br1" timeOffset="154296.2326">2606 16836 2273 0,'7'-7'215'0,"2"-2"-33"16,4-2-22-16,-1 4-35 0,0 6-45 15,3 2-32-15,-2 1-13 0,6 5-5 0,-2 2-2 16,-2 5-7-16,2 4-9 0,-3 2-2 0,-2 3-2 16,-1 1 5-16,-3 0 1 0,-2 2 0 0,-4-1-5 15,-3-1-3-15,-1-2 4 0,-4 0-1 16,-1-3 6-16,-1 0-1 0,0-3-6 0,0-1 0 15,2-6-3-15,2-4 1 0,1-1 2 0,2-1-2 16,1-1 0-16,1-4-2 0,1-1 4 0,0 0 3 16,2-2 3-16,2-3-1 0,4-5-9 15,8 1-1-15,-2-4-6 0,3-1 5 0,2 3 0 16,-1-1-3-16,5 1-4 0,-2-1-14 0,1 0-23 16,1 3-36-16,-1-4-68 0,2 3-174 0,-1-4-639 15,2-1-688-15</inkml:trace>
  <inkml:trace contextRef="#ctx0" brushRef="#br1" timeOffset="154559.3653">3971 16230 2732 0,'-10'-10'228'15,"-1"0"-59"-15,0-1-28 0,3 2-8 0,3 5-25 16,2 2-24-16,-1 2-29 0,1 2-26 0,1 0-12 16,0 3-13-16,-1 3 3 0,0 1-2 0,1 6 0 15,-3 1-1-15,1 2-4 0,1 3 4 16,0 0-2-16,1 3 2 0,2 2 2 0,-2 1-5 16,1 3 1-16,1 2-5 0,1 1-13 0,1 0-22 15,-1 4-55-15,3 2-92 0,2 1-249 16,-4 1-1179-16</inkml:trace>
  <inkml:trace contextRef="#ctx0" brushRef="#br1" timeOffset="154827.5285">3735 16951 2602 0,'-3'-3'170'0,"1"-3"-4"0,-1-2-31 16,3 6-4-16,1 2-26 0,-1 0-29 0,0 1-33 15,-1 1-24-15,1 4-10 0,0 2-4 16,3 5 2-16,-1 4 0 0,1 3 2 0,-3 4 6 16,2 1-6-16,0 1-1 0,-2 1-7 0,1 3-8 15,-1-2-2-15,0 1-19 0,0 3-45 0,0 0-85 16,1 0-192-16,2-5-635 0,-1-8-689 15</inkml:trace>
  <inkml:trace contextRef="#ctx0" brushRef="#br1" timeOffset="155188.1787">3974 16886 2384 0,'2'-12'348'0,"3"-4"-159"0,4-4-63 0,1 9-10 15,0 3-16-15,0 0-27 0,0 7-29 16,-3 1-23-16,1 3-6 0,0 4 1 0,1 3-3 16,2 4 2-16,0 4-9 0,-2 1-7 0,0 2 4 15,-1 2 0-15,-4-1 2 0,0 0 7 16,-3-1-7-16,-1-1-2 0,-2-3-2 0,-1-1-5 16,1-1 4-16,-2-3 4 0,2 1-3 15,-1-6-2-15,3-2-1 0,3-2 0 0,1-2 4 0,2 0 4 16,1-1-2-16,7-2-1 0,5-2-5 15,2-3 0-15,4 0-1 0,-2-1 4 0,3 3 1 16,-3 1-2-16,-2 0 4 0,-2 3-6 0,-3 1 3 16,-5 0 6-16,-3 1-9 0,-3 3 4 0,-3 0-4 15,-2-2-4-15,-1 4 8 0,0 2 1 16,-6 3 2-16,-3 0 0 0,-3 1-2 0,-4 1 1 16,-1-2-1-16,-4 4 5 0,0-6-2 0,-1 3-10 15,-1-4-21-15,1-3-41 0,4-2-64 0,-1-5-174 16,5-4-861-16,2-7-528 0</inkml:trace>
  <inkml:trace contextRef="#ctx0" brushRef="#br1" timeOffset="155433.0089">5443 16083 2217 0,'-2'-11'821'0,"-2"0"-711"0,-2-3 18 15,1 9 0-15,1 4-18 0,-1 2-31 0,-1 2-33 16,-4 6-14-16,0 5-13 0,0 5-1 0,-1 4-4 16,2 1-7-16,0 3 6 0,6-2-1 0,-2 2 1 15,5 1-4-15,3 3-4 0,2 1-1 16,3 1-1-16,-1 2 10 0,4 1-7 0,-1 1-5 16,-1-1-5-16,-2 5-21 0,2-2-23 0,-1 1-50 15,-6 3-109-15,3-2-325 16,-2-1-1237-16</inkml:trace>
  <inkml:trace contextRef="#ctx0" brushRef="#br1" timeOffset="155839.1276">5198 16935 3168 0,'-4'-1'97'0,"1"-1"-20"0,-1 1-22 15,4 4-5-15,0 4 7 0,-1 2 3 0,-1 6-3 16,0 3-13-16,-1 3-12 0,3 5-10 16,1 2-12-16,2-1-1 0,0 3-5 0,-1 1 3 15,3 3 3-15,-1-1-9 0,0-1 4 0,3-4-4 16,-1-7 5-16,2-4-1 0,0-5 0 16,1-2 0-16,0-5-9 0,1-2 2 0,-3-3 0 15,0-3 4-15,2 0 4 0,2-4-3 0,-1-5 2 16,0 0-12-16,3-8 4 0,0 2 6 15,-1-1-5-15,-2 1 8 0,-1-2-7 16,3 2 0-16,-5 0 0 0,1 5 4 0,-2 0 5 0,2 2-2 16,-4 0 6-16,2 2-2 0,-4 1 1 0,0 5 10 15,1-2-3-15,-3 3-2 16,0 2-5-16,0 1-5 0,0 0-4 0,0 4 3 0,0 1 2 16,1 1-5-16,1 6 3 0,-2-1-4 0,1 1-1 15,-1 1 2-15,1 3 0 0,0 2 5 16,-1-1-5-16,0-2-1 0,0 3 2 0,0 0-1 0,-1 1-8 15,0-3-31-15,-2-1-50 0,2 0-117 16,0-3-402-16,-1-3-1211 0</inkml:trace>
  <inkml:trace contextRef="#ctx0" brushRef="#br1" timeOffset="156167.1427">4726 17280 2474 0,'-1'-4'197'0,"-2"-4"-20"0,2 1-37 15,1 5-8-15,2 1-32 0,3 2-22 16,-2 2-24-16,-1 5-10 0,2 3-2 0,0 6-2 16,1 4 0-16,-3 5-10 0,1 2-5 0,-3 3-8 15,0-1-11-15,0 2 6 0,-1-1-11 16,1 1-2-16,-2 2-2 0,2-2-35 0,0 1-51 16,3-3-122-16,1-3-417 0,3-2-1111 0</inkml:trace>
  <inkml:trace contextRef="#ctx0" brushRef="#br1" timeOffset="156479.4642">6600 16316 2987 0,'3'-6'72'0,"4"-2"11"0,2 0 10 0,2 2-2 16,2 5-3-16,2 1-25 0,-4 4-19 0,-1 4-12 16,-1 2-7-16,3 6 6 0,-1 2-2 0,1 1 1 15,3 3-6-15,-1 5-7 0,-3 2-8 16,-1 0-3-16,-1 3 3 0,-6 7-9 0,2-2 6 15,-3 8-11-15,-2-1-24 0,-2 5-34 0,-3 4-90 16,2 6-194-16,-5-1-826 0,-3-2-567 16</inkml:trace>
  <inkml:trace contextRef="#ctx0" brushRef="#br1" timeOffset="156707.576">6783 17024 2130 0,'-1'-8'905'0,"-1"-3"-729"0,0 3-53 16,0 6-20-16,4 3-33 0,-4 0-21 15,2 4-6-15,-1 4-13 0,-1 4 3 0,0 8-3 16,-1 3-10-16,-2 2-1 0,-1 3-8 0,0 1-3 16,-2 0-5-16,0 1 3 0,-3 2-8 0,6-1 1 15,-2 2-9-15,-1 1-37 0,4-1-43 0,-3-2-100 16,5-4-204-16,2-8-794 0,2-4-536 15</inkml:trace>
  <inkml:trace contextRef="#ctx0" brushRef="#br1" timeOffset="156949.8488">6958 17178 2311 0,'-7'1'413'0,"0"0"-214"0,-2 2-82 16,7 1 4-16,3 1-25 0,0 2-11 0,1 0-14 15,7 1-13-15,-1 4-10 0,4 2-14 16,3-2 3-16,1 3-13 0,3-1-2 16,1 3-1-16,-2-1-18 0,-1-1 7 0,-2 1-9 15,-3-2 0-15,-1 1 6 0,-2-2-7 0,-1 3 2 16,-5-2-4-16,0-2 2 0,-4 2 2 16,-2-6 1-16,-5 0 3 0,-3 3-10 0,0-2-3 0,-2-1-14 15,-6-4-24-15,-1 0-26 0,-6-3-63 16,2-1-104-16,-4-3-276 0,4 0-1199 0</inkml:trace>
  <inkml:trace contextRef="#ctx0" brushRef="#br1" timeOffset="157086.8806">7003 17040 1692 0,'15'-13'174'0,"9"-4"-47"16,10-7-71-16,-1 2-33 0,5 1-157 15,2 1-759-15,2-5-151 0</inkml:trace>
  <inkml:trace contextRef="#ctx0" brushRef="#br1" timeOffset="157333.1785">8205 16190 2918 0,'-8'-4'167'0,"-1"-1"-2"16,0 2-37-16,5 3-13 0,4 1-28 0,0 1-34 16,-1 1-16-16,0 4-4 0,-1 6-4 15,-3 2 1-15,4 4-5 0,1 1-5 0,2 2 0 16,4 2-6-16,-3 2 1 0,5 1-4 0,-4 2-1 16,3 4-5-16,-4 0 2 0,1 5 0 0,-2-1-7 15,-4 3 8-15,-3 0-8 0,0 0-4 16,-8 3 2-16,0 2-20 0,0 1-26 0,-4 3-61 15,2 2-130-15,-4-3-428 0,-1-4-1132 16</inkml:trace>
  <inkml:trace contextRef="#ctx0" brushRef="#br1" timeOffset="157585.4317">8051 16949 2966 0,'-9'2'126'0,"-1"2"-31"16,-2 3 0-16,3 1-3 0,1 5-10 16,-2 2-19-16,0 3-20 0,1 3-6 0,4 3-11 15,-2 2-2-15,5 2-7 0,-1 0-6 0,0-1-2 16,3 0 0-16,0 0 1 0,3 1-2 16,-1-3 0-16,1-1-8 0,-3-1 0 0,2-4-3 15,2 1-16-15,-2-1-18 0,0 0-46 0,1-1-72 16,3-4-115-16,-3-4-295 0,4-4-1148 15</inkml:trace>
  <inkml:trace contextRef="#ctx0" brushRef="#br1" timeOffset="157905.3651">8344 17125 2859 0,'-6'-2'216'15,"3"-1"-45"-15,-3 2-45 0,4 2-18 16,2 1-37-16,0-1-24 0,-3 5-11 16,-3 2-7-16,2 7-3 0,-3 3-6 0,-1 4-4 0,4 1-1 15,-3 2 3-15,4-2-1 0,-2 1-9 16,3 0 1-16,2-2-9 0,0-3 2 0,1 1 8 0,-1-1-8 16,4-2 5-16,-2-2-10 0,0-4-5 15,4-4 9-15,-3-5 2 0,0-2 7 0,5-2 4 16,-2-5-1-16,-1-3-8 0,4-3-1 0,-1-5 2 15,-2-1-3-15,0-3 6 0,-4 3-8 16,-1-2-5-16,-1 1 2 0,-2 3 0 0,0 2 6 16,-6 2 2-16,-2 1-3 0,-1 3-6 0,-3 0-4 15,-10 4 2-15,-3 1-12 0,-6 4-5 16,-1 1-23-16,-4 4-32 0,3 0-37 0,-1 0-79 16,6 1-206-16,6-3-1304 0</inkml:trace>
  <inkml:trace contextRef="#ctx0" brushRef="#br1" timeOffset="158223.6073">9968 16284 2099 0,'-12'-5'209'0,"-2"-2"38"15,-5-1-16-15,9 3-49 0,6 3-43 0,-3 1-48 16,1 2-28-16,2 1-18 0,1 4-5 0,-1 6-4 16,1 2-1-16,-1 5 4 0,-1 3-7 0,0 3-3 15,-1 2-6-15,4 4-9 0,-2 0-2 0,1 1-6 16,1 2 2-16,-1 1 1 0,-2 5-4 15,3-2-4-15,-4 7-12 0,2 2-32 16,-4 3-58-16,0 5-126 0,-1 2-308 0,-3 1-1189 0</inkml:trace>
  <inkml:trace contextRef="#ctx0" brushRef="#br1" timeOffset="158457.2053">9670 17147 2890 0,'8'-9'189'0,"3"-6"-11"16,3-2-40-16,2 5-27 0,-2 3-24 0,-1 5-27 15,-3 3-16-15,-2 2-17 0,-1 5-11 0,3 1-1 16,-1 4-1-16,0 6-4 0,-1 4 1 0,-3 6-7 16,1 4 3-16,-4 3-6 0,-2-1 0 15,-2 5 3-15,-4-1-16 0,1 1-12 0,-1 1-37 16,-3-1-56-16,1 1-94 0,-5-1-256 0,3-1-1261 15</inkml:trace>
  <inkml:trace contextRef="#ctx0" brushRef="#br1" timeOffset="158667.7099">10043 17058 2448 0,'15'-15'353'0,"5"-4"-95"16,4-4-73-16,-1 8-32 0,-5 4-40 0,-3 6-30 15,4 5-27-15,-2 2-17 0,0 3-11 0,-1 5-11 16,1 4 1-16,-2 2 0 0,3 8-2 16,-3 0-5-16,-1 5-2 0,-3 1-7 0,-3 1 2 15,0 2 3-15,-4-1-4 0,-2 4 2 0,-2-2-11 16,-3-2-12-16,-6 0-23 0,0 0-46 0,-6 2-77 16,-3-1-195-16,-6 0-879 0,-3-7-506 15</inkml:trace>
  <inkml:trace contextRef="#ctx0" brushRef="#br1" timeOffset="158826.6253">10185 17193 2592 0,'12'-7'184'16,"8"-4"-47"-16,9-3-24 0,2 0-37 15,1 3-29-15,7-3-30 0,1 0-22 0,3 1-37 16,6-2-72-16,2-2-226 0,2-3-1312 15</inkml:trace>
  <inkml:trace contextRef="#ctx0" brushRef="#br1" timeOffset="159054.1852">11449 16234 2188 0,'-9'-5'826'0,"2"0"-632"15,-1-2-40-15,6 6-17 0,2 2-35 0,1 0-33 16,0 0-21-16,0 4-14 0,6-2 3 16,0 4-2-16,4 8 1 0,3 3-7 0,2 6-15 15,-1 7-9-15,0 2-2 0,-1 5-1 0,-1 1 1 16,-4 4 2-16,-4 2-6 0,-2 2-6 0,-3 5 3 16,-5 2-5-16,-2 4-20 0,-4 7-44 15,-2 0-106-15,-7 1-280 0,0-3-1364 0</inkml:trace>
  <inkml:trace contextRef="#ctx0" brushRef="#br1" timeOffset="159500.3043">11653 16819 3036 0,'0'-6'151'0,"1"2"-6"0,4-3-40 0,0 6-18 15,3 2-22-15,0-1-20 0,5 5-6 0,1 7-6 16,7 3-1-16,4 8-8 0,3 3-4 0,0 4-10 16,3 1 1-16,2 3 1 0,-5 4 0 15,2 0 5-15,0 5-9 0,-2 0-4 0,0 0-2 16,-5 1 1-16,-4 3 7 0,-1-5-7 0,-10 1 0 16,-4-1-8-16,-9-2 0 0,-4-7 8 15,-6-2-2-15,-1-11 6 0,0-2-7 0,-7-6-6 16,2-5 7-16,-2-2-3 0,3-4 5 0,-3-4-1 15,1-4-6-15,-1-9-2 0,-4-6-7 0,3-3 4 16,0-5-2-16,4-5 5 0,6 0-1 16,10-5-4-16,7 1 5 0,9-3-4 0,7-3 7 0,1 3 4 15,1-2 1-15,4 3-2 0,-3 4-2 16,-2 2 1-16,-1 6 1 0,-3 3 4 0,-4 5-1 16,-3 1-1-16,-4 3-1 0,-2 2 2 0,-7-1 1 15,-2 4 5-15,-3 0-3 0,-5 2-2 16,-3 2-4-16,-4 0 1 0,-4 3 4 15,-6 2-5-15,-4 3 4 0,-1 0-5 0,-2 1-4 0,0 4 5 16,0-1 0-16,5 5 1 0,4-2-5 0,8 1-16 16,0 0-50-16,9 1-97 0,5 2-236 15,11-5-1280-15</inkml:trace>
  <inkml:trace contextRef="#ctx0" brushRef="#br1" timeOffset="159848.6199">13382 16141 2331 0,'-15'-7'157'0,"-4"0"37"16,-5-3-11-16,6 3-25 0,0 2-30 15,5 2-35-15,-2 2-22 0,3 1-12 0,5 0-11 16,3 3-12-16,2-1-10 0,2 3 0 0,0 2-1 0,2 4 6 15,-1 0 4-15,4 1-4 0,4 1 3 16,2 1-3-16,1-2-5 0,0 4-3 16,1 1-8-16,0-1-4 0,0 0-6 0,-1 1-2 15,-1 1-3-15,0 1 3 0,-2 1 3 0,-1 1-4 16,-1 0 3-16,-2-1-6 0,-4 3-2 0,0 2 1 16,-1 1 0-16,-1 1-1 0,-1 2-5 15,-2 1-7-15,-1 8-11 0,-4-4-14 0,2 7-16 16,-2 2-33-16,-1 3-58 0,-3 2-133 0,1 1-440 15,1 1-997-15</inkml:trace>
  <inkml:trace contextRef="#ctx0" brushRef="#br1" timeOffset="160300.2709">12932 17265 2306 0,'-7'-5'244'0,"2"-3"29"16,-4 3-54-16,6 1-57 0,3 3-38 15,2 2-46-15,-1 1-27 0,1 2 5 0,2 2-7 16,2 6 10-16,1 5-9 0,-1 3-14 0,0 3-5 16,4 2-7-16,-4 4 1 0,-1 1-5 0,-1 2-3 15,0 1-8-15,-3 2-12 0,-1-2 13 0,1 0-11 16,-2 5 6-16,1 2-1 0,-4-2-19 16,0 3-1-16,-1-5-27 0,-1-1-27 15,0-4-57-15,3-4-97 0,2-4-243 0,4-5-932 0</inkml:trace>
  <inkml:trace contextRef="#ctx0" brushRef="#br1" timeOffset="160650.4093">13593 17342 2263 0,'-1'-18'257'0,"-3"-6"-24"0,0-8-45 15,0 7-12-15,-4 8-29 0,-2 0-37 16,-3 5-34-16,-6 1-23 0,-2 5-9 0,-7 3-15 0,0 5-2 15,0 4-7-15,-5 6-3 0,0 4-4 16,0 2-1-16,-2 3 5 0,9 1-10 0,-1-2 5 16,8-1-6-16,6-2-6 0,6-2 9 0,6-2-5 15,7-2 4-15,4 1-3 0,4-2-5 16,7-4 5-16,10-4-1 0,6-2 8 0,3-4-6 16,1 0 3-16,-1-1-3 0,-5-1-7 15,3-2 8-15,-7 2-9 0,-5 1 4 0,-6 4 2 16,-5 2-6-16,-5 4 3 0,-3-2-6 0,-5 2 6 0,-1 3 3 15,-2 3 0-15,-3 4 1 0,-3 2-9 16,-2 2 4-16,-6 4-2 0,1 1 3 0,0 1 2 16,-3 4-8-16,2-2 4 0,1-2-5 0,2 2 1 15,3 0-5-15,3 1-27 0,1-2-39 0,1-4-88 16,7-5-192-16,2-5-888 0,6-9-508 16</inkml:trace>
  <inkml:trace contextRef="#ctx0" brushRef="#br1" timeOffset="161115.3313">14537 16169 2983 0,'8'-18'71'0,"2"-3"26"0,3-4 12 16,-1 9 0-16,-1 7-10 0,-2 2-20 16,-1 6-31-16,-5 1-18 0,2 4-10 0,-2 7-12 15,-2 4 10-15,4 6-2 0,-1 4-3 0,0 6 7 16,1 2-9-16,-2 6-1 0,2 4-2 0,-5 6 0 15,-5 2-3-15,0 7-3 0,-5 5 2 16,-5 4-16-16,0 3-19 0,-4 5-41 0,-2 0-82 16,-3-1-155-16,-1-2-627 0,1-10-808 0</inkml:trace>
  <inkml:trace contextRef="#ctx0" brushRef="#br1" timeOffset="161587.7127">14643 16916 2357 0,'17'-14'248'16,"5"-3"-2"-16,9 1-63 0,-2 1-28 0,-2 11-42 15,-4 4-33-15,-2 5-25 0,-2 8-16 0,-2 0-9 16,-3 7-3-16,-4 4 0 0,-1 5-8 16,-6 4 1-16,-3 4-7 0,-2 1-5 0,-4 0 2 15,-4 3-5-15,-6 1 2 0,-3-1 2 0,-1-2-4 16,-1-3-1-16,3-7 1 0,5-5-6 15,3-3 5-15,3-6 0 0,5-3-5 0,2-4-1 16,7-5 1-16,5-6-3 0,9-2 8 0,9-6-3 0,4-5-3 16,9-5 3-16,0-4-1 0,0-4 0 15,5-4 3-15,-4-2-1 0,-2 2-4 0,-3 0 2 16,-1 3 3-16,-5 3-2 0,-3 4 4 0,-6 5 0 16,-4 7-2-16,-7 2 5 0,-9 6 0 0,-2 0 6 15,-3 3-5-15,-1 4-1 0,-6 5-3 16,-4 7-5-16,-7 6 4 0,-2 4-4 0,-4 6 3 15,-1-1 1-15,5 3-6 0,2 0 6 0,1-5-2 16,6-1 4-16,4-5 4 0,5-2-7 16,0-1 0-16,5-9-9 0,1-2 1 0,3-4 5 15,-1-8 8-15,6 0 5 0,3-6 1 16,2-4-4-16,2-4-5 0,1-4 1 0,-3-2-1 16,-1-5-3-16,-3 0 4 0,-1-1-7 0,-3-4-3 15,-5-1 4-15,1-4 1 0,-5 5 4 0,-5 4-4 16,-5 2-1-16,-1 8-10 0,-9 2-14 0,-5 3-20 15,-7 8-42-15,-8 6-71 0,-8 5-174 16,-11 7-871-16,-5-1-546 0</inkml:trace>
  <inkml:trace contextRef="#ctx0" brushRef="#br1" timeOffset="162140.8662">11080 17219 1838 0,'3'-11'639'0,"2"-3"-385"0,1-1-42 0,0 5-29 16,-1 5-38-16,-1 4-40 0,-2 3-31 0,-1 5-14 15,1 7-5-15,0 5-1 0,-2 5-2 0,0 7-2 16,-2 4-10-16,-1 4-7 0,-3 3-9 16,-2 2-10-16,-2 4-5 0,1 3-3 0,-2 5 1 0,3 7-6 15,2 2-8-15,3 2-28 0,4-1-79 16,5 1-223-16,6-5-1495 0</inkml:trace>
  <inkml:trace contextRef="#ctx0" brushRef="#br1" timeOffset="169499.5173">2516 14973 1 0,'-2'-3'0'0,"-1"2"345"16,-3-2-66-16,5 0-33 0,0 3-34 16,0-3-28-16,1 1-33 0,0 1-34 0,0-1-23 15,0 1-20-15,1 1-13 0,-1-2-9 0,0 1-6 16,1 0-6-16,-1 1-6 0,0 0-2 0,1-2-6 16,-1 2-5-16,2 0-4 0,-2 0-8 15,1 2 0-15,2-2-1 0,-3 0 3 0,1 1 3 16,-1 0 2-16,0 1 4 0,1-1 1 0,-1 1 1 15,1-1 0-15,0 1-3 0,-1-1-3 0,0 1-4 16,0-2-1-16,0 2-2 0,0-1 2 0,0-1 1 16,0 0 1-16,0 0 7 0,0 0 5 15,0 0 12-15,0 0 7 0,0 0 7 0,0 0 3 16,1 0-5-16,-1-1-1 0,0 1-7 0,0 0-2 16,0 1-4-16,-1-2-7 0,1 1-4 0,0 0-5 15,0 0-4-15,0 1-3 0,0-1-1 16,0 0 2-16,0 0-1 0,1-1 4 0,-1 1-3 15,0 0 3-15,0 1 2 0,0-2-2 0,0 1 3 16,-1 0 0-16,1 0-2 0,0 1 1 0,0-1 0 16,0 0-4-16,0 0-3 0,0 0-2 15,0 0-5-15,0 0 0 0,0 2-2 0,0-2-3 16,0 1 2-16,-1 1-2 0,0 1 1 0,0 2 0 16,0-2 0-16,-2 2 0 0,2-4-1 15,-1 2 8-15,2-1-4 0,0 0 3 0,-1 1 1 16,1-3-7-16,0 3 5 0,0 0-2 0,0 0-1 15,0 1 5-15,0-2-3 0,0 1 1 0,0 0-1 16,0-1 3-16,-1 0-4 0,1 1-1 0,0-2 2 16,0 0-5-16,0-1 11 0,1-1 4 0,-1 1 7 15,0-1 11-15,0-2-5 0,1 0-2 16,-1-2-7-16,2-2-9 0,-2-3-2 0,0 1 3 16,0 0-1-16,-2 0-3 0,1 1 4 0,0-3-6 15,-1 3-1-15,-2 0 5 0,0 1-2 0,1 3 3 16,0 0 2-16,0 1-3 0,-1 0 0 15,0 2 0-15,1 0-1 0,0 2-3 0,0 0-1 16,0 2-3-16,0 2-2 0,-3 3 2 0,1 2-3 16,-2 3 4-16,1-1-3 0,2 3-2 15,1-2 2-15,-1 2-3 0,1-3 5 0,2 1-3 16,1-3 3-16,0-2 0 0,1-1-3 0,0-3 9 16,2-1-8-16,1-1 1 0,-2-1 2 0,-2-1-6 15,3-3 7-15,2 2 1 0,-3-5 1 16,6-2 2-16,-2-1 1 0,0-1-1 15,-2-3-3-15,0 1 5 0,-2-1-3 0,1 5-1 16,-2-3 5-16,2 4-8 0,-3 2 4 0,0-1-3 16,-3 3 0-16,2 1 3 0,-1 1-1 0,1 2 1 15,1 1-7-15,0-2 2 0,0 1-6 0,-1 5-1 16,-1-1 6-16,-3 4-11 0,4 3 8 0,-2-2 0 16,0 1-1-16,0 0 12 0,2-2-6 15,0 0 1-15,0-1-3 0,1-1-2 0,0-1 0 16,2-3 0-16,-1-1 3 0,2 1-4 0,-1-3 5 15,-1 0-2-15,-1 0 0 0,1-1 8 0,0-2-6 16,0 1 3-16,-1-1 0 0,1-4-2 16,-1 1 1-16,2-1-3 0,-2-2 5 0,-2 2-7 15,1-1 5-15,-1-1 0 0,0 0-3 0,-3 1 8 16,1 1-4-16,-3 2 1 0,4 1 0 16,-2 2-8-16,2 1 4 0,0-1-1 0,-1 2 2 15,1 0-3-15,1 0 3 0,0 2-1 0,-4-1-3 16,5 0 7-16,-1-1-9 0,1 1 2 0,-2 2 0 15,0-1-10-15,2 2 9 0,-1 0-1 16,-1 0 0-16,2 0 5 0,-1-1-4 0,1 0-5 0,1 3-16 16,1-1-23-16,1 0-63 0,2 0-100 15,0-1-235-15,7 1-977 0</inkml:trace>
  <inkml:trace contextRef="#ctx0" brushRef="#br1" timeOffset="176576.6219">4522 13416 31 0,'-4'-8'429'0,"-1"0"-1"16,-2-7-88-16,3 5-40 0,1 0-30 0,2-2-34 15,1 2-27-15,-1 0-26 0,1 3-22 16,0 1-16-16,0 2-25 0,0 0-20 0,0 4-29 16,0 0-26-16,-1 0-19 0,1 2-14 0,-2 2-4 15,0-2-2-15,-1 4 2 0,-1 0 4 16,-3 5-1-16,2-1 4 0,0 2-4 0,0 0 2 15,-1-2-4-15,2 0-3 0,-1-1-2 0,3 0-2 16,-2-3 2-16,3-1-3 0,2-3 1 0,0-1 0 16,2 0-2-16,-2-1 7 0,0 0 3 15,-1-1 13-15,1 0 11 0,3-2 1 0,-1-3-2 16,0-5-11-16,1 0-7 0,1-1-4 0,-1 0-1 16,0-2 0-16,-4 2-1 0,0 2 0 15,0 2 0-15,-2 1 1 0,0 1 1 0,-2 1-1 16,2 2-1-16,-2 2-5 0,0 1-3 0,2 1-1 15,-5 2-1-15,1 4-1 0,-1 1-1 0,-2 1 4 16,-1 6-1-16,0 1 2 0,1 0 0 0,2-1-2 16,0 0 0-16,1-4-2 0,4 1-1 0,1-2 0 15,1-1 1-15,0-1 2 0,1-2-1 16,1-3 5-16,1-2-3 0,0 1-1 0,-2-2 4 16,1 0-7-16,3-1 10 0,-1-1 1 0,3-3 0 15,-2-1 4-15,2-1-5 0,0-1 2 0,-2 2-3 16,0-1 1-16,-1 2 0 0,-2 1-1 15,-1 1 4-15,1 1-2 0,-2-1-1 0,-2 2 0 16,1-1-3-16,1 2 3 0,-1 2-3 16,1-2 1-16,-1 1-5 0,1-1-1 0,-2 3-1 15,1-1-2-15,-3 1 2 0,2 1-1 16,-1 1 2-16,1 0 1 0,-2-1-3 0,3 0 5 16,0-2-3-16,1-1 1 0,0 1 3 0,1-2-3 15,0-2 1-15,-1 2 1 0,3-1 2 0,-3 1-1 16,0-1 8-16,0-1 0 0,1 0 0 15,0-3 1-15,-1 0-7 0,3 0 0 0,-3 0 0 0,1-1-4 16,0-1 1-16,0 3-2 0,1-1 0 16,-1 2 0-16,-1-1 4 0,-1 1-1 0,1 0-1 15,0 0 2-15,-2 3-3 0,2 0 0 0,0 1-1 16,-1-1-3-16,1 2 0 0,0 0-2 16,0-1 0-16,0 2 0 0,-1 2 1 0,1-1 4 15,0 2-1-15,-1 1 3 0,1 0-3 0,0-1-1 16,0 2 2-16,0-1-5 0,0 1 6 0,0 0-1 15,0-1-2-15,1-1 4 0,-1-2-2 0,1 0 1 16,0 1-1-16,1-2 4 0,-1-2-3 16,0-1-2-16,0 1 4 0,-1-1-6 0,2 0 5 15,-2 0 5-15,0-1 3 0,0-1 3 0,1-5-1 16,3 2-2-16,-2-2-4 0,2-6 1 16,1 3-5-16,-1-2 2 0,-2 1-1 0,1 1-5 0,-1 0 5 15,-1 3-1-15,1 1-1 0,-2 0 7 16,0 3-5-16,-2 3 1 0,1 0 0 15,1 0-5-15,0 0 0 0,-1 0-3 0,1 2-1 0,0 0-3 16,-3 4 6-16,2 0 0 0,0 0 0 0,-2 1 7 16,2 2-5-16,-3-2 1 0,2 0-1 15,1 0-2-15,-2-2 0 0,2-1 1 0,1 1 1 16,0-3-2-16,0 2 2 0,1-3 2 16,2-1-3-16,-3 0 10 0,1-1-8 0,0 1-1 15,-1-2 4-15,1 2-5 0,2-2 6 0,-3-1 0 0,1-2 0 16,0 0 0-16,1-2-1 0,-2-1 3 15,1 2-4-15,-1 0 2 0,1 0-1 0,-1 3-4 16,0 0 4-16,0 3-8 0,-1-1 5 16,1 2-2-16,0-1-2 0,0 0-1 0,0 2-2 15,0 0 1-15,-1 3-2 0,1-1 10 0,0 3-8 16,0 2 4-16,0 0-1 0,-2 0-5 0,2 0 7 16,-1 0-2-16,1-2 1 0,1-2 5 15,-1 3-4-15,2-2 2 0,-2-3-1 0,1 1-4 16,-1-4 3-16,1 0-2 0,0 0 4 15,-1 0 0-15,0-1 2 0,0-1 3 0,2 0-3 0,-1-4 4 16,0-1-2-16,2-2-3 0,-3 1-1 0,1 1-3 16,0-2 2-16,0 2-2 0,-1 1 3 15,0-1-3-15,0 3 2 0,0 0 2 0,0 1-3 16,0 0 7-16,0 2-6 0,0 1-1 0,-1 0 1 16,1 1-4-16,0-1 1 0,0 0 0 0,0 0 1 15,-1-1-6-15,1 1 7 0,0 1 0 16,0-1-3-16,0 0 10 0,0 0-7 0,0 0-1 15,0 0 1-15,0 0-6 0,0 0 5 0,0 0 0 16,1 0 1-16,-1-1 0 0,0 1 2 16,0 0 0-16,-1 0-3 0,1 0 10 0,1 0-9 15,-1 0 0-15,0 0 2 0,-1 1-9 0,1-1 7 16,0 0-2-16,-1 0 1 0,1-1 6 0,1 1-5 16,-1 0 1-16,0 0-1 0,0 1 4 15,0-1-4-15,0 0 1 0,0 0 0 0,0 2-10 16,0-4 8-16,0 4-2 0,0-2 2 0,0-3 4 15,0 3-3-15,1 0 2 0,-1 0-2 0,0 0 2 16,0 0-2-16,0 0-3 0,0 0 5 0,0 0-9 16,0 0 5-16,0 0 3 0,0 0-3 15,1-1 7-15,-1 1-3 0,0 0 0 0,-1 0-1 16,1 1-2-16,0-1 1 0,0 0-2 0,1 0 2 16,-1-1-5-16,0 1 5 0,-1 0 1 0,1 0-3 15,0-2 7-15,0 2-4 0,0 0-1 16,1 0 0-16,-1 3-2 0,0-4 1 0,0 1-1 15,0 0 4-15,0-2-2 0,0 4 0 0,0-2 1 16,0 0-2-16,0 0 6 16,0 0-4-16,0 0 0 0,0 0 1 0,-1 2-8 0,1-2 4 15,0 0 1-15,0 0-1 0,0-1 3 0,0 1 1 16,0 0-1-16,0 0-2 0,0 0 3 0,-1 0-1 0,2 0-4 16,-1 0 3-16,0 1-5 15,0-1 1-15,0 0 1 0,0 0 1 0,0-1 0 16,0 1-2-16,0 1 2 0,-1-1-4 0,1 2 2 15,0-1 0-15,1 0 1 0,-1 0 3 0,1 0-2 16,-1 0 1-16,0-1-1 0,0 0 0 0,0-2 5 16,0 2-1-16,0 0 0 0,0 0 0 0,0 1 0 15,2-1 2-15,-2-1-1 0,0 0 3 16,0 0-4-16,0-2 0 0,0-1 2 0,0-1-4 16,0 0 3-16,0 1-1 0,0-1 1 0,0 1-2 15,0 0-2-15,0 1 1 0,-2 0-1 0,2 1 3 16,0-2-1-16,-1 2-2 0,1 0 2 15,0 1-2-15,-1 1 3 0,1 0 0 0,0 0-2 16,0 0 1-16,0 0-3 0,0 0 1 0,0 0-1 16,0 0 1-16,0 0 0 0,0 0 2 0,0 0 0 15,0 0-2-15,0 0 2 0,0 0-1 16,0 0 0-16,0 0 1 0,0 0-4 16,0 0 1-16,0 0 2 0,0 0-1 0,0 0 4 0,-1 0-3 15,1 0 1-15,0 0 0 0,0 0-1 16,0 0 0-16,1 0 0 0,-1 0-2 0,-1 0 1 15,1 0-1-15,0 0 0 0,0 0 0 0,0-2 3 16,0 2-1-16,0 0 0 0,0 0-1 0,0 2-1 16,0-2 2-16,0 0-2 0,0 0 2 15,0 0-4-15,0 0 1 0,1 0 0 0,-1 0-2 16,0-3 4-16,0 3-4 0,0 0 2 0,0-1-3 16,1 2-5-16,-1-2-2 0,0-2-8 0,0 3-4 15,-1-1-12-15,1 0-21 0,1 1-25 0,0 1-26 16,2-1-32-16,1 4-44 0,4 0-95 0,2 0-211 15,0 3-781-15</inkml:trace>
  <inkml:trace contextRef="#ctx0" brushRef="#br1" timeOffset="178327.8481">5828 13127 483 0,'-1'-5'427'15,"-3"-1"-82"-15,0-1-46 0,2 0-40 0,1 2-39 16,-1 0-45-16,-1 2-41 0,2-1-34 0,-1 2-23 16,2 1-11-16,-1-1-5 0,0 1-7 0,-2 1-6 15,2-1 0-15,-1 1-6 0,-1 0-3 16,3 1-2-16,-2-1-10 0,0 1-6 0,1-1-5 15,-2 3-3-15,1-2 4 0,2-1 3 0,-3 1 1 16,2-1 0-16,1 1-1 0,-1-1-4 0,1 0 0 16,-2 1 2-16,2 1-8 0,-1-1-1 0,0 0-4 15,1 1-4-15,0 1 4 0,-2-1 0 16,-1 2-1-16,2-1 2 0,-1 2-2 0,1 0 0 16,0-2 2-16,0 4 3 0,0-2 0 0,0-1 0 15,-1 0-1-15,1-1-3 0,-1 2 3 16,1 0-1-16,0-2 2 0,0 0-2 0,1-3-1 15,-1 0-1-15,2 0 1 0,-1 0 5 0,1 0 4 16,0 0 9-16,-1 0 6 0,0-2 4 16,1 0 1-16,1-1-7 0,1-4-5 0,-1-2-8 15,-1 0-4-15,0-2-2 0,2 0-3 0,-2 0 2 16,2-1-3-16,-2 1-1 0,-2 1 2 0,1 1-5 16,-3 4 3-16,0 0 0 0,2 2 2 0,-1-1 3 15,2 1-4-15,0 3-3 0,-1 2-3 0,1 0-1 16,-1 2-1-16,-4-1 2 0,3 3-1 15,-3 2 0-15,-1 2 2 0,0 1 0 0,0 3 3 16,-1-1-1-16,1-1-3 0,1 1 1 0,-1-3-1 16,2 2-2-16,2-4 3 0,1 0 2 0,-1-1-1 15,2-3-2-15,0-2 2 0,0-1-2 16,2-1 3-16,-2 2 3 0,1-4-2 0,-1 1 6 16,1-1 0-16,-1-2 1 0,2-1 2 15,2-4-4-15,2 1-1 0,-2-4-3 0,0 3 1 16,-2 0-3-16,1 2 2 0,0 2 1 0,-3 0-3 15,1 1 2-15,-1 2-3 0,-1 1 1 16,1 1 1-16,0 0-2 0,-2 0 2 0,2 0-4 0,0 0 0 16,-1 0-1-16,1 1 0 0,-2 1 2 15,2-2-2-15,-1 0 3 0,0 2-2 0,0-1-1 16,1 1 2-16,-1 0 0 0,-1-2 1 0,1 1 1 16,1-1-2-16,-1 0-3 0,1 1-3 0,0 1-14 15,0 1-30-15,1 1-46 0,2 3-87 16,1 0-184-16,5 2-705 0,2 0-601 15</inkml:trace>
  <inkml:trace contextRef="#ctx0" brushRef="#br1" timeOffset="182761.0303">7699 13189 1 0,'0'-2'0'0,"-1"-1"0"0,1-1 201 16,0 2 149-16,-1-1-55 0,0-1-50 0,1 2-30 15,-1-2-34-15,1 1-17 0,-1 2-11 0,-2-3-3 16,3 4-5-16,-1-3-6 0,1 2-14 15,0 1-24-15,0 0-18 0,0 0-26 0,-1 0-18 16,1 0-13-16,0 1-14 0,0 0 1 0,0 2 5 16,0 1 8-16,0 4 8 0,0 0 1 0,0-1 4 15,-1 3 2-15,1 0 9 0,0 0 0 0,0 0-3 16,-1-1 0-16,1 2-16 0,0-2-6 0,-1-1-5 16,1 2-6-16,1-4 1 0,-1 1-2 15,1 0-3-15,-1-1-2 0,1-3 0 16,0 1 0-16,0-2 2 0,2-1 7 0,-2 0-6 15,0-1 6-15,0 0 5 0,-1-1 5 0,1-1 9 16,1-1-4-16,6-4-5 0,-2-3-11 0,0 0-3 16,2-1-5-16,-1-2 2 0,-2 0 2 0,4 1-3 15,-6-3 0-15,1 3-4 0,-2-1-3 16,-1 4 6-16,-1 0-1 0,0 2 2 0,-2 3-1 16,1 0-1-16,0 2-2 0,-2 2 1 15,2 0 3-15,1 0-9 0,-1 2 0 0,0 1-3 0,-4 4-5 16,-1 4 8-16,-1 1 1 0,2 4 0 15,-3-1 1-15,3 1-2 0,-1 1-2 16,-1-3 2-16,4 1 2 0,0 0-2 0,-1-4 2 0,3 1-3 16,0-3-3-16,1-3 5 0,0 1-1 15,1-2 2-15,0-3 4 0,0 1-7 16,2-3 3-16,-2 0-1 0,-1 0 7 0,2-2 4 0,-1-1 2 16,5-4 1-16,-2-2-7 0,2-1 1 0,-1-4-1 15,2 1 1-15,-4-2 2 0,3 0-5 16,-3 3-2-16,-2 0-1 0,0 3-2 0,0 1 4 15,-1 1 0-15,0 1-3 0,-1 1-2 0,0 3 2 16,0 1-1-16,1 1 0 0,-1 0 1 0,0 0-8 16,-1 0-1-16,-2 3-10 0,2 3-23 0,-2 1-39 15,-2 5-75-15,4 0-175 0,-1 5-741 0,-1-2-627 16</inkml:trace>
  <inkml:trace contextRef="#ctx0" brushRef="#br1" timeOffset="187351.848">9617 12646 1 0,'-2'-4'214'15,"-1"-3"223"-15,-1-1-74 0,3-2-34 16,1 5-26-16,0-1-34 0,0 3-29 0,0-3-40 0,0 3-43 15,0 1-40-15,0 1-27 0,0 1-28 0,0 0-24 16,-1 1-19-16,1 0-12 0,-1 3-1 16,1 2 4-16,0 0 5 0,0 2 7 0,0 4 7 15,0-2 4-15,0 1 3 0,0-1 6 0,0 1-7 16,0 1 0-16,-1-1-5 0,1 1-13 16,-2-2 2-16,2 1-7 0,2-2-1 0,-2-1 2 15,0-2-4-15,1-2 1 0,-1-2-1 16,1-1 4-16,-1 0-2 0,0-1 3 0,0 0 8 0,1 0 3 15,-1-1 12-15,0 0 4 0,0 0-4 16,1-3-5-16,-1 1-12 0,1-4-7 16,1 1-4-16,-2 0 3 0,0 0-5 0,0 0-1 15,0 1 0-15,-2 4-5 0,1-3 2 0,1 1 0 16,-1 0-1-16,0 2 5 0,1-1-4 16,0 2-1-16,-1 0 0 0,1 0-3 0,0 0-1 0,0 2-3 15,0-2-1-15,-1 1-4 0,-1 2 5 0,0 1 3 16,1 0-1-16,0 3 4 0,1-1-1 0,-1-1 2 15,0 1-1-15,-1 0 0 0,-1 2-1 16,3-3-1-16,-2-1 2 0,2-1-4 0,-1 0 3 16,2 0 1-16,-1-3-3 0,0 0 6 0,0 0-2 15,0 0 1-15,2 0 1 0,-2 0-4 16,0 0 5-16,3 0 0 0,-3 0 5 0,0-2 3 16,0 2-1-16,0-1 2 0,0 0-5 0,1-2 1 15,-1 1-6-15,0 0-1 0,1 1 1 0,-1 1-5 16,-1-1 3-16,1 0-2 0,0 1 1 0,0-1 2 15,-1 1-1-15,1 0 1 0,0 0-2 16,0 0 1-16,0 0-3 0,0 1 0 16,0-1 1-16,0 0-4 0,0 0 4 0,0 0-1 15,0 0 1-15,0-1 3 0,0 1-3 0,0 0 2 0,0 0-2 16,0 0 0-16,0 0 0 0,0 0 0 16,0 0 2-16,0 1-4 0,0-2 2 0,0 1 1 15,0 0-2-15,0-2 4 0,0 2-1 0,0 0 1 16,0 2-3-16,0-1-1 0,0-1 0 0,0 0 0 15,-3 0 2-15,3-1-2 16,0 2-1-16,0-1 2 0,0 0-3 0,0-1 5 0,0 1-1 16,0 0 0-16,0 0 0 0,0 2-4 0,0-2 2 15,0 0-2-15,0 0 3 16,0-1 1-16,0 1 0 0,-2 0-1 0,2-1-2 0,0 1 4 0,2 0-3 16,-4 0 2-16,2 0-3 0,0 1-3 15,0 0-2-15,0-2-3 0,0 2-2 0,0-2-4 16,0 1-4-16,0 1-6 0,-1 1-9 0,0 0-9 15,0 1-16-15,-1 3-26 0,1 1-49 16,-1 1-81-16,4 3-163 0,0 2-561 0,0-3-640 16</inkml:trace>
  <inkml:trace contextRef="#ctx0" brushRef="#br1" timeOffset="193367.4455">10889 12700 1 0,'0'0'0'0,"0"3"0"0,0-2 227 16,0 1 193-16,0 0-47 0,0-1-62 0,0 2-54 15,-1-3-41-15,1 3-34 0,0-2-26 0,0 0-29 16,0 1-26-16,0-2-21 0,0 2-13 15,1-1-9-15,-1 0-4 0,0 2 0 0,0-2-4 16,0 0-3-16,0-1-2 0,0 1-2 0,0 0 0 16,0-1 0-16,2 0-3 0,-2 0 0 15,0 2 0-15,0-2-1 0,1 1 3 0,-1-1 0 16,0 0 2-16,0 0 5 0,0 0-1 0,0 0 1 16,0 0 0-16,2 0-2 0,-2 0-6 0,0 0-5 15,0-1-7-15,0 1-11 0,0-2-1 16,0 2-4-16,0-1-6 0,0 1 0 0,0 0-4 15,0 0-2-15,-2 1 1 0,2-1-2 0,-1 2 0 16,2-2-1-16,-1 2-1 0,0 1 0 0,0 2 2 16,0 3 3-16,0-1-3 0,0 1 1 15,0 1-1-15,0 0-2 0,0 2 2 0,0-3 1 16,0 0 0-16,0-1 2 0,0 1-3 0,0-3 0 16,0 0 0-16,2 1 0 0,-2-2 1 15,1-3 1-15,-1 0-1 0,0-1-2 0,1 0 6 16,-1-1 4-16,0 0 7 0,1 1 9 15,-1-3-2-15,1-3-1 0,1 0-6 16,-1-2-6-16,2-5-3 0,-1-2-2 0,0-1-1 0,0-3-3 16,0 2 2-16,1 0-1 0,-1-1 1 0,-2 5 3 15,0 1-3-15,-1 3-2 0,0 3 0 0,1 3 0 16,-1 1 2-16,-1 1 1 0,0 1-2 0,0-1-4 16,2 1-2-16,0 2-2 0,-1 1-1 0,-2 5 5 15,-1 1-2-15,1 0 3 0,-2 5 0 16,2 0-2-16,-1 2 4 15,0-1 0-15,0-4-1 0,1 1-2 0,0-2 2 0,0 1-1 0,2-3 1 16,1 0 3-16,-1-2-3 0,1-1 1 16,0-1-2-16,0-3-1 0,0 1 4 0,0-2 0 15,1-1 1-15,-1 1 1 0,0-1 6 0,0-2-2 16,0 0 2-16,0-2 0 0,0-2-6 0,0-4 3 16,-1-1-5-16,1 2 2 0,-1-1 0 15,-2 3-3-15,2 0 2 0,-2-1-3 0,2 3 1 16,-2 1-3-16,0 2 1 0,1 0 1 0,0-2-1 15,1 4 2-15,1 0-3 0,-1 0-12 16,1 2-16-16,0 1-23 0,1 3-25 0,0 2-35 16,1 3-53-16,2 4-115 0,0 1-317 0,1 2-1097 0</inkml:trace>
  <inkml:trace contextRef="#ctx0" brushRef="#br1" timeOffset="197913.2237">12797 12712 1 0,'-2'-3'0'0,"-1"0"0"0,1-3 314 16,1 0 38-16,0 2-42 0,-1-1-28 15,-2 2-21-15,3-1-26 0,0 0-25 0,1-1-30 16,-1 3-30-16,2 1-26 0,-1 0-22 0,1 1-9 15,2-1-11-15,-1 1 4 0,0 0-1 0,-1 0-5 16,-1 0-9-16,0 1-14 0,-1-1-14 0,-1 1-10 16,2 0-1-16,0 3-2 0,0 0 1 15,0 3 5-15,0-2-10 0,-2 2 3 0,0 3-1 16,1 0-2-16,-1 2 5 0,-1-1-5 0,1 3-3 16,-1-3-4-16,2 1-4 0,0-2-1 15,0 0-3-15,-1-1 0 0,2-1-6 0,-2-3 3 16,2-1 0-16,0-2-2 0,0-1 8 0,2-1-4 15,-2 0 3-15,0 0 6 0,0 0 2 0,0-1 6 16,2 1 1-16,-2-1 1 0,0-3-8 16,1-1-5-16,0-2-4 0,-1-1-6 0,1-4 8 15,0 2-9-15,1-1 1 0,-2 2-1 0,0 0-9 16,0-2 6-16,-2 3-1 0,2-2 2 0,-1 4-2 16,0 1 0-16,1 0-1 0,-1 4 0 15,1-5 4-15,-1 6-3 0,1 0 0 16,0 0 1-16,0 0-6 0,0 0 3 0,-2 0-4 0,2 3 0 15,-2 0 1-15,1 0 1 0,-2 1 4 0,2 4-3 16,-1 2 4-16,-3 0-2 16,2 2-2-16,0-2 4 0,-2 1-7 0,3-1 4 0,-1-1 0 15,0-2-1-15,3 0 8 0,-2-4-5 0,2 0 1 16,0-2-2-16,2-1 1 0,-2-1 1 16,1 1 3-16,-1-2 4 0,2 0-2 0,-2-3 2 15,2-4-3-15,-1 0-2 0,-1-5 2 0,1 1-3 16,-1-3 2-16,0 1-3 0,0 0 0 0,0-1-1 15,0 4-3-15,0 0 5 0,-1 2-3 0,1 0 1 16,-1 3 2-16,-1 0-5 0,-1 0 5 16,1 1 0-16,1 2 0 0,-1 0-1 0,2 3-2 15,-1-1-1-15,1 2-4 0,0 0-2 0,0 2-15 16,1 1-21-16,1 4-46 0,7 5-96 0,6 2-327 16,6 4-1268-16</inkml:trace>
  <inkml:trace contextRef="#ctx0" brushRef="#br1" timeOffset="207224.7024">14303 12293 1 0,'0'-3'0'0,"0"-2"0"15,0 2 191-15,0-1 97 0,0 2-33 0,0-1-36 16,1 1-24-16,-1 0-18 0,0-2-6 0,0 1 19 15,0 3 6-15,0 0 4 0,0-1-4 0,0 1-24 16,0-1-20-16,0 1-22 0,-1 1-22 16,1-1-17-16,0 0-15 0,0 0-16 0,0 0-16 15,0 1-11-15,0-1-12 0,0 0-4 0,0 0-7 16,0 0-5-16,0 2-1 0,0 1-3 0,0 0 4 16,-1 0 0-16,0 1 0 0,0 1-1 15,1-1-2-15,0 2 4 0,-2 0-2 0,4-2 2 16,-2-1 1-16,0 2-3 0,1-1 1 0,-1 0 0 15,1 0 1-15,0-2 0 0,-1-1 2 0,1 1-1 16,1-1-1-16,-2 0 2 0,1-1 1 16,-1 1 6-16,4-1 7 0,-4-1 4 0,0 1 5 15,0-1 0-15,1 0-4 0,0-3-6 0,0 0-6 16,-1-1-4-16,0-2-5 0,0 1 2 0,0-1-4 16,1 0 2-16,-1 2 0 0,0 0-3 15,-1 0 1-15,1 2-3 0,0-2 0 0,0 3 2 16,0 0 1-16,0 1 2 0,-1-1-1 0,1 2-1 15,0 0 0-15,0 2-5 0,-1-1 2 0,1 0-4 16,0 0 0-16,-1 2 1 0,1 3-1 0,-4 1 3 16,3 0 0-16,-1 1 2 0,1-2-2 15,0 3 1-15,-3-1 1 0,1-1-1 0,1 0 3 16,-1-1-3-16,1 1-1 0,0-3 0 0,2-1-1 16,-1 0 2-16,1-3 1 0,0 1 1 15,0-2 1-15,0 1 5 0,0 0 6 0,1-1 3 16,-1 0 5-16,2-3-4 0,1-2-4 0,-2-2-6 15,0 0-3-15,0 0 1 0,0-2-3 0,0 1 3 16,1 0-3-16,-4-1-2 0,1 3 2 16,0 2-4-16,0 0 3 0,0 4-1 0,0 0 0 15,0 1 0-15,1 0-4 0,-2 1-2 0,0 0 2 16,1 2 0-16,0 4 2 0,-2 0 0 0,-3 3-1 16,2 0-1-16,-3 1 3 0,5 2-2 15,-2-3 1-15,0 1 0 0,3-1-2 0,0 0 4 16,1-1-2-16,0-2 0 0,0 2 2 0,1-4-1 15,-1 1-2-15,0-3-1 0,1 0 2 16,0 0-1-16,0-2 3 0,-1-1 0 0,0-1-2 16,2 1 0-16,-2 0 2 0,0 0 2 0,0 0 1 15,0-2-1-15,2 2 1 0,-2-1-2 0,1-1 2 16,-1 1-1-16,1-2 1 0,-1 1 1 0,0 0-1 16,0-2 1-16,0 1-2 0,0-3 1 15,-1 2 1-15,0 0-3 0,1-1 0 0,-4 1-2 16,3-1 1-16,0 4 0 0,0-2 2 0,0 0-1 15,0 1-2-15,0 0 1 0,1 0-3 0,-2 1 1 16,0 1 2-16,2-1-4 0,-1-1 2 0,-1 2-1 16,2 0-2-16,0 0 2 0,0 0 1 15,2 0 0-15,-2 0 0 0,-2 0-1 0,2 0-3 16,0 0-1-16,-1 0 2 0,1 0-3 0,0 0 2 16,0 0 0-16,0 0-3 0,0 2 4 15,0-2-1-15,0-2 0 0,0 2 2 0,0 0-5 16,0 0-1-16,-1-1-8 0,0 1-5 0,0 0-10 15,-3 0-14-15,2 0-17 0,1-2-33 0,1 4-42 16,-1-2-77-16,1 1-190 0,-1 3-640 16,0 1-582-16</inkml:trace>
  <inkml:trace contextRef="#ctx0" brushRef="#br1" timeOffset="211143.4777">15267 11336 930 0,'-1'-6'337'15,"-3"1"18"-15,0-3-76 0,3 1-18 16,-1 2-28-16,-2 2-45 0,2-2-36 0,1 4-27 16,1-1-25-16,0 2-18 0,0 2-23 0,0-2-10 15,0 0-12-15,0 0-9 0,0 1-4 0,0-1-8 16,0 2-4-16,0 1-3 0,1 0 0 0,0 3 2 15,0 1 1-15,-1 1 4 0,3 2-5 16,-3 1 5-16,1-2 2 0,0 2-5 0,-1-3 7 16,1 0-7-16,-1-2-2 0,1-1-1 0,-1-2-1 15,0-1 0-15,0 0 1 0,0-2 7 16,0 0 3-16,0 0 10 0,1-2 6 0,-1 0-5 16,2-2 0-16,-1-4-12 0,2-1-5 0,-1-2-3 15,-1-3-7-15,0 2 1 0,0-3-3 0,0 2 1 16,0 1-1-16,2 1 1 0,-2 1 4 0,-1 1-1 15,1 2 10-15,-1 1-6 0,-1 1 0 0,1 3 4 16,0 0-12-16,0 1 5 0,0 1-2 16,0 0-5-16,-1 1 3 0,1 1-3 0,-3 0 0 15,2 4-2-15,-1 1 7 0,2 3-5 0,-1 2-1 16,-1-1 4-16,1 2-8 0,-2 0 3 16,2-3 2-16,1 0-2 0,0-2 5 0,0 1-2 15,0-2 2-15,0-3-3 0,1 0 3 0,2-1-2 16,-3-2-1-16,0-1 3 0,0 1-6 15,0-2 11-15,0 0 3 0,1-1 4 0,0-2 6 16,0-1-7-16,0-5-3 0,-1 1-4 0,1 0-1 16,0-1-3-16,0 3-2 0,-1-1 2 0,0 3-5 15,0 1 4-15,-1 1-2 0,0 2-1 16,1-1 9-16,0 1-6 0,-1 2 0 0,1-1-1 16,0 2-7-16,0-1 1 0,0 0-1 0,-1 3 3 15,0-1-2-15,0 4 4 0,0-1 1 16,1 0-2-16,-3-1 6 0,3 2-3 0,0-2-2 15,0-2 3-15,3 1-6 0,-2-2 2 0,0-1 1 0,0 2 0 16,-1-3 2-16,1 1 1 0,-1-1 0 16,0-1 0-16,0 1 5 0,0 0-3 15,0-2 1-15,1 1 0 0,0-1-5 0,0-2 3 16,2 0 0-16,-2-2 0 0,0-1 3 0,0 2-2 16,-1 0 1-16,0 1-5 0,0 2 5 0,0 1-3 15,0-1-4-15,0 2 5 0,0 2-8 0,-1-2 2 16,1 1-2-16,0 1 0 0,-1 1 6 15,0 1-3-15,-3 4 3 0,3 1-1 0,0 1-3 16,0 1 3-16,0 1-2 0,0 0 3 0,0-2-2 16,1 0 1-16,-3-1 0 0,6-2-2 0,-3-3 7 15,0-1-4-15,0 1 0 0,1-3 0 16,-1 1-1-16,0-3 1 0,0 1 3 0,0-1 6 16,0-3-4-16,0 0 2 0,0-2 0 0,0-1-2 15,0-6 3-15,0 2-2 0,0-2-1 16,-1 0-4-16,1 2-2 0,-3 0 1 0,2 3-1 15,-2 2 2-15,3 1-2 0,-1 2-1 16,0 0 2-16,0 2-2 0,0-2 4 0,-2 1-1 0,3 2-2 16,-1 0 0-16,1 4-6 0,0-3-1 0,0 0-2 15,0 2-4-15,1 0-17 0,3 3-30 16,-1 5-47-16,5 2-114 0,3 2-463 0,2-3-1097 16</inkml:trace>
  <inkml:trace contextRef="#ctx0" brushRef="#br1" timeOffset="213861.6448">16508 11464 407 0,'1'-8'416'0,"-1"0"-116"0,3-2-40 0,0 0-19 15,0 1 12-15,-1 1-13 0,4 0-36 0,-3 3-33 16,-3 3-36-16,1 0-25 0,0 4-25 16,-1-2-24-16,0 0-23 0,-1 1-20 0,1 0-5 15,-1 2-5-15,1 0 3 0,1 3 8 0,0 0 3 16,1 1 4-16,-2 0 4 0,2 1 3 16,-2 0 5-16,0-1-5 0,0 0-2 0,0-2-6 15,1 0-4-15,-1 1-2 0,1-1-2 0,-1 0 1 16,1-1-8-16,0-1 1 0,0 1-3 0,0-2 0 15,3 1 3-15,-2 0-1 0,0 0 2 0,-2-2-1 16,1 0 2-16,4-1 0 0,-5 1-2 16,1-1 0-16,-1 0-9 0,1 0 4 0,-1 0-1 0,-1 0-1 15,1 1 1-15,0-1-1 0,-1 0 0 16,2 0-1-16,-1 0 3 0,0 2-5 0,0-2-2 16,-1 0 4-16,1 1-8 0,0-1 8 0,1-1 4 15,-1 1 3-15,0 0 11 0,0-2 3 16,0 2 6-16,0-1-1 0,0 0-3 0,1 0-6 15,0-3-9-15,0 0-3 0,0 1-8 0,0-1 5 16,0 1-1-16,2-2-2 0,-2 0 7 0,0 0-1 16,-1 4 3-16,0-3 2 0,0 2 0 15,0 0-1-15,-1-1-3 0,1 1 2 0,-1 1-7 16,-2-1 3-16,3-1 2 0,-1 1-5 0,1 1 7 16,0-1-6-16,-1 0-1 0,1 1-1 15,0 0-4-15,-1 0 2 0,1-1 0 0,-1 2 1 16,0 0-3-16,1-1 1 0,0 1 1 0,-1 0-4 15,1-1 6-15,0 1-3 0,0 0-2 0,0 0-1 16,0 1-16-16,-1 0-19 0,1 2-34 0,-5 3-58 16,10 2-116-16,-4 3-330 0,0 2-1149 15</inkml:trace>
  <inkml:trace contextRef="#ctx0" brushRef="#br1" timeOffset="217258.3908">11161 13243 1 0,'1'-3'0'0,"-1"0"0"0,3-1 0 16,-1 1 0-16,0 1 0 0,-1-1 0 0,0 3 0 15,0-1 0-15,-1 1 0 0,0 1 0 16,0-1 0-16,1 0 0 0,-1 0 60 0,2 0 61 0,2 0-12 15,-2 2-16-15,2-1-30 0,1 0-25 16,1 0-5-16,0-1 1 0,-1 3 3 0,1-1 6 16,1 0 4-16,-2-1 7 0,1-1 13 0,-1 0 13 15,2 0 7-15,-2 0 3 0,4-1-9 16,0-1-12-16,-2 0-11 0,2-1-10 0,0 2-6 16,1-1-2-16,1-1-4 0,1 1-2 0,-1-4-4 15,6 2-4-15,-4 0-4 0,1-1-2 0,3 2-1 16,1-1 2-16,1-1 1 0,1 0 0 0,1-1 1 15,1 3 0-15,2-4 0 0,2 1 2 16,4 0-3-16,-2 0-1 0,1-1-3 0,2-1-1 16,2 0 1-16,0-2-2 0,0 2 0 15,2-1-2-15,-2 0-3 0,1 1 0 0,-2-1-1 16,1-1 0-16,4 3-2 0,-1-2 0 0,0 0-2 16,2 1-3-16,-4-1 1 0,1 1-1 0,1-1-1 15,2-3 2-15,-2 2-2 0,0 0 0 0,3 0 1 16,-4-1-1-16,0 2 2 0,-1-3 0 0,2 1 1 15,0-2-1-15,2 1 4 0,0-1 4 16,-3 3 4-16,-1-2 5 0,2 1 1 0,-1 0-1 16,1-1-4-16,-1 0-1 0,1 1-1 0,-3-1-3 15,2-2 4-15,-1 0-5 0,2 2 1 0,-1-1 0 16,0 0-2-16,2-2 4 0,-2 3-2 16,0 0 1-16,-2 1 2 0,3-1-2 0,-3 2 2 15,0-1-1-15,2 2-1 0,-4 0-1 0,0-2-1 16,-1 3 1-16,0-3 0 0,1 0 1 15,-1 0-2-15,1-1 1 0,1 2 0 0,-1-1 1 16,-2 2 4-16,0-2-2 0,-1 2 2 0,-2-2-1 16,3 2-3-16,-2 1 4 0,-1-1 0 0,3 0-2 15,-4-2 3-15,1 0-3 0,0 2-3 0,-2-1 2 16,-1 1-1-16,-2 0 0 0,5 0 0 16,-4 1 0-16,0-4-2 0,-1 3 0 0,1-1-1 15,1 1 1-15,-1-1-2 0,-4 0 0 16,4 1 0-16,-4-3-3 0,3 2 3 0,-1 0-2 0,0-1 1 15,-2 0 1-15,3 0-1 0,-3-3 3 0,1 4 0 16,-4-6 3-16,-1 3 1 0,-2-2-2 16,0 2-2-16,1-1-1 0,0 0-2 0,0 1-1 15,-2 0-2-15,4-1-1 0,-1 0 0 0,-2 3 1 16,5-2 1-16,-3 0 0 16,3 0 1-16,-5 0 0 0,5-1 1 0,-4 2 0 0,-1-1 1 15,4 2 1-15,-3-1 0 0,-1-1 3 0,4 0-5 16,-4 0 3-16,-1 0-2 0,4 1-1 0,-3 2 0 15,0-2-3-15,-1 1-1 0,0-1 3 16,0 2-2-16,0 1 4 0,4-3 1 0,-4 1-4 16,1-2 1-16,1-1-3 0,2 3-1 0,-2-2 1 15,-2 0 3-15,5-1-3 0,-3 1-1 0,-2 1 1 16,4-1-3-16,-3 2 3 0,0-1 1 16,0 1-1-16,-2-1-1 0,3 1-1 0,1 0 1 15,0 1-1-15,-3 1 1 0,4 0-1 0,-1-2-1 16,-3 2-1-16,1 0 1 0,4 0 1 0,-3 1 1 15,-1-2 1-15,3 2-2 0,-2-1 1 16,-2 0-3-16,0 1 2 0,3 0-2 0,-3-1 1 0,1 1-1 16,0-1 1-16,-2 1-3 0,1 2 4 15,-2 0 0-15,-1-2 0 0,1 1 1 0,-3 0-1 16,2 0-2-16,-2 1-1 0,-2 2 2 0,4 0-1 16,-3 0 0-16,2-2 1 0,0 1-2 15,-3 1 2-15,4 1 1 0,-5 0-1 0,2 1 2 16,-2-1-3-16,-2 0-1 0,1 2-1 0,2 1 2 15,-3-1 0-15,-1 1 0 0,1 0 2 16,-1 0-4-16,0 1 0 0,0-1 2 0,-1 0-2 16,1 1 3-16,0-2-2 0,-1 1-1 0,2 0 2 15,-1 0-2-15,0 1 2 0,0-1 0 0,0 0 0 16,0-1 0-16,0 1-1 0,1 0 1 16,-1 0 0-16,0 0 1 0,0 0-1 0,1 0 0 15,0-1 0-15,-1 1-1 0,1 1 2 0,1-1-1 16,1 0 1-16,-2 0 0 0,0-1-2 15,0 2 0-15,-1-1 0 0,1 3 1 0,0-3 0 0,0 2-2 16,3 0 2-16,-1 0-2 0,-1 1 2 0,4-2 1 16,-2 1 2-16,5 1-3 0,-1-1 0 15,0 1 0-15,3 1-2 0,2 0 4 16,0-1-2-16,6 2 0 0,1 0-2 0,0-1 0 16,3 5 0-16,4-4 3 0,3 2 1 0,1 0 0 0,2-3-1 15,3 1-1-15,0-2-2 0,5 1 4 16,4-2-2-16,0 3 1 0,4-3 1 0,0 0 0 15,-3 2 2-15,3-1 1 0,1 1 0 16,-1-1 0-16,-1 1-2 0,-2 2-1 0,1-1 0 16,-4 1-1-16,-1 2 2 0,2-2-1 0,-2 2 0 15,-5-1-2-15,2 2 1 0,-1-2 1 0,-1-1 1 16,-1 3 1-16,3-5-2 0,-6 1-1 16,-2-2 0-16,-2 1 3 0,-1-1 0 0,-5-1 1 15,-1-1 0-15,-2-1 0 0,-2 0 0 0,-6 0 1 16,-4 0 1-16,-4 0 6 0,1 0 4 0,-5-1 6 15,0 1 4-15,0 0 0 0,-2 0-1 0,2 0-5 16,0 0-4-16,-3-2-8 0,1 0-3 0,1 1-4 16,-1 0-6-16,-3 0-8 0,2 1-28 0,-6 1-53 15,0 3-121-15,-2 2-435 0,-5 2-1027 16</inkml:trace>
  <inkml:trace contextRef="#ctx0" brushRef="#br1" timeOffset="232403.2179">16223 11214 1 0,'0'0'0'0,"-1"-3"38"0,1 0 188 16,0-2-30-16,0-1 19 0,1 0 0 0,0-2-16 15,0 0-18-15,1-1-18 0,2-2-9 16,-1 2-17-16,-2-2-18 0,4 2-8 0,-4-2-18 16,1 1-11-16,-1-1-6 0,5-1-7 0,-3-2 0 15,-1 1-1-15,3 0-5 0,-3 1-7 0,0 0-8 16,-2 0 0-16,0-1-3 0,0 4 0 0,-2-1 1 15,0 1-3-15,-4 2 2 0,3-4-3 16,-4 5-5-16,-1-3-7 0,3 3-2 0,-3 1-4 16,-3-2-3-16,1-1 0 0,-1 1-6 0,-1 0-1 15,-4-1-1-15,3 2 0 0,-4 1 4 0,-2-1-1 16,4-1-1-16,-3 2-2 16,1 1-2-16,2 0 3 0,-1 1-3 0,4 0 2 0,0-1-4 15,-4 0-2-15,5 1 0 0,0 2-1 0,-1-2 1 16,2 2-3-16,0-1 2 0,0 1-3 15,0-2 0-15,0 2 3 0,-1 0-2 0,2-1 4 16,-1-1-5-16,-2 2 1 0,2 0 0 0,0-1-2 16,-2 1 5-16,0 0-3 0,-3 0-2 0,2-1 2 15,-6 0-1-15,0 2 1 0,-1-1 3 0,0 0 1 16,1 1-1-16,2-1 1 0,-2 0-3 16,0 1 0-16,0 0 2 0,0 0-3 0,0 1 1 15,3-1-2-15,-2 1-3 0,-1 1 5 0,2 1-2 16,2-2 1-16,-3 1-2 0,3-1 0 0,-1 2-1 15,1-2-1-15,1 5 1 0,0-2 0 0,2-2 1 16,-3 2 3-16,3-2-3 0,0 1 2 16,0 1 0-16,-2 1-2 0,1-1 1 0,1-1-1 15,-3 1-2-15,2 1-2 0,0 2 5 0,-3-1-3 16,2-1 2-16,-4 3 1 0,4 1-1 16,-4 1-1-16,1-1 2 0,1 0-2 0,-2 0-1 15,1 0 0-15,1 1-2 0,0 1 0 16,-4-2 1-16,0 4 1 0,0-4 2 0,1 0 1 15,5 3-3-15,-4-3 2 0,5 3-1 0,-4-3 0 16,4 2 2-16,0-3-3 0,-1 0 0 0,3 2-1 0,0-3 0 16,1 0 4-16,0 0-2 0,-2 1 2 15,3-1-2-15,-2 3-1 0,0-1 0 0,0 0-1 16,1 3 2-16,0 0-6 0,1 2 4 16,-1-1 0-16,0 1-2 0,0 1 6 0,0 1-3 0,0 0 3 15,0 1-3-15,2-1 3 0,0 3-3 16,0-1-2-16,-1 0 3 0,1 3-4 0,-2-2 3 15,6 1 0-15,-2 3-5 0,1 1 7 0,0 1-4 16,2-2 1-16,0-2 2 0,1-1 0 16,2 1-3-16,2-1-1 0,2 3 4 0,-1-4-5 15,1 2 6-15,1 0 2 0,1 0-4 0,-1 1 9 16,5 0-7-16,0-2-1 0,0 3 2 0,1-1-6 16,-1 1 3-16,6 0-2 15,-3-2 0-15,-2 1-2 0,7 1 0 0,-5 1 3 0,5 0-1 0,-1 0 3 16,-2 0-1-16,5 0 2 0,-5 0-1 15,3 0-2-15,0-1 1 0,3-1-1 16,-1-1 1-16,1-2 1 0,5 0 0 0,-2-1 1 0,4 0-3 16,-3 0 1-16,2-2 2 0,1-2-2 0,0 2 3 15,0-2-3-15,3-4 0 0,3-1 2 16,-1 1-2-16,-1-6 4 0,2 1-2 0,0 1 3 16,-1-2-1-16,-1 0 0 0,0-1 0 0,5-2-3 15,-2-1 3-15,3-1-2 0,3-2-2 0,-1 3 1 16,-1-1-1-16,2-1 2 0,-2 4-1 15,-3-2 2-15,2 1-3 0,-1-1 0 0,-2 0 1 16,1-1-2-16,-2-2 3 0,-1-1 2 0,4 0-2 16,-3 0 1-16,1-1-3 0,-2-2 2 15,1-2 0-15,2-1 4 0,4-3 0 0,1-1-2 16,1-5 2-16,0 0-2 0,6-3 1 0,2 2 0 16,1 1-3-16,2 1 3 0,-1-2-2 0,1-3 3 15,0 3 0-15,0-1 1 0,-3-1-1 16,-1 1-3-16,-3-4 1 0,2-2-1 0,-4 1 4 15,3-3 1-15,-3-1 2 0,2-4 6 0,0 0-2 16,2-2 6-16,-5 2-5 0,-4-2 1 16,-6 0 0-16,-2 1-5 0,-3 0 4 0,-5-4-1 0,-3 0 1 15,-1-5-1-15,-4-2-3 0,0 1 0 16,-2-3-4-16,-2 3 6 0,-4 6 0 16,-6 0 2-16,-3 2 2 0,-6 4-8 0,-2 1 2 0,-5 0-2 15,-3 1 1-15,-4-3-7 0,-4 4 3 0,-2 0 1 16,0 0-7-16,-2 1 10 0,-3 1-10 15,-2 2 0-15,-2 1 3 0,0 0-7 0,-2 1 4 16,3 2-1-16,-1 3-2 0,-1 2 6 0,-1 0-4 16,-2 4 0-16,2 2-5 0,1 6-5 0,-2 0-8 15,-2 5-13-15,-1 4-19 0,-2 2-42 16,-3 5-57-16,-2 5-104 0,-2 2-309 0,-2 6-1185 16</inkml:trace>
  <inkml:trace contextRef="#ctx0" brushRef="#br1" timeOffset="242498.2036">16344 11083 1 0,'-1'-1'27'0,"-5"-1"231"15,4-4-56-15,2 3-46 0,0 0-37 0,0-1-30 16,1-2-28-16,2 1-10 0,2-4 0 15,-3 2-2-15,4-1 0 0,-2-3 2 0,2 1 9 16,-1-1 7-16,4 0 1 0,-3 1 6 0,-1-1-4 16,3-1 2-16,-2 1-4 0,1-2-6 0,1-1-3 15,0 0-9-15,2 2-3 0,-4-4-1 0,3 1-3 16,0 1 3-16,5-5 1 0,-2 1 4 0,1-2 0 16,-1 1-1-16,6-2 2 0,-4-1-4 15,5-1 2-15,-1-1-1 0,1-3-2 0,0 1 0 16,-3-3-4-16,4 2 0 0,-1-2-3 15,2 0-3-15,0-3-2 0,3 0-3 0,-2-1 0 16,1-1-4-16,-1 2 4 0,3-2-3 16,-2 1-3-16,0 1 3 0,4-3-8 0,-4 1-2 0,1-2-3 15,3 2-1-15,0 0-1 0,2-2 1 16,4-1 0-16,0-3-2 0,3-2 5 16,0 0-4-16,-2 3 3 0,1 0 2 0,3-2-6 0,-3 2 0 15,3-3 0-15,0 0 0 0,-6 4 4 16,0-1-2-16,1-4 1 0,3 1-3 0,-2 2 2 15,0-1 3-15,0 4-4 0,-1 0 3 0,-1-2-4 16,3 3-2-16,-1-2 0 0,-4 2-3 0,-2 0 5 16,2-3 1-16,1 3-1 0,0-3-2 0,3-3 0 15,-3 3-3-15,6-2-1 0,-1-2 3 0,4-1-7 16,2 2 4-16,1-3-2 0,-2 0-2 16,3 2 5-16,-2-2 0 0,6 3 1 0,-3 3 0 15,0-3-7-15,-2-1-2 0,-2 4 0 16,1-2 1-16,-2 2 3 0,0 3 1 0,-1 1-1 15,-3 3-2-15,-4 2 1 0,0-1 1 0,-5 7 0 16,-3 0 4-16,-2 4-3 0,-3 1 1 0,-4 1-4 16,-2 1 0-16,-3 4 1 15,-2 0 2-15,2 3 3 0,-5-1 0 0,-2 2-1 16,0 3 1-16,-2-1 1 0,0 3 1 0,1-1-3 0,-2 2-3 16,0-1 1-16,0 1-5 0,0-1 4 15,0 3 1-15,0-1 0 0,0 1-1 0,-2 0-4 0,1-2 1 16,-1 2-3-16,0 0-4 0,0 0-8 0,-2-2-12 15,0 2-10-15,-4-1-17 16,2-1-15-16,-2 0-18 0,0 1-26 0,-1 0-28 0,-1-2-31 16,-1 1-55-16,2 0-71 0,-3-1-86 0,0-2-195 15,-2 1-237-15,0-2 235 0</inkml:trace>
  <inkml:trace contextRef="#ctx0" brushRef="#br1" timeOffset="242714.6281">18498 7796 377 0,'-10'-1'351'0,"-1"-2"33"0,1 3-19 15,5-2-124-15,4 2-96 0,6 2-62 0,-1-2-33 16,7 0 49-16,5 0 34 0,6 1 1 16,6-1-5-16,4 2-25 0,7 0-10 0,2 3-5 15,4 1-15-15,5 4-17 0,1 0-15 0,1 4-14 16,-3 3-4-16,-3 5 0 0,-3 3-1 0,-3 4 0 16,-5 1-3-16,-4 1 0 0,-9 1 0 15,-3 2 4-15,-9-1 4 0,-6 4 2 0,-8 2 2 16,-9 4-2-16,-12 6-5 0,-11 8-12 15,-11 2-25-15,-10 4-54 0,-13 1-141 0,-8-3-510 16,-7 1-954-16</inkml:trace>
  <inkml:trace contextRef="#ctx0" brushRef="#br1" timeOffset="244532.9557">19642 8375 849 0,'-7'-6'212'0,"-4"-1"14"0,-2-3 6 0,3 3-7 16,3 0-15-16,1-1-18 0,2-1-35 0,1-4-25 15,3 0-18-15,5-5-17 0,0-5-11 0,8 0-16 16,-1-6-12-16,3-4-10 0,6-4-14 0,3-7-3 16,5-2-3-16,2-7-5 0,1 0-1 15,2-4-4-15,3-1-1 0,2 0-1 16,-2-2-1-16,-2-3-3 0,-4 1-2 0,-4 3-1 0,-4 2-1 16,-4 8 6-16,-4 7 4 0,-7 6 2 0,-5 9 4 15,-3 5-2-15,-7 4-4 0,-2 6-6 16,-3-1-7-16,0 6-5 0,-6 4-5 0,1 4 1 15,-3 5-1-15,-4 6 0 0,0 3 3 16,-3 4-2-16,2 9-1 0,2-1 2 0,2 4-1 16,6 1 1-16,2 0-2 0,8 2 1 0,7 2 0 15,4-1 0-15,7 3 3 0,5-3 1 16,8 0-1-16,5-3 0 0,2-2-2 0,3-2-1 0,3 3 0 16,-1-4 3-16,2-2 1 0,-3 0 1 15,-2 0 0-15,-9-3-3 0,-2-1 3 0,-8-1-1 16,-5-3 0-16,-2 1 5 0,-3-2 2 0,-5 0-1 15,-2 0 2-15,-4 2-2 0,-1 2-3 16,-6-1 4-16,-5 2 3 0,-2 2-2 0,-4-2 4 16,-6 1-1-16,1-2-3 0,-5 1 1 0,1-3 1 15,1-3-3-15,2-1-4 0,3-2-7 0,0-4-20 16,6-4-16-16,5-4-28 0,4-5-55 0,6-6-103 16,6-5-228-16,8-6-529 0,12-12-427 0</inkml:trace>
  <inkml:trace contextRef="#ctx0" brushRef="#br1" timeOffset="245679.9191">20597 7500 436 0,'15'-14'578'0,"1"-5"-264"16,3-3-44-16,-1 5-30 0,-8 5-9 0,0 0-20 16,-6 4-23-16,-1 3-28 0,0 2-35 0,-3 1-31 15,0 2-29-15,-1 0-27 0,-1 0-22 16,1 2-15-16,-2 3-4 0,0 2-1 0,-5 4 5 15,-1 6 5-15,-3 2-1 0,0 4 4 0,-1 2-2 16,2 2-3-16,-2 4 1 0,3-1 2 0,-1 0-4 16,3 1 3-16,-3 0-1 15,6-2-5-15,-2 0 2 0,5 2 0 0,4-3 0 0,6 1 3 16,-1-3 1-16,7 1 1 0,2-6 3 0,5-3 0 16,2-3 0-16,1-1 1 0,4-4 2 0,-3 2-3 15,-1-6 1-15,-1-2-1 0,1-3-2 0,2-2 3 16,-3-2-2-16,0-2-2 0,2-1 1 15,-4-2-2-15,0-2 0 0,-2-1 0 16,-1-1-2-16,-5 2 1 0,-1-1 3 0,0-1 2 0,-5 3-1 16,1-2 6-16,-4 1-2 0,1 1-1 15,-4 2 2-15,0 0-5 0,-2 1 1 16,0-1-3-16,-4 0 2 0,2 0-2 0,-3 2 1 16,1-1 1-16,0 1-3 0,1-1 3 0,-3 2-4 0,4 2-2 15,-2-1 2-15,0 2-9 0,4 1 4 16,-1-2-1-16,-1 1-3 0,0 2 0 0,2 1-4 15,-2 1-3-15,-3 1 3 0,-1 3 5 0,2 2-1 16,0 0-1-16,1 3 3 0,2-2-7 0,1 0 5 16,2 1 2-16,0 1-1 0,1-1 3 0,4 0-2 15,-2 2 1-15,5-3 0 0,-1 2 3 16,-1-2-3-16,2 0 2 0,0-2 1 0,2-2-4 16,-1 1 3-16,-2-3 0 0,1-2 0 0,0-1 5 15,-1-1-2-15,-2-1 1 0,2-3 1 16,1 0 1-16,2-4-2 0,-1-2 0 0,-1-2-1 0,2 0-7 15,-4-1 3-15,-3-3 1 16,3 1-2-16,-5-4 5 0,-2 3-2 0,-1 1 0 16,-1 0-2-16,-5 1-1 0,-1 1 0 0,1 0 0 15,0 0 2-15,-1 3-3 0,2-1 2 0,-1 3-1 16,1-1 0-16,4 2 3 0,2 2-2 16,0 0-4-16,0-1-6 0,7 0-7 0,6-1 0 0,3-2 2 15,9-3 4-15,5-1 3 0,6 0 3 16,8-3 1-16,1-3 1 0,10-4 6 0,-1-2-3 15,-3-3 0-15,0 0 0 0,-1 0-5 0,-6-1 5 16,1-3 2-16,-11 0-1 0,-3-1 4 0,-4-2 0 16,-10 3 1-16,-1 0 2 0,-8 1 7 15,-5 2-2-15,-2 2 4 0,-3 1-3 0,-5 2 0 0,1 2 5 16,-5 4 4-16,1 0 3 0,-3 7-1 16,-1 1 0-16,4 1-5 0,-2 5-3 0,3 0-6 15,-2 4-6-15,1 4-4 0,1 2-4 16,1 3-1-16,3 6 0 0,-5 7 3 0,3 5 0 15,2 7 2-15,2 2-1 0,3 8-1 16,3 6 0-16,2 6 2 0,2 11-1 0,-2 8 1 0,3 8 2 16,-6 3-8-16,1 4 6 0,-3 1 1 15,-3 2 2-15,0 1 7 0,-6 3-5 0,3-4-3 16,2-8 0-16,3-7-5 0,2-16 2 16,3-12-2-16,1-8 0 0,-4-6-2 0,-1-5-5 0,0-7-11 15,-3-7-10-15,-2-6 2 0,3-6-2 0,-1-6-2 16,-4-7-5-16,2-6-15 0,-2-7-14 15,-2-10-9-15,1-4-7 0,3-9-7 0,-2-7-6 16,1-10 0-16,2-1 14 0,1-6 21 0,-2-2 25 16,3 2 22-16,0 0 9 0,1 3 1 15,1 4 8-15,1 1 5 0,1 3 7 0,5 6 11 0,-2 3 5 16,5 1 6-16,6 3 9 16,2 0 4-16,4 4 8 0,3 4 1 0,5 4-5 15,2 2-11-15,4 6-5 0,1 7-12 0,1 4-7 0,-1 6-6 16,-5 8-6-16,-4 4-6 0,-5 4 1 15,-3 6 1-15,0 2-4 0,-8 4 2 0,0 2 1 16,-3 2-2-16,-2 5 3 0,-5 1 3 16,-3 3 2-16,-3-1 8 0,-5 1-1 0,-6 0 2 0,1-4 1 15,-8-1-3-15,-4 0 1 0,-5-2 0 16,-3-4-1-16,-4 0-4 0,-2-2-3 0,1-1-3 16,6-4-5-16,3-5-6 0,7-1-14 0,5-8-21 15,10-2-50-15,7-5-91 0,9-8-168 0,7-6-574 16,12-7-672-16</inkml:trace>
  <inkml:trace contextRef="#ctx0" brushRef="#br1" timeOffset="245834.2038">22365 7368 1571 0,'5'-6'240'16,"-3"-3"5"-16,-1-2-39 0,1 3-24 16,-1 2-26-16,-1 2-37 0,0 1-40 0,0 2-34 15,-1-1-34-15,1 4-37 0,-2 0-8 0,1 2 1 16,1 4-4-16,-2 6-7 0,0 5-58 15,-1 0-136-15,2 6-254 0,0 2-991 0</inkml:trace>
  <inkml:trace contextRef="#ctx0" brushRef="#br1" timeOffset="246094.6419">21438 8390 1390 0,'-40'6'619'0,"-11"1"-387"0,-9 1 26 16,18-2-29-16,16-1-37 0,9-3-36 0,8-1-60 16,5 0-40-16,3-1-27 0,2 0-14 0,2 0-4 15,-1 0 3-15,5 0 11 16,6 1 7-16,6-3 9 0,11-1-2 0,8-4-7 0,9-4-5 16,10 2-12-16,-3-1-6 0,5-1-4 0,-6 2-6 15,1-2 3-15,1 3 0 0,-7-2-1 0,-3 1-4 16,-2 2-5-16,-3 1-10 0,-4 1-16 15,-8 2-15-15,-3 3-41 0,-8 0-54 0,-3 2-82 16,-6 4-134-16,-6 1-175 0,-5 2-499 0,-8 3 10 16</inkml:trace>
  <inkml:trace contextRef="#ctx0" brushRef="#br1" timeOffset="246401.7781">21280 8647 1614 0,'-13'3'402'0,"-2"-2"-97"0,-1 0-58 0,11 0-57 15,5 0-46-15,1-1-29 0,1 0-24 0,1 0-1 16,4-2-3-16,4-1-5 0,8-6-12 16,10 1-18-16,9-5-12 0,11-2-12 0,7-1-5 15,2 0-4-15,5 1-6 0,-3 0 1 16,-3 3-8-16,0 1-1 0,-5 0-1 0,-3 1-3 16,-5 2 2-16,-4 0 1 0,-3 0 0 0,-7 2-3 15,-6-1 2-15,-3 3 0 0,-5-2 0 16,-2 2 8-16,-5 1-5 0,-2 2 0 0,-4-2 0 0,-2 2-2 15,0 1 9-15,-1 0-1 0,0 0 2 16,-1 0-3-16,1 0-4 0,0 1 2 0,0-1-3 16,0 0 2-16,-1 0-4 0,0-1-5 0,0 0-3 15,0-1-8-15,-1 1-5 0,-1-3-17 0,2 3-31 16,1 1-41-16,0-1-78 0,0-1-200 16,0 2-619-16,0 0-679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50:48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1600 2280 1084 0,'-1'0'288'0,"0"-2"-167"16,-1 1-56-16,-2 4-52 0,1-1 11 0,-6 5 26 16,-1 2 35-16,-4 2 19 0,-3 1 2 0,-3 2-9 15,1 0-16-15,1 1-14 0,1-1-4 16,-2 1 1-16,-1-2-5 0,2-1-3 0,-2-3-2 0,0 2-4 15,0-1-2-15,0-3 0 0,5-2 1 16,-3-3 3-16,4 0 0 0,-2-3 2 0,6-2-5 16,-1 2-5-16,1-6-7 0,0 0-10 0,-1-3-7 15,2 0-9-15,3-3-6 0,2 0-7 16,1-1-6-16,3-4-6 0,2 2-4 16,3 2-2-16,3-2-1 0,8 2 4 0,4 1 2 0,3-3 6 15,7 2 4-15,0 1 2 0,1 4 3 16,-1 2-2-16,-2 3 2 0,-3 3 0 0,0 2-2 15,-4 1 2-15,2 6 0 0,-2 1-1 16,-1 1-1-16,1 5 0 0,-2 1 1 0,-6 0 1 16,3 7 1-16,-7 0 1 0,-4 6 1 0,-1 1 3 15,-8 6 0-15,-1-1 0 0,-6 2 0 0,-5 2 0 16,1-6 2-16,-5 0 1 0,-2-5 2 0,-2-3 2 16,3-2-3-16,-1-4-1 0,1-3 0 0,0-3-3 15,2-3 6-15,-3 0 3 0,2-4 0 0,-1-3 5 16,1-1-5-16,4-4-4 0,-1-2-3 15,3-2-4-15,3-2-4 0,1-1-4 0,5 3-3 0,1-2-8 16,3 2 0-16,0 0-4 0,2 1-7 16,0-1-4-16,1 1-7 0,5 1 1 0,3-1 10 15,1-1 9-15,5 0 2 0,1 3 5 16,3 1 1-16,5 1-6 0,-3 1 6 0,0 0 0 16,-2 1-7-16,1 1-1 0,1 0-11 15,4-1-10-15,-4-4-16 0,5 0-28 0,-3-1-34 16,-1-1-45-16,1-2-57 0,-2 0-59 0,0-4-81 15,-1 0-155-15,-1-3-135 0,-1-3 378 0</inkml:trace>
  <inkml:trace contextRef="#ctx0" brushRef="#br0" timeOffset="467.1708">1768 2104 1 0,'-9'-29'94'16,"-6"-9"236"-16,-5-9-95 0,-1 6-17 0,2 8-71 15,-2 1-7-15,-1 5-9 0,2 2-34 16,-4 5-14-16,0 0-19 0,-1 4-5 0,-3 4-4 0,4 2 10 15,-6 4 1-15,-1 2-1 0,-5 2 1 16,1 6-9-16,-4 2-15 0,-3 7-5 0,-3 5 0 16,1 4-2-16,-2 8-1 15,0 6-6-15,23-15 1 0,-7 9-4 0,0 5 2 0,-9 11 1 0,-1 7-6 16,-5 12 14-16,-2 7-6 16,-4 11-9-16,0 6-3 0,4 3-18 0,5 2-2 15,8 0 0-15,6-4 2 0,9-4-4 0,9-7 7 16,8-5 19-16,11-6 0 0,3-6 5 0,10-8-2 15,6-7-15-15,5-6 9 0,6-2 6 16,6-7 12-16,11-8-2 0,47 10-4 0,-3-21-1 0,-8-16-2 16,-20-11 8-16,2-6-5 0,-1-5-5 0,-6-6-5 15,1-4-1-15,-6-7 0 0,2-4-1 16,0-7-1-16,-3-2 1 0,-7-3 1 0,-5-2 4 16,-14 1 0-16,1-6-6 0,-6-2 0 0,-7 0 2 15,-3 1-6-15,-9 1 1 0,-8 6 0 0,-5 2-5 16,-2 4 5-16,-8 4 2 0,-6 1-2 0,-4 5-1 15,-7-2-6-15,-5 2-3 0,-2 5-4 16,-4 3 3-16,-4 7-3 0,-2 5-3 0,0 3-2 16,-2 7-6-16,-2 4 5 0,0 0 0 0,1 6 1 15,-1 3 3-15,6 1-6 0,0 5-2 0,4 1 0 16,5 4-7-16,7 1-30 0,3 4-42 0,5 5-67 16,6 4-101-16,5 7-113 0,2 5-503 15,13-3-465-15</inkml:trace>
  <inkml:trace contextRef="#ctx0" brushRef="#br0" timeOffset="1002.7024">3473 2323 674 0,'4'-10'93'15,"-1"-5"-17"-15,4-2 26 0,-2 3 36 0,2 2 36 16,-2 1 37-16,-1-1 10 0,-2 5-16 0,-2 0-19 16,0-1-28-16,-1 3-23 0,-1 1-16 15,-1 1-13-15,-1 0-22 0,2 2-20 0,-5 1-20 16,2 1-22-16,-2 2-16 0,-6 3-4 15,-6 8-1-15,-9 5 3 0,-1 8 7 16,-5 2 0-16,-1 2 2 0,0 3 4 0,1 2 1 0,-3 4 4 16,5 2 4-16,0 0-10 0,4 0-7 0,8-2-2 15,0-3-8-15,10 0 4 0,0-5 0 0,8-1-1 16,3-1 2-16,4-3 1 16,2-1 1-16,5-1 7 0,6-2 6 0,6-1 4 0,10-2 4 15,5-6-7-15,8-2-3 0,9-6-9 0,5-4-11 16,4-4-17-16,4-3-32 0,0-5-48 15,2-4-84-15,-1-1-150 0,2-7-314 0,-6-1-883 16</inkml:trace>
  <inkml:trace contextRef="#ctx0" brushRef="#br0" timeOffset="2650.1207">4636 2318 1 0,'5'-5'0'0,"3"-3"0"0,2-1 0 16,-5 2 272-16,1 0 38 0,-5 3-26 0,0-1-28 15,0 1-17-15,-1-1-21 0,0 0-22 0,-1 2-20 16,-1 0-22-16,-1 0-21 0,-2-1-21 16,2 1-18-16,-6-1-17 0,3 1-10 0,-1 0-10 15,-1 1-9-15,-2 2-13 0,0 0-12 0,-4 0-8 16,-1 5-4-16,-5 5 0 0,-1 2 5 0,-4 5 4 15,-4 1 2-15,-2 3 2 0,-1 5-2 16,-2 1-1-16,3 5-5 0,5 3 0 0,0 1-6 0,6 3-3 16,4-2-2-16,3-1-4 0,8-2-1 15,5-4-1-15,5-2 2 0,6-3 3 0,7-1 6 16,3-3 6-16,9-5 3 0,9-1 3 0,4-6-3 16,6-3-3-16,3-5-3 0,3-4-5 0,-5-8-3 15,3-2-1-15,0-3-4 0,-6-5 1 16,-2-3-4-16,-4-2-2 0,-5-3-1 0,-1-6-5 15,-2-3 1-15,-3-4-2 0,-2-4 0 0,-5-3 4 16,0-1 3-16,-2 0 2 16,-1 0 4-16,-2-1-2 0,-5 2 1 0,-4 2 3 0,-4 1 3 15,-5 6 5-15,-1 2 2 0,-5 8 2 16,0 3 2-16,-1 5 0 0,0 3 5 0,-1 3 2 16,2 5 0-16,-1 4 0 0,5 0-1 0,-2 5-7 15,3 2-8-15,1 1-19 0,-2 4-13 0,2 1 1 16,-1 5 1-16,-2 10 14 0,3 7 9 0,-3 9 1 15,3 5 1-15,-1 4 1 0,1 7-2 16,0 1 0-16,-1 1 1 0,-1 3 1 0,1-6-1 16,1-1 2-16,0-1-1 0,3-5-2 0,-1-6 1 15,3-9 0-15,0-7-2 0,-1-5 1 0,1-5 1 16,0-1-3-16,0-6 0 0,-1-1 1 0,-1-3-1 16,1-2 1-16,1-2 4 0,5-4 1 0,5-3-1 15,5-5-1-15,5-6-4 0,-3 0-2 0,3-3 0 16,-4 1-3-16,3 2 0 0,-4 3 1 15,0 2-2-15,0 3 2 0,-3 1-1 0,-3 4-6 16,-2 3-1-16,1 2-1 0,-2 1-1 16,0 2 2-16,-2 1-1 0,2 1 0 0,4 3 4 15,-3 4 2-15,6 0 3 0,0 2 3 0,-1-1-3 16,0 3 6-16,2 0-1 0,1 1 1 0,-3-2 2 16,7 1-3-16,-1-4 1 0,5-1-2 15,-2 1-2-15,4-5 1 0,1 2-5 0,2-6 8 16,-1-1 0-16,0-3 0 0,2-4 3 0,0-3-1 15,-4-1 1-15,-2-3 1 0,-2-4 1 16,-7-3 0-16,-2-1 1 0,-3 0 3 0,-3 0-1 16,-2-2 1-16,-4 3-2 0,-2 1-2 0,-5 1 3 15,-3 2 1-15,2 4 0 0,-6 0 0 0,0 1-5 16,0 3-1-16,-3 2-1 0,3 1-1 0,0 4-1 16,-1-1 0-16,-2 1-1 0,-2 2-1 0,-3 2 1 15,-1 2-4-15,2 2 2 0,0 2 2 16,-5 3-2-16,2 1 2 0,-1 5-2 0,3-4-2 15,3 4 2-15,2-1 0 0,3 1 0 0,5 0-1 16,1 0 1-16,3 2-1 0,3-2 1 0,1 0 0 16,5-1-2-16,3-2 2 0,6 0-2 0,3-2 2 15,1-2 0-15,7-3 1 0,-5-4 4 16,3-3-3-16,-1-2 3 0,-5-2-3 0,-4 1 1 16,1-3 2-16,-4-3 1 0,2-2 3 15,-4-2-1-15,0 1 0 0,-2-2 1 0,-1-1 3 16,1-1 2-16,-2 0-3 0,-2 0 4 0,-2 1-4 15,-2 0 0-15,1 1 3 0,-3 2-7 0,1-1 5 16,-2 1-2-16,1 4 0 0,-3-3 2 16,1 3-1-16,1 2-1 0,-2 1 2 0,0-1 0 15,2 3-3-15,-1 0-1 0,2 1 0 0,-1 2-3 16,1 0 2-16,0 2-3 0,0-2-7 0,-1 0-4 16,1 1-14-16,-2 0-3 0,1 5 5 0,-4 2 5 15,3 1 11-15,-4 5 4 0,3-1-1 16,-1 5-1-16,1-1 2 0,1 1 1 0,2 0-2 15,-1 2 4-15,2-1-3 0,0 0 0 0,3 0 2 16,1-3-4-16,3 0 3 0,-1-3-1 0,-1 0 0 16,2-4-1-16,-2 0 3 0,2-4-1 0,0-1 0 15,1-2 8-15,0 1-8 0,1-2 6 16,0 0-1-16,1-2-2 0,1-2 6 0,-2 1 0 16,5-4 1-16,0 0-5 0,1-3 1 0,0-3-1 15,1-1-3-15,-2-2 3 0,2-1-4 16,-2-1 1-16,3 0-1 0,0 0-2 0,2-2 2 15,-7 0-5-15,4 2 4 0,-5 2 1 0,0 1 0 16,-3 3 1-16,0 2-3 0,-2 0 4 0,-2 4-6 16,2-3 2-16,-4 3 4 0,2 2-6 15,-3 1 5-15,-1-1-2 0,-1 3-4 0,0 1-3 16,1-1-9-16,-1 2-3 0,1 0-1 0,0 1 9 16,5 4 3-16,-3 2 6 0,4 0 2 0,-1 4-5 15,-1-1 4-15,-3 3 0 0,5-1 1 0,-5 2 1 16,6 2-3-16,-1 1 2 0,6 1-2 15,0-4 3-15,4 2 0 0,6-1-2 0,7-3 0 16,4 1-4-16,7-7 7 0,1-1 0 16,-5-5-1-16,-1-5 6 0,-5-3-1 0,-7-3 0 0,1-6 4 15,-3-1-2-15,-1-3 0 0,-1-3-1 0,1-3-2 16,-4-3-5-16,0-4 5 0,-2-3 1 16,-3-1-1-16,-2-1 8 0,-1-5-10 0,-2-1 0 15,0-4 2-15,-5-1-8 0,-4-1 7 0,0 6-1 16,-6 2 2-16,0 2 2 0,2 9 4 15,-2 3 0-15,1 6 0 0,2 3 10 0,-1 3-6 16,2 5 8-16,-1 3 2 0,3 3-10 0,2 2 1 16,-1 2-11-16,0 2-15 0,1 1-5 0,0 5-2 15,0 6 6-15,0 8 3 0,1 9 15 16,1 4-8-16,4 7 1 0,-3 6 1 0,0 4-11 16,1 6 9-16,-4 0-1 0,-4 2 3 0,1-3 5 15,-4-3-4-15,2 0 1 0,-5-5-3 0,2-3-2 16,5-7-1-16,0-3-5 0,3-4-10 0,2-5-23 15,1-2-21-15,-2-5-24 0,5-6-24 0,-3-3-46 16,3-4-31-16,-1-3-30 16,2-6-185-16,-2-4-568 0,3-6-465 0</inkml:trace>
  <inkml:trace contextRef="#ctx0" brushRef="#br0" timeOffset="2889.8792">7046 2191 1233 0,'3'-7'587'0,"7"-1"-414"0,8-2-50 16,3 1-2-16,8 0 17 0,2-2 1 0,1 2-16 16,9 1-25-16,-1-3-18 0,0 1-7 0,4 0-14 15,1 2-5-15,-1 0-4 0,-3-2-7 16,-1 2 3-16,-2-2-6 0,-5 4 6 0,0 0-2 16,-4 3-5-16,-2 1-1 0,-13-3-9 0,-5 4 10 15,-7 0 4-15,-2 0-3 0,0 1-6 0,-1 1-19 16,0 0-9-16,1-1-10 0,-2 1-11 15,-5 2 2-15,-3 2-17 0,-5 3-25 0,-10 3-40 16,2 2-103-16,-7 1-234 0,0 0-1243 0</inkml:trace>
  <inkml:trace contextRef="#ctx0" brushRef="#br0" timeOffset="3736.494">1854 3830 741 0,'-6'-1'243'0,"0"-2"27"0,-2 2 0 0,8 0 2 0,0 1-25 15,0 0-60-15,1 0-66 0,2 0-49 16,-1 0-27-16,-1 0-16 0,0 0-13 0,1 0 6 0,2 0 0 16,5 0 6-16,6-1 7 0,-2-2-1 15,8 2 3-15,2-1-1 0,3 1 1 0,9-3-2 16,2 1 1-16,11 0-2 0,4 0-4 0,4 1 3 15,2 0-12-15,3 1-2 0,0-1 0 16,6 2-6-16,0-1 5 0,4-2 0 0,6 1 0 16,2-3 3-16,9 1 5 0,7-1 5 0,7 1 1 15,2-2 3-15,3-1-8 0,0 0-2 16,5 0-1-16,5-2-8 0,2 1 8 0,6-2-2 16,1 1-4-16,6-4-1 0,-1 2 0 0,4 1-1 15,4-2 5-15,4 4 5 0,2-5-6 0,-1 1 1 16,6-1-6-16,-4 2-6 0,4 0 4 15,-2 0 0-15,-2 2-1 0,-3-3 6 0,-2 2-5 16,2-1 4-16,-1 0 3 0,-4-1 2 0,-2 2-2 16,-1-1-2-16,-1 1-2 0,1 0 0 0,-3-1-3 15,-7 1 1-15,-3-1-1 0,-4 2-4 0,-5 0 2 16,-2-2 0-16,-6 2-3 0,-8 0 3 16,-9-1-1-16,-7 3-1 0,-5 0-2 0,-12 1-4 15,-3 0 4-15,-10-1 0 0,-9 1 2 0,-6 2 3 16,-14-1-3-16,-8 2 5 0,-6 2 7 15,-6-1-3-15,-2 2 6 0,-1 0-10 0,1 0-2 0,-1 0-8 16,1 0 2-16,0 0 5 0,-1 0-5 16,1 0 10-16,-1-1-9 0,0 1-2 15,1 0 1-15,-1 1-2 0,2-1 0 0,-2-1 1 0,-3-2-4 16,2-1-4-16,0 0 3 16,-4-1 0-16,4 1 1 0,0-1 6 0,-1 2-13 0,-1 0-12 15,3 2-19-15,0 1-37 0,0-1-40 0,-5 3-72 16,-7 4-207-16,-7 3-1407 0</inkml:trace>
  <inkml:trace contextRef="#ctx0" brushRef="#br0" timeOffset="32378.5701">3011 4936 609 0,'-2'-4'476'16,"-1"-4"-185"-16,-2-2-16 0,4 6-28 0,0-1-21 16,1 2-27-16,-1 1-39 0,1 0-42 0,0 2-37 15,-2 0-30-15,2 1-28 0,0 0-15 16,0-1-11-16,-1 2-10 0,1-2-6 0,-1 6 5 16,-1 2 7-16,0 3 12 0,-3 8 8 0,1 2-1 15,-1 5 4-15,-1 3 2 0,0 3 2 0,0 1 5 16,0 3 1-16,2 3 8 0,-2 4 6 15,1 1 0-15,-1 0-4 0,4-3-8 0,2-1-5 16,2 1-5-16,2-6 0 0,5 4-2 16,-1-7 0-16,2 1 2 0,6-6-3 0,-2-3 3 15,4-2 1-15,-2-6 3 0,3 0 7 16,2-5 5-16,-1-4 6 0,5-4 5 0,-1-3 3 16,3-3-3-16,2-4-5 0,0-6-4 0,-1-4-8 15,2-3-3-15,-1-6-4 0,-2-2-2 16,-3-3-1-16,-2-5-2 0,-1 0-2 0,-3-2-3 0,0-2-1 15,-6 2-3-15,-2 0-1 0,1 0 1 16,-4 1-1-16,-2 2-1 0,-3-1 2 0,1 4-3 16,-3 4-2-16,0 1 2 0,-1 3-3 0,-2 0 0 15,0 1 2-15,-3 5-1 0,-1 1 0 0,-1 6 0 16,0-2-4-16,2 3 0 0,-1 3 0 0,1 1-3 16,1 3 1-16,3 1-5 0,-1 2-12 15,3 0-12-15,-1 2-12 0,-2 4-19 0,-2 5-29 16,0 4-44-16,-1 3-85 0,6 1-144 0,7 2-365 15,3-1-873-15</inkml:trace>
  <inkml:trace contextRef="#ctx0" brushRef="#br0" timeOffset="32676.0273">4250 4863 2296 0,'-4'-8'211'0,"1"1"-18"0,0-2-59 16,-1 4-17-16,1 2-14 0,0-1-16 0,1 3-19 16,-1 0-23-16,2 2-21 0,0 0-22 0,0 3-6 15,-4 1-2-15,-4 5 3 0,-6 5 10 0,-1 3-1 16,-3 5-1-16,-2 1 3 0,1 5 1 0,0 0 0 16,3 1 0-16,-2 3 0 0,3 1-3 15,1-1 0-15,-1 1-2 0,4 2 4 0,2 2 2 0,4-2 1 16,1-2 0-16,5-4-3 0,5-3-3 15,3-2-2-15,4-2 1 0,8-2-1 0,0-2-1 16,9-3-3-16,6-1-11 0,5-3-17 16,5-4-38-16,4-4-49 0,1-4-66 0,2-6-134 0,7-6-273 15,-5-3-985-15</inkml:trace>
  <inkml:trace contextRef="#ctx0" brushRef="#br0" timeOffset="32963.8834">4878 4993 1350 0,'2'-12'375'15,"1"-5"-72"-15,-3-4-47 0,1 5-32 16,-2 5-20-16,-2 0-35 0,0 4-36 0,-1 2-24 0,3 1-30 16,-2 3-25-16,0 1-19 0,3 1-21 15,-2 3-13-15,-4 2 0 0,-5 4 1 0,-4 5 6 16,-8 6 3-16,2 2-3 0,-3 3 1 0,2 3 2 16,0 4-4-16,3 2 2 0,-1 2-2 0,4 2-2 15,1 2-2-15,5 1 1 0,3-3-2 16,3-5-1-16,5 0 7 0,8-1-2 15,1-3 3-15,8-2 6 0,2-5-4 0,4-2 3 0,3-3 3 16,3-3-2-16,0-2 0 0,1-4 0 0,-1-3-3 16,1-4 0-16,2-2 3 0,-2-2-3 0,-1-3 0 15,-2-1-1-15,-2-2-7 16,-4-2 0-16,0-1-3 0,-2-2-8 0,0 1-6 0,-2-4-18 16,-1 1-27-16,0-3-35 0,-3 0-59 0,-1 0-127 15,1 0-364-15,-2 0-1007 0</inkml:trace>
  <inkml:trace contextRef="#ctx0" brushRef="#br0" timeOffset="33299.2823">5797 5098 1933 0,'-4'-8'490'15,"-1"-3"-282"-15,3 2-52 0,-1 1-20 0,3 3-13 16,-1 1-8-16,-1-2-4 0,1 2-21 0,1 3-20 16,1 0-24-16,1 2-20 0,-2-1-12 15,1 0-5-15,-1 0-2 0,1 0-4 0,-1 0 1 16,3 0 1-16,3 0 0 0,9 0 6 0,3-1-6 16,6 0-3-16,3 1 0 0,0 0-2 15,1-1 3-15,1-1 2 0,-1 1 0 0,1-1-2 16,-5 0 1-16,4 0-3 0,-6 0 2 0,2-3 3 15,-5 3-4-15,1-1 0 0,-4 2-2 0,-3 0-8 16,-3-1 0 0,-3 2-12-16,-4-1-20 0,-3 1-28 0,0 0-37 0,0 1-45 0,-2 2-59 15,-4 2-129-15,-3 3-355 0,-5-1-881 0</inkml:trace>
  <inkml:trace contextRef="#ctx0" brushRef="#br0" timeOffset="33571.3905">5646 5390 2093 0,'1'0'161'0,"-1"0"-23"16,1 1 13-16,1-1 58 0,0 0 25 0,1 0-27 15,-2 0-65-15,3 0-49 0,6-1-45 16,7-3-18-16,8 0-11 0,8 1-11 16,1 1 4-16,3-1-1 0,-2 0-1 0,3-1 1 0,0 1-2 15,-2-3 2-15,2 1-4 0,0 0 5 16,-5 0-5-16,-1-1 0 0,-3-1 1 0,-1 1-5 15,-5 2 2-15,-2-3 0 0,1 1-2 0,-4 2 2 16,-4 0-1-16,-3 2 3 0,-6 1 4 16,-4 0 5-16,-1 1-3 0,0 0-1 0,-1 0-1 15,1 1-11-15,-1-1 3 0,-2-1-6 0,-3-1-11 0,-4-1-15 16,-1 2-28-16,-7-3-46 0,-1 3-98 16,1-1-322-16,-3 2-1202 0</inkml:trace>
  <inkml:trace contextRef="#ctx0" brushRef="#br0" timeOffset="35646.1891">8254 4652 1 0,'2'-5'410'0,"-1"-1"-43"15,1-1-70-15,1 2-24 0,-1-1-20 0,-1 0-18 0,0 1-26 16,-1 2-29-16,-1-2-26 0,0 1-26 15,0 0-20-15,0 1-20 0,-3 2-17 0,2 0-14 16,0 2-17-16,-3-1-12 0,3 0-13 0,-6 1-8 16,-3 5-3-16,-1 1 3 0,-8 1 5 15,-2 7 3-15,-5-2 5 0,2 5 3 0,-3 3 2 16,-1 3 0-16,3 3 0 0,-2 0-3 0,-1 6 0 16,4 0-2-16,1 2-2 0,3-2-4 0,5-1-3 15,6 0-2-15,3-4 1 0,5 1 0 16,4-3 2-16,2 0 3 0,9 0 2 15,2-4 6-15,9 1 10 0,6-3 4 0,8-2 8 16,5-4-7-16,7-1-6 0,7-6-5 0,-1-2-9 16,3-1-1-16,-1-2-4 0,-7-2-4 0,-8-2-2 15,-2-1 3-15,-3-2-1 0,-6 0 2 16,-4 0 4-16,-5 0-4 0,-5-3 0 16,-5 3 3-16,-4 0-4 0,-1 1 5 0,-3-2 2 0,2 1-1 0,-5 0-4 15,-1 1 1-15,0-2-4 0,2-3-3 16,-3 1 3-16,-3 0-9 0,0-1-3 0,1 0-9 15,-6-1-18-15,4 1-12 0,-3 0-28 16,-2-3-36-16,-2 2-54 0,-1-3-119 16,-5 1-279-16,2-3-1109 0</inkml:trace>
  <inkml:trace contextRef="#ctx0" brushRef="#br0" timeOffset="36107.3127">7800 4160 1397 0,'-21'-8'175'16,"-3"-5"9"-16,-7 0 10 0,5 3 10 0,8 2-24 15,5 2 2-15,0 2-29 0,2-1-30 16,3 3-24-16,3 0-25 0,3 2-23 0,2 2-23 15,1 0-18-15,0-2-14 0,2 1-8 0,-2 0-6 16,0-2 3-16,1 6 18 0,4 1 18 16,-1 1 15-16,11 2 13 0,-1 0 7 0,10-2 5 15,6-2 4-15,4-1-7 0,7-1-10 0,4-3-13 16,0-1-8-16,3-2-5 0,3 0-8 16,-1 2-2-16,-2 0-4 0,1 1-3 0,-3-1 0 15,-3 1 1-15,-3 0 0 0,-4 0 1 0,-6 0-2 0,-5-2-3 16,-5 2 0-16,-4-2 2 0,-4 4-2 15,-4-2 0-15,-3 0-1 0,-4 2-1 0,-2-2 1 16,0 0 3-16,-1 1-1 0,1-1 4 0,-1 0-5 16,1 1 2-16,-1-1 0 0,1-2-1 0,0 2 3 15,-1 1-2-15,-2-1-3 0,3 1-1 16,-1 0 0-16,1-1 2 0,0 0-2 0,0-1 2 16,0 1-10-16,-1 0-8 0,0 4 2 15,0-1-13-15,-2 5-17 0,-2 2-36 0,2 1-75 16,-3 3-139-16,6 1-321 0,7 1-1040 0</inkml:trace>
  <inkml:trace contextRef="#ctx0" brushRef="#br0" timeOffset="37241.3734">9484 4806 1 0,'-7'-1'63'0,"5"-2"375"0,-4 1-94 0,3 1-17 0,2 1-52 15,1 0-39-15,0-1-37 0,0 2-34 16,-1-1-25-16,1 0-31 0,0 0-27 0,0 0-24 16,0 1-6-16,0-1-8 0,0 2-6 0,0-2-1 15,0 0-12-15,0 0-6 0,0 0-1 0,0 0-1 16,0 0 7-16,1 1 4 0,-1-1 5 15,0-1-1-15,0 2 7 0,0-1 2 16,0 0-1-16,0 0 2 0,0 0-10 0,0 0-7 0,0 0-4 16,0 2-7-16,0-2 0 0,0 0-1 0,0 0-1 15,0 0 0-15,0 0 1 0,1 0-1 16,-1 1 0-16,0-2 2 0,0 1-1 0,1 0-1 16,-1 1-1-16,0-1-7 0,0 0 4 0,0 0-1 15,0 0-2-15,2 0 1 0,-2 0-2 0,0 0 0 16,0 0 1-16,0 0 3 0,0 0-4 15,0 0-1-15,0 0 0 0,3 0-4 0,-3 1 4 16,1-1 0-16,-1 0 0 0,0 0 2 0,0 0-2 16,0 0 0-16,0 0 1 0,0 0 1 0,1 2 1 15,-1-2 2-15,0 0-1 0,0-2-1 0,0 2 2 16,0 2 2-16,0-2 1 0,0-2 1 16,0 2-2-16,1 0 0 0,-1 0-1 0,0 2-1 15,0-2-1-15,0 0-4 0,0 0 1 0,0 0-5 16,0 0 4-16,0 0-1 0,1 0 0 0,-1 0 3 15,0 0-2-15,0 0 0 0,0 0 0 16,0 0 1-16,0 1 0 0,0-2 0 0,0 1 1 16,0-2-1-16,1 2 3 0,-1 0 3 0,0 0-1 15,0 2 5-15,0-4-2 0,1 2-4 16,-1 0 2-16,0 2-2 0,2-2-3 16,-2 0 1-16,0 0-3 0,-2-2-2 0,4 2 1 0,-2 2-2 15,0-2 2-15,2 0 3 0,0 0-4 0,-2-2-1 16,2 4 6-16,5-2 2 0,6 1 5 15,5 1 1-15,5-2-6 0,5 1-4 16,-4 0-1-16,4 1-1 0,-3-1 2 0,0 0 4 0,1-2-5 16,1 2-1-16,4-1 1 0,3 0-5 0,2 0 3 15,1-1 1-15,4 0 0 0,-3-2 0 16,4 2 1-16,3-1-2 0,-4 1 0 0,0 1 2 16,0-2-3-16,-1 1 1 0,-3 0-1 0,1 1 0 15,-3-2 0-15,-3 2 2 0,-4 0-1 0,-5-1 1 16,-3 1-1-16,-3 0 0 0,-7 0 1 0,-6 0 2 15,0 0-2-15,-1-2 2 0,-3 2 1 0,0 0-2 16,-1 2 3-16,1-2 1 0,-2 0-3 16,2-2 2-16,0 2-2 0,-1 0-1 0,1 0 1 15,-2 0 0-15,1 0-2 0,1 0 0 0,0 0-2 16,0-1-2-16,0 0-6 0,-1-2-5 16,-1 0-8-16,-2-1-6 0,0 0-13 15,1 0-12-15,-3 2-21 0,2-1-31 0,-2 2-34 0,0 0-46 16,0 0-66-16,-3 0-119 0,0 2-227 15,-2 0-928-15</inkml:trace>
  <inkml:trace contextRef="#ctx0" brushRef="#br0" timeOffset="37671.8791">10062 4512 601 0,'-3'-2'335'0,"2"-4"-31"16,-1-1-20-16,0 3-12 0,2 1-19 0,0 0-38 16,0 1-46-16,-1 2-51 0,1 0-51 0,0 1-38 15,0 0-28-15,0-1-16 0,0 2-3 0,1 1 7 16,-1 3 12-16,0 5 18 0,2-1 11 0,-2 8 3 15,3 3 4-15,-1 3 8 0,-2 5 5 16,-2 3 6-16,-1 6 4 0,0 4-3 0,-2 2-3 16,0 1-10-16,-2-1-10 0,3 0-6 0,0-2-6 15,1-2-1-15,-1-4 0 0,1 0-1 0,2-5-6 16,1-3 1-16,-2-3-4 0,2-1-2 0,0-4 5 16,0 1-6-16,0-6 0 0,0-1 1 15,0-4-1-15,0-2-1 0,0-3 2 0,2-1 1 16,-2-2-3-16,0 0 8 0,0-2 4 0,0 0 5 15,0-2 9-15,0 1-6 0,1 1-4 16,-1-1-7-16,0 0-10 0,2 0-9 0,-2 1-21 16,1-3-43-16,0 1-43 0,2-3-64 15,1-1-111-15,1-1-252 0,0 1-1084 0</inkml:trace>
  <inkml:trace contextRef="#ctx0" brushRef="#br0" timeOffset="38711.3165">11421 4610 1 0,'0'-1'0'0,"-1"-2"0"0,0-1 0 16,0 1 256-16,1 0 38 0,0 0-45 0,0 2-39 16,-2 0-16-16,4 1-7 0,-2 0-26 15,0 0-31-15,0 0-33 0,0 1-29 0,-2-1-12 16,2 0-7-16,0 1-4 0,-1-1-3 0,1 0 5 15,0 2 4-15,0-2 6 0,-1 0 6 0,1 0 3 16,0 0 6-16,0 0 1 0,0 0 3 16,0 0 0-16,0 0-8 0,0 0-5 0,0 0-5 15,0 0-3-15,0 0-1 0,0 0-1 0,0 1-4 16,0-1-7-16,1-1 0 0,-1 1-9 0,0 0-2 16,1 1-4-16,-1-1-8 0,0 0-1 15,0 0-3-15,0 0-3 0,2 0 1 0,-2 0 0 16,0 0-1-16,0 0 2 0,1 0 4 0,0-1-4 15,0 1 1-15,6-3-4 0,5 1-6 0,8-3 1 16,9 1-4-16,1-1 0 0,3 0-2 0,3 1 1 16,3 1 1-16,-2-1-3 0,3 0 8 15,0-2-7-15,2 0 1 0,-1 1 0 0,-2 1-7 16,1 0 7-16,-7 1 0 0,-3-2-1 16,0 1 4-16,-2 3-4 0,-7-3 0 0,1 3 2 15,-5-1-1-15,-5 1 0 0,-2 0 0 0,-5 1-2 16,-1 0-4-16,-4 0 4 0,0 0 0 0,0 0-2 15,-2 1-1-15,1-1-7 0,0 2 0 16,-2 3 3-16,1 0 5 0,-6 7 4 0,2-1 0 16,-5 5 1-16,-3 2-4 0,-4 2 5 0,-3 4-1 15,-5 1-1-15,-3 5 8 0,-1 3-7 0,-7 6-1 16,1 3 5-16,-5 0-6 0,-2 3 3 16,-4 1 1-16,-1 3-2 0,-2-2-3 0,-1 2 5 15,4-3-1-15,0-1-1 0,7-4 2 0,7-11-2 16,7-4-1-16,8-7 1 0,3-4-2 0,6-5 0 15,4-3 0-15,-1-1 0 0,3-5 0 0,3 1 2 16,2-2 2-16,-1 0 3 0,2 0 4 0,-1-1 2 16,3 1 8-16,7 0 1 0,13-1-2 15,11 0 2-15,11-2-11 0,5 1-3 0,4-1-2 16,1 6-3-16,-1-1 0 0,-3 1-2 0,-3 2 0 16,-5-4 0-16,-3 1 1 0,-3 0 2 0,1 2-3 15,0-3 0-15,1 1 0 0,-6 2 0 0,-3-3 1 16,-8 1 0-16,-4 0-1 0,-9-1 0 0,-2 1 3 15,-5-2 2-15,-1 0 5 0,-3 0 4 16,0-1 1-16,0 1 1 0,0 0 2 16,0 0-3-16,0-1 1 0,-1 1-2 0,1 0-4 15,0 0-1-15,-2 1-3 0,4-2 1 0,-2 1-2 16,0-1-5-16,-2-3-10 0,2-1-14 0,0 1-21 16,2-2-30-16,-2 1-49 0,1-2-92 15,2 2-252-15,-2 0-1165 0</inkml:trace>
  <inkml:trace contextRef="#ctx0" brushRef="#br0" timeOffset="39320.6562">13157 4607 1663 0,'0'2'-31'15,"0"1"-12"-15,0 3-16 0,0 5 74 0,0-1 57 16,-2 6 26-16,0 1 22 0,-5 0 10 15,1 1-6-15,-3 2-12 0,1 1-20 0,-1-3-13 16,0-2-10-16,-2 1-4 0,1-4 4 0,-5 0-4 16,4-1-3-16,-2-2-3 0,1-2-6 0,2-2 5 15,0-3 2-15,0-1 1 0,-2-1-3 0,-1-2-6 16,2-1-8-16,-3-5-6 0,1-2-4 16,-2-2-11-16,0-1-8 0,-1-3-4 0,3 3-6 15,3-2 2-15,0 1 2 0,2 1-1 16,5 3 2-16,-1 1 0 0,4-3-2 0,1 0-2 15,2-4-4-15,3 3-3 0,4 0-3 0,4 0-2 16,3 2 3-16,7 0-1 0,1-2 2 16,7 2 0-16,8 1 2 0,2 1 2 0,6 0-1 15,4-1 3-15,5 0 0 0,2 2-1 0,2 1 3 16,-1-1-2-16,-4 3 2 0,3-1 2 0,-7-2 1 16,-1 2 0-16,-2-1 2 0,-8 0-1 0,-2 2-1 15,-7-2 0-15,-3 1 0 0,-8 1 2 0,-3 2 1 16,-5 1 0-16,-6 2 0 0,-4-2 3 0,-3 1 1 15,0 0-1-15,0-2-4 0,-1 4-3 16,1-2-5-16,-1 0-1 0,0 0-5 0,-1 0-4 16,1 0-6-16,-2 1-1 0,-1 3 3 0,-4 1-8 15,-4 0-10-15,1 3-30 0,-1-2-42 0,1 3-71 16,1 2-135-16,3 2-299 0,-1 2-1011 16</inkml:trace>
  <inkml:trace contextRef="#ctx0" brushRef="#br0" timeOffset="39774.2232">14164 5014 1855 0,'-2'-7'342'0,"-6"-2"-139"0,2-2-53 15,-1 5-18-15,0 1-8 0,2-1-15 16,-3 2-27-16,-2 0-25 0,1 1-19 0,-2 0-18 15,-3 3-8-15,-3 1-3 0,-5 4-4 0,-6 1 5 16,4 3-1-16,-4 3 0 0,-1 3 2 0,4 2 1 16,-2 2-1-16,-1 3 2 0,3 2 3 0,-1 4-6 15,5 2 1-15,4 2-1 0,0-1-5 0,6-1 5 16,3-1 1-16,2-4 1 0,6 0 3 16,5-4 8-16,2-1 7 0,5 0 8 15,8 0 12-15,3-1-1 0,9-6 0 0,8 1-7 0,4-5-13 16,6 0-5-16,3-4-6 0,-3-1-4 0,3-3 3 15,-8-1-7-15,-2-1 0 0,-3-2-3 16,0 1 0-16,-1 0-2 0,-7 0-3 0,-2 0 3 16,-9 1-7-16,-3 0 8 0,-9 1 1 15,-6 0 1-15,-1-2 8 0,0 2-3 0,-4 0-1 16,2 0 0-16,-2 0 0 0,1 0-1 0,0 2 1 16,1-2 0-16,-1-2-9 0,0 2 7 0,1 0-4 15,0 0-1-15,-1 0 5 0,1 0-6 0,0 0-1 16,0-2 2-16,-2 2-3 0,0-3-4 0,-1 1-1 15,0-2-7-15,-3-2-12 0,3 2-9 16,-4-1-27-16,4 2-48 0,-3 1-66 0,2 1-165 16,-6 1-694-16,-6 0-689 0</inkml:trace>
  <inkml:trace contextRef="#ctx0" brushRef="#br0" timeOffset="40971.8337">2797 6889 1 0,'0'-3'121'0,"0"-2"300"0,0 0-71 16,-1-1-35-16,1 3-15 0,0-1-22 15,0-1-29-15,0 1-24 0,0 3-45 0,0 0-49 16,0 2-37-16,0-1-40 0,0 1-26 16,0-1-18-16,0 2-19 0,0-1 4 0,0 3 2 0,0 3 8 15,0 2 10-15,1 6 0 0,-1 3 3 16,1 0 3-16,-1 7 9 0,-1 4 8 0,0 3 7 16,-5 6 3-16,2 1-7 0,-3 5 0 0,2 1-5 15,-3 3-4-15,-3 1 0 0,0 2-8 16,1-2-3-16,0-2-5 0,0-3 1 0,1-4-4 15,2-4 0-15,0-4 2 0,3-6-2 0,4-4 5 16,-1-5-1-16,1 1-1 0,1-1-1 0,0-4-2 16,5 0 1-16,0-3 2 0,2 2 6 0,2-5 2 15,4 0 5-15,2 0 5 0,7-3-1 0,5-2 2 16,3-3-4-16,9-3-6 0,7 0-5 16,1-5-7-16,2 1-3 0,-3-2-1 0,-1 2 0 15,-2-2-3-15,-2-1-1 0,-4 3-1 16,-5-2-3-16,-4 2 2 0,-6 2 1 0,-3 1-1 0,-2-1 4 15,-5 1-3-15,-3 2-2 0,-1 1 1 16,-5 1 0-16,-3 0 1 0,1 1 1 16,-2 0 0-16,-2-1-2 0,2 2 2 0,-1-1-2 0,1 0 1 15,0 0 2-15,-1 0-4 0,1 0 2 16,0 0-1-16,0-1-1 0,-2-1-2 0,1-2-10 16,-4-1-12-16,1-4-22 0,2 3-32 0,-3-6-45 15,2-1-80-15,1-2-137 0,2-4-442 0,2-2-875 16</inkml:trace>
  <inkml:trace contextRef="#ctx0" brushRef="#br0" timeOffset="41228.8998">4049 7053 1497 0,'0'-12'627'0,"-3"-1"-344"0,1-4-60 15,-1 5-39-15,-1 3-31 0,-2 1-26 0,0 0-27 16,-5 4-35-16,2 1-24 0,-2 4-19 0,-4 4-11 15,-3 4-3-15,-3 2 1 0,-4 7 1 16,-3 2 1-16,2 3 2 0,0 3-1 0,4 3-1 16,2 1-3-16,4 2-2 0,2 0-3 0,5 1-1 15,3 3 2-15,5-1 0 0,2 0-1 0,5-1 2 16,3-1-1-16,6-1 2 0,3-1-2 16,4-2 0-16,3 0-5 0,4-6-17 0,3-4-30 15,4-1-42-15,4-6-70 0,3-7-94 0,4-4-243 16,4-5-1115-16</inkml:trace>
  <inkml:trace contextRef="#ctx0" brushRef="#br0" timeOffset="41481.1218">4695 7045 2055 0,'0'-9'309'0,"0"-3"-84"16,-1-1-40-16,-2 3-21 0,1 2-21 0,-2 4-32 15,-1 0-36-15,0 3-32 16,0 2-20-16,-6 3-10 0,-1 3-3 0,-4 4 3 15,-4 3 1-15,-2 6 6 0,-3 5 0 0,1 2-2 16,2 2-1-16,1 1-3 0,0 2-4 0,4 2-3 16,1 2 0-16,5 1-6 0,5 0 3 15,3-1 1-15,4-1-3 0,4-1 4 0,7-5-1 16,4 0 2-16,0-1 1 0,5-6 1 0,3 0-1 16,2-2-3-16,5-4 2 0,3-4-8 0,3 1-10 15,6-5-19-15,5-1-32 0,7-1-47 0,0-1-86 16,6-3-198-16,2-2-680 0,2-2-560 15</inkml:trace>
  <inkml:trace contextRef="#ctx0" brushRef="#br0" timeOffset="41819.3331">5736 7125 1322 0,'-5'-5'254'0,"0"3"47"0,2-1-15 0,5 1-49 0,0-2-67 16,5 1-55-16,1-1-27 0,6-3-5 0,3 1-9 15,7 1-14-15,3 0-16 0,7 0-8 16,5 1-10-16,4 0-8 0,0 3-5 0,5-1-4 16,-6 2-3-16,1 1-1 0,-1 1-1 0,-2 2 0 15,-1 0-5-15,-1 2-15 0,-5 0-39 16,-3 1-64-16,-2 2-120 0,-7 0-181 0,-1 0-485 0,-8 3-494 16</inkml:trace>
  <inkml:trace contextRef="#ctx0" brushRef="#br0" timeOffset="41996.0221">5783 7411 954 0,'-7'4'246'0,"-2"1"-85"0,0 0 16 0,9 0 38 16,4 1 30-16,3-2 1 0,6 1-39 16,2 1-53-16,8 0-37 0,5 1-29 0,4-1-29 0,8 2-17 15,6 2-15-15,2-3-7 0,3 1-5 16,0 0-10-16,4 1-41 0,0 0-110 0,4-2-286 15,0-2-1154-15</inkml:trace>
  <inkml:trace contextRef="#ctx0" brushRef="#br0" timeOffset="42410.4124">8315 6897 1104 0,'-16'-5'231'0,"-4"-2"-15"0,-3-1-21 0,4 3-17 15,5 4-30-15,-3 2-21 0,4 2-24 0,-5 1-9 16,0 3-6-16,2 4 0 0,-4 3-1 0,-1 3-9 16,-4 5-11-16,4 5-11 0,-3 5-6 15,-1 2-4-15,2 6-2 0,3 2-8 0,2 1-10 16,6 2-3-16,3 0-6 0,7 0 2 0,8-5 7 16,6-2 1-16,6-2 2 0,7-4 8 15,6 2-3-15,8-7 0 0,3-4-2 16,5-2-5-16,3-6-6 0,-2-3-3 0,3-4-1 0,0-4-4 15,-4-2 5-15,-3-2-7 0,-3-4-3 0,-4 1-4 16,-5-3-13-16,-3-4-9 0,-4 0-21 16,-6-5-35-16,-2-2-63 0,-4-4-121 15,-1 0-277-15,-5-3-1100 0</inkml:trace>
  <inkml:trace contextRef="#ctx0" brushRef="#br0" timeOffset="42775.4614">7628 6465 2355 0,'-4'-2'136'0,"-5"-1"27"0,2 0 3 0,6 2-4 16,2-1-26-16,3 2-41 0,-2 0-42 0,1 0-26 15,8-2-15-15,7-1-6 0,10 1 0 16,8 0-1-16,13-1-1 0,4 2 5 16,6-1 0-16,2-1-1 0,1 1 4 0,0 1-9 0,-4 1 0 15,-1 1-1-15,-9 0-3 0,-3 2 2 16,-6-1 0-16,-7 0 0 0,-8 1-2 0,-2-1 2 16,-4-1 0-16,-8 0-1 0,-4 0 9 0,-3 1-8 15,-2-1 0-15,-1-1 2 0,0 1-7 0,-1-1 3 0,0 0-1 16,0 0-2-16,0 3 0 0,-3 1 2 15,2 1-3-15,0 2-14 0,0 1-18 0,-3 1-69 16,4 4-117-16,1-1-269 0,3 4-1149 0</inkml:trace>
  <inkml:trace contextRef="#ctx0" brushRef="#br0" timeOffset="43211.1789">9587 7174 824 0,'-11'0'406'0,"-4"-2"32"0,2 1-26 15,11-2-56-15,3 3-73 0,-1 3-84 0,3-3-73 16,-2 0-36-16,3-3-26 0,5-1-18 16,4 0-14-16,8 1-12 0,8-2 1 0,7 4-3 15,7-3-1-15,5 0-1 0,0 2-1 0,2 1-5 16,-3 2-2-16,-2 0-2 0,-4 2-1 15,0 0 2-15,-3 0-2 0,-5-1-3 0,-4 2 0 16,-2 0-4-16,-6 0 2 0,-4-1 4 0,-1 1-2 16,-5-2 4-16,-2-1-3 0,-3 1 1 15,-4-2 1-15,-1-2 1 0,-1 2 5 0,0 2-2 16,0-4 3-16,0 4-7 0,0-4-6 0,1 2-15 16,-1-1-47-16,1-6-68 0,3 1-148 0,2-2-386 15,3-3-994-15</inkml:trace>
  <inkml:trace contextRef="#ctx0" brushRef="#br0" timeOffset="43709.1057">10872 6697 1958 0,'-12'-2'74'0,"-3"-2"10"0,-3 2 17 16,7 1 8-16,5 2-7 0,3-1-25 0,3 1-40 16,2-2-28-16,-1 3-4 0,2 1 9 0,1 0 18 15,7 4 24-15,6 0 18 0,6 2-2 16,11-1-8-16,7-1-17 0,5 3-19 0,3 1-9 16,0 0-6-16,-5-3-4 0,-3 1-1 0,-6 0-4 15,-5 0-1-15,-3-1-2 0,-7 2-1 0,-3-3-1 16,-4 1 1-16,-4 0 1 0,-5 1-1 15,-2 3 3-15,-3-1 2 0,-3 5 5 0,-4 2 5 0,-7 0 3 16,-3 4 1-16,-3 1 1 0,-6 0-1 16,-2-1-4-16,0-1-1 0,0 0-2 0,0 1-5 15,1 0-3-15,5-1-2 0,2-4-4 0,4 0 2 16,6-1 0-16,4-4 2 0,3 3-1 16,2-4 1-16,5 1 5 0,2-3 5 0,4-2 14 15,2 2 4-15,6-2 5 0,7-4 2 16,5 1-11-16,5-2-1 0,1-2-5 0,1 0-9 0,1 0 5 15,0 0-8-15,-3-2-3 0,-4 2-1 16,-4 0-6-16,-4 0 4 0,-3 2-1 0,-3-1 0 16,-1-1-3-16,-2 1 2 0,-2 0 3 0,0 1 0 15,-2-1 4-15,-1 0-7 0,1 1-1 16,-1-2-2-16,-1 1-8 0,2 2-10 0,1-2-25 16,1 0-41-16,6 0-68 0,0-2-137 0,5-1-353 15,0-2-970-15</inkml:trace>
  <inkml:trace contextRef="#ctx0" brushRef="#br0" timeOffset="44126.4934">12494 6936 1739 0,'0'-2'468'0,"1"1"-300"0,-1-2-114 15,0 6-48-15,0-1-1 0,-1 3 19 16,-2 2 22-16,-2 5 10 0,2 1-1 15,-4 0-4-15,1 4-6 0,-3-1-4 0,-1 2 1 0,0 2-5 16,0-2 0-16,-3-2-1 0,-1 0-3 16,-1-4 1-16,1 1-4 0,1-5 1 0,-1-2 4 15,-1 0 1-15,0-4 0 0,-1 1-4 0,1-3-2 16,-2-2-4-16,0-1-3 0,0-6-2 16,-1 0-6-16,2-4-1 0,3-1-3 0,0-2-2 15,6-2-2-15,0 0-5 0,5-2 1 0,2 0-3 16,4-1-2-16,2 1-4 0,3 0 0 0,7 3-3 15,1-1 0-15,3 4 5 0,8 2-6 16,4-2 3-16,1 4 2 0,6 1 0 0,1 1 8 16,0 2-1-16,0 0 2 0,1 1-4 0,-1 0 2 15,-3 0 1-15,-1 1 0 0,1 0 1 0,-2 1-3 16,0-2 0-16,-1 3 0 0,-3 2 2 16,-1-3-1-16,-6 2-2 0,-1 0 2 0,-3 1 0 0,-3 0-2 15,-1 0 1-15,-3 0-1 0,-2-2 4 16,-2 2-6-16,1 2-5 0,-4-1-19 0,3 0-41 15,-3 2-52-15,4 0-112 0,1 3-284 0,5 0-1085 16</inkml:trace>
  <inkml:trace contextRef="#ctx0" brushRef="#br0" timeOffset="44507.0908">13678 7028 2005 0,'-4'0'212'16,"1"-2"-67"-16,-4 1-9 0,-2 0-16 16,-1 2-4-16,-2-1-14 0,-4 3-21 0,1 1-26 15,-5 0-11-15,-1 3-9 0,-1 2-7 0,-4 2 0 16,1 0 0-16,-2 1-3 0,3 3-4 16,-4-1-2-16,4 3-4 0,-2-1-3 0,-2 1 0 15,5 2-6-15,1 0 0 0,2 2-3 0,1 0-1 16,5-1 2-16,0 0-1 0,6 1 2 15,2-2-2-15,5 2 4 0,3 0 4 0,8-2 6 16,6-1 6-16,7 2 1 0,5-5 1 0,10 0 5 16,8-2-5-16,6-4 0 0,0-3-1 15,1-4-6-15,0-2-3 0,-1-3 2 0,-2-3-1 16,-3-1 0-16,-1 1 4 0,-8-3-4 0,-1 2 2 0,-7-1 5 16,-8-1 5-16,-3 1 4 0,-3 0 1 15,-7-1 1-15,-3 2-6 0,0 1-4 0,-4 1-5 16,-2-1-7-16,0 3-5 0,-2 0-8 0,-5-1-12 15,-1 2-21-15,-6 2-41 0,-10 3-94 16,-9 4-477-16,-8 3-1138 0</inkml:trace>
  <inkml:trace contextRef="#ctx0" brushRef="#br0" timeOffset="73044.4752">8730 4202 1 0,'0'-3'0'0,"0"2"0"16,0-2 0-16,0 1 175 0,0-2 75 0,0 1 7 16,0 1-13-16,0-1-14 0,0 1 6 0,0 1-8 15,-1 1-19-15,1-1-34 16,0 1-28-16,0 1-35 0,0-1-39 0,0 0-24 0,1 0-15 15,-1 0-14-15,0 0-3 0,0 0-4 0,0 0-2 16,0 1 0-16,0-1 6 0,0 0 7 0,2 0 4 16,-2-1 7-16,0 1-1 0,0 0-3 15,1 0-1-15,-1-1-8 0,0 1-7 0,1 0 5 0,0-1 1 16,4-1 0-16,0-2 4 16,5-2-5-16,6 1-3 0,-2-4 0 0,4 1 0 0,1 0-2 15,3-3-1-15,2-1-3 0,6 0 1 0,3-3 1 16,4-3-1-16,5 4 0 0,4-4-4 15,-2-3 0-15,5 1-1 0,2-1 3 0,0-1-2 16,1 1-1-16,5-1-1 0,-2 1-2 0,3-1 0 16,2 0 0-16,-5 1-1 0,5 0 0 0,-1 1 0 15,-2-1 0-15,-2-1 3 0,-1-1 1 0,-4 1-1 16,0 1 0-16,0 0 0 16,1 1-5-16,1 1 0 0,-2-1 3 0,2-1-2 0,2 2 5 15,4-4-3-15,0 0 0 0,4-1 1 0,0-3-1 16,0 1 0-16,2 0 5 0,1 1 2 15,1 1 4-15,0-1 2 0,-4 2-4 0,-1-1-2 0,-5 4-2 16,1 0-1-16,-4 0-2 0,-3 3 0 16,-1-1-2-16,-4 3 0 0,0-3 2 15,-4 3-3-15,-1 1 2 0,0-3-2 0,-3 1 1 16,1 3 1-16,-5-3-1 0,2 0 1 0,-4 3-3 16,-1 3 0-16,-5-1 1 0,-1 2-2 0,-6 1 1 15,1 1-2-15,-5 3 2 0,-4 1 0 16,-5-1 1-16,-3 2 4 0,-2 2 2 0,0 0 1 0,0 2-1 15,-1-2-1-15,1-2-3 0,-1 2-3 16,1 2-3-16,0-2-1 0,0 3-4 0,-2-3-9 16,2 1-10-16,-1-1-13 0,0-1-11 0,1 2-11 15,-1-1-11-15,-1 0-25 0,0 0-21 0,-2 0-27 16,-3-1-41-16,-3-4-45 0,0 2-40 16,-1-3-21-16,-2-1 17 0,-4-1 63 0,3 0 70 15,-3 2 64-15,-2 0 49 0,-2-2 26 0,0 2 27 16,-2-1 46-16,1 0 45 0,2 0 42 15,1 1 27-15,3 0 8 0,5 0 11 16,-2 3-4-16,6-3-14 0,4 3-31 0,1-1-55 0,3 2-52 16,2 2-36-16,3-1-20 0,5-3 1 0,3 0 11 15,5 2 2-15,8-1 0 0,5 3-2 0,0 2 1 16,3 1-2-16,0 5 1 0,-4 0-1 16,-1 2-2-16,-5 3 0 0,-4-2 2 0,-3 2 2 15,-4-2 3-15,-2 6 5 0,-5-3 7 16,-2 1 13-16,-3 1 17 0,-2-2 11 0,-5 4 0 0,-2 1-2 15,-6 1-9-15,-2 0-11 0,-4 0-5 0,-3-1-9 16,-2-1-6-16,-2-1-4 0,2 1-6 16,3-3-7-16,1-2-20 0,3-5-56 0,4-1-122 15,2 0-282-15,4-3-1150 0</inkml:trace>
  <inkml:trace contextRef="#ctx0" brushRef="#br0" timeOffset="74405.481">12797 2649 1531 0,'-5'-4'251'0,"2"-2"12"0,0 2-74 15,1 3-74-15,-1 2-60 0,2 1-58 0,0-1-22 16,0 6 5-16,-2 3 9 0,-1 6 26 16,1 6 20-16,-4 7 0 0,3 3-3 0,-1 7-7 15,3 5-7-15,1 7-1 0,1 3-4 0,0 2 4 16,0 2-1-16,3-7-5 0,2 0-1 16,-2-5-1-16,5-5-4 0,-5-8-1 0,4-4 6 15,-5-8-7-15,0-3-1 0,2-3 3 16,-2-6 0-16,-2-4 10 0,0-2 25 0,0-1 38 0,0-2 35 15,-2-2 28-15,0-1-23 0,-2-4-38 16,0-6-35-16,-3-5-37 0,-3-6-2 0,1-8-1 16,-1-1-7-16,0-4 1 0,1 0 2 0,1 0 0 15,0-1 3-15,-1 1-2 0,1-2-1 0,0-1 0 16,2 0 1-16,-1-3-3 0,0 3 1 0,3 1-5 16,1-1-6-16,4 4 4 0,3-3-2 15,4 2-1-15,1 0 2 0,4 1 1 0,6 0-1 16,-2 3 3-16,5 0 2 0,1 6 0 15,-2 5 0-15,-1 4-2 0,0 8-8 0,-7 3 0 0,0 3 0 16,-2 4-2-16,2 3 4 0,-1 2 2 0,-1 6 1 16,3 5 2-16,-3 5 5 0,-3 4 0 15,-2 7 1-15,-4 6 3 0,-3 6-3 0,-4 3 2 16,-2 0 2-16,-3 1-1 0,-4-7 5 0,3-2-4 16,0-7-1-16,1-6-1 0,-2-1-4 0,4-7 6 15,2 0 1-15,0-5-3 0,3-5 0 16,3-5 0-16,0-2 8 0,0-2 12 0,0 1 17 15,1-4 3-15,0-2-7 0,2-7-13 0,2-3-16 16,2-5-9-16,5-4-1 0,0 1 1 16,3-2 3-16,1 1-4 0,3 1 0 0,-3-1 2 15,5 3-2-15,-3 0 1 0,3 3 0 0,-3 3-1 16,1 2-4-16,-4 3 2 0,0 3 2 16,-2 0-3-16,0 2 0 0,0 3-5 0,-1 2-2 15,1 2 1-15,2 3 1 0,0 2 1 0,2 4 4 16,2 2 1-16,1 6-1 0,-1 2 3 0,4 2 2 15,-4 2 1-15,0 1 2 0,-4 2-1 0,4 2-2 16,-8 1 2-16,-1 0 1 0,-2-1 0 0,-5-2 1 16,0-2-2-16,-2-4-1 0,-2-3 2 0,-2-5 1 15,2 0 2-15,-3-5 3 0,0-1-3 16,2-1 0-16,2-3 9 0,-1-2 9 0,1-4 4 16,-3 0 0-16,0-4-11 0,-1-4-16 0,-1-1-2 15,0-4-1-15,0-4-2 0,1-3 1 16,3-2-2-16,2-1-2 0,1 1-1 15,5 0-1-15,-2 2 3 0,2 2 2 0,3 1 2 16,0 1-1-16,2 1 0 0,-2 1 1 0,2 0 1 16,-1 5 1-16,-1 2-1 0,-3 5-2 0,1 2-5 15,-2 2-6-15,-1 1-2 0,3 2-1 0,-1 3 4 16,0 3 5-16,5 5 2 0,-1 4 3 16,3 3 2-16,-3 3 2 0,-1 2 1 0,3 0 0 15,-1 3-1-15,-1-3-2 0,-1 2 3 0,-2-1 2 16,3-1-2-16,0-3 2 0,-1-6-1 0,-2-3-1 15,3-4 1-15,-3-4 2 0,1-1 1 0,-4-4 7 16,2-2 8-16,1-4 4 0,2-4 4 16,1-3-1-16,-1-7-6 0,0-4-5 0,2-3-1 15,-3-4-4-15,0 1 1 0,-4-1-1 0,0-2-1 16,-3 1-2-16,-1 1-4 0,-1-2-2 16,-1 5 1-16,-1 1 1 0,-5 5 1 0,2 4 1 0,-2 4-5 15,-3 3-5-15,-1 4-5 0,0 3-5 0,-4 2-1 16,0 1-2-16,-5 2 1 0,2 1-1 15,-4 2 0-15,0 5-5 0,-2 1-13 16,0 2-30-16,3 2-63 0,5-1-108 0,2 4-167 0,10 0-396 16,2-3-714-16</inkml:trace>
  <inkml:trace contextRef="#ctx0" brushRef="#br0" timeOffset="75652.3059">14007 2178 1072 0,'0'-9'349'15,"0"-5"13"-15,-1-3-61 0,-1 9-46 0,2 5-42 16,-2 2-74-16,2 2-67 0,0 2-55 15,-1-3-37-15,1 1-26 0,0 3 4 0,1 6 14 16,1 5 29-16,2 8 34 0,-2 4 4 0,5 6-5 16,-3 2-7-16,4 5-5 0,0 2-5 0,-3 4 3 15,3 4 1-15,2 2-1 0,-2 2 1 16,-1 3-6-16,-1 0 3 0,4-2 0 0,-2 2 3 16,-4-3 1-16,3-2-4 0,-4-4 0 0,2-6-10 15,-2-6 2-15,-1-7-4 0,1-7-5 0,-3-4 4 16,0-3-16-16,-3-5-11 0,1 0-12 15,-2-6-8-15,-1-1-17 0,1-6-37 0,-4 0-74 16,-4-6-110-16,-1-3-133 0,-1-3-219 0,0-4-226 16,-1-2 415-16</inkml:trace>
  <inkml:trace contextRef="#ctx0" brushRef="#br0" timeOffset="75893.0569">13859 2674 1 0,'-3'-23'0'0,"-2"-3"277"0,1-11 40 15,4 6-17-15,7 5-48 0,0 0-44 16,5-1-33-16,3 3-31 0,3-3-20 0,1 4-15 15,4 1-22-15,2 2-17 0,1 3-19 16,4 3-21-16,-5 7-16 0,1 3-15 0,-1 5-3 16,-2 3-3-16,-3 3-2 0,-4 6 4 0,3 2 2 15,-3 5 4-15,-4 6 4 0,-2 3 5 0,-4 5-2 16,-3 3 11-16,-6 2 3 0,-3 1 0 16,-3-2 4-16,-1-6-5 0,0-4-5 0,-1-5 7 15,1-4-2-15,0 1 2 0,-1-5-3 0,0 0-4 16,2-5-3-16,0 1-4 0,3-6-9 0,3-1-34 15,2-2-53-15,1-3-72 0,4-2-38 16,4-2-167-16,7-4-383 0,6-7-69 16</inkml:trace>
  <inkml:trace contextRef="#ctx0" brushRef="#br0" timeOffset="76580.3381">14525 2434 1 0,'1'-10'572'0,"-2"-4"-144"0,-2 0-87 0,-3 4-43 16,1 2-44-16,-1 5-63 0,-3-1-72 15,-2 4-54-15,-3 2-32 0,-2 3-19 0,-3 6 1 0,-2 2 2 16,-2 4 2-16,-3 2 1 0,4 3-5 0,2-2-5 16,0 1-6-16,9-3 0 0,2 2-7 15,7 0 0-15,4-2 1 0,6-3 1 0,4-2 10 16,8-4 9-16,2-1 8 0,7-4 4 0,4-2-1 16,5 0-5-16,2-2-6 15,2 0-5-15,-1 0-5 0,-2 2-3 0,-8 1-2 0,-2 3-3 16,-7 1 0-16,-3-1-2 0,-7 2-2 0,-1 1 2 15,-1 0-3-15,-2-1 1 0,-5 4-1 0,1 0-1 16,-3 1 4-16,-4 1 1 16,-1-2 2-16,-2 3 2 0,-1-5 4 0,-3-1 2 0,0 0 4 15,1-5 11-15,-1-2 9 0,1-3 9 0,0-2 1 16,5-3-8-16,-2-6-19 0,4-2-19 16,3-5-11-16,5-5-5 0,0-5 1 0,10-3 6 15,2-3 4-15,7-8 8 0,2 1-4 0,2-4 4 16,2 0-2-16,-1-2-2 0,0-1 5 0,-5 2 1 15,-2 3 5-15,-3 2 3 0,-4 1 10 16,-4 2 9-16,-3 4 16 0,-2 2 16 0,-3 7 8 0,-2 4 8 16,-2 7 6-16,0 6-9 0,-1 1-3 15,1 5-15-15,-2 1-21 0,2 2-23 0,-1 2-28 16,0-1-27-16,0 3-1 0,-2 7 10 0,2 7 13 16,0 11 24-16,1 5 0 0,1 9-7 0,3 2 5 15,-1 2-2-15,0 3 0 0,3-1 6 16,-1 4-3-16,2 0 2 0,1-1-3 0,2-7-2 15,2-6-5-15,-2-12 0 0,2-6 2 0,-5-7 0 16,-4-5 4-16,0-6 2 0,0 0 5 16,-2-5 15-16,0 0 11 0,0-3 0 0,0-6-6 15,0-1-14-15,4-10-8 0,-2-1-3 0,1-5 0 16,3-1-4-16,0 1 1 0,-2 2-2 16,5 3-2-16,-1 1-1 0,3 5 0 0,-1 2 0 15,-2 3-1-15,1 4-1 0,1 2-5 0,-1 3-2 16,0 0 0-16,4 2-1 0,-1 3 6 0,-2 2 0 15,1 2-1-15,3 3 7 0,-4 3-1 0,0 2 1 16,-1 2 4-16,3 3-3 0,-4 3 3 0,0-2 2 16,-1 0-2-16,-3 0 0 0,3-3 0 0,-6 1-8 15,3-2-16-15,-3-3-22 0,0-4-42 16,-2-2-39-16,1-3-39 0,-1-2-16 0,0-2 15 16,0-2-150-16,0-5-360 0,-1-4-709 15</inkml:trace>
  <inkml:trace contextRef="#ctx0" brushRef="#br0" timeOffset="76706.1817">15272 1916 829 0,'-3'-8'230'0,"-5"-1"-30"0,2-1-97 0,1 8-84 16,5 0-118-16,4 4-20 0,0 0-15 0,4 5-46 16,3 7-242-16,7 3-4 0</inkml:trace>
  <inkml:trace contextRef="#ctx0" brushRef="#br0" timeOffset="77308.1656">15714 2244 1762 0,'-11'-5'276'0,"-5"-1"-42"0,2 1-64 0,2 3-44 0,2 2-46 0,0 2-40 0,-6 2-21 16,1 6-10-16,-3 1-1 0,-1 3 2 15,-1 2-3-15,1 4 0 0,5 1-3 0,-2 1-3 16,5 1-2-16,3 0-1 0,6-5 2 0,2-1-1 16,1-3 2-16,5-4 1 0,2-2 3 15,-3-5 7-15,5 1 8 0,0-3 10 0,0-2 8 16,6 1 2-16,-2-6-3 0,5-2-7 16,0-3-4-16,-3 0-2 0,4-5-3 0,-2 1-1 0,0 1 1 15,-6-5-3-15,1 3-1 0,2-1-3 16,-4 1-5-16,-1 2-3 0,-1 0-2 0,2 1-2 15,-2 1 3-15,0 0-1 0,1 2 0 0,-3 0 0 16,3 5-1-16,-2-1-1 0,0 4 0 16,-4 1-1-16,2 1-2 0,-3 1-3 0,4 1 0 0,-4 2-1 15,5 1 1-15,-3 0 2 0,2 5 2 16,1 0 0-16,-4 2-1 0,5 1-1 16,-1-3 1-16,-1 3 2 0,-2-1 0 0,2 1 1 15,-3 0-2-15,3-2 0 0,-2 1 2 0,1-4-2 16,-3-2 2-16,5 1 0 0,-6-4-2 0,4 0 1 15,-3-2 4-15,2-2 12 0,-1-2 7 16,4-2 3-16,2-3-1 0,0-3-7 0,1-2 0 0,1-1 1 16,-1-3-3-16,1 0-4 0,2-1-6 0,-3 2-4 15,1-2-2-15,-2 3 2 0,1 4 3 16,-2-1 4-16,-1 4 5 0,-4 1 1 0,3 3-1 16,-3-1-5-16,1 4-4 0,-4 1-3 0,1 0-2 15,-4 1-6-15,2 1 1 0,3 2 1 16,-2 0 1-16,6 2 5 0,-2-1-1 0,2 4-1 15,3-2 1-15,-2-2-2 16,1 1 2-16,-3 1 2 0,2-1 2 0,1-1 5 0,1-3 2 16,8-1 4-16,2-2 2 0,4-4-6 0,7-1-14 15,1-4-38-15,7 0-72 0,-1-3-155 0,2-1-690 16,1-4-734-16</inkml:trace>
  <inkml:trace contextRef="#ctx0" brushRef="#br0" timeOffset="79669.8216">15208 3156 1231 0,'-11'-6'158'0,"-2"-3"33"0,-5 0 12 0,1 3 1 0,3 4-12 0,-2 1-59 15,0 2-50-15,-2 3-33 0,-5 2-15 0,-3 6-5 16,0 1 0-16,-2 5-1 0,0 3-2 16,-1 2 1-16,0 2-4 0,5 3-3 0,-3 0 3 15,4 2-6-15,3 1 0 0,0 0-4 0,7-1-8 16,1 0-2-16,5-2-2 0,5-3-1 0,3-2 1 15,1 0 0-15,6-6 1 0,3 2 3 16,2-4 3-16,6-5 8 0,3-3 5 0,6-10 6 16,11-3 3-16,3-11-3 0,9-4-4 15,1-9-7-15,5-3-5 0,-3-3-2 0,-5-4-2 16,-6 0-4-16,-3-2-2 0,-3-3-6 0,-6 1 4 0,-6-2 2 16,-4 0 1-16,-5 5 3 0,-3 3 0 15,-5 4-1-15,-6 5 6 0,3 3 7 16,-5 4 1-16,-3 6 1 0,1-1 0 15,-1 4 2-15,-2 2 2 0,2 5 6 0,0 4-6 0,-2 1-13 16,4 2-13-16,0 1-13 0,-3 6-1 0,-4 8 4 16,-3 5 6-16,-6 5 4 0,4 3 0 15,0 2-1-15,1 0 1 0,7-1 1 0,0 0-1 16,9 0 4-16,1-1-2 0,8-2-2 0,3 0 4 16,7-3 0-16,4-2 1 0,3-6 2 15,2-7-2-15,6-3-2 0,1-3 4 0,-3-5 1 0,2-4 2 16,-5-4 2-16,-2-4-3 0,-2-1 1 15,-4-2 1-15,-2-2 2 0,-6-1 0 0,-1 0-1 16,-5 2-2-16,0-2 2 0,-3 3 2 0,-3 0 0 16,-2 2 0-16,-1 0-1 0,-2 0-1 0,0 4-1 15,0 2 3-15,-2 1-1 0,-1 4 0 0,0 0 0 16,1 3-3-16,2 0-7 0,0 2-10 16,-1 0-18-16,0 0-10 0,-1 4 5 15,-4 4 7-15,-3 5 15 0,-1 4 9 0,0 2-1 16,3 1 1-16,1 2 0 0,2 1 0 0,0 0-1 15,4 0 0-15,5-1 0 0,0-5 2 0,6-2-2 16,5-6 2-16,-1-2 1 0,4-7 0 0,3-2 1 16,6-6 2-16,2-3 2 0,2-8-2 15,4-1 0-15,-2-3-1 0,-3-5-2 0,0 1 1 0,-2-5 2 16,1-4-1-16,-8-5 2 0,0-5-2 0,-2-6-1 16,1-4 1-16,-1-5-1 0,3-3 2 15,-6 4-1-15,1-1 1 0,-1 3-3 0,-7 6 2 16,-3 8 3-16,-1 5 5 0,-5 8 11 0,-2 6 5 15,-5 4 6-15,1 7 5 0,-1 3-2 16,3 6 2-16,0 1-8 0,-1 2-17 0,2 3-21 16,2 1-22-16,-3 5 0 0,-7 10 7 0,-7 11 12 15,-4 9 13-15,-3 7 2 0,4 4-6 16,1 4 2-16,3 3-1 0,3 6 0 0,-1 8 3 16,-1 2-3-16,5 3 0 0,1-3 1 0,7-6 0 0,0-4 2 15,5-6-1-15,6-8-1 0,1-3-1 16,6-7 0-16,-2-6 0 0,3-3 1 0,-3-5 2 15,6-4-2-15,-1-5 0 0,2-7 2 16,-1-2-2-16,1-6 4 0,-1-4 2 0,3-5-1 16,4-6 4-16,-1-6-4 0,-2-1-2 0,-1-1 0 15,-4-3-1-15,-2 0 4 0,-3-3-1 16,-3 0 1-16,0-2-1 0,-2 1 0 0,-1 0-1 16,-5 0 1-16,-2 0-2 0,-1 2-1 0,-2 3 4 0,-2 2-1 15,-2 1 1-15,-4 3-3 0,0 2-1 16,2 1 0-16,1 3-1 0,-3 2 4 0,1 1-2 15,-1-2-1-15,2 3 1 0,0 1-4 0,4 3 1 16,-1 3 0-16,3 1-2 0,2-1-2 0,-1 2-5 16,1 0-11-16,0 2-12 0,0 0 2 15,0 2 4-15,0 6 9 0,1-1 11 0,1 4 1 16,4-3 0-16,2 1 0 0,4-1-2 0,1-2 4 16,7 0 0-16,3-2-3 15,4-3 2-15,7-2 0 0,3-3 0 0,0-1 2 0,-2-3-1 16,1-1-3-16,-4 0-3 0,-3 0 0 0,-4-2 0 15,-3-1 2-15,-1-4 3 0,-3 0 1 16,-2 0 3-16,-2 0 1 0,-1 2 1 0,-4 2 1 16,-1 2 5-16,-7 5 1 0,0 2 3 15,-2 2-1-15,1 0-4 0,-1 0-7 0,-2 0-9 0,2 0-8 16,-3 2-1-16,-1 4 4 0,-5 3 8 16,-5 2 7-16,-1 3 1 0,-1 2-1 0,-3-1-1 15,1-1 0-15,4 0-1 0,-2-2 2 0,7-2-2 16,1 0 0-16,6-2 0 0,2 1-3 15,2 0 1-15,2-3 2 0,6 0 1 0,2 0 2 0,9-3 2 16,6-3 0-16,5 1 1 0,3-4-2 16,-2 1-3-16,3-2 0 0,-3-2-1 0,-1-1-2 15,-1-1 1-15,-2-3 0 0,-3 1-2 0,-5 2 4 16,-1-4 0-16,-6 2 2 0,-4-2 2 0,1 1 4 16,-4-2 1-16,-3 1 0 15,-2-3 3-15,-2 4-5 0,-1-1-1 0,-1 1 0 0,-1 3-2 16,0 2-1-16,-1 0 1 0,3 1-3 15,-1 3-3-15,-1 0-2 0,3 1-6 0,1 0-10 16,0 0-4-16,0 3-2 0,-3 6 7 0,2 1 8 16,0 3 3-16,1 0 5 0,3 3-3 0,2-4 1 15,2 3 5-15,5-3-4 0,4-2 2 0,2-4 0 16,5-4 3-16,5-1 1 0,2-4 1 16,2-3 2-16,2-4-3 0,4-4 4 0,2-6-3 15,-3-2-1-15,-1-3 4 0,-4-2-1 0,4-6 1 16,-4-3 3-16,-1-4-1 0,-3-2-3 0,-3-7 1 15,-1-5-4-15,1-4-2 0,-4-3 2 16,-2 1 0-16,-7-1-1 0,-2 7 2 0,-4 5-2 16,-5 9 3-16,-2 7 3 0,-4 6 0 0,-3 5 3 15,2 5 3-15,-2 4 3 0,-1 5-1 0,2 3-3 16,-3 5-10-16,2 4-6 0,-5 7-4 16,-3 7 1-16,-1 7 6 0,0 5 2 0,-1 3 1 0,2 5 0 15,-4 2-4-15,8 7 0 0,-1 2 2 16,5 5 0-16,1 1-2 0,6-1 2 15,5 0-1-15,5-5-2 0,5-8 3 0,0-3-1 16,6-4-3-16,-2-7 4 0,3-2-1 0,-1-5 0 16,2-3 3-16,1-7 0 0,2-4 1 0,-1-6 2 15,4-6 3-15,-3 0-4 0,2-7 0 0,2-2-4 16,-3-2-2-16,-2-4 6 0,-1 2-2 0,-3-4 2 16,0 0 1-16,-3-2-2 0,-2 0-1 15,2 2 0-15,-5 0 5 0,-4 5-4 0,-2 3 1 16,-1 3 3-16,-2 2-10 0,-3 4 9 0,0 3 0 15,0 1 0-15,0 2 0 0,0 0-8 16,0 1-6-16,0-1-8 0,0 0-7 0,0 1-11 16,0 1 1-16,0 3 7 0,0 3 1 0,2 1 21 0,1 3 5 15,0 1-2-15,1 0 8 0,2-1-7 16,-1 1 0-16,4-2 1 0,-1 1-1 0,2-1 1 16,0-2-1-16,3 0 4 0,1-2-4 0,-1-3 6 15,0-1 1-15,3-3-1 0,-4 0 9 16,5-1-8-16,-3-2 1 0,2-2 0 0,-3 2-3 15,2-3 4-15,-2-3-2 0,-2 1 1 0,1 0-2 16,-3 0 0-16,-1 1 1 0,-4 1-3 16,4-1 5-16,-3 3-8 0,2 1 0 0,-1-2 1 15,0 2-11-15,1-1 10 0,-2 0-2 0,1 0-5 16,1 1 4-16,0-1-3 0,0 3-1 0,0-2 4 16,-1 3 3-16,3 0-6 0,-2 2 1 0,1 0-3 15,-1 2-2-15,0-1 7 0,2 3 0 16,-1-1 0-16,-1-1 4 0,1 0-4 0,0 0 3 15,-1-1 0-15,-1 3 0 0,1-2-1 0,2-1 1 16,-3 1 0-16,2-1-1 0,2-2 5 0,1 0 1 16,1-2 1-16,3-2 8 0,0-1-8 0,2-2 2 15,1-2-1-15,2 3-3 0,-4-3 1 16,1 1 0-16,-3-1 3 0,-2 1-1 16,-4 2 9-16,1-3 5 0,-1 2 4 0,-2 0 7 0,-1 1-6 15,-3 1-1-15,1-1-1 0,-2 1-6 16,0 2-2-16,0 0-4 0,-1 2 1 0,0-1-7 0,2 1 2 15,-2 0-3-15,0 0-4 0,0 0 3 16,-2 0-7-16,4-2-3 0,-2 2-5 16,0 2-18-16,0-1-3 0,1 3-39 0,5 2-56 15,-1 6-136-15,1 1-537 0,-3 3-912 0</inkml:trace>
  <inkml:trace contextRef="#ctx0" brushRef="#br0" timeOffset="81724.7528">843 10097 692 0,'-3'-7'257'0,"1"-4"12"16,0-1-5-16,0-4-19 0,-4-3-7 0,4-3-7 16,0-2-31-16,-3 1-26 0,4 0-28 0,-3 1-28 15,0 1-21-15,2 3-11 0,1 4-8 16,-1 2-20-16,-3 4-26 0,3 3-32 0,1 4-23 16,1 2-2-16,-1 4 1 0,0 6 20 0,-1 6 7 15,-3 3 3-15,4 5 4 0,-4 8-4 0,-1 5-3 16,-1 4-2-16,3 5 1 15,-4 4 3-15,3 1-2 0,-1 1 3 0,4 0-7 0,1-1 3 16,2-6 2-16,1-3 0 0,5-7 6 0,3-6 0 16,0-6 3-16,3-5 7 0,-1-6 7 0,5-2 8 15,-2-8 7-15,4-3 1 0,-2-4-6 0,-1-6-3 16,2-1-16-16,1-6-8 16,13-19-1-16,-5-2-7 0,-9 5 4 0,-5 11-2 15,-2 4-1-15,-2 5 0 0,0 2 1 0,-6 6 2 0,-1-1-4 16,-2 5-2-16,0 2-2 0,0-1-8 15,0 2-3-15,0 2-2 0,4 3 2 0,-1 3 4 16,0 5 4-16,5 6 4 0,-4-1 2 0,2 1 2 16,-4 3-3-16,1 0-1 0,0 3 1 0,-2 0-2 15,0 2 6-15,0-1-3 0,-1 1-1 0,0-3 2 16,0-1-4-16,0-2 4 0,0-2 0 16,1-3-2-16,-1-4-8 0,1-1-19 15,2-5-36-15,-1 1-57 0,0-3-69 0,-1-4-112 0,5-3-362 16,-1-8-924-16</inkml:trace>
  <inkml:trace contextRef="#ctx0" brushRef="#br0" timeOffset="81892.1978">1223 10252 1816 0,'-1'-9'296'0,"1"-5"-1"0,-1-2-65 16,1 6-43-16,0 3-35 0,-1 0-41 15,-4 4-35-15,4 1-30 0,0 2-26 16,1 0-21-16,0 1-24 0,-1 3-4 0,-1 3-1 15,1 1-28-15,-2 3-56 0,3 2-112 0,4-5-214 16,1 0-569-16,4-3-287 0</inkml:trace>
  <inkml:trace contextRef="#ctx0" brushRef="#br0" timeOffset="82224.3512">1490 10000 1857 0,'-2'-1'382'0,"1"-1"-112"0,-1 0-131 0,1 4-76 15,-1 0-40-15,-2 5 5 0,0 3 20 0,-4 9 17 16,-4 4 4-16,2 5-16 0,0 7-14 0,0 4-7 16,3 6-8-16,1 1-5 0,4 1-6 15,6-2-5-15,1-6 1 0,6-4 2 0,7-6 1 16,1-6 3-16,1-4 4 0,2-6 1 0,1-3 6 16,3-5 4-16,-3-5 1 0,1-5 3 15,0-5-1-15,-3-3-2 0,-2-4-4 0,-4-1 1 16,0-1-8-16,-6-2 1 0,-4 1-1 0,-3-2-5 15,-3 1 2-15,-2 0-2 0,-6 0-3 16,-4 5-2-16,-3-2-5 0,2 4-5 0,-6 4 0 16,2 3 0-16,-3 1 2 0,0 4 0 0,-1 1 0 15,1 3-2-15,-4 1-2 0,5 4 0 0,-1-1-1 16,-1 4 3-16,1 6-4 0,2 0-1 0,-2 1-5 16,3 5-18-16,5 2-29 0,-5 4-46 15,6 5-93-15,0 2-200 0,-2 4-663 0,2-1-581 0</inkml:trace>
  <inkml:trace contextRef="#ctx0" brushRef="#br0" timeOffset="82528.5278">612 11341 2072 0,'-17'6'207'0,"-1"2"-38"0,0 1 23 15,-5 0-21-15,2 2-18 0,-1-1-35 0,9-1-38 16,3-2-27-16,2-3-16 0,5-2-8 0,2-1-7 16,1-1-1-16,1 0 0 0,1 0 12 15,5-1 15-15,0-1 6 0,10-4 0 0,5 0-15 16,7 0-13-16,3-3-11 0,7-2-2 0,3-1-2 16,5-1-4-16,-4 2 1 0,0-1-2 15,-4 2-1-15,-1 0-9 0,0 1-7 0,18-5 2 16,-14 3-2-16,-13 2 11 0,-11 5 3 0,-6 0-3 15,-1 2-1-15,-3 1-10 0,-5 1-13 0,2 0-31 16,-3 0-52-16,-1 2-70 0,0 2-112 0,-1 4-271 16,-2 0-1090-16</inkml:trace>
  <inkml:trace contextRef="#ctx0" brushRef="#br0" timeOffset="82877.5159">492 11749 2438 0,'0'0'132'0,"0"0"1"16,0 2 4-16,1-1 22 0,-1-1 3 0,1 0-23 15,0 0-34-15,2 0-30 0,0-3-16 0,6 1-16 16,2-4-13-16,3-2-6 0,11 1-12 0,0-4-2 16,10 0 1-16,2-3-4 0,8-1 1 0,-2-1 0 15,2 0-1-15,5-5-10 0,38-11-1 16,-13 2-2-16,-13 6-1 0,-18 9 8 15,-4 1 2-15,-6 0-2 0,-3-1 4 0,-2 6-2 0,-7-4-1 16,-4 5 0-16,-8 3 0 0,-4 0 3 0,-3 5 3 16,-2 0 4-16,-2 1 0 0,0 1-2 0,-1-2 1 15,0 1-2-15,1-1 0 0,0 1-2 16,1 0-3-16,0-1-2 0,0 0-2 0,0-1 2 16,0 1-1-16,0 0 1 0,0 0-3 15,0 3-2-15,0-3-7 0,0 0-19 0,0 1-24 16,0 1-38-16,-2 5-71 0,0 6-160 15,-2 3-759-15,2-2-639 0</inkml:trace>
  <inkml:trace contextRef="#ctx0" brushRef="#br0" timeOffset="134059.761">3905 9893 1 0,'3'-3'0'15,"-3"-3"16"-15,4 0 323 0,-3-2-22 0,0 2-39 16,-1-1-35-16,0 0-31 0,0 2-27 0,0-1-13 15,-1 0-7-15,1 1-8 0,-1-1-17 16,-1 1-19-16,1-2-18 0,0 2-20 0,1 0-10 16,-2 0-9-16,1 0-9 0,0 1-5 0,-2 1-5 15,1 2-6-15,1-3-7 0,-3 4-8 0,-1-3-5 16,1 2-2-16,-1-2-1 0,-1 1 3 16,0 1-9-16,-1 0-1 0,-1 1-4 0,-1 1-4 0,-2 0 5 15,1 3-1-15,-1-1 1 0,-5 2-2 16,2 1 1-16,-3 3 5 0,-2 2 0 0,-2 1 5 15,-3 4-2-15,-3 2-1 0,3 0 1 16,-4 3-4-16,5-2 2 0,-2 3 0 0,3-2-2 16,1 2-2-16,4 0-2 0,2-2-1 0,2 2-1 15,3-1 3-15,2 0-4 0,3-1-1 0,4-1 0 16,5 1-1-16,0 0 9 0,5-1 3 16,1-2 7-16,5-1 5 0,5 1 2 0,4 0 7 15,5-5 1-15,4 2 0 0,3-5-4 0,5 2-6 16,-2-5-6-16,0 0-4 0,-4 0 2 0,-3-2-1 15,-2-3 1-15,-5 1-3 0,-3-2-3 16,-2 0-1-16,-1 0-2 0,-2 0 5 0,-3-2-2 16,1 2-2-16,-4-1 0 0,-2-1-3 0,-1 2 3 15,-2 0-1-15,-2 0 2 0,-1-1-3 0,-2 1-1 16,0 0-1-16,-1 0-2 0,0 1 7 16,0-1-1-16,0 0 2 0,-1-1-2 0,1 1-2 15,0 0 4-15,-1 0 2 0,1 0 0 0,0 0 0 16,-1-1-1-16,1 1-1 0,0 0-1 15,0 0 0-15,-2-2-1 0,1 0-5 0,0-1 0 0,-1-1-4 16,1 1-1-16,-1 1 4 0,0 0-3 16,1-2-3-16,1 3-11 0,-2-1-17 0,2 2-23 15,0-2-35-15,-3 2-48 0,3 0-91 16,-2 0-198-16,-1 0-649 0,0-1-562 0</inkml:trace>
  <inkml:trace contextRef="#ctx0" brushRef="#br0" timeOffset="134929.1178">3655 9167 1 0,'-1'-2'0'0,"-1"0"0"15,-2 0 199-15,1-2 132 0,2 3-45 0,-1-1-51 16,1 1-39-16,-1 1-26 0,2-1-20 0,-1 1-19 16,-1 0-16-16,2 0-20 0,0 1-17 15,0-1-15-15,0 0-11 0,-1 1-9 0,1-1-6 0,0 0-4 16,0 1-7-16,0-1-2 0,0 1-7 15,0-1-5-15,0 0-4 0,0 0-6 0,0 1 4 16,0 0 18-16,0 2 18 0,-1-2 8 16,2 1-1-16,-1-1-10 0,3 1-2 0,-2-1 10 15,2 0 13-15,3 2 11 0,1-1 2 0,3 0-2 16,6-1-10-16,3 0-8 0,3 2-8 0,2-2-11 16,2 0-7-16,-1-1-7 0,4-1-4 15,-2 2 1-15,-2-1-3 0,3 0 0 16,-3 0-3-16,3 1-2 0,-1 0-1 0,-2 1-1 0,0-1 0 15,-4 0 2-15,-1 0-3 0,-4-1 0 16,-1 0-1-16,-2 2-2 0,-5-2 4 0,-4 1-1 16,0-1 0-16,-4 0 0 0,0 0 3 0,0 0 2 15,0 2 9-15,-1-2 3 0,1 0 0 0,-2 2 2 16,2-4-6-16,0 2-1 0,-1 0 1 16,1 0-4-16,0 0 2 0,-1 0-6 0,1 0-5 15,-1 0-2-15,1 0 1 0,-3-2-3 16,1 2-2-16,-1-1 1 0,1 1-3 0,0-2 1 0,1 2 3 15,0 0 1-15,-2 0 0 0,2 0-2 0,1 0-6 16,-1 0-5-16,-1 0-5 0,2 2-7 16,-3-1-14-16,-1 1-17 0,2 1-36 0,1 2-46 15,-3-1-75-15,0 3-147 0,1 1-417 0,1-1-777 16</inkml:trace>
  <inkml:trace contextRef="#ctx0" brushRef="#br0" timeOffset="135643.4231">5259 9786 1 0,'-7'-1'0'0,"-2"-2"0"16,-3 2 0-16,2-1 43 0,0 1 254 0,-1-1-40 15,2 0-19-15,1 1-30 0,2 1-25 16,-2-2-16-16,4 2-16 0,-3 0-12 0,5 0-12 16,-1 2-12-16,0-1-16 0,2 0-9 0,0 0-16 15,0 1-6-15,2-2-6 0,-1 0 0 0,0 0 5 16,1 0 1-16,-1 1 3 0,1-1-2 0,-1 0-4 16,2 0 2-16,-1 0 12 0,3 0 9 0,2 2 3 15,4-1-8-15,1-1-17 0,5-1-19 0,5-1-6 16,-1 1-9-16,5-2-6 0,-1 1-6 15,-2-1-7-15,4 0-3 0,-3-1-3 0,2 3-1 16,0 0-3-16,-4 0 3 0,2 1 0 0,-1-2-4 16,-4 1 5-16,0 1-4 0,-2 0-3 15,-3 0 4-15,-3 0-5 0,-2 0 1 0,-4 1 0 16,-1-1 1-16,-1 2-1 0,-1-2 3 0,-1 0 0 16,-1 0-4-16,1 0 7 0,0 0-4 15,-2 0 0-15,2 0 2 0,0 0-6 0,0 0 3 16,0 0 0-16,-1 0-4 0,1-2-4 0,-1 2-17 15,0 2-13-15,0-1-37 0,-4 2-62 0,0 4-103 16,-2 0-214-16,0-2-643 0,-2 4-281 0</inkml:trace>
  <inkml:trace contextRef="#ctx0" brushRef="#br0" timeOffset="136005.1543">5046 10140 1831 0,'0'0'85'0,"0"0"-38"0,0 0-8 15,0 0 41-15,0 0 46 0,1 0 39 0,-1 0-5 16,1 0-41-16,2 2-31 0,1-1-23 16,1 0-6-16,3 1-4 0,2 1-8 0,3-2-5 15,2 1-6-15,-2-2-1 0,5 1-5 16,1 1-4-16,3-2-7 0,0 1 0 15,3 0-5-15,-1-1-2 0,-1 0 4 16,3 0-5-16,-4 0-3 0,-1 0 1 0,0 0-4 0,0-1 2 0,-2 2-1 16,2-1 0-16,-2 0-2 0,-4 1 0 0,1 1-2 15,-4 0-1-15,1-1 2 0,-3 1-4 16,-4-1 2-16,1-1 0 0,-5 1-3 0,-1-1 5 16,-1 0 0-16,0 0 2 0,0 0 1 0,0 1 0 15,-1-1 0-15,1 0-1 0,0-1 3 0,0 1-8 16,0 0 0-16,-1-1-9 0,1 1-25 15,-1 0-35-15,2-1-82 0,-1 1-169 0,0 0-244 16,1 2-1037-16</inkml:trace>
  <inkml:trace contextRef="#ctx0" brushRef="#br0" timeOffset="138477.0211">7091 9312 929 0,'-4'-6'293'0,"-5"-3"-39"0,1-1-41 15,0 4-34-15,2 1-26 0,-2 3-20 0,-1-2-36 16,-2 3-25-16,0 1-19 0,1 2-17 0,-2 1-10 16,1 1-4-16,0 2-3 0,2 2-3 0,1 0 1 15,3 2-3-15,0 1-1 0,2-1 1 0,-2 3 3 16,7 0 4-16,2 1 5 16,1 0 7-16,3 1 8 0,2 2 5 0,4-2 7 0,3 0 4 15,3 3-3-15,6-2-8 0,-3-1-12 16,5 0-8-16,-2-1-8 0,3 1 0 0,3 2 1 0,-1-2-4 15,3 1-2-15,-4-1-5 16,-3 0-2-16,0 1-3 0,-5 0 0 0,-1 1-1 16,-2-1-2-16,-1 2 1 0,-7-2-2 0,-2 1 3 15,-4 0 0-15,1 2 4 0,-6-1 1 0,-7 2 1 0,1 0-1 16,-8 0 2-16,-2 0 1 0,-2-5 0 16,-5-1 0-16,-3-4 1 0,-3-1-3 0,-1-1 1 15,-1-3 2-15,-1-3-4 0,0 0 2 16,2-5-1-16,1-1 0 0,0-3-3 0,5-2 4 15,0-2-5-15,0-5 2 0,7 0 1 0,4-6-4 16,4 0 2-16,7-2-3 0,2-1-1 0,9-2 0 16,1-4-2-16,10 1-2 0,2-2 0 0,4-3 3 15,4 3-3-15,-1 1 4 0,-1 0 1 0,3 4-3 16,-2 1 5-16,-2 1-2 0,-3 2 1 0,-3 0 3 16,-1 2-2-16,-3 1 2 0,-4 3 0 15,-2-1 3-15,0 0 3 0,-3 3 2 16,0 1 2-16,-6 0-3 0,-2 3 0 0,-1 1-2 0,-2-1-2 15,-4 1 0-15,-2 2-3 0,-1 0-4 16,-1 1 0-16,-3 1-4 0,-5 2 2 0,-6 0 2 16,1 3-1-16,-1 0-2 0,-2 2 1 0,-2 0-2 15,0 2-1-15,2 1 6 0,1 2-3 16,-3-1-2-16,5 0 0 0,-2 1 0 0,5 2-3 16,2 0-2-16,5-1-12 0,-2 3-22 15,5-1-41-15,4 2-65 0,3-2-95 0,4 0-119 0,8 1-265 16,4-1-904-16</inkml:trace>
  <inkml:trace contextRef="#ctx0" brushRef="#br0" timeOffset="138858.1349">7960 9130 1410 0,'4'-5'265'0,"2"-2"0"0,-1-1-18 0,0 1-7 16,-4 1-17-16,0 3-38 0,-2 1-57 0,1 2-49 15,-2 0-36-15,-3 3-23 0,1 3-7 0,-6 3 2 16,-2-1 3-16,-5 5 6 0,-3 1 2 16,0 3 1-16,0 4-3 0,-1 2-8 0,-1 3-5 15,2 3-6-15,-3 5 2 0,2 3 0 0,3 3-1 16,3 2 1-16,8-1-6 0,1 0 4 16,6 0-2-16,3-6 1 0,7 1 4 0,8-5-3 15,0-5 6-15,5-2 4 0,4-5-1 0,-2-5 6 16,1-4 0-16,2-5 2 0,-3-2-3 0,1-3 0 15,-2-3-2-15,-2-1-1 0,-3-4 6 16,-1-2-5-16,-5-2 0 0,0-2-2 0,-4 0-1 0,-2 0 5 16,-4-3-4-16,-2 2 3 0,-2-1-7 15,-2 2-3-15,-5 0-4 0,-2 1-4 0,-5 2 4 16,-2 3-7-16,-2-1 2 0,-6 5 1 16,-5 1-6-16,-5 3 7 0,3 2-4 0,-3 1-3 0,-2 4-8 15,-1 4-20-15,3 0-34 0,-1 5-62 16,3 4-114-16,2 1-252 0,1 4-1178 0</inkml:trace>
  <inkml:trace contextRef="#ctx0" brushRef="#br0" timeOffset="139472.258">6590 10214 1510 0,'-3'-3'250'0,"-5"-2"-23"16,-2 0-12-16,5 3-18 0,1 0-20 15,1 1-33-15,-1-2-36 0,3 2-17 0,0 1-16 16,1 0-13-16,1-2-9 0,-1 4-12 15,0-1-6-15,1-1-2 0,-1 4-7 0,0-3-3 16,0-1-4-16,2 1 0 0,-2-1-2 0,2 0 0 16,-2 0 2-16,1 0-5 0,-1 0 2 15,1 0 0-15,0 1-1 0,-1-1 4 0,4 3 1 0,1-1 5 16,0 0 3-16,4 2 0 0,5-2-1 0,2 2-1 16,6 0 0-16,6 1-5 0,9-2 2 15,1 1-4-15,7-1-1 0,4 0 0 0,3 1-5 16,1-1-3-16,8-2-1 0,3 1 3 0,3-4-1 15,7 4 1-15,2-4 0 0,7 1-6 0,0 1 3 16,5-3-2-16,3-1-1 0,-2 0 3 16,-2 0 0-16,2 1-1 0,-4-4 0 0,-2 0-3 15,2 0-1-15,-1 0 1 0,-2 3 1 0,-2-2-4 16,-8 2 1-16,-2 1 2 0,-7 0 1 0,-4-1 5 16,-9 2-3-16,-10 0-3 0,-9-2 0 15,-13 3 1-15,-7-1 4 0,-6 0 4 0,0 2-2 16,-5 0-3-16,0 3-3 0,0-3-2 0,-1 0-2 15,-2 1 3-15,2-2 2 0,1 2-3 0,0-2 3 16,-1 1-4-16,1-1 1 0,-1 1 0 0,1 0 0 16,0 0 2-16,0 2-3 0,0-3-1 15,0 1-2-15,0 0 0 0,-1-1 1 16,1-1-5-16,0 1-3 0,0 0-13 0,-1-2-15 0,1 3-22 16,-2 0-40-16,-3-2-55 0,-4 2-127 15,-2 0-412-15,-4 0-1058 0</inkml:trace>
  <inkml:trace contextRef="#ctx0" brushRef="#br0" timeOffset="144005.7374">7359 10503 863 0,'1'-1'662'0,"-2"-1"-547"15,1-1-34-15,0 3-42 0,0 2-21 0,0-2 5 16,0 1 35-16,0 1 25 0,0 3 16 0,0-1 7 16,0 2-17-16,-1 1-18 0,-2 2-5 15,1-1 3-15,0 0 2 0,-5 3 3 0,4-2-2 16,-5 1-9-16,3 2-7 0,-5-1-9 0,-1-1-7 15,-2 2-1-15,0-1 0 0,0-2-5 0,-4 3-2 16,1-3-1-16,0 1-6 0,0-5-1 0,1 0-1 16,-1-1-6-16,3-1 2 0,-1-1-1 15,-2 1 1-15,6-3-2 0,0-3 0 16,-1 1-3-16,4-1 1 0,1-2 2 0,-1 1-3 16,0-2 0-16,1-4-1 0,1 0-4 0,3-3 0 0,1 1-3 15,1-2-2-15,2-2 1 0,5 0-5 16,2 2-1-16,1 0 0 0,0-1 0 0,2 4 3 15,1-1 2-15,5 2 1 0,2-1-5 0,1 2 3 16,6 1 0-16,-4 3-1 0,-1 3 1 16,1 3-3-16,2 1-2 0,-4 5-1 0,-1 3 2 15,-1 1-1-15,1 5 2 0,-6 4 2 0,4 4-2 16,-8 6 4-16,-2 8 0 0,-6 4 0 0,-7 4 6 16,-2 3-4-16,-11 2 1 0,-2 3 1 0,-8-1-2 15,-1 1 0-15,-3-3 0 0,-2-1 2 16,-4-5-3-16,-1-2 6 0,3-1-4 15,-1-5 0-15,2-6 2 0,0-2-6 0,4-7 4 16,-1-2 1-16,5-3-1 0,2-8 6 0,0-2 1 0,4-3 2 16,5-4-1-16,-2-4 2 0,2-4-2 15,2-3-4-15,4-7 0 0,0-2-9 0,1-2 3 16,7-3-3-16,1 1-2 0,3-1 6 16,3 2-7-16,2 1 1 0,3-2 0 0,3 4-1 15,2 0-1-15,-2 5 1 0,5 1 1 0,-3 2-4 16,2 1 4-16,3 3 1 0,-2 4-3 0,2 0 7 15,-2 4-4-15,-1 4-2 0,2 1 2 0,-1 5-3 16,2 1 1-16,-2 3-1 0,2 3 2 0,-6-2-2 16,6 2 1-16,-2-1 3 0,1 3-4 15,-2-3 5-15,1 1-2 0,2 0 0 0,1 0 0 16,-2-3-4-16,0-2 3 0,1-1 0 0,-5-2 0 16,3-5 3-16,0 1 0 0,0-4 0 15,-1-1-2-15,3-2 0 0,5-3-5 0,-2-3-7 16,3-1-12-16,1-6-21 0,2-2-21 0,1-5-22 15,1-3-26-15,0-4-25 0,6-2-15 0,-3 2-4 16,-1 0 3-16,3 4 19 0,-7 3 17 16,1 0 25-16,-6 0 34 0,-4 1 24 15,0-1 25-15,-4-1 18 0,-1 1 17 0,1-2 28 0,-2 4 22 16,-3 2 17-16,-1-1 10 0,-1 2 2 0,-5 2 2 16,2 0-3-16,-4 1-4 0,0 4-15 15,-2-1-4-15,0 0-8 0,-2 0-8 0,0 0 2 16,-1 4-11-16,-3-1-5 0,-2 1-10 0,-2 1-8 15,3 2-6-15,-5 2-9 0,-1 2-1 0,0 1-11 16,-5 2 3-16,-1 4 1 0,-2 2-7 0,-2 4 9 16,0 3-5-16,-3 0-2 0,4 3 0 15,-1 3-1-15,3 2-3 0,1 2 0 0,1 2 3 16,1 3-4-16,4 0 2 0,4 0 3 16,4 3-5-16,0-2 2 0,5-2-1 0,5 3-3 0,0-5 4 15,5 0 0-15,7-3 2 0,-2-3 1 16,8-2 3-16,2-6 2 0,3-1 1 0,2-4 3 15,3-6 0-15,0-3 2 0,5-3 1 16,0-5-2-16,-1-2-2 0,1-4-4 0,-6-4 0 16,-2-3 1-16,-1 0-2 0,-7-3 4 0,-2-1 0 15,-1-1 0-15,-7-3-3 0,0 0 1 0,-4-5-1 16,-7 1-3-16,-2 1 3 0,-3 1-9 0,-7 2 4 16,-6 2-1-16,-2 3-3 0,-5 1 7 15,-5 4-4-15,-4 6 1 0,-6 0-3 0,-8 7-1 16,1 2-2-16,-9 6-5 0,3 3-2 0,0 8-21 15,-7 3-35-15,5 8-93 0,1 9-370 0,-5 6-1249 16</inkml:trace>
  <inkml:trace contextRef="#ctx0" brushRef="#br0" timeOffset="148313.0213">10013 10047 1608 0,'-3'-4'212'0,"-3"-1"-10"0,4-1 10 0,0 5-33 15,2 1-16-15,1-1-14 0,-1 1-36 0,0 1-28 16,1-1-22-16,-1 0-16 0,0 0-16 0,2 0-10 16,1 0-5-16,3-1-2 0,3 0 2 0,3-3 3 15,2 2 1-15,3 1 0 0,3-2-3 0,1 0-2 16,2 0-4-16,-2 1-2 0,3-1-1 15,-1 1-3-15,4-1 1 0,-3 0-4 0,0 2 2 16,-2-1 2-16,-1 0-1 0,-2 0-1 16,-3-1-1-16,1 3-2 0,-4 0-2 0,-1 0-6 0,-3 3-20 15,1-1-39-15,-2 2-57 0,-3 0-74 0,-1 3-96 16,-4-2-147-16,-5 3-466 0,-4 4-319 16</inkml:trace>
  <inkml:trace contextRef="#ctx0" brushRef="#br0" timeOffset="148524.1297">9830 10368 1147 0,'-3'1'315'15,"-2"-1"-140"-15,0 0 6 0,5 0 14 16,1 0-1-16,1 0 2 0,0 2-36 0,3-2-38 16,-1 0-16-16,6 0-24 0,0-2-13 0,4 2-14 15,2 0-11-15,2-1-7 0,4 0-12 16,1 0-6-16,4-2-5 0,0 0-4 0,3 3-1 15,3-2 0-15,-1-1-3 0,1 2-6 0,-1-3-16 0,4 2-47 16,0-3-81-16,1 1-167 0,2-7-378 16,-1 1-889-16</inkml:trace>
  <inkml:trace contextRef="#ctx0" brushRef="#br0" timeOffset="148992.5049">11083 9644 2260 0,'-4'-10'154'0,"-2"-5"23"16,0-3-8-16,0 4-14 0,2 3-10 0,-2 3-20 15,3 2-40-15,0 5-27 0,1 1-24 0,-2 2-20 0,1 3-9 16,-3 6-7-16,-2 3 5 0,-2 6 6 16,-6 7 2-16,0 5 4 0,2 4-3 0,-2 5-2 15,1 4 0-15,-1 5 1 0,5 3 0 0,3-4-2 16,5-3-3-16,6-6-3 0,4-4 2 15,11-6 2-15,3-3 2 0,8-9 6 0,4-3-5 0,4-6-1 16,1-2-2-16,3-7 0 0,0-2 2 16,0-8 3-16,-2-1-1 0,-3-7-3 0,-3-2 0 15,-4-3-1-15,-1-4 0 0,-4-1 1 16,-3-4-4-16,-2 0 1 0,-3 0-2 0,-2-4-1 16,0 3 1-16,-8-1 2 0,-1 1 1 0,-2 5-2 15,-2 4 1-15,-2 5 0 0,-1 4-2 0,0 4 7 16,-1 1-3-16,-1 2-1 0,2 5 1 15,1-1-1-15,-1 4 0 0,1 0-1 0,0 0-2 16,1 4-3-16,-5-1 0 0,3 8 0 0,-2 0-4 16,-1 7 5-16,1 1-1 0,0 4 0 0,2 2 0 15,2 4-1-15,1 2 2 0,2 4 0 16,2-2 0-16,-2 1 0 0,2-1-2 0,3 1 2 16,-5 3-1-16,0-1 2 0,1 2-2 0,-2-4-2 15,1 2-2-15,-2-4-14 0,2-1-18 0,-1-3-32 16,2-5-46-16,1 0-69 0,-1-7-127 0,2 0-301 15,0-8-1043-15</inkml:trace>
  <inkml:trace contextRef="#ctx0" brushRef="#br0" timeOffset="149180.0043">11662 9971 2113 0,'0'-9'377'15,"0"-2"-134"-15,0-2-55 0,0 3-27 16,0 4-22-16,0 0-20 0,0 1-29 0,0 1-28 15,0 2-21-15,0 0-17 0,0 2-11 0,0 2-4 16,0-2-9-16,0 0-4 0,0 1-2 0,1 3-5 16,0 1-7-16,3 2-26 0,1 0-54 15,2 3-104-15,5-3-227 0,-1 1-819 0,1-2-270 16</inkml:trace>
  <inkml:trace contextRef="#ctx0" brushRef="#br0" timeOffset="149626.6275">12231 9657 1970 0,'0'-15'317'0,"2"-3"-128"16,6-9-40-16,2 6-20 0,2 2-3 0,6-1-11 16,-2 1-19-16,1 2-28 0,4 4-18 15,1 0-14-15,1 4-7 0,-2 1-3 0,1 0-11 16,-2 3-3-16,-1 4-4 0,0 3-4 0,0 3 1 15,-3 4-3-15,0 2-3 0,-4 5 0 16,-4 3 0-16,-4 4 3 0,-4 4 5 0,-3 2 3 16,-5 1-1-16,-3 0 2 0,-6 1-2 0,2-2-3 15,-3-3 6-15,1-2-6 0,1-1 1 0,2-5-1 16,2 1-2-16,3-1 1 0,3-2-1 0,0-1 1 16,3-3-2-16,3-4 1 0,4 2 2 0,4-2 1 15,1 2 8-15,5-1-3 0,6 0 5 16,8 0 0-16,3 1-8 0,1-1 0 0,1 2-2 15,-6-1-1-15,0 3-2 0,-4-2 1 0,-3 1-4 16,-6-1-2-16,2 2 4 0,-5 3-5 16,-2-4 3-16,-5 2 3 0,1-2-2 0,-3 1 5 15,-4-1 1-15,-3 0 3 0,1-2 4 0,-6 3 1 16,-2-3 1-16,-5 2 0 0,-4-2 1 0,-5 1-3 16,-6-3-2-16,0 0-1 0,-5-2-5 15,1 0 2-15,-2-2-2 0,3-1-1 0,-2 0-2 16,2-2-9-16,-1-1-11 0,0 0-21 0,0-2-30 15,0 0-53-15,0 0-90 0,3 1-210 16,2-1-1048-16</inkml:trace>
  <inkml:trace contextRef="#ctx0" brushRef="#br0" timeOffset="150100.7336">10900 11010 750 0,'-9'-2'552'0,"-2"0"-214"0,-1-3-34 15,5 5-21-15,4-2-30 0,2 0-37 0,-2-1-55 16,2 0-37-16,-1 2-23 0,1 0-17 0,1 1-16 15,0 0-9-15,1 0-7 0,1 1-6 0,-1-1-6 16,-1 1-3-16,0 0-6 0,1 0-2 0,1-1 1 16,1-1 2-16,3 2 1 0,4-1 3 15,3 0-3-15,6 0-3 0,6 0 1 0,8-1-4 16,4-1-1-16,10 1-5 16,0-4-6-16,5 0-2 0,6-1-4 0,5-2 1 0,1 1-1 0,5-2 2 15,-2 1-7-15,6-1-1 0,0 1 0 16,1-1-3-16,-1 0 3 0,-2 2-1 0,-1-1-2 15,-4 1 1-15,-3 1-1 0,-7 1 2 0,-10 0 1 16,-10 2-1-16,-6 0-1 0,-8 1-2 16,-5 0 1-16,-5 2-1 0,-6-1 3 0,-3 2 2 15,-3-1-5-15,0 0 1 0,-1 0-4 0,-2-1 2 16,0 2 0-16,0 1 0 0,-8 3-2 0,-1 0-5 16,-3 0-4-16,-1-1-13 0,-5 4-15 0,0-2-35 15,-7 1-57-15,-3 4-94 0,-5-2-223 16,-2 2-1100-16</inkml:trace>
  <inkml:trace contextRef="#ctx0" brushRef="#br0" timeOffset="150484.1008">10992 11339 2488 0,'-21'2'186'15,"-1"0"-22"-15,-1 1-17 0,8-1-14 0,12-1-9 16,1 1-24-16,1-2-25 0,1 2-17 0,1-1-8 15,-1 0-4-15,1-1-7 0,0 2 5 16,3 0 0-16,7 3 6 0,2-2 7 16,9-1-14-16,8-1-5 0,5-1-11 0,7-1-8 0,5 0 2 15,2-3-1-15,3-1-2 0,3-1-7 16,2-1 4-16,0-3-4 0,-1 0 1 16,1 2 4-16,3-3-9 0,1 0 1 0,0-2-5 0,2 3-1 15,0 1 2-15,0-1 0 0,-2 0-1 16,1 1 3-16,-3 2-6 0,-1 0-2 0,-2 1 4 15,-2 3-4-15,-4 1 3 0,-4 0-1 0,-5 2-1 16,-8 0-3-16,-5 0 4 0,-8 0 4 0,-5-1-2 16,-5 1 0-16,-4 0-2 0,-5 0 0 15,0 0 0-15,-1 0 0 0,-1 0 0 0,0 0 0 16,1 0 0-16,-1 1-2 0,1-1 4 0,-3 0-4 16,-2 0 4-16,2 0-2 0,-6 0-3 0,0 2-2 15,-3-1-2-15,-1 2 5 16,-5 1-28-16,-4 0-33 0,-5 3-76 0,-5-1-216 0,-8 3-1489 15</inkml:trace>
  <inkml:trace contextRef="#ctx0" brushRef="#br0" timeOffset="164793.0944">1728 13280 746 0,'-4'-8'288'0,"2"-2"4"16,0-2-37-16,1-1-20 0,1 1-10 0,0 1-19 16,1 2-22-16,-2 2-26 0,1 0-29 0,0 2-21 15,0 2-15-15,0 0-18 0,0 3-18 16,0 0-20-16,0 4-19 0,0-4-13 0,-1 2-15 0,1 1-1 15,1 1 0-15,0 6 5 0,1 5 14 16,-1 5-3-16,2 4 5 0,0 4 0 0,-2 3 0 16,0 2 3-16,-2 6-2 0,0 1 0 15,-2 4 0-15,0 2-1 0,2 0 3 0,-1 1-8 0,2-4 3 16,2-4-6-16,2-4-6 0,2-5 8 16,4-5-2-16,-3-2 4 0,0-4 4 0,1-4 3 15,3-5 5-15,4-1 5 0,-1-7 8 0,4-2 6 16,0-2 5-16,0-7-1 0,7-5-10 15,1-6-3-15,0-8-6 0,5-4-1 0,-3-2-1 16,-3-3-5-16,3-2-1 0,-4-3-3 0,1-2 2 16,-3 0-3-16,-2 3-2 0,-1 5 0 0,-1 1-3 15,-5 3 2-15,-3 3-1 0,0 2 3 16,-5 4 2-16,0 1-3 0,-3 4 2 0,-2 0 0 16,1 2 1-16,-2 4 0 0,1 1-2 0,-2 2-1 15,1 3-4-15,0 2 0 0,-1 0-1 16,1 2 0-16,-1 1 0 0,1 1-4 0,1 0-2 15,-1 0-6-15,1-2 0 0,-1 4-5 0,1-2-5 16,-1 2-3-16,-2 4-18 0,-1-2-21 0,2 5-29 16,0-2-37-16,2 2-51 0,0 1-72 15,3 0-136-15,4 1-347 0,0-1-824 0</inkml:trace>
  <inkml:trace contextRef="#ctx0" brushRef="#br0" timeOffset="165078.2016">2745 13195 1995 0,'-1'-8'272'0,"-2"-2"-20"0,0-3-54 16,1 4-24-16,1 4-23 0,-2 0-28 0,0 3-33 16,2 3-36-16,-2 0-24 0,-2 4-17 0,-2 2-6 15,-8 2 1-15,-6 9-2 0,-4 4 4 0,-4 2 4 16,0 3 1-16,-1 1 3 15,1 5-2-15,5-3-3 0,-2 2-10 0,6 0 2 0,5-1-3 16,2 0 0-16,5-2 7 0,2 4-7 0,6-1 0 16,0-2-4-16,8 0-1 15,1-1 4-15,5-2-1 0,3 0-1 0,4-3-7 0,2-1-14 0,7-2-25 16,1-5-34-16,5-6-46 0,5-6-81 16,4-9-159-16,2-6-356 0,5-7-863 0</inkml:trace>
  <inkml:trace contextRef="#ctx0" brushRef="#br0" timeOffset="165299.2344">3376 13229 1585 0,'-2'-11'444'0,"-4"-4"-78"0,2-2-100 15,-2 7-62-15,0 3-46 0,1 2-48 0,-5 2-38 16,2 3-19-16,-2 1-15 0,-2 5-5 16,-2 2-1-16,-4 5-5 0,-5 4 1 0,-3 6-2 15,-4 5 1-15,3-1-5 0,2 5-5 16,1-1-4-16,4 2-8 0,1 2 2 0,4 0-4 15,4 0 2-15,5 0 1 0,2 2-4 0,8-3-1 16,0 1-2-16,6-3 1 0,7-2 0 0,5-2-1 16,4-3-9-16,8-3-23 0,5-3-35 0,4-3-75 15,4-4-101-15,2-4-218 0,5-4-690 0,-1-8-283 16</inkml:trace>
  <inkml:trace contextRef="#ctx0" brushRef="#br0" timeOffset="165547.4415">4150 13351 1848 0,'-19'-5'254'0,"-4"-3"-20"16,-5 0-15-16,8 4-21 0,5-1-36 16,1 0-33-16,3 1-25 0,1 3-19 0,6-1-16 15,3 2-26-15,2 0-12 0,0 0-15 0,2-1-6 16,4 1 1-16,6-1-5 0,1 2 3 0,10 0-5 15,4 2 1-15,7-1-1 0,5 4-1 16,2-3-1-16,-1 2-8 0,4-1 3 16,-4 1-17-16,0 1-25 0,1-2-38 0,-4 0-73 0,-2-1-101 15,-4 1-174-15,-4 2-557 0,-6-2-468 0</inkml:trace>
  <inkml:trace contextRef="#ctx0" brushRef="#br0" timeOffset="165752.6977">4068 13719 1855 0,'-7'4'227'0,"1"-2"-39"0,-2 0-20 0,7-2-16 15,2 2-9-15,1-2-14 0,0 0-11 0,2 0-12 16,1 0-13-16,6 0-12 0,5 0-25 0,5-2-22 16,7 0-12-16,5 0-9 0,3-2-4 15,2 1-3-15,2 1-4 0,1 1-11 0,3-1-26 16,3 1-53-16,-1 0-97 0,1 0-112 0,3-2-227 15,1 1-1092-15</inkml:trace>
  <inkml:trace contextRef="#ctx0" brushRef="#br0" timeOffset="168240.0602">6347 13047 1 0,'-1'-2'0'0,"1"-4"0"0,-1 0 0 16,2 0 218-16,-1 1 22 0,0 0-21 0,1 2-21 16,-2-2-16-16,2 0-19 0,-1 2-17 15,0 0-13-15,0 1-12 0,0 0-8 0,0 1-11 16,0-1-4-16,0 2-10 0,0 0-8 0,0-1-13 15,0 2-11-15,0-1-13 0,0 0-8 16,0 0-4-16,0 0-9 0,0 0 2 0,0 0-1 0,0 0-3 16,0 0 5-16,0 0-7 0,0 0 1 15,0 0 0-15,0 0 0 0,0 0-1 0,0 0 0 16,0 0 0-16,0 0-4 0,0 0 4 0,0 0 1 16,0 0-2-16,0 0 3 0,0 0-7 0,0 0-2 15,0 0-2-15,0 2-7 0,0-2 3 16,0 0-2-16,0 0-2 0,0-2-1 0,0 2 2 15,0 0 0-15,0 0 0 0,0 0 3 0,0 0-3 16,0 0 0-16,0 0 0 0,0 0 0 16,0 0-2-16,0 0-1 0,0 0 0 0,0 0-3 15,0 0 2-15,0 0 0 0,0 0-1 0,0 0 3 16,0 0-2-16,0 2 0 0,0-2 1 0,0 0-1 16,0 0 0-16,0 0 0 0,0 0-1 15,0 0 0-15,0 0 2 0,0 0 0 0,-1 0-1 16,1 0 1-16,0 0-1 0,0 0 1 0,0 0 0 15,0 1-3-15,0-1 3 0,0 0 0 0,0 0 1 16,0-1 4-16,0 1-3 0,0 0 2 0,0 0-3 16,0 1 1-16,0-1-1 0,0 0-2 15,0 0 1-15,0 0-3 0,0 0 3 0,0 0 1 16,0-1-2-16,1-1 4 0,-1 2-1 0,0 0 1 16,0 0 2-16,0 2-4 0,0-1 0 0,0-1 0 15,0 0 1-15,0-1-2 0,0 1 0 16,0 0 0-16,0 0-3 0,0-2 6 0,0 2-3 15,0 0 0-15,-1 0 0 0,1 3-2 0,0-3 0 16,1 0 2-16,-1 0 0 0,0-1 1 0,0 1-2 16,0 0 2-16,0 0-2 0,-1 0 2 15,2 0 0-15,-1 0 1 0,0 0 0 0,0 1-4 16,0-1 1-16,0 0-2 0,0 0 0 0,0-3 0 16,0 5-3-16,0-2-2 0,0 0-1 15,-1 1-6-15,1 0-15 0,0 2-32 0,0 1-50 16,0 3-71-16,0-2-70 0,0-1-123 0,0 2-351 15,0-1-136-15</inkml:trace>
  <inkml:trace contextRef="#ctx0" brushRef="#br0" timeOffset="169275.4648">6243 12984 1 0,'-3'-5'329'0,"0"-2"5"0,0-1-25 0,-1 0-30 16,3 2-17-16,-2 2-27 0,1-1-29 0,2 1-17 15,-4 3-28-15,4 0-41 0,-1 2-36 0,1-1-35 0,0 1-27 16,0 1-9-16,-2 2 3 0,2 3 7 15,0 5 15-15,-1 6 13 0,0 2 9 16,0 4 2-16,0 0 1 0,0 1-7 0,-1 5-7 16,-1-1-2-16,0 1-6 0,1 3-4 0,-1-1-7 15,2 1-8-15,1 0-5 0,1 1-6 0,2-4 0 16,0 0-1-16,5-3 1 0,1-1 0 16,3-5-2-16,1-3 6 0,4-2 0 0,4-4 4 15,3-4 7-15,2-2-4 0,-2-5-2 0,4-2-1 16,1-4-9-16,1-4 6 0,-5-3-1 0,3-4 2 15,-5-3 0-15,0-1-4 0,-4-6-2 0,-2 1-4 16,-1-5 3-16,-2 0-6 0,-2 1 0 0,-2-2 0 16,-2 2-3-16,0 3 4 0,-6 2 0 15,-2 2 1-15,0 4-1 0,0 0-1 0,-1 4-1 16,-5 1 0-16,4 1 5 0,0 3-4 0,0 0 1 16,-4 3-1-16,4 2-6 0,1 1 7 15,-2 0 0-15,2 2 3 0,-1 1 0 0,2-1-3 16,0 1-1-16,0 1-2 0,0-2 0 0,0 1-1 15,0 1 0-15,0-1-2 0,0 1-4 16,0-1 3-16,0 2 0 0,0-1 3 0,0 1 4 0,0 3-6 16,0-1 0-16,2 3-1 0,-2-1 2 15,1 1 1-15,-1 0 0 0,2 3 0 0,-2-1-6 16,0 2 5-16,1-1 0 0,-1 1 2 0,0-3 4 16,0 2-6-16,0 0 0 0,0 0-2 15,0-3 0-15,0 0 3 0,-1-1 1 0,1 0 0 0,0 0-5 16,0-2 4-16,0 0-3 0,0-3 4 15,0 2 4-15,0-1-6 0,0 0 2 0,0 0-2 16,0 0-4-16,0 0 5 0,0 0 1 0,0-2 0 16,0 0-4-16,1 1 4 0,-1-1-1 15,0 0 0-15,0 0 7 0,-1-1-7 16,2 1 2-16,-1 0-3 0,0 0-7 0,0 1 10 0,-1-1-1 16,1 0 1-16,0-1 4 0,0 1-4 0,0 0-2 15,0 0 1-15,0 0 6 0,0 0-3 16,0-2 1-16,0 2-3 0,0 0-4 0,0 2 5 15,0-2-2-15,0 0 3 0,0 0 3 16,0 0-7-16,0 0-1 0,0 0 1 0,0 0 3 16,0 0-3-16,-2 0 2 0,2 0-2 0,0 0-11 15,0 0 12-15,0 0-4 0,0 0 4 0,0 0 4 16,0-2-7-16,0 2 1 0,0 0-1 0,0 0 2 16,0 0 0-16,-1 0 3 0,1 0-3 0,0 0-4 15,-2 0 1-15,1-2-2 0,0 2-1 16,-4 0 2-16,0 0-11 0,-1 2-8 0,0 0-14 15,-2 0-25-15,2 2-21 0,0 0-33 0,-2 1-59 16,2 3-91-16,0 0-191 0,-1 0-642 0,0 1-273 16</inkml:trace>
  <inkml:trace contextRef="#ctx0" brushRef="#br0" timeOffset="176186.7538">16194 4872 337 0,'-4'-1'379'0,"-6"0"-72"0,-1-2-30 0,-2 2 1 16,5-1-19-16,-2-1-33 0,-3-1-37 0,2 2-39 15,2 1-28-15,2 1-20 0,-1-1-18 0,-1 0-8 16,2 1-6-16,4 0-5 0,-1 0-4 16,0 1-6-16,3-1-9 0,1 0-12 0,0 0-6 15,1 0-5-15,0 0-1 0,2 0 3 0,-2 0 1 16,2-1 1-16,4 1-1 0,6-2-3 0,6 1-6 16,6 0-3-16,4-1-3 0,3-1-1 15,4 1-1-15,-2 1-3 0,3 1-3 0,-5 1 1 16,-1 0-1-16,-1 0-1 0,-3-1 0 0,-2 2-2 15,-1-1 1-15,-6 0 2 0,1 0-3 16,0 0 2-16,-8 0-1 0,0 1-2 0,1 1-2 16,-4 2-4-16,0-2-12 0,-3 1-14 0,2 2-24 15,-5 0-36-15,3 4-46 0,-3 0-59 0,-2 1-86 16,-5 2-90-16,-1 0-243 0,-7 0-835 16</inkml:trace>
  <inkml:trace contextRef="#ctx0" brushRef="#br0" timeOffset="176393.3434">15978 5215 1 0,'-17'8'283'0,"-4"-1"-8"0,-2 1-51 16,7 1-25-16,12-6-4 0,2-1-16 15,2-2-18-15,0 0-9 0,1 1-9 0,0-1-11 16,0 0 32-16,1 1 14 0,6 2 6 0,1-2 0 16,4 0-54-16,6 0-41 0,3 0-31 15,5 1-21-15,3 0-12 0,1-2-8 0,3 1-5 16,-2 0-5-16,3 0 1 0,-2 1-2 0,-1 1-5 15,3 0-3-15,-2 0-20 0,1 0-30 16,2 1-51-16,-3 1-92 0,0-3-145 0,4 1-343 16,-3-3-816-16</inkml:trace>
  <inkml:trace contextRef="#ctx0" brushRef="#br0" timeOffset="176845.4807">17642 4793 1013 0,'4'-12'303'0,"0"-2"-54"0,3-4-24 0,0 3 17 16,-4 2 3-16,-2 2-41 0,1 1-42 0,-2 1-35 16,0 2-27-16,-2 0-14 0,1 1-17 0,0 1-18 15,-1 0-12-15,-3 2-10 0,1 0-10 16,-4 0-4-16,1 3-9 0,-4 0-4 0,-4 3 0 15,-7 1-1-15,-5 4 1 0,0 4 1 0,0 1 2 16,-3 5-1-16,-1 3 1 0,-4 4 0 16,-1 5 1-16,-2 4 3 0,-1 1-6 15,5 4-1-15,5 2-2 0,3-1-2 0,9-1 4 0,6 0-1 16,5-3 0-16,6 0 0 0,2 0 5 0,7 0 4 16,7-4 5-16,1-2 10 0,8-5-1 0,4-2 5 15,2-1 2-15,4-3-4 0,5-3 2 16,0-5-5-16,0-1-4 0,-3-4-1 0,-2-2-2 15,3-3-2-15,-6-1-2 0,-1-1 1 0,-2-1-4 16,-8 0 0-16,0 0 0 0,-5-2-7 0,-4 0 5 16,-1 0 0-16,-3 1-3 0,-3 0 4 0,1-2-6 15,-2 2-3-15,-2-3-6 0,2 1-7 16,-2-2-15-16,-1-1-17 0,2-4-22 0,-3 3-36 16,0-5-49-16,-2-3-79 0,1 2-187 15,-2-3-600-15,-1-7-520 0</inkml:trace>
  <inkml:trace contextRef="#ctx0" brushRef="#br0" timeOffset="177351.4215">17195 4249 502 0,'-9'-6'338'0,"-2"-5"-24"16,-5 0-17-16,5-1-26 0,-2 3-26 16,0-2-43-16,1 4-50 0,0 1-24 0,2 0-20 0,1 0-18 15,1 3-15-15,1 1-11 0,-1 0-14 0,1 1-12 16,2 0-8-16,1 0-8 0,1 1-7 15,2 1-1-15,1-1-9 0,1 1-2 16,-1-1-5-16,1 0-3 0,3 1 0 0,-2 1 9 16,3 1 13-16,4 2 18 0,8 2 20 0,5-3 5 0,8 0-2 15,8 0-4-15,5-1-18 0,5-1-5 16,3 0-6-16,4-2-5 0,-2-2 1 0,2 0-3 16,-1-1-1-16,-1 1-6 0,2-2 2 0,-9 0-5 15,1-1-3-15,-6 0 6 0,-4 0-6 16,-2 0 4-16,-5 2 1 0,-7-2-6 0,0-1 6 0,-8 1-1 15,-3 2 3-15,-5 3 4 0,-3-2 6 0,-4 2 5 16,0 0-4-16,0 0 1 16,0 0-9-16,0 0-6 0,-2 2-3 0,2-2-8 15,0 0 3-15,-1 0-4 0,0 0-2 0,1 1-6 0,-1 1 1 16,-4 0 2-16,-3 4 3 0,-2 1 8 16,-3 0-11-16,1 3-15 0,0 0-19 0,-2 2-38 15,1 4-46-15,2 1-82 0,-2 1-176 16,3 1-504-16,-1 1-722 0</inkml:trace>
  <inkml:trace contextRef="#ctx0" brushRef="#br0" timeOffset="177927.1179">18569 4814 1 0,'-4'-1'0'0,"0"0"86"16,0-2 165-16,-1 3-4 0,2 0-2 0,1 0-25 15,-1 0-46-15,3 0-43 0,0 0-37 0,0 1-31 16,2-1-17-16,-2 2-3 0,0-2 6 15,1 0 17-15,-1 1 16 0,1-1 6 0,-1 0 4 16,0 1-1-16,0-1-4 0,0-1-2 0,0 1-7 16,1 1-14-16,-1-1-15 0,0 2-11 0,1-2-5 15,1 0 4-15,-2 0 10 0,1 0 18 0,5 1 61 16,6 0 13-16,11-1-7 0,9-2-16 16,11 0-66-16,5 0-23 0,1-3-8 15,4 3-7-15,0-1-3 0,-3 1 0 0,-1-1-4 16,-5 0 2-16,-3-2-2 0,-6 1 1 0,-2 1-2 15,-3-1 0-15,-6 1 0 0,-6 2-1 0,-5 1-1 16,-8 0-3-16,-1 0-5 0,-4 0-11 0,0-1-29 16,-1 1-49-16,-2 0-59 0,2 1-4 0,-8 2-31 15,-3-1-66-15,-8 3-74 0,-3 0-258 0,-5-1-430 16</inkml:trace>
  <inkml:trace contextRef="#ctx0" brushRef="#br0" timeOffset="178165.4105">18744 4635 733 0,'2'-6'381'0,"-1"-6"-11"0,3-1-49 16,1 2-22-16,0 3-19 0,0 2-39 16,1 1-60-16,-2-1-44 0,-3 5-30 0,-1 0-32 15,0 2-31-15,0 0-24 0,0-1-18 16,0 1-8-16,0 4-1 0,0 1 3 0,3 5 2 16,-2 7 7-16,1 3 1 0,-2 2-1 0,-1 8 2 15,-1-1 0-15,-4 8 4 0,-2 4 2 0,-2 1 2 16,-2 6 0-16,0 1 1 0,1 0-1 15,0-2-6-15,3-5 2 0,5-6-5 0,1-3-2 16,4-3-2-16,0-5-14 0,1-1-14 0,3-3-24 16,1-6-42-16,1-2-61 0,3-1-111 0,4-6-246 15,2-3-1064-15</inkml:trace>
  <inkml:trace contextRef="#ctx0" brushRef="#br0" timeOffset="178581.237">19423 4575 1934 0,'3'-9'218'0,"-3"-1"-1"0,3-4-58 16,3 4-18-16,-4 2-19 0,3 3-28 0,0 0-31 16,4 2-31-16,1-1-20 0,6 1-7 15,1 3-5-15,7 2 0 0,1 3 0 0,3 2-2 16,-3 3 1-16,-1-1-1 0,-2 4-4 0,-3-2 3 15,-5 2-1-15,2-1 0 0,-6 4 1 16,-3-1 2-16,0 3-1 0,-5 2-2 0,-3 2 2 0,-3 1-1 16,-5 6 7-16,-5 0 4 15,-6 2 4-15,-5 1 5 0,-8 2-4 0,-3 0-1 0,0 1-3 16,0-3-4-16,6-3-1 0,6-3-2 0,5-3-2 16,1-5-5-16,7-2 4 0,3-2 1 15,5-2-2-15,0 1 5 0,4-4-2 0,2 2 4 16,1-2 7-16,3 2 6 0,3-3 10 0,6-1 8 15,-2 1 2-15,5-3-3 0,0-1 0 0,2-1-6 16,1 0-5-16,-1-1-3 0,3-2-5 16,-3-2-1-16,1 1 0 0,-2-2 0 0,-1 0-2 15,-2 0-2-15,1-2-2 0,-1-2-2 16,-2 3-5-16,4-2-7 0,-3 1-15 0,1-2-25 0,2 0-57 16,2-2-79-16,6-2-167 0,0 2-563 15,4-4-691-15</inkml:trace>
  <inkml:trace contextRef="#ctx0" brushRef="#br0" timeOffset="179030.2132">20646 4423 1571 0,'1'-9'266'0,"2"-3"-12"0,-2-1-47 0,0 3-9 16,2 2-12-16,-2 3-24 0,-1 0-24 16,0 1-31-16,1 2-31 0,0 2-28 0,2 0-20 15,-3 1-16-15,0 0-8 0,0 2-2 16,0-2-11-16,1 0-12 0,1 3 5 0,1 1-3 0,4 8 13 16,3 3 12-16,2 6-2 0,0 1 0 15,2 1-3-15,-1 0 1 0,-1 2-1 16,-4 2 7-16,-1 1-5 0,-1 2 0 0,3 5 1 15,-3 5-5-15,-2 4 6 0,-3 1 0 0,-1 3 1 16,-2-1 1-16,-4 0-2 0,3 2 1 0,-5-6 0 16,4 3 2-16,-4-3-2 0,-1 0 2 0,-2-2 1 15,0-3-1-15,-3-1 3 0,-3-6 3 0,-1-3 2 16,-1 0 4-16,-2-3 4 0,-2-3 2 0,0-3 2 16,-4-2 4-16,1-3-4 0,-4-3-2 0,0-2-1 15,-1-4-6-15,0-2 1 0,-3-3-1 16,2-2-1-16,-1-3-1 0,6-5 0 15,-2-2-5-15,7 0-5 0,2-3-7 0,0-4-21 0,4-2-23 16,2-3-44-16,7-4-62 0,3 1-116 0,9-4-354 16,9-2-1061-16</inkml:trace>
  <inkml:trace contextRef="#ctx0" brushRef="#br0" timeOffset="179643.0233">20806 4348 1298 0,'0'-9'352'0,"0"-2"-70"0,1-3-53 15,0 3-54-15,1 1-28 0,1 1-21 0,0 1-24 16,-1 2-3-16,-1 0-16 0,0 2-19 15,1 0-7-15,-1 2-7 0,-1 1 1 0,0 0-1 16,0 1-5-16,0 0-5 0,0 0-7 0,0 0-7 16,0 0-1-16,0 0-1 0,1 0-4 0,-1 0-1 15,0 0 1-15,2 0-7 0,1-3-4 16,5 0-4-16,2 0-8 0,3-3 5 0,7 3-3 16,5 0 0-16,2 0 1 0,6-1-2 0,3 2 2 15,3-2 2-15,5 0-2 0,2-1-1 16,0 1 2-16,3-1 1 0,2 0-2 0,2-1 4 15,3-1-3-15,-4 2-3 0,-3-2 1 0,-4 0 1 16,-1 0 0-16,-4 0 5 0,-2-2 1 16,1 0-2-16,-1 1 4 0,-5-1 0 0,-3 1 4 15,-5 1 1-15,-1-1 0 0,-3 2-2 0,-5 1 3 16,0 0-2-16,-6 1 1 0,1 0-1 0,-4 1-1 0,-4 2 1 16,-2 0 0-16,0 0-1 0,-1 1 0 15,0 1-2-15,0-1-4 0,0 0-1 0,0 0-2 16,-1 0-4-16,1 0 2 0,-1 0-1 15,1 0-2-15,0 0 1 0,0 0-3 16,-1 1-4-16,1-1-1 0,0 1 3 0,-1-1-5 0,1 0 2 16,0 0 0-16,0 0 0 0,0 2 8 0,0 0 1 15,-1 1 2-15,1 0 0 0,0 0-1 16,-1-1-2-16,1-1 2 0,0 1 0 0,-2 0-4 16,0-2-3-16,2 1-4 0,-1-1-8 0,1 0-5 15,-1 1-5-15,1-1-5 0,-1 1-1 0,0 0-6 16,-2 0-7-16,-1 2-10 0,2 0-19 15,-1 2-35-15,-4 0-44 0,2 2-89 0,-3-1-142 16,-1 6-501-16,1-1-505 0</inkml:trace>
  <inkml:trace contextRef="#ctx0" brushRef="#br0" timeOffset="181023.5405">21829 4632 1 0,'3'-1'0'0,"-1"-4"52"16,-1-2 263-16,0 1-24 0,2 0-22 0,-1 2-31 16,-1-1-32-16,0-1-26 0,1 1-20 0,-1 0-7 15,3 0-10-15,-1-1-17 0,-1 1-11 0,-2 0-9 16,1 0-8-16,0 1-5 0,-1-4-8 16,2 2-8-16,-2 2-9 0,0-1-6 15,-2-1-7-15,2 2-8 0,-1-1-6 0,1 1-4 0,-1 0-6 16,0 1-2-16,-1-2-4 0,-2 2-6 0,1-1 0 15,1 3-4-15,0-2-2 0,-1 1-1 16,0 1-3-16,2 1 0 0,0-2-2 0,-1 0 0 16,-2 1 1-16,2-2-1 0,1 2 0 0,-1 0 1 15,-2-2 1-15,1 2-2 0,2 0 0 16,-1 0-1-16,0 0-4 0,-2 0 2 0,2 1 0 16,1-2-1-16,-1 1 0 0,-1 1-2 0,-1-1 1 15,3 0 0-15,-4 0 1 0,1 0-2 0,2 1 0 16,-4-1-1-16,3 1-3 0,0-1 4 15,-3 1-1-15,2 0-2 0,-3 0 5 16,4 0-3-16,-3 0 1 0,3 1 0 0,-3-1 0 0,3 0-1 16,-3 0 1-16,2 1 0 15,-1 0-1-15,2-1 3 0,1 0-1 0,2 0 0 0,-1-1 2 0,0 1-3 16,1 1 0-16,0-1 1 0,0 0 0 16,1 0-2-16,-1 0 1 0,0 0-1 0,-1 1-1 15,1-1 2-15,0-1 2 0,0 1-2 16,0-1 5-16,0 1-3 0,0 0 0 0,0 1 1 15,0-1-3-15,0 0 2 0,0 0-1 0,0-1 0 16,0 2-2-16,0-1 1 0,0 0 0 0,0 0 0 16,0-1 2-16,1 1-1 0,-1 1-1 0,0-1 1 15,0 0-5-15,-1 0 4 0,1 0 0 0,0-1-1 16,0 2 2-16,0-1 0 0,1 0 1 16,-1 0-1-16,0-1 4 0,0 1-3 0,0 0 1 15,0 0 0-15,0 1-5 0,0-1 3 0,0 0-1 16,0-1-3-16,0 2 5 0,0-1-3 15,0 0 0-15,0 0 2 0,0-1-1 0,0 1 0 16,0 0 0-16,0 0-1 0,0 1-2 0,0-1 1 16,0 0 1-16,0 0 0 0,0 0 1 0,0 0 0 15,0 0-1-15,0 0 1 0,0-1 2 0,0 1-3 16,0 0 1-16,0 0 0 0,0 0-5 16,0 1 6-16,0-1 0 0,0 0-1 0,0-1 5 15,0 1-2-15,0 0-1 0,-1 0 0 0,1 0 0 16,0 0 0-16,0-1-1 0,0 1 0 0,0 1-4 15,0-1 3-15,0 0 0 0,0 0-2 16,0-1 6-16,0 1-6 0,0 1 2 0,0-1-1 16,-1 0-4-16,1 0 2 0,0 1-1 0,0-1 1 15,-2 1 0-15,-3 1 2 0,-4-1 1 0,-1 2-1 16,-3-1 7-16,2 2-7 0,1-2-2 0,1 4 2 16,-2-2-8-16,1 3 6 0,-1 1 2 15,-2 3-2-15,-1 0 1 0,2 3 1 0,-2 2-2 16,-2-2 2-16,6 2 7 0,-1 2-5 0,-1 1 0 15,2 1-1-15,0 1-4 0,0 0 3 16,2 1-2-16,-1 1 2 0,6-1-4 0,-2 1 5 16,3-1-4-16,2 1 2 0,2 1 1 0,2-1-2 0,-1 1 4 15,6 0 0-15,-1-1-1 0,0 0 1 16,0-3 0-16,1 0 0 0,0-3-1 0,1-2 0 16,-2-2 2-16,2 0 1 0,3-1 3 15,1-1 3-15,2-3 1 0,-1-2 2 0,1 0 0 16,-2-2 3-16,4-4 2 0,1 1-2 15,7-2 1-15,-3-2-5 0,-1-1-2 0,-2 1 0 0,-1 1-1 16,-3-3 2-16,0-1-1 0,1-2 0 16,-4 1 0-16,-2 0-3 0,0 2 1 0,-2-2 0 15,0-1 2-15,-1 3 0 0,-2 0-1 0,0-2-1 16,-3 1-1-16,2 1 0 0,-3 0-1 0,-1 0-1 16,0 0-1-16,-1 0-1 0,1 1-1 15,-1-1-1-15,0 1 2 0,0-1-4 0,-2 1-2 16,2-2-4-16,-2 1-11 0,-1-3-12 0,-2 1-15 15,2 0-22-15,-4-2-25 0,4 1-46 0,-4 0-79 16,5-2-160-16,-2 2-481 0,2-4-756 16</inkml:trace>
  <inkml:trace contextRef="#ctx0" brushRef="#br0" timeOffset="181526.4305">21446 4321 1 0,'-6'-3'0'0,"1"-1"0"15,-3-1 0-15,-1 2 236 0,7-1 31 0,1 4-40 16,0-2-35-16,-1 2-45 0,2 0-32 16,0 0-37-16,0 0-27 0,-2 0-10 0,1 0-1 15,0 2 0-15,1-2-2 0,-1 0-6 16,1 0-6-16,0 1-5 0,0-1-2 0,0 0-3 0,0 0 1 16,0 0 6-16,0 2 9 0,1-2 21 15,-1 0 29-15,1 0 40 0,0 0 37 0,-1 1 25 16,2-1 5-16,0-1-9 0,-1 1-22 0,-1-2-22 15,1 2-16-15,1-1-26 0,8-2-27 0,5-3-26 16,8-1-22-16,0 2-17 0,6 0-2 16,-3 2-1-16,0-2 0 0,2-1 5 0,-5 1 0 15,0 0 2-15,-6-1 3 0,-1 1 3 0,-3 0 7 16,-3 0 5-16,-1-1 1 0,-3 0-4 0,3 1-2 16,0 0-4-16,-3 1-1 0,-3 1 0 15,-1-1 1-15,-1 1 0 0,1 2-1 0,-2 0-3 0,0 1-3 16,0 0-5-16,0 0-5 0,-2 0-3 15,2 1-10-15,0 0-16 0,-1 2-3 0,0 1-7 16,-2 5-45-16,-3 3-112 0,2 7-334 0,-4 3-1151 16</inkml:trace>
  <inkml:trace contextRef="#ctx0" brushRef="#br0" timeOffset="183294.948">15378 7031 290 0,'-8'-3'313'0,"-3"0"-25"16,-3-1-50-16,2 1-6 0,2 3-5 0,4 0-31 0,-2 0-41 16,5 0-37-16,-2 0-34 0,4 2-26 15,1-1-22-15,0 0-15 0,1-1-4 0,-1 0 4 16,1 0 10-16,2 2 19 0,-1-2 62 0,2 0 45 16,5 1 16-16,11-1-6 0,2 0-58 15,8 0-51-15,2-1-22 0,5-2-16 0,-3 2-5 0,1-1-4 16,0 2-3-16,2 0-1 0,-5 0-2 15,-2 0 1-15,-1 2-2 0,-5 0 0 0,1 2-3 16,-3 1-4-16,-3-1-6 0,-2 0-25 16,0 3-53-16,-6 1-83 0,-1 1-145 0,-2 0-190 15,-7 2-535-15,-9-4-64 0</inkml:trace>
  <inkml:trace contextRef="#ctx0" brushRef="#br0" timeOffset="183482.0731">15164 7290 498 0,'-1'5'61'0,"-1"0"61"16,0-1 68-16,6 1 74 0,-1 1 50 0,4-3-4 0,-2 1-46 15,5 0-54-15,6 1-51 0,-2-1-48 0,6 1-36 16,4 0-23-16,6-1-12 0,6 1-10 16,-1-2-4-16,4 2-5 0,3-3-8 0,6-1-16 15,1-1-35-15,1 0-71 0,1-1-130 0,1-2-240 16,0-2-979-16</inkml:trace>
  <inkml:trace contextRef="#ctx0" brushRef="#br0" timeOffset="183868.1824">16927 6909 1700 0,'6'-7'226'0,"-3"-2"-7"0,3-2-32 16,-3 2 10-16,-3 1-4 0,0 1-31 0,-1 1-38 15,-1 3-38-15,-3-1-30 0,1 2-19 16,-3 0-17-16,-4 2-12 0,0 2-5 0,-9 2 1 16,-2 3 0-16,-8 4 5 0,-4 1 4 0,-3 4 3 15,-1 2 1-15,4 1-4 0,0 4-3 0,1 2-4 16,5 3-1-16,2 2 0 0,3 2-1 16,5 3 0-16,6 0-5 0,4 1 3 15,7-3 2-15,4 2 4 0,6-3 14 0,8 1-1 0,7-2 7 16,5-4 5-16,6-3-3 0,9-3 2 15,1-4-3-15,5-4-5 0,2-5-7 0,-1-3-1 16,-2-2-4-16,-3-6-1 0,-6-1 4 0,-3-2-4 16,-1-1-1-16,-6-1 0 0,-5 1-5 15,-4 0 0-15,-4-1 2 0,-5 3-1 0,-5 0 1 16,-3 2 2-16,-4 1 0 0,0 0-3 0,0-1 3 16,-2 3-11-16,0-4-6 0,-4 3-4 0,2 1-13 15,-6 0-2-15,-1 1-6 0,-5 2-14 16,4-2-18-16,1 3-35 0,-5 0-63 0,6-1-98 0,-1 0-229 15,-1-1-1137-15</inkml:trace>
  <inkml:trace contextRef="#ctx0" brushRef="#br0" timeOffset="184392.4744">16567 6446 1279 0,'-2'-1'252'0,"-2"1"-56"0,3 0-51 16,1 0-2-16,0 0 9 0,0 0 9 0,0 0-17 15,1 0-23-15,-1 1-23 0,1-1-11 0,2 0-13 16,-1 0-9-16,6-1 0 0,4-2-10 0,7 0-10 15,5-1-11-15,6-2-8 0,2 2-4 16,7-1-5-16,1 2-3 0,1 1-7 0,1-2 4 16,-1 0-3-16,-1 1-1 0,-4 1 7 0,-2 0-8 15,-4-1-2-15,-2 1 0 16,-5 1 0-16,-4 0-1 0,-6-1 1 0,-2 2 1 0,-2 0-5 16,0 0 6-16,-7 0 1 0,1 0-1 0,-1-2 7 15,-2 2-6-15,0 0-1 0,-2 0-1 0,2 0-8 16,0 0 3-16,0 0-3 0,0 0-11 0,2 2-12 15,1-2-27-15,0 5-54 0,7 1-80 16,3 3-162-16,3 1-370 0,5 4-834 0</inkml:trace>
  <inkml:trace contextRef="#ctx0" brushRef="#br0" timeOffset="184885.793">17778 7058 1 0,'-1'-2'390'0,"-2"-1"-7"16,0 2-52-16,1 0-35 0,2 1-39 15,0 0-32-15,-1 0-28 0,1 0-22 0,0 1-21 16,0-1-20-16,0 1-21 0,0-1-20 16,-1-1-10-16,1 2-14 0,0-1-8 0,0 1-1 15,0 1-1-15,0-2-10 0,1 1-7 0,-1-1-9 16,0 2-10-16,0-2-3 0,1 0-3 0,-1 0-2 16,0-1-1-16,2 1 1 0,1 0 2 0,-1 0 15 15,9 1 12-15,5 0 1 0,11-1-2 16,7 1-14-16,8 1-13 15,4-2-4-15,1 1-2 0,0-1-1 0,-2-3-1 0,-1 3 1 0,-4-1-2 16,-2 0-2-16,-6 2 0 0,-1-2 0 16,-2 1-2-16,-5-1 3 0,-2 1-5 0,-4-1 2 15,-5 1 0-15,-3-1-1 0,-4-2 6 0,-1 2 0 16,-3 1 3-16,-2 0 3 0,0 1-1 16,0-1 2-16,-2 0-2 0,2 0 0 0,-1 0-1 15,1 0-1-15,0-1 0 0,-4 0-4 0,4-5 1 16,-2 1-7-16,-2 0-8 0,2-1-14 0,0 2-26 15,0-1-43-15,2 0-76 0,1 1-188 0,0-1-746 16,7-2-596-16</inkml:trace>
  <inkml:trace contextRef="#ctx0" brushRef="#br0" timeOffset="185427.1896">19036 6636 1105 0,'-6'-5'251'0,"1"-1"36"0,0-3-25 15,0 3-7-15,4 2-33 0,1 0-51 0,1 2-40 16,0-3-31-16,3 3-27 0,-2-2-22 16,4 3-19-16,4-3-10 0,7-1-3 0,2 2-5 15,8-2 1-15,3 4-4 0,5 1-1 0,3 2-5 16,2 3-2-16,0-1 0 0,0 3-2 0,1-1 3 16,-4 4-2-16,-4 0-1 0,-6 1 0 0,-2-1-1 15,-8 1 1-15,-2-1-1 0,-4 1-1 16,-4 0-1-16,-1 1 2 0,-4 1 0 15,-2 4 4-15,-6 1 3 0,-1 0 1 0,-6 3 1 0,-5 0 2 16,-6-1 2-16,-2 0 2 0,-8 1-2 0,1-1-3 16,-5 2-1-16,4-2-2 0,2-1 1 15,2 0-1-15,7-1-1 0,4-3-2 0,3 0-3 16,6-2-1-16,0 1 0 0,4-4 1 0,3 3-1 16,3-2 1-16,3 0 3 0,3-1 1 0,0 0 6 15,4-2 8-15,2-1 5 0,3 1 5 16,4-2-5-16,2-1-3 0,7-2-3 0,1 0-4 15,3-2 0-15,1-1-1 0,1 0 0 0,-2-1-4 16,-2-2-1-16,3 1-4 0,-2-3-9 16,1 0-17-16,5-4-31 0,-3 1-52 0,5-2-77 0,-3-1-169 15,1-1-402-15,2-3-833 0</inkml:trace>
  <inkml:trace contextRef="#ctx0" brushRef="#br0" timeOffset="185757.146">20431 6565 1743 0,'4'-5'296'0,"2"-1"-23"15,-2-1-75-15,2 3-41 0,-5 3-38 16,-1 2-41-16,0-1-51 0,1 4-30 0,0 2-1 16,1 3 3-16,2 6 10 0,-2 4 6 0,3 6-1 15,0 4 3-15,-3 5 1 0,-1 5 4 16,-1 0 2-16,-2 3-1 0,0-1 1 0,-5-1-3 15,4 0-1-15,-5 2-1 0,-1-2-4 0,2-1 5 16,-4 1 2-16,-1-4 2 0,-2-1 5 16,-3-4-3-16,1 1 0 0,-2-3-2 0,-1-1-1 0,-1-3-2 15,4-2-1-15,-3-3 2 0,3-3-1 0,-3-3 5 16,3-2-5-16,0-3 0 0,-3 0-2 16,2-2-4-16,-2-4 2 0,0-2-3 0,-2-2-2 15,0-4-7-15,0-2-8 0,-2-2-8 0,5-1-15 16,0-5-19-16,2-1-37 0,5-4-47 15,-3-3-71-15,7-2-143 0,6-2-338 0,2-3-902 16</inkml:trace>
  <inkml:trace contextRef="#ctx0" brushRef="#br0" timeOffset="186098.5297">20567 6410 1366 0,'7'-11'265'0,"3"-5"4"16,2-4-55-16,4 3-16 0,0 0-15 0,3 3-40 16,4-2-41-16,2 3-27 0,5 0-19 15,4 0-7-15,9 3-7 0,5-1-4 0,11 4-4 0,5-2-6 16,7 2-1-16,6 1-5 0,0 1-3 16,1 0-3-16,0 1-1 0,-4-1 0 15,-3 2-2-15,-2-2 0 0,-7 1-3 0,-2 0 1 0,-7-3-1 16,-2 2 2-16,-1-1 3 0,-4-1 0 0,-4-1 1 15,-8 2-3-15,-4-1 3 0,-5 1 7 16,-8 0 6-16,-7 1 9 0,-3 0-3 0,-4 2-3 16,-2 1-6-16,-1 2-8 0,-1-2-5 0,1 2-7 15,0 0-8-15,-3 2-9 0,-2-2-6 16,0 1-1-16,-6 2 1 0,-4 1-1 0,-3 3-16 16,1 1-30-16,-3 3-50 0,2 3-61 0,-1 3-87 15,5 1-137-15,-4 3-409 0,0 0-710 16</inkml:trace>
  <inkml:trace contextRef="#ctx0" brushRef="#br0" timeOffset="186434.9647">21455 6847 1794 0,'0'-1'272'16,"0"-1"-23"-16,-2-2-48 0,2 2-22 15,0-3-31-15,0 2-15 0,-2 1-26 0,0-1-26 16,2 3-27-16,0 0-25 0,-1 2-15 0,1-2-14 16,-1 2-4-16,-6 2 1 0,-5 3 2 0,-8 4 5 15,-3 3 0-15,-6 2 5 0,-1 2-3 16,2 1-2-16,-3 2 1 0,0 3-3 0,0 1 4 0,1 0 1 16,1 2 1-16,5-1-2 15,3 1-3-15,7-5-1 0,3-1-3 0,6 1 3 16,4-1 0-16,4 1 4 0,8-1 4 0,6-1 7 0,5-3 8 15,9 1 4-15,7-4 1 0,3-2-4 16,2-4-4-16,1-1-9 0,1-5-5 0,-3-1-6 16,-1-5-13-16,-5-3-14 0,-2-1-24 0,-7-4-28 15,-2-1-42-15,2-5-60 0,-8-2-103 0,-4-1-195 16,-3-7-526-16,-4 1-284 0</inkml:trace>
  <inkml:trace contextRef="#ctx0" brushRef="#br0" timeOffset="186786.1116">21097 6594 1456 0,'-5'-4'390'0,"-3"-2"-65"0,0-2-35 15,3 0-56-15,1 2-60 0,1 1-36 16,1 1-27-16,2-1-20 0,0 2-15 0,1-1-22 16,2 1-13-16,1-1-13 0,2-2-10 0,6-1-6 15,2 0-3-15,7 0-2 0,8-3-3 0,3 4 1 16,4 1-2-16,1 0 0 0,4 1-1 16,-3 0-2-16,2 2 2 0,-4 1 0 0,-5-1 1 15,-3 1 0-15,-6 0 0 0,-5 0 1 0,-5 1-1 16,-4-2 7-16,-1 1-1 0,-5 1 5 0,-2 0 0 15,0-1-5-15,-1 1-2 16,1 0-6-16,-2 1-9 0,0-1-13 0,0 1-14 0,0 3-41 16,0 4-113-16,0 7-378 0,-4 2-1128 0</inkml:trace>
  <inkml:trace contextRef="#ctx0" brushRef="#br0" timeOffset="190291.6371">6323 13347 1 0,'-3'-9'129'0,"0"-1"319"16,2-2-94-16,1 1-46 0,1 2-38 0,2-2-15 16,1 2-18-16,-1-1-23 0,4 1-25 0,-5 0-29 15,3 2-24-15,-2 1-22 0,-1 3-14 16,-1 1-25-16,-1 2-21 0,2 0-16 0,-2 0-19 16,2 2-6-16,0 0-3 0,0 2-1 0,-1 1 3 15,5 5 2-15,-1 3 6 0,-3 5 6 0,3 5 11 16,-2 3 4-16,-3 6 2 0,0-1 0 15,-2 6-8-15,-3-1-2 16,2 6-7-16,-5 3-5 0,4-4 1 0,-2 7-7 0,2 1-1 0,0-1-4 16,1-1-5-16,1-3 3 0,1-7-1 0,1-4 1 15,1-3 0-15,-1-2-3 0,0-3 0 16,1-3-2-16,0-3 4 0,0 1-2 0,-1-2 1 16,2-4-2-16,-2 0 1 0,1-5 0 0,-1-2 2 15,2-3 2-15,-2-4 0 0,1 1 2 16,-1-2 4-16,0 1 2 0,0-2 3 0,0 2-1 15,0-2-1-15,0 2-7 0,0 0-6 0,0-2-5 16,0-2-10-16,-1-1-13 0,1-1-19 0,-2 3-35 16,1-2-49-16,-1-1-83 0,2-1-207 15,2 0-697-15,1-4-555 0</inkml:trace>
  <inkml:trace contextRef="#ctx0" brushRef="#br0" timeOffset="190486.2744">6642 13730 1880 0,'-1'-8'425'0,"1"-6"-203"16,0-1-14-16,0 2-14 0,0 4-31 0,0 1-29 15,0 0-31-15,0 1-35 0,-2 2-18 16,-2 2-16-16,1 2-18 0,2-1-3 0,0 1-8 16,1 1-6-16,0 1-5 0,-1 2-7 0,0 0-8 15,-2 4-24-15,0 0-42 0,3 2-79 0,3 1-126 16,2-1-302-16,6 1-1038 0</inkml:trace>
  <inkml:trace contextRef="#ctx0" brushRef="#br0" timeOffset="190964.3324">6973 13472 910 0,'-5'-12'306'0,"3"-4"4"16,0-5-45-16,2 3-24 0,2 0-37 0,1-1-34 16,5-2-34-16,2 0-30 0,-1-2-11 0,5 3-16 15,3-1-12-15,3 2-8 0,-1 1-4 0,3 0-3 16,-1 1-7-16,2 2-7 0,4-1-9 16,0 4-6-16,-1 2-3 0,0 3-7 0,-5 6-4 15,-6 1-6-15,2 3-5 0,-7 3 3 0,0 2-4 16,-1 4 4-16,-4 5 1 0,0 1 0 15,-5 5 0-15,-2 6 2 0,-5 1 2 16,-3 1 0-16,-1 1 2 0,-6-1-2 0,4-2-6 0,-5-2 3 16,4-2 0-16,1-2 0 0,0-2 4 0,4-3-5 15,5-4-1-15,-3 0-1 0,5-6-2 0,2 0 2 16,2-3 2-16,4 0 1 0,-2-2-1 16,5 1 5-16,5-2 2 0,3 2 2 0,4-4 3 15,6 1-8-15,-5 3-1 0,5 1-4 16,-4 3-5-16,-2 2 6 0,-4-1 0 0,-2 4 0 0,-1 0 1 15,-3 3-1-15,-6 1-1 0,2 1 2 0,-5 2 6 16,-2-1-2-16,-7 0 6 0,1 1 4 16,-10-1 2-16,1 0 7 0,-10-1 1 0,-1 0-2 15,-4-5-3-15,-5 2-5 0,1-2-5 0,-3-1-2 16,2 1 2-16,2-2-7 0,3-3 0 0,0 5-3 16,2-6-29-16,6 0-39 0,1 0-105 15,5-2-342-15,7-4-1209 0</inkml:trace>
  <inkml:trace contextRef="#ctx0" brushRef="#br0" timeOffset="191995.466">8175 13483 468 0,'-3'-4'398'15,"-4"-1"-77"-15,-2-1-21 0,5 2-25 16,-3 0-27-16,4-1-36 0,-3 3-44 15,4 0-34-15,-1-1-31 0,-3 2-24 0,5 2-16 0,0-1-19 16,0 2-10-16,0-1-12 0,-2 1-3 0,2 2 0 16,-2 1 6-16,1 2 8 0,0-1 1 15,-2-1 2-15,3 2-3 0,0-4 0 0,1 1-1 16,1-2 1-16,0 0 4 0,3 1 2 0,-2-3 5 16,2 0 3-16,4 1 2 0,3-1-1 15,9-1-6-15,9 0-6 0,6-4-10 16,10-2-7-16,1-1-4 0,2 1-5 0,2 0 0 0,1 0-1 15,0-1-2-15,-2 1-3 0,-4 0-1 0,3 2 0 16,-5 0-3-16,3 0 4 0,-5 2-3 0,-4-1-2 16,-3 1 3-16,-7 0-2 0,-2 3 3 0,-5 0-2 15,-7-1 0-15,-2 2-2 0,-5-1-1 16,-4 3 3-16,-2-3-1 0,-1 0 2 0,0 0-4 16,0 0-1-16,-3 2 2 0,2-1-2 15,-3 2-5-15,-3 0-8 0,-1-1-25 0,-2 2-32 16,-1-2-38-16,-4 2-66 0,2 2-101 0,-2-4-215 15,-4-1-754-15</inkml:trace>
  <inkml:trace contextRef="#ctx0" brushRef="#br0" timeOffset="192258.7305">8440 13206 2032 0,'1'-3'190'16,"0"-4"-9"-16,4 1-25 0,-3 2-17 0,1 3-11 15,2 0-24-15,-4 2-31 0,1 1-21 16,-2 2-11-16,2 5 4 0,2 0 3 0,0 5 4 16,-2 2 3-16,3 6 0 0,-3 2-1 0,-1 7-5 0,-1 1-4 15,0 4-8-15,-1 6-7 0,-1 0-6 16,-4 4-8-16,1 2 1 0,-1 3-6 0,-3-2 0 16,4 3 0-16,-2-4-3 15,0-2-1-15,4-6-3 0,0-5 0 0,-3-4-2 0,5-4 0 16,2-3-3-16,0 0-13 15,5-5-18-15,-3-4-34 0,5-1-48 0,1-5-81 0,4-3-234 0,6-6-1277 16</inkml:trace>
  <inkml:trace contextRef="#ctx0" brushRef="#br0" timeOffset="192982.1025">9337 13214 1 0,'-3'-11'177'16,"0"-2"245"-16,-1-6-95 0,2 3-49 0,6 1-33 16,-2 2-35-16,1-3-26 0,3 1-22 0,-1 1-19 15,6-3-28-15,-1 0-20 0,6 2-15 16,3-2-12-16,4 1-1 0,6 0 0 0,3-1-1 16,0 3-5-16,5 3-3 0,-4 4-6 0,2 1-12 15,-1 5-6-15,-8 1-11 0,0 4-10 0,-6 5-6 16,-2 1-3-16,-5 4 0 0,-3 1-2 15,-3 3 1-15,-2 2 0 0,-5 1 2 0,-7 2 6 16,0 0 0-16,-8 2 3 16,-4 2 1-16,-3-2-3 0,-1 4 1 0,0-5 0 0,-3-2-3 15,4-4-1-15,0-1 0 0,1-2-2 0,0-1 0 0,4-3 0 16,1-1-4-16,4-3 2 0,7-3-4 16,-1 0-2-16,5-1 1 0,2-3-3 0,1 0 5 15,3 0 3-15,-1-2 3 0,6 2 3 16,9-1-4-16,1-2 3 0,8 2-5 0,3 0-3 15,1 2 0-15,3 1-3 0,2 4 2 0,0 1-1 16,-3 2 1-16,-3 2 0 0,-4-2 0 16,-2 6 0-16,-3 1-3 0,-1 4 4 0,-3 2-7 0,-1 0 4 15,-5 2 3-15,-3 0-2 0,-5 2 8 16,-3-1-3-16,-5-1 4 0,-3 1 4 0,-6 1-2 16,-2 1 4-16,-5-2-2 0,-6 1 2 0,4-3-4 15,-7-4 8-15,-1 0-1 0,-1-4-1 0,-1-2 7 16,-2-1-10-16,-1-4 2 0,7 0 1 15,1-3-8-15,-1-3 7 0,2 0-4 0,1-4-1 16,2 2 0-16,4-2-1 0,1-1 0 0,6-2-1 16,1 1 5-16,4 0-7 0,3 1 0 0,-1 0 0 15,4 2-9-15,0-1 5 16,1-1-2-16,-1 3-1 0,2-3 3 0,-1 2-3 0,1 1-1 16,-1-1-5-16,0 1 1 0,0-2-13 0,0 2-17 0,0-1-23 15,5 1-38-15,-1-1-42 16,3-1-68-16,4-1-165 0,2-1-590 0,6 0-636 15</inkml:trace>
  <inkml:trace contextRef="#ctx0" brushRef="#br0" timeOffset="193543.9048">10807 13025 738 0,'0'-8'334'0,"3"-2"5"0,0-4-49 0,-1 6-21 16,0 1-24-16,0 5-50 0,-1-1-68 0,-1 3-58 15,0 3-36-15,1 4-15 0,2 1 14 0,1 8 11 16,-1 2 18-16,2 4 9 0,0 3-3 0,0 5 1 15,0 1-10-15,1 4-9 0,-2 5-6 0,-1 5-9 16,-2 3-2-16,-2 4-3 16,-2 4-4-16,-1 3-5 0,-4 0-6 0,-1 1-4 0,-3-4-2 15,1-4 2-15,-1-5-1 0,-3-6-1 0,2-9 3 16,-1-2-4-16,-3-6 5 0,-1-4 2 16,2-6 4-16,-3-2 3 0,0-4 2 0,-1-4 0 15,-1-1-2-15,-1-4 1 0,0-3-7 0,-2-2-4 16,-1-2 0-16,0-1-5 0,1-2-1 15,-1-4 0-15,1-2 0 0,3 2-4 0,1-4-4 16,2 1-8-16,2-1-13 0,4 2-16 0,3-3-27 16,3-2-37-16,5 1-74 0,5 0-163 0,6 0-443 15,6 1-856-15</inkml:trace>
  <inkml:trace contextRef="#ctx0" brushRef="#br0" timeOffset="193910.2113">10996 12950 1603 0,'-6'-11'362'0,"2"-4"-121"0,-2-4-15 0,4 8-39 16,4-1-33-16,2 2-34 0,1 0-30 15,2 1-22-15,1-1-16 0,8 0-10 0,3-1-10 16,9-1-3-16,5 0-5 0,7 1 2 0,5-1-1 15,10-1-1-15,9 2 3 0,7-3-3 16,8 3-2-16,5-3 0 0,7 3-11 16,3-1 2-16,3 2-2 0,1-2-1 0,-1 4 1 0,-2-1-3 15,-4 1 1-15,-5 1-4 0,-7 0 4 0,-5-1-3 16,-6 0 1-16,-7 3 4 0,-3 1-5 16,-13-1 2-16,-8 3-1 0,-10 0-3 0,-9 2 3 15,-11-1-3-15,-2 1 4 0,-5 0-3 0,-2 1 2 16,1-1-5-16,-2 2-4 0,-3 2 3 15,-4 1-5-15,-7 2 4 0,-3 1 1 0,-6 1-4 16,1-1-5-16,-2 1-23 0,0 3-34 0,1 1-52 16,-3 1-99-16,2 2-183 0,-1 0-633 0,-3 1-599 15</inkml:trace>
  <inkml:trace contextRef="#ctx0" brushRef="#br0" timeOffset="194368.8603">11201 13238 1955 0,'-9'-3'90'0,"1"2"-9"16,-3 0 8-16,7 5 0 0,2 0 6 0,0 7 20 15,-1-1 8-15,-1 4-4 0,-2 5-6 0,-1 2-13 16,1 0-20-16,-3 3-17 0,3 2-19 0,3-4-13 15,1 5-11-15,2-2-5 0,4-1-4 16,1 2-6-16,6-4 6 0,1-3 2 0,6-2 6 16,5-4 5-16,8-4-2 0,1-5-3 0,6-3-4 15,0-6-2-15,-2-1-1 0,-1-4 0 16,-2-3-3-16,-2-1-4 0,-2-7 4 0,-2-1-3 16,-4-4 2-16,-1-2 4 0,-7-1-7 0,0 2 3 15,-3 0-4-15,-3 3 1 0,-2 2 1 16,-1 3-2-16,-3 2 2 0,-1 7-4 0,0 0 2 15,-2 3 1-15,0 2 3 0,0 2 3 0,0 2-1 0,1 1-2 16,-2 1-7-16,2 0-1 0,-2 2 0 16,0 4-1-16,-2 4 3 0,1 8-3 0,-2 1 0 15,-2 3 0-15,1 6 1 0,-1-3 6 0,-1 4-5 16,0 0 1-16,0 3-1 0,-1-1-8 16,2 1 10-16,-1 2-2 0,3 0 2 0,-3 0-1 15,3 0-6-15,1 1-7 0,2-4-15 0,1-4-21 16,2-3-40-16,4-4-60 0,-2-3-103 0,5-1-227 15,0-5-1006-15</inkml:trace>
  <inkml:trace contextRef="#ctx0" brushRef="#br0" timeOffset="194573.5544">11820 13468 1720 0,'-1'-9'553'16,"-2"-4"-260"-16,2 2-73 15,1 4-46-15,0 2-32 0,1 2-32 0,-1 1-20 0,0 0-19 16,0 2-22-16,-1 2-19 0,1-2-16 0,0 0-15 16,0 1-4-16,1 0 4 0,0 4-4 15,2 0 1-15,1 5-10 0,4 0-35 0,3 1-52 16,2 0-103-16,2-3-243 0,4 2-874 0</inkml:trace>
  <inkml:trace contextRef="#ctx0" brushRef="#br0" timeOffset="194974.5234">12248 13240 1837 0,'3'-11'284'0,"-1"-6"-25"0,6-5-70 16,2 3-36-16,5 5-20 0,0-3-14 0,5 4-21 15,-2-2-19-15,1 3-17 0,3 1-16 0,-2 2-12 16,0 2-11-16,0 3-7 0,-1 4-3 0,-3 1-5 15,0 5-4-15,-3 3-5 0,-2 1 3 0,-3 3-1 16,-1 0 2-16,-1 4 4 0,-6 2-5 16,-1 2 2-16,-6 2 1 0,-1 0-1 0,-7 3 3 15,1-1 0-15,-4 0-1 0,0 0-6 16,3-4 3-16,4-1-3 0,1-6 3 0,5 1 3 0,4-3-6 16,1 0 1-16,1-2-2 0,5 2-2 0,8-2 5 15,6 0 2-15,6-2 2 0,8 0 0 16,3 2-1-16,-1-2-4 0,1 0 1 0,-5 1 2 15,-5 0-4-15,-1 0 2 0,-7 0-4 16,-2-1-1-16,-4 2 4 0,-3-1 0 0,-6 0 1 16,-1 3 4-16,-3 1-2 0,-5 1 4 0,-5 1 5 15,-2 2 6-15,-9 0 1 0,-4-1-1 0,-7 0-3 16,-4-1-7-16,-5 1 3 0,-7-3-3 16,-2 0 0-16,-5-2 0 0,-5 1-5 0,-5-3-10 15,-2-3-35-15,-6 2-94 0,-1-3-396 0,2-4-1228 16</inkml:trace>
  <inkml:trace contextRef="#ctx0" brushRef="#br0" timeOffset="196202.6021">14690 13343 1119 0,'-2'-6'209'0,"-2"-1"30"0,0 3-12 0,3 0 3 15,0 1-9-15,-1-2-24 0,-3 3-43 0,4-1-35 16,0 2-18-16,1 1-16 0,-1 0-15 15,0 0-18-15,1 1-18 0,0-2-22 0,0 2-4 16,0-1-5-16,0 2-1 0,1-1 8 0,-1 3-4 16,1 1 3-16,0 0 2 0,1 2 4 0,4 0 9 15,-2 0 8-15,4-1 7 0,2-1 2 0,7 1-1 16,3-4-2-16,1 0-7 0,8-2 1 16,3 0-10-16,1-3-7 0,8-1 0 0,0 3-10 15,1-4 1-15,5 2-1 0,-4-1 0 0,-1-1-1 16,-2-1 0-16,-1 1 1 0,-1 1-2 0,-4 1 2 15,2-2 0-15,-8 1-3 0,-1 0 2 0,-5 3-7 16,-3-2 5-16,-7 2-1 0,-3-1 1 16,-1 0 6-16,-6 0-5 0,-2 2 1 15,0 0-2-15,-1 2-2 0,0-2-2 0,0 0-9 0,0 2-10 16,-5 1-26-16,2 3-30 0,-3 5-48 0,-3-3-94 16,-1 4-176-16,-3 0-610 0,-3-1-605 15</inkml:trace>
  <inkml:trace contextRef="#ctx0" brushRef="#br0" timeOffset="196479.0635">14485 13746 1727 0,'-6'1'178'0,"2"-1"-30"0,0 0-25 16,2 1 7-16,2-1 18 0,2 0 8 0,0 0-7 15,0 0-17-15,4 0-13 0,2 0-12 0,9-6-21 16,5 1-27-16,7 0-17 0,5-2-14 16,5 4-9-16,3-4-3 0,5 2-4 0,-3 0-3 15,6 2-4-15,0 1-2 0,-2 0-1 16,-2 2-1-16,2-1 0 0,-1 1 1 0,-3 1 0 16,-2-1-6-16,-3 3-7 0,-5-1-9 0,-1-1-26 15,-8 3-40-15,1-2-63 0,-9 2-137 0,1 0-294 16,-7 0-1044-16</inkml:trace>
  <inkml:trace contextRef="#ctx0" brushRef="#br0" timeOffset="198943.6612">16597 12647 375 0,'-6'-7'380'0,"3"-4"42"15,-2-4-73-15,3 4-27 0,2-2-18 0,2 3-39 16,2-2-46-16,-2 3-45 0,-1 1-29 0,1 1-27 0,3 3-21 16,-4 2-29-16,0-1-27 0,0 5-17 15,-1 0-14-15,5 3-4 0,-2 2 2 0,5 3 4 16,-3 3 5-16,4 4 3 0,0 6 8 0,0 5 1 16,-2 3 0-16,0 3-1 0,1 1-6 0,-2 5-1 15,0 0-3-15,-3 3-2 0,1 4 1 16,-3 2-2-16,0-1-3 0,-2 2-1 15,0-1 0-15,-1 0-4 0,-2 1 2 0,1-2 1 0,-4 0-5 16,4-3 2-16,-5 0-5 16,3-2 0-16,-3-2-4 0,-1-3 2 0,1-5-2 0,5-5-12 15,0-4-11-15,0-5-34 0,6-4-39 0,-1-4-42 16,2-4-80-16,6-7-183 0,8-6-702 16,4-8-501-16</inkml:trace>
  <inkml:trace contextRef="#ctx0" brushRef="#br0" timeOffset="199282.8694">17185 12984 2125 0,'-8'-9'230'0,"-5"-1"-39"16,-2 0-40-16,0 6-21 0,1 6-16 0,0 4-22 16,-3 4-26-16,-3 5-14 0,-1 2-11 0,0 3 0 15,0 2-7-15,2 0-10 0,4 3-3 16,3 0-9-16,3 3-2 0,3-1 0 0,5 3-5 15,1-3 2-15,2-2-2 0,7-4 1 0,2 2-1 16,4-7 5-16,4-1 3 0,5-5 0 0,0-3 5 16,6-4-4-16,-1-3-2 15,0-3 0-15,1-4 0 0,-3-3-1 0,-2-5-2 16,-3 1 1-16,-2-5-4 0,-1 0 3 0,-6-2 1 16,0-2-3-16,-4-1 8 0,-2-2-10 0,0 0 1 15,-6 0-3-15,-2 1-6 0,-6-2 3 0,-2 4-1 16,-1 1 0-16,-3 1-1 0,0 2 0 0,-6 1-2 15,0 4-3-15,-3-1 0 0,-2 8-11 16,-1 2-14-16,-4 4-17 0,5 2-30 0,-3 3-33 16,4 3-65-16,2 1-118 0,5 5-225 0,5-1-1092 0</inkml:trace>
  <inkml:trace contextRef="#ctx0" brushRef="#br0" timeOffset="199470.0295">17758 13015 1840 0,'-2'-5'507'0,"0"-2"-280"16,-1 1-36-16,0 3-53 0,3 2-24 15,-2-1-34-15,0 2-33 0,-1 0-25 0,-1-1-16 16,2 2 1-16,-1 1-9 0,0 1-3 0,3 2-9 16,3 3-30-16,3-1-39 0,4 1-101 0,10 2-290 15,7-1-1136-15</inkml:trace>
  <inkml:trace contextRef="#ctx0" brushRef="#br0" timeOffset="199767.0504">18486 12817 2033 0,'-7'-2'227'0,"-3"-1"-13"16,-6 1-29-16,4 2-17 0,-3 1-26 0,-2 2-35 15,2 2-31-15,1 1-17 0,-2 3-21 0,5 4-5 16,2 1-9-16,1 3-6 0,2 2 4 0,3 6-6 15,5-1 0-15,2 3-1 0,2 1 1 16,3-1-4-16,1 0-1 0,7 1 1 0,-2-2-7 16,3 0 4-16,0 1-1 0,-2 1-4 15,-1-3 6-15,0 0-6 0,-4 0 0 0,-1-3-1 16,0 2-6-16,-6-5 3 0,-2 1 0 16,-4-4 1-16,-2-3 3 0,-1 0-2 0,-2-2 1 0,-1 1-1 15,2-5-1-15,-1 0 0 0,-1 0 0 16,-1-3-5-16,1 0-10 0,0-3-11 0,-2-1-18 15,0-1-21-15,-1-2-28 0,-3-2-55 0,2-1-68 16,-4-2-142-16,0-2-293 0,1-2-913 0</inkml:trace>
  <inkml:trace contextRef="#ctx0" brushRef="#br0" timeOffset="199938.058">18202 12942 1136 0,'9'-12'475'15,"3"0"-346"-15,7-5 18 0,7 4-8 16,3 2 1-16,8-1-20 0,1 0-42 0,4 0-31 16,1 0-23-16,4 4-11 0,2 1-9 0,5 3-24 15,1 2-76-15,2 1-281 16,0 1-1090-16</inkml:trace>
  <inkml:trace contextRef="#ctx0" brushRef="#br0" timeOffset="200355.6634">19243 12661 1992 0,'2'-10'322'0,"4"-4"-65"0,6-3-82 0,8 6-36 16,1-1-10-16,5 4-12 0,-2 1-24 0,-1 0-20 16,5 4-19-16,-4 3-14 0,4 2-8 0,-2 6-10 15,-2 2-5-15,1 5-6 0,0 5-1 0,-1 3-2 16,0 2-3-16,-6 4 1 0,-5 3-2 0,-9 4 0 15,-4 3 3-15,-11 5 0 0,-5 3 4 16,-8 4-2-16,-3-2 0 0,-6-3-2 16,-2-3 0-16,-2-6 2 0,-5-6-3 0,2 0 3 15,0-6-4-15,2-3 0 0,7-2-1 0,4-5-1 16,7-4 0-16,9-2-2 0,6-4 1 16,6-2 2-16,9 0 1 0,12-3 3 0,16-3-1 0,15-4 2 15,16-2-3-15,11 3-2 0,9 3-1 16,5 0-1-16,0 6 6 0,5 2 6 0,-6 1 6 15,-7 1 7-15,-5-2-3 0,-11 0-2 0,-2-1 3 16,-9 1-1-16,-8-3-1 0,-12-2-3 0,-14-2-1 16,-8 2-3-16,-8-1 3 0,-7-1-2 0,-1 2-3 15,-2 0-7-15,1 3-4 0,0-3-1 16,-1 0-5-16,1 2 5 0,-1 0-3 0,-4 2-2 0,2 1 4 16,-1-2-4-16,-3-1-2 0,0 2-12 15,0 0-28-15,-6 2-39 0,0 1-77 16,-7-4-191-16,0 1-1090 0</inkml:trace>
  <inkml:trace contextRef="#ctx0" brushRef="#br0" timeOffset="201317.2927">1245 15301 698 0,'-11'-12'216'0,"-2"-1"41"0,-5-6 15 16,8 4-6-16,2 2-23 0,4-1-35 0,-1 4-39 15,2 0-28-15,3 2-19 0,-1 3-15 0,1 0-13 16,0 3-25-16,0 2-28 0,0 1-25 0,0 0-27 16,0 2-8-16,0 3 2 0,2 1 9 0,3 9 13 15,0 6 3-15,3 4-3 0,-5 6-2 16,2 4 2-16,-3 1 6 0,-2 2 7 0,-2 3 6 15,-4 1 4-15,-4 3-2 0,0 1 1 16,-1 0-4-16,-2 0-6 0,-2-2-2 0,3-4-9 0,4-5-5 16,4-5 1-16,2-6-1 0,3-4 4 15,1-4 4-15,1-5-1 0,4-4 11 0,3 0 19 16,6-5 18-16,2-4 8 0,16-5-4 0,2-5-21 16,12-5-16-16,2 0-7 0,2-2-5 0,0 0 2 15,-3 2 0-15,-5-2-2 0,-4 2-3 0,-1 2-2 16,-3 0-1-16,-5 2 1 0,-3 2 1 15,-5 3 2-15,-8-1-6 0,-4 2 5 16,-4 2-2-16,-5 3 2 0,-2 0 8 0,0 1-12 0,0 0 1 16,-1 0-12-16,1 1-15 0,0-1-14 0,0 0-23 15,-1 1-28-15,0 1-32 0,0 0-64 16,1 0-111-16,0-1-170 0,1 1-549 0,1-6-267 16</inkml:trace>
  <inkml:trace contextRef="#ctx0" brushRef="#br0" timeOffset="201566.0127">2230 15279 1993 0,'0'-14'372'0,"-1"-1"-68"0,0-3-66 15,-1 5-53-15,-3 7-44 0,4 3-41 0,-2 2-38 16,-1 2-34-16,-1 2-14 0,-6 6-9 0,-6 3 0 16,-4 9 6-16,-8 5-4 0,3 4 4 0,-1 2 1 15,5 1-2-15,0-1 0 0,2 3-3 0,3-3-1 16,5 2-10-16,4-2 8 0,7-1-6 15,3-2 4-15,5-1 7 0,5-2-11 0,2 0 1 16,6-6-12-16,6-1-16 0,6-2-20 16,6-3-47-16,3-5-75 0,6-3-142 0,0-6-305 15,3-4-1023-15</inkml:trace>
  <inkml:trace contextRef="#ctx0" brushRef="#br0" timeOffset="201766.4317">2840 15365 2230 0,'-7'-6'336'0,"1"-2"-102"0,-4 0-40 0,2 1-51 16,2 5-37-16,-1 1-34 0,-4 2-20 16,0 3-18-16,-4 7-8 0,-6 3-4 0,0 5-5 15,-3 3 8-15,-1 3 0 0,3 1-1 16,-1 3 1-16,4 0-11 0,1 3-4 0,1 2-1 0,7 1-2 16,5 0-2-16,2 0-1 0,3 0-4 15,4-3-2-15,6-2 4 0,5-3 0 16,6-1 3-16,4-3 0 0,4-1-6 0,4-4-8 0,7-4-18 15,1-2-26-15,3-4-38 0,6-1-65 16,1-4-173-16,3-6-739 0,-2-5-610 0</inkml:trace>
  <inkml:trace contextRef="#ctx0" brushRef="#br0" timeOffset="202040.6465">3935 15565 1838 0,'-13'-6'345'0,"-3"-3"-36"0,-3-2-43 0,9 1-69 16,5 3-50-16,-1 0-38 0,2 1-23 0,1-1-14 0,2 3-16 16,1 1-8-16,0 1-16 0,3 0-11 15,-1 0-8-15,3 0-8 0,4 1-2 0,2-1-1 16,7 2 0-16,2 2 0 0,7-1-1 0,4 1-1 15,2 2-2-15,3 0 5 0,2 0-3 16,0 0-1-16,0 3-13 0,1-1-25 0,-1 0-34 16,-2 0-58-16,-2 2-93 0,-4-3-200 0,-4 1-624 15,-5-3-552-15</inkml:trace>
  <inkml:trace contextRef="#ctx0" brushRef="#br0" timeOffset="202250.6337">3906 15795 1788 0,'-6'3'325'0,"0"-1"-60"0,-1 0-52 0,7 0-36 15,0-2-42-15,1 0-26 0,0 1-23 0,4-1-8 16,2 2-4-16,4 0-10 0,6 0-16 0,7-1-20 16,6-1-8-16,3 1-6 0,6 0-3 15,1 3-2-15,-1-2-13 0,5 0-23 16,0-1-56-16,-2-2-118 0,3 1-262 0,0-2-968 0</inkml:trace>
  <inkml:trace contextRef="#ctx0" brushRef="#br0" timeOffset="202943.5643">5503 15180 1633 0,'-8'-12'284'16,"2"-1"28"-16,0-6-51 0,0 8-53 0,3 5-46 15,2 3-49-15,0 3-45 0,-3 5-32 16,-2 3-21-16,-4 6 3 0,0 6 3 0,-2 5 9 16,-1 3 1-16,3 4-1 0,0-1-2 0,3 0-4 15,0 1 0-15,5-2-6 0,3-5-1 0,4 1 0 16,2-4-3-16,7-2 3 0,2-1-1 16,5-4 3-16,6-1 2 0,3-4 1 0,3-3-2 0,5-4-6 15,-1-3 3-15,0-4-9 0,2-2 2 16,-2-2 2-16,-4-3-9 0,-3-2 5 15,-6-2-5-15,-4 0 3 0,-2-1 1 0,-3-2 0 16,-3 0 0-16,0 0-4 0,-7 0 4 0,3 1-3 0,-6-1 2 16,1 1 5-16,-4 0-6 0,-1-1 2 15,0 2-4-15,-1 0 1 0,0 4 3 0,0 2-1 16,1 4 5-16,2 0 2 0,-1 2-2 16,0 4-3-16,1 0-3 0,-2 3-3 0,2 3-6 0,-3 2 5 15,2 7-2-15,0 3-1 0,0 7 4 16,0 3 0-16,1 1 1 0,1-1-1 0,-1 0 0 15,1 0-2-15,0 3-2 0,0 1 6 16,-1 2-4-16,0 1 4 0,0-2-3 0,0-1-3 16,3-2 6-16,-1-3-4 0,-1 1 2 0,0-1-5 15,1 0-12-15,4-1-20 0,1-1-25 0,-1-6-38 16,4 0-60-16,2-2-95 0,1-5-248 0,3-2-1178 16</inkml:trace>
  <inkml:trace contextRef="#ctx0" brushRef="#br0" timeOffset="203148.6349">6215 15472 2401 0,'-8'-11'284'16,"-3"-5"-63"-16,1 0-54 0,3 3-26 0,1 1-28 16,1 4-30-16,0 0-20 0,1 1-15 0,0 2-13 15,2 2-10-15,2 2-14 0,-1 1-5 16,1 0-12-16,1 1-2 0,-1 3 2 0,3 2-15 15,3 2-17-15,3 3-47 0,4 2-77 0,4-2-132 16,4 3-439-16,2-5-936 0</inkml:trace>
  <inkml:trace contextRef="#ctx0" brushRef="#br0" timeOffset="203554.2378">6682 15163 1922 0,'1'-12'282'0,"2"-5"-10"16,2-5-70-16,3 5-36 0,-2 3-27 16,3 1-24-16,-1 3-24 0,3-1-17 0,-4 6-24 15,-2 0-17-15,2 4-14 0,2 1-13 0,-4 3-2 0,3 3-3 16,-1 4 1-16,-2 4 0 0,3 5 0 16,-4 0 1-16,-1 5-3 0,-2-1 8 0,-3 2-6 15,-4 3 4-15,-4-1 3 0,-1 2-6 16,-1-2 6-16,-4-2-5 0,4-6 0 0,1-1 0 15,1-1-2-15,5-3 2 0,1-2-4 0,3-2 2 16,3 0-3-16,3-2 1 0,1-1 6 0,6 2-6 16,4-3 8-16,5 0-1 0,5-1-2 15,2 1 4-15,1-3-3 0,1 4 0 0,-1-3-3 16,-2 1 1-16,-5 2-3 0,-5-1-1 0,-2 1 3 16,-5 2-10-16,0-1 10 0,-3 0-2 15,-4 4 0-15,-3-1 9 0,-1 2-3 0,-6 1 7 16,-1 1 1-16,-4 2 4 0,-4-3-2 0,-2 1-3 15,-4-1 2-15,1 0-11 0,-3-3 6 0,2-1-5 16,0-2-4-16,2 0 9 0,-2-1-10 0,1 0 6 16,1 0-2-16,0-1-11 0,1-3-13 15,2-1-34-15,3 0-57 0,5-2-102 0,7-2-258 16,4-1-1243-16</inkml:trace>
  <inkml:trace contextRef="#ctx0" brushRef="#br0" timeOffset="203881.7191">7322 15426 2541 0,'-3'-3'309'0,"-3"-1"-101"0,4 0-35 16,2-2-41-16,2 4-43 0,3-1-21 0,-1 0-22 15,6 1-13-15,1 0-12 0,8 1-5 16,5 0 2-16,9 2-12 0,2-1 9 0,1 1-4 15,0-1-3-15,3 0 6 0,-6 0-9 0,2 0 3 16,-8-1-4-16,2 2 0 0,-1-2-1 0,-8 1-2 16,-1 0 4-16,-6 0-8 0,-3 0 8 0,-3 1-5 15,-3-1 1-15,-4-1 8 0,0 1-4 16,-1 0 5-16,-1 0 0 0,2 1 0 0,-1-1-1 16,-3 0-2-16,1-1-1 0,-6 0-6 0,-1-1 3 15,-1 0 0-15,-1 0-5 0,1-3 4 0,2 5-20 16,1-2-21-16,6 1-38 0,-1 1-86 15,3-2-142-15,2 2-432 0,0-1-1000 0</inkml:trace>
  <inkml:trace contextRef="#ctx0" brushRef="#br0" timeOffset="204351.3742">8336 15319 2132 0,'-7'-15'215'0,"2"-5"6"0,-1-3-42 0,8 0-28 0,5 5-19 16,2 0-17-16,3-2-27 0,-1 3-23 16,6 1-24-16,-2 3-17 0,4 0 3 0,3 4-4 15,3 2 3-15,-1 1-7 0,3 6-10 0,-3 1-1 16,3 4-7-16,-6 3 3 0,-1 2-2 0,-5 4 4 15,-1 4-3-15,-3 2-1 0,-6 2 5 16,-1 1-5-16,-7 3 3 0,0 1-3 16,-8 3-3-16,0-4 4 0,-3-2-2 0,-4-3 8 15,0-4-2-15,1-2-1 0,2 0 1 0,4-4-7 16,1 0 1-16,2-5-2 0,4 0 1 0,1 0 3 16,8-1-3-16,0-1 5 0,9-1-1 0,2-1 1 15,11 0 2-15,3 3-1 0,3 0 0 0,7 4-4 16,-3 0 2-16,-2 0-5 0,-3 1 1 15,-4 2 2-15,-3-1-2 0,-3 3 2 0,-5 0-2 16,0 2 0-16,-6 2 2 0,-1 0-2 0,-4-1 2 16,-4 0-4-16,-3 1-7 0,-5-2 7 0,-1 0 1 15,-7-1 7-15,-1 0 4 0,-5 1-3 0,-6-1-3 16,-2-3-2-16,-1-3 5 0,-5 1-5 16,2-1 3-16,-3 2-5 0,-1-3-9 15,3-2-9-15,-3-1-24 0,3-3-46 0,2-2-104 16,4-2-370-16,4-4-1164 0</inkml:trace>
  <inkml:trace contextRef="#ctx0" brushRef="#br0" timeOffset="204648.2338">9586 15116 2172 0,'1'-5'699'0,"3"-4"-589"0,3 3-28 15,3 5-12-15,3 6 1 0,2 1 6 16,-2 3-3-16,7 7-16 0,0 2-13 0,1 9-12 16,5 7-11-16,-2 5-6 0,-2 1-4 0,-3 3-4 15,-3 0-3-15,-5-2 5 0,-7 1-3 0,-1 5 2 16,-4 3-3-16,-3 0-7 16,-6-3 9-16,-4-5-4 0,-4-2 5 0,-8-2 4 15,-2-8-6-15,0-2-1 0,-6-4-1 0,-1-5 1 0,-3-3-4 16,0-4 2-16,3-4-4 0,-3 0-11 15,3-7-8-15,-1-2-12 0,1-7-18 16,-4 0-28-16,1-6-44 0,1-4-97 0,1-5-223 0,2-1-750 16,6-9-299-16</inkml:trace>
  <inkml:trace contextRef="#ctx0" brushRef="#br0" timeOffset="204945.0615">9566 15047 1233 0,'20'-11'327'16,"10"-5"-46"-16,12-6-29 0,1 5-16 0,7 2-30 16,1-3-33-16,8 1-30 0,4 1-23 0,11-1-18 15,4 2-22-15,13 3-7 0,7-2 2 0,13 3-9 16,6 1-7-16,12 5-7 0,5 3-8 16,6 0 2-16,3 1 4 0,7 0-6 0,2 5-9 15,6 4-12-15,1 3-10 0,-8 1-7 16,-6-2 0-16,-10-2-5 0,-11 0 2 0,-4 3-1 0,-6-1-6 15,-10 2 3-15,-14-2-1 0,-10-2 4 16,-12-1 0-16,-17-3 4 0,-14-1-4 0,-16 0-5 16,-9-3 3-16,-10-2-2 0,-3 1-4 0,-6 0-5 15,-4-1-19-15,-5 5-21 0,-11 0-18 16,-5 3-27-16,-5 3-43 0,2 2-93 0,-2 1-235 16,2 0-1216-16</inkml:trace>
  <inkml:trace contextRef="#ctx0" brushRef="#br0" timeOffset="205441.6955">10346 15325 1441 0,'-6'-1'157'0,"0"1"11"0,-3-1-3 0,2 3-12 15,-1 2 4-15,-1 1 4 0,-3 5-11 0,-1 2-14 0,-1 2-23 16,3 0-15-16,1 1-18 0,2 1-14 16,2-1 0-16,1 2-16 0,2 1-7 0,3-1-8 15,2 0-11-15,3 0 4 0,3-1 0 0,6 1-1 16,3-2 1-16,7 0-2 0,6-2-3 0,6-4-2 15,2 1 2-15,6-7-12 0,-1-3 2 0,0-2-2 16,0-5-7-16,-5-4 9 0,-1 0-2 0,-5-6 2 16,-4-3 1-16,-2-2-4 0,-1-2 0 15,-3-1-3-15,-6 0 6 0,0 2-7 0,-5 1-1 16,0 5 2-16,-3 1-1 0,0 0 17 0,-3 4 6 16,-3 2 1-16,0 3 1 0,-1 3-8 0,-1 0-5 15,0 4-3-15,0 0-2 0,0 1-11 16,0 2 0-16,-1 1-5 0,-1 3-6 0,0 6 11 15,0 5 1-15,0 1 0 0,0 6 3 16,2 3-6-16,0-1-2 0,1 4-1 0,-1 1 6 16,1 3-3-16,0 1 1 0,-1 2 0 0,0 2-10 15,-1 2-8-15,-1 1-33 0,-3 1-45 0,2-2-60 16,1-3-94-16,3-5-210 0,5-6-1246 16</inkml:trace>
  <inkml:trace contextRef="#ctx0" brushRef="#br0" timeOffset="205642.1142">11130 15532 1840 0,'-4'-8'853'0,"1"-1"-630"0,-1-2-47 0,1 5-22 16,3 2-37-16,-1 1-24 0,0-1-19 0,-1 1-14 16,1 0-12-16,0 3-11 0,1 0-19 15,0 0-9-15,0 0-10 0,0 1-4 0,1 1 4 16,-1 1-1-16,1 2 0 0,3 2-11 0,3 4-27 15,4 1-51-15,0 3-94 0,6 0-230 0,5-1-1324 16</inkml:trace>
  <inkml:trace contextRef="#ctx0" brushRef="#br0" timeOffset="206041.6315">11454 15390 2186 0,'5'-11'278'0,"4"-3"-44"0,10-3-67 16,4 2-24-16,5 5-22 0,2-2-17 0,0 5-17 16,-1 2-19-16,0 0-15 0,1 5-13 15,-3 1-15-15,2 4-11 0,-5 4-3 0,-1 5-6 16,-4-1 0-16,-3 6 1 0,-5-1-4 0,-1 4 2 16,-9 1-1-16,-2 3 2 0,-8 0 5 0,-3 1 0 15,-8-1 2-15,-2-2-2 0,-6 1-3 0,-3-4-1 16,5 1 0-16,-2-1 3 0,6-5-9 15,6-2 3-15,0-1-6 0,8-3 1 16,4 1 5-16,5-3-1 0,6 0 2 0,4-1-4 0,8-1 4 16,7-1-4-16,9 1 2 0,3 4 1 15,8-3-4-15,0 2 2 0,-2 4-2 0,-3-3 0 16,-5 1 4-16,-5-2-2 0,-8 4 3 0,-2-5-4 16,-7 1-2-16,-4 4 0 0,-3 0 2 0,-5-1 4 15,-4 2-3-15,-5 0 7 0,-6 0-1 16,-6-3 1-16,-3 3 5 0,-6-3-4 0,-1-1 1 15,-4-3-1-15,0-4-2 0,-3 2-4 0,2-3 0 16,2 2-1-16,-2-3-4 0,0-2-4 0,-2-3-18 16,-2-1-28-16,-5-2-37 0,0-2-84 0,-1-5-250 15,6 0-1320-15</inkml:trace>
  <inkml:trace contextRef="#ctx0" brushRef="#br0" timeOffset="207211.0402">14659 15447 1 0,'0'-2'0'0,"-1"2"0"15,0-1 0-15,0 1 0 0,-1 0 0 0,0 0 0 16,1 1 0-16,-1-1 0 0,0 2 0 0,-2 0 66 15,1 0 74-15,1-1 10 0,0 2 6 16,-3-1-2-16,4-1-18 0,0 3-7 0,-1-2-8 16,1-1 1-16,1 0 8 0,-1-1 2 0,1 0-1 15,0 2-7-15,0-4-10 0,1 2-9 16,-1 0-2-16,0 0 5 0,0 0-2 0,0 0-3 16,1 0-12-16,-1 0-17 0,0 0-5 0,0 0-8 15,-1 0-2-15,1 2-2 0,0-4-6 16,0 2-5-16,1 0-8 0,-1 2-4 0,0-2-12 15,0 0-2-15,0 0-7 0,-1 0-8 0,1 0 4 16,0 0-7-16,0 0 1 0,0 1 0 0,0-1-1 16,0 0-1-16,0 0 2 0,0 0 6 15,0 0 0-15,0 0 8 0,1 0 1 0,-1 0-2 0,1-1 6 16,-1 1-6-16,0 0 0 0,0 0-1 0,0 0-8 16,0 0 2-16,0 0-4 0,0 0 0 15,0 1-2-15,0-1 1 0,0 0-3 0,0 1-3 16,0-2 7-16,0 1-7 0,1 0 3 15,-1 1 2-15,0-1-6 0,0 0 10 0,4 2 4 16,2-2 5-16,3 1 6 0,2-1 2 0,0 0 3 16,5-1-3-16,-1-3 7 0,4 1-10 0,3 0-3 15,-1-2-1-15,5 2-8 0,-3 0 4 0,5 0-4 16,-3-1-1-16,3 1 1 16,-2 0-1-16,0 2 0 0,1-3-1 0,-3 2 0 0,3 1-4 15,-3 0 0-15,-4-1 2 0,0 2-8 0,-5 0 7 16,-4 0-2-16,-1 0-2 0,-6 0 7 15,2 0-4-15,-3 0 0 0,-3 0 0 0,2-1 3 16,-2 1-3-16,0 0 1 0,0 0 3 0,-2 1-8 16,2-1 7-16,0-1-5 0,0 1-2 0,0 0 7 15,0-1-15-15,-1 2-5 0,0-1-17 0,0 1-23 16,-3 2-26-16,2 0-35 0,-2 4-49 0,-3 0-77 16,-2 0-137-16,-1 3-299 0,-1-1-869 15</inkml:trace>
  <inkml:trace contextRef="#ctx0" brushRef="#br0" timeOffset="207727.4023">14448 15849 607 0,'-11'3'344'15,"-4"1"-8"-15,-1 2-43 0,5-1-21 16,5-2-30-16,2 0-44 0,2 0-54 0,0 1-35 0,0-2-23 15,0-1-18-15,2-1-11 0,0 1-14 16,2-1-1-16,1 0 8 0,-1 2 7 0,3-2 12 16,6 0-7-16,1 0-10 0,2 0-12 0,6 1-12 15,2-2-5-15,6-1-5 0,-2 0 1 0,0 0-4 16,4-1-2-16,0 1-1 0,1-1-4 16,1-1 3-16,5 1-2 0,-4-1 0 0,6 0 0 15,0 3-4-15,0-1 2 0,3-2 0 0,0 1 3 16,3-1-1-16,3-1 1 0,0 1-3 0,-3 1-1 15,0 0 1-15,-4 1-3 0,-5-2 5 0,1 2-4 16,-6 0-3-16,-2-3 2 0,-6 1-1 16,-2 1 4-16,-5-1 2 0,-2 1 2 0,-6 1 0 15,-4-1-4-15,0 2 5 16,-2-1-1-16,-2 2 6 0,0 0 1 0,-1 2-6 0,1-1 0 0,-1-1-6 16,2 0 0-16,-2-3 1 15,1 3-3-15,0 0 1 0,0 0-2 0,0 0-2 0,0 0-3 16,-4 0 3-16,2 0 2 0,2 2-5 0,-3-2 5 15,-1 0-7-15,2-2 1 0,-1 0 5 16,-4 2-2-16,3 0 2 0,-2 0-6 0,2 0-2 16,-3 0-3-16,0-1-3 0,2 0 2 15,-2 1-7-15,4-1 1 0,-3-1-8 0,3 2 0 0,0-3 3 16,-1 3-8-16,1-1-1 0,2 1-9 0,0 1-13 16,0-1-6-16,-1-1-12 0,-1 1-23 15,3-1-48-15,0 1-88 0,3 0-144 0,-2 0-461 16,-1 2-673-16</inkml:trace>
  <inkml:trace contextRef="#ctx0" brushRef="#br0" timeOffset="209645.5197">16619 15570 570 0,'-18'-1'334'16,"-4"0"65"-16,-1-1-55 0,-2 0-28 0,8 1-43 16,-1 1-68-16,0-1-41 0,-2 2-23 0,6-1-26 15,-2 0-12-15,5 1-14 0,3-1-17 0,6 1-14 16,0 0-10-16,3-1-12 0,-1 0-11 0,0 0 2 16,1 2 3-16,1-1 8 0,5 2 11 15,4-3-1-15,9 3-4 0,7-1-6 0,8 0-7 16,11-4-3-16,0 1-1 0,8-2-5 15,1 0-6-15,-1-1-1 0,4 1-6 0,-5 0 1 16,-2 2 3-16,-5-1-8 0,-4 0-1 0,-3 1-1 16,-6-1-3-16,-4 1 5 0,-8 1 2 0,-2-1-2 15,-7-2 2-15,-4 2 2 0,-4-1 3 16,-4 1 3-16,1 1 7 0,-1-2-5 0,0 2-2 16,-1-2-5-16,1 0-4 0,-1-1 1 15,-2-1-2-15,-2-1-1 0,-3 0-3 0,1 1-3 0,-1-1 0 16,-3-2 1-16,2 3-4 0,0-1-6 15,1 1-12-15,1 0-20 0,1 1-23 0,0 0-28 16,3 1-49-16,1 0-90 0,2 1-218 0,1-2-664 16,3 0-558-16</inkml:trace>
  <inkml:trace contextRef="#ctx0" brushRef="#br0" timeOffset="209922.5298">17620 15065 2283 0,'0'-10'280'16,"0"-2"-80"-16,2-2-11 0,-2 10-32 16,2 0-34-16,-2 2-35 0,0 2-36 0,0 1-25 15,1 2-14-15,0 2-6 0,0 6 6 0,6 4 2 16,-4 5 10-16,3 7 9 0,-2 3 2 16,4 2 2-16,0 6-5 0,-4 2-4 15,3 2-5-15,-4 4-2 0,1-2-3 0,-1-1-6 0,-1-2-1 16,-1 3-6-16,-1-1-1 0,0 1 2 15,0 0 2-15,0-4-6 0,1-3-3 0,-1-2 1 16,0-2-7-16,2-3 3 0,0-1-5 0,0-5-20 16,2-2-18-16,-2-2-38 0,2-4-33 0,0-3-54 15,3-2-130-15,5-6-414 0,0-4-960 16</inkml:trace>
  <inkml:trace contextRef="#ctx0" brushRef="#br0" timeOffset="210109.0511">18184 15468 2058 0,'-1'-11'293'0,"1"-2"-37"0,0-4-50 0,-1 6-50 15,0-1-26-15,-2 4-37 0,0-2-32 0,0 5-24 16,-4-3-19-16,3 5-6 0,-3-1-8 0,5 3-4 16,0-1-4-16,0 4-4 0,2 2-10 15,0 0-26-15,2 5-40 0,2 0-83 0,7 1-145 16,4 2-310-16,3-2-980 0</inkml:trace>
  <inkml:trace contextRef="#ctx0" brushRef="#br0" timeOffset="210576.9158">19060 15363 1531 0,'5'-13'354'0,"-2"-3"-46"0,1-6-52 0,0 1-42 0,-2 3-42 16,-2-3-37-16,-1 3-37 0,-5-1-29 15,0 0-16-15,-6 3-12 0,-3-3-7 0,-2 5-7 16,-4 0-4-16,-2 2-4 0,-5 4-1 0,-2 2 2 16,-4 3-7-16,-4 1 4 0,0 5-6 15,-1 1-5-15,4 6 2 0,4 0-5 0,3 2 1 16,6 3-3-16,4-1 0 0,6 4-3 0,2 1 0 16,7 0 2-16,5 2-2 0,6-3 6 15,7 0 0-15,9 0-3 0,7-6 7 0,7-2-5 16,6-3 4-16,2-4 2 0,1-3-6 15,-3-1 3-15,-5-4-1 0,-4-2 1 0,-3-2 2 0,-4-2 0 16,-2-6 2-16,-5 0-3 0,-1 0 3 16,-4 1-3-16,-4 1 1 0,-2 4 4 0,-5-2 0 15,-1 3 8-15,-3 3 4 0,-1 0 4 0,0 3-2 16,-1 3-6-16,0 1-5 0,0 1-11 16,-2-1 0-16,-1 5-5 0,-2 6 2 0,-2 1 4 15,-1 4-7-15,1 2 6 0,1 5-6 0,-1 0 2 16,3 5 3-16,-1 0-3 0,2-1 5 15,1 2-3-15,-1 1 5 0,-1 3-3 0,1 0 1 0,2 1 2 16,-2 1-7-16,-1-2 5 0,1 2-2 0,-3 0-2 16,-2-2 5-16,2 0-4 0,-2-1 2 0,-2-1-6 15,-1-3-10-15,4-3-11 0,1-2-20 16,1-3-24-16,4-3-44 0,2-4-54 16,1 0-99-16,6-7-230 0,3-3-1182 0</inkml:trace>
  <inkml:trace contextRef="#ctx0" brushRef="#br0" timeOffset="210921.8911">19549 15239 2011 0,'13'-13'330'0,"4"-5"-108"0,5-6-35 15,3 8-18-15,3 4-21 0,-2 0-29 0,2 4-32 16,0 3-17-16,0 2-18 0,4 4-12 0,0 6-11 15,3 2-13-15,-4 7-1 0,1 6-8 0,-4 4-1 16,-7 4 0-16,-4 4-4 0,-5 1 3 16,-5 1-2-16,-3 1 5 0,-5 2-3 0,-7 3 4 0,-3 0 5 15,-9 1-12-15,-4-1 11 0,-8-1-5 16,-3-9-3-16,-4-5 10 0,3-4-9 16,3-6 2-16,0-5-3 0,7 1 0 0,7-6-3 0,5-2-2 15,10-3 4-15,4 2-6 0,5-4 11 16,11-2 1-16,4-2 0 0,17-2 3 0,8 0-5 15,10-2-1-15,1 1-5 0,5 1-5 0,-1 0 2 16,-2-3-1-16,2-1 6 0,-4 1-5 0,0-2 1 16,-4 4-21-16,-2 1-47 0,-4 1-83 15,-2 8-469-15,-5 2-1152 0</inkml:trace>
  <inkml:trace contextRef="#ctx0" brushRef="#br0" timeOffset="248057.9915">14047 5617 1 0,'-1'-4'0'16,"-3"1"103"-16,2-2 36 0,2 2-7 0,-1 1-8 15,1 1-18-15,0-3-7 0,0 3-19 0,0 1-17 16,0-1-19-16,0 1-20 0,0 0-16 0,1 1-9 16,-1-1-2-16,0 0-3 0,0 1 1 15,0-1 1-15,0 2 1 0,0-2 1 0,0 0 14 16,0 2 9-16,1-1 8 0,2-1 5 0,0 2-7 16,-1 0-3-16,0 1-2 0,1 0-1 15,1 0-2-15,-2 0-3 0,1 1 1 0,1 1-3 0,-1-2-2 16,-1 1 0-16,3 2-1 0,-2-1 0 15,1 4 1-15,3-2-5 0,-2 0-1 0,1 0-3 16,1 0 2-16,-3 1 0 0,4-2 4 0,-3 0-4 16,0 1-1-16,0 0 1 0,0-1-2 15,2-1 3-15,-3 1 4 0,2-1 1 0,-2 4 0 16,3-4 2-16,-2 1-1 0,2-1-3 16,2 2 4-16,-2-2-3 0,0 1 0 0,1 0 2 15,1 0-4-15,0 0-1 0,-2-3-1 16,2 2-3-16,-1 3 0 0,1-3 1 0,0 1 1 0,0 0 0 15,-2 0 4-15,0 3-1 0,1-2-1 0,0 1 0 16,-5-2-7-16,4-1 2 0,-3 1 0 0,3 1 1 16,-2-1 3-16,2-1 0 0,2 0 0 15,-1-1 1-15,-1 1 0 0,2 0-2 0,0-2 1 16,2 1 2-16,0 0-3 0,1 1 4 0,1 0-1 16,-1-1-2-16,-1 0 1 0,2-1 0 0,2 0-1 15,-2 3 1-15,3-4 1 0,-2 3-3 16,1-1 0-16,0 0-2 0,0-1-3 0,1 3 2 0,-3-2-1 15,5 1 1-15,-4-1 0 0,1 0 0 16,-2 2-1-16,3-1 1 0,-3-2 1 16,4 2-1-16,-3-2 1 0,6 1 1 0,0-2-4 0,0 3 5 15,2-4 3-15,2 2-2 0,-1-2 3 16,0 0-3-16,0 0-2 0,4-1 1 0,-1 0-1 16,-1 2 1-16,3-2 0 0,1 0-2 0,-3 1-1 15,3 1 1-15,-3-1-2 0,-3 0 0 16,-1 0 3-16,0 2-3 0,0 2-1 0,-3 0 0 15,2 1-2-15,-3-2 1 0,2 1 1 0,0 1 0 16,-3 0 1-16,3 0-1 0,-3 0 0 16,2 0 0-16,1-1 2 0,-1 0 1 0,1 0 0 15,0 0 2-15,1 0-5 0,-1-2 2 0,3 1 0 16,3 0 0-16,-5-3 2 0,2 2-1 0,2-2 1 16,-1 0 1-16,-3-1 0 0,2 0-1 0,1 0-1 15,-2 0 0-15,-1 0-4 0,1-1 3 16,4 1-1-16,-4 0 1 0,0-1 1 0,-1 1-2 15,0 0 0-15,-3-1 0 0,2 1 0 0,-2 0-1 16,-1 1 1-16,2-1 0 0,-1 0-3 0,1 0 3 16,-4 0-1-16,3 1 0 0,-1-1 3 15,-2 1-2-15,2 1-1 0,-2-1 2 0,3 1-3 16,-1-2 1-16,-1 1 0 0,1-1 0 0,-1 0-3 16,-2 0 4-16,3 0 1 0,-2-1 0 15,5-1 4-15,-1 2-4 0,2-3 0 0,0 2 1 16,-2-1-3-16,2-1 2 0,-1 3 0 0,0-3-1 15,-1 1-1-15,0 0 1 0,-4 1-1 0,3 0 0 16,-3 0 2-16,1 1-2 0,-2-1 0 0,1 1 1 16,-3 0-2-16,6 0 1 0,-5-2 1 0,4 2 0 15,-3-1-1-15,2 0-1 0,-2 0 1 16,4-1-1-16,-5 0 5 0,7 2-3 0,-3-2-1 16,2 1 3-16,3-2-4 0,-2 1 2 0,3-1 0 15,-1 1-1-15,5 0 0 0,-5-1 0 16,4 1 0-16,-1 0 0 0,-4 1 2 0,0 1-4 15,-1 0 1-15,0 0 0 0,0 0-5 0,1 0 5 16,-1 0 1-16,-1 0-2 0,-1 0 3 0,-2 0-4 16,1 0 2-16,1 0 0 0,0 0 1 0,-4-2 1 15,3 2-1-15,-1-1 2 0,3 1-4 16,1 0 0-16,-2-1 1 0,4 0-1 0,-1 0 3 16,3 0-2-16,-2-1 1 0,2 1 0 15,-2 0 0-15,0-1 0 0,-1 1-1 0,2 1-4 16,-2-2 0-16,0 2 1 0,-1 0 1 0,2 0 5 15,-3-1 1-15,2 1-1 0,-1 0-1 16,0 0-1-16,1 0-1 0,0 0 1 0,-2 0 0 0,0 0 0 16,-2-1-3-16,1 1 3 0,2 0-1 15,-1 0 1-15,2 0 4 0,-1 0-4 0,0-1 0 16,0 0 2-16,2 1-4 0,-2-4 3 0,1 3 0 16,0-1 0-16,1-1 0 0,-1-1 0 0,2 1 0 15,-2-1-2-15,3 2 3 0,-3-1-2 0,3 0-1 16,-3 1 1-16,0 1-5 0,-3-1 4 15,2-1 1-15,-2 3 0 0,1-3 0 0,0 2 0 16,0 0-1-16,-3-2 0 0,1 3 2 0,1-2-1 16,-1 1-1-16,1-2 0 0,0 2-1 0,1 0 2 15,-3 0 0-15,3 0 0 0,0-3 3 16,0 3-5-16,1-1 0 0,-2-1-1 0,2 2-1 0,2 0 4 16,-1-1 0-16,0 1 0 0,5-2-1 15,-3 0 1-15,1 1-1 0,0 0 0 16,0-2 2-16,-1 2-1 0,-1-2-2 0,4 2 2 0,-3 0-1 15,4-3 0-15,-3 0 0 0,0 2 1 16,0-2-1-16,-4 2 0 0,1 0 1 0,-3 1 0 16,-1-1 2-16,1 1-2 0,-1 1 0 0,1-2 0 15,-1 2-2-15,2-1 0 0,1 0 0 16,-2-1 0-16,2-1-1 0,0-1 3 0,2 3 0 16,0 0 0-16,-1 0 0 0,-1 0 0 15,1-1-2-15,-1 1 2 0,4 2-1 0,-1-2 0 0,0 1 2 16,-1-1-2-16,2 0 1 0,-1 1 0 0,-1-2 0 15,0 1 0-15,-1 1 0 0,3-1 0 16,-5 1 0-16,3-2 0 0,-1 2 0 0,2-1 2 16,-2 0-2-16,2-1 1 0,0-1 0 0,-3-1-2 15,1 3 0-15,0 0 0 0,-1-1 0 0,1 1 3 16,0-2-2-16,-1 1 1 0,0 1-2 16,1-2 1-16,-3 3 0 0,2-1-1 0,-4-2 2 15,3 2-1-15,-3 0 1 0,1-1 0 16,3 2-1-16,-5-2 0 0,0 0-2 0,0-1 0 15,0 2-1-15,-3 0 1 0,6 1 1 0,-5-2 2 16,4 0 1-16,-3 2 1 0,0-3-1 0,0 2 0 16,2-2-1-16,-1 1 0 0,0-1 0 0,0 1 3 15,0 0-3-15,0 0 0 0,-2 0 2 0,1-3-2 16,0 1 2-16,-3 2 3 0,-2-1-2 0,0 1 0 16,-5 3 1-16,1-2 2 0,-3 1 5 15,0 0 8-15,-2-2 6 0,0 3-1 0,0 0-5 16,0 0-8-16,0 0-6 0,1 0-6 0,-1-1-2 15,0 1 2-15,0 1 1 0,0-1 3 16,2 0 2-16,-2 0 4 0,1-2 7 0,4 0-2 16,-1-2-3-16,3 1-5 0,1-1-9 0,-1 2 0 15,0-1-1-15,0 1 4 0,1 0 1 16,-1 1-1-16,-1-2 2 0,-1 2-1 0,0-1 2 16,-4 1 0-16,2 1 1 0,-3 0 7 0,0 0 4 15,0 0 8-15,0 0 2 0,0 0-1 0,0 1-7 16,0-1-9-16,0 0-3 0,0 0-4 15,0-1 1-15,0 1 2 0,-3 0 1 0,3 0 0 0,0 1-2 16,0-1 2-16,0 0 1 0,0 0-1 16,0 0 0-16,0 0-3 0,0 0 0 0,0 0-1 15,0-1 0-15,0 1 0 0,0 0-2 0,0 0-2 16,0 1-2-16,0-1-1 0,3 0-1 0,-3-1-2 16,0-1 0-16,0 2-9 0,1-1-21 15,0 0-13-15,2-3-12 0,0 1-12 0,2 0-3 16,-2 0-15-16,-2 0-29 0,0 0-28 0,2-1-18 15,-2 0-21-15,-1-1-12 0,-1-1-17 0,-1 3-13 16,0-2 10-16,-2 1 32 0,-1-1 160 16,-3-2 29-16,-1 2 0 0,2-1 0 0,-2 0 0 15,-1-1 0-15,2 0 0 0,-1 0 0 16,0 0 48-16,1 2 102 0,2-1 15 0,-2 2 5 16,1-1-3-16,1-1 3 0,1 1-10 0,0 2-16 15,2-1-14-15,-1 1-20 0,2-1-8 0,-1 0-4 16,0 1-5-16,2 1-8 0,1 2-8 0,-2-1-6 15,2 1-10-15,-1 0-9 0,1 0-11 16,0 1-13-16,0-1-13 0,0 0-10 0,0 1-9 16,0-2-3-16,0 2-1 0,1-1 3 0,-1 0 1 15,0 1 0-15,2-1 5 0,-2 2 3 0,1-1 23 16,0 2 19-16,4 0 16 0,-1 1 10 0,2 1-13 16,2 0-14-16,-1 3-11 0,4-1-5 15,-2 3-5-15,0 2-2 0,-3 0 1 0,4 3 1 16,-5 0 4-16,0 0 7 0,-4 3 1 0,-1 2 1 15,-1 4-2-15,-3 0-5 0,-3 2 1 0,-4 1-4 16,-1-1-1-16,-2 3-5 0,-4 0 1 16,-2 1 0-16,-1-2-4 0,-4 1-1 0,0-1-16 15,-1 2-32-15,1-2-80 0,0 0-215 0,3-4-766 16,-2-3-316-16</inkml:trace>
  <inkml:trace contextRef="#ctx0" brushRef="#br0" timeOffset="249974.3654">13482 7701 1 0,'-2'-10'0'0,"-5"0"0"0,4-3 195 16,1 4-22-16,-1 1-25 0,1 0-33 0,2 0-26 16,0 2-19-16,2 1-11 0,-1-3-5 0,2 2-2 15,-2 2 0-15,1-1-3 0,2 1-7 16,-3 3-8-16,2 0-3 0,-2 2 0 15,0 0 1-15,3 3 2 0,1 1-3 0,0-1-5 0,1 3-1 16,5 4 5-16,-2-1 0 0,1 4 8 0,2 1 3 16,0 3-1-16,0 3 5 0,-3 1 0 15,-1 1 1-15,5 4-5 16,-4-1-2-16,-1 4-5 0,1 0-4 0,2 0-2 0,-2 0-5 16,1-1 1-16,1 4 7 0,2-2-1 0,-1 1 0 0,1 0-2 15,0 0-6-15,3-2 0 0,-2 2 1 0,5-4-2 16,0 0-5-16,0-1 1 0,2 3-5 15,2-2 6-15,1 3 2 0,2 0 1 0,0 2 1 16,2 0-5-16,2-1 0 0,3-1-3 0,0-2-1 16,0 0 4-16,0 1-4 0,4 1-4 15,-2 0-1-15,2-2-1 0,2-2 2 0,-2 2-1 16,2 0-4-16,0 0-3 0,-1-2 1 0,-2 0 1 16,0-2 2-16,3-2 4 0,-4-1-5 0,4-2-2 15,1 1 5-15,1-3-5 0,1-1 8 0,4-1 0 16,-2-2-1-16,3-5-3 15,0-3 0-15,4-1 2 0,2 0 2 0,1-4 3 0,0-3-4 16,3-2-1-16,-4 1-2 0,5-1 0 0,-3 4 1 16,3 0 0-16,-2 2 2 0,0 2-2 0,-4 0-1 15,2-1 0-15,1 1-1 0,-2-1 2 16,-2 2 0-16,-1-2-2 0,-1 3 0 0,-2-2-1 16,0 0 2-16,-3 0 1 0,3-1 2 0,1-3-3 15,-2 1-2-15,2-1-1 0,1-1 0 16,1-2 6-16,3-2-1 0,0-2-3 0,5-1 0 0,2-1-5 15,-2-1 4-15,3 2 1 0,-2-1 0 16,0 0 2-16,3 1-4 0,-2 0 2 0,1 0-3 16,0 1 1-16,0 0 2 0,-1 0 0 15,0 0 1-15,0 2-4 0,-3-1 2 0,1-1 1 16,-7 4 0-16,0 0 3 0,-1-1-6 0,-1 2 1 0,3-2 0 16,-3 1 1-16,1-1 0 0,1-2 1 15,1 2 2-15,1-3-3 0,4-1 3 0,0 1 2 16,2-2-1-16,0 0 4 0,0 0-3 15,-1 0-3-15,-1-3-3 0,2 3 4 0,-3-1-4 16,1 2-2-16,1-1 5 0,-3 1-8 0,2 0 5 16,-3 1 1-16,0-2 0 0,1 2 0 0,-3 2-1 15,0-3 0-15,-2 1-1 0,-1-1-1 16,1-2 4-16,-1 0 1 0,1 1 0 16,2-3-1-16,-1 0-2 0,-2 0 2 0,1-2-2 0,0-2 7 15,1 1-6-15,0-3-2 0,-4 2 0 0,2 1-5 16,-4 2 5-16,-2 2 0 0,-4 2 2 0,-2-1 0 15,-2 2-1-15,2 0 0 0,-3-1 0 16,-1 1 4-16,2-2-1 0,-3 0-3 0,0 0-1 16,-2-1-3-16,0 0 3 0,0 1 3 0,-2-1-1 15,1 1 3-15,-2 2-4 0,-3 0-1 16,0 0 0-16,-4 2-1 0,-4 2 1 0,-1 0 0 0,-4 2-1 16,-1-1-3-16,-1-1 6 0,-6 0 1 15,2 3 6-15,-2 0 6 0,-2 0 3 0,-1 1 7 16,0-1 2-16,0 2 2 0,-1-1 1 0,1 0-7 15,-1-1-7-15,-1-2-7 0,1 1-1 0,-2-1 0 16,1 0 0-16,-2 0-3 0,-1-2-5 16,-4 1-4-16,2 1-5 0,-3-1-1 0,-4-1-1 15,0 0-2-15,-5-1 1 0,-5-1-3 0,0 1 5 16,-3-2 3-16,-3 1 4 0,0 1 5 16,-2-1-3-16,2 0 0 0,4 1 0 0,0 0 0 15,2 0 5-15,7 0 0 0,2 2 2 0,5 0 0 16,6 2-9-16,4 0-15 0,4-3-3 15,6 3-1-15,5-4 8 0,5-1 16 0,11-3 1 16,6-1 6-16,5 2 4 0,9 0 2 0,4 5 3 16,2 3-2-16,6 2-3 0,1 6 0 0,-3 5-3 15,-2 3 1-15,-4 5-3 0,-5 5-1 0,-7 6-2 16,-4 1-3-16,-8 6 6 0,-6-1 0 0,-9 2-1 16,-7-2 3-16,-9 2-1 0,-10 1-3 15,-10 3-12-15,-12 3-34 0,-12 0-93 0,-10 2-319 16,-6-4-1244-16</inkml:trace>
  <inkml:trace contextRef="#ctx0" brushRef="#br0" timeOffset="260044.567">8319 8685 846 0,'-1'-10'407'0,"0"-2"-119"0,-2-2-23 16,-1 4-24-16,3 4-28 0,0 1-23 15,1 2-43-15,0 2-42 0,-1 1-39 0,0 2-35 0,0 0-16 16,0 4-10-16,0 3 0 0,-3 8 9 16,3 3 2-16,-1 3 5 0,0 3 3 15,-2 2 0-15,2 0-2 0,2 2-6 0,0 0-4 16,1 0-8-16,3-1 4 0,-1 2-1 0,0-2 0 15,4 0 0-15,-4 0-8 0,2-3-1 16,-3-2-6-16,-1-1-14 0,-1-3-18 16,0-2-30-16,0-1-35 0,0-7-40 0,0-5-27 0,0-2-53 15,-1-6-135-15,-1-2-295 0,-3-4-545 0</inkml:trace>
  <inkml:trace contextRef="#ctx0" brushRef="#br0" timeOffset="260478.8594">8155 8682 405 0,'-3'-6'409'0,"-5"1"6"16,4-3-82-16,0 5-90 0,3 1-89 0,2 4-70 16,0-1-56-16,4 4-5 0,0 4 13 15,3 1 14-15,2 4-1 0,4 1-5 0,3 5-5 16,3-1-7-16,0 0-3 0,1-1-6 0,1-1-3 16,3 0 0-16,-4-2-3 0,2-3 2 0,3 0-1 15,-2-6 3-15,-3 0-1 0,1-4-1 16,-1-2-2-16,-3-1-5 0,-1-3 3 0,-4-1 0 0,-2-5 4 15,-1 0 0-15,-1-4-1 0,-1 0-3 16,-3-2-1-16,0-1-2 0,-2 1-1 0,-3-3-1 16,1 1-2-16,-2 0-1 0,0 1 1 15,-1 0 0-15,-3-1-1 0,3-1 0 0,1 2-3 0,0-2-2 16,1 0 1-16,-1 1 3 0,2 3 8 16,-1 1 11-16,1 3 14 0,0 2 8 0,0 4 6 15,1 0-5-15,1 1-6 0,-2 2-10 0,-1 2-12 16,0 1-12-16,1 0-5 0,0 2-3 15,0 0 4-15,1 3 5 0,4 3-1 0,-4 1 2 16,5 1-1-16,-3 3 1 0,-1 2-1 0,2-1 4 16,-1 3 0-16,2 3-1 0,-4-1-4 0,5 2-2 15,-4 1 2-15,-1 0-1 0,4 2 2 16,-4-1 0-16,5 1-6 0,-3-1-6 0,6 1-12 16,-2-1-26-16,1-1-35 0,2 0-49 0,1-4-63 15,0-2-113-15,4-3-207 0,-3-4-435 16,-2-3-121-16</inkml:trace>
  <inkml:trace contextRef="#ctx0" brushRef="#br0" timeOffset="260908.8248">8867 8685 953 0,'0'0'322'0,"-1"0"-125"0,1 0-94 16,0 0-59-16,0 2-11 0,1 1 18 0,0 4 19 15,3 0 11-15,-1 3-5 0,-1 3-13 16,4-1-17-16,-2 2-13 0,4-3-9 0,-2 1-10 16,0 0 3-16,1 0 1 0,-1-1-1 0,1-1 3 15,2 0-5-15,-1-1 0 0,-2-2-2 16,2-3 0-16,-2-1 1 0,-2 1 0 0,2-2 4 16,-1 0-3-16,0-1 7 0,-2-1 2 0,-1-1 8 15,3 1 6-15,-1-4 2 0,-2 2 0 0,2-3-8 16,-1-1-6-16,-1 0-6 0,2-2-4 15,-1-1-4-15,0 1-2 0,-1-2-1 0,2 1-1 16,-3-1 3-16,0 0 9 0,0 1 5 0,-2-3 13 16,0 3 7-16,-2-2 4 15,-1 1-1-15,0-1-5 0,-4 2-5 0,-1 0-8 0,0 0 2 16,0 0-2-16,-2 1-1 0,4 2 1 0,1-1-8 16,-2 2-4-16,-2 1-4 0,1-1-2 0,4 2-2 15,-2 2-3-15,-3 0 0 0,4 1-8 0,0-2 1 16,-2 4-1-16,3-2-2 0,-1 1 5 0,2 0-8 15,-2 3-1-15,3 0-4 0,-2 1-8 16,4 1-9-16,1 0-22 0,0 2-37 0,0 2-62 16,5 0-97-16,-1-1-147 0,2 1-384 15,2 0-632-15</inkml:trace>
  <inkml:trace contextRef="#ctx0" brushRef="#br0" timeOffset="261119.7924">9204 8660 769 0,'-2'0'618'0,"-4"0"-306"0,0-2-54 0,-1 1-3 0,5 1-25 16,0-1-39-16,-2-2-50 15,1 2-38-15,1-1-27 0,0-1-17 0,1 1-23 16,1 1-13-16,-2 1-11 0,2 0-7 0,2 0-5 16,-2 0-8-16,0 0-5 0,1 0-5 0,1 0 0 15,0 3-13-15,3 0-27 0,-1 0-41 0,6 1-83 16,-2-1-102-16,1 0-139 0,0 0-363 0,0 2-381 15</inkml:trace>
  <inkml:trace contextRef="#ctx0" brushRef="#br0" timeOffset="261564.3466">9284 8583 154 0,'0'-2'442'0,"-1"-2"-98"15,1-1-45-15,-1 4-30 0,1 0-31 0,-2 0-38 16,1 1-40-16,-2 0-45 0,1 0-33 0,1 1-29 15,1-1-19-15,0 1-15 0,0 0-8 16,-1 1-4-16,-1 3-5 0,2-3 3 0,0 1-1 16,2 2 3-16,-1-2 3 0,2 0-1 0,1-1 8 15,-1 1 9-15,6-2 11 0,1-3 7 0,3-2-2 16,6-3-7-16,1-4-11 0,0-1-4 16,4-1-3-16,-1-2 0 0,0-1 1 0,-3-1-2 15,1-2 0-15,-2 0-1 0,-5-1 3 0,2-1 7 16,-4 2 7-16,-3-2 8 0,0-2 5 0,-5 0 5 15,1-1-2-15,-4 1-2 0,-2-2 1 0,-3 3-5 16,1 1-1-16,-3 4 0 0,1 2-4 0,-2 4 3 16,3 4-3-16,-3 1-6 15,3 2-7-15,-3 3-7 0,1 0-4 0,2 2-4 16,-2 4-1-16,1 2-8 0,-4 1-2 0,3 8 0 0,1 0-1 16,-4 7 4-16,6 3 1 15,-1 5-1-15,4-1-2 0,3 6 1 0,1 0-1 0,2 2 1 16,0 2 5-16,5 3-4 0,2 3-1 0,-1 4-1 15,1 3-5-15,0 4-1 0,1-2-15 16,-1-2-26-16,-3-4-25 0,2-5-20 0,1-7-19 16,-3-9-14-16,0-5-25 0,-3-5-44 0,-2-6-40 15,-3-2-34-15,-2-6-14 0,0-4-68 0,-2-2-197 16,-2-6-187-16,3-2 491 0</inkml:trace>
  <inkml:trace contextRef="#ctx0" brushRef="#br0" timeOffset="261701.1882">9591 8737 1 0,'-6'-8'99'0,"-3"-2"389"0,-2-2-138 0,1 4-87 16,5 2-67-16,2 2-57 0,3 0-59 0,1-1-49 16,6 0-29-16,3 1-12 0,3-2 3 15,4 1 4-15,2-1-8 0,2 2-28 0,3-1-68 16,2 3-108-16,4 1-177 0,-2 2-189 0,-1 0 298 16</inkml:trace>
  <inkml:trace contextRef="#ctx0" brushRef="#br0" timeOffset="262672.3998">9970 8599 16 0,'2'-3'544'0,"0"-1"-91"16,1-1-70-16,-2 0-62 0,-1 0-58 0,0 0-39 16,-1 2-42-16,-2-2-28 0,1 1-24 15,-2-2-16-15,0 1-17 0,-3 0-14 0,1 0-12 16,-3 2-12-16,1 0-5 0,-3 0-10 16,2 2-9-16,-1-1-6 0,-2 2-9 0,2 2-3 15,-1 2-5-15,-4 2-4 0,2 1-1 0,1 4-5 16,1-2 0-16,2 5-2 0,0 1 1 0,4 1 0 15,-1 1-3-15,4 0 2 0,1 2-5 16,2-1 3-16,2-2 3 0,4-2 0 0,1-1 0 16,3-4-1-16,1-1 1 0,1-3 0 0,3-3 3 15,1-3 3-15,-1-4-2 0,5-4 2 0,1-4 0 16,4-4-2-16,2-2 1 0,5-6-2 0,3-1-1 16,0-4 0-16,-4-2 2 0,-4 0 1 15,-5-2 1-15,-2-4 2 0,-1-6-2 0,-4-2-2 16,-1-3-4-16,0-3 3 0,-2 4 2 0,-2 0 1 15,-5 7 4-15,-4 3-3 0,-2 3 1 0,-2 6-4 16,-3 4 0-16,-2 6 3 0,2 2 2 0,-4 7 4 16,0 1 0-16,4 3-1 0,-2 3-2 15,-2 2-4-15,1 4-2 0,-1 0-8 0,-5 10-3 16,-2 5 0-16,-2 5 1 0,0 9 6 0,0 3 1 16,6 5 0-16,-2 2-4 0,3 4 0 15,4 0 1-15,1 4 0 0,4 1 3 0,6-3-3 0,3-1-1 16,3-4 1-16,6-7-3 0,-1 0 3 0,4-4 0 15,2-7 1-15,0-5 0 0,3-6-1 16,0-5 2-16,-3-4-1 0,1-3 4 16,-2-5-2-16,-1-4-1 0,2-5 1 0,-2-1-3 0,-1-4 3 15,0-2 1-15,-1-1 1 0,1 0-4 16,-4-1 2-16,1 1-1 0,-5 2-2 0,0-1 4 16,-5 5-1-16,3-3 0 0,-5 5 1 15,-2-2-1-15,-1 3 1 0,-3 1 1 0,2 2 1 16,-2 3-1-16,0-3-1 0,0 5 0 0,2 1-2 15,0 2 3-15,-1-2-3 0,-1 2-2 0,3 0-2 16,0 2-9-16,0 0 2 0,0 1 0 0,0 6 1 16,3 1 5-16,-2 2 0 0,0 0 2 15,1 5-2-15,6-3 4 0,-3 1-2 0,2 0 1 16,4-3 2-16,-1-3-5 0,3 0 3 0,0-2-1 16,0-3 3-16,4-3 0 0,-3-1-1 0,3-1 0 15,1-3-1-15,-1-1 1 0,2 0 2 0,-5-5 1 16,1 2 1-16,-2-1-1 0,0-4 0 0,0 1-1 15,-1-4 0-15,0-1 1 0,-2-2-3 16,-2 0 1-16,1-3 0 0,-2 2 0 0,-1 1 2 16,-2 2 2-16,-1 3 0 0,-2-3 0 15,0 2-1-15,-1 3 0 0,-1 3-1 0,0 2 3 16,1-1-2-16,-3 5-1 0,2-2 2 0,-1 1-1 16,2 3 0-16,0 0 2 0,0 1-1 15,0 0-4-15,0 0-1 0,0 0-4 0,0 1-5 0,2 0 3 16,0 5 0-16,1 0 1 0,0 5 3 15,4 1-1-15,2 2 2 0,-1 4 2 0,1-3 0 16,1 2-1-16,0-4 2 0,1 2-5 0,2-5-1 16,-2 0 3-16,3-3-2 0,3-4 4 0,0-1 2 15,2-5-3-15,-1-1 4 0,4-5 0 16,-6 2 2-16,0-2 0 0,1-3 0 0,-1 2-2 16,-3-3-1-16,-2 1 3 0,0 0-4 0,0 1 4 15,-4 1-1-15,3-1-3 0,-5 3 5 16,0 0-3-16,-3 0 1 0,1 3 3 0,0-1-3 15,-2 3-3-15,-1 0 0 0,0 2 0 0,-1 1-1 16,-1 0-1-16,2 1-1 16,-1-1-11-16,1 0-10 0,-1 1-10 0,-1 1-19 0,0 4-27 0,-4-1-56 15,-2 2-108-15,-3 2-266 0,-2 2-1154 16</inkml:trace>
  <inkml:trace contextRef="#ctx0" brushRef="#br0" timeOffset="263239.4148">8665 9732 630 0,'-6'0'210'0,"-7"0"30"0,-1 1 13 16,4 0-1-16,8 0-9 0,-4-1-19 15,5 0-43-15,0 1-31 0,0-1-34 0,2-1-30 16,-1 1-30-16,1-2-19 0,0 2 4 0,3 0 5 16,0 0 17-16,5-1 15 0,4-3 6 0,7-3-2 15,9-6-8-15,8-5-15 0,8-3-18 16,6-4-8-16,11-2-10 0,8-5-2 0,9-3 0 16,4-2-3-16,8-4-4 0,5 0-4 15,10-3 0-15,4-3-2 0,6-1 3 0,7-1-3 0,1-4 1 16,1 1-2-16,-2-1-3 0,-2 0 3 0,-3 4-3 15,-7 5 2-15,-6 4-3 0,-10 4 1 16,-12 1-1-16,-6 6 0 0,-13 1 0 0,-6 2-4 16,-11 6 4-16,-9 1 1 0,-9 3 0 0,-9 5 7 15,-8 4-1-15,-4 0 4 0,-5 5 1 16,-3 0-6-16,-3 2-4 0,1 0-10 0,-4 0-10 16,-2 3-7-16,-6 4-6 0,-3 2-9 0,-5 4-13 15,-2 1-9-15,-5 5-51 0,-1 0-61 16,-2 3-112-16,-4 4-249 0,-6 0-1057 0</inkml:trace>
  <inkml:trace contextRef="#ctx0" brushRef="#br0" timeOffset="263864.4461">9171 9640 1904 0,'-3'0'141'0,"-4"-3"15"16,5 1-12-16,1 2-36 0,1 2-26 0,0-2-21 16,1 0-20-16,0 5 2 0,-1 3 7 0,3 4 6 15,2 1-1-15,-3 2-7 0,0 5-10 0,3 1-5 16,-2 1-12-16,-1 0-6 0,4 3-4 16,-3 3-3-16,4-2 4 0,-4 2-3 0,-1-4 1 15,3-2-6-15,-2 0-5 0,1-2-3 0,1-4-8 16,-2-4-13-16,5-2-28 0,-5-5-33 15,1-1-16-15,-2-3 3 0,0-3 9 0,-2-4-11 16,0-5-21-16,0-4-31 0,-1-6-22 0,-1-4 17 16,-3-3 26-16,2-4 35 0,-6-2 41 0,5 0 24 15,-3 2 24-15,-1-2 17 0,3 1 30 16,-4 4 40-16,0 4 35 0,0 5 32 0,3 2 8 16,0 7 2-16,0 4-7 0,4 1-20 0,0 4-31 15,1 2-43-15,0 2-29 0,2 4-22 0,0 3 1 16,1 2 4-16,3 7 5 0,0 1 4 0,5 2-4 15,2 1 4-15,7-2-1 0,0-2 0 0,2-1 1 16,2-2-1-16,3-4 0 0,-3 0-1 16,2-5 3-16,-2-4 5 0,-1-4 0 0,-3-3 6 15,1-4-5-15,-1-2-1 0,-4-6-2 16,2-3-2-16,-5-1 0 0,-1-3-1 0,-1-3-3 16,-2-1-3-16,-1-1-3 0,-2-3 0 0,2 3-2 15,-4 1 1-15,-1 4-4 0,2 4-2 0,-3 5 1 16,-1 2 4-16,0 5 10 0,-1 1 9 15,-1 3 9-15,2 0 3 0,-2 1-1 0,2 2-7 16,-1 1-11-16,1 0-7 0,0 1-11 0,0 2-4 16,0-1-2-16,1 4 0 0,3 2 5 0,-1 4 0 15,1 4 2-15,1 3-3 0,-2-1-1 16,5 2 1-16,-1-1 0 0,-2 0 2 0,1 3 0 0,-2-1-6 16,4 1-6-16,-4-1-19 0,3-2-15 15,1 1-27-15,-1-5-38 0,3-3-41 0,-2-3-55 16,4-4-165-16,-1 0-44 0,-1-5-194 0,4-3-794 15</inkml:trace>
  <inkml:trace contextRef="#ctx0" brushRef="#br0" timeOffset="264171.6915">9810 9469 242 0,'-2'-1'522'0,"0"0"-142"0,-2 1-111 0,3 1-88 16,-1 3-54-16,-2 5-16 0,0 0 1 15,0 2-2-15,-1 3-12 0,4 3-15 0,-1-4-12 16,2 3-11-16,2-3-11 0,2 1-5 0,1 0-11 15,-1-3-6-15,2 1-9 0,0-4-6 16,0-2 0-16,1-2 3 0,-1 1 7 0,0-4 2 16,4-5 5-16,-3 1-4 0,1-2-4 0,1-3-2 15,0-1-3-15,-1-1 2 0,-1-3-1 0,-1 2-4 16,-1-3-2-16,-2 2-6 0,1-4 4 16,-2 5 1-16,-2-2 1 0,-5 4 1 15,3-1-3-15,-4 3 0 0,1 1-1 0,-3 1 4 0,3 0-5 16,-5 2-4-16,0 0-1 0,0 3-5 0,-3 0 3 15,0 0 1-15,1 3-1 0,-3 0 0 0,2 1-2 16,-1 0-2-16,3-1-3 0,0 1-8 16,3-1-18-16,0 0-30 0,5 1-58 0,0 0-99 15,3 0-106-15,4-1-238 0,-1 0-854 0</inkml:trace>
  <inkml:trace contextRef="#ctx0" brushRef="#br0" timeOffset="264369.4732">10045 9417 1669 0,'0'0'307'16,"-2"-2"-74"-16,1 1-20 0,0 0-44 0,-1 1-29 15,1 0-35-15,1 0-39 0,0 0-21 0,-2 0-21 16,4 0-17-16,-2-1-15 0,0 2-4 0,3-1-1 16,-1 2 2-16,1 1 6 0,5-1-20 0,2 0-39 15,2 1-60-15,6 0-101 0,-5-3-121 16,6 0-230-16,-3 0-447 0</inkml:trace>
  <inkml:trace contextRef="#ctx0" brushRef="#br0" timeOffset="264738.0634">10225 9315 265 0,'-7'-5'439'16,"-3"-2"-36"-16,-1-3-78 0,2 4-48 0,2 1-38 16,0 1-35-16,0-2-41 0,1 3-31 0,-1 1-27 15,0 0-33-15,6 1-24 0,-1 1-23 16,2 1-14-16,1 2-8 0,0-1-3 0,3 3 0 15,1 1-1-15,1 0 4 0,3 0 3 0,5 0 2 16,-1-2 5-16,8-1 1 0,-1-3-2 0,6 0 0 16,-1-2-4-16,1-2 3 0,-1-1-2 15,-3-1-1-15,2-4-1 0,-3 2-2 16,-1-3 0-16,-5 0 1 0,2-3 5 0,-4-3-4 0,-1-1 2 16,0-3 2-16,0-2 0 0,-5-1 5 0,-1 0 0 15,-4 0 0-15,-2 1-1 0,0 1 2 16,0 2 9-16,-3 7 8 0,-2 1 15 0,2 5 6 15,-1 1 0-15,-2 2-4 0,2 2-11 16,-2 2-8-16,3 0-12 0,-2 3-8 0,1 2-6 16,-1 4-6-16,1 3 2 0,-1 3 0 0,1 8 1 15,3 2 0-15,1 2-5 0,3 5 0 0,2-1-1 16,1 1 2-16,3 0 3 0,3-1 0 0,1-1 0 16,-1 5-4-16,-1-1-6 0,0 4-19 15,-1 5-53-15,-3 4-66 0,-4 2-119 0,0-3-226 16,1-6-476-16,-3-5-400 0</inkml:trace>
  <inkml:trace contextRef="#ctx0" brushRef="#br0" timeOffset="264903.2802">10451 9360 853 0,'-6'-5'307'0,"2"-3"-38"15,0 0-51-15,1 2-61 0,4 2-52 16,2 0-51-16,0 0-36 0,4 1-14 0,6-3-2 15,0 1-2-15,5 2-4 0,5-1-35 0,1 2-83 16,0-1-172-16,2 2-415 0,-2 0-109 16</inkml:trace>
  <inkml:trace contextRef="#ctx0" brushRef="#br0" timeOffset="265295.9785">11114 8997 1330 0,'-3'-11'279'0,"-3"-7"6"15,0-5-62-15,0 3-36 0,1 2-17 0,-2 3-31 16,-1-2-17-16,-4 4-13 0,1 0-16 0,-5 4-15 16,4 1-17-16,-7 3-13 0,4 3-13 15,-4 2-13-15,2 2-6 0,-2 4-2 0,2 3-1 16,2 2-4-16,2 3-2 0,0-1-8 0,4 4 1 15,1 2 2-15,1-1-2 0,7 2 3 16,6 3-3-16,2-1-2 0,3 1 0 0,5-1 2 0,3 3 1 16,5-2 0-16,2-1 2 0,3 1-3 15,1 0 1-15,-2-1-1 0,-2-1-1 0,-2-3 2 16,-4-2-3-16,-3 0-1 0,-4 0-1 0,-2-2 1 16,-4 0 2-16,-1-1 0 0,-3-1 2 0,-1-1-2 15,-4 2 0-15,0-1 2 0,-2 1-1 16,-3-2 4-16,1 0-3 0,-1 0-3 0,-3-1 0 15,-5 0-2-15,1 0 1 0,-3-4 0 0,-1 1-4 16,0-2-5-16,-3-2-4 0,4-3-11 0,-2-2-16 16,5-4-33-16,1-2-49 0,2-3-81 0,6-3-143 15,4-6-249-15,6-2-910 0</inkml:trace>
  <inkml:trace contextRef="#ctx0" brushRef="#br0" timeOffset="266756.4019">11331 8967 1619 0,'-2'-4'431'16,"1"1"-122"-16,-2-3-73 0,0 5-67 0,0 2-44 16,-3-1-38-16,-1 6-29 0,-3 1-11 15,-5 2-9-15,0 4-6 0,-6 5-5 0,4-1-6 16,0 1-5-16,5 2-3 0,0 0-4 0,6-2-6 16,2 0 0-16,2 1-1 0,6-2 0 0,1 0 1 15,3-4-2-15,5 1 0 0,4-5-2 0,4-2 4 16,4-3 0-16,0-4 1 0,1-4 2 0,-2-2-6 15,0-2 0-15,-3-2-2 0,-2-1-1 16,-3-3 3-16,-1-2-1 0,-3-3-1 0,1-1 0 16,-1-2 1-16,-5 1 2 0,0-1 1 0,-3 2 2 15,-3 2-4-15,-1-1 2 0,-3 3 1 0,1 4 1 16,-2-1 2-16,-1 4-2 0,0-1 0 16,-4 4-1-16,2 0 1 0,1 3 3 0,-1-3 2 15,-1 2 2-15,4 3-1 0,-2-1-3 0,3 2-2 16,1 0-4-16,0 1 2 0,1 0-4 0,0 3-1 15,0 0-1-15,-1 1-4 16,1 2 7-16,0 4 0 0,2-1 2 0,0 4-1 16,1-3-2-16,1 0 0 0,2 2-1 0,2-3 5 0,-1 2-4 15,2-4 1-15,0 2 1 0,1-3-6 16,2-3 6-16,-1 0 1 0,0-3 1 0,1-2 2 16,2-3-3-16,0-1-1 0,3-1-2 0,2-4 1 15,-3 3-1-15,2-4-1 0,0 0-2 16,-3-1-4-16,1-1-3 0,1-1-5 0,-3 0-2 15,3-1-1-15,-3 0-3 0,0 0 2 0,2 0 0 16,-3 2 3-16,-1 0 2 0,-3 2 6 0,1 0 4 16,-3 1 0-16,2 0 5 0,-3 1 0 0,-2 1-1 15,0 0 4-15,0 1-1 0,-2-1-2 0,0 3-1 16,-1-2 0-16,1 0 0 0,-1-1 2 0,0-2 3 16,0 1-4-16,-1-4 2 0,1 0-3 15,0-1 0-15,0-3 3 0,0-1-2 16,0-1 1-16,-1-3 0 0,1-1-3 0,-1 0 5 0,-1 1 1 15,0-1 2-15,-2 2 0 0,-1 1 1 16,1 3 2-16,-3 2 4 0,3 4 9 0,-2 0 2 16,5 7-1-16,-2 0-3 0,2 3-10 0,1 2-7 15,-1 2-3-15,-1 0-1 0,0 8 1 16,1 2 3-16,-4 7-1 0,2 3-2 0,2 5 3 16,0 1-2-16,2 5 1 0,2 1 1 0,-2 3-3 15,-1 4 3-15,-1 1 4 0,-3 2 0 0,0 6-2 16,-2 2-3-16,-4-1-13 0,1-2-13 15,2-1-16-15,-1-2-33 0,2-7-26 0,2-7-9 16,-3-6 1-16,5-9 29 0,0-7 31 0,1-4 22 16,0-6 14-16,-2-1-3 0,2-4-12 0,-1-3-17 15,1-1-10-15,0-5-3 0,1-5 9 0,2-4 10 16,0-7-5-16,0-2 0 0,3-4-5 16,-2-1 0-16,4 3 16 0,-2-2 9 0,3 3 11 15,2 2 7-15,1 1 2 0,4 2 2 0,0 4 4 16,2 0 4-16,-1 7 3 0,1-1 8 0,0 5 11 15,-2 1 9-15,1 1 11 0,-2 2-1 16,-2 3-1-16,-1 3-8 0,-1 2-6 0,0 1-2 16,-2 4-4-16,-1 2-1 0,0 0-2 0,-1 2-3 15,0 4-1-15,-2 0-2 0,-4 3 3 0,1 3-4 16,0-1-4-16,-2 0-2 0,1-1-4 16,-1-2-1-16,1-4-2 0,-2 0-3 0,4-7-5 15,-2-1 8-15,3-3 8 0,1-3 5 0,1-4 7 16,5-4-6-16,4-5-7 0,1-5-2 15,-2-2-5-15,4-1 3 0,-6-4-1 0,0-5-2 16,0-5 1-16,4-2-4 0,8-6-2 0,8-5-2 16,4-2 2-16,1 1 4 0,-9 3 1 0,-7 3 4 15,-9 1 1-15,-5 5 9 0,-2 4 12 0,-5 8 15 16,-2 8 11-16,0 5 3 0,-2 6-6 16,0 4-18-16,1 4-13 0,-3 4-16 0,-3 3-5 0,-4 8-1 15,-2 5-4-15,-3 6 6 16,0 5-2-16,1 5 0 0,3 4 2 0,2 1-2 15,2 0-1-15,4 1 0 0,2-1 1 0,1-1-1 16,4 0 2-16,1-3 0 0,3-3-3 0,2-5 5 16,3-3-4-16,3-6 1 0,1-1 3 0,1-3-4 15,2-7 3-15,-1-2 1 0,2-3 0 16,2-3 3-16,-2-3 2 0,4-3 1 0,-2-4-6 16,2-3 4-16,-2-5-5 0,0 1-3 0,-2-3 5 15,-1 0-5-15,-1 1 4 0,-2-2-2 0,-2 1 1 16,-1 3-1-16,-3 0 0 0,-1 3 2 0,2 6-2 15,-3 1 0-15,-3 3-1 0,1 3-3 0,-3 1-1 16,0 0-5-16,0 2 1 0,0 1 1 16,0 0 1-16,3 5 7 0,0 1-2 0,0 4 0 15,-2 0 2-15,0 1-1 0,0 1-1 0,2-1-1 16,-2 2 2-16,0-2-4 0,0 3 4 16,1-2 3-16,-1-2-8 0,1-1 8 0,2-2-4 15,0-5-3-15,1 0 6 0,-1-4-2 0,6-2 0 16,-4-4 2-16,4 0 1 0,2-5-3 0,1-1 2 15,-2-2 1-15,2 1-3 0,-1 0 5 16,0-2-3-16,-2 4-2 0,-1-1 3 0,1 2-5 0,0 2 1 16,-2-1 5-16,3 4-5 0,0-1 1 15,-1 2 2-15,0 1-4 0,1 0 2 16,-1 2 0-16,2 2-1 0,0 0-1 0,-2 1 4 0,2 1-6 16,0 1 2-16,0 3 2 0,1 1-2 15,0-1 0-15,-1 3 2 0,-3-2-2 0,-3 2-1 16,-2-2 2-16,-4 0-10 0,-1 0-9 0,-6 1-22 15,-3 1-60-15,-4-2-105 0,-5 0-300 0,-2 0-1150 16</inkml:trace>
  <inkml:trace contextRef="#ctx0" brushRef="#br0" timeOffset="270208.4251">3103 11505 1485 0,'-7'-8'44'0,"-5"-3"54"16,2-2-19-16,7 8-25 0,1 2-27 0,0 2-28 16,2 1-56-16,0 1-63 0,2 1-15 0,-1 0 24 0,2 1 53 15,0 4 61-15,2 4 27 0,0-2 4 16,2 7 4-16,3 1 4 0,-1-1-2 0,1 4 0 15,2-1-1-15,1 1-2 0,2-2-1 0,1 0-1 16,4 0-4-16,2-1-3 0,-2-3-2 0,3 0-3 16,-1-3 0-16,-1-5 4 0,2-3 6 15,4-3 12-15,-1-5 12 0,5-6 10 0,4-7 7 16,0-5-3-16,4-7-12 0,3-5-8 0,4-5-11 16,1-7-6-16,2-1-6 15,-1-2-3-15,0 1-2 0,-2 3 1 0,-2 1 1 0,2 5-4 0,-8 3-2 16,-3 4-6-16,-1 6-2 0,-4 6-2 15,-5 5 0-15,-3 4-1 0,-5 4-4 16,-3 2-2-16,-4 0-2 0,-2 5 0 0,-4-2 2 16,-1 3-1-16,1 0 1 0,-4 0-3 0,2 2 2 15,1 0 1-15,-2-1-2 0,3 4 2 0,-3-1-5 16,1 0-8-16,2 1-15 0,-1-1-27 0,-3 1-40 16,0 4-68-16,0 0-112 0,-3 5-194 15,-2 4-317-15,-2 4 58 0</inkml:trace>
  <inkml:trace contextRef="#ctx0" brushRef="#br0" timeOffset="271242.2383">3055 11956 2055 0,'-4'0'58'0,"-4"2"-48"0,4-2-40 15,2 1-32-15,4 1-9 0,1 2 13 0,1 2 35 16,3 2 23-16,1 2 4 0,2 0 3 16,0 3-1-16,5 1 13 0,-1 2 7 0,0 1 7 15,6-3 9-15,1 2-3 0,3 0-9 0,2 1-2 0,2-2-1 16,1-1 1-16,2-1 10 0,-1-7 1 15,5 0 0-15,3-5 2 0,1-2 0 0,-1-6 3 16,6-3 5-16,0-7-1 0,7-6-3 0,2-7-1 16,7-8 5-16,-1-11-1 0,5-6 0 0,3-5-9 15,4-5-12-15,1 3 3 16,-1 2-1-16,3 2 3 0,-3 1 5 0,0 2-12 0,-3 1-4 16,-4 7-5-16,-5 2-2 0,-6 7 2 0,-2 2 0 15,-1 4-2-15,-10 4-3 0,-3 3 5 16,-3 3 0-16,-4 4 4 0,-6 1 5 0,-1 6-7 15,-8 1 0-15,2 4 0 0,-7 0-1 0,-1 2 3 16,-1 1 0-16,-1 1-1 0,-2 2-7 0,-1-1 4 16,-3 1-4-16,-1 0 4 0,0-2 5 15,0 2-8-15,0 0 0 0,0 0-3 0,0 0-5 16,0 0 6-16,0 2-1 0,0-2-1 0,0 0-1 16,0 1-2-16,0-1 0 0,0 0 3 0,0 0 5 15,0 0-5-15,0 0 2 0,0 0-6 16,0 0-5-16,0 0 8 0,0 0-1 0,0 0 0 15,0 0-5-15,0 0-3 0,0 0-1 0,0 0 2 16,0 0 7-16,0 0-4 0,0 0 0 0,0 0-5 16,0 0-8-16,0 0 10 0,0 0-2 0,0 0 3 15,0 0 4-15,0 0-7 0,0 0 2 0,0 0-1 16,0 0 2-16,0 0 0 0,0 0-1 16,0-1-1-16,0 2-5 0,0-1 7 15,0 0-1-15,0 0 4 0,0 0 3 0,0 0-5 16,0 0-2-16,0 0 0 0,0 0 3 0,0 0-2 15,0 0 1-15,0 0-3 0,0 0-6 0,0 0 7 16,0 0-4-16,0 0 6 0,0 0 2 0,0-1-6 16,1 1 0-16,0 0 0 0,-1 0 0 15,1 0 4-15,-1 0 0 0,0 0-1 0,0 0-2 16,-1 0 3-16,1 0 0 0,0 1-3 0,0-1 4 16,0 0-4-16,0 0 0 0,-1 0 4 0,1 0-2 15,0 0 4-15,-1 0-4 0,1 0 1 0,0 0-3 16,0 0-1-16,0 2 2 0,0-2 0 0,0 1 3 15,0-1-4-15,0 0 1 0,0 0-4 16,0 1-3-16,0-1-3 0,0 1-1 0,0-1 5 16,0 2 1-16,0-1 5 0,0-1 0 15,0 1 0-15,0-1 4 0,-1 0-7 0,1 0 1 0,0 0 0 16,0 0-2-16,-2 1 6 0,2-1 1 16,-1 1-3-16,1-1 0 0,0 0-2 0,-1 0-1 15,-2 2 3-15,1-1 2 0,-2 1-4 0,0-1-1 16,2 0 0-16,-2 1-5 0,2-1 4 0,0 1 3 15,0-1-2-15,1-1 3 0,-1 0-6 16,1 1-1-16,-2-1-10 0,3 2-7 0,-1-2-1 16,1 0 0-16,0 0 7 0,0-2 4 0,-1 2 5 15,1 2-2-15,-1-1 3 0,1-1 1 16,-1 1-3-16,-1-1 0 0,0 0-2 0,-1 2-3 16,1-1-5-16,2-1-12 0,-1 0-8 0,1 0-13 15,-3 0-11-15,3-1-18 0,0 1-37 0,-2-2-47 16,2 2-53-16,5 0-94 0,-3 0-204 15,4 3-329-15,3 1 74 0</inkml:trace>
  <inkml:trace contextRef="#ctx0" brushRef="#br0" timeOffset="274807.202">21821 11298 529 0,'-5'-2'314'0,"3"-6"-32"0,-1 2-68 0,2 2-28 16,-1 1-30-16,2 2-15 0,0 0-18 15,0 0-13-15,0 0-5 0,2-1-15 0,-2 2-19 0,1 0-18 16,0-1-16-16,0 1-12 0,0-3-10 15,3 2-3-15,2 1-1 0,2 0-1 16,-1-2 6-16,4 2-3 0,1-1 0 0,-1 1 1 16,1-1-1-16,0 2 3 0,2-2 0 0,0 1-1 15,3 0 0-15,-2-3-2 0,5 3-1 0,-2 0 0 16,2 0 2-16,3 0-3 16,1 0 0-16,2-1 0 0,4 1-2 0,0 0 4 0,1 0-2 15,0 0-2-15,5-1 2 0,-1 0-2 0,3 0 1 16,3-1-3-16,0 2 1 0,1 0-2 0,0 0 3 15,6 0 2-15,0 0-4 0,0 2 4 0,2-1-4 16,2 0-1-16,3-1 2 0,-2 0-4 16,1 0 0-16,3 1-2 0,-4 0-1 0,4 2-1 15,-3-2 2-15,3 2 1 0,-2-3-1 0,5 1 2 16,0 3-2-16,2-4-1 0,0 2 1 0,0-2-2 16,3 0 2-16,-3-2 0 0,1 2 0 15,-2 0 1-15,1-1 1 0,0-2 2 0,1 2-2 16,5-2 4-16,1 0-1 0,1 1 1 0,1 1 2 15,2-1-2-15,0 0-1 0,-3 0 2 0,3 0-3 16,-1-1 5-16,-1 0 0 0,7 1 0 0,-1-1 0 16,1 0 1-16,2-1-2 0,0 1 0 0,1 3 3 15,-4-3-7-15,5 1 5 16,3-2 0-16,-2 1 0 0,6-1 4 0,2 2-1 0,-1-1-1 16,-2 1-4-16,-1 0 2 0,0 0-4 15,-2 1-2-15,-1 0 3 0,2 0-6 0,0-1 2 16,-2 1 1-16,0 0-2 0,-1 0 6 0,-6-1-3 15,-5 2 0-15,-2-1 0 0,-3 0-1 0,-5 0-1 16,1 0 0-16,-2 1 2 0,-2 0-4 0,1-2 3 16,-1 1 3-16,-2 0-4 0,-4 0 6 15,-2 1-5-15,-2 0-1 0,-5-1-1 0,-4 1-6 16,-1-1 2-16,-4 1 0 0,0-2 4 0,-6 2-3 16,-3 0 4-16,-3-1 1 0,-4 0-2 0,-3 0 10 15,-2-3-5-15,-2 3 0 0,-4-1 4 0,-2 0-1 16,2 0 3-16,-5 0 0 0,4 0 1 15,-5 1-5-15,2-1 0 0,-2 0 0 0,1-1-5 16,-2-1 5-16,0 1-5 0,0 1-5 16,1 1 0-16,-2 0-15 0,-2-2-13 0,1 1-27 0,-1 1-38 15,-5-3-48-15,-5 1-62 0,-8 0-93 16,-10-1-164-16,-12-1-514 0,-7 1-190 0</inkml:trace>
  <inkml:trace contextRef="#ctx0" brushRef="#br0" timeOffset="275542.0734">22200 9725 1 0,'-2'-8'0'0,"0"1"0"15,-2-4 0-15,3 1 101 0,2 3 102 0,0 0 8 16,3 0-3-16,-2 1 7 0,-1-1 0 0,1 1-19 16,2 0-28-16,-2 3-35 0,0 0-29 0,-1 0-31 15,2 1-27-15,1 1-20 0,1-1-8 16,4 1-2-16,0 1 0 0,2 0 4 0,2 0 3 16,3 1 3-16,4 1 3 0,8-1 2 0,3 1 1 15,2 1 4-15,7-1 3 0,2-1-4 0,7 3 4 16,4 0-1-16,7-2 0 0,2-1 0 0,3-1-2 15,1-1-4-15,3 0 0 0,2-3-3 0,3 2 1 16,7-2 2-16,-1-2-1 0,11-1 3 16,2-1 3-16,7 0-2 0,3 0 0 0,5 0 1 15,3 0-7-15,5 1-4 0,8-3-2 0,8 1-3 16,9 2 1-16,1-2-2 0,10 2-2 0,4-1-6 16,3 0-1-16,2 4-1 0,3-2-2 15,3 1 5-15,2-1-3 0,6 1 5 16,1 0-1-16,6 1 0 0,3 1 1 0,0-1-1 15,0 1 1-15,-5 2-5 0,-3 0 2 0,-3-1-1 16,-4 1-3-16,-1-1 4 0,-10 1-4 0,0 0 0 16,-9 0 2-16,-4-2-2 0,-10 3 1 15,-9-3 1-15,-6 1 0 0,-10-1 3 0,-12-1-2 16,-10 0 1-16,-10 1-4 0,-17-1 4 0,-6 1-1 16,-12-3-1-16,-12 1 1 0,-2-1-4 0,-11 3 5 15,-3-1 3-15,-9 2 3 0,0-2-4 0,-6 3-3 16,-1 0-5-16,0 1-7 0,-1 0-12 15,1 1-18-15,-2 0-7 0,-1 5-5 0,-3 1-7 16,-3 4-1-16,-8 3-31 0,-1 2-27 0,-5 2-31 16,0 0-47-16,-7 4-70 0,-3 3-106 0,-7 2-280 15,-9 4-659-15</inkml:trace>
  <inkml:trace contextRef="#ctx0" brushRef="#br0" timeOffset="276488.953">21633 12877 1 0,'-5'-3'266'0,"-3"-1"-73"0,-1-2-44 0,0 1 7 15,7 4 27-15,0 0 22 0,2 0-7 16,1 1-34-16,-1 0-46 0,1 0-40 16,-1 0-36-16,0 1-22 0,1-1-9 0,0 1-3 15,5-1 1-15,-3 0 6 0,4 3 5 16,0 0 5-16,6 2 12 0,0-1 9 0,5 1 5 15,1 0 4-15,3 1-3 0,2 0-4 0,5 1 1 16,0-1-1-16,5 0 2 0,5-3 3 0,3-1 2 16,7 0-1-16,1-1 0 0,3 0 5 15,8-1-3-15,6-1 3 0,5-2-4 0,5 0-9 0,6-1-4 16,7 0-5-16,5-1 0 0,5 0-1 0,5 0-1 16,0 0-5-16,10-1-1 0,4 2-2 15,9-1-3-15,5-1 4 0,10 1-3 0,5 0-4 16,6 2-1-16,9-1-3 0,2 2 0 0,7 0-1 15,0 1-4-15,2-1-3 0,-1 1-2 0,-1 0-2 16,1 0 0-16,-4-2 0 0,-3 2 0 16,-5 0 1-16,-7 0 5 0,-5 1-1 0,-10 0 3 15,-1-1 0-15,-9 1 0 0,-8 0-1 16,-7 0 0-16,-8-1 1 0,-5-1 2 0,-5 0 0 16,1 0 0-16,-10-1-3 0,-2 1 1 0,-6 1-1 15,-5-2-1-15,-4 2 2 0,-9-1-8 16,-5 0 1-16,-9 0-4 0,-6 2 2 0,-3 0 5 15,-9-1-1-15,-4 0 2 0,-6 0-3 0,-7-1 5 16,-4 1 3-16,-6 0 3 0,-2 0 8 0,0 0-3 16,0 0-3-16,0 1-5 0,1 0-6 0,-2 0-2 15,1-2-1-15,-1 2-1 0,1-1-3 16,-1-2 0-16,1 3-2 0,-3-4-2 0,-2 2 1 16,2-2-7-16,-5 2-5 0,-3-1-8 0,-1-1-11 15,-7 2-16-15,-1 0-19 0,-9-1-28 16,-1-1-41-16,-3 1-60 0,-7 1-114 0,-1 0-237 0,-3-2-1076 15</inkml:trace>
  <inkml:trace contextRef="#ctx0" brushRef="#br0" timeOffset="277161.0699">27893 11204 1 0,'-1'-7'0'0,"0"-2"164"15,-4 1 81-15,2 0-26 0,2 0-29 16,0 2-6-16,1-1-14 0,0-1-12 0,-1 2-1 16,0 0-7-16,1 1-6 0,-2 0-14 15,1 1-11-15,1-1-12 0,-1 3-18 0,-1 0-8 16,1 1-15-16,1 1-15 0,0 0-16 0,0 0-15 16,0 0-12-16,1 0-8 0,1 1-1 0,-1-1-7 15,3 2 6-15,1-1 10 0,8 2 16 16,11-3 15-16,9 0 7 0,10 0 1 15,9-3-6-15,4 0-5 0,6 1 1 0,3 1-1 0,-2 0-1 16,-2-2 1-16,-2 0-6 0,-4 1-5 0,0 0-3 16,-1 1-2-16,-5 0-1 0,-3 0-2 0,1-1-2 15,-6 1-5-15,-6 1-1 16,-6 0-2-16,-1 0 3 0,-7 0-3 0,-9-1 4 0,-3 1 3 16,-5 0 7-16,0 0 13 0,-4 0 4 0,-3 0 1 15,2 0-5-15,1 0-11 0,-2 0-7 16,1 0-3-16,0 0-4 0,0 0-4 0,-4-2-3 15,1-1-5-15,-4 1-5 0,-3 0 0 0,1-2-7 16,-1 2-11-16,0-1-17 0,0 1-39 16,1 1-50-16,1-1-75 0,0 0-154 0,5 0-426 15,-3-4-755-15</inkml:trace>
  <inkml:trace contextRef="#ctx0" brushRef="#br0" timeOffset="277718.6336">29808 9582 1 0,'3'-10'276'15,"0"-2"154"-15,3-4-63 0,-3 4-41 0,3 0-23 0,-3 4-43 16,-2 1-41-16,1 0-43 0,1 4-46 15,-2 1-44-15,-2 2-44 0,1 1-40 0,-3 1-26 16,2 1-2-16,0 4 6 0,1 4 13 0,-3 4 13 16,-3 3-3-16,3 4 0 0,-2 3 1 0,1 3-4 15,2 0 7-15,0-1-1 0,3-1 3 0,2-1 1 16,4-2 1-16,3-2 10 0,0-3 6 16,3-4 16-16,5 0 10 0,2-6 7 15,4-2 5-15,6-5-3 0,2-5-2 0,3-3-5 0,0-6-5 16,2 0-11-16,-2-5-7 0,1-2-3 15,-2-4-5-15,-3 0 4 0,-1-1-7 0,-1-2-3 16,-8-2-5-16,-1 0-6 0,-2-2 5 0,-5 3-1 16,-1 2 1-16,-3 1-1 0,-1 1-4 15,-5 4-1-15,-3 2-2 0,-2 1 2 0,0 3-6 16,-3 4-5-16,2 1-11 0,-4 3-25 0,2 3-25 16,-5 2-50-16,0 2-60 0,0 2-98 0,0 4-139 15,1 1-299-15,2 3-784 0</inkml:trace>
  <inkml:trace contextRef="#ctx0" brushRef="#br0" timeOffset="277940.3283">30857 9401 715 0,'6'-7'486'0,"-1"1"-90"16,2-3-59-16,-4 2-50 0,-3 4-53 16,0 2-68-16,-1 0-58 0,-1 2-44 0,-3 0-33 15,1 2-23-15,-7 3-6 0,-6 4 1 0,-4 3 1 16,-7 6 8-16,-3 4-4 0,-1 3-2 15,-3 3-3-15,-1 5-1 0,6 0 3 0,7 3 0 16,4-3 3-16,8-3-3 0,1 1-3 0,9-4 1 16,4-1-2-16,9 0-2 0,3-2-8 0,6-2-11 15,4-3-25-15,10-3-43 0,6-6-61 16,5-5-105-16,4-3-132 0,7-6-297 0,1-3-582 16</inkml:trace>
  <inkml:trace contextRef="#ctx0" brushRef="#br0" timeOffset="278244.1058">31474 9482 988 0,'3'-11'488'0,"-1"0"-112"0,4-6-68 0,-4 5-52 16,-1 3-52-16,-1 1-42 0,0 1-32 15,0 3-34-15,0 0-25 0,0 3-26 16,0 1-24-16,-1 1-13 0,1 0-15 0,-2 2-1 16,-4 5 2-16,-3 2 1 0,-3 7 9 0,-3 2 2 15,-3 5 2-15,-3 5-4 0,1 1-2 0,-1 2-1 16,4 6-3-16,5-5 3 0,2 3 2 0,2-4 0 15,5 0-2-15,3 0 4 0,2-2 2 16,4-2 5-16,5-1 11 0,3-3-1 0,8-2 2 16,9-4 1-16,7-2-3 0,3-3 1 15,6-3-1-15,1-3 0 0,1-2-4 0,6-4-2 0,-9-1 0 16,0-2-6-16,-10-2 3 0,-7-3-5 16,-6-1-3-16,-7 2 0 0,-5-1-5 0,-4 0 3 15,-4-2-4-15,-3 4-7 0,0-1-18 0,-3-1-28 16,-4 4-34-16,-2 0-50 0,-1 6-64 0,-10 0-134 15,-3 6-272-15,-6 2-959 0</inkml:trace>
  <inkml:trace contextRef="#ctx0" brushRef="#br0" timeOffset="279113.8814">26702 13702 1084 0,'1'-15'270'0,"3"-6"29"0,1-3-43 16,2 4-33-16,-3 7-26 0,1-1-23 0,0 4-33 16,-3 4-25-16,1 0-34 0,-2 5-32 0,-1 0-19 15,-1 2-32-15,0 1-7 0,1 4 0 0,-3 7 0 16,-1 7 19-16,-3 7 9 0,-8 9 7 0,-3 7 4 15,-4 3-2-15,-3 2-3 0,-2-3-5 0,1 1 2 16,-3 1-6-16,-1 0-1 0,6 0 0 16,-2-2-9-16,8-6-1 15,5-7-2-15,7-4-2 0,5-4 2 0,2-3 0 0,4-2 3 0,2-3-1 16,2-3 4-16,5-2 4 16,1-4 1-16,6-4 2 0,4-1-7 0,5-6-7 0,5-3-18 15,3-5-27-15,7-4-35 0,0 2-58 16,1-4-84-16,-1-2-141 0,-4 1-231 0,1 3-455 15,-5-3 288-15</inkml:trace>
  <inkml:trace contextRef="#ctx0" brushRef="#br0" timeOffset="279345.7159">27382 13784 798 0,'1'-7'375'15,"0"-5"-18"-15,0 0-45 0,-1 6-36 0,-1 1-41 16,0 3-59-16,1 3-68 0,-4 0-47 15,-2 5-20-15,-8 1-13 0,-3 7 8 0,-7 3 13 16,-6 7 2-16,-1 2-2 0,-3-1-7 0,1 3-11 16,2-1-5-16,1 2-4 0,2 3-3 0,4 2-6 15,5-1 1-15,0 1-8 0,9-1-4 16,8-3-1-16,3 0-12 0,9-3-8 0,11-3-13 16,8-5-23-16,11-5-37 0,6-1-57 0,10-7-114 15,0-5-154-15,2-3-299 0,2-8-657 0</inkml:trace>
  <inkml:trace contextRef="#ctx0" brushRef="#br0" timeOffset="279543.2874">27821 13970 1 0,'3'-13'605'0,"-1"-3"-19"0,-4-1-143 0,-2 6-70 15,-4 1-78-15,2 5-71 0,-1-1-60 16,-3 3-54-16,0 3-34 0,-4 3-19 0,-2 3-9 16,-5 5-1-16,0 3 1 0,-6 4 2 0,3 2-6 15,-4 3-4-15,5 1-4 0,1 4-3 0,2 0 0 16,2 0-10-16,7 2-6 0,1 0-9 15,4-2-6-15,12 0 2 0,4 0 1 0,8-1 1 16,12-2 1-16,10-2-8 0,8-1-8 0,13-5-23 16,8-4-55-16,3-2-69 0,5-5-125 0,-2-4-603 15,-3-5-758-15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4:56:00.0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1529 2184 1081 0,'0'-7'321'0,"-1"0"-4"16,1-4-65-16,-1 5-25 0,1 4-31 0,0 1-45 16,0 1-40-16,0 0-47 0,-1 1-36 0,1-1-28 15,0 1-12-15,0 2-4 0,0 1 5 16,1 3 8-16,-1 4 5 0,0 5 5 0,1-3 2 16,-1 6 4-16,1-2 8 0,0 1 0 0,0 2 4 15,-1 1 1-15,0 2 4 0,0-1-1 0,0 3-3 16,-1 2-3-16,0-2-8 0,1 3 5 15,0-1-3-15,0 2-2 0,0-3 1 0,0 0-7 16,0-5-1-16,0-1-2 0,0-1-3 0,0-3 1 16,0 2 3-16,0-1 3 0,-1-4 2 15,0 2 2-15,1-5-1 0,-1 1-4 0,0-5-1 0,1-3 1 16,-5-1 5-16,5-2 7 0,-1 1 11 16,1-1 14-16,0-1 10 0,0-1 10 15,-1 1-8-15,0-3-15 0,-2-3-16 0,-3-3-17 16,-2-3-5-16,-2-2-1 0,0-1 1 0,-1 0-1 0,0-3-1 15,3-2-2-15,2-3-1 0,-2 1-1 16,-1-4-2-16,5 1 2 0,0-2 0 0,3-2-2 16,2 1 4-16,4-2-7 0,0-2 0 0,6 1-1 15,4-1-4-15,5-1 3 0,4-2 1 16,3-2 1-16,3 0 0 0,2 3 1 0,1 2 0 16,4 6-1-16,-4 1 3 0,-1 5 0 0,-2 3 1 15,-1 2 0-15,-6 5-5 0,2 2 1 0,-4 5-10 16,-2 4-3-16,-5 1 2 0,1 7 0 15,-1 1 7-15,0 3 3 0,1 4 4 0,-2 1-1 0,1 4 1 16,-6 3 3-16,0 1-4 0,-1 4 7 16,-6 3-1-16,-2 1-1 0,-6-2 2 0,-1-2 0 15,1-4 2-15,-5-1 2 0,0-6 1 0,-2 1 1 16,-4-4 1-16,-1-1 0 0,-3 0 0 0,0-1-3 16,0-1 0-16,2-4-5 0,2-2 4 15,7-1-6-15,1 0 4 0,8-4-1 16,0 1-1-16,2-4 4 0,2 1-2 0,-2-1 1 15,1-1-1-15,2 2-5 0,5-3-5 0,4-3-2 16,9-2-1-16,7-1 0 0,2 2 3 0,2 2 0 16,0 2 1-16,0 2 2 0,3 2-1 0,-4 3 2 15,-5 0 0-15,4 2 1 0,1 2 2 0,1 2-2 16,1 5 1-16,-4 1-1 0,-3 0 1 16,-1 4 1-16,-3 0 0 0,-4 1-1 0,-3 3-1 15,-3-1 2-15,-5 2 4 0,-5 1 3 16,-3 1 1-16,-6 0-1 0,-5 2-3 0,0-3 2 15,-8-4 3-15,-2-2 1 0,-5-4 5 0,-2 0-5 0,-3 0-1 16,-2-5-1-16,-5-1-1 0,-1 0 3 16,0-5 0-16,1-4-2 0,-2 0-3 0,1-3 0 15,-1-3-1-15,-1-3-1 0,2-2-1 16,0-2-12-16,5-1-14 0,-1-3-20 0,6-5-38 16,8 1-64-16,2-2-133 0,8-4-339 0,4 0-1036 0</inkml:trace>
  <inkml:trace contextRef="#ctx0" brushRef="#br0" timeOffset="910.2152">2224 1476 732 0,'-8'-23'213'16,"-8"-6"29"-16,-3-8 1 0,3 3-56 0,-2 8-34 15,0-2-7-15,3 2 0 16,-2 3-19-16,-3 0-11 0,2 3-24 0,-1 1-16 0,0 2-18 16,0 0-14-16,-6 3-8 0,3 2-11 0,-1 0 2 15,-3 3-3-15,2 3-5 0,-4 0-7 16,1 2-2-16,-1 2-8 0,-2 0-2 0,0 2 1 16,-2 3-2-16,-4-1 5 0,-3 5 3 0,3-1 1 15,-3-1 2-15,-2 2 2 16,2 4 2-16,-1-2 3 0,-3 5-2 0,2-1 1 0,2 3-3 15,-1 0 0-15,6-4-3 0,3 4-3 0,1 1 1 0,3-1-6 16,5 1 3-16,-3 3 0 0,3 0-2 0,3 2 2 16,-2 1-3-16,12-11 0 0,-2 2 9 15,0 2 0-15,-1 3-5 0,2 2 0 0,-2 2-3 16,-5 1-1-16,3 6 4 0,-3 2-1 0,2 2-3 16,-1 0 2-16,-2 3 0 0,5 2 1 15,0 0-1-15,-4 3 0 0,6 0 4 0,-1 1-4 16,0 0 2-16,2 2-2 0,0 2 0 0,0 0 3 15,2 0 0-15,-1 1 2 0,-1-1 1 0,3 0 3 16,2 2 0-16,-2-3 0 0,2-1-4 16,-1-2-3-16,3 0-2 0,-2-2-3 0,3 0 3 15,2 1 1-15,-1 0-1 0,2-2-1 0,-1 3 2 16,2-1-1-16,3 0 3 0,0 0 4 16,3 1-2-16,2-1 3 0,0-2-1 0,7-2 2 15,-2-1 7-15,4 0 2 0,4-1 1 0,3-3 1 16,-1 0-9-16,33 24-1 0,-4-7 1 0,-6-10 1 15,-3-9 4-15,-3-5 1 0,2-1-3 0,-2-2 0 16,6-3 1-16,-1-1-2 0,0-3-1 16,0-2-2-16,-1-1-2 0,-1-2 2 0,-1-4 1 15,-2 0 3-15,4-3-5 0,-1-2-2 0,1-1 1 16,0 0-4-16,1-2 5 0,-2-4 0 0,3-2-2 16,-2-4 2-16,2-1-1 0,1-1-2 0,-1-5 0 15,0 2 0-15,-1-5-1 0,1 0 0 16,-4-3-1-16,0-2-5 0,-1 0 6 0,-1-4-1 15,-1-3 1-15,-1 3 2 0,0-7-6 0,-5 4-1 16,4-2 0-16,-2-3 1 0,-2 0 1 16,-1-6-1-16,-1-2-2 0,-1-3-2 0,0-2 3 15,-2-2 3-15,0 0 1 0,-1-2 7 0,-4-1-5 16,1-1-2-16,-3-2 0 0,-2 2-1 0,-1 0 3 16,0 3 2-16,-2 1-1 0,-5 1-2 15,-3-5 1-15,-2-1 0 0,-5 1-2 0,0-2 4 16,-4 4-4-16,-2-1-3 0,-4 0-1 0,-3 1 1 15,-3 1 1-15,-4 0-1 0,-2 2-3 16,-6 2-3-16,-5 1-2 0,-1 3 1 0,-6 3 5 16,-1 3-2-16,0 2 0 0,-1-1-2 0,-3 2-4 15,-5-1-2-15,-3 9 2 0,-4 3 0 0,-3 2-3 16,-5 3 5-16,-4 0-6 0,-4 3 1 16,-4 4 5-16,-7 0-1 0,-3 4 3 15,-5 2-4-15,-2 2-11 0,-1 3-6 0,-6 7-5 0,0 4-2 16,-5 5-10-16,6 9-34 0,-3 4-44 0,-1 8-113 15,51-13-396-15,-15 7-1109 16</inkml:trace>
  <inkml:trace contextRef="#ctx0" brushRef="#br0" timeOffset="6741.792">4114 1309 1 0,'5'-6'0'0,"0"-3"82"0,3-5 219 0,-1 3-27 15,1 0-15-15,-2 2 9 0,0-1-21 16,-2 1-23-16,0-2-7 0,-2-1-19 0,0 3-15 15,-1-1-21-15,-1 3-37 0,-1 0-21 16,1 2-17-16,-2-2-15 0,1 4 1 0,0 2-13 16,-2 0-11-16,2 2-17 0,0-1-13 0,0 0-12 15,1 0-9-15,-2 1-2 0,0 2 0 0,-5-1 4 16,-5 8 3-16,-4 0 0 0,-5 3 2 16,2 2-6-16,-3 3 0 0,-1 1 3 15,-2 1-1-15,2 2 4 0,-2 3-2 0,0 1 0 16,0-1 0-16,0 2 3 0,4-2 1 0,0 1-1 0,0 2 0 15,2 3-3-15,0-1 1 0,2 3 0 16,0 4-1-16,4-1 3 0,-1 4-7 0,2 0 2 0,-3 7-1 16,1 1 0-16,0 1 6 0,2 3-4 15,2-1 3-15,1 3-3 0,0 3 2 0,3-2 1 16,2 1-5-16,3-4 7 0,2-5-5 0,1-3 2 16,3-1 2-16,1-4-4 0,5 1 4 0,2-3 2 15,2-3 2-15,4-4-4 0,0-2-1 16,2 1 4-16,0-6-1 0,6-1 6 0,3-2 3 15,-1-4 0-15,8-6 5 0,1-1 0 16,6-7 1-16,-1-6-6 0,4-1-7 0,1-7-3 16,0-3-6-16,4-3 1 0,-3-3-4 0,0-4 0 15,0-3 0-15,-2-3-1 0,-2-4 4 0,-5 0-6 16,1-2 1-16,-8-4 2 0,-2 3 0 16,-3-3 2-16,-3 4-1 0,-4-1 2 0,-1 4-2 15,-5-2 2-15,1-1 1 0,-5 1-1 0,0 2 7 16,-6 2-5-16,-1 5 2 0,-3 4 0 0,-3 2-4 15,-1 1 3-15,0 0-1 0,-6 3 1 16,3 1 2-16,-3 4-2 0,-5 2-1 0,2 1-2 16,1 2-4-16,-9 2-1 0,-1 2-2 0,-8 4 2 15,-6 6-4-15,-6 1 6 0,-6 6 0 0,-5 3 0 16,-1 4 5-16,1 3-3 0,4 1 1 0,5 3-3 16,8 0 1-16,4 2-4 0,8 1-1 0,5 2 1 15,5 1-8-15,3-1 11 0,5-1-1 16,4 0 1-16,4-2 7 0,2 1-8 15,5-4 4-15,1-3-2 0,2-1 2 0,6-4 0 0,-1-2-1 16,3-2 1-16,0-2-3 0,2-4 4 0,0 1 0 16,1-4 0-16,-2-1 5 0,-1-3-3 15,0-3 2-15,3-1 0 0,-2-3-1 0,2-4 5 16,1 0-3-16,0-4 1 0,0-4-4 16,-2 2 2-16,-1-2 1 0,-1-2-3 0,1-2 6 0,-2-1-7 15,1-1 1-15,-1 0-1 0,0-2-2 16,-1 0 2-16,2 3-2 0,-5 0 0 0,1 2-3 15,0 0 3-15,-2 3 0 0,-1 2-2 0,-2 0 6 16,0 7-9-16,-3-2 0 0,0 5-1 0,-2 2-5 16,-2 1 3-16,3 2-3 0,-1 3 1 15,3 1-1-15,0 5 2 0,-1 2 3 0,3 5-3 16,0 1 8-16,1 3-4 0,-2-1 2 0,1 0 3 16,0 0-7-16,-1-2 7 0,-2 2-1 15,1-1-1-15,-2-5 7 0,3 3-6 0,-3-5 2 0,0-1-2 16,-2-2 3-16,-1 0-3 0,1-4 0 0,0 0 4 15,-1-4-1-15,0-2 6 0,2 0 2 16,2-5 1-16,2-1-1 0,2-4-2 0,3-4-2 16,-2 0-2-16,5-5-1 0,-7-2-1 15,6-1-2-15,-5 0 2 0,4 0-5 16,-4-1 4-16,1 3-1 0,-6 3 0 0,0-1 6 0,0 5-7 16,-2 4 4-16,-1 1 0 0,-4 4-3 0,1 0 3 15,0 4-2-15,-2 1-4 0,0 2-7 16,0 1-6-16,0-2-12 0,0 2-4 0,1 2 8 15,3 2 3-15,-1 8 14 0,4-1 6 0,0 7-2 16,-1 1 4-16,1 1-3 0,-2 3 2 0,-1-2 0 16,-1 1-1-16,3 0 2 0,-2 0-3 0,2 0 7 15,0-4-5-15,2-2 0 0,2-2 3 0,-1-1-7 16,1-5 8-16,4-1 0 0,1-4 1 16,0-4 5-16,4-2-1 0,3-3 2 15,5-3-3-15,-3-2 1 0,4-2-4 0,-4-4 2 0,1-3 2 16,-2 1-6-16,-1-4 3 0,6-1-5 0,1 0-1 15,3-5 0-15,0-3-1 0,2-6 3 16,-1-5-1-16,-5-4 4 0,-3-4-1 0,-2-2-1 16,4-2 0-16,3-1-3 0,1-2 4 0,-4 3-1 15,-4 5-1-15,-9-1 5 0,-3 4-5 0,-5 3 9 16,-5 3-5-16,-1 3 5 0,-4 3-6 16,-3 4-5-16,3-1 2 0,-2 5-6 15,2 1 8-15,-1 1 0 0,2 2 3 0,-3 4 8 0,2 2-8 16,-1 5 7-16,2 3-3 0,1 2-3 15,0 3 0-15,1 2-7 0,-1 0-4 0,1 2-13 16,1-1-7-16,-1 4 1 0,0 5 1 0,0 3 15 16,-2 9 4-16,0 5 1 0,2 1 2 0,1 5-3 15,1-3 4-15,1 5-3 0,2 2 1 16,-2 4-1-16,2 4 3 0,2 5 3 0,2 1-3 16,2 1-1-16,0 5-4 0,1-4-1 0,5-3 3 15,-3 0 0-15,-1-6 1 0,0-2 0 0,0-4 0 16,0-4 3-16,2 1-2 0,-2-3 1 15,2-5 0-15,1-3-1 0,-4-5 0 0,0-4 1 0,1-3 4 16,1-4 0-16,-1-3 3 16,-4-3 4-16,4-2 3 0,1-6 3 0,2-2 0 0,3-4-2 15,2-7-7-15,5 1 0 0,-2-11-6 0,1-1-1 16,3-3 0-16,-4-2-3 0,2 4 1 16,-2 3-1-16,-1 3-1 0,-1 1-1 0,0 3 0 15,-3 3 2-15,-1 1-2 0,-1 6 3 0,-1-1-4 16,-3 2 2-16,-1 3 0 0,-3 3-2 0,-3-1 2 15,1 4-5-15,-5 0-4 0,0 1-2 16,-1 0-8-16,0 3 4 0,0 2 2 0,1 6 6 16,1 5 6-16,-2-1 1 0,-1 8 0 15,-2-3 0-15,-5 5 3 0,1 3 0 0,-1 0-3 16,-2 2 1-16,0 2 0 0,3 0-1 0,6-3 1 16,2-2 0-16,3-5-2 0,3-1-2 0,4-5 3 15,6-3 1-15,0-2 1 0,6-1 0 0,-1-6 0 16,5 0 0-16,-2-3-1 0,3-2 3 15,1-1 0-15,3-2 0 0,-2-2 0 0,1-2-2 16,-6 0 5-16,-5-5 1 0,-1 1 3 0,-4-5 1 16,-3 1-3-16,-2-1-1 0,-2-2-2 0,-2-4 0 15,-1 1 0-15,-3 1 0 0,-1 1-2 0,-2 2 2 16,0 0-2-16,0 1-2 0,-1 4 1 0,-1 1 1 16,0 3-2-16,1 1-1 0,-3 2 1 15,3 1 0-15,0 2 2 0,1 2 2 0,1-1-3 16,0 2-3-16,-1 2-2 0,1-2-3 15,0 1-6-15,0-1-8 0,0 0-4 0,0 7 4 16,1 0 5-16,0 4 8 0,3 3 8 0,2 2 0 16,3 2-3-16,-1 0 1 0,2-2 0 0,4 0-2 15,-3 2 2-15,0-4 2 0,4 1-2 0,-2 0 0 16,0-5-3-16,-1-3-1 0,4 1 2 16,-5-5 1-16,0 1 0 0,0-3 0 0,-1-1 0 15,1-2-3-15,3-2 4 0,1-3 0 0,-1 0 1 16,1 1 2-16,-1-2-2 0,-3-1-2 15,0 1 2-15,3-4-2 0,-4 6 2 0,1-1 0 16,-1 0-3-16,0 3-1 0,0 1 1 0,0-2 2 16,-1 2 1-16,4-1 3 0,-4-3-4 0,3 1-1 15,2 1 1-15,3-4 1 0,2-1 0 0,1 1 0 16,-5-1-2-16,5 2-2 0,-1-2 1 16,6 0 1-16,0 0 0 0,5-2 5 0,2 1-4 15,2-4 0-15,-3-3 2 0,-1-5 0 0,-3 3 1 16,0-6 5-16,-5-1-3 0,-1 2-1 0,-1-2 3 15,-4 3 1-15,-2 0 0 0,-2 1 2 0,-2-1 1 16,-2 1-7-16,-6 2 2 0,2-3 0 16,-4 5-1-16,0 0 7 0,-3-2-5 0,1 3 1 15,-1-1-5-15,-4 2-1 0,-1-1 2 0,2 3 1 16,-4 2-1-16,0-1-1 0,1 8-1 0,0-3-4 16,0 7 3-16,-1 2-1 0,0 2-1 0,-4 7 1 15,-6 0-2-15,-1 8 0 0,-1 2 1 16,5 3 1-16,0 3 1 0,6 4 0 0,2 3-4 15,3 5 3-15,0 4-2 0,4 1-2 16,0 3 0-16,2 0 2 0,4-2-4 0,1 2 3 16,1-5 2-16,2-2 4 0,0 3-1 0,1-5-2 15,2 2 1-15,-2-5-8 0,1-2 3 16,3-4 2-16,0-4-10 0,6-4-11 0,-1-1-37 16,4-3-58-16,1-1-98 0,4-2-310 0,4-4-1207 15</inkml:trace>
  <inkml:trace contextRef="#ctx0" brushRef="#br0" timeOffset="8507.8082">8994 1651 356 0,'4'-11'108'0,"2"-3"15"0,3-4 42 0,1 1 24 15,1 3 19-15,0-1 27 0,-3 2-1 0,2 1-1 16,-4 0-7-16,2 0-25 0,-5 2-15 0,-2 1-11 16,0 3-21-16,-2 2-23 0,0 1-33 0,0 3-34 15,0 0-30-15,-1 2-26 0,-5 1-11 16,-5 7 0-16,-10 7 6 0,-13 8 4 0,-6 6 5 15,-3 2 1-15,-2 4 2 0,3 2-8 16,2 1-3-16,3 2-2 0,4 5-2 0,5 5 6 16,5-2-2-16,7 0 1 0,6-4-3 0,11-1-2 15,6-4 3-15,6-1 4 0,6-2 1 0,8-9 2 16,13-6 2-16,5-3-1 0,11-6 3 16,8-5 2-16,2-6 1 0,6-6 0 0,4-8-6 15,-9-3-4-15,3-6-1 0,-7-4-4 0,-2-9-2 16,-7-7-4-16,-3-6-7 0,0-7-3 0,-9-2-2 15,0-3-8-15,-9-3 3 0,-3 3 9 16,-9-5-2-16,-3 5 6 0,-8 0 4 0,-5 4-3 16,-5 6 8-16,-6 4 3 0,-1 3-1 0,-5 6-3 15,3 3 8-15,-1 2 7 0,0 5 5 0,2 2 12 16,-1 5-4-16,2 2 1 0,3 7 3 0,1 3-10 16,1 5-8-16,3 4-23 0,-1-2-24 0,-1 7-2 15,0 6 2-15,-5 10 18 16,-3 10 17-16,1 7 7 0,0 2-4 0,-2 5-3 0,4 7 2 15,0 1-4-15,-1 7 6 0,-2 2-3 16,2 4-4-16,5-1 4 0,1-3-3 0,2-10 5 16,4-3-1-16,2-9-4 0,5-6 3 0,-2-9-2 15,-1-5-3-15,1-10 3 0,0-2-2 0,1-7 3 16,0-2 5-16,5-7 3 0,2-6-1 0,4-6-3 16,6-6-2-16,1-3-6 0,-1-5 0 15,1 4-1-15,-1 1-3 0,-5 1 3 0,2 5-2 16,-4 1 1-16,0 1 2 0,-3 3 1 0,-3 5-5 15,2 1-4-15,-6 3-2 0,2 4-5 0,-2 2-3 16,3 3 1-16,1 2 0 0,-2 2 3 16,6 4 5-16,-1 1 7 0,6 5 2 0,1 0 2 15,5 1 0-15,3 2 0 0,-1 3-2 0,7-1 3 16,3 0 0-16,2-2 1 0,-2-1 0 0,6-5-2 16,-4-2-3-16,1-3-2 0,2-3-4 0,-7-5-1 15,-2-4-2-15,-4-5-1 16,-6-3 5-16,-3-2 2 0,-2-5 6 0,-3 0 1 0,-2-4 1 15,-3-5 3-15,-2 2-1 0,-4 0 3 16,-4 0 3-16,-2 3-1 0,-1-1 4 0,-4 2 1 16,1 3 2-16,-6 1 0 0,1 3 0 0,-5-1 4 15,0 0-5-15,-6 3 0 0,3 1-2 16,-5 4-4-16,2 0-1 0,-3 3-2 0,2 3-2 0,-1 1-3 16,-1 5-2-16,1 2-3 0,-1 4 1 0,-3 5 1 15,0 3-1-15,1 2 3 0,7 1 0 16,1 3-3-16,3 0 1 0,4 2 2 0,1-1-2 15,6 0 3-15,2 1-3 0,5 1 0 0,0-4 0 16,5 0 2-16,3 0-1 0,1-6 1 0,5-2 1 16,0-4-1-16,5-5 1 0,-3-2 0 0,3-4-1 15,-1-1 2-15,-1-4 0 0,1-1-2 0,1-6 0 16,-1-1 2-16,0-7 0 0,0-2 1 16,-3-2-1-16,5-1-2 15,-5-1 2-15,0 2-1 0,-4 1 0 0,-1 2 1 0,-5 0-1 0,-1 0 3 16,-2 1-1-16,-3 1 4 0,-2 2 1 15,-1 2-2-15,0 0 3 0,-1 1-5 0,-1 0 2 16,0 1 3-16,0 3-1 0,-1 2 4 0,-1 1-1 16,0 3-2-16,2-1 2 0,-2 4-3 15,2 0-1-15,-1 0-6 0,1 0-10 0,-1 3-17 16,1-3-9-16,-3 4 6 0,-2 2 7 0,0 1 15 16,-2 5 9-16,1 1-1 0,1-2-1 0,2 3-2 15,1-3 2-15,1 3-3 0,-1 1 1 16,4 2 2-16,0 2-2 0,2 0 3 0,1 1-2 15,2-1 1-15,0 0 0 0,3 0 0 0,0-2 3 16,-1 0-4-16,-1-1 2 0,2-4 0 0,3 0-1 16,-2-3 3-16,3 0-1 0,2-2 2 0,3-2-2 15,-3-1 2-15,6-4 0 0,-4-1-1 0,2-3 3 16,0-2-4-16,0-4-1 0,-1-1 3 16,2-5-2-16,-3-2-2 0,5-3 0 0,-2-3-2 15,3-1 0-15,-2-3 1 0,4-2 0 16,0 1 0-16,-3-1 1 0,-4 5-1 0,-5 6 1 15,-3 1 2-15,-5 3-1 0,0 0 3 0,-4 3 0 16,-1 3 0-16,-1 2 3 0,0 4-1 16,0 2-1-16,0 1-8 0,0 0-9 0,-1 0-21 15,1 4 0-15,-1 4 5 0,0 1 8 0,-3 7 20 16,2 5-2-16,2 1 4 0,-3 2-2 0,3 1 0 16,1-2 1-16,1 1-2 0,4-3 5 0,1 2-2 15,2-1-1-15,5 1-1 0,3-1 2 0,6-5 2 16,3-1 2-16,-1-6 0 0,2-3 0 15,2-2-1-15,-1-5 2 0,0-5 0 0,-3-5 1 16,-1 0-1-16,3-7 0 0,-5-1 1 0,2-2-3 16,-2-6 4-16,0-2-1 0,-3-6-1 15,1-3 1-15,-2-2-4 0,2 0-1 0,-4-1 4 16,0 2 2-16,-3 4 3 0,-4 2-2 0,-5 4 4 16,0 5-2-16,-4 3 6 0,-1 1 2 0,-1 5-1 15,0 2 5-15,2 3 0 16,-1 3 1-16,-1 3-11 0,1 3 1 0,1 0-15 0,-1 1-15 0,1 1-2 15,-2 4-10-15,1 5 9 0,0 6 12 16,0 7 6-16,-1 3 4 0,2 4-5 16,0 1 1-16,2 4-3 0,-1 0-2 0,-1 4 4 15,0 4-3-15,-1 0 4 0,-3 6 0 0,-2 0 0 16,0 1-13-16,1-2-25 0,1-4-21 0,3-7-26 16,1-8-30-16,2-4-53 0,1-4-104 0,-3-3-144 15,1-6-466-15,1-4-597 0</inkml:trace>
  <inkml:trace contextRef="#ctx0" brushRef="#br0" timeOffset="8680.5823">11659 1783 2298 0,'-1'-2'103'0,"2"1"-30"15,2-4-40-15,5 1-29 0,6 1-6 0,4-1 4 16,5 0-1-16,6 4-2 0,6 3-3 15,3-1-16-15,5 1-59 0,3 0-222 0,4 2-689 0,-3-4-126 16</inkml:trace>
  <inkml:trace contextRef="#ctx0" brushRef="#br0" timeOffset="12758.332">13307 1810 1679 0,'-8'-10'174'0,"-3"-3"47"0,-1-1-2 16,-2 4-28-16,-2 4-21 0,-2 2-38 16,-1 3-29-16,-2 2-28 0,-2 4-19 0,-2 4-19 15,-4 4-9-15,-2 8-5 0,1 4-3 16,-1 3 2-16,4 6-4 0,0 3-1 0,4 5-6 16,4 5 4-16,3 6 1 0,6 5-1 0,4 0 7 15,5 1-7-15,4-3-5 0,5 1 0 0,2 2-1 16,2 0 2-16,1 0 0 15,-1-2-3-15,3 0 2 0,-1-4-4 0,1-4 3 0,-3-4-3 16,-1-3-2-16,-1-3 6 0,-2 1-4 16,1-3 3-16,-5-4-1 0,0-4-3 0,-2-1 3 0,-4-3-2 15,1-4 1-15,-2-2-3 0,-1-1 0 16,-4-4-3-16,0 0-6 0,1-2-18 0,-5 1-19 16,-2-4-28-16,1-1-50 0,-3-3-77 0,-2-4-165 15,-3-2-371-15,-4-3-865 0</inkml:trace>
  <inkml:trace contextRef="#ctx0" brushRef="#br0" timeOffset="13345.5758">12225 2699 841 0,'23'-15'43'0,"11"-3"33"0,13-8 26 16,6 2 25-16,0 1 15 0,7-1-8 0,3 0-23 15,7-2-23-15,7-1-15 0,0-1-16 0,7 1-5 16,-2-1-4-16,-1 2-3 0,-5-1-3 16,-5 4-2-16,-9 3-2 0,-6 3 3 0,-10 1 8 15,-7 3 8-15,-10 1 24 0,-7 2 22 0,-10 2 23 16,-4 4 23-16,-6 2 3 0,-3 2-14 15,0 1-27-15,-3-1-39 0,-2 3-38 0,-4-1-19 0,-7 6-12 16,-6 3-1-16,-8 5 2 0,-4 1 3 16,-2 1-2-16,2 2 0 0,5-2 1 0,6 0-6 15,10-4 3-15,6 0-5 0,4-2 0 0,6 2 2 16,2 0 0-16,6-1 7 0,8 2 0 16,6-4 5-16,9 0 2 0,7 0-1 0,5-2 3 15,8 2-9-15,6-2 2 0,0 3-5 0,-3 0-2 16,0 3 4-16,-8 1-6 0,-4 0 2 15,-7 2-2-15,-4 0-3 0,-5 2 2 0,-3 0 0 16,-7 0-1-16,-4 2-3 0,-2 0 5 0,-5-1-1 16,-5 2-1-16,-2-1 9 0,-3 0-7 0,-4-3 2 15,-2-3 2-15,0-3 1 0,-1-5 9 0,1-3 7 16,-3-2 8-16,1-4-2 0,-1-4 4 0,0-2-4 16,-2-4-4-16,0-5 4 0,2-5-12 15,1-3-2-15,1-4-5 0,5-4-11 0,6-5 2 16,5-5-2-16,10-2-2 0,5-5-2 15,3 1-2-15,7 2-2 0,4 5-1 0,0 0 6 0,4 3-4 16,-1 5 2-16,0 3 5 0,-1 6-7 16,-5 3 3-16,-3 6-8 0,-5 2-13 0,-5 3-17 15,0 5-44-15,-2 1-72 0,-5 4-170 16,-1 3-468-16,-1 1-838 0</inkml:trace>
  <inkml:trace contextRef="#ctx0" brushRef="#br0" timeOffset="13944.3855">15214 2223 1827 0,'3'-11'24'0,"3"0"23"0,1-5 46 16,4 7 34-16,-2 3 11 0,0 1-13 0,1 3-49 15,-4 3-39-15,-2 4-11 0,3 1-9 0,-3 4 4 16,5 4 6-16,-2 6 8 0,-2 5 17 0,2 6 11 16,-2 1 4-16,2 7-8 0,-4 6-16 0,3-1-13 15,-3 4-11-15,3 1-5 0,-1-1-5 16,3-1-1-16,1-5 3 0,1-4-2 0,1-6 0 15,0-8 1-15,5-4 3 0,-5-5 8 0,-2-6 8 16,2-2 15-16,-2-5 11 0,2-6 7 16,3-5-3-16,4-6-11 0,3-6-14 0,1-5-13 15,4-8-5-15,-2-4-5 0,2-8-1 0,-1-6-4 16,1-2 1-16,-2-3-1 0,-3-1-4 0,1 2 5 16,0 5-5-16,-3 2 0 0,0 7 3 0,-4 4-7 15,-4 2 6-15,-7 5-3 0,-2 1 2 16,3 3-3-16,-4 6 1 0,0 3-2 0,-1 4-7 15,1 3-6-15,0 3-25 0,3 3-33 16,1 4-40-16,3 2-46 0,3 5-48 0,7 6-82 0,-2 4-128 16,9 7-425-16,-1 8-493 0</inkml:trace>
  <inkml:trace contextRef="#ctx0" brushRef="#br0" timeOffset="14753.2367">16468 2273 1851 0,'-9'-11'208'0,"-1"-2"40"0,-1-4-39 0,0 4-23 16,-1 1-32-16,0 3-46 0,-5 0-34 15,-4 3-19-15,-1 4-14 0,-5 2-9 0,-3 4-6 16,1 5-9-16,2 2-6 0,-4 4-3 0,1 4-3 16,1 1-1-16,-1 3 0 0,4 1-2 15,10 1-2-15,0 3 1 0,7 0-2 0,7 1 0 16,4 0 4-16,7-1-6 0,7 0 4 0,3-6 1 15,7-2-1-15,6-6 5 0,5-3-1 0,1-4-1 16,-1-6-2-16,1-2-2 0,1-5 1 16,-5-3-1-16,-1 0-1 0,-5-8 0 0,-1-1 2 15,-3-6 0-15,1-4-2 0,-2-1 1 0,-2-4-1 16,0 1 0-16,-2 0 3 0,-3 0-1 0,-3 6 1 16,-5 3 3-16,-3 3 4 0,-4 6 5 15,-1 0 6-15,-1 3 2 0,-2 2-2 0,-3 3-3 0,3 1-5 16,-6 3-6-16,1 1-4 0,-2 1-5 15,-3 5 0-15,0 2 0 0,-7 7 1 0,3 2-1 16,0-1 0-16,2 6 3 0,4 1 0 0,2 1 0 16,0 3-2-16,6 0 0 0,2 2 2 0,3 3-2 15,4 0 3-15,4-1-1 0,5-1 2 16,3-2 0-16,3-5-3 0,3-6 1 0,2-3 1 16,-1-7 0-16,1-1-1 0,-2-6 2 0,4-1-2 15,-4-5 2-15,5-4 1 0,0-1-3 16,-2-3 3-16,-2-2-1 0,3-1-1 0,-4-5 3 15,4 0-3-15,-5-3 0 0,2 0 0 0,-2 1-3 16,0-1 1-16,5 2 0 0,-5 2-1 16,-3 2 3-16,0 3-2 0,-2 2 0 0,-5 6 0 15,-3 2-1-15,-1 0 0 0,-4 5-5 0,-1 1-7 16,-3 2-2-16,0 5 1 0,2-1 3 0,1 4 8 16,-1 4 1-16,0 3 2 0,1 5 1 0,-2 3 1 15,1 2 1-15,2 3-2 0,-2-1 0 0,4 1 2 16,2-2-3-16,4 2-4 0,0-3 3 0,9-2 1 15,3-3 2-15,2-6 7 0,5-3-5 16,0-3-1-16,-2-4-2 0,1-7 0 0,-1-3 1 16,-2-6 1-16,-1-2 3 0,2-4 2 15,-4-5-3-15,0-5 3 0,-2-3-1 0,2-2-3 16,-2-3 3-16,-2 0-6 0,1 2-2 0,-2 1 2 16,-1 2 1-16,-2 5 6 0,-3 2 2 0,-5 6 4 15,1 0 1-15,-5 3 3 16,-1 3 4-16,-1 1 1 0,-2 6 2 0,-1 0-3 0,0 3-7 15,-1 2-12-15,1 0-11 0,0 2-11 0,0 0-3 16,-1 6 4-16,1 1 6 0,-1 8 10 0,1 4 3 16,-1 0 1-16,1 5-1 0,-1 1 1 0,-1 2-1 15,-1 3 2-15,2-2-3 0,1 0 0 16,0 0-3-16,0-3-18 0,4-3-32 0,2-1-37 16,0-3-55-16,1-5-104 0,1-2-204 15,1-5-578-15,-3-3-355 0</inkml:trace>
  <inkml:trace contextRef="#ctx0" brushRef="#br0" timeOffset="14913.9445">17692 1686 2061 0,'-9'-9'118'0,"-1"-3"-54"0,1 2 20 15,2 6-21-15,7 2-37 0,0 4-73 0,2 0-30 16,2 4-9-16,0 7-61 0,3 1-219 15,2 8-1030-15</inkml:trace>
  <inkml:trace contextRef="#ctx0" brushRef="#br0" timeOffset="16516.875">18431 2152 503 0,'8'-7'238'0,"1"-5"60"15,2-1-5-15,-2-1 18 0,-7 3 8 16,1 1-34-16,0 3-40 0,-4 4-35 0,1 1-40 16,-3-1-39-16,1 3-36 0,1 3-45 0,-1-2-32 15,-1 2-10-15,-6 4-2 0,-5 7 2 0,-15 5 1 16,-3 6-2-16,-3 3-5 0,3-4-1 15,4 1 3-15,5 0-1 0,0 2 5 0,8 1-4 16,3 0-4-16,2 3 0 0,4-1-2 0,6-1 3 16,3 0 1-16,5-3-1 0,3-3 0 0,2-1-1 15,5-2-1-15,1-6 0 0,5-1-2 16,0-2-3-16,4-6-3 0,-1-3 0 0,0-3-3 16,1-4-2-16,-5-4-1 0,1-4-4 0,-4-3 1 15,1-4 1-15,-2-3 2 0,0-1 1 16,-2-3 2-16,-3-3-8 0,0 1-9 0,-4-4-3 15,-3 4-2-15,1-1 14 0,-5 2 10 0,-4 0 5 0,-1 6 5 16,-5 2 1-16,0 2 2 0,0 4 2 16,0 1 4-16,1 1 4 0,-2 4 1 0,3 3 0 15,1 1-11-15,3 3-13 0,0 1-24 0,0 1-30 16,0 3 7-16,-1 2 6 0,0 7 23 16,2 2 30-16,0 2 0 0,5 1 2 0,4-2 4 15,7 4 3-15,2-2 1 0,9-1 6 0,3-4 1 16,6-2-4-16,3-4 4 0,4-4-5 15,2-3-1-15,-1-1-2 0,-1-6-1 0,-2-3 1 16,-6-2-2-16,-2-7 0 0,0-1-3 0,-5-4 2 0,1-1 2 16,-3-6-2-16,-2-5 4 0,-1-3-6 15,-4-1-6-15,-4 1 4 0,-3 3-2 16,-3 4 7-16,-1 2 4 0,-4 2 3 0,-2 3 5 0,-3 1 2 16,-4 4 5-16,0 6 7 0,0 0 4 15,-4 6-8-15,-1 2-10 0,-1 5-11 0,-5 3-14 16,-6 8 3-16,-4 3 2 0,-2 5-2 0,-4 4 2 15,4 3-2-15,2 1 1 0,5 3 0 16,3 5 4-16,5 2-3 0,5 4 0 0,7 3-1 16,6-1-4-16,7-5 4 0,8-1 2 0,6-6 2 15,5-1 3-15,4-2 0 0,5-1-4 0,-1 0-2 16,2-2 1-16,-1-2-3 0,-2-1-1 0,0-3 2 16,-5 0-6-16,-5 0 4 0,-5-2 1 15,-5 0 0-15,-5 0-1 0,-4 0-2 0,-5 3-3 16,-2-1 2-16,-4 6 1 0,-7 2 0 15,-3 1 4-15,-7 0-2 0,-2-2 2 0,-3-2-1 16,0-1 3-16,1-6 1 0,2-6-2 0,0-5 4 16,6-2 0-16,2-1 3 0,1-2 3 0,5-5-2 15,4-1-2-15,0-3-7 0,4-7-7 0,3-5-4 16,5-3-2-16,10-3 2 0,1-3 2 16,8-4-3-16,5-1-3 0,8-5-5 0,1 0 0 15,8-7-4-15,1-1-2 0,2-2-1 0,3-2 2 16,-2 0 10-16,-5-3 9 0,0 3 7 0,-4 3 8 15,-1 2 3-15,-8 9 5 0,-9 7 7 0,-11 6 6 16,-2 5 15-16,-6 2 11 0,-5 5 4 0,0 2 1 16,-3 3-3-16,0 4-8 0,-1 1-9 15,-2 3-12-15,2 0-23 0,-2 3-11 0,-2 5-5 16,-6 7 0-16,-6 8 9 0,-7 5 2 0,-3 6 0 16,-2 5 0-16,3 6-1 0,1 4 0 15,0 3 1-15,3 1-1 0,4-3 2 0,6-4-1 16,6-2 0-16,6-4-3 0,5-4 2 0,5-2 2 15,7-5-2-15,4-5 3 0,3-1 1 0,2-8-2 16,4-1 2-16,2-4 3 0,2-6-2 16,3-7 0-16,4-2-3 0,0-3-2 15,7-6-1-15,-4-2 0 0,4-6 0 0,-2-4 2 16,1-6-3-16,1-2 0 0,-1-3 0 0,-2 3 1 0,-7-1 2 16,-4 2 2-16,-3 2-3 0,-2 1-1 15,-6 5 2-15,-3 3 2 0,-3 1 4 0,-12 2 6 16,-2 1-1-16,-4 4-1 0,-3 6 0 0,1 2-6 15,-6 1-1-15,-1 3-2 0,-4 2-4 16,-9 3 0-16,-2 7-2 0,-11 8 4 0,-1 3 0 16,-1 3 3-16,-1 0-2 0,4 3-2 0,4 2 0 15,1 3-3-15,6 4 3 0,10-3 3 0,3 4-2 16,7-5 0-16,8-3-1 0,7 1-1 0,3-4 1 16,13-1 3-16,4-7 1 0,6-3-2 0,8-3-2 15,4-7-1-15,3-1-5 0,7-6 5 16,0-5-1-16,-4-5 1 0,-4-3 1 0,1-6-2 15,-3-2 1-15,-2-9 2 0,-1-2 0 0,-2-4-1 16,1-2 0-16,-1 0-1 0,5-2 1 16,-8 4 4-16,-3-4-2 0,-14 2 2 0,-9 3 5 15,-7 0-1-15,-8 6 2 0,-5 5 0 0,-4 1-2 16,-1 6 1-16,-4 3-2 0,-1 4 2 0,-2 3-5 16,-7 4-1-16,-4 3-1 0,-2 4 0 15,-4 3 1-15,3 7-4 0,2 3 1 0,6 3-4 16,2 5 1-16,7 4 2 0,4 7-1 15,5 1-1-15,7 7 3 0,6-1 0 0,4-1 3 16,7 0 1-16,0 2 0 0,3-2-4 0,-1 2 1 0,-1-1 0 16,-2-2-1-16,-7-5 3 0,0-2-4 15,-4-5 2-15,-4-1-4 0,-3-7 2 0,-2-2 2 16,-1 1-1-16,-3-6 4 0,-3 2-3 0,-1 0-1 16,-1-2-2-16,-8 2-12 0,-2-2-16 0,-1 0-45 15,-7-1-90-15,-2-1-246 0,-6-1-806 16,-2-6-469-16</inkml:trace>
  <inkml:trace contextRef="#ctx0" brushRef="#br0" timeOffset="18507.725">533 3879 1 0,'-4'0'0'0,"-2"1"0"16,-3-1 0-16,4 0 243 0,-5 0 30 0,2 1 14 15,0-2 1-15,5 1-17 0,-3-1-22 0,4 0-32 16,2 1-39-16,-1-1-35 0,1-1-40 15,0 1-36-15,1 1-21 0,-1 0-19 0,0 0-18 16,0 0-13-16,0 0-11 0,1 0 4 0,1 0 9 16,5 0 7-16,-1 0 10 0,0 0-4 0,4 0 0 15,7 0 2-15,2 0 2 0,1 0 0 16,2 0 0-16,1 0-3 0,4 1-2 0,-2-1 2 16,5 0 2-16,-1-1 3 0,3 1 2 0,3-1 1 15,0 0-1-15,6-2-15 0,32 0 1 0,-5-1-1 16,-7-2-1-16,-13 3 12 0,-3-1-3 0,4-1 0 15,1 2-3-15,1-3 1 0,3 1-1 0,3 1-2 16,0-1 0-16,0 3-3 0,1 0 1 16,1-2 3-16,0 0 1 0,4 0 4 0,2 0-3 15,-1 1-2-15,5 0-3 0,2-2 1 0,0 0 2 16,2 1 2-16,3-1 1 0,-1 1-1 16,-1-2 1-16,4 1-2 0,1-1 0 0,3-3 2 15,-2 1-5-15,6-1 2 0,3-1 0 0,1 1-3 16,2 0 2-16,-1 3-1 0,1-2-1 15,-2 3-1-15,0-1-2 0,0 1 1 0,4 1 0 16,-2 0 4-16,2 2-2 0,-1 0-1 0,-4 1-2 16,1 0-3-16,-3 0 4 0,0 0 1 0,4 1 1 15,0 0 1-15,1-2 5 0,2 1-1 16,-3 0 6-16,1-2 0 0,0 0-6 0,3 1-1 16,1 0-6-16,0 0-4 0,1 0 3 0,-1 1 1 15,-2 0-2-15,-2 0 6 0,2-1-6 0,-3 1 1 16,3 1 4-16,2-1 0 0,0 1 3 0,3 0-3 15,-5 0 1-15,3 0-5 0,-1 0 3 16,-2-2 1-16,5 2-3 0,0 0 6 0,0-1-4 16,3-1-1-16,-5 1 0 0,4 0-1 15,-3 0-1-15,-1 0 0 0,9 1 0 0,-3 0-4 16,2-3 5-16,-2 3-2 0,2-1 1 0,-5 0 4 0,0 1-5 16,5 0 2-16,-2-2 0 0,0 0-3 15,0 1 5-15,-2-1 1 0,-2 0-1 0,-4 2-1 16,1-2 0-16,3 1 0 0,0 0 1 0,1-2 5 15,0 2-6-15,-5-2-1 0,1 2 0 16,1-1-5-16,2 0 4 0,-1 1 3 0,1 0-1 16,2 0 1-16,-1 1 0 0,0-1-2 0,-4 1 0 15,1-2 6-15,4 4-5 0,-2-2-2 0,3 0 1 16,2 1-5-16,-6-1 5 0,1 0 1 16,1 0 0-16,-3 1 0 0,3-1-2 0,3 0 2 15,-1-1 1-15,-1 1 0 0,-2-1 1 0,3-1-2 16,-5 2 1-16,4-1-3 0,2 1 6 15,0-2 0-15,2 2 0 0,0-1 3 0,-1 0-7 0,0-1 3 16,1 0-1-16,4 0 2 0,1-2-2 16,1 2 2-16,1 0-2 0,-3-1-4 15,-1 1 5-15,4 1 1 0,0-2 2 0,6 1 4 16,-3 0-5-16,-1-1-2 0,1-1-1 0,-2 3-2 16,0-1 1-16,0 1 1 0,3-3 0 0,-1 2-1 15,-4-2 3-15,-3 2 0 0,3-3 2 16,5 1 5-16,0 0-8 0,4 1-1 0,-4 0-2 15,3 0-2-15,-1 0 1 0,-2-2 2 0,5 1 0 0,-1 1 0 16,3-1 1-16,0-1 1 0,-1 1 0 16,2-1 6-16,6 0-4 0,3 2-1 0,-1 0 3 15,3 1-7-15,1 0 4 0,0-1 0 0,6 0-3 16,0-1-5-16,0 0 1 0,-4 3 1 16,4-1 0-16,-2 0 7 0,2 1-1 0,3 0-3 15,-9 0 1-15,5 0-4 0,-4-1 3 0,1 2 1 16,-3-1-3-16,-1-1 3 0,-4 1-4 0,1-2-1 15,-2 2 4-15,-2-2 1 0,-2 0 0 16,-5-1 0-16,-4 0 1 0,-5-1-6 0,-1-1 8 16,-2 2 1-16,-6-2-1 0,-4 1 0 0,-9-2-4 15,-4 2-1-15,-12-1 0 0,-2 0 7 16,-12-2-2-16,-7 1 1 0,-3 0 2 0,-8-2-9 16,-9 1 9-16,-4 1 6 0,-9-2 2 0,-5 1 7 0,-4 0-9 15,1 1-2-15,-6 0-3 0,0 3-2 16,-3 1 0-16,0 1 0 0,-1-1-4 15,-1 3-4-15,2-2 3 0,-4 2-1 0,2 2-1 0,0-2 6 16,0 0-9-16,-1 0-1 0,1 0-1 16,0 0-2-16,0 0 3 0,-2 0-1 0,2 0-1 15,0 0-6-15,0 0 3 0,0 0 2 0,-1 0-3 16,1 0 9-16,0 0-16 0,0 0-18 0,0 0-11 16,-1 3-18-16,-4 2-23 0,0 3-43 0,-4 5-110 15,-2 4-414-15,0-3-1111 0</inkml:trace>
  <inkml:trace contextRef="#ctx0" brushRef="#br0" timeOffset="25758.3948">1501 4746 709 0,'-1'-4'242'0,"0"-3"20"16,-1 2-18-16,1 0 20 0,1 1-4 16,-1 1-24-16,1 2-37 0,-3-2-45 0,3 3-48 15,-2 0-34-15,2 0-27 0,2 3-20 0,-2-3-8 16,0 1-7-16,0 1-6 0,0-2-2 0,0 0-7 15,3 0-4-15,-2 1 8 0,1 3 8 0,3 3 10 16,3 2 13-16,8 2 3 0,0 1 3 0,2 1 6 16,8 3 3-16,-2 1 3 0,5 2-2 15,3 1-5-15,3 1-5 0,0 0-5 0,2 2 4 16,-2 2-5-16,5 2-2 0,1-1-2 0,-2 3-13 16,-6 0-4-16,4 0 0 0,-4 0-3 15,-3 0 3-15,1-2 0 0,-1 0-1 0,-3-1-2 16,-3-1-1-16,0-2 1 0,-6-3 1 0,1 0 1 15,-2-3-3-15,-3-3 0 0,-4-2-1 0,0-2-3 16,0 0 4-16,-2-3 1 0,-5-1-1 16,3-1 6-16,-3-2-4 0,-3-2 0 0,1-1 3 15,-1 0-4-15,-1 0 3 0,1-1-1 0,0 1-6 16,0-2-6-16,0 1-11 0,0-1-28 0,-2-5-28 16,0 0-31-16,-3-6-53 0,0-2-68 15,-2-3-145-15,-3-1-265 0,-1-4-918 0</inkml:trace>
  <inkml:trace contextRef="#ctx0" brushRef="#br0" timeOffset="26087.5789">2290 4745 1266 0,'-3'-10'446'16,"-3"0"-132"-16,0-2-71 0,2 4-35 15,1 5-26-15,-4 0-33 0,5 2-40 0,-1 1-42 16,1 1-38-16,-1 4-26 0,-1 3-3 0,-9 9 4 15,-3 3 16-15,-6 4 8 0,-4 5 4 0,2 1 5 16,-3 5 0-16,0 3-2 0,-1 5-5 0,0 6 1 16,-3 4-7-16,-2 5-1 0,0 7-3 15,0 0-7-15,0 4 1 0,1-1-3 16,1-4-1-16,5-4-1 0,4-4-6 0,6-4-2 16,2-9 1-16,4-7-1 0,2-8 3 0,5-7 0 15,-1-2-3-15,2-5 3 0,-1-2 5 0,2-1 2 16,0-5 4-16,0 0 4 0,1-4 2 0,0 0 8 15,0-4 4-15,1 4 2 0,-1-5 2 0,1 1-9 16,-1-3-12-16,0-7-15 0,1-2-17 16,-1-4-17-16,1-3-19 0,1 0-31 0,1-2-45 15,-1-2-60-15,0-3-127 0,-1-4-359 0,4-5-951 16</inkml:trace>
  <inkml:trace contextRef="#ctx0" brushRef="#br0" timeOffset="26522.5196">1440 4385 1578 0,'-12'-9'188'0,"0"0"31"0,-5-4 1 0,5 7 0 16,6 0-18-16,1 1-27 0,0 0-22 15,1 4-38-15,3 0-34 0,2 1-32 0,-1 1-27 0,1 0-16 16,-1-1-8-16,3 2 3 0,-1-2-8 16,0 2 11-16,6 0 14 0,5 1 10 0,12 0 17 15,10-2-1-15,8-1-5 0,7-1-7 0,5-2-4 16,3-2-6-16,0-1-2 0,1-1 1 0,-4 1-6 16,1-2-2-16,-1 1 0 0,0 1-10 15,-6 0 7-15,1 0-1 0,-4-1-1 0,-8 3 2 16,-4 0-3-16,-10 1 0 0,-2-1-1 0,-5 2 3 15,-7 1-7-15,-2 1 1 0,-5 0 1 0,-3 0-6 16,-1 1 11-16,1-1 1 0,-1 0 1 0,1 0 3 16,-1 0-3-16,0 1-3 0,-1-1 1 0,-1 0-3 15,3 0-1-15,-1 1-2 0,0-1-2 16,1 0-6-16,-1 0 5 0,1 0-2 16,-1 0-1-16,-5 2 3 0,1 2-10 0,-3 1-10 0,-4 2-11 15,3-1-24-15,-1 3-29 0,1 3-47 0,1 3-103 16,5 1-246-16,-2 2-1193 15</inkml:trace>
  <inkml:trace contextRef="#ctx0" brushRef="#br0" timeOffset="27814.9726">3642 4735 750 0,'-10'-5'190'0,"-4"-5"23"0,-1-1 49 16,2 0 8-16,4 0-3 0,1 1-17 0,0-1-47 16,3 2-50-16,-3 2-41 0,0-1-28 0,3 2-17 15,-3 2-7-15,0-1-8 0,1 2-6 16,-6-2-9-16,1 3-14 0,-3 2-7 0,-4 2-7 16,-1 6-3-16,-6 1-2 0,-1 7 3 0,-1-1 0 15,-1 6 2-15,-1 2 2 0,3 2-3 16,-1 3 2-16,0 1-3 0,6 1 0 0,-2-1-1 15,7 0-5-15,4 1-1 0,3-2-3 0,6 0-1 16,3-2 6-16,2-1 4 0,9-2 2 0,0-3 5 16,7-5 1-16,4-5 3 0,5-3 4 15,6-6 5-15,3-2-1 0,4-3-1 0,-1-4-5 0,-2-3-4 16,2-6 0-16,-3-2-1 0,-3-1 0 16,-2-2 3-16,-3 0-7 0,-2-3 2 0,0 0-3 15,-3-4-5-15,-2 2 2 0,-1-1-1 0,-4 1 0 16,0 4 1-16,-5 1 2 0,-5 1 2 0,-1 2 0 15,-2 1 1-15,-4 4-2 0,-1 0-2 16,-1 0-1-16,2 3-2 0,-3 1 0 0,0 3-1 16,-3 2 0-16,1 0-2 0,1 0 0 15,2 1 0-15,0 1-3 0,-1 1 0 0,2 2-6 16,-3 2-3-16,0 2 1 0,-2 3 0 0,0 0 2 16,-1 2 1-16,0 5 5 0,-3 4-1 0,0 0 2 15,2 2 1-15,1 1-1 0,2-1 1 0,-2 2-2 16,2 3 0-16,4-3 0 0,1 3 2 15,0-3 2-15,2-1-1 0,3 0 0 0,1 0 1 16,-1-4-2-16,8-1 0 0,0-1 0 0,1-6 3 16,8 1 3-16,3-4 3 0,9-3 2 0,4-2-6 15,-1-4 0-15,-3 0-3 0,-3-2 0 16,-2-3 5-16,-3 0-5 0,-2-2 1 16,2-1-1-16,1-4-3 0,-2 2 3 0,2-2-1 0,-1 0-2 15,1 2-2-15,-2 1 2 0,-4-1-1 16,1 3 1-16,-3-1 1 0,1 0-1 0,3 3 1 15,3 0 0-15,0-2-2 0,3 6 1 0,0-3-1 16,2 3-1-16,3 1 0 0,2 0-1 0,0 3 0 16,8 1 2-16,3 4 2 0,4-1-2 0,3 3 1 15,0 0-1-15,3 4 0 0,2-2 2 0,-2 2 1 16,-2-2 0-16,3-1-4 0,-2-1 0 16,-3-3-4-16,-1 0-1 0,0-2 7 0,-7-1-7 15,4-3 0-15,-7-1-1 0,-4-3-5 0,-1 2 10 16,-5-4 2-16,-3-1 2 0,-1-2 1 15,-4-1 0-15,-3-2 0 0,-5 1 3 0,0-3 2 16,-1-1-2-16,-6 3 2 0,-1-2-2 0,2 3 1 16,-7-2 2-16,-2 2 2 0,1 2 1 0,-7-1-1 15,2 3-2-15,-3 0-4 0,-3-1 1 16,-4 4-2-16,-2 1-1 0,-9 2-1 0,0 3-1 16,-9 3-1-16,-3 2 1 0,-7 4 1 0,-2 3-1 15,-1 4 3-15,0 0-3 0,8 2 1 16,4 0 0-16,7 2-5 0,8 0 1 0,6 5-2 15,6 2 1-15,7 3-2 0,4-2 5 0,8-2-1 16,8-3 1-16,3-4 9 0,9-3-6 16,3-4 0-16,4-5 1 0,1-4-4 0,-1-4 4 0,0-2-1 15,-5-4 0-15,-3-6 0 0,-6-3 2 16,2-1 3-16,-4-5-1 0,-1-3 5 0,-4-2-4 16,2-2 0-16,-6-4 0 0,-2-2-6 0,0-1 4 15,-1 0 1-15,-5-4-2 0,0 3 2 0,-3 0-2 16,-1-2 2-16,-3 2 0 0,1 0 2 0,-2 0-3 15,-2 3 0-15,1 3 3 0,-3 6 2 16,2 4 8-16,0 3 4 0,1 4-1 0,0 4 3 16,2 3 0-16,-2 2-6 0,5 3-3 15,-1 2-7-15,1 0-15 0,0 3-12 0,-1 3 1 16,0 8-1-16,0 7 12 0,-3 6 8 0,1 4 0 16,3 2 2-16,1 3-2 0,2 2 1 0,0-2 1 15,-2 0-1-15,1 0 1 0,-1-1-2 0,3 2 1 16,-3 0-4-16,1 0 3 0,-2 0 2 15,0-1-1-15,1 0 3 0,-1-2-7 0,3 1-12 16,1-2-34-16,0-1-55 0,4 1-96 0,2-4-215 16,2-3-748-16,3-5-509 0</inkml:trace>
  <inkml:trace contextRef="#ctx0" brushRef="#br0" timeOffset="28673.26">6724 4439 2052 0,'-12'-7'69'16,"-4"0"-64"-16,-3 3-14 0,6 10 5 15,5 5 21-15,1 6 36 0,-4 3 28 0,-2 5 25 16,1 7 11-16,-1 5-13 0,0 7-7 0,-2 6-22 16,4 5-17-16,0 2-13 0,1 0-12 0,4-2-5 15,1-5-6-15,3-3 0 0,1-8-1 16,1-2-3-16,0-5-3 0,1-6-1 0,0 0-1 16,0-6-2-16,0-2 1 0,1-3-1 0,0-7-1 0,-2-4 5 15,2-2 22-15,-2-2 26 16,0-1 30-16,0-4-4 0,0-3-21 0,1-12-30 0,-1-5-29 15,-1-7-4-15,-1-3-1 0,-2-7 2 0,1-3-4 16,-5-6 0-16,-1-3 2 16,3-2 2-16,1-2-3 0,-2-1 0 0,4-2-4 0,3 1-7 15,0 0 7-15,0 2 0 0,5-4-1 0,2 5 3 16,8 0-4-16,0 4-4 0,6 6 0 0,6 3-5 16,-1 7 3-16,1 4 2 0,7 4 2 15,3 4 3-15,1 1-2 0,-1 4-1 0,-4 6 0 16,-3 1 1-16,-5 9-3 0,-4 3-3 15,-2 4-3-15,0 5-3 0,-6 6 5 0,3 6 4 16,-4 8 0-16,-4 4 10 0,-3 8-5 0,-3 0-2 16,-6 9 6-16,-5 1-4 0,-3 3 4 0,-8 1 1 15,1-3 0-15,-3-4-5 0,1-6 5 0,1-8 0 16,-2-4 1-16,0-5 3 0,-2-3-2 16,2-2-2-16,0-4 2 0,-1 1-2 0,0-6 4 15,2-2-1-15,6-1 1 0,-1-5-4 0,7 1 0 16,3-1-1-16,2 0-4 0,2 0 1 0,1-1-5 15,1 1-2-15,0 2 1 0,0 2 0 0,3 2 3 16,0 1 2-16,1 4 0 0,5 2 1 0,1 1 1 16,5 4 2-16,3 2 0 0,10 2 3 15,2 0-2-15,2 2-1 0,5 3 4 0,-1 2 1 16,7-1 1-16,1 0 3 0,1-1-2 0,2-2 0 16,-3-1 2-16,-1 0-3 0,-6-4 0 15,2 2 4-15,1-8-2 0,-2 2 1 0,-3 0 1 16,-2-4-6-16,-5-1 0 0,-2-4 0 0,-10-2-2 15,1-2 0-15,-7-1 1 0,-6-3-2 16,3 1 1-16,-6 0 2 0,0-2 0 0,-1 0 8 16,0-2 6-16,-1 2 5 0,1 2 6 0,0-2 1 15,0 0-2-15,0-2 0 0,-1 1-3 0,0-1-8 16,0-1-7-16,0-2-5 0,-4-2-6 0,3 2 1 16,1 0-1-16,-1-2-1 0,-2 0-1 15,3-1 3-15,0 2-3 0,0 0 0 0,1-2-7 16,0 4-14-16,-1 1-19 0,2 1-30 0,-1 1-47 15,1-1-75-15,1-1-157 0,4 0-599 0,-2-2-743 16</inkml:trace>
  <inkml:trace contextRef="#ctx0" brushRef="#br0" timeOffset="31872.8046">8563 4371 1 0,'5'-7'62'0,"-1"-4"323"16,5-1-54-16,-1 0-18 0,-1 1-23 0,-1 1-33 16,-1 1-34-16,-2 1-27 0,0-1-27 0,-3 2-21 15,1 1-16-15,0-1-16 0,-2 2-10 16,0 3-9-16,1 0-13 0,-1 1-16 0,-1 1-14 16,1 0-19-16,-6 0-17 0,1 2-7 0,-8 3-9 15,-6 5 2-15,-4 3 4 0,-8 5-1 0,-4 3 4 16,-2 3 1-16,2 4 1 0,-2 2-1 15,4 2 1-15,0-1-1 0,7 0-4 16,-2 1 3-16,1-1-5 0,8 1-1 0,0 3-2 0,8-3-2 16,2 2 1-16,8-1-2 0,3-1 1 15,7 1 0-15,4-4 2 0,10-2 2 0,8-4 3 16,4-4 9-16,11-3-2 0,6-5 2 0,3-6-2 16,8-5-6-16,4-4 2 0,-1-4-2 15,2-4-4-15,-2-6-2 0,-3 0-8 0,0-6-1 16,-4-4 0-16,-6-3-1 0,-4-2-2 15,-5-6-1-15,-5 0-1 0,-6-2-4 0,-4-3 6 0,-4-1 2 16,-4-3 1-16,-3-3 4 0,-4 0 0 0,-2 2 0 16,-4 1 4-16,-4 3 0 0,-2 3 0 0,-2 3 1 15,-2 7 1-15,-3 3 0 0,1 3 5 0,-3 4 4 16,0 1 4-16,3 5 6 0,0 5 2 16,2 4 5-16,0 3-6 0,1 2-9 0,2 3-17 15,0 0-24-15,-2 2-4 0,2 5 1 16,-1 5 12-16,1 9 15 0,-1 7 4 0,-1 7 3 0,2 3-4 15,0 1 1-15,0 6-1 0,1 1-3 16,-1 3 4-16,0 6 1 0,0 1 0 0,-1 1-2 16,1 1 6-16,-1-2-3 15,-3 0-1-15,8-6 4 0,-1-4-6 0,3-12-1 16,1-7 3-16,2-7-4 0,-2-9 2 0,0-6 1 0,-1-4 1 16,1-4 6-16,2-5-3 0,5-6 1 15,4-8-3-15,3-2 0 0,2-6-1 0,-3-1-2 0,2-2-1 16,0-1-8-16,-2 0 6 0,1 4-1 0,3 1-2 15,-3 5 1-15,-1 3-2 0,1 4 0 16,0 2-1-16,-3 4 5 0,2 2-6 16,-3 0-3-16,1 4 2 0,2 3-7 0,-1 2 6 15,2 3 1-15,3 4 0 0,3 0 6 0,1 2-2 0,-2 4 2 16,4 2 2-16,0-1-1 0,1 0 1 16,2 2 1-16,3-2 0 0,2 1-6 0,2-3 8 15,1 0-2-15,0-5-1 0,-2 1 6 0,-2-4-6 16,-3-4 0-16,-2-2-1 0,-1-3-1 0,-2-4 1 15,-6-1 1-15,2-1 1 0,-7-3-4 16,0 0 6-16,-3-3-1 0,-2 0 1 0,-2-4 5 16,-3 3-6-16,-4-5 1 0,0 3 2 0,-4 0-2 15,0 1 4-15,-3 2-1 0,0-1 1 16,-5 0 0-16,3 4 0 0,-4 0 0 0,-1 1 0 16,-3 1 4-16,-1 2-4 0,-1 0-2 0,-1 2 2 15,-5 3-6-15,0 2 4 0,-3 2-1 0,-1 1 1 16,-1 3-1-16,0 4-1 0,0 5-1 15,2 2-1-15,2 0 5 0,0 6-5 0,3 2 1 16,1-1 0-16,6 2-7 0,4-2 6 0,2 0-1 16,3 0 1-16,5-2-1 0,3 2 1 0,2-2 0 15,4-1 1-15,2 0 3 0,6-4 0 16,-1-2 1-16,4-5 0 0,0-3-3 0,3-3 3 0,2-3-1 16,-1-1 0-16,-1-5 5 15,2 0-2-15,-3-2 0 0,-3-4 0 0,2 1-1 0,-3-4 0 16,-3 0-1-16,1 0 1 0,-5 0-4 0,0 1 6 15,-5 2-2-15,0-1 3 0,0 2 5 16,-4 0-4-16,-2 1 1 0,-1 1-1 0,0 0-1 16,-2-1 0-16,0 1 0 0,-1-1 1 15,0-2-4-15,0 0 1 0,-2 2-4 0,1 2 0 0,3-2 4 16,-1 4-4-16,0 0 1 0,0 3 2 16,0 1-4-16,1 2 5 0,0 0 0 0,0 0 0 15,0 0-2-15,-2 1-1 0,2 1-3 0,0-1-1 16,0 1 0-16,0-1-4 0,-1 1-4 0,1-1-4 15,0 1-8-15,-2 2 4 0,1 2 4 16,1 2 7-16,-1 4 6 0,-1 0-1 0,2 6 0 16,-1-1 0-16,2 1 2 0,-1 3-2 0,1-1 1 15,0 0-1-15,0 3-2 0,2 0 1 0,2-1 1 16,0 1-1-16,3-5 2 0,0-1-1 16,0-1 0-16,2-1 1 0,0-1 0 0,2-4 0 15,-1-2 2-15,0-1 2 0,0-1-1 0,3-3 3 16,0-2 1-16,2-1 1 0,0-2 0 15,2-3-1-15,2-1-2 0,-4-3-1 0,5-1 2 0,-4-3-1 16,3 0 0-16,-1-4 1 0,-3-5-5 16,6 1 3-16,-4-3-3 0,5-2 1 0,-3-2 2 15,0-4-5-15,-3 1 1 0,1 1 0 0,-5 5 0 16,0 0 0-16,1 5 0 0,-5 1-1 16,0 2 1-16,-2 4 0 0,-1 1 3 0,1-1-2 15,-4 2 1-15,1 0-1 0,1 2 0 0,-3 0 2 16,2 1-2-16,-1 1 1 0,-1-1 2 0,-1 2 0 15,2 0 0-15,-2 2 1 0,1-1-1 16,-2 2-1-16,0 1 3 0,1 0-4 0,-1 2 2 16,1 0-3-16,-1 1 0 0,0-2 0 0,0 1-3 15,1-3 2-15,-1 0 0 0,0 2 0 0,0-2 1 16,1 0 0-16,-1 1-1 0,0-2 1 16,0 2-1-16,0 1 0 0,0 0-1 0,0-1 1 0,0 1-1 15,0 1 0-15,0-3 2 0,0 2-2 16,0 0 0-16,0-2 2 0,0 3-2 0,0 0 0 15,0-2 1-15,0 2-4 0,0 0 3 0,0 0 1 16,0-1-2-16,-1 0 3 0,1-2-2 0,0 1 2 16,-1 1 2-16,1-4-4 15,-1 3 2-15,0-1-1 0,-1-2-1 0,1-2 2 16,1 2-5-16,-1 0 3 0,1 1-1 0,-2-1 2 0,2 0 4 16,0 2-5-16,0 1 1 0,0 0 0 15,0 3 0-15,0-2-2 0,-1 1 1 0,1 0-2 16,0 0-2-16,0 1 4 0,0 0 0 0,0 0-1 15,0-2 6-15,0 2-3 0,0 0-1 16,0 0 0-16,0 2-2 0,0-5 0 0,0 2 1 16,0-2 1-16,0 0-5 0,0 2 5 0,-1-1-1 15,0 0-2-15,1 1 7 0,-1 0-4 0,1 0-1 16,0-1 0-16,0 1-4 0,0 0 2 16,0 0 3-16,0-1 0 0,0 0 1 0,0 2 0 0,0-1-1 15,0 0-4-15,-2 2 5 0,4-2-3 0,-2 1 1 16,0 0 3-16,0 1-5 15,-2-1 2-15,2 0-2 0,0 1-2 16,0-3 5-16,0 3-1 0,0-1 0 0,0-1-3 0,0 3 2 16,0-2-4-16,0 0 0 0,0 2 3 0,0-2-1 15,0 0 3-15,0 0 0 0,0 0 0 0,0-3 0 16,0 3 0-16,0 0 0 0,0 0 0 0,0 3 1 16,0-5 0-16,0 2 0 15,0 0 0-15,0 0-3 0,0 2 2 0,0-2 1 16,0 0 0-16,0-3 1 0,0 3-1 0,0 0 0 0,0 0-2 15,0 3 1-15,0-3-1 0,-1 0 1 0,1 0 0 16,-1-2-3-16,1 2 4 0,0 0-4 16,0 0-2-16,0 0 1 0,-2 0-7 0,2 2-1 15,0-2-4-15,-2 5 3 0,0 0 4 0,-3 3 4 16,0 3 3-16,-2 0 1 0,1 4 0 0,-1 1-4 16,0 0 3-16,3 5-6 0,-2 1 6 15,3 0 2-15,-2 1-2 0,3 1 6 16,0-2-6-16,4-1 1 0,2 0 3 0,1-4 1 0,0 5-4 15,3-5 0-15,3 1-1 0,3 0-2 0,-2-1 5 16,2 0-1-16,0-4 1 0,0 1 1 0,-2-3-2 16,0-1 0-16,-1 1 0 0,-2 0 0 0,0 0 0 15,-3 0 0-15,-1-2 0 16,0 3-4-16,-1-2 4 0,-2-1 0 0,1 2 1 0,-3-2 4 16,0 0-7-16,0-1 2 0,0 0 0 0,-1-1-2 15,-1-1 4-15,1-1-1 0,1-2 0 16,0 2-5-16,0 0 2 0,1-2 1 0,2 0 1 15,-1-2 7-15,3-1-5 0,2 1 0 0,4-1 2 16,8-2-3-16,4-2 3 0,8-3-2 16,5 2-1-16,-1-3-2 0,4-3 1 0,-7 1 1 15,1-4 2-15,-2-2 6 0,0-4-6 0,-4-4 0 16,2-3 1-16,-2-5-6 0,-2-1 6 0,0 0-1 16,-4-4 0-16,1 0 2 0,-4-1-3 15,-3-4-1-15,-3 5 1 0,-1-2 2 0,-2 1 1 16,-1 4-2-16,2-1-2 0,-5 3-1 0,0 3 0 15,-4 1 3-15,0 3 0 0,-1 2 1 0,0 2 0 16,0 4-1-16,0 2 2 0,-1 1 3 0,0 3 2 16,1 2 3-16,0 5 2 0,-2 1-2 0,2 2-2 15,-1 2-5-15,1 0-8 0,0 2-9 16,-1 0-2-16,0 6 0 0,-2 7 6 0,1 5 9 16,-4 9-1-16,2 4 0 0,0 2 0 0,0 7-1 15,2 3 1-15,-5 6 2 0,2 2 1 16,-2 6 4-16,1 0-4 0,1 4-2 0,0-1 0 15,0-5-4-15,5-6 4 0,-1-4 0 16,1-6-2-16,1-5-1 0,0-3 2 0,2-4 1 0,0-3 0 16,1-5 6-16,0-4-8 0,0-4-1 15,1-6-1-15,1-2-7 0,1-4 0 0,2-2-8 16,5-4-12-16,-1-4-18 0,5-6-20 0,2-1-30 16,1-8-44-16,0-2-70 0,-2-6-148 0,1-1-348 15,-7-5-929-15</inkml:trace>
  <inkml:trace contextRef="#ctx0" brushRef="#br0" timeOffset="32023.2254">11720 4161 1669 0,'0'-2'385'15,"3"-2"-196"-15,4-2-96 0,5 3-35 16,4-3 4-16,7 1 14 0,2 1 1 0,8 0-23 16,6 1-15-16,8-2-13 0,5 4-11 15,5 0-3-15,-1 1-37 0,-4 1-106 0,-4 0-258 0,-2 3-545 16,-8-1-341-16</inkml:trace>
  <inkml:trace contextRef="#ctx0" brushRef="#br0" timeOffset="32913.916">315 6082 663 0,'-4'-1'424'0,"3"-2"-162"0,0 2 4 15,0 0 12-15,-1 0-23 0,1-3-49 0,-3 4-43 16,4-1-27-16,0 1-29 0,1 0-37 0,-1 0-25 16,0 0-17-16,0 0-8 0,0 0-9 0,3 1-6 15,-2-1-4-15,0 0-9 0,-1 0 16 0,2 1 15 16,6 2 11-16,3-2 15 0,4 0-10 16,5 0-11-16,9 2-2 0,7-1-1 0,5 0-2 15,6 1-3-15,6-1-1 0,3-1-6 16,10 0 11-16,68 2-13 0,-1-5 2 0,-3 0 7 0,-4-1-7 15,4-2 15-15,10 0 0 0,8-3 2 16,13 1-4-16,12-4-2 0,10-2 0 0,10-3-12 16,9 0 5-16,2-2-2 0,15-1-2 0,3-2 3 15,8 2-8-15,7 2-1 0,6-2-3 16,7 2-1-16,6 0 4 0,3-1 0 0,4 3 2 16,1-2-1-16,-1 1 2 0,8 0 0 0,-3 1-2 15,3 0 5-15,4 1-5 0,-3 1-1 16,-2 1 1-16,2 1-5 0,-10 1 5 0,-5 0 0 15,-4 2 1-15,-9 0-2 0,-10 1 0 0,-5 1 1 16,-14-2 1-16,-12 1 4 0,-15 1-4 0,-11-2-1 16,-21 3-1-16,-10-3-5 0,-18 1 4 0,-16-2-1 15,-15-1-3-15,-18 1 1 0,-15 1 2 0,-14 1 0 16,-12 0 1-16,-11-1 8 0,-12 5-1 16,-9 0 2-16,-6 2-2 0,-1 1-11 0,-1 0-11 15,-3 0-11-15,-4 0-8 0,-7 3-10 0,-12 0-8 16,-9 2-17-16,-9 2-31 0,-5-1-42 0,-8 2-87 15,-4 2-184-15,-9-1-705 0,-6 0-539 16</inkml:trace>
  <inkml:trace contextRef="#ctx0" brushRef="#br0" timeOffset="33615.7144">726 6218 356 0,'-7'2'220'0,"2"-2"22"0,-3 1 16 16,-1-1 6-16,0 1-44 0,-1 0-53 0,3 1-44 15,0 0-16-15,-2-1-12 0,6 2-21 0,-2-2-23 16,3 0-24-16,0 0-15 0,1 0-5 16,0 0-3-16,2 1 61 0,0-1 36 0,1 2 24 15,0 1 25-15,5 0-32 0,0 0-16 0,3 2-9 16,4 1-11-16,4 0-17 0,4-1-12 0,1 2-7 15,11-1-7-15,9-3-16 0,37 6-1 16,4-2 4-16,3-4 2 0,-7-2 13 0,13 0-2 16,10-1-3-16,10-1 0 0,12-1-5 0,7-2 0 15,18-1-7-15,8 2-4 0,15-7 1 0,6 1-5 16,8 0 2-16,11-8 1 0,6 2-5 0,10 0-2 16,10-1-4-16,2 1 0 0,12-4-1 0,7 2 3 15,7-1 1-15,7 0-1 0,8 2 1 16,7-2 1-16,4 4-1 0,9-3 1 0,4 2-3 15,1 0-1-15,11 3 0 0,-4-1-3 0,1 2 1 16,1-2 3-16,-2 3 1 0,-2 0-1 0,-5 0 0 16,-2 1-2-16,-10-3 1 0,-13 3 2 15,-6 1 0-15,-16-1 3 0,-15 0 0 0,-15 3-1 16,-14-6 0-16,-19 2-1 0,-16-2-2 16,-16 0-1-16,-22 0 0 0,-13 0-2 0,-19 1-2 15,-14-3 2-15,-13 4 0 0,-16-1 0 0,-13 0 1 16,-18 6 2-16,-6-2 5 0,-11 2 2 0,-2 2-12 15,-4-1-4-15,-1 1 0 0,1 0 0 16,0 2 0-16,0-1 0 0,-6-1 0 0,-1 1 0 16,-5-2 0-16,-2 3 0 0,-3-2 0 0,3 2 0 15,-4 0 0-15,2-1 0 0,0 2 0 0,-2 1-19 16,-2 1-12-16,-2 1-19 0,-5 1-28 0,1 4-51 16,-4 2-110-16,-4 1-607 0,0-2-964 0</inkml:trace>
  <inkml:trace contextRef="#ctx0" brushRef="#br0" timeOffset="40492.2804">333 7112 1 0,'-3'-3'44'0,"1"0"284"0,-6-1-50 16,4-3-6-16,-3 0 4 0,3-2-21 16,-2 0-15-16,-2-2-41 0,6 1-55 0,0-3-34 15,1 3-20-15,1-2 1 0,2 0-2 0,0 0-12 16,6-1-10-16,-4 2-5 0,4 1-9 16,1-1-6-16,2 2-7 0,0 1-11 0,1 2-4 15,3 2-7-15,-1 1-5 0,4 3 1 0,0 3 1 16,1 1 2-16,-1 3 4 0,6 4 2 15,-3 5-1-15,2 1 3 0,3 5 0 16,-2 3-2-16,-2 6 1 0,3 2-4 0,-2 1-4 0,-2 5 2 16,-1 1-3-16,-2-1 0 0,-4 0 1 0,-1 1-3 15,0-4-1-15,-6-2 1 0,1-4-1 0,0-3-6 16,-6-4 3-16,1-3-2 0,0-6 1 16,-2-3 21-16,0-2 18 0,0-4 19 0,-1-4 4 0,-1-2-17 15,0-6-21-15,-3-2-22 0,1-5-7 16,-1-3-3-16,-3-4 3 0,-3-5-2 0,2-3-1 15,-1-1 6-15,-1 0-5 0,3-2 1 0,-1 1 0 16,0 1-5-16,0 0 4 0,5 1-1 16,1 3-2-16,1 1 0 0,1 0 0 0,3 2-2 15,-1 3-1-15,6 2 2 0,0 2-3 0,1 1 0 16,2 4 1-16,1 0-5 0,0 4 5 0,7 3 0 16,-3 2 1-16,1 2 2 0,4 3 1 0,-1 3 0 15,4 3 1-15,-3 1 4 0,0 5-13 0,0 7 0 16,14 16 1-16,-6 4-5 0,-8-5 12 15,-6-5 1-15,-3-3-1 0,-2-1 3 16,-1-2-1-16,-2-2-2 0,0-6 0 0,-3-4 0 16,0-7 1-16,-2-4 3 0,-2-1 3 0,0-1 0 15,0-2 10-15,1-1 3 0,-2-1-4 0,1-4 1 16,-2-5-13-16,-2-4-4 0,0 0 0 0,1-4 0 16,-2 1 0-16,1-3-3 0,2-3-2 15,-3 2-5-15,4-4 6 0,2 0-2 16,0 1 0-16,4-2 6 0,-2 2-4 0,6 2-1 0,-2 3 2 15,-1 4-4-15,1 2 1 0,4 4 1 0,-3 3-1 16,-3 1-4-16,3 4 0 0,2 2-1 0,-2 2-2 16,3 3 8-16,2 5-3 0,1 2 2 15,1 2 5-15,3 2-2 0,2 4 5 0,0 0 1 16,1 1 0-16,1-2-3 0,0-2 4 0,5 0 0 16,-4-5-2-16,4-2 7 0,-3-3-7 15,0-4 1-15,-1-2 3 0,0-3-2 0,-1-3 2 16,4-6 3-16,-3 0 0 0,-1-4 0 15,-2-2 2-15,1-3-1 0,-5 1 0 0,-2-2 6 0,-4-3-8 16,-1 2 0-16,-3-5 0 0,-3 1-7 16,-2-3 5-16,-2 0 0 0,-2-2-2 0,-3 4 2 15,-2 1 1-15,0 3-3 0,-3 3 1 0,1 2 5 16,-2 4-6-16,0 2 0 0,1 3-1 0,-1 0-8 16,1 6 6-16,-4 1-2 0,3 2-3 0,-2 3 4 15,-5 4-6-15,0 6 2 0,-4 4 2 16,-3 3 0-16,2 3 1 0,-1 5 0 0,3 2 1 15,1 1-5-15,7-2 2 0,0 1-2 0,11 2 0 16,4-2 7-16,9 1-3 0,9 0 1 0,3 0 3 16,8-1-1-16,1-5 1 0,7-2 0 15,1-5 0-15,3-2 1 0,0-2-1 0,-1-5 1 16,1-4-2-16,-2-4 4 0,-1-3 1 0,-3-3-2 16,0-3 1-16,-4 4-6 0,-5-2 1 0,-1-4 3 15,-5 2-1-15,0-3 0 0,-5-1 2 16,2-2 0-16,-6 2 0 0,0-5 4 0,3 0-4 15,-7 0 0-15,2-1 1 0,-4 0-5 0,-2 0 4 16,-1 1 1-16,-1-1-1 0,-1 1 2 16,-3 0-1-16,0-1-1 0,-4 3-1 0,-4 0 4 15,3 1-4-15,-3 4 0 0,1 1 1 0,1 4-9 16,-1 1 6-16,-1 1-2 0,-5 3-2 0,2 1 4 16,-4 5-4-16,0 3 0 0,-2 3 0 0,1 3 4 15,5 4-4-15,-1 2 1 0,1 1 0 16,6 0-5-16,2 0 3 0,3-2 2 0,3 1-2 15,1-1 8-15,6-1-4 0,2 2-2 0,2-4 1 16,-1 0-1-16,7-3 1 0,-2-3 2 0,1-1 0 16,2-2-4-16,-1-3 5 0,1-4 0 0,-5-2 0 15,5-5 3-15,-1 1 0 0,-3-1-2 16,2-3 2-16,-3-2-3 0,3-2 2 0,-1-2 0 16,-1-2 1-16,0-3-3 0,-1-1 2 0,-3-2-1 15,-2-3-2-15,-3 0 5 0,-1 0-4 0,-3-1 0 16,2 3 0-16,-4 5-4 0,0-2 4 0,-4 1 1 15,2 4 0-15,-3-3-2 0,0 5 0 16,-3 1 1-16,-2 0-1 0,1 2 3 0,-2 3-2 16,1-1-1-16,1 4 0 0,1 1 1 15,-2 3-2-15,2-2-2 0,0 4 0 0,0 4-4 16,-2 0 1-16,1 4-3 0,-1 4 3 0,4 2 3 16,-4 3-2-16,1 1 4 0,2 3 0 0,1 1-5 15,1 1 5-15,5 3-2 0,0 1 0 16,0 4 3-16,3-1-2 0,3-1 1 0,2-1 0 0,0-4 0 15,4-7 0-15,0-3 0 0,4-2 1 16,0-1-3-16,5-5 4 0,0-3 1 0,6-3 0 16,-3-5 5-16,3-2-3 0,-4-2 0 15,2 0 0-15,-2-4 0 0,-2 1-1 0,-4-2 2 0,0-1 0 16,-1-1-1-16,-3-1 2 0,-3-4 2 16,2 0-3-16,-2-2 2 0,1 2-3 0,-2 3 1 15,-1 0-1-15,-1 2 1 0,0-2-2 0,1 4 0 16,1 0 2-16,-1 3-2 0,-2 0 0 15,1 3 1-15,1 2-5 0,1-1 6 0,-2 1-4 16,3 1 0-16,-3 2 1 0,3 3-4 0,3 0-2 16,-2 0 2-16,3 1-3 0,-2 1 2 0,2 3 3 15,3 0-2-15,3 2 1 0,-1-2 1 16,2 1-1-16,-1 0 0 0,0-2 3 0,-1 2-5 16,-2-3 2-16,-1 0 1 0,-5-1-1 0,0-4 3 15,-1 1 1-15,-1-2 1 0,2 0 1 16,-1-1 1-16,0 0 1 0,0-1 0 0,0-3 1 0,-2 4-1 15,2-4-1-15,0-3 1 0,-2 1-3 16,0-4 2-16,5 2-2 0,-1-1-1 0,1 2-1 16,-3 1-2-16,2-1 0 0,-5 2 0 0,4 2 2 15,-4 1-3-15,-2 2 0 0,2 1-2 0,2 2 0 16,-3-2 3-16,0 3-3 0,1 1 2 0,-1 1 0 16,2 1-2-16,0-1 3 0,-2 1-1 15,0 0 1-15,3 0 1 0,-5 0-4 0,2 2 3 16,-1-1-2-16,1-3 1 0,1 1 1 0,-1-1 3 15,2-2 4-15,2 1-1 0,4-3 5 16,1-7 1-16,1 2-1 0,4-6 0 16,-1-1-2-16,2-3-3 0,0-1-2 0,1-3 0 0,-5 2-8 15,0-3-4-15,-3 0-7 0,0-1-12 16,-1 1-12-16,-3-1-25 0,-5 2-42 0,-2 0-73 16,-3 3-184-16,-3 0-769 0,-2 1-587 0</inkml:trace>
  <inkml:trace contextRef="#ctx0" brushRef="#br0" timeOffset="42595.6808">5416 5692 1085 0,'6'-8'231'0,"2"-3"7"0,1-2-7 16,-1 2-2-16,-3 5-32 0,0 3-48 16,-4 2-71-16,1 2-42 0,0 6-21 0,0 3 7 15,6 7 22-15,-2 7 15 0,0 4 14 0,2 7 6 16,2 3-5-16,-1 4-7 0,-1 3-10 15,-1 3-8-15,2 2-7 0,-1 4-7 0,-1-1-6 0,-2 3-6 16,2-1-4-16,-3-1-2 16,2-4 1-16,-3-6-4 0,-1-3 0 0,1-9 0 15,0-3-6-15,-2-8 3 0,-1-6-1 0,0-7 5 0,0-4 25 16,0-4 20-16,0 0 10 0,0-5-8 0,-2-4-27 16,-3-7-22-16,0-6-11 0,-4-4-2 15,-4-2 2-15,-3-3-2 0,0-3-3 0,-2-2 0 16,0-1-1-16,-2-1 0 0,-1-1-1 0,-3 1-1 15,1-4 2-15,1-2 1 0,3 0 2 16,1-1 3-16,2 3-1 0,1 6-1 0,3-3-2 16,5 4-1-16,1-2 0 0,6 2-4 0,4 1-2 15,5 3-2-15,5 1-1 0,5 1-2 0,5 3 2 16,4-1 1-16,3 5 3 0,3 3 2 0,3 4 0 16,-1 4 0-16,-3 6 0 0,-4 5-1 0,-1 5 1 15,0 7-3-15,-3 2 1 0,2 4 2 16,-6 5 2-16,1 3 2 0,-3 3 2 15,-4 6 0-15,-7 2 0 0,0 3 1 0,-8 3-1 0,-2-1 1 16,-6-2 1-16,-2 0 1 0,-3 1 0 16,-4-8 1-16,-3 2 1 0,1-8 0 0,-2-2 4 15,1-5-1-15,-1-5 1 0,1-1-4 0,2-3 1 16,-2-4 4-16,1-2-1 0,1-2 6 0,-1-2-4 16,0-2-3-16,6-1-1 0,-3 0-4 15,5 1 1-15,2 0-1 0,5-1 0 0,1 4-3 16,3-2-7-16,0 0-12 0,1 1-7 0,1 2 4 15,-1 4 3-15,2 5 11 0,3 4 7 0,0 2-2 16,5 1 2-16,0 1 1 0,2 2 1 0,7 1-2 16,-2 1 2-16,5-3 3 0,0 0 0 15,6-1 4-15,2 0-3 0,4-3-1 0,3-4 1 16,3-2-3-16,-1-6 5 0,1-4 1 0,2-2 0 16,-2-3 1-16,1-5-4 0,-3-1 0 15,-3-2 0-15,-3-5 0 0,-4 1-2 0,0-2-2 16,-3 0-1-16,-4-5-4 0,0 1 6 0,-6-2 2 15,-1 0 0-15,-5 0 2 0,1 0-3 0,-6-1 2 16,0 3 0-16,-5-1 3 0,0 1-1 16,-1 0-1-16,-6 0-2 0,2 3-7 0,-5-2 6 15,-2 5 1-15,1 0 0 0,-3 2 5 0,2 4-6 16,-6 2-2-16,2 2-1 0,-5 4 0 0,-3 3-2 16,0 6 0-16,-5 2 0 0,0 7-4 15,-5 5 5-15,-2 2 1 0,5 3-1 0,4 2 5 16,5-2-6-16,8 0-1 0,5-1-3 0,7 0 1 15,3-1 1-15,4 3 1 0,5-3 2 0,6-1-4 16,5-3 5-16,8-5 0 0,0-4 1 16,5-5 8-16,1-5-7 0,-1-2 0 0,-4-3-2 15,0-4-3-15,-5-1 6 0,0-2 3 0,-2-1 0 16,-4-4-1-16,-5 1 3 0,2 0-1 0,-5-3 1 16,-2-5 1-16,1 2-4 0,-6-3-1 15,0 2-2-15,-1 0-1 0,-3 2 4 0,-1 0 0 0,-4 1 1 16,2 1-1-16,-4 1-2 0,-1 2 0 15,0 2 0-15,-1 1-1 0,-2 2 2 16,1 2-2-16,1-1-1 0,-1 3 0 0,1 3 1 16,2-1 1-16,3 3-1 0,-3 1 4 0,4 0-8 0,2 1-4 15,-2 1 1-15,0 4-3 0,0 5 2 16,-2 0 1-16,0 6 0 0,1 2-1 0,3 4 3 16,1 0 2-16,3 2 0 0,-1 0 6 0,4 0-6 15,-1-1 1-15,4 1-1 0,1 0-1 16,-2-5 1-16,2 1 0 0,-1-5 2 0,1-3-5 15,3-2 4-15,-1-3 1 0,-2-2-1 0,3-4 8 16,-1-1-6-16,0-1 2 0,0-2 3 0,0-1-5 16,-1-4 5-16,1-2 1 0,0-1-3 15,1-3-1-15,-5 0 3 0,2-2-1 0,1-2-1 16,-2 2 5-16,-2-6-6 0,1 5-1 0,2-1-1 16,-4 2-4-16,1-1 4 0,1 2-2 0,-2 2 2 15,-1-3-1-15,2 3-2 0,-3-4 3 16,4 4-2-16,2 0 5 0,-4 2-6 0,1 0-2 15,1 5 0-15,1 0-8 0,-1 2 5 0,-2 0 1 16,2 2-3-16,2 1 1 0,-1 3 1 16,2 0 2-16,1 2 2 0,3-1 5 0,0 2-5 15,1 0 2-15,0-3 0 0,4 1-5 0,6-3 5 0,-2-1 1 16,5-1-1-16,-1-3 3 0,1 0-2 16,-2-2-2-16,1 0 0 0,2-1 1 0,-4-3 1 15,-2 1-1-15,-1-3 3 0,-3 0-6 0,-1-3 4 16,-2 4 2-16,-5-2 1 0,0 0 7 15,-5 0-5-15,-3 0-1 0,-1 2 2 0,-1 2-4 16,-2 2 4-16,-4-1-2 0,2 3-2 0,-1 0-2 16,-4 3 0-16,2 0-1 0,-4 1-2 15,0 2 2-15,-7 1-4 0,1 3 0 0,-4 3 2 16,0 2-4-16,-1 2 3 0,2 0-3 0,5 2 1 16,3 0-3-16,0 4 3 0,6-2 1 0,-2 5 1 15,5 3 6-15,1 0-7 0,1 5 3 16,3 2 1-16,1-1-4 0,3-1 3 0,0 1 1 15,-1 0 1-15,3-3-3 0,0 4 3 0,0-2-1 16,-1 2-2-16,1-3 4 0,-1-1-3 16,-5 0 1-16,3-1 2 0,-4-1-2 0,3-2 2 15,-2-2 0-15,0-3 0 0,0-6-3 0,-4-1 1 16,0-4 0-16,0-2-1 0,0-1 1 0,0-4 1 16,1-1 1-16,-1-3 0 0,1-5-4 0,3-4 0 15,-1-3-5-15,2-9 0 0,3-2 1 0,3-8-3 16,5-3 1-16,3-6-3 0,3-1 1 15,-1-3-4-15,7-1 1 0,-4 1 3 0,3-2 1 16,-4 3 8-16,-3 1 1 0,-2 4 1 0,-5 3 3 16,0 3-2-16,0 3 2 0,-4 5 1 0,-3 4 5 15,-2 3 3-15,-1 5 3 0,-3 3 3 16,-1 1-6-16,-3 3 4 0,1 2-1 0,-2 1-4 16,-2 3 0-16,0-1-6 0,2 4-6 0,-4 6 0 15,-6 3-4-15,-1 7 2 0,-8 4 2 16,0 4 1-16,2 5-3 0,2-2 2 0,2 4 0 15,7 1-2-15,4 0 5 0,4 0-3 0,5 3-1 16,6-1 3-16,4 1-2 0,9-5 3 0,9-5 3 16,9-4-1-16,5-7 5 0,6-4 1 0,8-4 2 15,5-7 0-15,3-4 0 0,-1-5-4 16,2-2-1-16,-10-4 1 0,1 1-4 0,-6-2 6 16,-5-3-1-16,-5-1 1 0,-8 1-2 0,-3 4-5 15,6 3-1-15,0 1-2 0,-1 3 4 0,-4 1 1 16,-13 3 7-16,-10 0 10 0,-9 3 3 0,0 2 1 15,0 0-8-15,-1 0-11 0,0 0-8 16,-5-2-4-16,0 1-6 0,-3 2-5 0,-7 2-6 16,3 3-15-16,-6 1-18 0,-2 2-27 0,-1 6-38 15,-4 2-60-15,1 3-161 0,-3 2-573 0,-2 3-787 16</inkml:trace>
  <inkml:trace contextRef="#ctx0" brushRef="#br0" timeOffset="54680.9902">607 8262 938 0,'-1'-1'300'0,"-1"-3"61"0,1 1-40 16,-2-2-24-16,-1 1-35 0,2-1-44 0,1 1-63 16,-2 1-56-16,0 2-51 0,2 0-39 15,1 1-10-15,-2 2-3 0,2 3 4 16,0 4 3-16,-2 1 11 0,1 7 8 0,-3 4 5 16,3 5 11-16,-1 3-5 0,0 4 3 0,-4 5-5 15,3 4 3-15,-1 2-5 0,-2 5-6 0,-3 1-2 16,0 2-12-16,3 1 0 0,-2-1 2 0,0-1-2 15,-1-5 0-15,5-5-5 0,-3-5-3 0,5-6-1 16,1-8 3-16,-1-3 2 0,2-8 5 0,-3 0 13 16,2-5 13-16,1-3 21 0,1-2 15 0,-1-1-13 15,0-3-9-15,-1-4-25 0,0-4-20 16,0-1-3-16,-2-6-1 0,-3-2 3 0,3-5 2 16,-3-1 1-16,1-3-5 0,-2-2-1 0,4 1 1 15,-5-1 0-15,4 1 4 0,-2-2-2 16,3 1-2-16,-3 2-3 0,2-2-5 0,-2 2 8 15,4-1-1-15,1 2 3 0,1-4 2 0,0 4-7 16,2-3 3-16,6 0 0 0,2-1 5 16,1-1-3-16,2 1-2 0,6 0-4 15,3 2-2-15,6 1 6 0,1 3 0 0,1 1 4 0,2 4 1 16,0 0-6-16,-1 3 3 0,-1 6-4 0,0-3 4 16,-1 6-2-16,-5-1-1 0,0 3-2 0,-6 3-6 15,1 1 3-15,-2 2 0 0,-4 2 3 16,-1 2 1-16,0 1-8 0,-5 2-8 0,1 1-15 15,-1 5-18-15,-4 0-17 0,-1 1-30 0,-1 3-37 16,-2 0-57-16,-1 2-95 0,-2 3-209 16,-4 1-803-16</inkml:trace>
  <inkml:trace contextRef="#ctx0" brushRef="#br0" timeOffset="55281.6731">103 8566 998 0,'0'0'189'0,"0"0"-36"15,0 0-54-15,0 0-26 0,0 0 26 0,0 0 17 16,23-17-30-16,-12 13-17 0,12-6-7 0,6-1-8 16,8-2 30-16,5-1-3 0,2 1-8 0,6-1-3 15,0 3-8-15,0-1-7 0,1 2-4 0,-1-2-9 16,1 2-8-16,-2-1-5 0,-3 2-5 15,1-3-5-15,-6 1 1 0,-2 2-16 0,-4 0 0 16,20-6 0-16,-21 5-3 0,-14 5 12 0,-14 5-1 16,-4 0 8-16,-3 0 6 0,0 1 4 15,-3 1-2-15,2 0 13 0,-2 2 11 0,-3 3 20 16,3-1 8-16,-5 2-15 0,-4 2-12 0,0 2-20 0,-2 1-6 16,-4-1-3-16,-2 3-5 15,2-1-8-15,-1 0-4 0,3 0-5 0,4-2 1 0,3 1 1 16,3-3 2-16,5 1 5 0,4-1 4 0,6 0 6 15,2-2 0-15,8-1 3 0,1 0-1 16,28 5-19-16,2-5-3 0,-6-1-8 16,-6 0-4-16,-7 1 16 0,-1 2-1 0,-4 2 2 15,1 2-5-15,-3 1-1 0,-1 0-2 0,1 2 1 0,-7 4 2 16,1-1 0-16,-6 1-1 0,0-1 1 16,-5 0 2-16,-2 0-1 0,-4 1 2 0,-4 0-1 15,0-5-2-15,-5 0 0 0,3-5 3 0,-2-2 1 16,-1-2 3-16,-1-5 9 0,2 1 6 15,3-4 0-15,-3-3-1 0,-3-4-5 0,3-2-8 16,-1-7 1-16,7-3-7 0,1-5-3 0,2-3 0 16,6-5-5-16,3-4 4 0,5-3 2 0,0 1 3 15,0 0 0-15,2 0-3 0,-2 3-1 16,3 3 0-16,1 2-2 0,-5 4 2 0,6 1-2 16,-1 4 1-16,-2 0-1 0,-2 7 0 0,-5 6 2 15,-1 2-3-15,-1 3-3 0,-6 3-15 16,4 2-29-16,-2 2-50 0,0 4-101 0,2 4-226 15,1 4-877-15</inkml:trace>
  <inkml:trace contextRef="#ctx0" brushRef="#br0" timeOffset="55670.5766">1892 8264 2052 0,'-1'-2'204'0,"-2"-2"14"15,1 0-45-15,2 4-39 0,2 0-46 16,-2 0-29-16,0 2-27 0,3 0-4 0,2 2 3 16,8 4 10-16,4 3 14 0,3 3-7 15,4 1-3-15,3 6-7 0,2 1-10 0,0 2-4 0,1 0-3 16,0 0-3-16,2 2-3 0,1-1 0 0,0 2-2 16,1 0 0-16,-3 0-2 0,0-1-1 15,-1-1 1-15,-3 1-1 0,0-3-4 0,-4-1-5 16,-2-3-19-16,-3-3-26 0,-2-2-39 0,-3-2-60 15,-4-3-82-15,-1-5-127 0,-5-3-216 16,-2-2-987-16</inkml:trace>
  <inkml:trace contextRef="#ctx0" brushRef="#br0" timeOffset="55906.1328">2324 8296 1702 0,'-3'-14'476'0,"0"-7"-186"0,-1-1-36 0,2 7-46 16,2 4-30-16,0 4-36 0,0 3-34 15,0 3-37-15,-1 1-31 0,1 1-26 0,0 1-15 0,-1 4-4 16,-1 8 4-16,-4 5 2 0,-1 9 8 16,-6 7 2-16,1 3 0 0,-4 1 2 0,-2 2-2 15,-2 2-2-15,-6 3-2 0,2 1-1 0,-3 0-2 16,5-1 1-16,2-4-1 0,4-3-3 16,2-4 4-16,5-7-1 0,2-3-2 0,0-3-2 15,1-2-13-15,3-5-18 0,-2-2-29 16,2-4-37-16,2-4-65 0,1-4-68 0,0-2-281 0,0-5-1128 15</inkml:trace>
  <inkml:trace contextRef="#ctx0" brushRef="#br0" timeOffset="56235.0843">1754 8095 2386 0,'-2'-12'132'15,"0"-4"30"-15,0-3 3 0,4 5-22 16,0 0-22-16,2 2-30 0,2 1-23 0,4 0-23 16,3-1-20-16,6 1-7 0,6 0-4 0,3 1-4 15,8 1-2-15,4 1 1 0,3 0-4 16,4 2 3-16,-2-1-2 0,7 2 2 0,-4 1-3 16,0 1-1-16,-6 0-1 0,-8 0-2 0,-2 3 3 15,-5-4 1-15,-3 2 1 0,-6-1 2 0,-3 1 0 16,-3 1 0-16,-8 1 5 0,-1 0 7 0,-4 0 9 15,-1 0 5-15,1 0 0 0,1 0-5 16,0 0-4-16,0 0-3 0,-1 1-3 0,0-2-3 0,-5 1-9 16,1-2-2-16,-2 1-5 0,0 0-3 15,1 1-1-15,-3 0-11 0,1 2-17 0,0 3-22 16,2 1-37-16,-2 6-68 0,0 1-142 0,5 4-518 16,2 1-858-16</inkml:trace>
  <inkml:trace contextRef="#ctx0" brushRef="#br0" timeOffset="58291.3179">3140 8226 615 0,'-3'-5'423'0,"-1"-5"-79"16,-5 1-42-16,3 0-42 0,0 2-22 15,-2 0-37-15,1 2-42 0,-6-2-31 0,2 2-23 16,-1 1-22-16,-4 3-20 0,0 1-10 15,-3 2-14-15,-6 3-1 0,-2 6-2 0,-2 0-11 0,-4 5 5 16,-2 4-3-16,4 1-2 0,4 5 2 16,2 0-7-16,6 1-5 0,1 1-3 0,5-1-2 15,2 2-5-15,7 1 1 0,4-2-1 0,4 0-5 16,7-1 8-16,6-4 3 0,7-2 1 16,12-7 9-16,9-2 3 0,9-5-5 0,4-4-1 15,3-3-7-15,-4-6-14 0,-4 0-2 0,-4-7-7 16,-5-3-6-16,-5-4 5 0,-7-3-2 0,-2-2 2 15,-5-4 6-15,-3-3-2 0,-5-2 4 0,-1-8 1 16,-5-4 0-16,-2-4 2 0,-4 0 2 0,-2-1 2 16,-6 3-4-16,1 2 5 0,-6 3-1 0,1 7-2 15,-2 5 13-15,-2 4-3 0,1 5 6 16,1 5 8-16,1 3 1 0,2 3 3 0,2 4 1 16,3 4-5-16,0 3-13 0,1 0-11 0,-1 2-11 15,1 4-2-15,0 5 7 0,-1 5 4 16,1 7 4-16,0 6 2 0,1 4-6 15,1 3 2-15,1 0-2 0,1 4 2 0,0 2-2 0,-1 4 2 16,1 3-1-16,-2 1 0 0,-1 1 6 0,-1-3-4 16,0-4 2-16,3-7-1 0,1-6-8 15,1-9 3-15,1-7 0 0,-2-8-2 0,2-3 8 16,-3-6-3-16,5-4-1 0,1-4 2 16,7-8-2-16,1-4 0 0,4-3 1 0,1-4 0 15,-2 1-5-15,0-5 3 0,-1 2-3 0,-1 2 0 16,2 2 2-16,-2 5-1 0,-3 5-1 0,3 3 1 15,-4 4 0-15,0 3-3 0,0 1-2 0,-3 3-1 16,-1 5-6-16,0 2 2 0,2 2 2 0,-3 2 0 16,3 4 7-16,2 1 0 0,0 3 1 0,0 3 3 15,3 3-3-15,1-5 3 0,4 1 1 0,0 0 2 16,2-5-3-16,-1 0 1 0,2-2-1 16,0-3-2-16,0-3 6 0,-1-2-3 0,-2-2 0 15,0-3 0-15,-1-2-6 0,1-2 3 16,-3-6 2-16,2-2 2 0,-5-4-1 0,0-1 2 15,-4-5-1-15,-3 1-2 0,1-1 4 0,-6 1 0 16,-2 2 0-16,-3 1 1 0,-2 7-1 0,-1-4 2 16,-4 5 1-16,-1-2 2 0,-2 1 5 15,-1 1-2-15,-1 1 2 0,-2 4-1 0,1 0 0 16,1 3-1-16,-3 0-2 0,4 1 1 0,-1 5-7 16,-2 0-1-16,2 3 0 0,-2 2-3 0,0 2 2 15,3 4 0-15,1 3-2 0,-3 1 1 16,3 2 0-16,2 0 0 0,0 2 0 0,6 1 2 15,-1 1-4-15,1 0 0 0,5 2 2 0,1-1-2 16,1-3 4-16,2-3-2 0,3 0 0 0,0-2 0 16,3-4-1-16,1-2 2 0,-3-4 3 0,4-2 1 15,-1-1-1-15,0-1 2 0,-2-4-2 16,0 1-1-16,0-3 5 0,-1 1-1 0,0-3-1 16,2-3 3-16,-3 5-6 0,0-4 2 0,0 3 2 15,0-4-2-15,-3 1 1 0,-1 0-1 0,2-1-1 16,-1 1-2-16,-1-2 4 0,-1 0-2 15,0 0 1-15,1-1 2 0,-4 2-5 0,3-1 1 16,-2 0 0-16,1-1 2 0,-3 1-1 0,1 2-2 16,1-2-1-16,-2 4-2 0,1-2 3 0,1 0-1 15,-1 2 2-15,-1 0 0 0,1 3-3 16,0-3 0-16,1 1 1 0,-2 0 0 0,0 3 2 16,0-1-1-16,0 1-3 0,0 2-1 0,0-1 1 15,0 1 2-15,0 0-1 0,0-1 2 16,0 2-2-16,0-1 0 0,-2-1 0 0,2-1 2 15,0-1 1-15,-2 1-1 0,1-1-1 0,-1 1-2 16,-1-1 1-16,2 0 2 0,-2-2 2 0,1 1-1 16,-2-1-1-16,3-1-2 0,-3 2 1 0,3 0-1 15,-2 0 6-15,2-3-3 0,0 5-2 16,1 0-1-16,-2 0-4 0,1 1 3 0,1 0 2 16,-1 1 2-16,1 0-3 0,0 1-1 15,1-1-2-15,-1 0-3 0,0-1 1 0,0 2 0 16,1 2 1-16,1 0 2 0,-1 5-2 0,4-1 1 0,-1-2 3 15,2 4 1-15,-1-1 3 16,3 1-3-16,0 1-2 0,0 0-1 0,3 1 2 0,-1 3 0 16,0 1 0-16,1-1 1 0,0 4-4 15,-1 0 1-15,1-2 2 0,-1 0 0 0,0 0 3 0,-1-1-3 16,0 0-1-16,-3-1 1 0,3-1-2 16,-1 2 4-16,-3-4 0 0,1 1-1 0,-2 0-2 15,0 0 0-15,0-2 2 0,-1 1-1 0,2-4 4 16,-2 1-3-16,1 0-1 0,-1-2 1 15,-1-3-2-15,1 1 3 0,-1-2 1 0,0 0 0 16,1-1 1-16,-2 1 1 0,4-2 3 0,0-3 1 16,0 1 2-16,0 0-2 0,2-2-2 15,3 0-4-15,-4-1-1 0,1-1 3 0,-1 0 0 0,0 0 2 16,1 0-2-16,0-2-2 0,-2-1 0 16,2-3 0-16,-2 1 4 0,4-4-1 0,-3 3-3 15,2-5 0-15,-2-2-1 0,1-1 0 16,-2 0 1-16,2-3 2 0,-4 4-4 0,1-1 0 15,-1 1 0-15,-2 3-3 0,-1-2 3 0,0 2 1 16,0 0-1-16,0 1 2 0,0 1-6 0,-1-1 5 16,-2-1 1-16,-1 0 0 0,2 0 2 15,-3 4-6-15,1 1 0 0,0 0-1 0,-2 1 2 0,2 1 1 16,1 2 0-16,-2 1 1 0,1 3-5 16,-1 1 2-16,2-2 2 0,-2 2-2 0,2-1 6 15,0 3-10-15,-1 2-3 0,1 0 1 0,-2 4-7 16,0-2 8-16,1 2 0 0,-1 2 1 0,3 2 0 15,2 0-1-15,2 1 4 0,5-1 1 16,1 1 7-16,1 4-6 0,4 1-2 0,1 1-2 16,3 0-2-16,-2 2 6 0,3 1 1 0,-2-1 0 15,-1 2 1-15,1-2-3 0,-2 3 0 0,-3 0 1 16,2-2 2-16,-5 1-1 0,0 0-2 16,-2-4-1-16,-2-1-4 0,1 0 5 0,0-4 3 15,-4 0 0-15,-1-5 5 0,1 2-8 0,-1-6 0 16,1 1 0-16,-1-3 3 0,2-1-1 0,-1 0-1 15,1-1 1-15,3-3-7 0,4-1 7 16,7-3 4-16,5-2-2 0,1-2 5 0,2-1-8 16,2-3-1-16,-4-4 1 0,-1-2 0 0,1-6 2 15,1 0 0-15,-3-5 0 0,0 0-5 16,-3 0 5-16,-2-2 0 0,-2 0 1 0,-2 0 9 16,-1 2-10-16,-5 2 2 0,-1 0-2 0,-2 5-3 15,-4-1 8-15,-2 4-2 0,-1 2 6 0,1 5 1 16,-1 1 3-16,1 2 2 0,0 4 1 0,0 2 0 15,3 4-5-15,-1 1-5 0,1 2-6 16,0 3-4-16,-2 3 0 0,-1 4 0 0,-1 6 2 16,2 5-2-16,-4 4 1 0,5 1 4 0,-2 4 0 15,3 1 2-15,2 1-3 0,3 4-4 0,-3 1 1 16,4 1 2-16,-1-1 0 0,1 2 0 16,1-2 0-16,1 2-5 0,-2 0 4 0,1-3 0 15,-3 0-1-15,1-3 5 0,-1-2-9 16,-1 1-7-16,0-2-18 0,0-2-35 0,-1-2-31 15,-1-3-53-15,0-5-87 0,0-3-170 0,0-7-557 16,1-6-683-16</inkml:trace>
  <inkml:trace contextRef="#ctx0" brushRef="#br0" timeOffset="58469.5981">4886 8069 2367 0,'7'-4'94'0,"3"-2"-13"0,8-2-6 16,1 2 12-16,5-1-5 0,-2 1-26 16,6 0-20-16,-1 2-22 0,1 2-7 0,2 1-7 15,0 1-26-15,1 0-85 0,0 1-244 0,0 0-1204 16</inkml:trace>
  <inkml:trace contextRef="#ctx0" brushRef="#br0" timeOffset="60439.7012">0 9457 1111 0,'0'0'287'0,"0"0"-38"0,0 0-23 0,0 0-19 16,0 0-18-16,0 0-14 0,0 0-30 15,0 0-27-15,0 0-41 0,0 0-35 0,0 0-25 16,0 0-11-16,0 0 6 0,0 0 1 0,0 0 0 15,0 0 2-15,0 0-1 0,0-17 6 16,0 17 6-16,0 4 2 0,0-4-2 0,0 5 4 16,0-5 5-16,0 4 0 0,0 0 6 0,0-1 0 15,0 0-39-15,0-1-28 0,21 2-10 0,52-1 2 16,-1 1 34-16,1-2 24 0,-2-2 1 16,0 0-2-16,-2-2-2 0,-6 0 2 0,5 0 5 15,3 1 2-15,13-2-17 0,61-2 0 0,-8-1-6 16,-20-1-2-16,-22 1 16 0,1 1-2 0,4 0 3 15,7-1 0-15,0-2-1 0,5 2 1 0,2-2 3 16,0 1-4-16,7 0-3 0,-2-2 0 16,2 2-5-16,-1-1 0 0,-4 0 0 0,3-1 0 15,0 1 1-15,6-4 1 0,5 5-1 0,-1-3-7 16,-1 1 0-16,-6 2-1 0,-1-1-1 16,0 0 7-16,0-2-5 0,0 1 5 0,-2 1 0 0,-3-1 1 15,-1 1-1-15,-2 0-3 0,-2 0 0 16,-2 0-1-16,-5 0 4 0,-8 0 2 0,-6 0 1 15,-2 2 2-15,-7 0-7 0,-6 0 1 0,-3-1 1 16,-6 0-1-16,-10 1 1 0,-8-2 0 16,-9 1-5-16,-8 0-1 0,-10 2 3 0,-6-2 4 15,-7 3 2-15,-2 0 5 0,-5 1-7 0,0 1-2 16,0 0 0-16,-1 1-3 0,0 1 1 16,-1 0-2-16,1 0-6 0,-1 1-3 0,1-1 1 15,0 0 0-15,-1 0 3 0,1 0 1 0,-1 0-5 16,1 0-1-16,-3-1-1 0,-1 1-3 0,-2 0 7 15,-1-1-4-15,-1 1-7 0,-1 0-6 0,-1-4-14 16,-1 4-17-16,0 3-25 0,-8-2-48 0,-3 1-87 16,1 1-259-16,-8-1-1291 0</inkml:trace>
  <inkml:trace contextRef="#ctx0" brushRef="#br0" timeOffset="61452.6851">6234 8203 650 0,'0'-10'853'0,"0"-2"-584"0,3-4-17 0,0 5-42 15,1-1-2-15,-2 1-19 0,0 0-27 16,2 1-21-16,-3 2-31 0,0 1-22 0,0 4-21 16,-1 1-25-16,-1 2-22 0,1 2-18 15,-2 1-6-15,0 6-2 0,0 2 5 0,0 7 6 16,1 3 0-16,-4 6 5 0,0 1-1 0,2 3 1 16,-2 6 1-16,3 2-4 0,1-1 3 0,1 3 2 15,0-5-4-15,5-1 2 0,1-3 0 16,5-5-3-16,2 0 1 0,4-7 5 0,1 0 0 15,2-5 0-15,0-3 7 0,0-2-4 0,1-5 7 16,1-5 2-16,0-3-2 0,5-4 4 0,-4-5-6 16,2-1-2-16,-2-4-3 0,-3-1-1 15,-4-6-3-15,2 1 0 0,-1-4 0 0,-5 0-8 16,1-5 6-16,-3 2-2 0,-1-3-1 0,-1-2 3 16,-5 2-3-16,-2 1-2 0,-1 2-2 0,0 3 2 15,-2 5-2-15,0 2 2 0,-5 5 0 0,3 0-6 16,-3 2 3-16,3 1-1 0,-3 2-2 15,-1 0 5-15,3 4-5 0,-3 3-6 16,5 1 0-16,-4 4-9 0,1-1-8 0,0 5-18 0,-2 2-32 16,1 1-39-16,4 6-64 0,1-1-84 0,3 4-174 15,5 0-596-15,6-4-511 0</inkml:trace>
  <inkml:trace contextRef="#ctx0" brushRef="#br0" timeOffset="61722.8764">7089 8163 2083 0,'-1'-9'314'0,"-2"-7"-62"16,-2-2-63-16,3 2-25 0,-1 2-24 0,-5 3-20 15,6-1-22-15,-4 4-25 0,4 3-16 0,-1 2-21 16,1 3-18-16,-1 3-10 0,0 0-6 0,-5 4-2 16,-2 4 1-16,-2 4 2 0,-1 5-3 15,-2 2 2-15,1 2 0 0,-1 1 0 0,2 3 4 16,-1 1-1-16,0 3-2 0,4 0-1 0,4 1-1 15,-1-3 1-15,6 0 2 0,1-3 1 16,4 0-2-16,9-2 0 0,1-2 3 0,7-1-3 16,1-3 4-16,8 1-2 0,5-2-14 0,-1-4-16 15,7 0-37-15,-1-6-50 0,1-5-68 0,1-3-121 16,-1-4-230-16,0-4-1096 0</inkml:trace>
  <inkml:trace contextRef="#ctx0" brushRef="#br0" timeOffset="62008.3655">7649 8165 1506 0,'-2'-15'525'0,"1"-6"-209"0,-1-4-82 16,-3 4-38-16,3 3-27 0,0 2-25 0,-3 2-29 15,2 1-29-15,1 4-12 0,-4 4-9 0,3-1-12 16,2 5-13-16,0 1-14 0,-1 0-11 0,-2 5-9 16,0 0-5-16,-4 5 1 0,-3 4 0 15,-2 5 0-15,-3 4 0 0,4 2-2 0,-1 2 3 16,-1 1-1-16,4 1 2 0,4 1 1 0,-3 2-5 15,2-1 3-15,6-1 0 0,0 1-2 0,2-4 5 16,5-2-1-16,0-1 0 0,5-1 2 16,0-1 1-16,5-2 3 0,2-4 2 0,2-1 1 15,2-5 0-15,0 0-3 0,6-4-2 0,1-4-5 16,1-3 1-16,3-1-8 0,1-2-8 0,5-2-17 16,-5-1-32-16,1-1-39 0,-3-4-61 15,-1 4-94-15,0-6-209 0,-3 4-1040 16</inkml:trace>
  <inkml:trace contextRef="#ctx0" brushRef="#br0" timeOffset="62255.5169">8240 8150 1923 0,'-1'-3'332'0,"-2"-2"-71"0,1-2-73 16,1 4-16-16,1 0-16 0,-1 1-19 15,1-1-27-15,0 0-36 0,1 3-27 0,1-1-19 0,0 2-17 16,6-2-2-16,0 0-1 0,3-1-1 0,2 2 0 16,0 0-3-16,7 0 0 0,0 0-4 15,4 0 6-15,-2 2-2 0,0-1-3 0,-1 3 1 16,2-2-6-16,1 0 2 0,0 1-6 0,-3-1-9 16,2 1-30-16,2 1-53 0,-5-1-93 15,-5 1-189-15,1-2-518 0,-11-1-713 0</inkml:trace>
  <inkml:trace contextRef="#ctx0" brushRef="#br0" timeOffset="62487.9304">8225 8387 2025 0,'1'1'149'0,"1"0"-11"15,4 2 51-15,0-3 47 0,1 0-13 0,2 0-45 16,2 0-64-16,6-2-44 0,3 1-23 0,-1 0-19 15,4 1-6-15,-1-1-7 0,-2 1-4 0,2 0-4 16,3 0-2-16,-3-2-1 0,0 4-2 16,0-2 3-16,0 0-8 0,-3 2-17 0,1-1-24 0,-3 1-44 15,-5-1-55-15,-1-1-109 0,-1 0-271 16,-2-1-1096-16</inkml:trace>
  <inkml:trace contextRef="#ctx0" brushRef="#br0" timeOffset="64837.8664">9679 7853 1609 0,'0'-3'244'0,"-1"-1"18"0,0 0-46 0,1 2-32 16,0 2-47-16,1 2-44 0,-1-1-41 0,1 0-30 15,-1 0-9-15,1 1-2 0,6 3 6 0,-3 2 13 16,6 3 7-16,2 1 9 0,3 3 8 0,1 0 2 16,2 3-1-16,4 3-2 0,-4 0-6 15,5 1-10-15,-2 1-3 0,2 3-2 0,-1 0-6 16,1 0 0-16,3 1-3 0,-2-1-4 0,-3-1-2 16,5 0 0-16,-3 1-6 0,-1-2 0 15,3 0 0-15,-4 0-8 0,-1 0 4 0,-5-1-2 16,2-1 0-16,-2-6 4 0,0 0 0 0,-4 0 1 15,1-4-1-15,-2-2 3 0,-2 0-7 16,0-3-4-16,-3-1-8 0,1 1-23 0,-2-3-13 16,-3-1-28-16,1-2-25 0,-1-1-38 0,1-3-109 15,-1-4-248-15,0-2-1138 0</inkml:trace>
  <inkml:trace contextRef="#ctx0" brushRef="#br0" timeOffset="65108.9148">10206 7836 2188 0,'0'-5'233'0,"0"-4"-17"16,0 0-40-16,-1 2-19 0,1 5-28 0,0 2-41 15,-1 2-40-15,-3 0-33 0,1 4-11 16,1 1-1-16,-6 6 4 0,-2 6 3 0,-4 5 8 16,-3 3-1-16,-2 7 7 0,-3 2 2 15,-2 3-1-15,-4 5-1 0,0 1-5 0,4 1-8 16,-3-1 0-16,5 0-2 0,0-1-2 0,5-4-1 15,-1-5 1-15,5 0-9 0,3-8 6 16,-1-2 2-16,2-2-3 0,3-3 8 0,-1-1-5 16,0-3 0-16,3-2-3 0,-1-3 1 0,2-2-8 15,1-5-10-15,1 0-20 0,1-3-33 0,0-1-29 16,0-1-62-16,1-3-167 0,-1-4-613 0,2-5-687 16</inkml:trace>
  <inkml:trace contextRef="#ctx0" brushRef="#br0" timeOffset="65453.0015">9544 7524 1876 0,'-11'-8'152'0,"-5"0"26"16,-1-3 14-16,9 7 12 0,2 2-9 15,4 2-32-15,2 0-48 0,1 0-42 0,0 0-35 16,-1 1-24-16,1-1-10 0,2 2-5 0,2 0 3 16,4 3 9-16,4 2 3 0,7-1 12 15,8 1 2-15,5 0-5 0,5-2 3 0,2 1-7 16,3-2-2-16,0-2-1 0,1-1-1 0,-4 0-7 16,-4-1 0-16,-4 0-1 0,-2-1-6 0,-2 0 5 15,-5 0 0-15,-4-3 1 0,1 2 7 16,-8-1-2-16,1 0-1 0,-4 0 3 0,-2-1-2 15,-1 1-3-15,-4-2-3 0,0 2-10 0,-2-2-18 16,0 2-10-16,-1-4-23 0,-2 1-27 16,-3-1-31-16,-1-1-66 0,-3 0-110 0,-4 0-254 0,-5-1-1041 15</inkml:trace>
  <inkml:trace contextRef="#ctx0" brushRef="#br0" timeOffset="65805.8406">9556 7186 1372 0,'-17'-5'308'0,"-4"-2"8"0,-1-3-30 0,2 4-27 15,9 2-42-15,3 1-30 0,5 1-39 16,2 2-44-16,1 0-43 0,0 0-34 0,2 2-19 16,-1-2-10-16,0 1-1 0,6 1 2 0,4 2 5 15,6 1 4-15,5 0 4 0,9 2 6 16,5 1-2-16,8-3 0 0,1 1-2 0,5 0-7 15,1 0 3-15,0-3-2 0,-1 2-1 0,-6-1 5 16,0 2-5-16,-3-4-1 0,-3 1 1 16,-4 0-4-16,-4-1 0 0,-7 0 2 0,-3 0 1 0,-2 0-4 15,-5-2 3-15,-3 2-1 0,-3-2-2 0,-5-2 9 16,-1 2 4-16,-2 0 4 0,0 2 3 16,1-2-4-16,-1 1-1 0,0-1 0 0,1-1-2 15,-2 1-4-15,2 0-2 0,0 0-4 16,-1 0-4-16,2 0 4 0,-1-2-13 0,0 4-16 15,0-2-24-15,0 3-13 0,2 1-21 16,-1 3-46-16,1 3-70 0,0 1-150 0,7 2-259 0,1 1-987 16</inkml:trace>
  <inkml:trace contextRef="#ctx0" brushRef="#br0" timeOffset="66461.0005">10819 8090 1 0,'-9'-2'97'0,"-1"-1"206"0,-2-1-10 0,1 2 31 0,6 2 1 16,-1-2-38-16,2 2-56 0,0-1-44 16,2 1-31-16,2 1-20 0,0-1-10 15,0 0-11-15,0 0-5 0,0-1-6 0,2 1-15 0,-2 0-15 16,0 1-12-16,1 1-9 0,-1-2-7 16,0 0-3-16,0 0-2 0,0 0-7 0,0 0 0 15,1 1-2-15,-1-1-4 0,0-3 0 0,0 5-2 16,0-2-4-16,0 0-3 0,2 0-5 15,-2 0 2-15,1 0 1 0,-1 0 1 0,0 2 1 16,0-2-3-16,2 0 1 0,-2-1-1 0,0 0 5 16,0 1-4-16,1 0-2 0,-1 0-2 0,0 1-5 15,0-1 4-15,0 0-2 0,1-1 0 16,1-1 0-16,1 1-8 0,-1 0 2 0,0-2-5 16,-1 2 2-16,-1 0 1 0,2 1-1 0,-1 0 1 15,1 0-5-15,-1 0 3 0,0 0 0 16,0 0 0-16,0 0 7 0,1 0-7 0,-1 0 0 15,3 0 0-15,0-1-3 0,3-1 5 0,0 1 1 0,2 0 2 16,6 1-6-16,1-2 2 0,3 0 0 16,3-1-2-16,1-1 7 0,3 4-7 15,4-1 1-15,-1-1-1 0,3 0-1 0,-3 2 4 0,1-1-1 16,0 0 1-16,-2 2 0 0,-4-2-3 0,3 1 2 16,-4 0 1-16,4-1 4 0,-3 1-4 15,1 0-2-15,-2 0 0 0,-6-1-5 0,1 1 6 16,-7 0 1-16,-1-2 2 0,-2 4 0 0,-2-4-1 15,-3 1 1-15,-2 1 2 0,1-2-6 16,-2 2 5-16,0 0-3 0,-2 0-5 0,2-1-3 16,0 1-17-16,-2 0-27 0,0-3-43 0,-6 1-64 15,-2 0-113-15,-5-1-246 0,-6 2-1164 16</inkml:trace>
  <inkml:trace contextRef="#ctx0" brushRef="#br0" timeOffset="66742.4746">10990 7811 2323 0,'-2'-7'193'0,"-2"2"18"0,0-2-32 0,1 3-19 16,3 1-33-16,-1 3-39 0,1 0-43 16,0 1-28-16,0 1-14 0,1 2-8 0,-1 2 4 15,0 5 3-15,-1 6 4 0,0 2 2 0,-2 6 1 16,0-1 2-16,1 2 0 0,-3 2 5 0,1 1-3 15,-1 5-2-15,-1 2 0 0,0 3-2 0,0 0 2 16,-1 0 0-16,0-2 1 16,2-3-2-16,4-6-4 0,1-3 2 0,0-4-1 15,0 0 1-15,1-4-5 0,-1 0-3 0,0-2-14 0,0-1-29 16,1 0-35-16,-1-1-75 0,2-3-124 16,2 0-297-16,1-4-1074 0</inkml:trace>
  <inkml:trace contextRef="#ctx0" brushRef="#br0" timeOffset="67358.4275">11787 7688 1308 0,'-8'-4'161'0,"-5"-2"48"0,1-1 26 16,1 1 12-16,6 2-4 0,0 1-42 0,2-1-49 16,-2 1-31-16,3 2-29 0,0 0-20 15,1-1-24-15,1 4-10 0,1-2-11 0,-1 0-10 16,2 1-2-16,-2-1-10 0,2 1 0 0,4-1 1 15,5 1 5-15,6 0 4 0,8 2 0 16,6-2-1-16,4 0-7 0,5 0 3 0,1 1-1 16,4 0 1-16,-3 0 1 0,1 0-7 0,-3 1-1 15,-3-1-2-15,-6 1 0 0,-3 0 0 0,-5 1 0 16,-5 0-1-16,-3 1-3 0,-4 1 2 0,-1-1-1 16,-2 1 1-16,-4 3 6 0,-2 3-5 0,-3 3 0 15,-3 1 0-15,-3 4-3 0,-6 2 6 16,-2 3 1-16,-7 4 1 0,-4 1-1 15,-5 4-3-15,-4 3 2 0,-5 0-1 0,-1 1 3 0,1-3-2 16,4-2-3-16,7-5-1 0,7-5-2 16,4-2 4-16,5-5-1 0,3 0 1 0,5-1-2 15,1-3 0-15,4-1 2 0,2 0 3 16,5-1 7-16,1 1 6 0,7-2 7 0,3 1 3 16,9-2 0-16,3-2-2 0,4-2-4 0,2 1-4 15,0-4-4-15,-4 1-2 0,-2-4-1 16,-4 1 0-16,2 0 1 0,-3-4-4 0,-1 2-2 15,1-1 0-15,-3 0-3 0,-1 0 2 0,-4 1 2 0,-2-1 1 16,-1-1-2-16,-3 1 1 0,-2 1 3 16,-3-1-2-16,1 2 5 0,-3-1-3 0,0-1-1 15,-2 0-4-15,1-1-5 0,-2 1-11 0,0 0-20 16,-1-2-34-16,2 2-54 0,-1-2-116 0,0 0-335 16,-1-4-1128-16</inkml:trace>
  <inkml:trace contextRef="#ctx0" brushRef="#br0" timeOffset="68078.4605">13054 7803 1923 0,'10'-7'49'0,"1"-3"11"16,7 4 21-16,-6 3 14 0,-2 1 0 16,0 4-14-16,-4-1-40 0,-1 3-13 0,0 4 2 15,-1 3 5-15,-2 3 9 0,-1 3 3 0,-1 2 3 16,-2 1 2-16,0 1-2 0,-6-4-1 0,-2 1-3 16,-1 0 1-16,1-2-3 0,-3 0-1 0,-2 0-1 15,2-2-5-15,-1-3-4 0,-2-1-3 16,4-3-1-16,-5 0-1 0,4-3 1 0,-4-1 0 15,4 1-4-15,-3-4-1 16,2-4-3-16,-2 1-3 0,0-1 2 0,-2-4-2 0,3-1-1 16,-1-1-3-16,5-1-5 0,-3-1-3 0,3-3 1 15,1 3 0-15,0-1-1 0,4 0 1 0,-2 0-4 16,6 1 2-16,-1 0 0 0,2 0-1 0,1 1 3 16,1 1-5-16,2-2-2 0,6 2-3 15,0-1-3-15,4 2 3 0,8-1-1 0,0-1 2 16,8 2 0-16,3 2 0 0,7 0 1 0,1 3 2 15,1 2 1-15,5-1 0 0,-2 1-4 0,0 0 0 16,0-1-1-16,-6 2 1 0,3-1 5 16,-2 1 1-16,-4-1-1 0,-1 0 1 0,-2 1-1 15,-4-1-1-15,-1 0 1 0,-1 1-1 0,-6 0 0 16,1 1 0-16,-5-2 0 0,-4 1 3 0,-4-1 3 16,-3 1 3-16,0 1 3 0,-2-1 3 15,-2 0 4-15,0 0-1 0,-1 1 2 0,0-1-6 0,0-2-5 16,0 2-3-16,0-2-5 0,0 1 2 15,0 1-1-15,0-1 0 0,0 1-1 0,0 0-1 16,0 0-1-16,0-1-2 0,0 2 3 16,0-1-2-16,0 1-2 0,0 0 1 0,0 0-3 15,0 0 2-15,0 0-1 0,0 0 0 0,0 0-4 16,0 0-4-16,0 0-4 0,0 0-4 0,0 0-1 16,0 0 3-16,0 1 0 0,0-1 2 0,0 0 1 15,0 0 3-15,0 2 1 16,-1-1 1-16,1 0-2 0,0 0-6 0,0 0-7 0,0 1-6 15,0 0-7-15,0-1-8 0,1 5-8 0,-1-4-18 16,0 1-27-16,1 1-29 0,0 1-53 0,1-2-97 16,1 4-143-16,-2-1-487 0,0 0-266 0</inkml:trace>
  <inkml:trace contextRef="#ctx0" brushRef="#br0" timeOffset="68958.5928">13399 8199 234 0,'0'-2'362'16,"0"0"-57"-16,0-3-20 0,-1 1-4 0,1 1 1 15,-1 1-27-15,-1-2-39 0,1 1-38 16,-1 0-33-16,2 0-25 0,0 2-17 15,-1 1-12-15,1 0-14 0,1 0-17 0,-1 1-13 0,0-1-18 16,2 1-8-16,-2-1-4 0,1 0-7 0,1 2-1 16,-1 1 1-16,1 1-3 0,3 1 5 0,0 4 0 15,4 1 1-15,1 4-2 0,0 3 3 0,1 1 1 16,0 3-2-16,4 2 7 0,-2-2-4 16,-2 2-3-16,1-4 1 0,-1 2-7 0,0-1 0 15,4 0 3-15,-4-2-1 0,0-2-4 0,-2 1 3 16,-2 0-3-16,2-3 1 0,-2 2 5 0,0-2-4 15,-3-2-1-15,2-1-1 0,-4 1-8 16,3-4-5-16,0 0-14 0,-2-1-22 0,3-4-25 16,-4 1-44-16,3-1-45 0,0-3-82 15,3-2-159-15,-4-3-496 0,4-5-536 0</inkml:trace>
  <inkml:trace contextRef="#ctx0" brushRef="#br0" timeOffset="69176.5711">13734 8230 1521 0,'-2'-9'340'0,"-3"-3"-25"0,3 0-75 16,1 4-32-16,-1 5-35 0,-2 0-43 0,-1 2-46 16,-2 1-38-16,-2 4-28 0,-3 6-3 0,-2 4 4 15,-5 5 7-15,-2 1 9 0,-2 5 2 0,-2-2-6 16,3 2-4-16,-2 2-9 0,-1-5-1 16,2 5 0-16,-5 0-1 0,4 5-3 0,-4-1-1 15,3 0-3-15,0-3-3 0,4-1 3 0,4-2-5 16,4-5-1-16,5-2-3 0,2-3-13 15,0-4-18-15,5-2-35 0,0-2-71 0,2-4-109 16,0 0-202-16,7-3-1182 0</inkml:trace>
  <inkml:trace contextRef="#ctx0" brushRef="#br0" timeOffset="69573.2104">13594 8053 1736 0,'-2'-7'260'15,"-3"1"-3"-15,0-2-36 0,4 0-22 0,1 1-29 16,0-1-35-16,0 1-34 0,1 2-30 16,1 0-25-16,2-1-19 0,2 1-9 0,3 1-5 15,0 1-3-15,0-1 0 0,3 3-3 0,1-1 2 16,5 1 1-16,1 1 1 0,3 0-2 0,5 3 2 15,-2-1-3-15,4-1 1 0,-1 1 4 0,-5-2 2 16,5 1 1-16,-4-1 2 16,-1 2 0-16,-3-2 2 0,-3-2 2 0,-1 1-2 0,-2 1 0 15,-3-2-2-15,-1 1-2 0,-2 0 3 0,-2-2 4 16,-2 2 5-16,-3 1 0 0,-1 0 2 16,1 1-5-16,-1-1 0 0,0-1-3 0,0 1-4 15,0-1-1-15,-1 1-4 0,1 0-2 0,0 0-5 16,0 0-2-16,0 0 2 0,-1 0-3 0,1 0 2 15,0 1-3-15,0-1-2 0,0 0-2 16,0-1-7-16,0 0-17 0,-1 1-44 0,0 2-55 16,-4 3-120-16,2 5-474 0,-5 1-1017 0</inkml:trace>
  <inkml:trace contextRef="#ctx0" brushRef="#br0" timeOffset="71115.5389">5907 9413 1 0,'-2'-7'311'0,"-1"-1"41"0,1-1-55 16,2 0-40-16,0 1-23 0,0 2-24 0,1 0-25 16,0-1-19-16,2 3-21 15,1-2-23-15,-3 2-13 0,1 1-15 0,0 0-22 0,-1 3-23 16,1 0-25-16,-2 2-13 0,1-1-1 0,0 2 7 16,2 1 6-16,5 2 3 0,-3 1 2 15,0 2 0-15,1 1 10 0,0 3 5 0,2-1 4 16,-3 5 3-16,1 0-7 0,-1 1 1 0,-1 4-3 15,-3 2 1-15,1 4-2 0,-2 3-7 16,0 2-6-16,-2 3-5 0,0 2-3 0,-2 0-1 16,-1 0 0-16,-3 1-5 0,4-2-3 0,-2-2-4 15,4-2-3-15,2-5 4 0,1-4-2 0,3-6-1 16,2-3 0-16,-1-1-3 0,2-4 6 0,0-2 7 16,-1-1 5-16,2-4 7 0,0-1 2 15,3-2 1-15,2-1-2 0,1 0 0 0,1-4-5 0,2-3-4 16,1 0-3-16,-3-4-6 0,3 2 0 15,2-3 1-15,0 1 1 16,1-5 0-16,0 1-4 0,3-4-2 0,0-1-3 0,-1-1 3 16,0 0 2-16,-1 0 0 0,-2 1 2 0,-2-1-3 15,-1 2 2-15,-4 2 1 0,2 2 2 0,-5-1 2 16,-4 2-4-16,2 1-1 0,-5-1-2 16,3 5 1-16,-5 1 0 0,-1 1 1 0,0 2 1 15,0 2-6-15,0 1 1 0,0 0 0 0,-1 3-2 16,1 0 2-16,0 0-3 0,-1 0-4 0,1 1-3 15,0-1 2-15,0 0 2 0,0 0 0 16,0 0 4-16,0-1-7 0,0 1 3 0,0 0 0 0,0 0 2 16,0 0 4-16,0 0-2 0,0 0-2 15,0 0 0-15,1 0-6 0,-1 0 6 0,0 0 2 16,0 0 2-16,0-1-3 0,0 1-2 0,0 0 0 16,0-2 0-16,0 4 4 0,0-2-1 15,0 0-2-15,0 0 0 0,0-2-2 0,0 2 2 16,0 0 3-16,0 0 0 0,0 0-1 0,0 0-2 15,0 0 0-15,0 0-4 0,0 0 6 0,-1 0-2 16,1 0-1-16,0 0 1 0,0 0-5 16,1 0 5-16,-1 0 1 0,0 0 1 0,0 0 0 15,-1 0-1-15,1 0-1 0,0-2-5 0,0 2 6 16,0 2-2-16,1-2-1 0,-1-2 3 0,0 2-4 16,1-1 0-16,-1 1 2 0,0-1 0 15,-1 1 1-15,1-1-3 0,0 1-1 0,0 0-4 0,0 0 2 16,0 0 0-16,0 0-2 0,0 0 0 15,0 0-6-15,-1 0 1 0,1 0-3 0,0 1 1 16,0 0-2-16,0-2-5 0,0 1-4 0,-3 0-4 16,3 0-3-16,0 0-8 0,0 0-10 15,-2 1-10-15,2 0-21 0,0 1-26 0,0 1-38 16,0 1-60-16,2-2-107 0,-2 0-169 0,3 0-488 16,-6-1-107-16</inkml:trace>
  <inkml:trace contextRef="#ctx0" brushRef="#br0" timeOffset="71508.3118">6905 9381 1 0,'6'-3'368'0,"-1"-4"5"0,-1 0-12 16,-1 1-12-16,-3 3-26 0,0-1-42 0,-1 2-54 15,-3-1-55-15,2 1-46 0,1 1-37 16,-3 1-30-16,-2 0-15 0,-4 3-4 0,0 1 7 16,-1 1 3-16,-2 3-1 0,-5 1 2 0,2 2-1 15,-1 4-6-15,1 2-3 0,-3 2-6 16,1 2-5-16,1 2 1 0,-4 2-4 0,2 3 1 0,0-2 0 15,4 0-2-15,3 1-7 0,6 0-1 16,-1-3-7-16,1 1-2 0,6-1 5 0,3-3-7 16,0-2 3-16,5 1-1 0,-1-3 2 0,1 3 0 15,7-4 2-15,-1 0 1 16,6-2-1-16,2-2 1 0,0 1-3 16,3-2-5-16,-2-3-3 0,4-2-16 0,-4 1-18 0,4-4-36 15,-3-1-52-15,4-1-71 0,-1-5-140 0,0-2-341 16,1-3-940-16</inkml:trace>
  <inkml:trace contextRef="#ctx0" brushRef="#br0" timeOffset="71761.453">7362 9481 973 0,'-1'-9'772'0,"-2"-2"-472"16,-2-3-61-16,3 6-26 0,-2-2-32 0,-1 3-29 15,1 3-27-15,-3-1-34 0,-2 4-30 16,0 1-22-16,-2 5-13 0,-1 3-6 0,-7 5 4 15,-2 1 6-15,1 5-1 0,-1 2 3 0,1 1-5 16,2 3-2-16,3 2-2 0,0 2-3 0,3 4-3 16,3-3-4-16,6-1 0 0,1 0-6 15,2 0 4-15,3-1-3 0,4 0 0 0,4 2 4 16,2-3-3-16,7 4 1 0,-1-7-1 0,5-1-3 16,4-4 0-16,2 0-2 0,1-3-11 0,2-1-28 15,5-4-48-15,3-2-104 0,3-1-249 16,4-2-1258-16</inkml:trace>
  <inkml:trace contextRef="#ctx0" brushRef="#br0" timeOffset="72162.4809">8237 9614 697 0,'-8'-1'442'0,"-3"-2"-177"0,-2 1-27 0,5 0 5 16,5 2-11-16,0 0-22 0,-1-1-34 0,3 1-35 16,1 0-26-16,-1-2-16 0,1 2-21 0,1 0-22 15,-1 0-15-15,1 0-8 0,3 0-2 0,1-1-1 16,5-2-1-16,10 0-8 0,2 0-4 16,8 0-5-16,2 0-8 0,3 2 2 0,-3 0-2 15,1 1 0-15,2 0 1 0,-2 1-6 0,-1 1-16 16,-1 2-30-16,0-1-55 15,-1 3-89-15,-7-1-145 0,1-1-257 0,-9 3-954 0</inkml:trace>
  <inkml:trace contextRef="#ctx0" brushRef="#br0" timeOffset="72343.9604">8144 9831 1291 0,'0'1'91'0,"0"3"27"16,0 0 70-16,8-1 66 0,-2 1 28 15,10-2-25-15,3-1-72 0,5-1-58 0,6 1-41 0,3 2-35 16,4-1-18-16,2 4-14 0,1-1-3 16,2-1-6-16,0 0-6 0,7 0-22 15,-4 1-61-15,3 0-110 0,1-1-231 0,-5-2-583 0,2 0-299 16</inkml:trace>
  <inkml:trace contextRef="#ctx0" brushRef="#br0" timeOffset="72577.5918">9120 9628 2290 0,'0'-8'206'0,"-1"1"-6"0,0-1-47 15,2 4-25-15,0 2-18 0,-1 0-15 16,0 4-29-16,1 0-26 0,2-1-19 0,2 4-9 16,5 1 1-16,2 7 5 0,8 4 4 0,1 5-2 15,7 5 2-15,4 2-6 0,3 1-3 0,0 4 0 16,-3 5-7-16,0-1 1 0,-2-1-2 15,-1 0-1-15,-2-4 1 0,-3 1-2 0,0-1-7 0,3-3-16 16,0-3-18-16,-4-1-23 0,-2-6-34 16,-1-2-38-16,-4-7-64 0,-2-1-96 0,-4-7-125 15,-1-3-358-15,-3-3-676 0</inkml:trace>
  <inkml:trace contextRef="#ctx0" brushRef="#br0" timeOffset="72808.7041">9683 9665 1161 0,'-1'-17'502'0,"-2"-5"-113"0,1-3-83 0,-2 6-49 16,0 5-50-16,2 4-46 0,-3 1-38 16,1 5-37-16,-6 3-30 0,2 5-18 0,-2 6-13 15,-5 1 1-15,-5 9 4 0,-4 4 4 0,-2 2 0 16,-1 3-4-16,4 4-5 0,0 0-6 0,-3 6-2 16,3 3-2-16,-2 1-2 0,-2 5 0 15,-1 0-4-15,-2-1-5 0,6-1 0 0,-2-3-3 16,7-3 3-16,7-3-1 0,0-4-5 15,4-5-9-15,5-7-22 0,1-5-23 0,2-2-49 16,1-6-80-16,3-1-117 0,2-7-490 0,2-7-849 16</inkml:trace>
  <inkml:trace contextRef="#ctx0" brushRef="#br0" timeOffset="73082.6719">8737 9271 1174 0,'-17'-8'398'15,"-2"0"-146"-15,-6-3 41 0,13 4-16 0,10 3-29 16,1 0-66-16,3 0-70 0,5 1-42 16,4-1-27-16,4-1-11 0,12 0 3 0,4 0-7 15,11 1-6-15,0 0-5 0,7 2-6 0,1 4-5 16,1 0-1-16,-2 0 1 0,-4 2-1 0,-5-1 1 15,-1 1-5-15,-1 2-2 0,-5 0-9 0,-3 1-16 16,-3-3-34-16,-6 3-53 0,-1-1-73 16,-7-1-121-16,-3 1-193 0,-2-3-590 0,-5-3 161 15</inkml:trace>
  <inkml:trace contextRef="#ctx0" brushRef="#br0" timeOffset="73395.27">8929 9017 1580 0,'-6'-4'273'0,"-5"-3"13"15,0-3-27-15,3 3-41 0,1 1-40 0,-1 1-40 16,4 1-23-16,2-1-20 0,-2 3-21 0,4-1-23 16,4 2-22-16,-1-1-16 0,4 1-8 15,6-5 0-15,6 3-2 0,8 0 1 0,10 2-1 16,4 2-6-16,6 0 2 0,-1 0 1 0,2 0 2 15,-1 1 1-15,-4-1 1 0,-1 3-3 16,-4-2 0-16,-5-1 1 0,-4 0 0 16,-2 0-1-16,-3 0 2 0,-5 3-4 0,-4-3-1 0,0-1 4 15,-8 1-2-15,-1-2 4 0,-5 1 0 0,-1 1-1 16,0-1-1-16,-1 1 0 0,1-1-2 0,-1 0-4 16,0 1 0-16,-5-1-8 0,4 4-14 15,-3-1-26-15,0 4-58 0,-3 0-82 0,6 0-161 16,0 3-486-16,1-1-730 15</inkml:trace>
  <inkml:trace contextRef="#ctx0" brushRef="#br0" timeOffset="74325.5547">10267 9855 1 0,'0'-1'0'0,"0"-2"0"0,0 1 150 16,-1 0 159-16,1 0-24 0,0 1-36 0,-1 1-43 15,1 0-52-15,0 1-41 0,0-1-31 0,0 2-25 16,-1-2-7-16,1 1-2 0,-2-1 4 0,2 0 9 16,0 1 9-16,0-1 10 0,-1 1 5 0,1-1 11 15,0 1 7-15,0-1-1 0,0 0-4 16,0 0-13-16,-2 2-10 0,4-2-6 0,-2 0-6 15,0 1-7-15,-2-1-8 0,2 1-6 0,-1 0-3 16,1 3-3-16,-1 0-1 0,0-1-7 0,0 0-3 16,0-2-3-16,1 1-1 15,0-1 1-15,-2 1-2 0,2 0 0 0,0-2-3 0,0 0-1 16,2 1 2-16,-2-1 2 0,0 0 2 16,1 0 0-16,0 0 7 0,0 0 5 0,1 2 7 15,5-1 4-15,3 0-4 0,2-1-4 0,5 0-8 16,1 0-5-16,7 0-5 0,1 0-4 15,1-1 0-15,3 0-2 0,4-2-1 0,1 1-6 0,-3 0-1 16,1-2 1-16,-4 1-1 0,-1 0 3 0,0-1-5 16,-4 1-1-16,-3 2-1 0,0 0-1 15,-2 1 3-15,-5-1 0 0,-1 1 0 0,-2-1-2 16,-5-1-1-16,-1 2 2 0,-1 2-2 0,-4-1 7 16,0-2-1-16,0 1-3 0,0 0 2 0,0 0-2 15,0 0 4-15,0 1 0 0,0-1 1 16,-2-1-1-16,2 1-5 0,-1 0 2 0,1-2-2 15,-2 4 0-15,-1-5-2 0,0 1-7 0,0-1-5 16,-4 0-10-16,2 1-10 0,-2-2-16 0,0 1-29 16,3 1-45-16,2-1-81 0,0 0-164 15,2 1-658-15,3-4-621 0</inkml:trace>
  <inkml:trace contextRef="#ctx0" brushRef="#br0" timeOffset="74823.4256">11235 9493 2093 0,'-12'-7'158'16,"1"-4"29"-16,-2-1-16 0,0 2-14 0,7 2-17 16,-3 2-16-16,3 2-28 0,2 1-19 0,2 0-20 15,2 3-23-15,1 0-15 0,1 0-13 16,2 2 1-16,5-2 0 0,6 1 2 0,7 2 2 15,11 0-4-15,5-1 5 0,7 2 0 0,4 1 0 16,-2-2-3-16,-3 5-6 0,-1-2 0 16,-2 0-4-16,-3 4 5 0,-5-2-3 15,-3 0-1-15,-4 2 1 0,-3 0-4 0,-6 0 4 0,-3-1 1 0,-4 1-1 16,-6 1 1-16,-1-1 0 0,-5 5 0 16,-3-1 0-16,-4 4 5 0,-2 1-2 0,-5 2 0 15,-2-1 0-15,-4 1-3 0,-2 2 1 0,-3 1 3 16,-2 1 0-16,-3-1-1 0,3-1-2 0,2-1-3 15,7-3-1-15,-1 1 2 0,7-3 0 16,0-4 0-16,4 0 1 0,4-1-3 16,0 1 1-16,5-4 1 0,2 1 1 0,4 0 4 15,1-4-1-15,3 2 7 0,7-2 1 0,0-1 5 16,9 0-1-16,0-2-4 0,5-1 0 0,1 1-8 16,-3-2 1-16,-2 0 1 0,-2 1-2 0,-1-1 3 15,-1-2-5-15,-1-1-2 0,3 1 1 0,-3 0 0 16,3 1 1-16,-5-1 1 0,2-1 0 15,-2 1-4-15,0 0 0 0,0-2-7 0,-3 0-14 16,3 1-18-16,-4-2-37 0,2 0-50 0,1 1-87 16,-6-2-191-16,4-1-643 0,-1 1-581 15</inkml:trace>
  <inkml:trace contextRef="#ctx0" brushRef="#br0" timeOffset="75361.1525">12656 9607 2182 0,'1'-4'219'0,"0"-2"-91"0,3 2-53 0,-2 3-31 0,1 2-10 16,-2 1 5-16,1 2 6 0,2 5 4 16,-1 0 0-16,-1 7-1 0,0 2-5 0,1 3-6 15,-2 2-4-15,-1-2-3 0,-1 2-2 0,0 0-3 16,-3 1-1-16,2 0-3 0,-5 1-6 15,3-3 3-15,-3-1-3 0,0-2-1 0,-2-3 0 16,-1-1 3-16,0-1-2 0,-4-4 3 0,2-1 2 16,1-2-3-16,-6-1 2 0,4-2-2 0,-3 0-2 15,-1-3 0-15,0-2-2 0,2-3-2 16,-2-1-4-16,2-3-1 0,0 0-2 0,5-3 2 16,-1 0 0-16,3-3-4 0,2-2 0 0,1 0-2 15,2-5 0-15,2-3 2 0,2-1-2 16,2-1-4-16,2 1 1 0,0 0-1 0,1 4 3 15,0 0 0-15,3 3 1 0,0 3-2 0,6 0-1 16,-3 1-1-16,3 3-2 0,5-2 6 16,1 5-3-16,5 0 3 0,1 1 1 0,0 0-2 15,4 3 3-15,1-1 1 0,3 1 3 0,0 3-3 16,4-3 0-16,1 3 0 0,-2 1-2 0,-1 0 4 16,-3 0-2-16,-1 0-1 0,-6 0 2 0,0-1-1 15,-1-1 1-15,-3 1 2 0,-3-1 0 0,1 0 1 16,-6 0-2-16,1-1-2 0,-5 3-1 0,-1-4 1 15,0 3 2-15,-3-2 4 0,-5 2 3 16,0-1-3-16,1 0 3 0,-2 2 0 0,-1-1-4 16,2 1-1-16,-2-2-9 0,0 2-2 0,0 0-5 15,0 0 2-15,0 3-7 0,1-1-14 16,0 1-31-16,3 5-57 0,2-1-83 0,0 0-158 0,1 4-323 16,-1-3-933-16</inkml:trace>
  <inkml:trace contextRef="#ctx0" brushRef="#br0" timeOffset="75637.4094">13056 9756 1993 0,'0'1'141'0,"-2"2"-21"0,2 0-2 16,0 2 34-16,0 0 21 0,1 0-9 0,3 2-28 15,1 2-28-15,6 4-21 0,1 2-18 0,4 2-12 16,2 0-16-16,4 1-7 0,-4 0-8 0,3-2-9 15,-2 1-2-15,-1 2-4 0,1-1-2 0,0 2-1 16,0-1-1-16,-1 2-5 0,-4-1-1 16,-4-1 3-16,1-2-4 0,-2-1 4 0,-3 1 2 15,-1-3-7-15,1-1 7 0,-2 0-8 16,-2-4-5-16,1-1-7 0,-2-1-21 0,2-2-15 16,-2-3-24-16,-1 0-17 0,1-3-15 0,0 0-54 15,1-3-92-15,-1-5-171 0,2 0-399 0,-1-5-649 16</inkml:trace>
  <inkml:trace contextRef="#ctx0" brushRef="#br0" timeOffset="75860.1538">13407 9944 652 0,'-2'-9'602'0,"1"-4"-134"0,-1-1-126 15,1 3-57-15,-1 4-39 0,1 1-41 0,-2 3-41 16,-1 0-43-16,2 1-42 0,0 2-34 16,-6 2-20-16,-1 4-9 0,-2 3 0 0,-4 1 7 15,-1 5-3-15,0 0 5 0,0 2-1 0,-3 2-5 16,2 1 7-16,-2 2-4 0,-1 4-2 0,0 0-2 15,-1 1-5-15,-3 2-4 0,4 1-2 0,-6-3 1 16,2 2-4-16,1-3 1 0,4-1-2 16,0-5-5-16,7-2 2 0,0-4-6 0,2 2-9 15,2-6-22-15,3 0-39 0,2-4-57 0,3-2-87 16,3-3-160-16,2-3-673 0,4-4-536 0</inkml:trace>
  <inkml:trace contextRef="#ctx0" brushRef="#br0" timeOffset="76191.2762">13195 9783 1471 0,'-1'-4'255'16,"-1"-1"2"-16,1-5-20 0,1 3-22 0,1 0-30 15,1 0-23-15,0 0-44 0,4 3-33 0,1 0-29 16,2 0-15-16,2 1-9 0,3-1-2 0,2 2 5 15,0 2-4-15,0 0-2 0,2 1-1 0,0 2-7 16,-2-1 4-16,0-1-2 0,-1 2 2 0,0 0 1 16,-5-3 1-16,0 1-1 0,-1 1-2 15,-3-2 6-15,-1 0-1 0,-4 0 1 0,1-2 2 16,1 1-4-16,-1-1 2 0,-1 1-3 0,0 0-3 16,0-2-4-16,-1 1-4 0,0-2-4 15,0-1-6-15,0 2 2 0,0-2-5 0,0 3-1 16,0-2 1-16,-1 3-5 0,1-2-3 0,-1 3-34 15,0 1-51-15,-2 3-98 0,-1 4-336 0,1 0-1228 16</inkml:trace>
  <inkml:trace contextRef="#ctx0" brushRef="#br0" timeOffset="80997.1508">1297 11632 1512 0,'-2'-7'118'0,"-1"-2"24"0,-3 2 27 16,5-1 10-16,-1 1 10 0,1 2-2 0,-4 0-39 15,4 3-27-15,1 0-37 0,0 1-30 0,0 2-14 16,0-1-25-16,1 0-6 0,-1 2-10 15,4-1-1-15,-3 1 5 0,1 2 3 0,0 0 4 16,4 4-3-16,1 0 10 0,-1-1 3 0,6 3 6 16,-2 0 7-16,5 0-5 0,-1 3 2 0,3 0-2 15,-2 0 2-15,5 3 5 0,-1 0-2 16,3 4-3-16,1 0-8 0,3 2-2 16,1 0-3-16,-3 3 0 0,5 1 2 0,-1 0-8 0,3-1 0 15,-1 0-2-15,2 1 0 0,-5-1 3 16,0-1 1-16,1-1-3 0,-4-2-3 0,4-1-2 15,-7-1-1-15,3-2 2 0,-6-2 3 0,0-3-5 16,-5-1 1-16,-1 1-3 0,-4-5-3 0,-2-1 4 16,-4-2 0-16,0-1 0 0,-1-3 2 0,-1 0-1 15,0 0-1-15,0-2 4 0,0 2-1 0,-1-4-13 16,-1 1-16-16,-1-6-27 0,-3-3-37 0,-1 1-49 16,0-4-85-16,-3 0-234 0,0-1-801 15</inkml:trace>
  <inkml:trace contextRef="#ctx0" brushRef="#br0" timeOffset="81307.3288">1807 11586 2233 0,'-6'-4'157'0,"-2"-3"4"0,-1 1-7 0,5 4-24 15,-3 2-35-15,2 1-34 0,-1 3-27 0,-2 4-14 16,2 4 2-16,-6 5 6 0,-1-1-1 0,2 3 6 15,-1 5-1-15,-4 2 0 0,2 5 4 0,-3-2-2 16,0 6-4-16,-3 1-3 0,-2 3-7 16,-2 1-5-16,1 3-5 0,-4 3 2 0,5-3-3 15,-2 1 1-15,-1-2-2 0,3-4-3 16,4-2 1-16,1-4-2 0,1-5 0 16,0-5-1-16,2-5 1 0,3-4-1 0,3-2 1 0,5-4 4 15,-3-2-3-15,4-2 3 0,0 0 0 0,1-2-1 16,-2-1 0-16,3-1-2 0,-4-2-14 0,2 2-19 15,-1-4-31-15,-3-1-47 0,3-3-74 0,-2 0-154 16,2-1-655-16,0-5-652 0</inkml:trace>
  <inkml:trace contextRef="#ctx0" brushRef="#br0" timeOffset="81684.0306">1034 11340 1370 0,'-12'-6'140'16,"-1"1"32"-16,-5 0 53 0,7 0 11 0,9 4-7 0,-3 0-25 16,1 0-72-16,4 1-36 0,-2 0-50 15,2-2-26-15,-1 2-19 0,2 0-7 0,-1 0-7 16,1 2 6-16,0 1 14 0,3 2 7 0,3 0 40 15,4 1-3-15,10-1 16 0,7-2-4 0,5-3-9 16,9-2-9-16,4-3-9 0,2-1-8 16,-1-1-7-16,2 0-4 0,-1-1-2 0,-4 2-6 15,-2 2 1-15,-6 2-4 0,-4-2-3 0,-4 0 0 16,-4 2-2-16,-3 1 2 0,-4 1 1 0,-4-2-1 16,-5 2-1-16,-5 0-1 0,-2 2 0 15,-1-2 0-15,-1 0 5 0,1 0-2 0,-1 0-1 16,0 0-1-16,0 0-3 0,-1 0-2 0,-4 0-7 15,-2-2-14-15,0 1-22 0,-5-1-38 16,2 0-65-16,-1-2-113 0,-1 1-262 0,-2 0-1087 16</inkml:trace>
  <inkml:trace contextRef="#ctx0" brushRef="#br0" timeOffset="82102.6443">889 11041 1240 0,'-9'-2'256'0,"-3"-1"-88"0,2 1 52 15,-5-2 20-15,0 0-20 0,0 1-47 0,0-1-40 16,4 2-37-16,2 0-18 0,5 1-15 16,-3 1-20-16,6 0-13 0,-1 0-17 0,1 0-12 15,1 0-2-15,0 0-5 0,1 1 7 0,0 1 8 16,1-1 13-16,0 1 14 0,4 1 6 0,1 0 6 15,0 2 4-15,7 0 3 0,1-1-2 0,4-1-6 16,26 3-10-16,4-2-22 0,2-4-2 16,-5-2-4-16,-3 0-2 0,1 0 8 0,4 1-6 15,-5-2-3-15,3 1 0 0,-5 1-1 0,-1 0 2 16,-5-1-2-16,1 1-1 0,-11 0-5 0,1 1 3 16,-6 0 1-16,-7 0 1 0,-2 1 3 0,-7-2-4 15,-1 1 0-15,-2 0 4 0,-1 1 3 0,-1 0 6 16,0-1-1-16,-3 0-1 0,3 0-4 15,1 0 0-15,-1 0 0 0,1 2-3 0,0-2 2 16,0-2-7-16,0 2-2 0,-1 0-4 16,0 2-1-16,-1-1 1 0,-4 1-9 0,2 2-15 0,-3-1-32 15,3 5-38-15,-2-1-62 0,4 2-92 16,0 4-170-16,2-3-612 0,1 2-486 16</inkml:trace>
  <inkml:trace contextRef="#ctx0" brushRef="#br0" timeOffset="82729.9377">2224 11857 369 0,'-1'-2'551'15,"-2"-1"-230"-15,1-2-40 0,1 1-11 0,0 2-16 16,-1-3-20-16,-1 3-33 0,2-2-47 0,0 2-28 16,0 0-24-16,1 2-18 0,-1 0-7 15,1 0-11-15,0 0-3 0,0 0-7 0,0 0-4 16,1 0-5-16,-1 0-9 0,1 0-4 0,0 0-10 16,-1 0 0-16,1 0-1 0,-1 0-5 0,2 0 2 15,-2 0-3-15,0 0-3 0,1 0-4 16,-1 0 1-16,2 0-6 0,1-1-1 0,2-2 0 15,5 1-4-15,5-1 2 0,-1 0-1 0,4-1-4 16,3 1 7-16,-1 0-1 0,6 0 0 16,-2 0 1-16,3-2-1 0,0 1-3 15,1 0 0-15,2 1 2 0,0-3-4 0,-1 3 4 0,-6-2 1 16,3 1-2-16,-3 0 4 0,-3 2-3 0,-6-1 0 16,-3 2 1-16,-3 0-2 0,-3 0-1 0,-4 1-1 15,0 0 1-15,-1 1-1 0,-1-1 4 16,0 0 1-16,-1 0-4 0,2 0 5 0,-1 1-4 15,1-1-1-15,0 0 4 0,0 0-7 0,-2-1 4 16,2 1 1-16,0 0-2 0,0 0 1 16,0 0-2-16,0 0-8 0,0-1-16 0,0 1-20 0,0 1-31 15,-1 0-35-15,-6 4-71 0,2 1-130 16,-3 1-276-16,-1 0-1047 0</inkml:trace>
  <inkml:trace contextRef="#ctx0" brushRef="#br0" timeOffset="83497.8413">2189 12105 214 0,'0'0'209'0,"0"0"-32"0,0 2 41 0,0-2 37 15,0 1-4-15,0-1-46 0,0-1-48 16,0 2-40-16,0-1-22 0,0 0-12 0,0 1-2 16,0 0 4-16,0-1 3 0,1 0 2 0,-2 1-3 15,2-1-6-15,-1 0-4 0,0 0-4 0,0-1-3 16,0 1-6-16,0 0-9 0,0 0-10 15,2 1-11-15,-2-1-8 0,0 0-7 0,0 1-3 16,0-2-4-16,0 1-3 0,0 0 1 0,1 0-3 16,-1-1 4-16,0 1-1 0,2 0 2 15,-4 0 2-15,4 1-1 0,-2-1 3 0,0 0 0 0,1 0 3 16,0-1 6-16,1 1 2 0,5-1 2 16,-2 0-5-16,3-2-6 0,0 2-5 0,1 0-2 15,-1 1 1-15,1 0-3 0,3-1 1 0,-2-2-3 16,4 2 0-16,-2-1 0 0,-2 0-2 15,1 2 0-15,3 0-2 0,-1-1 1 0,0-1 1 16,1 2 0-16,2-1 1 0,-2 2-2 0,4-2-1 16,0 1 0-16,4-1-1 0,-1 0 4 0,2 1-4 15,0 0 2-15,1 1-3 0,-3 0-1 0,2 0 2 16,1 2-2-16,-2-1 1 0,0 1-1 16,-4 1 1-16,-1-3-2 0,-1 0 2 0,0-1 2 15,-4 2-2-15,0-2 2 0,-3 0 0 0,-2 1-2 16,-3-1 2-16,2 0 1 0,-2 0 4 15,-2 1 0-15,3-2 0 0,-4 1 2 16,0-1 1-16,0-1 2 0,-1 1 1 0,1 0 0 0,-1-3-3 16,1 3-5-16,1 0 1 0,-1 0-3 0,-1-1 3 15,0 4-1-15,0-4-4 0,-1 2-1 16,1 0-1-16,0-1 2 0,0 2 0 0,0-1 0 16,0 0-3-16,-2 2-2 0,2-2 0 0,-1 0-1 15,1 0 3-15,0-2 1 0,0 2-3 0,0 0 1 16,0 0-1-16,0 0 1 0,-1 0 2 0,2 0 1 15,-2 0 0-15,2 2-2 0,-1-4 3 16,0 2-2-16,0 0 2 0,0 0 3 16,0 0-4-16,0 0 0 0,0-1-2 0,0-1-4 0,0 2 3 15,0 0-7-15,0-1-5 0,0 2-10 0,0-2-13 16,0 0-16-16,0 1-27 0,0-1-53 16,0 1-107-16,0 0-155 0,-1 0-450 15,-1 3-738-15</inkml:trace>
  <inkml:trace contextRef="#ctx0" brushRef="#br0" timeOffset="85371.9928">3491 11641 1781 0,'-4'-9'165'0,"1"-2"9"0,-1 2 5 16,4 4-47-16,0 4-46 0,0 2-33 16,0 2-29-16,2 1-14 0,-1 3 2 0,3 7 22 15,0 3 16-15,-2 4 17 0,4 6 13 0,-2 5-9 16,1 4-8-16,-3 3-10 0,2 5-10 16,-1 3-5-16,-2 5-5 0,-1 1-7 0,1 4-10 0,-1 0-1 15,0 1-4-15,0-3 0 0,-1-3 1 16,1-4-7-16,0-3 2 0,0-3-2 0,0-4 1 15,0-2 1-15,0-6 1 0,0-5-2 0,0-5-3 16,0-4 4-16,-1-8-1 0,1-2 6 16,0-4 16-16,0-2 13 0,-1-1 7 0,-1-3-3 15,-2-3-16-15,1-5-14 0,-4-7-7 16,-1-4-4-16,-1-8-2 0,-1-1-3 0,-4-5-2 0,4-2-2 16,-1-3 0-16,-4-5-4 0,4-3-1 0,-1-7-1 15,0-4 1-15,1-2 3 0,1 1 1 16,1-2 3-16,1 0-2 0,3 3 1 0,-3 3 0 15,7 4 0-15,2 4 8 0,4 4-7 0,4 3 2 16,2 4-4-16,5 3-6 0,4 2 6 16,3 2 1-16,3 1 3 0,1 5 4 0,2 2-3 15,-1 5 0-15,2 6-2 0,-6 5 2 0,1 6-1 16,-4 5-1-16,-1 6-1 0,-1 6-6 0,0 8 6 16,-5 5 1-16,1 5 3 0,-3 2 4 15,-5 3-5-15,0 2 0 0,-7 0-1 0,0 5-2 16,-4 1 4-16,-4 1 1 0,-2-4-2 0,-2-2 0 15,-1-4 1-15,-1-3 0 0,2-7 2 16,3-6 3-16,1-5-4 0,0-3 0 0,3-5-1 16,0-3 3-16,3-3 7 0,2-2 10 0,0-1 2 15,1-5-3-15,2-3-5 0,1-5-12 16,4-6 0-16,-1-1-1 0,5-4-3 0,2 0 3 16,4 1-4-16,1-2 0 0,2-1 3 0,0 1-3 0,3 0 2 15,-2 3-1-15,1 2-1 0,-1 3 1 16,-1 2 1-16,0 2 4 0,-1 1-5 0,3 3 0 15,-5 3-2-15,0 3-4 0,0 4 6 0,-3 2-3 16,1 1 4-16,-1 3 0 0,0 4-2 0,2 4 1 16,-3 3-1-16,2 5 3 0,0 0-2 15,-3 3 2-15,1 3-2 0,-1 2-6 0,-3 3 5 16,-4 0-1-16,0 1 3 0,-4 1 1 0,-2 1-1 16,-1 0-2-16,-3-4-5 0,0-1 0 15,1-6-4-15,-3-5 2 0,2-3-1 0,-2-3 4 16,-1-3 3-16,3-5 1 0,-1-1 4 0,1-5 1 15,3-4-1-15,-3-1-2 0,1-2-3 0,1-2 1 16,1-5-2-16,1-2 0 16,0 0-1-16,2-3-1 0,2 2 1 0,1-2 4 0,2-3 1 15,1 1 0-15,-1-2 1 0,1 0-2 0,-2 2 0 16,3-1 2-16,-3 1-1 0,3 3 3 0,-2 5-1 16,0-3-2-16,0 8 2 0,0 0-2 15,-3 5-2-15,1 4 3 0,2 2-6 0,0 5-1 0,0 5 1 16,2 5 1-16,-1 4 3 0,4 4 0 15,-3 1 1-15,2 2-1 0,-1 2 0 0,1-1 1 16,1-1 0-16,-2 0 3 0,0-4-3 0,3-2 1 16,-3-2-2-16,-1-3 0 0,0-3 1 15,-1-4 0-15,1-5 3 0,-3 2 1 0,2-7 6 16,-1-2 2-16,1-4 2 0,6-1 2 0,-4-7-6 16,1-2-2-16,0 0-1 0,-2-4-2 0,-1-1 3 15,-3-1 0-15,-3-4-1 0,-1-1-3 16,-2-2 0-16,-1-1-3 0,-2-2 1 0,-2 2 1 15,-6-3-3-15,-1 4 1 0,-2 1-2 0,-4 3-2 16,3 4 2-16,-3 2 0 0,1 3-4 0,-2 3 2 16,-1 4-4-16,1 3 0 0,-3 1-1 15,0 4-1-15,-2 1-4 0,1 1-11 0,5 1-8 16,1 1-24-16,5 1-29 0,2 5-53 0,5-3-66 16,5 5-100-16,3-2-136 0,7 2-460 0,7 1-374 15</inkml:trace>
  <inkml:trace contextRef="#ctx0" brushRef="#br0" timeOffset="86196.7735">4934 11751 642 0,'1'-7'861'0,"2"-5"-544"0,-1 2-44 16,0 2-30-16,-2 1-36 0,-2 4-35 0,1 0-43 15,-2 1-46-15,0 2-33 0,-3 1-19 16,0 2-14-16,-2 1-4 0,-7 4-1 0,1 5 2 15,-4 3 3-15,5 2 0 0,-5 5 3 0,1 2-5 16,1 0 0-16,-2 4-3 0,3 0-4 16,3-1 1-16,5 4-8 0,0-2 2 0,6-1-1 0,5-1 1 15,2-2 1-15,6-4 1 16,5-2 3-16,4-5 4 0,4-4 4 0,2-3-1 0,3-4-3 16,3-4-2-16,1-5-6 0,0-2 1 0,-4-4-1 15,1-2-3-15,-4-3 3 0,-1 0-1 16,-2-2-1-16,0-5 0 0,-3 0 1 0,-1-4-3 15,2-2 2-15,-3-1 0 0,-4 0-4 0,-1 0 5 16,-6 2 1-16,-2 0-2 0,0 3 5 0,-5 6-3 16,-1-1-1-16,-3 5 2 0,-2 2-1 0,0 0-1 15,-1 4 0-15,-2 0 2 0,-3 4 0 0,0 1 0 16,-1 3 1-16,-6 5-5 0,1 2 2 16,-1 4 2-16,-3 3-2 0,3 3 2 0,1 2-4 15,4 1-1-15,4 2 0 0,5 2-1 0,2 1-1 16,3-2 2-16,2 1 1 0,1-1-1 15,6-1 6-15,1-1-2 0,5-3 2 0,4-4 3 16,2-2-3-16,4-3 2 0,1-2-2 0,0-4 0 16,-1-2 1-16,0-1-1 0,-5-2 2 0,-2-1-4 15,-2-1 6-15,-3-1-5 0,1 0-1 16,-4-1 2-16,3 0-9 0,-3-1 7 0,-1 0-1 16,1-2 1-16,-1 2 3 0,0-1-2 0,0 0 1 15,-2 1-3-15,-2 0 4 0,-1 4-5 0,2-1-2 16,-2 1 2-16,0 1-6 0,-1 2 3 15,-2 0 2-15,2 1-3 0,0 1 3 0,-2 1-1 16,5 1 0-16,-3 1 0 0,3 1 4 0,0 1-5 16,1-1 1-16,-1 3 1 0,1 1-4 0,-1 1 4 15,0 0 0-15,2 0 1 0,0-1 2 16,-1 0-2-16,-2 0-1 0,1 1-1 0,1-2-4 16,-4-1 3-16,3-1-1 0,-4 0 2 0,3-2-5 15,-4-4 5-15,3 0 3 0,-1-2-3 0,5-2 10 16,-3-3-7-16,3-1 0 0,-1-3 2 0,1 0-4 15,3-4 1-15,-2 0 1 0,4-4-1 16,0 2-3-16,-1 0 3 0,2 1-1 0,-3 1-1 16,0 2 6-16,-1 4-4 0,-1 0 0 0,0 5 1 15,1-1-3-15,-1 2 0 0,1 0 0 16,0 2 0-16,2 2 0 0,-1 2 1 0,-1 0 1 16,1 2-2-16,1 1 4 0,2 1-4 0,-2 2-3 15,-3 0 6-15,-3 3-10 0,-4-2 6 16,-1 3 1-16,-2-2-1 0,-2 4 4 0,-3-3-1 15,-1 2 1-15,-1-3-3 0,-3 0 0 0,-1 0-10 16,-1-1-14-16,2 0-20 0,-2-2-45 0,1-1-75 16,1-4-216-16,1 0-770 0,0-5-510 15</inkml:trace>
  <inkml:trace contextRef="#ctx0" brushRef="#br0" timeOffset="88769.9313">6948 11666 1311 0,'-2'-9'223'0,"2"-4"24"0,-6 1-21 0,3-2-8 0,1 6-24 16,-5 1-24-16,2-3-41 0,-6 4-31 0,-3 2-19 15,1-1-18-15,-5 3-8 0,-4 4-12 16,0 2 1-16,-8 4-3 0,-8 3 0 0,2 3 4 15,-3 4-7-15,0 3-3 0,3 1-4 0,1 5-7 16,4 0-5-16,2 1-6 0,7 1-4 16,1 1-3-16,7 1 0 0,4 0 0 0,9-3 0 15,6 1 5-15,6-6 0 0,9 0 5 0,3-4 2 16,8-3-1-16,6-3 0 0,4-4-3 16,0-6 0-16,0-3-1 0,0-2-1 0,-3-3 0 15,-5-4-2-15,-3-3 2 0,-5-3 0 0,-3-2-1 16,-5-4 2-16,1 0-5 0,-4-5 0 0,0-1-1 15,-3-3-1-15,-5-2-2 0,-1-1 3 16,-4 0 0-16,-1 0-4 0,-1 0 9 0,-1 4-7 16,-5 1-2-16,1 2 2 0,1 3-7 0,-6 4 4 15,6 3 0-15,1 5 0 0,0 0 1 0,0 4 2 16,2 2 2-16,2 4-1 0,-1 0 2 16,1 1-8-16,0 2-4 0,-2 2 3 0,1 5-5 15,0 3 6-15,-3 4 0 0,3 3 0 0,1 2 5 16,1 3-2-16,3 4 1 0,-2-3 0 15,2 4-3-15,3 1 1 0,-1 0-1 16,1 2-1-16,5 0-2 0,0 3-4 0,4-5-10 0,2-1-15 16,4-4-19-16,3-4-24 0,0-2-23 0,5-6-35 15,0-2-45-15,0-7-59 0,-1-4-86 16,2-4-63-16,-5-5-61 0,1-4-2 0,-5-4 85 0,-3-2 105 16,-1-3 134-16,-6-3 118 0,-1 0 77 15,-3-3 72-15,1 0 71 0,-5-1 50 16,2-3 31-16,-5 3 9 0,-1-1-17 0,-1 3-33 0,-5 3-32 15,4 1-37-15,-4 2-28 0,2 1-20 16,-2 5-19-16,3 3-15 0,-2 5-20 0,0 1-11 16,3 2-17-16,0 3-16 0,-3 1-16 0,3 2-12 15,-4 5-4-15,0 2-4 0,-2 5 2 0,-1 1 0 16,5 6-2-16,-2 0 3 0,5 2-5 0,1-1 2 16,2 3-1-16,4 0 0 0,-1-1 3 0,4 2-1 15,6-2 1-15,-1-2-1 0,4 0-3 0,3-2 3 16,1-6-3-16,5-2 2 0,0-5 0 15,1-4-5-15,2-3 0 0,-2-4-1 16,-5-3 1-16,-2-4 0 0,0-2 0 0,-1-3 2 16,-1 0-1-16,-1-1 3 0,-5-4 1 0,4-3 1 15,-4-3 2-15,0 1-1 0,0-3-2 0,-3 3-1 16,-3 1 3-16,0 0 0 0,-5 5 1 0,3 2 1 16,-4 3-2-16,-1 2 5 0,0 3 1 15,-1 1 7-15,1 0 3 0,-1 4 1 0,-2 3-1 16,2 1-8-16,0 0-5 0,1 3-3 0,-1 3-3 15,-2 0 0-15,-2 8-1 0,-1 0 0 0,0 4-1 16,2 1 3-16,-1 4-1 0,4-1 2 16,1 2-1-16,0 0-2 0,1 1 2 0,5 2 0 15,-2-1-2-15,7-1 1 0,-1 0-4 0,4-4 1 16,1-4 1-16,4-2 1 0,-1-3 5 0,2-3-1 16,-4-3 0-16,5-4-2 0,0-1-3 0,3-3-2 15,-1-3 0-15,-2-4 3 0,0 1 0 16,-1-4 0-16,-2-1 1 0,-4-4 0 0,2-1 2 15,-3-4 1-15,-1 0-1 16,-3-1 0-16,0-1-1 0,-3 3 0 0,-2-1-1 0,-2 0 3 0,-1 5-2 16,0 1 0-16,-1 2 1 0,-1 3 0 0,-2-1 2 15,2 4 1-15,-1-1 1 0,-2 2-2 16,1 3 1-16,1 0 2 0,-3 0-1 16,2 1 4-16,2 2-1 0,-1-1-2 0,-2 1 0 15,0 1-4-15,3 0 1 0,0-1-2 0,-1 4-1 16,-2-1-1-16,2 2-2 0,-2 1 1 0,-1-2-2 15,-2 4 5-15,4-1-1 0,-5 1-1 0,4 1 1 16,-2 1-2-16,3-2 1 0,0 1 1 0,-2 0-1 16,2 1 3-16,1 0-4 0,0-3 1 15,-2 2-1-15,3-1 0 0,1-1 3 0,0-1-2 0,-1 3 1 16,2-2-2-16,-1 0 0 0,0-2 2 16,0 0 0-16,0 1 0 0,0 0 0 0,0 0-1 15,1-1-1-15,-1-3 0 0,0 0 2 0,0 1 0 16,0 1 0-16,1-1-1 0,-2 0-2 15,1 0 4-15,0-1-2 0,0 0 3 16,1 1-1-16,-1-1-2 0,0-1 0 0,0 1 0 16,0-1 3-16,0 1-1 0,0 1 2 0,0-1-3 15,-1 0-3-15,1 0 4 0,0 0-2 0,0 0 1 16,-1 1 2-16,1 1-4 0,0 0 0 0,-1 1 0 16,0 0 1-16,0 2 1 0,0 0 0 0,0 0 0 15,-3 1-2-15,3 0 1 0,0 2-2 0,-1-1 3 16,1 1 1-16,-3-1-2 0,3 1-1 15,0 1-1-15,-1 0 2 0,2-2 1 0,-1 5 2 16,0-3-3-16,1 2-2 0,-1-2 0 0,1-2 0 16,-3 3 2-16,3-1 6 0,3-1-6 15,-3 1 2-15,1 0-4 0,0-4-5 0,2 4 9 16,-1-2-1-16,3 1 2 0,-1 0 1 0,3-1-3 16,-3-1 1-16,3 1 2 0,2-2 4 0,-1 0-3 15,-1-1 2-15,3-1-3 0,-2 2-6 16,2-4 8-16,-1 1-1 0,2-2 1 0,-2 0 2 0,1 0-3 15,0-2 0-15,0 1-1 0,1-3 5 16,0 1-4-16,-1-1-1 0,1 0-1 0,0-1-6 16,-1-3 5-16,1 1 3 0,0-1-1 15,-1-1 6-15,4-1-7 0,-4 1-1 0,0-3 2 16,0 1 0-16,-4-3-1 0,2-2 2 16,1 3-4-16,0-3-5 0,-6-1 5 0,3-1-2 15,-3-1 5-15,-1-1-2 0,3 1-2 0,-3-2 0 0,-1 3-2 16,-1-1 5-16,0-1-2 0,0 3 2 0,-2 2-3 15,1 1 2-15,-3-2-2 0,1 5-2 16,2-1 4-16,-2 3 0 0,-2 1-1 0,3-1-1 16,0 5-2-16,-3 0-2 0,4 0 4 0,0 4 1 15,1-2-1-15,0 2-3 0,-1 0 1 16,2 0-4-16,-1 0 4 0,0 0 1 0,1 0-9 16,-1 2 3-16,5-1-1 0,-2 2 0 0,1 2 8 15,4 1 1-15,3 2-1 0,7 2-1 0,0 1-2 16,1 2 1-16,-2 1 2 0,1-2 6 15,1 5-6-15,-6-2 1 0,4 2-4 16,-5 1-6-16,-1 1 7 0,-3 2 2 0,-1 0 0 16,-2 1 0-16,-3-2-1 0,3 1 0 0,-3 0 1 15,-2-4 3-15,0-1-3 0,0-4 1 0,0-1-5 16,0-1-1-16,-1-3 5 0,2-2 0 0,-1 1 3 16,1-5 1-16,-1 2-6 0,2-2 2 15,5-1 0-15,2-1 2 0,6-2-1 0,2-5 0 0,4 0-3 16,0-3-6-16,-1-2 9 0,2-4 0 15,-1 2 3-15,4-5 5 0,-6 0-9 0,1 0-2 16,-6 0 0-16,3 3 0 0,-5 0 4 0,-1 0 1 16,-3 2-3-16,-4 0-3 0,1 1 2 0,-4 1 1 15,-2 0 2-15,-3 4 5 0,1-1-7 0,-4 2 0 16,2 1-1-16,-3 2-2 0,0-1 3 16,-1 3 1-16,-2-1-1 0,5 1-4 0,-3 1 5 15,1 2-2-15,-1 0 0 0,-1 3 7 0,4 1-8 16,0 1 1-16,-3 4-3 15,2 0-4-15,2 2 9 0,-2 1-1 0,4 0 1 0,-3 1-3 16,5 2 0-16,1-1-1 0,0 1 3 0,6-3 7 16,-2 0-7-16,3-3 1 0,-2 0-2 15,2-1-8-15,3-2 10 0,-2 0 0 0,-1-4 4 16,5-2 0-16,-2-1-2 0,0-1-2 0,-3-3 2 16,5-1 4-16,-4-1-2 0,1-3-1 0,1 1-3 15,-1 0-5-15,-1-1 7 0,-4 1-1 16,3 2 2-16,-4 0 5 0,0 3-9 0,0 0 0 15,-1 0-2-15,-1 3 3 0,0 1-3 0,0 1-1 16,3 2-1-16,-1 2-8 0,5 2 10 0,2 4 1 16,0 1 1-16,1 5 6 0,3 1-8 0,1 2 1 15,-1 2-1-15,2 1 2 16,-2 1-2-16,-2 1 3 0,5 2-3 0,-5-3-4 0,-1 4 6 16,-2-2-3-16,-6 1 4 0,2-3 0 0,-5-2-3 15,0-2 1-15,-3-1-3 0,-1-6-1 0,0 0 1 16,-2-3-2-16,1-2 3 0,0-5-1 0,4 0 4 15,-1-3 1-15,0-3 0 0,0-3 3 16,0-1-4-16,1-3 0 0,2-3-2 16,3-1 0-16,1-5 0 0,5-4 0 0,6-1 0 15,2-5-1-15,2-1 2 0,4-1 0 0,0 3 0 16,3 3 5-16,-4 1-3 0,3 4 0 0,-4 1-1 16,-1 1-1-16,-7 6 7 0,2-2 2 0,-6 5 3 15,-2 0 1-15,-4 4-1 0,-3 3-2 0,0 2-2 16,-1 1-1-16,-1 1-7 0,-1 2-1 15,-1 3 1-15,-5 4-7 0,-1 7 10 0,0 1-1 16,-1 2 2-16,1 1 1 0,-1-1-4 0,5 1-2 16,-1-2-1-16,3 1 5 0,1 0-2 0,3-3 3 15,1 0-2-15,0-5-3 0,4 1 5 0,-2-3-1 16,6-1 2-16,-2-2 0 0,0-3-1 16,1 0-1-16,3-3-3 0,1 1 0 0,-1-3-15 15,3-1-18-15,0-3-33 0,-4-2-65 16,4 0-124-16,-2-5-515 0,-2-2-962 0</inkml:trace>
  <inkml:trace contextRef="#ctx0" brushRef="#br0" timeOffset="89641.1411">10272 11680 1365 0,'-4'-4'329'0,"2"-3"12"0,0 0-52 0,0 2-44 16,4 1-37-16,-2-1-39 0,1 1-35 0,0 3-26 15,-1 0-22-15,0 1-15 0,0 0-12 0,0 1-9 16,0-1-5-16,0 0-7 0,1 0-4 16,-1 0-6-16,0 1-5 0,1-1-3 0,-1 0-7 0,0 0 0 15,1 0-1-15,6-1 1 0,2 1-1 16,5-2-1-16,10-1-2 0,6 0-5 15,6 0 1-15,6 0-2 0,2 2-1 0,3-1 3 16,-2-1-4-16,0-1 0 0,-5 2 1 0,-3-1-2 16,-2 3 2-16,-3-3-1 0,-4 2 1 0,-5 0-2 15,-3-1-2-15,-7 2-1 0,-4 0-10 0,-4 2-8 16,-2-1-16-16,-3 1-16 0,-2 0-15 0,1 2-24 16,-4 4-22-16,-1 1-44 0,-6-2-59 15,-2 2-92-15,-2-1-145 0,-6 1-417 0,-2 1-469 16</inkml:trace>
  <inkml:trace contextRef="#ctx0" brushRef="#br0" timeOffset="89807.2928">10251 11875 951 0,'3'4'215'16,"0"-1"7"-16,2 3 77 0,5-3 32 16,3 0-27-16,1-3-65 0,4 2-72 0,3-2-48 0,1 0-29 15,5 0-22-15,2-2-24 0,2 2-10 16,4-1-16-16,3 1-8 0,-1 0-3 0,2 1-11 15,-2-1-9-15,2 2-44 0,-3-1-94 16,2-1-214-16,1-1-646 0,0-1-505 0</inkml:trace>
  <inkml:trace contextRef="#ctx0" brushRef="#br0" timeOffset="90097.8554">11266 11546 2605 0,'-2'-2'169'0,"2"-1"-17"16,0 0-25-16,2 2-34 0,-2 2-17 0,1-1-21 15,3 4-20-15,2 0-9 0,5 4 1 0,3 2 3 16,1 4-2-16,3 2 3 0,4 4-3 0,-2-1-1 16,3 2-1-16,1 0-7 0,1 2 1 15,0 0-5-15,-2 0-3 0,2 2-1 0,0-2-5 16,-1 0-2-16,-3-2 0 0,0 0 1 0,-2 0-6 15,-4-1 1-15,-2-2-5 0,-1-1-14 16,-4-1-14-16,2-3-32 0,-3-2-39 0,-2-4-47 0,-2 0-79 16,1-5-143-16,-1-3-446 0,0-5-780 15</inkml:trace>
  <inkml:trace contextRef="#ctx0" brushRef="#br0" timeOffset="90320.655">11689 11481 2344 0,'-7'-8'267'0,"1"2"-33"0,-1-1-41 0,3 2-44 16,2 4-36-16,1 0-28 0,-2 2-34 15,-2 1-23-15,0 6-6 0,-3 1-9 0,-1 4 9 16,-5 3 2-16,3 3-1 0,-4 1 7 0,3 3-6 16,0 2-2-16,-2 2-2 0,0 1-6 15,-1 6-1-15,0 0-4 0,-4 1 0 0,4 1-3 16,-3 0 0-16,3-3-1 0,0 2-2 0,3-6 1 15,1 2-4-15,2-6-5 0,5-3-12 16,0-1-21-16,5-4-28 0,4-6-44 0,1 0-63 0,7-8-132 16,2-1-415-16,4-7-956 0</inkml:trace>
  <inkml:trace contextRef="#ctx0" brushRef="#br0" timeOffset="90535.4235">11926 11632 2280 0,'4'-10'297'0,"-1"0"-49"15,3-1-67-15,-1 4-33 0,-3 5-23 0,-2 1-30 16,0 2-39-16,0 1-30 0,0 3-17 16,0 3-4-16,0 3 7 0,0 8-1 0,-3 2 8 15,-1 1 3-15,1 4-3 0,-2 0 2 0,0-1-7 16,0 1-4-16,0 2-2 0,-3 2 0 0,0-2-1 16,-2 1-1-16,1-1-4 0,1-3-3 0,0-4-10 15,3-4-13-15,0-4-18 0,1-3-28 16,1-3-42-16,1-3-70 0,2-1-80 0,0-3-255 15,1-5-1125-15</inkml:trace>
  <inkml:trace contextRef="#ctx0" brushRef="#br0" timeOffset="90784.7215">11443 11194 2126 0,'-13'-6'218'0,"1"-1"18"0,-1-1-27 16,8 3-30-16,5 4-48 0,2 0-45 0,0 0-36 16,2 0-19-16,6-1-10 0,0 2-8 15,8 3 2-15,0-1-7 0,5 3 1 0,1-3 0 16,1 2-4-16,-1 0 3 0,2 0-4 0,-1 1-1 16,-3-2 1-16,1 2-3 0,0 0 0 0,1-1-14 15,3 0-28-15,1 1-73 0,-1 0-160 16,2-1-499-16,-4-1-884 0</inkml:trace>
  <inkml:trace contextRef="#ctx0" brushRef="#br0" timeOffset="91122.734">12455 11726 1159 0,'-11'0'125'0,"0"-3"-59"0,-3 1 78 16,8 3 61-16,3-1 21 0,3-1-6 15,0 2-56-15,1-1-41 0,1 0-9 0,0 1-5 16,5-1-6-16,4 0-12 0,3 0-15 0,8-1-16 16,5 1-12-16,5-1-11 0,6 0-9 0,4-2-6 15,7 1-5-15,2 1-5 0,0 1-3 16,1 0-4-16,0 0-4 0,-3 0-8 0,-2 0-20 16,-3 0-44-16,-5-3-78 0,-4-1-147 0,-4 0-278 15,-3-1-1007-15</inkml:trace>
  <inkml:trace contextRef="#ctx0" brushRef="#br0" timeOffset="91341.8652">12719 11455 2004 0,'-12'-1'176'0,"-6"0"25"0,3-1-33 16,7 2-24-16,2 3-27 0,3 4-24 0,-1-1-17 15,0 3-8-15,2 7-2 0,1-1-2 0,1 3-8 16,2 3-5-16,2 2-12 0,2 5-10 15,3 0-6-15,2 4-7 0,-1 1-2 0,0 3-1 16,3 3-5-16,-1 2-2 0,-2 0-6 0,2 1-13 16,-2-1-37-16,1 1-47 0,2-5-74 0,5-6-100 15,1-7-173-15,2-3-579 0,-2-9-339 16</inkml:trace>
  <inkml:trace contextRef="#ctx0" brushRef="#br0" timeOffset="91568.6391">13211 11508 2450 0,'3'-10'169'0,"0"-3"5"0,5-1-45 0,0 7-29 16,0 4-25-16,0 3-27 0,5 3-23 16,2 5-12-16,4 7 0 0,3 5 4 0,4 5-4 15,3 4 0-15,2 4-4 0,2 5-3 0,-1-2 4 16,-2 2-3-16,0 0 0 0,-6-2-7 0,-3 1-22 15,-3-2-34-15,-3 0-58 0,-4-5-65 0,3-1-104 16,-1-7-132-16,0-3-336 0,0-8-706 16</inkml:trace>
  <inkml:trace contextRef="#ctx0" brushRef="#br0" timeOffset="91777.5334">13664 11626 1456 0,'-2'-15'307'0,"-2"-5"15"15,1-2-53-15,2 7-31 0,0 5-35 0,0 2-41 0,-1 3-41 16,-2 2-41-16,1 5-35 0,-2 1-20 16,-4 5-11-16,-3 3 2 0,-3 5 7 0,-5 3 3 15,0 4 1-15,0-1-6 0,1 3-1 16,-2 1-3-16,4 3-1 0,-3 3 2 0,0 0-10 16,-1 3 0-16,-3 1-3 0,3 5-4 0,1-3-2 15,2 0-15-15,4-5-23 0,3-5-37 16,4-3-56-16,6-5-79 0,2-5-146 0,7-6-371 0,3-7-863 15</inkml:trace>
  <inkml:trace contextRef="#ctx0" brushRef="#br0" timeOffset="92020.4541">13897 11662 991 0,'11'-3'841'0,"-1"-1"-631"15,7 2-18-15,-4 6-49 0,-3 3-16 0,1 2-13 16,0 2-23-16,-3 5-14 0,0 1-9 0,-4 3-5 15,0 2-9-15,-2 1-15 0,-2 0-9 16,-4 0-9-16,2 1-3 0,-2-2 0 0,-3-2-1 16,3-3-4-16,-2-5-4 0,3 1 0 0,0-5-4 15,1-1 2-15,2-2 3 0,0-2-1 16,3-1 3-16,0-1 3 0,1-1 3 0,3-1 0 16,5-2-7-16,5-4-15 0,0-2-24 0,0-1-29 15,4-1-43-15,0-4-55 0,1 0-75 0,-3-5-127 16,5-4-263-16,-9 0-883 0</inkml:trace>
  <inkml:trace contextRef="#ctx0" brushRef="#br0" timeOffset="92227.7441">13421 11106 1916 0,'-11'-8'247'0,"2"1"23"0,3-4-60 15,8 3-49-15,3 1-46 0,6 0-40 16,6 2-23-16,3-1-18 0,3 3-5 0,6 1-10 16,8 1-3-16,-1 3 0 0,6 1-11 0,2 2-1 15,-1 4-5-15,7 2-25 0,1 3-72 0,3-1-188 16,5 3-704-16,2 0-636 16</inkml:trace>
  <inkml:trace contextRef="#ctx0" brushRef="#br0" timeOffset="92506.6847">14229 11738 2208 0,'-4'-6'100'0,"2"0"-35"16,2-5 12-16,8 5 6 0,4-3-1 0,8-1 5 15,7 0-11-15,4 2-16 0,3 0-10 0,6 2-13 16,8 1-10-16,4 3-7 0,7 0-11 0,4 5-1 16,2 3-3-16,4 1-8 0,-1 3-30 15,-4-2-73-15,-3 0-152 0,-1-1-297 0,-6-2-1017 16</inkml:trace>
  <inkml:trace contextRef="#ctx0" brushRef="#br0" timeOffset="92721.4035">14684 11424 2181 0,'-14'1'80'0,"2"-1"22"0,-7 1-3 0,9 4 9 0,4 3 2 16,1 2-7-16,-3 5-8 0,6 2-11 15,1 1-10-15,2 6-14 0,2 2-13 0,6 3-13 16,0 4-8-16,1 0-7 0,3 8-2 16,0 0-6-16,0 4-3 0,0 1-5 0,3-3-21 15,0 1-26-15,9-6-42 0,-2-8-57 0,5-5-96 16,-5-3-226-16,0-6-1126 0</inkml:trace>
  <inkml:trace contextRef="#ctx0" brushRef="#br0" timeOffset="92953.6872">15258 11444 2565 0,'0'-2'101'16,"3"1"-8"-16,2-1-37 0,-1 4-12 0,6 1 4 0,6 4 3 15,-2 6-8-15,7 4-6 0,5 5-5 16,4 6-6-16,2 3-4 0,1 3-3 0,3 3-5 15,-2-1-2-15,-1 1-5 0,1-4-13 0,-8 2-22 16,1-4-51-16,-5-1-81 0,-3-1-171 0,-3-4-339 16,2-5-905-16</inkml:trace>
  <inkml:trace contextRef="#ctx0" brushRef="#br0" timeOffset="93147.1801">15656 11490 2213 0,'-5'-11'168'0,"-4"3"-16"0,-1-1-13 0,2 7-34 16,0 3-25-16,3 2-10 0,-4 4-9 15,-7 5-2-15,2 3 5 0,-5 2-9 0,0 4-12 0,4 2-8 16,-4 2-8-16,-1 5-5 0,0 2-6 0,-3 6-2 16,-1 3-7-16,0 2 1 0,-6 3-1 15,1 5-15-15,-3 1-23 0,2 2-76 0,3-3-126 0,6-3-215 16,15-8-408-16,6-9-739 0</inkml:trace>
  <inkml:trace contextRef="#ctx0" brushRef="#br0" timeOffset="93528.765">15929 11641 2115 0,'11'-12'168'0,"1"-3"-4"16,7-5-17-16,-2 8-7 0,-4 1-9 15,-3 7-23-15,-2 1-37 0,-5 3-36 0,1 1-21 16,-3 4-10-16,0 4-3 0,-1 5-1 0,-1 5 4 16,-5 2 2-16,-3 3 2 0,-2-1 1 15,-4 3 1-15,-4 1-1 0,-1 0-2 0,0-2 1 16,2-1-8-16,5-4 2 0,5-3-1 0,4-2-2 16,0-1 5-16,5-1-2 0,3-4 2 0,0 0 1 15,6-1 3-15,6 0 1 0,1 2 1 0,6-1 1 16,2-1-7-16,3-1 2 0,-4 2 0 0,2-1-4 15,-3 1 5-15,-2-2-4 0,-4 1-1 16,-2-1-1-16,-1 0-3 0,-7-1 1 0,1 0 0 16,-7 4 2-16,0-2-3 0,-2-1 4 15,-2 4 6-15,-4-3-3 0,-3 3 12 0,-1-3-4 16,-3-3 1-16,-2 1 2 0,0-1-5 0,-2-3 2 16,-3-1-3-16,-6-2-1 0,-1-1-3 0,4-4-1 15,-8-1-2-15,1-2-10 0,-6-5-12 0,4-1-39 16,-5 0-57-16,5-5-90 0,1-2-228 15,2-1-1202-15</inkml:trace>
  <inkml:trace contextRef="#ctx0" brushRef="#br0" timeOffset="93839.1548">15251 11131 2379 0,'3'-3'191'0,"0"-5"7"0,5 0-49 0,3 0-24 16,5-3-20-16,4 1-27 0,9-1-23 0,3 3-16 16,7-1-14-16,8 3 0 0,-1 0-8 0,10 2-3 15,-3 0 0-15,1 0-5 0,-4 3-2 16,-1 1-1-16,-7 0 1 0,-1 1-5 0,-4 1 3 16,-9-1 1-16,-4 0-4 0,-8 0 5 0,-2 0-1 15,-7-1 3-15,-3 0 4 0,-3 0 1 0,-1-1 2 16,0 1-3-16,-1 0-6 0,1 1-3 0,0-1-3 15,0 0-2-15,-1 0 0 0,0 0 3 16,-4 2-3-16,2-1-1 0,-6 1-3 0,3 2-16 16,-3-1-15-16,-1 3-39 0,-1 3-79 0,-4 0-194 15,3 4-821-15,0-3-500 0</inkml:trace>
  <inkml:trace contextRef="#ctx0" brushRef="#br0" timeOffset="94371.9744">16586 11707 936 0,'-6'0'358'0,"2"-1"-32"0,-2 0-30 16,5 0-21-16,0 0-40 0,2 1-56 15,0 0-55-15,0-2-40 0,7 1-19 0,3-1-26 16,9-2-7-16,4 2-2 0,10 2-2 0,7-1-2 16,3 0-6-16,8-2-4 0,7 2-8 15,-5 1-2-15,3-1-2 0,-2 1 1 0,-3 0 4 0,-2-1-13 16,-3 1-14-16,-3-1-28 0,-3 1-43 16,-4-1-66-16,-6-3-127 0,-2-1-233 15,-11-1-523-15,-5-2 85 0</inkml:trace>
  <inkml:trace contextRef="#ctx0" brushRef="#br0" timeOffset="94588.5539">16905 11470 1846 0,'-6'-1'188'0,"-3"0"14"0,2-2-68 0,4 5-20 16,1 0-8-16,0 4-7 0,1 2-1 0,1 2-1 15,-1 5-9-15,1 0-13 0,0 4-6 16,1 3-13-16,-1 1-8 0,0 4-5 0,0 1-15 15,-1 2-3-15,0 2-8 0,-1 2-4 0,-1 1-1 16,1-2-4-16,2 2 0 0,2-7-3 0,2 1 0 16,-1-5-5-16,5 0-12 0,3-5-19 15,0-1-35-15,4-2-63 0,1-1-113 0,3-3-253 16,0-2-1144-16</inkml:trace>
  <inkml:trace contextRef="#ctx0" brushRef="#br0" timeOffset="94785.2337">17668 11709 2081 0,'3'-5'153'0,"2"-2"-44"16,3-1 7-16,2 2-7 0,1 1-11 16,-2 2-19-16,0 0-38 0,2 1-26 0,2 2-8 0,5 2-5 15,4 2 1-15,-1-1-8 0,3 1-30 16,1 2-81-16,1-2-202 0,1 3-608 0,0-2-486 15</inkml:trace>
  <inkml:trace contextRef="#ctx0" brushRef="#br0" timeOffset="94948.6872">18636 11689 1376 0,'2'-2'192'0,"1"0"-105"15,0 0-23-15,2 1-20 0,-2-1-7 0,1 1-6 0,0 2-16 16,1-1-22-16,4 3-46 0,0-2-147 16,3 1-528-16,-2-1-129 0</inkml:trace>
  <inkml:trace contextRef="#ctx0" brushRef="#br0" timeOffset="95131.5281">19392 11732 2089 0,'0'-3'326'0,"-1"0"-48"0,-4-3-85 0,4 0-57 0,-4 3-39 15,0-2-35-15,-2 2-28 0,1 0-18 0,-2 1-10 16,3 3-4-16,-3 0-11 0,2 3-34 16,-2-1-122-16,2 2-360 0,0 0-1135 0</inkml:trace>
  <inkml:trace contextRef="#ctx0" brushRef="#br0" timeOffset="96538.3659">19061 11401 560 0,'7'-4'164'0,"2"-1"35"0,5-4-26 16,-2 4 3-16,2 2-20 0,0 0-33 16,-2 1-38-16,-2 2-27 0,-1 0-18 0,-2 1-12 15,-1 1-5-15,1 0-3 0,-6-1 4 0,0-1 5 16,-1 3 13-16,0-2 23 0,0 3 22 0,0 0 24 16,0 2 7-16,0 2-4 0,0 1-9 15,0-1-13-15,1 2-6 0,-1 0-8 0,3 0-7 16,-1 2-8-16,2-1-4 0,2 3-7 0,2 1-4 15,2 1 0-15,1 2-8 0,4 1-3 0,2 2-5 16,5 2-5-16,2 0-3 0,4 0-5 16,-1 2-1-16,3-1-7 0,-1 0 1 0,2 0-1 15,0-3-4-15,-1 0 2 0,0-1-3 0,0-2 0 16,-4 1 1-16,1-2-3 0,-3-1 0 0,-3-2-1 16,-3-4-2-16,-6-2 1 0,-2 1-2 15,-2-4-5-15,-5-1-8 0,2 1-16 16,-1-3-18-16,-4 1-25 0,-3 0-37 0,2 0-42 0,-1-3-65 15,-1-2-126-15,1-2-248 0,-3-3-930 0</inkml:trace>
  <inkml:trace contextRef="#ctx0" brushRef="#br0" timeOffset="96805.7487">19700 11414 1663 0,'5'-11'274'0,"2"0"33"0,2-3-62 0,1 5-25 15,-4 4-39-15,-2 2-44 0,-4 2-38 16,0 2-36-16,0 2-37 16,-1 1-16-16,-3 4 4 0,-4 8 6 0,-1 3 15 0,-5 5 7 0,-6-3 6 0,0 6 0 15,-9 0-6-15,-2 1-4 0,-5 1-10 16,-3 3-4-16,2 1-6 0,-3 2-3 0,-2 3-6 16,1-2-3-16,0-1-1 15,3 1-1-15,4-4 0 0,6-1 2 0,4-2-4 16,6-5 0-16,0-1-2 0,6-2 0 0,2-4 3 0,1 1-7 15,4-5-10-15,4 1-24 0,4-1-40 0,4-1-52 16,3-2-104-16,6-4-263 0,6-1-1193 16</inkml:trace>
  <inkml:trace contextRef="#ctx0" brushRef="#br0" timeOffset="97255.8588">19902 11742 2173 0,'11'-7'155'16,"4"-2"23"-16,6-3-21 0,-6 7-14 0,0 2-23 16,-3 7-36-16,-2 0-34 0,1 5-19 0,-2 5-2 15,1 2-5-15,-1 5-5 0,-3 1-1 16,0 1-4-16,-3-1 0 0,-3 4 1 16,-1-2-1-16,-2-1-1 0,-2 0-3 0,0-2-1 0,-1-4-3 15,-2 1 1-15,3-3 3 0,-1-6-4 16,4 0 1-16,-1-2-4 0,2-4 1 0,-1-2 16 15,4-1 15-15,-1-2 5 0,3-1-3 0,1-7-15 16,6 0-15-16,1-6-1 0,2-1-4 0,5-2 2 16,1-1 0-16,1-4-5 0,1 2 3 15,5-1 1-15,-4 0-2 0,-1 3 3 0,1 3 1 16,-2 2-3-16,-4 2 0 0,1 4 0 0,-4-1 2 16,1 4 1-16,-4 2 1 0,-3 3-3 0,0 2 0 15,-3 2-1-15,3 0-2 0,-2 3 3 0,0 1-2 16,-1 2-2-16,0 1 0 0,-3 2-1 0,2-1 6 15,0 2-3-15,-2-1 1 0,4-3-1 16,-3 1-8-16,5-2 10 0,-4-1 2 0,3-2 6 16,0-2 8-16,4-2-5 0,4 1-1 0,4-4-4 15,1 1-4-15,1-5 0 0,4 1-6 16,0-6-5-16,-3 0-13 0,2-3-17 0,0-2-26 16,-4-5-32-16,-3-4-39 0,-2-6-72 0,-3-1-73 15,2-6-178-15,-4-1-1043 0</inkml:trace>
  <inkml:trace contextRef="#ctx0" brushRef="#br0" timeOffset="97572.6635">19950 10892 1367 0,'-21'-6'326'0,"-2"-4"48"0,1 0-36 15,6 2-38-15,11 2-72 0,1 4-69 0,3-2-49 16,2 4-35-16,2 0-22 0,0-3-23 0,7 2-15 15,8 0-5-15,12-3 1 0,6 4 4 16,11 0 0-16,7 0-1 0,8 0 1 0,7 0 0 16,2-1 0-16,2 4 1 0,-1-1-3 0,-6 0-2 15,-3 1-3-15,-4 0 0 0,-7 0-2 16,-4-1 1-16,-8 1-1 0,-8-3-2 0,-3 0 7 16,-7 0 4-16,-2-2 3 0,-10 1 4 0,-5 1 0 15,-4-1-1-15,-2 2-5 0,1-1-5 0,-2 0-6 16,2 0-3-16,-1 0-2 0,-1 1-2 15,-3 2 0-15,-1 1-2 0,-5 0 2 0,-1 3 1 16,-2 0-7-16,1 4-19 0,0 2-31 0,0 1-43 16,2 4-82-16,-2 1-196 0,3 2-776 15,-4 1-524-15</inkml:trace>
  <inkml:trace contextRef="#ctx0" brushRef="#br0" timeOffset="99067.7471">10807 12621 221 0,'-4'-2'304'16,"-6"-2"-48"-16,2 0-15 0,3 0 19 0,4 3 21 15,-1-1-17-15,2 1-46 0,0 1-51 0,0 0-52 16,0 0-41-16,0-2-34 0,2 4-22 0,-1-2-9 16,1 0 6-16,2 1 3 0,0 0 10 15,5 0 2-15,-1 2 2 0,2 0 5 0,3-1 3 16,2 0 3-16,1 1-2 0,1-3-5 0,3 1-7 15,1-1-4-15,1 1-4 0,4-1-7 0,3 0-1 16,2 0-2-16,1 0-4 0,2 1 5 16,1-1-3-16,2 0 2 0,1 0 1 0,4 0 0 15,2 0 3-15,1 0 0 0,0 0 2 16,2 0-4-16,2 0 0 0,-3 0-4 0,4-1-1 16,0 0 2-16,3 0-2 0,6-2 1 0,-1 1 2 15,2-1-2-15,4 1 0 0,-2 2-3 16,1-2 0-16,0 2-3 0,0 0 2 0,-4-1 0 0,2 1-2 15,-3-1 6-15,1 1-5 0,0-1-2 0,-4 1 3 16,4-3-10-16,1 2 7 0,-2-1-2 16,3 0 2-16,2 0 0 0,0 1 1 0,0 1-1 15,4-1 0-15,-2 0 4 0,3 1-4 0,-1-1 3 16,2 1 1-16,1-1-4 0,7-1 5 16,-4 1-3-16,5 0 2 0,-2 1 0 0,4-2 2 15,-6 1 1-15,0 1-2 0,-3-4 4 0,-3 0-3 16,-1 2-3-16,-1-1 2 0,1 1-1 15,-4 0 1-15,2-1 2 0,0 1-2 0,-3 0 3 0,0-2 1 16,0 0-2-16,3 0-3 0,-1 1 1 0,-1-1-2 16,4 0-1-16,0 2 4 0,2 1-4 15,2-3-1-15,-1 2 0 0,3-1 0 0,-2 3 4 16,-1-1 2-16,2 1 1 0,-2 0-2 0,0-2-1 16,-1 2-4-16,-5-1-1 0,0 1 4 15,0 0-4-15,-1-2 5 0,-1 1-2 0,-1 0-3 16,-2 0 4-16,-2-1-1 0,3 0-1 0,-1 1 2 15,2-2-2-15,2 1-3 0,5 1 1 16,0 1 2-16,-1 0-3 0,4 0 3 0,1 0-1 16,-1-2-1-16,3 1 4 0,-6 1-2 0,1 0 1 15,2-2 1-15,-3 1-1 0,4 0 2 0,1-1-1 16,-1 2 3-16,6 0-1 0,-1-1 2 16,2-1 0-16,-2 0-1 0,-3-2 2 0,1 2-2 15,0-3 0-15,-1 2 1 0,2-1-4 0,0-1 1 16,3 0 0-16,1-2 1 0,-1 3-1 15,0-2 2-15,1 1 0 0,1-2-1 0,-1 2 5 16,3-1-4-16,4 1 1 0,0 1 1 0,0-2-5 16,0 4 3-16,0-2-4 0,-1 1 1 0,0 2 1 15,-5-2-2-15,4 2 1 0,-3-1 0 0,-4 1 0 16,-1-1-1-16,-2 0-2 0,-8 1 2 16,-2 1-3-16,-1-1 3 0,-10 0-1 0,1-1-2 15,-6 0 5-15,-8-1-1 0,-5-1 4 0,-6 0-2 16,-3-1 2-16,-4 3-2 0,-4-1-2 0,-4-1 0 15,-3 2-4-15,0 1 1 0,-7-1-1 0,0 2-3 16,-2 0 4-16,-3 0-2 0,1 0 0 16,-2 0 1-16,1-1 0 0,-1 1-2 0,1 0-2 15,0 1 1-15,-2-1-4 0,1 0 4 0,0 0 0 16,-2 0 1-16,2 0 4 0,1 0-2 0,-2 0-1 16,-1 0 1-16,-2 0 0 0,4 0-1 0,0 0-3 15,-2 0 4-15,2 0-7 0,-2 0 5 16,1 0 1-16,2 0-4 0,-1-1 6 0,0 1-9 15,-1-1-3-15,-1 1-2 0,0-2-13 16,-1 2-10-16,-2 0-18 0,1-1-25 0,-2 1-32 16,-1 0-54-16,-4-2-106 0,-1 2-288 0,-4-3-1134 0</inkml:trace>
  <inkml:trace contextRef="#ctx0" brushRef="#br0" timeOffset="101127.1061">16082 12847 355 0,'-2'-2'347'0,"-6"-1"-77"0,4-2 6 0,-1 4 16 16,4 0 12-16,1 0-23 0,0 0-71 0,0-2-60 15,1 1-35-15,4 0-19 0,-1-3-13 16,6 0-3-16,3-1-4 0,5 1-4 0,7 1-1 15,-2 0-9-15,-1 1-6 0,-1 2-8 0,5-2-9 0,-5 3-8 16,2 3-6-16,-2-2-6 0,0 3-5 16,-4 2-2-16,2 0-5 0,-5 4 0 0,5 2-1 15,-6 2-1-15,3 2 1 0,-3 4 2 0,-2 0-3 16,-2 3-1-16,-2 0 1 0,-3 2 1 16,0-2 1-16,-2 0 3 0,-4-2-3 0,-3 0-1 15,2-2 1-15,-3 1-1 0,1-4 0 0,-1-2 5 16,-3 1-4-16,5-3 0 0,-3-5 0 15,4-1-1-15,0-3 4 0,1-1 7 0,4-2 9 16,-2-4 4-16,3 2 1 0,-2-3-9 0,1-4-9 0,5-2-4 16,2-4-7-16,2-2 2 15,1-2-4-15,6-2-1 0,2-1 2 0,1 1 2 16,1 3-1-16,1 0-2 0,0 4 0 0,1 1-2 16,-3 2 4-16,0 3 1 0,-3 1 0 0,2 3-1 15,-6 1-2-15,3 6-2 0,-3 3 3 0,-3 2 0 16,0 3 3-16,1 0 1 0,-3 4-3 0,-1 1 0 15,-1 5 1-15,-4 2 5 0,2-1-2 0,-2 1 3 16,-2-1-2-16,0-2-3 0,0-1 4 16,5-4 2-16,-2-1 3 0,5-4 6 0,4-2 5 15,13-3-1-15,7-3 1 0,13-3-2 0,11-5-9 16,12-2-5-16,9 0-7 0,4-3-10 0,2-3-26 16,-2-1-90-16,-3-7-441 0,-6-5-1278 15</inkml:trace>
  <inkml:trace contextRef="#ctx0" brushRef="#br0" timeOffset="116000.7129">13991 10690 1 0,'0'-3'0'0,"0"1"0"0,-1-2 0 15,1 1 112-15,1 1 157 0,-1 1-4 0,0-1-31 16,0-1-25-16,2 1-23 0,-2-2-31 0,3 2-21 16,-1-3-11-16,-1 1-7 0,0-3-10 0,1 0-5 15,3 0-8-15,-2-1-10 0,5-3-3 16,-2 0-9-16,1-3-4 0,2 0-2 0,0-3-8 0,3 0-3 15,0-5-4-15,3 0-2 0,2-6-7 16,1-3 0-16,1-1 0 0,3-4 2 0,4-2 4 16,-4-5-6-16,8-5-4 0,1-6-6 15,-1 0-3-15,1-2 0 0,-1-2-2 0,1 1-1 16,-4-2-5-16,-1 5-5 0,0 2 0 16,-3 6-5-16,-4 7 3 0,-1 6 0 0,-6 4-1 15,-2 5 1-15,-1 5-2 0,-6 3 3 0,1 7 4 16,-2 0 2-16,-2 4 2 0,0 3-5 0,-2-1-5 15,2 2-4-15,0 2-5 0,-2 0-5 0,2-1-8 16,0 2-9-16,0-2-7 0,0 0-1 16,-1 1 2-16,2 0 6 0,-1 3 8 0,0-1 6 15,2 3 5-15,-2 1-1 0,0 0-6 0,0 2-17 16,0 0-25-16,-2 3-34 0,1-1-49 0,0 4-50 16,-2-1-67-16,-3 3-111 0,3 2-134 15,-4-2-291-15,3 1-48 0</inkml:trace>
  <inkml:trace contextRef="#ctx0" brushRef="#br0" timeOffset="116517.6901">13840 10553 1 0,'-2'-5'0'0,"1"1"48"15,0-1 255-15,1 0-29 0,0 0-11 16,1 0 0-16,0 2-34 0,1-1-32 0,2 0-26 16,-2 1-31-16,-1 1-27 0,-1 1-26 0,0 1-26 15,0 1-22-15,0-1-29 0,0 3-16 0,0-1-1 16,1 2 7-16,2 3 15 0,1 4 18 15,-1 3 7-15,3 6 2 0,-2 3 5 0,3 3-4 16,-3 4-1-16,2 0-4 0,-2-1-10 0,3-1 0 16,-4-5-4-16,4-3-5 0,-4-5-2 15,4-3-2-15,-4-5 3 0,5 2 10 0,3-6 18 0,-1-3 21 16,7-5 11-16,7-7 0 0,7-8-18 16,9-10-18-16,3-8-16 0,7-6-11 0,6-6 0 15,0 0-13-15,5-2-44 0,-2-2-86 0,-4 0-133 16,0 1-293-16,-5 3-1037 0</inkml:trace>
  <inkml:trace contextRef="#ctx0" brushRef="#br0" timeOffset="147198.5819">1038 13598 751 0,'6'-14'195'16,"4"-5"-10"-16,6 0 28 0,-5 6-3 15,-1 3-8-15,0 2-14 0,-6 4-29 0,2 1-49 16,-5 2-44-16,-1 3-37 0,0 0-17 0,0 3 4 16,0 4 7-16,1 2 17 0,-1 5 5 0,-1 4 7 15,-2 3 11-15,-4 1 0 0,-5 0 3 16,1-1-6-16,-6 0-10 0,2 1-7 0,-4-3-8 16,-1 1-3-16,10-12 7 0,-5 3 0 0,1-2-7 15,-3 2-1-15,0-1-12 0,-3 0-6 16,-3-3 7-16,-1 1-1 0,-1-4 1 0,1-2 4 15,1-2-9-15,0-3-2 0,-2-3-1 0,4-1-1 16,0 0 0-16,1-8-2 0,1 2-1 16,3-3-9-16,0-2 6 0,1 0-1 0,1-2-2 15,3 0 8-15,2 3-7 0,4-3 1 0,0 3 0 16,3 2-5-16,2 1 0 0,1 1-4 0,5 1-1 16,-2 1 2-16,6 2 1 0,1-2 3 0,5 2 1 15,4 1 5-15,1-1-3 0,4 3 3 16,5 0 2-16,4 1-8 0,1 0 7 0,3 1-14 0,35 0 1 15,-10-2-2-15,-6 2 5 0,-14-1 13 16,-1 0-1-16,0-3 3 0,-2 2-6 16,1 1-2-16,-3-2 2 0,-5 1-3 0,5-1 6 15,-6 1-3-15,0 1 0 0,-4 1-1 0,-6-2 0 16,-1-1 5-16,-2 1-2 0,0-3 8 0,0 2-5 16,-7-1-3-16,2 2 0 0,-5 1-7 0,0-1 6 15,-2 3-1-15,-6 0 0 0,0 1 3 0,-2 0-5 16,1 0 3-16,0 0-5 0,0 0 2 15,0 0-4-15,0 0-6 0,0 0-5 0,0 0-24 16,0 0-12-16,1 1-23 0,4 1-46 16,1 2-49-16,4-1-102 0,5 0-155 0,0-3-464 0,6 0-537 15</inkml:trace>
  <inkml:trace contextRef="#ctx0" brushRef="#br0" timeOffset="147396.7595">1984 13400 1918 0,'-1'0'238'0,"1"-2"-2"16,1 0-34-16,0-1-36 0,1 1-27 0,-2 0-38 16,5 0-31-16,-3-1-25 0,1-1-18 0,6 3-14 15,4-4-7-15,8 0 1 0,3 4-6 0,3-2 0 16,4 4 1-16,0 1-2 0,2 2-2 16,-2 1-4-16,-4 1-20 0,0 2-42 0,-1 1-79 15,-4-1-165-15,1 3-295 0,-3 0-977 0</inkml:trace>
  <inkml:trace contextRef="#ctx0" brushRef="#br0" timeOffset="147582.8829">1834 13804 1507 0,'-11'0'535'0,"1"0"-354"0,1 0-34 0,9 0-10 15,0 0-8-15,1 0-7 0,1 0-17 16,2 0-7-16,6-1-3 0,7 1-18 0,10-2-8 0,9-1-30 15,5 2-21-15,9-2-7 0,1-2-5 0,5 2-3 16,7 0-15-16,-2-1-42 16,3 1-102-16,-3-1-230 0,0 1-560 15,1-4-688-15</inkml:trace>
  <inkml:trace contextRef="#ctx0" brushRef="#br0" timeOffset="148161.0576">3334 13340 2741 0,'-15'-8'8'16,"2"6"-13"-16,1 0 6 0,5 6 7 0,7 4 15 15,0 3 29-15,0 3 17 16,2 1 10-16,-2 5-2 0,0 6-9 0,2 2-12 0,0 9-13 15,0 2-7-15,0 4-7 0,-2 3-5 0,0 5-2 16,0 3-5-16,0-3 0 0,0-1-4 0,0-3-4 16,0-3-1-16,-1-2-3 0,1-5 1 0,0-7-2 15,0-4 2-15,0-6-1 0,-1-5 0 16,0-3 3-16,0-3-1 0,-1-5 8 0,1-2 5 16,0-2 10-16,-1-2 2 0,-2-1-6 0,-6-7-6 15,-1-4-9-15,-5-7-4 0,-2-9-3 0,-2-5-3 16,-1-2-2-16,1-8-6 0,1-3 2 0,5-7-3 15,1-5 1-15,4-2 2 0,4-3-4 16,5-2 2-16,4 3 1 0,2 2 2 0,5 6 3 16,2 5 0-16,0 4 2 0,5 6-4 0,2 6 5 15,1 1-2-15,4 6-1 0,2 2 3 0,-2 6-9 16,4 0 7-16,-1 6 0 0,0 1-1 0,-2 5 5 16,0 5-2-16,-4 1 0 0,-1 6-1 15,-3 3-1-15,-3 5-1 0,0 5-1 0,-4 6 2 16,-3 6-7-16,-5 3 7 0,-1 9 0 0,-7 0-1 15,-3 5 6-15,-5 1-2 0,-3-1-1 16,-2-4-2-16,-3-3 1 0,3-6 0 0,-2-5 0 0,4-3 1 16,-3-4-1-16,5-4 0 15,-2-2 2-15,6-2-2 0,-2-7 5 0,3 2-2 16,5-5 1-16,-2 0 2 0,4-1-7 0,1-4 1 0,-4-2-9 16,3-5-6-16,1-2-11 0,0-5-23 15,3-5-25-15,1-1-32 0,4-6-46 0,3 2-55 16,2 1-81-16,5 0-100 0,1 6-138 0,-1 0-333 15,1 6-35-15</inkml:trace>
  <inkml:trace contextRef="#ctx0" brushRef="#br0" timeOffset="149049.5266">3638 13322 1 0,'4'-2'0'0,"2"-2"169"16,1-1 273-16,-2 0-74 0,-1 2-66 15,-1 0-50-15,0 3-40 0,-1-2-26 0,1 0-25 16,0-1-26-16,-2 2-31 0,3 1-29 0,-4 0-23 16,0 1-13-16,2 1 0 0,0 3 3 0,3 0 4 15,-1 2-1-15,1 7 0 0,-1-2 0 0,1 3-1 16,0 4 1-16,-3-1-4 0,1 1-6 16,-1 5-6-16,-1 0-4 0,-1-1-4 0,-1 5 0 0,0-1-2 15,-3 0-2-15,0 1-5 0,-3-3 2 16,1-3-1-16,-1-1 0 0,0-5 5 0,-3-2-5 15,3 0 2-15,-1-3 1 0,1-2-1 16,-5-2 5-16,4-2 2 0,0-2 2 0,-1 0 0 0,0-4-1 16,-4-4-2-16,2-3-2 0,0-4 0 15,2-2-8-15,-2-4-2 0,3 0-4 0,5-3-6 16,-1 1 4-16,4 2-3 0,1 0 0 0,2 0 2 16,4 1-4-16,4-1-1 0,0-2-2 15,8 0 3-15,1 1 0 0,2 3 0 0,6 1 0 16,-2 3-2-16,1 1 4 0,-1 2 0 0,-3 0 2 15,1 6 2-15,-2-2-4 0,-1 2 0 0,-1 1-2 16,0 1 3-16,-2 3-1 0,-2 0 1 16,-3 3-1-16,0 2-7 0,-1 0 6 0,-2 0-1 15,0 1 2-15,-2 2 6 0,-1 0-7 16,1 2 2-16,-3 0-4 0,1-3 0 16,-2 4 3-16,-3-3 2 0,1 3-2 0,0 1-4 0,-1-1 4 15,-2-1-3-15,1-3 4 0,-2-2 3 0,0-3-5 16,1 1 0-16,1-5 0 0,-2 0-1 15,2 0 4-15,0 0 2 0,0-4-2 0,0 2-5 0,0-4 0 16,0-3-4-16,2-3 2 0,1-2 6 0,4-3-7 16,-1 1 2-16,5-1-1 0,0-1-4 15,1-1 8-15,0 2-1 0,2 0 4 0,-1 3 0 16,0 0-3-16,3 1 0 0,-4-1 2 0,2 0 3 16,0 1-3-16,-3 2 2 0,3-1-1 0,-4 3-2 15,0 1 3-15,-1 1 2 0,-2 1 0 16,-2 2-3-16,0 2 1 0,-3 0-2 15,1 1 0-15,-2-2 2 0,-1 3-3 0,-1 1-2 0,1 1-5 16,-1 2 1-16,1 1 2 0,-2 3 4 16,1 4 2-16,-3 3-1 0,1 2-1 0,-1 2-2 15,-1 4 1-15,1-3 1 0,0 4-1 0,1 2 2 16,1-1-2-16,4 2-5 0,-1-4 5 16,6 1 0-16,0-5 2 0,0-2 8 0,5-2-9 15,-2-2 1-15,2-2-1 0,0-4 1 0,-1 0 4 16,1-2 2-16,-1-3 1 0,-1-1 1 0,0-2 6 15,2-3 0-15,-1-2 2 0,4-5 3 0,-2 1-7 16,-3-4-3-16,2-1 0 0,-1 0-5 0,-2-3 5 16,0-3 0-16,-2 0-1 0,-2-3-2 15,-1 0 0-15,-3 1-3 0,-2 1 2 0,-3 3 3 16,0 1-5-16,-3 1-1 0,-2 3-3 0,-1 1-3 16,-2 2 3-16,-4 1 0 0,-2 4-2 0,-7-1-4 15,-2 1 1-15,-3 4-1 0,-4 0-3 16,-1-1-2-16,-1 5-12 0,2-1-14 0,5 2-22 15,5 3-34-15,8 0-57 0,5 1-74 0,10 4-112 16,1 1-189-16,10 1-998 0</inkml:trace>
  <inkml:trace contextRef="#ctx0" brushRef="#br0" timeOffset="149794.3602">4896 13334 1036 0,'7'-5'392'0,"4"-4"-27"0,-4-3-41 15,-2 4-42-15,-1 0-55 0,-4 1-49 16,0 1-40-16,-3 3-36 0,1 0-32 0,-2 2-28 16,-3 1-15-16,-4 0-14 0,-2 5-2 0,-5 4 7 15,-5 5-9-15,-3 5 4 0,-2 0-2 0,0 4-6 16,-2 0 6-16,4 1-4 0,5 0-2 0,4-1-2 16,6 1-3-16,6-2-2 0,2 0 3 0,8-2 2 15,1-1-2-15,6-1 1 0,3-3 1 0,9-2 0 16,6-6 5-16,1-3 4 15,4-3-2-15,2-3-1 0,0-2-3 0,1-5-5 0,-5-1 2 16,-2-3 0-16,-1-4 0 0,-2-2 0 0,-3-5-2 16,-1-2 0-16,-3-2 2 0,-1-1-1 15,-2-4 2-15,4 4 2 0,-3 0-3 0,-3 6-1 16,-3 3 1-16,-7 4 2 0,-2 4 0 0,-1 3 4 16,-5 0 2-16,-1 4-11 0,0 2 8 15,-1 0-3-15,-3 3-3 0,-1 2 3 0,-2 1-7 16,-3 6 0-16,0 4 1 0,-4 2 3 0,4 3-1 15,1 2 0-15,-1-1-1 0,7 0-3 0,1-1 4 16,4 1-3-16,2 1 2 0,3 0 4 0,1-2-5 16,4-2 1-16,2 0-1 0,0-7-2 15,4 1 5-15,2-3 1 0,1-3-1 0,2 0 1 16,1-3 1-16,-1-1-2 0,-3-1 3 0,5-3 1 16,-4 0-4-16,1-3 0 0,-2-2-2 0,0 2 1 15,-2-1 2-15,0-1 0 0,-3-1 1 16,-1 1-3-16,-2 1 2 0,2 1-3 0,-3 2 2 15,-4 1 1-15,4 1-5 0,-2 0 2 0,-1 2-3 16,-3 1-3-16,4 0 3 0,-4 1 1 0,2 2-1 16,1 0-2-16,-3 2 3 0,4 0-2 15,-2 1 3-15,0 1 2 0,0-1-2 0,-2-2 1 16,0 0-2-16,1-1 0 0,1 0 3 0,-3-2 0 16,1-1 3-16,5 0-3 0,-2-3 0 0,3 1-1 15,1-2 2-15,3-2 1 0,-2-2-1 16,4-2 2-16,-2 0-3 0,-1-2-1 0,2-1 2 15,4 1 0-15,-4 1 1 0,4-1 4 0,-3 3-6 16,3-2-1-16,4 1 0 0,1 3 1 0,3-1 0 16,-1 5 3-16,2 2-3 0,1 2-6 15,0 2 8-15,-4 3-2 0,-5 1 2 0,-6-1 3 0,-3 1-4 16,-5 1-1-16,2 1-1 0,-5 1 2 16,0 2 1-16,-2-2 2 0,0 4 1 0,-6-2-1 15,0 1 5-15,-6 1-3 0,2-1 4 0,-5-1-3 16,-1 0-8-16,-3-1-15 0,-4 0-30 0,-1-2-51 15,-6 0-137-15,0-4-580 0,-7-2-890 16</inkml:trace>
  <inkml:trace contextRef="#ctx0" brushRef="#br0" timeOffset="150677.371">6562 13765 2048 0,'-10'-12'125'0,"-1"-5"20"0,0-5 7 0,7-1-16 0,0 0 1 15,3-4-12-15,2-1-24 0,5-5-29 0,-2-2-25 16,6-3-19-16,5-1-11 0,-1-1-4 15,5-4-3-15,4-3 0 0,2-3-4 0,0-2 2 16,6-1-1-16,0 0 2 0,-1 4 2 0,-2 8-1 16,-11 9 2-16,-6 4 2 0,-1 5-3 0,-5 6 9 15,0 3 4-15,-4 6 4 0,-2 2 2 16,-1 3-9-16,-1 3-12 0,1 0-13 0,1 6-7 0,-6 2-4 16,1 5 4-16,-4 7 5 0,-2 5 0 15,4 5 5-15,0-1-1 0,4 1 2 0,6 1 3 16,2-1-4-16,6 4 1 0,7 2 0 0,3-2 1 15,3 3-1-15,5-5 4 0,2-1-3 16,1 0-1-16,0-5 3 0,0-1-1 0,-3 0 2 16,-3-1-2-16,-6-2-3 0,0-1 1 15,-10 1 0-15,-6-1 4 0,0 1 3 0,-6-1 5 16,0-2 1-16,-5-3 1 0,-4 1 6 0,-8 0-2 16,-1-1 2-16,-6-2-1 0,-3-2-5 0,-3-1-2 15,-5-1-2-15,3-3-1 0,-2-3-2 0,3-1-1 16,-1-4-5-16,6-2-10 0,3-3-11 0,-1-2-29 15,7-6-46-15,8-5-77 0,2-4-145 16,7-4-369-16,6-7-949 0</inkml:trace>
  <inkml:trace contextRef="#ctx0" brushRef="#br0" timeOffset="150872.2197">7251 13093 1802 0,'8'-8'633'0,"-3"-1"-405"0,3-1-57 16,0 5-30-16,0 3-35 0,-6 2-32 15,0 3-32-15,-2 5-15 0,2 4-1 0,0 3 4 16,-2 4-2-16,-2 6-3 0,0 5-4 0,-2 8-2 16,-5 6 1-16,-1 6-3 0,-1 6-3 0,-1 3-6 15,-1-2-10-15,7 1-4 0,-1-6-15 0,5-1-21 16,0-4-36-16,-2-4-58 0,2-4-73 16,0-4-132-16,-4-5-208 0,0-8-892 15</inkml:trace>
  <inkml:trace contextRef="#ctx0" brushRef="#br0" timeOffset="153602.1507">6793 13573 1759 0,'3'-5'83'0,"7"-2"-23"0,8-2 35 15,5 2 28-15,11-2 15 0,1 1-16 0,5 1-43 16,2 2-30-16,5 1-18 0,-1 0-6 0,5-2-4 15,0 2-2-15,4-1-3 0,-3-1-1 16,-1-1 0-16,0 0-4 0,-1 0 2 16,-5 1-3-16,1-2-2 0,-7 2 0 0,-5 0 0 0,-3-2 1 15,-2 1 1-15,-7-2 4 0,-2 1 3 0,-7 0 6 16,-3-1 8-16,-1-2 1 0,-4 3 2 16,-5-5-4-16,-4 1-4 0,-3 2 1 0,-1 1 1 15,-2 1 4-15,-3 0 2 0,-3 1-4 0,-3 2-6 16,-2 2-5-16,0 1-2 0,-7 2-2 0,3 1 1 15,-4 1 0-15,-1 1-4 0,-2 4 3 0,2 1-3 16,1 2-3-16,0 1-1 16,9 2-4-16,1 2-2 0,5-1-2 0,2 3 0 0,4-1-2 15,2 1 2-15,3 1 1 0,3 0-3 0,3-3 5 16,3 3-3-16,1-1 1 0,-1 0 2 16,8-4-4-16,0 0 4 0,4-3 1 15,3-3 1-15,2 0 0 0,7-5 3 0,1-2 1 0,1-2-2 16,4-4 3-16,-2-1-5 0,-1-1 2 0,1-2 0 15,-8 0-4-15,1-3 1 0,-6 1-2 16,-2-2 1-16,-6 2 2 0,2-1 0 0,-5 1 3 0,-5-2-3 16,0 4 5-16,-2 1-4 0,-3 0 0 15,-3 2 2-15,-2-2-7 0,2 2 6 16,-4 2-3-16,-1 0-3 0,3 0 4 0,-5 3-4 16,2-1 2-16,-1 0-2 0,-1 3 0 0,4 0-1 15,-3 2-3-15,-2-1 4 0,1 4-5 0,0 0 3 16,1 1 2-16,-1-1-3 0,2 1 4 0,1 1-3 15,4-1 0-15,0 0 1 0,-2-2 0 0,4 5-2 16,1-2 0-16,0 0 1 0,1 4-4 16,5-3 5-16,-4 0 0 0,5 0 0 0,-3-1 4 15,4-1-4-15,-1 2 3 0,0-2-3 0,1 0-2 16,2 1 2-16,-1 0-2 0,0-1 3 0,0 0-5 16,0-2 4-16,3 2 4 0,-2-3-2 15,3-2 9-15,0 0-6 0,4-1-2 0,0-1 0 16,-2-1-5-16,1 0 4 0,-2-3-2 0,3 1 2 15,-3 1-1-15,2-2 0 0,-2 0 2 16,2-2-4-16,-1 0 8 0,1 1-7 0,-1 2 0 16,4-4 2-16,1 3-6 0,1 1 4 0,0-2-1 15,4 1 1-15,-2 1-2 0,1 0 2 0,3 2 0 16,1 1-1-16,2-2 5 0,2 3-5 16,1 2 0-16,4-1 3 0,-1 1-9 0,5-1 7 15,6 1-1-15,2 1-1 0,4 0 5 0,1-1-5 16,5 0 3-16,0-1-2 0,-4-1 2 0,2 0-2 15,-4 0-3-15,-5 0 1 0,-5 0-8 0,-4-1 8 16,-7-1 0-16,-5 0-1 0,-5-2 10 0,-6-1-6 16,-1 2 2-16,-5-2 2 0,-3-1 1 15,-4 0-1-15,-2-1-1 0,-1 1 3 0,-1 0-8 16,-2-2 7-16,-3 1-1 0,-3-1-4 0,-3 2 8 16,-3 1-6-16,-4 4 1 0,-5-1 2 0,-6 2-4 15,-2 2 1-15,-8 1 2 0,0 3 3 16,2 3-1-16,-6-1 1 0,1 2 0 0,0 0-3 15,2 1 7-15,5 1-7 0,6-1-3 0,8 3 0 16,11-1-9-16,3-1 5 0,8 3 3 16,1-1-3-16,7-1 2 0,5 1 1 0,7-2-1 15,9-4 0-15,3-3 7 0,8-3-5 0,2-2-2 16,0-4 3-16,-2 0-8 0,-3-5 4 16,-5-2 0-16,-2-2 0 0,-5-3 4 0,-2-6-2 15,-3 0 4-15,-6-3-4 0,2-4 4 0,-1 0-2 16,4-6-1-16,0-1 3 0,1-2-4 0,-9 1 2 15,-1-5-1-15,-2 1-2 0,-6 2 5 0,-3-1-1 16,-7 3 2-16,1 7-1 0,-1-1 3 0,-1 4-2 16,1 6 2-16,0 4 6 0,4 5-2 0,-2 5 9 15,4 3-2-15,2 3-6 0,0 1-4 16,0 2-8-16,-1 5 0 0,1 6-1 0,0 6 3 16,-1 6-3-16,2 4-1 0,0 3 2 0,3 2-8 15,2 0 7-15,4 6 1 0,-1 5-3 16,1-1 2-16,2 2 1 0,5-5-1 0,2 0 0 15,2-7 3-15,3-3-5 0,5-5-1 16,0-3 2-16,1-7-4 0,0-2 1 0,0-6 0 0,-4-2-2 16,3-5 6-16,-4-5-5 0,-1-3 3 15,-4-1 2-15,0-4-6 0,-4-1 8 0,0-4-2 16,-6-3 1-16,0-1 4 0,-6 1-2 0,1-2 1 16,-3 0-2-16,-1-1 8 0,-1 3-8 0,-2 2 1 15,-2 4 2-15,0 4-6 0,-3 0 4 16,1 3 0-16,-2 1 0 0,-3 3 0 0,-1 0-1 15,-1 2 3-15,-2 2-3 0,3 2 5 0,-2 1-4 16,2 3-2-16,1 0 3 0,0 1-11 16,2 4 7-16,3-2 0 0,-1 4 0 0,-1-3 5 15,5 6-3-15,-1 1-1 0,2-3-2 0,2 3 2 0,4-1-1 16,-1 0 0-16,5-1 3 0,-4 2-5 16,5-4 2-16,-1 1-1 0,1-5 0 0,-3-1 4 15,4-1-2-15,-2 0 2 0,3-3 0 0,-1-1-2 16,6-4 1-16,-5-2 1 0,1-1 2 15,1-3-2-15,1 0 0 0,-1-1 2 0,-2-1-2 16,0-3 3-16,0 2 0 0,-1-3-1 0,-1 2 0 16,2-2-2-16,-2 1-1 0,-2-2 2 15,-3 3-1-15,2-3 1 0,-1 2 1 0,-2-1 0 16,2 3 0-16,-3-1 2 0,-1-2-3 0,3 3 1 16,-4-2 0-16,0 5-4 0,1-2 1 0,-1 1-1 15,0-1 0-15,1 3-2 0,-1 0 5 16,0 1-2-16,0 1-1 0,0 1 8 0,-1 1-5 15,1 1 0-15,0 0 0 0,0 2-7 0,0-2 2 16,1 0 0-16,-1 1 0 0,0-3 5 0,0 3-3 16,0 0 1-16,1 0-3 0,0 2 2 0,0 0-1 15,2-1 2-15,1-1 2 0,-3 0-5 16,0-1 3-16,0 1 0 0,2-1 0 0,0-1 5 16,0 2-5-16,-1-1 3 15,3 2-4-15,-1-1 2 0,0 1 0 0,2 0-4 0,-2-1 4 0,1 0-4 16,-3 1 1-16,3 0 2 0,-3-1-3 0,0-2 4 15,-2 1-1-15,3 1 0 16,-2-1 2-16,-1 2-2 0,0-2-1 0,0 0 0 16,-1 0 2-16,1 0-4 0,1 0 3 0,-1 0 1 0,0 0-2 15,0-2 6-15,0 2-2 0,2 0 2 16,-2 0-1-16,0 0 1 0,1 0 0 0,-1 0-2 16,2 0 4-16,0-1-6 0,-2-1 5 0,1 2-1 15,-1-1-4-15,2 0 8 0,-2 0-4 16,1 0 2-16,1-1-1 0,-2 4-5 0,1-4 2 15,0 2-1-15,-1-2 1 0,1 1 1 0,-1-1-2 16,-1 2 2-16,1 0-4 0,0 0 4 0,0 0-2 16,0 0-3-16,0 0 3 0,1 2-5 15,-1-2 3-15,0 0-1 0,0-2 0 0,0 1 2 0,1 0 0 16,-1 1 0-16,0-1-1 0,0 1 0 16,0 0-1-16,0-2 2 0,0 2 1 15,0 2-4-15,0-2 1 0,0 0-1 16,0 0 1-16,0-2 2 0,0 2 0 0,0 0-1 0,0 0-2 15,0 2 0-15,0-2 0 0,0 0-1 16,0 0 3-16,0 0-2 0,0 0 0 0,0 0 1 0,0 0-1 16,0 0 3-16,0 0 0 0,1 0-2 0,-2 0-1 15,1 1-1-15,1-1 1 0,-1 1 0 0,2 2 2 16,-1-3-1-16,1 3-1 0,0-3 2 16,-1 3-2-16,0-3 3 0,0 3-1 0,1 0 1 15,1 3-1-15,-2 1-3 0,2-2 1 0,-2 2-2 16,0 1 5-16,1-1-2 0,0 1 0 15,-1 1 1-15,0-1-2 0,-1 2 0 0,0 0 0 16,0-1 1-16,0 1 0 0,0 2-2 0,0 0 2 16,1-2-1-16,-1 1 0 0,0-3 7 0,2 2-6 15,-2-1 0-15,3-3-2 0,1 1-6 16,-2-3 9-16,1 2-2 0,1-2 4 0,0-1-2 16,0-1-1-16,2-2 0 0,2-1 0 0,3-4 6 15,-1 0-4-15,1-3 1 0,6 1-3 0,-3-4-5 16,3-3 7-16,-1-3-1 0,2 1 2 0,3-1 2 15,-1-2-5-15,3 3 0 0,-3 3-2 16,0-3 4-16,1 6-2 0,5 2 1 16,-1 1-2-16,2 7-3 0,-4-1 4 0,-4 1-2 0,-5 1 2 15,-6-1 0-15,-1 3-4 0,-4 2 2 16,2 2-1-16,-2-1 3 0,2 4 0 16,-2 1 0-16,-2-3-1 0,3 5-2 0,-3-3 1 0,2 2 0 15,-1-1 4-15,1-1 4 0,2-1-7 0,1 0 1 16,1-1-3-16,6-1-1 0,0-1 5 15,6-1 1-15,5 0-2 0,7 1-4 0,8-1 4 16,5 0-2-16,9 1 2 0,4-1 7 0,2 3-8 16,-1-2 2-16,5 1-5 0,-5-4-3 0,1 1 7 15,-6-3 0-15,-3-1 1 0,-3 0-2 16,-3-2 0-16,-9-2 0 0,-5 1 1 0,-7-6 6 0,-7 2-4 16,-4 0 0-16,-6-2-1 0,-5-1-6 15,-1 0 6-15,-3-1 1 0,-1 1 0 16,-6-1 0-16,-2 2-2 0,-5-3-2 0,1 3 2 15,-5-2 6-15,-2 4-5 0,-3 0 0 0,-1 4-1 16,-2 0-4-16,-3 3 4 0,-2 2 0 0,-2 1 3 16,4 2 0-16,-1-1-3 0,5 2-2 0,8 2 0 15,3-1 2-15,8 4-2 0,5 1 1 0,4 3-1 16,4 0-9-16,4 1 10 0,7 0-1 16,5-2 2-16,7 1 6 0,3-4-8 0,3-1 1 15,3-3-1-15,-2-3-2 0,-2-4 1 0,-5-2 2 16,-2-3-4-16,-4-4-1 0,0-1 6 0,-4-5-3 15,1-1 4-15,-4-2 8 0,1-4-10 16,-1-2 1-16,-2-2 0 0,-1-2-3 0,2-4 5 16,-1-2 1-16,-3-3-2 0,0-1-3 0,-2-2 2 15,0 3 0-15,-3 1 2 0,-2 5 7 0,-4 5-9 16,0 3 3-16,-1 5-3 16,-3 4-2-16,1 3 6 0,1 3 1 0,1 1 0 0,1 6 1 15,1-1-4-15,0 4-2 0,-2 1 0 0,0 3 5 16,-1 6-6-16,-4 4 2 0,1 4-3 15,3 3-3-15,-1 2 5 0,3 2 0 0,2 3 2 16,0 3-2-16,0 1-1 0,1 1 0 0,-1 2-1 16,1 0 7-16,-1 2-4 0,-1-2-1 15,0 1-3-15,-1 3-10 0,4 0 0 0,3 0-31 16,8 4-58-16,10 0-141 0,5 1-519 0,4-2-1015 16</inkml:trace>
  <inkml:trace contextRef="#ctx0" brushRef="#br0" timeOffset="155024.2155">12624 13534 1961 0,'-4'-20'214'0,"1"-4"10"0,-1-6-34 16,-3 6-35-16,3 3-9 0,-2 2-20 16,-1 3-21-16,1 4-23 0,-5-2-26 0,2 6-6 15,-2-1-14-15,-4 2-5 0,-1 4-3 0,-3 2-10 16,-4 2-3-16,-2 2-4 0,-5 8 3 0,-1 2-7 16,0 6 0-16,-3 1-3 0,2 5-5 15,2 0 4-15,5 1-1 0,5 1 1 0,1 0 1 16,6 0-4-16,0-1 0 0,7 0-1 15,2-5-1-15,4-1 3 0,4-2 1 16,5-5 0-16,3-3-1 0,10-1 6 0,5-4 0 0,5-3 4 16,9-8 4-16,3-1-8 0,5-5 1 0,0-5-4 15,2-2-2-15,1-5 4 0,-3-1 0 16,-2-4 2-16,-4-4-4 0,-4-2 2 0,-3-6-1 16,1-2 0-16,-6-1 6 0,-5-3-7 0,0 0 2 15,-8-1-4-15,-1 4-4 0,-4 4 7 0,-5 4-1 16,-1 2 2-16,-3 4-3 0,-4 2 1 0,-2 4-2 15,-3 3 5-15,-5 3 5 0,1 5-3 0,-2 2-1 16,-4 6-2-16,0 4-7 0,-6 5 3 16,-1 4 1-16,-7 9 0 0,-1 3 3 0,-1 4-5 15,0 2-1-15,1 2 0 0,6 2 6 16,-2 5-5-16,5 2 0 0,1 6-1 0,6 2-8 16,7 3 8-16,4-2 0 0,7-2 0 0,8-5 0 15,9-5-1-15,6-4-2 0,5-5 1 0,7-3 2 16,4-5-3-16,6-6 0 0,-2-3-4 0,2-6-7 15,-2-3 1-15,2-4-3 0,-4-7 2 16,1-3 2-16,-6-4-4 0,-6-2 3 0,-5-6 1 16,1-5 3-16,-1-1 8 0,-4-5 3 0,2 1-1 15,-7 0-5-15,-3 6 6 0,-4 5-3 0,-7 5 4 16,-4 5 8-16,-4 2-9 0,-2 2 2 16,-3 3-2-16,-2 4-1 0,-4 1 1 0,0 4 2 15,-4 5 0-15,-4 2-5 0,-1 5 2 0,0 4 1 16,-2 3-1-16,3 1 10 0,3 2-10 0,2 3-2 15,6 3 0-15,1 2-7 0,3 1 8 16,4 3 0-16,4-3-1 0,5-4 0 0,5-1 0 0,5-4-2 16,3-4 3-16,8-2 3 0,2-6-2 15,2-4 3-15,4-2-4 0,-1-4-1 0,-4 0 3 16,-1-3-1-16,-4 2 2 0,-5 0-3 0,-1 1 1 16,-5 0-2-16,1 0 0 0,-2 1 3 15,-3-1-2-15,3 1 0 0,1 3-2 0,-2-2 0 16,0 2 1-16,3 2 2 0,-5 1 1 0,2 1-2 15,2 2 0-15,-4 1-2 0,2 0 0 0,0 3 3 16,-2-1-2-16,-1 0 3 0,-1 0-4 16,1-1-1-16,-2-2 4 0,1 1-3 0,-1-4 4 15,1-4 1-15,1 0-2 0,-3-6 0 0,6 0-1 16,0-4 3-16,2-4-2 0,1 0 0 16,3-5 2-16,-3-2-3 0,1-1 3 0,2-3 2 15,0-2-3-15,-1 2 1 0,0-1-2 0,6 2-1 16,-2 2 1-16,3 3 3 0,-1 2 3 0,-3 0 7 15,-2 3 2-15,1-2-1 0,-5 5 0 0,1 1-8 16,-3 3 3-16,-3 3-1 0,-1 1-6 0,1 2 1 16,0 3-5-16,-2 2 0 0,-1 1 1 0,-1 5 1 15,2 0 1-15,-3 3-3 0,2 1 2 16,-4 2-3-16,4 0 2 0,-3 2 1 16,2-3-10-16,-2-1-8 0,2-3-18 0,1-1-15 0,-3-4-19 15,3-4-24-15,-3 0-26 0,-2-4-49 16,4-3-83-16,-3-5-166 0,4 0-453 0,-5-8-703 15</inkml:trace>
  <inkml:trace contextRef="#ctx0" brushRef="#br0" timeOffset="155154.0522">14239 13121 504 0,'-8'-12'456'0,"-1"-4"-105"0,-2-1-122 16,4 7-65-16,5 6-63 0,2 1-79 0,0 5-44 15,0 2-49-15,4 4-131 0,1 6-452 16,4 3-223-16</inkml:trace>
  <inkml:trace contextRef="#ctx0" brushRef="#br0" timeOffset="156354.4427">15084 13710 1968 0,'-18'-20'158'0,"-2"-4"11"0,-5-3 22 16,4 3-10-16,2 6-15 0,1 4-40 0,-3 0-38 0,1 6-23 16,-7 3-15-16,3 1-4 0,-5 4-8 15,-1 6-4-15,0 4-4 0,-2 1-5 0,0 4-3 16,0 4-6-16,3 0-2 0,1 2-6 0,6 3-1 16,3 2 1-16,3 0-7 0,4 1 3 15,7 0-3-15,0-3-2 0,10-1 3 0,0 0-1 16,10-3 4-16,1-1 2 0,10-8 2 0,-2-1 0 15,7-5 1-15,4-4 1 16,-2-2-4-16,-2-3 3 0,2-6-5 0,-2-1-3 0,-1-4 5 16,-2-4-4-16,-5-2 4 0,1-4 0 0,-3-4-2 0,-5-2-1 15,2 1-1-15,-6-2 2 0,-1 5-3 0,-3 4 5 16,0 2 0-16,-7 5-3 0,0 1 8 16,-2 5-5-16,0-1 4 0,-2 5 0 0,-2 2-4 15,3 3-3-15,0 2-3 0,-5 3-1 16,-2 5-1-16,0 4 3 0,-3 1-1 0,0 6-1 15,1 2 3-15,-1 2-4 0,3 5 2 0,2 3 0 16,3 1-4-16,2 3 3 0,4 0-2 0,1 0-1 16,6 1 0-16,6-3-2 0,5-6 0 15,9-3-4-15,7-7 1 0,-1-5-8 16,3-4-3-16,-6-3 0 0,-1-5-5 0,1-5 7 0,-3-4 5 16,0-4 4-16,-1-3 5 0,-5-4 2 0,-2-2 3 15,0-5-2-15,-3-2 4 0,-4-1-4 16,2-5 0-16,-3-2 4 0,-4-4-5 0,-1 0 6 15,-5-2-2-15,-2 1-1 0,0 8 7 0,-4-2 4 16,0 6 5-16,-2-1 3 0,0 4 2 0,-1 5-1 16,3 0-1-16,-5 9 4 0,5 2-5 0,1 5-1 15,2 3-9-15,-3 3-8 0,3 3-3 0,0 6-3 16,0 5 4-16,0 10 0 0,0 3 3 16,4 5-4-16,0 2-1 0,4 5 3 0,-3 2-7 15,3 4 8-15,-1-1-2 0,-4 3-2 16,4 0 5-16,-2-2-5 0,3 0 2 0,0 1 1 15,3-3-4-15,0-2 3 0,6-9-1 0,-3-2 1 16,6-6-4-16,-2-6 2 0,4 0-1 0,0-4-1 16,4-6 7-16,-2-1-6 0,5-7 3 0,0-2 0 15,1-5-4-15,3-3 3 0,0-3 0 16,4-1 2-16,-4-5 0 0,-2 0 1 0,-1 0 0 16,-3-2-2-16,-3-1 7 0,2 2-7 0,-4-2 2 15,1 1 0-15,-4 5-8 0,0-2 7 0,-5 0-1 16,1 3-1-16,-3-2 5 0,-4 4-1 15,-3 0 1-15,0 3-1 0,-4-1 4 0,-1 6 0 16,-4 1-3-16,0 0 2 0,-3 1-12 0,0 1 5 16,-10 4 0-16,-2 0-1 0,-6 2 5 0,-1 5-2 15,-3-2 1-15,5 1 0 0,2 5 2 0,2-3-3 16,4 3-2-16,5 0 2 0,2 0-8 16,5 2 8-16,-1 0-2 0,4 1-1 0,3 0 4 15,5-1-3-15,1-2 3 0,2 0-1 0,3-3 1 16,4-4-3-16,-1-2 0 0,8-3 3 0,-3-1-2 15,2-2 3-15,0-2 0 0,3-1-3 16,-5-3 7-16,1 0-4 0,-1-2 1 16,0 0 1-16,-2 2-4 0,3-3-1 0,-1 2-1 0,2 1 2 15,-6 1-4-15,2-1 6 0,0 2-1 16,1 0-3-16,-3 0 9 0,0 2-8 0,2 3 0 16,-1 2 2-16,0 0-7 0,-5 3 3 0,-1 1-1 15,5 2 2-15,-6 3-2 0,0 0 4 0,-3 1 0 16,0 1-2-16,-5 1 4 0,-2-1-5 15,1-1 1-15,-2 2 3 0,0 1-5 0,0-3 4 16,2-2-2-16,-2 0 1 0,3-4 4 0,-1 0-5 16,0-2 3-16,0-1-2 0,4 1 0 0,0-4 3 15,6 0 1-15,0-1 1 0,2-2-3 16,5-2 4-16,2 0-4 0,2 2 1 0,15 2 2 16,26 9-2-16,23 11 3 0,16 7-2 0,5 9-1 15,0-3 0-15,-13-5 0 0,-21-8 5 16,-17-9 4-16,-22-10 6 0,-5-2 2 0,0-1-4 15,2 1-1-15,1 2-10 0,2 5 2 0,-2 2 1 0,-2 7-2 16,-1-5 4-16,-11-2-2 0,-7-3 2 16,-10-5 4-16,-2 0-1 0,-2 1-2 0,0-2-6 15,-6 1-6-15,-2-1-15 0,-4-2-19 0,-11 2-40 16,0 3-79-16,-4-2-235 0,-1-1-1395 16</inkml:trace>
  <inkml:trace contextRef="#ctx0" brushRef="#br0" timeOffset="164174.3767">1023 14931 2072 0,'3'-5'48'0,"-2"1"-51"0,0 1-6 16,-1 5 4-16,2 3 24 0,-2 1 30 0,1 5 16 16,1 1 3-16,-5 4 0 0,1 2-6 0,-5 5-6 0,-3 1-9 15,1-1-14-15,-3 0 14 0,8-10 16 16,-4 1 8-16,-5 0 7 0,-2 5-16 16,0-2-23-16,-4 3-7 0,-5-3-4 0,-1 3-6 15,-4-2-4-15,-1-1-2 0,0-3-2 0,-1-2-1 16,0-1 4-16,0-2-4 0,1-4 3 0,-1-2-5 15,1-1-1-15,0-4 1 0,1-2-2 16,5-2 2-16,-3-5-3 0,4 2 2 0,2-4-5 0,2 0 1 16,1-2 3-16,6 1-6 0,1 1-1 15,3-3-5-15,5 2-6 0,3 0 2 0,1 0-1 16,6 1 4-16,6-3 1 0,1 1 2 16,9-1 3-16,2 0 2 0,5 1 5 0,7-1 0 15,0 0 4-15,7 2 0 0,0 0-2 0,0 2 2 16,4-1-2-16,-1 3 1 0,38-12-12 0,-13 6-4 15,-14 0-1-15,-14 5-2 0,-4 1 14 16,-1 1 0-16,0 1 1 0,-5 2-3 0,-1-4-1 16,1 3-1-16,-7 0 1 0,1 0-1 0,0 3 2 15,-6-1-5-15,-1 1 3 0,-1 1-3 0,-4-1 2 16,-3 2 1-16,-2-1 2 0,-2 2-2 0,-4-1-3 16,2 1 4-16,-3 0-4 0,0 1 0 15,-2 0 4-15,-2-2-8 0,0 4 1 0,0-2-7 16,0 0-11-16,0 1-1 0,2 1-15 15,2 2-17-15,-3 1-30 0,1 4-54 0,-2 2-71 16,-1 5-136-16,-1 2-218 0,-6 5-966 0</inkml:trace>
  <inkml:trace contextRef="#ctx0" brushRef="#br0" timeOffset="164693.4746">1374 15165 2177 0,'1'-2'98'15,"-1"1"-23"-15,1-1 11 0,0 2 10 0,0-1 3 16,6 0-3-16,1-1-26 0,4 0-28 0,-1 3-14 16,0 1-14-16,4 3-2 0,0 4-2 0,0 3 0 15,0 4 0-15,-1-3 1 0,0 6 1 16,-1 1-3-16,-3 4 4 0,-3 3-2 0,-2 1 2 15,3-1 2-15,-6-1-3 0,-1-4 3 0,-2-2-2 16,1-2-1-16,-1-5 0 0,-1 1-2 0,-2-3 1 16,0-4 0-16,3-2 4 0,0-1-1 15,0-3 10-15,1 0 14 0,-1-1 5 0,-1-2 5 16,0-3-10-16,2-5-18 0,-1-3-11 0,1-5-6 16,1-2 0-16,3-3-3 0,0-4 1 15,5-4-5-15,2 0-1 0,1 0 6 0,4 5-4 16,-2 0 5-16,3 5-1 0,-3-1 0 0,4 4 5 15,-5 1-1-15,1 1 5 0,-3 5 2 0,-6 0 3 16,2 5 0-16,-5 4-3 0,-1 2 0 0,-1 1-12 16,-1 0 1-16,1 3-3 0,0 3-2 15,0 5 8-15,0 5-2 0,-1 3 3 0,-2 2 0 16,-2 2-1-16,3 1 1 0,-2 2-1 0,0-2 2 16,3 2 1-16,2-1 10 0,4-1 1 15,-2-4-3-15,8-2 3 0,-1-4-11 0,4-1 5 16,1-3 2-16,2 0-3 0,2-4 4 0,5-1-8 15,1-3 1-15,3-1-5 0,-1-2 1 0,0-5-8 16,0 1-17-16,-2-5-17 0,-1-1-53 16,-5-1-65-16,1-2-139 0,-2-3-501 0,-2-4-889 0</inkml:trace>
  <inkml:trace contextRef="#ctx0" brushRef="#br0" timeOffset="165589.1024">1445 15066 583 0,'-3'-3'275'0,"-2"1"2"15,2 1 0-15,0 0 14 0,3 1-35 0,0 1-58 16,0-1-72-16,3 0-47 0,-2 0-23 16,0 1-21-16,-1-2-1 0,0 1 2 0,2 0 13 15,0-2 11-15,4 1 1 0,1-1 2 16,4 1-15-16,-1-1-5 0,2 0 0 0,2 0 0 15,1-1 5-15,-1 1-4 0,3-2 1 0,-3 1-9 0,3-1-7 16,-2-3 0-16,3 2-6 0,-2 0 1 16,-2 1-5-16,5 0-1 0,-6-1-5 15,4 1-2-15,-4-1 2 0,-2 3-7 0,-2-1 2 16,-2 2-3-16,-4 0-2 0,-1-1 5 0,0 0-3 16,0 2 3-16,-2 2-1 0,-2 0-3 0,2-2 4 15,-2 0-1-15,2-2 3 0,0 2 1 16,0 0 0-16,0 0-2 0,-2 0-6 0,2 0 1 15,0 0-3-15,0 0 1 0,0 0 1 0,0 2-7 16,0-1 0-16,0-1-4 0,0 0-3 0,0-1-2 16,-1 1-16-16,1 1-8 0,1 0-42 0,-1 4-70 15,4 0-117-15,1-1-268 0,0 2-1092 0</inkml:trace>
  <inkml:trace contextRef="#ctx0" brushRef="#br0" timeOffset="167909.1821">2775 15268 860 0,'-1'-3'161'0,"-1"1"25"0,-1-2 3 15,3 3 9-15,0 1-5 0,2-1-12 0,-2 0-33 16,0 0-36-16,0 0-13 0,-2-1-19 16,2 2-17-16,0 2-12 0,0-2-13 0,0 0-5 15,2 0-7-15,-2 1-3 0,0-1 3 0,0 0 0 16,0 0 2-16,-2 0-2 0,2 1 3 15,0-1-1-15,0 0 1 0,0 1 1 0,0-1-9 16,0 0 1-16,0 0-7 0,0 0-3 0,0 0 0 16,0 0-2-16,0 0 2 0,0 1-2 0,2-2-1 15,-2 1-3-15,0 0-1 0,0 1 2 16,0-2-4-16,0 2 2 0,0-1-3 0,0 0-2 16,0 0 3-16,0 0-2 0,1 0 3 0,-1 0-1 15,0 0-2-15,0 0-2 0,0 0 1 0,0 0 0 16,2 1 6-16,0 2 5 0,1-1 3 15,4 0 2-15,2 3-2 0,-2-3-2 0,0 0 3 16,3-1-3-16,-2-1 3 0,2 1 2 0,1-1-1 16,1 2 5-16,4-4-2 0,2 1 1 0,2 0-3 15,3-1-4-15,0-1 1 0,1-2-2 16,-1 3 0-16,-1 0 1 0,1-2-3 0,-3 3-1 16,0-1-1-16,-1-1 0 0,-2 2-3 15,-1-2 2-15,2 1 0 0,-2-2-4 0,0 2 4 16,-3 0-4-16,2 1 1 0,-3 1 1 0,-2-2-5 15,1 2 3-15,-1-1-3 0,-2 1 2 0,-2 1 1 16,0-2 0-16,-4 1 0 0,2-1-1 0,-2 1 0 16,-2 0-4-16,1 0 4 0,-2 0 1 0,1 0-3 15,0 0 4-15,-2 0-6 0,2 0 1 16,0 1 1-16,0-2-1 0,0 2 0 0,-1-2-7 16,1 1-7-16,0 0-19 0,-1 0-12 0,1 1-13 15,0 0-32-15,0 2-35 0,0 2-51 0,0 0-70 16,1-1-95-16,-1 0-161 0,0 0-392 15,-1 3 29-15</inkml:trace>
  <inkml:trace contextRef="#ctx0" brushRef="#br0" timeOffset="168347.9149">2944 15536 178 0,'-10'2'232'0,"-3"0"-41"0,-1 3-1 16,3 0 12-16,2 0 16 0,0-1 6 16,1-2-27-16,2 1-41 0,2-1-32 0,0 1-25 15,1 0-13-15,0-3-4 0,3 1 0 0,0-1 8 16,0 0-5-16,0 0 1 0,0 0-6 16,1 0-8-16,1 0 1 0,-1 0-5 0,2-1-2 15,1-1-7-15,7 0-10 0,6-3-9 0,5-1-12 16,6-1-6-16,3 1-9 0,1 0 1 15,2 1-2-15,0-1-5 0,-2 3 3 0,-1 1-4 16,-2 0-2-16,0 2 4 0,-3-1-3 0,-1 2 1 16,-2-1-2-16,-2 0 0 0,-3 2-1 0,-3-1 1 15,-3 0 3-15,2 0-3 0,-3 0 0 16,-2 0-1-16,1-1-3 0,-4 2 4 0,0-1-2 16,-3-1 3-16,-2 2-3 0,-1-2-3 0,0 1 3 15,0-1-2-15,-1 0 4 0,1 1 2 16,-2-1-1-16,2 0-2 0,0 0 0 0,0 0 0 15,0 0 1-15,0 0 2 0,0 0-1 0,0 0-2 16,-1 0-2-16,2 0-1 0,-1 0 3 0,0 0-5 16,0 0 3-16,-1 0-3 0,1-1-11 0,0 1-8 15,0 0-25-15,0-1-40 0,-2 2-53 0,1 0-103 16,-3 1-209-16,0 1-844 0</inkml:trace>
  <inkml:trace contextRef="#ctx0" brushRef="#br0" timeOffset="171836.9793">4100 15611 1400 0,'2'-19'238'0,"3"-5"-156"15,2-7 19-15,3-1 37 0,2 4 14 0,4-4 13 16,-1 0-25-16,3-4-34 0,2-7-29 0,0-2-17 15,5-3-4-15,-2-4-8 0,-2 1 3 16,2 1-3-16,-4 1-1 0,-3 2 0 0,-2 5-3 16,-5 3-6-16,-3 5-4 0,-3 5-2 0,-3 5 1 15,-4 6 3-15,-3 5-2 0,-3 2-10 0,-3 4-4 16,-2 3-10-16,-6 3-3 0,-3 3 1 16,-3 4-10-16,-3 5 2 0,0 4-1 0,1 4-2 15,5 1 3-15,3 3-2 0,6 0-1 16,4 3-3-16,8 0 3 0,3 1 1 0,6-1 2 0,6 0 1 15,3 0-2-15,9 1-1 0,2-3 0 16,5 0 2-16,4-1 0 0,0-2 4 0,3 1-3 16,-4-1-1-16,6-1 1 0,-7 0-2 15,-1-4 3-15,-5 3 0 0,-6-1-3 0,-1-3 0 16,-4 0 1-16,-4-2-3 0,-6-1 4 0,-1 0 2 16,-5-2 0-16,0-2-2 0,-5 1 4 0,0 0 0 15,-5-1 4-15,-5-1 4 0,-1 0-4 0,-4-1 1 16,-4 1-3-16,-1-3-2 0,1-2 3 15,-2-2-2-15,4 2-2 0,1-4-6 0,6-2-9 16,-1 0-17-16,4-4-20 0,4-1-32 0,-1-3-60 16,5-2-95-16,3-4-180 0,4-7-379 0,5-2-752 15</inkml:trace>
  <inkml:trace contextRef="#ctx0" brushRef="#br0" timeOffset="172023.2514">4696 14893 1421 0,'11'-14'298'0,"2"-4"12"0,3-3-24 0,-1 5-25 15,-4 3-44-15,-2 3-48 0,-4 4-53 0,-1 2-45 16,-3 4-25-16,-1 2-30 0,0 3-8 16,3 4 2-16,0 3-1 0,1 6 4 0,-3 4 1 15,-1 3-3-15,0 6 0 0,0 2 2 0,-4 7-2 16,2 4-2-16,-3 4 3 0,2 4-7 16,-1-1-5-16,1 2-11 0,1-3-26 0,0-3-34 15,-2-3-54-15,2-5-67 0,-3-5-116 0,0-5-153 16,-3-3-429-16,-1-4-351 0</inkml:trace>
  <inkml:trace contextRef="#ctx0" brushRef="#br0" timeOffset="173783.4429">4350 15389 1801 0,'-1'-3'97'0,"2"1"-10"0,3 0-4 0,4-2 1 15,3-1 1-15,8 0 5 0,5-4-14 16,8 1-20-16,8-1-15 0,2-3-6 0,7-2-4 16,1 2-1-16,3-3-4 0,1 2-6 0,-3 1-3 15,-1 0-5-15,-3-2 0 0,-2 4-3 0,-1-2-2 16,-2 3 2-16,-5-3-4 0,-2 1 1 0,-4 2 1 16,-1-1 2-16,-2 1 3 0,-6-3 5 15,-3 2 2-15,-6-2 5 0,-4 3 8 0,-4-2 2 16,-2 2 6-16,-3 0 3 0,-3-1-2 0,-1 2 2 15,1 0-4-15,-5 0-5 0,-2 1-8 16,-1 0-2-16,-4-2-4 0,0 1-5 0,2 2 3 16,-3 1-3-16,5 1 0 0,-1 1 0 0,-1 0-5 15,3 3 0-15,-2 0-5 0,2 2-2 0,-2 3 1 16,1 1-4-16,0 3 1 0,0 3-3 16,0 0 2-16,1 4-1 0,-2 0 1 0,0 4 3 15,3-1-3-15,0 2 0 0,0 2-1 16,4-1-1-16,0 1 3 0,2 1 0 0,2-2 0 0,2 1-2 15,3-1 0-15,2-4-2 0,-1 0 3 16,4-4 4-16,-2-2-3 0,2-1 3 0,3-3-2 16,-1-2 2-16,0-2 3 0,0 0 1 15,0-3 3-15,0-1-2 0,0-2 3 0,2-1-4 0,-2-1 2 16,2-2 1-16,-3 0-6 0,0-2 6 0,1 0-4 16,-4-2-2-16,1 0 2 0,-2 1-1 15,4-3 1-15,-7 1-1 0,4-2-2 0,-5 3 0 16,1 1-3-16,0-3 5 0,-2 3-3 0,-1-4 3 15,0 3-1-15,0-3-3 0,0 4 2 0,-1-4-3 16,-1 5 3-16,1 0-1 0,-2-1-3 0,2 5 4 16,0 0-4-16,1 2 3 0,0 0-1 15,0 0-1-15,0 1 0 0,-1 1-3 0,1 0 2 16,0 0-6-16,1 1 1 0,-1 1 2 16,0 0-5-16,0 1 7 0,1 1-2 0,2 2 3 15,-1 2 0-15,1-1 1 0,1-1 0 0,2 3-2 0,-2-4 3 16,3 3-3-16,-2-1 1 0,0 2 1 15,2-3-2-15,-1 1 2 0,2-1-2 0,2-1 1 16,1 1 1-16,0-2 1 0,4 0 1 0,0 0-2 16,4-2 2-16,1-1-3 0,1-1 2 0,1-1 0 15,2 1-4-15,0-1 4 0,3 0-4 16,2-1 1-16,0 0 3 0,1 1-4 0,-1-1 4 16,1 0-5-16,0-3 4 0,0 3-3 0,1-2-2 15,1 2 4-15,2-1-7 0,-1-1 6 16,0 0-2-16,2 0-2 0,2-1 5 0,3-3-3 15,1 3 3-15,2-1 1 0,0 1-2 0,-3 0 0 16,1-1 0-16,-2 2 1 0,-1 1-4 0,0-2 5 16,-5 1-3-16,-2-2-3 0,-2 1 9 15,-6 0-7-15,3 1 4 0,-4 1-1 0,-4-4-2 16,-3 2 2-16,0 0-1 0,-3 1 3 0,-2 0-3 16,-3 0 3-16,-2-1 0 0,3 0-2 15,-5 1 7-15,-1-1-7 0,2 1 5 0,-3-1 1 16,-1 1-3-16,-1 0 2 0,-1-1-3 0,-2 2 1 15,0-2-5-15,-3 0 6 0,-2 2-1 16,-2-2-6-16,-2 2 11 0,-3 0-9 0,-1 0 2 0,-3 1 5 16,-4 0-9-16,1 3 8 0,-6-1-4 15,3 3 2-15,-2 1-1 0,-3-1-1 0,1 2 2 16,0 3-3-16,1 1 5 0,4 3-6 0,2 0 0 16,5 2 4-16,3 1-9 0,6-2 8 0,2 1-5 15,4 3-1-15,6-1 3 0,2 1 1 16,4-1 2-16,3-3 0 0,5-3 2 0,5-3-5 15,1-3 2-15,7-3 4 0,0-2-7 0,1-3 6 16,-1 0-3-16,-2-2-4 0,-7-4 8 0,-2 0-4 16,-5-3 2-16,-3 1-1 15,0-6 1-15,0 0 0 0,-2-2-3 0,-1-3 5 0,-2-1-10 16,-2-3 9-16,-3-1-2 0,-1 1-1 0,-2-3 10 16,-1 4-8-16,-3-1 3 0,3 0-1 0,-3 1-3 15,2 2-1-15,-3-1-1 0,-1 5 2 16,4 3-3-16,-3-1 5 0,4 3-1 0,-4 2-1 15,4 0 4-15,-3 4-3 0,3-1 2 0,2 6 1 16,-1-1-4-16,0 2 1 16,0 1-2-16,2 1 0 0,-2 2 0 0,2-1 0 0,0 0-3 15,0 0-3-15,0 0 3 0,0 2-3 0,2-1 3 16,-2 1 3-16,0 1-3 0,2 0 3 0,-2-1-2 16,2 1 0-16,-1 0 2 0,-1-1-1 15,1-1 2-15,-1 1-3 0,1-2 6 0,-1 1-6 0,1-1 1 16,-1 1 3-16,1 0-7 0,-1-1 4 0,1 1-2 15,-1-1 1-15,0 1 1 0,0-1 1 16,0 2 1-16,0-2-1 0,0 0 1 0,3 1-3 16,-3-1 1-16,0 1 2 0,-3-1-7 0,3 0 7 15,0 1-2-15,-1 0-2 0,0 0 5 16,0 2-1-16,-1-1 2 0,-3 0 0 0,2 0 3 16,1-1-7-16,-3 0 2 0,2-1 1 15,-2 2-5-15,0-2 6 0,3 0-2 0,1 0-2 16,2 0 2-16,0 0-6 0,-1 0 2 0,1 1 1 15,-1 1 2-15,1-1-1 0,-1-1 0 0,0 1 1 16,0-1-4-16,0 0 6 0,0 0-2 0,0 0-1 16,-1 0 0-16,1 0 0 0,0 0 2 0,0 0 0 15,0 0 2-15,0 0-3 16,0 0-2-16,0 0 1 0,0 0-2 0,0 0 4 0,1 0-2 16,-1 0-1-16,1 0 5 0,-2 0-6 0,1 0 2 15,0 0 0-15,0 0-2 0,1 0 1 0,-1 0-1 16,0 2 0-16,3-2 0 0,-3 1 2 15,1 0 2-15,-1 0-3 0,2 0 7 0,-2 0-7 16,0-1 1-16,0 3 3 0,1-3-11 0,-1 1 10 16,1-1-3-16,-1 0-1 0,0 0 4 0,0 0-2 15,0 0 3-15,1 0-4 0,0 1 6 16,0-1-6-16,-1 0-1 0,-1 1 5 0,2 0-8 16,-2-1 10-16,1 0-6 0,1 0-1 15,-1-1 5-15,2 2-4 0,-2-1 3 0,0 0-3 0,1 2 4 16,-1-2-5-16,0 0 0 0,0 0 2 15,2 1-6-15,-2-1 6 0,0 0-3 0,1 0-1 16,-1-1 8-16,0 1-6 0,0 0 4 0,1 0-2 16,-1 1-4-16,0-1 2 0,0-1-3 0,0 1 3 15,0 0-6-15,0 1 6 0,1-1-1 0,-1 0-4 16,0-1 9-16,0 1-11 0,0 0 4 16,0 1-3-16,2 0-7 0,-2-1-1 0,2 1-10 15,1 0-10-15,-2 2-21 0,0 1-23 0,1-1-43 16,4 5-62-16,-3-3-100 0,0 4-207 15,3 0-574-15,-5 1-108 0</inkml:trace>
  <inkml:trace contextRef="#ctx0" brushRef="#br0" timeOffset="174413.3446">5325 15215 536 0,'-2'-6'268'0,"1"-2"31"0,1-3-33 0,3 3-20 16,1 1-18-16,-2 1-20 0,5 2-40 0,-4 1-42 15,3 2-36-15,-2 1-28 0,2 2-11 16,0 1-5-16,1 6-4 0,3-1 0 0,-3 5 1 16,0 1 1-16,1 4-6 0,2 1-2 15,-1 2-8-15,-4 2-4 0,0 1 1 0,1-2-5 0,-2-1-1 16,-2-1-3-16,2-3-5 0,0-3-2 16,-3-1-3-16,2-5 0 0,-1-1-1 0,1-3 5 15,-1-2 3-15,-1 0 5 0,0-3 17 0,3-2 5 16,-1-1 4-16,0-7-5 0,5-2-19 0,1-3-8 15,0 0-8-15,2-4-1 0,-1 1 1 16,-1-2 1-16,0 1-1 0,1 2-3 0,-1 3 1 16,0 2-1-16,-1 3 1 0,0-1 4 0,-2 5 0 15,0 3 0-15,0-2-2 0,0 4-2 0,1 1-1 16,2 1 1-16,-4 5 0 16,4 2-2-16,-1 1 0 0,3 3 0 0,-2 3 0 0,1-2 4 15,1 5-2-15,-1-1-1 0,0-2-1 16,5 1-5-16,-2-3 1 0,1 1-14 0,4-2-41 0,-1 0-79 15,2 0-220-15,2-4-713 0,3-2-566 0</inkml:trace>
  <inkml:trace contextRef="#ctx0" brushRef="#br0" timeOffset="175012.1053">6688 15165 473 0,'-2'-4'294'0,"-2"-2"-31"0,1-5-6 0,-2 3-15 15,3 0-18-15,-1-1-35 0,-3 2-31 0,4 0-20 16,-3 0-22-16,1-1-6 0,2 1-13 0,-4-1-6 16,3 1-6-16,0 2-14 0,-5 1-9 15,4-1-12-15,-2 1-10 0,-1 1-8 16,-1 2-7-16,-2 1-6 0,2 2-8 0,-2 0 4 0,-5 2-5 15,3 1 3-15,-2 1 6 0,-1 0-8 0,1 3 0 16,1-2-2-16,-1-1-4 0,3-1 3 16,2 2 2-16,5-3-4 0,-3 1-2 0,5-3 0 15,0 1-2-15,0-1 1 0,1-2 6 0,-1 1-6 16,2 0-1-16,0-1 0 0,0 0-3 0,2 0 5 16,-2 0 1-16,0 0 0 0,0 0 0 15,0 0 1-15,1-1 1 0,-1 1 3 0,0-1 9 16,0 1-8-16,0 0 5 0,0 0-5 0,2-1-9 15,-2 1 11-15,0 0-5 0,1-1-1 0,-1 0 0 16,0-1-5-16,1 1-6 0,-1 1 2 0,1-1 1 16,-1 1-7-16,0-1-3 15,0 1-6-15,2 0-13 0,2 0-1 0,-1 0-12 16,0 0-16-16,2 1-19 0,-2 1-30 0,0 0-26 0,4 0-37 16,-4 0-58-16,2 3-64 0,-2-3-75 15,-2 1-108-15,0-1-220 0,-1 0 126 0</inkml:trace>
  <inkml:trace contextRef="#ctx0" brushRef="#br0" timeOffset="175350.4935">6345 14679 1 0,'-8'-7'0'0,"-3"0"0"0,1-3 154 0,-2 2 226 0,3 2-36 15,1 1-44-15,4 1-42 0,-2 1-16 16,4 0-11-16,1 1-26 0,0 1-39 0,1 1-51 16,0 0-50-16,0 1-28 0,1-1-15 0,0 3 8 15,0 0 15-15,3 1 10 0,1 2 12 16,4 2 2-16,1 2 1 0,1 2-1 0,0 2-2 15,-1 0-9-15,-1 1-16 0,1 1-6 0,0 2-10 16,0-1-6-16,-1 3 1 0,3 2-9 16,-3 1 0-16,1 3-2 0,0 1-4 0,-4 4-5 15,2-1-10-15,-2 1-31 0,-4 3-58 0,-1 0-81 16,0-1-167-16,-1 0-333 0,4-3-897 0</inkml:trace>
  <inkml:trace contextRef="#ctx0" brushRef="#br0" timeOffset="176427.8241">6957 15025 1529 0,'2'-7'239'0,"0"-4"0"0,0-3-8 0,-1 3-21 0,-2 4-27 15,-3 0-36-15,1 2-43 0,-2-1-28 16,-2 3-24-16,-2-1-13 0,-2 1-3 0,-5 2-10 15,1 2-3-15,-5 3-2 0,-4 0-2 0,0 4-1 16,-3 3-1-16,0 3 1 0,-1-2-6 0,2 4 0 16,2 1-5-16,3-4-5 0,3 4 2 0,5 1-2 15,1-2 2-15,3 1-2 0,2 0-2 16,4-3-2-16,2 0 0 0,3-2 4 0,1 1-1 16,5-2 4-16,2-1-2 0,6-3-1 15,-3-3 4-15,5 0-3 0,2-1 3 0,-2-4 0 16,5-2-3-16,-2-1 1 0,-1-3-2 0,-1-2 1 15,-3-2 0-15,2-1 0 0,-6-1-2 0,4-1-1 16,-5 1 3-16,0-4-1 0,-3 3 3 16,-3-2 1-16,3 0-4 0,-5 2 1 0,2 1-1 15,-2 3 0-15,-3-3 3 0,0 3 1 0,-3-1 0 16,1 2-1-16,-2 4 2 0,2-2 0 0,1 3 2 16,-1 4 4-16,-2-1-7 0,4 1-1 0,-1 0-4 15,1 1-5-15,-1 3 3 0,0 3 1 0,0 0 0 16,-1 5 1-16,-2-1 0 0,4 3-1 15,-1-2 0-15,2 2 2 0,3-2-2 0,-2 2 0 16,0-2-2-16,5-2 2 0,-3 0 2 0,5 1 0 16,-1-2 4-16,0-4-3 0,4-1 0 0,0 0 1 15,0-2 2-15,7-1 2 0,-3 1-4 16,-1-4 1-16,3 1-4 0,-2-3-1 0,-1 0 6 16,-1-1-2-16,1 0 1 0,-2-1-1 0,3-2-5 15,-1 2 1-15,4 0-2 0,-2 1 2 16,0-1-1-16,1 1 2 0,1 2 1 0,-2-1-3 15,-1 2 3-15,0 1-2 0,-1 0 1 0,0 1 0 16,-2 0-3-16,4 0 1 0,-3 1-1 0,5 2 2 16,-1 1 0-16,2 1 1 0,-4 2-2 15,4-1-3-15,3 2 4 0,-2 0-2 0,1 3 3 16,0-2 1-16,1-2-3 0,5 1 2 0,0-2-3 16,4 1 2-16,0-1-1 0,1-2 1 15,6-2 1-15,-3-3-4 0,-1 0 3 0,3-2-3 0,-3-3 0 16,3 3 0-16,-1-4-3 0,-3 2 1 15,-3-4-1-15,0 0 3 0,-1 2 3 0,-1-4 0 16,0 3 1-16,-3-3-2 0,-3 1 4 0,-5 0-1 16,-2-1 2-16,-5 2 3 0,-4-2-3 0,-4 2 2 15,-1 0-3-15,-3-2 0 0,0 3 1 16,-3-1-2-16,-1 2 1 0,-5-1-3 0,0 5 3 16,-1-1-2-16,-8 2 0 0,-2 3 3 0,-1 2-7 15,-8 1 6-15,-2 5-4 0,-6 1 0 0,-3 3 4 16,-1 1-4-16,3-2 4 0,5 3-1 15,7-3-2-15,8 3-2 0,9 1 0 0,7 0 2 16,3 0-3-16,4 0 3 0,5-3-2 0,6-3-2 16,6-2 4-16,3-3-1 0,7-4 0 15,6-1 2-15,-2-3-3 0,1-3-2 0,-5-3 0 16,-3 0 4-16,-3-4-3 0,-5-2 4 0,-2-4 0 16,-5-3-2-16,-1-5 6 0,2-1-4 0,-3-3 1 15,-2-3 6-15,-2-2-5 0,-1-3 2 0,-3 1-2 16,-2-2-2-16,3 3 2 0,-4 1 2 0,-5 2-2 15,0 3 1-15,-6 1 2 0,-3 5-1 16,0 3 5-16,1 4 6 0,-3 3 1 0,4 4 5 16,1 1-1-16,1 6-1 0,3 2-4 0,2 2-6 15,-1 3-5-15,0 6-4 0,2 2 0 0,0 5 0 16,-1 4 1-16,3 3 2 0,2 5-1 16,1 3 1-16,5 1-1 0,-2 5-1 0,6 3 2 15,-1 1 0-15,0 1-1 0,2 2-3 0,-2 0 2 16,2 2-5-16,0-1 4 0,-1-2-3 0,0 0-24 15,2 1-31-15,0-3-75 0,3 1-176 16,-2-4-822-16,-1-5-611 0</inkml:trace>
  <inkml:trace contextRef="#ctx0" brushRef="#br0" timeOffset="177942.4446">9374 15234 1326 0,'0'-6'212'0,"-2"-6"-5"0,2 0-13 0,0-4-7 15,1 3 7-15,0-1-10 0,-1 0-32 0,0 1-17 16,-2-3-34-16,-2 2-11 0,0-1-4 16,-2 1-8-16,-2 4-8 0,-7 0-20 0,3 1-17 0,-8 2-17 15,-2 2-5-15,-5-1 3 16,-1 4-5-16,-2 2 4 0,-5 1-1 0,1 4 4 0,-3 0 7 16,2 3 1-16,-2 2 2 0,0 3-9 15,2 3-5-15,4 4-5 0,7 1-3 16,1 2 3-16,10-2-5 0,0 4 1 0,7-3-2 0,4 1-7 15,4 2 8-15,5-2-2 0,7-2 3 0,4-4 3 16,5-5-2-16,8-1-1 0,9-7 3 16,6-1 1-16,4-6-3 0,2-1 3 0,0-7-4 15,0-1-5-15,1-5 5 0,-3-3-5 0,-4-2 3 16,-5-2 1-16,-7-2-6 0,-4 0 4 0,-5-3-2 16,-2-1 4-16,-3-5 0 0,-6-1 2 0,3-2-1 15,-8 0 0-15,-5-2 1 0,-2-2 2 0,-3 3 0 16,-1 0 5-16,-5 1-10 0,-1 4-1 15,-6 0 0-15,3 5-6 0,-2 3 10 0,-4 3-1 16,4 4 1-16,-2 7-1 0,2 1 4 0,1 6-1 16,0 2-1-16,-3 4 3 0,4 4-8 0,0 7 1 15,-3 3-2-15,-1 6-5 0,3 4 7 16,2 4 0-16,0 3 0 0,1 1-2 16,5 4 1-16,1 1-2 0,3 2 4 0,3 4 2 0,2 0-7 15,4 2 3-15,1-1-6 0,2-4-2 0,7-3 5 16,3-6-5-16,8-4 4 0,1-8-3 15,6-4-3-15,-4-6-4 0,3-5-3 0,-4-5 3 16,-4-6-4-16,0-3 5 0,0-7-4 0,-4 0 0 16,2-5 3-16,-5-3 1 0,0-6 4 15,-2-2 1-15,-3-4 1 0,-2-1 0 0,-3-1 7 16,-2 4 4-16,1 4-1 0,-5 3 4 0,-2 4-5 16,-2 3-3-16,-2 6 10 0,-2 3 0 0,0 2 5 15,-2 3 1-15,-2 4-6 0,-1 3-5 0,1 4-5 16,-5 6 1-16,0 3 0 0,-4 6 4 0,1 2-2 15,1 1-4-15,3 3 3 0,2 0-2 16,2 2 1-16,3 2 3 0,4 0-3 0,5 1 1 16,4-2-1-16,2-2 1 0,7-2 1 0,0-5 1 15,3-4 0-15,1-2-1 0,1-2 2 0,0-6-1 16,3-2 2-16,2-5 3 0,-1-8-4 16,3 2-1-16,1-6-2 0,-3 1 2 0,1-2-1 15,-4 1 2-15,-6 0 0 0,-1 1-5 0,-2 0 5 16,-2 1-5-16,2 2 2 0,-2 2 4 15,-3-2-5-15,2 1 1 0,1 2-3 0,-2 1 1 16,0 2 2-16,1 1 1 0,-2 3-1 16,-2 0-3-16,1 2 1 0,-2 1-1 0,2 2 0 0,-4 5 4 15,-2-2-5-15,1 2 4 0,-2 1-2 16,-1 1-2-16,2 0 5 0,-1 2-4 0,-1-4 4 16,-1 2-2-16,2-3 1 0,1-1-1 0,-1-3-1 15,1-2 4-15,1-1-5 0,1-2 3 16,2-4-1-16,0-1-2 0,8-3 4 0,-4-5 0 15,3-1 2-15,3-3-2 0,2-3-1 0,2-3 1 16,0-3-2-16,4-1 3 0,-2 0-4 16,1-2 4-16,1 2-3 0,1 3 0 0,3 4 4 0,3 3-2 15,2 4 3-15,2 1 2 0,-3 3-7 0,-5 5 2 16,-3 0-2-16,-7 4 0 0,1 2 3 16,-4 4 0-16,0 2-1 0,-3 0-7 0,1 5 3 15,-6-1-2-15,0 0 3 0,2 4 2 16,-6 0-2-16,2 2 1 0,-4 1-2 0,1-1 1 0,-1-1-1 15,-1-1-3-15,3-1-9 0,0-3-21 16,1-1-25-16,2-4-58 0,0-2-78 0,0 1-187 16,3-4-633-16,-1-6-625 0</inkml:trace>
  <inkml:trace contextRef="#ctx0" brushRef="#br0" timeOffset="178095.2594">10987 14579 1140 0,'-15'-9'482'0,"0"0"-352"0,-3-2-40 0,6 4-32 16,1 5-26-16,3 1-27 0,0 3-46 0,-3 3-115 15,-1 3-334-15,1 1-759 0</inkml:trace>
  <inkml:trace contextRef="#ctx0" brushRef="#br0" timeOffset="179369.2153">11585 14926 2268 0,'-8'-5'145'0,"-3"-2"30"16,-7-2-13-16,2 2-4 0,1 1-24 16,-5 0-36-16,0 6-25 0,-4 2-17 0,-1 4-5 15,-3 2-15-15,1 4-5 0,0 2-10 0,2 4-6 16,0 2 3-16,3 2-10 0,5 3 2 0,1 0-5 15,5 2-2-15,4 1-1 0,5-2 0 0,6-1 1 16,8-3-2-16,6 0 4 0,7-3-4 16,3-7 1-16,5 0 3 0,3-6-7 0,3-4 6 15,1-2-4-15,-1-5-1 0,-2-2 3 0,0-4-5 16,-5-1 4-16,-5-4-1 0,-4-4 3 16,-4 0-2-16,0-3-1 0,-5-2 4 0,0-4-9 0,-1 2 10 15,-5-4-5-15,-1 0 0 0,1 3 6 16,-6 1-2-16,2 2 5 0,-3 5 1 15,-2-1 1-15,0 5 1 0,-2 0 1 0,1 5 5 16,-3 2-1-16,1 2 5 0,2 3-3 0,-1 1-8 16,2 3-3-16,0 2-8 0,-2 3 1 0,-1 5 1 15,-3 3-2-15,-1 6 1 0,3 2-2 0,3 0-2 16,2 2-1-16,4 4 2 0,4 0 0 0,3 2-1 16,1 0 6-16,4 0-7 0,3-3-1 15,2-1-1-15,4-5-7 0,-2-5 0 0,5-4-5 16,-3-3 3-16,0-5-2 0,-2-2 2 0,-1-3 4 15,0-4-3-15,0-4 4 0,-1 0 2 0,-3-7 5 16,-1-1 4-16,0-4-4 16,-3-4 5-16,1-2-4 0,-2-4 0 0,-2-4 9 0,1-2-3 15,-3-3 0-15,-1 1 0 0,-1-2-2 16,0 2-2-16,0 0 1 0,0 4 5 0,-4 2-3 16,-3 4 4-16,-3 5 1 0,-1 0 0 0,0 5 6 15,-2 2 0-15,2 4 3 0,1 2-1 0,1 4-3 16,-1 5-3-16,2 3-5 0,1 2-2 0,-1 7-4 15,-2 4 1-15,1 6 0 0,-2 4-2 0,4 7 5 16,-1 1-4-16,2 3 3 0,0 5 0 16,3 0-2-16,0 6 2 0,-1 0-2 0,2 1-1 15,1-1-7-15,1 0 5 0,3-3 2 0,-1 1-1 16,3-5 8-16,5-3-8 0,2-5 2 16,6-3-1-16,0-4 0 0,1-3 0 0,4-6-2 15,-1-3 3-15,1-6-8 0,1-1 5 0,0-4-3 16,0-4-5-16,0-1 10 0,-1-3-8 0,-1-2 6 15,-4-2 2-15,2-1-7 0,-4 1 9 0,2-5-6 16,-2 3 2-16,-1 0 4 16,-1-2-1-16,-1 0 4 0,-1 0-2 0,-4-2 4 0,0 1-7 15,-4 0 3-15,0-1 1 0,2 0-10 0,-3 0 9 16,-2 1-2-16,1-2 0 0,-3 2 6 16,0 1-1-16,0 2 2 0,-4 0-3 0,-2 1 5 15,0 2-7-15,0 0 1 0,-1 3 2 0,-4 1-5 16,-1 1 5-16,-2 3-4 0,-1-1-1 0,-3 4 2 15,-6 3-3-15,-3 3 3 0,-6 3-1 0,-4 4 2 16,1 2-3-16,-3 0-2 0,6 2 1 0,3 4-5 16,3-2 4-16,5 4 3 0,1 0-3 15,3 1 8-15,3 1-7 0,5-1 2 0,4-2-2 16,3-3-1-16,7-1 1 0,3-2 0 0,5-5 3 16,5 1-7-16,4-6 6 0,4-1-1 0,1-3-3 15,0-2 11-15,0-2-10 0,-3-3 3 16,-1-1 3-16,-5-2-9 0,0-3 6 0,0-2-1 15,-2-1 0-15,-2-1 0 0,2-4 4 0,-3 4-1 16,-2-1-6-16,3 4 10 0,-8 0-9 16,3 5 2-16,-4 2 2 0,-3 2-8 15,0 2 5-15,-3 2-1 0,3 3 2 0,-2 1 1 0,1 3-1 16,-2 4-1-16,1-1-1 0,-2 3 3 0,1-2-2 16,0 4 2-16,-3-2 1 0,3 0-6 15,0 2 4-15,-3-5-2 0,2 2 1 0,3-3 3 16,-3 2-1-16,1-1 0 0,-1 0-3 0,-1-5 2 15,3-1-2-15,0-2 2 0,3-1 2 0,0-1-6 16,4-5 5-16,-1 0-4 0,1-4 3 0,3-4 5 16,0 0-5-16,1-3 3 0,1 2-3 15,2-1-2-15,2-4 2 0,-2-1 0 0,-1 1 1 16,-1-3-2-16,-2 1 3 0,1 2-2 0,-1 0 2 16,0 5 3-16,0 1-3 0,-2 4 0 0,0 4-1 15,2 2 0-15,-5 0-2 0,0 2 3 16,-1 4 2-16,1 0-2 0,-1 3 2 0,-1 4-2 15,-1-3 0-15,1 2 5 0,-3 3-5 0,1-3 2 16,-1 4-1-16,-1-1-5 0,-2 0 5 0,1 1-2 16,0-2 3-16,-1-1-1 0,1-1 1 15,2 0-2-15,-1 1-3 0,5-5 4 0,1 1-10 16,4 1-7-16,5-2-19 0,4 0-36 0,5 0-7 16,9 0-44-16,5 0-92 0,9 0-282 15,4 2-1216-15</inkml:trace>
  <inkml:trace contextRef="#ctx0" brushRef="#br0" timeOffset="179885.5679">14850 15136 1992 0,'-16'-8'301'0,"-6"-2"-151"16,-1-1 6-16,-4 4 8 0,7 2-11 0,-1 0-23 15,1 2-31-15,3 2-24 0,2 1-22 0,4 1-17 16,0 1-12-16,2 2-11 0,2 0-1 15,4 3-2-15,0 0-5 0,1-2 0 0,2 2 0 16,3 2 2-16,0-3 1 0,4 1 5 0,3 2-3 16,2-5-2-16,0-2 1 0,4 1 1 15,-1 0-2-15,4 1 1 0,2 3-5 16,-1-4-3-16,1-1-2 0,1 0 1 0,4-2 0 0,-4 2-3 16,8-2 0-16,-1-2-4 0,1 0 2 0,-1-3 0 15,1-1 4-15,-4 0 1 0,4 0 0 16,2-2 0-16,3-1-2 0,-1 0 2 0,-1-3 1 15,3 2-1-15,-4-3 1 0,0 1-3 0,-3-5 1 16,2-2 1-16,-4-2 1 0,-3-1 0 16,-2-1 2-16,-4-3-1 0,-4 0-1 0,-1 1 6 15,-8-1-1-15,3 2 0 0,-6 0 4 0,-2 3-5 16,-2 2 0-16,-5-1 5 0,3 4-5 0,-3 2 7 16,-1 4-1-16,2 3-2 0,-2 2 2 0,-1 2-5 15,0 1 2-15,3 5-3 0,-9 3 0 0,3 2-2 16,-2 7-2-16,-2 2 1 0,2 7 0 15,0 6 4-15,2 5-1 0,3 2 2 0,3 5-1 16,-1 6-2-16,-3 3 3 0,0 5-3 0,1 4 1 16,1 7-3-16,5 2-4 0,2 3 7 0,2-1-4 15,2 0 6-15,1-1 2 0,-3 0-10 16,-1-3 0-16,-1-4-6 0,-3-3-4 0,0-5-13 16,-3-5-24-16,-4-4-64 0,-3-3-72 0,-3-4-117 15,-1-10-332-15,6-8-1034 0</inkml:trace>
  <inkml:trace contextRef="#ctx0" brushRef="#br0" timeOffset="180052.173">15092 15565 2188 0,'16'-8'161'0,"12"-2"13"15,12 0-10-15,2 0-15 0,-2 5-25 0,4-1-34 16,0 1-29-16,0 1-28 0,-2 1-15 0,5 1-8 15,-2 0-8-15,5 1-21 0,2 1-66 16,3-1-207-16,-2 0-816 0,1-3-544 16</inkml:trace>
  <inkml:trace contextRef="#ctx0" brushRef="#br0" timeOffset="180823.5457">16382 15639 2002 0,'-5'-19'121'0,"4"-8"25"0,1-9 16 15,9-3-5-15,4-1-4 0,8-1-17 0,8-8-22 16,8-5-18-16,7-1-26 0,4-6-16 16,4 0-15-16,2-2-19 0,2 3 1 15,-4-1-4-15,-2 7 1 0,-7 4 0 0,-7 6-8 16,-10 8-1-16,-6 5-1 0,-9 5 5 0,-2 7-2 16,-7 4 3-16,-2 3-3 0,-1 4-8 15,-5 1 0-15,-2 6-6 0,-2 2 1 0,-7 5 2 0,-3 4-5 16,-4 7 2-16,-4 3 0 0,-2 3-1 15,5 3 4-15,-1 3 2 0,6 3-2 0,3 4-5 16,4 0 4-16,7 3-3 0,2 0 4 0,11 0 4 16,4 0-7-16,6-4 3 0,4 0-2 0,3-5-2 15,3-1 5-15,1-4 2 0,1 1-2 0,-1-3-3 16,-4-1 3-16,-1-1-4 0,-2-4 3 16,-6-1 4-16,1-3-5 0,-8-2 1 0,-5 0-2 15,-3-3 0-15,-5 3 4 0,-2-2 3 0,-8 0-1 16,0 0 3-16,-6-1-3 0,-5 0-4 15,-4-1 2-15,-2-2 1 0,-7-1-8 16,4-3-2-16,-2 0-14 0,1-3-23 0,4-1-23 0,6-1-45 16,6-3-63-16,3-3-120 0,9-4-276 0,8 0-1026 15</inkml:trace>
  <inkml:trace contextRef="#ctx0" brushRef="#br0" timeOffset="181638.7505">17549 15042 1231 0,'12'-8'429'0,"3"-4"-25"0,-3-1-97 16,-6 6-63-16,-4 6-68 0,-4 2-63 16,-3 5-39-16,-5 1-19 0,-7 4-3 0,-7 5-1 15,-7 4 0-15,-3 4-8 0,-5 1 0 0,-1 0-2 16,-2-1-10-16,1 3-4 0,1-2-8 16,6 0-8-16,4 1-1 0,8-3-2 0,7-2-5 15,7-3 0-15,5-2-1 0,8-2-2 0,2 0 4 16,9-2 4-16,7-4-3 0,8-2 2 0,9-4-2 15,8-3 0-15,-2-4 2 16,2-3-2-16,-2-3-1 0,-4-7-2 0,-7-2-1 16,1-5 0-16,-5-4 2 0,-5-2 1 15,0-5-3-15,-6 4 2 0,-2-2-1 0,-6 1-3 0,-1 3 4 16,-3 3 0-16,-1 2-1 0,-4 1 2 0,-3 4 0 16,-3 2-3-16,-2 2 3 0,-2 3 4 0,3 1-6 15,-5 3 1-15,-1 0-2 0,-4 3-7 0,-2 2 7 16,-3 4-1-16,-1 1 3 0,-1 4 0 15,0 3-3-15,2 4-2 0,-2 4 1 0,8 2 3 0,-1 3-4 16,2 1 3-16,6 2-2 0,0 0-3 16,3 4 6-16,4-1-2 0,1 2 1 0,9-3 1 15,4 1-3-15,1-3-2 0,4-1 2 0,6-1 3 16,1-5-2-16,1-3 3 0,2-2-4 0,0-8-3 16,-1 0 4-16,2-3-2 0,1-2-2 15,-1-1-1-15,-2-3-6 16,0-1-2-16,-3-3-4 0,-3-2 1 0,0 0-2 15,-1-2 1-15,2-1-2 0,-1 1-2 0,1-3 2 0,4 0-2 0,-5 2 3 16,4-2 3-16,-4 2-1 0,3 3 5 16,-3 1 2-16,-1 0 1 0,-3 3 4 0,2 0 1 15,0 0-1-15,-1 1 0 0,1 4 0 16,3 0 0-16,0 1 1 0,-3 2 3 0,4-1-2 16,-3 1-2-16,3 0-1 0,-1-1 0 0,4 1 2 15,2-1 3-15,0 0 0 0,3-2 0 0,-1-3 0 16,3-3-2-16,-4-1 2 0,-1-2 4 15,-3-5-4-15,1-2 2 0,-1-5-1 0,1 0 0 0,-5-2 3 16,1-2 3-16,-7-3 4 0,2-3 0 0,-5-2 2 16,-1-1-1-16,-1 1 1 0,-5 0 3 15,0 3 2-15,-4 2 1 0,1 3 1 0,-3-2-2 16,0 5 5-16,-2 2 2 0,-2 1 4 0,0 2 2 16,-3 2-5-16,2 6-2 0,-4 1-4 0,1 6-2 15,0 3-6-15,-2 1-5 0,-1 4-3 16,-2 6-5-16,-4 4 1 0,4 4 1 0,-3 4 0 15,1 3 3-15,2 1-3 0,0 4-1 0,1 4-1 16,0 3 0-16,4 4 2 0,-4 4-2 16,0 4-1-16,1 3-2 0,-1 7 2 15,-1 4 1-15,-2 5 0 0,2 4 3 0,2 2-6 0,0-5-3 16,-1 1-11-16,2-8-14 0,0-3-31 16,-1-8-40-16,0-5-44 0,2-9-51 0,-1-10-27 15,-1-9-35-15,1-9-78 0,-2-6-108 0,2-4-410 16,2-8-47-16</inkml:trace>
  <inkml:trace contextRef="#ctx0" brushRef="#br0" timeOffset="182249.9918">18736 15062 767 0,'12'-20'265'0,"6"-6"44"16,7-4-39-16,3 5-1 0,2 7-12 0,0 3-39 16,0 7-47-16,0 2-39 0,1 6-30 0,-1 5-25 15,1 5-12-15,-2 5-19 0,-7 4-11 16,-3 5-7-16,-4 1-6 0,-4 4-6 0,-5 1-2 15,-1 5 0-15,-4 0-3 0,-2 0 2 0,-6 0-4 16,0 2-5-16,-1-4 1 0,-1-3-8 0,3-7 2 16,1-5-2-16,1-8-2 0,3-3 6 15,1-4 2-15,1-6 0 0,3-3 1 0,2-5-3 16,5-7-4-16,3-5-2 0,5-6 5 0,-1-5-4 16,5-5 1-16,-1-5 2 0,1-7-6 15,0-5 3-15,3-8 2 0,3-4 3 0,2-4 2 16,3-3 1-16,-2 0-1 0,-1 0 0 0,-2-2 1 15,-3 6 3-15,-6 8 7 0,-5 6 15 0,-6 14 13 16,-3 8 16-16,-2 9 11 0,-3 5 2 0,-2 8-4 16,1 4-17-16,-3 6-18 0,2 3-19 15,-4 7-9-15,-1 8-6 0,-6 7 2 0,-2 11 4 16,-3 7-3-16,1 6 2 0,0 8-2 0,1 4-4 16,0 4 4-16,7-1-1 0,6-5 3 0,9 0 0 15,5-2 0-15,6-2-2 0,4-3-4 0,4-3 3 16,4-5-4-16,2-9 0 0,2-2 3 15,2-8 0-15,0-4 2 0,1-4-1 0,8-4 2 16,11-4-2-16,6-7 2 0,-3-5-2 16,-8-8-1-16,-13-6 4 0,-5-7-6 0,-3-7 6 15,-3-4 3-15,2-2-4 0,0 0 8 0,-6-2-5 16,-3 2 0-16,-2 1 1 0,-6 1 1 0,-6 8 4 16,-1 5 5-16,-7 4 7 0,-2 7 2 15,-1 2 3-15,-1 5-4 0,1 4-12 0,-3 3 0 16,-4 3-7-16,-7 4-2 0,-4 5 5 0,-7 3-2 15,-4 6 3-15,1 3-4 0,2 1 3 0,4 5-3 16,5 4 1-16,2 0 0 0,6 3-5 16,5-1 5-16,7 0-9 0,4-3 5 0,6 0 2 15,4-4-5-15,7 0 5 0,3-3-4 0,7 0 1 0,1-4-4 16,2-4-10-16,3-3-26 0,-1-5-40 16,-2-4-61-16,-1-3-165 0,1-5-886 15,2-5-567-15</inkml:trace>
  <inkml:trace contextRef="#ctx0" brushRef="#br0" timeOffset="184337.6069">21076 14494 1882 0,'-10'-8'218'16,"-2"-4"-37"-16,0 3 28 0,6 7-23 16,4 2-39-16,2 1-49 0,2 0-47 0,-1 3-26 15,2 2 1-15,0 9 8 0,3 0 7 16,0 6 7-16,3 1-4 0,4 2-2 0,3 2-7 16,-2 5-5-16,2-3-6 0,2 2-7 0,-4-1-4 15,2 3-5-15,-3-2 2 0,-3-1-1 0,1-3-3 16,0-2 3-16,-2-8-3 0,-1-3 3 0,-4-5-1 15,1-4 0-15,-3-1 2 0,-1 0 5 16,-1-5 14-16,0-2 1 0,2-3-1 0,0-7-12 16,1-5-10-16,0-5-5 0,-3-3-3 0,4-3 4 15,-1-3-1-15,1-1 0 0,0 0 0 16,1 2-6-16,-2 1 4 0,4 4-1 0,0 2 2 0,1 3 5 16,-2 3-8-16,2 3 1 0,-2 3-2 15,0 3-2-15,0 4 2 0,-2 5-4 16,4 1-2-16,-4 6-4 0,4 3 4 0,2 5 2 0,-1 4 5 15,2 4 8-15,0 3-7 0,0 1 3 16,1 1-4-16,1 0-2 0,-3 3 5 16,2-3 0-16,-4 1 0 0,2 2-2 0,0-2 1 0,-4-1-7 15,1-2 3-15,-4-5 5 0,2-5-9 0,1-2 2 16,1-7-4-16,-3-5-4 0,2-4 8 16,1-4-1-16,6-6-1 0,0-4-6 0,5-5 1 15,-1-3-2-15,-1-3 3 0,1-3 5 0,-3-2 0 16,-2 1 0-16,-1 0 1 0,1-2-5 0,-5 6 9 15,1 0 0-15,0 4 3 0,-4 3 3 16,2 2-5-16,-3 6 1 0,1 2 2 0,1 6 1 0,-5 3-5 16,2 2-1-16,0 2-5 0,3 6-6 15,-2 6 11-15,5 3 0 0,0 5 4 0,3 2 6 16,0 2-8-16,0 1 0 0,1 2-1 0,5-2 3 16,-2 2 0-16,3 1 0 0,2-1-1 0,1-2-4 15,2-2 4-15,1-4 1 0,-2-1 3 16,1-4 5-16,0-4-7 0,3-5 1 15,-1-6-1-15,3-3-4 0,3-4 7 0,3-4-1 0,-3-5-2 16,1-3-2-16,-5-3 1 0,-1-4 0 0,-1-3 1 16,-2-5 4-16,1-1-5 0,2-3 0 15,-4-3-1-15,-2-5-4 0,-1-3 7 16,-5 0 0-16,2 1 2 0,-10 3-1 0,-1 7 1 16,-5 5 0-16,-5 6 4 0,1 7 9 0,-4 3-5 15,-3 6 0-15,0 4-4 0,-1 2-9 0,-6 6 6 16,-2 5-4-16,-3 6 2 0,-5 8 1 0,-1 4-3 15,0 3-4-15,4 3 2 0,-2 3 3 16,6 2-4-16,-1 7 3 0,3 3-4 0,2 4-3 0,5 0 6 16,8 0-1-16,7 0 2 0,8-4 5 15,12-2-9-15,12-6 1 0,7-8-4 0,6-4-2 16,5-6 2-16,3-5 0 0,7-6-2 0,2-3-7 16,5-4 1-16,1-2-9 0,-3-4-4 15,-2-3-5-15,-4-5-7 0,0 0 3 0,-5-7-3 16,-5-2 7-16,-1-3 10 0,-4-4 7 0,-3-1 8 15,-4-4 0-15,-6 5 7 0,-5 1-1 0,-5 3 7 16,-8 1 6-16,-6 3 0 0,-3 3 5 0,-4 0 6 16,-4 2 3-16,-3 4-1 15,-4 0-1-15,-4 4-6 0,-4 3-8 0,-5 0-1 0,0 5-3 16,-7 4 0-16,-3 3 10 0,-2 5-10 0,-3 1 0 16,0 4-2-16,0 3-2 0,2-1 3 15,1 4 1-15,-1-1-1 0,8 0-3 0,-1 2-2 16,9 0-3-16,5-1 0 0,9 0 7 0,7 1-6 15,9-4 1-15,7-3-7 0,10-3-3 16,4-5 3-16,6-3-5 0,0-3 2 16,2-6-6-16,2-1 0 0,-1-3 1 0,0-6 2 0,-2-2 3 15,-2-4-4-15,-6-5 2 0,0-3-2 0,-2-2-5 16,-3-4 12-16,-4 0 0 0,-3-3 6 0,-2 2 4 16,-7-1-4-16,-1 3 1 0,0 4 2 15,-6 1 3-15,3 3 1 0,-6 3 5 0,-1 0 3 16,-5 4 0-16,-3 2 5 0,-2 4-2 0,-3 2-1 15,-3 3-1-15,-3 3-8 0,-3 3-1 0,-6 5-3 16,-2 6 0-16,-2 3 3 0,3 3 0 0,2 5-2 16,0 0-5-16,5 2 3 0,0 2-3 15,3 2 2-15,2-1 6 0,7 2-7 0,0 1 2 16,8 0-2-16,3-1-2 0,5 0 3 16,1-3 1-16,8-2 0 0,0-4-1 0,4-2 1 15,3-4-4-15,3-4 3 0,0-2 3 0,4-4-4 16,2-1 5-16,5-4-4 0,-1-4 1 0,-2-1 5 15,4-5 0-15,-5-2-2 0,-2-4-1 0,1 0-3 16,-3-3-1-16,-5 0 3 0,4-2 3 0,-6 0-3 16,1-1 1-16,-3 0-3 0,-1 4-5 15,-4 1 7-15,-3 5-1 0,-1 1 2 0,0 1 1 16,-3 3 0-16,-4 4-3 0,-2 0-1 0,3 3 4 16,-3 0-7-16,2 3 2 0,0 1-3 0,5 3-1 15,-2 5 4-15,-1 1 0 0,1 3 2 0,-1 1-1 16,3-1-1-16,-2 3 0 0,-1 0-1 0,3 1 4 15,-4 0-3-15,5-1 1 0,-1 1-1 16,-1-2-5-16,-1-1 4 0,3-3 1 16,-1-2 0-16,-1-5 2 0,-2-1-3 0,3-5 0 15,0 3-1-15,-2-4 4 0,4-5-3 0,5 1 4 16,-1-3-2-16,2-5-4 0,-2 2 5 0,4-2-2 16,-3-4 2-16,3 0 3 0,-1-2-4 0,-1 0-1 15,2 1 0-15,-2 2-1 0,-1 0 0 0,0 2 3 16,-2 2-1-16,-1-2-1 0,-2 5 3 15,1 0-4-15,-3 3 3 0,-4 1 1 0,3 2-5 16,0 0 2-16,-2 2-3 16,0 0 3-16,-1 4 0 0,3 0 0 0,-2 1 2 0,3 2-4 15,2 1 2-15,-2 2 0 0,0 1 0 0,1 0 2 0,-3 1-2 16,3-2 0-16,-2 1-1 0,-3-1-1 0,3 1 2 16,-4-4 1-16,-1 0 1 0,3 0-2 15,-3-4 1-15,0 0-2 0,-1-2 0 0,3 0 4 16,-2-2-3-16,1 0 1 0,3-1-3 0,-2-2-3 15,-2-2 2-15,4 2-3 0,-4-2-6 16,3 0-12-16,-2-3-11 0,-1 2-13 16,-1-1-14-16,4 0-11 0,-3 1-24 15,0 1-36-15,0-2-59 0,2 2-129 0,-2 2-281 0,1 0-958 0</inkml:trace>
  <inkml:trace contextRef="#ctx0" brushRef="#br0" timeOffset="185490.355">25071 14827 1 0,'2'-6'0'0,"0"-2"49"0,4-3 269 15,-2 2-23-15,-2-2-14 0,3 0-25 0,-2 1-30 16,-2 0-23-16,2-1-24 0,0 1-15 16,-1-2-11-16,0 2-21 0,-2 0-10 0,2 1-13 15,-1 2-6-15,-1 2-8 0,0 0-5 0,-1 3-8 16,-1 2-23-16,-1 0-19 0,-3 1-19 0,-2 4-13 15,-6 2 3-15,-5 2 2 0,-3 3 6 16,-5 0 3-16,1 4-4 0,-4-1 2 0,2-3-6 16,5 4-3-16,1-2-7 0,4 1 3 0,6 0-3 15,4-1-4-15,3 1 9 0,7 0-5 0,3-1 2 16,5 2 5-16,6-1-2 0,4 0 5 0,5 1-2 16,4-1 1-16,1 0-2 0,1 2-5 15,-1-3 2-15,-4 1-7 0,-3-2 4 0,-3 0-6 16,-5-3 2-16,-5 1 2 0,-2-3-5 0,-7-2 5 15,0 0-3-15,-2-2 0 0,-1-2 5 0,-5 1 0 16,-1 0 3-16,-5 0-1 0,-4 0 2 0,-1-3-5 16,-7-2 1-16,3 1 2 0,-7-1-9 15,3-2 0-15,-2 1-14 0,-1-1-22 0,0-4-30 16,7 3-65 0,1-1-104-16,4 0-252 0,7-1-1144 0</inkml:trace>
  <inkml:trace contextRef="#ctx0" brushRef="#br0" timeOffset="187104.8923">20807 15827 789 0,'-7'-5'255'0,"4"-2"51"0,-2 0-24 16,1 0-12-16,2 1-19 0,-1 0-47 0,0 3-48 16,1-1-34-16,2 3-27 0,0 0-21 0,-1 1-18 15,1 0-14-15,0 1-14 0,0-2-11 16,0 1-4-16,0 1-4 0,0-1 0 0,0 1 1 16,0-1-6-16,0 0 5 0,0 1 0 15,1-1 4-15,-1 0 11 0,0 0 1 16,0 0 5-16,0 0-1 0,0 0-1 0,0 0-6 0,0 0-1 15,0 1-1-15,0-1-9 0,0 2-1 0,0-2-5 16,0-2-3-16,0 4 3 0,0-2-1 16,0 0 2-16,0 0-4 0,1 0 1 0,-1 0 1 0,1 1 5 15,2 0 5-15,0 0-2 0,0-1 2 16,1 2-6-16,0-2 0 0,1 2 4 0,2-1-2 16,1 0 1-16,-2-1-4 0,1 2-2 15,2-2-3-15,-4 1 1 0,1 0 1 0,0 0-1 0,-3-1 3 16,5 1-4-16,-5-2-4 0,5 2 5 15,-3 0-2-15,1-1 5 0,4 2-1 0,0-1 0 16,2 0-1-16,3-2-1 0,1 1 4 0,7-3-1 16,3 1 1-16,0-1-2 0,5-3-1 0,4 1 0 15,-1 0-4-15,2 0 4 0,-1 2 2 0,0-4-5 16,-1 6 1-16,-1-2-4 0,-4 2 3 16,1 0 1-16,-2 1 1 0,-3-1-1 0,-2-1-4 15,-5 2 3-15,-3 0-4 0,-4 2 5 0,-1-1-1 16,-5-1-4-16,-1 0 3 0,-3 1-4 15,-1-1 1-15,0 0 4 0,0 0-1 0,-1 1 0 16,0-2-4-16,1 1 1 0,-1 2-1 0,-1 0 4 16,-1-1-8-16,1 5-12 0,2-4-16 0,-3 1-30 15,0 1-23-15,-2-1-40 0,2 2-51 16,-4 1-72-16,-1 0-140 0,1 1-333 0,-6 3-795 16</inkml:trace>
  <inkml:trace contextRef="#ctx0" brushRef="#br0" timeOffset="187434.4922">20817 16023 920 0,'-1'2'164'0,"1"-4"7"0,0 2-7 0,2 0 14 15,3 0 28-15,5-1 6 0,5 1-34 0,1-2-30 16,7 1-24-16,0-2-24 15,7 0-19-15,1-1-21 0,0-3-12 0,1 5-13 0,5-2-6 16,-4 1-4-16,1-2-10 0,-1 1 0 0,-5 0-4 16,-1 1-2-16,1 2 0 0,-5 0-3 0,1 0 1 15,-4-1-6-15,-2 2 5 0,-3 1-5 0,-2 0 0 16,-4 1 3-16,0 1-6 0,-4-2 5 16,0 0-5-16,-3 0 2 0,-1 3 2 0,-1-4-1 15,1 1 2-15,0 0-3 0,1-1 0 0,0 1-2 16,0-1 1-16,-1 1 3 0,4-1-7 0,0 0-5 15,3-1-15-15,-1 0-26 0,3 0-37 16,3-4-76-16,-1 0-145 0,-1 1-284 0,4-3-924 16</inkml:trace>
  <inkml:trace contextRef="#ctx0" brushRef="#br0" timeOffset="187958.615">23115 15557 1894 0,'10'-6'39'0,"2"0"22"0,6 0 36 0,-7 6 24 16,-1 1 6-16,-1 3-11 0,-6 3-29 0,2 4-14 15,-5 2-2-15,-2 4-7 0,-3 2 0 0,-4 3-13 16,-3 1-7-16,-1 2-2 0,-4 0-12 16,-1-2-3-16,-3 0-5 0,0-2-3 15,0-3-2-15,0-1-3 0,0 0 1 0,0-4-3 0,-2-1 1 16,-2-3-3-16,3-1 0 0,1-2 3 16,0-4-8-16,0-2 9 15,4-3 0-15,-2-4-2 0,5-4 5 0,1-4-7 0,3-1-1 16,1-2-2-16,2-4-2 0,4-1-1 0,3-1-4 15,2 1 6-15,5-1-3 0,-1 1 3 0,4 1-2 16,5-2-5-16,-1 3 3 0,5 4-4 0,0-1 3 16,4 5 0-16,5 1-4 0,1 3 4 0,1 2-2 15,3 2 1-15,0 3 1 0,4 1 1 16,3 2 3-16,2 1 0 0,-1 4 1 0,0 0-3 16,1 2 3-16,-2 1-1 0,0 1-3 0,-1-1 0 15,-5 2-3-15,-4 0 2 0,-9 0 1 0,1-1 1 16,-4-3-1-16,-3 0-4 0,-2-1 3 15,-4-2-2-15,-4 0 1 0,1 0 2 0,-2 0-6 0,2-2-1 16,-2 2-10-16,1-3-13 0,-2 1-20 16,-1-1-31-16,4 1-41 0,-2-2-58 0,3 0-112 15,-3 2-190-15,1 0-514 0,-3 0-75 0</inkml:trace>
  <inkml:trace contextRef="#ctx0" brushRef="#br0" timeOffset="188285.9182">22480 16270 1620 0,'0'0'779'0,"3"0"-717"0,4 0 38 0,10-2 25 15,13-1 22-15,10-1 2 0,10-2-47 16,8-1-32-16,5 0-19 0,4 3-11 0,7-4 0 15,2-2-4-15,4 2-1 16,1-1-7-16,1 1 3 0,4 1-4 0,-2 0-8 16,-1 2 4-16,3-1-14 0,-9 2-1 0,-1 2-2 0,-6 0-5 15,-8-2 2-15,-7 1-3 0,-6 0 4 0,-8-1-4 16,-9 0 4-16,-7 2-1 0,-8-2-2 0,-5 1 2 16,-4 2-6-16,-3 0 0 0,-5 0-3 15,0 2-21-15,-1-1-15 0,-3 0-30 0,0 1-31 16,-4 0-33-16,-2 3-67 0,-9 2-102 0,0 2-210 15,-4 1-553-15,-6 0 26 0</inkml:trace>
  <inkml:trace contextRef="#ctx0" brushRef="#br0" timeOffset="188573.8007">23326 16508 2164 0,'4'0'167'0,"3"0"-70"0,3 1 44 15,4 1 35-15,4 1-4 0,2 1-37 0,0 1-52 16,-3 5-26-16,-3 1-18 0,4 7-16 16,-6 1-2-16,1 4-5 0,0-2 2 15,-2 2 4-15,-6 4-5 0,1 0-4 0,-6 4-3 0,-2-2-1 16,-3 4-2-16,-4-4 1 0,3-1 1 16,-4 0-3-16,-6-4 4 0,3-2-2 0,-7-3-1 15,0-2 7-15,-8 0-4 0,-2 0-1 0,-2-1-3 16,-6-3-4-16,3-1 2 0,-3-6 0 15,3 2-2-15,-2 0-10 0,-1-3-7 0,2-4-18 0,0-7-17 16,5-5-20-16,0 1-35 0,3-5-42 16,4 1-80-16,2-2-182 0,3-5-533 0,8-3-537 15</inkml:trace>
  <inkml:trace contextRef="#ctx0" brushRef="#br0" timeOffset="188765.3307">23263 16491 1846 0,'17'-16'287'16,"11"-7"7"-16,12-6-50 0,1 4-33 0,5 2-47 16,-1 2-50-16,4 1-35 0,-4 4-20 0,5 2-20 15,-1 0-11-15,-6 4-9 0,-1 5-12 16,-3-3 0-16,-2 2-5 0,-4 1 0 16,-2 0 1-16,-1 4-6 0,-2 1-4 0,-5 1-17 0,-3 2-23 15,0 0-48-15,-8 2-75 0,2 0-143 16,-3 3-319-16,-4-3-1004 0</inkml:trace>
  <inkml:trace contextRef="#ctx0" brushRef="#br0" timeOffset="189255.8951">23696 16652 2544 0,'5'-1'92'0,"-2"-3"19"0,6 4 1 16,1 0 2-16,2 1-7 0,-2 3-30 0,6 3-27 16,-4 0-9-16,0 4-12 0,7 2-10 15,-2-1-2-15,-1 3-6 0,2-1 5 0,-5 3 4 16,4-2-8-16,-6 3 0 0,0 0-6 0,-1 1-4 16,-2-1 4-16,-2 0-1 0,-1-2-2 15,-2-3-3-15,1-2 1 0,-3-4-1 0,1-4 6 16,-1-1 5-16,-1 0-4 0,0-1-2 0,1-1-3 15,-1 0 6-15,0 0 3 0,0-1 9 0,1 1 5 16,0-3-9-16,4-1 0 0,-2-3-9 16,5-6-1-16,0-1 1 0,3-6-1 0,2-4 0 0,7-1-8 15,2 1-5-15,1 0 4 0,4 3 5 16,1 1 3-16,0 5 5 0,-3 1 0 0,2 1 1 16,-6 5 5-16,-1 1 5 0,-1 3-2 0,-4 3-3 15,3 2-4-15,-5 3-11 0,2 1 8 16,-4 3-1-16,-1 0 2 0,2 4 2 0,-4-1-7 15,-2 2-1-15,2 3 1 0,2 1 4 0,-2 0 0 16,0 0 3-16,-3 1-4 0,3-5-8 16,-4 0 6-16,3-3-2 0,1-2 9 0,-4-1 12 0,4-4-5 15,2-3 2-15,2-6-4 0,9-5-8 16,9-4 0-16,1-4-3 0,8-3-5 0,3-3-7 16,1-6-9-16,3-5-20 0,-2-6-31 0,7-7-59 15,-1-5-187-15,0-6-1356 16</inkml:trace>
  <inkml:trace contextRef="#ctx0" brushRef="#br0" timeOffset="191340.453">14232 7138 1 0,'1'-6'0'0,"0"-4"0"0,2-1 0 16,0 2 0-16,-3 0 0 0,0 2 17 0,-1-1 168 16,-1 0-24-16,0-1-25 0,1 1-1 0,0-1 3 15,1 0-5-15,-1 0-10 0,1 0-14 0,0-1-8 16,-1 0-1-16,0 2 9 0,0 1-2 15,-1-1-13-15,-2 1-21 0,2-1-16 0,0 0-11 16,-5 1-8-16,2-1-5 0,0 0-3 0,-4-2-8 16,3 3-2-16,-5-3 0 0,3 0-1 0,-2 1 7 15,-2-1 11-15,0 2 3 0,1-2 0 0,-1 3 1 16,1 0-8-16,-2 2-7 0,-1 1-4 16,1 0-10-16,0 1-5 0,-2 1-1 0,2 0-6 15,-5 2 4-15,4-2 0 0,-4 2 0 0,-1-1 1 16,6 1-3-16,-6 0 1 0,2 0-3 15,0 3 5-15,-2-2-2 0,0 0 0 0,-1 1 1 16,-1-1 2-16,2 2 3 0,-2 0 0 16,0 0 1-16,3 1 0 0,-3-2-2 0,2 1-1 0,2 0-1 15,0 2 2-15,0-2-3 0,-1 1-1 0,2 1-1 16,-3-1-2-16,-1 0 1 0,0 1-1 0,-1 0 2 16,-1 0 2-16,3 1-1 0,-2-1-3 15,2 1 1-15,0 1 0 0,-1-2 1 16,4 2 0-16,-2-1 0 0,-1 1-2 0,4-2 2 0,0 0 1 15,1 1-1-15,0 1 2 0,1-2-2 16,1 0-4-16,-1 1 3 0,0 1-2 0,0 0-1 16,3 0 3-16,-2 0-2 0,-1 1-1 0,2-1 3 15,0 1 2-15,-1 1 1 0,0 1 2 16,-3 0-2-16,-2 0-1 0,-2 1 0 0,0 0-3 16,-1-1 2-16,-1 3-2 0,3-2 1 0,-3 1-1 15,4-1-1-15,1 2 1 0,-3-2-2 0,7 2 3 16,-5-2-3-16,4 2 0 0,-1-2 2 0,2 2-3 15,-2 1 0-15,2 0 2 0,-1-2 0 16,-2 3 0-16,4 1 2 0,-5-1-2 16,1-1 2-16,0 3 0 0,0-4-3 0,0 4 2 0,2-3-2 15,1 1 2-15,-1 3 0 0,1-2 1 0,-3 2 0 16,3 0-2-16,1 0 3 0,-2 0-2 16,2 2 1-16,1 0 0 0,-1 1-3 0,1 1 1 15,-1 1-1-15,0-1 1 0,3-1 2 0,-1 1 1 16,1 0 1-16,0 0-2 0,-1-1-1 15,3 3-1-15,-1-2 0 0,0 0 0 16,1 2-1-16,0 1 2 0,2-2 0 0,-3 3-1 0,4 1 5 16,-1-2-2-16,2 1 1 0,0 1 2 0,-1-1 4 15,0 2-2-15,2 2-3 0,1-2 2 0,0 1-6 16,0-1 3-16,3 1 2 0,-1 1-4 16,2-4 4-16,0 2-3 0,1 0 1 0,1 2 0 15,-1 2-2-15,1-5 1 0,0-1 4 0,2-2-1 16,0 2-3-16,3-1 2 0,-1 0 0 0,2-1 1 15,0 0 7-15,5 0-4 0,-5 0 1 0,4-1 2 16,-1-2-1-16,4 0 5 0,-2 0 2 16,4-2 6-16,2-2 4 0,-2 2 2 0,7-2-3 15,-1-1-8-15,1 1-3 0,1 1-1 0,-1-2-1 16,0-3 1-16,-1 4-7 0,1 0-1 16,0-5 2-16,0 1-1 0,-1-5 4 0,2 2-2 15,1-2-3-15,-1-2 1 0,1-2 1 0,2 0 3 16,0-1 9-16,6 0 1 0,3-1-1 0,-3-3-3 15,2-2-6-15,1 0-5 0,2-3 3 16,-1-1 0-16,0-3 1 0,3-3-1 0,-1-5-2 16,-3 0 1-16,1-4-2 0,-1 2 6 0,4 0 6 15,2-4 3-15,1-1 7 0,2-5-8 0,-2-6-2 16,0-1-6-16,0-2-3 0,-4-4 0 16,-3-1-4-16,2-2 2 0,-4-3 0 0,3-1 0 0,-1-5-3 15,-4-1 1-15,-1-2 0 0,-3 0 0 16,-3-1 6-16,-2 0-3 0,-4 0-3 0,-3 2 2 15,0-2-2-15,-2 3-2 0,-3-2 4 16,-2 3-1-16,-5 1-5 0,-5-2 5 0,0-2-1 16,-4 2-2-16,-6-4 6 0,0 2-6 0,-1-1-2 15,-10 1-1-15,1-2-5 0,-9 2 0 0,-6 2 0 16,-2 0-1-16,-7 5-1 0,-2 1 3 0,-6 2-2 16,0 1 0-16,-5 4 2 0,2 0-2 15,1 5 2-15,-1 5 1 0,2 1-3 0,1 6 1 16,1 2 0-16,-1 2-3 0,6 6-1 0,-1 4 1 15,2 3-1-15,2 4-3 0,3 4 2 16,1 5-13-16,3 4-12 0,1 2-16 0,2 5-18 0,0 1-20 16,7 4-22-16,3 1-33 0,7 3-40 15,3 2-71-15,9 6-94 0,11 2-387 0,5 3-605 16</inkml:trace>
  <inkml:trace contextRef="#ctx0" brushRef="#br0" timeOffset="191854.4126">14891 7293 1467 0,'-7'-10'161'0,"3"-2"-57"15,-3-2 7-15,4 5 1 0,0 0-9 0,-1 2-9 16,4-3-10-16,-4 0-8 0,0 1 6 16,2 0-2-16,1-2-2 0,1 0-6 0,0-2-9 15,1 1-6-15,4-3-11 0,2 0-9 0,2 0-13 16,5-2-2-16,4-2-5 0,8-1-3 0,5 0 3 16,9 0-3-16,5-3 0 0,9 0 1 15,5-1 3-15,5 1 2 0,8-1 4 16,2-1 3-16,8 0-1 0,6-4 6 0,2 1-1 0,6-2 1 15,2 1-2-15,-1 0-2 0,2 0-3 16,-6 2-1-16,2-2 1 0,-1 1-7 0,-2 1-1 16,1-2-4-16,-2 3-5 0,-1-1 3 0,-1 1-4 0,-6 1-5 15,-4 3 4-15,-2-2-5 16,-1 1 1-16,-7 0 4 0,-2 1-3 0,-5 3 2 16,-3-1 1-16,-8 2 1 0,-5 1-2 0,-4 0 2 0,-7 1 1 15,-4 1 0-15,-4 4 2 0,-5 0-1 16,-4 1 3-16,-4 1 1 0,-4 1 3 0,-2 2-2 15,-3 0-2-15,0 0-2 0,-2 5-6 0,-3-3-1 16,2 3-2-16,-1 0-2 0,-1 0 0 0,0 1-6 16,0 1-8-16,-1-1-16 0,1 0-27 15,-2 0-44-15,2 0-33 0,0 2-47 0,0 3-93 16,2 2-191-16,-1 3-689 0</inkml:trace>
  <inkml:trace contextRef="#ctx0" brushRef="#br0" timeOffset="192544.3015">18931 5235 1543 0,'3'-1'4'0,"1"1"-11"0,-2 0-11 0,1 4 3 16,-2 5 20-16,0-2 17 0,-2 6 17 0,-3 1 20 16,-2 2 12-16,-8 3 11 0,2-3 5 15,-4 2 5-15,-3 2 8 0,-2-4-1 0,-5 1-5 16,1 0-15-16,0-1-14 0,-4-2-11 0,3 1-13 16,-2-3-4-16,3-1-4 0,-1-4 0 15,6-2 3-15,1-1 7 0,5-3 3 0,-2-3-1 16,6-4 1-16,-1 0-7 0,1-3-2 0,4-1-6 15,0-1-8-15,3-2-6 0,1-1-6 0,2 0-5 16,3-2-1-16,2 1-3 0,2 0-4 0,3-2 2 16,3 2-2-16,-1-2 0 0,6 1 3 0,-1 0 0 15,5-1 4-15,1 1 1 0,5-1 1 16,1-3 3-16,6 1 3 0,4-1 3 0,6 0 0 16,4 3 4-16,5-3 0 0,1 1-2 0,-2 2 4 15,6 2-6-15,-2 0 1 16,-1 1 0-16,1 2-4 0,-4 1-1 0,-1 1-2 0,-2 1-1 15,-7 3-4-15,-3 1 0 0,-1 2-2 0,-7-1 1 16,-2 1 3-16,-4 1-4 0,-4 0 0 0,-5 1 0 16,-3-1-1-16,-3 1 2 0,-4 0 4 0,-1 1-1 15,0 0 2-15,-4 0 1 0,0-1-1 16,0 1-1-16,-2-1 1 0,0 1-4 0,-2 0 0 16,2 0-2-16,0 1-9 0,0-1-1 0,0-1-7 15,-1 2-8-15,2 1-9 0,1 2-15 16,0 2-22-16,-1 2-36 0,-1 2-44 0,0 3-66 15,-3 2-107-15,-2 1-126 0,-4 6-432 0,-2-1-154 16</inkml:trace>
  <inkml:trace contextRef="#ctx0" brushRef="#br0" timeOffset="192801.767">18757 5903 1876 0,'1'0'213'0,"3"-1"-55"16,2-2-51-16,10-5 8 0,7-5 1 0,7 0-2 16,6-5-19-16,5 1-21 0,5 0-17 15,5-2-11-15,5 1-8 0,3-1-8 0,0 4-6 16,0-1-6-16,-3 3-9 0,-2 0-1 16,-6 2-2-16,-7 3-2 0,-4 1-1 0,-9 4 0 0,-2-1-3 15,-7 2-1-15,-4 3-1 0,-5-1-10 16,-4 4-16-16,-2-1-24 0,-4 1-31 0,-2 1-20 15,-1 4-24-15,-5 2-44 0,-4 1-73 0,-4 2-99 16,-3 4-175-16,-5 2-310 0,0 0 227 0</inkml:trace>
  <inkml:trace contextRef="#ctx0" brushRef="#br0" timeOffset="193121.0914">19057 6138 1 0,'3'4'0'0,"2"1"224"0,0 2 188 0,2 3-49 15,2-1-69-15,0 0-58 0,1 2-45 0,1 1-28 16,0 3-24-16,1 1-23 0,1 6-21 16,-3 3-13-16,1 2-14 0,-2 3-7 0,-1 0-1 15,-2 3-10-15,-3 4-5 0,1-3-5 16,-4 2-6-16,0-4 2 0,-3-2-5 0,0-2-2 16,-1 2-4-16,1-3 2 0,-3-3 4 0,2-3 6 15,-3-3 3-15,1-3 3 0,1-1-1 0,-3-4 3 16,2-1 3-16,-4-4 3 0,0-1-5 15,-1-2-6-15,-3-2-5 0,0-1-11 0,-3-4-2 16,1-1-3-16,-4-4-6 0,0 0-2 0,-2-1-4 16,-1-1-4-16,0-1-2 0,-3 1-3 0,2-1-3 15,-4 4-5-15,5-1-9 0,-5 3-12 0,5-1-12 16,3-1-19-16,0 2-33 0,5 1-44 0,1 0-87 16,6-1-161-16,1 0-449 0,2-1-688 15</inkml:trace>
  <inkml:trace contextRef="#ctx0" brushRef="#br0" timeOffset="193374.7659">19091 6171 1876 0,'14'-18'155'0,"7"-5"13"0,10-7-25 16,4 0-19-16,3 4-12 0,8-4-21 15,4-1-27-15,5 1-18 0,1 1-10 0,0 1-6 16,0 4-8-16,-4 1-5 0,-3 3-6 0,-5 5-4 16,-6 1-3-16,-3 3-2 0,-1 2-2 0,-8 4 2 15,-6 0 0-15,-3 3-2 0,-6 1-2 0,-2 1-8 16,-7 0-14-16,1 1-22 0,-3 1-28 16,-1 3-27-16,-3 2-42 0,-6 5-83 0,0 3-119 15,-6 0-323-15,-1 1-604 0</inkml:trace>
  <inkml:trace contextRef="#ctx0" brushRef="#br0" timeOffset="193826.1506">19570 6227 2045 0,'3'1'148'0,"-2"0"-27"0,-1 2-60 0,0-2-15 16,0 0 23-16,4 3 15 0,1 3 5 0,3 2 9 15,6 5-23-15,-1 2-20 0,-2 3-16 16,0 3-10-16,-2 1-5 0,0 1-10 0,-5 0 3 16,4 0-2-16,-4 2 0 0,1-1 7 0,-3 0-11 15,2 0 2-15,0-3-4 0,-3-3 0 0,-1-4-1 16,2-4-1-16,0-6 1 0,0-3-2 16,-1-1 12-16,-1-1 7 0,1-1 8 0,2 0 9 0,-2-3-12 15,7-2-8-15,2-7-7 0,3-2-6 16,2-3-2-16,1-5-1 0,4-3-2 15,2-1-5-15,1-3 6 0,1-2 1 16,-2 3-2-16,2 1 3 0,-2 3-6 0,0 6 0 0,-6 4 0 16,-4 3 4-16,-1 6 1 0,-2 0 0 0,-1 5-1 15,0 3-6-15,2 2 3 0,0 2 0 0,3 3-1 16,-3 3 5-16,1 0-5 0,3 6 1 0,-3 1-1 16,1 0-3-16,2 0 4 0,1-2 0 15,0 0 3-15,2-3-1 0,1 0 7 0,2-3 4 16,-2-2 2-16,5-4 7 0,-1-1-6 15,4-4 1-15,1-2-6 0,3-1-5 0,3-5-1 16,-2-3-5-16,-5-1-6 0,3-4-16 0,-6-2-31 16,1-3-45-16,-1-6-72 0,-3-4-140 0,-2-5-532 15,-2-5-818-15</inkml:trace>
  <inkml:trace contextRef="#ctx0" brushRef="#br0" timeOffset="194772.5924">17240 5720 1408 0,'-13'-10'202'0,"-4"0"54"15,-6-2-6-15,6 1-13 0,2 4-42 0,-3-1-43 16,3 2-39-16,0 2-20 0,-1-1-5 16,3 0-17-16,1 3-10 0,0 0-8 0,2 0-5 15,3 2-8-15,3 0-7 0,3 0-8 0,-1 2-15 16,4-2-6-16,-2 0-7 0,1 1-4 0,-1 2 6 16,2 3 0-16,0 2 2 0,3 1 4 15,2 4 1-15,3-2 5 0,9 4 4 0,1 1 9 16,8-4 3-16,5 1 2 0,7-1-1 0,10 1-6 15,6-1 0-15,7 1-5 0,1 0-3 16,1 0-3-16,-1 0-3 0,-2-1-2 0,-5-1-2 0,-1 3 1 16,-5-3-3-16,-8 1 0 0,-1-1 0 15,-8 0-5-15,-6-2 4 0,-2 2 1 0,-7-3 0 16,-6-2 2-16,0 3-2 0,-5-3-2 0,-2-1 1 16,-3 1-1-16,-2 2 0 0,2 0 0 15,-3 4 2-15,-1-3-2 0,-2 5 3 0,-1-2 1 0,-5 3 0 16,-3 1 3-16,-4 4-2 15,-4 2 1-15,-4 2-2 0,-2 3 2 0,-5 1-1 0,-6 2 0 16,-1-1 1-16,-1 2-3 0,-4 3 2 0,-2-1 1 16,3 0-2-16,-2 2 3 0,0-3-2 15,0 3-1-15,4-3 0 0,-1 1-1 0,1 2-2 16,4-3 0-16,-1 0 3 0,7-6-2 16,1 1 2-16,6-3-1 0,5-1-2 0,3-2 2 0,1-3-1 15,4-1 0-15,3-6 2 0,1-2-1 16,2-2 1-16,0-2 3 0,3-2-2 15,0-2 1-15,1-1 2 0,0 0 0 0,0-1 4 0,0 1 1 16,0 0 0-16,0 0 4 0,0 0-1 0,0-3 0 16,1 3-1-16,-1 0-1 0,0-1-2 0,0 1 1 15,0-1 0-15,0-1-2 0,0 1-3 16,-1 0-2-16,-2-3-6 0,0 1-1 0,-1-1-1 16,1 2-7-16,0 0-8 0,0 2-19 0,2-1-30 15,1 1-48-15,0 2-57 16,-2 3-131-16,-2 6-495 0,-2 7-928 0</inkml:trace>
  <inkml:trace contextRef="#ctx0" brushRef="#br0" timeOffset="196510.3425">13168 9343 1 0,'1'-8'0'0,"-1"-2"0"0,2-3 14 15,-1 0 212-15,1 1-38 0,0 0-42 0,0 1-30 16,2-1-17-16,-1-1-11 0,-2 1-12 0,1 0-3 16,0 2-6-16,-1-2-12 0,-1 2-1 15,-1 1 0-15,-1-2 0 0,1 2 9 0,0 0 6 16,-3 0 1-16,0 2 2 0,1-1-4 0,-5 1-12 15,-2 0-7-15,3 0-9 0,-6 0-14 0,1 3-1 16,-3-1-5-16,-1 2-4 0,-1-2-1 0,2 1-1 16,-3 1 0-16,0 1 2 0,1 0 7 15,0 0-2-15,-2 1 6 0,3-1 2 0,-3 2-3 16,2-2 5-16,-3 2 3 0,0 0-6 0,0 0 2 16,0 2-4-16,-1-1-7 0,1 1-1 0,-4 2-5 15,2-1-1-15,-2-1-1 0,4 3 1 0,-1-4 0 16,1 3-1-16,1-2-1 0,1 2-2 15,-1 0-1-15,2-2 5 0,-3 4-1 16,2-3 6-16,1 4-2 0,1-3-4 0,-3 0 2 0,5 3-5 16,-4-2-2-16,0 1 1 0,1 2-2 0,1 1-1 15,-2 0 4-15,-1 3-2 0,1-2 0 16,-5 4 2-16,0 1-7 0,1 1 2 0,1 1 1 16,-2 0-2-16,0 3 0 0,3 2 2 15,-2 2-3-15,3 0 0 0,2 3 3 0,0-1-4 16,1 3 3-16,3-1-1 0,-1 2-2 0,2-3 0 15,2 1 2-15,-2-2-2 0,3 2 5 16,0-2-2-16,1 1-1 0,1-4 0 0,-3 1-1 0,4-4 5 16,-1 1 3-16,1-1 2 0,0 0 2 0,1 2-5 15,3-1 0-15,-2 1-2 0,-1 0 1 16,4 1 1-16,-2 1-2 0,2-1-1 0,-2 1-3 16,2-1 2-16,0 1 2 0,1 2 2 0,0 0 3 15,0 1-5-15,0 4 0 0,2 0-2 0,1-1 1 16,2 1 3-16,0-1-3 15,0-2 3-15,5-3-3 0,-2-1 2 0,2-2 3 16,3-2 1-16,-2 0 4 0,2-1-4 0,3 3-1 0,-3-2 1 16,5 1 2-16,1 0 8 0,-1-5 0 15,3 0-3-15,1 0-6 0,1 1-5 0,2 3 0 0,1-2-1 16,3-1 3-16,0-3-1 0,2 0-3 16,0-1-4-16,2 3-1 0,4-2 2 0,1-3 3 15,4-1 3-15,1-7-2 0,0-1-1 16,4-2 1-16,-1-1-1 0,1-3 1 0,-4-2-1 15,2-1-3-15,-3-1 0 0,-5-3-1 0,0 2 2 16,1-4-1-16,-4 1 1 0,3-3 2 0,-3-2-4 16,0-2 1-16,-1-1-1 0,0-4 1 0,-3-1 0 15,3-3 0-15,-4-2-2 0,1-4 0 16,0-4 4-16,-5 0 0 0,1-5 3 0,-3-2-2 16,-4-4-1-16,0-1 1 0,1-3 1 0,-5-3 3 15,1 1 0-15,-6-4-2 0,-1-3-1 0,-6-1-5 16,1 0 4-16,-7 1 3 0,0 4 2 15,-7-1 3-15,0 4-3 0,-3 4-1 0,-4 1-2 0,-3 3 4 16,-1 5-2-16,0 4-1 16,-3 2-4-16,-4 4-5 0,-1 1 1 0,-5 3 3 0,-2 2-1 15,0 3 1-15,0 3-5 0,-2 1-3 16,0 6-2-16,1 2 0 0,-8 7-2 0,1 4-3 16,3 3-17-16,-5 3-20 0,2 3-44 0,1 1-59 15,2 5-98-15,3 2-148 0,8 1-516 16,8 2-301-16</inkml:trace>
  <inkml:trace contextRef="#ctx0" brushRef="#br0" timeOffset="197505.1815">14479 9226 1 0,'-3'-4'0'0,"2"1"0"0,-3-3 69 16,1 1 282-16,2 1-33 0,0-1-56 16,1-1-49-16,0 2-29 0,0 0-19 15,0 1-20-15,0-2-21 0,1 2-23 0,0-3-21 0,2 1-13 16,1-1-13-16,2 1-8 0,1-4-1 15,4-1-3-15,1-1 7 0,4-1 0 0,1-2-1 0,4 1 0 16,1-2-11-16,1 0-2 0,5-1-2 16,1-2 2-16,1 0-1 0,2 0-4 0,2-1-4 15,5-2-7-15,1 0 6 0,1-2 3 16,2-2 2-16,4-1 2 0,4-2-7 0,2 0-4 16,4-3-2-16,-2 1-3 0,4-1 1 0,0-2-1 15,0 3-2-15,5-3-3 0,1-2-1 0,3 2 0 16,4-2 0-16,-2 4-3 0,2 4-1 0,0-2-1 15,1-3 1-15,1-1 1 0,0 0 0 16,-1-1-2-16,-4 3 0 0,3 4-3 0,-3-2 3 16,-1 1 2-16,7-1 1 0,-4-1 4 0,-1 2-5 15,-2-1-2-15,-1 0-1 0,-5 2-2 0,0-1 2 16,5-1-1-16,0-5 3 0,0 2-1 0,2-2 2 16,3-1 5-16,-2 1 7 0,1-3 3 0,1 4-1 15,-8-1-3-15,4 2-8 0,-4-2-2 16,3-3 0-16,-5 3-2 0,-2-1 2 0,-3 5-2 15,-2 0 0-15,-4 0 1 0,-3 4-1 0,-5 1 2 16,-3 1 0-16,-6 4-2 0,-6 2 3 16,-5 0 1-16,0 2-1 0,-2 0 2 0,-4 3-3 15,0 1-2-15,-4 3 0 0,-2 0-1 16,-2 0 2-16,-1 0 1 0,-3 2 1 0,0 1 2 0,-3 3 0 16,-1 0 2-16,-1 3-2 0,-1-1-1 15,1 1 0-15,-1 1-10 0,-2-2 1 0,-2 0-5 16,-2-1-7-16,0-1 5 0,-3 2-4 0,-6 0 1 15,0 1 2-15,-2 0 3 0,-2 0 0 16,2 0 2-16,0-3 0 0,0 2-5 0,2-3 4 16,-3 2 1-16,7 0-1 0,0-2 7 0,-1 1-3 15,6 0-1-15,-1 0 1 0,3 2-1 0,0-2 2 16,2-1 0-16,1 1 0 0,1 1 0 0,1 1 0 16,0 1-2-16,1-1-1 0,1-1 2 0,-1 2-4 15,1 0-2-15,2-2 0 0,2 4-4 0,2-2 3 16,7 0 0-1,4 4 4-15,7 0 1 0,0 3 2 0,4 2 1 0,-1 1 1 0,-4 4 3 16,-2 3-4-16,-3-5 2 0,-6 5 2 16,-1 0-3-16,-5-2 2 0,-2 3 3 0,-3 0 0 15,-3 0 7-15,-2 2 0 0,-2 0-1 0,-1 3 0 16,-4-1 0-16,-2 0 4 0,-5 2 1 16,-2-1 0-16,-8 4-4 0,0 2-9 0,-10 7-24 15,-4 1-69-15,-9 4-210 0,-9 3-1098 0</inkml:trace>
  <inkml:trace contextRef="#ctx0" brushRef="#br0" timeOffset="203079.6727">328 17117 352 0,'-1'-5'161'0,"0"-1"47"16,1-2 7-16,0-2-2 0,1-3 7 15,1 0-7-15,0-4-12 0,6 1-12 0,0-2-25 16,3-2-34-16,0-1-31 0,2-2-24 0,6 0-7 16,-1 1-1-16,2 0-11 0,2 3-6 0,0 0-12 15,4 4-5-15,-4 3-8 0,1 4-5 16,0 3-7-16,2 4-7 0,-3 2 3 0,0 3-3 15,0 2-2-15,1 4 5 0,-1 2-1 0,1 2 2 16,-2 2-1-16,0 2-1 16,0 2-1-16,0 3-1 0,-3 1-8 0,1 0-2 0,6 22 2 15,-7-6-2-15,-7-8 9 0,-3-11 2 16,-6-2-4-16,4-7 4 0,-4 1-1 0,0-4 0 0,-1-1 3 16,-1-1 2-16,0-4 8 0,3-2 9 15,-3-1 18-15,0-1 12 0,1-1 8 0,0 0-6 16,-1-5-21-16,1-3-15 0,1-4-15 0,1-4-8 15,4-4 1-15,0-2-1 0,2-2 3 0,3 0-2 16,0-2 4-16,0 4-2 0,3 0-2 16,-3 0 6-16,0 2-4 0,1 2 5 0,4 2 2 15,-6 3-2-15,1 5 3 0,2 0-7 0,-3 4 1 16,3 3-3-16,1 3 3 0,0 2 0 0,3 3-9 16,2 4 7-16,0 4-6 0,-1 4 3 15,-2 5 5-15,1 2-6 0,0 1 3 0,-5 0-3 16,4 0 1-16,-5-1 3 0,-1 0 0 0,0-2-1 15,0 1-3-15,0-5 1 0,2 1-1 0,1-1 2 16,-3-5 3-16,0 1-3 0,5 0 5 0,-3-1-2 16,2-2 2-16,1-4 4 0,3 2 2 15,1-3 5-15,-1-3-3 0,3-1 0 0,0-1-2 16,0-4 1-16,3 1 6 0,-2-2-9 0,-1-3 4 16,-3 2-6-16,2-1-4 0,-2 1 7 15,-4-4-4-15,-1 4 2 0,-1-2-2 0,-3-3 1 16,1 4-5-16,-4-1 5 0,-3 1 4 0,2-1-8 15,-4 1 7-15,-1-2-7 0,0-3-8 0,-1 1 4 16,-1-2-16-16,0 0-9 0,-1 2-22 16,-4 0-32-16,4 0-37 0,1 0-68 0,1 2-128 15,1-3-259-15,9 1-1089 0</inkml:trace>
  <inkml:trace contextRef="#ctx0" brushRef="#br0" timeOffset="203299.7371">2434 16855 2368 0,'-1'-7'183'15,"-2"-4"26"-15,-3-1-18 0,5 3-41 16,1 0-33-16,0 1-37 0,3-1-28 0,1 4-17 16,-1 0-16-16,1 0-9 0,2 2-10 0,4-3 1 0,2 2-6 15,5 3 1-15,-1-1 5 0,2 4-10 16,0-1 0-16,3 2-15 0,0 0-22 0,-1 3-30 15,0-1-58-15,-1 1-88 0,-7-1-181 0,1 3-374 16,-2 0-793-16</inkml:trace>
  <inkml:trace contextRef="#ctx0" brushRef="#br0" timeOffset="203490.4249">2229 17217 1032 0,'0'0'738'0,"0"0"-537"15,0 0 26-15,2-2 8 0,3 1-23 16,-1-5-62-16,5-2-65 0,3-4-60 0,8-1-16 16,4 2-2-16,3-1-7 0,3 0 2 0,8 1-9 15,-1-2-16-15,6 3-46 0,-2-3-130 16,3 1-289-16,1 0-1079 0</inkml:trace>
  <inkml:trace contextRef="#ctx0" brushRef="#br0" timeOffset="203984.9062">3395 17194 1848 0,'-7'-17'182'0,"-3"-8"-85"0,3-11 10 0,6 4 20 16,5-2 12-16,0 0 4 0,0-3-26 0,5-4-29 16,-2-1-15-16,4-4-22 0,-1-2-7 0,6 3-13 15,-3-1-11-15,0 0 2 0,0 1-6 0,-1 5 3 16,-6 4 1-16,0 6-5 16,-4 7 7-16,-2 4-3 0,0 2 3 0,-1 6 0 0,-2 1 0 15,-2 5-3-15,2 2-8 0,-1 2 0 16,0 1-13-16,3 1-4 0,-4 3 0 0,0 4-4 15,-2 1 5-15,3 3-1 0,1 4-1 0,1 0-1 16,5 1 3-16,0 0 3 0,7 2-2 0,1-1 4 16,1 3-2-16,4 0-1 0,3-1 6 0,1 3-6 15,3-2 4-15,1 2-2 0,4 0-3 0,0 0 7 16,-2 1-4-16,1 0 1 0,1 1 0 16,-5 1-2-16,1 2 0 0,-4 1-2 0,0-4 6 15,-1 0-7-15,-7-3 5 0,0-1-1 0,-5-3-1 16,-3-2 6-16,-3 2-4 0,-2-6 4 0,-3 5-2 15,-2-3-2-15,-3-3 4 0,-2-2-2 16,-2-1 4-16,-1-4-3 0,-5 1 1 0,0-1-5 16,-4-3-8-16,1-1 0 0,-1-3-23 0,1-1-17 15,0-1-32-15,1-1-49 0,3-7-63 16,3-2-148-16,5 0-262 0,3-4-928 0</inkml:trace>
  <inkml:trace contextRef="#ctx0" brushRef="#br0" timeOffset="205549.4697">4077 16810 291 0,'14'-8'414'16,"3"-6"38"-16,4-1-47 0,-5 1-55 0,-3 3-52 15,-5 1-67-15,-3 3-46 0,-2 5-37 0,-3 1-34 16,0 1-29-16,-2 2-29 0,-2 1-20 16,-3 4-12-16,-5 3-2 0,-6 3-2 0,-3 4 2 15,2 0-3-15,-2 2-9 0,2 0 1 0,2 2-8 16,3 2 1-16,1-3-2 0,5 0-3 15,5-2 4-15,1-1-4 0,4-2 3 0,2-1-1 16,5-1-2-16,2-3 7 0,3 1 4 0,1-4 5 16,6-2-3-16,0-2-2 0,2-5-3 15,2-2-2-15,0-3 5 0,-1-2-1 0,-2-4 0 16,-2-1-1-16,0-1-4 0,-3-5 5 0,-1 1-4 16,-4-5 3-16,-1 1 1 0,-3 0-4 0,0-1 4 15,-4 1-4-15,1 1 2 0,-2 0 1 0,-3 4-1 16,-2 2-1-16,-2 0-2 0,1 2 1 0,-1 0 0 15,-2 3 1-15,2-1 1 0,-2 2-2 16,1 4 2-16,-2-2-3 0,3 2 2 0,-1 0 2 16,2 4-3-16,0 1-1 0,-1 1-6 0,1 2 0 15,-1 1 0-15,-2 2 1 0,0 4 2 16,0 3-2-16,0 1 1 0,-3 2-2 0,4 0 0 16,0 1 4-16,3 1-3 0,-1 2 2 0,1 0-1 15,2 2-3-15,0-3 1 0,2 1 0 0,1 1 5 16,2 1-4-16,0-3 2 0,3-2-2 15,-2 0-1-15,2-7 5 0,1 1-3 16,-1-2 1-16,1-1-1 0,0 1-3 0,1-3 3 0,0-2 1 16,1-1 2-16,0 1 0 0,-1-3 1 0,0-3-2 15,4-1 1-15,-4-1 3 0,1-2-1 0,1-1 2 16,2 1-2-16,0-3-4 0,-2 0 2 16,4-4-1-16,-4 0 3 0,-1-2-1 0,1 0 1 15,-1 1-1-15,2-2-4 0,-1 2 2 0,2-2-1 16,1 3 0-16,-1 1 1 0,2 0-4 0,-2 3 2 15,3-2-2-15,-3 4 2 0,1 1 2 16,0 0-2-16,-2 4 0 0,0 2-5 0,2 1 0 16,-5 0 0-16,0 2 5 0,2 2 0 0,-1-1-1 15,-1 2-1-15,4 1-2 0,-1 1 4 16,0-1 2-16,-2 5-1 0,1-4-1 0,4 3-5 0,-3-2-1 16,7 0 3-16,4-1-3 0,1-1 3 15,-3-2-5-15,7-2 1 0,1 0-2 0,2-2 4 16,3-3 7-16,2-1-3 0,2 0 1 15,1-4-3-15,0 0-6 0,2-4 4 16,-2-2-1-16,0-2 3 0,-2 0-5 0,-4-2 1 0,-3-2 1 16,-1-4 1-16,-5-1 8 0,-4-3-2 0,-4 1 4 15,-1-3-4-15,-6 2-2 0,-3 1 4 16,-3-1-1-16,-2 3 4 0,-3-1-3 0,-6 3 0 16,0 0-2-16,-8 1 1 0,2-2 4 0,-5 4-3 15,-2 2 3-15,1 2-2 0,-3 2-3 0,2 0 3 16,1 2 0-16,2 0 3 0,2 3-1 0,2 3 2 15,4 3-3-15,2 2-4 0,3 1 1 0,-1 1-4 16,1 6 2-16,0 2-1 0,-2 5-2 0,3 2 2 16,-1 1 0-16,3 5 2 0,0 1 1 15,2 8 0-15,-1 3 0 0,0 5-4 0,0 2-2 16,0 9 2-16,-1 4 1 0,0 1 1 0,-3 7-2 16,-2-1 2-16,4 4-4 0,-4 1 4 15,3-3 2-15,-1 0-5 0,-1-3-3 0,4 1-14 16,0-6-15-16,-1 1-20 0,5-8-26 0,-2-7-27 15,-1-7-7-15,2-7-5 0,-4-9-45 16,2-8-51-16,2-6-30 0,-2-6-62 0,0-5-34 16,0-6-34-16,0-7-97 0,2-8-41 0,-2-4 242 15,0-6 272-15,0-3 0 0,0-3 0 0,0-3 0 16,1-2 0-16,2 2 0 0,-1-5 0 16,2 4 0-16,1-2 298 0,3 2 39 0,0 3-26 0,0 4-32 15,1 4-12-15,2 4-21 0,-2 3-37 16,2 3-29-16,4 2-27 0,-2 2-16 15,-1 3-18-15,1 4-12 0,0 4-18 0,-1 3-26 0,-1 4-16 16,0 1-19-16,-2 6-7 0,0 1-1 0,-1 5-6 16,1 5 0-16,-2 5-3 0,1 5-6 15,1 3 5-15,-3 4 1 0,1 2-1 0,1 4-1 16,-1-1 2-16,-1 1-6 0,2-1 4 0,-2 1 3 16,7-4-7-16,-3-4-2 0,1-5-4 0,1-7-3 15,3-5 4-15,0-4 4 0,-3-4 2 16,6-6 0-16,-2-4 2 0,5-4-1 0,2-5 1 15,-2-7 7-15,2-5-7 0,3-3-3 16,-3-6-2-16,1-1-5 0,2-5 5 16,4-1 2-16,1-5 4 0,-1 1 2 0,1-1-1 0,-3 3-1 15,-5 3 6-15,-2 5 6 0,-4 4 4 0,-5 8 7 16,-2 5 3-16,-4 7 2 0,-2 1 5 0,-3 6-2 16,-1 2-4-16,0 2-11 0,0 2-12 15,-1 3-10-15,-1 6-4 0,-5 3 3 0,-2 9 1 16,-3 8 2-16,-5 5-3 0,3 2-6 0,0 4 4 15,-1-3 0-15,5 6 4 0,2 0 3 0,4-3-4 16,3 4-2-16,4-4-3 0,5-3 0 0,3-3 2 16,8-4 4-16,2-4 2 0,3-3-3 0,4-4 1 15,3-5 0-15,4-5 3 0,3-2 6 16,3-8-4-16,2-3 1 0,1-9-3 0,-4-3-1 16,-5-5 2-16,-2-4 3 0,-2-4-3 0,-1-4-3 15,-3-6 1-15,-1-1-4 0,-3-3 6 16,-4 3 7-16,1 0-8 0,-8 5-1 15,-1 6-6-15,-8 5-2 0,-4 5 2 0,-2 6 2 0,-6 3 1 16,-1 4-4-16,-1 3 3 0,-5 4-3 16,-1 4 3-16,-8 4 1 0,0 6 0 0,-4 5-1 15,-1 4-4-15,1 0-2 0,2 5 4 0,1 0 2 16,5 1 3-16,0 0-2 0,4 1-6 0,5-1 1 16,2 1 2-16,1 0 4 0,7 0 2 15,1-3-6-15,3-2-4 0,6 0-3 0,3 1-3 0,3-3-2 16,9-1-18-16,3-2-39 0,4-5-62 15,5-3-88-15,3-4-190 0,10 0-708 0,6-3-531 16</inkml:trace>
  <inkml:trace contextRef="#ctx0" brushRef="#br0" timeOffset="206982.6653">7567 17136 1659 0,'-1'-9'1'0,"-2"-3"49"16,-2-3 7-16,9 0 24 0,-1 0 38 0,0-5 25 15,4 0 3-15,2 0-17 0,1-5-30 0,0 1-25 16,2-3-12-16,5-1-8 0,-2-3-8 0,5-2 1 16,2-7-8-16,2 1-1 0,-1 0-3 0,-1-3-6 15,-1-3-2-15,-2-1-8 0,-2-2-6 16,-4-1 2-16,-1 1-1 0,-3 0 4 0,-1 2 0 16,-6 4-1-16,-2 7 4 0,-4 3 1 0,-4 7 6 15,-5 7-5-15,-4 2-3 0,-4 9-8 0,-7 0-8 16,-3 7 1-16,-1 6-4 0,-7 2 3 0,1 7 4 15,2 2-7-15,-2 4 1 0,6 1-4 16,4 2 0-16,5 2 2 0,3 1 1 0,1 2 0 16,9 0-4-16,7 2 2 0,5-1 0 15,7-1 4-15,5 2 3 0,10-2-1 0,4 0 2 16,8 2-3-16,3-1-1 0,3-2 5 0,1 3-2 16,3-1-1-16,-2-1-5 0,-3 1 1 0,-1 1-3 15,-6 3 2-15,0-4 2 0,-7 1-2 16,-1-5-1-16,-7-2-2 0,-8-2 0 0,-5-1 2 15,-1 0 2-15,-6 2 0 0,-6-1 0 0,-4-2-4 16,-8-2 6-16,-1-3 1 0,-4-2 5 0,-2-5 1 16,2-3-1-16,2-5-4 0,-2-3-1 0,3 0 2 15,-1-6-1-15,4-2 1 0,4-1-4 16,3-8-2-16,3 0-2 0,4-5 3 0,4 0 0 0,4-2-4 16,4-2 2-16,4-2-4 0,6-4-5 15,1 0 4-15,4-1-1 0,-1 2 2 16,8 5 3-16,0 2-3 0,0 3 0 0,2 3 0 15,0 1 4-15,2 5 3 0,-3 2-2 16,-1 5-3-16,-3 2-3 0,0 3 5 0,-5 7-3 16,0 3 6-16,3 4-1 0,-8 3-6 0,1 5 5 0,-2 2-3 15,-6 1 3-15,-1 3 2 0,-5 1-1 16,0-1 0-16,0 3-3 0,-4-3 2 0,-1-1-3 16,-2-2 2-16,1-2 2 0,0-4-4 0,2 0 4 15,0-3-5-15,1-4 3 0,2-2 2 0,2-1 0 16,-1-3 1-16,4-1-3 0,4-4 2 15,5-3 0-15,2-3 1 0,2 0 3 0,2-7-8 16,4 3 3-16,-3-4-1 0,3-3-1 0,-3 0 5 16,3-3-2-16,-1 1 0 0,0 1-4 15,-4 2-2-15,-2 3 2 0,-1 4-2 0,-2-1 8 0,-2 2-4 16,-3 2 2-16,3 0-2 0,-6 1 1 16,-3 3 4-16,1 2-2 0,-5 2-1 0,0 1-3 15,0 1 0-15,1 4-3 0,-2 4 2 0,1 0 6 16,0 0-5-16,2 4 3 0,-1 1-1 15,-2-4-5-15,4 5 6 0,-1-3-1 0,-1 2 2 16,3-2-2-16,-2-3-4 0,4 1 1 0,-1-2 0 16,4-2 4-16,-2 0-2 0,0-2 4 0,2-1-4 15,1-2 0-15,1-1 3 0,-1-3-3 0,6 0 5 16,-2-4-3-16,3 0-1 0,-2-1 0 16,2-3-2-16,2-2 6 0,-1 1-4 0,0-2 4 15,-2-2-2-15,-1 3-4 0,-2-1 5 0,0 3-4 16,0-1 2-16,-1 4 1 0,1 0-6 0,-1-1 5 15,-3 3-4-15,-1 3 2 0,-1-1 2 16,-2 2-2-16,-3 1 1 0,2-1-2 0,-3 1 2 16,5 1-4-16,-5 0 3 0,4 3 2 0,-4-1-6 15,5 2 5-15,0-1-2 0,-4-1-3 16,4 2 8-16,-1 0-4 0,-2-2 2 0,6 1-4 16,-2-2 5-16,2 1-4 0,4 0 3 0,4 0 1 15,-1 1-5-15,6-1 3 0,-3 3-4 16,-3-4 2-16,4 2 2 0,1-1 0 0,-2 0 1 15,2 0-3-15,2-2 0 0,-1 1-1 0,-2-2 2 16,0 0 4-16,1 0-8 0,-7-1 8 0,4-1-5 16,0-1-2-16,-2 2 7 0,3-1-5 0,1-1 3 15,3 2-1-15,-2-2 0 0,-1 2-2 16,-1-3 0-16,-1 0 4 0,9 2-6 0,2-1 7 16,4 1-5-16,2-1 0 0,-6-1 7 0,-2-3-5 15,-1 2 4-15,1-3-1 0,-1-1-3 0,0 2 0 16,3-2-1-16,1-1 1 0,-1 3 0 15,0-1 1-15,2-1 3 0,-1 0 4 0,-2 2 12 16,2-2-3-16,-3-2 3 0,-5-2-3 0,0 0-7 16,-5 0 1-16,4 0-4 0,-7 1 5 0,0 2-3 15,-5 0 9-15,-8 2 1 0,-1-1-5 0,-2-2 3 16,-2 3-10-16,-2-2-1 0,-3 6 2 0,3 1-11 16,-2 1 4-16,-1 2-6 0,-3 2 1 15,-1 4 4-15,-1 3-1 0,-3 1 2 0,2 3-4 16,3-2 3-16,4 2-3 0,2-2 2 15,6 1 3-15,3-1-7 0,5 0 8 0,6 2-6 16,6-2 1-16,2 1 4 0,10-3-3 0,5 2 4 16,6-1-4-16,6 1 3 0,9 2-6 0,2 0-1 15,3-3-7-15,-7-3-28 0,-4-5-36 16,-3-4-82-16,-6-7-200 0,-2 1-835 0,-1-6-525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01:11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18889 7274 1 0,'-1'0'0'16,"0"-2"0"-16,-2 0 205 0,2-1 70 0,-2 2-39 16,2 0-29-16,1-1-23 0,-1 1-16 0,1 1-18 15,-1 0-7-15,1 0-14 0,-2 0-8 0,2 0-1 16,0 0-7-16,-1 0-12 0,1 0-22 15,0 1-19-15,0-1-16 0,0 0-9 0,0 2-1 16,0-2-3-16,0 0 3 0,0 0 1 0,0 0 2 16,0 0 4-16,0 0-3 0,0 1-5 0,0-1-12 15,0 1-7-15,0-1-5 0,0 1-3 0,0-1-1 16,0 0 0-16,0 0-1 0,0 0-1 0,1 2 0 16,-1-2 1-16,0 0 0 0,0 1 1 15,0-1-2-15,0 0-1 0,0 0-1 0,2 0 0 16,-2 0 1-16,0 1 1 0,0-1 8 0,0 2 10 15,1-1 10-15,0 1 8 0,3-1 0 0,-2 1 3 16,1-1-4-16,1 1-1 0,2 1-3 16,-1 0-5-16,0-2 0 0,5 2-4 0,0-1-2 15,0 0-3-15,1 1-2 0,4 0-1 0,0 0-1 16,1 0-1-16,2 2-1 0,-1-3-1 16,-1 0-2-16,3 1-2 0,-2-2 2 0,2 1 0 15,-1 0 2-15,0-1 0 0,1 0-2 16,-2-1-2-16,2 1 1 0,-3 1-1 0,-1-2-1 15,0 1-1-15,-3-1 0 0,3 0-2 0,-2 0 0 16,-1-1 0-16,0 1 1 0,0 0-1 0,-2-2 0 16,-2 2 1-16,0-1 1 0,-2 0 1 0,2 0 3 15,-2-1 1-15,-1 0-2 0,0 1-2 16,0-2 1-16,-3 2-1 0,2 0 0 0,-1 0 1 0,-2 0-4 16,-1 1-1-16,1 0-2 0,-2 0 1 15,1 0-1-15,0 0 1 0,0 0 1 0,0-3-4 16,0 3 1-16,0 0 1 0,-1 0-3 15,1 0 1-15,0 0-3 0,0 0-4 0,-2 0-4 16,2 0-15-16,0 0-17 0,-1 3-14 0,1-2-26 16,0 1-32-16,0 3-35 0,0 0-67 0,-1 3-94 15,-3 2-131-15,0-1-430 0,-5 1-331 16</inkml:trace>
  <inkml:trace contextRef="#ctx0" brushRef="#br0" timeOffset="503.3898">18838 7661 143 0,'-5'2'366'0,"-2"-1"-39"0,-2-1-14 0,5 1-8 15,3-1-32-15,-2 0-52 0,2 0-44 16,1 0-35-16,0 0-25 0,0 0-22 15,1 2-19-15,1-2-10 0,-2 0-10 0,1 0-9 16,0 0-8-16,0 0-2 0,-1 0-5 0,2 0 0 16,-2 1-1-16,2-2 3 0,3 1 5 0,2 0 1 15,6-2-2-15,-1 2-4 0,2 0-6 0,1 0-3 16,0-1-4-16,1 0 0 0,4-1-2 0,-1 0-3 16,4 2 0-16,1-2-5 0,2 1-1 15,2-1 0-15,-2 0-1 0,4 1 1 0,-2 0 1 16,0-2-1-16,1 1-1 0,-2 2-2 0,-2-1-1 15,1 0 1-15,-3-1 0 0,1 1 0 0,-3 0-1 16,-2 0 0-16,-3-1-1 0,0 2 3 16,-3-1 3-16,-3-1-1 0,0 1 3 0,-1 0 1 15,-6 0 0-15,1 1 2 0,-1-1 3 0,-2 1-4 16,-1 0 0-16,0 0-3 0,0 0-2 16,0 0-1-16,0 0 0 0,0 0-1 0,-1 0 0 15,1 0 0-15,0 0-2 0,0 0-1 0,0 0 2 16,0 0-2-16,-2 0 0 0,2 0 3 15,0 0-4-15,0 0 2 0,0 0 1 0,-1 0-2 16,1 0-1-16,0 0-1 0,-1-1-2 0,0 1-2 16,1 0-1-16,-2 1-7 0,0-2-17 0,1 1-24 15,-7-1-37-15,3-1-54 0,-2 1-90 0,-1 1-221 16,2 0-1190-16</inkml:trace>
  <inkml:trace contextRef="#ctx0" brushRef="#br0" timeOffset="1053.894">20060 7163 325 0,'-4'-5'590'15,"-4"-2"-255"-15,1-4-48 0,2 4-15 16,-1 1-18-16,1-1-20 0,1 2-37 0,0 1-41 15,3 2-31-15,0-1-33 0,1 3-31 0,0 0-31 16,0 1-24-16,1 1-14 0,-1-2-6 0,1 2 2 16,2 1 8-16,1 1 5 0,2 6 9 15,1 0 0-15,2 1-2 0,0 0 2 0,3 3 6 16,-1-2-2-16,2 4 3 0,0 0 3 0,0 1-8 16,2 2 3-16,0 1 1 0,4 0 1 15,-2 3 3-15,1 1 0 0,1 2-1 0,1-3-3 16,0 1 0-16,1-2-4 0,-2 1-2 0,0 1 0 15,1-1-5-15,-3 0 2 0,3-3 1 0,-5-1 0 16,2-2 5-16,-3-1-1 0,-1-2-2 0,-1 0 1 16,-1-4-2-16,-1 2-3 0,-3-3 2 0,0-1-3 15,-2 1-5-15,0-2 3 0,-3 0-2 16,3 0-1-16,-2-2 0 0,-2-1-3 16,-1 0-8-16,0-2-10 0,0-1-7 0,0-1-19 15,-1-1-36-15,-2-1-57 0,-2-3-129 0,0-2-274 16,-1-6-1026-16</inkml:trace>
  <inkml:trace contextRef="#ctx0" brushRef="#br0" timeOffset="1364.3557">20468 7163 960 0,'-1'-5'438'0,"1"-1"-42"15,1-1-97-15,-1 3-48 0,0 4-64 16,0 0-69-16,-1 1-56 0,1 0-43 0,0 1-19 15,-3 4 4-15,1 1 3 0,-2 6 13 0,-2 4 11 16,-5 6 13-16,0 2 4 0,-5 5 7 16,-1 3 3-16,-3 1-9 0,-6 4 0 0,0 4-5 15,-4 3-10-15,-3 4-2 0,1 0-9 0,0 1-6 16,1-3-3-16,-2-1-1 0,1 0-2 0,5-3-1 16,-2-2 1-16,5-4-8 0,8-6 7 0,4-7 1 15,0-3-3-15,5-6 8 0,-1-2-7 16,2-2-1-16,0-2 3 0,2-2-3 0,-1 0 4 15,4-4 3-15,0-2 0 0,0-1 2 0,1 0-3 16,0-1-4-16,1-2-16 0,0-2-23 16,1-4-43-16,2-4-60 0,2-4-105 0,3-1-244 0,0-6-1149 15</inkml:trace>
  <inkml:trace contextRef="#ctx0" brushRef="#br0" timeOffset="1836.4413">19954 6982 727 0,'-8'-7'274'0,"-4"-1"33"16,-1-1-8-16,3 0-23 0,3 3-28 0,2 1-39 15,-1 1-48-15,3-2-36 0,1 1-18 0,-1 3-21 16,2-1-14-16,1 2-9 0,-1-1-12 0,-1 2-11 16,4-1-11-16,-1 2-9 0,-1-1-10 0,0 2-5 15,1-2-9-15,0 0-6 0,3 0 4 16,1 1 0-16,4 1 6 0,5 0 4 0,2 1-1 16,4 0 3-16,2 2 3 0,3-3 0 15,4-1-2-15,1 2 3 0,3-1-1 0,2 0-1 0,-1-2 7 16,-2 0-5-16,-1 0 0 0,0 0 1 15,-2 0-8-15,-2-2 5 0,1 1-1 16,-2 0-1-16,-2 0 2 0,-3-1-3 0,-6 0 3 0,0 1 1 16,-4-2 8-16,-3 2 1 0,-5-1 5 15,2 0 4-15,-2 0-2 0,-2 0-1 0,0-1-5 16,0 2-5-16,-1-2-4 0,0 2 0 0,1-1-4 16,-1 1-1-16,0 0 1 0,0-2-4 0,0 3-2 15,0-2 0-15,0 2-10 0,0-1-10 16,-1 1-26-16,1 0-43 0,-1 0-48 0,0 1-32 15,-3 1-62-15,-2 1-92 0,-2-1-207 0,-4 0-967 16</inkml:trace>
  <inkml:trace contextRef="#ctx0" brushRef="#br0" timeOffset="2280.8517">19921 6756 428 0,'-5'-3'274'0,"0"0"55"0,-3-2 7 0,4 1-15 16,0 1-36-16,2 1-44 0,2 0-50 16,-1-1-43-16,2 2-29 0,-1 1-33 0,0 0-18 0,1 0-17 15,0 0-14-15,-1 0-7 0,1 0-12 16,-1 0-9-16,4 0-2 0,0 1-4 0,6-2 0 15,0 1 1-15,1 1-1 0,8-1-1 0,-4 2 6 16,6-2 2-16,1 0 2 0,3-2 4 0,5 1 0 16,1 1-3-16,4-2 3 0,0 1-1 15,2-2 0-15,-1 1 0 0,4-2 0 0,-1 0-6 0,0 0 1 16,-3 2-3-16,-3 0-3 0,-5-1 5 0,-7 2-5 16,-4-1-1-16,-3 2 1 15,-5 0-2-15,-3 0 2 0,-1 0 2 0,-4 0 5 0,-2 0 4 16,1 0 4-16,0 0 0 0,0 0-4 15,-3 0 0-15,3 0-1 0,-1 0 1 0,0 0 2 16,1 0-4-16,0 0-1 0,0 0-6 16,0 0-2-16,0 0-3 0,0 0 1 0,-1 0-4 0,1 0 0 15,0 0 0-15,0 0-9 0,0 0-8 0,-3 2-3 16,1 4-24-16,-2-1-30 0,-1 3-42 16,2 0-71-16,2-2-115 0,1 4-213 0,1 1-1019 15</inkml:trace>
  <inkml:trace contextRef="#ctx0" brushRef="#br0" timeOffset="6284.8435">21033 7593 1 0,'-1'-1'0'0,"1"-1"275"0,-3 0 80 0,1-1-43 15,2 2-48-15,-1 0-46 0,-1 1-41 0,1-1-26 16,0 1-15-16,0-1-9 0,-2-1-13 0,1 1-13 16,1 1-11-16,-1-1-12 0,2 0-5 15,-1 1-4-15,1 1-8 0,0-1-7 0,0 1-7 16,0 0-5-16,0-1-1 0,0 0-4 0,1-1-2 15,-1 2-3-15,0-1-5 0,0 0-5 16,0-1-1-16,2 1-2 0,-2 0-2 0,0 1 1 16,0 1-1-16,0-2 0 0,0 0 2 0,0 0-1 15,0 0 0-15,0 0-2 0,0 0-1 16,1 0-3-16,-1 0 1 0,0 0-1 0,2 0 0 0,-2-2-1 16,0 4 0-16,0-1-1 0,2-2-2 15,-2 1 0-15,0-2 1 0,1 2-2 0,-1 0-1 16,0 0-1-16,0 2 0 0,0-4 1 0,1 2 1 15,-1 0 0-15,0 2 2 0,5-4-2 16,1 0 2-16,4-1-2 0,5-1 0 0,0 3-3 16,5-1-2-16,1-1 0 0,2 3-3 0,-1-2 3 15,2 1 1-15,-2-2 0 0,-2 2 1 16,1 0-2-16,1-2-1 0,-3 2 0 0,2-4 2 16,-1 3 0-16,-1 1-2 0,0-2 2 0,-1 3-4 15,-4-2 1-15,-2 1 3 0,3-1-1 0,-7 1 2 16,-1-1-1-16,0 1-2 0,-3 1 0 0,0-2 0 15,-3 1 2-15,0 1 1 0,0 0 1 0,-1 1-2 16,0-1 3-16,-1 0 1 0,1 0 0 16,-1 0 2-16,1 0-1 0,0 0 1 0,0 0-1 15,0-2-1-15,-1 2 1 0,-1-4-9 0,2 2-7 16,-2 0-13-16,0-3-18 0,1 0-17 16,0 2-35-16,-3-4-44 0,0 3-72 0,1 0-132 15,-4 1-232-15,-2 0-970 0</inkml:trace>
  <inkml:trace contextRef="#ctx0" brushRef="#br0" timeOffset="6555.3728">21183 7361 1302 0,'-1'-3'247'0,"0"3"-30"0,-1-1-104 16,2 2-38-16,0-1-27 0,0 3-14 15,0 0 0-15,0 1 20 0,2 2 24 0,-2 1 30 0,1 5 6 16,-1 1-16-16,1 3-11 0,-2 3-16 16,0 2-16-16,-2 3-8 0,-1 1-8 0,-4 3-6 15,4 0-7-15,-5 1 2 0,-3 2-1 0,-1 0 1 16,-2-1 1-16,3-1-6 0,1-3-7 0,1-3-9 16,2-5-9-16,3 0-21 0,0-1-50 15,1-3-97-15,0 0-182 0,2-2-506 0,2-2-674 16</inkml:trace>
  <inkml:trace contextRef="#ctx0" brushRef="#br0" timeOffset="7102.4039">21842 7227 2060 0,'1'0'110'0,"0"-1"-76"0,1 2-34 0,0 3-2 0,0 0 25 16,1 6 39-16,-2 1 5 0,-1 5 13 16,-2 5 12-16,-4 4 0 0,1 4-5 0,-4 3-12 0,-5 4-14 15,-1 2-14-15,-4 2-10 0,1 0-9 16,-1-3-7-16,4-3-3 0,-3-8-4 0,6-3-4 16,2-5-3-16,1-4 1 0,5-2 1 15,-3-5 0-15,6-2 7 0,-1-2-2 0,0-2 15 0,2-2 17 16,2 1 19-16,-2-1 12 0,1-6-14 15,1 0-19-15,5-9-28 0,0-6-12 0,3-5-1 16,4-2-3-16,-1-10 5 0,6-3-5 16,2-6-1-16,3-2 0 0,3-4-3 0,4 1 3 15,-1-2 1-15,2 2 3 0,-1 3-1 0,-1 0-1 16,1 5 1-16,-1-1-3 0,-1 9 6 0,-3 3-3 16,-5 7-1-16,-6 3 3 0,1 5-3 0,-3 3 7 15,-4 2 3-15,0 5 5 0,-5 1 4 16,2 3-2-16,-4 3-3 0,-2 1-6 0,0 0-5 15,0 2-14-15,0 2-3 0,0 3 0 0,1 6 2 16,5 4 9-16,-4 9 3 0,1 4 0 0,-1 5-1 16,1 5 0-16,-3 3 1 0,0 1-1 15,-4-1 1-15,2 2-1 0,-1 0-1 0,-2-3 1 16,2 0-2-16,2 0 4 0,-1-3-1 0,-2-3 1 16,3 1 3-16,0-2-4 0,1-2 1 0,0 0 0 15,0-4 0-15,1-1 4 0,-1-4-2 16,0-1-1-16,1-2-7 0,-1-3-4 0,4 0-12 15,-3-1-18-15,1-5-21 0,-1-1-41 0,0-4-49 16,0-3-48-16,3-2-27 0,-3-3-164 16,0-4-481-16,1-4-601 0</inkml:trace>
  <inkml:trace contextRef="#ctx0" brushRef="#br0" timeOffset="7316.5577">21981 7415 542 0,'-14'-2'345'0,"2"-2"-21"0,-5-1-6 15,11 4-26-15,0 0-46 0,5 1-55 16,2 0-57-16,-1 0-47 0,0 0-33 16,1 0-13-16,5 0-1 0,-2 0 2 0,7-1 4 0,5-1-9 15,4-1-8-15,2 1-7 0,1-1-5 16,6 1-1-16,0-1-5 0,2-2-2 0,0 2-1 16,-1 1-4-16,2-2-7 0,-2 2-19 0,0-1-37 15,-2-2-71-15,-3-1-106 0,2 2-139 16,-3-2-337-16,0 0-605 0</inkml:trace>
  <inkml:trace contextRef="#ctx0" brushRef="#br0" timeOffset="7687.3352">22512 7218 460 0,'4'0'335'0,"6"0"-54"0,6 0-13 0,-3 0-28 15,4 2-39-15,-4 0-44 0,0 2-34 16,3 2-17-16,-2 1-21 0,3 3-19 0,-2 2-17 15,1 1-11-15,-4 4-3 0,-1 2 0 0,-1 4 4 16,-1 2-4-16,-3 3 3 0,-4 2-2 0,-3 1 2 16,-5 4 3-16,-5-1 0 0,0 0 0 15,-8-2-3-15,0-5-1 0,-3-3-5 0,-1-1 0 0,1-4 1 16,2-4-1-16,0-2 2 0,5-4 2 16,3-2-2-16,4-2-3 0,6-4-2 15,1 1-2-15,1-2 2 0,1 0 3 0,1-2 8 0,3 1 0 16,5-1-5-16,3-1-9 0,9-3-12 0,8 0-7 15,6 1-3-15,-1 1 1 0,3-2 0 16,-6 2 1-16,-1 0 0 0,-4-1-2 0,-4 2 1 16,-2-1 0-16,-8 2 2 0,3-3 3 0,-8 4 1 15,-3 0 3-15,0-2-1 0,-3 2 3 16,-1 0 3-16,-1 1 0 0,0 0 1 0,-1-1-7 16,0 0-4-16,0-1-7 0,-3-1-1 0,2 1-4 15,0-3-4-15,-1 1-13 0,-2 2-24 0,3 0-37 16,-2-1-76-16,-1 1-171 0,1 0-701 15,-4-3-635-15</inkml:trace>
  <inkml:trace contextRef="#ctx0" brushRef="#br0" timeOffset="12417.9436">23225 7132 1122 0,'0'-3'320'0,"0"1"-92"0,0 1-92 0,0 2-43 0,-1-1-31 16,0 1-13-16,1 2 8 0,-4 0 17 16,2 4 12-16,1 3 18 0,-3-1-7 0,-3 6-20 15,0-1-8-15,3 6-11 0,-4 0-5 0,4 3-5 16,-2-1 0-16,-3 3-3 0,5 0-6 15,-4 2 0-15,1 1-11 0,2-1 1 0,-2 2 0 16,3-1-9-16,-2 0 1 0,3 2-5 0,-3-2-5 16,3-3-2-16,-1-2 0 0,-1-4-1 15,4 1-2-15,0-2 3 0,1-2-3 0,0-3 1 16,0-4 1-16,1 0-1 0,-1-6 3 0,1-1 1 16,0-1 4-16,2-1 9 0,-3 0 15 0,1-1 10 15,-1-1-5-15,1-3-9 0,2-4-18 0,-1-4-12 16,2-3-1-16,-2-2-1 0,-1-5 1 15,-1-1-3-15,0-3-1 0,-1-4-1 0,1-1-1 16,0-6 2-16,1 3-1 0,0-2-1 0,0-1 0 16,1 2-1-16,3-5 0 0,-2 5 1 0,2-3 2 15,0 0 0-15,1 4 0 0,-1-2 1 0,4 5-3 16,-2 1-4-16,3 0 0 0,0 5 0 16,2 1-7-16,0 3 8 0,3 3-2 0,1-1-3 15,2 1 6-15,4 3-10 0,1 2 2 0,5 2 1 16,3 2-1-16,-1 1 3 0,2 4 3 0,-1 0-1 15,-3 4-1-15,0 1 0 0,-6 4-3 16,-2 2-1-16,-6 3 7 0,1 3-6 0,-6 4 3 16,-4 4 5-16,1 4-5 0,-7 4 7 0,-6 2 3 15,-3 7-2-15,-9 1 3 0,-1 7-1 0,-5-1-1 16,-4 2 0-16,-2-1-1 0,-1-5 3 16,-4-3 1-16,6-5 1 0,-1-2-3 0,6-6 1 15,0-3 0-15,3-5-1 0,8-2 2 0,-1-2-2 16,3-2 0-16,2-3-1 0,2 0-2 0,4-3 1 15,-1-2-1-15,5-1 0 0,0 1-2 16,4-2-1-16,-3 2 2 0,1 0-1 0,5 1 4 16,-1 1 1-16,4 6-1 0,5-2 2 15,-1 5-2-15,6 1 3 0,0 2 5 0,1 1 2 0,5 0 1 16,-2 1-1-16,0 3-3 0,1-2-3 0,-3 0 1 16,-3 1 1-16,-5 0-2 0,3 2 0 15,-5-1-2-15,0-2 1 0,1-2 1 0,-3-2 1 16,1-3 1-16,-6-1-1 0,3-3-1 0,-4 3-1 15,3-4-1-15,-4-1 2 0,3 0-1 16,-3-2 3-16,1 0-1 0,-3-1 1 0,1-2 4 16,-1 0 2-16,0-1 6 0,-1-1 4 0,0 1 4 15,1-1-1-15,3-3-6 0,0-2-4 0,3-1-10 16,-2-1-9-16,2-2-14 0,1-2-28 16,-4 1-36-16,3-3-62 0,-3-4-107 0,-2 3-280 15,3-2-1119-15</inkml:trace>
  <inkml:trace contextRef="#ctx0" brushRef="#br0" timeOffset="12902.1609">23263 6494 1016 0,'-9'-9'254'0,"-6"-6"23"0,1-2-1 0,2 5-29 15,1 4-28-15,1 1-41 0,3 1-39 0,-1 2-24 16,3 0-13-16,0 2-12 0,3 1-17 16,2 1-15-16,0 1-21 0,0-1-19 0,0 0-10 15,0 0-9-15,1 1-6 0,0 1 3 0,4 1 6 16,1-1 12-16,7 3 15 0,5-1 10 0,7 2 4 15,9-3-3-15,7-1-3 0,8-2-7 16,7 0-4-16,-1-3-1 0,2 1-5 0,-3 1-2 16,-2-3-3-16,-1 2-3 0,-9 1-3 0,-2-3 0 15,-4 1-3-15,-6 3 0 0,-2-1-1 16,0 1 0-16,-8-1 0 0,-1 1 2 0,-8-1 2 0,0 1 0 16,-5-2 5-16,-3 2 7 0,-3 0 3 15,0-1 4-15,-1 0-2 0,0 2-1 16,0-1-3-16,1 1 0 0,-1-1 0 0,1-1-5 0,-3 0-5 15,1 0-5-15,1-3-5 0,-5 1-1 0,2 0-2 16,2-1 1-16,-2 2 0 0,0 1-2 0,2-1-2 16,0 2-7-16,-3 0-8 0,4 0-16 15,-1 2-19-15,-4 0-18 0,3 3-28 0,-4 5-27 16,4 0-53-16,-4 4-72 0,3 0-138 16,-5 4-350-16,0 2-814 0</inkml:trace>
  <inkml:trace contextRef="#ctx0" brushRef="#br0" timeOffset="14779.1911">17310 9517 416 0,'-8'-4'477'0,"-3"1"-89"0,1-2-85 0,0-1-26 0,3 5-28 16,-1-2-40-16,0 0-43 0,0 0-30 16,0 0-26-16,1 2-20 0,2-1-15 0,1 2-18 15,-1-1-6-15,4 1-7 0,1 1-7 0,0-1-7 16,0 2-10-16,0-1-6 0,0-1-4 15,0 0-1-15,1-1 0 0,1 2 4 0,-2-1 2 16,2 0 0-16,-1 0 8 0,0 0 1 0,0 0 11 16,1 1 11-16,5 1 2 0,3-1 4 15,1-1-7-15,2 2-11 0,10-5-3 0,4 2-5 16,9 0-7-16,3-1-4 0,1-1-4 0,1-1 0 16,2 0-4-16,-1 1 3 0,2-1-6 0,0 0-1 15,-4 1 2-15,-2 0-1 0,0-2-1 0,-5 3 1 16,-3-1-3-16,-3 2-1 0,-4 1 8 15,-5 0-7-15,-5 0 3 0,-2 0-2 0,-5 1-10 16,-4 1 7-16,-1-2-2 0,-1 0 0 0,-1-3 5 16,1 4-2-16,-1 1 0 0,1-1 0 0,-1 4 0 15,-1-3-3-15,1 1-4 0,-2-2-7 0,2 1-18 16,-5 2-28-16,1 1-36 0,-3-1-68 16,1 2-104-16,-5 1-245 0,-2 0-1132 0</inkml:trace>
  <inkml:trace contextRef="#ctx0" brushRef="#br0" timeOffset="15060.9664">17183 9793 1723 0,'-7'0'208'0,"-3"1"-46"0,2 0-49 0,5 0-16 0,4 0 1 15,1-1 21-15,-1 3 9 0,5 0 7 16,4 2 8-16,4-1-14 0,8 2-27 0,10-2-26 0,6-1-29 15,6 1-16-15,0-1-10 0,-2-2-4 16,-1 2 0-16,-2-2-5 0,-5-1-1 0,-3 3-7 16,1-3 3-16,-4 0-1 0,-2 2 1 0,-4-2 2 15,-6 0-6-15,0 1 3 0,-5-1-5 16,-4 0 6-16,-3 0 2 0,-4 0-1 0,2-1 3 16,-1 3-7-16,-1-3 0 0,4 0-3 0,-2-1-25 15,3-3-34-15,5-1-93 0,6-1-234 0,2-3-818 16,4-1-451-16</inkml:trace>
  <inkml:trace contextRef="#ctx0" brushRef="#br0" timeOffset="15424.4951">18979 9272 942 0,'-19'-1'149'0,"-1"-1"6"0,-4 1 10 15,11 0 47-15,3-1 33 0,5 2 2 0,2-1-40 16,2 1-65-16,1 1-56 0,1-1-47 0,1 2-28 16,-2-1-9-16,4 2 11 0,0 2 22 15,3 3 28-15,1 2 24 0,8 2 11 0,1 2-3 16,3-1-15-16,4 5-13 0,3-1-12 0,-1 3-9 15,5-1-8-15,0 3-11 0,0 2-8 0,0 1-7 16,1 2-1-16,-5 2-3 0,-1 0 1 16,-1 4 0-16,-2 0-3 0,-1-1 1 0,-4-4 2 15,-1 2-1-15,-1-5 3 0,-5 1-3 0,3-3-3 16,-7-1-2-16,-1-4-2 0,-1-1 0 16,-2-2-4-16,0-2-8 0,0-5-17 0,-2-1-27 15,-1-1-41-15,-1-4-48 0,0-2-70 0,-1-2-249 16,-2-4-1133-16</inkml:trace>
  <inkml:trace contextRef="#ctx0" brushRef="#br0" timeOffset="15708.3133">19472 9261 1981 0,'0'-6'270'0,"0"-2"3"0,0-1-85 15,0 7-35-15,-1 2-39 0,1 1-42 16,-2 1-29-16,0 4-21 0,-6 2 2 0,-2 7 12 15,-6 4 5-15,-5 5 8 0,-3 5-5 0,1 3-4 16,-6 6-9-16,0 2 0 0,-2 6-3 16,-2 6-3-16,-7 6-2 0,-2 4-9 0,-3 4-2 15,-1 2-5-15,4-3 1 0,6-10-1 16,7-10-2-16,9-13-1 0,6-8-2 0,3-5 0 0,5-3 1 16,0-4 0-16,2 1 4 0,0-4-4 15,1 0-2-15,1-2-2 0,0-1-4 0,2-2-3 16,0-3-12-16,0-1-11 0,0-1-24 0,1 0-28 15,-1-2-80-15,1-3-170 0,4-1-520 16,-3-7-789-16</inkml:trace>
  <inkml:trace contextRef="#ctx0" brushRef="#br0" timeOffset="16108.3779">18768 8996 1155 0,'-10'-7'259'0,"-5"-4"21"0,-2 0-17 0,3 4-11 16,4 0-20-16,1 2-51 0,3 1-41 0,1 3-33 15,-1 0-24-15,4 1-26 0,2 0-22 16,0 0-19-16,0 0-11 0,0 1 1 0,2 1-6 15,2 2 1-15,-1 1 6 0,5 3 12 0,5-1 18 16,8 0 11-16,10-1 6 0,10-1-3 16,9 0-17-16,2-3-9 0,2-1-7 0,-1 0-7 15,-1-1 0-15,-4 0-5 16,-2-1-1-16,-9 1-3 0,-3-1 2 0,-6 1 2 0,-1 0 1 0,-5-1-2 16,-2 1-3-16,-5 0 2 0,-5-1 2 15,-1 1 4-15,-5-2 0 0,-1 2-2 0,-3 0 1 16,-1 2-3-16,1-2 5 0,0 0 0 0,-2 0-3 15,1-2 2-15,-1 2-11 0,-1-1-11 16,0 0-22-16,-4-1-30 0,-1-1-51 0,-6-1-87 16,-2 0-189-16,-2-3-632 0,0-3-573 0</inkml:trace>
  <inkml:trace contextRef="#ctx0" brushRef="#br0" timeOffset="16470.299">18770 8649 1284 0,'-13'-5'250'0,"-5"1"34"16,0 1-17-16,2 0-23 0,6 2-42 15,2 0-57-15,1 0-52 0,1 2-32 0,1-1-26 16,2 1-18-16,3 0-10 0,0 2-6 0,0 0 5 16,5 1 1-16,-2 3 13 0,6-1 19 15,3 1 12-15,9 1 15 0,5 0 1 0,8-1-11 16,6-2-12-16,6-2-10 0,4 0-7 0,2-2-4 15,0-1 0-15,0 0-7 0,-1-1-4 16,-4 1-3-16,-4-1-4 0,-4-1 4 0,-3 2-2 16,-2 0 3-16,-7-2-2 0,-1 1-3 0,-9-1 0 15,-2 2-1-15,-6 0 5 0,-6 0 1 0,-1 0 2 16,-2 0 2-16,0 0 2 0,-1 0-3 0,0 2-2 16,1-2-3-16,0 1-3 0,-2-1-2 15,1 0-3-15,0-1-1 0,0 1-2 0,-2 1 3 16,-1 1-2-16,-2 3-4 0,1-1-14 15,-2 2-17-15,3 1-33 0,2 1-50 0,0 1-72 0,5 2-147 16,3 1-382-16,6 1-867 0</inkml:trace>
  <inkml:trace contextRef="#ctx0" brushRef="#br0" timeOffset="19861.0761">20816 9247 592 0,'3'-3'247'16,"2"-3"-29"-16,3 0-60 0,-1 3-10 15,2 1-7-15,-4 1-22 0,0 0-26 0,-2 2-26 16,3 2-16-16,-4 0-7 0,-1 3 4 0,3 3 11 16,-1 2 10-16,-2 2 14 0,-1 4 5 15,-1 1-1-15,-2 1-3 0,-2 3-9 0,3 0-4 16,-7 1-8-16,1 0-7 0,-2 1-6 0,-1 2-11 15,0-1-3-15,0 2-10 0,-1-1-3 0,-1 0-5 16,0 0-6-16,6-3 3 0,0-4-6 16,1-2 1-16,4-6 1 0,0-4-1 0,2-1 4 15,0-3 1-15,0-3 12 0,0 0 16 0,2 0 22 16,-2-1 8-16,1-3-8 0,0-4-15 0,3-3-26 16,1-6-9-16,3-2-2 0,2-3-2 0,1-5 1 15,0-2-5-15,5-3-5 0,0-4-4 0,3-1 2 16,1-6 0-16,1 0 3 0,1-1 1 15,5 0-4-15,-4 2 2 0,0 2 1 0,0 1-1 16,-4 2 6-16,1 1-6 0,0 2-1 0,0 0 0 16,-3 6-2-16,2 2 9 0,-1 2 2 15,-3 2 1-15,4 1 1 0,-3 3-2 0,-2 0 4 16,0 4 1-16,-2 3 1 0,0 1-3 0,-3 3-3 16,1 1-5-16,-2 3-4 0,-2 1 1 0,-1 2 1 15,-1 1 0-15,1 1-2 0,0 4-2 16,4 3-1-16,-3 3 0 0,0 6 3 0,2 2-2 15,-3 6-2-15,2 3 2 0,-2 3-4 0,-1 3 5 16,-3 4 1-16,1 1 1 0,1 0 3 0,-1-1-6 16,0-1 3-16,-1-2-1 0,2 0-1 0,2-4 3 15,-2-2-4-15,1-2 0 0,0-2-2 16,-1-3 4-16,3-1 0 0,-3-4 2 0,2 0 4 16,-1 0-3-16,-2-4 1 0,0-1-1 0,2-2 1 15,-2 0 1-15,-1-3-2 0,0 2-1 0,1-5-2 16,0 1-3-16,-2-1 2 0,2 0-5 15,-1-1-8-15,-1-1-13 0,1-2-18 0,-1 0-20 16,0 0-24-16,0 1-36 0,0-2-54 0,0 0-91 16,0-2-163-16,0 0-500 0,-2 1-441 0</inkml:trace>
  <inkml:trace contextRef="#ctx0" brushRef="#br0" timeOffset="20276.6572">20963 9379 880 0,'-4'-4'248'0,"-5"-2"35"0,0 0-44 16,6 0-8-16,-2 4-10 0,3-1-23 0,1 1-39 15,1 2-33-15,0 0-28 0,0 0-20 0,1 0-10 16,0 0-9-16,-1 0-6 0,3 0-10 15,1-1-7-15,3-1-8 0,7 1-4 0,1-1-2 16,7-2-2-16,5 3-1 0,7-2-1 0,5 2-3 16,4-2-1-16,1 1-6 0,-2 1-3 15,-1 0-2-15,-1 1 3 0,-2 0-2 0,-5-2 1 16,3 1-2-16,-5 0-2 0,-5 1 2 0,-3-2 1 16,-3 1-1-16,-5 1 2 0,-3-1-3 0,2 1-1 15,-8 0-1-15,0 0 2 0,-4 0 3 16,-2 0 3-16,-1 0 3 0,0 0-3 0,-1 0 1 15,2 1 2-15,-1-1-2 0,-1 0 2 0,2 0-3 16,0-1-5-16,-1 2-2 0,1-1-3 0,0 0 2 16,0 0-2-16,0 0-3 0,0-1-16 15,1 1-17-15,-1 1-10 0,0 2-25 0,0 1-28 16,-1 0-44-16,2 3-83 0,1 1-99 0,-1 0-180 16,3 1-422-16,-1-2 37 0</inkml:trace>
  <inkml:trace contextRef="#ctx0" brushRef="#br0" timeOffset="21147.4534">22062 9263 1 0,'-3'-2'0'0,"0"-1"226"15,-1 0 85-15,0 0-17 0,3 0-20 16,0 0-24-16,0 1-35 0,0 1-24 0,-1-4-29 16,2 3-22-16,-2-1-15 0,2 0-18 0,0 0-11 15,0 0-11-15,0 1-11 0,0-1-8 0,2-1-8 16,0 2-5-16,-2-1-5 0,1 1-5 15,0 0-6-15,-1 1-3 0,1 0-4 0,-1 0-3 16,0-1 1-16,0 1-5 0,1 0-3 0,-1-1-4 16,0 0-2-16,1 0 0 0,0 1 1 0,1-1 0 15,0 1-1-15,0-3-3 0,0 3-1 0,2-1-4 16,1-1 2-16,-2 0-2 0,4-1-2 0,1 0 1 16,-1 0-4-16,6 1 3 0,-3-1 2 15,1 1 0-15,1 1 0 0,0-1-2 0,2-1-1 16,-1 3 0-16,1-1 0 0,-1 0-1 0,0 1 1 15,0 1 0-15,-3-1-3 0,0 1 2 16,0 1 0-16,-3-1-1 0,-1 3 1 0,2-1-2 16,0 1-2-16,-3 2-1 0,3 0 0 0,1 3 0 15,-1 2 2-15,-3 0 2 0,2 2-3 0,-5-1 1 16,3 3 2-16,-3 0-1 0,-1 2 1 0,-2 1 0 16,-3 1-1-16,-1 2 0 0,-3 1 1 15,-3 2 1-15,0-2 2 0,1 1 3 0,-1-1-5 16,1-1 2-16,-1-3-3 0,1 0 0 15,0 0 5-15,0-4-6 0,-2 2 1 0,3-1 0 16,1-3-1-16,0-1 1 0,3-2 3 0,-1-4-2 16,4 1 0-16,1-3 0 0,0 1-2 0,1-2-2 15,0 1 4-15,-1-2-4 0,2 0 3 0,-1 0 0 16,0 2-5-16,1-2 6 0,0 0 2 0,0 0 4 16,6 2 3-16,-1-2 6 0,5 0-3 15,3-2-2-15,5 0 0 0,1 0-6 0,2 1 2 16,0-2-2-16,3 1-3 0,0-1 3 0,-3 1-3 15,2 1 2-15,-5-1-1 0,-1 0-2 0,1 1-2 16,-7-1-2-16,0 2 3 0,-2 0-2 16,-2-3 3-16,1 3 1 0,-7 0-5 0,3 0 4 15,-5 0 0-15,0 0 0 0,0 0 2 0,0 0-4 16,0 0 1-16,0 0 2 0,0-1 1 16,0 2 0-16,-2-1 3 0,2 0 0 0,0-1-2 15,0 1 7-15,0 0-5 0,0 0 0 0,0 0 6 16,0-1-7-16,0 1 1 0,0 0 0 15,0 0-2-15,2 1 0 0,-2-2-1 0,0-2 0 0,0 2-6 16,0-1 1-16,0 0-2 0,0-1-6 16,0 3 1-16,0-3-10 0,0 2-8 0,0 0-10 15,0 0-14-15,0-1-9 0,0 1-25 0,0-1-34 16,0 1-55-16,0 0-115 0,0-2-217 0,0 2-1039 16</inkml:trace>
  <inkml:trace contextRef="#ctx0" brushRef="#br0" timeOffset="21976.0789">22839 9149 1573 0,'0'-7'402'0,"0"0"-181"16,1-2-46-16,0 7-39 0,-1 0-27 0,1 2-16 15,-1 0-22-15,0 2-31 0,0-1-24 16,0 3-11-16,1 0-7 0,3 6 4 0,-1 2 2 16,-2 4 3-16,4 1 1 0,-3 2 5 0,-1 0 3 15,0 4 0-15,-1 0 3 0,0 2-3 0,-2 2-2 16,-3-1 0-16,2 2-5 0,-1-2 2 0,-1-2-4 16,1-3 1-16,-1-3 1 0,3-2 0 15,1-2 1-15,-1-1-5 0,1-3 1 0,0 1 0 16,-2-3-1-16,3-4 2 0,0 1-1 15,0-3 3-15,0 1 6 0,0-3 9 0,3-4 19 16,-3 4 16-16,0-1 5 0,2-3-11 0,0-1-19 0,0-6-17 16,5-3-10-16,-4-2 3 0,4-3-6 15,-4 0 0-15,3-6-1 0,-3-4-5 0,2-1 7 16,-1-2-1-16,-2-2-1 0,3-2 1 0,-2 0-2 16,-1 1-2-16,3-3 0 0,0 3 2 15,3-3-4-15,1-4 2 0,0 3 2 0,4 2-5 16,-1 2 6-16,7 0-4 0,-1 3 0 0,3 5 1 15,-2 1-2-15,4 4-5 0,-1 1-1 0,6 5-1 16,1 4-6-16,-3 2 7 0,3 4 1 16,0 2-5-16,-1 3 8 0,-3 1-3 0,1 4-1 15,-6 3 2-15,-5 3-7 0,3 2 1 0,-6 7 2 16,0 4 2-16,1 3 4 0,-8 4 3 16,0 4 0-16,-8-1-2 0,-1 4 5 0,-8 2-2 15,-5 2 0-15,-1-1 4 0,-2-5-6 0,3-5 3 16,1-5-1-16,2-7-1 0,0 0 3 0,2-2 0 15,-1-3 2-15,1 0-3 0,-4-3 5 0,6-2-2 16,1-2 0-16,3-2 3 0,0 0-6 0,3-3 2 16,2 0-3-16,1-1 0 0,1-1 4 0,-1 1-1 15,0 0-1-15,1 0 1 0,-1 0-2 16,0 0-3-16,1 1-1 0,-1-1 1 0,1 1-6 16,0 2 6-16,5 1 0 0,-1 2-1 0,4 0 5 15,0 2-1-15,3 4-1 0,3 0 2 16,-2 3-2-16,5 0 2 0,-2 0 2 0,3 1 3 15,2 0-2-15,4-1 6 0,-3 1-2 0,2 0-4 16,0-5 4-16,-1 3-4 0,-4-3 1 16,-3 1 0-16,0 2-2 0,-3-2-2 0,-2-2 0 15,-1 2-1-15,-1-6 2 0,-1 3-1 0,-4-2 2 16,3-2-2-16,-4 0-2 0,3-1 4 0,-5-2-2 16,0-1 7-16,0 1 4 0,-1-2 1 15,0 0 10-15,0-1 3 0,0-1 4 0,0 0-6 0,1-2-11 16,4-2-14-16,-2-2-14 0,-1-1-16 15,3-3-28-15,-2-2-26 0,0-3-55 16,4 1-89-16,-1-3-196 0,-3-2-617 0,-1-3-509 0</inkml:trace>
  <inkml:trace contextRef="#ctx0" brushRef="#br0" timeOffset="22460.1077">23105 8482 440 0,'-13'-10'342'0,"-8"2"-1"0,0-5-21 16,5 5-21-16,6 1-40 0,-1 0-29 15,3 0-47-15,3 4-42 0,-2-1-21 0,2 0-24 16,0 2-15-16,4 2-7 0,1 0-19 0,0 0-13 15,1 0-13-15,-1 0-12 0,1-2-1 0,-1 2 2 16,3 2 4-16,1-2 4 0,-2 1 11 0,5-1-3 16,4 1 1-16,2 1 0 0,8 0-15 15,6 2 2-15,4-3-1 0,7 1-2 0,3-2 7 16,1 2-5-16,2-1-1 0,1 1-2 0,-1 0 2 16,0-2-3-16,1 0-1 0,-2 0 4 0,-5 0-8 15,-3-2 6-15,-4 1-2 0,-1-1-1 0,-2 0 6 16,-4 1-5-16,-4-1-2 0,1-1 1 15,-4 3-5-15,-6-2 1 0,-1 1 4 0,-3 1-1 16,-5 0-5-16,-1 0 4 0,-1 0-2 0,0 0-3 16,0-2 7-16,-1 2-6 0,0 0-3 0,1 0 2 15,-1 2-4-15,1-2 0 0,0 0 1 16,0 0-1-16,-3 0-6 0,1 0 3 0,2 0-2 16,0 0-2-16,0-3 9 0,0 3-6 0,0 0-3 15,0 0 1-15,0 4-10 0,0-2-5 16,-1 2-13-16,1 1-15 0,0 3-23 0,-1 1-25 15,1 1-39-15,-2 4-76 0,-5-2-176 0,-2 3-672 16,-5-1-573-16</inkml:trace>
  <inkml:trace contextRef="#ctx0" brushRef="#br0" timeOffset="23313.6897">20258 9443 37 0,'-6'-4'318'0,"-2"0"12"0,-1-3-64 16,2 4-17-16,0 0-24 0,1 1-27 15,1 0-28-15,0-1-11 0,1 2-13 0,1 0-22 16,2 1-27-16,-2 0-20 0,3 0-16 0,-1 1-9 16,1-1-9-16,0 0-9 0,1 0-12 0,-1 1-4 15,0-1-3-15,3 0-2 0,-3 0 9 16,1-1 2-16,0 2 19 0,3-1 16 0,2 0 6 16,6-1 3-16,6 0-15 0,5-2-13 0,7-3-12 15,7 1-10-15,-4 0-4 0,4 1-8 16,-5 2 3-16,-2-1-3 0,-6 0-3 0,0 2 2 15,-5 0-6-15,-3 0 4 0,-6 1 0 0,0 0 2 16,-4-1 1-16,-2 1-6 0,-4 0 2 0,0 1-1 16,0-1 1-16,0 0 2 0,-1 1-3 15,-2 0 3-15,-3 1-5 0,-3 3 8 0,-2-1 4 0,-8 2 1 16,-2 0 2-16,-5 2-6 0,-2-2-1 16,-9 1-3-16,-2-1 2 0,0 1 0 0,-1-3-1 15,4-1 2-15,4-1-6 0,3 0 5 0,1-1 4 16,5-1 3-16,4 0 6 0,4 0-5 0,3 1 0 15,2-1-2-15,5 0 1 0,0 0 1 16,3 0-2-16,2 0 0 0,0-1-5 0,0 1-3 16,2 0 2-16,-1 0-1 0,-1 0 5 0,1-1-6 15,1 1-5-15,-2 0 1 0,0 0-4 16,0 0 8-16,0 0 1 0,0 0 4 0,0-2 3 16,0 2-1-16,1 0 1 0,-1 0-4 0,0-2-1 15,0 0-13-15,1-2-19 0,0 0-34 0,3 0-73 16,1-1-152-16,4-1-561 0,2 0-805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01:50.2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1261 2917 1450 0,'-5'-8'143'0,"1"-2"37"15,-4 0 2-15,6 5-2 0,2 2-14 16,-1 3-37-16,0 2-45 0,-1-1-45 0,0 2-33 16,1-1-19-16,0 4 13 0,0 3 11 0,0 10 19 15,-1 7 20-15,-1 5-9 0,0 5 5 16,2 4-1-16,-2 5-10 0,-2 5 0 0,3 4-17 0,1 5-8 16,1-3-2-16,-1 2 1 0,1 4 0 15,1-6 2-15,0 3-1 0,1-5-3 16,5-1 3-16,-3-2 2 0,3-3 1 0,-2-6 2 0,1-6-2 15,1-4-6-15,-3-4 2 0,-2-1-2 16,3-1-3-16,-2-5-8 0,3-1-39 0,-3-4-61 16,-2-4-97-16,1-2-122 0,-2-7-189 15,4-3-393-15,-4-8-13 0</inkml:trace>
  <inkml:trace contextRef="#ctx0" brushRef="#br0" timeOffset="738.1113">1073 2957 51 0,'-3'-27'226'0,"-5"-12"56"16,5-7-42-16,3 4-37 0,2 7 28 16,7-2-48-16,1-1-19 0,1 0-26 0,8 0-42 15,0-1-15-15,2 4-17 0,2-1-14 0,4-1-7 16,3 5-1-16,2 0-4 0,1 4-5 15,3 3-10-15,-4 7-14 0,-6 4-5 0,2 7-9 16,-8 5-4-16,-1 2-13 0,0 3-8 0,1 7 1 16,-4 3 8-16,4 4 19 0,-2 6 5 0,1 2 2 15,-6 9 1-15,2 1-4 0,-5 9 13 16,-4 2 5-16,-2 6 7 0,-2 4 11 0,-6 2-7 16,-1 5 14-16,-4-3-9 0,-1 2-9 0,-1-8-2 15,-1-5-17-15,-2-8 0 0,1-10 0 0,2-2 4 16,-3-3 3-16,-2-3 10 0,-3-1 4 15,-2-1 4-15,1-5 10 0,-2-3-3 0,-2-2 1 16,-2-4-3-16,3-1-6 0,-3-2-5 0,3-4 0 16,2-2-4-16,2 0 0 0,0-1-4 0,6 0-6 15,2-2 2-15,2 2 3 0,2 0 2 16,4-1 7-16,1 1-4 0,2 2-8 0,1-1-9 16,0 1-12-16,-1 1-17 0,1 0-18 0,-1 0-17 15,1 1 8-15,5 2 16 0,-1 3 19 0,6-1 21 16,6 3 0-16,1 2-3 0,1 3 4 15,3 2 4-15,1 2 8 0,-2-1 2 0,8 4 2 16,-2 1-2-16,1 2-8 0,0 1 4 0,1 0-4 16,1 2 6-16,3 1 13 0,4 3-4 0,3 0 0 15,0 1-5-15,1-2-8 0,-1 0 6 0,3-1 3 16,-1 0 0-16,4-5-5 0,-2-2 1 0,-3-2 3 16,0-4-2-16,-3-1 3 0,-4-4-2 15,4-1-1-15,-2 0-1 0,-3-2-3 16,-8 0-1-16,-1-2-4 0,-4-1-1 0,-6-2-3 0,-3 0-3 15,-5-1-1-15,-3 1 3 0,-1-2 6 16,-3 0 8-16,1 0 7 0,0 0 7 0,0 0 3 16,-1 1 0-16,1-1 0 0,-1 0-4 0,-1 0-5 15,2 0-6-15,-1 1-3 0,-1-1-2 0,2 0 0 16,-1 1-7-16,1-1-2 0,0 0-5 16,0 0-2-16,-1 1 3 0,1-1 3 0,0 0 1 15,-1-1 1-15,1 1-1 0,0 0-1 0,0-1 3 16,0 2-1-16,0-2 0 0,0 1-1 15,0 0-3-15,0-1-6 0,0-2-13 0,-2 0-15 16,-2-3-26-16,0-4-46 0,2 2-92 0,-1-4-370 16,3 0-1204-16</inkml:trace>
  <inkml:trace contextRef="#ctx0" brushRef="#br0" timeOffset="2956.1905">2769 3049 614 0,'0'-8'180'0,"-2"0"39"16,-2-1 10-16,0 1-18 0,2 2-2 16,-4 0-17-16,1 0-38 0,0 1-29 0,0 1-34 0,0 0-27 15,-1 2-16-15,-1 0-9 0,4-1-4 16,-2 2-4-16,1 1-4 0,0 0-2 0,0 1 0 16,2-2-2-16,-4 2-3 0,2 1-2 0,-4-1-1 15,4 1 1-15,-3 0 3 0,-4 2 3 0,4-2-3 16,-1 2 1-16,-3 0-5 0,0 2-1 15,-1 1 0-15,0 0 1 0,0 2-3 0,-5 2 0 16,5 5 1-16,-7 2 0 0,2 3 4 16,-4 6 1-16,-3 3-5 0,3 4 0 0,1 2-4 15,-1 3-2-15,4 2-2 0,4-1-3 0,3 3-1 16,1-2-2-16,6 2 0 0,2 1 0 0,4-2 4 16,4-1-1-16,6-2 3 0,5-3 5 0,6-5 0 15,8-7 9-15,5-6 4 0,8-12 4 16,9-7 0-16,2-11-2 0,11-6 1 0,1-11-4 15,4-7 1-15,-1-5-2 0,-4-5-2 0,-2-4 3 16,-8-3-6-16,-4-2-1 0,-3-4-4 16,-4-3-7-16,-5-5-1 0,-6-3-6 0,0 0-3 15,-7-4-1-15,-3-2 2 0,-5-1 2 0,-8 2 1 16,-4 4 3-16,-8 5-4 0,-5 5 1 16,-2 2-1-16,-3 9-2 0,-5 4 1 0,0 8-2 0,-4 3-2 15,0 9-1-15,-2 4 3 0,2 5 5 0,1 3 4 16,0 3 2-16,2 2-1 0,-1 5-2 0,4 1-5 15,1 6-6-15,2 1-6 0,1 7-3 16,-3 5 1-16,1 6 6 0,-1 8 3 0,1 5 3 16,2 8 2-16,4 3 0 0,3 5 0 0,2 6 1 15,2 7-2-15,2 3 0 0,5 4 5 16,1 5 2-16,5-2 0 0,3-2 3 0,2-3-1 16,4-12 0-16,-1-5 0 0,5-8-2 0,-4-6-2 15,3-8-2-15,-3-6-3 0,-1-5 0 16,-1-5 4-16,-6-6-1 0,0-6 4 0,-3-3 7 15,0-5 0-15,3-7 1 0,-1-7-4 0,3-10-7 16,4-5-6-16,-1-5-3 0,4-3-4 0,-3-1-1 16,5 1 1-16,-5 3 1 0,-2 3 2 0,-3 2 2 15,-2 5 1-15,-4 6 3 0,-1 5-2 0,-2 8-4 16,-5 4-3-16,2 4-14 0,-5 2-19 16,1 2-22-16,0 2 6 0,3 0 12 15,3 5 19-15,3 3 26 0,2 4-1 0,5 4 3 16,0 3 2-16,5 2-2 0,0-3 5 0,4-1-1 15,3-3 2-15,2-2 0 0,1 0 3 0,2-3 5 16,2-3 1-16,1-4 6 0,0-2-3 16,3-4-3-16,-1-4-2 0,-2-1-8 0,-3-5 2 0,-1-1-5 15,-5-3-2-15,2-3 4 0,-1-2-2 0,-3-4 1 16,-3-4 2-16,-4-1 0 0,-5-3 0 16,-7 0 1-16,-4 3 0 0,-2 3-3 0,-2-2 5 15,-4 4 0-15,-1 3 0 0,-5 2 3 0,-1 1-4 16,-3 7-2-16,-4 2 0 0,1 1 1 15,-6 3-2-15,0 5-1 0,-4 4 1 0,-2 3-10 16,0 3 9-16,-1 3-1 0,0 5-2 0,2 3 6 16,1 2-6-16,1 4-2 0,6 1 1 15,3-2-6-15,5 5 4 0,6 1 0 0,3 0 0 16,5-1 3-16,5-2 1 0,3-5 1 0,6-3 3 16,1-1 5-16,4-3-1 0,3-4-1 0,0-2 3 15,3-4-5-15,2-2 4 0,-4-4 1 0,2-2 1 16,-4-3 2-16,0-3 2 0,2-2 1 0,-5-3-3 15,2-3 4-15,-1-2-8 0,-4 0-1 16,0 0 0-16,-3 0-7 0,-5-1 5 0,0-4 0 16,-2 0 1-16,-1 0 2 0,-2 0-3 0,-2 0-1 15,-1 2-2-15,0 0 4 0,-3 1-3 16,-1 1 1-16,1 3 0 0,-1 0-8 0,-2 3 8 16,2-1-2-16,-1 2 2 0,1 1 3 0,-1 3-4 15,3 3 1-15,-1-1 1 0,1 1-2 0,-2 3 0 16,4 1-4-16,-1 0-4 0,1 1-14 0,0-1 0 15,1 3-12-15,-1-2-9 0,0 2 13 16,-1 3 2-16,1 5 13 0,-1 4 12 0,1 5-3 16,0 0 2-16,0 2-2 0,0 1 2 0,2 0-4 15,2 1 5-15,0 3-1 0,-1-1 0 16,4-1 7-16,-1 0-7 0,0-5 2 0,4-2 0 16,-1-2-4-16,0-2 4 0,0-2 1 0,3 0 1 15,-1-4 0-15,1-1 6 0,1-2 1 0,3-2 0 16,-4-1 7-16,5-2-5 0,-3-2 3 0,4-3 2 15,-3-2-8-15,3-4 4 0,0-3-3 0,1-1-4 16,-3-5 3-16,1-1-4 0,-1-3-1 16,-2-6-3-16,1-1 3 0,-1-2-5 15,-4 1 2-15,2-3 2 0,-1 3-8 0,-2 1 6 0,1 2-2 16,-1 2-1-16,1-1 1 0,-3 3-5 0,5-1 4 16,-2 5-3-16,-2 3 3 0,-1 1 2 15,-1 3 1-15,-4-1 1 0,0 5 1 16,0-1-1-16,-2 4-2 0,1 3 0 0,-1 0 2 15,0 4-4-15,0 0-2 0,0 1-11 0,-1 0-13 16,1 2-12-16,0 3 6 0,-2 7 10 0,2 3 8 16,2 8 18-16,-1 0 0 0,2 1-3 0,-1 2 6 15,3-2-6-15,0 0 1 0,1-1-1 0,3 0 0 16,1-4 0-16,2-3 2 0,2-2 2 16,4-4 0-16,-1 0 3 0,3-6 0 0,1-3 1 15,2-2 5-15,-1-2 2 0,4-3 1 0,2-7 1 16,0-1-4-16,1-6 0 0,-2-3-2 15,-4-6-1-15,0-5-1 0,-1-3-1 0,1-7-3 16,0-4-4-16,1-4 5 0,3-4-8 0,-4-2 2 0,-3-1 2 16,-5 3-7-16,-6-5 5 0,-4-2 1 15,-5 2-1-15,-4 1 1 0,-2 7-1 0,-3 6 1 16,-1 3-1-16,-1 2 6 0,-2 6 2 16,0 5 1-16,-1 3 1 0,1 4-3 0,0 3-1 15,0 2-1-15,3 6 0 0,4 3 4 0,1 4 0 16,3 2-3-16,-1 3-13 0,3 0-18 0,0 5-7 15,-1 6 3-15,-3 6 11 0,2 11 7 0,2 5 5 16,0 6-1-16,4 4 1 0,4 6 11 16,1 4-3-16,2 2 0 0,5 8-1 0,-3 3 2 15,2 2-2-15,0 2 3 0,-2-1 3 0,0 3-3 16,3-1 9-16,-4 2-1 0,2-1-3 16,-1-6 1-16,-2-6-17 0,1-8-8 0,3-11-10 15,-1-9-19-15,-1-8-23 0,-1-5-30 0,-5-6-48 16,0-6-40-16,-4-6-18 0,1-7-80 0,0-5-101 15,1-5-448-15,1-12-342 0</inkml:trace>
  <inkml:trace contextRef="#ctx0" brushRef="#br0" timeOffset="3142.3658">5566 2210 1528 0,'-1'-22'329'16,"0"-7"-16"-16,2-5-85 0,6 1-69 0,3 6-23 15,3 4-26-15,3 0-25 0,4 2-30 16,4-2-22-16,2 5-14 0,4 0-12 0,4 1 1 15,-2 4-3-15,-1 0 0 0,-1 4 2 0,-2 0-3 16,0 2-2-16,-3 3 1 0,2 2-1 16,-3 2-5-16,-6 3-16 0,-5 4-30 0,-3 3-48 15,-2 4-57-15,-5 4-122 0,-6 4-173 0,-5 3-611 16,-4 5 130-16</inkml:trace>
  <inkml:trace contextRef="#ctx0" brushRef="#br0" timeOffset="3668.4916">1159 5542 2258 0,'-29'3'268'16,"-7"0"-239"-16,-6 2 16 0,-2 1 20 0,-7 0 5 16,-5 1 14-16,12 1 18 0,5-2 2 15,5-1 0-15,8-2-4 0,6 0-19 0,8-1-23 16,2-1-21-16,6-1-18 0,1 0-7 0,8 0-4 16,0-5 0-16,9 2 0 0,1-4 3 15,12-3 4-15,37-18-15 0,19-6 2 0,13-2-1 16,-3 0-3-16,5-1 14 0,9-1-1 0,11-7-2 15,10-6 6-15,15-6-4 0,14-6-2 0,14-2 0 16,7-4-3-16,11-4-4 0,6-3 0 16,7 0 0-16,7-4-4 0,7-1 5 0,7-5 1 15,4-1 1-15,7-4 1 0,1-2 0 0,2 1 2 16,-3 2-1-16,-2 1 0 0,-3 3 3 0,-4-1-2 16,-9 1-1-16,-2 2 4 0,-9 3-6 0,-10 5 4 15,-10 5 1-15,-17 3 3 0,-10 5-4 16,-14 8-1-16,-15 3-1 0,-17 8-5 0,-16 4 3 15,-15 6 2-15,-18 5-1 0,-15 9 8 16,-16 3 0-16,-14 7 9 0,-11 6 8 0,-8 0-1 0,-5 3-3 16,2-1-12-16,-2-1-12 0,-2 3-11 0,3 0 1 15,-2 3 0-15,-3 0 1 0,-1 4 2 16,-1 2-2-16,-7 5-9 0,0 3-21 0,-4 3-33 16,1 3-57-16,-2 2-88 0,2 3-202 0,-2 2-1290 15</inkml:trace>
  <inkml:trace contextRef="#ctx0" brushRef="#br0" timeOffset="6870.0648">7321 3512 1 0,'7'-9'0'0,"-3"-3"0"0,5-1 257 0,0 1 102 0,-1 2-20 15,-3 0-23-15,4 1-27 0,-1-1-33 16,-4 2-23-16,2 2-32 0,-3 0-36 0,-3 2-44 16,1 3-43-16,-1 1-49 0,0 3-36 0,0 1-12 15,1 3 3-15,3 5 16 0,-2 6 15 16,0 9 4-16,5 5 4 0,-6 4 1 0,1 7 0 16,-2 7-3-16,-2 3-3 0,-4 3-2 0,4 0 0 15,2-3-2-15,0-1-4 0,1-1 0 0,8-8-5 16,1-2-1-16,2-6 4 0,6-2 1 0,0-6 4 15,-3-4 16-15,5-4 7 0,-1-8 14 16,2-4 11-16,0-6 0 0,0-5-1 0,4-5-5 16,0-4-8-16,4-8-13 0,-2-3-1 0,-1-5-6 15,1-2-4-15,-5-2 1 0,4-6-7 16,-4-3-3-16,-2-2-1 0,-4-3-5 0,2 0-1 16,-1-1-1-16,-4-3-3 0,-3 2 3 0,0 1 0 15,-2-1-1-15,-3 3 1 0,0 5-2 0,-4 1-1 16,-1 3 0-16,-2 8-2 0,-3 1 2 0,1 7 1 15,-3 3-3-15,-1 5-3 0,4 3-8 0,-2 4-13 16,2 2-18-16,-5 4-15 0,-1 4-26 16,0 7-43-16,-3 5-69 0,2 4-135 0,3 1-232 15,4 6-1010-15</inkml:trace>
  <inkml:trace contextRef="#ctx0" brushRef="#br0" timeOffset="7126.1817">8588 3324 1853 0,'-6'-7'279'16,"2"-1"-35"-16,-4 0-61 0,1 5-43 15,5 3-45-15,-2 0-44 0,-5 2-34 0,-2 4-14 16,-4 4-1-16,-5 5 5 0,0 7 10 0,-2 3 4 16,1 9-4-16,-2 0 1 0,3 8-5 0,0 1-1 15,2 6-1-15,4 1-3 0,0 0-2 16,10-2 1-16,3-4-2 0,4-7 1 0,9-3 3 15,3-6 0-15,5-3-1 0,4-3 2 0,7-2-17 16,1-3-14-16,7-5-30 0,7-4-59 16,0-2-72-16,7-12-114 0,4-3-192 0,-3-5-425 15,4-4-69-15</inkml:trace>
  <inkml:trace contextRef="#ctx0" brushRef="#br0" timeOffset="7342.4262">9250 3469 1175 0,'2'-23'499'0,"3"-1"-101"16,-1-7-108-16,-3 7-67 0,-2 7-43 0,0 5-28 15,-2 1-31-15,-1 5-26 0,2 2-29 16,0 3-30-16,-1 2-27 0,1 1-23 0,-1 3-5 16,-6 8 3-16,-8 3 11 0,-7 9 11 0,1 8-1 15,-6 1 0-15,1 6-3 0,-1 3 3 16,2 7-1-16,1 0-1 0,2 2 1 0,5-2-2 16,2-4-1-16,12-4 0 0,3-5 1 0,7-3-1 15,7-3 2-15,3-1 1 0,4-5-1 0,6 0 4 16,4-4-3-16,4-3-6 0,8-2-20 0,6-5-42 15,4-2-63-15,3-4-111 0,7-3-222 0,0-3-1141 16</inkml:trace>
  <inkml:trace contextRef="#ctx0" brushRef="#br0" timeOffset="7576.4979">10194 3543 1686 0,'-10'-7'256'15,"-2"-1"-9"-15,-3-3-11 0,4 3-4 0,8 2-22 16,-1-1-37-16,1 3-36 0,3 1-24 0,0 1-29 16,0 0-32-16,0 1-17 0,6 1-20 15,2-4-11-15,9-1 2 0,10 1-7 0,7 2 0 16,5 3 0-16,3 0 0 0,4 2-1 0,-2 3 2 16,-2-2-2-16,2 1-12 0,-3 1-7 15,-2 1-22-15,-1-1-40 0,-3 2-61 0,1 1-106 16,-5 2-163-16,-4-1-491 0,-5 4-666 0</inkml:trace>
  <inkml:trace contextRef="#ctx0" brushRef="#br0" timeOffset="7763.5136">10000 4003 1792 0,'0'0'297'16,"1"0"-121"-16,1-1-27 0,2-1 4 0,4-2-4 15,8 1-32-15,5-3-56 0,6 0-23 0,6-1-15 16,5 1-18-16,3 2 6 0,5-2-1 16,3 0-2-16,1 0-4 0,-5-1-37 0,4 2-73 15,-2-4-180-15,-1 2-430 0,0-1-855 16</inkml:trace>
  <inkml:trace contextRef="#ctx0" brushRef="#br0" timeOffset="8135.5293">12233 2907 1931 0,'-1'-11'154'0,"0"2"26"0,1-3-20 16,0 7-46-16,0 5-42 0,0 1-40 15,0 2-37-15,0 0-26 0,-1 4 14 0,1 2 12 16,1 4 18-16,-1 5 25 0,0 7-3 0,0 4-1 16,0 5-2-16,0 5 0 0,-3 4-4 15,-3 6-1-15,0 6-1 0,-5 2-5 0,1 4 1 16,-3-2-2-16,1 6-1 0,2-2 2 0,0 0-3 15,0-4-3-15,5-4-2 0,1-7-2 0,3-9-1 16,2-6-1-16,2-3-2 0,1-5-7 16,-3-5-9-16,2-3-21 0,1-3-35 0,1-3-56 0,-2-2-117 15,0-3-148-15,0-4-564 0,2-10-286 16</inkml:trace>
  <inkml:trace contextRef="#ctx0" brushRef="#br0" timeOffset="8492.801">11931 2899 1265 0,'-1'-14'249'0,"1"-4"9"0,2-4-43 0,7 7-63 0,2 2-49 16,5 1-27-16,8 1-23 0,6 1-6 0,6 3-7 15,6 5-1-15,2 4 1 0,2 4-9 16,4 5-5-16,2 3-10 0,-1 6-2 0,0 7-4 15,2 2-1-15,-2 4 0 0,3 1-5 0,-5 3 3 16,-2 1-1-16,-4 2-1 0,-1 3 5 16,-3 1-5-16,-3 2-1 0,-5-2-3 0,-8-2-2 15,-2 0 2-15,-3-1 3 0,-6-2 4 0,-3-3 1 16,-9-3 1-16,-1-2-2 0,-8-4 0 0,-2-4 5 16,-5 1 2-16,-5-2 5 0,-3-1 4 0,-6 1-3 15,-4-5 0-15,-3 0-1 0,-6-2-2 0,-4-6 0 16,-1-1-2-16,-6-1-1 0,2-2-4 15,1-2-2-15,0-3-1 0,8-2-1 0,5-2-3 16,8 0-2-16,6-4-3 0,10 0-14 0,3 2-36 16,9-7-71-16,2 1-152 0,10-3-285 15,11-5-988-15</inkml:trace>
  <inkml:trace contextRef="#ctx0" brushRef="#br0" timeOffset="8776.5127">13719 3170 1977 0,'-1'-9'269'0,"-3"0"-101"0,3 2-53 0,-1 3-44 15,2 6-41-15,0 0-30 0,0-2-25 16,0 1-15-16,-2 5 23 0,-3 6 21 0,-2 10 32 16,-4 5 20-16,0 8-16 0,0 1-9 15,1 1-8-15,4 3-3 0,1-3 4 0,3 0 3 0,0 1 0 16,2 0-3-16,-1-3-7 0,1 6-3 15,1 0-2-15,-1-3 4 0,0 1 1 0,2-1 4 16,-4-2 7-16,-1 2-4 0,-1-3-4 16,-3 3-3-16,2-2-10 0,-3-1-3 0,-2-3-5 0,-1-6-6 15,-2-2-5-15,2-6-17 0,0-5-29 16,1-5-56-16,-3-2-106 0,3-3-238 16,0-6-705-16</inkml:trace>
  <inkml:trace contextRef="#ctx0" brushRef="#br0" timeOffset="9168.8063">13622 2984 1471 0,'-4'-14'193'0,"-1"-4"35"0,2 1-3 0,-2 6-26 0,5 9-40 16,-1 1-60-16,1 1-71 0,-1 0-91 15,1 3-41-15,-2 4 11 0,-7 6 29 0,-5 9 57 16,-4 6 31-16,-5 5-9 0,-2 4-4 0,1 2-5 15,-4 4-2-15,3 6-1 0,-2 1 1 16,1 0 0-16,2-1 3 0,4-7 1 0,3-5 0 16,8-6 0-16,5-7-2 0,2-7 1 0,3-1 12 15,1-8 28-15,6 3 33 0,3-5 31 0,13-1 13 16,12-3-18-16,11-2-23 0,13-2-30 16,8-2-18-16,4 1-8 0,-1-3-6 0,0 1-1 15,-4 0-5-15,-7 0 0 0,-5-1-2 16,-4-1-1-16,-1 0 1 0,-9 2-8 0,-3-2 5 0,-6 1-2 15,-1 1 0-15,-8 2 6 0,-6 0-8 16,-6 1 2-16,-4 1 5 0,-6 0 3 0,-2 1 3 16,1 0-2-16,-4 0-6 0,3 1-8 0,0-1-4 15,0 1-3-15,-2-1-2 0,-6 1 2 0,-2 0-3 16,-7 1-7-16,1-1-18 0,2 0-41 16,3 1-77-16,0-1-167 0,2 2-612 0,2-3-675 15</inkml:trace>
  <inkml:trace contextRef="#ctx0" brushRef="#br0" timeOffset="9785.2346">14752 3112 2256 0,'-1'-2'132'0,"1"-1"-30"0,0 1-92 15,0 3-88-15,0 2 5 0,-2 2 34 0,-2 6 38 16,0 3 57-16,-5 9 4 0,0 3-10 0,2 7-2 15,0 6-5-15,-2 2 3 0,3 4-2 16,0 5-7-16,-2 2-7 0,-3 0-6 0,-1 2-2 16,-5-2-2-16,4-6-1 0,-3-5-2 15,3-5-8-15,3-7-4 0,1-5 0 0,2-3-3 16,2-6 3-16,0-6 4 0,2-5 22 0,2-3 33 16,1-1 37-16,0-1 36 0,0-1-11 0,0-7-27 15,0-5-42-15,-1-8-40 0,0-7-12 0,0-5-4 16,0-9 3-16,1-3-2 0,1-4-2 15,2-4-7-15,7-5 3 0,1 2 0 0,8-6-1 16,6 1 11-16,2-1-10 0,3-2 0 0,2 4-3 16,5 0-1-16,2 4 1 0,4-1-1 0,-1 4 3 15,4 6-1-15,-2 5-1 0,-3 10 1 16,1 5-2-16,-3 7 0 0,-2 6 0 0,-2 3-4 0,-4 3 0 16,-1 3-4-16,-3 6 0 0,-4 3 1 15,-2 4-4-15,-1 6 0 0,0 5 4 0,-4 5-1 16,-2 8 6-16,-3 5 4 0,-5 8 0 0,-6 5 3 15,-7 5 0-15,-9 3-4 0,-7 1 6 0,-7 5 2 16,-12 1-1-16,-1 0 6 0,-8-1-3 16,-4-2-2-16,2-6 1 0,7-10-2 0,3-8 0 15,11-10 1-15,8-7-1 0,4-4-3 0,2-2 3 16,3-5 2-16,2-2-2 0,8-2 4 0,0 0-5 16,3-1-4-16,2-2 3 0,0 2-3 15,1-2 3-15,4 2 1 0,-2 4 1 0,5 2-1 16,5 3 4-16,3 0 0 0,4 3 3 0,5 0 4 15,4 2-3-15,2 1 1 0,8 2-1 16,3 1-1-16,0 0 2 0,0-1 2 0,-3-1 1 16,-3-1-1-16,-4 0 1 0,-2-2 1 0,-7-2 2 15,0-2 6-15,-7-3-20 0,-6-4 0 0,-7-3 0 16,-3-3 0-16</inkml:trace>
  <inkml:trace contextRef="#ctx0" brushRef="#br0">15430 3938 3332 0,'1'-12'-30'0</inkml:trace>
  <inkml:trace contextRef="#ctx0" brushRef="#br0" timeOffset="10360.0845">14726 2130 413 0,'-15'-7'213'0,"-4"-1"-121"0,-2 2 26 0,9 3 4 0,3 4 0 16,0 1-4-16,6-1-3 0,0 1-9 0,-2 0-15 15,4-1-15-15,0 0-20 0,1 0-12 0,1-1 1 16,-1 0 13-16,0 3 26 0,1-3 32 16,0 0 23-16,1 0 21 0,3-3 20 0,4 7-2 15,6-2-12-15,12 1-25 0,11-1-43 0,14 0-33 16,9 0-19-16,10-1-16 0,10 3-6 16,1-3-2-16,2 2-5 0,3 0 0 0,-11-3-2 15,2 2 2-15,-6 0-1 0,-4-2-1 16,-4 1 0-16,-1 0-1 0,-2-1 0 0,-2 0 1 0,-6 1 0 15,-3-1 0-15,-8-1-1 0,-4 0 2 16,-14-3 1-16,1 1 7 0,-9 0 3 0,-2 0 3 16,-8 2 4-16,0-3-1 0,-4 3 2 0,0 1-2 15,-2 0-4-15,0-2-5 0,0 2-4 0,-1 0-5 16,1-1-3-16,0 1-4 0,-1 1-1 16,1-1-7-16,0 0 0 0,-2 0-2 0,1 0-1 15,1 0 0-15,-1 2 0 0,1-2 0 0,0 0-8 16,-1 0-3-16,-2-2-3 0,0 4 3 0,-7-1 1 15,-3 4-2-15,-6 5-8 0,-3-1-21 16,-3 2-34-16,2 4-63 0,-6 5-134 0,-2 4-460 16,-4 2-957-16</inkml:trace>
  <inkml:trace contextRef="#ctx0" brushRef="#br0" timeOffset="11355.7041">6893 5580 318 0,'3'-22'208'0,"6"-4"37"16,3-9 13-16,3 5-5 0,0 6-9 16,-1 1 10-16,0-1-21 0,-1 2-34 0,0 2-21 15,0 3-30-15,-3 1-31 0,0 4-20 0,-4 3-21 16,0 4-23-16,-4 2-22 0,-2 3-26 0,0 1-18 15,1 3-5-15,2 3 1 0,1 5 13 16,-1 3 10-16,2 7 5 0,-3 6-2 0,-1 8 6 16,-3 4-1-16,-6 9 0 0,-1 6 11 0,-6 12 0 15,-8 5-1-15,0 8-1 0,-6 5-10 0,-1-1-5 16,-2-2 0-16,3-3-1 0,1-10-1 16,2-9-2-16,8-8 0 0,6-12 0 0,2-7 1 0,2-9 1 15,5-5 1-15,0-3-1 0,1-1 3 16,4-5 0-16,1-2 8 0,1-2 11 15,4-2 13-15,3-2 9 0,7 0 2 0,3-4-8 16,8-1-10-16,5-5-10 0,5-2-7 0,3 1-4 16,5-3-6-16,-5 2-2 0,-1-2-2 15,0 2-1-15,-4-3 1 0,-1 3 2 0,1-1-1 16,-6 1 0-16,0 1 2 0,-4-1-3 0,-4 2 0 16,-2 2 2-16,-4-2-1 0,-2 2 1 0,-4 1 3 15,-2 0-3-15,0 1 1 0,-5 0 2 0,2 2 0 16,-4-1 2-16,-1 2-1 0,0 0-3 0,-2 0-6 15,1 1-9-15,-1-2-21 0,1 1-29 0,0-2-43 16,0-1-74-16,0-4-139 0,1-1-400 16,3-3-915-16</inkml:trace>
  <inkml:trace contextRef="#ctx0" brushRef="#br0" timeOffset="11608.6662">8191 5536 1974 0,'-4'-9'333'0,"1"-5"-103"0,-5 0-52 0,4 7-33 0,-3 4-24 16,3 2-26-16,-3 1-34 0,-4 1-31 15,-2 5-10-15,-7 5-8 0,-4 7 1 0,-5 6 3 16,-3 7-3-16,0 2 3 0,2 7-2 16,-1 3-2-16,3 3-2 0,5 6-6 0,0 2-1 15,6-1-2-15,5 3 0 0,3-8 1 0,9-7 1 16,9-7 0-16,2-6 4 0,9-5-2 0,7-3-1 15,6-3-11 1,11-5-27-16,6-3-43 0,8-7-76 0,4-4-120 0,0-4-267 0,0-4-1051 16</inkml:trace>
  <inkml:trace contextRef="#ctx0" brushRef="#br0" timeOffset="11904.5921">8937 5609 2102 0,'-2'-10'290'16,"-2"-5"-51"-16,0-3-62 0,2 9-19 0,-3 2-19 15,3 0-26-15,-2 4-32 0,-2 1-28 0,2 2-26 16,-3 2-15-16,-6 5-8 0,-4 6-2 16,-5 6 4-16,-6 5 2 0,-2 4 0 0,-1 3 1 15,4 5-1-15,0 1-2 0,0 5 1 0,5 1-2 16,7-1-1-16,2 0-1 0,8 0 0 16,3-2 0-16,2-3-1 0,4-3 2 0,4-5-2 15,4-3 4-15,1-3 2 0,6-3 0 0,1-2 4 16,4-6 2-16,2 0 0 0,1-4 3 0,-2-3-2 15,3-2-3-15,-5 0-1 0,2-4-5 0,-3-2 0 16,-3 0-4-16,-3-2-2 0,0 0-3 0,-4-1-7 16,-3-1-4-16,-1 2-10 0,-3-3-9 15,1 0-16-15,-4 0-20 0,-2 0-26 0,-1-2-46 16,-1 2-60-16,-3 1-128 0,-4 1-235 0,3 1-990 16</inkml:trace>
  <inkml:trace contextRef="#ctx0" brushRef="#br0" timeOffset="12729.4962">10139 5699 262 0,'-3'-4'422'0,"3"0"-55"16,-1 1-93-16,1 0-27 0,1 2-23 0,-2 1-10 16,2 0-28-16,-2 0-29 0,1 0-38 0,-1 0-32 15,1 1-27-15,-1-1-23 0,1 0-10 16,0 1-8-16,0-1 0 0,-1 2-3 0,2-2 1 16,-1 0-4-16,0 0-4 0,0 0 0 0,0 1-5 15,0-1 1-15,0 0 2 0,1 0-1 16,-1 0 9-16,0 0-1 0,0 0 1 0,1 0 4 15,-1 0-5-15,1 0 5 0,-1 0 0 0,0 2-1 16,0-2-4-16,0 0 0 0,0 0-1 0,0 0-3 16,0 0 4-16,0 0-6 0,0 0 0 15,0 0 0-15,1 0-3 0,-1 0 2 0,0 0 2 16,0 0 0-16,0 0 0 0,2 0 0 0,-2 0 1 16,0 0 1-16,1 0 9 0,-2 0 3 15,1 0 2-15,0-2 7 0,1 2-1 0,2 0 7 16,0-1 1-16,7-1-6 0,3 1-5 0,4-3-10 15,4 1-6-15,5-1-3 0,0 0 0 16,4-1-2-16,1 1-2 0,4 0 1 0,0 1-8 16,3 1 4-16,0-2 1 0,1-1-3 0,-1 3 5 15,0 0-1-15,-5-1-3 0,-2 1 1 0,-2 0 3 0,-4 1-4 16,-1-1 0-16,-3 1 0 0,-3 1-7 16,-3 0 8-16,-3 0 0 0,0 0-2 15,-6-1 6-15,1 1-6 0,-4 1 0 0,-1-1 0 16,-1 0-4-16,-1 0-1 0,0 0-6 0,0 1-6 15,0 2-15-15,0 0-13 0,0 2-22 0,-1 2-42 16,-1 1-38-16,-2 1-66 0,-2 4-119 0,-4-1-244 16,-5 3-951-16</inkml:trace>
  <inkml:trace contextRef="#ctx0" brushRef="#br0" timeOffset="12972.623">10124 6079 1566 0,'-2'0'157'0,"-1"-1"-1"0,-1 1-16 16,5 0-24-16,2 0 9 0,-3 0 15 0,3 0-8 15,1 0-12-15,5-1-9 0,9-1-23 0,5-1-27 16,8 1-22-16,10 0-15 0,0-1-4 16,6 1-7-16,-2-1-1 0,4 1-1 0,-1 1-2 15,1-3 0-15,-3 1-2 0,-1-1-1 0,-3 2-4 16,-7 0-3-16,2-2-11 0,-3 2-25 15,-5-3-37-15,-3 3-73 0,0-3-137 0,-5 1-235 16,0 0-1014-16</inkml:trace>
  <inkml:trace contextRef="#ctx0" brushRef="#br0" timeOffset="13309.9518">12024 5198 2596 0,'-10'-19'63'0,"-1"0"0"0,0 0-3 16,7 12-31-16,3 5-17 0,1 4-16 0,0-1-18 15,0 0-1-15,0 1 9 0,-3 4 11 16,2 4 17-16,-3 7 8 0,2 8 7 0,-1 3 2 15,1 3 1-15,-1 4 5 0,2-2 0 0,0 4 1 16,-3 0-6-16,2 3 0 0,-1 4-3 0,1 2-5 16,-3 1-1-16,0 2-9 0,-2 2 1 15,-1 2-2-15,0 2-1 0,1 1 3 0,-1-2-1 0,2-2-1 16,1-7-4-16,1-5-1 0,2-6-6 16,-1-7-6-16,2-2-7 0,0-4-19 0,0-3-37 15,1-1-77-15,-2-3-48 0,2-4-105 0,0-6-217 16,0-6-1002-16</inkml:trace>
  <inkml:trace contextRef="#ctx0" brushRef="#br0" timeOffset="13638.337">11537 5318 1168 0,'3'-16'152'0,"4"-7"27"0,8-6-21 0,10 1-9 15,5 1 13-15,7-2-2 0,8 2-19 16,4 2-26-16,7 4-27 0,4 4-20 0,2 4-13 16,1 6-12-16,1 4-12 0,-4 5-11 15,-8 5-8-15,-7 7-7 0,-4 5-3 0,-5 6 1 0,-1 5 0 16,-5 6 5-16,-6 5 0 0,-5 2 6 16,-1 7 5-16,-12 1 3 0,-3 3 3 0,-6 5 3 15,-8-1 1-15,-7 2 0 0,-4 0 0 0,-9-2-5 16,-5-3-3-16,1-6 1 0,-4-3 0 0,2-3 1 15,-5-4 3-15,3-2-3 0,-2-9-2 16,1-4-3-16,-1-5-2 0,3-4-1 0,5 0-5 16,0-1-2-16,5-3-5 0,3-2-12 0,3-3-22 15,8-1-54-15,4-2-120 0,5-3-272 0,7-2-765 16</inkml:trace>
  <inkml:trace contextRef="#ctx0" brushRef="#br0" timeOffset="14104.6831">12660 5620 845 0,'6'-14'645'0,"0"-3"-450"0,6-4-21 0,4 3-22 16,3 3 4-16,3 0-9 0,5 0-15 0,-3 1-23 15,3 2-35-15,-1 1-21 0,-4 6-19 16,2 1-15-16,-4 5-11 0,1 2-4 0,-5 5-2 16,3 5-3-16,-3 2 3 0,0 9 0 0,-2 1 3 15,-4 6 3-15,-4 0 4 0,-2 5 6 0,-6 0 1 16,-5 3 3-16,-3 1-1 0,-2-4-5 16,-4-3 4-16,2-6-1 0,1-3-1 15,-2-5 5-15,4-2-5 0,1-2-2 0,0-2-2 0,1-3-3 16,6-3-5-16,-1-2-2 0,3-2 0 15,1-3-2-15,0 0 8 0,1 0 4 0,0 0 4 16,1-2 2-16,-1 1-4 0,4-1-1 0,2-1-5 16,2 1 0-16,0-2-4 0,-2 3-2 0,-3-1 0 15,0 2-8-15,-2 0 6 0,-2 0-2 16,0 0-2-16,-1 0 2 0,1 0-9 0,-1 2-5 16,-1-1 2-16,0 3 1 0,0 2 8 0,-5 0 2 0,-1 4-1 15,-3-2-6-15,-2 0-1 0,-2 0-3 16,-2-4-3-16,-3 1-2 0,-4-2-17 0,2 1-21 15,-2-2-33-15,2 2-54 0,-1-2-87 0,6 1-173 16,-2-2-508-16,5 1-267 0</inkml:trace>
  <inkml:trace contextRef="#ctx0" brushRef="#br0" timeOffset="14564.9908">12724 6036 425 0,'-3'-6'639'0,"1"-2"-323"0,1-1-60 16,-2 2-11-16,2 0-15 0,0 1-28 0,1 1-38 16,0-2-35-16,1-2-27 0,0 3-18 15,2-1-16-15,-2 0-13 0,3 0-15 0,2 0-9 16,4 1-7-16,3-2-7 0,7 2 2 0,5 1-5 16,3 1-1-16,7 0 0 0,-2 8-7 15,4 0 6-15,-2 3-2 0,3 2-3 0,-7 4 0 16,1 2-4-16,-3 1 0 0,-3 4 0 15,-2 0 2-15,-8 0-3 0,-1 0 0 0,-5-1 1 16,-1 2-5-16,-3 2 7 0,-2-1 2 0,-4 0 1 16,-3 1 6-16,-4-2 1 0,-1 0 4 0,-2-2 5 15,-3 0-3-15,-5-1 3 0,-2-1-2 0,-3-2 0 16,-5-2 0-16,0-1 0 0,-3-3-5 0,-1-3-5 16,0-2 0-16,-3-1-9 0,0-2-7 15,2-1-12-15,-2-3-28 0,3-1-64 0,4-3-131 16,3-2-598-16,6-7-829 0</inkml:trace>
  <inkml:trace contextRef="#ctx0" brushRef="#br0" timeOffset="15399.1761">13811 5396 1712 0,'0'-3'135'0,"0"2"-46"0,3-1-75 15,-1 4-30-15,0 3 8 0,5 2 36 0,-1 4 26 16,3 2 22-16,3 4 22 0,0 6 9 16,1 4 0-16,2 5-11 0,0 2-12 0,-3 5-16 0,1 2-13 15,0 3-7-15,-5 3-9 0,-1 2-3 16,0 4-2-16,-5-1-5 0,-3 1-2 0,-5-2 0 16,1-3-5-16,-3-10-2 0,2-5 2 0,1-11-4 15,2-4 3-15,-2-9 1 0,3-4 9 16,0-3 22-16,-1-3 10 0,-2-3-2 0,-3-3-10 15,-5-4-25-15,-5-7-15 0,-3-6-5 0,-1-6-2 16,1-6-3-16,-4-8-2 0,2-3-2 0,2-6-3 16,7-3-1-16,1-2-2 0,6-4-2 15,4 0 0-15,6-2 1 0,3 3-1 0,5 1 0 16,3 6 2-16,6 4-3 0,3 5-1 0,5 3 1 16,4 3-5-16,0 5 5 0,7 1 1 15,2 4 0-15,2 5 6 0,3 6-3 0,0 4 3 0,0 6 1 16,-4 6 1-16,-1 3-2 0,-1 5 0 15,-2 6-2-15,-3 5-4 0,0 7 4 0,-8 5 1 16,0 6 1-16,-5 3 6 0,-3 3-1 0,-7 2 0 16,-2 2 2-16,-4 6-1 0,-10 0 1 0,-2 4 1 15,-9 0-1-15,0-2-1 0,-5-4 0 0,-1-6 0 16,0-5 2-16,2-7 0 0,1-8 1 16,-3-4 0-16,1-5 3 0,-2 0 0 0,1-5 1 15,1-2 0-15,2-1-1 0,3-4-1 0,2 1 0 16,6-2-2-16,2 0-2 0,2 0-1 15,1-1-5-15,4 1-11 0,-2 0-1 0,1 2 0 16,1 5 4-16,0 4 10 0,6 3 4 0,4 2 2 16,6 4 5-16,8 0 4 0,7 2 1 15,2 1 4-15,7-1-3 0,0 1 1 0,0 1-1 16,1 0-2-16,-1 1 0 0,-1-1 2 0,2 2-2 16,-3-2-2-16,-1 0 0 0,-2 1-3 0,-6-4 0 15,-2 0 3-15,-4-5-3 0,-3-3 2 16,-2-4-3-16,-5-1 0 0,-3-1-3 0,-7-4 4 15,2-2 1-15,-7 0 4 0,1-2 16 0,-1 0 3 16,0-2 12-16,0 2 3 0,0-3-15 0,1-3-8 16,-1-4-15-16,0-3-16 0,0-4-12 15,-2-3-22-15,-1-4-33 0,-3-2-36 0,1-5-59 16,-2-1-116-16,-2-2-346 0,1-3-1006 0</inkml:trace>
  <inkml:trace contextRef="#ctx0" brushRef="#br0" timeOffset="15777.1015">14001 4843 1717 0,'-12'-9'225'0,"1"-2"20"0,-5-3 2 0,11 7-22 15,4 0-35-15,1 3-32 0,1-1-38 16,0 3-35-16,3-2-30 0,3-1-20 0,3 2-17 15,6-1-5-15,9 0 1 0,13 0-2 0,7 1-1 16,12 1 1-16,8 2-4 0,8 0 5 0,4 0 1 16,2 1 1-16,-1-2 2 0,-2-1 1 15,-3 1-2-15,-1-2 0 0,-3 1 0 0,-7-2-4 16,-3 2-1-16,-5-3-2 0,-4 3-4 0,-5 0 3 16,-9 1 0-16,-7 0-2 0,-8-2 0 0,-11 2 2 15,-3 0 5-15,-6 1 7 0,-1 1 7 0,-1-1-4 16,0 1-2-16,0-1-8 0,-2-1-8 0,2 2 4 15,1-1-1-15,-1 0-1 0,1 0-1 16,-4-1-4-16,-4 1-4 0,-4 0-2 0,-5 3 1 16,4-1-5-16,-3 1-5 0,2 0-7 0,2 3-9 15,-1 1-15-15,0 2-21 0,3 4-35 0,2 1-50 16,5 2-90-16,0 2-168 0,4 3-566 16,3-1-625-16</inkml:trace>
  <inkml:trace contextRef="#ctx0" brushRef="#br0" timeOffset="16511.1438">17806 2356 277 0,'-1'-21'266'0,"1"-9"37"16,1-4 6-16,2 7-36 0,2 8-34 16,0-1-32-16,2 3-21 0,-3 3-12 0,2 2-9 15,-3 5-18-15,-3 2-39 0,1 4-50 16,1 2-56-16,-2 0-75 0,0 3-5 0,0 1 8 0,1 8 27 16,4 8 51-16,-3 8 2 0,1 10 5 15,1 11 0-15,-4 15 3 0,-3 12 1 0,-1 13 0 16,-6 14 2-16,2 7 0 0,-2 10 5 15,0 5 2-15,4 5 7 0,0-1-4 0,5 5-4 16,5 1 1-16,2-1-1 16,5-4 4-16,4 0 4 0,-2-2 0 0,-1 5 2 0,1-2 2 0,-2-2-3 15,-1-6-1-15,-1-4 1 0,-1-4 2 0,-2 0 1 16,-2 0 19-16,-4-29-58 0,2 26-101 0,-2-5-51 16,-2-4-5-16,0 24-21 0,-5-26 152 15,1 1 43-15,-2-3-3 0,1-2 0 0,-1-12-1 16,0-9-2-16,-3-1 1 0,0-6-1 15,0-8-3-15,-1-10-2 0,2-11-2 0,1-12-2 16,0-7-2-16,3-9-2 0,0-4-1 0,5-7 2 16,1-2 1-16,-1 0 0 0,1-1 0 0,1-4 117 15,-3-15-70-15,-3-11-175 0,2-10-268 0,0-9-1237 16</inkml:trace>
  <inkml:trace contextRef="#ctx0" brushRef="#br0" timeOffset="17059.5534">19005 2472 1224 0,'16'-42'113'0,"3"-13"-67"0,8-10 25 0,-3 20 11 15,-3 10 21-15,-5 3 19 0,-2 0 4 16,-4 4 18-16,-3 0-20 0,-3 3-7 0,0 2-6 16,-3 3-24-16,0 8 1 0,-1 4-15 0,-1 5-34 15,1 1-52-15,-1 4-68 0,1-1-53 16,-1 6 11-16,-1 4 32 0,0 10 54 0,-3 5 47 0,0 9-4 16,-3 4 1-16,-1 5 3 0,0 5 0 15,1 8 5-15,-2 6 1 0,3 8 1 16,-3 5 4-16,1 7 3 0,3 3 3 0,0 6 5 0,2 2 5 15,1-1 0-15,1 3 4 0,3-2 4 16,2 5 2-16,2 7 6 0,6 5 1 0,-1 6-4 16,2 4-4-16,3 5-3 0,0 1-8 0,4 4-1 15,-2 6-4-15,3-1-4 0,-2-4 2 0,-3 2-8 16,-2-9-1-16,0 1-1 0,-4-3 2 0,3 0 1 16,-6 3 0-16,-2 1-2 0,-4-1-3 15,-5-4 1-15,-1 2-1 0,-7-1-1 0,1-4 2 16,-6-5-3-16,0-4 3 0,-1 2-2 0,0 3 0 15,3-2-2-15,5-7-2 0,1-7 0 16,4-8 3-16,1-3-5 0,-2-8 0 0,4-9-4 16,-2-8-7-16,4-8 5 0,-1-5 0 0,2-11 3 15,0-8 1-15,0-9-2 0,0-5 0 0,2-11-2 16,-2-1 2-16,0-4 11 0,1-2 3 16,-1 1 1-16,-1-3-7 0,2 1-26 0,-1-2-42 0,5-4-66 15,-2-6-171-15,5-5-800 0,2-5-591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02:41.1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1651 2645 1012 0,'-2'-12'113'16,"-3"0"44"-16,1-3 34 0,3 3 29 0,0 5-3 15,0 2-21-15,0 3-40 0,-1 2-54 0,2 0-50 16,-2 1-44-16,2 0-25 0,0 0 0 0,-1 4 11 15,0 6 18-15,1 3 15 0,-2 4 6 0,0 5 4 16,-3 1 1-16,3 1 1 0,-1 4 0 16,-2 2-1-16,4 2 1 0,-2 1 3 0,0 4-5 15,-1 4-2-15,1 3-8 0,-3-2-7 0,3-2-5 16,-2-2-5-16,2-3 2 0,2 1-1 16,-1-1-1-16,0-3 1 0,0-2-3 0,-1-1 0 15,2-4-2-15,1-2-2 0,-1-1 1 0,1-3-1 16,0-1-2-16,0-4 1 0,0-4-1 0,0-2 0 15,0 2 0-15,-1-7 0 16,1-1-4-16,-2 1 1 0,2-5-5 0,0 1-11 16,-3 0-14-16,3-1-22 0,0-1-86 0,-1-1-348 0,0-8-1071 15</inkml:trace>
  <inkml:trace contextRef="#ctx0" brushRef="#br0" timeOffset="432.1984">1498 2418 1118 0,'-1'-5'207'16,"0"-1"28"-16,0 0-25 0,1 5-68 0,-3 2-66 16,3-1-76-16,-3 2-23 0,1 5-3 0,-5 4 11 15,-3 8 41-15,-3 4 0 0,-5 7 1 0,-4 4 4 16,-7 6-8-16,-1 2 2 0,-4 5-3 15,-5 5-5-15,-1 0 0 0,-1 5-6 0,0 1 2 16,0-5 0-16,6-3-3 0,2-10-2 0,9-12-2 16,14-15-1-16,-2 2 10 0,1-3-1 0,0 1-2 15,2-1 1-15,-2 1-13 0,4-4-3 16,0 1 1-16,5-3 17 0,0-1 36 16,3-4 40-16,2 1 19 0,14-6 0 0,12-2-23 0,7-3-31 15,8-5-13-15,-1 0-14 0,5 0-5 0,-4 1-1 16,-1 1-3-16,0 1-1 0,0 0-3 15,-7 0-1-15,0 1 0 0,-4 1-1 0,-6 2-1 16,0 0-3-16,-5 1-1 0,1 2-1 0,-3-2 0 16,0 1 0-16,-6 2 1 0,-3 0-3 15,-2 0 1-15,-4 0 3 0,-2 2 7 0,-2-1 3 0,-2 1 1 16,0 0-5-16,2 0-6 0,0 0-5 16,0 0-8-16,-1 0-9 0,0 0-22 0,1 0-48 15,-1 1-91-15,1-1-137 0,0 2-229 0,0 1-1015 16</inkml:trace>
  <inkml:trace contextRef="#ctx0" brushRef="#br0" timeOffset="653.3496">1939 2819 1893 0,'-4'-10'244'0,"1"0"24"15,-3-4-42-15,2 4-41 0,-2 2-28 0,3-2-34 16,-3 1-27-16,2 3-20 0,-2 0-14 0,4 1-20 15,-1 2-12-15,2 2-11 0,0-1-7 16,1 2-6-16,0 0-6 0,0 0-9 0,1 0-15 16,-1 2-7-16,1-1-3 0,0 3-12 0,2 1-10 15,3 4-37-15,1-1-61 0,0 1-84 0,3-3-153 16,-1-1-361-16,1-3-761 0</inkml:trace>
  <inkml:trace contextRef="#ctx0" brushRef="#br0" timeOffset="910.0534">2124 2553 1249 0,'1'-8'331'0,"1"0"-15"0,0-3-19 0,1 4-44 15,-1 4-34-15,-1-1-32 0,-1 1-42 0,0 3-48 16,0 0-37-16,0 0-32 0,1 1-19 0,-1 1-11 16,0-1-11-16,0 2-2 15,1 1 5-15,1 8 7 0,6 4 12 0,0 5 6 0,0 2-5 16,-2 6-2-16,3 1 0 0,-6 4-6 0,-1 6 3 15,0 2 3-15,-6 3-4 0,2 0-2 16,1 4 5-16,-4-3 0 0,0-2 3 0,0-5 2 16,1-7-8-16,-2-3-1 0,3-2-4 0,2-5-5 15,-1-4 1-15,0 0-9 0,-1-3-16 0,0-4-30 16,3 0-40-16,-1-4-58 0,1-2-99 16,0-3-81-16,4-4-538 0,0-4-540 0</inkml:trace>
  <inkml:trace contextRef="#ctx0" brushRef="#br0" timeOffset="1184.8254">2497 2398 1831 0,'-3'-10'223'0,"2"-2"13"0,0-2-25 16,0 4-27-16,1 7-20 0,0 0-27 15,0 2-41-15,0 1-39 0,0 0-34 0,0 1-24 16,0 2-5-16,0 3-1 0,0 5 4 0,0 3 8 15,0 5 1-15,1 3 3 0,-1 5 3 0,1 1-2 16,0 5-3-16,3 2 4 0,0 2-2 16,-2 4 2-16,1-1 1 0,1 4-3 0,-1-1-5 15,-2 2 5-15,0-2 1 0,2-2 2 0,-1 3 9 16,0-3-7-16,-1-5-5 0,0 1-3 16,-1-3-9-16,0-3-3 0,0 1-20 0,-1-2-39 15,-1-2-61-15,-5 1-93 0,0 0-200 0,-3-1-623 16,-4 0-382-16</inkml:trace>
  <inkml:trace contextRef="#ctx0" brushRef="#br0" timeOffset="1564.8349">1089 3844 1684 0,'-19'1'108'0,"-10"0"16"15,-1 2 7-15,-4-1 6 0,-6 2-5 0,-1 0 1 16,4 1-14-16,7-1-18 0,6 0-12 16,5-2-17-16,6 1-16 0,3-1-20 0,3-1-15 15,3 0-12-15,4 2 1 0,2-3 21 0,3 0 20 16,9 0 19-16,2-4 5 0,13 1-12 0,42-8-27 16,19-5-11-16,9-3-6 0,-5 0-5 15,-2-1 8-15,1-1-1 0,0-5-2 0,4 0-3 16,-5-1 5-16,1-3-3 0,-1 2-1 0,0-1 2 15,-1-1-8-15,0 1 4 0,-2 2-3 0,-4 1 0 16,-5 2-2-16,-3 1-3 0,-14 5-4 16,-9 4-2-16,-6 0-1 0,-10 3 0 0,-7 2 4 15,-7 3-1-15,-11 1 0 0,-8 4 3 0,-5 1-6 16,-4 0-6-16,1 2-11 0,-4 2-5 0,-6 2-16 16,-9 7-18-16,-11 5-29 0,-5 2-48 15,-12-1-56-15,3 4-93 0,-7-1-170 0,1 2-519 16,-6 3-363-16</inkml:trace>
  <inkml:trace contextRef="#ctx0" brushRef="#br0" timeOffset="1951.9971">991 4157 1074 0,'-14'4'241'0,"-11"2"-5"0,0 2-39 15,-6-1 3-15,-5 2-4 0,0 2-9 16,0-2-26-16,6-1-23 0,7-2-21 0,2-1-27 15,5-1-24-15,5-3-24 0,6 1-16 16,0 1-5-16,4-3-5 0,2 0 5 0,0 0 22 16,4 0 22-16,-1-3 9 0,6 2 8 15,7-1-13-15,6-3-19 0,9-3-8 0,18-6-20 0,50-9-8 16,4-4 2-16,-2 1-1 0,-21 6 8 16,6-7 7-16,1-2-6 0,1-2-2 0,3 0 2 15,-1 1-4-15,2-1 1 0,1-1-1 0,0 3-2 16,5 1-3-16,-4 2-2 0,0 0-1 0,-7 4-2 15,-5 1 2-15,-7 0-5 0,-12 1-1 16,-4 3 2-16,-14 4-3 0,-9 2 2 0,-13 4 2 16,-8 0 3-16,-9 4 4 0,-4 2 3 0,-3 1-2 0,-2 1-3 15,1 0-2-15,1 0-4 0,-1-1 0 16,-1 0 2-16,2 0-5 0,-1 0 0 0,-1 1-2 16,2-1-3-16,-1 0 1 0,1-1-1 0,0 1-1 15,0 1-1-15,-1-2-7 0,-2 0-18 16,-4 1-28-16,-1 0-51 0,0 3-106 0,-2 7-413 15,-5 5-1162-15</inkml:trace>
  <inkml:trace contextRef="#ctx0" brushRef="#br0" timeOffset="42342.9983">4515 2323 156 0,'2'-4'327'15,"-2"-2"-81"-15,1-2-57 0,-1 2 14 16,1 0 35-16,-1 1 13 0,0-2-13 15,0 3-35-15,-1 0-48 0,1 0-30 0,-1 0-29 16,-1-2-16-16,0 2-6 0,-3-1-9 0,3 1-6 16,-2 1-9-16,-1-1-5 0,-2 1-2 0,0-1-4 15,-3 3-2-15,-1-2-13 0,-4 3-10 16,-1 2-7-16,-5-1-5 0,-2 4 3 0,3 1 2 0,-3 0-1 16,3 1 2-16,0 0-3 0,0 2 0 15,-1 0 0-15,2 1 6 0,-3 2-7 0,2 4 0 16,0-1-3-16,1 2-8 0,3 2 6 0,1-1 2 15,6-1 0-15,2 3 4 0,1-1-6 0,4-2-1 16,2 1 0-16,4-3 1 0,1 1 1 16,2 0 0-16,5-1 2 0,5 0-3 0,1-2 5 15,4 1 3-15,3 0 1 0,1 0 5 0,3 2-4 16,-1-3-1-16,1 2-2 0,-4 0-2 0,4-2 0 16,-1 1 0-16,-3 0 0 0,1 1 0 15,-5-3-2-15,-3 0-1 0,-2-1 1 0,-5 2 2 16,-2-5-2-16,-2 2-3 0,-3-2 0 0,-2-1 0 15,0-1 2-15,-4-1 1 0,1-1 3 16,-1-1 5-16,-2 1 8 0,-3 0 6 0,-5 1 2 16,-3 0 1-16,-1-3-6 0,-7-1-4 0,-2 0-2 15,-3 1 0-15,1-4-1 0,1 1 0 0,-3-1-3 16,0-2-2-16,3 2-1 0,-2-4-1 16,-2 3 0-16,5-2-1 0,-1 2-2 0,4-1-2 15,-1 0-2-15,3 0 0 0,4 1 1 0,3 1 0 16,5 0-2-16,0 0-4 0,4 1-10 0,2 1-21 15,1 0-48-15,1 0-99 0,1 0-93 0,0 1-129 16,2 1-271-16,4 0-819 0</inkml:trace>
  <inkml:trace contextRef="#ctx0" brushRef="#br0" timeOffset="43612.8657">4750 2592 1074 0,'0'-7'505'0,"-2"-3"-162"0,1-3-88 0,0 2-35 16,-1 4-41-16,-1-2-32 0,-1 2-27 0,-1 0-27 15,1 2-23-15,-2-1-19 0,1 3-13 0,-2-1-10 16,0 2-5-16,-4-1-8 0,1 1-8 16,-2 1-1-16,-3 2-4 0,0 4 1 0,-4 0-1 15,-1 1-2-15,2 0 2 0,-4 3-4 0,3 1 1 16,-1 2 0-16,2-1-1 0,3 4 2 0,2-2-3 15,3 4-1-15,1-1 0 0,1 0 1 0,5 0 2 16,3 0 0-16,0-2 1 0,8 1 1 16,1-1-1-16,2-1 2 0,5-3 3 0,2-1-2 15,4-3 2-15,1-1 1 0,0-3-1 0,-1 1 1 16,0-3 4-16,2-1 1 0,-3-3 0 0,1-2 1 16,-1 1-2-16,-1-3-2 0,-1 0 3 0,0-3-3 15,-1-1 1-15,0-4 0 0,-6 2-1 16,3-1 2-16,-6-2 3 0,0 0-4 0,-2-3 4 15,-1-1-3-15,-2 2-3 0,-2 2 1 0,-2 1-2 16,-1 1-1-16,0 3 1 0,0-1-2 16,-3 2-1-16,-1 1-1 0,-1 2 1 0,0 3-2 15,-1-2 4-15,3 3-3 0,-4 0-3 0,1 1 1 16,-1 3-1-16,2-1-1 0,-2 2 0 0,5-1-2 16,-5 2-1-16,3 0-3 0,0 1 1 15,1 3 0-15,-1 0-2 0,2 1 3 0,-3 4 2 16,2 0 0-16,-1 5-1 0,1-3 2 0,2 3 0 15,2 1 0-15,1-1 2 0,2 0-2 0,3 2 3 16,-1 0 0-16,2-3 2 0,2 2-1 0,0-4 0 16,3 3-2-16,-1-3 0 0,-1 0 2 0,1 0 4 15,0-4 0-15,-2-1 0 0,3 0 1 16,-2-4-2-16,1 1 0 0,-3-2 1 0,1-2 0 16,0-1 1-16,1-1 0 0,-3-2 2 0,0-1 1 15,1-1 2-15,2-6-2 0,0 1-2 16,0-4-1-16,1 0-3 0,-2 1 3 0,1 0 0 15,-2-3-3-15,-1 2 1 0,-2 2-2 0,1-2-2 16,-1 3 0-16,0-2 3 0,0 4-2 0,1-2 1 16,-2 2 0-16,-1 0-5 0,1 2 3 15,0 1-1-15,0-1 0 0,0 1 1 0,0-1-5 16,2 3 0-16,-4 2-3 0,4-2 1 0,-1 2-1 16,2 1 2-16,0-2-2 0,0 4-2 15,2 1-1-15,3 0 0 0,-3 3 3 0,1-1 3 16,2 0 1-16,1 3-1 0,0 0 3 0,-1 0 0 15,3 3 2-15,-1-4 3 0,-3 3-3 0,0 0-2 16,0-1 1-16,-1 2 0 0,-1 2-2 0,1-1 3 16,0 0 0-16,-4-3-2 0,0 3 2 15,2-2 0-15,-5-1 1 0,3 3-2 0,-4-3 1 16,3-1 0-16,-2 3 0 0,-2-3-1 16,0 0-2-16,-1 0 3 0,0-5 0 0,0 1 4 0,0-3 2 15,1 0-1-15,-1 0 6 0,0 0 4 0,2-3 0 16,0 0-5-16,-2-4-7 0,0-2-5 15,1 0-4-15,-1-3 3 0,2 0-3 0,0-3-5 16,-1-1 0-16,3 0-6 0,-1-2 3 0,-1 0 2 16,3 1 0-16,-1 3-1 0,-2-1-2 15,6 2 1-15,-5 2 0 0,2 0 5 0,-1 0 1 16,1 3 2-16,0-1-1 0,1 3-3 0,-2 1-3 16,0 4-6-16,1-1-6 0,-3 1-3 0,6 2-2 15,-1 1 5-15,3 1 4 0,5 1 8 0,5 3 8 16,3 1 1-16,5-1 4 0,-6 3-1 15,1-2 0-15,1-1 2 0,-4 1 0 0,2-2 1 16,0-2-1-16,3-2 0 0,0-1-4 0,-3-1 1 16,2-1 1-16,-5-4-1 0,-4 0 4 0,1-5-3 15,-5 0 0-15,-1-2 2 0,4-4-5 16,-1-3 3-16,6-3 0 0,2-2 0 0,-3 0 5 16,-2-2 0-16,-6 2 9 0,-5-2 1 0,-3-1-4 15,-2 2-1-15,-2 1-7 0,-2 2 2 0,-2 2 5 16,-2 1 8-16,-2 3 7 0,5 2 4 15,-3 0 4-15,0 5-1 0,1-1 3 0,2 6-3 16,1 1-5-16,0 2-8 0,3 1-14 16,1 1-13-16,-1 5-6 0,-4 5 4 0,-1 3 3 15,-4 5 5-15,3 4 5 0,3 1-3 0,-3 5 2 16,5 2 2-16,-2 4-2 0,1 4 1 0,2 3-1 16,-1 6 3-16,1 3-4 0,-3 4 4 0,-1 1-1 15,-2 4 2-15,2-3 5 0,-5 4-4 16,2-1-1-16,3-3-3 0,1-8-11 0,4-9 2 15,3-8-9-15,-1-9-15 0,2-4-18 0,0-4-26 16,0-3-39-16,-3-2-52 0,4-4-69 0,0-4-93 16,-3-4-228-16,2-4-921 0</inkml:trace>
  <inkml:trace contextRef="#ctx0" brushRef="#br0" timeOffset="44254.7925">5837 2440 767 0,'2'-10'402'0,"6"-7"-47"0,1 0-94 16,-1 6-41-16,2 1-25 0,-3 1-37 0,2 5-55 16,1-2-46-16,-1 5-36 0,2 2-14 0,4 5-3 15,0 2-2-15,3 5-2 0,-3 4 2 0,2 4 1 16,-5 6-1-16,0 3 4 0,-4 2 1 16,-3 3 4-16,-2 1 9 0,-3-1-3 0,1-5 0 15,-1-5-6-15,1-7-8 0,0-2 1 0,0-4-2 16,1-4 2-16,-1-3-2 0,-1-3 3 0,2-2 18 15,0-1 15-15,4-5 6 0,1-7-4 16,6-4-15-16,2-5-16 0,4-5-2 0,0-3 4 16,-1-6 0-16,-2-3 0 0,4-3-3 15,-3-2 0-15,-2-1-1 0,3 1-1 0,-5 3 2 16,3 5-2-16,-2 2 5 0,-3 4 8 0,2 3 7 16,-1 2 17-16,-5 2 10 0,-1 3 0 0,-1 0 10 15,-2 5-4-15,-2 2-1 0,-1 6-2 0,0 0-6 16,-1 4-17-16,-1 3-16 0,2 0-14 15,0 3-28-15,-4 2 4 0,2 3 1 0,-3 9 5 16,-2 1 17-16,-3 8-3 0,1 4 1 16,0-1-1-16,4 1 3 0,0 4-3 0,4-1 1 15,1-1 1-15,1 0-5 0,4 0 7 0,2-1-2 16,6-1 0-16,1-3 6 0,-1-1-6 0,5-3 3 16,2-5 0-16,-1-3-3 0,3-3 4 0,1-5 0 15,3-1 2-15,-4-4 0 0,-1-4 5 0,0-4-2 16,-2-1 0-16,-1-6 5 0,-3-2-5 0,3-5 0 15,0-2-1-15,-5-2-6 0,1-1 2 16,0 1 2-16,-5 1 2 0,-4 2-1 0,2 1 3 16,-4 0-3-16,-1 2-1 0,-2 4 9 0,-2 0-7 15,-1 4 5-15,-5-1 1 0,2 4-3 0,-2 1 0 16,-5 2-4-16,-1 3-3 0,-2 2-3 16,-4 4 1-16,-3 3 0 0,0 3-4 0,0 3 5 15,-1 3-5-15,5 2 0 0,4 1 1 0,3 1-5 16,2 3 5-16,1 2-2 0,2-1 2 15,6 0 3-15,2 2-2 0,7-2 2 0,1 0-3 16,2 1 2-16,2-2-4 0,5-1-3 0,3-2-10 16,7-3-30-16,-1-3-33 0,7 0-76 0,0-6-157 15,6-4-586-15,2-4-790 0</inkml:trace>
  <inkml:trace contextRef="#ctx0" brushRef="#br0" timeOffset="44410.6542">7121 2393 1963 0,'-3'-7'505'0,"1"-6"-255"0,-5 0-67 16,6 3-37-16,-2 1-30 0,-4 1-12 0,4 1-28 16,-3 2-17-16,4 2-20 0,0 2-20 0,1 1-9 15,-2 0-15-15,3 0-14 0,-1 1-3 0,-1 4-22 16,-5 3-55-16,0 5-145 0,-1 1-498 16,0 3-934-16</inkml:trace>
  <inkml:trace contextRef="#ctx0" brushRef="#br0" timeOffset="45271.1229">4158 3132 1 0,'-4'-2'108'16,"-1"-1"30"-16,-3 1 51 0,4 0 71 16,0 0 38-16,2-1 3 0,-2 2-22 0,0-2-48 15,2 1-46-15,-1 1-28 0,2 0-23 0,-2 0-6 16,3-1-4-16,-1 1-6 0,1 1-9 0,0-1-18 16,0 2-24-16,0-1-21 0,1 0-21 15,-1 1-13-15,0-1-5 0,0 0-8 0,0 0-3 16,2 0-3-16,-1 0-3 0,-1 2 3 0,0-2 1 15,1 0 0-15,-1 1 0 0,1-1 1 0,1 0 5 16,-1 1 13-16,3-1 15 0,1 2 7 16,3 1 5-16,5-2-3 0,-2 1-11 0,5 0 1 15,-1 0-5-15,4-1-4 0,-2 0-1 16,6 0-3-16,-2-1-3 0,5 1-1 0,-2-1-2 0,2 0 0 16,2 1 0-16,4-1-3 0,4 0 3 15,-3 0-3-15,7 0 5 0,1 0 0 0,-1-1 0 16,4 0-1-16,1-1 1 0,0-1 3 0,4 0 5 15,3-1 0-15,3 2 0 0,1-1-2 16,4 0-7-16,1-2 6 0,5 2-1 0,-1-2 2 16,6 0 1-16,0 0-3 0,0 0-4 0,1 0 0 15,-2-1-2-15,0 2 0 0,-2 0 3 0,-1 0-3 16,1 0 0-16,1-2 4 0,-1 2 0 0,2-1 2 16,-1 0 1-16,-2-2-6 0,-2 3-1 15,-2 0 2-15,-1-1-6 0,-2 1 6 0,0 0-1 16,0-1-4-16,-2 1 1 0,-2 0-2 0,1 1 0 15,-5 0 3-15,-3 1 4 0,-5 0-4 0,-4-1-1 16,-5 1-1-16,-4 1-4 0,-4 0 3 0,-7 1 1 16,-5 0 0-16,-4 0-1 0,-7 0 2 15,-2 0 0-15,-2 0 1 0,-1 0 7 0,1 0-7 16,-1 0-2-16,1 1-1 0,0-1-6 0,0 0 7 16,-2 0 1-16,2 0-1 15,0 0 2-15,-1 0-4 0,0 0-2 0,1 0 3 0,-1 0 4 16,2 0-3-16,-1 0 1 0,0 0-2 0,0-1-4 15,-1 1 6-15,1 0 1 0,0-1 2 0,0 1 0 16,0 0-2-16,0-1-3 0,0 1-3 16,-3-1-2-16,3 1-6 0,-1-1-14 0,-2 1-23 15,-4 0-39-15,-4 0-42 0,-4 2-77 0,-6 1-168 16,-3 3-731-16,2-1-597 0</inkml:trace>
  <inkml:trace contextRef="#ctx0" brushRef="#br0" timeOffset="46059.9276">5336 3544 1 0,'0'-6'21'0,"0"-2"373"15,0-5-40-15,0 4-38 0,0-1-35 0,0 1-25 16,2 0-31-16,-2-2-24 0,1 2-20 0,0-2-19 16,-1 2-23-16,1 1-14 0,2 0-8 15,0 3-9-15,-1-1-5 0,0 2-11 0,-2 0-10 16,1 1-10-16,-1 3-15 0,0 0-16 0,1 1-17 16,-1 1-11-16,0-2-7 0,0 2-5 0,-1-1-3 15,1 0-4-15,0 1-5 0,0 0 4 16,0 4 4-16,1 2 2 0,1 6 7 0,-1 1 0 15,-1 0 0-15,0 3 4 0,0 2 4 0,0 3 2 16,-1 1 1-16,-1 4-2 0,2 1 0 0,-1-1-1 16,2 1 4-16,-1 0 3 0,2-4-2 0,-2 0-2 15,1-1 1-15,-1-1 0 0,1 1 0 16,1-1-3-16,-2 0-2 0,1-1-4 0,-1-1 0 16,0-3 1-16,0 0-1 0,0-4 2 0,0 0-1 15,0-2-1-15,0-2 0 0,1-2-3 16,-1-4 1-16,0-1 0 0,0-2 1 0,0-1 4 0,0 1 4 15,0-2 6-15,0 0 4 0,0 0 2 16,0 1 1-16,0-2-2 0,0 2 2 0,0 0-2 16,0-2-2-16,0 1-3 0,0 0-4 0,0-2-6 15,-1 1-5-15,0-3-1 0,-1-1-6 16,0 1-1-16,-1 0-5 0,2 1-15 0,0 2-19 16,-2 0-31-16,3 1-52 0,-3 2-65 0,-1 2-133 15,-1 4-471-15,-4 1-932 0</inkml:trace>
  <inkml:trace contextRef="#ctx0" brushRef="#br0" timeOffset="46696.8914">5139 4482 1291 0,'-7'-6'209'0,"-3"-1"19"0,-2 0 5 0,5 2 1 16,0 0-33-16,3 0-38 0,-1-1-28 16,3 1-17-16,-2 0-20 0,1 1-11 0,3 1-12 15,0 2-12-15,0 0-4 0,3 1-17 0,-2 0-7 16,0 0-9-16,1 0-14 0,1-3-4 15,5 1-5-15,4-1-3 0,6 3 0 0,-1 0 0 16,3 2-1-16,-1 3 1 0,0 1 1 16,1 2-2-16,-2 1 1 0,-1 3-2 0,-4 0-3 0,-1 2 4 15,3 0 0-15,-5 4 0 0,-1 0 3 16,-4 6 0-16,-4-1 0 0,-2 3 2 0,-3 1 5 16,-6 0-4-16,-1 0 3 0,-5-1 0 0,1-2-4 15,-4-1 6-15,1-1 1 0,-5-3 0 0,3-5 4 16,-1 2-5-16,1-4-2 0,2 0-1 15,1-2-1-15,4-1 1 0,3-3-1 0,1 0-1 16,2-3-2-16,3 1-2 0,3-3 0 0,1-1 0 16,1 0 2-16,-1-1 3 0,3 1 5 0,-2 0 3 15,2 0 3-15,2 0 9 0,7-3 8 0,11 0 2 16,12-5 0-16,9-2-9 0,4-1-8 16,5 2-4-16,-5-2 0 0,-4 1-2 0,-2 3 2 15,-3-3-2-15,-2 3-4 0,-4 1 1 0,-3 1-4 16,-4-1-1-16,-7 2-3 0,-4 3 0 0,-4 1-1 15,-3 0 1-15,-5 0 2 0,-2 1-2 16,-1-1-1-16,0 2 0 0,0 0-1 0,-1-2 1 16,0 2 1-16,1-2 0 0,-1-3 2 0,1 3 0 15,-1 0 1-15,0 0 2 0,1 1 4 0,-2-1-3 16,1 0 1-16,1-1-1 0,-2 2-6 16,1-1 3-16,0-1-5 0,0 1-5 0,0-1-8 0,-8 2-17 15,0 2-35-15,-1 1-56 16,-1 3-131-16,0-1-534 0,1-1-967 0</inkml:trace>
  <inkml:trace contextRef="#ctx0" brushRef="#br0" timeOffset="47424.6525">4954 5382 1666 0,'-3'-1'171'0,"2"-1"48"16,0 1 5-16,1 0-12 0,0 1-55 15,1-3-45-15,0 1-42 0,2-2-14 0,0 1-9 16,4-2-21-16,4-1-8 0,0 0-2 0,9 0 0 16,1 0 5-16,4 0-6 0,-1 3-6 15,-1 1-2-15,0 4-6 0,-2 0 2 0,-4 3-2 16,1 2 0-16,-2 1-1 0,-2 1 1 0,-1 4 0 15,-3 0-1-15,-2 2 6 0,0 4-3 0,-5 1 1 16,-1 3 4-16,-5 1-2 16,-3-2 9-16,-3 3 5 0,-4-3 1 0,-3-1-1 0,1-1-2 15,-2-2 1-15,-2-2-3 0,4-3 2 0,-1 0-5 16,2-4-5-16,3-1-1 0,1-2-6 16,4-2 2-16,1 0-1 0,4-2-2 0,1-2 1 15,1-2-2-15,3 1-1 0,-3 1-2 0,2 0 4 16,3 0 2-16,5 0 2 0,4 1 3 0,7 1-3 15,7-2-2-15,-2 3 1 0,3 1-1 16,-1 1 2-16,-5-1-1 0,-1 5-2 0,-1-1 0 16,1 2-1-16,-4 0-1 0,-1 1 2 0,-1 0-2 15,-3 2 0-15,-1 0 2 0,-3 0 1 0,-5 1 1 16,-3-2 5-16,-2 0 3 0,-2 0 6 0,-3 1 6 16,-4-1 4-16,-6 4 2 0,-2 0 2 15,-2-2 2-15,-5-1-1 0,1-2 1 0,-2-1-5 16,-2-1-4-16,-3-2 0 0,-1 2-5 0,-4-1-3 15,0-1 0-15,0 1-7 0,1-3-1 0,3 0 1 16,0-2-5-16,3 0 2 0,4 0 0 16,4 0-3-16,3-2 2 0,7 0 1 0,1-1-1 15,4 0 3-15,4-1 4 0,-1 0-2 0,2 1 5 16,0-4-3-16,2 3-3 0,-1-3-5 0,-1 2-10 16,1 0-12-16,0-1-27 0,2 1-48 15,3-1-83-15,1 1-211 0,5-2-938 0</inkml:trace>
  <inkml:trace contextRef="#ctx0" brushRef="#br0" timeOffset="48123.5487">4738 6729 828 0,'4'-4'591'15,"0"1"-339"-15,1-4-29 0,1 2 6 0,0-1-3 16,-1 1-13-16,-1 0-27 0,0-1-35 0,-2 1-26 16,0 3-26-16,-1-1-20 0,-1 3-20 15,0 0-17-15,0 1-15 0,0 1-16 0,-1-1-6 16,1 0-7-16,-2 1-5 0,1 3 5 0,0 2 4 15,-2 5 6-15,1 4 4 0,-3 2 0 0,1 1 2 16,-2 2 3-16,1 0 2 0,-2 0-2 0,1 0 2 16,1-2-3-16,2 1-3 0,-2-2 2 15,3 0-6-15,4-3-3 0,3 0 2 0,-2-1 2 16,6-2 1-16,0-3 3 0,4 1 2 0,3-2-1 16,2-3 3-16,2-3 1 0,5-4-1 0,2-1 4 15,-1-6-6-15,2 0-1 0,-3-2 0 16,-3-1-3-16,-2-2 1 0,-3-1 0 0,-1 1-3 15,-4 1-3-15,-2-3 1 0,-1 1 0 0,-3 2 2 16,-2 1 5-16,-1 2-2 0,-2-2 2 0,1 3 4 16,-2 1-3-16,0 0 7 0,0 4-1 15,-2 1-3-15,2 2-4 0,0 1-3 0,0 0-4 16,0 1-3-16,-1-1 0 0,1 0-5 0,0 3-1 16,0 1 1-16,-1 4-2 0,-1 3 3 15,1 5 0-15,-2 1 0 0,0 1-1 0,1 2 1 16,-1-1-1-16,1 2 0 0,-2 0 3 0,2 0-1 15,-2 2 0-15,-1 0-1 0,0 0-4 0,0 4 5 16,1-2-1-16,-1 2 0 0,3-1 2 0,-1 1-19 16,1 1-33-16,3-1-67 0,3 1-175 0,3 0-915 15,2-7-601-15</inkml:trace>
  <inkml:trace contextRef="#ctx0" brushRef="#br0" timeOffset="48891.2722">4839 8045 1682 0,'-2'-5'348'0,"-2"-4"-71"0,0-3-47 15,2 5-51-15,-3 1-35 0,2 0-28 0,-2 2-28 16,3 2-24-16,-2 1-24 0,0 2-14 16,1 2-18-16,-5 4-7 0,-1 1 1 0,-2 4-4 15,0 2 11-15,0 2 1 0,1 0 3 0,1 2-4 16,3 1 1-16,2 1 1 0,4 0 1 0,3 0 5 15,4 1-7-15,3 1 1 0,4 0 0 16,2 0 1-16,4 1 6 0,-1-1-5 0,2 0-3 16,-1 0-2-16,0-3 1 0,2-3 3 15,0 1 1-15,-2-3 2 0,-1-1-8 0,-5 2-3 16,1-3 0-16,-5-2-6 0,-1-1 5 0,-2-2 4 16,-2 0 0-16,-4-1 2 0,1-2-4 0,-2 0 3 15,0 0 0-15,-2 2 8 0,0-1 2 0,-6-1 0 16,-1 3 1-16,-3 0-7 0,-3-1 2 15,-1-1-1-15,-7 1 0 0,-2 0-1 0,2-2-6 16,-4 0 1-16,3-4-2 0,-3 1 1 0,3-2-2 16,0-1-6-16,0 0-9 0,4-4-18 15,1 1-19-15,5-2-41 0,-1-2-72 0,1-3-141 16,4-2-600-16,3-2-753 0</inkml:trace>
  <inkml:trace contextRef="#ctx0" brushRef="#br0" timeOffset="49188.6265">4737 8056 1854 0,'5'-9'278'0,"4"-3"-22"0,4-5-55 16,6 3-19-16,0-1-21 0,1 3-31 16,1 0-35-16,2 0-26 0,6 4-25 0,3-2-12 15,4 2-6-15,-3 2-10 0,-3 2 0 0,0 0-2 16,0 3-1-16,-8 1-3 0,3 0-3 15,-8 0-1-15,2 1-2 0,-6 0 2 0,-2 0 0 16,-5 2-2-16,-1-2 0 0,-4 0-2 0,-1-1 3 16,0 0 2-16,-2 0 4 0,0 1 6 0,1-1-4 15,0 0 0-15,0 1 1 0,-3 1 3 16,-2 0-1-16,0 0 1 0,0 3-6 0,-2-3-10 16,0 1 0-16,-2 1-7 0,3 1-11 0,-2 1-16 15,0 4-43-15,0 1-72 0,0 4-142 0,-2 4-500 16,3 1-860-16</inkml:trace>
  <inkml:trace contextRef="#ctx0" brushRef="#br0" timeOffset="49768.3394">4771 9139 590 0,'-2'-3'353'0,"0"-2"-28"0,-1 0-36 0,2 0-9 16,0 2-27-16,1-1-24 0,-3 0-39 0,0 0-38 15,0-2-28-15,2 1-21 0,0 2-17 0,1 0-11 16,-1 2-13-16,-1 0-11 0,2-1-7 16,-1 2-11-16,1 2-7 0,-1-1-8 0,-1 0-7 15,0 2-3-15,-3 1-3 0,-1 6 1 0,-5 2 0 16,-1 3 5-16,-5 5 2 0,2 1 3 0,-4 2 3 16,-2 2-2-16,1 2-1 0,-1 2 2 15,2 1-2-15,0 5 1 0,0-2-3 0,3 4-4 16,1-3-4-16,5 2 2 0,2-2-2 0,1-2 1 15,3 0 1-15,4-2-4 0,6-2 6 0,2-4-2 16,2-1 2-16,6-3 3 0,1-4 0 16,3-4 2-16,4-2-1 0,2-5 3 0,2-3-3 15,3-5 4-15,1-6 0 0,3-2-7 16,-4-6 5-16,-1-1-4 0,-8-3-1 0,-1 0 4 16,-3 1-7-16,-5-1-1 0,-1 0-1 0,-6 1 1 15,-2 6-1-15,-6-1 4 0,0 3-1 0,-4 1-2 16,-3 0 0-16,-4 3-5 0,0 2-4 15,-2 2 6-15,-6 1-4 0,-2 0 0 0,-2 2 1 16,-3 2-6-16,2 2 4 0,-3 1 2 0,2 1 1 16,2 0-4-16,-1 4 3 0,6 2-6 0,-4 2-8 15,4 2-13-15,3 3-44 0,0 3-73 16,6 3-189-16,4 0-819 0,3-1-584 0</inkml:trace>
  <inkml:trace contextRef="#ctx0" brushRef="#br0" timeOffset="50360.9149">4356 10508 735 0,'-5'-7'363'15,"-2"-1"-58"-15,-1-3-27 0,3 1-20 0,-1 0-21 16,2-1-26-16,0 0-33 0,1 1-31 0,0 1-24 16,2 0-20-16,0-1-18 0,2 1-13 15,3 1-12-15,-1-2-10 0,4 1-9 0,0 1-8 16,3 0-6-16,3 2-11 0,3 4-5 0,1 2-5 15,6 4-6-15,0 3 4 0,1 3-1 0,-2 5 3 16,-1 4 0-16,-1 3-5 0,-2 2 0 16,-1 4 2-16,-3 0 3 0,0 2 3 0,-6 1 2 15,-1 1-2-15,-2 2-1 0,-2-2 4 0,-1-1 0 16,-4-3 7-16,-3-1-1 0,2-6-4 16,-2 1 0-16,0-2-3 0,-2-3 2 0,1 1 2 0,-1-5-2 15,-1 1-1-15,3-3-5 0,0 0 1 16,0-3 0-16,-1-1 3 0,2-1 1 0,-1-1-3 15,-1-3-2-15,1 0-11 0,0-2-13 16,-2 2-25-16,2-4-41 0,-1 0-64 0,0-2-125 0,1-3-344 16,2-2-1051-16</inkml:trace>
  <inkml:trace contextRef="#ctx0" brushRef="#br0" timeOffset="50702.9601">4341 10752 1608 0,'-2'-2'385'0,"-2"-2"-83"0,4-1-82 16,0 2-43-16,4 0-48 0,2-2-17 0,3 0-15 15,5-1-17-15,5-2-11 0,9 0-13 0,3-2-7 16,5 0-5-16,2-4-2 0,1 2-6 0,0 3-1 16,2-2-9-16,-3 3-7 0,-2 0 3 15,2 2-4-15,-8 1 4 0,0 0 2 0,-6 2-6 16,-3-3 3-16,-3 4-3 0,-3-3 2 0,-5 3 1 15,-5 1-1-15,-1 1 0 0,-4 1-5 0,0-1 6 16,-2 1-2-16,2 0 2 0,-1-1 6 0,1 0-12 16,-1 2-1-16,1-2-4 0,-1 0-5 15,1 1 4-15,0-1-3 0,0 0 0 0,0 0-4 16,0 0-1-16,0 0-3 0,0 0 5 0,0-1 6 16,0-1-9-16,0 2-2 0,0 0-17 0,0-2-22 15,0 2-21-15,0 0-34 0,0 1-50 0,1 4-136 16,0 1-541-16,4-1-899 0</inkml:trace>
  <inkml:trace contextRef="#ctx0" brushRef="#br0" timeOffset="51716.6047">4412 11654 929 0,'-6'-6'296'0,"-3"0"-12"0,-2-3-49 16,2 5-11-16,3 0-9 0,-2-2-28 0,-1 2-33 16,-1 1-33-16,0 1-23 0,-2 1-16 0,1 1-14 15,1 0-10-15,0 0-13 0,2 2-12 16,1 1-9-16,0 1-7 0,-1 4-2 0,2-1-2 15,4 2-4-15,-1 2-1 0,2 0-3 0,3 1 3 16,1 1 4-16,3 1 4 0,4-2 5 0,3 2 2 16,1-2 4-16,4 1-1 0,6 2 1 15,0-1-4-15,-1 1-6 0,4-1-3 0,-3 0-6 16,2 1 1-16,-2-1 0 0,-4 0 0 0,0 0-2 16,-1 1-2-16,-4 1-1 0,3 0-2 0,-8 2 2 15,-1-2-2-15,-1-1 1 0,-5 0 1 16,-1 2 0-16,-3-2 5 0,-3 3 3 0,-3-1 2 15,-3-4 3-15,-1 0 0 0,-6-3-1 0,1 1-2 16,-2-4 0-16,-2-1-1 0,1-2 0 0,-3-1 0 16,2-3-4-16,-4-1 3 0,0-4-2 0,3-2 0 15,0-1 2-15,4-5-3 0,-1 1-3 16,4-5-1-16,2-1 0 0,5-3-2 16,3-2-2-16,4-5 1 0,5-3-3 0,5-1 2 0,5-2 1 15,3-1 0-15,2 1 1 0,4-3-3 16,5 1 0-16,-2 1 0 0,2 2 0 0,-3 3 2 15,-5 3 1-15,-2 2 3 0,-1 3 0 16,-5 1 3-16,-4 3 3 0,-2 4 1 0,-3 1 4 0,-3 4-3 16,-2-1-4-16,-2 3-1 0,-4 2-2 0,3 2-2 15,-2-2 0-15,-4 1-1 0,-4 5-4 16,-3 3 0-16,-6 3 0 0,-5-1-2 0,-4 4 4 16,3-2-1-16,-3-1-1 0,4 2 0 15,4-1-3-15,0 0 2 0,1 2 1 0,2-1 1 16,2-2-2-16,4 3-6 0,4-1-16 0,1 2-30 0,4 1-44 15,2 1-79-15,5-1-173 0,4 2-735 16,4-5-607-16</inkml:trace>
  <inkml:trace contextRef="#ctx0" brushRef="#br0" timeOffset="52472.3048">4375 13110 1632 0,'1'-10'243'0,"5"-3"-16"15,-1-5-6-15,4 0-13 0,-5 2-30 16,1 2-33-16,-5-3-31 0,0 2-24 0,-4-1-14 16,0-1-11-16,-1 2-7 0,-3 1-4 0,-1 2-6 15,0-3-7-15,-3 2-7 0,-1-1-10 16,-4 0-5-16,-1 5-1 0,-2 1 1 0,-2 0-3 16,1 4 1-16,-3 3-2 0,-1 2-6 0,-2 3 1 15,-2 4-6-15,1 1 1 0,-2 2-3 0,3 5-1 16,0 1 1-16,-2 5-2 0,3 1 2 15,4 1-2-15,3 2 1 0,4 0 0 0,5-2-1 16,4-2 2-16,5-1-3 0,3-4 0 0,6 1 1 0,3-6 2 16,9-3 3-16,3-1 2 0,9-2 3 15,2-5 0-15,5-1 1 0,2-8 0 0,0-1-2 16,-1-6 2-16,-1 0-3 0,-4-3 0 0,-4-4 0 16,-1 2-1-16,-4-3 3 0,-3 1-2 15,-4 3 2-15,-4 0 0 0,-4 5 3 0,-2 0 5 16,-3 5 3-16,-3 0 6 0,-3 5-3 0,0 1-4 15,0 1-4-15,-2 2-9 0,2-1-1 0,-1 2-3 16,0 4-2-16,0-1 1 0,-3 7-3 16,3 1 1-16,-3 3 0 0,-1 2 1 0,3 1 1 15,-1 3-1-15,1 0 2 0,-1 1-4 0,2-1 3 16,1 1 1-16,1 1 0 0,-1 0 0 16,3 1-2-16,-2-1 0 0,0-2 1 0,0 1 1 15,1-3 3-15,-1 0-4 0,0 1 2 0,-1-4-2 16,1 2-1-16,2-3 2 0,-3-2-3 15,1 1-1-15,1-2-12 0,0 1-18 0,3-3-35 16,1 1-61-16,3-4-154 0,3 0-869 0,-1-6-628 16</inkml:trace>
  <inkml:trace contextRef="#ctx0" brushRef="#br0" timeOffset="53213.1946">4076 14123 1849 0,'-3'-10'314'0,"0"-6"-36"0,-1-2-36 0,-1 2-46 0,4 1-23 16,-1 5-29-16,1 1-33 0,1 3-14 0,0 4-29 15,0 0-21-15,-1 4-17 0,1-2-23 0,0 3-1 16,0 2-6-16,1 5 1 0,-1 2 3 15,0 6 4-15,1 3 4 0,1 2 0 0,-2 3 7 16,2 1-3-16,2 2 1 0,-2 1 3 16,0-1-10-16,-1 0 7 0,0 0-5 0,0 0 0 15,2-2 2-15,-2 0-6 0,2-2 2 0,-1 2-4 16,-1-1 1-16,-1-2-2 0,0 0-1 0,0-1 3 0,-1-3-5 16,-1-2 4-16,2-4-2 0,0 0-3 15,-2-4 6-15,2 3-14 0,0-3-8 16,0-1-22-16,2 0-30 0,2-5-34 0,1-1-57 0,3-3-104 15,5-3-333-15,3-3-1100 0</inkml:trace>
  <inkml:trace contextRef="#ctx0" brushRef="#br0" timeOffset="53596.1155">4413 14260 2297 0,'-3'-13'247'0,"-2"-5"-43"16,-3-4-19-16,4 5-29 0,2 4-26 15,-3 2-25-15,1 2-23 0,-1 3-15 0,1 0-19 16,1 4-12-16,0-1-12 0,2 3-10 0,0 3-7 16,-7 4-4-16,3 2-1 0,-3 7-3 0,-4 4 5 15,1 7-4-15,-1-1 0 0,2 3 4 16,1 0-5-16,2 1 2 0,0-1-1 0,5-1 0 16,1-2 2-16,2 0 0 0,4 0-1 0,1-2-1 15,3-3 1-15,2-1 2 0,4-8 1 16,0 1 5-16,2-6-1 0,4-4 2 0,1-4 3 15,-1-3-1-15,2-6 4 0,2-4 0 0,-4-2 0 16,1-5-3-16,-4 2-2 0,-1-5-1 16,-1-1-3-16,-5 1 4 0,0-3-2 0,-3 0-1 0,-6 2 0 15,-1-1-3-15,-1 1 2 0,-3 2-1 16,-2 2 1-16,-3 1-2 0,-3 6-4 0,0-1 4 16,-4 2-4-16,1 4 2 0,-3-1-3 0,0 4 0 15,-4 0 1-15,-1 3-4 0,-1 1 8 0,-3 5-7 16,4 3 0-16,0 1-1 0,2 4-15 15,-2 3-13-15,3 2-23 0,2 4-36 0,2 1-58 16,4 4-116-16,4 0-317 0,2 2-1134 0</inkml:trace>
  <inkml:trace contextRef="#ctx0" brushRef="#br0" timeOffset="54198.5859">4012 15311 986 0,'2'-7'332'0,"-2"-8"-5"15,0 0-27-15,2-1-11 0,-1 0-25 0,2 2-43 0,-1-1-50 16,-1 4-41-16,1-1-19 0,-1 2-21 15,0-1-8-15,0 4-9 0,1 2-14 0,-2 0-9 16,1 1-9-16,-1 1-3 0,0 3-14 0,0 2-6 16,0-2-8-16,0 1-11 0,-1 0 4 0,1 4-2 15,0-1-1-15,0 4 6 0,1 3-6 0,-1 1 2 16,1 3 1-16,1 1-1 0,-1 2 5 0,-1 1 1 16,0 0 0-16,0 2-6 0,0 1 7 15,0 1 2-15,-1 0 3 0,-1-2 9 0,2 1-13 16,-1-3-3-16,0 2-2 0,1-1-2 0,0-1 4 15,0-2 0-15,-2-1-1 0,2-2-6 0,0 1 2 16,0-3-1-16,0-3 2 0,0 2 2 16,0-5-3-16,0 0 1 0,-1-1-4 0,1-2 1 15,0 2 5-15,0-3-1 0,0 1 1 0,0-5-1 16,1 2-5-16,-1 0 0 0,0-1 0 16,0 2-1-16,0-2-11 0,0 0-12 0,0 1-18 15,0-1-21-15,0 1-14 0,2-1-24 0,-2 1-31 16,0-4-45-16,0 3-96 0,4-2-241 0,0-1-1108 15</inkml:trace>
  <inkml:trace contextRef="#ctx0" brushRef="#br0" timeOffset="54741.5289">4281 15255 1131 0,'2'-12'232'0,"-2"-2"-32"16,0-3-28-16,1 5 17 0,1-1-3 0,1 2-10 15,-1 0-16-15,0 3-23 0,-2-1-11 0,0 2-16 16,0 2-12-16,1-3-8 0,-1 2-9 16,0 3-6-16,0-1-8 0,0 2-10 15,0 0-13-15,0 0-6 0,0 2-13 0,0 0-5 16,0 2-2-16,0-1-14 0,0-1 1 0,0 1-4 16,-1 1-4-16,1 1 6 0,1 1 1 0,-1 1 0 15,0 0-2-15,0-1 1 0,0-3-2 0,0 3 2 16,0-1 4-16,1-2-2 0,-1 2 1 15,0 0-3-15,0-2 2 0,0 2 5 0,2-2-1 0,-2 1 2 16,0 1-2-16,0-1-1 0,0 3-1 16,0 1 1-16,2 1 1 0,-2-1-4 0,0 2 2 15,1 1-2-15,-1 0-1 16,0 3 5-16,1-3 0 0,-1 6 2 0,0-3 0 0,1 2-3 16,-1 0 0-16,0 2-1 0,2 3 4 0,-2-2-4 15,1-1 1-15,-1-1-4 0,1-3-3 0,2 3 4 16,-2-4-4-16,0 1 5 0,2-3 1 15,-2 1-4-15,3-1 1 0,-2 2-1 0,1 0 2 16,-3-4-1-16,2 1 1 0,0-1-1 0,0-1-4 0,-1-1 5 16,0 1-2-16,1-2 2 0,-2 0 0 15,0-1-3-15,0-1 0 0,0 0 0 0,1-1 1 16,-1 1 1-16,0-1 1 0,0-1 0 16,-1-1-3-16,2 1 4 0,-1-2-1 0,0 2 3 15,0 0 1-15,0 0-3 0,0 0 0 0,0 0-4 16,0-1 1-16,0 1 2 0,0 0-1 0,0 0-1 15,0-2-5-15,0 1 0 0,0-2-11 16,0-1-4-16,0 3-14 0,0-4-28 0,0 0-35 16,1 2-61-16,3-2-136 0,2 0-580 0,2 0-840 15</inkml:trace>
  <inkml:trace contextRef="#ctx0" brushRef="#br0" timeOffset="56716.2148">3720 16345 913 0,'-4'-7'793'0,"-2"-1"-510"0,-1-3-20 0,4 2-28 16,2 3-27-16,-1 1-19 0,1 0-39 0,1 2-31 16,-1 2-30-16,1-1-23 0,0 4-20 0,0-2-18 15,0 1-12-15,0 3-4 0,0 0 2 16,1 3 0-16,-1 3 6 0,3 3 4 0,-2 1-4 15,1 0 7-15,1 4-2 0,-1 2-2 0,3 2 3 16,-2-1-7-16,2 2-2 0,-2 0-5 16,1 1-5-16,0 1-1 0,0-1 0 0,-3 1 1 15,3-1-9-15,-1-1 9 0,-2 0-5 0,1 0-2 16,-1-2 14-16,0 0-13 0,-1-1 3 0,0 1 1 16,-1-2-6-16,0 0 1 0,-1-3-1 15,1-1 0-15,-1 0-3 0,0-3-7 0,0-2-18 16,0 0-31-16,2-3-28 0,0-3-60 0,0-2-56 15,1-6-151-15,3-2-691 0,0-7-587 0</inkml:trace>
  <inkml:trace contextRef="#ctx0" brushRef="#br0" timeOffset="57192.8576">3985 16455 2101 0,'4'-11'192'0,"1"-8"11"0,2-5-15 16,7 3-18-16,2 3-30 0,0 2-34 0,4 2-30 16,-1 2-12-16,-2 3-21 0,6 4-11 15,-5 4-4-15,0 5-10 0,-1 3-3 0,-1 6-3 16,0 2-2-16,-4 3-1 0,3 4-3 0,-5 2 5 16,-3 5-7-16,-1 0 9 0,-1 2-2 15,-4 1-3-15,-2 2 7 0,-2 1-10 0,-4 2 4 16,-1-3 1-16,-6 1-8 0,0-5 7 0,-1-2-5 15,2-4 6-15,-4-1-2 0,3-3-2 0,2-2 1 16,0-4-7-16,4-3 6 0,2 0-4 0,2 0 0 16,2-4 3-16,1-3-6 0,2-4 5 15,3-1 2-15,2-1 7 0,4-4 7 0,9-3 1 16,5-1-3-16,9-3-9 0,5 0 2 0,5-2-4 16,7 2 2-16,2 0 3 0,-1 2-6 15,4 0 6-15,-3-1-3 0,-3 1-1 0,-1 0 4 16,-4 0-4-16,-5 4 2 0,-6 1-4 0,-8 1 2 15,-6 2 0-15,-7-1 3 0,-3 3 7 0,-4 2-5 16,-4-1 5-16,-2 1-4 0,-1-1-1 0,0-1 2 16,1 1-4-16,-2 2 0 0,-4 1-6 0,-1-1 0 15,-1 2 0-15,1-3-3 0,-3 2 5 16,-1-1-5-16,2-1 2 0,-1 0-3 0,4-1-2 16,-2-2 6-16,3 2-3 0,0-1 1 0,1 1-4 15,4 0-16-15,-1 0-23 0,2-1-52 0,2-2-127 16,-1 1-670-16,4-4-926 0</inkml:trace>
  <inkml:trace contextRef="#ctx0" brushRef="#br0" timeOffset="60465.1923">12755 2023 1 0,'2'-2'0'16,"-2"-2"0"-16,-2 2 342 0,1 0 7 0,-2 1-49 15,2-1-31-15,0 2-35 0,1-1-27 0,-1 0-13 16,-1 0-24-16,1 0-20 0,0 0-19 0,1-1-16 16,-3 1-12-16,3 1-11 0,-1 0-6 15,1 0-14-15,0 1-16 0,0-1-15 0,0 2-13 16,0-2-7-16,0 1-3 0,0-1-7 0,0-1 0 15,1 1-4-15,-1 1-3 0,0 0 1 16,0 1 0-16,-1 1 2 0,2-1 1 16,-1 0 2-16,0 2 0 0,0-1 6 0,-1 4 7 0,1-5 3 15,-1 4 3-15,1-2 0 0,-3 6-6 0,1-2 0 16,-1 5-6-16,0-3-3 0,2 2-1 0,-3 2-3 16,-1 0 0-16,1 2-3 0,-1 3 0 0,-1 0 0 15,0 3 0-15,-2-1-1 0,3-2-1 16,-1 1-2-16,2 1-3 0,-2-3 3 0,2 3-1 15,0-1 0-15,1-1-1 0,-1 1 0 0,0 1-1 16,3 1 3-16,-3 3-1 0,1-1 2 16,-1 0-4-16,3 2 1 0,-2 0 0 0,-1 2-1 15,2-2 2-15,-1 0 0 0,-1-1-1 0,1 2 1 16,-1 0-3-16,-1 0 2 0,3 1-2 0,-2 0 3 16,0 0-1-16,2-1-1 0,-2 1 0 0,0 4 1 15,3 2 0-15,-1 0 0 0,0 0 1 16,1-2-1-16,1 0-1 0,0-1 0 0,0 1 2 15,1-1-3-15,-1 2 1 0,2 1 0 0,-1-2 1 16,-1 5-6-16,1-2 6 16,-1 1-1-16,0 2 0 0,0-1 9 0,-1 2-9 0,0 0 2 15,-1 2 0-15,-1 1-4 0,1 1 4 0,0 0 0 16,1 0 1-16,-3 1-3 0,1 0 2 16,2-3 0-16,1-2 2 0,-1 4 2 0,2-2-6 15,-1 3 1-15,1-1-2 0,0 0-2 0,2 1 6 16,1-2-5-16,-3 1 3 0,2 2 1 0,-1 0-2 15,1-1 1-15,-1 1 1 0,-2 5-1 0,2-3 3 16,1 3 0-16,0-1 1 0,-2-3-1 0,0 4 0 16,0 0 1-16,-1 3-1 0,0-1 6 15,-1 5 0-15,0-1 0 0,-2-1-1 0,1 5-7 16,-2-4 5-16,0 5-1 0,-2-2-1 16,0 2 6-16,1-2-7 0,0-2 1 0,0 3-1 15,-4 1-2-15,4 1 1 0,-1 2 0 0,-3 2 1 16,3-2-1-16,-3 3 1 0,1 3-1 0,-2 1 0 15,-4 3 5-15,3-2-5 0,-3 2 0 0,-1 1 1 16,0 2-4-16,0 2 3 0,-3 3 2 0,0 1-2 16,-3 2 0-16,0 1 2 0,1 1-2 15,-1-2 1-15,0 2 1 0,2-3-2 0,-1 4 0 16,2-1 1-16,1 2-2 0,0 1 3 0,3-1-2 16,-1 2 0-16,1-3-1 0,0-1 2 0,1 1-5 15,-1 3 2-15,0-2 0 0,1 4-2 16,-2 0 2-16,0 0 1 0,-3 1-2 0,1-1 0 15,-2 0 6-15,-2 4-3 0,4-1 3 0,-6 3 1 16,4 1-4-16,-3-1 0 0,1 0 1 0,-1-1-6 16,2 0 2-16,-3 0 2 0,2 0 0 0,1-1 3 15,2 2-2-15,-2-2 0 0,3 2-3 16,-1-2-4-16,5-1 6 0,0 0 1 0,0 1 1 16,2 0 1-16,-3-1-5 0,3 1-1 0,-4 1-1 15,4-1 1-15,-1 0 3 0,-2 0 1 16,1 2 0-16,0 1-2 0,1 0-1 0,-4 1 0 15,4-1 2-15,-3-1 1 0,-1 0-2 0,2 1-3 16,-2 0 0-16,1 2 0 0,0 1 0 0,1-2 2 16,-1-1 2-16,3-1-4 0,-3-1 6 15,4 4-4-15,-3-3 0 0,3 2 2 0,-1-2-4 16,0 0 0-16,0 0 1 0,-3-2 0 0,2 2 4 16,-1-1-2-16,-1 1 1 0,5 2-3 15,-4 0-3-15,-2-1 6 0,4-1-2 0,0-3 2 16,-1 5 2-16,0-3-6 0,-1 2 1 0,0 1 0 15,2-5 3-15,-2 1 2 0,3-3-2 0,-2 2-2 16,4 1 1-16,-1-4-3 0,2 2-1 0,-1 0 4 16,-1-1 0-16,1 0-3 0,-1-3 0 0,1 0 0 15,0-1 0-15,2 3 1 0,-1-3 4 16,0 2-3-16,1-1-5 0,0-3 7 16,-2-1-2-16,1-7 2 0,4 0-1 0,0 0-2 0,-1-3-3 15,1-3 0-15,1-3 6 16,0-1-2-16,2-1 2 0,-2-2-1 0,0-3-5 0,1-5 3 15,-2-2-3-15,2-1 7 0,-2-2 0 0,-1-3-4 16,-1-3 3-16,0-2-7 0,1-4 5 16,-3-1 1-16,0-4-2 0,-1 2 3 0,0-6-6 0,0-5 4 15,0 3 0-15,0-5 1 16,0-1 2-16,0-3-7 0,0-3 1 0,1-4-1 0,2-4 2 16,-1 0 6-16,-1-4 0 0,4-3-1 0,0 0-5 15,1-4 3-15,-1-4-6 0,-2 3-1 16,4-3-1-16,-3-3-16 0,1-6-9 0,4 0-34 0,0-11-49 15,0-3-101-15,8-6-386 0,2-7-1114 16</inkml:trace>
  <inkml:trace contextRef="#ctx0" brushRef="#br0" timeOffset="61910.9657">14122 2062 190 0,'-3'-5'302'0,"-3"-7"16"0,2 0-60 16,-2 2-23-16,4 2 5 0,1 1-11 16,-4 1-23-16,1 0-31 0,1 1-40 0,-3 2-41 15,3-1-28-15,-4 3-18 0,2 0-10 0,-5 0-6 16,-1 3-2-16,-4 2-3 0,0 0-4 16,-5 3 0-16,1 2 0 0,-2 0-1 0,4 5-1 0,0-2-4 15,3 4-6-15,0 1-3 0,-3 2-1 16,5 1-3-16,1 1 1 0,3-1-2 0,-2-1-1 15,8 0 1-15,2-5 1 0,2 4 2 0,3-1 4 16,5-3 2-16,1 2 4 0,5-1 5 16,2-3 0-16,2 2 0 0,1 0 3 0,0-1-9 15,1-3-4-15,0 3-1 0,-1-4-7 0,-4 2 1 16,0-1-2-16,-4-1 0 0,-4-1-2 16,-3 1 2-16,-2-2 1 0,-2 0-1 0,-1-3 2 15,-1-2 1-15,-1 0 0 0,1 0 9 0,-2-1 12 16,-2 0 13-16,-1 2 8 0,-5-2-3 0,-2 4-9 15,-6-2-8-15,-1 0-7 0,-2 0-3 16,-1 0-1-16,0-2-4 0,1 1-3 0,1 0-4 16,0-2-5-16,-2 1 2 0,1 0 2 0,0-1-3 15,4 0-1-15,0-1-10 0,7-1-15 0,2-1-28 16,4 2-40-16,3-3-69 0,2-1-134 16,3 0-189-16,7-1-453 0,7-1-315 0</inkml:trace>
  <inkml:trace contextRef="#ctx0" brushRef="#br0" timeOffset="63152.3571">14501 2217 1262 0,'-3'-8'515'0,"0"-2"-199"0,-5-2-91 16,2 2-49-16,-1 3-13 0,-2-1-24 0,-3 1-30 16,-1 2-25-16,-2 1-22 0,2 0-14 15,-4 4-17-15,-2 2-11 0,-1 2-9 0,-4 1-8 16,-5 5 4-16,1 2-1 0,-1 1-2 0,3 4 5 15,3 1-5-15,2 0-4 0,7 0 0 16,2 1-2-16,3-1-1 0,2 1 4 0,5 1-2 0,4 0 1 16,5 0 0-16,4-1 1 0,1-3 4 15,9-1 5-15,3-2 0 0,6-5-1 0,1-2-2 16,0-2-1-16,1-4 4 0,-2-2 2 0,-6-4-2 16,2 1 1-16,-6-6 3 0,-1-2 0 0,-2-3 0 15,2-1 4-15,0-3-7 0,1-1 1 16,-7 1-1-16,2-1-5 0,-4 0 7 0,-2 0 0 15,-4 2-4-15,2 1 2 0,-5 2-2 0,-1 1-3 16,-2 1 1-16,0 3 1 0,-1-1-1 0,-4 1 2 16,3 2 1-16,-2 2-1 0,0-1 1 15,-2 3 0-15,3 2-4 0,-3 3 1 0,4-1-6 16,-1 2-7-16,0 1-1 0,1 3 1 0,-3 2-1 16,1 1 1-16,-3 4-1 0,0-1-3 0,3 3 5 15,-1-2 3-15,-2 4 1 0,5 1 5 16,1-3-5-16,-1 4-2 0,3-2 1 0,0-1-1 15,2 0 2-15,0-2 3 0,0 2-3 0,6-2 0 16,-5-2 1-16,5 0 0 0,-1-1 1 16,2-1 7-16,-2-1-7 0,1-1-2 0,2 0 0 15,-2-3-2-15,-1 2 3 0,0-2 0 0,-1-1 1 16,-2-1-3-16,2-1 2 0,-3 0 2 16,-1 1 1-16,3-2 2 0,-3 0-2 0,0-2 0 15,3 2-1-15,-2-1-4 0,-1 1 5 0,5-1 2 16,-3-1-2-16,3-2-1 0,-1 1 2 0,0-1-2 15,2-1 3-15,-1 2 4 0,-2-2-5 0,2 1-2 16,-4 0 2-16,0-3-3 0,3 5 3 0,-4-3 1 16,4 0-2-16,-2 1 1 0,2 0-3 0,-2-2 0 15,-2 4 0-15,5-2 3 0,-5 3-4 16,3-4 0-16,-1 2-2 0,-2-3-5 0,4 2 8 16,-2 0 0-16,3 0 0 0,-1-1 3 0,0-2-4 15,1 3-1-15,-2-1 0 0,3 0 3 16,2 0-2-16,-3-1-1 0,-2 4 1 0,4-2-5 15,-3 1 3-15,-2 1 1 0,4 0 0 0,-1-1 3 16,-2 2-3-16,2 0-4 0,-2-1 2 16,2 2-2-16,1 0 1 0,0 2 1 0,-2-1-3 15,2 0-1-15,-1 2 1 0,-1 0-1 0,0 1 2 16,0 1 2-16,1 2-2 0,-1 0 0 0,0 1 0 16,1 2-1-16,-3 0 3 0,3-1 1 0,-1 3 2 15,-2-4-3-15,-2 4 1 0,3-1 2 16,-3-1 1-16,0-1 5 0,-2-1-4 0,1 0-5 15,0-1 2-15,-1 0-4 0,1-1 4 0,-1-3 3 16,3-1-4-16,-3 0 4 0,0-2-3 0,1 0 1 16,-1-2 3-16,0 2 1 0,1-1 1 15,-1 0 0-15,1-1-3 0,0-3-5 0,0-2 1 16,0-2 0-16,3-2 0 0,-2-2 2 16,1 0-2-16,-1 2-4 0,3-3-1 0,-3 3 0 0,0-2 1 15,4 2-1-15,-3 1 2 0,-1 2-3 16,2 2 4-16,0-1-2 0,-2 2-1 0,3 0 1 15,-2 3-5-15,-2-1-5 0,4 2-5 0,-2 1-3 16,1 1 2-16,6-1 0 0,4 3 3 0,1 0 2 16,3 1 3-16,3 0 7 0,-1 2 4 15,5-2 2-15,1 0 3 0,4-1-1 0,0 1-1 16,1-2 2-16,2-2-2 0,2 0 1 0,-4-2-1 16,-5-2-1-16,0-1 0 0,-6-3 1 0,-2-1 2 15,-3-2 2-15,-2-4 0 0,2-2-1 16,-4 1 2-16,-1-3 0 0,0-4 1 0,-5-3 0 15,2-3-1-15,-5-4-3 0,3 1 2 0,-5-1 2 16,0 6 3-16,-4 2 2 0,1 3-1 0,-4 1 0 16,2 2 0-16,-5 2 3 0,2 2 3 0,0 4 6 15,4 3-1-15,-3 3-1 0,5 4-4 16,1 1-7-16,1 1-11 0,-1 0-16 0,0 1-3 16,-3 5-1-16,1 4 6 0,-1 5 13 0,-1 7 3 15,1 2 0-15,-1 2 1 0,3 5 1 16,2 5-1-16,-1 6 0 0,1 4 1 0,-1 2 1 15,0-1 1-15,-4-1 0 0,2 1 0 0,-4 3-1 16,3 1-1-16,-4-4-1 0,6 0-11 0,0-8-1 16,1-7-11-16,3-4-10 0,-1-6-7 0,0-5-17 15,1-5-25-15,4-3-37 0,-2-5-40 16,2-3-45-16,-2-5-100 0,5-5-137 0,2-5-380 16,-2-2-270-16</inkml:trace>
  <inkml:trace contextRef="#ctx0" brushRef="#br0" timeOffset="63808.9529">15485 2252 51 0,'-2'-13'540'0,"1"-5"-107"0,0-2-131 16,2 1-46-16,1 6-26 0,4-1-28 0,-1 3-27 15,2-2-48-15,2 4-32 0,-1-1-24 0,1 2-24 16,3 3-15-16,-2 4-14 0,1 1-8 16,1 3-4-16,0 5-5 0,-1 0-1 15,4 6 1-15,-2 3 0 0,-1-1 4 0,-1 3 0 0,-2 1 0 16,1 2-1-16,-3 1-1 0,-5 1 7 15,0 2-1-15,-2-4 2 0,0-1 0 0,0-4-4 16,-1-3 1-16,1-3-1 0,1-1 1 0,-1-4-3 16,1-3 1-16,-1-1 3 0,3-2 14 0,-2-1 27 15,1 0 6-15,1-5-1 0,7-3-15 16,6-5-25-16,-1-4-7 0,2 1-2 0,2-3 3 16,-6 0 0-16,5-1 4 0,-6 1 3 0,1 0-5 15,0 2 0-15,-2-2-5 0,-1-1 2 0,-3 3 5 16,1-1 2-16,2 1 5 0,-2 0 2 0,-4 1 3 15,3 3 11-15,-1 2 8 0,-2 6 6 16,-2 0 3-16,-2 2-11 0,1 3-11 0,-2 1-12 16,1 1-12-16,0 2-11 0,0-3-18 15,0 2-11-15,0 4 3 0,0 2 7 0,2 9 13 16,2 5 14-16,-1 0-5 0,-1 0 2 0,4 0 1 16,-2-4 0-16,5 0 1 0,1 0 1 0,1-3-1 15,6-1 3-15,1 2 3 0,5-5-1 16,1 0 3-16,6-4 1 0,0-3-4 0,1-3 2 0,-2-1 0 15,-1-1-4-15,-6-3 5 0,-1-4 1 16,0-1-3-16,-2-1 1 0,1-3-1 0,0 0-2 16,-6-1-1-16,4 0 5 0,-6-4-1 0,-2 1 2 15,-1 0 6-15,-1-2-2 0,-5 0 0 0,2-3 0 16,-3-1-6-16,-2 1-4 0,0 4 1 16,-2 3 2-16,-2 2 1 0,2 4 3 0,-3 2 0 15,0 1-2-15,0 4-2 0,-2 0-4 0,-2 3-3 16,-1 1-4-16,-8 3 1 0,1 6 1 0,-7 3-2 15,3 4 2-15,-1 3-2 0,5 2 3 16,4 1-2-16,2 0-1 0,2-2 4 0,4 0-6 16,-2-1 4-16,6-2 0 0,2-2-3 0,2 1 3 15,3-3 0-15,-2 0 1 0,5-1 3 16,7-2 0-16,-1 1-3 0,12-4-5 0,0 0-7 16,7-2-23-16,0-3-31 0,2 0-49 0,-1 0-88 15,-1-2-185-15,0-2-707 0,-1-3-554 16</inkml:trace>
  <inkml:trace contextRef="#ctx0" brushRef="#br0" timeOffset="64481.5626">14727 3012 1 0,'-7'-2'13'0,"-1"-3"265"0,-3-1 2 15,2 2 14-15,3-1 12 0,0 2 0 0,-2-1-31 16,5-1-13-16,-1 2-29 0,-1 1-27 0,4 0-40 15,1 2-44-15,0 1-41 0,0-1-44 0,0 2-24 16,0-1-17-16,0 1-16 0,-1 2 3 16,0 2 11-16,-2 5 18 0,-1 7 17 0,0 2 7 15,-3 1 0-15,1 3-1 0,1 1 3 0,0 2 2 16,-1 2 0-16,-2 2-3 0,-1 0-2 0,4 2-7 16,-2 1-6-16,-1-1-5 0,4-2-6 15,0 0-1-15,0-4-5 0,3-2 3 0,-1-2 2 16,-1 0-1-16,3-4 3 0,0-1-3 0,3-2-2 15,-2-3-2-15,0-2-9 0,1-2-24 0,3-1-31 16,-1-2-53-16,5-2-80 0,0-4-170 0,3-4-571 16,1-3-644-16</inkml:trace>
  <inkml:trace contextRef="#ctx0" brushRef="#br0" timeOffset="64884.0357">14936 3004 1479 0,'13'-13'196'0,"1"-3"35"0,4-3-26 16,1 4-12-16,-4 4-18 0,-3 2-52 15,-2 5-47-15,-1 4-38 0,-3 0-26 0,-2 3-14 16,2 2-2-16,-2 6 1 0,3 2 2 0,-4 5 5 16,-2 3 2-16,-1 3 6 0,-3 1 3 0,-4 1-1 15,1 1-1-15,-3 0 1 0,-2 1 0 16,-3-4 2-16,5-4-1 0,2 0-5 0,1-4-4 15,2-3-1-15,0-2-2 0,3-4 0 16,1-1 0-16,4-2 1 0,-1 0 5 0,1-3 12 0,6 0 8 16,7-1 4-16,3-1-3 0,2 0-11 15,2 0-8-15,2-1-6 0,-3 2-3 16,3 3-2-16,-6-1 2 0,1 4-1 0,-3 1 0 0,-3 1 1 16,-2 0-1-16,0 0 0 0,-3 0 2 0,-5 1-4 15,2 2 1-15,-4-2 2 0,-3 1-1 16,0 2 11-16,-2-3 12 0,-4 1 10 0,1-1 12 15,-5 0 2-15,-2 2-3 0,-5-4-10 0,0 1-6 16,0 0-8-16,-3-1-6 0,1 1-3 16,-2-1-11-16,1-1-4 0,-1 0-28 0,-3 1-81 15,1 0-195-15,0-1-780 0,1 0-583 0</inkml:trace>
  <inkml:trace contextRef="#ctx0" brushRef="#br0" timeOffset="65285.7871">14403 4194 1331 0,'-10'-7'844'15,"2"0"-612"-15,-2 1-15 0,8 3-50 0,2 3-33 16,0 2-49-16,0-1-44 0,0 0-30 0,0 0-11 16,0 3 0-16,1 4 1 0,0 6 5 0,-1 6 9 15,2 4 3-15,0 1 3 0,1 2 3 16,-2-2 1-16,1 0-2 0,-2 3 0 0,0 3-2 15,0-1-4-15,-1 1 1 0,0 0-3 0,1 0 1 16,-2-1-1-16,0 0-1 0,-1-1-1 0,2-3-3 16,1-4-5-16,0-3-13 0,2-5-16 15,2-3-29-15,0-2-41 0,3-3-55 0,3-3-97 16,2-5-217-16,0-4-653 0,7-4-92 0</inkml:trace>
  <inkml:trace contextRef="#ctx0" brushRef="#br0" timeOffset="65605.0943">14688 4243 1436 0,'0'-6'788'16,"-1"1"-520"-16,1 0-104 0,-1 5-83 0,1 1-48 15,0 0-23-15,-2 2 2 0,0 5 7 0,2 4 11 16,-1 5 13-16,0 0-2 0,1 4-8 0,0 0-7 16,1-1-6-16,0 1 1 0,5-3 0 0,2-1 5 15,0-3 2-15,6 2 5 0,0-7 4 16,6-2 6-16,6-2-1 0,-1-8-1 0,4-4-8 0,-2-2-3 15,-3-6-2-15,2-1-3 0,-5-3-2 16,-5-1-3-16,2-1-2 0,-7 0-2 0,1 2 1 16,-4 3-1-16,-3 1 4 0,-2 2 0 0,-3 2 3 15,0 4 3-15,0 1 1 0,-1 5 0 0,0 0-6 16,1 1-8-16,0 0-10 0,-1 1-8 16,1 0-13-16,0 4-2 0,-3 2 2 0,3 5 6 15,-1 6 8-15,1 2 5 0,1 4-1 16,4 2-3-16,-2 4 3 0,3 2-2 0,0 4-5 15,1 1-21-15,0 3-50 0,-3 4-72 0,-1 4-153 16,-3 3-426-16,-3 3-955 0</inkml:trace>
  <inkml:trace contextRef="#ctx0" brushRef="#br0" timeOffset="65861.664">14457 5143 2950 0,'-3'-5'97'0,"-3"-1"-2"0,3 1-44 0,2 3-15 16,2 4-13-16,-2-1-10 0,1 1-6 16,-1 4 1-16,-2 6 5 0,-1 6 8 0,-1 11-1 15,-1 3 2-15,-1 1-2 0,3 4-8 0,-4-3 4 16,2 6-7-16,-2 2 1 0,-1 4 0 15,-1 4-2-15,0-1-4 0,2-1-17 0,4-4-25 16,0-6-54-16,3-3-90 0,2-3-160 16,6-8-637-16,1-9-656 0</inkml:trace>
  <inkml:trace contextRef="#ctx0" brushRef="#br0" timeOffset="66165.7322">14852 5189 2653 0,'0'-3'235'0,"-2"-1"-64"16,0 3-67-16,-2 1-39 0,4 1-24 16,-1 1-17-16,0 0-13 0,0 7 1 0,-6 4-2 15,1 7 1-15,-3 4 0 0,1 0-3 16,3-1-1-16,3-1-2 0,4 0 0 0,1-1-2 16,1-1 5-16,5 1 3 0,2 0 0 0,0-2 2 15,4 2-4-15,-1-2-1 0,-2 0-3 0,2 0 3 16,-4-2-4-16,-3 0-1 0,1-2 0 15,-2 1-6-15,-4-4 7 0,0 1-1 0,-3-1 4 16,-1-2 5-16,-4 1 3 0,0-1 2 0,-3-1 3 16,-5 4-3-16,-1-3-1 0,-3 0-3 0,-3-3-3 15,0-2-4-15,0 2-3 0,-2-3-4 16,-3 1-9-16,2-3-17 0,-2-1-21 0,2-2-35 16,-5-2-64-16,1-2-122 0,-2-4-312 0,6-3-1087 15</inkml:trace>
  <inkml:trace contextRef="#ctx0" brushRef="#br0" timeOffset="66440.2105">14700 5257 1127 0,'7'-8'995'0,"-2"-6"-736"0,9-1-81 0,2 0-32 16,3 5-16-16,7-3-18 0,-1 6-25 0,5-1-25 15,1 3-14-15,1 3-7 0,-1-1-7 0,4 2-1 16,-3 1-3-16,0-1-2 0,-3 1-2 15,-5 0-4-15,-3 0-2 0,-3 0-5 0,-6 0-2 0,-2 1-2 16,-2-1-1-16,-2 0 0 0,-4 0 2 16,-1 0-1-16,-1 0 4 0,0 0-1 0,-1 0-1 15,1 0 1-15,0 0-4 0,-1 0-3 0,1 0 1 16,-1 1-5-16,1 1-2 0,0-2-1 16,-2 1-5-16,2-2-11 0,0 1-13 0,0 2-27 15,0 3-60-15,2 4-130 0,-2 1-428 0,1 3-1010 16</inkml:trace>
  <inkml:trace contextRef="#ctx0" brushRef="#br0" timeOffset="66994.2074">14148 6397 1934 0,'0'-6'246'0,"-2"-2"27"0,2-2-71 0,2 3-25 16,-2 4-34-16,0 1-43 0,1 4-38 0,-2-1-37 15,1 0-19-15,0 2-12 0,0 4 2 16,0 6 7-16,1 3 13 0,-1 6 10 0,0 4 4 16,0 2 2-16,-1 1-4 0,-1 3-1 0,-2 2-2 0,3-2-2 15,-6 2 0-15,4 1-6 0,0-1-4 16,-3 3-2-16,2 0-2 0,-2-1 2 0,3-3-2 15,-1-4 3-15,1-1-6 16,3-3-1-16,0-2-4 0,0-3-19 0,3 1-25 0,2-3-48 16,0-2-85-16,6-6-173 0,1-6-677 0,3-4-607 15</inkml:trace>
  <inkml:trace contextRef="#ctx0" brushRef="#br0" timeOffset="67325.691">14608 6411 2566 0,'-1'-9'201'0,"-1"-2"8"16,-2-1-47-16,3 8-39 0,1 4-37 0,-1 3-46 15,0 2-34-15,-6 3-11 0,-4 10 1 0,-3 7 9 16,-8 6 4-16,-4 7 1 0,5 2 0 16,-3 5-3-16,1 2 0 0,0 2-3 0,6 5 1 15,2-4-1-15,5-4 0 0,10-7-1 0,6-8-1 0,6-6 2 16,2-4-1-16,7-4 2 0,4-3 2 15,-2-6 1-15,6-2 2 0,-2-5 1 16,0-4 1-16,-1-2 2 0,-4-4 2 0,-4 1 4 0,-5-3 2 16,-2-3 0-16,-5 1-1 0,-4-3-2 15,-2-3-5-15,-5 2-5 0,-1 0-1 16,-4-2-3-16,-5 3-3 0,2 3 2 0,-6 1-6 0,3 4-1 16,-2 2-2-16,-3 2-3 0,1 8-3 15,-5 2 1-15,2 2-3 0,1 5-11 0,-3 1-21 16,3 5-49-16,1 2-101 0,5 5-222 0,0 2-773 15,4 4-476-15</inkml:trace>
  <inkml:trace contextRef="#ctx0" brushRef="#br0" timeOffset="67623.345">13907 7846 2992 0,'-11'-22'89'0,"2"0"24"0,-1-3-11 15,4 5 2-15,3 7-8 0,1 4-23 16,2 4-19-16,-1 4-23 0,0 1-18 0,1 1-9 16,-2 1-10-16,1 4-1 0,-1 6 4 0,-1 7-1 15,-2 5 4-15,-2 7 2 0,-1 1-2 16,0 6 0-16,3 1 2 0,-2 0 0 0,-2 3-2 15,0 3 8-15,2 4-5 0,0 1-1 0,-2 2 1 16,1 0-18-16,4-4-17 0,-2-6-25 16,5-9-37-16,2-9-45 0,4-7-86 0,-3-4-180 0,0-6-432 15,2-6-782-15</inkml:trace>
  <inkml:trace contextRef="#ctx0" brushRef="#br0" timeOffset="67871.2263">13999 7804 1499 0,'12'-20'350'16,"7"-6"-5"-16,8-5-80 0,-3 5-46 0,3 6-65 16,-4 4-57-16,0 7-42 0,-3 3-31 0,1 5-9 15,-1 3-6-15,-1 4-3 0,0 2 6 16,1 4-5-16,0 6-1 0,-1 0 2 0,-6 5-2 16,1 2 4-16,-4 4 3 0,-2 0 3 0,-2 2-2 15,-4 0 4-15,-1 2 0 0,-1 0 0 0,-2 2 5 16,-1-2-3-16,-4 5 0 0,-2-5-3 15,-1 2-5-15,1-5-3 0,1-3-3 0,1-4-10 16,-4-4-16-16,4-3-35 0,-1-3-59 0,5-3-73 16,-1-2-102-16,2-6-164 0,-1-4-528 15,0-7-206-15</inkml:trace>
  <inkml:trace contextRef="#ctx0" brushRef="#br0" timeOffset="68024.5548">14153 8077 1614 0,'3'-7'351'15,"1"-4"-68"-15,0-2-124 0,6 1-39 0,7-1-24 16,1 1-17-16,6 3-23 0,7-2-16 0,6 2-10 16,4 0-8-16,1 2-6 0,-1 0-3 15,0 2-4-15,0 2-4 0,-2 1-3 0,1 2-17 16,-5 0-38-16,2 1-120 0,-5 2-370 0,-1-2-1017 16</inkml:trace>
  <inkml:trace contextRef="#ctx0" brushRef="#br0" timeOffset="68362.6294">13753 8779 2429 0,'-7'-3'167'0,"5"1"-2"15,-3 0-61-15,2 2-29 0,3 0-22 16,-1 4-17-16,0 3-1 0,-4 6 8 0,1 3 9 16,-3 6 4-16,0 6-6 0,0 3-4 0,-1 2-11 15,4 2-9-15,-4 0-3 0,3 4-8 16,0 2 0-16,0 1-6 0,0 1-2 0,3 0-3 15,-3-3 0-15,2-2-1 0,2 2-16 0,1-2-19 16,0-5-41-16,4-6-70 0,3-8-114 0,5-11-324 16,4-4-1064-16</inkml:trace>
  <inkml:trace contextRef="#ctx0" brushRef="#br0" timeOffset="68789.9144">14029 8858 2429 0,'0'-4'217'0,"1"-2"-19"0,-1 0-85 0,2 3-26 16,3 2-26-16,-2-2-17 0,3 7-17 0,0-1-14 15,10 3-1-15,0 3 0 0,5 6 4 16,3 2-1-16,-1 7-3 0,-2 0-1 0,3 2-6 16,-2 3 2-16,-1 1 1 0,-5 4 1 0,1 0 5 15,-2 1-5-15,-5-2-1 0,-5 1-1 0,-2-2 2 16,-6-3 2-16,-6 0 0 0,-1-1 2 0,-4-2-4 15,-4 1 4-15,-2-7 3 0,0 0-2 16,2-4 8-16,-2-6-6 0,6-2 2 0,-3-6 3 16,3-2-3-16,2-5 4 0,0-4-7 0,0-3-3 15,4-6-8-15,2-1-2 0,2-5 2 0,4-3-2 16,3 0 2-16,1-3-4 0,7-2-2 16,6-1-2-16,2-5-1 0,4-1 5 0,-1 0 0 15,5-4 3-15,1 5-2 0,-4 0-2 0,4 1 3 16,-7 3 1-16,-1 4 3 0,-8 3 2 15,-2 2-1-15,-7 4 3 0,-1-1-3 0,-5 6 7 0,0 0 0 16,-6 1-1-16,-1 1 0 0,-1 2-8 16,-8 1 0-16,1 2-2 0,-3 2 2 0,-1 6-4 15,-1 1-4-15,0 4-3 0,-3 3-6 16,-2 4 8-16,3 4-6 0,-3 4-17 0,-2 3-39 16,6 3-85-16,-1 7-199 0,5 2-833 0,2 1-530 15</inkml:trace>
  <inkml:trace contextRef="#ctx0" brushRef="#br0" timeOffset="69185.8945">13552 10067 2019 0,'-2'-2'226'0,"-2"-1"7"0,2 1-74 15,2 2-29-15,0 0-22 0,0 1-31 0,2-1-30 16,-2 2-7-16,4 2-2 0,-2 3 5 15,3 5 13-15,0 5-1 0,4 5-3 0,-3 3-3 16,-1 3-10-16,1 1-6 0,-1 3-7 0,0 0-5 16,-1-3-7-16,-3 2 0 0,0 4-4 0,0-1-6 15,1 1 5-15,-2-1-9 0,1 0-1 16,1-1-11-16,-1 0-28 0,1 0-57 16,0 0-67-16,4-8-124 0,-2-6-329 0,7-11-1024 0</inkml:trace>
  <inkml:trace contextRef="#ctx0" brushRef="#br0" timeOffset="69515.4565">14128 10158 852 0,'4'-20'988'0,"3"-5"-652"0,3-4-72 16,-5 5-67-16,1 6-33 0,-4 1-15 16,-1 3-24-16,0 1-17 0,-2 2-15 0,-1 2-22 15,-3 0-13-15,-1 3-16 0,-3 4-13 0,-2 1-8 16,-6 2-6-16,-3 3-5 0,-3 6 0 0,-5 4-1 15,0 4 1-15,-1 0 1 0,1 4-4 0,1 1-2 16,5 0-2-16,2 1-3 0,5-4 0 16,3 1 4-16,7-3-3 0,4 2-3 0,3-3 2 15,7-1-4-15,2-1 5 0,6-6 5 16,-1-2 4-16,6-6-1 0,3-4 1 16,4 0-5-16,-4-5-2 0,2 1 2 0,-7 0-3 0,-5 0 2 0,-1 1 1 15,-6 1-4-15,-2 3 3 0,-4 1-1 16,-2 1-2-16,0 0 3 0,0 2-5 15,0 2-2-15,-1 4 0 0,1 3 4 0,0 5-3 16,0 3 0-16,-1 2 1 0,1 3-5 0,-1 2 6 16,0 4-1-16,-3 1-2 0,2 4-2 0,1-2-23 15,0 5-37-15,-2 1-68 0,0 6-157 0,-4 5-676 16,-8 6-738-16</inkml:trace>
  <inkml:trace contextRef="#ctx0" brushRef="#br0" timeOffset="70178.3216">13229 11559 2386 0,'-7'-8'249'0,"1"0"-63"0,-1-3-58 15,10 1-20-15,6-1-25 0,6-3-10 0,4-2-10 16,1 3-11-16,3 0-11 15,2 4-12-15,1 2-10 0,2 4-9 0,-3-1-2 16,3 10-1-16,-6 0 1 0,2 4 0 0,-4 5-2 16,3 0 1-16,-5 2-2 0,-2 5 3 0,-2 6 3 15,-7 3-4-15,-3 1 3 0,-1-2-4 0,-4 2 2 16,-4 1 3-16,-2 2 0 0,-7 0 4 16,0-3-6-16,-4-3 4 0,3-8-3 0,-1 0 0 15,4-4 6-15,-1-1-6 0,3-5-1 0,4-5-3 16,1-1-8-16,1-2 5 0,4-3-1 0,1 0-2 15,2-1 2-15,1-1-7 0,0-2-1 0,9-3 1 16,6-4 6-16,7-5-6 0,4-1 0 16,2-1-2-16,3-3-6 0,0 0 8 0,1-2-1 15,-1-1 4-15,0-2 1 0,2 2-1 0,-2-1 2 16,0 0 0-16,-4-1 3 0,-2 2-1 0,-4 2 2 16,-1 1-2-16,-2 3-2 0,-5 1 7 15,-2 3 1-15,-5 2 7 0,-4 2 3 0,-1 2 2 16,-5 3 3-16,1 3 1 0,-1-1-1 0,0 2-1 15,0 1-6-15,-1 1-8 0,1 2-7 0,-1-1 0 16,-4 5-2-16,0 5 4 0,-6 7 4 16,-5 4-6-16,2 4 1 0,-1 4-2 0,0 4-1 15,3 2 3-15,1 6-1 0,2-1 1 0,5-1-7 16,4-2 4-16,6 0 1 0,5 1 1 0,6-1 6 16,6-2-9-16,2-7 2 0,3-8-1 0,2-4-4 15,-1-8 6-15,-1-5 2 0,-1-10 0 16,0-6 2-16,2-7-2 0,-1-8-2 0,-5-5 2 15,2-3 6-15,-8-3-7 0,0-1 2 0,-8-7-4 16,-5 0-5-16,-3-4 7 0,-3 0 0 16,-3 2 1-16,-3 2 0 0,-8 4-2 0,2 9 1 15,-6 2-1-15,-1 5 5 0,-4 7-4 0,2 4 0 16,-7 6-4-16,-1 5-8 0,-5 8 7 0,-2 6-4 16,-5 5-11-16,-3 6-20 0,-4 5-53 15,0 5-94-15,0 5-293 0,-2 5-1305 0</inkml:trace>
  <inkml:trace contextRef="#ctx0" brushRef="#br0" timeOffset="73832.5451">7777 2324 1 0,'1'-4'0'0,"0"-2"372"0,-1-1-34 16,1 2-29-16,0 1-16 0,-1 0-33 16,0 1-35-16,0 2-47 0,0 1-59 15,0 1-52-15,0 1-36 0,0-2-13 0,0 0-6 16,0 0-1-16,0 0 0 0,1 1 8 0,-1 0 22 0,3 0 19 16,-1-1 15-16,1 2-1 0,2 1-14 15,-2-1-12-15,-1 1-7 0,3 0-4 16,-1 1-2-16,-3-2 0 0,2 1-4 0,3 0 0 0,-4 1-3 15,4 1-3-15,-1 0-2 0,2 1-6 16,-3 1-4-16,3 0 4 0,-1 2-1 0,-2 0 0 16,4 1 1-16,3 2-3 0,0 0-1 15,0 1 3-15,1 2 0 0,4-1 0 0,-2 1-1 0,3 2 0 16,-2 0-3-16,3 1 4 0,1-1 0 16,0 1 1-16,1-2 1 0,-1-1-3 0,2 1-2 15,-6 0 0-15,4 0 0 0,-1-1-2 0,0-1-1 16,-3-2 1-16,2 0-2 0,-1 0 1 15,1-1-2-15,-4-1-3 0,0-1 1 16,-2-2-2-16,-4 0 0 0,0 0 1 0,0-4 0 0,-4 1 2 16,0-1 0-16,1-2 2 0,-3 1-1 0,0-2 2 15,-1 0 2-15,1 0 2 0,-1 0 2 16,0 0 3-16,0-2-1 0,0 2 1 0,0 0-2 16,0-1-1-16,-1 1-1 0,1 0-2 0,0-1-7 15,-1 1-5-15,1-1-18 0,0-2-23 0,0 0-27 16,-1-1-39-16,0-3-65 0,-3 0-119 15,2-1-331-15,2-2-1004 0</inkml:trace>
  <inkml:trace contextRef="#ctx0" brushRef="#br0" timeOffset="74224.1162">8258 2235 1272 0,'-9'-8'363'0,"0"-2"-26"0,1-4-55 16,1 7-38-16,5 2-40 0,-2 1-52 0,3 4-46 16,0 0-43-16,1 1-37 0,0-1-28 0,0 1-20 15,-1 3 4-15,1 1 3 0,-2 4 12 0,-6 7 18 16,4-2 1-16,-3 5-1 0,-1 0-1 16,3 0 1-16,-5 2 2 0,0 4 6 0,-1 1 5 15,-5 2 1-15,2 3-2 0,-5 6-4 0,-2 2 0 16,-3 0-3-16,0 3-2 0,-5 1 0 0,-1 1-8 15,3-3-3-15,1-1-2 0,6-2-3 16,1-10 1-16,8-1-3 0,0-3 0 0,3-1 2 16,3-1-2-16,-2-3 3 0,-1-5 2 0,3-1-2 15,0-1-1-15,3-4-1 0,-1-1-2 0,2 1 1 16,-2-3 3-16,2 0 1 0,0-3 2 0,1-1 5 16,-1 0-1-16,1-1 5 0,0 0 6 0,1-1 0 15,-1 0 6-15,0 0-2 0,0 1-5 16,0 0-5-16,0 0-5 0,1-1-8 0,-2-3-18 15,1 1-28-15,0-2-36 0,0-2-50 16,-1-2-75-16,1 0-159 0,0-5-581 0,-1-1-659 16</inkml:trace>
  <inkml:trace contextRef="#ctx0" brushRef="#br0" timeOffset="75075.2449">7660 1862 1 0,'-3'-3'0'0,"-6"-4"0"0,3 0 73 0,-2 2 203 0,1 0-29 15,-3 2-20-15,5 2-9 0,-1 0-2 0,-1-1-15 16,4 0-13-16,-1 1-17 0,-2-2-17 0,3 1-11 16,-3 1-17-16,3-2-15 0,-2 2-20 15,2 1-20-15,1 1-10 0,0-1-7 0,-4 0 6 16,5-1 3-16,0 1 10 0,0 1 1 0,0-1-4 15,1 0-5-15,0 0-11 0,0-1-9 16,0 2-9-16,0-1-5 0,-1 1-7 0,1 1-2 0,0-2-5 16,0 0-6-16,0 0-5 0,0 0-1 15,0 1-1-15,1-1 0 0,-1 0 3 0,0-1 0 16,1 1 0-16,-1 0 1 0,1 0 3 0,0 1-1 16,-1-1 2-16,0 0-3 0,0 0 0 15,0 0 2-15,0 0-4 0,0 1 0 0,0 0-3 16,1-1 1-16,-1 0 1 0,0 0 0 0,0 1 5 15,0 1-3-15,0-2 6 0,1 0-1 0,-1 0-1 16,0-2 2-16,1 2-5 0,-1 0 1 0,4-1-2 16,-4 1-2-16,1 0-3 0,-1 0-1 15,0 1-3-15,0 1 0 0,0-2 2 0,1 0-1 16,1 1 0-16,1-1 5 0,4 2-2 0,3 0 2 16,2-2 5-16,4 0-1 0,4-2 2 0,1 1 1 15,2-1-2-15,7 0-3 0,0 0 3 16,3-2-2-16,5 2-2 0,0-1 4 0,1-1-6 15,-1 2 2-15,9-1-1 0,-4 1-4 0,6 1 4 16,-1-1-3-16,-1-1-1 0,3 3 3 0,-1-3-2 16,1 3 1-16,-7-1 0 0,3-3 2 0,-6 2-4 15,-4 0 2-15,0 2 0 0,-4 0-8 16,-3 0 9-16,-7 0-3 0,-2-2 0 0,-8 1 9 16,-3 1-10-16,1 0 3 0,-8 0-2 0,-1 0 1 15,-1 0 4-15,0 0 1 0,0 0 7 16,-1 0-9-16,1 0 10 0,-1 0-2 0,1 0-1 15,0 0 9-15,0 0-10 0,0 0 1 16,0 0-2-16,0 0-2 0,-1 0-2 0,1 0-1 0,0 0 1 16,0 1-9-16,0-1 8 0,0-1-2 15,0 2-1-15,-1-2 11 0,1 1-11 0,0 0 0 16,0 0-1-16,0 0-3 0,-1 0 3 0,-1-2 0 16,2 4 0-16,0-2-9 0,-3 0 1 0,3 0-12 15,-3 1-14-15,-5 1-15 0,-2 6-47 16,-6 2-51-16,-4 5-125 0,-4 3-426 0,0 0-1024 15</inkml:trace>
  <inkml:trace contextRef="#ctx0" brushRef="#br0" timeOffset="75984.9582">9947 2259 1217 0,'0'-7'301'0,"0"0"-35"16,0-2-43-16,3 4-24 0,-2 5-32 0,-1-1-53 16,0 2-49-16,0-1-41 0,-1 0-30 15,1 1-17-15,1 2 4 0,0 4 7 0,0 1 11 16,0 7 18-16,4 2 3 0,0 4 3 0,-1 4 10 15,1 3 2-15,-1 2 4 0,0 2-2 0,-1 1 4 16,-2 1 1-16,3-1-5 0,-1 0 2 16,-2-1-11-16,-1 1-4 0,0-1 1 0,-1 1-9 15,-2-5 6-15,1 0-3 0,-1-1-2 0,1-2 3 16,1-5-6-16,-2-1-2 0,2-4 0 16,1-5-2-16,0 0 0 0,-2-4-1 0,4-1 0 15,-2-3-4-15,1-2 3 0,-1 0 0 0,0-1-1 16,0 0 4-16,0-3-27 0,2-2-25 0,-2-5-33 15,1-3-34-15,-1-4-25 0,-1-3-37 16,-4-1-64-16,2 0-70 0,-4-2-121 0,1 0-242 16,-1-2-197-16,-1-5 737 0</inkml:trace>
  <inkml:trace contextRef="#ctx0" brushRef="#br0" timeOffset="76611.4156">9950 2202 1 0,'4'-20'0'16,"6"-9"121"-16,4-8 162 0,1 5-50 0,0 3-25 15,2 2-50-15,3 1-12 0,4 2-11 0,0 3-13 16,-3 0 7-16,1 1-3 0,-1 2-14 0,-1 2-5 16,0 2-17-16,-2 3-17 0,-5 5-17 15,-3 3-28-15,1 1-21 0,-2 4-13 0,1 4-6 16,-1 4-4-16,0 4-1 0,0 3 5 0,-1 7 4 16,-2 2 10-16,-2 4 10 0,-1 4 5 15,-3 3 4-15,-3 4 2 0,-1-1 2 0,-2-2-1 16,-2-2 0-16,-4-5-2 0,2 1 2 0,-2-6 5 15,-1-3 2-15,-1-1 4 0,-2-5 2 16,1 0-5-16,-1-3 5 0,-2-1-3 0,3-2 0 0,-2-1 0 16,6-3-6-16,-3-4-2 0,1 2-7 0,1-3-1 15,1-1-1-15,3 1 3 0,3-2 0 16,1 0 1-16,1-2-1 0,0 1-1 0,2 1 4 16,1 0 4-16,1 0-3 0,-1 0-1 0,0 0-5 15,0 0-6-15,1 0-6 0,-1 0-5 0,2 1-7 16,-2 1-13-16,0-2-11 0,0 0-14 15,3 3 7-15,0 2 16 0,1 4 17 0,5 1 20 16,5 4 5-16,1 1 8 0,4 1 7 0,1 1-2 16,4 1 0-16,3-2-6 0,1 4 1 15,4 1-2-15,-1 0 1 0,2-2-1 0,1 3-10 16,3 0 7-16,2 0-5 0,-1-1-1 0,2 0 6 16,-3 0-9-16,1 0 2 0,-6-3-3 15,-3 1 0-15,-6-3-1 0,3-1-4 0,-5-4 0 16,-5 2-4-16,0-2 3 0,-4-2 2 0,1-2 3 15,-5 0 5-15,3-5 0 0,-4 0 3 0,-2-1 1 16,-2-1 5-16,-2 0 2 0,-1 0 5 16,0 0 5-16,0 0-5 0,-1 0 4 0,-1 0-4 15,2 0-3-15,-1 0 3 0,0 0-8 0,1 0-2 0,-2 0-4 16,2 1-9-16,0-1 3 0,0 0-2 16,0 0-2-16,0-1 1 0,0 1 0 0,-2 0-1 15,2-1-2-15,0 0 3 0,-2-2-9 0,1-1 0 16,-3-3-2-16,1 0-2 0,1 1 2 15,1 0-6-15,-1 0-12 0,2 1-21 0,0 2-41 16,0 1-81-16,2 1-239 0,1 2-845 0,1-2-498 16</inkml:trace>
  <inkml:trace contextRef="#ctx0" brushRef="#br0" timeOffset="151664.0812">7282 3330 628 0,'0'-2'396'0,"-1"1"-113"16,0-1-24-16,1 1-11 0,0 1-25 0,0 0-43 15,-1 1-58-15,1 0-57 0,0-1-38 0,0 1-19 16,0-1-9-16,0 0-2 0,0 1-6 16,0 1-2-16,0-2-5 0,0 1-7 0,0 0 18 15,0 4 14-15,0 1 14 0,0 0 14 0,0 1-9 16,0 1 3-16,0-1 3 0,-1 0 8 15,1 3 3-15,-1 1-3 0,-2 1-5 0,3-1-5 16,-1 2-3-16,0 1-6 0,0 3-3 0,0 1-2 16,0 0-5-16,0-1 3 0,0 3-1 0,1-2 2 15,-3 2 8-15,2-1-1 0,1 1 1 0,-1 1-4 16,0 0 0-16,1-1-5 0,-1 1 1 0,1-2-4 16,-1-1-8-16,1-1 4 0,0-3-3 0,0-4 0 15,0 1 3-15,0-3-3 0,0 0-1 16,0-2 1-16,0 1-3 0,0-3-1 0,0 1 2 15,0-2 0-15,1 0-5 0,-1-3 7 0,0 0 2 16,0 0 2-16,0 0 11 0,0 0 1 16,0 0 6-16,1 0 2 0,-1 0 0 15,0-1-1-15,0 0-6 0,0 0-6 0,0-1-15 0,0 2-14 16,0-1-29-16,0 1-53 0,0-1-86 16,0 0-202-16,0 0-518 0,1-2-688 0</inkml:trace>
  <inkml:trace contextRef="#ctx0" brushRef="#br0" timeOffset="151866.3883">7487 3535 1924 0,'-3'-4'262'0,"-4"-2"-50"15,2-3-55-15,-2 5-13 0,5-1-24 0,0 1-27 16,1 0-27-16,-2 3-32 0,2-1-17 0,1 2-21 15,1 2-20-15,-1-4-24 0,3 2-27 0,-2 3-17 16,1 0-73-16,4 2-151 0,1-1-526 16,3-2-620-16</inkml:trace>
  <inkml:trace contextRef="#ctx0" brushRef="#br0" timeOffset="152509.7637">7769 3282 1801 0,'-4'-1'260'0,"-2"-2"-35"15,-1 2-55-15,4-1-17 0,1 2-38 0,-1 0-35 16,0 0-34-16,2 2-29 0,2-1-23 0,-1-1-8 16,-1 6 4-16,1 2-1 0,-1 0 12 15,1 4 0-15,1-3-6 0,3 4 8 0,1-1 1 0,2 4 3 16,-2-3 5-16,4 5-5 0,2 0 1 15,3-1-3-15,-1 1 0 0,-1-1-1 0,3 4 1 16,-2-5 0-16,-1 3-1 0,0 1 3 0,4 0-3 16,-3-2 5-16,0 0 2 0,2 0-4 15,-2-1 2-15,-3 1-6 0,0-2 1 0,-2 1-1 16,-3-2 0-16,2 1 1 0,-1-4-1 0,-1 0 2 16,-4 0 0-16,0-3 0 0,-1 1 0 0,-1-2-2 15,0 1 1-15,-4-2 1 0,-1 1-1 16,-1-2 0-16,0 2 0 0,-8-2 0 0,3-2-4 15,-6 0 3-15,2 0-2 0,-3-3-3 0,-1-1 1 16,1 0-3-16,-1-2 1 0,1-2 1 16,1-1-2-16,4-3 1 0,2-1-3 0,3-2-2 15,1-2-2-15,3 0-5 0,2-2-2 0,3-3 0 16,5-3 2-16,-1 0 2 0,4-2 2 0,1-3 4 16,3 5 2-16,0-3 3 0,5 1 5 15,-3-1 3-15,4 0 3 0,-5 2 2 0,1 1 4 0,-1-1 2 16,-2 3 5-16,-1-1 0 0,-1 0 1 0,-1 4 0 15,-4 2-4-15,2 0 6 0,-2 1-1 16,-2 1 2-16,-1-1 2 0,2 5-4 0,-3-3-1 16,0 3-3-16,-4-1 0 0,3 2-2 0,0-1-3 15,-3 0-1-15,-1 2-9 0,2-1 2 16,-5 1-3-16,4-2 0 0,-4 0 1 0,-1 1-3 16,0 0-1-16,-2 3-3 0,1 0-3 15,0 1-1-15,-1 0-1 0,-2-1 2 0,-3 3 0 16,3 0 2-16,-3-1 0 0,3 0-2 0,2 2 6 15,2 0-7-15,-2 0 2 0,7 2-4 0,-2 0-9 16,5-1-11-16,0-1-22 0,0 0-32 0,2 0-15 16,-1 1-17-16,0 2-33 0,0 0-39 15,2 0-65-15,0 2-96 0,4-1-256 0,-1 4-717 16</inkml:trace>
  <inkml:trace contextRef="#ctx0" brushRef="#br0" timeOffset="152998.1184">8176 3187 1237 0,'0'-1'354'0,"-1"-3"-34"16,1 0-63-16,0 4-25 0,-1-1-26 0,0-1-25 16,0 2-42-16,1 0-47 0,-1 0-39 0,1 2-32 15,-4-2-19-15,4 1-9 0,-1-1-5 16,1 2-10-16,-1 2 7 0,0 3 5 0,-1 6 10 15,-3 2 9-15,3 1-1 0,0 3 2 0,-3 0-4 16,4 2 3-16,-2 1-6 0,3-1-2 0,0-2-2 16,1 2 3-16,5-2 4 0,-2 1 1 15,3-1 1-15,2-4-2 0,-1 1 2 0,6-4 2 16,-2-1 4-16,6-2 0 0,-4 0 0 0,3-3-1 16,-4-3 1-16,0-3 4 0,-3 0 2 0,4-3 4 15,-5-1-1-15,1-3 0 0,1-4 0 16,-1 1-3-16,0-5 1 0,0 0-4 0,-4 1-4 15,2-2-3-15,-1 0-3 0,-3 0 0 0,3 2 3 16,-4 3 1-16,-2 1 3 0,1 1 3 0,1 2 1 16,-2 0 5-16,0 1 2 0,-1 2 8 0,0 2 1 15,0 0-2-15,-1 2-4 0,1 0-11 16,0 1-8-16,0-1-5 0,0 2-4 0,0-1-3 16,0 1-5-16,0-1-6 0,0 0-1 0,0 4-1 15,0 4 6-15,0 2 5 0,1 7-1 0,-1-1 6 16,0 0 1-16,0 2-1 0,-1 0 7 0,0 2-5 15,-2 0 0-15,1 0 0 0,1-1-3 16,1 1 3-16,-1 1 0 0,0-1 0 0,0 3-1 16,0 2-11-16,-3 4-48 0,4 3-127 0,-1 1-552 15,0-1-1019-15</inkml:trace>
  <inkml:trace contextRef="#ctx0" brushRef="#br0" timeOffset="176060.4601">9871 3249 1 0,'-2'-3'0'0,"-2"0"138"0,0-3 111 0,2 1-16 0,-1 0-7 16,2-1-23-16,-1 1-20 0,2-1-20 16,0 0-22-16,0 2-20 0,2-1-15 0,-1-1-7 15,2 2-14-15,0-1-8 0,2-1-2 0,-1 1-1 16,-1-3-3-16,3 2-3 0,-3-1-6 0,3 0-6 16,-2 1-6-16,2 1-7 0,-2 0-9 0,3 1-9 15,-4 0-7-15,3 0-8 0,-2 3-4 16,2-1-3-16,0-1-2 0,2 2-1 0,2 0-2 15,-1 2-1-15,1 0-2 0,-1 2 0 0,0 1 1 16,1 1 0-16,-2 2 0 0,1 0-1 16,0 3 1-16,0-1 0 0,-1 3-1 0,-1 1 1 15,-1-1 0-15,-3 4 1 0,0 3 6 0,-3 3 3 16,-3 2 2-16,-2 1 1 0,-3 0 0 16,-2 1 0-16,-1 1 2 0,-3-1 1 0,-2-3 4 15,-1 0 1-15,0-2-1 0,-3-2 2 0,-1-1-3 16,-1 0 1-16,3-3 0 0,-1-2-4 0,3-3 0 15,2-2-3-15,0 0-2 0,4-1-2 16,4-2-1-16,2-2 0 0,0-2-1 0,3-1 0 16,1 0-2-16,1 0 0 0,1 0-1 0,1 0-3 15,-1 0 1-15,-1-1 0 0,2 1-1 16,-1 0 1-16,0-1-1 0,0 1-2 0,-1 0-2 16,1-1 20-16,6 1 2 0,1-1 6 0,4 1 6 15,1 0-17-15,2 0-3 0,0 0-3 0,0 1-2 16,-1 1 1-16,-1 0-1 0,-2 1 0 0,4 1 0 15,-2-2 0-15,2 2 0 0,0-1 1 16,-3 1-1-16,5 0 0 0,-5-3 3 0,0 3 3 16,-1-2 2-16,1 0 3 0,-1-2-1 15,-2 2-1-15,-1-2 1 0,1-2 0 0,0 1 0 0,-1 0-1 16,-3-1-4-16,2-2-4 0,-1 1-2 0,0-2-7 16,-3 0-14-16,1-1-19 0,-1-1-42 15,-2 0-59-15,4 1-109 0,-4 2-196 0,1-2-466 16,-1 2-213-16</inkml:trace>
  <inkml:trace contextRef="#ctx0" brushRef="#br0" timeOffset="176295.2785">10346 3363 1616 0,'-2'-8'351'16,"0"-1"-16"-16,-1 2-97 0,2 2-52 15,-1 2-32-15,0 2-31 0,1-1-26 0,-2 1-30 16,3 1-23-16,-1 0-18 0,1 0-15 0,0 1-9 0,0-1-4 16,0 0-4-16,0 0-8 0,1 0-7 15,-1 0-12-15,0 2-6 0,3-2 9 0,-2 2-6 16,2 3-31-16,0-1-61 0,3 1-151 0,1 0-243 16,2 0-1029-16</inkml:trace>
  <inkml:trace contextRef="#ctx0" brushRef="#br0" timeOffset="176765.6156">10675 3133 554 0,'0'-8'716'0,"2"-5"-460"0,-1 0-64 0,3 2-17 15,-1 3-1-15,1-2-1 0,1 2-17 0,-2 1-34 16,1-2-35-16,1 5-33 0,-3 0-22 16,3 2-16-16,-3-1-14 0,-1 2-5 0,1 2-8 15,2 1-4-15,1 1 0 0,0 3 0 0,2 2 3 16,-1 3 4-16,-1 3 4 0,0 0 1 16,-4 7 3-16,-1 2 4 0,-2 3-7 0,-4-2 9 15,2 0-1-15,-2-3-1 0,0-2 4 0,1 1-3 16,-3-4 1-16,2 0-1 0,-1-1-1 15,0-4-3-15,3 1 0 0,1-5-1 0,0 0-4 0,3-1 4 16,0-4-2-16,3-1 0 0,-1-1 5 0,2 0 2 16,3-1 6-16,3 0 0 0,2-3-1 15,4-1-3-15,0 3-6 0,1-1-1 0,-1 3-2 16,-1 0 2-16,-2 2 1 0,1 1-1 0,-1 1 5 16,-2 3-5-16,1 0 0 0,-2 1-1 15,-2 3-2-15,-1 0 1 0,-2 3 3 0,1-3-1 16,-2 2 3-16,0-1 3 0,-3 2 2 0,-1-2 10 15,-4 1 18-15,0-2 19 0,-3 1 17 0,-4-2 7 16,-4 4-6-16,-5-4-12 0,-6 1-15 16,-1 0-11-16,-4-3-9 0,-3 1-6 0,1-2-5 15,-5 1-6-15,3-2-19 0,-3-2-91 0,-2 1-318 16,-2-2-1247-16</inkml:trace>
  <inkml:trace contextRef="#ctx0" brushRef="#br0" timeOffset="206273.6019">7088 4262 1 0,'1'-2'224'0,"1"-2"183"0,1 1-79 0,-2 2-56 16,0 1-44-16,-1 1-60 0,0-1-60 0,-1 1-46 16,1 0-34-16,-1 1-33 0,1 0-7 0,0 1 15 15,0 4 28-15,0 0 37 0,-3 3 17 16,3 2 7-16,-2-2 1 0,1 3 5 0,-1-3-2 15,-3 2-10-15,2-2-13 0,-2 0-15 0,-1-2-9 16,1 1-7-16,0-2-3 0,2-2-2 16,-3 1 2-16,0-1 2 0,0-1 4 0,-1-1 1 15,2-2 3-15,-2 1-3 0,-2-2-2 0,0-2-6 16,-1-1-8-16,-2-2-6 0,1-2-3 0,-1-3-5 16,-2-1-2-16,1-1-4 0,2-2-4 15,0 2-1-15,1-3-2 0,3 0-2 0,4 2-1 16,-1-1-3-16,2 2-1 0,2-1-2 0,2 3-2 15,2-1-2-15,-1 4-1 0,3 1-2 16,-3-1-3-16,5 6-2 0,2-1-5 0,0 0 5 16,1 4 5-16,7-2 2 0,-3 7 9 0,7 0-4 15,-4 2 2-15,2 5 3 0,0 2-2 0,-2 2 2 16,0 2-1-16,-6 5 2 0,-2 1 2 16,-1 5-1-16,-7 3 3 0,-1 5-1 0,-3 1 4 15,-6-1 2-15,-1-3-1 0,-2-4 2 0,0-6-2 16,-7-1-1-16,3-3 2 0,-5-2 1 0,-1-3-1 15,1 0 4-15,-1-3-2 0,-2-6 1 16,5 0 2-16,-2-2-3 0,-3-3 1 0,6-3-2 0,-3-4-3 16,2-3-2-16,-2 0-3 0,8 0 0 15,-2-4-2-15,6 2-1 0,1-3-2 0,3 3-1 16,0 1-1-16,3-2-2 0,2 2-1 0,1 1-1 16,2-1-2-16,-2 2-2 0,1 1 0 15,3 2-4-15,-2-1-4 0,3 2 1 0,2 1 1 16,0 2 2-16,1 1 6 0,3 2 2 0,-2 0 2 15,3 2 5-15,2 1-1 0,-2 2 2 16,2 0 0-16,0 0-1 0,-1 2 2 0,3-1 0 16,-3 1 0-16,1-2 1 0,2 2 0 0,-3-1-5 15,2-1-24-15,0 2-46 0,-2 0-92 16,5 0-164-16,-7-3-386 0,5-1-817 0</inkml:trace>
  <inkml:trace contextRef="#ctx0" brushRef="#br0" timeOffset="206483.5641">7383 4529 2318 0,'-2'-6'255'0,"0"0"-72"0,-4-2-36 0,5 2-25 16,-1 1-25-16,1 2-21 0,-3 0-26 0,4 2-22 15,-2 1-15-15,2 0-16 0,0 1-13 16,0-1-10-16,0 0-14 0,0 0 5 0,2 4 0 15,2-1-31-15,-2 5-53 0,1-2-118 0,5 0-206 16,0-1-575-16,-2 0-232 0</inkml:trace>
  <inkml:trace contextRef="#ctx0" brushRef="#br0" timeOffset="206809.6462">7667 4396 1768 0,'-1'2'277'0,"0"-1"-118"16,0 0-139-16,-3 3 1 0,2 1 42 0,0 3 35 16,-7 6 22-16,5 2-18 0,-3 3-37 0,0 1-24 15,5 1-14-15,-2 0-8 0,-2-2-2 0,5 1-2 16,2 0-2-16,5 0 0 0,-3-2 0 0,0-4-1 16,4-1 3-16,0-2 3 0,-1-2 0 0,2-3 4 15,2-2 5-15,-2 0 5 0,0-3 7 16,-2-1 4-16,1-1 3 0,-3-4 1 0,4 1-6 15,0-6-7-15,-4 0-7 0,3-2-6 16,-3-2-3-16,1-1-1 0,-3-2-1 0,-1 0-4 0,-1-1-4 16,-1-2-2-16,0 3-6 0,-2-1 2 15,-2-2-2-15,1 1 0 0,-3 1 2 0,-2 4-5 16,0 0-6-16,0 3-6 0,1 0-12 0,-5 2-12 16,2 2-16-16,-1 1-34 0,3 3-40 15,0 2-73-15,4 1-132 0,-3 3-222 0,4-1-676 16</inkml:trace>
  <inkml:trace contextRef="#ctx0" brushRef="#br0" timeOffset="207287.6749">7959 4246 1590 0,'-6'2'212'0,"2"-2"-92"15,-3 2 1-15,4 2 18 0,-3-1 4 16,2 2-18-16,-2 2-34 0,3 0-40 0,1 1-22 15,-3 2-9-15,5 1-6 0,1 0 3 0,4 2 6 16,-1 0 3-16,5 0 3 0,3 2 10 16,4 1 2-16,2 0 1 0,3 0 0 0,1 2-13 15,1-2-6-15,-1 2-7 0,4 1-4 0,-6-1 1 16,2-3-4-16,-3 1-1 0,0 1-5 0,-3-4 3 16,1 4-1-16,2 0-2 0,-6 0 8 15,-1 0-6-15,-2 0-1 0,-3 1 1 0,0-3-5 16,-6-1 4-16,-1 4 3 0,-6-4 1 15,2 2 0-15,-4-4 2 0,-1 0 2 0,-3-4 0 0,-4 1 8 16,0-3-6-16,-3 1 0 0,-4-4-3 16,-2-1-11-16,1-2 6 0,-2-2-2 0,2-3-2 15,-4-3 0-15,7-4-1 0,1-2-2 0,7-4-2 16,4-3-1-16,7-3-10 0,3-2-2 0,7-2-1 16,5-4-1-16,7 0 10 0,2 0 6 15,1-4 2-15,1-1 8 0,0-2 1 0,-3 1 5 16,-2 3 5-16,1 1 11 0,-5 2 2 0,0 1 5 15,-5 2 6-15,1 1-8 0,-7 5 4 16,1 2 0-16,-5 3-7 0,-2 0 0 0,-4 5-7 0,-2 3-7 16,-2 1-2-16,-1-1-4 0,-3 3-6 0,-5 3-3 15,-3 2-3-15,-6 4-7 0,-5 2 6 16,-5 4-1-16,-2 2 0 0,-3 4 3 0,0 6-27 16,-4 6-62-16,0 5-195 0,3 5-1027 0</inkml:trace>
  <inkml:trace contextRef="#ctx0" brushRef="#br0" timeOffset="209922.4466">9618 4269 289 0,'0'-7'368'0,"3"0"-102"0,3-3-18 16,-3-1 12-16,3 5 1 0,-3-3-33 0,4 1-45 15,-4-1-44-15,7 0-38 0,-3-2-28 16,0 3-21-16,2-2-11 0,5 2-1 0,-3 1-1 16,1-1-8-16,-1 2-5 0,5 2-9 0,-1-1-12 15,-2 2 3-15,2-1-5 0,-3 3-3 16,0 2 4-16,2 4-5 0,-2 0-1 0,0 1-1 16,-1 4 1-16,0 0-3 0,-1 4 0 0,-1 2 0 15,-2 4 0-15,1 2 8 0,-4 1 5 16,-4 4 3-16,-2 2 6 0,-4 3-1 0,-4-2 0 15,2 1 0-15,-4-2-3 0,0-1 2 0,1-5-2 16,-2-6 0-16,1-1-2 0,-1-5 5 0,0 1 0 16,1-3 0-16,-2-1 5 0,2-3-8 15,3-2 2-15,1 0-1 0,3-2 1 0,2-1 7 16,3 0 5-16,2 0 5 0,-1 0 1 0,0-1 0 16,0 1-2-16,2-2-4 0,1 1-6 0,0-2-11 15,6-1-6-15,4-2-7 0,2 0 1 0,3-1 0 16,0 1 0-16,-1 0 1 0,1 2-1 0,-1 0 2 15,0 1 0-15,-2 1-1 0,-1-1 6 16,-3 1-5-16,2 2 0 0,-2 0 2 0,-3 0-7 16,0 1 4-16,-1-1 1 0,-2 0-1 0,-2 0 3 15,1 0-2-15,-1 1 0 0,0 0 1 0,-2-1-2 16,0 0-12-16,2 2-23 0,1-2-38 16,-3-2-52-16,6 1-83 0,-1-2-162 0,4-4-516 15,-1-3-557-15</inkml:trace>
  <inkml:trace contextRef="#ctx0" brushRef="#br0" timeOffset="210116.7419">10262 4262 705 0,'2'-8'728'0,"-2"-3"-305"16,1-1-103-16,-1 3-50 0,0 1-58 0,-1 1-40 16,-1 2-35-16,1 1-35 0,-2-1-25 15,3 0-21-15,-2 3-17 0,1 0-12 0,-2 0-6 16,3 1-8-16,-1 1-7 0,1 0-3 15,0 0-13-15,0 0-7 0,0 0-10 0,0 0-27 16,1 1 1-16,-1 2-38 0,3-1-60 0,0 2-90 16,3 0-242-16,6-3-800 0</inkml:trace>
  <inkml:trace contextRef="#ctx0" brushRef="#br0" timeOffset="210494.0579">10749 3924 631 0,'-1'-5'917'0,"-1"-2"-515"0,0-1-112 0,0 2-53 16,-2 1-50-16,1 2-45 0,-3 0-36 0,1 2-33 15,2 0-27-15,-2 2-22 0,-2 2-17 16,-1 1-5-16,-1 4-1 0,-2 4 2 0,-5 1 3 16,3 6 2-16,-5 0 2 0,1 6-5 0,0 4 6 15,-2 5-3-15,1 0-1 0,1 4 4 0,2 0-7 16,3 2 0-16,3 0-1 0,5-1-1 15,6-3 1-15,2-3 2 0,7 1 2 0,2-8 0 16,5 2 3-16,1-5 1 0,8-4 3 0,-1-6 2 16,1-3-2-16,2-4 1 0,-3-4 1 15,2-2-2-15,-1-4 5 0,-2-5 0 0,0-4-1 0,-3-3 5 16,-3-1-3-16,-5-1 2 0,-4-2-1 16,-3 4-1-16,-4-2 1 0,-3 1-6 0,-3 2-1 15,-5-1-6-15,-1 3-3 0,-2 2 0 16,-8 1-4-16,-2 1-1 0,-4 2 2 0,-2 4-3 0,-4 3-1 15,-2 2 1-15,2 3-3 0,-2 3 0 16,5 3-4-16,6 3-28 0,4 4-61 0,5 5-177 16,8 4-813-16,5 2-612 0</inkml:trace>
  <inkml:trace contextRef="#ctx0" brushRef="#br0" timeOffset="231887.1824">6741 5279 1 0,'-3'-1'0'0,"-1"0"202"0,0 0 202 16,-2-1-54-16,4 1-45 0,1-1-50 0,-3 1-34 15,1 1-35-15,2-2-29 0,0 2-15 0,0-1-10 16,0 1-10-16,0 0-5 0,1 0-6 0,0 0-12 16,1 0-10-16,-1 0-9 0,1 0-9 15,0 0-12-15,-1 0-6 0,1-1-10 0,1 0-14 16,3-3-11-16,0 1-10 0,6-2-11 0,3 1 2 15,-1 0 0-15,5 2-1 0,-1 0-1 0,1 2 1 16,1 2-2-16,0 0-1 0,-1 3 2 0,-3-1 0 16,2 2 1-16,-4 4 1 0,3-3-1 15,-3 5 1-15,-3-2-2 0,-2 4 0 16,-4 1 1-16,1 4 0 0,-5 1 1 0,-6 3 2 0,-3 2 1 16,-3 1 1-16,-7 1 3 0,-1-2 0 15,-2 2 0-15,0-5 1 0,-7 0-2 0,0-1 0 16,-1-3 4-16,-2-3-2 0,2-1 0 0,1-3 4 15,5 0-3-15,-1-4-1 0,4-2 7 0,2 1-6 16,4-3-1-16,4 0 1 0,3-1-5 16,4-2 2-16,0 1-1 0,4-1 1 0,2 0-4 15,0-1 4-15,0 1 0 0,-1-1-3 0,3 0 9 16,1-2-7-16,6 0 1 0,4-3 1 16,9 1-7-16,-1 0 3 0,6 2 1 0,0-1-2 15,-5 2 3-15,3-2-2 0,-5 3-2 0,-2 0 0 16,-3 0 5-16,-1 2-4 0,1 0-1 15,-4 3 2-15,3-1-8 0,-4 0 6 0,-1-1 0 16,-1 0-1-16,1 2 2 0,-2-1-3 0,0-1 1 16,1 3-2-16,0-4-12 0,-1 1-21 0,0 0-32 15,3 0-57-15,0-1-98 0,2-4-206 0,3 0-668 16,2-5-309-16</inkml:trace>
  <inkml:trace contextRef="#ctx0" brushRef="#br0" timeOffset="232091.0139">7242 5493 2503 0,'-2'-5'287'0,"0"-6"-82"15,-3-1-45-15,4 0-29 0,1 4-23 0,-1-1-21 16,1 1-17-16,0 1-16 0,0 4-15 0,0 1-16 16,0-1-6-16,0 3-9 0,0 0-5 15,0-1-2-15,0 1-9 0,0 1-5 0,0-1-5 16,0 2-11-16,0 0-2 0,2 1-24 0,3 3-38 15,3 2-75-15,-2-1-144 0,5-1-350 16,4-1-988-16</inkml:trace>
  <inkml:trace contextRef="#ctx0" brushRef="#br0" timeOffset="232653.8525">7752 5293 1084 0,'5'-11'786'15,"-2"0"-476"-15,5-3-83 0,-2 1-36 0,-1 0-9 16,-2 0-24-16,1 0-39 0,-4 4-31 16,0-2-25-16,0 4-11 0,-1 2-5 0,-3-2-8 15,2 0 0-15,-3 2-5 0,-3-1-8 0,1 1-9 16,-3 1-1-16,-3 1-5 0,-3 1-4 0,-5 0 4 16,-1 4-8-16,-6-1-1 0,3 2 0 15,-4 2-1-15,0 2 1 0,4 3-2 0,-1 0 2 16,2 2-3-16,5 5 2 0,0-2-1 0,0 3-2 15,8-1 6-15,2 0-6 0,5-2 1 0,-2 1 0 16,12 0-4-16,-2-1 4 0,6-1 0 16,7-3 1-16,3 1 2 0,5-4 2 0,6-3 0 15,4 1 1-15,-2-5 5 0,-3-1-5 0,-1-3 0 16,-4-1 3-16,-3-1-8 0,-3-2 7 0,-2-4 2 16,-4 3-1-16,2-2 4 0,-5-2-2 0,-4 4 1 15,2-2 3-15,-2 2 1 0,-3 1-3 16,-1-1 1-16,0 2 0 0,1 2-6 0,-3 0 12 15,1 0 3-15,-1 1 2 0,0 0 3 0,0 3-7 16,-1 1-9-16,2 1-4 0,-1 0-5 16,0-1-6-16,0 0-6 0,-1 2 2 0,2 5-3 15,-2 5 7-15,1 2 7 0,-3 4-2 0,2 4 6 16,0 0-3-16,0 3 0 0,0 3 1 0,-1 4 0 16,-2 0 0-16,1 2 0 0,2-1 1 15,-2 0-5-15,-1-2 1 0,3-3 2 0,0-3-3 16,1-4 4-16,-1 0-2 0,-1-2-1 0,1-4 0 15,0 1 0-15,-2-4 2 0,3-5 1 0,0-3-1 16,0-5 3-16,3 2 3 0,-3-4 4 16,0 2 9-16,0-1 1 0,1 0 1 0,0-2-4 15,0 0-8-15,0 0-11 0,0-6-10 0,-1 1-16 16,0 1-23-16,0-4-35 0,-2 5-71 0,0 0-191 16,-4 1-1074-16</inkml:trace>
  <inkml:trace contextRef="#ctx0" brushRef="#br0" timeOffset="234804.3523">8125 5249 1 0,'-2'-2'209'0,"0"-1"115"15,-3 0-69-15,2-1-8 0,1 1-10 0,-2 0-29 16,2 1-23-16,1-2-14 0,1 2-9 16,0-1-14-16,0 1-24 0,1-1-25 0,1 1-26 15,2-2-20-15,-1-1-12 0,5 1-8 0,0 0-3 16,-1-1-1-16,8 3-4 0,-3-1 0 15,3 1-5-15,1 2-3 0,3 1-4 0,-4 1-3 0,2 4-4 16,-1-1-2-16,-3 2 1 0,-2 2-4 16,-2 2 1-16,2 1-2 0,-3 3-2 0,-3-2 5 15,2 1 0-15,-3 3 3 0,2 3 4 0,-5-2 2 16,-2 3 5-16,-1 1 2 0,-5-1 6 16,-2 2 0-16,0 0 4 0,-3-1 1 0,0 0-6 15,-3-3 4-15,1-1-2 0,-3-1-2 0,3-1 2 16,-3-2-4-16,4 2-3 0,1-4-2 15,1-2-5-15,2 0-1 0,1-2-3 0,6-2-1 16,0 0-6-16,2 1 3 0,1-2 2 0,2-1 8 16,3 0 14-16,0-1 7 0,12 0 10 0,2 1-1 15,10-2-3-15,2-1-6 0,7-1-9 0,-5-1-1 16,1-1-5-16,-2-2 0 0,-3 1 1 0,-5 0-1 16,2-1 4-16,-7 0-5 0,-2-1 2 15,-4 0 2-15,2 1-5 0,-5 0 4 0,-2 2-3 16,-5-1-1-16,-1 2-1 0,0 1 1 0,-3 0-1 15,-3 0-5-15,3 0 8 0,0 0-10 16,-1 1-3-16,1-1 1 0,-1 0-15 0,1 2 9 16,-1-2 0-16,1 0-1 0,0 0 3 0,-1 0-3 15,1 0 0-15,0 0-1 0,-1 0 3 16,1 0-2-16,0 0-2 0,0-2-1 0,0 2-10 16,0 0-8-16,-1-1-18 0,1 1-36 0,-1 1-36 15,-4 2-91-15,3 0-275 0,-5 4-1240 0</inkml:trace>
  <inkml:trace contextRef="#ctx0" brushRef="#br0" timeOffset="236825.3188">9822 5253 1046 0,'-3'-4'330'0,"-1"-1"-56"15,1-3-30-15,3 2-19 0,1-1-21 0,1-1-33 16,1 2-39-16,-2 0-34 0,2 1-28 0,-2 0-22 16,4 1-13-16,-2 0-9 0,3-2-5 0,0 3-5 15,3 1-7-15,0-1-4 0,3 3-3 16,3 2-1-16,0-1 1 0,2 3 0 0,-2 3-1 15,3 3-1-15,-3 0-2 0,0 3 0 0,-3-1 0 16,-2 5 1-16,-2-3-1 0,-6 4 1 0,0 5 2 16,-5-2 3-16,-3 3 3 0,-4-1 2 15,-5 0 2-15,-1 2-1 0,-5-2 1 0,-1-1 0 16,1-3-1-16,-1-2 1 0,-3 1-1 0,3-3 1 16,0-1-3-16,2-5 1 0,2 1 0 0,4-4-1 15,2 1-2-15,2-4-3 0,2 0-1 16,7-2-1-16,1-1 2 0,1 0 2 0,-1 0 2 15,3 0 2-15,0 0 1 0,4-1 4 16,7-2 0-16,3 0-1 0,10-3 0 0,4 1-5 16,4 1-3-16,-2-1 0 0,1-1-2 0,-3 1 2 15,-1 0 1-15,-4 1-2 0,-2 1-2 16,-3 0 1-16,2 2-1 0,-6-2 0 0,-1 0 2 16,-5 2-3-16,-4 1-1 0,-1 0-1 0,-1 0-1 15,0 0 0-15,-3 0-7 0,3 1-17 0,-3 1-28 16,-1-1-49-16,0 2-71 0,2-2-147 0,0 1-309 15,0 0-919-15</inkml:trace>
  <inkml:trace contextRef="#ctx0" brushRef="#br0" timeOffset="237028.2446">10368 5354 2199 0,'-2'-5'246'0,"-4"-3"-68"0,3-3-27 0,-2 3-27 16,2 3-26-16,0 0-27 0,0-1-30 0,0 4-16 0,3 2-12 16,-1-1-9-16,1 2-12 0,1-1-14 15,-1 0-32-15,0 0-34 0,0 1-41 0,3 1-124 16,0 3-173-16,1 0-576 0,5-2-165 0</inkml:trace>
  <inkml:trace contextRef="#ctx0" brushRef="#br0" timeOffset="237310.3774">10565 5148 1493 0,'6'-11'331'0,"4"-2"-50"0,2-4-31 0,1 1-19 16,1 3-33-16,-1-1-46 0,-1 4-42 0,3-2-32 16,0 4-20-16,-1-2-18 0,1 6-14 0,-1 0-9 15,0 4-12-15,0 2 0 0,0 3-2 16,1 4-2-16,-1 1 6 0,4 4-5 0,-2 5-1 15,-1 0 1-15,0 3-1 0,-3 5 1 16,-1 3 1-16,-2 1 0 0,-2 1-3 0,-2 0 4 16,-2-3 2-16,-2-1 2 0,-1-1 6 0,-1 0-2 15,-1-1 0-15,-4 1 1 0,-1 0-2 0,-4-2 3 16,-1-2-1-16,-1-1-3 0,-2-3-3 0,-2 0-4 16,1-1-7-16,-2-3-9 0,1-3-18 0,-3 1-44 15,3-4-73-15,3 0-133 0,-3 1-317 16,4-6-1022-16</inkml:trace>
  <inkml:trace contextRef="#ctx0" brushRef="#br0" timeOffset="237626.024">10624 5353 2184 0,'2'-3'283'0,"-1"-2"-39"16,4 1-86-16,1-1-30 0,4-1-14 15,0 0-22-15,6 2-30 0,1-1-18 16,6 0-12-16,5 1-2 0,4 1-2 0,1-1-3 0,1 2-2 16,-1 0 1-16,-1-1-6 0,-1 1 3 0,-1-2-3 15,-3 2-1-15,1-1-4 0,-3 0 0 16,1 2-2-16,-4-1 0 0,-2 0 3 0,-4 0-7 16,-3 1 2-16,-6 1 2 0,-4 0-3 0,-2 0 8 15,-1 0 0-15,0 0-1 0,0 0 0 16,-1 1-1-16,-1-1-1 0,2 0 0 0,-1 0 4 15,-1 0-9-15,1 0-4 0,1 0-5 0,-3 0-10 16,-1 0-10-16,-6 2-27 0,-1 1-56 0,-1 3-119 16,-5 3-505-16,3 0-1015 0</inkml:trace>
  <inkml:trace contextRef="#ctx0" brushRef="#br0" timeOffset="239687.1981">6875 6493 436 0,'-1'-7'627'0,"-1"-4"-223"16,-3 1-94-16,4 2-24 0,0 0-28 15,1 2-32-15,0 2-43 0,0-1-34 0,0 4-33 16,0 0-31-16,0 1-32 0,0 0-25 0,0 1-17 16,0 0-7-16,0 0-5 0,1 2 0 0,0 2 2 15,3 4 2-15,-1 4 5 0,2 3 6 16,1 3-2-16,1 3 4 0,-2 4 0 0,1 3 0 15,-4 1 5-15,1 2 1 0,1 2 0 16,-3 0-2-16,1 3-3 0,-4-3-1 0,2-2-2 0,0-2 0 16,-1-3-5-16,1-4-1 15,-1-2-1-15,1-4-3 0,-3 0 5 0,3 1 2 0,-1-3 1 16,1-3 0-16,0-3-2 0,0 1-4 0,0-4-3 16,0-1-2-16,0-1-12 0,1-3-20 0,-1-1-26 15,3-1-40-15,-2-2-100 0,0-3-323 16,2-3-1133-16</inkml:trace>
  <inkml:trace contextRef="#ctx0" brushRef="#br0" timeOffset="239866.2028">7095 6650 1908 0,'0'-8'340'0,"-1"0"-99"15,-3-5-71-15,3 5-27 0,0 1-28 0,0 1-27 16,0 0-33-16,0 2-27 0,0 3-19 15,1 0-21-15,0 2-25 0,0 0-10 0,0 2-25 16,1 3-70-16,0 1-141 0,1 0-351 0,5 0-904 16</inkml:trace>
  <inkml:trace contextRef="#ctx0" brushRef="#br0" timeOffset="240222.2971">7267 6454 1753 0,'-5'-4'279'0,"4"-1"-9"15,-1-2-56-15,1 2-37 0,2-2-44 0,1 2-35 16,1 0-35-16,4-1-25 0,3-1-16 0,5 1-10 16,1 0-7-16,6 0 0 0,2 0-2 0,1 1-1 15,-4 2 2-15,6 2-1 0,-4-1-5 0,-1 4 5 16,-2-1-2-16,-1 2-1 0,-2 1 7 0,-4-1-6 15,-2 4 2-15,0-2 0 16,-1 2-4-16,-1 2 1 0,-2 0 0 0,-4 2 0 0,-1 3 2 16,-1 3 3-16,2-2 5 0,-6 6 3 0,2 1 4 15,-1 0-1-15,0 1-1 0,-5 2 1 16,3 0-3-16,-2 1 1 0,1 0 0 0,-1 0-1 16,3-2-2-16,-4 0 2 0,4-2-3 0,1-1 0 15,-3-1 0-15,4-5 0 0,-1-1 2 16,0 1 0-16,-2 0-2 0,4-3 0 0,0 1-4 15,0-1-4-15,1 0-13 0,2-2-32 0,-1-1-63 16,1-2-109-16,4 0-250 0,3-4-1165 0</inkml:trace>
  <inkml:trace contextRef="#ctx0" brushRef="#br0" timeOffset="240698.3933">7903 6378 2321 0,'-3'-5'215'16,"-5"-1"-29"-16,4-1-51 0,-3 4-26 0,4 2-23 16,-3 1-35-16,1 1-26 0,0 5-18 0,3 1-11 15,-5 2 6-15,4 3-2 0,1 3 2 16,1 0 0-16,2 4 1 0,1 2 1 16,5 1 3-16,-1 2 6 0,9-2 1 0,-1 5 0 0,6-3 1 15,6 2-3-15,-1 1-2 0,1-3 0 0,-2 2-3 16,2 0 0-16,-2 3 1 0,-4-4-1 15,1 3 0-15,-7-2-1 0,1-4-3 16,-6 2-1-16,-4-6 0 0,-4 2-3 0,-2-3 1 0,-2-1 0 16,-4-4 1-16,1 0 2 0,-8-3 1 0,2-1 1 15,0-1 1-15,-7-3 2 0,5-1-1 16,-5-3 4-16,0-3 1 0,1-1 0 0,-1-5 1 16,5 0 0-16,-5-5-4 0,5-1-2 0,-3-5 0 15,5-2-4-15,3-3-1 0,1-2-2 0,7-5-6 16,7-2-1-16,6-3-1 0,3-4-1 0,5 4 6 15,6 1 0-15,-3 0 1 0,2 4 4 16,-3 1 1-16,-2 2 4 0,-6 3 3 0,2 2 6 16,-9 1 4-16,0 4 5 0,-1 3 5 15,-5 0 0-15,-2 2 2 0,-4 3-2 0,2 0-6 16,-5 2-4-16,-3 0-8 0,1 4-7 0,-6-1-2 16,-5 5-3-16,0 1-1 0,-1 1 0 15,-3 3 0-15,-3 2-3 0,-1 3 2 0,6 3-8 0,-4 0-15 16,6 6-31-16,0 2-94 0,0 1-280 0,2 3-1287 15</inkml:trace>
  <inkml:trace contextRef="#ctx0" brushRef="#br0" timeOffset="242775.7475">9733 6327 1461 0,'0'-6'313'0,"1"1"-42"16,-1-5-50-16,2 3-32 0,0 4-27 0,-1 0-36 16,0 2-43-16,-1 1-31 0,0 3-27 0,0-3-20 15,0 1-5-15,0 2 1 0,1 2 0 16,4 4 8-16,-1 1 4 0,0 6 8 0,2 1 8 16,-2 2 4-16,2 3 1 0,0 1 2 0,-1 3-3 15,-2 1-4-15,1 3-1 0,-2 1-5 16,0 0-3-16,1 3-3 0,0-3-3 0,-2 0-2 15,1-1-2-15,-2 0 4 0,1-4-3 0,-1-1 0 16,0-1 1-16,0-5-6 0,2-4 3 16,-2 0 3-16,0-2 0 0,0 0-1 0,0-2-3 15,0 0-14-15,0-2-25 0,0-2-46 0,-2-3-86 16,2-3-157-16,2-1-310 0,-2-2-982 0</inkml:trace>
  <inkml:trace contextRef="#ctx0" brushRef="#br0" timeOffset="242974.5181">10014 6490 1955 0,'1'-7'358'15,"-1"-5"-114"-15,0 0-72 0,2 1-19 0,-1 4-15 16,-1 0-14-16,-1 1-35 0,-1 3-29 0,2 1-21 16,-1 1-18-16,1 1-15 0,0 1-13 15,0-1-12-15,0 3-5 0,-1-1 5 0,0 5-1 16,0 0-10-16,1 3-40 0,0 1-71 0,2 0-104 15,0 1-163-15,8-1-502 0,0 0-555 0</inkml:trace>
  <inkml:trace contextRef="#ctx0" brushRef="#br0" timeOffset="243418.7282">10618 6349 1768 0,'5'-11'302'0,"-1"-7"-56"15,3-3-64-15,-3 2-24 0,1 4-10 0,-3-3-14 16,-2 3-24-16,0-1-26 0,0 3-21 16,-2 0-16-16,-3 2-6 0,1 3-4 0,1-2-3 15,-2 4-6-15,-3 1-10 0,1 1-5 0,-4 0-8 16,0 1-2-16,-6 3-3 0,-3 2 0 0,-5 3 0 16,-1 1-2-16,-3 2 2 0,4 3 0 15,2 0-2-15,2 3 4 0,4 1-4 0,1 2 0 16,3 1 0-16,4 1-4 0,3 0 3 15,4-1 1-15,5-2 1 0,4 4-1 0,2-5 1 0,5 2 0 16,1-4-1-16,4-1 6 0,3-3-3 0,-3 0 1 16,3-4 2-16,-2-2-6 0,0-2 6 15,-3-2 3-15,-1-2 1 0,-2 1 1 0,-2-4 3 16,-4-1-1-16,2 0 2 0,-3 0 4 0,0-2-5 16,-4 3 2-16,2-1 0 0,-2 3-3 15,-1-3 3-15,-2 3 3 0,3 2 6 0,-2 1 1 16,-1 0-1-16,2 1-6 0,-2 1-9 0,0-1 2 15,0 1-10-15,0-1-1 0,1 3 1 0,0 4-8 16,1 1 7-16,2 4 0 0,0 4 2 16,0 3 4-16,2 5-2 0,-3 2-1 0,2 2 0 15,-3 4 1-15,0 2-1 0,-1 0 2 0,-1 4 1 16,-1 1 1-16,0 1 5 0,-1 3-4 0,-2 0-16 16,2-4-41-16,1 1-112 0,1-1-445 15,0-2-1155-15</inkml:trace>
  <inkml:trace contextRef="#ctx0" brushRef="#br0" timeOffset="246319.7554">6426 7947 1 0,'-6'-2'346'0,"2"-4"42"16,-3-2-80-16,3 3-22 0,-2-1-30 0,4 1-15 16,-6-1-36-16,5 1-26 0,-1-1-23 15,0 1-26-15,3-2-18 0,0-2-12 0,0 6-17 16,1-2-15-16,1 0-15 0,0-1-14 0,3 1-12 16,0 2-11-16,6-2-8 0,0 3-4 0,2-1-3 15,8 2 1-15,-1 1-1 0,-2 0 0 0,4 4 1 16,-2 0-3-16,4 2 1 0,-4 4 0 15,0-1-2-15,-2 5 3 0,1-2-2 0,-5 3-1 16,3 1 0-16,-5 2 0 0,-4 1 1 0,-3 3 3 16,-3 2-1-16,-3 3 1 0,-5 0 1 0,-4 1-2 15,-2-1 4-15,-4-3 1 0,-1-2 2 16,3-4 4-16,-5-1-3 0,0-3-1 0,-2 0 2 16,-3-2 1-16,2-3 2 0,1-1-2 0,1 0 0 15,1-4-3-15,1 0 1 0,7-2 4 16,0-2 3-16,6 0 4 0,3 0-3 0,1 0-1 15,4-1-5-15,-2 1-4 0,2-1-1 0,-2 1-6 16,1 0 0-16,5-1-4 0,1 1 2 0,8-2 2 16,3 0 2-16,0 1 1 0,8 0-3 15,-3 0-1-15,4 1-1 0,-1-3 1 0,1 2 3 16,-4 0-1-16,4 0 2 0,-4-1-4 0,3 1 0 16,-5 0 2-16,-2 1-1 0,2 0 2 0,-5 0-10 15,2 1-19-15,-2-1-33 0,-4 1-57 0,0-1-86 16,-2-1-174-16,-1 1-503 0,-3-1-654 0</inkml:trace>
  <inkml:trace contextRef="#ctx0" brushRef="#br0" timeOffset="246524.7595">6882 8025 2251 0,'-1'-6'260'0,"-4"-2"-45"0,3-1-39 0,0 2-36 0,-1 1-32 15,1 3-32-15,0 0-28 0,2 2-19 16,0 0-18-16,0 1-10 0,0 0-18 0,1 1-3 16,0 0 1-16,3 2-3 0,-1 1-17 0,4 2-58 15,0 0-94-15,3 1-169 0,4-2-396 16,0 0-800-16</inkml:trace>
  <inkml:trace contextRef="#ctx0" brushRef="#br0" timeOffset="246882.8303">7073 7801 1476 0,'-3'-2'349'0,"0"0"-57"0,0-2-34 16,-1 3-33-16,4 1-40 0,-1-2-37 16,1 0-27-16,1 2-33 0,-1-2-29 0,4 1-25 15,-1-2-14-15,5 1-9 0,1-1-5 16,2 0 0-16,3-1-5 0,6 0 3 0,8 1 2 15,3 0 1-15,4 2 3 0,3 1-5 0,-1 1-2 16,-3 2-1-16,-4 0-2 0,1 2 1 0,-4-1 1 16,-4 3-1-16,-2 1-4 0,-3 0 4 0,-5 1 0 15,-1 3 1-15,-4 1 5 0,0 1-5 0,-6 3 1 16,0 0 2-16,2 2 0 0,-9 2 6 16,3 2 2-16,-4 1 4 0,2 2-2 0,-5 0-1 15,-1 2 1-15,-1 1 0 0,2-1 1 0,-2 0-4 16,2-1-3-16,0 0-3 0,3-2-5 15,-2 0 5-15,1 2 2 0,3 2 0 0,-2-7 0 16,3-1-2-16,-4-3-2 0,5-3-4 0,1-2-2 16,-1-2-15-16,1-3-31 0,-2 1-49 15,3-4-90-15,0 0-177 0,3-4-465 0,-2-2-796 16</inkml:trace>
  <inkml:trace contextRef="#ctx0" brushRef="#br0" timeOffset="247202.1683">7250 8072 1957 0,'-3'-1'306'0,"-3"0"-24"0,3 0-60 16,3 1-18-16,0 0-36 0,2 0-39 16,-2 0-45-16,1 1-31 0,1-1-17 0,4 1-14 15,5-2-1-15,3 1 3 0,13-1 2 0,4-2 1 16,7 1-2-16,5-1-3 0,-1-2-7 15,0 2 2-15,3-3-3 0,-9 1 2 0,1-1-1 16,-5 2-4-16,-2-3-2 0,0 2-1 0,-6 0 1 16,3 2 0-16,-6-1 2 0,-2 2 1 15,-7-3 0-15,-4 3 5 0,-5 0 1 0,-2 1 3 16,-1 2-1-16,0-1-4 0,0 0-4 0,-1 0-4 16,0 0-1-16,1 0 0 0,0 0-1 0,-1 0 0 15,0 0-5-15,0 0-3 0,0 0-5 16,-3-1-10-16,2 2-19 0,-2 2-41 0,-3 1-66 0,-4 3-149 15,-2 1-757-15,-2 4-693 0</inkml:trace>
  <inkml:trace contextRef="#ctx0" brushRef="#br0" timeOffset="249323.6577">9223 7879 862 0,'-2'-2'360'0,"1"-3"-82"0,-2 0-34 15,-1 2-18-15,3-3-17 0,1 1-35 0,-2 2-33 16,2-2-30-16,-1 0-26 0,2 1-15 0,0 0-15 15,0-2-5-15,5 0-12 0,-2-1-9 16,7-2-6-16,2 0-12 0,4-2 4 0,7 1-2 16,0 0-1-16,4 2 0 0,-3-1-3 15,-4 1-3-15,-1 4-2 0,-3 1 3 0,-4 2-6 16,1 2-2-16,-6 3 0 0,0 3-8 0,1 0 7 16,-3 2 2-16,0 6 0 0,0-3 4 0,-5 6-2 15,-2 3 2-15,-3 0 1 16,-2 3 0-16,-2 0 2 0,-3-1 1 0,0-2 0 0,1-6-2 15,-3 1 1-15,5-4 0 0,0-3 1 0,-1 0-1 16,5-1-1-16,-3-3-2 0,4 1-2 16,-2-3 3-16,5 0-4 0,0-1 1 0,0-2-2 0,0 0-3 15,0-1 1-15,1 1 0 0,3 1 5 0,0 2 2 16,4 0-1-16,5-1-2 0,1 2-2 16,8 0-2-16,-1 2 2 0,0 2 0 0,0 0 0 15,-1 2-3-15,-6 1 1 0,3 0 2 0,-4 2-1 16,-2-1 2-16,0 1-2 0,-3 1-2 0,-2-1 0 15,-4 0-2-15,-1-2 5 0,-1 3 0 16,-2-2 2-16,-2 1 0 0,-1-1 0 0,-3-1 5 0,-2-2 2 16,0 2 5-16,-3-3 0 0,-4-1 0 15,3-2-2-15,-5 0-3 0,0-2 4 0,1-3-1 16,2 0 1-16,-1-2 0 0,-4 1-4 0,2-6-2 16,0 1-3-16,1 1 2 0,1-6-6 15,-3 1-4-15,0-3-12 0,2 0-24 0,4 0-43 16,-1 0-70-16,5-2-157 0,6 5-403 0,2-1-867 15</inkml:trace>
  <inkml:trace contextRef="#ctx0" brushRef="#br0" timeOffset="249517.2392">9721 8001 2210 0,'-1'-4'258'0,"0"0"-55"0,-1-3-40 15,-2 3-32-15,0-1-21 0,3 3-28 0,-1 1-29 16,-1-1-21-16,1 2-20 0,1-1-13 16,1 1-12-16,0 1-7 0,0-1-3 0,0 2-21 15,0 1-47-15,0 3-111 0,3 1-220 0,2 0-564 16,0 2-465-16</inkml:trace>
  <inkml:trace contextRef="#ctx0" brushRef="#br0" timeOffset="249994.6495">9974 7808 2000 0,'7'-9'221'16,"2"-2"-31"-16,5-3-38 0,-1 1-15 0,4 4-5 16,-5 1-26-16,4 0-36 0,-3 4-30 15,2 3-20-15,0 2-10 0,3 3-3 0,-5 4-3 16,1 0-3-16,1 3 1 0,-3 3 2 0,5 1 0 15,-4 2 4-15,4 3-4 0,-5 3 0 0,0 0 1 16,-3 1 3-16,-5 2 3 0,-1 1-1 0,-5 1 3 16,-2-1-6-16,0 0 2 0,-4 0 1 15,-5-2-3-15,-1 2 0 0,0-6-1 16,-3-1-2-16,2 1-2 0,0-7 2 0,3 0-1 16,2-2 1-16,4-3 0 0,0-2-5 0,1-2 1 0,1-3 0 15,3 0 0-15,1 1 0 0,2-3 3 16,4 2 4-16,-1-1 6 0,7-2 5 0,5-1 1 15,7-2 0-15,4 1-1 0,8-2-3 0,-1-1 2 16,3 2 1-16,-5-4 3 0,1 3 6 0,-2-1 0 16,-4 1-3-16,0 1-4 0,2 0 0 0,-6 1-1 15,1 2 0-15,-6-2-1 16,-2 2-3-16,-4 1-4 0,-2 0-2 0,-4 0-2 0,-2 0 1 16,-2 0-3-16,-1 0 0 0,-2 0-1 0,0 0-1 15,0 0 1-15,-1 0 1 0,0 0 2 16,-1 0-1-16,2 0 1 0,-1 0-1 0,1 0 0 15,0 0-1-15,-1 0-2 0,0 0-4 0,0 0-6 16,-1-2-10-16,-2 4-14 0,-1-2-30 16,-3 2-55-16,-1 1-129 0,-6 3-464 0,0 2-994 15</inkml:trace>
  <inkml:trace contextRef="#ctx0" brushRef="#br0" timeOffset="252663.8828">6203 9256 1 0,'-2'-1'191'0,"-1"-2"116"15,0 0 0-15,2-1-21 0,0-1-29 16,0 3-39-16,0-1-37 0,1 0-33 0,0 0-25 16,1-1-25-16,0 1-15 0,1-3-14 0,2 3-9 15,1-3-4-15,5 0-6 0,0 0-4 0,0 0-4 16,6-1-4-16,2 0-6 0,0-1-3 0,2 2-3 15,0-1-1-15,-1 3-3 0,-2-1-7 16,-3 3-5-16,-2 1-6 0,2 2-2 0,-4 1-1 16,-2 3 0-16,0-1 1 0,1 2-2 0,-6 2 1 15,2 2-2-15,-3 2 2 0,-3 3 5 16,-3 1 2-16,-1-1 2 0,-4 2 5 0,-3-1-1 16,0-1 1-16,-5 0 3 0,4 0-6 0,-3-4-2 15,3 0-1-15,-1-1-3 0,-1-1 0 16,5-4 1-16,-1 2-2 0,4-2-2 0,4-2 0 15,1-2-2-15,0 1-1 0,2-2 2 0,2 0 1 16,-1-2-1-16,0 1 0 0,4 1-1 0,4-1 0 16,6-1 5-16,2 2-2 0,3 0 0 15,4 2 0-15,0 0-5 0,4 2 1 0,-1 1 1 16,-2 0-1-16,0 4 2 0,-1-1-1 0,-4 3-4 16,-4 0-1-16,0 2 2 0,-6 2 1 0,-1-1 1 15,-3 1 1-15,-1-1-3 0,-4 1 5 0,-2 4-1 16,-6 0 3-16,1-3 4 0,-4 2-2 15,-3-2 3-15,-1-1 1 0,-4-2 4 0,3-2 0 16,-4 1 3-16,2-5 3 0,2-1-1 0,-1-5 4 16,3 3-4-16,-3-2-2 0,3-2 3 15,2-2-6-15,1-1 1 0,-2 1-3 0,2-4-8 16,1 0-13-16,-1-4-28 0,0 2-59 0,2-3-122 16,2-2-311-16,0-1-1071 0</inkml:trace>
  <inkml:trace contextRef="#ctx0" brushRef="#br0" timeOffset="252859.175">6686 9331 1976 0,'-2'-3'312'0,"1"-4"-30"0,0-2-81 0,-1 3-36 16,-1 1-33-16,0 1-32 0,1 0-31 0,0 0-25 15,-2 2-14-15,2 0-10 0,2 1-12 16,0 1-10-16,0 0-8 0,0 1-4 0,2 1-8 15,-2 0-21-15,4 2-54 0,-2 1-99 0,5-2-204 16,0 1-616-16,7-2-522 0</inkml:trace>
  <inkml:trace contextRef="#ctx0" brushRef="#br0" timeOffset="253186.469">7039 9122 1523 0,'-5'-4'539'0,"-4"2"-304"0,-1-1-71 16,2 3-17-16,-2 0-21 0,1 2-26 0,-1 0-20 16,0 3-25-16,1 0-18 0,4 1-14 0,-1 1-10 15,4 3-1-15,0-2-7 0,2 5 5 16,4-1 4-16,5 4 2 0,3-1 10 0,8 3-1 16,5 2 1-16,3-1-5 0,1 2-5 0,0-1-6 15,0-1-5-15,1 1 5 0,-2 0-7 0,-2-2 2 16,-2-1 0-16,-3 1-6 15,-6-2 5-15,3 1-2 0,-8-3 0 0,-1 0 1 0,-1-2-2 16,-5 1-1-16,-2-2-1 0,-2 1 6 0,-2-3-1 16,-4 2 6-16,0-4 4 0,-1 1-2 0,-5 2 6 15,-1-5-1-15,-3 0-2 0,0 0 0 16,-2-3-6-16,-1-1-3 0,-2-1-3 0,-2 0-3 16,5-2-1-16,-2-2-5 0,1 0-9 0,0-1-27 15,-2-4-44-15,-1 3-83 0,2-3-184 0,0-4-628 16,1 1-621-16</inkml:trace>
  <inkml:trace contextRef="#ctx0" brushRef="#br0" timeOffset="253485.4546">6973 9197 1535 0,'1'-5'535'0,"2"0"-237"0,1-4-86 0,3 0-36 16,3 2-30-16,4-1-26 0,1-1-28 0,6 1-27 15,4-2-19-15,0 1-8 0,5 2-9 16,4 1-2-16,-3 1-5 0,4-1-6 0,-3 2 5 16,-2-1-6-16,-5 3 0 0,1 0 0 0,-5 0-3 15,0 1-2-15,-5 1-3 0,-2-1 4 0,-4 0-3 16,-3 1 6-16,-4-2 6 0,-3 2 5 0,-1 0 9 16,0 0-3-16,1 0-1 0,-1 2-6 15,0-1-7-15,-2-1-6 0,0 0-3 0,1 0-4 16,-4-1-3-16,1 1 1 0,-3-2-1 0,1 4-5 15,3-2-4-15,-2 2-18 0,4 3-32 0,-2 2-45 16,-3 4-113-16,3 2-317 0,-3 0-1170 16</inkml:trace>
  <inkml:trace contextRef="#ctx0" brushRef="#br0" timeOffset="255487.873">9124 9275 983 0,'-2'-6'263'0,"1"-3"-55"0,1-1-6 0,-1-1 2 16,1 4-7-16,-2 0-20 0,0 1-32 0,-2 1-34 16,2-1-27-16,0 3-17 0,-2 1-12 0,0-1-11 15,2 3-13-15,-1 0-13 0,-2 3-10 16,0 0-5-16,-2 4 0 0,-2 2 1 0,1 1 1 16,0 3 1-16,1-1-1 0,-1 3 1 0,4 0 3 15,-1-1-1-15,4 4 6 0,1-4-2 16,1 5 0-16,6 0 3 0,3-1 2 0,1 0 3 15,6 3 2-15,-1-3 2 0,6-1-5 0,3 2-2 16,-2-3-1-16,0-1-4 0,4 3 2 0,-4-6-6 16,-2 5-4-16,3-5-2 0,-7 4-1 15,1-2 1-15,-2-3 2 0,-5 1-1 0,-3-2-3 16,-2-1 2-16,1 1-1 0,-5-3 2 0,-1 0 3 16,-1-1 0-16,-2-1 4 0,0-1 3 0,-4 1 2 15,0 0 5-15,-1 1 2 0,-2-3 1 16,-3 0-6-16,-5-1-3 0,1 1-5 0,-2-3-2 15,-1 1 1-15,1-2-7 0,-4-1-4 0,0 1-9 0,-3-3-16 16,1 2-22-16,-3-3-40 16,2-1-58-16,-2 1-113 0,2-4-216 0,-1 0-832 0</inkml:trace>
  <inkml:trace contextRef="#ctx0" brushRef="#br0" timeOffset="255701.9788">9087 9229 969 0,'12'-10'346'16,"7"-2"-79"-16,4-5-36 0,5 4-11 0,-3-2-27 15,2 4-38-15,2-1-44 0,-1 2-33 0,-3 0-29 16,2 4-19-16,-3 0-13 0,-4 1-9 16,0 3-4-16,0 2-1 0,-5 0-1 0,3 2-3 15,-2 3-7-15,-3 1-35 0,-2-1-75 16,-2 6-126-16,1-3-258 0,-3 2-959 0</inkml:trace>
  <inkml:trace contextRef="#ctx0" brushRef="#br0" timeOffset="255905.8635">9656 9404 2233 0,'0'0'289'0,"1"-1"-60"0,-1-2-44 0,0 1-32 15,0-1-22-15,0 2-25 0,0 0-33 16,0 0-23-16,0 1-19 0,0-2-18 0,0 2-6 16,1 0-6-16,-1 0-7 0,0 2-7 0,1-2-13 15,0 1-29-15,4 1-49 0,-1 1-83 16,5 0-188-16,1 1-543 0,2-3-693 0</inkml:trace>
  <inkml:trace contextRef="#ctx0" brushRef="#br0" timeOffset="256220.2841">10082 9293 1792 0,'-1'-3'433'0,"-2"-2"-125"15,-1 1-106-15,2 1-36 0,-1 3-31 0,0 0-29 16,2 0-30-16,-1 0-35 0,0 1-20 16,-3 3-12-16,1 3-4 0,-3 3 4 0,3 2 3 15,-2 2-1-15,2 3 2 0,-1 0 0 0,4 4 0 16,-1 3-2-16,2 2 1 0,2 1-7 15,4-3 2-15,-1 0 0 0,4-2-2 0,2-1 6 0,4-3 0 16,-1-2 3-16,3-3 0 0,0-2 2 16,-2-6-3-16,-2-3 1 0,5-2 7 0,-2-2-6 15,0-4 4-15,4-6 0 0,-4-3-5 0,-1-4 6 16,-4-4-4-16,-1-2-1 0,0-1-2 16,-1-3-2-16,-5-3-3 0,-1-3 0 0,-3 2-2 15,-3-2-2-15,-1 1 1 0,-5 2-2 0,-2 2-4 16,-1 7 4-16,-6 2-1 0,-1 3-1 0,-3 7-3 15,-3 2-13-15,-7 5-21 0,-2 6-44 0,-3 7-105 16,-1 3-372-16,-1 8-1174 0</inkml:trace>
  <inkml:trace contextRef="#ctx0" brushRef="#br0" timeOffset="259195.5035">5936 10478 431 0,'-5'-4'310'15,"1"-1"-35"-15,-4 0-22 0,7-1-5 16,-2 1-15-16,0-1-31 0,2-1-34 0,0 3-31 16,0-3-22-16,1 3-17 0,0-2-16 0,0 1-5 15,1-1-11-15,1 1-9 0,3 1-6 0,-1-2-13 16,5 0-8-16,1-1-8 0,0 0-5 0,5 1-3 16,1-1-4-16,3 4-1 0,-1 1-6 0,-2 2 0 15,1 3-1-15,2 2-2 0,-4 0 4 16,2 3-5-16,-3-1-2 0,0 4 1 0,-2-1-1 15,-1 4 2-15,-3 2 0 0,-4 1 3 16,0 4-1-16,-4 3 3 0,-4-2 1 0,-2 3 3 16,-2 2 1-16,-8-1-1 0,3 2 1 0,-5-3-1 15,-1 0 0-15,-1-6 2 0,-2-1 1 0,1-1 0 16,0-3-2-16,-2-1-1 0,0-3-3 16,3 1-1-16,2-3 3 0,5 0-3 0,1-3 0 15,8-3-1-15,-2 0-3 0,6-3 1 0,0 1 0 16,3 0 0-16,-1-1-2 0,-1 2 0 0,1-1 3 15,5-1 1-15,3 0 5 0,2-1-1 0,8-1-2 16,1-1-1-16,1 1-1 0,2 0 3 16,0-1 0-16,-3 1 1 0,0 0-2 0,1 0-3 0,-1 1 1 15,-3-2-3-15,2 2 2 0,-7 1 0 16,5 0-1-16,-7-1 1 0,-1 2-3 0,0-1 1 16,-1 2 1-16,-3-1-1 0,1 0-3 0,0 2-16 15,-3-2-33-15,3 1-52 0,1-1-93 16,3 0-172-16,-2 0-519 0,1-1-630 0</inkml:trace>
  <inkml:trace contextRef="#ctx0" brushRef="#br0" timeOffset="259391.4621">6494 10583 1327 0,'-4'-5'880'0,"2"-8"-618"0,-5 1-70 16,5 0-23-16,1 5-28 0,1-2-31 15,-3 3-31-15,1 2-32 0,0-3-19 0,1 6-11 16,0-1-8-16,1 0-7 0,1 4-10 16,-1-2-9-16,1 0-20 0,3 0-21 0,-1 2-43 15,5-1-84-15,2 2-172 0,3-1-542 0,6 0-656 16</inkml:trace>
  <inkml:trace contextRef="#ctx0" brushRef="#br0" timeOffset="259881.1779">6709 10355 1698 0,'-8'-2'263'0,"-3"-2"-51"15,-4 1-14-15,9 1-24 0,-2 2-37 16,3 0-39-16,0-1-38 0,4 2-29 0,1-1-19 16,1 2-13-16,-1 2-5 0,3 1 5 0,3 5 6 15,3 0 5-15,1 3 5 0,5 1 3 16,4 2-1-16,3 1 0 0,2-1-1 0,0 5-1 15,1 0-1-15,1-1-4 0,1 2-4 0,-4 0 1 16,-1 2-1-16,0-1 2 0,-2 2 0 0,-3-3-4 16,-4 0 0-16,-2-2-2 0,-4-3 3 0,0 1 0 15,-3-2 1-15,-4-4 1 0,0 2-2 16,-4-4 3-16,-2 1 1 0,2-4 6 0,-5 0 3 16,-1-2-3-16,1-3 1 0,-2 2-5 0,-5-4 2 15,4-1 0-15,1-2-1 0,-6-1-3 0,5 0-4 16,0-4 1-16,0-2-2 0,1 0 2 15,2-4 3-15,2 1-6 0,4-3 1 0,0-2-4 16,5-3-2-16,1 0 2 0,2-6 0 0,2-1 0 16,3 2 0-16,1-2 0 0,-1 3 1 0,1-2 0 15,-2 2 3-15,1 0-1 0,-1 0 1 16,-3 3-1-16,-3 3 0 0,-2-1 6 16,0 2 2-16,-2 4 3 0,-1 0 0 0,-5 3-5 15,2-2-1-15,-4 3 0 0,-1-1 0 0,-2 2-4 16,-3 2 2-16,0 0-8 0,-4 3-1 0,-3 3 1 15,-2 0-2-15,2 2 4 0,-1 2 0 0,-3 0-2 16,3 2 0-16,3 1-1 0,2-2 0 0,5 0-7 16,2 2-18-16,3 0-34 0,5 1-69 15,3 0-87-15,2 3-136 0,7-3-289 0,3-2-897 0</inkml:trace>
  <inkml:trace contextRef="#ctx0" brushRef="#br0" timeOffset="260268.2827">7128 10255 2045 0,'-1'1'228'0,"0"-1"-113"0,-2 1-15 15,-1 0-3-15,1 4 13 0,-3 4 5 0,1-1-16 16,0 4-31-16,2-1-20 0,0 4-10 16,-1 0-11-16,4 3-1 0,4 0-7 0,-2 2-3 15,5-1 3-15,3-1 0 0,4 0 8 0,6-1 0 16,3-3-2-16,3-1-2 0,-1-4-6 15,3 1 0-15,-4-6-1 0,1 0 3 0,-5-3-5 16,-5-1-1-16,-1-3 0 0,-2 0-2 0,-2-4 8 16,-4 0 1-16,2-2 1 0,-5-3-2 0,2 0-4 15,-4-3-3-15,0-2-2 0,-1 1 1 16,-1 2-1-16,1-2-1 0,-1 2 1 0,0 1-3 0,0 2 16 16,-2-1 7-16,3 5 7 0,3-1 3 15,-3 3-10-15,0 2-4 0,0 2-6 0,0 0-4 16,-3 2-9-16,3 0-6 0,0 1-4 0,0 2-6 15,3 1 6-15,-2 2 3 0,1 7 1 16,-1 2 9-16,2 4-10 0,3 4 0 0,3 6-3 16,-4 0 0-16,4 5 3 0,0 2-4 0,2 6-13 15,0 3-49-15,-1 4-103 0,4-2-411 0,-4-2-1197 16</inkml:trace>
  <inkml:trace contextRef="#ctx0" brushRef="#br0" timeOffset="262435.4409">8944 10350 1036 0,'-7'-6'253'0,"-4"1"3"15,-1-5-18-15,5 5-5 0,1 0-19 0,2-2-31 16,1 2-39-16,-3-1-27 0,5 2-18 0,1 0-20 16,0-1-19-16,1 2-17 0,5-1-16 0,-1-2-7 15,4 3-8-15,8-1-5 0,1 1 2 16,5 1-2-16,5 2 2 0,-2 2-1 0,2 1-2 15,-5 2-2-15,-2 0 0 0,3 2 0 0,-8 4-3 16,3-4 1-16,-5 5-3 0,-2 1 2 16,-1 2-1-16,-3 4 2 0,-2 0 1 0,-5 4 2 15,-2 2 0-15,-2 2 3 0,-7 2 2 0,-4-2 0 16,-2 2 3-16,-3-2-5 0,-1-1-1 0,-1-2-4 16,1-1 1-16,-1-3 1 0,1-5 0 15,1-1 1-15,-2-2-3 0,4-3 0 0,2 2-1 16,3-4-1-16,3-1 2 0,2-3-3 0,5 0-2 15,2-2 0-15,0-1-1 0,1 2 3 0,1-2 2 16,5 0 2-16,2-2 1 0,3-1 0 16,7 2-1-16,0-1-2 0,4-2 3 0,-2 2-3 0,-1-2 0 15,1 0-2-15,1-1-2 0,-1 1 4 16,2 1-1-16,-2 0 2 0,0 0-1 0,-4 1-1 16,4 0-2-16,-5 2-10 0,5 0-20 0,-3 0-53 15,-2 2-91-15,2-1-195 0,-1 1-607 16,-1 0-585-16</inkml:trace>
  <inkml:trace contextRef="#ctx0" brushRef="#br0" timeOffset="262651.5024">9500 10516 2455 0,'0'-5'217'0,"-3"-3"-44"16,2 1-28-16,1 3-23 0,0-1-18 15,0 0-18-15,0 2-25 0,0-1-17 0,0 3-17 16,0 1-14-16,0 0-5 0,0 0-11 0,0 0-5 16,1 0-2-16,-1 1-4 0,3 3-7 0,2-1-22 15,0 1-46-15,2 0-88 0,2 0-159 16,2-1-362-16,2 2-913 0</inkml:trace>
  <inkml:trace contextRef="#ctx0" brushRef="#br0" timeOffset="263074.9382">9669 10329 1679 0,'4'-6'331'0,"2"-7"-81"0,6-1-66 16,4 0-14-16,0 4-10 0,0-1-13 16,-1 3-23-16,0 1-37 0,1-2-27 0,-1 3-19 15,2 3-12-15,-2 3-10 0,3 1-5 16,0 3-3-16,-3 2-5 0,2 1 2 0,-1 4-3 15,-1 1-2-15,0 4 1 0,1 2-3 0,-4 3 0 16,1 1-1-16,2 3 1 0,-5 1-1 16,-2 1 2-16,-3 0 4 0,-5 1-2 0,0 1 5 15,-7 0-3-15,0 2-1 0,-4-3 0 0,-5 0-6 16,0-3 1-16,0-5-2 0,-2-2-1 0,0-3 4 16,2-4-1-16,5 1 0 0,3-4-2 0,3-2 2 15,3 1-3-15,2-3 0 0,4-2 3 0,0 0-1 16,6-3 2-16,8-1 1 0,6-3 0 15,7 0 3-15,8-3-2 0,3 1-1 0,4 0 0 16,-3-2 2-16,-1 2-1 0,-1-2 6 0,-2 0 5 16,-4 0 0-16,-4 1 8 0,-1 0 4 15,-3-1-3-15,-6 1 4 0,-2 2-1 0,-5 0 0 16,-3 1 1-16,-5 0-1 0,3 1-4 0,-7 2-4 16,-2 2 1-16,0 0-9 0,0 0-1 0,-2 0-4 15,1 1-8-15,-4 0 3 0,1 1-9 0,-4 3-17 16,-2 0-43-16,-1 2-103 0,-3-1-333 15,-3 1-1242-15</inkml:trace>
  <inkml:trace contextRef="#ctx0" brushRef="#br0" timeOffset="265919.5447">5674 11717 333 0,'-6'-3'305'0,"3"-5"-5"0,-2 0-49 0,2 1-19 16,2 1-12-16,1 0-21 0,0-1-18 0,-1 0-20 16,2 0-29-16,-1-2-27 0,4 1-19 15,1-1-16-15,4-2-10 0,3 1-6 0,0-2-7 16,8 0-5-16,0 3-5 0,5-2 0 0,-1 0-5 15,3 2-4-15,-3 3-8 0,-4 1-7 16,1 4-5-16,-3 1-5 0,-4 0 0 0,2 3-1 16,-3 2 0-16,-3 1-2 0,2 6-2 0,-2-1 2 15,-2 4 0-15,-5 3 3 0,-1 0 4 0,-5 3 1 16,-1 1 0-16,-4-1 2 0,-5-1 0 0,-1-1 2 16,1-1 2-16,-5-2-1 0,5 0-3 0,-6-2 0 15,7 0-3-15,-2-1 1 0,3-5-2 16,1-1-3-16,5-2-1 0,1-1-4 0,1-1-3 15,3-1 3-15,2-1 2 0,1 1 0 0,0 1 0 16,5-2 3-16,2 0-1 0,1 0 0 16,5-1 7-16,2 3-8 0,2 0 0 0,1 2-1 15,1 1-6-15,-1 1 6 0,-3 3-1 16,-1 0 2-16,-2 3 0 0,-4 0-2 0,1 1-2 16,-3 0 2-16,-3 0 3 0,-1 2-3 0,-3-1 3 15,-2 2-3-15,-4 1-3 0,-1-3 7 0,-3-1-1 16,-3-2 3-16,0 0 5 0,1-2-3 0,-6-1 2 15,2 0 3-15,-3-4 2 0,-1 1 0 0,1-3 2 16,-2-2-3-16,6-1-4 0,-3-1 6 0,3-4-2 16,0-1 1-16,-2-1 2 0,2 0-7 15,-1-2-4-15,3 0-1 0,-2-1-2 0,2 1 0 16,1 2-2-16,0-5-10 0,6 2-22 0,-2-1-32 16,4 2-65-16,2 2-120 0,2-2-258 0,5 2-1094 15</inkml:trace>
  <inkml:trace contextRef="#ctx0" brushRef="#br0" timeOffset="266128.6386">6143 11832 2432 0,'-10'-6'147'0,"0"1"8"16,-2-1-15-16,4 1-17 0,6 2-29 15,-2 2-33-15,0-1-31 0,3 2-16 16,1 0-13-16,1 0-9 0,0 1-2 0,3 1-6 0,-1 1-14 16,0 2-28-16,5 0-62 0,2-2-144 0,1 2-323 15,7-3-993-15</inkml:trace>
  <inkml:trace contextRef="#ctx0" brushRef="#br0" timeOffset="266454.0906">6349 11637 1760 0,'9'-7'234'0,"3"-4"-27"0,5 2-24 0,3 0-36 16,-4 4-41-16,-1 3-29 0,0 4-27 0,-1 1-15 16,-1 4-13-16,4 1-3 0,-4 4-5 15,4 3-1-15,-5 2 4 0,-1 1-4 0,0 4 2 16,-3 1-2-16,-3 2 0 0,0 3 6 0,-4-2-1 15,-1 0 2-15,-2-1 0 0,-5-3-2 0,3-2-1 16,-5-4 1-16,0 1 3 0,-1-3-5 0,0-4 1 16,2-1-2-16,-2-3-6 0,5 0 2 15,0-3-3-15,3-2 0 0,2-1 2 0,0 0 3 16,1-1 4-16,2-1-1 0,2-2-4 0,5-3-7 16,3-1-5-16,6-4-4 0,5-1-5 0,2 1-13 15,6-1-22-15,7 1-35 0,0 0-49 0,0-1-75 16,0 0-104-16,-1 1-106 0,-1-3-173 15,-4-1-219-15,-1-2 160 0</inkml:trace>
  <inkml:trace contextRef="#ctx0" brushRef="#br0" timeOffset="266764.193">7103 11616 1 0,'4'-9'636'15,"-2"-5"-101"-15,2 0-105 0,-4 2-73 0,0 2-68 16,-3 1-50-16,1 2-48 0,0 1-32 16,-3 1-25-16,2 0-30 0,0 3-24 15,-4 2-28-15,-1 1-20 0,-2 5-6 0,-4 0-1 16,-4 4 2-16,-2 4 1 0,-1 2 3 0,1 2-3 15,-1 3-2-15,0 3 4 0,2 2-14 0,-2 2-3 16,7 5-5-16,-1 2-7 0,4 4 3 0,2 4 0 16,5 1-1-16,3-2 0 0,3 1 1 15,8-4-1-15,4-7 3 0,7-3 1 0,8-7-1 16,2-5 1-16,4-5-3 0,-2-5-2 0,-1-4 2 16,-2-4 1-16,-5-6 1 0,-1-6 0 0,-4-2 1 15,2-2 0-15,-7-1 2 0,0-1 6 16,-6-2-4-16,-5 0 1 0,-3-1-1 0,-2 2-4 15,-3 1 4-15,-4 1-4 0,-6 5 1 0,-2 0-2 16,-5 4-4-16,0 2 2 0,-4 5-3 0,-3 3 1 16,-5 3-2-16,-4 4-4 0,0 4-3 0,4 1-23 15,2 6-46-15,3 1-119 0,11 4-394 16,3 1-1156-16</inkml:trace>
  <inkml:trace contextRef="#ctx0" brushRef="#br0" timeOffset="269072.9668">8868 11522 664 0,'0'-6'643'0,"0"-1"-282"0,0-3-85 0,0 4-41 16,0 3-33-16,0-1-28 0,0 3-27 16,-1 0-40-16,1 1-38 0,-1 0-30 0,1 2-26 15,-2 2-5-15,-3 3-1 0,2 1 8 0,-2 4 5 16,-2 3 5-16,1 0 4 0,2 3 3 0,-2 4 0 16,4 1-3-16,1-1-2 0,0 3-3 15,1-2-4-15,1 1-1 0,1-2-5 0,4-1 1 16,-2-2 0-16,4-2-4 0,3-1 1 0,-2-4 1 15,2-1 2-15,4-1-1 0,0-2 5 16,2-4 0-16,-3-4-1 0,3 0 5 0,-3-1-3 16,4-6 0-16,-4 0-2 0,4-3-4 0,-5-2 0 15,2-1-3-15,-5-1 1 0,1-1-2 0,-2-3-2 16,-3 1 0-16,2 1-3 0,-1-1 0 16,-2 2 1-16,0 0 0 0,-2 3 1 0,-2-1-3 0,0 3 2 15,3 0 3-15,-3 2 2 0,-1 4 4 16,1 0 0-16,-1 2-1 0,0 2-6 15,0 0-3-15,0 1-7 0,0 0-4 0,0 4 3 0,0 0-1 16,0 4 1-16,1 4 3 0,0 2-1 16,-1 2 2-16,1 3 1 0,0 1 0 0,1 0-2 15,0-1 1-15,-2 2 0 0,0 1-4 0,-2 0 2 16,2 1-3-16,0 1 2 0,0 0 0 16,-2 0-6-16,2-1-11 0,0-1-21 0,2 0-28 15,1-2-36-15,-1-5-52 0,1 2-76 0,4-5-143 16,0-3-327-16,-2-4-879 0</inkml:trace>
  <inkml:trace contextRef="#ctx0" brushRef="#br0" timeOffset="269258.8671">9305 11776 1744 0,'2'-12'338'0,"1"-4"-39"0,0-2-76 0,2 5-45 0,-1 2-25 15,-2 2-22-15,1-1-30 0,-1 3-24 16,-1 3-20-16,-1 1-17 0,0 2-14 0,0-1-15 15,0 4-15-15,0-2-7 0,0 3-2 16,0 2 4-16,0 2 4 0,0 0-11 0,1 3-33 16,1-2-55-16,0 1-92 0,5-1-175 0,1-1-502 15,2-1-711-15</inkml:trace>
  <inkml:trace contextRef="#ctx0" brushRef="#br0" timeOffset="269608.4044">9715 11512 1952 0,'0'-7'306'0,"2"-1"-44"0,-1-3-56 0,-1 3-33 15,0 2-24-15,-1 3-28 0,-1 1-38 0,-2 0-34 16,2 5-23-16,0 0-16 0,-5 5-8 0,-3 4 6 16,-1 4 4-16,-1 1 4 0,-3 3 5 15,1 4-3-15,2 2 0 0,-2 3-2 0,1 3-2 16,3 2-3-16,2 3-6 0,3-1 1 0,2 2-5 15,4-2 3-15,3-1 3 0,4-3-3 16,3-5 9-16,1 1-7 0,5-7 2 0,-1-4 2 16,5-2-6-16,-2-6 5 0,4-4 1 0,-2-4 1 15,-1-4 1-15,0-3 1 0,-2-2 1 0,-3-7 0 16,-2 1 3-16,-3-2-4 0,-2-1-2 16,-6-2 1-16,0 0-6 0,-5 1 0 0,0-2-1 15,-6 2-1-15,-2 2 0 0,-2 4 1 0,-3 1-1 16,-4 1-3-16,-5 2 1 0,0 2-1 0,-2 3-3 15,3 3 4-15,-2 6-9 0,1 0-3 16,3 4-20-16,2 3-50 0,1 5-114 0,6 3-442 0,0 5-1121 16</inkml:trace>
  <inkml:trace contextRef="#ctx0" brushRef="#br0" timeOffset="272056.3829">5759 13119 1 0,'-4'-1'39'16,"-4"-6"344"-16,-1 1-56 0,5-1-32 0,-1 2-35 15,2 1-36-15,2-1-24 0,-2 1-17 0,0-1-18 16,2 0-16-16,1 0-22 0,0 1-16 0,0-2-12 16,1-1-13-16,2 2-11 0,0-3-13 15,0 2-8-15,4-1-7 0,-1 1-6 0,2 0-5 16,2-2-11-16,0 3-6 0,3 2-9 0,-2 0-5 16,3 3 0-16,-3 2-2 0,0 0-1 15,3 1-1-15,-3 3-1 0,1 4-2 0,-1 0 3 16,0 4 1-16,-2-1-2 0,-2 3 2 0,-2 3-2 15,-2 0 0-15,-3 5 5 0,-3-1 0 16,-2 1 4-16,-5 0-1 0,-4 0 1 0,2 0-1 16,-6 0-1-16,-1-3 4 0,2-2-3 0,-1-1 1 15,0-1-1-15,-2-4-4 0,3 1 3 0,2-5-3 16,0-1 2-16,6-2 0 0,3-3 2 16,1-2-1-16,2 0 4 0,3-1 8 0,0 0 5 15,1-1 9-15,1 0-3 0,2-2-9 0,-1 1-5 16,5-4-12-16,3-1-2 0,1 2 0 15,6-1-2-15,1 1 0 0,2-1 0 0,1 1 2 16,-1 2-2-16,5-1 2 0,-3 2-1 0,0 0-3 16,-1 2 3-16,2 0-2 0,-2 0 2 15,-3 1 1-15,-1 0-3 0,-1 1 2 0,-2 1-3 0,-3-1-2 16,1 2-5-16,-3-2-14 0,0 0-19 0,-2 2-28 16,-2-1-35-16,-2-2-40 0,1 1-54 15,-1-2-85-15,0 0-128 0,0-3-394 0,0 0-426 16</inkml:trace>
  <inkml:trace contextRef="#ctx0" brushRef="#br0" timeOffset="272220.2867">6148 13224 779 0,'1'-6'489'0,"-1"-4"-90"0,2 0-92 16,-2-2-35-16,1 4-37 0,0-1-49 16,-1 1-46-16,0 2-43 0,0 1-27 0,0-1-21 15,0 3-15-15,0 1-12 0,0 2-11 0,0-1-10 16,0 1-14-16,0 0-7 0,1 2-24 0,3 1-66 15,1-1-153-15,4 3-411 0,3-3-915 16</inkml:trace>
  <inkml:trace contextRef="#ctx0" brushRef="#br0" timeOffset="272554.9866">6621 12927 1958 0,'-13'-3'280'0,"-7"2"-97"16,-3 0-36-16,7 3-2 0,3 2-20 0,1 0-31 16,-1 1-33-16,6 1-25 15,1 1-16-15,2 4-7 0,1-1 1 0,3 2-4 0,5-1 4 16,-1 3 0-16,5 0 3 0,3 2 4 0,3-3 3 16,0 2-1-16,4 1-3 0,1-2-4 15,3 0-5-15,-1 3-3 0,3-3 1 0,-3 2-5 16,-1 0 1-16,-1 0-1 0,0-2-3 0,-4 1 3 15,-3 0 0-15,-3-1 0 0,-4-2 0 16,-1 0-2-16,-4-3 1 0,-1 3 0 0,0-3 4 16,-4 1-2-16,-2 0 4 0,0-2 2 0,-2 0-1 15,-3 0 5-15,-4-2-2 0,2-3 0 0,-5 1-4 16,1-2-2-16,0 2-1 0,-1-3-5 16,-2 0-2-16,1-1-16 0,-2-1-23 0,2-3-33 15,-2 1-66-15,0-2-110 0,2-1-271 0,-1-1-1112 0</inkml:trace>
  <inkml:trace contextRef="#ctx0" brushRef="#br0" timeOffset="272863.5376">6524 13015 2134 0,'-4'-5'284'16,"1"-2"-34"-16,-1 0-64 0,4 2-26 0,3 1-31 15,0-3-37-15,0 3-27 0,4-2-19 0,1 0-18 16,5 1-7-16,4-1 0 0,4 1-3 16,4 2-1-16,3-2 5 0,3 1-3 0,0-2-1 15,1 1 1-15,-3 1-3 0,1-1-3 0,-6 1 2 16,-1 0-6-16,-2 1-1 0,-7 1 1 16,0 0-2-16,-6 2 4 0,-1-1 3 0,-4 1 0 0,0 0 4 15,-3-2 3-15,0 2-2 0,-3 0-2 0,2 0 0 16,0 2-10-16,1-2 3 0,-1 0-3 15,1 0-6-15,-2 1 5 0,-4-1-7 0,1 1-6 16,-5 2-18-16,0 3-28 0,-3 2-60 0,-2 2-123 16,2 4-468-16,-5 2-1041 0</inkml:trace>
  <inkml:trace contextRef="#ctx0" brushRef="#br0" timeOffset="274928.8626">8689 12836 1369 0,'-3'-7'280'16,"2"-2"21"-16,0-3-37 0,2 2-37 0,3 2-32 15,-3 2-34-15,1 4-37 0,-2-1-29 16,0 3-23-16,0 0-33 0,0 1-18 0,0 1-10 16,0-2-13-16,0 5 6 0,1 2 2 0,-1 2 5 15,2 3 7-15,4 2 6 0,-4 5 10 0,0 3 4 16,3 2 11-16,-2 3-6 0,-1 0-4 15,1 2-5-15,1 1-13 0,-2-5 0 0,-1 0-6 16,0 0-1-16,-1-4-1 0,3 3-1 0,-3-4-1 16,0 1-3-16,0 0 2 0,0-2-4 0,0 0-1 15,0-5 1-15,1 3-4 0,-1-3 2 16,2-2-1-16,-2 1-1 0,1-3 4 0,0 1-12 16,0-1-14-16,4-3-29 0,-3 2-34 0,0-5-54 15,5 0-88-15,-2-2-210 0,6-3-762 0,1-4-266 16</inkml:trace>
  <inkml:trace contextRef="#ctx0" brushRef="#br0" timeOffset="275114.9627">8925 13092 2115 0,'-2'-8'216'0,"-1"-5"12"0,1-1-34 15,2 3-28-15,1 2-30 0,-1 0-30 0,-1 3-27 16,1 1-29-16,-1 0-16 0,-1 3-15 15,1 1-10-15,1 0-9 0,0 1-9 0,0 1-4 16,0 1-18-16,1 3-31 0,1 1-81 0,0 2-148 16,6 1-324-16,1 0-1012 0</inkml:trace>
  <inkml:trace contextRef="#ctx0" brushRef="#br0" timeOffset="275564.9251">9159 12880 1788 0,'-1'-11'219'0,"2"-7"10"0,0-3-36 0,8 2-31 16,1 2-19-16,2-2-21 0,0 1-25 0,3 1-23 16,1 0-15-16,2 2-16 0,3 1-9 0,-1 3-10 15,2 5-9-15,0-3-1 0,-1 6-7 0,-6 2-2 16,-3 2-2-16,1 3-3 0,-5 5 1 0,2 0-2 15,-1 2-1-15,-3 3 4 0,-2 3-2 16,-4 4 3-16,0 2-2 0,-3-2 1 0,-4 2 0 16,-4 1 2-16,0-6 1 0,-1 5 1 0,-3-3 1 15,4-1-4-15,-1-3 0 0,0 0 0 16,3-3-2-16,1-2 1 0,5-1-2 0,0-3-1 16,5-1 0-16,0-2 1 0,3 1 4 0,3 0 1 15,8-1 0-15,-1 0-2 0,5 1-2 0,5 0 1 16,-4 0-2-16,3 1 2 0,-4 1-2 15,0 1-2-15,-2 0 1 0,-4 4 0 0,2-3 2 16,-5 4 0-16,-1-2 1 0,-2 1 0 0,-5 3 1 16,-1-1 4-16,-3-1 4 0,-3 2 6 0,-4 0 7 15,-2-2 3-15,-2 2 2 0,-5-3 1 0,-2 0 0 16,-3 0-3-16,-6 0-4 0,0-4-6 0,0 3-6 16,-3-1-2-16,-4-3-3 0,3 0 0 15,-2 0-6-15,1-1-28 0,1-3-67 0,6 1-194 16,-1 0-958-16,4-5-489 0</inkml:trace>
  <inkml:trace contextRef="#ctx0" brushRef="#br0" timeOffset="278146.5275">5542 14051 1046 0,'0'-7'302'0,"1"-1"-42"0,1-3-26 16,1 4 8-16,-1 1-16 0,1 1-17 15,-3-1-41-15,0 3-52 0,0 3-37 0,-1 0-36 16,1 0-24-16,-2 3-10 0,1 3-6 0,-2 1 4 15,1 5 7-15,-3 3 6 0,1 4 4 0,1-1 5 16,-4 2-2-16,4 2-3 0,-1-1-3 16,0 2-5-16,3-3-3 0,0 1-1 0,0 1-3 15,2-4-2-15,0 0-3 0,2-2 1 0,3-5 1 16,1 1 3-16,0-3 9 0,5 0-4 16,0-3 1-16,0-3-2 0,-1-2-2 0,1-1 3 15,-1-1 0-15,0-2 1 0,3-1-8 0,-2-5 4 16,-1 1 0-16,-3-1-1 0,4-5 4 0,-5 3-5 15,0-1 0-15,1 0 0 0,-3-2-4 0,0 0 6 16,-2 2-3-16,4 0-1 0,-6 4 3 16,1-3-3-16,1 1 4 0,0 1 4 0,-2-2 9 15,0 4 2-15,1 2 2 0,0 0-5 0,-2 3-5 16,1 2-7-16,-1-2-4 0,0 4-4 16,0 0-6-16,0 1-2 0,2 3 0 0,0 2 2 0,0 4 6 15,2 1-2-15,1 5 0 0,-3 1-2 16,2 3-5-16,1-1 6 0,-1 1 1 0,0 0 0 15,-3 1 5-15,1 0-7 0,1-1 1 16,1-1-1-16,-2-1 1 0,-2 2 0 0,1-3-2 16,0 2-11-16,-1-1-20 0,2-3-21 0,-2-1-39 15,0-1-51-15,0-5-80 0,0-3-175 0,1-2-488 16,0-5-720-16</inkml:trace>
  <inkml:trace contextRef="#ctx0" brushRef="#br0" timeOffset="278334.437">5921 14247 1846 0,'-1'-6'239'0,"0"-2"-8"0,0-2-41 0,0 2-16 16,1 2-32-16,-2 2-34 0,2-1-31 0,-1 3-28 16,1-1-22-16,-2 3-15 0,2 0-15 15,0 0-18-15,0 3 7 0,0-1-3 0,0 0-18 16,2 3-45-16,-2 1-122 0,3 0-225 0,-1 1-597 15,3-3-247-15</inkml:trace>
  <inkml:trace contextRef="#ctx0" brushRef="#br0" timeOffset="278585.9127">6135 14137 1922 0,'-1'-5'301'0,"0"-2"-29"15,1-2-71-15,0 4-20 0,0 1-23 0,1 3-32 16,-1 0-35-16,-1 2-34 0,1-1-31 16,0 1-11-16,0 3-9 0,1-1-1 0,0 3 1 15,4 4 1-15,-3 0-1 0,-1 4 5 0,4 0 4 16,-2 4-2-16,-1-2-1 0,1 3-3 16,0 0-5-16,1 1 4 0,-4 0 1 0,2 1 0 0,1 0 1 15,-2 1-4-15,2 0-4 0,-2-2-5 16,0 1-14-16,2-1-30 0,2 1-47 0,-3-1-93 15,0-1-179-15,3-2-580 0,-2-1-698 0</inkml:trace>
  <inkml:trace contextRef="#ctx0" brushRef="#br0" timeOffset="279000.9054">6409 14134 2356 0,'-2'-4'186'16,"1"2"-7"-16,-1-4-55 0,0 6-29 0,2 1-31 16,0 3-25-16,-2-1-9 0,1 5 2 15,-1 4 3-15,2 1 2 0,-1 4-7 0,1 1-7 16,0 0-3-16,1 3-4 0,1-1-4 0,3-1-2 16,-2 1-3-16,4-4 0 0,2 1 2 15,1-1 2-15,5-4-3 0,0-1-1 0,2-3-3 16,2-3-6-16,1-2 4 0,-2-1-6 0,-4-5 2 15,2-3-1-15,-4-1 1 0,-2-4 2 16,-1 0 0-16,2-3 4 0,-4-1-3 0,-1-3 2 16,1-3-2-16,-4 0-1 0,3 1 4 0,-4-1 2 15,-1 1 3-15,0 2 5 0,-1 1 9 0,0 5 9 16,0 0 10-16,0 5 5 0,1 2-1 0,-1-1-3 16,0 4-8-16,0 1-15 0,0 1-5 0,-1 1-9 15,1 1-3-15,0 4 7 0,1 0-11 0,-1 5 1 16,1 3 0-16,4 4-3 0,-3 1 5 15,-1 2 3-15,3 3-3 0,1 0-2 0,0 5 6 16,2 0-2-16,2 2 3 0,0 4-3 0,2 0-30 16,-1 4-69-16,1 1-206 0,1 0-1010 15,-2-6-465-15</inkml:trace>
  <inkml:trace contextRef="#ctx0" brushRef="#br0" timeOffset="281304.0346">8121 14045 689 0,'-3'-5'279'0,"2"-1"-16"16,0-2-10-16,2 0-29 0,0 2-19 0,5-4-33 15,0 4-38-15,1-3-29 0,4 1-22 0,3 0-16 16,2 0-13-16,2-1-9 0,5 2-11 0,1 0-7 16,-2 4-8-16,-1-1-8 0,-2 3-1 15,-5 5-3-15,2-1-4 0,-3 3 0 0,-3 2-3 16,-1 1 1-16,-5 0 0 0,2 3 1 0,-4-2 0 16,0 2 1-16,-2 2 4 0,-4 1-1 15,-3 1 5-15,-3 2-2 0,0 0 0 0,-2-4 0 16,1 4-2-16,-1-6-1 0,0-1 0 0,-3 1 1 15,5-5 0-15,0-1-2 0,5-2 0 0,-1 1-2 16,5-4 0-16,-1-1 3 0,2 0 0 0,2-1 3 16,-1 2 0-16,5-3 2 0,1-3-3 15,7 1 1-15,0-3 1 0,5 2-6 0,2-1 1 16,0 4-3-16,1 1-4 0,2 1 5 0,-2 1-2 16,-2 1 1-16,-1 4-3 0,-3 0 2 0,1 3-2 15,-4 0 1-15,2 1 4 0,-5 1-3 0,-4 2 1 16,2 2-1-16,-5-1 0 0,0 0 4 15,-3 0 2-15,-4-2 6 0,0 3 0 0,-4-3 4 16,0 2 1-16,-2-1 3 0,-1-2 4 0,-1 1-3 16,-1-1 1-16,-4-3-3 0,-2 2-8 15,4-1 3-15,-5-2-4 0,2-1 1 0,-1 1 0 16,4-4-4-16,-2-1-1 0,-3-2-2 0,7-1 0 16,-4 0-11-16,5-2-22 0,1-2-50 0,2 2-89 15,0-3-194-15,6-1-655 0,-1-3-485 0</inkml:trace>
  <inkml:trace contextRef="#ctx0" brushRef="#br0" timeOffset="281496.4131">8674 14144 875 0,'0'-8'931'15,"-1"-5"-620"-15,0 1-64 0,0 1-45 0,0 4-56 16,-1 3-37-16,-1 1-40 0,2 1-33 0,0 1-22 15,1 1-21-15,0 0-2 0,0 3-18 16,1 0-41-16,5 3-78 0,-2-1-192 0,6 2-607 16,5-2-454-16</inkml:trace>
  <inkml:trace contextRef="#ctx0" brushRef="#br0" timeOffset="281821.7553">9066 13969 1855 0,'-15'-1'253'0,"-1"-1"-10"16,-6 1-45-16,6 2-30 0,4 2-40 0,-3 1-39 15,7 3-33-15,1 2-16 0,0-2-10 16,3 2-5-16,3 2 1 0,2 0-4 0,3 3 0 16,4 2 0-16,3-2 2 0,6 1 1 0,-1 2 0 15,7 0-4-15,2 0-6 0,-1 1-2 0,2 1-4 16,0-2 1-16,1 1 3 0,-6 1-8 0,1-4-1 15,-4 0-3-15,-2-2-6 0,-4-1 9 16,-3 0 0-16,-5-4-3 0,2 1 2 0,-4 0-1 16,-3-2 0-16,0 1 4 0,-6-1 6 0,1 0-3 15,-2 0 4-15,-8 1-4 0,2-4-5 0,-5 1 7 16,-2-2-5-16,-1 0 1 0,-3-1-3 16,1 0-6-16,-1-2-7 0,0 0-13 0,-3 0-17 15,1-1-31-15,1-1-43 0,1 0-78 0,2-4-173 16,2 1-547-16,2-5-692 0</inkml:trace>
  <inkml:trace contextRef="#ctx0" brushRef="#br0" timeOffset="282121.0529">9029 13986 2162 0,'0'-6'252'0,"0"1"-15"0,0-2-52 0,2 0-23 15,5 0-29-15,0 0-31 0,-1 0-25 0,6-1-21 16,3 1-10-16,2 0-2 0,5 0-12 16,2 0-5-16,5 1-6 0,1 3-7 0,2-1 3 15,-1-1-4-15,1 3 0 0,2 1-2 0,-7 0-3 16,0-1-2-16,-5 1 1 0,-2 0 8 16,-1 1-8-16,-7-1 4 0,-3 0-3 0,-1 0-2 15,-6 1 11-15,-1 0 3 0,-2 0 2 0,1 0-2 16,-1 0-4-16,0 0-5 0,0 0-4 0,-4 0 4 15,2-2-8-15,-5 2-1 0,-1 0-7 16,-3 0-19-16,2 2-16 0,-2-1-54 0,-1 2-129 16,-1 4-557-16,1-2-996 0</inkml:trace>
  <inkml:trace contextRef="#ctx0" brushRef="#br0" timeOffset="287424.7458">5349 15232 1 0,'-7'-4'298'0,"5"-2"19"0,-5-3-64 15,4 4-18-15,3-1-38 0,-1-1-40 0,1 2-38 16,0 1-24-16,0-1-10 0,1 0-9 15,0-2 2-15,4 3-5 0,-1-2-2 0,2 3 5 16,-1-4-6-16,1 2 6 0,2 0-2 0,0 0-4 16,5 0-2-16,-3-2-7 0,4 1-4 0,-2 2-12 15,0-1-4-15,5 2-11 0,-4 0-6 16,4 0-5-16,-4 5-11 0,4 0-1 0,-5 2-6 16,0 3-1-16,1 1 6 0,-1 3-6 15,-2-1 3-15,-3 4-1 0,0-2-2 0,-2 3 2 0,0 4 0 16,-4-2 3-16,-1 5-4 0,-4 2 9 0,-2 1 2 15,0 1-3-15,-4 0 9 0,-4-3-9 16,-1 0 0-16,-2-2 0 0,0 0-2 0,-1-2-1 16,1-2 1-16,-2-1 2 0,0-1-1 15,3-3 1-15,0-2 0 0,-1 0-3 0,3-3 7 0,3-2-3 16,2 0 6-16,-1-4 4 0,6 2 2 16,1-3 8-16,3-1 0 0,0-2-4 0,2 1-9 15,1-1-7-15,-1 0-6 0,2-2-3 0,3 1 2 16,2 0-6-16,2-1 1 0,5 3 3 15,-1 0-6-15,5-1 6 0,0 1-2 0,0 0 0 16,0-2 2-16,-3 3 1 0,2 1-1 0,-3 0-1 16,0-2 6-16,-2 2-8 0,-3 0 3 0,-2 0 0 15,2 2-4-15,-2-2 5 0,-2 0-3 0,-1 0-2 16,2-2-1-16,-5 2-9 0,4 0-10 0,-4 0-26 16,3 2-37-16,-3-2-69 0,4-2-136 15,-3 1-262-15,3-1-1000 0</inkml:trace>
  <inkml:trace contextRef="#ctx0" brushRef="#br0" timeOffset="287619.2126">5809 15327 1907 0,'-7'-4'274'0,"-2"-7"-26"0,2 0-25 0,0 1-49 16,4 2-55-16,-4 2-48 0,5 2-32 0,-2 1-21 15,1-1-10-15,2 4-14 0,1 0-11 16,0 2-7-16,1 2-37 0,1 0-63 0,1 2-132 16,0 1-280-16,7 1-1034 0</inkml:trace>
  <inkml:trace contextRef="#ctx0" brushRef="#br0" timeOffset="287862.4712">6024 15175 1865 0,'-2'-6'329'0,"-1"2"-59"0,-2-1-54 16,4 3-25-16,1 4-50 0,0-2-43 15,0 1-35-15,0 0-25 0,0 0-16 0,0 2-5 16,1 5 0-16,1 0 3 0,1 4 8 16,0 3 0-16,-2 1 2 0,2 1-2 0,0 4-7 15,-2 0-3-15,0 2-6 0,-1 0-1 0,0-3-2 16,-1 2-1-16,1-1-3 0,-1-1-2 0,-1-2 3 15,2 1-5-15,2 0-3 0,-1-2-11 16,0 1-24-16,2-4-32 0,3 1-47 16,-3-4-69-16,3-4-138 0,-1-1-306 0,-1-3-988 0</inkml:trace>
  <inkml:trace contextRef="#ctx0" brushRef="#br0" timeOffset="288320.5526">6212 15179 2002 0,'2'-9'213'0,"1"1"-37"0,5-3-25 15,1 2-21-15,2 3-20 0,-1 2-24 0,1 1-32 16,3 3-17-16,1 2-10 0,4 3-6 0,1 1-2 16,1 3-4-16,0 1-1 0,0 3-3 15,-1 2 0-15,1 3-2 0,-2 0-1 0,-3 0 2 16,0 5-4-16,-4 1 3 0,-2-1-2 0,-1 2-3 15,-3-2 4-15,-5 0-1 0,-4-2 5 0,-3 0 1 16,-3 1-2-16,-1-2-1 0,-1-1-2 16,-6-2 0-16,4 1-1 0,0-2 2 0,-3-4-2 15,3 1-2-15,2-4-1 0,-1-2 0 0,1-2 1 16,4-1 1-16,1 0-5 0,4-2 1 16,2-2-3-16,0 0 2 0,0 0 0 0,1 0 4 15,1-1 6-15,5 1 3 0,2-2 9 0,7-3-3 16,5 1 1-16,4-5 2 0,3 4-5 0,2-1 0 15,1 1-5-15,-1-3 2 0,-2 3 0 16,0 0 1-16,0 0 2 0,-5 4-4 0,-1-2 1 16,-4 2-2-16,-1-1-2 0,-5 0 4 0,-3 2-7 0,-6 0 1 15,1 0-2-15,-2 0-3 0,-2 0 7 16,0 0-1-16,0 1 3 0,-2 0-3 16,2-1 0-16,-2 0-6 0,0 0 2 0,-1-1-1 15,1 1-4-15,-5 1 2 0,2-1-20 0,-2 3-39 16,-2-3-66-16,1 2-176 0,-1 0-836 0,-3-2-593 15</inkml:trace>
  <inkml:trace contextRef="#ctx0" brushRef="#br0" timeOffset="290784.4021">8104 15161 655 0,'-2'-3'276'0,"-3"-3"-20"0,2-2-4 0,1 2-25 16,2 2-25-16,-1-2-35 0,1-1-32 0,1 1-21 15,-1 0-18-15,1 1-18 0,0-2-9 16,1 1-7-16,4 1-10 0,-2-2-4 0,3-2-6 16,3 2-6-16,1 2-1 0,-1-3-3 0,7 2-4 15,-3 0-6-15,4 2-1 0,-2-1-3 0,3 3-4 16,-1 1 0-16,-1 0-5 0,-3 1-1 0,-4 1-4 15,1 1-2-15,-1 4 1 0,-1-2-3 0,-2 4 2 16,-3 3-2-16,3-2 2 0,-6 5-2 16,-1 0 3-16,-2 1 5 0,-5 3-3 15,-2-2 5-15,-1 0-1 0,-4 0-4 16,-2 0 6-16,0 0-4 0,-3-5 2 0,1 0 0 0,-2-2-4 0,8 0-1 16,1-2 0-16,1-3 3 0,3 0-3 15,3-2 3-15,1-2-3 0,3 0-3 16,0 1 4-16,4-2-1 0,-1-1 4 0,7-1 2 0,1 0-3 15,6-1-3-15,4 2-2 0,0 0 0 16,-1 1-1-16,0-3 1 0,-1 6 0 0,-5 0-4 16,3 0 4-16,-3 3-4 0,1 0 3 0,-4 2 1 15,0 4-3-15,-2 0 1 0,-3 3-1 0,1-1 1 16,-4 1 1-16,2 0 1 0,-4 0 2 16,-2 1-2-16,-3-3 4 0,1 3-1 0,-1-2 1 15,-4 0 3-15,-2 0-4 0,-1-2 5 0,0 1-2 16,-4-3 2-16,1-1 5 0,-3 1-2 15,4-3 3-15,-6 0-1 0,-1-1-1 0,0-4 0 0,-1 3-2 16,-1-4 1-16,2-2-6 0,-2-1 3 0,2 0-3 16,-1-3-1-16,2-1 2 0,0-3-4 15,5 1-1-15,0-2-11 0,2 0-13 0,3-2-29 16,6-1-38-16,1-1-58 0,5-1-101 0,6-1-191 16,5 1-561-16,5 1-367 0</inkml:trace>
  <inkml:trace contextRef="#ctx0" brushRef="#br0" timeOffset="290996.8798">8609 15213 1863 0,'-2'-3'328'0,"-2"0"-58"16,3-2-56-16,0-1-40 0,0 4-35 0,0-1-37 15,0 1-24-15,-1 2-20 0,0 0-19 0,1 0-14 16,0 0-17-16,0 0 0 0,0 1-10 0,0 0 2 15,0 3 1-15,1 0-9 0,-3-1-9 16,6 0-24-16,-1 1-42 0,2 0-74 0,4-1-158 16,3 1-388-16,1-2-905 0</inkml:trace>
  <inkml:trace contextRef="#ctx0" brushRef="#br0" timeOffset="291317.9021">8958 15098 1955 0,'-3'-5'322'0,"-4"-1"-75"0,2-2-39 0,-1 2-49 16,0 3-50-16,0 3-28 0,-1 0-24 0,-3 3-16 15,1 4 0-15,1 0-14 0,-3 2 0 0,3 3-3 16,0 1-6-16,1 2-1 0,-2 1-4 0,5 0 0 16,-2 4-6-16,4 0 3 0,2-1-3 15,0 1-4-15,1-2 7 0,4 0-5 0,-1 0 0 16,3-4 4-16,-1-2-2 0,3-5 2 0,3 1 1 15,5-5 3-15,-1-1-5 0,0-4 6 16,4-1-1-16,-2-5-3 0,1 0 7 0,-5-3-7 16,1-2 2-16,-4-2 2 0,-3-1-8 0,-4-4 6 15,-1 2-4-15,-1-2 2 0,-5 0 3 0,1-2-2 16,-5 3 0-16,1-1-5 0,-6 1 5 16,-2 2-6-16,1 3-1 0,-6 1 0 0,-3 4-12 15,-5 3 8-15,-4 2-15 0,-3 4-36 0,-4 4-103 16,-2 4-459-16,-2 3-1152 0</inkml:trace>
  <inkml:trace contextRef="#ctx0" brushRef="#br0" timeOffset="293956.616">5616 16227 524 0,'-1'-4'346'0,"0"-6"-21"0,0 1-53 0,1 0-14 16,1 1-18-16,0 0-27 0,0 1-38 0,0-1-24 16,1 2-32-16,0 2-12 0,0 1-17 0,-1 1-17 15,-1 1-15-15,0 2-21 0,-1-1-17 16,-1 2-15-16,2 2 0 0,-2 2-2 0,0 2 1 16,2 4 11-16,-1 3-4 0,0 4 4 0,0 0 2 15,1 4-1-15,0-1 1 0,0 1-4 16,0-1 1-16,1 0-6 0,1-1-1 0,4-2-1 15,-2 1-4-15,4-3 8 0,0-2-7 0,3-2 6 16,0-2 2-16,1 0-7 0,5-5 9 0,-2-1-2 16,7-5 1-16,-4 0-3 0,2-5-2 15,-2 0 1-15,1-3-3 0,-6-4 3 0,2 2-3 16,-1-4 1-16,-4 1 3 0,1-2-7 16,-2-1 4-16,-5 0-3 0,3-2 0 0,-4 2 4 15,0 2-2-15,1-1 1 0,-3 5-2 0,-1-3 2 16,0 4-2-16,0 1 3 0,0 0 3 0,0 4-2 15,0-1 9-15,0 2-1 0,0 0-1 0,0 0 1 16,0 3-8-16,0 2-2 0,-1-1-7 0,1 4 0 16,0 0-1-16,-2 3 0 0,0 3 5 0,2 3-6 15,-1 1 5-15,-1 2-1 0,2 0-2 16,-1-1 5-16,0 2-3 0,0 2 2 0,1-2-2 16,0 4-2-16,0-1-1 0,0-2 2 15,1 2 0-15,1-1-4 0,3-2-5 0,-1 2-22 0,2 0-29 16,-1-1-39-16,2-2-60 0,3-3-90 15,-1-2-171-15,-1 0-453 0,3-4-669 16</inkml:trace>
  <inkml:trace contextRef="#ctx0" brushRef="#br0" timeOffset="294146.7224">6098 16420 1801 0,'-5'-6'247'0,"2"-4"1"0,-3-2-44 15,5 0-16-15,-1 5-32 0,1-1-36 0,-2 2-33 16,2-1-31-16,-2 5-19 0,2-1-15 16,1 3-18-16,0 0-10 0,1 3-9 0,0-1-11 0,4 1-15 15,-1 3-40-15,1 2-69 0,5-2-149 16,-1 3-331-16,3 0-937 0</inkml:trace>
  <inkml:trace contextRef="#ctx0" brushRef="#br0" timeOffset="294595.1116">6281 16309 1465 0,'-3'-8'256'0,"1"-3"-3"0,1-4-23 16,2 3-26-16,1 1-34 0,4 3-37 15,0-2-34-15,1 1-28 0,5-1-14 0,0 1-10 16,2 3-11-16,-3 1-8 0,1 3-11 0,2 3-4 15,-1 1-5-15,-1 3-1 0,-1 0 0 0,-1 5-3 16,0 0 0-16,0 2-2 0,-3 0-1 0,-4 0 6 16,-1 3-1-16,-3 0 3 0,0 3-2 15,-5-1-2-15,1-1 2 0,-4-3 1 0,0 1 1 16,2-3-4-16,1 1-1 0,-1-3-3 0,5 0-3 16,1-3 5-16,1-1-3 0,1-1 4 0,1 1-2 15,4-2-2-15,1 1 5 0,4-2 0 0,2-2 3 16,-1 1 0-16,1 1-1 0,2 0-5 0,-1-1 0 15,-1-1 0-15,1 1-2 0,-3 1 4 16,-2 1-4-16,-1 4-1 0,-1-1 2 16,1 1-1-16,-1-2 5 0,-3 2 2 0,2 1-3 0,-3-1-2 15,-3 0-5-15,0 2 2 0,0-1 2 0,0 2 5 16,-1 0 1-16,0-1-3 0,-3 4 3 16,1-5-2-16,1 1 4 0,-2-1 7 0,-1-3-6 15,0 0-2-15,0 1-3 0,-3-4-5 0,3 1 3 16,-3-2 1-16,0 0-8 0,-2-1-15 15,2-1-24-15,2-2-41 0,-2-2-70 0,5-4-149 16,-2 1-441-16,5-6-872 0</inkml:trace>
  <inkml:trace contextRef="#ctx0" brushRef="#br0" timeOffset="295052.9091">6752 16207 1650 0,'-8'-1'286'0,"-2"0"-34"0,-2-2-31 0,5 3-36 16,4 2-47-16,0-1-53 0,-1 1-33 16,3 1-18-16,1 0-3 0,3 2 1 0,2 3 7 15,2 0 0-15,4 2-4 0,2 1 1 16,5 1-5-16,1 2-3 0,2 2-2 0,2-2-10 16,-3 2-4-16,5 2-6 0,-2-2-1 0,-2 3-1 15,-1 0 3-15,-2 0-2 0,-3 3-3 0,-2-5 1 16,-1 3-2-16,-6-2 3 0,-2 2 5 0,-4-2-5 15,-3 0-2-15,1-2-2 0,-5-1-2 16,1-4 4-16,-3-3 3 0,0 0-1 0,0-2 0 16,-1-2 0-16,-3-1-2 0,2-3 5 0,-4 0 2 15,3-4-9-15,-1-1 2 0,-2-2-6 16,2-4-2-16,-2 0 1 0,0-5 0 0,1-1 1 16,2-1-2-16,-1-3 4 0,6-3-5 0,2 1 0 15,5-4 6-15,3-2-4 0,5 0 4 0,3 0-2 16,4-3-4-16,0 1 5 0,1 4 4 0,-2 0 2 15,0 4 6-15,-1 0-1 0,-2 3-3 16,-2 1 6-16,-6 2 2 0,0 2 3 0,0 3 3 16,-7 1-3-16,1 4-4 0,-6-4-3 0,-1 4-1 15,-1 0 0-15,-4 1-3 0,-3 6-3 16,-2 1-3-16,-3 4-1 0,0 2 1 0,-1-1-3 0,-3 5-13 16,5-1-45-16,-1 3-114 15,3 1-366-15,3 0-1162 0</inkml:trace>
  <inkml:trace contextRef="#ctx0" brushRef="#br0" timeOffset="299002.8897">8398 16043 1 0,'0'-6'0'16,"1"-2"0"-16,-1-1 159 0,2 1 167 0,-1 0-36 15,2 1-21-15,-1 1-32 0,-1 1-19 16,0-4-21-16,2 2-22 0,2 2-10 0,-3-2-14 16,5 1-8-16,-5 2-12 0,-1-2-12 0,0 2-10 15,-1 0-17-15,0 0-5 0,0 3-16 0,0 0-22 16,-1 1-11-16,-1 2-21 0,-5 4-5 15,4 0-1-15,-5 6 1 0,-1 2 3 0,-1 4 2 16,-1 0 5-16,1 5-4 0,-1 1 3 0,2 0-3 16,1 2-5-16,1-3 4 0,0-3-10 15,4 1 1-15,2-2 0 0,2-1-7 0,2-3 5 16,4-1-4-16,0-4 5 0,3-1 0 0,5-1 4 16,-2-3-1-16,6 0-3 0,0-3 8 0,2-4-7 15,-1-1 0-15,1-1 2 0,0-3-6 0,0-3 3 16,-2-2-3-16,1-3 2 0,-7 0-1 0,3-3 3 15,-3 2 0-15,-2-1-3 0,-2 0 2 0,-1 1-3 16,-3 3 2-16,2-1 1 0,-5 3-5 16,0 0 7-16,1 3-3 0,-3-2 4 0,1 4 5 15,-1 3-1-15,0 2-1 0,0 1-4 0,0 0 0 16,0 1-9-16,-1 1 0 0,-3 3 2 16,3 7-8-16,0 0 10 0,-2 5-3 0,-5 2-1 0,6-3 5 15,-4 3-5-15,4 1 2 0,0 0-2 16,-4 1 1-16,5-1-2 0,-1-1-1 0,-2 0 4 15,0 2-8-15,3-3 10 0,1 0-5 16,-1-2-2-16,1-2 1 0,0-1-15 16,1 1-11-16,0-1-25 0,3-2-37 0,1-4-43 0,-4 0-64 15,5-4-121-15,-2-3-251 0,2 0-1022 0</inkml:trace>
  <inkml:trace contextRef="#ctx0" brushRef="#br0" timeOffset="299193.6841">8827 16194 1993 0,'-2'-7'310'16,"-1"-1"-54"-16,0-4-57 0,1 3-35 0,4 2-29 15,-4-1-32-15,2 2-24 0,-1 2-18 0,1 1-21 16,0 0-10-16,0 1-15 0,0 1-8 0,1-1-7 16,-1 2-5-16,4 1-4 0,0 1-13 15,-1 3-14-15,5-1-36 0,-1-1-61 0,3 2-104 16,0 0-249-16,-1 0-784 0</inkml:trace>
  <inkml:trace contextRef="#ctx0" brushRef="#br0" timeOffset="299516.6913">9283 16058 1569 0,'0'-7'453'0,"-1"0"-157"0,1 0-74 16,-2 4-23-16,0 0-52 0,-3 3-40 0,1 2-33 15,-2-1-27-15,-5 4-3 0,1 4-5 0,0 5-3 16,-2 1-2-16,2 3-8 0,0 0 0 0,1 0-4 16,-1-2-4-16,6 2-1 0,-1 1-9 15,4-1 1-15,1-1-5 0,2 0 1 0,4-5 3 16,2 1-2-16,3-2 3 0,1-2-4 16,1-2 2-16,6-1 1 0,1-3 1 0,0-3 0 15,-1-3-1-15,1-4 2 0,-4-1-2 0,-1-3 4 16,-3-2 1-16,-4-2 0 0,-5 1 1 0,1-3-6 15,-4-2-2-15,0-2-1 0,-4 0-1 0,2 2 4 16,-3-3-4-16,-5 2 0 0,-4 0-5 0,-1 0 1 16,-10 1 0-16,1 8-2 0,-6 0-4 15,-3 5-26-15,-3 3-61 0,1 3-144 0,-2 4-714 16,0 1-786-16</inkml:trace>
  <inkml:trace contextRef="#ctx0" brushRef="#br0" timeOffset="303012.5152">17637 2092 1 0,'3'-2'0'0,"1"-1"211"0,-1 0 140 16,-1 0-60-16,-1 2-53 0,-1-1-34 0,2 1-12 16,-1 1-18-16,-1 0-7 0,0 0-15 0,0 0-30 0,0 1-33 15,2-1-35-15,-2 0-25 0,0 2-14 16,2 0 7-16,0 0 10 0,4 2 9 0,-1 2 6 15,1 1-9-15,1 2-4 0,0 3-1 16,1-1-2-16,-2 4 1 0,0-3 0 0,2 4-2 16,2 2-8-16,-1-2 5 0,1 5-3 0,1-1 4 15,-2 1 9-15,1 1-11 0,2-2 0 16,-2-1-1-16,2 0-7 0,2-1 0 0,-3-2-3 0,1-1-4 16,-1-3-3-16,0 1 4 0,0 0 0 15,1-4-1-15,-4 2 5 0,3-4-6 0,-2 0 3 16,-2 1 5-16,-1-3-7 0,1 0 5 0,-1-3-4 15,-1 0-4-15,2-2-1 0,-1 0-4 16,3-1-9-16,-1-1-11 0,0-1-21 0,1-1-43 16,0-1-47-16,-4-2-68 0,1 1-130 0,-3-1-198 15,-2-1-441-15,1 0 151 0</inkml:trace>
  <inkml:trace contextRef="#ctx0" brushRef="#br0" timeOffset="303271.8568">18083 2158 897 0,'2'-7'412'0,"-2"-5"-48"0,0 0-111 0,0-1-26 16,0 4-14-16,0 2-26 0,0-3-29 15,-2 6-31-15,2 2-32 0,0 2-32 0,0 1-29 16,-1-1-28-16,0 1-12 0,0 2-4 0,-3 1 2 16,0 8 8-16,-2 1 6 0,-2 6 6 15,-3 2-1-15,1-1-3 0,-4 2 1 0,3 0 1 16,-2 2 2-16,-4 1-1 0,2 1 3 0,-3 4-5 15,-1 1-1-15,0 1 5 0,1-1-6 16,2-2 1-16,2-4-1 0,1-3-9 0,2-1 8 16,2-3-1-16,-1 1-2 0,1-6-4 0,3-1-9 15,-1-2-14-15,2-2-27 0,1 1-36 0,-1-5-43 16,0-1-54-16,2-3-131 0,-1-3-285 0,0-1-916 16</inkml:trace>
  <inkml:trace contextRef="#ctx0" brushRef="#br0" timeOffset="303640.27">17713 1931 1650 0,'0'-5'209'0,"-2"-2"8"16,1-2-45-16,4 2-43 0,0 3-36 0,2-3-39 15,2 3-22-15,2 1-15 0,7 0-7 0,3-1-1 16,9 4 1-16,9 0-1 0,2 2-1 16,4 1 1-16,-1 1-4 0,0-2 3 0,1 3-2 15,-4-3 3-15,-2 1 0 0,-5-1 1 0,-3-2 2 16,-4-1-4-16,-5 1 1 0,-2-2 2 0,0 2-2 16,-6-2 4-16,-1 1-2 0,-2 1 1 15,-5-1 0-15,0 1 3 0,-3 0 8 0,-1 1 5 16,-1-1 3-16,1-1 0 0,0 2-2 0,-1-4-2 0,1 5-2 15,-1-2-3-15,1 0-5 0,0 1-6 16,0-1-6-16,0 0-4 0,0 0-6 16,1 0-17-16,-1 0-40 0,1 0-32 0,2 3-104 0,5-1-225 15,2 5-1110-15</inkml:trace>
  <inkml:trace contextRef="#ctx0" brushRef="#br0" timeOffset="304519.1685">20905 2065 1692 0,'-5'-6'193'0,"-2"0"11"16,2-2-48-16,4 7-62 0,2 2-37 0,0-1-52 15,-1 5-27-15,0-2 8 0,1 4 15 0,3 8 27 16,2 4 23-16,-2 4 4 0,2 4-3 15,3 0-9-15,1-2-11 0,-4 3-7 0,-1-1-3 16,0 2-3-16,-2 1 1 0,-2 3 2 0,-1-3-2 16,-3 1 1-16,2-1 1 0,0-4-6 0,-1-5-5 15,2-6 0-15,-1-3-7 0,0-4 3 16,1-5 2-16,-1-1 1 0,1 2 13 0,-1-6 15 16,1-1-7-16,-3 0-10 0,-1-7-25 0,-2-4-40 15,0-4-14-15,-4-5-13 0,1-3-5 0,-1-4-2 16,3-3 4-16,2-3 5 0,-1 0 8 15,6-4 13-15,3-1 10 0,2 0 7 0,4-6 5 16,2 2 5-16,1-1 1 0,6 6 5 0,-2 3 6 16,4 4 10-16,0 3 11 0,5 1 9 0,0 4 6 15,2 2-5-15,3 1-2 0,0 7 1 0,-1 1 2 16,-2 3 1-16,-4 4-2 0,-1 2-8 16,-1 5-9-16,-3 2-5 0,-4 4-1 15,-1 4-2-15,0 1 3 0,-6 7 0 0,-1 2 2 16,-1 4 3-16,-3 5-3 0,-7 2 4 0,0 3 2 0,-5 1 1 15,-7 7 6-15,2-5-3 16,-2 1-1-16,-3-3 1 0,1-3 2 0,-1-5-1 0,3-5 0 16,-2-5-1-16,1 0-1 0,-1-3 0 0,0-4 3 15,4-1-2-15,-1 0-3 0,6-3 0 16,0-1-2-16,2-2-3 0,4 1-2 0,0-1-3 16,1 0-5-16,2-1-3 0,1 2 1 0,0 2 4 15,1 2 3-15,3 0 2 0,1 3 2 16,4 1 2-16,1 0 5 15,3 3 10-15,8 1 8 0,6-1 9 0,4 1 7 0,2 1-2 0,5 0-4 16,1 0-5-16,1-1-8 0,-2-2-5 0,-2-1 4 16,2-4-2-16,-5 3 1 0,-2-2 4 15,-1 0 0-15,-2-3-4 0,-4 2 1 0,0-2-3 16,-4-3-6-16,-5-1 3 0,-5 1 0 0,-1-3-2 16,-6 0 5-16,-1-1-5 0,0 0 1 0,0 2 4 15,-4-2 1-15,2 0 1 0,0 0 0 0,-2 0-6 16,2 0-4-16,0 0 0 0,0 0 0 15,-1 1 0-15,2-1 5 0,-2-1-5 0,1 1-1 16,0 0 2-16,1 0-4 0,-1 0 5 0,0 0 1 16,2-2-4-16,-2 2-1 0,0-1-6 0,0 1-10 15,2 0-20-15,-1 0-49 0,1-1-80 0,6 1-182 16,0 1-554-16,-1 3-799 0</inkml:trace>
  <inkml:trace contextRef="#ctx0" brushRef="#br0" timeOffset="305434.7807">17365 2967 282 0,'7'-5'218'0,"2"-5"-11"0,3 0-46 16,1 3-3-16,0 2 7 0,-5 0-32 0,-2 3-47 16,-2 3-45-16,-1 0-27 0,-2 4-5 0,1 0 7 15,-2 1 10-15,-2 1 16 0,1 2 24 0,-3 0 28 16,1-3 31-16,-3 3 26 0,0-3 6 0,-3-2-7 16,0 0-22-16,-1-1-23 0,-1-3-17 15,1 0-17-15,0 0-10 0,-2 0-9 0,3 0-9 16,-1-3-8-16,-2-1-5 0,1 0-1 0,2-2-2 15,-1-1 3-15,3 2-3 0,3-2-6 16,0 0-7-16,1-3-6 0,2 1-8 0,2-2-8 16,4 2-5-16,0-3-5 0,4 1 0 0,2-1-3 15,2 2 1-15,4 2 0 0,-3 5-2 0,3-1 0 16,-3 5-4-16,1 4-2 0,-3 1-1 16,0 6 7-16,0 2 8 0,-2 4 7 0,2 1 4 15,-6 1 0-15,1 2 3 0,-5 3 1 0,-3 3 2 16,-2 2 2-16,-5 2-1 0,-5 3 3 0,-3-1 0 15,-1 2 3-15,-6-3 2 0,2 0 0 16,-2-5 0-16,-5-2 0 0,5-7-2 0,-4-2 1 16,5 0 2-16,-1-8 0 0,2 2 4 0,2-5 4 15,1-5 1-15,2-1 0 0,1-5 2 0,2-1-7 16,-3-2-4-16,6-3-4 0,0-3-7 16,1 2-2-16,5-4-2 0,-2 2-4 0,5 2-3 15,1-1-4-15,5 2-3 0,-1 0-3 0,0-1 2 16,4 2 0-16,1 2-2 0,1-1 3 0,2 5 1 15,3-3 4-15,0 2 3 0,3 2 1 0,0 2 1 16,1 1-1-16,-1 2 1 0,3 4 1 16,-1 1 0-16,3 1 1 0,-3 3 0 0,1 2 1 15,-1 1-1-15,-2 1 4 0,-2 0 0 0,-2-1-1 16,-2-1 5-16,0 3-7 0,-2-2-7 16,-1 1-15-16,-2-2-32 0,0-1-31 0,1-1-37 15,-4-2-51-15,2-2-61 0,-3-1-98 0,2-3-324 16,-1 0-464-16</inkml:trace>
  <inkml:trace contextRef="#ctx0" brushRef="#br0" timeOffset="305813.3591">17965 2945 970 0,'-5'-3'244'0,"-3"-2"-59"16,-2 1-52-16,4 1-17 0,1 3-17 0,1-2-39 15,0 2-39-15,1 0-24 0,0 2-11 0,-2 0-7 16,4 1-1-16,0-1 3 0,-3 3 6 0,2-1 4 16,2 1-8-16,0 2-31 0,0-1-50 15,3 1-75-15,1-1-145 0,-1 1-307 0,1-1 178 0</inkml:trace>
  <inkml:trace contextRef="#ctx0" brushRef="#br0" timeOffset="306335.9735">17796 3156 464 0,'0'1'290'0,"1"0"-144"0,-1-1 22 0,0 1 32 16,0 1-2-16,0-2-39 0,-1 1-43 0,1 0-42 15,0 0-21-15,0-1-16 0,0 0-11 0,-1 0-11 16,1 2-8-16,0-2-3 0,0 0-3 0,0 0 5 16,-2 0-3-16,2 0 3 0,0 0 6 15,2 0 7-15,-2 0 24 0,0 0 22 0,0 0 18 16,0 0 11-16,1-2-1 0,-1 2 2 0,0 0 4 16,0 0 3-16,0-1 0 0,0 1-3 0,0 0-4 15,0 0-14-15,0-1 0 0,0 1-9 16,1-1-8-16,-1-1-1 0,0 2-12 0,1-3-27 15,0-3-15-15,-1 1-11 0,0-5-11 0,1 6 14 16,-1-1 1-16,0 2-7 0,0-1 8 0,0 1-1 16,0-1-3-16,0 2 9 0,0-1-7 15,0 1 0-15,0 1 0 0,2 0-1 0,-2 1-1 16,0-2 0-16,0 2 1 0,0 0-3 0,0 2 1 16,0-2-5-16,0 0-5 0,0 0-2 15,-2 0-18-15,2 0-17 0,0 0-25 0,0 2-4 16,0 2-22-16,2 0-34 0,-2 4-49 0,1-3-120 15,1 2-128-15,0-1-419 0,0 0-292 16</inkml:trace>
  <inkml:trace contextRef="#ctx0" brushRef="#br0" timeOffset="306895.278">18123 2963 1066 0,'-6'-5'429'0,"1"-4"-144"16,-3-1-56-16,4 3-24 0,-2 3-19 0,2 0-42 16,-3 2-57-16,4 2-44 0,-4 0-25 15,1 1-12-15,-1 3-4 0,-1 1-4 0,-1 1 2 16,-1 2 0-16,3 3 0 0,3-2 2 0,1 0-4 16,0 3 2-16,3-1 0 0,3 3 1 0,0 0 4 15,4-1 4-15,4 4 2 0,0-3 0 0,2 3 1 16,4 0 1-16,-1 2-1 0,1-2 0 15,3 2-1-15,-2 0-1 0,2 3-1 0,-3-2-2 16,-1 1-2-16,1-2-2 0,-5-1 0 16,-1 2 1-16,0-2-1 0,-4-2 0 0,-2 1 2 15,-1 1-2-15,-3-3 3 0,-1 1 2 0,-4 0 1 0,0-2 2 16,-2-3 2-16,1-4 1 0,-4 2 4 16,0-5 4-16,1 0 2 0,-1 0 1 0,-2-4 0 15,-1 1 1-15,1-3 0 0,1-2 0 16,-1-3-5-16,-1-2-6 0,3-3-6 0,0-3-6 15,3-2-2-15,1-1-2 0,4-3-3 0,4-1-4 16,2 0 0-16,2-1-3 0,3-1 1 0,6-2 1 16,1 1 3-16,1 0 1 0,3 0 3 0,-4 0 1 15,5 2 1-15,-4-2 2 0,2 4 0 16,-5 1 5-16,-2 1 3 0,-3 4 6 0,-3-2 4 16,-2 2 2-16,-4 2 2 0,0 1-4 0,-2 2 1 15,-1-1-4-15,-2 3-4 0,-2-2-1 0,-2 4-4 16,1-2-2-16,-2 1-3 0,-3 0-2 0,-1 2-3 15,-1 0 2-15,0 1 0 0,-3-1 0 16,2 2 1-16,1 1-3 0,-2 1-1 0,1 1 0 16,1 1-3-16,1 0-2 0,3 1-15 0,1 4-30 15,6-2-51-15,-1 3-66 0,3 1-79 16,4 1-106-16,2 0-232 0,7 1-908 0</inkml:trace>
  <inkml:trace contextRef="#ctx0" brushRef="#br0" timeOffset="307258.449">18510 2935 1599 0,'0'-2'384'0,"0"1"-81"0,0 1-132 15,0 0-65-15,-1 3-34 0,1-1-31 0,0-1-30 16,-1 0-16-16,1 4 5 0,-2 1 9 16,0 5 11-16,0 2 10 0,2 1-3 0,1 3-3 15,2 1 1-15,0-2-3 0,1 6-2 0,3-5-3 16,3 1 4-16,2-1 3 0,4-3 5 15,0-2 2-15,3-3-6 0,-2-2-5 0,-1-4-3 16,0 0-1-16,0-2 6 0,-2-4 2 0,-3 0 6 16,-1-3 3-16,1-1-1 0,-4-2-3 0,-1 0-2 15,-1-3-5-15,-1 0-4 0,0-1-5 16,-2 2-1-16,-1 0 0 0,-1 0 0 0,2 1 1 16,-2 3 4-16,0 1 5 0,0 2 5 0,1 0 7 15,-1 1 3-15,-1 2-9 0,1 1-8 16,0 1-11-16,0-1-14 0,0 2-7 0,0-1-11 15,0 3 4-15,0 3 4 0,-2 3 7 0,2 4 11 0,0 4-1 16,0 0 0-16,-1 3-1 0,1 2 1 16,1 2-1-16,-1 6-2 0,0 2-6 0,-1 5-53 15,0-1-101-15,1 5-323 0,0-3-1237 0</inkml:trace>
  <inkml:trace contextRef="#ctx0" brushRef="#br0" timeOffset="309679.085">20320 3195 411 0,'-4'-6'145'0,"0"-1"47"15,0-1 5-15,2 0 11 0,2 0-1 0,3 0-38 16,-2-1-38-16,6 1-37 0,1 0-33 0,2-1-21 15,6-1-12-15,2 2-4 0,3-2 2 16,1 2 1-16,-2 1 3 0,4 0-1 0,-2 3 0 16,-1 0-5-16,-3 2-5 0,-1 1-7 0,-2 2-7 15,-1 0-3-15,-4 1-6 0,-1 1-1 16,-2 1 1-16,-1 1-2 0,-2 2 1 0,1 3 1 16,-3 1-1-16,-1 1 1 0,-2 2 7 0,-1 0 5 15,-6 2 7-15,-3 2 10 0,-1 0 2 0,-6 0 2 16,3-2 2-16,-4-1-2 0,0-1-2 15,-2-2-4-15,2-1-3 0,0-4-3 0,4 0-2 16,4-2-2-16,4-2-1 0,-2-1-7 0,9-2-4 16,0 0-4-16,0 0-7 0,1 0 1 0,4 0 6 15,-1 0 10-15,2 1 11 0,5-1 4 16,3-1-4-16,6 1-8 0,1 0-2 0,0 1-7 16,-1 3-2-16,0-1-2 0,-1 4-8 0,-4-3 4 15,0 3 1-15,-3 3 2 0,-2-1 2 0,2 4 1 16,-3-2 0-16,-1-1-2 0,-1 1 3 15,-3-1-4-15,-3 1 3 0,-1-1 1 0,0 2-1 16,-4 0 10-16,-3-1 7 0,2 0 10 0,-4 1 12 16,-1-4 6-16,-4-2 4 0,2 0 4 0,-3-1-3 15,-1-1-3-15,2-1-7 0,0-1-7 0,0 0-10 16,1-2-3-16,-2 0-2 0,2 0-2 16,-1 0-1-16,-1-3-14 0,2-1-24 0,0 0-52 15,1-3-113-15,-1 1-229 0,4 1-1119 16</inkml:trace>
  <inkml:trace contextRef="#ctx0" brushRef="#br0" timeOffset="309868.8329">20864 3340 1987 0,'-3'-5'234'0,"1"-2"-49"0,0 0-38 16,-2 3-27-16,1 0-37 0,2-1-35 0,-1 2-24 15,-1 1-16-15,3 1-16 0,-1 2-20 16,2-1-42-16,-1 2-55 0,2 2-126 0,-1 3-236 16,1-2-1018-16</inkml:trace>
  <inkml:trace contextRef="#ctx0" brushRef="#br0" timeOffset="310301.0023">21283 3096 707 0,'10'-10'455'0,"4"-3"-312"0,5-3 1 0,2 2 13 16,-1 3 18-16,-1 2-1 0,-1 0-23 0,-5 4-40 15,3 0-37-15,-4 0-32 0,-2 4-28 0,-6 1-13 16,4 3-7-16,-5 2-3 0,3 2 1 15,-4 1 1-15,0 4-1 0,-2 4 3 0,-1 1 3 16,-2 0 4-16,-5 4 6 0,-2-1 7 0,-1 1 2 16,-3-2 7-16,-2-1-1 0,4 0-5 0,-3-5-2 15,2 1-4-15,3-3-6 0,2-1 1 16,3-2-3-16,0-2-2 0,3-1-2 0,3-1 1 16,4-2 4-16,-1-1 11 0,7 2 11 0,6-3 2 15,4 1-1-15,5-1-12 0,1 0-10 16,2 3-2-16,-3 1-4 0,-4 2-2 0,-3-1 0 0,-3 4 0 15,1 0-4-15,-5 0 4 0,-1 2 1 0,-1 1 1 16,-3 2 6-16,-4 0-3 0,-1 1 5 16,-2 1 5-16,-2 1 10 0,-1-1 14 0,-4 0 15 15,-3-2 14-15,-1-1 4 0,-6-2 2 0,2-1-9 16,-5 0-12-16,0-3-6 0,-4 2-14 16,0-3-7-16,-1-1-7 0,-5 1-15 0,-7-1-32 15,3 0-116-15,-3-3-396 0,3 0-1113 16</inkml:trace>
  <inkml:trace contextRef="#ctx0" brushRef="#br0" timeOffset="312948.2464">17081 4027 1 0,'-2'-4'0'0,"1"-1"291"0,-2-1 14 16,3 1-18-16,-1 2-27 15,1-2-37-15,1 0-42 0,-1 2-24 0,1-1-14 0,1 3-19 16,-1-3-26-16,4 1-32 0,-1-3-27 16,6 0-16-16,2 2-4 0,5-1 1 0,3-1-2 15,1 3-4-15,4 0-3 0,1 2 0 0,2 1-3 16,-4 1-2-16,3 1-4 0,-5 2-3 0,-1 2-1 15,-3 0-1-15,-5 2-1 0,-3 2 0 0,1 2-1 16,-3 1 3-16,-5 3-1 0,3 0 2 16,-6 4 3-16,-1-2 6 0,-5 4 3 0,-5 0 4 15,-1 2-2-15,-5-2 6 0,-3 0 5 0,-1 0 1 16,0-2 3-16,-1-2-6 0,0-5 1 0,4 0-2 16,-2-4-1-16,4-1 4 0,2-2-4 15,2-2 0-15,1 1 0 0,2-1-8 0,1-1 1 16,4-1-5-16,1-1-7 0,1 0-1 0,2-1-8 15,2 0-4-15,1 0 3 0,1 0 9 0,1 3 5 16,0-2 11-16,7 1 4 0,4-1-7 16,6 2 3-16,3-2-3 0,1 0-4 0,4-1 1 15,-1 1-5-15,-1 0 1 0,-3 1-2 16,-1 0 0-16,-1-1-1 0,-8 0-1 0,3 2-2 16,-6-1-4-16,-2 0 4 0,0 1 0 0,-1-3 0 15,-4 2 2-15,-1 0-10 0,-2-1-12 0,1 0-24 16,1 0-46-16,-3-1-87 0,1 0-138 0,-1 0-428 15,4 0-585-15</inkml:trace>
  <inkml:trace contextRef="#ctx0" brushRef="#br0" timeOffset="313168.1974">17766 4170 1699 0,'-2'-7'387'0,"-1"0"-89"16,0 0-85-16,2-1-54 0,-2 4-32 0,0 1-27 0,2-1-34 16,-1 3-19-16,2-1-19 0,-1 2-15 15,1 0-11-15,0 0-14 0,0 0-10 0,1 2-23 16,-1-2-8-16,0 2-9 0,0 2-53 16,2 2-92-16,2 2-188 0,1-1-609 0,4-2-219 0</inkml:trace>
  <inkml:trace contextRef="#ctx0" brushRef="#br0" timeOffset="313563.3679">17961 3956 1677 0,'-2'-6'395'16,"0"1"-161"-16,0-2-72 0,4 1-50 0,1 0-30 15,1 1-36-15,4 1-19 0,0 0-9 0,4 0-10 16,7 1-4-16,1 0 0 0,7 1 3 16,2 1-3-16,0 1 0 0,1 1-2 0,-2 2-4 15,-3 0 4-15,0 1 1 0,-6-1 0 0,1 1 2 16,-4 1-5-16,-1 1 0 0,-5-1 2 0,0 1 0 16,-5 0-3-16,0 0-1 0,-3 1-1 15,-1 1-5-15,1 0 9 0,-2 4 5 0,-2 0 6 16,1 2 14-16,-4 3 2 0,-1-1 7 0,-3 4 4 15,-1 1-7-15,0 3-4 0,-2-1-8 16,3-1-5-16,-1 2-6 0,-1 2-1 0,3-1-1 16,0 0 1-16,0 1 4 0,0-1 0 0,1 0-1 15,0 3 2-15,3-2-2 0,-1-2-1 0,1 0-1 16,1-3-2-16,1-5-4 0,-1 3-1 0,1-2-9 16,1-2-23-16,0 0-38 0,-1 0-57 0,-1-7-83 15,0 1-135-15,-1-2-252 0,-3-3-916 16</inkml:trace>
  <inkml:trace contextRef="#ctx0" brushRef="#br0" timeOffset="314047.5477">17969 4256 1104 0,'7'-4'174'0,"3"-2"-47"0,7-4-39 0,2 3-8 15,6 1-19-15,2 0-17 0,8 0-19 0,0 2-10 16,4 0-6-16,1 1-18 0,0-1-28 0,0 2-47 16,1-1-100-16,-1 0-163 0,-5 1-207 0,-3 0 43 15,-4-1 511-15,-5 0 0 0,-5 0 0 16,0-1 0-16,-4-1 0 0,-1 0 0 0,-4 0 0 16,-2 1 0-16,3-2 392 0,-6 0 50 0,0 0-67 15,-2 2-48-15,0-2-38 0,-2 1-33 0,0 0-29 16,0 4-43-16,-3-1-49 0,2-1-38 15,-1 2-36-15,-2 0-24 0,-1 2-19 16,-5 0-12-16,1 3-3 0,-3 0-2 0,-1 3 2 0,0 2 1 16,0 1 0-16,1 5-1 0,2 3-1 15,0-2-1-15,3 4 0 0,4 1 1 0,0 1 0 16,5 0 1-16,1-3 3 0,5 0 6 0,4 1 8 16,4-2 2-16,6 0 2 0,1-4 3 0,-1-2 0 15,5-4-1-15,-3-3 1 0,-1-3-2 16,-3-3-1-16,-2-1 3 0,-1-4 3 0,-2-4 2 0,-1-1 2 15,-2-2-3-15,-1-3-1 0,-3-2-4 16,-1-2-2-16,-3 0-3 0,-3-3-2 0,-2 0-6 16,-3 0-2-16,-1 0-3 0,-5 1 0 15,-1 2 1-15,-3 1-4 0,0 4 0 0,-5 2-7 16,-2 2-3-16,-7 2-3 0,-3 4-16 0,-3 3-26 16,-4 5-62-16,-1 6-163 0,2 5-702 0,-2 4-690 15</inkml:trace>
  <inkml:trace contextRef="#ctx0" brushRef="#br0" timeOffset="316178.7224">20628 4132 107 0,'2'-7'379'0,"-1"-4"-4"16,2 2-90-16,0-2-26 0,3 4-5 0,-2 0-16 15,4 0-16-15,-5 1-26 0,3 3-34 16,-4 1-26-16,-2 1-30 0,1 1-30 0,-1 0-29 16,0 0-26-16,0 1-19 0,0 0-5 0,0 0-10 15,-1 1-15-15,2 0 7 0,0 5 7 0,2 2 10 16,1 6 21-16,-1 2 1 0,3 1 1 15,-4 4 2-15,1 0-1 0,0 0-4 0,-1 2 2 16,-1 0 0-16,-1 1-4 0,0-3 2 16,0 0-4-16,0 0 1 0,0 1 6 0,0 1 2 15,0-2 1-15,1-2-6 0,-1-3-3 0,0-3-5 16,0-2 3-16,-1 2 1 0,0-3-4 0,1 0-2 16,-2-1-23-16,2 1-37 0,0-3-55 0,-1 0-88 15,1 0-156-15,0-5-316 0,0-2-862 16</inkml:trace>
  <inkml:trace contextRef="#ctx0" brushRef="#br0" timeOffset="316365.8695">20900 4274 1868 0,'1'-6'227'0,"-1"-2"-12"0,0-2-61 0,1 5-16 15,1-3-13-15,-2 5-24 0,0 0-28 0,0 0-25 16,0 2-21-16,1-1-16 0,-1 2-9 15,0 0-16-15,0 0-35 0,2-1-65 0,-2 2-44 16,2 2-135-16,-1 0-244 0,6 2-957 0</inkml:trace>
  <inkml:trace contextRef="#ctx0" brushRef="#br0" timeOffset="316629.6484">21323 4073 1887 0,'2'-7'295'0,"-1"2"-39"16,1-2-55-16,-1 1-28 0,2 4-34 15,-3 2-48-15,0 0-43 0,0 2-31 0,0 0-15 0,-1 0-6 16,1-1-5-16,1 2 3 0,1 5 3 16,0 2 6-16,0 4 5 0,-1 4 0 0,4 1 2 15,-3 2-1-15,-1 2 3 0,3 2-1 16,-1 0 2-16,-2 2 2 0,0 3-2 0,0 0 2 0,-1 3 1 15,0 3 2-15,0 2 2 0,0-2-6 16,-1 1-13-16,1-1-41 0,0 1-110 0,1 3-296 16,1-1-1230-16</inkml:trace>
  <inkml:trace contextRef="#ctx0" brushRef="#br0" timeOffset="319161.0073">16550 5257 1 0,'-1'-3'152'0,"-5"1"207"0,1-2-28 0,0 0-32 16,1 1-50-16,2-2-49 0,0 1-24 15,-3 2-15-15,4-1-16 0,0-2-14 0,1 1-12 16,0-1-17-16,1 0-20 0,2 0-16 16,3-2-21-16,1-3-16 0,1 1-9 0,8 2-7 15,2-4-2-15,4 4-1 0,0-1-1 0,-1 1 2 16,3 2-4-16,-2 1 0 0,-5 1-4 0,1 2-1 15,-2 2-1-15,-4 2-3 0,-3 0 4 0,3 3-4 16,-4 1 0-16,-3 4 1 0,3 4-5 16,-3 0 4-16,-2 3 2 0,-1 0 2 0,-4-1 3 15,-1 2 1-15,-3-1 1 0,-3-1 0 0,-1 0 4 16,-1-3-1-16,0-1 3 0,-1-1-1 0,-3-3-1 16,3 0 2-16,0-3 0 0,1-1-2 15,-2-3 2-15,4 3-3 0,2-3-3 0,4-1-2 16,-1 1-1-16,6-2-8 0,0 0-7 0,-1 0-7 15,2 0-1-15,2 1 9 0,1 0 9 16,9 0 6-16,-1 0 1 0,4 2-5 0,2 1-1 16,-1 1 0-16,0 2-1 0,-3 1-1 0,3-2-1 15,-7 2-1-15,0 1-3 0,-2 0 4 16,1 3-2-16,-3-2 1 0,-2 2 5 0,-2-1-3 16,-1 2 2-16,-1-2 3 0,-1 0-3 0,-2-1 2 15,-1 0 1-15,-1-1 1 0,2-2-2 0,-3 2 9 16,-1-2 4-16,-1-2 5 0,-2 1 12 0,-1-1-2 15,1-3 3-15,-3-1 0 0,1 1-7 0,-4-1 0 16,0-1-3-16,2-1-3 0,-3-1-1 16,0-1-3-16,1 0-3 0,-3-2-5 0,4-1 2 15,-3 0-7-15,3 0-3 0,1-2-9 0,2 2-18 16,-1-2-31-16,4 1-56 0,3-2-94 0,1 2-192 16,8-1-462-16,1 2-618 0</inkml:trace>
  <inkml:trace contextRef="#ctx0" brushRef="#br0" timeOffset="319343.0552">17048 5366 1122 0,'3'-3'417'16,"0"-3"-71"-16,0-1-75 0,-3 5-35 0,1-1-30 16,-1 1-41-16,0 1-46 0,0 0-39 0,-1 1-34 15,1 1-27-15,0-2-16 0,0 1-13 16,0 1-14-16,0-1-14 0,0 1-15 0,0 1 1 15,1 1-45-15,4-1-118 0,-1 2-283 0,7 0-1046 16</inkml:trace>
  <inkml:trace contextRef="#ctx0" brushRef="#br0" timeOffset="319676.3248">17510 5176 1754 0,'-12'0'232'0,"-2"-2"-49"0,-1 1-30 0,1 3-18 0,5 0-24 16,0 2-31-16,4-1-35 0,0 3-25 15,1 3-10-15,3 0-3 0,0 3-1 0,2-1 5 16,3 3 3-16,2-1 8 0,3 3 8 0,4 0 3 16,3 1-1-16,2 0 4 0,-1 2-8 0,3-2-4 15,1 0-5-15,-2 1-8 0,0-2-4 0,-4-1-2 16,0 1-1-16,-4-3-1 0,0 2 0 15,-4-1-1-15,-3-3-1 0,1 0 2 0,-4 0 2 16,1 0-1-16,-2-1 1 0,-2-2 1 0,-1 0 1 16,0-1 4-16,-2 0 4 0,-1 0 3 15,-4 0 1-15,1-1-1 0,-3 0 0 0,-2-1-4 16,-1-1-3-16,-3-2-7 0,3 0-7 0,-4 1-18 16,-1-2-24-16,1-2-49 0,-2 0-79 0,1-4-158 15,2 0-461-15,0-5-757 0</inkml:trace>
  <inkml:trace contextRef="#ctx0" brushRef="#br0" timeOffset="319851.8988">17441 5159 611 0,'16'-6'338'0,"8"-4"-165"15,9-1-73-15,1 3-33 0,2 0-10 0,-1 2-12 16,1 0-14-16,-4 2-10 0,2-1-11 15,2 3-22-15,-4 1-62 0,4 0-169 0,-4 1-317 16,0-1-3-16</inkml:trace>
  <inkml:trace contextRef="#ctx0" brushRef="#br0" timeOffset="320165.4653">18119 5030 436 0,'2'-3'650'16,"-1"-4"-168"-16,-1-2-123 0,0 2-65 0,0 1-47 15,0 0-45-15,-1 1-45 0,-3 3-36 0,1 2-36 16,3-1-35-16,-1 2-35 0,0 1-25 0,-4 0-1 15,-4 7 2-15,-4 4 11 0,-5 5 12 16,0 1-2-16,-1 6 3 0,1 4-1 0,0 3-1 16,2 5-3-16,-1 0 1 0,3 3 0 0,1-3-2 15,4 0 4-15,5-2-5 0,2-1 0 16,4-2 0-16,4-3-3 0,3-1 3 0,4-4 2 16,2-3 1-16,3-1 2 0,5-5 4 15,-2-4 0-15,3-2 4 0,-2-5 5 0,2-4-1 16,-1-3 2-16,0-4 0 0,0-2-5 0,-4-2 5 15,-2-3 3-15,-4-2-2 0,-1-1 1 0,-5-1-6 16,-4-3-2-16,0 2-6 0,-4 2 1 0,-2-2-3 16,-6 4-1-16,-2 2-1 0,-2 1-9 15,-6 3 3-15,-3 0-3 0,-8 4-3 0,-5 2 4 16,-2 3-5-16,-1 3-2 0,2 4-5 0,3 4-17 16,1 3-44-16,3 7-97 0,2 4-378 0,8 5-1199 15</inkml:trace>
  <inkml:trace contextRef="#ctx0" brushRef="#br0" timeOffset="322493.3146">20523 5250 657 0,'-2'-5'305'0,"-2"-2"-43"0,0-1-48 0,-3 2 7 16,4 2-6-16,-4-2-32 0,-2 1-51 0,3 1-42 15,-3 3-37-15,-2 0-19 0,-3 2-15 0,-1 0-1 16,0 2 3-16,-5 2 0 0,3 2 2 16,-2 1 1-16,3 0-5 0,2 3-4 0,3-3-6 15,6 4-4-15,-1-1-3 0,2 3 7 0,3 0 0 16,1 1 2-16,4-2 7 0,0 2 1 15,4 1 7-15,4-2 9 0,6 3 3 0,3-1 5 16,3-1-2-16,3 1-7 0,-2 0-12 16,1-1-4-16,-1 2-5 0,-4-4-3 0,0 0 4 15,-5-1-10-15,2 0 0 0,-3-1 0 0,-4 0-4 16,-1 0 2-16,0-3 0 0,-5 1 1 0,0-3 0 16,-2-1 0-16,-3 0 2 0,0 0 2 0,-3 0 3 15,-1 1 3-15,2-2 7 0,-7 0 5 16,1 0-1-16,-2-1 1 0,-3-1-6 0,-2 0-3 15,-2-2-2-15,-2 0-5 0,-1-1-6 0,-1-1-8 16,0-1-10-16,-3-1-27 0,0-1-44 0,-2-2-62 16,0-1-140-16,1 0-273 0,1-4-991 15</inkml:trace>
  <inkml:trace contextRef="#ctx0" brushRef="#br0" timeOffset="322689.1463">20383 5196 1523 0,'8'-7'211'0,"3"-4"-47"0,9-1-26 15,-1 0-7-15,1 2-18 0,0 3-33 16,1 1-37-16,-1 2-25 0,2 1-10 0,-1 3-2 16,0 1-6-16,0 3-8 0,2 2-31 0,-3 1-111 15,0 1-212-15,-1 1-626 0,2-1 101 0</inkml:trace>
  <inkml:trace contextRef="#ctx0" brushRef="#br0" timeOffset="322884.6202">20985 5385 2255 0,'1'1'61'0,"-1"0"14"0,-1-1 42 16,1 2 31-16,0-2 4 0,0 0-28 0,0 0-53 15,0 0-37-15,1-2-15 0,-1 2-13 16,0 2-2-16,0-2-4 0,0 0-4 0,3 0-10 16,-2 0-39-16,0 0-20 0,-1 2-63 0,3 2-143 15,5-1-324-15,1 1-950 0</inkml:trace>
  <inkml:trace contextRef="#ctx0" brushRef="#br0" timeOffset="323230.7497">21547 5153 1869 0,'-8'1'117'0,"1"4"-88"0,-1 6 4 16,-2-2 51-16,-4 8 37 0,2-3 19 0,-8 5-9 16,0 2-37-16,0 2-21 0,-2 2-16 15,0 5-12-15,-3 3-8 0,2 1-13 16,5 0-8-16,5 0-4 0,3-5-1 0,7-1 3 15,4-3 3-15,6-3 3 0,1 2 4 0,7-3 5 16,5-1 3-16,3 0 3 0,4-6 0 0,2 0-7 16,-2-6-1-16,2-1-4 0,-7-8 2 0,0-2 1 15,-3-3 1-15,4-5 0 0,-5 0-2 0,0-3 3 16,-3-3-4-16,-3-3-3 0,-3 1-3 0,-4-2-1 16,-5 1-1-16,0 0 0 0,-3 1-1 15,-6 2-4-15,-1 2-2 0,-4 1-3 0,-4 6-3 16,-4-1-4-16,-4 2 2 0,-2 3-2 0,-5 4 1 15,-5 3-1-15,-3 3-13 0,-2 4-22 16,2 4-57-16,2 6-143 0,3 5-491 0,6 4-975 16</inkml:trace>
  <inkml:trace contextRef="#ctx0" brushRef="#br0" timeOffset="325689.0298">16546 6503 1 0,'-3'-4'0'0,"1"-1"259"15,0-1 51-15,2 2-21 0,0-2-35 0,0 1-32 16,0 0-31-16,0 2-22 0,0-1-13 0,0 0-11 16,0 0-9-16,0 1-10 0,0 0-16 0,0 1-5 15,0-2-11-15,0 2-9 0,0-2-3 0,0 2-12 16,2-3-13-16,3 2-14 0,-1-2-13 16,6 2-12-16,1-2-5 0,7 2-3 0,1-2-8 15,3 3 3-15,1 0-1 0,4 2-2 0,-2 2 6 16,2 3-6-16,-3 1 0 0,1 1-1 15,-4 2-2-15,-2 4 1 0,-5 1-1 0,2 0 1 16,-4 2-4-16,-4 2 2 0,-4 1 1 0,-3 6 1 16,-3 3 7-16,-7-1-2 0,-5 4 3 15,-7-2 0-15,-5 4-5 0,-1 0 3 0,-6-3-1 0,1-4-1 16,0-4-2-16,0-4 4 0,-5-2-1 16,5-4 2-16,1-1 6 0,2-5-3 0,4 0-1 15,0-3 2-15,4 0-3 0,6-1 5 16,0-4 3-16,10 1 3 0,-1-1 6 0,6 2 0 15,1-1-1-15,0 1-8 0,4-2-8 0,0-3-11 0,9 1-7 16,0-2-1-16,5 1 1 0,3 0 4 16,7 0 4-16,-1 2 0 0,2-1 2 0,0 3 2 15,-4-3-2-15,0 1 2 0,-3 3 0 0,-3-1-2 16,-2 1 0-16,-2 1 1 0,0 1-4 16,-2-1 2-16,2 3 0 0,-3-3-5 0,3 0-15 15,-3 3-30-15,0-1-53 0,3 0-82 0,-1 0-159 16,2 0-361-16,2-2-843 0</inkml:trace>
  <inkml:trace contextRef="#ctx0" brushRef="#br0" timeOffset="325896.7087">17179 6672 2287 0,'0'-8'287'0,"0"-2"-47"16,0-4-77-16,1 4-28 0,0 3-28 15,1-2-20-15,-2 4-21 0,2 2-23 0,-2 0-13 16,0 2-13-16,0-1-10 0,1 2-7 0,-1 0-11 16,0 0-13-16,1 0-15 0,1 2-1 15,1 0-24-15,4 2-52 0,4 2-106 0,0-2-258 0,8 3-1047 16</inkml:trace>
  <inkml:trace contextRef="#ctx0" brushRef="#br0" timeOffset="326316.7088">17692 6420 2020 0,'-2'-7'312'0,"-1"-4"-74"15,1 0-67-15,-2-2-28 0,0 3-21 0,-2 2-25 16,0 0-23-16,-3 2-23 0,-1 0-19 0,-1-1-12 16,-2 3-13-16,-3 2-2 0,-4 2-3 15,-1 2 0-15,1 1 4 0,-4 5-4 0,0 0 0 16,1 1-1-16,6 2-1 0,0 0 2 0,4 1-2 15,5 1 0-15,1 0-2 0,4 2 0 16,3-1-1-16,2 2 0 0,2-3 2 0,5 1 3 16,6 0 0-16,5-3 2 0,-1-2-2 0,3 1 1 15,-1-5 3-15,1-2-1 0,-4-3 3 16,2 0 3-16,-6-2 0 0,1-3 1 0,-1 0 2 0,-1-2 0 16,-3 1 0-16,-1 0 3 0,-2 0-3 0,-3 1-1 15,0 0 3-15,-1 1 2 0,-1 0 3 16,-1 2 1-16,-1 1-4 0,1-1-4 0,-1 4-7 15,-1-1-7-15,1 0-6 0,0 0-5 0,1 2 0 16,1 2 1-16,1 1 5 0,-1 5 5 16,0 0 1-16,3 6-1 0,-2 1-1 0,0 2 1 15,-3 3-2-15,0 1 1 0,0 1 2 0,-2 3 0 16,-2 1 1-16,-1 1-2 0,2-1-1 16,-1-1-2-16,0-5-3 0,1 0-12 15,-2-1-20-15,4-4-29 0,0 2-44 0,2-2-67 0,2-6-125 16,4-1-357-16,2-2-950 0</inkml:trace>
  <inkml:trace contextRef="#ctx0" brushRef="#br0" timeOffset="326665.9021">18253 6346 2470 0,'0'-12'225'0,"-1"-1"-26"16,-1-2-65-16,-2 4-9 0,2 4-13 0,0 3-19 15,-1 1-28-15,0 3-29 0,-1 3-20 0,-5 2-11 16,-6 5-5-16,-8 7 0 0,1 3 1 0,-7 5-2 16,-1 3 3-16,-1 1 2 0,1 7 0 15,2 3 2-15,2 2-5 0,4 0-1 0,3-1-2 16,5-1 0-16,5-1 4 0,5-1-2 0,4-4 1 16,3-2-2-16,4-6 3 0,4-4-1 15,1-3 1-15,1-5 2 0,2-2-2 0,2-3 2 16,0-4 1-16,0-5 4 0,0-1 2 0,-3-3 2 15,2-3 2-15,-5-1-2 0,0 0 1 16,-3-3 0-16,-4 0-2 0,1-1 2 0,-3-1-6 16,-6 3-2-16,0-4-3 0,-3 1-4 0,-2 0 3 0,-2 1-1 15,-3 1-1-15,-3 3-3 0,-2 0-3 16,-6 5 0-16,-4 4-3 0,-1 1-4 0,-4 8-31 16,-3 3-54-16,4 5-142 0,-1 2-548 15,4 2-934-15</inkml:trace>
  <inkml:trace contextRef="#ctx0" brushRef="#br0" timeOffset="329117.8319">20087 6409 585 0,'-2'-5'353'0,"-4"1"-121"0,3 0-48 15,-1-1-2-15,3 3 11 0,-2-2-19 0,2-1-33 16,0 2-19-16,0-1-17 0,1 1-14 0,0-1-15 16,1 1-18-16,1-3-15 0,3-1-10 0,0 2-6 15,5-2-8-15,5-3-2 0,1 3 0 16,5-1-2-16,6 1 3 0,-4 3-2 0,6 0-2 16,-4 2 1-16,0-1 0 0,-2 2 0 0,-3 1-3 15,-2 0-2-15,-2 1-6 0,-2 2-3 0,-3 1-2 16,-1 3-1-16,0 3-1 0,-5-1 0 15,-1 4 3-15,-3-2 2 0,-1 5 0 0,-2-2 3 16,-4 2 4-16,-3-1 5 0,-2 0-1 0,-1 0 2 16,-2-2-1-16,1-1-4 0,-1-3 6 0,3 1 0 15,0-4 0-15,1 0-3 0,-1 0-3 16,3-2-4-16,3-1-3 0,1-2-2 0,3 2-4 16,1-2-1-16,0 1-1 0,0 1-4 0,1-2 6 15,3 3 3-15,0-1 0 0,0 1 6 16,8 0-3-16,-1 1-1 0,3 0 0 0,3 2-3 15,-3-1 1-15,6 2-1 0,-2 1 1 0,-3 0-3 16,4 1 3-16,-7 3-2 0,1-1 1 16,-3 2 5-16,1-1-5 0,-2 1 1 0,-3 1 0 15,-1 0-2-15,-2 1 2 0,-1 1 0 0,-2 0 0 16,-1-2 1-16,-3-3 0 0,-1-1 2 0,1-2 1 16,-3-1 7-16,1-2 2 0,-3-2 5 0,-1-1 5 15,-3 1 2-15,1-2 2 0,-7-2-5 16,3 0-3-16,-2-1-2 0,-1-3 1 0,4 1 1 15,-1 0-2-15,2-2 0 0,-2-1-9 0,2-2-9 16,-1-1-8-16,0-2-21 0,4-2-24 0,0-1-44 16,5-3-73-16,0-2-154 0,6 3-355 0,7 1-869 15</inkml:trace>
  <inkml:trace contextRef="#ctx0" brushRef="#br0" timeOffset="329310.2866">20625 6543 1831 0,'0'-3'353'16,"1"-2"-75"-16,-1 1-77 0,1-2-33 0,-1 3-26 16,0 1-29-16,1-1-29 0,-1 2-21 0,0 0-23 15,0 1-11-15,0 1-13 0,0-1-11 16,-1 1-6-16,1-1-12 0,0 0-14 0,-1 1-2 16,1 2-19-16,-1 3-53 0,1 0-97 0,1 2-233 15,1-1-724-15,4 1-164 0</inkml:trace>
  <inkml:trace contextRef="#ctx0" brushRef="#br0" timeOffset="329554.1714">21091 6350 2529 0,'0'-2'255'0,"1"-1"-61"0,0-1-57 0,-1 4-24 16,0 0-28-16,0 1-26 0,0-1-26 0,0 1-19 15,0-1-9-15,0 2-6 0,0-1-3 0,1 2 2 16,-1 2-1-16,1 6 7 0,4 3 1 16,-3 2 0-16,0 1 3 0,2 4-1 0,1 0 1 15,-4 2 1-15,0 4-1 0,1 0-1 16,-4 3 4-16,0-1-2 0,-1 2 1 0,-4 4 2 16,1 0-5-16,0 4-3 0,-5 1-31 0,1 3-74 15,1-4-225-15,0 2-1370 0</inkml:trace>
  <inkml:trace contextRef="#ctx0" brushRef="#br0" timeOffset="332372.4689">16312 7861 1 0,'-6'-5'0'0,"4"-1"183"0,-1-2 88 0,-3 0-13 16,4 2-22-16,1 0-37 0,-2-1-25 0,0 1-18 15,2 0-21-15,0 0-8 0,0-1-6 16,1-1-5-16,1 1 0 0,0 1-12 0,1-3-15 16,3 1-11-16,0 0-17 0,4-1-12 0,3-1-4 15,3 2-8-15,5-2-8 0,1 2-4 0,2-1-7 16,5 2-2-16,0 1-3 0,-3 4-3 15,1-1-4-15,-2 5-3 0,-5 0-2 0,0 3-2 16,-6 3 1-16,0 2-4 0,-3 2 1 0,-2 2 2 16,-2 4 1-16,-4-2 3 0,-3 7 0 0,-6-1 3 15,2 3-1-15,-9 0 3 0,1-2 3 16,0-2 2-16,-5-2 3 0,0-2 0 0,1-3-2 16,0-1 0-16,-1 0-4 0,-1-5 3 0,6 2-2 15,-3-3-1-15,4 0 1 0,3-4-7 16,4 0 4-16,-2-1 0 0,6-2-2 0,1 1 2 15,1-1-7-15,-1-1-8 0,2 1 1 0,6-1-1 16,1 2 7-16,4 0 2 0,6 1 0 0,2 0-4 16,5 0 1-16,-2 1 2 0,5 1 1 15,0 1 3-15,-3 0-6 0,-1 2-2 0,-3 1-2 16,-8 1-1-16,2 0 2 0,-4 2 0 0,-3 1 1 16,-1 1-2-16,-5-3 1 0,-2 2 4 0,-2-1 0 15,-1-1 4-15,-6 2 0 0,0 0 1 0,0-3-1 16,-5 1 1-16,2 0 5 0,-2-3 3 0,-4 2 1 15,2-3 1-15,-4-2-6 0,-1 0-1 16,2-1-2-16,-2-1 2 0,3-1-4 0,2 0-9 16,2-2-17-16,1 0-47 0,4-1-104 0,0-3-252 15,-1-1-1126-15</inkml:trace>
  <inkml:trace contextRef="#ctx0" brushRef="#br0" timeOffset="332561.6915">16833 7963 1914 0,'0'-5'348'0,"0"-2"-73"15,0-2-83-15,0 3-45 0,0 1-27 0,-1 0-30 0,-1 3-34 16,1-1-25-16,1 1-15 0,-2 2-13 16,2-1-14-16,0 2-32 0,0 0-33 0,2 0-65 15,-1 3-148-15,2 2-328 0,0 1-953 0</inkml:trace>
  <inkml:trace contextRef="#ctx0" brushRef="#br0" timeOffset="333032.0266">17058 7752 1809 0,'6'-9'237'0,"-3"-5"-36"15,6-3-62-15,3 3-13 0,-1 1-15 16,6 2-20-16,-4-2-22 0,6 3-19 0,-2-1-16 16,-2 3-11-16,3 3-8 0,-5-1-6 0,1 4-9 15,0 0 0-15,-5 4-2 0,0 0-2 16,-1 4 1-16,-2 0-5 0,2 2 0 0,-5 4-3 16,2 0 4-16,-4 4 3 0,-2 1 2 0,-4 2 3 15,0 0 2-15,-8 3 1 0,-1-1 3 16,1-1 0-16,-4 0 5 0,5-5-6 0,-1 0-1 15,1-5-2-15,2 1-5 0,2-4 4 0,2-1-2 16,3 3-1-16,1-5-3 0,3-1-1 0,1 1 3 16,3-1 2-16,3 2 7 0,5-3-1 0,3 0-3 15,5 1 1-15,3-1-7 0,0 0 4 0,-1 1 1 16,3-1 1-16,-5 2 1 0,0 1-3 16,-5 1-1-16,-1 1 0 0,-2 1 1 0,-3 0-2 15,0 1-1-15,-2 2-1 0,-2-1-1 0,1 3 3 16,0-2 1-16,-4 3 2 0,0-1-1 0,-3-1 0 15,-2 1 1-15,-1 1 3 0,-6-2 7 0,0 2 4 16,-2-1 3-16,-2-2 1 0,-5-3-3 16,-2 3 2-16,-2-6 1 0,0 1-1 0,-4 0-5 15,4-3-3-15,-4-1-8 0,0-3-11 0,2 0-20 16,-1-4-33-16,4 0-69 0,1-2-160 16,8-3-523-16,4-4-747 0</inkml:trace>
  <inkml:trace contextRef="#ctx0" brushRef="#br0" timeOffset="333419.4478">17649 7638 2054 0,'1'-3'307'0,"1"-2"-103"16,-1 0-104-16,-1 5-56 0,-1 2-27 0,1-1-1 16,-2 2 6-16,1 2 6 0,-1 6 18 15,0 3 3-15,-1 2-1 0,-2 4-5 0,4 0-8 16,-1-1-2-16,3 2-4 0,1 1 2 0,3-2-4 15,0 1-1-15,7 1 1 0,3-5-3 0,1 1 7 16,7 1 0-16,2-4 3 0,5-4-7 16,1 0-4-16,3-5-2 0,-4-3-4 0,-2-2 3 15,-1-2-2-15,-9-6-1 0,-2-1-1 0,-3-2-5 16,-2-4 3-16,-1 0-2 0,-1-3-1 16,-1-2 4-16,-3 2-4 0,-2 1-3 0,-1-1 1 15,-2 4-4-15,3 1 0 0,-1 0 0 0,-1 2 3 0,0 0-1 16,0 2 8-16,0 1 7 15,-1 3 6-15,1 1 3 0,-1 0-6 0,0 2-8 16,0 2-10-16,0 0-7 0,0 1-6 0,0 1 0 0,0 1 1 16,-1 3-2-16,1 6 7 0,-1 2 2 15,0 2-1-15,-1 6 4 0,-1 3-5 0,1 1 0 16,0 6 1-16,0 1-1 0,-2 6 0 16,1 2-22-16,-1 4-54 0,1 1-130 0,0 2-502 15,5 0-1049-15</inkml:trace>
  <inkml:trace contextRef="#ctx0" brushRef="#br0" timeOffset="335717.6168">19979 7704 1 0,'6'-3'68'0,"-2"-6"318"0,3 0-86 15,1 2-36-15,-4-1-16 0,3 1-13 16,-5 2-5-16,3 0-8 0,0-1-21 0,-2 1-20 16,-1 1-32-16,2 1-21 0,-4 2-15 0,0-1-13 15,0 1-9-15,0 0-17 0,0 1-12 0,-1 0-23 16,1 0-22-16,-4 1-16 0,1 1-10 0,-4 3 2 15,0 4 10-15,-8 3 7 0,-3 2 2 16,0 3 0-16,-6 1-5 0,3 3-1 0,-3-1 1 16,3 5-2-16,1 1 1 0,-1 2 0 15,5 2-5-15,2 0 3 0,4 1 0 0,4-3-2 16,4-1 5-16,6-2 0 0,1-1 0 0,4 0 6 16,5-4 2-16,2 0 0 0,0-4 3 0,4-3 4 15,-2-2-6-15,1-3 5 0,0-3 0 0,0-1-1 16,-6-4 10-16,1-2-4 0,-2-2 1 0,-2 0-2 15,-2-3-4-15,-1-2 0 0,0-1-2 16,-3-1-2-16,0 1-8 0,-2-3 1 0,-1 2-3 16,-4-1-4-16,1 2 3 0,-3 0-5 0,-2 1 0 15,3 1-2-15,-6 2-5 0,-2-1 2 0,-3 1 0 16,1 1 2-16,-5 2-2 0,1 0 2 16,2 1-2-16,1 2-1 0,3 0 6 0,2 1-6 15,0 1-3-15,2 1-3 0,5 3-11 16,-1-2-7-16,1 6-19 0,3-2-26 0,4 2-28 15,1 2-45-15,8-1-60 0,2 1-139 0,5-1-334 16,3-2-871-16</inkml:trace>
  <inkml:trace contextRef="#ctx0" brushRef="#br0" timeOffset="335916.8727">20241 7954 1920 0,'3'-3'333'0,"1"-3"-69"0,-1-3-66 15,1 2-29-15,-1 3-25 0,-2 0-29 0,-1 1-29 0,1 0-24 16,0 0-13-16,-1 0-11 0,1 2-12 16,-1-1-9-16,0 4-8 0,-1-2-8 0,1 1-8 15,0 1-10-15,0-2-14 0,0 2 4 0,0 0-16 16,0 2-38-16,0 2-69 0,3 0-156 16,1 2-283-16,2-2-1009 0</inkml:trace>
  <inkml:trace contextRef="#ctx0" brushRef="#br0" timeOffset="336151.9556">20613 7730 2118 0,'1'-5'341'0,"-1"0"-72"16,1-2-91-16,1 3-28 0,1 3-22 0,-2 1-27 15,1 0-29-15,-2 1-34 0,0 1-23 0,0-1-11 16,0 1-12-16,0 4 6 0,1-1 1 15,0 5 2-15,0 2 5 0,0 2-2 0,0 5 0 16,1 2 3-16,-1 0 2 0,1 1-2 0,-2 3 5 16,0 0 5-16,-2 1-1 0,1 3 1 0,-1 2 1 15,0 2-5-15,0 1-1 0,-2 2-12 0,-2 5-53 16,4-1-125-16,-1 6-548 0,0-3-1007 0</inkml:trace>
  <inkml:trace contextRef="#ctx0" brushRef="#br0" timeOffset="338624.0045">16108 8877 1 0,'1'-6'252'15,"0"-8"182"-15,0-1-105 0,0 0-47 0,2 2-3 16,2 1-19-16,-2 0-23 0,2 1-26 16,-1 1-29-16,-2-1-31 0,2 4-26 0,-2 3-25 15,-1 2-27-15,0 2-25 0,-1 0-22 0,0 0-28 16,0 2-7-16,0 2-4 0,1 5 3 0,-1 3 10 15,1 6 8-15,0 2 1 0,2 3 2 16,-2 4 6-16,0 2-4 0,-1-1 4 0,0 2 2 16,1-1-5-16,0-3 3 0,1 5-3 0,3-4-4 15,0-3 1-15,4-2 4 0,3-4 4 16,-1-4 1-16,5-1 4 0,2-4-6 0,-1-2-1 0,3-3 1 16,2-1-3-16,0-5 3 0,-6-2-2 0,3-1-2 15,-2-2 0-15,-3 0-3 0,1-5 2 16,-4-1 0-16,-1-1 2 0,-4-1-4 0,2-2-2 15,0-1-3-15,-5 0 1 0,-1-2 4 0,1 5-1 16,-1 1-3-16,-1 0 1 0,1 4-4 16,-2-1 7-16,1 2 4 0,-1 2 6 0,1 3 1 15,-1 3-6-15,0-1-6 0,0 2-11 0,0 0-3 16,0 2-5-16,0 1-2 0,0 2 2 0,3 7 0 16,-2 2 7-16,1 4 2 0,-1 3 0 15,0 2 2-15,3 1-2 0,-1 3 0 0,-2-1-3 16,-1-1 4-16,0 1 0 0,-2 2 0 0,-3 1 1 15,3 2-5-15,1-5-2 0,0-1-7 16,0 0-14-16,1-5-18 0,0 0-30 0,0-4-37 0,0 1-54 16,2-2-93-16,-1-3-164 0,6-2-530 15,-2-6-478-15</inkml:trace>
  <inkml:trace contextRef="#ctx0" brushRef="#br0" timeOffset="338800.5392">16641 9110 1422 0,'6'-7'370'0,"-2"-6"-64"16,4-5-69-16,-1 4-32 0,-2 1-28 16,3 5-43-16,-2 0-36 0,-2 0-33 0,-1 2-20 15,-3 4-19-15,1 0-18 0,1 2-15 0,-2 2-16 16,0-1 3-16,2 2 4 0,-1 2-10 0,2 2-35 16,-1 1-93-16,5 2-170 0,-3 1-408 0,4-2-802 15</inkml:trace>
  <inkml:trace contextRef="#ctx0" brushRef="#br0" timeOffset="339042.1989">16984 8881 1715 0,'2'-7'392'0,"-1"-2"-60"16,0-3-92-16,4 6-52 0,-3 1-35 0,-1 2-29 15,0-1-27-15,0 3-24 0,1 1-27 0,-2 0-19 16,0 1-16-16,0 2-10 0,3 1 2 15,-2-1 1-15,1 6-1 0,4 2-1 16,-1 0 0-16,2 3 0 0,-3 0 0 0,3 3 5 0,-2 0-3 16,0-1 0-16,1 6 1 0,0-1-3 15,1 1 8-15,-2 1-1 0,2 0-1 0,-1 1-7 16,-1-3-18-16,-1-2-25 0,1-3-38 0,-2 0-67 16,5 0-109-16,0-3-222 0,-3-2-904 0</inkml:trace>
  <inkml:trace contextRef="#ctx0" brushRef="#br0" timeOffset="339406.1362">17649 8770 2016 0,'3'-12'266'16,"0"1"-3"-16,-1-3-66 0,-2 5-25 0,0 5-28 15,0-1-38-15,0 5-41 0,-1 0-31 0,-2 5-21 16,-3 2-8-16,-2 4 5 0,-7 5-1 15,-4 5 8-15,-3 4 1 0,-3 1 5 0,2 2-6 16,0 6-7-16,-1 0 0 0,0 4-7 0,4 1 5 16,5 1-1-16,3-2-1 0,6-4-1 0,6-3 1 15,4-5 1-15,5-1 3 0,6 0 6 16,5-4-1-16,3 0 0 0,6-5-2 0,2-2-5 16,0-3 4-16,-1-5-1 0,-1-2 1 0,-4-4 1 15,2-5 0-15,-4-2 1 0,-3-4-1 0,-3-2 1 16,-2-2-1-16,-5-1-2 0,0-2-2 15,-3 2-5-15,-5-2 3 0,-3 2 1 0,-4 1 0 16,-1 4-2-16,-3 0-5 0,-2 3-2 16,-7 1-3-16,-3 1 5 0,-6 4-1 0,-3 2-4 15,-6 3 2-15,-2 4-5 0,0 2 1 0,3 1-3 16,2 5-16-16,5 4-39 0,0 5-89 0,7 3-232 16,7 7-1217-16</inkml:trace>
  <inkml:trace contextRef="#ctx0" brushRef="#br0" timeOffset="341637.2381">19651 8968 1 0,'-6'-4'322'0,"-4"0"24"0,-2-5-46 16,4 5-1-16,2-1-16 0,-2 1-25 0,2-1-34 15,1-1-33-15,3 1-27 0,-1 1-21 0,1 1-24 16,0-1-15-16,2 0-17 0,2 0-16 16,-1 1-19-16,3-1-19 0,2 1-10 0,5-3-12 15,3 1 0-15,4 0-5 0,4 3-4 0,6 1 0 16,0 2-4-16,2 3 4 0,1 3 1 16,-4 1 0-16,2 1-1 0,-3 4-3 0,-5 0 0 15,-1 3 0-15,-5 3-1 0,-4 3 1 0,-2 2-2 16,-5 2 1-16,-6 1-1 0,-3 3 8 15,-5 2 4-15,-8-2 2 0,-4 0-1 0,-5-2-3 16,1-4-1-16,-3-1-1 0,1-4 5 0,-2 0-1 16,0-3-3-16,0-4 1 0,3 1-3 0,1-2 2 15,3-3 1-15,3-1 0 0,4-4 1 16,7 0-3-16,3-2 1 0,5-1-3 0,1 0 3 16,1 0 1-16,0 0-1 0,2 0 2 0,2-1-3 15,5-2 0-15,5 1 0 0,6-1 0 0,6-2 0 16,3 2-1-16,4-1-3 0,-2 2-2 0,0-1 1 15,1 2 1-15,-2-1 0 0,-2 1 1 16,-2-1-4-16,-5 2 2 0,0-1 0 0,-4 1-5 16,-1 0-5-16,-5 0-20 0,-1 0-25 0,-2 0-46 15,1 0-71-15,-1 1-135 0,1-1-249 0,2-1-984 16</inkml:trace>
  <inkml:trace contextRef="#ctx0" brushRef="#br0" timeOffset="341858.3278">20310 9162 1768 0,'5'-5'298'0,"0"0"-15"0,2-3-44 16,-2 2-33-16,2 1-32 0,-5 1-40 0,3-1-42 0,-2 2-24 16,-2 0-22-16,0 1-14 0,-1 2-13 15,0-1-9-15,0 1-5 0,0 0-4 0,0 0 0 16,0 0-6-16,1 0-13 0,-1 0-26 15,3 0-28-15,2 0-53 0,4 0-90 0,3 1-200 16,4 0-617-16,4-2-417 0</inkml:trace>
  <inkml:trace contextRef="#ctx0" brushRef="#br0" timeOffset="342227.8215">20732 8934 1803 0,'0'1'244'0,"-1"1"-131"0,-2 0-82 15,2 2 33-15,-1 3 50 0,-2 4 31 0,0 0 6 16,0 2-23-16,-2 1-30 0,4 2-18 16,1 1-15-16,-3 0-13 0,5 2-9 0,2 1-11 15,0-2-6-15,7-3-2 0,0 2 3 0,1-1 2 16,8-2 3-16,2 0 0 0,1-4-3 16,7 1-3-16,0-6-3 0,2-2-5 0,-3 0 1 15,-4-4-2-15,0-2 0 0,-6-3 2 0,2-3-1 16,-3-1 1-16,-5-3 1 0,2-2-3 0,-2 0-4 15,-3-3-3-15,0 0-3 0,0-4-4 0,-1 1 5 16,-3 0-4-16,-1 4 1 0,-1 3 1 0,2 3-4 16,-2 3 7-16,-2 1 7 0,0 1 9 15,1 3 0-15,-2-1-2 0,0 4-6 16,0 0-10-16,0 2-3 0,0-1-7 0,-2 2-1 16,2 4 0-16,-1 1 0 0,1 6 4 0,-1 3 1 15,1 6 2-15,0 4-2 0,-1 2 0 0,1 4-3 16,1 2 1-16,-1 1 1 0,2 8-1 15,1 3-1-15,0 5-22 0,-2 3-47 0,0 3-94 0,3 1-313 16,0 4-1277-16</inkml:trace>
  <inkml:trace contextRef="#ctx0" brushRef="#br0" timeOffset="344344.2699">16450 9989 426 0,'-10'-6'168'0,"-3"-4"48"0,-1 0-17 0,2 1 22 16,0 4 1-16,2-1-23 0,3 0-26 16,-3-1-19-16,3 2-11 0,2-1 0 0,2 3-5 0,2-1-9 15,1 0-21-15,2 1-31 0,2-2-33 16,0 2-25-16,2-2-10 0,5 0-6 16,3 1 0-16,4 0-2 0,2 3-1 0,3-1 4 0,3 4-4 15,-3-1 0-15,-2 4 0 0,-1 3-3 0,-1 0 2 16,-6 3-1-16,0 1 2 0,-2 3-2 15,-3 0 0-15,-2 3 1 0,-5 1 1 0,-2 1 4 16,-5-1-1-16,-2-2 4 0,-5 2 2 0,2-2-1 16,-4-2 5-16,-2 0-2 0,-2-1-2 15,5-2 4-15,-2 1-5 0,5-6-2 0,0 1-3 16,1-1 0-16,6-2-2 0,-1-2-1 0,3-1 1 16,2-2-6-16,0 0 1 0,2 0 1 15,3 0 1-15,-1-1 4 0,9 1 1 0,5-1 1 16,3-1-2-16,7-1-1 0,2 2 0 0,1 1-1 15,-2 1-1-15,-1 4-2 0,-3-1 2 0,-3 4-1 16,-1 3 0-16,-1-2 3 0,-4 4-6 16,-2-3 2-16,-4 1-1 0,0 2 2 0,-4-1 4 15,-2 2-2-15,-3-1 3 0,-1-1-2 0,-3 3 2 16,-5-1 4-16,-1-1 3 0,-2-1 6 0,-2-2 1 16,-3 0 2-16,0 1-2 0,-4-4 0 0,-1-2 1 15,-3 1-3-15,5-2 0 0,-2-1-3 0,0 0-6 16,0-3 3-16,6-1-3 0,-4-1-1 15,7-1-11-15,-1-2-41 0,5-3-72 0,-1 0-199 16,3-1-685-16,6-5-565 0</inkml:trace>
  <inkml:trace contextRef="#ctx0" brushRef="#br0" timeOffset="344543.2914">16929 10101 1249 0,'-7'-9'1015'0,"-2"0"-830"0,-1-3 7 0,3 6-46 16,5 2-25-16,-2 1-39 0,0 0-37 15,3 1-23-15,1 0-19 0,0 2-18 0,0 4-14 16,1-2-10-16,3 1-25 0,1 3-32 0,3-1-77 16,1 3-161-16,5-1-509 0,2-1-623 0</inkml:trace>
  <inkml:trace contextRef="#ctx0" brushRef="#br0" timeOffset="344815.4034">17152 9942 1231 0,'2'-13'401'0,"2"-4"-117"0,4-3-38 0,5 1-54 16,5-1-26-16,3 2-30 0,2 0-22 15,5 2-22-15,3 1-15 0,1 5-12 0,-1 2-16 16,-1 2-14-16,-1 6-14 0,-7 2-9 15,-1 5-4-15,-1 3-2 0,-2 2-2 0,-1 5-1 16,-3 6-3-16,0 1 0 0,-3 3 2 0,2 1 2 16,-4-1 1-16,-4 2 3 0,1 1 1 15,-5 1-1-15,-1 1 3 0,-2 0 3 0,-4 1 0 16,-2 1 2-16,-4 2-1 0,-1-3 0 0,-4 0-4 0,0 2 2 16,1-4-4-16,-1-1-7 0,2 1-9 15,0-5-29-15,3-2-33 0,1-3-53 0,2-7-77 16,1 1-152-16,3-5-335 0,-2-2-863 0</inkml:trace>
  <inkml:trace contextRef="#ctx0" brushRef="#br0" timeOffset="345092.4596">17308 10193 1885 0,'0'-3'321'0,"-1"-2"-26"16,1 0-102-16,3 0-49 0,4 2-40 15,4-3-32-15,3 1-13 0,6 1-3 0,8 0-3 16,3 2-3-16,5 0-5 0,7-1-13 0,3 3 0 16,6-2-3-16,0 0-2 0,3-2-1 0,-2 1-7 15,-3-1-3-15,1-1-6 0,-3-1 0 16,-3 0 3-16,-6 0-3 0,-4-1 5 0,-3 0-4 16,-7 0 1-16,-5 2 3 0,-6-1 4 0,-3-1 5 15,-5 3-1-15,-3 0-1 0,-2 1-7 0,1 1-4 16,-4-1-4-16,1 0-4 0,-1 2-15 0,2 1-37 15,-3 0-62-15,-4 4-141 0,-5 1-638 0,-3-1-833 16</inkml:trace>
  <inkml:trace contextRef="#ctx0" brushRef="#br0" timeOffset="347133.6273">20148 10024 769 0,'-10'-7'268'0,"0"-2"54"16,-1-4-33-16,2 3-15 0,8 0-33 16,0 0-46-16,2 2-59 0,3 1-42 0,1 1-36 15,2 0-25-15,7 1-16 0,2 2-7 0,4 2-1 16,1 3-4-16,2 4-3 0,-1 2-1 16,-1 2 0-16,0 5-1 0,-3 4 3 0,-4 0-2 15,-1 5-1-15,-5 2 3 0,-4 2 0 0,-7 4 3 16,-5 2 2-16,-7 1 1 0,-2 3-1 15,-6-5 1-15,2-3 2 0,-3-4 3 0,-3-1 0 16,0-6 3-16,-3-1-3 0,2 0-3 0,-2-5 1 16,1-1 1-16,1-3 4 0,7-1 4 0,3-4 1 15,3 0 4-15,5-1 1 0,2-4 5 16,6 1 1-16,1 0 1 0,2-2-4 0,-1 4-10 16,2-4 0-16,2 1-10 0,2-2-1 0,3-2-4 15,6-1-5-15,2 2 0 0,4 0-3 0,6 1 2 16,1-1 2-16,1 1 2 0,-1 0 0 15,1 0-3-15,0 1 0 0,-3 1 1 0,0 1 1 16,-6-1 4-16,4 2-5 0,-5-1-1 0,-1 0-2 16,0 1-7-16,-5 0-11 0,3 2-29 0,-3 0-53 15,-3 0-100-15,3-1-204 0,0 2-575 0,1-3-446 16</inkml:trace>
  <inkml:trace contextRef="#ctx0" brushRef="#br0" timeOffset="347320.3246">20687 10276 1987 0,'-5'-9'271'0,"-2"-3"-4"0,-1-4-79 0,5 5-45 0,-3 3-37 16,4 0-33-16,0 2-29 0,-1 1-18 16,2 2-17-16,1 2-12 0,1 1-29 0,2-1-32 15,0 2-45-15,7 0-106 0,5-1-190 0,7 2-595 16,0-3-285-16</inkml:trace>
  <inkml:trace contextRef="#ctx0" brushRef="#br0" timeOffset="347631.0316">21058 10032 1773 0,'-7'-2'282'0,"-5"-3"-25"0,0 3-56 15,3 0-34-15,1 3-49 0,0 0-42 16,0 1-36-16,4 5-19 0,-1-1-7 0,1 3-1 15,3 2 0-15,2 2 2 0,7 1 7 0,0 2 8 16,6 2 6-16,5-1 4 0,4 4-3 16,7 0-9-16,0 0-6 0,5 3-7 0,0-3-7 15,-5 0 1-15,-3 0-2 0,-1-1-2 0,-7 2-2 16,1-2-2-16,-8-1 0 0,-1-3 2 16,-3 3 1-16,-5-2 1 0,-1-1-2 0,-2-1 0 15,-5 0 6-15,-2-2 4 0,-2-1 4 0,-3 0 10 16,-3-1-6-16,-3-1 1 0,-5 0-5 0,-3-3-3 15,-2-1 0-15,-5 1-6 0,2-5-1 16,-1 0-5-16,2-1-2 0,1-2-4 0,4-1-13 16,0-4-22-16,4 1-38 0,0-3-59 0,5-2-89 15,0 0-200-15,4-5-599 0,3-3-471 0</inkml:trace>
  <inkml:trace contextRef="#ctx0" brushRef="#br0" timeOffset="347902.6023">21018 10078 1457 0,'6'-9'500'0,"6"-2"-244"0,7-1-53 16,9 2-28-16,4-1-18 0,8 3-19 15,4-1-26-15,3 1-25 0,4 0-10 0,0 2-17 16,5 2-13-16,-4-3-10 0,-2 5-14 0,-1-2 2 16,-5 0-1-16,-2 1 0 0,-9 1-3 15,-3 0-3-15,-4-1-2 0,-12 2 0 0,-3 0 4 16,-1 0 1-16,-5 1-1 0,-4 0 1 0,-1 0-2 15,-1 1 3-15,-1-1-4 0,2 0-2 0,-2 0-4 16,1 0-9-16,0 1 1 0,-2-1-7 16,-3 1 4-16,2 2 1 0,-4 1-3 0,0 1-3 15,1 1-18-15,-1 3-21 0,-3-1-45 0,1 2-90 16,-3 3-244-16,-1 4-1283 0</inkml:trace>
  <inkml:trace contextRef="#ctx0" brushRef="#br0" timeOffset="349867.8023">15940 11258 490 0,'-9'-4'266'0,"3"-3"7"16,-4-3-3-16,5 4-5 0,1 0-6 15,3-2-36-15,2-1-49 0,2 3-49 0,0-3-38 16,7 1-31-16,5-1-18 0,4-1-7 0,5 2-3 16,7 3 4-16,-1-1-1 0,6 3-3 0,-2 2-6 15,-2 1-6-15,-1 6-6 0,-3 0-5 16,-4 5-2-16,0 3 0 0,-3 2-1 0,-5 2 1 16,0 1-2-16,-5 4 5 0,-8 2 1 0,-2 3 7 15,-5 5 6-15,-8 0 0 0,-6 2 2 16,-6-2-2-16,-5-1-1 0,-3-5-2 0,-3-1-2 15,0-5 0-15,-5 0-4 0,2-1 0 0,-1-3-1 16,6-2-2-16,2-1 1 0,4-6-3 16,5 2 2-16,9-3-2 0,-2-2 1 0,10-2-3 15,0-2 1-15,5-1-1 0,3 0-3 0,-2-1 3 16,1 1 2-16,2 0 3 0,6 1 7 0,5-1-2 16,4 0-1-16,5-1-3 0,-1 1-3 15,5-1 2-15,2 0-4 0,0 0 3 0,-1 0-3 0,1-2 1 16,-1 3-2-16,-4 0-2 0,1 2 0 15,-5-1-3-15,0 0 2 0,0 0-1 0,-1 1-4 16,-3 1-3-16,-1 0-20 0,1-2-36 0,-4 2-67 16,4 0-154-16,-3-1-373 0,6-1-920 0</inkml:trace>
  <inkml:trace contextRef="#ctx0" brushRef="#br0" timeOffset="350077.4427">16611 11437 2200 0,'-9'-15'213'0,"-4"-2"3"0,-5 0-49 0,7 4-34 0,1 3-24 16,5 2-31-16,-2 2-30 0,2 4-21 0,2 0-12 16,2 1-13-16,1 1-16 0,0 1 0 15,1 1-6-15,2 3-8 0,2 2-23 0,4 2-58 16,5-1-92-16,4-1-184 0,8 1-541 15,-1-3-533-15</inkml:trace>
  <inkml:trace contextRef="#ctx0" brushRef="#br0" timeOffset="350359.2322">16845 11220 1461 0,'-1'-9'306'0,"0"-1"-2"0,0-5-80 0,3 1-29 16,7 0-30-16,2 2-33 0,0-1-29 15,4 0-27-15,5 3-15 0,-3 0-17 0,5 3-5 16,0 2-5-16,1 3-8 0,0 2 1 0,2 2-9 16,-2 3-5-16,-3 3-4 0,-2 5-4 0,-2 1-1 15,0 4-1-15,-2 3 1 0,-4 4-2 0,1 0 3 16,-4 4 2-16,-3-1-2 0,1 3 8 16,-2 4-2-16,-3 1 0 0,-3 0 2 0,-2-1-5 15,1 1 2-15,-5-5-2 0,-1-1 2 0,-1 2-2 16,-4-1 2-16,2-2-1 0,1 0-5 15,-2-3 4-15,2 0-12 0,-1-4-12 0,4 0-24 16,3 0-51-16,0-4-77 0,1-2-161 0,0-1-451 16,5-6-840-16</inkml:trace>
  <inkml:trace contextRef="#ctx0" brushRef="#br0" timeOffset="350578.3073">16884 11547 1979 0,'0'-5'155'0,"6"-2"-22"16,3-4-67-16,5 3-27 0,2 1-9 0,0-1-11 16,5 4-9-16,0-1-6 0,4 3-1 0,3-1-5 15,3 1-3-15,1 2-14 0,0-1-36 0,-1 0-52 16,0 1-95-16,-1 0-153 0,1 0-394 15,1 0-194-15</inkml:trace>
  <inkml:trace contextRef="#ctx0" brushRef="#br0" timeOffset="350973.3645">17472 11326 1527 0,'4'-5'271'0,"5"-7"-37"0,3 0-42 16,3 0-12-16,1 2-16 0,0 4-39 0,-2-1-40 16,3 3-31-16,-4 4-24 0,4 2-9 0,2 3-7 15,-1 4-5-15,0 3-2 0,-1 5-3 0,-6 3 0 16,2 3-1-16,-6 3 4 0,0 3 0 16,-4 1 0-16,-3 3 4 0,-1-3 2 0,-2 1 6 15,-5 3-2-15,-2-1 1 0,-3 0-3 0,-3 0-4 16,-4-6-1-16,6-3 0 0,-3-3-1 15,4-5 0-15,-1 0-2 0,6-2-2 0,0-4-3 16,0 1 0-16,7-5 0 0,2-2 0 0,-1 0 12 16,9-1 6-16,1-3 7 0,5-3 3 0,11 1-5 15,2-4-9-15,5 1-5 0,-1 0-2 0,0-1-4 16,0 4 1-16,-2-3 0 0,-3 1-1 16,-3 2 1-16,-1 0-2 0,-9-1-1 0,3 0 0 15,-7 2 0-15,-3-2 1 0,0 3 0 0,-6 0 3 16,1-1-2-16,-4 1 0 0,2 1 0 0,0-1-3 15,-1 0-8-15,1 0-27 0,-1 0-59 0,-2 0-126 16,-1 2-399-16,-1-2-1040 0</inkml:trace>
  <inkml:trace contextRef="#ctx0" brushRef="#br0" timeOffset="352816.3214">20408 11157 579 0,'-9'-4'287'0,"-1"-5"24"0,-3 1-22 15,-1 1-8-15,7-1-13 0,1 1-36 0,0-1-54 16,2 2-33-16,1 0-20 0,2 1-23 0,1 1-21 16,3-1-24-16,0-1-23 0,7 4-11 15,0-2-8-15,6 2-3 0,0 1 0 0,5 1-5 16,2 3-3-16,2 2-1 0,0 4-2 15,2 2 4-15,2 3-2 0,-3 4 0 0,0 0-3 16,-4 4 1-16,-2 1 0 0,-2 3-1 0,-7-1 5 16,-2 1-5-16,-6 3 2 0,-4 0-1 15,-3 1 0-15,-8 2 6 0,-5-1 2 0,-2-3 5 0,-9-3 0 16,1-3-1-16,0-3-1 0,-4-3-1 16,2 0 0-16,2-4-1 0,-1-4-1 0,4-1-2 15,1-1 0-15,2 1 3 0,4-5-2 0,4 0 3 16,5-2 1-16,6 0-1 0,1 0 2 0,2-1-2 15,-1 2 0-15,3-2-4 0,3 0-2 16,1-1-3-16,7-1-4 0,5 0 3 0,2 0-1 16,5 1 2-16,0-1 0 0,1 0 0 0,2 2 0 15,-3-1 0-15,3 0 2 0,-2-1-3 16,-2 2-2-16,1 0 1 0,-2-2-4 0,-3 2 6 16,0-2-2-16,-1 2-8 0,-2 0-10 0,-3-1-27 15,0 2-42-15,-1 0-65 0,2 2-114 0,-3-2-198 16,-1 0-563-16,1-2-209 0</inkml:trace>
  <inkml:trace contextRef="#ctx0" brushRef="#br0" timeOffset="353024.1447">21040 11335 1720 0,'0'-7'324'0,"-1"-2"-29"0,1-2-73 16,0 2-40-16,1 4-41 0,0-2-25 0,1 2-30 15,-1 2-28-15,-1 0-15 0,0 2-19 16,0 0-11-16,0 1-11 0,0 0-10 0,2 1-3 16,1 0-2-16,0 2 2 0,6 0-17 0,2 3-44 15,8 2-96-15,4-3-206 0,7 1-592 0,2-2-608 16</inkml:trace>
  <inkml:trace contextRef="#ctx0" brushRef="#br0" timeOffset="353397.9558">21750 11158 1927 0,'-5'-4'323'0,"1"-6"-72"15,-4 0-56-15,-1 2-42 0,0 0-35 0,-1 2-32 16,-3 1-30-16,-2 1-17 0,-4 2-10 0,1 1-10 16,-4 4-2-16,-1 1-4 0,3 3-2 15,2-2-2-15,0 2-3 0,7 2-4 0,3-1-3 16,4 3 0-16,2-1-1 0,4 1 1 0,0 0 4 15,6 0 2-15,2 0 5 0,9-1 4 16,5-2 0-16,5 0 3 0,2-3-3 0,1-3-3 16,0-2-2-16,-1-2 3 0,-2-1 1 0,-7-4 3 15,1 0 4-15,-5-3-6 0,-2 0 1 0,-2-1 2 16,-4 0 0-16,-1 0 5 0,0 2 3 16,-5 2 3-16,1-2 3 0,-3 4 3 0,-2 0-2 15,0 2-3-15,0 1-6 0,0 1-10 0,0 1-6 16,-1 1-7-16,1 0-2 0,-2 3 0 15,-2 1-1-15,1 3 1 0,-3 5 0 0,2 5 0 16,1 5 3-16,-3 1 0 0,3 4 1 0,-3 2 0 16,3 5-1-16,-1 2 0 0,-2 4-3 0,3 2 2 15,-4 1-11-15,-1-3-31 0,0 4-59 0,1 1-143 16,-3 0-495-16,-3-1-1007 0</inkml:trace>
  <inkml:trace contextRef="#ctx0" brushRef="#br0" timeOffset="354683.5579">11512 12787 1 0,'-8'-2'0'0,"-3"-1"0"16,-1 1 311-16,5-1 127 0,-2 0-26 0,4 1-55 15,1-2-64-15,1 1-55 0,-1 0-49 0,2 2-44 16,1-1-33-16,1 1-19 0,0 0-19 16,0 1-14-16,1-1-16 0,-1 2-19 0,0-1-5 15,0 0-7-15,2 1-7 0,-2-1-4 0,0 1-2 16,2 0 0-16,2 0 6 0,1 0 7 0,3 2 2 16,3 0 4-16,0 0 3 0,4-1 0 0,2-1 10 15,3 0 5-15,5-1 1 0,0 0-4 16,4 0-5-16,1-1-5 0,1 0-4 0,6-3 3 15,3 3-8-15,4-2-1 0,3 2-3 0,1-1-7 16,7 1 5-16,1 0-2 0,4 0 1 16,1 1 2-16,2-1-5 0,1 1-1 0,1-1-2 15,3 0 1-15,6 1 1 0,-2-1 1 0,0 1-1 16,8 1-4-16,1-2 6 0,-1 1-3 0,2-2 6 16,-2 0 6-16,-1 1-9 0,2-3 2 15,0-1-3-15,0 1 3 0,4 2 2 0,-1-1 1 16,5-1-1-16,1 2-5 0,1-1 5 0,-1-1-2 15,3 1 0-15,-1-1 4 0,2 1-8 0,6 1 0 16,0-1-1-16,4 0-5 0,-3 2 8 0,2 1 0 16,-1-2 0-16,-2 2-3 0,4 2 0 0,-1-2-1 15,3 0 1-15,-1 1 8 0,-4 2-10 16,-1 0 2-16,0 1-2 0,-4-1-7 16,5 0 10-16,-2 2-1 0,4-2 2 0,-5 0-2 15,-1 1 4-15,4-2 0 0,-3 0 1 0,6-1 9 16,-1 1-10-16,5-1 1 0,2 1-1 0,-2 2-8 15,1-2 8-15,0 0-2 0,-3 2 1 0,6-2 4 16,-3 1-6-16,3 0-1 0,-2 0 2 16,-2 1 1-16,2 0-2 0,3-2 0 0,-1 2-2 15,4-1-5-15,-2 0 7 0,-1 1-1 0,2 1 1 16,0-2 3-16,-1 1-3 0,2-1 0 0,3 0 2 16,-4-1 3-16,0-1-1 0,2 1 2 15,0 1-3-15,2-1-7 0,2 1 9 0,0-2-4 16,-3 0 3-16,2 0 3 0,-1-1-6 0,3 0 2 15,-1 2-2-15,0-2-3 0,-3 0 3 0,1 0-2 16,2-2-1-16,4 2 0 0,1 0 4 0,-1 0-2 16,2-1 1-16,-4 0 5 0,0-1-9 0,0-1 2 15,5-1-2-15,-2 2-1 0,-3 0 3 16,-3-1 1-16,-2 0 0 0,-5-1-4 0,-1 0 5 16,2-1-2-16,-2 0-2 0,-7 1 11 0,1 1-11 15,-11-2 1-15,-5-1 1 0,-7 0-6 16,-3 0 9-16,-9 0 0 0,-7-2 1 0,-5 1-3 15,-3 2-1-15,-11-1 0 0,-5 1 2 0,-8 2 1 16,-11 0-3-16,-2 1 2 0,-8 0-3 0,-3 1-1 16,-6 0 6-16,-2 1-2 0,0 0-1 0,0 0-3 15,-1 1-6-15,0 0 0 0,-1 1 1 16,-4 4 6-16,2 1-4 0,-4 0 0 0,-1 3-4 16,-2 1-12-16,2-3-2 0,-2 5-21 0,-3-2-28 15,-2 1-46-15,-2 1-100 0,-3 0-279 16,-1-1-1263-16</inkml:trace>
  <inkml:trace contextRef="#ctx0" brushRef="#br0" timeOffset="358699.7436">16253 13084 894 0,'-2'-5'326'0,"1"-5"29"0,-3-1-61 0,2 1-18 16,2 3-32-16,0-1-49 0,-1 3-41 16,0 1-33-16,-1 2-33 0,-2 2-28 0,2 2-25 15,-5 2-14-15,1 2-4 0,-10 5 9 0,2 5 8 16,-12 3 0-16,0 4 10 0,-8 3-2 0,1 2-4 15,-1 1-2-15,2 3-9 0,-3 5-6 16,3 3-5-16,-1 0 1 0,5 5-7 0,-2-2-1 16,5 3-4-16,5-1-3 0,4-2 2 15,6-2 0-15,8-2 1 0,4-2 0 0,6-2-1 0,3-4 0 16,6-1 1-16,3-4 3 0,4-4 1 16,4-8 3-16,-2 1 0 0,3-7-3 0,2-4 3 15,-2-2-1-15,-2-7 0 0,0-3 4 0,0-6-5 16,-4-1 1-16,-3-4 0 0,-2-3-4 0,-6-1 4 15,-2-5 0-15,-1 1-3 0,-5-3-2 16,-4 1-1-16,-4-1-4 0,-5 2 4 0,-1 1 0 16,-2 1-3-16,-6 3 1 0,-2 4-4 0,-2 2 1 15,-1 3 0-15,-3 2 1 0,3 4 0 0,-5 0-4 16,3 5 3-16,-1 0-2 0,5 5 2 0,0 0 0 16,1 1-3-16,6 3 0 0,-2 1-9 0,5 1-10 15,2 1-19-15,5 0-26 0,2 1-31 16,6 1-42-16,6 1-69 0,6 1-182 0,6 0-632 15,7-1-598-15</inkml:trace>
  <inkml:trace contextRef="#ctx0" brushRef="#br0" timeOffset="359062.4755">16657 13353 2147 0,'-9'-7'215'0,"-7"-1"8"15,2 0-51-15,-3 6-25 0,3 2-25 16,-3 2-37-16,-4 3-26 0,1 6-14 0,-3 2-5 16,2 3-6-16,1 2-8 0,2 1-8 0,6 2-7 15,0 1-3-15,6 2-2 0,4 0 1 0,3 3 2 16,4-5-1-16,7 1 0 0,1-2 0 0,6-2 5 16,3-2-2-16,5-4 1 0,0-3 0 15,5-4-6-15,1-3 5 0,-3-3-4 0,-3-3 3 16,1-3 0-16,-6-4-1 0,-2-1 2 0,0-4-2 15,-5 3 3-15,-2-5-2 0,-4-1 2 0,-5-2-2 16,1 0-3-16,-5-3 0 0,-5 3-3 16,1-1-1-16,-5-1 1 0,-4 3-4 15,-3 0 1-15,-2 4-3 0,0 2 0 0,-3 4 2 0,-3-2-1 16,-3 5 2-16,-1 0-4 0,-5 3 1 0,5 2-1 16,-2 2-1-16,3 2-1 0,5 1-20 15,1 2-24-15,5 2-45 0,4 1-69 0,4 3-111 16,6 1-264-16,4 2-1121 0</inkml:trace>
  <inkml:trace contextRef="#ctx0" brushRef="#br0" timeOffset="359400.5333">17059 13471 2094 0,'-8'-3'421'0,"-3"-4"-243"0,-1 1-5 15,8 4-35-15,0 3-20 0,1 0-34 0,3 3-33 16,-3-1-19-16,1 0-12 0,-2 1-1 0,2 2-6 16,0 2-2-16,1-1-4 0,0 0 1 15,1 1-1-15,0-1-4 0,0 2 4 0,1-2-4 16,-1 0 1-16,2 0 4 0,-1-3-5 0,0 0 5 16,2-3 0-16,-1-1 5 0,0 1 8 0,0-2 5 15,-1 0 0-15,5-6-4 0,-2 0-6 16,2-4-7-16,-2 0 0 0,1-2-2 0,0 0-4 15,-4-1 2-15,2 1-2 0,-1 0 1 0,-1 5 0 16,-1-3 0-16,-1 4 1 0,-1 0-5 16,-1 0 6-16,3 2-8 0,-3 2 2 0,1 3 1 15,-1-2-6-15,1 1 2 0,1 1-18 0,1 0-28 16,-1 1-39-16,-1 2-76 0,1 3-144 0,-2 2-476 16,1-2-895-16</inkml:trace>
  <inkml:trace contextRef="#ctx0" brushRef="#br0" timeOffset="361240.9561">17361 13320 1 0,'2'-4'0'0,"5"-4"233"0,-2 0 87 15,2 0-5-15,0 1-1 0,-3 0-30 16,4 1-39-16,-1-1-31 0,-2-1-25 0,5 1-23 16,-1-3-23-16,0 2-17 0,3 1-17 0,-2 3-11 15,0-2-17-15,1 3-16 0,0 3-15 0,4 0-15 16,-4 2-11-16,3 5-10 0,-1 0-4 16,0 2 0-16,1 5-2 0,-3-1 4 0,1 3-3 15,-1 5 1-15,0 0-5 0,-2 0-2 0,-1 1 2 16,0-3-2-16,-4 3 3 0,2 2 0 15,-4-1 1-15,-2 0 0 0,-4-1 1 0,-2-2 7 16,-1 2-2-16,-6-3 2 0,0-2-1 0,-6 2-3 16,0-4 4-16,-2-3-4 0,3 2 3 0,-1-3-1 15,2-3-4-15,3-2 0 0,0-3 1 0,4-2 4 16,2 0 0-16,5-1 3 0,1-1-2 0,1 2-1 16,1-2 2-16,0-1-4 0,1 0-1 0,2-2-4 15,1-1-6-15,3-2-2 0,5 1-2 16,5-3 0-16,4 2 1 0,3 3 0 0,4 0-1 15,8 2-4-15,1-2-5 0,1 2-14 0,2-1-19 16,2 1-32-16,-1 0-45 0,5 0-57 16,-2 1-102-16,-3-1-155 0,0-2-336 0,-2 0-661 15</inkml:trace>
  <inkml:trace contextRef="#ctx0" brushRef="#br0" timeOffset="361554.4228">18225 13425 649 0,'-5'-5'462'0,"-2"-1"-63"0,-1-3-68 0,-1 4-48 15,1 2-60-15,0 2-67 0,-4 2-48 16,-2 2-15-16,1 0-13 0,-3 6-4 0,-3 2-6 16,3 3-16-16,-1 0-9 0,2 3-6 0,3-1-8 15,5 1-6-15,-1 2-3 0,5 1-6 0,4 0-8 16,3 0 9-16,6-3 1 0,2 0 4 16,6-2 8-16,5-2-7 0,2-3 0 0,2-3-4 0,2-4-1 15,1-2 0-15,-1-3-4 0,1-4 1 16,-1-2-8-16,-5-3 7 0,1-3-1 15,-5 1 2-15,0-5 5 0,-6 1-8 0,0-1-1 0,-5-4 1 16,-3-3-4-16,-3 3 3 0,-5-1 1 0,-1 1-5 16,-5 2-1-16,-3 1-2 0,-3 1-4 15,-2 5 4-15,-6 0 1 0,-3 1-4 0,-2 3 0 16,-3 1-4-16,-4 3 0 0,-1 0 0 0,0 3-8 16,-1 0-23-16,1 6-49 0,4 1-85 15,5 0-192-15,4 6-753 0,4-1-566 0</inkml:trace>
  <inkml:trace contextRef="#ctx0" brushRef="#br0" timeOffset="365221.9003">20900 13170 941 0,'5'-12'233'0,"1"-5"-36"16,2-2 30-16,-2 6 9 0,-1 2 10 0,-5 0-14 15,0 3-48-15,-1 0-47 0,-6 1-36 16,3 4-31-16,-4-1-20 0,-2 3-16 0,-3 1-10 15,-5 1-3-15,-4 4 2 0,-7 4 5 0,-1 4 4 16,-2 3 7-16,-2 2 0 0,-1 4-4 0,-1 3-5 16,-1 6-8-16,1 3-2 0,2 4-4 15,1 2-1-15,1 2 1 0,5 5-7 16,-1 1-1-16,5 2-5 0,6 2-4 0,6-4 6 16,7-3-2-16,6-3 3 0,11-5 1 0,5-5-2 15,7-5 2-15,4-7 0 0,2-3 3 0,4-5 3 0,2-3-1 16,-1-5 0-16,0-6-1 0,-1-3-1 15,-5-4 0-15,-3-5-2 0,-3-2 2 0,-4-3-7 16,-1-5 1-16,-3-1 0 0,-2 0-1 0,-7-1 6 16,-3 3-2-16,-5 3-1 0,-3 3-4 15,-5 2 0-15,-5 2-2 0,-2 2 1 0,-4 3 7 16,-6 1-6-16,-1 3 1 0,-8 3-2 0,-3 2-6 16,1 1 6-16,1 1-1 0,1 1 2 0,4 2-2 15,4 1-2-15,1-2 0 0,8 1 1 16,3 0 3-16,2 3-5 0,5 0-5 0,1 0-19 15,6 4-29-15,4 1-28 0,3-2-49 0,10 0-62 16,3-2-156-16,8 0-417 0,4-1-821 0</inkml:trace>
  <inkml:trace contextRef="#ctx0" brushRef="#br0" timeOffset="365687.6497">21179 13355 1559 0,'4'-12'184'0,"2"-5"20"15,4-4-21-15,7 2-20 0,1 4-15 16,3 1-20-16,0 2-28 0,1 0-24 0,1 7-18 16,1-1-12-16,-2 2-16 0,-1 2-11 0,-1 4-6 15,-1 5-8-15,-6 2-2 0,0 5-3 16,-5 3-1-16,0 3 3 0,-6 3 2 0,-3 2 4 15,-8 3 0-15,-3 2 2 0,-4-2 0 0,-5-1 4 16,-3-1 4-16,0-2-3 0,-4-2-1 0,2-4-1 16,0 1-8-16,4-6 6 0,3-1-2 15,2-3-2-15,7-2-1 0,3 0-5 0,4-1-1 16,3-2 1-16,4-2 6 0,3 2 4 0,3-2 4 16,7 0-2-16,3 3-7 0,2-1 3 0,7 1-6 15,-1 3 0-15,-2 0 7 0,2 2-10 0,-7 0 0 16,0 1 0-16,-3 2-1 0,-6 0 2 0,-3 1-1 15,1-1 0-15,-7 2-3 0,-1-1 5 16,-5 0 2-16,0 0 3 0,-6-1 8 0,-2-1 1 16,-8-1 6-16,0 2 5 0,-4-5-2 0,-6 3 3 15,-2-2-2-15,0-3-7 0,-1-1-5 0,1-1-2 16,3 0-4-16,0-2 1 0,6-1 4 16,2-1-7-16,3-1 1 0,3 0-11 0,5-4-23 15,3 2-42-15,6-4-95 0,6-3-226 0,7-3-737 16,6-4-499-16</inkml:trace>
  <inkml:trace contextRef="#ctx0" brushRef="#br0" timeOffset="365879.4599">21782 13620 2290 0,'-9'-4'240'0,"-1"1"-6"15,-1-3-42-15,4 3-22 0,5 2-41 16,0 0-39-16,-2 1-41 0,0 0-30 0,3 1-6 0,-1 0-8 15,-4 3 0-15,4-1-2 0,1 1-3 16,-3 1-1-16,2 3-3 0,4 1-7 0,2 1-19 16,-1 2-30-16,6-1-49 0,2-2-78 0,6 0-165 15,0-3-473-15,5 0-794 0</inkml:trace>
  <inkml:trace contextRef="#ctx0" brushRef="#br0" timeOffset="366305.7581">22150 13416 1562 0,'8'-14'322'15,"2"-3"-24"-15,3-3-59 0,8 0-43 16,0 3-38-16,4 0-30 0,0 2-36 0,4-1-21 16,5 7-11-16,2-2-6 0,2 4-14 0,-4 2-8 15,2 4-10-15,-4 4-15 0,-3 2 3 0,-5 5-7 16,-4 2 1-16,-3 3 3 0,-4 2-6 0,-3 3-4 15,-8 1 1-15,-1 2 3 0,-5 1 1 16,-7 0 7-16,-5 2 0 0,-4 0-1 0,-2-2 5 16,-2-1-1-16,-4-2 0 0,-1-3 0 15,-1-4-2-15,5 0-3 0,-2-3 1 0,6 0-4 0,3-4-1 16,5-1-1-16,5 0-3 0,6-2-1 0,3 1 2 16,2 0 1-16,8 1 1 0,6 2 3 15,4-2-2-15,10 2-1 0,1 1-1 0,6 1-1 16,0 3 0-16,-3 0 3 0,3 1-2 0,-6-1-2 15,-2 3 2-15,-9-1-3 0,0-1 5 16,-3 3 2-16,-7-2-2 0,-1 0-1 0,-6 1 0 16,-1 0 1-16,-6 0 4 0,-2-1 7 0,-6 1 7 15,-5-3 3-15,-5 4 4 0,-4-3 0 0,-12-1-1 16,-5-3-1-16,-7-1-7 0,-5-2-4 16,-8-2-5-16,-6 1-1 0,-7-1-1 0,-5-2-15 15,-8-2-48-15,-4 1-141 0,-3-2-827 0,0-2-764 16</inkml:trace>
  <inkml:trace contextRef="#ctx0" brushRef="#br0" timeOffset="370209.3887">13700 15638 154 0,'0'-4'418'0,"-3"-1"-73"0,1-4-51 15,2 3-14-15,0 0-31 0,-1 2-38 0,2-2-32 16,-1 2-38-16,0 2-18 0,1-1-12 0,-1 2-11 15,0 0-16-15,0 0-19 0,1 1-22 16,-1 1-19-16,3-1 4 0,1 1-2 0,3 3 8 16,1-1 4-16,3 3-6 0,3 4 5 15,4-2 2-15,-1 5 0 0,4 0 0 0,4 3-4 16,-1 1-6-16,4-1-6 0,-1 3 3 16,1 0-4-16,-1 1-1 0,2 2 0 0,2-2-7 0,-1 1-3 15,0 1-1-15,-1 1-2 0,-4 0-1 0,2 0-1 16,-4-1-1-16,0 1-5 0,-2-1 5 15,-2 0-1-15,-2-1 3 0,2-1 1 0,-6 1-6 16,4-3-1-16,-5-2 0 0,-2-1 1 0,-1-3 1 0,-1-1 1 16,-3-3-2-16,2-2-2 0,-2 0 2 15,1 1-1-15,-4-4 5 0,1 2 1 0,-1-2-7 16,0-2 1-16,-1-1-3 0,-1 0 0 16,1 0 5-16,-1-1-1 0,0-1-3 0,0 0-3 15,0-2-7-15,0 0-10 0,-1-2-14 16,0 1-19-16,-3-1-33 0,0 0-37 0,2-3-57 0,-5-1-78 15,4 1-126-15,-4-2-254 0,4-1-864 16</inkml:trace>
  <inkml:trace contextRef="#ctx0" brushRef="#br0" timeOffset="370691.2247">14361 15614 273 0,'-5'-6'343'16,"0"-3"-5"-16,-1 1-71 0,3 0-17 0,0 1-24 15,-2 1-30-15,4 1-34 0,-1 2-35 0,-1 1-12 16,1-1-13-16,2 3-9 0,-1-3-15 0,1 3-16 16,0 0-20-16,0 1-16 0,-1-1-11 15,1 2-6-15,0 0 8 0,-1 1 7 0,-1 3 6 16,-1-1 10-16,-1 4 0 0,1-2 2 0,-5 2-3 15,3 0-2-15,0-1-5 0,-2 0-2 16,3 2 0-16,-3 1-9 0,1 0-2 0,-1 0-4 16,-2 4 0-16,1-2 4 0,0 4 3 15,-2 1 0-15,-3 2-1 0,1 1 1 0,-1 3-3 0,-5 4-1 16,1 2-1-16,-3 1-4 0,-1 3 2 0,-1 0-5 16,1 2-2-16,-5 2 5 0,2 2-6 15,3-3 3-15,-1-1-4 0,1-2-1 0,4-4 1 16,3-2-2-16,1-3 7 0,0-2-6 0,3-2 2 15,0-4-2-15,2-1-5 0,2 1 6 0,0-5-3 16,4-1 2-16,-1-2-1 0,1-3-4 0,-1 0 2 16,3-2-2-16,0-3 4 0,-1 0 2 0,1-1 6 15,0-1 3-15,1 0-2 0,-1-1 2 16,2-1-9-16,-1 1-3 0,-1-4-6 16,2 1-9-16,-2 3-15 0,0-2-22 0,1 3-29 15,-1-1-51-15,2 1-65 0,-2-1-122 0,1-3-276 16,3-1-1020-16</inkml:trace>
  <inkml:trace contextRef="#ctx0" brushRef="#br0" timeOffset="371072.7186">13592 15452 859 0,'-20'-7'403'0,"-6"0"-146"16,0-4 27-16,4 3-17 0,9 2-19 15,4 0-50-15,3 3-55 0,2 1-35 0,3 1-35 16,1 1-26-16,0 0-20 0,3 3-11 0,-1-2 2 16,5 3 11-16,2 2 8 0,5-1 2 15,7 2 4-15,2-1-6 0,7 1-5 0,1-2-4 16,3 0-9-16,0 0-3 0,0-2-4 0,3 2-3 15,3-3-1-15,-1-1 1 0,-3-1-4 16,2-1-2-16,-5 1 3 0,-1-1-5 0,-3 1 5 16,-1-1 0-16,-3 0-4 0,-1 0 1 0,-5 1-2 15,-4-3 1-15,-2 3 0 0,-5 0 1 0,-2 0-1 16,-4-1-1-16,-2 1 6 0,0-1-1 0,-1 1 1 16,-1-1-1-16,-2-2-8 0,1 1-7 0,-3 0-13 15,0-1-15-15,-1 2-22 0,-2-3-33 16,3 1-51-16,-1-3-83 0,-1 0-149 0,3 0-349 15,-5-1-816-15</inkml:trace>
  <inkml:trace contextRef="#ctx0" brushRef="#br0" timeOffset="371453.0497">13543 15149 1424 0,'-16'-6'248'0,"-1"-1"37"0,-5-2-18 16,7 1-30-16,10 3-44 0,0 0-56 16,3 4-42-16,1 0-34 0,2 1-22 0,4 1-13 15,0-2-6-15,6 2 7 0,6-1 5 0,6 0 2 16,7 1 2-16,1-1-10 0,8 2-3 0,1 0-5 16,2 0-5-16,-2 3-1 0,3-2-2 0,-2 3-3 15,-3-1-3-15,0 0 1 0,-3 1-3 16,-1 3 1-16,-3-4 2 0,0 1-4 15,-4-1 2-15,-2 2-3 0,-2-2 1 0,-4 0 2 0,-6-3 1 16,-1 0-1-16,-4 0-1 0,-1-1 1 0,-4-1-2 16,-1 0 3-16,-2 1 6 0,0-2 3 15,0 1 6-15,-1 1 2 0,1-2-3 0,-1 2-1 16,0-2-8-16,1 0-1 0,-3 1-6 0,-1-2-1 16,2 1-3-16,0 1-2 0,0 1 1 15,-2 1-11-15,2 0-10 0,-1 3-21 0,2-1-28 16,-1 3-37-16,5 0-57 0,0 2-113 0,4 0-252 15,0 3-1069-15</inkml:trace>
  <inkml:trace contextRef="#ctx0" brushRef="#br0" timeOffset="371797.7657">15005 15842 781 0,'-8'-3'326'15,"3"0"-27"-15,-3 0 15 16,5 0-35-16,3 1-24 0,0 0-65 0,1-2-52 0,2-3-24 15,3 1-24-15,-1-1-8 0,5 2-14 0,6-4-10 16,0 2 0-16,7 0-14 0,0-1-9 16,0 3-9-16,2 0-7 0,0 3-9 0,-3 0-1 15,4 2-2-15,-6 2-9 0,2 0 5 0,-2 2-2 16,-1 1-5-16,0 2-6 0,-5 0-30 16,4 1-46-16,-5 3-77 0,3-1-146 0,-5 4-229 15,-4 0-718-15</inkml:trace>
  <inkml:trace contextRef="#ctx0" brushRef="#br0" timeOffset="371996.5218">14914 16145 1265 0,'-2'-1'297'16,"-4"-1"39"-16,3-2-39 0,0 0-49 0,3 2-50 15,1-3-65-15,1 0-33 0,0 0-25 16,4-1-19-16,2-1-13 0,3-2-12 0,1 2-11 15,6 0-10-15,-3 1-3 0,7 3-3 0,5 1-6 16,2 0-5-16,3 1-23 0,1-1-41 0,2 2-94 16,1 0-242-16,3-1-700 0,1-2-223 15</inkml:trace>
  <inkml:trace contextRef="#ctx0" brushRef="#br0" timeOffset="372658.8514">16689 15231 678 0,'1'-9'263'15,"-1"-4"-10"-15,1-5-29 0,-1 7-8 0,1 0-12 0,-2 3-27 16,0 2-41-16,0-1-20 0,-1 2-21 0,0 1-13 16,-1 1-8-16,3 1-18 0,-3 1-15 15,0 0-13-15,-3 2-8 0,-2 2-5 0,-3 0 2 16,-1 3 5-16,-6 4 2 0,-2 0 9 0,-3 4 3 16,-5 0 3-16,0 3 2 0,-5 2-4 0,0 3-4 15,-4 1-4-15,3 0-2 0,-5 0-6 0,-2-2-1 16,6-4-2-16,1 2-7 0,7-2 2 15,4-1-7-15,2 0-2 0,6-2 5 0,3 0-6 16,3 0 2-16,4-3-2 0,5 2 3 0,5-3 2 16,4 0 2-16,5 0 5 0,5-2-4 0,6 1 7 15,9-2-6-15,1-1-3 0,4-1 2 0,1 1-10 16,-6 0 4-16,2 1-2 0,-5 1-2 16,-4-3 0-16,-4 1-1 0,-4-1 2 0,-4 2-5 15,-5-2 5-15,-3 1-2 0,-4-1-2 16,-3 2 5-16,-2-1-3 0,-5 2 4 0,-2 2 0 15,-4-1-5-15,-5 3 6 0,-4-3-7 0,-3 0 1 16,-5 2 5-16,0-2-6 0,-3 3 5 0,0-3-4 16,1 1 3-16,1 1 2 0,1-1 0 0,6-1 3 15,5 3-3-15,-1-4 0 0,1 2-3 16,6-2 3-16,-2 0 4 0,4 1-3 0,2 1 2 16,4 2-5-16,-1-1-1 0,4 0 1 0,2-1 4 15,0 1 2-15,7-1 0 0,-3-1 3 0,3 0-2 16,3-3 1-16,2 0 6 0,0 1-5 15,6 0-2-15,-2 0-1 0,1-1-5 0,2-1 1 16,1-2 0-16,0 1 2 0,1-1-1 0,0 0 1 16,0-1-4-16,-2-1-2 0,3-2 0 0,-2 2-6 15,-1 1-5-15,2 0-18 0,-1 0-31 0,-2-1-33 16,2 0-57-16,0-1-91 0,-1-1-202 0,0 0-609 16,4-1-298-16</inkml:trace>
  <inkml:trace contextRef="#ctx0" brushRef="#br0" timeOffset="372946.834">16875 15549 1198 0,'-4'-8'608'0,"-3"0"-286"0,-2-2-37 0,7 5-68 15,1 3-44-15,1-1-45 0,1 3-50 0,0 2-28 16,2-1-19-16,3 6 3 0,3-1 5 0,3 3 5 15,6 3-4-15,0 2-8 0,1 1-6 16,4-1-6-16,-1 4 2 0,2-3 2 0,6 3-3 16,0 1-3-16,0-1-11 0,-1 1-8 0,-1-3 2 15,-4 2 3-15,3 0 5 0,-4 0-1 0,1-1-3 16,1 0-4-16,-5-2-3 0,-4-3 3 16,1 3-5-16,-7-2-5 0,-1-2-11 0,-3 1-26 15,-2-3-25-15,-2-1-36 0,-2-3-41 0,-1-2-49 16,0-1-84-16,-3-2-162 0,-1-2-520 0,-3-3-190 15</inkml:trace>
  <inkml:trace contextRef="#ctx0" brushRef="#br0" timeOffset="373190.6829">17311 15543 1155 0,'-2'-7'470'0,"0"-3"-70"0,-3 0-80 15,3 5-61-15,0 1-61 0,-4 2-60 0,2 1-45 16,-3 4-28-16,0 2-14 0,-3 3-2 0,-1 4-2 15,-2 1 2-15,-4 4 1 0,3 3-5 16,-3 3-4-16,-2 2-9 0,0 2-12 0,-7 2-2 16,4 3-3-16,-5 4-2 0,-1 1 2 0,0 5-3 15,-1-2-7-15,1 0-1 0,6-5 1 16,3-6-3-16,4-2 4 0,1-4-6 0,3-2-6 16,6-2 6-16,-1-4-5 0,3-2-5 0,2-3-16 15,3-3-41-15,1-1-57 0,3-2-113 16,3-3-338-16,4-2-1120 0</inkml:trace>
  <inkml:trace contextRef="#ctx0" brushRef="#br0" timeOffset="373622.7793">17251 15202 823 0,'0'-12'321'0,"-1"-1"-17"15,1-4-32-15,0 4-25 0,1 4-25 0,-1 2-30 16,0-2-42-16,0 3-24 0,-1 2-18 16,1-1-22-16,0 3-13 0,0 1-11 0,0-1-13 15,0 2-14-15,0 0-14 0,0 0-14 0,0 3-7 16,-1 0 2-16,1 0 1 0,0 0 9 0,1 2 9 15,2-1 3-15,3 2 8 0,4-1 4 16,2-1 2-16,8 1 0 0,8 1-7 0,3 0-7 16,2-1-10-16,3-2-3 0,-1 0-2 0,3 0 2 15,-3-2 2-15,0 0-6 0,-5-1-1 16,-3-1-4-16,-3 0 0 0,-3 0 3 0,-5 1 1 0,-2-2 0 16,-5 2-3-16,-4 0 4 0,-3 0 3 15,-1-1 5-15,-1-1 7 0,0 2-6 0,0 0-3 16,0 2-7-16,0-2-7 0,-1 0 4 0,-1 0-3 15,-1 1 0-15,-4 3-2 0,0 1 2 0,-4 1-3 16,1 0-8-16,-2 1-9 16,1 3-40-16,0-2-48 0,0 2-83 0,0 2-196 15,0 2-692-15,0-3-565 0</inkml:trace>
  <inkml:trace contextRef="#ctx0" brushRef="#br0" timeOffset="374544.1497">15880 16622 1 0,'-5'-2'250'0,"-2"0"126"0,-1-1-39 15,5 2-18-15,-3 0-19 0,4 1-57 0,0 0-35 16,-1 0-28-16,2 0-21 0,1 0-19 0,1-1-24 16,-1 2-14-16,2-2-16 0,0 0-12 15,0-2-12-15,5-1-10 0,0-2-9 0,0 2 1 16,6 1-1-16,-2 0-15 0,0 2 3 16,2-2-7-16,-3 1-3 0,6 2 4 0,-3-1-4 15,5 1-2-15,-1 2-2 0,9-2 1 0,2 1-1 16,3-1 3-16,6 0 1 0,7-1-2 0,1-1 3 15,6-2-6-15,6 2-1 0,-1 0 5 0,10-1-7 16,-1 1 6-16,6 0-2 0,0-2-4 0,2 2 1 16,2-4-3-16,-1 3 1 0,-1-1-4 0,-2-2 3 15,0 2-2-15,0-3-6 16,-5 1 7-16,-2 1-7 0,-5 0 5 0,-4 0-2 0,-5-2-8 16,-3 3 5-16,-9-1-4 0,-4-1 8 0,-7 3 0 15,-3-2 6-15,-10 3-3 0,-1-1 1 16,-6 1 9-16,-2-2-3 0,-2 1 4 0,-2 1 1 15,-1-2-8-15,-1 2-2 0,-1 1-6 0,-1-3-3 16,0 4-1-16,-1-3 1 0,-2 1 0 0,1 0-4 16,-2 0 4-16,2 0-5 0,1 1 2 15,1 1 3-15,-1 1-8 0,2-1 1 0,1 3-11 16,0-2-10-16,-2 3-15 0,-1-1-29 0,2 2-42 16,0 4-68-16,1-3-141 0,0 1-539 15,0 0-840-15</inkml:trace>
  <inkml:trace contextRef="#ctx0" brushRef="#br0" timeOffset="378547.1783">16011 17131 1 0,'0'-1'0'0,"0"1"0"0,-1-1 0 0,0-1 0 0,0 0 0 15,0 1 40-15,0 0 185 0,1-2-34 16,0 1-26-16,0 0-16 0,1-1-18 0,-1 0-7 16,1 1 3-16,0-1 12 0,0 0 8 0,0 1 15 15,-1 0-1-15,0 1-8 0,0-1-7 16,0 1-17-16,1 0-11 0,0-4-12 0,-1 2-13 16,4-1-13-16,-3-3-10 0,1 3-6 0,-1-1-12 15,4 1-5-15,-2 1-8 0,0-3-5 0,3 3 1 16,-3 1-7-16,5 0-2 0,-3-2-3 15,5 3 0-15,3-3-1 0,1-2 1 0,5 1 5 16,2-1-8-16,0 3 5 0,1-2-1 0,3-1-2 16,-2 3-3-16,-3 3 3 0,2-1-5 0,-2 2-6 15,-3 1 2-15,-2 0-7 0,0 2-2 16,-1 1 2-16,-4-1 2 0,0 2-4 0,0 4-2 16,-3-2-2-16,-2 7-1 0,1-1 4 0,-4 5 4 15,-3 1 1-15,-1-1-3 0,-4 0-1 0,-3 2 1 16,0 1 2-16,4-1-4 0,-2-3 3 15,1-1-3-15,2-5-3 0,-3 0 4 0,4-5 0 16,2-2 1-16,2-1 0 0,0-1 5 0,1-3 3 16,4-3 5-16,1-1 10 0,4-4-7 15,8-5-4-15,5-2-5 0,5-6-6 0,0-2 4 16,4-3-2-16,1-4 0 0,4 2 2 0,0-1-5 16,-3 3-1-16,-1 4-1 0,-2 2-2 0,-8 8 2 15,-3 2 0-15,-1 4 0 0,-9 2-4 16,-2 3 5-16,-4 1-4 0,-2 4 2 0,-2 0 2 15,-2 4-6-15,-1 3 4 0,-3 1-3 0,1 2 2 16,-3 6 2-16,3 1 0 0,-2-3-1 0,3 3-5 16,-1-4 5-16,6-3-7 0,1-1 5 0,0-1 3 15,6-3-5-15,4-4 5 0,6-4-8 0,6-3-6 16,6-4-14-16,3-5-24 0,7 0-42 16,5-1-75-16,-1-5-172 0,6-2-631 0,-1-5-700 15</inkml:trace>
  <inkml:trace contextRef="#ctx0" brushRef="#br0" timeOffset="379203.627">18207 16570 708 0,'-2'-2'425'0,"0"-3"-68"0,0 1-57 15,2-1-32-15,0 0-29 0,0 3-49 0,0-1-39 16,0 0-23-16,0 2-25 0,1-2-12 0,-1 0-17 15,0 2-13-15,1-2-6 0,-1 2-9 16,2-1-9-16,2-1-7 0,0 1-6 0,5-1-9 16,1-1 2-16,4 2-1 0,5-2-12 0,3 3 8 15,4-2-7-15,0-1-1 0,4 3 5 0,1-1-6 16,2-1 2-16,-2 1-3 0,-3 1 3 16,2 0-6-16,-2 2-2 0,-5-1 0 0,-1 1-15 15,-4 0-6-15,-2 0-31 0,-4 1-42 0,-3 0-52 16,-5 1-88-16,-4 3-103 0,-2 1-158 0,-8 1-447 15,-1 2-68-15</inkml:trace>
  <inkml:trace contextRef="#ctx0" brushRef="#br0" timeOffset="379381.2207">18134 16856 1242 0,'1'0'323'0,"1"1"-6"0,3 0-12 16,1-1-5-16,5-1-65 0,3-2-77 0,4-1-45 15,2-1-34-15,2-2-15 0,4 3-23 0,2-2-11 16,4 1-8-16,4 0-16 0,1-1 1 16,4 0-12-16,1 1-21 0,1-1-71 0,2-1-227 15,3 1-869-15,0-3-403 0</inkml:trace>
  <inkml:trace contextRef="#ctx0" brushRef="#br0" timeOffset="380927.0645">19748 15711 1058 0,'3'-10'270'0,"3"-3"14"0,-1 0-16 16,-1-1-19-16,-2 4-19 0,1-1-32 15,-2 3-39-15,-1 2-34 0,0 2-21 0,-1 1-28 0,0 3-21 16,-1 0-20-16,0 3-18 0,-3 4-2 16,-5 3 3-16,-5 6 3 0,-8 6 4 0,0 3 3 15,-7 4 0-15,-1 1 2 0,-4 6 1 0,-1 1-7 16,-2 4-1-16,1 3-3 0,-1 4-3 0,-1 4-4 15,3 2-2-15,1 4-4 16,4-3-5-16,8-4 0 0,8-5 0 0,8-5-2 0,9-4 5 16,11-5-5-16,2-3 1 0,7-2-1 0,2-7 1 15,6-3 2-15,1-6 1 0,2-6 0 0,4-7 0 16,-2-4 2-16,2-7-3 0,1-1 3 0,-4-6 0 16,-2-3-5-16,-2-2 1 0,-2-2-2 0,-7-1 0 15,-1-3 2-15,-4 4 2 0,-6 0 0 16,-3 1-4-16,-4 2 4 0,-6 3-3 0,-1 2 1 15,-7 4 3-15,-2-1-5 0,-5 7 2 16,-3-1-1-16,-6 4-2 0,-2 3 2 0,-4 2-3 16,-5 1 5-16,2 1-4 0,-1 0 1 0,2 3 1 15,5-1-3-15,3 3 5 0,4 0-4 0,3-2 2 16,5 3-5-16,4-1-4 0,5 1-4 16,3 1-17-16,6 0-19 0,2 1-38 0,8 0-59 15,4 2-98-15,8-5-225 0,3 1-655 0,7-2-228 16</inkml:trace>
  <inkml:trace contextRef="#ctx0" brushRef="#br0" timeOffset="381364.5834">20129 16057 1787 0,'1'-10'260'0,"2"-3"9"16,1-1-43-16,1 4-27 0,0 1-33 0,-2 3-34 16,1 4-28-16,-4 0-29 0,0 4-20 15,-1-2-21-15,1 1-15 0,-4 2-1 0,2 2 0 16,-6 5 5-16,-2 3 0 0,-2 3 1 0,-6 5-5 16,1 1-2-16,-3 3 1 0,3-1-8 15,-2-1 2-15,4 0-6 0,0 0 1 0,6 1 3 16,2 0-7-16,3 1 4 0,4 0-7 0,3-3 0 15,4 0 0-15,3-5 0 0,8 0 5 16,0-3-4-16,5-4 6 0,0-1-3 0,3-5-2 16,0-2 6-16,2-6-3 0,-6-4 2 0,2-2-1 15,-3-5-1-15,-3 0-4 0,-2-3 0 0,-4-3 5 16,1-1-3-16,-6-3 3 0,0 0-3 0,-5-2-2 16,-3 0 4-16,-3-1-3 0,-1 0 4 15,-4 2-2-15,-3 1-5 0,2 4 2 0,-6 0-3 0,0 7 2 16,-3 3 0-16,-3 3 2 0,2 2 0 15,-7 0-6-15,5 4 6 0,-3 0-6 0,5 2-4 16,2 4-8-16,2 0-34 0,6-1-44 0,6 3-66 16,4 1-101-16,6 4-236 0,6 0-1119 15</inkml:trace>
  <inkml:trace contextRef="#ctx0" brushRef="#br0" timeOffset="381596.891">20550 16127 2338 0,'-4'-2'267'0,"2"0"-25"0,-3-1-60 15,4 5-39-15,2-1-29 0,-1 0-33 0,0 0-28 16,0 1-17-16,0 0-15 0,1-1-1 0,-1 2-2 16,2 0-3-16,-2 2-5 0,1-2-3 0,-1 2 0 15,1 1-5-15,-1-2 3 0,1 0-3 16,0 1-9-16,2-1 0 0,0 1-32 0,-1-1-48 15,7 1-104-15,0-1-259 0,2 0-1274 0</inkml:trace>
  <inkml:trace contextRef="#ctx0" brushRef="#br0" timeOffset="382265.3819">21146 16051 2162 0,'-9'-17'169'0,"-4"-1"30"0,2-7-12 16,8 7-21-16,6 2-27 0,1 2-34 0,3-1-25 16,3 2-21-16,5 2-7 0,2 0-9 15,10-1-7-15,2 5 3 0,4 3-13 0,-1 2 0 16,5 4-7-16,0 3-6 0,-2 2-1 0,-3 5-4 15,-5 0-1-15,-5 5-13 0,-2 2 12 0,-7 1-7 16,-1 4 2-16,-3 1 9 0,-3 1-9 0,-6 2 6 16,-6 1-1-16,-3-1-2 0,-3-2 3 15,-5 2-4-15,-6-2 6 0,-1-1-8 0,-6-2 7 16,1-1-3-16,-2-6-1 0,1 0 8 0,7-2-9 16,-3-2 2-16,6-2-3 0,7-3-5 0,2-2 5 15,4-2-4-15,6-2 2 0,1-2-2 0,7 0 2 16,5-1 0-16,8-3-1 0,11-2 7 15,12-2-11-15,9 1 1 0,3-2-5 0,3 4-14 16,1 0 5-16,-1 0-6 0,-4-2 3 0,-4 1 4 16,-2-1 5-16,-7 0 6 0,-4 0 0 15,-3 0 11-15,-4-2-6 0,-7 1 1 0,-2-3 5 16,-2 2-8-16,-7-1 8 0,-4 2-2 0,-1 0 4 16,-4 0 7-16,-1 3 0 0,-3 0 0 0,0 3-3 15,-7 1 0-15,2 1-6 0,-8 4-1 0,-3 2 1 16,-5 5-9-16,-2 1 8 0,-4 0-4 15,2 3-1-15,0-1 6 0,5 2-3 0,9 1 2 16,3 0-3-16,6 3 0 0,3-1-2 0,3-1-1 16,7 0 6-16,7-1-6 0,4 0 8 15,8-5-4-15,2 1-1 0,3-6 10 0,-4-2-10 16,2-3 5-16,-3-2-3 0,-4-1-1 0,-1-4 3 16,-5-4 0-16,-3-1 4 0,-2-2-4 0,-4 0 6 15,-6-2-3-15,2 0-2 0,-8-2 8 0,-2-2-9 16,-4 2 1-16,-3-2-1 0,-1 2-6 0,-8 1 2 15,0 0-1-15,-3 2 4 0,-4 3-8 16,-2 3 7-16,-2 1 0 0,-1 3-7 0,0 1 8 16,-5 4-9-16,4 2-5 0,-4 4-13 0,3 4-39 15,3 2-47-15,-2 4-81 0,2 0-165 16,0 4-534-16,4 2-803 0</inkml:trace>
  <inkml:trace contextRef="#ctx0" brushRef="#br0" timeOffset="382797.8694">19342 17009 1581 0,'-13'-7'352'0,"-5"2"-201"0,-2-2 35 0,9 3 11 0,5-1 4 15,2 3-37-15,2 1-53 0,0 1-44 0,2 0-23 16,0 0-13-16,2 0-5 0,-1 0-1 16,-1 2-2-16,1 1 4 0,3 0 3 0,0-1 5 15,2 0 5-15,5 1-2 0,4 1 2 0,2 0-6 16,8-1-5-16,0-2 1 0,8-1-5 15,2-1 2-15,5 1-2 0,7-2-5 0,6-2 1 16,8 0-4-16,4 0 6 0,8-1-4 0,7 3-3 16,10 0-3-16,10 1-7 0,10 1 1 15,10-1 1-15,7 0 5 0,4 2-6 0,2 0 0 16,3 0-4-16,3-1-1 0,1-1 6 0,-7 0 2 16,-3 0-4-16,-8 1-5 0,-8-1-4 0,-4-2 0 15,-11 1 4-15,-5-2 4 0,-11-1 2 0,-12-2 1 16,-9 0-3-16,-13 0-7 0,-8-2 1 15,-9 2-1-15,-12 0 6 0,-2 1 4 0,-8 2-5 0,-5-1 6 16,-4-1-3-16,-1 1 5 0,-3-2 0 16,0 1-4-16,-4 1-4 0,-2 0-7 0,0 2-1 15,-3-1 0-15,1 4 7 0,-2 4 0 0,0-1-2 16,2 2-2-16,-2 0-9 0,3 1-10 16,0 1-18-16,-3 1-31 0,1 2-51 0,-4 4-77 15,4 1-167-15,-7 0-565 0,-1 0-771 0</inkml:trace>
  <inkml:trace contextRef="#ctx0" brushRef="#br0" timeOffset="383490.6828">20289 17381 1473 0,'-4'-7'187'0,"-2"-5"30"16,4-2 17-16,6 2-5 0,5 1-32 0,2-1-36 16,8 1-31-16,1 0-18 0,7 1-12 0,2 3-15 15,3-2-11-15,2 3-11 0,5 1-3 0,-1 3-4 16,-1 1-11-16,-1 2-12 0,-3 5-13 0,-3-1-7 16,-8 6-6-16,-3-2 1 0,-8 6-5 15,-2-2-2-15,-2 5 4 0,-3 2 1 0,-6 3 4 16,-6 5 5-16,-2 0-2 0,-5 2-2 15,-9 2-8-15,-3-3-2 0,-6 0 0 0,0-1 3 16,-2 4 1-16,0-5-5 0,6-1 0 0,2-4-3 16,2-3 5-16,5-3 3 0,6-4-2 0,-1-4 2 15,7-2-8-15,4-6-1 0,4 3 1 0,3-8 4 16,2 4 2-16,6-3 0 0,9-1 3 16,8-1-5-16,3-8 2 0,5 5 2 0,2-6 0 15,6 7-3-15,1-2-1 0,-3 1-7 0,0-1 0 16,-1-1 3-16,-2 2 3 0,2 0 4 15,-1 3 0-15,-1-2-3 0,-1-3-2 0,-3 2 6 16,-2-5-5-16,0 2 5 0,-5-1-5 0,-2-2-2 16,-3 0 4-16,-6 0 2 0,-4 2 7 0,-3 2-2 15,-3 3 5-15,-5 2-1 0,-2 1-3 0,-2 3 5 16,-4-1-7-16,0 5 0 0,-9 3-6 0,-1 0-3 16,-9 4-1-16,-1 5 0 0,-2 1 6 15,-1 4 0-15,5 1 1 0,4 3-6 0,4-1-1 16,6 0 0-16,2 1-3 0,6 0 5 0,3 1-6 15,4-2-5-15,2 0 10 0,9-6-2 0,1-2 11 16,7-1 1-16,6-2-5 0,1-1-3 16,1-3-1-16,6-5 2 0,-5-4-5 0,4-5 10 15,-5-2-1-15,-3-3-5 0,-4 1 11 0,1-6-11 16,-8-4 8-16,-2 2 3 0,-3-6 1 16,-4-3-1-16,-1 0-8 0,-6-1 0 0,-3 5-5 15,-3 2 8-15,-8 4-2 0,-5 5-2 0,-4 0-4 16,-7 5-1-16,-4 3 2 0,-6 3 3 0,-4 2 2 15,-8 2-1-15,-1 1-6 0,-4-2-8 0,-2 3 2 16,2-1-21-16,3 2-25 0,6 4-57 16,6-2-100-16,10 3-343 0,11 1-1217 0</inkml:trace>
  <inkml:trace contextRef="#ctx0" brushRef="#br0" timeOffset="401913.6049">23310 16701 568 0,'-3'-2'261'0,"-5"-1"35"15,2 0 4-15,0 0 10 0,5 3-23 0,-2-2-55 16,0 2-68-16,3 0-39 0,0 0-33 0,0 0-21 15,3 0-9-15,-3 0-8 0,1 2 1 16,-1-2 1-16,2 0 4 0,-1 0 2 0,5 0 1 16,1 0 4-16,8-2-12 0,1 1 1 0,3-1-9 15,8-2-7-15,-3 0 1 0,6-1-12 16,5 0 0-16,0 1-6 0,2-2-5 0,4 3-3 16,0 0-5-16,-1-1 4 0,0 2-12 0,-4 1 9 15,1 2-7-15,-4-1-4 0,-2 2 13 0,-2-1-13 16,-3 3 4-16,-6-4-1 0,-3 2-7 15,-2-1 4-15,-4 0 0 0,-2 0 0 0,-5 2 0 16,1-3 4-16,-5 1-2 0,0-1-6 0,0 0 12 16,-3 0-13-16,2 0 4 0,0 0-1 0,0 1-14 15,-6 2-3-15,3-1-20 16,-4 0-19-16,-2 4-33 0,1-1-36 0,-2 0-69 0,-2 1-114 16,-4 0-215-16,-4 3-577 0,0-1-11 0</inkml:trace>
  <inkml:trace contextRef="#ctx0" brushRef="#br0" timeOffset="402203.953">23308 17030 1822 0,'0'2'155'0,"2"-2"47"16,3 1 20-16,-1-2 17 0,7-1-17 0,3-1-77 15,1 0-46-15,7-1-18 0,5 1-16 0,2-2-8 16,3 2-12-16,0-4-6 0,4 3-13 15,-2 2-3-15,5 0-8 0,-5 1-7 0,2-1 8 16,-3 2-11-16,-5-1 5 0,-2 4-2 0,0-1-10 16,-4 0 6-16,1 0-6 0,-3 1 4 0,-3-1-6 15,-3-1 8-15,-1 4-3 0,-7-4-5 16,3 0 12-16,-3 2-12 0,-4-2 2 0,-1 0 3 0,-1 0-11 16,0-1 2-16,0 0-13 0,0-1-11 15,0-1-19-15,0 0-33 0,1 1-64 0,5-2-157 16,0-4-491-16,9 0-865 0</inkml:trace>
  <inkml:trace contextRef="#ctx0" brushRef="#br0" timeOffset="402874.723">24659 16591 866 0,'-3'-8'189'16,"-4"-3"52"-16,5-4 23 0,0 3-8 16,1 1-22-16,2 1-43 0,0 1-42 0,2-1-34 15,3 0-19-15,1-1-9 0,6 2-10 0,2 0-4 16,5-2-8-16,1 5-3 0,4-3-9 0,0 2-9 16,-4 4-5-16,4 2-18 0,-4 3-2 15,-4 1-11-15,-1 3-4 0,-6 1 6 0,0 2-10 16,-5 3 1-16,-1-1-2 0,-2 5-3 0,-2 0 6 15,-3 0 1-15,-3 1 7 0,-5 1-4 0,0 0 3 16,-3-3 0-16,-2 1-4 0,-1-4 7 16,2 2-6-16,-3-3 0 0,6 1 0 0,1-2-5 15,-1-1 0-15,4-2-2 0,1-3 4 0,5 1-2 16,0 1 2-16,2-2-2 0,2-1-2 0,1 1 6 16,5 1-2-16,2 0 5 0,4 2 1 15,2 2-4-15,6 2 4 0,-1-2-3 0,4 1 1 16,-1 2 0-16,-3-1 0 0,0 3-1 0,-1 0-6 15,-1-2 5-15,-2 4-3 0,-4-2 0 16,-2 0 4-16,0 4-8 0,-4-5 6 0,-4 1-4 16,0-2 3-16,-3-2 5 0,0 2-2 0,-3-1 3 15,0-2-1-15,-3 2 6 0,-2-3 3 16,0-3 6-16,-1 1 4 0,-3 1-4 0,-3-3-1 0,3-2-6 16,-3 0-3-16,0-1 1 0,1 1-6 15,-1-1 2-15,0-1-6 0,-2 0-1 0,-1-1 0 16,-1-3 1-16,4 2 4 0,-3-1-6 0,4 1 2 15,0-3-5-15,1 1-3 0,2-1 3 0,1 1-8 16,4 1-7-16,3 1-20 0,1 0-37 16,3-1-45-16,1-1-75 0,7-1-138 0,3 1-369 15,6 1-940-15</inkml:trace>
  <inkml:trace contextRef="#ctx0" brushRef="#br0" timeOffset="403093.1364">25401 16765 2258 0,'2'-6'281'0,"-2"-2"-31"16,1-3-40-16,1 4-37 0,-2 1-39 15,0 1-34-15,0 2-35 0,-2-1-13 0,2 2-13 16,0 1-9-16,-1-2-3 0,1 3-11 0,-2 0-6 16,2 0-8-16,0 0-4 0,0 0-2 0,0 0-1 15,2 0 3-15,-2 3-3 0,0-1-8 16,1 1-14-16,1 0-21 0,0 0-33 0,1 3-61 15,5-1-104-15,3 1-285 0,0 1-1161 0</inkml:trace>
  <inkml:trace contextRef="#ctx0" brushRef="#br0" timeOffset="403474.4923">25918 16711 2164 0,'-4'-3'260'0,"0"0"-41"0,-1 0-36 16,1 0-20-16,3 1-43 0,-3 2-38 16,-1 2-30-16,0 3-19 0,-3 0-3 0,0 3-4 15,-2 2 1-15,-1 0 3 0,3 3-6 0,1 0-5 16,1 3-9-16,2-4-2 0,-1 3 2 0,3 1 1 16,2-1-2-16,3 2-4 0,2-3 2 15,0-5-2-15,4 1 6 0,-1-2 7 0,3-2-3 16,2-1-2-16,3 0-4 0,-2-3-5 0,4 0 2 15,-1-6 6-15,-2 2 1 0,1-2-3 16,-3-3 1-16,0-1-3 0,-1-6-1 0,0-1 6 16,-5-2-2-16,1 0-3 0,0-1-6 0,-4-1-4 15,-1-3 0-15,-2 2 6 0,-2-1 1 0,-2-1 0 16,-1 2 1-16,-7-4-10 0,-1 3 5 0,-6-2 1 16,-2 3-4-16,-6 5 2 0,-1 1-5 0,-5 3-5 15,-4 0 6-15,2 2-2 0,-1 0 1 16,2 4 0-16,2 1-14 0,8 3-16 0,2 1-32 15,7 0-43-15,10 4-46 0,6 3-78 0,8 2-208 16,8 1-678-16,7-2-342 0</inkml:trace>
  <inkml:trace contextRef="#ctx0" brushRef="#br0" timeOffset="403876.657">26477 16469 2307 0,'2'-7'237'0,"0"-3"-17"0,3-2-27 16,-1 1-17-16,2 4-36 0,-2 0-35 0,3 0-27 15,-4 3-19-15,-1 1-12 0,1 0-8 16,-3 2-10-16,1 2-10 0,-1 0-9 0,0 1-8 16,0 1 1-16,1 0 1 0,1 5 0 0,-2 2 5 15,2 5-6-15,-1-1 2 0,1 4 3 16,-1 1 2-16,0 1 3 0,0-1 5 0,1 3-5 15,-2 1-8-15,1 0 8 0,3-1 1 0,-2 3 4 16,0 0 7-16,0 1-9 0,-1 1-6 0,-1 1-1 16,1 1 1-16,1 2-2 0,0 1 5 15,-1 0-3-15,0-1-6 0,2 1 5 0,0-2-2 16,1-2 6-16,-1 3 4 0,2 0-6 0,-1-3-6 16,-2-1-3-16,1 0-2 0,0-6 2 15,-1-2 4-15,-1 1-3 0,0-7-2 0,0 0 4 16,-1-4 1-16,0-4 1 0,0 0 9 0,0-2-7 15,0-2 2-15,0-2-2 0,0-2-1 0,0 0 4 16,-1 1 5-16,1-3-4 0,0-4-13 0,-1 0 0 16,1-4 0-16,-1-5-28 0,1 2-43 0,1-2-85 15,1 1-345-15,-2-3-1369 0</inkml:trace>
  <inkml:trace contextRef="#ctx0" brushRef="#br0" timeOffset="415433.0373">25643 10618 883 0,'-2'-10'403'0,"-3"-2"-78"0,3-4-44 16,2 5-55-16,2 4-51 0,4 2-49 0,-3 1-48 16,2 1-35-16,-2 3-21 0,2 4-11 15,0-1-7-15,0 5 0 0,2 5 1 0,0-2-2 16,-1 7 6-16,0 1 5 0,1 5 2 0,-3 4 2 15,-3 1 3-15,1 3-1 0,-2 3 2 16,-2-2 2-16,1 6-7 0,-2-4-4 0,-2 5-2 16,2-3-3-16,1-2 5 0,0-2 0 0,-1-2 1 15,1-5-2-15,2-3-5 0,0-3 3 0,-1-2-1 16,1-2 0-16,0-4-1 0,-1-4-3 16,1-2 1-16,0-4 8 0,-1-1 18 0,1-2 16 15,0-1 4-15,-1-4-10 0,-1-5-20 0,-2-3-22 16,1-4-2-16,-4-4 4 0,0-1-2 15,-1-7 3-15,0 1-3 0,-1-6-3 0,0 2 2 16,3-6 0-16,-2 2 3 0,0-1-1 0,0-1-1 16,3 2 2-16,-1-2-1 0,-1 0 3 0,4-1-2 15,3 1-2-15,0 2-2 0,6 0-8 0,-1 1 6 16,5 0 0-16,8 1 0 0,3 0 2 0,7 1-6 16,3 1 2-16,6 1-1 0,7 2 5 15,0 1 2-15,7 2-2 0,0 3 5 0,-1 9-6 16,-3 0 3-16,-5 7 1 0,-6 4-2 15,-2 3 4-15,-6 3-7 0,-3 6-5 0,-6 4 0 0,-3 3 0 16,-4 6 3-16,-4 4 4 0,-3 2-1 16,-5 6 0-16,-4 2 2 0,-2 3 1 0,-8 3 3 15,-3 2 1-15,-4 1-1 0,-4-3-2 0,0-1 1 16,-2-4-1-16,0-3 4 0,2-1 0 16,-3-6-1-16,3-4-1 0,-1-2-1 0,-1-6 2 15,6 1 2-15,2-5 1 0,4-4-2 0,4-1-1 16,7-2 0-16,0-2-2 0,2-1 4 0,2 0-3 15,2 0-2-15,-1 0-4 0,-1-1 0 0,3 2 0 16,-1 0 1-16,2 1 5 0,5 1-1 16,2 0 0-16,3 2 2 0,3 0-1 0,5 2 5 15,1 1 2-15,3 4 3 0,2-2-1 0,1 5-3 16,2 2 0-16,2 2-4 0,-2 2 2 16,-1 2-2-16,-1 1 0 0,-2 1-1 0,-1 2-1 15,-4-3 2-15,1 1-2 0,-3-2 1 0,1-2 0 16,-6-3-1-16,3 1 2 0,-4-6-2 0,1 1 2 15,-4-3-1-15,-2-2 2 0,-2-3 3 0,-1 0 1 16,-2-2 8-16,0-1 4 0,-1-3 4 0,-2 0 6 16,-1 0 1-16,2-1 0 0,1-2-6 15,-1 0-4-15,1 1-7 0,1-2-7 0,-2 0-1 16,-1-1-8-16,0 0-1 0,-1-1-8 0,-1 0-15 16,1-2-22-16,-2-4-29 0,-1 1-39 15,0-3-54-15,-2 0-90 0,-3-3-184 0,2-2-517 16,-5-6-434-16</inkml:trace>
  <inkml:trace contextRef="#ctx0" brushRef="#br0" timeOffset="415830.3383">25718 10136 48 0,'-23'-5'570'0,"-7"0"-325"0,-5-2 51 0,4 3-1 0,8 1-16 0,6 1-13 16,1-2-36-16,6 2-49 0,0-1-30 15,7 0-24-15,-1 2-16 0,2 0-13 0,2 1-15 16,2-2-16-16,0 2-21 0,-1 0-14 0,0-1-11 16,1 1-8-16,2-3-4 0,5 2-5 0,3-2 1 15,4 0-4-15,5-2 4 0,8 1 1 16,3-2-1-16,5 1 4 0,0 0-6 15,0-2 1-15,4 2-1 0,-2-2-2 0,0 0 5 0,1-1-2 16,-4 2 0-16,0 0-3 0,-3 4 1 16,-2-2-1-16,-3 1 1 0,1 1 1 0,-3 2-2 15,-2 0-2-15,-2 2-1 0,-3 1-1 0,-2 1 4 16,-2-3-1-16,-3 1 1 0,1 0-1 0,-5 1-3 16,0 0-2-16,-2 0-1 0,2 2-4 15,-1-3-8-15,-2 2-15 0,0-1-24 0,2 2-33 16,0-1-39-16,3 2-45 0,0-1-84 0,1 0-117 15,3 0-302-15,4 1-721 0</inkml:trace>
  <inkml:trace contextRef="#ctx0" brushRef="#br0" timeOffset="416060.0506">26843 10214 1 0,'7'0'0'0,"-1"0"528"16,4 0-38-16,0-1-38 0,-1-1-95 0,1-1-96 15,2 0-83-15,-1-2-54 0,5 3-34 0,-1-3-20 16,3 2-16-16,2 0-11 0,0 0-13 0,2 2-11 16,-2 0-8-16,4 0-6 0,-2 2 1 15,3 1-4-15,-2 1 2 0,0 0-2 0,1 5 0 16,-3-1-1-16,-1-1-3 0,-1 3-10 0,-3-1-28 16,-1 0-48-16,-4 2-92 0,0 1-117 0,-3 0-198 15,-5 1-392-15,-3 1 159 0</inkml:trace>
  <inkml:trace contextRef="#ctx0" brushRef="#br0" timeOffset="416272.6696">26788 10621 505 0,'-8'4'309'0,"-2"0"-61"0,3 0-81 16,4 0-18-16,4-2 16 0,2 1 28 0,2 1 20 15,1 1 3-15,4-1-15 0,1-1-27 0,8-1-31 16,2-1-39-16,9-2-26 0,7-3-23 15,2-1-15-15,2-2-11 0,3 1-7 0,-3 0-8 16,0 2-7-16,1 1 1 0,-3 2-4 0,-6-1-1 16,-3 2 1-16,-1 0-7 0,-7 0-8 15,1 0-19-15,-5 2-37 0,1-2-72 0,-3-2-163 16,0 1-450-16,0-3-800 0</inkml:trace>
  <inkml:trace contextRef="#ctx0" brushRef="#br0" timeOffset="417026.1531">28552 9726 98 0,'9'-9'422'0,"0"-2"-66"16,2-6-53-16,-2 3-54 0,-1 3-40 0,-1 2-35 16,1-1-27-16,0 4-20 0,-4-1-18 0,4 3-26 15,-4-3-25-15,-2 5-20 0,0 1-18 16,-1 2-12-16,-1-1-17 0,0 1-15 0,0 3-4 16,-1-2 3-16,-1 3 11 0,1 1 15 0,-2 5 8 15,1 1 2-15,-7 0 5 0,-1 5 4 0,-1 2 0 16,-8 2 9-16,-3 3 0 0,0 1 7 0,-7-1 6 15,-1 0 0-15,-1 0 8 16,0-1 5-16,0-4-1 0,2-1-6 0,6-4-9 0,2 1-13 16,4-3-11-16,5 0-4 0,1-2-8 0,3-1-2 15,4-2 0-15,1-1 0 0,3 4-1 0,2-4 5 16,2 0 4-16,2 2 5 0,4-1 5 16,4 0 3-16,0 0 1 0,7 0 2 15,2 0-7-15,5-1-3 0,1-1-4 0,0 2-4 0,-1-2 1 16,-5-1-2-16,-2-1 1 0,-6 1-3 0,-2-2 0 15,-6 0-2-15,-3 1-3 0,-3-1 3 16,0-1-3-16,-1 0 1 0,0 0 2 0,-1-1-4 16,0 4 5-16,-1-1 0 0,-4 3 2 0,0 1 3 15,-5 2 0-15,-2 2 0 0,-1 1-2 16,-5 2 5-16,-1-2-4 0,2 2-1 0,1-2 0 16,1 2-6-16,2-4 3 0,3 2-2 0,0-2-1 0,5-3 0 15,-2 4-7-15,7-4 3 0,-2 0 1 16,3 1 2-16,2-3 2 0,-1-1 3 15,1 1 1-15,5-3 4 0,-4 0 9 0,5 1 2 16,2-3 2-16,1-2 3 0,8-1-9 0,1-2-1 16,6-2-4-16,1 1-3 0,4-5-1 0,6 2-4 15,1-4-11-15,4 1-29 0,3-3-40 0,1-1-67 16,0-2-144-16,4 1-326 0,1-1-981 16</inkml:trace>
  <inkml:trace contextRef="#ctx0" brushRef="#br0" timeOffset="417701.6387">29293 9889 1866 0,'-2'-5'330'0,"-4"2"-67"16,5-2-60-16,0 4-68 0,1 1-64 0,0 1-47 16,1 1-23-16,-1 1-8 0,0 3 0 0,2 2 5 15,0 5 5-15,2 3 1 0,-3 4 5 0,1 1 4 16,3 3-2-16,-5-1 6 0,0 5-3 0,0-1-1 15,-2-1 2-15,-1 1-4 0,2-5 0 0,1-2-2 16,0-1 0-16,0-4 0 0,0-4 1 16,0-1 1-16,-1-2-3 0,1-2 8 0,0-4 2 15,0 0 12-15,0-2 18 0,0 0 9 0,0-1 13 16,0-2-9-16,0 0-15 0,0-8-15 0,0-1-17 16,-1-4-3-16,1-4-7 0,-1 0 1 15,-2-8-3-15,0-1-2 0,1-1 3 0,0-3-6 16,-3-3 2-16,3-2-2 0,-1 0 2 0,-1-5-1 15,0-1 0-15,4 0 0 0,0 1-2 16,2 2 1-16,4 0-5 0,4 1 1 0,1 4 4 16,5 1-11-16,4 4 7 0,6 4-4 0,4 1-3 15,1 3 9-15,4 4-5 0,0 2 3 0,-2 4 0 16,-2 6-1-16,0 0 1 0,-2 6-3 16,-1 2-1-16,-6 6-1 0,0 0 0 0,-4 6-1 15,-4 5-2-15,1 3 6 0,-5 5 2 0,-6 3 1 16,-1 4 6-16,-6 1-4 0,-1 6 2 0,-7-3-1 15,-3 3 2-15,1-3 0 0,-1-2 1 0,-3-2 2 16,3-2-6-16,-3-4 8 0,0-1-3 0,4-5 0 16,1-3 1-16,-1-2-5 0,4-3 1 15,2-3 0-15,0-1 0 0,5-2 2 0,1 0 0 16,1 0 1-16,1-2-1 0,5 0 3 0,-1 1 1 16,5 1 2-16,9-2 3 0,2 1-4 15,9 0 2-15,5 1-1 0,7 0-1 0,2-3 2 16,0 2-2-16,5 1 1 0,-3-2-3 0,0 2 2 15,-4-3-3-15,-3 0-1 0,-3 1 3 16,-10-2-6-16,1 0 2 0,-6-2 1 0,-9 1-4 16,-2-2 5-16,-4 2 2 0,-4-2-1 0,-2 1 2 15,0-1 3-15,-1 0-4 0,0 0 2 0,0 0 0 16,-2 0-6-16,3 0 1 0,-1 0-1 16,0 0-3-16,-2 0 3 0,-4 2-13 0,3-1-19 15,-3 2-32-15,-3 2-54 0,1 0-58 0,-1 1-92 16,-1 0-127-16,-6 1-313 0,1 3-788 0</inkml:trace>
  <inkml:trace contextRef="#ctx0" brushRef="#br0" timeOffset="418095.9432">28478 10762 76 0,'-28'3'374'0,"-7"2"-29"0,-7-1 15 16,13-2-5-16,13 0-23 0,5-4-30 0,4 2-62 15,5 0-66-15,2 0-63 0,0 0-41 0,1 0-23 16,2-1-3-16,2 1 8 0,6-2 11 0,8-2 1 16,11-2-7-16,13-2-5 0,12-1-11 15,10-5-5-15,8 1-3 0,9-1-9 0,8 0-3 16,2-1-5-16,0 1-1 0,0 0 0 0,0 2-2 15,-2 0-2-15,2-1-4 0,-5 4 1 16,-6-2-1-16,-6 1-1 0,-4 0 3 0,-9 2-5 16,-2 0-1-16,-9 0-2 0,-2 0-1 0,-9 0 5 0,-5 2 2 15,-5-1 3-15,-6 2-3 0,-6 0 2 16,-3-1 0-16,-4 1 6 0,-4 0 8 0,-3 1-6 16,2-1 2-16,-4 1-9 0,-1 0-5 0,-1 2 3 15,0 0-3-15,0 0 1 0,0 4-7 0,-1-4-14 16,1 4-22-16,-2-1-16 0,-5 1-19 15,-3 3-34-15,-8 5-53 0,-4 1-88 0,-4 1-155 16,-3 2-296-16,-6 1-847 0</inkml:trace>
  <inkml:trace contextRef="#ctx0" brushRef="#br0" timeOffset="418564.4261">29058 10853 1630 0,'0'-1'290'0,"1"-2"-45"0,0 0-81 0,4 0-36 16,0 1-16-16,0-2-6 0,1 2-12 0,4 2-18 16,0 0-15-16,0 1-13 0,5 2-10 15,-1 1-10-15,0 2-4 0,1-1-2 0,-2 5-11 16,-1-3-3-16,-2 3-6 0,3 3-1 16,-5-1 4-16,0 2 0 0,2-3 2 0,-5 4-5 15,0-6 3-15,-1 3 0 0,-1-3-1 0,0-1 7 16,-3-1-5-16,2-1 2 0,0-2-3 0,0 2-8 15,-2-2 9-15,1-1-1 0,0 0 3 0,2-1 4 16,-3 0-2-16,2 0 4 0,3-1 9 0,-2-1 16 16,4-1 6-16,3-3 1 0,4-4-9 0,6-4-21 15,6-2-1-15,2 0-5 0,3-4-1 16,2 4 1-16,-2 0-5 0,-1 0 0 0,-6 2 1 16,3 2 9-16,-5 0 0 0,-2 4 0 15,-1 0 3-15,-6 1-7 0,-1 1 3 0,-2 4-2 16,-2 0-3-16,0 2 1 0,-3 3-10 0,2-1 1 15,-4 2-2-15,2 2 0 0,-2 2 3 0,2 2-1 16,-1 1 0-16,-2-1-5 0,5 2 6 0,-4-3 1 16,3 2 2-16,-2-3 8 0,3-3-6 15,-4-1 4-15,4-3 2 0,-4 1 4 0,4-4 11 16,1 0-2-16,0-4 3 0,6-1-12 0,1-4-3 16,6-2-3-16,5 0-7 0,-1-5-6 15,7-1-5-15,4-2-12 0,4 0-28 0,0-1-40 0,3-1-90 16,0 3-222-16,2 2-1217 0</inkml:trace>
  <inkml:trace contextRef="#ctx0" brushRef="#br0" timeOffset="419495.6172">30966 10235 1 0,'-1'-4'296'0,"-2"2"105"16,3-2-59-16,-1 0-25 0,1 3-47 0,-1-2-46 15,1 1-34-15,0 1-32 0,0 0-32 0,0 1-19 16,0 0-22-16,1 0-13 0,-1 0-13 15,0 1-7-15,0-1-6 0,1-1-11 0,3 1-4 16,-1-2-13-16,0 1-6 0,5-2 1 0,1 1 0 16,3-2 5-16,4 1 1 0,0-2-1 15,2 2-5-15,3 0-2 0,1 0-1 0,1 1-1 16,1 0 2-16,-1 0-7 0,2 0-1 0,-3 0-3 16,-1 1-1-16,1 1 5 0,-3-4-1 0,0 3 2 15,-4 0-1-15,0 0 0 0,-3 1 0 0,-1 0-2 16,-3 0 2-16,-4 0-4 0,2 0-5 0,-3 1-8 15,-1 0-10-15,-1 0-12 0,4 3-30 0,-5-2-30 16,1 2-52-16,0 0-68 0,-1 3-77 16,-1 2-124-16,-5 0-389 0,2 1-96 0</inkml:trace>
  <inkml:trace contextRef="#ctx0" brushRef="#br0" timeOffset="419707.8045">30917 10508 1 0,'0'3'284'16,"-2"-2"33"-16,-1 2-10 0,3-3 19 0,3 0-17 16,-3 0-37-16,1 0-46 0,1-2-44 0,1 1-43 15,6-1-39-15,3 0-33 0,6-1-24 16,1-1-13-16,3 3-11 0,-2-2-7 0,5 3-3 16,-3-1-3-16,2 1 2 0,-2 0-2 0,5 0-1 15,1 0-6-15,-2-2-14 0,3 1-23 0,-1-2-54 16,-2 1-154-16,7-1-354 0,-6-1-891 0</inkml:trace>
  <inkml:trace contextRef="#ctx0" brushRef="#br0" timeOffset="420466.2964">32343 9331 927 0,'-1'-6'374'0,"-2"-2"11"0,-1-5-70 15,1 2-35-15,2 3-57 0,-1 2-55 0,0 2-47 16,0 3-41-16,-2-1-43 0,3 4-24 0,-3 2-14 15,-5 0-2-15,-6 7 11 0,-6 2 7 0,-6 6 4 16,-6 2-1-16,0 5 0 0,-1 2-1 16,-5 7 0-16,1 4 1 0,-1 5-7 0,1 1-3 15,3 5-6-15,5-1 0 0,6-3 1 0,7-4 1 16,6-5 1-16,9-3-4 0,3-5 4 16,5-1 2-16,7-7 3 0,-1-3 7 0,3-5 2 15,3-1 4-15,3-5 3 0,6-4 2 0,-3-2-2 16,3-4 0-16,-1-4-2 0,-2-3-7 15,-2-2-2-15,-2-2-4 0,-1 1-4 0,-1-3 5 0,-2-2-4 16,-7 2-2-16,-1 2 0 0,-5 2 3 16,-2 4-3-16,-1-1 0 0,-2 3 1 0,-3 1-11 15,-4 0 1-15,-6 2-3 0,-5 0-2 0,-3 2 7 16,-6 2 1-16,-4 1 0 0,-5 0 1 0,-2 1-4 16,3 3 1-16,0-2 4 0,7 1-1 15,1 2-3-15,6 1 0 0,4 1-1 0,0 1-6 16,7 0-17-16,2 1-32 0,2 0-35 0,7-3-42 15,3 0-37-15,8 1-66 0,8-4-155 0,5 0-537 16,9-1-391-16</inkml:trace>
  <inkml:trace contextRef="#ctx0" brushRef="#br0" timeOffset="420929.3928">32546 9482 1227 0,'7'-11'253'16,"5"-5"-19"-16,2-2-42 0,-1 1-24 0,1 3-24 16,-1 2-19-16,1 3-29 0,-1 2-21 15,-2 1-24-15,-1 1-16 0,0 3-13 0,-4 2-11 16,1 0-8-16,1 2-5 0,2 3 0 0,-1 3-4 16,0 4 2-16,0 2 1 0,-6 2-1 15,3 4 5-15,-4-1-2 0,-3 3-1 0,-1 2 6 16,-8 2 2-16,-6 2 5 0,0 1 5 0,-7 0 2 15,8-3 0-15,-8-3 0 0,4-5-3 16,1-2-3-16,-2-3 0 0,6 0-4 0,0-5-1 0,5 1-4 16,2-3-5-16,2-1 1 0,4-1 2 0,2-2 2 15,3 3 6-15,2-3 11 0,0 2 6 16,6-2 2-16,2 1 1 0,6-2-10 0,6 1-8 16,-2 0-3-16,-3 3-6 0,-1 1 0 15,0 1 1-15,-2 0-3 0,-4 1 0 0,2 0 0 16,-9 0-4-16,-1 0-1 0,-2 2 5 0,1 2-4 15,-4-3 4-15,-1 2 4 0,-3 0 0 0,-4-1 6 16,1 3 3-16,-2-3 6 0,-2 2 6 16,-5-1 2-16,-3-3 3 0,2 0-4 0,-5-2 1 15,3 1-5-15,-1-2 0 0,1-2-3 0,2 1-6 16,-2-2 5-16,5 0-7 0,-4-1-3 0,8-1-9 16,2-1-31-16,0 0-43 0,5-2-88 0,-1-1-185 15,6-3-612-15,2-2-633 0</inkml:trace>
  <inkml:trace contextRef="#ctx0" brushRef="#br0" timeOffset="421094.465">32921 9686 1196 0,'0'-3'230'16,"-1"1"4"-16,1 0-79 0,-1 1 15 0,-1 2-58 15,1-1-43-15,-1 0-59 0,2 1-42 0,0 1-6 16,3 3-17-16,-3 1 32 0,1 3-58 15,2 0-108-15,-1 2-327 0,6-1-725 16</inkml:trace>
  <inkml:trace contextRef="#ctx0" brushRef="#br0" timeOffset="421499.815">33247 9471 606 0,'-2'-6'770'0,"4"1"-414"0,-2-5-93 0,5 0-70 16,1-1-49-16,1-1-30 0,5-2-22 0,3 1-24 16,4 3-15-16,3-1-21 0,2 2-9 15,3 1-10-15,0 2-6 0,1 4-4 0,1 1-4 16,-1 2-1-16,-6 4-5 0,0 2 4 0,-4 2-2 16,-5 1 1-16,3 4 2 0,-6 1-3 15,-6 2 5-15,-2 2 2 0,-5 2 4 0,-2 1 11 16,-1 0 1-16,-4 1 3 0,-6-2-2 0,-3 1-1 15,1-3-1-15,-2 1-4 0,1-4 2 0,2-2-6 16,1 0-5-16,1-4 0 0,2-2-6 16,5 0 6-16,6-1 0 0,0-1 3 0,3 1 6 0,1-2 2 15,3 0 3-15,6 1-4 0,4 2 0 16,2-1-8-16,-1-1-3 0,2 4-2 0,-2-2-8 16,-1 0 8-16,-1 2-1 0,-3-1 0 0,-2-1 4 15,-3 2-7-15,-2 0 2 0,0-1-1 0,-4 2 4 16,1-1 3-16,-3 1 7 0,-4 2 5 15,-2-1 1-15,-3 1 5 0,-3-2-1 0,-5 2 1 16,2 0-2-16,-8 3-7 0,-1-3-9 0,-3 2-25 16,-2 1-41-16,-2-2-77 0,0 4-132 0,-5 1-263 15,-2 0-1026-15</inkml:trace>
  <inkml:trace contextRef="#ctx0" brushRef="#br0" timeOffset="421754.793">32107 10181 1331 0,'-11'0'324'0,"0"-1"-9"0,0 1-57 15,7 0-32-15,4 0-40 0,2 0-46 16,-1-1-29-16,3 1-16 0,4 0-13 0,5-1-8 16,8 2-16-16,12-2-10 0,11 1-10 0,8 0-4 15,11-3-6-15,4 3-5 0,7-2-5 0,-1-2-10 16,-3 2-1-16,3 1-1 0,-5 0 1 15,-3 1 0-15,-3 0 16 0,-35 0-5 0,7-2-5 16,1 1 0-16,4-1-24 0,-4 0-11 0,6 0-17 16,-3-2-39-16,2 1-50 0,-6 0-84 15,-1 1-167-15,-7 1-319 0,-7 1-881 0</inkml:trace>
  <inkml:trace contextRef="#ctx0" brushRef="#br0" timeOffset="422327.2869">32375 10444 1887 0,'16'-4'131'0,"5"-8"16"0,11 1 19 0,9-1 6 16,-2 6-29-16,-1 3-47 0,-6 1-39 0,-3 5-23 15,-5 1-12-15,-3 3-2 0,-2 2-7 0,1-1-3 16,-3 6-10-16,-3-2 1 0,-1 5 1 0,-5 2 1 15,-2 1 11-15,-4 2-3 0,-3 5 5 0,-4 0-1 16,-5 5 0-16,-2-3 9 0,-6 3-4 16,1-6 1-16,-2-2-1 0,0-3-7 0,2-3-3 15,2 0 1-15,2-4 2 0,4-4-7 16,2-2 1-16,5-5-4 0,1-2-2 0,4-1 14 16,6-3 3-16,9-2 2 0,9-5-6 0,12-2-8 15,4-2-5-15,5-1-1 0,1 1 4 0,2-1 11 16,-27 8 0-16,5-5 0 0,-2 2-8 15,6-3-4-15,-3 0 7 0,2-3 4 0,-2-1 9 16,4 0-3-16,-5 1 2 0,-5 2 8 0,-2 1 4 16,-4 1 5-16,-8 4-7 0,-2 1-7 0,-4 4-16 15,0-1-6-15,-4 4-2 0,-2 4-1 16,-2 0 6-16,-5 3-3 0,-1 4-1 0,-5 1 0 16,2 3 2-16,-6 1-2 0,2 4 2 0,-3-1-1 15,3 2-7-15,2-2 3 0,8 1 1 0,1 0 1 16,4-1 9-16,5 0-9 0,6-3 1 15,4-2-2-15,6-2 1 0,6-3 9 16,1-3 0-16,4-3 2 0,1-3-2 0,2-4 2 0,-2-3 1 16,1-2 3-16,-4-3 1 0,-5-4-4 0,-1 2 0 15,-6-5-5-15,-2-2-3 0,-1-1 7 0,-3 1-3 16,-4-1 1-16,-4-2-7 0,-3 2-1 16,-2 2 1-16,-4-1-3 0,-4 3 7 0,-6 2-9 15,-7 3-1-15,-6 2 1 0,-6 4-10 0,-3 4-13 16,-10 2-37-16,-4 5-64 0,-61 14-167 0,5 8-580 15,13 1-863-15</inkml:trace>
  <inkml:trace contextRef="#ctx0" brushRef="#br0" timeOffset="426518.8209">27867 11542 416 0,'-2'-4'328'0,"-1"-1"8"15,1 0-55-15,-3 1-25 0,5 1-20 0,0 0-37 0,0 0-55 16,0 0-34-16,2 1-23 0,1-1-21 0,-2-2-7 16,4 1-16-16,0 2-12 0,3-3-3 15,3 0-8-15,1 0 0 0,3 0-4 0,2 0-2 16,4 2-3-16,1-1-3 0,2 2 0 0,-1 1-4 15,3-1 3-15,-1 2-2 0,0-3 0 16,0 2 2-16,3 1-4 0,-3 0 4 16,4-1-1-16,-4 0-2 0,1-2-1 0,-5 1-11 15,0 1-17-15,-2 0-27 0,-2-1-52 0,-5 2-113 0,0 0-156 16,-3 2-376-16,-4 0-490 0</inkml:trace>
  <inkml:trace contextRef="#ctx0" brushRef="#br0" timeOffset="426758.4621">27739 11833 1077 0,'-1'0'204'0,"-1"0"-12"0,2 0-37 16,2 0-10-16,0 0 7 0,3-1-3 0,4-2-25 0,5 0-29 15,3-2-19-15,4 1-16 16,4-1-13-16,4 0-5 0,-1 2-12 0,4-1-8 15,-1 2-2-15,-1 1-8 0,-2-3 1 0,5 1-2 16,-1-1-1-16,-1 1 2 0,2 2-9 0,3-2-21 16,1 0-62-16,0 1-144 0,4 0-259 15,0-2-1020-15</inkml:trace>
  <inkml:trace contextRef="#ctx0" brushRef="#br0" timeOffset="427341.346">29324 11498 542 0,'2'-7'301'16,"3"-6"-18"-16,-1-1-50 0,4 0-32 0,-2 2-20 0,0-3-13 0,2 2-21 16,-1 2-28-16,-2 3-24 0,3 0-19 15,-4 1-14-15,3-1-8 0,1 1-7 0,-4 1-8 16,4 0-11-16,-2 1-11 0,2 2-8 0,0 2-7 16,-1 0-6-16,-3 4-5 0,4 2-3 0,-2 2 1 15,0 4 1-15,0 0 5 0,-3 6 4 16,1 2 2-16,-3 1 1 0,-1 2 0 0,-3-3 2 15,1 0 1-15,-1-2 5 0,-5-1-2 16,-1 1 0-16,0-2-1 0,2-2-1 0,-1 0 0 16,-1-4 0-16,2 2-1 0,4-5-3 0,0-1 0 15,0-2-2-15,3-1-1 0,1-2 2 0,1 0 0 16,0 0 3-16,1 0 9 0,1 0 2 16,5-2 4-16,3 2-2 0,3-1-6 0,5 0-5 15,1 3-5-15,0 0 0 0,0 1-1 0,3 3 1 16,-1-2 1-16,-2 3-2 0,0 0 2 0,1 2-4 15,-3 0 1-15,1 0 0 0,-3 1-1 16,-2 0 0-16,-3 4 0 0,1-1 0 0,-6-1-2 16,0 0 2-16,-5-1 2 0,-2 2-1 0,0-1 4 0,-1 0 1 15,-4 1 8-15,0-1 11 0,-4-3 10 16,-3-2 9-16,-4 1-1 0,1-2-2 0,-3-1-7 16,-3 0-5-16,-1-3 1 0,1 0-7 15,-4-2-3-15,3 0-4 0,0-1-7 0,3-2 2 16,0-1-2-16,3-1-7 0,-2 0-16 0,-1-3-43 15,7-1-55-15,-2 0-85 0,1-3-158 16,9 0-440-16,3 1-718 0</inkml:trace>
  <inkml:trace contextRef="#ctx0" brushRef="#br0" timeOffset="427582.8221">30010 11515 1814 0,'-3'-7'424'0,"3"-2"-148"0,0 2-75 16,3 2-56-16,-2 3-35 0,1 1-25 15,-1 0-28-15,-1 2-26 0,0 0-17 0,-1 0-14 16,1-1-7-16,0 1-1 0,0 1-1 0,0 0 2 16,1 3 3-16,0-2 0 0,-1 6 4 15,2-2 2-15,2 0-10 0,-3 3-33 0,0-1-70 0,1-1-132 16,0 3-252-16,5-3-1099 0</inkml:trace>
  <inkml:trace contextRef="#ctx0" brushRef="#br0" timeOffset="427809.601">30329 11364 2199 0,'0'-4'312'0,"-1"0"-75"0,1-1-71 15,0 4-44-15,0 1-47 0,0 1-32 0,0 1-27 16,0-1-15-16,0 1-3 0,1 3 0 0,0 4-1 16,-1 1-2-16,5 6 5 0,-3 2 0 15,0-1 4-15,0 2 3 0,2 1-3 16,-2 0 0-16,0 0-3 0,-1 3-6 0,2 0-12 16,2 0-36-16,-2 2-59 0,-2-1-89 0,5-1-144 15,-3-2-199-15,5-3-474 0,1-4 135 0</inkml:trace>
  <inkml:trace contextRef="#ctx0" brushRef="#br0" timeOffset="428113.812">30513 11272 1191 0,'6'-14'404'0,"3"-4"-48"15,3-5-88-15,1 4-65 0,6 3-46 16,-5 0-23-16,5 4-30 0,0 0-24 0,0 3-22 15,4 2-16-15,-4 1-10 0,3 3-8 0,-1 3-11 16,3 2-10-16,-4 5 0 0,1 1-3 0,-5 2 1 16,4 4 9-16,-3 3-10 0,-4 1 1 0,5 1-2 15,-7 3-1-15,-2 0 5 0,0 1 0 0,-4 1 2 16,-1-1-3-16,-3 6 5 0,-1 0 3 16,-4 2 4-16,2-3 9 0,-7 1-8 15,4-3-1-15,-3 0-3 0,-1-1-4 0,-2 1 5 16,0-3 3-16,1 0-3 0,-1-2-4 0,2-2-2 15,-1 0-8-15,0 0-11 0,0-1-15 16,0-3-45-16,-2 1-62 0,4 0-94 0,-1-4-181 0,4-1-537 16,-2-1-463-16</inkml:trace>
  <inkml:trace contextRef="#ctx0" brushRef="#br0" timeOffset="428426.8969">30701 11503 1799 0,'0'-2'352'0,"1"-2"-96"0,0-1-82 15,2 0-59-15,4 2-29 0,3-2-12 16,2 1-9-16,7-1-4 0,3 2-15 0,6-2-6 16,5-1-5-16,5 1-4 0,-3 1 3 0,5-2-1 15,-3-4-5-15,-2 2-2 0,1 0-5 0,-1 0-5 16,-3 0 0-16,-1 2 1 0,4 1-3 15,-3 1 10-15,0 3 2 0,-2-2 4 0,-1 2 1 16,-10 0-6-16,-6-1-5 0,-7-1-2 0,-2 2 1 16,-4 0 4-16,1 1 1 0,-1 0 7 15,-1 0-8-15,1 0-1 0,-1 0-4 0,0 1-5 0,1-1 0 16,0 0-2-16,-1 0-5 0,0-1-3 16,-3 0-8-16,2 1-13 0,-1 0-21 0,-3 1-43 15,-4 1-83-15,1 5-201 0,-2 4-1040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10:11.1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1222 1932 1694 0,'-5'-5'230'0,"2"-2"-83"16,2 0 10-16,1 1-10 0,2 0-17 0,0 3-15 15,2-1-20-15,-2 2-27 0,-1 1-28 16,2 1-23-16,2 0-12 0,3 1-5 0,5 5 2 16,0-1 3-16,7 5 2 0,-1 2 5 0,7 2 0 15,0 4 4-15,3 3 4 0,2 3 1 16,-1 4-1-16,-1-1-3 0,1 4-2 0,0 2 0 16,-4 2-2-16,3 2 1 0,1-4-1 15,-4-1-2-15,-1-3 1 0,4-2-3 0,-7-1 0 0,1-1-1 16,-5-3-3-16,1-2 1 0,-3-1-2 15,-2-1 1-15,-2-2-1 0,-2-1 0 0,-2-3-2 16,-1-1-3-16,-4-4-10 0,-1-3-20 0,0-3-12 16,-2-1-15-16,1-1-37 0,-1-3-107 0,2-6-193 15,2-4-532-15,-3-5-435 0</inkml:trace>
  <inkml:trace contextRef="#ctx0" brushRef="#br0" timeOffset="278.0902">1783 1877 1809 0,'-2'-7'209'16,"-5"-3"20"-16,5-1-33 0,-4 6-14 0,2 1-27 15,3 1-36-15,-1 3-38 0,2-2-40 0,-1 4-29 16,-3 3-13-16,1 5-1 0,-6 7 7 16,-3 6 4-16,-2 6 2 0,-1 7 4 0,-2 5 3 15,0 3 4-15,-4 12 2 0,1 2 1 0,-6 5-3 16,-1 5-2-16,-3-2-4 0,-2 4-4 0,3 0 0 15,1-4-2-15,-1-3-1 0,1-9-2 16,6-7-1-16,0-7-3 0,4-7 2 0,8-8-1 16,1-5 0-16,3-8-1 0,1-5 0 0,5-3 1 15,0-2 4-15,0-5 5 0,1 2-7 0,0-2-26 16,5-5-47-16,-3-4-67 0,5-7-91 0,2-5-189 16,2-4-634-16,0-5-369 0</inkml:trace>
  <inkml:trace contextRef="#ctx0" brushRef="#br0" timeOffset="607.3199">1052 1569 1919 0,'-11'-9'94'0,"-1"-2"22"0,-4 0 34 0,11 6 11 15,0 4 10-15,4 0-19 0,2 2-48 16,-2-1-50-16,2 0-36 0,-1 1-23 0,1 0-1 16,4 0 1-16,3 2 9 0,2 1 9 0,5 3 3 15,8 0 11-15,3-1-3 0,5-3 2 0,3-1-5 16,4 0-6-16,0-1 0 0,0 1-2 16,-3-2 4-16,4-2 0 0,-4-1-2 0,1 1-6 15,-4 0 0-15,-3-2 5 0,0 1-5 0,-3-3 6 16,1 0-1-16,-5 0-1 0,-1-1-1 0,-2 1-4 15,-8-2-7-15,-1 3-16 0,0-2-18 16,-2-2-36-16,-4 1-59 0,0 0-79 0,-2-5-147 16,-4 3-263-16,-4-2-919 0</inkml:trace>
  <inkml:trace contextRef="#ctx0" brushRef="#br0" timeOffset="912.6481">1226 1278 704 0,'-9'-5'271'0,"1"-1"-20"0,-3-4 44 0,5 3 19 16,-1 2-25-16,4-1-43 0,0 1-45 16,-2 1-40-16,4 1-28 0,1 0-34 0,1 0-35 15,0 1-21-15,4-1-22 0,-2 0-5 0,5 2-4 16,3-2-1-16,7 0-3 0,5 0-3 0,7 1-2 16,2 0-2-16,1 1 1 0,4 2 3 15,-4 1-3-15,-2-2-4 0,-2 2 4 0,-1 1 0 16,-4-2 3-16,5 1 2 0,-3-1-2 15,-1 1 0-15,-2 1-3 0,0-2 6 0,-1 0-4 16,-3 1 1-16,-4-2 0 0,2 0-3 0,-4 0 1 16,-1 1-1-16,-2-1 9 0,-1-1-3 0,0 1 3 15,0 0-3-15,-5 0-9 0,3 2 2 16,-4 0-12-16,2-1-8 0,-1 1-24 0,-1-1-35 0,2 2-55 16,-2 0-85-16,4 3-149 0,-2 1-336 15,2 2-823-15</inkml:trace>
  <inkml:trace contextRef="#ctx0" brushRef="#br0" timeOffset="1156.9104">2077 1851 2267 0,'0'0'130'0,"0"0"-131"0,0 0 36 0,1 1 68 16,-1-1 60-16,3 0 18 0,-2 0-15 15,2 0-42-15,-2-1-40 0,1-1-13 16,7 1-15-16,9-7-9 0,12-2-13 0,6-1-18 16,4 0-7-16,-1 4-6 0,-2 4 2 0,-4 0-7 15,-4 2 4-15,1 1-4 0,-3 1-13 0,0 2-24 16,3 1-52-16,-2 2-88 0,-5 5-140 0,-2 0-254 16,-7 3-792-16</inkml:trace>
  <inkml:trace contextRef="#ctx0" brushRef="#br0" timeOffset="1347.4858">2019 2253 1791 0,'0'2'75'0,"2"-2"52"0,0 0 55 16,-1 0 63-16,1 0 22 0,-1 0-37 0,-1-2-64 16,8 2-48-16,3-2-35 0,7-1-32 0,6-1-13 15,7-1-17-15,2-1-15 0,2 4 4 16,-2-2-4-16,0 1-1 0,0-1 2 0,0 1-5 15,3-1-19-15,5 1-51 0,3 0-122 0,0 1-391 16,3-1-1121-16</inkml:trace>
  <inkml:trace contextRef="#ctx0" brushRef="#br0" timeOffset="1957.9703">3392 1663 1583 0,'-10'-8'85'0,"-4"-2"33"0,2-3 26 15,3 4 15-15,-1-1-3 0,3 2-17 0,2-1-18 16,0-1-14-16,2 1-10 0,2-1-19 0,1 3-18 16,1 0-19-16,1-1-23 0,4 1-2 15,-1-1-6-15,2-1 0 0,4 2 2 0,-1 3-10 16,2 1 4-16,2 0-8 0,-1 2-5 0,-1 2 3 16,-2 4-6-16,3 3 3 0,-2 2 2 15,-1 2 2-15,0 1 1 0,1 4 4 0,-5 3 1 16,-2 5-2-16,-4 6 7 0,-4 0-1 0,-2 2-3 15,-7 2 5-15,0-3-7 0,-4-1 0 0,-2 0 2 16,1-2-3-16,-2-5 2 0,2-1-2 0,1-4 1 16,7-4-2-16,2-4 0 0,4-3 0 0,3-4-5 15,1-1 0-15,0-2-3 0,1 1 4 0,1-4 8 16,4 2 3-16,5 0 6 0,7-1-2 16,3 0-3-16,2-1-5 0,2 2-1 15,0 2-4-15,-6-1-1 0,-2 3 1 0,-2-1-3 16,-4 1 4-16,3 3 7 0,2 3-3 0,0-2 3 15,-1 3-2-15,1 1-1 0,-2 0 1 0,-4 3 0 16,-1 0 0-16,-4 0-1 0,-1 5 5 16,-2 0 1-16,-3-2 4 0,-1-2 4 0,-2-2 0 15,-2 2 4-15,-2-4 6 0,-2 2 2 0,-5-3 3 16,0 1 0-16,-2-3-3 0,1-1-2 0,-5 2-2 16,-3-3-4-16,0-2-4 0,-2 1-1 0,0-1-3 15,1-3-2-15,-1-1-3 0,6-1-1 16,0-3-1-16,4 0-4 0,3-2-4 0,1 0-20 15,1 0-37-15,3-6-65 0,3-2-104 0,7-2-257 16,4-3-1164-16</inkml:trace>
  <inkml:trace contextRef="#ctx0" brushRef="#br0" timeOffset="2185.0573">3855 1900 2475 0,'0'-9'329'15,"0"-5"-123"-15,0 0-47 0,2 2-21 16,-2 2-17-16,0 1-16 0,0 5-22 16,0-2-21-16,0 4-17 0,0 1-15 0,0-1-9 0,0 2-10 15,0 0-5-15,0 2-5 0,0-2-3 16,0 0-7-16,0 1-4 0,0 0 2 0,0 3-2 16,0 1 5-16,2 2-10 0,2 2-33 0,2-2-53 15,2 4-89-15,0 0-208 0,5 1-787 16,-1-7-513-16</inkml:trace>
  <inkml:trace contextRef="#ctx0" brushRef="#br0" timeOffset="2542.0426">4267 1745 2793 0,'-1'0'167'15,"-1"-1"-48"-15,1-1-34 0,1 2-26 0,-2 3-15 0,2-2-16 16,-1 1-17-16,0 1-4 0,-5 5 8 0,-3 8 9 15,-6 4 7-15,-1 6-1 16,2-3-10-16,2-3-10 0,3 3-2 0,0-4-2 0,3 2-1 16,4 0-1-16,0-1-1 0,4 1-2 0,5-4 5 15,4-1 10-15,3 0 6 0,6-2 5 0,3-4 0 16,4-3-2-16,0-2-2 0,2-9-3 16,-4 2-3-16,-2-3-2 0,-4-2 1 0,0 0-1 15,-2-6 0-15,-3 0 0 0,-2 0 0 0,-1-2 0 16,-4 0-4-16,-2-5-3 0,-4 2-4 15,-4-5-1-15,-2-1-2 0,-3 2 0 0,-6 0-2 16,-1 2-3-16,-2 2-1 0,-5-1 1 0,-1 3-1 16,-2 1 5-16,-5 3-6 0,-1 1 0 0,-5-1 6 15,-1 3-3-15,0 3 4 0,5 2 0 16,7 2-7-16,4 1-8 0,10 1-12 0,6 0-24 16,2 1-30-16,3 2-39 0,4 2-59 0,4 1-93 15,9 1-300-15,13-2-1095 0</inkml:trace>
  <inkml:trace contextRef="#ctx0" brushRef="#br0" timeOffset="2977.2403">4786 1451 2477 0,'-2'-9'225'0,"2"0"-40"15,-1-6-25-15,1 1-19 0,0 4-15 0,-2-1-19 16,2 4-20-16,0 1-20 0,0 2-20 0,0 4-14 15,0 0-13-15,0 1-11 0,0 1-3 16,0 0-7-16,0-2-6 0,0 1-5 0,0 1-5 16,0 4 7-16,0 5 5 0,2 5 4 0,1 1 2 15,-2 3 0-15,0 2-1 0,2 2 1 16,-2 0 6-16,-1 2-1 0,0 1 1 0,0 3-1 16,-1 1-4-16,-2 1 1 0,2 3-3 0,0 1 2 15,-2 1-2-15,1 2 2 0,1 2 4 16,-1 0 1-16,0 0 2 0,0-4 0 0,2 1-3 15,0-2-4-15,2 1 2 0,-1 0-2 0,2-3 4 0,-2-3 3 16,4-6-1-16,0 0 0 0,-2-4-2 16,1-1-2-16,0-3 3 0,-3-6 3 0,3 0-3 15,-2-3-4-15,1-2 0 0,-3-3-8 0,0-2 8 16,1 1 6-16,-1-2 2 0,0 0 10 0,0-2 2 16,0 1 3-16,0 0 4 0,0 1 2 15,0-1-1-15,1 0-1 0,1-2-10 0,-1-1-9 16,1-4-4-16,1 1-4 0,-2-1 1 0,3 2 3 15,-2-2-6-15,0 4-2 0,-1-1-1 16,-1 1-5-16,1 1-16 0,-1-1-27 0,1 3-45 16,-1 0-96-16,0 1-255 0,-1-1-1375 0</inkml:trace>
  <inkml:trace contextRef="#ctx0" brushRef="#br0" timeOffset="3925.1612">1681 3784 2139 0,'-10'-4'64'16,"0"0"-6"-16,-2 2-22 0,9 2-28 0,1 5 1 16,0 0 9-16,0 6 25 0,1 4 28 0,-1 5 7 15,-3 2-2-15,3 6-3 0,1 3-1 16,1 4-7-16,1 3-10 0,-1 5-7 0,2 1-8 0,0 3-11 16,0 2 4-16,-1-5-8 0,-1-5-12 0,1-4 2 15,1-6-8-15,-2-2 2 0,1-7 1 16,0-5-6-16,-1-4 3 0,2-5-3 15,-2-3 1-15,0 0 14 0,0-3 21 0,-2-1 23 0,1 1 23 16,1-2 15-16,-1-2-28 0,-5-4-24 0,-1-7-23 16,-8-6-32-16,0-4 8 15,-3-3 0-15,-2-5-3 0,0-1 2 0,-1-5-6 0,3 0-3 16,4-2-1-16,0-2-1 0,6 0-3 0,1 1-1 16,7-1 0-16,2 1-2 0,9-1 1 15,8 0 1-15,6-1-1 0,7-4 2 0,3 4 1 16,10 1 3-16,0 5 3 0,5 4 6 0,-1 3-1 15,2 5 3-15,-4 5-1 0,-4 2-3 0,-5 5 2 16,-4 7-1-16,-5 4-4 0,-4 5-3 16,-3 6-1-16,0 6 1 0,-4 6 4 0,1 3 4 15,-5 6-1-15,-1 3 1 0,-9 7 0 0,-4 6-3 16,-10 1 5-16,-2 6 0 0,-10-4 1 0,-5 0 4 16,-4-2-4-16,-3-4 1 0,-3-5 0 0,2-3-1 15,0-6 3-15,1-4 0 0,-2-4-1 0,4-1-6 16,1-2 3-16,7-5-1 0,1-3 0 15,8-4 9-15,4-1-8 0,6 0-1 0,2-3-2 16,4-1-3-16,1 0 0 0,0-1 0 0,-1 1-3 16,0-3-3-16,1 6 5 0,5-2 2 15,5 3 4-15,4 2 10 0,4 0-1 16,6 1 2-16,3 1 2 0,3 1-3 0,5 3 4 0,1-1-1 16,1 4 1-16,7-2 1 0,-2 5-5 15,5 1 2-15,0 1-3 0,-5 3-1 0,3 1-2 16,-11-1-3-16,2 2 0 0,-6 0-4 0,-2 0 3 15,-2 0 0-15,-5 1 0 0,-4-4 3 0,-1 0 0 16,-5-4-1-16,-2-3 0 0,-3-2 0 16,-3-6-2-16,-1-2 0 0,-3-1 2 0,-1-4 1 15,0 0 12-15,0 0 13 0,-1-1 10 0,0-3-1 16,-2-1-14-16,-3-2-15 0,-2-6-18 0,-2-1-19 16,-2-6-22-16,-3-2-35 0,2-4-50 0,1-1-103 15,-3-2-267-15,3-1-1205 0</inkml:trace>
  <inkml:trace contextRef="#ctx0" brushRef="#br0" timeOffset="4393.7048">1497 3249 1442 0,'-15'-3'224'0,"-6"-3"26"0,-1-2-40 0,4 3 9 16,4 1-12-16,2 0-20 0,3 2-22 0,4 1-37 15,3-2-41-15,2 3-29 0,2 0-24 16,1 0-15-16,-2 0-6 0,0 0-4 0,-1 0 2 15,7 0-2-15,6 0 13 0,7 0 5 16,12-1-3-16,10-2 5 0,6-1-10 0,5 1-4 16,5 0-1-16,-5 0 0 0,-2 1-4 0,0-3-2 0,-3 3 0 15,-5 0-7-15,-2-1 5 0,-3 1-1 16,-3 0 3-16,0-1 3 0,-4 1-3 0,-7 0-2 16,1 1-2-16,-9 0-2 0,-1 1 1 0,-10 0 0 15,0-3 1-15,-5 6 1 0,0-3 2 16,-2 0 2-16,-1 1-2 0,3-1 8 0,-1 0-8 15,1 0-1-15,0 0 1 0,-1 1-10 0,0-1 6 16,0 0-4-16,1 0-2 0,1-1-2 0,-1 1-10 16,0 1 0-16,0 2-4 0,1 3-16 15,0 1-25-15,5 4-46 0,-1-2-76 0,4 4-115 16,8 1-175-16,-3-2-552 0,4 2-327 0</inkml:trace>
  <inkml:trace contextRef="#ctx0" brushRef="#br0" timeOffset="4634.9202">2563 3632 1720 0,'1'2'678'0,"-1"-1"-533"16,1 0 28-16,-1-1 30 0,1-1 10 16,-1 1-36-16,3-1-43 0,-1-1-38 0,0 1-28 15,1-2-24-15,7-3-16 0,2-4-15 0,5-1-10 16,5 0-4-16,-4 5-2 0,3-2 3 15,0 1-1-15,-1 1 3 0,4 0 0 0,-2 3-4 16,0 0 0-16,0 3-2 0,-1 2-3 0,-2 1-12 16,0 2-22-16,-4 1-34 0,0 2-41 0,-5 1-47 15,-1-1-75-15,-3 4-128 0,-6 0-380 16,-4 3-845-16</inkml:trace>
  <inkml:trace contextRef="#ctx0" brushRef="#br0" timeOffset="4832.9254">2396 4046 2212 0,'1'0'166'0,"1"2"-22"0,-1-2 19 15,0 2 31-15,1-4 2 0,3 0-45 0,3-2-46 16,8-3-39-16,5 1-22 0,7-4-7 16,-2 3-10-16,1 0-6 0,3 0-5 0,0 0-4 15,1 1-2-15,0 1-3 0,4-2-4 0,1 3-6 16,-1 2-21-16,2-1-55 0,-1 1-139 15,3 1-573-15,4-2-936 0</inkml:trace>
  <inkml:trace contextRef="#ctx0" brushRef="#br0" timeOffset="8098.3283">3409 3316 514 0,'-3'-4'290'16,"-5"-2"20"-16,0-2-32 0,2 1-19 0,0-2-31 15,4 1-44-15,-4 0-38 0,3-1-26 0,1 1-23 16,-1 2-17-16,2-3-10 0,1 5-5 0,0-1-6 16,0 3-9-16,1-1-11 0,-1 2-17 15,0 0-14-15,0 2-18 0,0-1-19 0,2 1-6 16,-1 2 1-16,2 0 11 0,4 2 15 0,-2 2 8 16,3 1-1-16,0 1 1 0,1 2 0 15,-2 1 2-15,0 2-3 0,-1-1 1 0,-1 0 2 16,-4 0-2-16,0 2 3 0,-2 2 1 0,-4 0 0 15,-2 2 5-15,-3-2 1 0,-2 1-1 0,-1-3-2 16,-1 2-3-16,2-3-5 0,2-5 4 16,-1 0 2-16,7-2-3 0,-2-3 2 0,6-1-3 15,0-3 0-15,0 0 2 0,0-1 3 0,2-1-2 16,0 2-3-16,0-1-1 0,2-1-2 0,4-1 3 16,2-2 0-16,3 0 0 0,4 1 3 0,0 0-7 15,2 3 1-15,2-2-1 0,-1 3 2 0,4 1 0 16,-1 1 0-16,1 3 0 0,-1 1-6 15,-1 2 5-15,1 2 0 0,-3-1-1 0,-2 4 6 16,0-2-7-16,-3 3 1 0,0 1 1 0,-5 0 0 16,-2 1 2-16,-4 0 2 0,-1-1 0 15,-5 4 1-15,-2-2 8 0,-2-2 5 0,-3 1 6 16,-6-6 9-16,3 1 2 0,-2-2 5 0,-4 0 1 16,1-2-5-16,1-1 0 0,-4-1-4 0,4 0-4 15,0-5-5-15,0 1-1 0,-1 0-2 16,-1-1-5-16,-2-1 5 0,-3 0-9 0,5-4-4 15,-5 2-2-15,5 0-15 0,0-2-16 0,0 0-41 16,6-2-68-16,0 0-170 0,4 0-590 16,6-3-682-16</inkml:trace>
  <inkml:trace contextRef="#ctx0" brushRef="#br0" timeOffset="8316.2485">3914 3414 2368 0,'-1'-9'229'0,"0"-2"-25"16,-2-3-50-16,2 5-24 0,1 1-25 0,0 0-12 15,-3 2-20-15,2 3-17 0,0 2-18 16,1 1-13-16,0 0-15 0,0 0-11 0,0 1-8 16,-2-1-15-16,2 0-8 0,0 2 4 0,0 3 6 15,0 4-3-15,2 2-38 0,-2 3-95 0,2 2-189 16,1 3-659-16,1-3-632 0</inkml:trace>
  <inkml:trace contextRef="#ctx0" brushRef="#br0" timeOffset="8556.3883">4233 3200 2108 0,'-1'-6'661'0,"-1"-1"-466"16,2 2-53-16,0 4-42 0,0 2-23 0,0 1-14 15,-1-1-18-15,1 0-21 0,0 0-18 0,0 1-21 16,0 4 4-16,1 2 3 0,3 6 4 16,1 3 14-16,-1 2-6 0,1 2-2 0,0 4 2 0,-3 1 1 15,3 2 0-15,-1 3 0 0,2-1-2 16,-2-1-7-16,3-3-12 0,-2-3-20 0,0-3-28 16,-1-4-49-16,0-2-63 0,-2-3-99 15,-1-3-143-15,-2-3-197 0,0-5-900 0</inkml:trace>
  <inkml:trace contextRef="#ctx0" brushRef="#br0" timeOffset="8801.5099">4312 3128 1324 0,'9'-16'351'0,"4"-6"-44"16,3-4-66-16,6 1-28 0,1 7-29 0,0 2-30 16,2 0-32-16,1 4-34 0,2 2-22 0,-3 4-20 15,1 1-17-15,-5 4-9 0,4 3-6 0,-3 2-7 16,1 5-3-16,-2 3-2 0,0 4-5 15,0 4 4-15,-2 3 3 0,-2 2-2 0,-2 0 3 16,-2 5-1-16,-6 0-1 0,0 3 1 16,-6 2 4-16,-1 1-1 0,-1-2 2 0,-3 0 2 15,-1-4-2-15,-4-1 1 0,0-2-1 0,0-2-3 0,-2-4-2 16,1-1-2-16,2-1-4 0,0-1-4 16,1-2-10-16,-2-5-14 0,4-1-30 0,1-2-45 15,2-2-60-15,2 0-103 0,0-1-169 0,1-3-482 16,1-1-339-16</inkml:trace>
  <inkml:trace contextRef="#ctx0" brushRef="#br0" timeOffset="9063.2093">4673 3350 1763 0,'7'-5'270'0,"3"-5"-48"0,7-2-53 0,4 1-1 15,4-1 0-15,5 0-12 0,0-1-36 0,5 2-27 16,3-3-18-16,3 2-17 0,7 0-13 15,-3 2-7-15,2-2-3 0,-1 2-4 0,-2 0-3 16,0 1-2-16,-2 0-6 0,-4 2-4 16,-4 3-2-16,-8-1-2 0,-5 1 2 0,-2 3 1 0,-9-4 1 15,-4 4-2-15,-3 1-1 0,-2 0 1 0,-1 1 0 16,-1-2-2-16,0 2-6 0,-1-1-2 0,1 0-5 16,-2 1-1-16,2-1 0 0,0 0-6 15,-2 2 2-15,-3 1-1 0,-5 0-10 0,1 3-15 16,0 0-47-16,-1 2-94 0,0 1-266 15,-1 0-1283-15</inkml:trace>
  <inkml:trace contextRef="#ctx0" brushRef="#br0" timeOffset="10106.1138">879 6281 1658 0,'-2'-1'241'16,"1"0"-17"-16,0 0-90 0,0 0-65 0,-2-1-55 15,2 1-11-15,1 2 8 0,1 3 18 16,3 2 21-16,0 1 15 0,-1 5 7 0,4 2-1 16,1 8-5-16,0 2 3 0,-1 3-10 0,1 3-4 15,1 6-7-15,-1 1-3 0,-3 3-22 16,2 3 6-16,-4 0-15 0,3 1-3 0,-4 2 2 15,-2-2-1-15,1-2-3 0,-1-3 5 0,-1-3 11 16,0-4-9-16,-1-6 12 0,-3-4-7 0,3-5 10 16,0-4 23-16,0-5 12 0,-3-4-12 15,0-4-9-15,-2-4-24 0,-1-6-17 0,-2-3 5 16,-2-6-6-16,-5-4-3 0,1-5 1 0,-2-5-2 16,-3-6-3-16,1-3 0 0,0-2-1 0,0-5-3 15,1-1 4-15,5-1 0 0,-4-3-2 0,7 1 6 16,1-1-5-16,0 1-1 0,7 1 0 15,2 1-3-15,4 1 3 0,4 1 1 0,4 0 0 16,3 1-3-16,8 3 4 0,5 0 0 16,1 3 4-16,4 2 5 0,33-24-13 0,-5 17-1 0,-11 16 0 15,-9 15-4-15,-9 6 9 0,-3 7-1 16,-4 5-1-16,2 6-3 0,-3 4 1 0,0 5 0 16,-5 5-1-16,0 3 6 0,-7 6 1 0,-3 5-1 15,-4 4 2-15,-4 5-2 0,-7 3 2 16,-1 4 1-16,-7-4-2 0,-4-2 4 0,-2-5-2 15,0-4 0-15,-2-6 0 0,-1-5 3 0,0-2-2 16,2-1 2-16,-4-3 0 0,4-3-3 0,0-4 13 16,13-7 0-16,-1 1-2 0,1-3 3 15,-1 1-14-15,6-1-1 0,-3 1-1 0,0 0-4 0,4-1 0 16,-1 0 0-16,3 1 0 0,2-1-1 16,1 1 6-16,1 2-10 0,6-1 1 0,9 11 7 15,5-4-1-15,7 3 13 0,-1-6 4 0,3 3-1 16,4 3 3-16,0-3 0 0,4 2-3 15,-1 1-2-15,-2 2 1 0,-2-2-1 0,2 1 0 16,-3-2 5-16,-2 0-5 0,-3-1-1 16,-2 1 0-16,-4-1-7 0,-3-3 2 0,-1 1 1 15,-6-4-2-15,-2 0-1 0,-1-2 1 0,-2-1-3 16,-5-2 1-16,2 0 3 0,-3-2-2 0,-2 0 2 16,1-1 3-16,-2 1 1 0,1-1 9 0,0-1 5 15,0 1 2-15,0-1 2 0,0 1-2 0,0 0-3 16,-1 0-3-16,1 0 1 0,0-1-8 15,0 1-4-15,0-1-5 0,-1-1-26 0,0-1-13 16,-1-2-23-16,-1-3-34 0,3 0-43 0,0-2-111 16,3 0-244-16,3-2-877 0</inkml:trace>
  <inkml:trace contextRef="#ctx0" brushRef="#br0" timeOffset="11728.1079">2178 6212 1770 0,'1'-12'405'0,"1"-5"-155"16,2-2-62-16,-1 4-25 0,-2 4-4 0,-1 0-17 15,0 1-14-15,-2 3-29 0,0 1-23 0,-2 1-17 16,2 1-16-16,0 1-6 0,-2 3-8 16,1 0-8-16,1 3-11 0,-1 0-5 0,-6 2-5 15,-8 4-2-15,-2 7 6 0,-9 6-4 0,-3 5-1 16,3 0 2-16,-2 3-4 0,3 1 2 0,6 0 2 15,2 0-2-15,6 2 1 0,3 1 0 16,4-2-1-16,6-1-2 0,8-2 3 0,6-2-2 16,8-5 1-16,4-3 3 0,13-5-4 15,9-4 4-15,8-8-1 0,7-3-6 0,2-8-4 16,-3-1-20-16,-6-4-7 0,0-5-12 0,-7-2-14 16,-5-7 0-16,-5-2-4 0,-7-3 5 0,-4-4 13 15,-4-2 16-15,-2-4 11 0,-4-3 10 0,-2-1 8 16,-5-2 1-16,-1-2 2 0,-5-5 2 15,-1 2 2-15,-3 2-1 0,-2 1 3 0,-3 6 10 16,1 0 4-16,-3 7 10 0,0 3 3 0,-1 5-2 16,-3 3 9-16,3 3 3 0,0 4 8 0,-2 4 1 15,0 5-6-15,3 1-5 0,3 5-7 16,1 3-9-16,1 2-13 0,0 0-7 0,2 2-15 16,-1-1-13-16,1 2 7 0,1 8-2 0,0 5 9 15,3 7 12-15,1 5 1 0,4 6-2 0,-2 1 1 16,4 6 0-16,0 1-2 0,1 2 3 15,-3 3 0-15,0 1-1 0,-1 0 2 0,1-3-6 0,1-2 3 16,-4-2-1-16,2-4-4 0,0-9 3 16,0-5 0-16,0-3 1 0,-2-9 1 0,-2-3 0 15,-1-2-2-15,0-5 1 0,-2-1 4 0,-2-2 2 16,5-4 2-16,2-1 0 0,4-3-4 16,2-6 0-16,0 0 0 0,1-2-1 0,0-2 0 15,2 0-2-15,-2 1 0 0,0 1-1 0,-3 5 2 16,2-1-3-16,-4 2 0 0,2 1 0 0,1 3-6 15,0-1 0-15,-1 3-2 0,1 5-2 16,-1 0 3-16,-2 3-1 0,2 4 1 0,-1 3 2 16,4 1 1-16,1 3 3 0,1-2 0 0,3 3-1 15,1-2 1-15,2 1 0 0,0-1 1 16,3-2 1-16,3-3 4 0,-1-2-9 0,2-3 0 16,2-2 1-16,-1-1-4 0,0-5 4 0,0-1-2 15,-3-3-1-15,-3-3-3 0,0-2 4 0,-5-2 0 16,-2-4 0-16,1-1 5 0,-4-2-2 15,2 0 1-15,-6 0 2 0,0 1-3 0,-6 1 3 0,-3 0 0 16,-2 3 1-16,-3 4 0 0,-3 1 0 16,-2 0-2-16,-3 3-1 0,-1 0 2 0,-1 4-2 15,-6 2 1-15,-1 0 2 0,-3 4-3 0,-3 0 3 16,0 2 1-16,-1 1 1 0,2 2-1 16,1 3 0-16,6 2-2 0,1 4 1 0,5 4 0 15,3-1-2-15,0 2 0 0,4 3-2 0,2 0-1 16,3 2 1-16,2 1 0 0,2 1-1 0,3-1 4 15,2-1-5-15,1-1 0 0,2-3 0 0,2-3-1 16,6-5 5-16,1-4 1 0,1-2 1 16,-1-4-1-16,2-2 1 0,-4-2 1 0,2-4-1 15,-4-1 3-15,1 0-2 0,1-3 1 16,-4-3 1-16,-3 0-1 0,1-3 2 0,-3-3 0 16,-2 1 0-16,-3-1 2 0,2 3 0 0,-5 0-1 15,2-2-3-15,-2 4 1 0,-1 0 0 0,-1 1 0 16,0 4 0-16,-1 1-1 0,1-3 0 15,-1 3-1-15,-2-1 3 0,3 0-2 0,-2 5 1 16,2-2 2-16,0 3 1 0,0 0 3 0,1 2 1 0,-1 1 0 16,1 1-1-16,0 0-3 0,0 1-4 15,0-1-3-15,0 1-3 0,-2-2-5 0,2 2-5 16,0 0-3-16,0 4 1 0,0 2 6 0,0 3 5 16,2 2 2-16,-1 1 2 0,0 3-2 15,1-3 0-15,0 2 2 0,2-1-2 0,0 0 3 16,0 3-2-16,2-3-2 0,-1 3 1 0,2-2-1 15,0-3 2-15,-2 2 1 0,2-3 1 16,2 1 0-16,0-2-3 0,0-3 2 0,-1-1 0 16,1-4 2-16,2 1-2 0,-3-1 1 0,-1-1 2 15,-2 0-2-15,3-2 3 0,0-1 2 16,2-4 1-16,1-1 0 0,-1-6-2 0,4-2-1 16,2-5-1-16,-2-2-1 0,3-1 1 0,-1-1-1 15,0 0 0-15,-1 0-2 0,0 0 1 0,-2-2 0 16,3 2 0-16,-4 0 0 0,1 3 0 0,-1 5-2 15,-2-1 0-15,-1 2 1 0,-1 4 0 16,-2 2 0-16,1 0 0 0,-1 4-1 0,-3 1 0 16,0 2 1-16,-2 1-1 0,-1 1 2 0,0 1-4 15,0-1-5-15,0 2-4 0,1 0-1 0,1 4 3 16,1 4 6-16,4 1 3 0,-5 6-2 0,2-1 1 16,1 0 0-16,-2 1 1 0,2-3 2 15,-2 4-2-15,3 0-1 0,1-2 0 0,1-1-2 16,5-1 3-16,2-4 0 0,5 1-1 0,6-2 4 15,5-5-2-15,1-1 1 0,1-3-1 0,-2-4 2 16,-3 1-2-16,-5-4 3 0,-3-3 0 16,-2-1-2-16,-4-5 3 0,1-4 0 0,-2-1-2 15,-2-4 2-15,-1-3-3 0,0 0 0 0,-3-4 0 16,-3-2 1-16,-2 2-1 0,-1-1 0 0,-2-1 0 16,-1 5 1-16,-2-2-1 0,-2 2-1 15,0 3 2-15,1 1-3 0,-4 2 2 0,1 1 0 16,4 0 0-16,-3 3 3 0,2-1-1 0,0 4 0 15,1 2 3-15,-3 3 1 0,5 4 4 16,2 2 2-16,-2 1-3 0,2 3-5 0,0 2-6 0,0 2-9 16,-1-2-9-16,2 1 2 0,1 9 1 15,0 4 6-15,5 8 10 0,0 3-1 16,1 2 1-16,1 1-1 0,2 0 1 0,-1 2 1 0,-1 0-2 16,0 1-1-16,-2 1 0 0,1-1 1 0,-2 3 0 15,0-3 2-15,-2 0-2 0,-4 3-2 16,0-2 0-16,0-2-1 0,0 2-8 0,0-5-18 15,-1-2-25-15,-2-3-27 0,2-7-33 0,1-6-43 16,0-3-48-16,1-5-38 0,0-4-156 0,1-2-571 16,0-4-486-16</inkml:trace>
  <inkml:trace contextRef="#ctx0" brushRef="#br0" timeOffset="11984.4361">4301 5538 1987 0,'3'-9'487'0,"2"-2"-317"0,5-3-52 16,6 1-7-16,0-1 10 0,6 1-6 0,5-2-23 16,2 1-28-16,5-1-18 0,2-1-5 15,2 2-9-15,-1-1-6 0,-2 1-1 0,0 1-3 16,-3 1 1-16,-3 0-1 0,-3 3-1 0,-4-1-1 16,-2 4-3-16,-1 2 0 0,-9 2-4 15,-5 0 0-15,-4 2 2 0,-1 0-2 0,-1-1 1 16,-1 1-6-16,2 0-6 0,-1 1-3 0,0 0-9 15,0 0-4-15,-3 2 1 0,-2 3-16 0,-6 4-25 16,-4 1-41-16,-2 3-87 0,-6 1-211 16,-3 0-1216-16</inkml:trace>
  <inkml:trace contextRef="#ctx0" brushRef="#br0" timeOffset="12478.1724">746 7504 2115 0,'-4'0'77'0,"-4"0"-38"16,0 2 22-16,-2-1 53 0,1-1 42 15,1 1 31-15,4 1-17 0,0-1-44 0,1 2-30 16,2-3-29-16,1 1-11 0,1-1-6 0,2 0-4 16,-2 0 2-16,1 0 2 0,0 0-2 0,0-2-5 15,6-1-4-15,2-1-8 0,8-5-7 16,2 2 3-16,10-6-3 0,43-15-17 0,6-1-3 16,4-5-2-16,-7 4-2 0,3-1 16 0,13-4 3 15,9 1-5-15,7-2 2 0,6 0-3 16,-2 0 0-16,9-3 1 0,4-2-4 0,10 1 0 15,3-5 1-15,4 0-3 0,0 0 2 0,-6-1 0 16,1 0-1-16,-2-2 3 0,2 1-1 0,-4 2-5 16,-5 2-2-16,-3 5 0 0,-10 1-1 15,-5 7 2-15,-9 0-1 0,-8 3-5 0,-9 4 1 16,-13 2 0-16,-10 4 2 0,-10 3 1 16,-11 4-3-16,-13 3 2 0,-10 3 2 0,-11 2 0 15,-7 2 1-15,-1 2 0 0,-1-2-6 0,0 0-4 16,-6 3-2-16,-7 2-6 0,-8 4-1 0,-7 2-3 15,-2-2-13-15,-1 4-15 0,-1-2-22 0,1 4-32 16,2 2-41-16,-2 2-69 0,2 5-181 16,1 2-715-16,-8 5-567 0</inkml:trace>
  <inkml:trace contextRef="#ctx0" brushRef="#br0" timeOffset="13027.9277">1000 7835 1632 0,'-14'3'535'16,"-10"1"-392"-16,3 1-27 0,-4 2-15 0,-4 2 18 16,-1-2 18-16,2 0-2 0,6 2-20 0,4-3-19 15,6-3-21-15,2 0-12 0,0 0-12 16,6-2-12-16,-1 0-9 0,4 0-2 0,1-1 0 15,1 0-4-15,0 0 11 0,3 0 3 0,1-2 1 16,6 1 6-16,4-3-7 0,4-1-6 0,15-5-3 16,33-8-20-16,9-4-3 15,3-2-1-15,-9 3-2 0,4-2 9 0,8-1 4 0,9-2-2 16,3-2 1-16,12-3 8 0,0-1-6 0,7-4 0 16,7-2 1-16,8-1-7 0,4-4 0 0,4-1 3 15,7-3-4-15,-1 2-1 0,7-5 2 0,0 2-1 16,2 0 1-16,-1 2 4 0,-5 1-6 15,-2 1-1-15,-4 4-1 0,-7 2-2 0,-7 2 1 16,-8 4 1-16,-12 2-3 0,-7 3 4 0,-13 0-1 16,-7 3-1-16,-14 0 0 0,-12 3 4 0,-12 6 0 15,-14 3 4-15,-13 5-6 0,-9 2-8 16,-1 1 0-16,-2 3 0 0,-1-2 0 0,0 4 0 16,-1 1 0-16,1-2 0 0,-1 0 0 0,-1-2 0 15,2 2 0-15,-1 0 0 0,1 2 0 16,0-2 0-16,0 0 0 0,1 0 0 0,-1-2 0 15,0 4 0-15,2-2 0 0,-2-2 0 0,0 2 0 16,1-1 0-16,-1 0 0 0,1-1 0 0,-1 2 0 16,0-2 0-16,0 0 0 0,0-1 0 15,0-1 0-15,0 4 0 0,-1-1 0 0,1 1-68 16,-3 1-29-16,0 1-43 0,-5 5-87 0,-5 6-442 16,-6 4-1133-16</inkml:trace>
  <inkml:trace contextRef="#ctx0" brushRef="#br0" timeOffset="19001.2224">7166 5070 1125 0,'1'-6'262'0,"0"-1"-15"15,0-3-27-15,0 3-2 0,-1 2-9 16,1 1-27-16,-1 2-43 0,1 1-43 0,-1 1-37 0,0 0-30 15,0 1-21-15,0 0-7 0,0-1-5 16,0 1-7-16,-1 2 3 0,2-1 1 0,-1 5 6 16,4 5 8-16,-1 1 1 0,-2 3 2 15,5 3 1-15,-3 3 2 0,1 3 2 0,3 4 0 16,-4 2 0-16,3 4 3 0,-4-3-2 0,3 1 0 16,-2 1 3-16,-1-1-3 0,5 0-1 0,-4-2-1 15,4-2 0-15,1-4-1 0,-2-3 1 0,4-4 4 16,1-3 0-16,2-4 10 0,0-1 4 0,-1-3 5 15,2-5 9-15,3-2-1 0,1-2-1 16,4-5-5-16,-1-3-6 0,6-1-7 0,-1-5-4 16,2-2-4-16,-1-1-6 0,-3-3 4 0,-3-1-2 15,1-2 0-15,-3-3 5 0,-1 1-5 0,0-3-1 16,-4 1-2-16,-2-2-3 0,3 1-1 16,-4-1 0-16,-5 1 3 0,2 5-4 0,-1 3 6 15,-5 3-2-15,-2 1 0 0,0 1 4 0,0 3-6 16,-1 0 0-16,-2 4-2 0,-1-1 1 0,2 4-3 15,0 0-2-15,0 1 0 0,-2 2-7 16,2 3 1-16,0-1-5 0,-4 2-5 0,3 0 1 16,-6 4-18-16,-1 5-19 0,-1-1-29 0,1 4-44 15,-1 3-77-15,-2 2-145 0,3 2-360 0,2-3-919 16</inkml:trace>
  <inkml:trace contextRef="#ctx0" brushRef="#br0" timeOffset="19426.3981">8142 4973 2076 0,'1'-9'201'0,"0"-3"-30"0,3-4-16 16,1 4-6-16,-3 2-5 0,0 1-8 0,-1 3-30 15,2 1-19-15,-3 3-15 0,0 2-18 0,0-1-9 16,0 2-13-16,-3-1-11 0,3 1-11 15,-1 0-6-15,1-1-4 0,-1 1-7 0,0-1-2 16,1 4-2-16,-3 5 1 0,-5 3 7 0,0 5 1 16,-3 5 4-16,0 1 0 0,-1 3-2 0,0 1 1 15,-3 1 1-15,4 2 0 0,-1 2 0 16,-1 0 5-16,0 4-4 0,2-4-1 0,5-2 0 16,0-3-7-16,3-3 6 0,3-5 0 0,2 0 1 15,0-3 4-15,6-3-1 0,0 0 1 0,3-1 3 16,2 1 5-16,4-4 3 0,1 0 1 15,4 0 0-15,1-3-3 0,4-3-1 0,-3-1 0 0,4-2-3 16,-2-1 0-16,1 1-5 0,-5-3 0 16,3 1 0-16,-8-3 1 0,3 1-3 0,-2-2-1 15,-1 1-1-15,-3 0-8 0,-1 0 3 0,-3 1-4 16,-1-2-2-16,1 2 0 0,-3 1-12 16,-4 0-7-16,2 1-12 0,-2 0-18 0,-2-1-18 15,5-1-30-15,-2-1-47 0,2 1-102 0,0-1-210 16,2 0-785-16</inkml:trace>
  <inkml:trace contextRef="#ctx0" brushRef="#br0" timeOffset="20381.781">9086 4805 1 0,'0'-5'99'0,"-1"-1"273"0,1-3-62 0,1 2-17 0,1 1-21 16,-1 1-13-16,0 2-25 0,0-2-22 15,-1 2-19-15,0 2-30 0,0-1-34 0,0 2-36 16,0 2-36-16,-1-1-30 0,1 0-19 0,0 0-15 15,0 1-10-15,0 4 8 0,-1 1 7 0,0 5 10 16,-1 1 7-16,-2 2 1 0,2 3 3 16,0 1 7-16,-2 4 7 0,-1 4 3 0,1 2 5 15,-2 5-1-15,-2 2-4 0,3 2-4 0,-3 3-5 16,-1-2-7-16,3 0-3 0,-1 1-2 0,-2-7-3 16,2-3 0-16,3-3-1 0,-2-3 1 0,4-5-1 15,2 0 0-15,0-3 1 0,2-3 0 16,5 0 6-16,0-4 7 0,2 2 6 15,4-3 7-15,1-1 4 0,5-3-2 0,8 2-5 16,4-5-6-16,4-2-5 0,5-2-7 0,4-2-2 0,0 1-5 16,-2-2-4-16,-4 0-3 0,-6-1 1 15,-2 2-1-15,-5 2 1 0,0-2 0 0,-5 4-1 16,-5-3 3-16,-2 2 0 0,0-1 3 0,-8-1 3 16,0 2-1-16,-3 1 4 0,-1 0 0 0,-1 1 3 15,-1 0 2-15,1 0-2 0,-1 0 1 16,0 2-2-16,1-2-1 0,-2 0-1 0,2-1-4 15,0-2-2-15,-2 0-6 0,0 1-3 0,2 0-3 16,-1-1-1-16,-1 0 1 0,1 0-9 16,-2 0-6-16,1-1-20 0,2-1-29 0,-1-1-33 15,2-1-61-15,4 0-110 0,-1 1-271 0,3-1-1126 16</inkml:trace>
  <inkml:trace contextRef="#ctx0" brushRef="#br0" timeOffset="20699.2373">10041 5032 2139 0,'1'-4'275'0,"-1"-4"-63"16,1-2-39-16,1 4-23 0,-2 1-16 0,1 0-23 16,1 2-28-16,0 0-26 0,0 2-19 0,0 2-15 15,2-2-14-15,2 0-3 0,1 0-3 16,4-2 5-16,2 3-4 0,-1-1 2 0,7 1-1 15,-5 0-5-15,3-1 5 0,2 0 1 0,0-1 1 16,1 1 0-16,-1-2-2 0,1 0 0 0,-2 0 2 16,1-2 3-16,-2 3-5 0,-3-2-1 0,2 0-1 15,-6 0-6-15,0 2 8 0,-2-1 0 16,-4 2 1-16,0 0 2 0,-1 1-4 0,-2-1 0 16,-1 1-3-16,0-1 1 0,-1 1-9 0,0 0-11 15,1 0-21-15,-2 1-32 0,1 0-6 16,-3 1-25-16,1 3-47 0,-5 2-64 0,0 0-162 15,-2 1-376-15,-4 1-795 0</inkml:trace>
  <inkml:trace contextRef="#ctx0" brushRef="#br0" timeOffset="21015.4746">9922 5303 1109 0,'-1'1'793'0,"0"0"-658"0,0-1-58 16,1 1 30-16,1-1 58 0,0 0 41 15,0 1 1-15,0-1-49 0,-1 0-52 0,5 2-14 16,1-1-4-16,6 1-4 0,6 1-2 0,5-3-24 16,4 1-19-16,4 0-3 0,2-1-4 15,-4-1-6-15,1 0 0 0,0-1-7 0,0-1 0 16,-1 0-1-16,0 0 1 0,-5-1-4 0,2 1-4 16,-5-1-1-16,0 2-6 0,-6-3 4 0,0 3 2 15,-4-1-3-15,-1 1 6 0,-4 0-3 16,-1 1-1-16,-3 1 2 0,1 0 1 0,-3 0-2 15,0 0 3-15,0 0-2 0,0-1-7 0,-3 2 5 16,3-1-1-16,-1 0-3 0,1 0 5 16,0-1-7-16,-1 1-1 0,1 0 0 0,0 0-6 0,-1-1-9 15,0 1-16-15,-1-1-31 0,1-1-61 0,-3 2-99 16,-4 2-295-16,-3-1-1252 0</inkml:trace>
  <inkml:trace contextRef="#ctx0" brushRef="#br0" timeOffset="27035.9665">11480 4524 973 0,'1'-6'396'16,"-2"-2"-8"-16,1-4-86 0,1 1-38 0,0 4-37 15,1-3-30-15,-1 2-35 0,0 3-25 0,0 0-24 16,-1 3-34-16,2 1-23 0,-2 2-23 0,-2 1-19 16,2-2-10-16,0 3-8 0,0-2-6 15,0 0-7-15,2 3 7 0,-1 4 1 0,2 7 7 16,1 1 10-16,0 3-6 0,3 3 2 0,1 1 2 16,-3 0-5-16,3 2 5 0,-2-1 2 0,-1 1 1 15,1 1-3-15,-2 0 3 0,1 0-3 16,0 1-1-16,1-4 9 0,-1 0-5 0,-3-3 0 15,3 1-1-15,-3-2-5 0,0 0 0 16,1-5 2-16,-2 2 1 0,0-3 2 0,0-1-1 16,1-1-1-16,-2-1 2 0,0 0-2 0,0-1 2 15,0-2 0-15,0 0-4 0,0 0-3 0,0-3-4 16,0-1-13-16,0 1-18 0,-2 0-25 16,1 1-39-16,0-1-58 0,-2-1-81 0,1 0-172 15,-1 0-536-15,0-3-573 0</inkml:trace>
  <inkml:trace contextRef="#ctx0" brushRef="#br0" timeOffset="27527.0286">11495 4484 948 0,'-6'-10'338'0,"-1"-4"-120"0,0-5 22 16,1 1-4-16,5 3-13 0,2 2-32 0,4-1-42 15,-2 2-37-15,1-1-34 0,2 2-28 0,2 2-17 16,3 0-12-16,3 3-6 0,4-1-5 0,4 2-3 16,4 3-1-16,1 2-3 0,4 6 0 15,3 0 0-15,2 5-2 0,3 3 0 0,0 2-1 16,-2 3 0-16,-1 2 0 0,-4 6 0 0,-3 2 1 15,1-1-2-15,-3-1 2 0,-3 1 0 16,-1 4-1-16,-5 1 2 0,-3-1-2 0,-5 1 2 16,-5-2 3-16,-5 3 3 0,-4-1 2 0,-2-2 2 15,-4 0 1-15,-1-4 3 0,-5-2 6 0,-3-1 3 16,-2-3 12-16,-2 0 3 0,-1 0 2 0,-2-3 2 16,-2 0-8-16,-1-1 1 0,-2-3-4 15,-1-1-3-15,-1 0-4 0,1-4-2 0,1-1-4 16,2-1-2-16,4-3 3 0,0-1-6 0,6-1 0 15,1-2 0-15,3-1-6 0,4 0 4 0,1-1 0 16,2-1-1-16,3 2 0 0,3-1 0 0,-2-1-5 16,4 0-2-16,-1-2 1 0,1 2-18 15,1-1-13-15,0-1-20 0,3 1-34 0,1 0-27 16,4-1-45-16,3 0-63 0,4 3-131 0,4 1-277 16,1 0-945-16</inkml:trace>
  <inkml:trace contextRef="#ctx0" brushRef="#br0" timeOffset="28040.1729">12343 4780 1951 0,'-1'-8'190'16,"-1"-3"-12"-16,2-1-43 0,3-1-11 0,1 2-8 15,2-1-17-15,-1 3-25 0,1 0-22 16,3 0-17-16,0 3-12 0,-2-2-5 0,2 2-7 0,-1 1-4 16,0 2-3-16,1 2-6 0,1 1 1 15,-2 2-1-15,4 2-1 0,0 4 2 0,-2 1-2 16,-1 2 0-16,2 2 0 0,-5 3-1 0,-2 0 4 16,-2 1-1-16,-3 3 4 0,0 1-3 0,-6-2 6 15,3 0 1-15,-6-2 0 0,1-2 3 16,0 0-5-16,-1-1 0 0,1-2-1 0,2-1 1 15,0-2-2-15,-1 0 1 0,5-3 0 0,-1-1-6 16,2-3 2-16,2-1-2 0,0-1-1 0,2 0 4 16,-1 0-3-16,2 0 3 0,1 0 6 15,5 0-2-15,5 1 6 0,2-1-6 0,2 1-3 16,0 1-3-16,-3 1 1 0,1 1 0 0,-3-1 0 16,-2 2 6-16,-1 1-7 0,0 0 0 0,1 2 2 15,-3 0-6-15,-4 2 5 0,3 1 0 16,-4 1 0-16,1-1 0 0,-3 3 4 0,-1-1 1 15,-1 2 3-15,-4-3 7 0,0 3 1 0,-2-1 3 16,-2-2 2-16,-2 2-1 0,-2-3 2 0,-2 1 1 16,1-1-1-16,-5-2-4 0,0 2-1 0,-1-4 0 15,3-1-1-15,-2 0 2 0,2-4-7 16,2-3-6-16,-1-4-9 0,2-2-20 0,-1-1-25 16,2-5-51-16,5-1-69 0,1-4-141 15,5-2-384-15,8-3-904 0</inkml:trace>
  <inkml:trace contextRef="#ctx0" brushRef="#br0" timeOffset="28827.4077">12971 4607 2063 0,'1'-1'223'0,"0"0"-70"16,0-1-72-16,0 3-25 0,-2-1-16 0,1 1-22 15,0 3-4-15,0 3 5 0,1 4 11 16,1 4 16-16,1 3 8 0,-1 4-6 0,-1 1 0 15,-1 4-3-15,0 0-6 0,-1 5-4 0,-1-3-3 16,0 3-6-16,-1 1-5 0,1 0-2 0,1-1-5 16,0-1-4-16,1-3 3 0,1-3-4 0,-1-6-2 15,1-5 2-15,1-2-4 0,0-4 2 0,-2-2 2 16,1 0 0-16,-1-5 5 0,0 1 16 16,0-2 20-16,0-2 18 0,-1 1 4 0,1-6-20 15,-2-1-22-15,0-6-21 0,0-3-10 0,-4-4 2 16,2-4-3-16,-4-3-2 0,2-4 0 15,1-1-5-15,-1-4-2 0,2-1 0 0,2-2 1 16,2-4-1-16,2 0 2 0,2 0-1 0,3 2-4 16,8-2 4-16,0 1 1 0,5 0 0 15,6 0 5-15,2 0-3 0,1 4-1 0,1 6 3 16,0 3 0-16,-2 5 0 0,0 3-1 0,2 3 1 16,0 2-6-16,-2 4 6 0,2 5 1 0,-1 4-2 15,-1 3 4-15,-4 3-7 0,-4 5 0 16,-1 5-2-16,-1 5-2 0,-6 6 5 0,-2 2 1 15,-3 5 3-15,-4 4-1 0,-4 5 4 0,-8 3 0 16,-2 3 3-16,-8 0 3 0,-3 0-1 0,-5-3-1 16,0-1 0-16,1-8-2 0,0-6 1 0,2-3 1 15,4-5 0-15,-2-3 1 0,-2-2 1 16,1 0 1-16,1-5 1 0,2 0 5 0,6-5-3 0,-3-2 1 16,6-2 3-16,3-2-5 0,4-1 3 15,0-3-1-15,2 1-7 0,1 0-3 0,1-1-3 16,0-1 0-16,1 1-1 0,2 1 3 15,2 0-7-15,-3 1-2 0,5-1 2 0,-1 1-5 16,3 1 8-16,-1 0 1 0,2 1 2 0,-1 1 2 16,3 1-1-16,0 2 0 0,0 2 2 0,2 3 3 15,5 2-2-15,-2 2 0 0,4 3 2 16,-2-2 1-16,2 4 1 0,-1 2 1 0,1-1 0 16,0 2-2-16,1 3 3 0,-2 1 3 0,3-1 1 15,-3 3 0-15,2 0-1 0,1-1-2 0,1 0-2 16,-2 0 0-16,-2-1 1 0,1-1 0 15,-3-2 0-15,-3-1 0 0,2-4-1 0,-4 0 1 16,0-3 2-16,0 0 2 0,-2-5 1 0,-3-1 1 16,-1 0-1-16,-1-5-1 0,-3 0 1 0,0 0 1 15,-1-2 0-15,-2 1 3 0,0 0 5 16,0-1 0-16,0 1 1 0,0 0 1 0,0 0-5 0,-2-1-4 16,2-2-6-16,0-1-4 0,0-1-2 15,0 1-5-15,0-2-6 0,-2 0-11 0,1-3-18 16,1 1-20-16,-1-2-29 0,1-1-45 15,1-2-102-15,2-2-324 0,1-4-1144 0</inkml:trace>
  <inkml:trace contextRef="#ctx0" brushRef="#br0" timeOffset="29358.8349">12907 3879 1710 0,'-7'-7'251'0,"-3"-1"26"15,-1-4-26-15,4 6-35 0,6 4-42 0,-3 0-31 16,3 1-32-16,1-1-28 0,1 1-25 15,1 2-25-15,0-1-14 0,-2 0-8 0,0 2 4 16,1-2 1-16,0 0 3 0,-1 0 4 0,2 0 0 16,-1 0 4-16,0 0 1 0,-1 0-4 0,2 0-1 15,1-2-4-15,7 1-4 0,5 0-3 0,8 0 3 16,5 0-8-16,7-2-1 0,5 2 1 16,6 0-7-16,1 1 8 0,5-1 2 0,2 1-1 15,1-2 3-15,6 2-3 0,-4-1 0 0,4 1 2 16,-3 0 2-16,0-2 0 0,-6 1-4 0,-7-1 1 15,-6 0-4-15,-8 1 3 0,-6 0 4 16,-6 0 0-16,-7-1 5 0,-2 1 3 0,-8 0 2 16,-1 1 4-16,0 1 3 0,-2-1-2 0,1 0-2 15,0 0-7-15,-1 0-7 0,1 1 3 0,0-1-2 16,-1 0 0-16,1 0-1 0,0 0-4 0,0-1-4 16,0 1-1-16,-1 1 1 0,1-1-2 15,0 0-2-15,0 0 0 0,0-1-1 0,0 2-1 16,-1-1 2-16,1 0 0 0,0 0 0 0,0-1-2 15,0 1-3-15,0 0-10 0,0 0-18 16,0 5-17-16,-3 3-35 0,3 5-54 0,-4 10-143 16,1 4-905-16,-8 1-606 0</inkml:trace>
  <inkml:trace contextRef="#ctx0" brushRef="#br0" timeOffset="31423.3191">6917 6615 1 0,'1'-7'289'0,"1"-1"49"15,2-6-112-15,-1 3-18 0,5-2-4 0,-3 3 2 16,3-3 0-16,0 1-7 0,0 1-9 16,-4 1-6-16,5-1-26 0,-3 1-19 0,-1-1-15 15,1 2-18-15,-4 1-4 0,3 0-16 0,-1 4-16 16,-2 2-16-16,-1 0-22 0,0 2-17 0,-1 0-15 16,1 1-4-16,3 4-2 0,-1 2 1 15,4 4 6-15,-1 4-5 0,3 2 6 0,-1 6 2 16,-1 3 2-16,-4 5 5 0,0 1-3 15,-1 5 3-15,-5 2 4 0,-1 7 4 0,-5 5 1 0,-3 1-4 16,-3 2 0-16,3-6-6 0,-1-3 1 0,3-8-2 16,1-3-3-16,2-6 4 0,4-2-6 0,-3-4 2 15,3-1-2-15,3-4-2 0,0-2 4 16,1-1 0-16,3-5 5 0,1 0 7 0,1-2 12 16,1-1 9-16,7-4 8 0,1 1 3 0,7-5-10 15,5-1-7-15,3-3-12 0,2-3-9 0,5 1 0 16,-4-4-4-16,6 2 1 0,-5 0-6 15,-2-1 2-15,-2 2-1 0,-3 0-1 0,-6 1 5 16,0 2-5-16,-3 0 0 0,-6 1-1 0,-2 1-5 16,-1 0 5-16,-5 4 0 0,0-2 2 15,-2 1-1-15,-2 1-1 0,0 0 1 0,-2 0-1 16,2 0 4-16,-3 0-6 0,3 0-2 0,0 0-5 16,-1-2-16-16,0 0-9 0,0-4-23 0,1-1-36 15,0 1-48-15,0-6-101 0,1 0-233 16,8-2-1017-16</inkml:trace>
  <inkml:trace contextRef="#ctx0" brushRef="#br0" timeOffset="31700.3789">7953 6609 1866 0,'4'-13'328'0,"-2"-3"-43"0,-1-3-79 0,1 1-29 15,-2 6-19-15,-2 1-21 0,-4 2-35 0,4 5-20 16,-1 0-24-16,-2 1-19 0,1 3-9 15,-4 3-19-15,-2 2-6 0,-3 3-1 0,-5 7-4 16,-2 3 3-16,-1 5-1 0,-2 5 1 0,-2-1 2 16,4 0-2-16,5 2 0 0,1 2 0 0,3 1 2 15,3 1-3-15,5 1-1 0,0-3 1 16,4-3-4-16,6 1 5 0,1-5 3 0,6 0-3 16,1-3 1-16,5-2 1 0,7-2-3 0,-2-5-1 15,7-1-6-15,5-4-24 0,1-2-32 16,7-3-53-16,-1-6-76 0,5-1-163 0,1-7-604 15,5 0-659-15</inkml:trace>
  <inkml:trace contextRef="#ctx0" brushRef="#br0" timeOffset="31929.9791">8689 6543 1980 0,'-6'-7'352'0,"3"-1"-80"15,-4-2-98-15,-1 5-32 0,5 2-21 0,-2 2-33 16,-1 2-29-16,-3 3-21 0,-3 3-10 15,-3 4-3-15,-2 4 2 0,-3 5 0 0,-5 1-3 16,3 5 3-16,1 0-3 0,1 1-3 0,1 2 1 16,5 4-5-16,-2 0-1 0,5 1-4 0,2-2-3 15,7-3 0-15,2 0 1 0,9-2 0 16,2-2 3-16,6 0 0 0,4-3-2 0,5 2 1 16,10-4-2-16,3-3-8 0,3 2-13 0,2-4-21 15,7-2-40-15,5-3-57 0,-2-4-85 0,-2-2-210 16,8-2-831-16</inkml:trace>
  <inkml:trace contextRef="#ctx0" brushRef="#br0" timeOffset="32155.3692">9391 6625 2170 0,'-6'-5'275'0,"2"-2"-36"0,-3-2-41 0,4 5-20 16,2-1-29-16,-1 0-29 0,2 3-33 0,0-2-23 15,3 1-25-15,0 1-18 0,4 0-11 16,3 0-8-16,4-3-1 0,6 3-1 16,8 2 0-16,-1 0 1 0,5 4-2 0,0 1-1 0,0-1-2 15,-2 3-3-15,1 4-10 0,0-2-20 0,-1 0-36 16,0 4-71-16,-2-2-113 0,-3 2-242 16,-5-2-1145-16</inkml:trace>
  <inkml:trace contextRef="#ctx0" brushRef="#br0" timeOffset="32324.2876">9361 6970 2177 0,'0'1'142'0,"0"0"-22"0,1 0 21 16,0-2 38-16,0 1 15 0,-1-1-21 16,6-2-65-16,-2 1-50 0,12-1-29 15,7-3-18-15,7-1-8 0,3 1-1 0,8 0-11 0,0 1-13 16,6-4-41-16,4 3-118 0,2-1-343 0,6-1-1138 15</inkml:trace>
  <inkml:trace contextRef="#ctx0" brushRef="#br0" timeOffset="32923.0492">11371 6265 2240 0,'-16'-7'39'0,"-6"-1"21"0,-1 3 24 0,4 4 1 16,2 3-3-16,3 5-17 0,-1 3-26 16,1 4-7-16,-2 4 0 0,4 5 2 0,0 2 4 15,2 4 3-15,1 2-2 0,2 4-7 0,2 1-2 16,0 6-5-16,1-1-4 0,1 5 2 15,0 1 0-15,2 3-1 0,-2-1 1 0,1-3-7 16,1-3 0-16,1-11-3 0,1-5-2 0,1-7 1 16,1-9 0-16,-3-3-3 0,0-5 6 0,1-1 14 15,-1-2 21-15,0-1 23 0,1 0 7 0,-1-4-17 16,2-7-20-16,0-4-24 0,-1-6-11 16,0-6 0-16,1-4-2 0,-2-6-2 0,0-3 1 15,-2-7-2-15,0-2-2 0,-2-4 0 0,0 0 0 16,0-1-2-16,0-1 4 0,-2 2-2 0,2 1-1 15,3 5 2-15,1 2-2 0,2 7-4 16,3 5 1-16,5 4-4 0,1 4-1 0,3 0-2 16,5 7 0-16,3 0-2 0,7 3 0 0,2 6 2 15,4 1-1-15,-1 6 5 0,4 2 2 0,3 4 1 16,-2 6 1-16,-1 4-3 0,0 5 0 0,-6 3 0 16,-2 4 1-16,-2 4-1 0,-3 4 1 0,-4 3 0 15,-4 2-1-15,1 1 7 0,-6 0-4 16,-4-1 0-16,-3-3 3 0,-2-2-2 15,-8-1 1-15,-3-3 4 0,-2-1-1 0,-2-4 2 16,-3-3 6-16,-1 0 1 0,-3-4 1 0,-2-3 1 0,-3 0-4 16,-3-2 1-16,-2-1-1 0,1-3-1 15,-2-2-1-15,0 1-1 0,-1-3-1 16,1 0-3-16,0-4-1 0,0 0-3 0,1 0-7 0,1-3-11 16,3-1-24-16,6 1-34 0,2-4-57 15,9 2-115-15,6-2-370 0,6-4-1047 0</inkml:trace>
  <inkml:trace contextRef="#ctx0" brushRef="#br0" timeOffset="33294.1508">11810 6368 1465 0,'4'-1'518'16,"-3"-1"-281"-16,0 0-141 0,-1 4-63 0,-1 1 7 16,0 4 33-16,-3 6 30 0,0-1 13 0,2 6-7 15,-2 6-17-15,0-1-14 0,2 2-15 16,-2 1-11-16,3-2-9 0,1 1-11 0,1-2-1 15,4 0-5-15,4 1 2 0,3-3 7 16,6-5 2-16,4 0 5 0,4-5 0 0,4-3-5 16,0-4-7-16,2-4-2 0,1-4-4 0,0-4-2 15,-2-5 2-15,-3-1-5 0,-2-2-1 16,-6-4-1-16,0 0-4 0,-6-1 1 0,-3 1-2 0,-1-2-3 16,-3 2-3-16,-1 1 2 0,-1 2-3 15,-2 5 2-15,-2-2 3 0,0 5-6 0,1 0 3 16,-1 2 3-16,-1 2-2 0,0 3 4 0,0-1-3 15,0 3-4-15,0 3 0 0,0-3-10 0,0 1-5 16,0 1-2-16,-1 3 3 0,1 5 2 0,0 1 5 16,1 7 3-16,-1 2-6 0,2-1 5 15,1 3 0-15,-1-1 0 0,2 4 4 0,-1-1-5 16,-3 2-9-16,0 6-22 0,1-1-33 0,1 1-48 16,1-3-68-16,2-4-104 0,4-3-267 15,2-6-1110-15</inkml:trace>
  <inkml:trace contextRef="#ctx0" brushRef="#br0" timeOffset="33992.3161">12825 6296 2791 0,'1'-4'146'0,"3"0"-32"15,-4 0-53-15,1 4-23 0,-1 2-10 0,0 0-6 16,0 1-11-16,0 4-4 0,1 6 1 0,3 8 2 15,0 3 4-15,1 5 6 0,0 1-3 0,-2 2-2 16,1 2-1-16,0 2-10 0,-4 3 8 0,-1 0 1 16,-4 2 1-16,1 0 3 0,0-4-2 15,0-6-3-15,2-8 0 0,1-6-1 0,1-4-2 16,-1-5 1-16,1-6 5 0,-2 0 10 0,1-2 20 16,1-1 17-16,-1-1-5 0,-1-3-7 0,0-6-22 15,-4-5-18-15,1-6-3 0,-4-3-5 16,0-7 1-16,-2-2-2 0,-1-3 0 0,3-3-5 15,-2-3 1-15,4-3-4 0,3-1-1 0,2-2 1 16,5-1-2-16,3 2-1 0,5-1-1 16,4 1 2-16,6 3 0 0,2 3 2 0,2 6 0 15,1 1-1-15,-1 4 3 0,-1 4-1 0,2 3-1 16,-3 3 3-16,2 4-5 0,-1 7-2 0,-2 4 1 16,1 5-2-16,2 5-1 0,-3 3 3 15,1 6-1-15,-4 5 3 0,1 5 3 0,-1 4 2 16,-3 4-1-16,-2 0 2 0,-3 3 0 0,-5 3 0 0,-4 2 3 15,-6 3 0-15,-4-1-2 0,-1 0 0 16,-3-5 1-16,-2-2 0 0,2-3 3 0,-5-5 0 16,-2-1 1-16,-4-2 0 0,1-3-2 0,0-4 2 15,-3-4 0-15,1-1-5 0,4-4 3 16,-2-3 0-16,3 0-1 0,7-3 5 0,-1 3-6 16,7-3 0-16,2 0-2 0,2 1 1 0,0-1-1 15,2-1-2-15,0 2 0 0,2-2-6 16,-1 2 5-16,2-1 3 0,-1 2 2 0,3 2 7 15,6 3-3-15,3-1 4 0,6 2 4 0,6 3-1 16,2-2 1-16,2 3-2 0,1 0-1 0,-1 2-7 16,-4 1 0-16,-3 0-1 0,-3-2-3 15,-2 1 6-15,-1 1-2 0,-1-1 0 0,-3-2-1 16,2 1 0-16,-2-4 1 0,-3 1 2 0,0-4 3 16,0-1-2-16,0 0 3 0,0-1 0 0,1-1 0 15,-2-1 7-15,-1-2-3 0,0 0 0 16,-2-1 3-16,1 1-4 0,-3-3 0 0,2 0 0 15,-3-3-5-15,3-1 0 0,-2-1-6 0,0 1-10 16,-1-2-14-16,-1-3-18 0,-1-1-35 0,-2-4-43 16,0-1-83-16,-2-1-197 0,-1-4-745 0,-1-1-517 15</inkml:trace>
  <inkml:trace contextRef="#ctx0" brushRef="#br0" timeOffset="34459.5607">12626 5807 1078 0,'-9'-7'263'15,"-3"0"24"-15,-2-2 3 0,5 2-2 16,2 1-43-16,-1 1-52 0,3 0-51 0,1 1-26 15,2 2-20-15,2 2-20 0,0 0-19 0,0 0-11 16,0 0-3-16,1 1-5 0,-1-1 3 0,1 0-4 16,0 0-4-16,1 0 0 0,-1 0 0 0,0 0 4 15,2-1 0-15,2 0 1 0,7 0-12 0,3-2-9 16,10 0-3-16,4 1-8 0,4-1 4 16,6 0-1-16,6 0 0 0,1 1-1 15,3 0 1-15,3 2-2 0,-4 0 0 0,2 0 4 0,-6 0-3 16,0-1 3-16,-6 1 1 0,-4 1-7 15,-6-2 4-15,-2 1-1 0,-2 0-1 0,-6-2 6 16,-3 2-6-16,-3 2 0 0,-6-2 0 0,-2 0 1 16,-3 0-2-16,-1 0 0 0,-1 0 2 0,0 1-9 15,1-1 7-15,0 0 1 0,-2 0-3 16,2-1 5-16,0 1-7 0,-1 1 0 0,1-1 0 16,0 0-2-16,-1 0 2 0,1 0 0 0,-2 0-1 15,2 0-4-15,0 0 1 0,-1 0-1 16,1 0 0-16,-2 2 3 0,-4 2-11 0,0 4-13 15,-2 1-29-15,-2 4-53 0,-5 1-106 0,-2 4-455 0,-6 3-1088 16</inkml:trace>
  <inkml:trace contextRef="#ctx0" brushRef="#br0" timeOffset="36781.0579">93 7849 809 0,'0'0'257'0,"0"0"40"0,0 0-34 0,0 0-9 0,-7-31-15 16,7 31-41-16,0 0-28 0,-4-36-38 0,4 36-23 16,-7-35-4-16,7 35-9 0,-7-44-20 15,4 17-13-15,0-2-16 0,-3-3-18 0,-1 0 1 16,1-5-2-16,-2 0-8 0,-2-4 2 0,1 1-7 16,-3-3-5-16,8-2 7 0,4-1-5 15,0-1-2-15,0-1-1 0,0-2 2 0,0-2 2 16,0 1 38-16,0-2-1 0,0 0-10 0,0-1-5 15,0 1-40-15,0-2-3 0,0 2 7 0,0 0-9 16,0 1 3-16,0 0-1 0,0 4-7 16,0-2 10-16,0 2-1 0,0 4 1 0,0 2-1 15,0-1 2-15,0 4 0 0,0 3 1 0,0 2 10 16,0 3-9-16,0 3-1 0,0 3 1 0,0 1-11 16,0 24 13-16,0-40 0 0,0 40 100 0,0-31 2 15,0 31-14-15,0 0-9 0,0-35-108 0,0 35 11 16,0 0 8-16,0 0 12 0,0-24 10 15,0 24-6-15,0 0-91 0,0 0 0 0,0-8 3 16,0 8 2-16,0-4 97 0,0 0-2 0,0 3 0 16,0-1 0-16,0-2-1 0,0 1 1 0,0-1-1 15,0-2 0-15,0-5-69 0,35-3-1 16,65-1-2-16,-3-6 2 0,2 1 65 0,1-4 1 16,-2 0-1-16,-5 0 0 0,90-26-12 0,-17 2-1 15,-16 1-1-15,-18 9-6 0,-9 2 16 16,0 1 1-16,6-2 0 0,1 0 4 0,2 0-4 15,5-1-2-15,-1-1-1 0,0-5-7 16,-3 2 4-16,-3-3 0 0,1 3-2 0,-1 2 0 16,-1 0 2-16,-5 1 1 0,-4 1-1 0,0 1 1 15,-4 0-3-15,4 1-2 0,-2 2 2 0,-2-1 1 16,-2 4 1-16,-8 2-1 0,-2-3-2 0,-4 7 1 16,-4-1-1-16,-4 1 2 0,-5 3 1 0,-7-2 3 15,-5 4-1-15,-8 1-2 0,-10 2 3 16,-8 0-3-16,-6 4 1 0,-6 0 1 0,-10 4-2 15,-7 4 1-15,-6-1 0 0,-8 3 1 16,-2 1 0-16,-1-2 0 0,0 3 0 0,-2 1-4 0,-1 0 2 16,0 1-5-16,0 1 2 0,0-2-1 15,-1 1-7-15,0 0-5 0,1 0 0 0,0 3 0 16,0 2 8-16,1-1 8 0,0 6 0 0,-1 1 0 16,2 2-3-16,-2 3-3 0,0 2 5 0,0 3 1 15,-2 2 0-15,2 5 4 0,0 3-4 0,-1 6 1 16,1 5 0-16,1 5 1 0,-1 7 0 15,0 6-1-15,0 5 1 0,0 7-4 0,0 8 4 16,2 3 0-16,0 2 2 0,-1 0 6 0,3-1-4 16,1-5-2-16,1-1 2 0,3-3-4 15,2-6 3-15,2-7 2 0,1-5-2 0,-1-5 0 16,-2-5 1-16,0-4-3 0,-1-7 2 0,-4-4 1 16,1-6-1-16,-3-5 2 0,0-3 0 15,-2-2-1-15,-2-6 5 0,-2-2 4 0,1-4 8 16,-2-1 11-16,1-3 10 0,-3 0 5 0,-3-1-4 15,-10 1-8-15,-7-2-15 0,-11 0-9 0,-11-2-3 16,-10 1-7-16,-11 1-2 0,-10 1 1 0,-7 2-3 16,-10 1 3-16,-9 4 0 0,-3 3-1 15,-8 2 0-15,-4 6 0 0,-3 2-2 0,-2 4-3 16,-3 3-7-16,-2 4-16 0,-2 7-21 0,-3 6-49 16,-1 4-105-16,-1 7-320 0,2 1-1194 0</inkml:trace>
  <inkml:trace contextRef="#ctx0" brushRef="#br0" timeOffset="58113.9517">16200 2157 1 0,'-4'-1'0'0,"3"-3"0"0,-2 0 0 16,1 0 203-16,2-1 38 0,-4 2-26 0,3-1-32 16,-1 2-18-16,2 0-23 0,-1-1-25 15,0-1-17-15,1 0-16 0,-1 1-9 0,1 2-1 16,0 0 0-16,-1-1 4 0,1 1 3 0,0 1-3 16,0-2 0-16,-2 1-4 0,2 0-4 0,0 0 1 15,0 0-6-15,0 1-6 0,0-1-6 16,0 0-7-16,0 1-7 0,0 0-4 0,0-2-6 15,0 2-9-15,0 0-4 0,0 0-4 0,0 2-3 16,0-2-3-16,0 0-3 0,0 0 0 16,0 0-1-16,0 0 1 0,0 0-3 0,-2 1-1 15,2-2-1-15,2 1-2 0,-2 0 2 0,0 0 1 16,0 1-1-16,-2-1 0 0,4 0-2 16,-2 1-1-16,0-2 2 0,0 1 2 0,0 0 0 15,0 0 2-15,-2 0 0 0,2 0-1 0,0 0 1 16,0 0 1-16,0 2 1 0,0-2 0 0,0 0-2 15,0 0 2-15,0-2-2 0,2 2 2 16,-2 0 0-16,0 0-1 0,0 0 0 0,0 0-2 0,0 0 0 16,0 0 0-16,0 0 0 0,0 0-2 15,0 0-4-15,0 0-3 0,0 0-6 0,0 0-4 16,0 0-3-16,0 0-6 0,0 1-4 16,0-1 3-16,2 1 8 0,-2 1 11 0,1 2 8 15,1 1 0-15,-1 1-6 0,-1-1-8 0,2-3-8 16,-1 1-8-16,2 1-11 0,-2-1-11 15,0 3-14-15,-1-4-11 0,1 1-17 0,-1-1-13 16,0 0-18-16,2 1-19 0,-2 0-35 0,1 0-41 16,3-1-79-16,-3 4-169 0,0-4 42 0,1 1 428 15</inkml:trace>
  <inkml:trace contextRef="#ctx0" brushRef="#br0" timeOffset="59406.7398">16285 2224 1 0,'0'-1'0'15,"0"-3"0"-15,0 2 0 0,0-2 0 0,0 3 0 16,0-1 0-16,-1 2 0 0,1 0 0 0,0-1 0 16,0 1 0-16,1 0 0 0,-1-2 0 0,0 1 0 15,0 1 0-15,0-1 0 0,0 1 0 16,0-1 0-16,0 0 0 0,0 1 0 0,0-1 0 16,0 0 0-16,0 1 0 0,0-2 0 0,0 2 0 15,0-1 0-15,0 1 0 0,0-2 0 0,0 1 97 16,0 0 43-16,0 0-5 0,0 1-10 0,0-2-9 15,0 0-2-15,0 0 5 0,0 0 10 16,0 0-8-16,-1 0-5 0,0 1-11 0,1-2-10 16,-1 1-4-16,1 0 0 0,0 0-4 0,-1 0-7 15,1-2 4-15,0 2-4 0,-3 1-2 0,3-2 3 16,0 0-13-16,0 0-3 0,0 2-3 16,0-1-11-16,0 0 1 0,0-1-4 0,0 0-4 15,0 0-1-15,3 1-3 0,-3 0-3 0,1-2 1 16,0 3-2-16,0 1-3 0,-1-2-3 15,1 2-4-15,-1 0-6 0,0 0 0 0,0 2-4 16,0-2-7-16,0-2-1 0,0 4-5 0,0-2-4 16,0 0 0-16,0 0 1 0,0 0-7 0,0 0-5 15,0 0 5-15,4 2-2 0,2 1 9 0,2 0 4 16,1 3-3-16,0 0 2 0,-2 0-2 16,4 2-1-16,2 2 2 0,-3 0-2 0,0 4 0 15,-3-2 0-15,2 3-1 0,-1 1 0 0,0-1 1 16,-4 2 1-16,3 0 0 0,-5 0 3 15,0 2-2-15,0 0 1 0,-2-1 1 0,0-3 0 16,0 2-1-16,-2-3 1 0,0-4-1 16,1-2 0-16,-1 2 4 0,-1-4 1 0,1-3 3 15,1-1 7-15,1-1 8 0,-1-2 12 0,1 1 17 16,0 0 13-16,1 0 12 0,-2-3-14 0,0-2-19 16,-1-2-22-16,-5-3-17 0,4-3-1 15,-2-2 0-15,3-2 0 0,0-1-6 0,0-1-2 16,4-1-2-16,0 1-4 0,5 0 1 0,0 1 0 0,1-1 1 15,4 1-1-15,2 0 1 0,-2 6-1 16,0-2 1-16,6 4 0 0,-1 0-1 16,-2 2 0-16,2 2 0 0,-3 2-1 0,4 2 0 0,-6 0 2 15,1 4 0-15,2 0 3 0,-3 3-1 16,0 1 0-16,3 2 2 0,-1 3 1 0,-3 0 0 16,0 3 0-16,3 0-4 0,-4 2-1 0,-2 3 3 15,0 0 0-15,0 1 2 0,-2-2 2 16,-3 6-1-16,-2-3 0 0,0 4 0 0,-1-1 1 15,-1-1 0-15,-1-1 0 0,0-2-1 0,-2 0-4 0,2-1 3 16,0-5 2-16,-1 0 2 0,1-3 1 16,1-2 0-16,0-2-3 0,1-3-1 15,0 1 0-15,0-4-3 0,0 0-4 0,0-1-8 16,0-1-11-16,0 1-23 0,1-1-27 0,2-2-76 16,2-3-127-16,5-3-206 0,2-2-510 15,4-4-155-15</inkml:trace>
  <inkml:trace contextRef="#ctx0" brushRef="#br0" timeOffset="59629.9358">17054 2266 1112 0,'1'-2'303'0,"0"-4"-74"0,0 1-47 0,5 1 5 16,-3 0 8-16,-1 0-14 0,3-2-33 0,0 3-50 15,-1 1-38-15,2-1-23 0,2 0-15 0,2-1-11 16,1 2-3-16,0 1-5 0,1-1-2 15,4 2 0-15,-1 2 1 0,3 0 0 0,1 0 0 16,-1 2-3-16,2 1-2 0,-2-2-7 0,-1 5-15 16,3-3-25-16,-3 1-45 0,-2 1-63 15,0 0-103-15,-3 0-109 0,-2 0-282 0,-5 0-506 16</inkml:trace>
  <inkml:trace contextRef="#ctx0" brushRef="#br0" timeOffset="60141.3956">17008 2466 993 0,'6'-2'171'0,"1"-2"-58"0,4 0-25 15,4-4 22-15,3 1 12 0,3 0-14 0,3-2-34 16,4 1-33-16,5-2-19 0,3 2-9 16,-2 1-5-16,6-2-7 0,-2 1-10 0,2-2-11 15,-1-2-19-15,-3 2-19 0,4-3-21 0,-2 1-28 16,-5-2-6-16,-2 0 9 0,-4 0 23 0,-4-3 35 15,-2 3 23-15,-1 0 19 0,-3 2 14 16,-5-1 19-16,-3 2 29 0,-3-1 32 0,-1 2 32 16,-3 1 26-16,1 1 17 0,-3 0 2 0,-3 1-3 15,2 1-14-15,-2 1-23 0,-1-2-16 16,1 1-20-16,0 1-11 0,-3 2-12 0,-2 0-13 16,2 2-13-16,-1 2-14 0,0 0-7 0,1 2-5 15,-2 0-7-15,2 0-2 0,2 4-6 16,2 0-2-16,1-1 2 0,1-1-3 0,1 4 1 0,1 0 1 15,4 3 1-15,5 1 7 0,0 4 6 16,1-1 2-16,5-1 2 0,-2 2-2 0,5-1-1 16,4 1 2-16,1 0-2 0,-4 1-6 0,1-3-2 15,-2 1-3-15,-2-1-4 0,-2 0 4 0,-2 0-2 16,-1-2 0-16,-3 0-2 0,2 0 0 0,-3 0-1 16,1-2 2-16,-3 0 3 0,-2 0-3 15,-1 0 3-15,-1-2-2 0,-3-1-2 0,0-1 3 16,-3-2 1-16,-1 2 4 0,0-2 6 0,-2-1 7 15,-3 1-1-15,-3 0 3 0,0-1-4 16,-6-1-7-16,-1-1 2 0,-3-2-7 0,-1-2-4 16,1-1-3-16,-2 0-20 0,0-2-17 0,3-1-25 15,1-1-36-15,3-2-45 0,2 0-70 0,3-4-122 16,1 2-215-16,3-3-513 0,3-1 341 16</inkml:trace>
  <inkml:trace contextRef="#ctx0" brushRef="#br0" timeOffset="60534.3045">17822 2120 410 0,'5'-10'531'0,"-2"-2"-132"0,3-4-62 16,-2 3-68-16,4 4-37 0,-2 0-5 0,0 0-22 16,-3 4-42-16,3 0-44 0,-3 3-43 0,2 0-31 15,1 0-16-15,2-3-9 0,1 3 6 16,2 0-3-16,1 0 0 0,2 1 2 0,3 0-11 15,3 1 3-15,1 0 0 0,3-1-2 0,0 2 3 16,3 0-2-16,0-1 2 0,-1 1-1 16,-2-2 2-16,-3 1-3 0,-4 0 2 0,-3-1 1 15,-1 1-2-15,-3-1 5 0,-3-1-4 0,-1 1-1 16,-2 0 3-16,0 0-1 0,-3 1 5 16,0 0 2-16,-1-1-1 0,-1 0-4 0,1 1-3 15,0 1-4-15,0 0-9 0,-1 0 4 0,0-2-4 16,1 1-2-16,-1 0 6 0,1 0-7 0,-2 0 1 15,2 1-4-15,0-1 1 0,-1 0 0 0,1 0-1 16,-2 0 1-16,2 0-6 0,0 1 7 16,0-2-2-16,0 1-1 0,-1-1 4 0,0 1-8 15,1 0-1-15,-1-1-4 0,0 1-16 0,0-1-19 16,-4 1-20-16,2 1-33 0,-6 0-47 0,0 0-73 16,-2 1-192-16,1 1-647 0,1-1-477 15</inkml:trace>
  <inkml:trace contextRef="#ctx0" brushRef="#br0" timeOffset="61621.8371">18497 2298 1549 0,'2'-7'187'0,"5"-3"-4"0,0 0-28 0,5-1-16 15,0 3 1-15,1 1-12 0,0 3-30 0,-3 0-33 16,-2 3-26-16,4 4-19 0,-4 0-10 0,0 1-4 16,2 3-2-16,0 4-1 0,-3 1-1 0,-1 2 0 15,3 1 1-15,-6 3 3 0,-1 0 4 16,0 3 6-16,-6 0 3 0,0-1 4 0,-5 3 4 15,-2-1 2-15,-4-3 3 0,0 1-1 0,-4-2-4 16,1-5-5-16,-3-1-6 0,2-4-6 0,2-2-7 16,-1 1-15-16,5-3-31 0,0-3-50 15,4-1-89-15,5-3-189 0,3-5-612 0,2-3-336 16</inkml:trace>
  <inkml:trace contextRef="#ctx0" brushRef="#br0" timeOffset="61863.9513">19107 2008 1998 0,'5'-6'226'0,"0"-1"-71"0,0 0-31 0,-3 4-43 0,0 3-11 15,-1 2-15-15,-2-1-27 0,1 0-26 16,0 4 1-16,2 3 2 0,1 5 6 0,3 4 9 16,-1 4-1-16,0 4 3 0,0 1 3 0,-4 0 0 15,2 2-2-15,-5 1 1 0,0 2 0 16,-1 1 0-16,-2 0 0 0,0 1-2 0,-1 0 1 15,1-1-6-15,0-2-6 0,3 0-8 0,-2-4-19 16,1-5-27-16,2 0-38 0,0-8-52 0,0 1-87 16,-2-3-113-16,1-4-156 0,1-4-382 0,-2-5-6 15</inkml:trace>
  <inkml:trace contextRef="#ctx0" brushRef="#br0" timeOffset="62179.3952">18992 1975 1399 0,'0'-8'215'0,"4"-2"-7"16,0-2-47-16,7 3-45 0,3 1-9 0,1 1-8 15,5 3-16-15,1 3-16 0,4 1-15 0,4 5-14 16,4 2-7-16,2 4-10 0,-3 4-7 16,2 2-7-16,-4 6-3 0,1-1-3 0,-6 4 1 15,-1 2 3-15,-3 0-1 0,-5 1-1 0,1-1-1 16,-5-5-2-16,-4 3 5 0,-3-2 10 15,-4 1 4-15,-1 0 1 0,-2-2-2 0,-4 1 0 16,-3-3 8-16,-4 3 13 0,-1-2 4 16,-5-2 1-16,-2 1-6 0,0-5-5 0,-2 1-3 0,-1-2 1 15,0-2-3-15,-2-1-1 0,1-2-4 0,1-5-7 16,-2 2 0-16,-2-2-2 0,2-3-3 16,3 0-1-16,4-4-12 0,3-1-17 0,3 1-31 15,3-3-55-15,5-1-96 0,5 0-217 16,5-5-589-16,8-2-353 0</inkml:trace>
  <inkml:trace contextRef="#ctx0" brushRef="#br0" timeOffset="62606.4115">19701 2198 1430 0,'6'-7'258'0,"4"-4"-26"0,4 0-37 0,-2 0-21 16,0 3-5-16,-3 2-28 0,-1 0-50 15,-2 4-36-15,-1 1-28 0,3 2-20 0,-3 1-6 16,1 5-5-16,1 3 0 0,0 0 3 0,0 3 0 16,-5 5 0-16,0 1 2 0,-5 2 2 0,-4 2 0 15,-3 3 6-15,-4-2 4 0,-1 0 2 0,-2 1 6 16,-3-5-4-16,1 1-3 0,5-4-2 16,2-2-4-16,0-3-3 0,5-4-5 0,4 0-2 15,1-3-8-15,4 0 7 0,0-3 5 16,2 2 7-16,5-3 14 0,0 1 1 0,5 0 3 0,6-1-3 15,3 0-9-15,4 0-2 0,-1 1-6 16,0 0-4-16,-2 2-5 0,-7 0 2 0,0 3 1 16,-4-2-1-16,0 1 6 0,-2 0-4 0,-2 2-2 15,2 2 1-15,-4-1-2 0,0 1-1 16,-4 0 0-16,0 0 2 0,-1-3-3 0,-2 3 4 16,-2 2 3-16,-1-3 2 0,0 2 7 0,-4-4 2 15,0 1 5-15,-4 0 2 0,-1 0 2 0,0-1 2 16,-3 0-4-16,-1-2-3 0,0-3-2 0,-1 2-4 15,-1-3-2-15,0-2-6 0,1 0-13 16,-2-4-18-16,2-2-36 0,-1-1-61 0,3-3-92 16,3-1-194-16,3-2-615 0,4-4-348 0</inkml:trace>
  <inkml:trace contextRef="#ctx0" brushRef="#br0" timeOffset="63288.8091">20208 2157 1714 0,'7'-6'246'0,"3"-1"-32"0,3-4-31 0,-1 6-9 16,-3 0 1-16,0 2-31 0,-2-2-45 15,3 2-39-15,-1 1-32 0,-1 1-14 0,5 2-9 16,1 1-1-16,-3 0 0 0,1 1-3 16,2 3 0-16,0 1-3 0,-3-1 2 0,-1 3 1 15,1 1 0-15,-2-1 0 0,-3 2-4 0,0 1-4 16,0 2-13-16,-3-2-20 0,-3 5-28 15,-4-1-40-15,-3 3-40 0,-6-1-58 0,-6 4-80 16,-6-1-80-16,-3-1-116 0,-2-1-160 0,2-2-18 16,-2-3 630-16,1 0 30 0,3-3 0 0,1 2 0 15,5-3 0-15,2-3 0 0,7 1 0 0,3-5 0 16,4 1 0-16,2-4 381 0,2 0 177 16,2 0-22-16,-1-3-181 0,3 0-160 0,2-5-97 15,3 2-47-15,1-2 7 0,3 0-3 0,5-3-15 16,3 2-15-16,4-1-7 0,3 1 1 0,4-4-5 15,3 5-2-15,2-4-3 0,4-1-3 16,4 1-1-16,-4 0-3 0,1 0-5 0,2 1-1 16,0 0-3-16,0 1 2 0,0 3-3 15,2 1 6-15,-5-3 3 0,-2 2 5 0,-5-2 5 0,-6 1 2 16,-7-2 2-16,-2 1 0 0,-8 0 15 16,0 1 13-16,-1 0 28 0,-5 2 26 0,-1 1 14 0,-4 3 1 15,-2 0-22-15,0 1-27 0,-2-1-25 16,-3-1-23-16,0 3-10 0,-6 4-5 0,-3-2 0 15,-3 3 3-15,-2 2-1 0,-1 3 1 16,2 1-1-16,-4 3 1 0,1 0 1 0,4 4-1 16,1 1 0-16,1 0-3 0,3 2 0 0,0 2-1 15,6-1 1-15,4 0 3 0,4-3-1 0,4-3 1 16,4-1 5-16,6 1 5 0,1-5 5 0,9-1 5 16,2-3 0-16,4-2-4 0,1-3 0 15,0-4 3-15,-3-2-1 0,-2-4 2 0,2-4-2 16,-3-1-4-16,0-1-2 0,0-1-1 0,1 1-2 15,-1-2 10-15,-4-1 4 0,-1-2 2 0,-4-4 2 16,-6 1-6-16,-5 0-3 0,-1-2-3 16,-4 2-5-16,-2-2-3 0,-3 4-3 0,-2 2-2 15,-4 0 0-15,-4 3-1 0,-1 2-2 0,-3 0-3 16,-6 1-5-16,-2-2-1 0,-3 7-5 0,-6 4-5 16,-4 4-33-16,0 7-53 0,-1 3-131 15,2 5-505-15,3 4-987 0</inkml:trace>
  <inkml:trace contextRef="#ctx0" brushRef="#br0" timeOffset="63878.5231">22136 1730 239 0,'0'-10'797'16,"0"-1"-359"-16,0-3-59 0,0 4-72 0,1 5-59 0,0 1-60 15,0 1-62-15,-1 3-55 0,0 0-39 16,0 2-40-16,0-1-25 0,0 1-6 16,0 4 5-16,1 5 9 0,5 6 22 0,-3 3 9 0,-2 8 1 15,4 1 8-15,-3 4 2 0,-1 4 0 16,-2-1-1-16,0 4 1 0,-2 2-1 0,-1 1 1 15,2 0 3-15,-5 1 0 0,5-5-2 16,-1-4-1-16,-2-6-3 0,4-6-6 0,-2-1-3 16,0-5-9-16,0-2-14 0,2-4-29 0,-1-2-45 15,0-2-66-15,0-2-44 0,0-5-105 0,1-4-493 16,0-4-484-16</inkml:trace>
  <inkml:trace contextRef="#ctx0" brushRef="#br0" timeOffset="64175.3914">22009 1657 972 0,'22'-8'83'0,"11"-1"41"0,11-3 41 0,4 5 13 16,0 4-5-16,2 2-33 0,0 5-48 0,0 3-33 16,-1 5-26-16,-8 6-19 0,-2 4-9 0,-7 1-5 15,-2 4 1-15,-3 3 3 16,-6 2 4-16,-6 2 0 0,-2 2 2 0,-7-2 3 0,-5 3 7 15,-2-3 9-15,-9 1 9 0,-2-5 10 16,-6 1 14-16,-3-2 8 0,-3-1 6 0,-5-9 6 16,-2-1-3-16,-3-3-7 0,-3-4-9 0,-5 1-10 15,1-3-15-15,1-3-6 0,-1 2-7 0,2-3-3 16,1-2-3-16,5-1-4 0,5 0-1 16,6-5-8-16,5 0-16 0,7-1-36 0,6-3-74 15,4 0-135-15,6-1-195 0,8-6-512 0,8 0-139 16</inkml:trace>
  <inkml:trace contextRef="#ctx0" brushRef="#br0" timeOffset="64526.3674">22904 1874 1670 0,'0'0'138'0,"-2"1"-119"16,2 0-93-16,0 5 32 0,-1 0 58 0,-3 6 82 15,-2 5 58-15,2 2 7 0,-4 2-19 16,0 3-25-16,-1 1-30 0,3 1-32 0,0 2-5 15,3 1-9-15,2-4-12 0,3-1-6 0,1-3 8 16,8-3 10-16,7 1 11 0,4-6 11 16,7 1-9-16,4-7-3 0,3-4-9 0,-2-3-5 15,1-2-3-15,-4-5-4 0,0-5-1 0,-4-1-4 16,-1-4 1-16,-5 0-3 0,-2-2 0 0,-6-2-2 16,-1-3-4-16,-3-2 1 0,-1 1-5 15,0 3 1-15,-5 3 4 0,-2 5 3 0,0 4 9 16,-1 3 4-16,0 3 1 0,0 4-6 0,0 0-10 15,0 0-9-15,-1 1-15 0,1 1-7 0,0-1-14 16,0 3-7-16,-1 2 10 0,0 8 3 0,0 6 14 16,-1 9 6-16,-2 0 0 0,3 1 0 0,1 2-1 15,0 0 3-15,-2 3-3 0,2 1 2 16,-1 6-1-16,-2 1-29 0,-1 4-68 0,2 2-165 16,0 3-587-16,1-7-879 0</inkml:trace>
  <inkml:trace contextRef="#ctx0" brushRef="#br0" timeOffset="74413.9348">24360 1523 1 0,'-2'-2'0'0,"-1"-1"0"0,2 0 238 16,0 1 77-16,0 2-37 0,1-1-31 0,-1 1-37 16,2 0-44-16,-1 0-22 0,0 0-13 15,1 0-11-15,-1 0 2 0,1 0-20 0,0-3-29 16,4 1-25-16,0-3-22 0,4-2-9 0,1 2-3 15,1 1-5-15,-1 2-8 0,2-2-1 0,5 2 0 16,0 0 0-16,-1 1 4 0,8-1-4 0,-7 2-1 16,6-1 5-16,-2 2 0 0,3-1 0 0,1 0-3 15,0 2-11-15,-3-2-24 0,-1 3-48 0,-1-1-71 16,-6 2-78-16,0 1-91 0,-4 1-136 16,-6 3-144-16,0 1 217 0,-9 2 385 0</inkml:trace>
  <inkml:trace contextRef="#ctx0" brushRef="#br0" timeOffset="74586.6706">24274 1717 1 0,'-8'4'0'0,"-4"1"0"15,1 0 0-15,9-3 0 0,1 0 0 0,2 2 0 16,0-1 0-16,1 3 14 0,6-2 341 0,3 1 7 16,4-2-57-16,2 4-87 0,9-5-82 0,-1 2-55 15,3-1-32-15,3-1-13 0,3 0-2 16,1 1 2-16,-2 1-6 0,4-3-18 0,0 2-45 15,3-2-97-15,5-1-228 0,-2 0-442 0,0-1 453 16</inkml:trace>
  <inkml:trace contextRef="#ctx0" brushRef="#br0" timeOffset="74979.7588">25343 1377 848 0,'9'-8'137'0,"6"-5"16"0,1-1-26 0,1 2-18 0,0 2 1 16,-2 3-27-16,0 1-25 0,-2 3-23 16,-1 3-26-16,2 1-8 0,0 3-7 0,-3 2-4 15,1 5-4-15,0 2 7 0,-2 4 4 16,-2 1 3-16,-2 5 10 0,-5 3 8 0,-5 2 4 15,-3 5 12-15,-7 1 5 0,-5 5-2 0,-4 1 6 16,-5 1-10-16,-3-1-7 0,1-5-5 0,0-3-2 16,4-7 1-16,3-3 8 0,3-6-2 15,4-1-3-15,5-3 2 0,0-5-5 0,3-1 14 0,6-5 23 16,2-1 21-16,1-1 22 0,0 1 9 16,1 0-2-16,1-2-16 0,1-2-24 0,7-3-26 15,6-2-25-15,6-2-16 0,4 1-2 0,4 1 0 16,1 2 1-16,0-1-1 0,-1 4 2 0,3 0-6 15,0 1-11-15,-4 2-20 0,0 1-31 16,-3 0-48-16,-1 2-71 0,-1 2-92 0,-1-2-157 16,-5 2-405-16,2 2 62 0</inkml:trace>
  <inkml:trace contextRef="#ctx0" brushRef="#br0" timeOffset="75190.7942">26060 1532 1575 0,'0'-4'287'0,"-1"-3"-9"0,0 1-61 15,0 5-50-15,1 0-43 0,0 1-44 16,0 1-36-16,0-1-28 0,0 1-28 0,-1-1-16 16,1 0-18-16,1 2-8 0,-1-1 16 0,-1 2 11 15,1 4 5-15,-2-1-56 0,4 4-138 16,-1-2-185-16,1 0-460 0,2 2-143 0</inkml:trace>
  <inkml:trace contextRef="#ctx0" brushRef="#br0" timeOffset="75450.3603">26449 1330 1569 0,'1'-2'301'0,"0"-3"-44"15,-1 1-68-15,2 1-59 0,-1 4-54 16,-1-1-46-16,0 2-32 0,-1-2-17 0,2 2 2 16,0 3 4-16,0 4 12 0,2 2 13 0,1 5 1 15,-2-2-1-15,1 6-5 0,-3 2 3 0,1 1 1 16,1 3 0-16,-4-1 5 0,1 3 3 16,1 1 2-16,-2 0 3 0,1 0-5 0,1-2-7 15,0-2-2-15,3-3-14 0,-3-3-12 0,3-2-22 16,1-4-41-16,0-1-54 0,0-1-70 15,0-5-80-15,2 0-107 0,3-4-381 0,3-4-8 16</inkml:trace>
  <inkml:trace contextRef="#ctx0" brushRef="#br0" timeOffset="75687.3511">26915 1168 1387 0,'5'-8'295'0,"1"0"-60"0,2-3-54 0,0 4-34 16,-4 4-33-16,1 2-42 0,-4 1-41 0,0 1-21 16,0 3-10-16,2 2 2 0,2 5 9 0,0 2 5 15,1 7 6-15,-2 3 1 0,-3 5 2 0,0 3 0 16,-2 3 4-16,-1 1-1 0,-5 1-1 16,-1 0 2-16,-1-3 0 0,-1 2 0 0,-1-1-2 15,0 0-11-15,-2 5-20 0,1-2-73 16,-2 2-197-16,2 1-682 0,2-4-542 0</inkml:trace>
  <inkml:trace contextRef="#ctx0" brushRef="#br0" timeOffset="123809.7658">15045 4689 1 0,'-7'-3'0'15,"3"-3"164"-15,-5 0 124 0,6-1-18 0,-3 3-3 16,2 0-23-16,-1 0-21 0,3 1-13 16,-1-1-19-16,-2-1-18 0,3 3-22 0,2 0-14 15,-2 1-22-15,2 1-22 0,0 0-20 0,0 0-24 16,0 1-10-16,-1-1-11 0,1 2-10 0,0-2-4 15,0 0-8-15,0 1-2 0,0-1-2 16,-1 1-1-16,1 1 3 0,0-2 2 0,1 0 5 16,-1 0 8-16,0 0 11 0,1 2 10 0,-1-2 5 15,1 0 5-15,-1 0 0 0,1-2 3 16,-1 2 4-16,1 2 2 0,0-4 0 0,2 2 0 0,-2 0-1 16,1-3 1-16,8 0-4 0,11-2-12 15,7-3-12-15,7-1-14 0,4-1-11 0,0 3-3 16,-6 0 0-16,0 3-2 0,-3-3 2 15,1 4 0-15,-1-2 0 0,-1-1-6 0,1 4 4 16,-1 0-1-16,-7-1 0 0,0 5 5 0,-3-4-4 16,-1 4-1-16,-6-1 0 0,-2 2-2 15,-2-1 1-15,0 0 0 0,-4 1-1 0,-2-2-2 16,3 1 2-16,-3 1 1 0,-1-1 1 0,-1 1 3 16,1-1-7-16,0 1-9 0,-1-2-16 0,1 1-25 15,-1 3-27-15,-1-1-35 0,0 0-49 0,-2 2-86 16,-5 1-174-16,-6 4-542 0,-3-2-509 15</inkml:trace>
  <inkml:trace contextRef="#ctx0" brushRef="#br0" timeOffset="124295.3326">14934 5000 1760 0,'0'0'268'0,"-2"-1"-9"0,0 0-43 15,3 2-28-15,-1-1-9 0,1 1-31 0,-1-2-41 16,1 2-36-16,-1-1-24 0,1 2-14 0,-1-1-12 16,1-1-3-16,0 0-3 0,1 0-2 0,-2 1-2 15,2-1 5-15,3 0 9 0,7 1 4 16,6-1 0-16,11 2-5 0,3-1-7 0,5-1-4 16,-1 1-2-16,2-1 0 0,-2-1-2 0,-2 0-1 15,-2-1 2-15,4 0-3 0,-3 1 0 16,2-2 0-16,1 1 1 0,-2-1-1 0,1 1-1 15,-4 1 0-15,0-1-5 0,-2 1 1 0,-4-1 1 16,-5 1-3-16,-2 0 3 0,-5-1 0 0,-2 2-1 16,-4 0 1-16,-4-1 1 0,-2 2 1 0,2-1 1 15,-3-1 3-15,0 2 1 0,0-1 1 0,-3 0 2 16,3 0 2-16,-1 0 0 0,0 0-2 0,1 0-2 16,0 2-2-16,0-2-3 0,0 0 0 15,-1 0-2-15,1 0 0 0,0 0-2 16,-1 0 2-16,1 0-2 0,0 0 0 0,0-2 2 0,0 2-1 15,0 0-1-15,-1 2 2 0,1-4-4 0,0 2 1 16,0 0 0-16,0-1-1 0,0 2-1 16,-1-1-1-16,2 0-1 0,-1 0 0 0,0-1 2 15,0 1-2-15,-1 0-1 0,2 0 0 16,-1 0-6-16,0 0-2 0,0-1-10 0,0 0-13 16,0 1-11-16,0 0-22 0,1 0-30 0,-1-2-76 15,0-1-121-15,0-1-230 0,0-2-1130 0</inkml:trace>
  <inkml:trace contextRef="#ctx0" brushRef="#br0" timeOffset="125476.2798">17515 4479 616 0,'-2'-8'305'0,"-1"1"37"0,-3-1-80 0,4-1-32 15,0 1-20-15,-1 1-27 0,0-2-25 0,2 2-22 16,0 1-23-16,-1 0-14 0,-1 1-14 16,0 2-8-16,0-1-8 0,0 1-5 0,-1 0-6 15,3 1-8-15,-2-2-4 0,0 0-8 0,0 3-8 16,0-1-6-16,-3-1-5 0,2 2-9 0,-4 0-3 16,-1 0-3-16,1 1-4 0,-1 0 6 15,-2 0-2-15,-2 1 1 0,2 0 6 0,0 0-8 16,-1 2 1-16,-4 0-1 0,5 1 0 0,-3 1-1 15,-3 0 0-15,4 1 0 0,1 1-4 0,-4 3 4 16,4 0-1-16,-4 3 1 0,1-1 4 0,-1 2-3 16,1 3 0-16,-1-1 0 0,1 2-3 15,-3 0 2-15,3 3 2 0,0-1-2 0,1 3-3 16,0 0 5-16,2 2-3 0,1 3 2 0,2-1 5 16,-1 2-6-16,6-1 3 0,-1 1-2 0,4-3-4 15,2 1 3-15,5-2 1 16,0-1 3-16,5-1 6 0,4 0 4 0,3 0 6 15,5-4 6-15,5-1 8 0,7-2 2 0,5-4-1 0,7-2-2 16,4-5-10-16,3-1 1 0,3-6-4 0,-4-1-3 16,-1-3 0-16,0-5-2 0,-4-2-1 15,-4-2 1-15,-1-1-1 0,-1-5-1 0,-5-4 2 16,0-2-1-16,-5-2-4 0,-2-6 4 0,-4-3 0 16,-4-5-2-16,-5-5 4 0,-4 0-4 0,-5-1-1 15,-7-1-1-15,-5 2-2 0,-7-4-5 16,-3 2-1-16,-9 2 0 0,-7 4-6 0,-7 7 2 15,-11 4-3-15,-8 8-1 0,-13 5 2 0,-11 11-11 16,-12 11-19-16,-17 13-44 0,-13 10-112 0,-16 16-724 16,-13 6-886-16</inkml:trace>
  <inkml:trace contextRef="#ctx0" brushRef="#br0" timeOffset="139642.4276">12423 4458 1 0,'0'-6'0'0,"0"-1"0"0,0-1 0 16,-1 2 329-16,1 0-43 0,0 0-31 0,0 1-31 15,0-1-14-15,0 0-11 0,0 0-19 16,0 2-9-16,1-1-9 0,-1 2-9 0,0-5-8 16,0 5-7-16,0 0-13 0,0 1-13 0,0 2-15 15,0 0-18-15,0 1-15 0,-3-1-17 16,3 1-15-16,-1 0-8 0,0-1-10 0,1 2-4 15,0-4-6-15,-2 4-3 0,2 0 0 0,-2 2 1 16,1 3 3-16,-3 3 2 0,-1 4 0 0,0 0 1 16,-1 5 2-16,-1-2 2 0,1 3 1 15,-1-2-2-15,0 1 1 0,-1 2 1 0,0 4 0 16,1 1 4-16,-1 4-1 0,0 1-3 0,2 0-2 16,-2-1-2-16,6 4-1 0,-2-5-1 15,2 2-2-15,4-4 4 0,0 3-1 0,2-3 0 16,4 0 1-16,-2-2-1 0,2-2 1 0,2-3 0 15,3-4 3-15,2-2 3 0,-3-5 8 0,3 0-1 16,-1-5 3-16,3-3 2 0,3-3-2 16,3-3 5-16,1-5-5 0,3-5-2 0,0-1-6 15,1-3-3-15,-3-4-2 0,-2 1-1 0,-3-1 0 16,-1-2-3-16,-2 0 0 0,-3 0 0 0,-1 3 3 16,-5 1-2-16,0 1 3 0,-6 4-2 0,0 2-2 15,0 1 3-15,-2 3-1 0,-2 2 1 16,0 0 3-16,1 2-2 0,-2 2 1 0,2 1-2 15,0 2 0-15,-1 0 0 0,1 2-3 0,1-1-3 16,-1 3-3-16,1-3-6 0,0 1 0 16,-1 0-4-16,1-1 2 0,-3 5 2 0,-1 3 0 15,1 5 4-15,-5 5-2 0,2-1 2 0,0 0 0 16,-1 4 1-16,4 1 2 0,-3 3-1 0,1 3 1 16,1 0 0-16,0 1 2 0,1 2-5 15,-1 3 0-15,1 0 2 0,1 2-9 0,-2-2 7 16,-1 0 1-16,3-2-2 0,-2-2 9 0,0-1-7 15,2-2 1-15,-1-5 0 0,0-4-5 0,2-3 4 16,0-2 1-16,0 1-2 0,0-5-1 16,1 1 2-16,-2 0-1 0,4-4 1 0,-2 2 3 0,0-3-9 15,1 2-16-15,0-1-33 0,0 2-57 16,0-1-107-16,1 0-309 0,-1 2-1225 0</inkml:trace>
  <inkml:trace contextRef="#ctx0" brushRef="#br0" timeOffset="140549.1894">11845 6500 1 0,'-6'0'149'0,"-1"-3"159"0,0 1-61 0,1 1 17 16,1-2-6-16,-3 2-27 0,5-1-43 0,-4 2-22 15,2-3-20-15,-1 1-11 0,2 0-9 0,-2-1-13 16,4 0-11-16,-3 1-10 0,1-1-9 0,3 0-8 16,-2 1-1-16,1-2-7 0,0-1-5 0,1-1-6 15,1 2-15-15,0-2-7 0,3-2-10 16,2-2-6-16,3-2 0 0,5-3 2 15,4-2 2-15,6-3-1 0,4 2 8 0,2-1 0 16,0 1-1-16,1 3 3 0,-1 2-11 0,0 4-4 0,-6 3-5 16,1 4-9-16,-5 3 2 0,-4 3-1 15,0 4 0-15,-2 2-2 0,2 4 1 0,-4 4 0 16,-1 5 0-16,-1 5 6 0,-4 3-3 16,-4 8 3-16,-6 2 0 0,-5 7 0 0,-3 6 7 0,-5-2 0 15,0-4 0-15,-1-7-1 0,0-5-4 16,2-7-1-16,-3-4 4 0,2-2 0 15,1-7 0-15,1-2 2 0,3-5-2 0,1-2 0 16,0 0 5-16,3-2 0 0,3-4 4 0,0 0 2 16,4-2-2-16,3 0-1 0,0 0-7 0,3-3-8 15,1-4-10-15,4-3-5 0,8-2-2 0,5-1 0 16,4-2 6-16,4 0 1 0,2 2 3 0,1 0 1 16,-5 4-3-16,-4 4 2 0,-2 3 1 0,-4 3 1 15,-1 1-1-15,-3 2 0 0,1 4 0 0,0 2-2 16,-3 4 2-16,-1 4 1 0,0 3 0 15,-2 0 2-15,-3 2 1 0,-3 2 2 16,-4 1 5-16,-4 2 1 0,-3 0 3 0,-6 0 4 0,1-3 2 16,-7 2-3-16,-2-2 6 0,-5-2 1 15,0-1-1-15,-7 2 3 0,-3-5-9 0,-4 1-3 16,-4-2-3-16,-4-3-1 0,0 1-1 0,-4-4-4 16,0 0-3-16,1-5-9 0,3-2-18 0,-1-4-43 15,5-3-100-15,7-2-433 0,7-9-1205 16</inkml:trace>
  <inkml:trace contextRef="#ctx0" brushRef="#br0" timeOffset="143277.2614">17671 4273 188 0,'4'-14'395'0,"-1"-3"27"0,5-3-102 0,0 3-28 16,-2 5-17-16,-1 3-26 0,-3 3-45 0,-1 4-71 16,-2 3-74-16,2 0-63 0,-3 3-13 15,1 7 15-15,-3 2 26 0,-5 9 32 0,-2 4 17 16,-4 6 1-16,-7 6-6 0,-5 4-9 0,-2 2-18 15,-4 2-8-15,2-5-6 0,1-2-5 0,0-7-2 16,6-5-1-16,3-4 2 0,0-5 3 0,2-2 2 16,2-4 2-16,2 1 1 0,0-6 3 0,4-4 4 15,1-1 10-15,3 0 6 16,1-5 2-16,-1 0-5 0,-2-5-13 0,1-5-11 0,-1-2-8 16,2-5-6-16,-1-4-5 0,6-4-3 15,1-4-2-15,2 0-4 0,2-6-1 0,6 0-1 16,8-3-4-16,-2-2 1 0,10 4 0 0,0 1-2 15,5 3 2-15,2 2-1 0,3 4 1 0,-1 6 1 16,-3 4-4-16,0 5 1 0,-2 5 0 16,0 4 0-16,0 7 5 0,-2 1 1 0,1 8-2 15,2 4 1-15,-1 6 1 0,1 5 1 0,0 9 1 16,-4 5 2-16,-2 12-2 0,-6 9 2 0,-5 8 1 16,-9 6-1-16,-9 8 4 0,-11 2 1 0,-5 6 5 15,-10 1-2-15,-5-5 3 0,-2-5-4 16,-6-5-1-16,1-11 1 0,-1-12-2 0,-4-9 6 15,4-11 1-15,-3-10 2 0,4-3-1 0,-5-7 0 16,4-3 1-16,-3-6 1 0,5-3 0 16,3-5 3-16,3-5-1 0,0-2-2 0,5-8-2 15,1-1-3-15,5-3-2 0,3-5-4 0,1 1 4 16,8-2-7-16,3 2-1 0,7 2-2 0,4 2-4 16,5 2-3-16,1 4-4 0,7 0-1 0,5 1-5 15,2 2 7-15,4 1 2 0,5 1 2 0,2 3 8 16,5 5-4-16,0 3 2 0,0 2-1 15,1 4 1-15,-4 0-1 0,3 2 2 16,-4 3 0-16,0 2-7 0,1 3 8 0,-5 0-2 0,0 0 0 16,-1 1 8-16,0 1-7 0,-2 1 1 0,0-2 0 15,-2 2-10-15,0-4-8 0,-4-2-23 16,1-2-34-16,-2-3-46 0,2-2-69 0,0-2-132 16,2 0-341-16,-2-5-932 0</inkml:trace>
  <inkml:trace contextRef="#ctx0" brushRef="#br0" timeOffset="143472.8356">18213 4825 1401 0,'2'-15'876'0,"1"-2"-636"0,-1-6-31 16,1 5-44-16,-2 7-23 0,0-3-27 0,-2 5-30 15,1 0-35-15,-1 3-16 0,-2 2-11 0,3 3-11 16,-1 0-13-16,0 1-20 0,1 1-36 15,-3 1-17-15,2 2-36 0,-1 3-78 0,-1 2-171 16,-1 3-534-16,2-1-677 0</inkml:trace>
  <inkml:trace contextRef="#ctx0" brushRef="#br0" timeOffset="143706.8924">18508 4552 2196 0,'2'-4'307'0,"1"-1"-69"0,0 0-62 16,-2 4-33-16,0 1-35 0,-1 1-35 0,-1 0-38 16,1 1-26-16,0-1-13 0,0 4 4 0,0 5-3 15,2 4 8-15,-1 5 9 0,1 4-4 16,-2 1 5-16,0 3 0 0,-2 2 1 0,0 2 5 16,-2 0-2-16,0 3-1 0,1-3-4 0,-2 2-1 15,1-1-4-15,-2-3-4 0,2-2-1 16,1-1-15-16,-1-1-19 0,2-3-39 15,-1-2-53-15,0-4-73 0,2-3-149 0,1-3-348 0,0-4-895 16</inkml:trace>
  <inkml:trace contextRef="#ctx0" brushRef="#br0" timeOffset="143939.1833">18858 4531 1733 0,'4'-12'818'0,"0"-1"-542"16,-1-4-73-16,1 8-52 0,-2 3-18 15,0 3-24-15,-2 2-28 0,0 1-29 0,-2 3-28 16,2-2-18-16,-1 1-17 0,1 3 3 0,-1 3-4 16,-2 6 5-16,1 5 12 0,-2 9-6 0,-2-1 4 15,1 3 0-15,-1 1-1 0,-4 3 2 16,1 1 2-16,3 1-1 0,-2 0 2 0,2-1-1 16,-1-1-2-16,0-2-6 0,3 2-12 0,0-1-32 15,0 0-60-15,3 0-106 0,1-4-257 16,5-1-1225-16</inkml:trace>
  <inkml:trace contextRef="#ctx0" brushRef="#br0" timeOffset="144254.0642">19376 4518 2752 0,'0'-2'178'0,"-1"-3"-18"0,1-1-26 0,0 5-30 16,0 1-21-16,1 1-21 0,-1 0-32 0,0 0-15 16,0 1-13-16,1-1-14 0,-1-1-11 0,2 3 1 15,3 3 6-15,2 6 8 0,2 5 16 0,4 3-3 16,5 3 0-16,3 3 0 0,3-1-2 16,-1 4 1-16,5-3 1 0,-2 3-3 0,0-2-1 15,1 2 2-15,-3 1 0 0,1-2 3 0,-3-2-1 16,2-3 0-16,-5 1-2 0,2-5 1 15,-3 1 0-15,0-2-4 0,-3-3-2 0,-4-2-2 16,0-3-5-16,-2-1-10 0,-3-2-15 0,-2-1-21 16,-2-2-19-16,0-4-11 0,-2 0-11 0,0-2-91 15,-2-6-206-15,0 0-628 0,0-4-509 16</inkml:trace>
  <inkml:trace contextRef="#ctx0" brushRef="#br0" timeOffset="144598.9753">19843 4548 2093 0,'1'-9'278'0,"0"-1"-45"0,1-3-53 0,-1 4-13 15,-1 5-10-15,0-1-21 0,0 5-35 0,-1-1-39 16,1 2-31-16,-2 0-33 0,1-1-14 16,-1 7 1-16,-5 3 3 0,-1 6 12 0,-7 7 6 15,-4 3 2-15,-1 4 3 0,-5 4 2 0,-3 7 0 16,-2 3 1-16,-5 1 0 0,-2 4-4 0,-2 1 5 15,-5 3-4-15,5 4-4 0,-1-4 0 16,1 0-6-16,7-7 3 0,5-3 1 0,3-5-3 16,2-3 4-16,3-6-5 0,2-3 1 0,2-3 3 15,3-3-2-15,3 0 0 0,1-5-1 16,3-2-1-16,1 0-4 0,0-4 4 0,2-4 0 16,0-4 0-16,4-1 4 0,-2 0-1 0,0-1 4 0,1 1 8 15,-1-1 0-15,1 0 5 0,2-1-2 16,-2 1-3-16,-1 1-5 0,1-2-4 0,-1-1-6 15,3-1-8-15,-2-2-10 0,0 3-28 0,-1 0-37 16,0 3-66-16,-1-1-136 0,0 1-522 16,-2-1-884-16</inkml:trace>
  <inkml:trace contextRef="#ctx0" brushRef="#br0" timeOffset="146271.7168">20345 4367 1229 0,'-5'-6'240'0,"1"-2"-19"16,0-1-36-16,2 2-1 0,-1 0-9 0,1 0-17 16,-1 0-25-16,1 0-24 0,-1 1-16 15,1 3-15-15,0-1-16 0,1 1-14 0,-1 2-8 16,2 0-14-16,0 0-10 0,0 1-9 0,0 1-12 15,0-1-6-15,0 1-13 0,0-1-25 0,0 0-17 16,0 2 8-16,2 3 15 0,1 2 24 16,-1 4 24-16,1 0-4 0,2 3-1 0,-1-1 0 15,-2 2-4-15,2 1 3 0,0 0-1 0,-3 0 0 16,2 2 4-16,0-2-2 0,-2 0 1 0,2 0 1 16,-1-4 0-16,2-1 0 0,0 0 0 0,1-2 0 15,0 0-3-15,1-1 4 0,0 1 1 16,2-1 1-16,-1-1 1 0,3 1-2 0,-3-2-1 15,1-1-1-15,-2 1 2 0,1 0-2 0,0-1 0 16,2 0-1-16,-2 0-2 0,-1 2 1 0,3-1 1 16,1 1 0-16,0 0 4 0,1 4-4 0,-1-2-1 15,-1 3-1-15,3 0-1 0,-3-1 2 16,0-1 0-16,1 4 0 0,-4-4-2 0,1 2 4 16,-1-1 0-16,-4 2 2 0,0-2 2 0,-2-2 1 15,0 2 4-15,-1-3 5 0,-1 3 5 16,-2-3 6-16,-2-1 7 0,-2-1 3 0,-1-1 1 15,1 0 3-15,-2-2-3 0,-5 0-5 0,3-1-2 16,-5-2-9-16,1 1-2 0,-2-2-3 0,-3 0-6 16,-1-1-1-16,-2-1-4 0,1-1-2 0,-4-2-5 15,4-2-7-15,1 0-7 0,1-2-22 16,4 0-37-16,4-1-65 0,1-2-158 0,6 2-519 16,4-2-769-16</inkml:trace>
  <inkml:trace contextRef="#ctx0" brushRef="#br0" timeOffset="146499.1861">20919 4504 2366 0,'-1'-5'343'0,"1"2"-104"15,0-2-93-15,-1 5-31 0,1 0-21 0,0 0-19 16,-2 1-14-16,2 0-18 0,-3-1-16 0,2 2-12 15,0-2-13-15,1 0-9 0,0 0-9 0,0 1-9 16,-1 0-1-16,-1 2 1 0,-1 3-26 16,0 0-61-16,2 1-107 0,1-2-195 0,5 2-566 0,2-3-623 15</inkml:trace>
  <inkml:trace contextRef="#ctx0" brushRef="#br0" timeOffset="146705.7288">21273 4268 2405 0,'1'-2'248'0,"0"0"-36"0,-1-1-72 0,1 2-35 16,-2 2-24-16,1 2-26 0,-1-1-22 0,1 0-21 15,-1 0-16-15,1 2-2 0,-2 6 2 16,1 4 6-16,-2 5 6 0,2 5 1 0,-1 1 1 16,0 4-1-16,-1 1 2 0,0 5 0 15,-1 1-3-15,-3 0-10 0,2 0-28 0,-1 0-46 16,5-4-76-16,2-4-75 0,1-5-102 0,4-6-142 15,-2-3-351-15,4-8-413 0</inkml:trace>
  <inkml:trace contextRef="#ctx0" brushRef="#br0" timeOffset="146945.5483">21537 4235 1619 0,'18'-12'387'0,"7"-6"-87"0,5-5-67 0,-1 7-57 16,-7 5-24-16,-2 2-34 0,-5 4-37 0,-1 3-24 15,-4 2-22-15,-4 1-17 0,1 5-11 16,2 1-3-16,-1 4-2 0,2 7 1 0,-4 5 1 16,1 3 3-16,-2 5 4 0,-1 3 3 0,-4 6 5 15,-2 1 1-15,-5 3 2 0,0-2-4 16,-4 0 0-16,-1-3-1 0,1-1-4 0,-7-2-1 16,5-2-3-16,-2-7-4 0,1-4-4 0,3-2-1 15,1-5-4-15,1 0-3 0,-2-1-7 0,2-6-17 16,3 0-27-16,1-3-49 0,2-2-79 15,0-2-149-15,0-2-307 0,3-3-949 0</inkml:trace>
  <inkml:trace contextRef="#ctx0" brushRef="#br0" timeOffset="147153.4726">21735 4519 2482 0,'6'-2'209'0,"2"-3"-74"16,6-1-37-16,1-1-1 0,5 3 4 0,3-2-26 16,-1 2-29-16,6 0-21 0,1-2-13 0,4 4-5 15,0-1-1-15,-1 1-2 0,6 1-6 0,-3-2-22 16,4 2-82-16,1 0-233 0,0 1-1268 16</inkml:trace>
  <inkml:trace contextRef="#ctx0" brushRef="#br0" timeOffset="150298.7901">20727 5304 1 0,'-10'0'0'0,"-2"0"188"15,-5 0 231-15,6 0-25 0,4 0-37 0,1-1-54 16,-2 0-44-16,-1-1-27 0,5 0-26 0,-2 1-17 16,4 1-27-16,2 0-35 0,0 0-28 15,0 0-30-15,0 0-17 0,1 0-9 0,-1 0-3 16,1 0-4-16,1 0-9 0,-1 0-6 0,-1 0-7 15,3-1-2-15,0 1 4 0,7 0-2 16,5-1 1-16,6-2-4 0,3 2-5 0,-2-1-1 16,6 2-1-16,1 0-1 0,0 0 1 0,1 1 0 15,1-1-2-15,-1 2 0 0,-4-1-1 16,4 2-6-16,-5 0-13 0,0 0-20 0,-3 0-36 16,-2 1-51-16,1 2-56 0,-3-1-100 0,-2 0-122 15,-4 2-167-15,-8 3-296 0,-5-2 91 0</inkml:trace>
  <inkml:trace contextRef="#ctx0" brushRef="#br0" timeOffset="150492.4281">20589 5589 200 0,'-13'3'370'0,"-1"2"-93"16,-2 0-92-16,10-2-23 0,5-2-13 0,2-1-6 16,-1 0 3-16,3 0 12 0,-3 0 17 15,1 0 3-15,0-1-20 0,3 1 4 0,3-2-21 16,7 1-22-16,6-1-14 0,3-1-55 0,4-1-22 15,6 0-10-15,0 0-6 0,0 0-5 0,7 1 1 16,-1-3-6-16,4 2-10 0,3-1-25 16,-3-3-54-16,3 1-110 0,2 0-222 0,1-2-555 15,2-3-260-15</inkml:trace>
  <inkml:trace contextRef="#ctx0" brushRef="#br0" timeOffset="150887.7836">22004 5081 1977 0,'-3'-10'318'0,"1"0"-45"0,0-1-89 0,0 3-32 15,0 6-15-15,-2-2-29 0,2 3-32 16,-2 0-29-16,-2 1-24 0,-5 3-14 0,-2 3-7 16,-7 5 0-16,-10 5 3 0,-6 3 3 15,1 3 0-15,-3 5 1 0,1 5-1 0,2 2-1 16,1 5 0-16,-3 2-3 0,4 5 1 0,-2 3-2 15,7 4 0-15,4-1 2 0,11-2-3 16,4-5 5-16,9-4-4 0,5-7-2 0,5-7 4 16,4-1-10-16,5-6 6 0,2-2 2 0,1-7 1 15,1-1 6-15,5-6-1 0,0-4 0 0,-3-7 0 16,4 0 2-16,-5-3-2 0,2-5-1 0,-3-2 0 16,-2-2-5-16,2-2 2 0,-7 0 0 15,0-3-3-15,-5 1 3 0,-5 2-4 0,-3-1 3 16,-3 2-1-16,-3 5-1 0,-1 0-1 0,-6 5-4 15,0 2-3-15,-3 1-6 0,-7 3 3 0,0 0-1 16,-7 1 3-16,3 1 5 0,-4 4 0 16,0-2 0-16,5 3 0 0,3-1-2 0,1 1-11 15,7 0-18-15,1 1-32 0,3 2-61 0,6 3-76 16,3 1-118-16,5 0-210 0,8-1-1059 0</inkml:trace>
  <inkml:trace contextRef="#ctx0" brushRef="#br0" timeOffset="151084.3531">22329 5289 2074 0,'-7'-8'418'0,"3"0"-186"0,-5-2-67 16,3 4-33-16,4 2-26 0,0 1-28 0,0 1-24 15,-2 1-17-15,3-2-13 0,1 3-14 0,0 0-12 16,0 0-12-16,0 0-33 0,0 0-46 0,2 1-55 15,2 3-114-15,0-1-210 0,6 2-1124 0</inkml:trace>
  <inkml:trace contextRef="#ctx0" brushRef="#br0" timeOffset="151418.4539">22730 5123 2306 0,'-2'-1'181'0,"-5"-1"-57"15,2 2-50-15,-4 5-5 0,-2 2 13 0,-8 4 11 16,-3 3 0-16,-6 6-15 0,0 2-19 0,3 3-13 16,-3 1-17-16,4 1-6 0,3 2-2 0,-3 3-8 15,5 0 2-15,3 0-5 0,-3-2-2 16,9 1-2-16,0-5-2 0,6-3-1 0,-1-3 1 16,5-4 3-16,5 0-1 0,-3-2 0 0,1-1 1 15,3-4-4-15,-2-3 7 0,2-1 2 16,-3-3 2-16,0-2 8 0,3 0-1 0,-3-1 5 15,6 0-2-15,-1-3 0 0,1-1-4 0,1-3-5 16,-1-1-1-16,-2-2-10 0,0-2 3 16,0 0-2-16,-4 0-1 0,-1-2 5 0,1 0-7 15,-3 2 0-15,0 0-2 0,-2 0 0 0,0 4-2 16,0-1-5-16,-5 1-3 0,4 3-14 0,-3-1-3 16,2 2-11-16,-4 1-23 0,5-1-29 15,-4 3-85-15,6 0-206 0,3 0-186 0,6 4-1080 16</inkml:trace>
  <inkml:trace contextRef="#ctx0" brushRef="#br0" timeOffset="151816.7494">23258 5220 2168 0,'-1'-9'264'0,"-3"1"-65"0,-2-5-50 0,-2 5-31 16,1 0-18-16,-7 0-23 0,-1-1-23 0,-7 2-13 15,-4 1-9-15,-4 3-5 0,-2 1-4 0,-1 2-3 16,-4 4-3-16,1 1 2 0,1 2-6 0,2 2-3 16,1 4-4-16,3 5-2 0,6-4-4 15,4 2 0-15,4 2-2 0,9-4-5 0,1 0 4 16,6 0 1-16,6-1 2 0,4-2 7 0,8 1 1 16,4-3 2-16,12-1 1 0,5-1 0 15,-1-5-1-15,0-4-1 0,-2-2 1 0,-6-6-2 16,-1 1 4-16,-1-1 0 0,-5-4-2 0,2-2 3 15,-5 4-4-15,-1-3-2 0,-5 5 5 0,0 1 7 16,-8 1 12-16,-1 2 8 0,-3 2 2 0,-2 1-6 16,-1 3-11-16,-1 2-9 0,-1-1-8 15,2 1-6-15,-1-1-9 0,0 1-2 0,-1 5 2 16,-3 7 2-16,-3 1 6 0,-2 3 2 0,2 3-1 16,-6 1 1-16,2 1 0 0,-2 1 0 0,-1 2 0 15,0 4 1-15,-1-1 0 0,1 5-1 16,-1 0-1-16,2 1-17 0,0 2-42 0,2-1-77 15,2 2-207-15,0 4-1421 0</inkml:trace>
  <inkml:trace contextRef="#ctx0" brushRef="#br0" timeOffset="152665.2671">14253 6397 662 0,'-3'-2'280'0,"-5"-2"19"0,1 1-14 15,4 3 0-15,1 0-31 0,-1-2-41 0,-1 1-42 16,3 1-28-16,-1-2-14 0,1 2-20 0,1 2-23 16,0-2-18-16,0 0-20 0,1 0-9 0,-1 1-5 15,0-1-5-15,1 2 1 0,0-2-1 16,-1 0-3-16,1-2-8 0,1 2-1 0,0-1-4 15,1 1 3-15,1-2 9 0,13 2-3 0,7-2 2 16,13 1-7-16,4 1-8 0,2 0-4 16,3 0 1-16,-4 1 0 0,-2-1-4 0,-6 2 3 15,-2-2-1-15,-1 2-2 0,-4-1 7 0,-6 1-5 16,-2-1-4-16,-5 1-8 0,1 3-29 0,-6-1-35 16,-3 3-59-16,0 1-63 0,-5-2-104 15,-8 6-262-15,-3 0-1007 0</inkml:trace>
  <inkml:trace contextRef="#ctx0" brushRef="#br0" timeOffset="152844.9357">14136 6804 1797 0,'3'2'95'0,"-3"-1"-15"0,2 0 46 0,-1-1 71 15,3-1 34-15,2 2-16 0,5-1-65 16,7-1-70-16,5 0-35 0,6 1-18 0,7 0-9 15,-2 1-4-15,5 2-14 0,-2 1-56 0,-1-1-150 16,1 2-490-16,-2 0-924 0</inkml:trace>
  <inkml:trace contextRef="#ctx0" brushRef="#br0" timeOffset="154355.4025">15971 6303 465 0,'0'-7'332'0,"0"0"10"15,0-2-46-15,0 2-4 0,-1 2-8 0,-2 3-38 16,2 1-74-16,-3 1-74 0,3 1-64 16,-2 3-36-16,-5 4 5 0,-2 5 11 0,-8 3 17 15,-3 8 9-15,-1 1 2 0,-6 2 6 16,2 2-1-16,-2 1-6 0,-1 0-10 0,5 5-6 0,3-1-6 16,0 4-3-16,3 0-2 0,6-1-7 15,2-1-1-15,4-2-2 0,11-5 2 0,0-5 3 16,6-3 5-16,5-5 8 0,4-7 11 15,3-2 9-15,8-4 6 0,5-6-1 0,0-3-4 16,5-4-11-16,-2-6-5 0,-6-5-5 0,3 0-3 16,-5-5 1-16,-2-1-1 0,-4 0 0 0,0-3-2 15,-8-2-1-15,1 1-2 0,-8 0-2 0,-1 0-1 16,-5 0-1-16,-4 4-5 0,-4 2 1 16,-3 2-6-16,0 2 0 0,-7 1-2 0,0 6-4 15,-3 0-3-15,-3 4-3 0,-2 2-2 0,-3 5-1 16,-5 3 4-16,1 0-2 0,-3 4 1 0,2 3-5 15,4 0-17-15,-2 3-9 0,5 2-28 16,4 0-35-16,7 2-46 0,0-1-86 0,4 4-94 16,8 2-158-16,9 1-396 0,5 0-110 0</inkml:trace>
  <inkml:trace contextRef="#ctx0" brushRef="#br0" timeOffset="154612.1059">16456 6413 1850 0,'-1'-7'275'0,"1"-2"-2"0,1 0-88 0,0 4-33 15,0 2-36-15,0 2-35 0,2 1-34 0,-3 2-31 16,4 2-11-16,5 0-2 0,2 4 5 16,8 5 2-16,5 4 3 0,5 5 0 0,1 3-1 15,3 4 1-15,-2 1-4 0,2 0-1 0,-4 1 1 16,3 3-1-16,-4-1 3 0,1 1 2 0,0 2-1 15,-4-2-3-15,0-3-11 0,-1-4-16 16,-4-5-24-16,-1-3-39 0,-6-4-51 0,-2-2-74 16,-1-3-107-16,-2-3-122 0,-1-6-304 0,-4-2-443 15</inkml:trace>
  <inkml:trace contextRef="#ctx0" brushRef="#br0" timeOffset="154816.3323">16876 6411 1353 0,'-4'-12'354'15,"-4"-6"-31"-15,-2 1-57 0,2 5-34 0,6 7-39 16,-1 3-58-16,2 2-55 0,-1 1-40 0,0 1-29 16,-1 4-8-16,-6 8 2 0,-1 6 8 15,-6 3 1-15,1 2 2 0,-2 4-1 0,2 1-6 16,1 4 1-16,0 2-2 0,1 5 0 0,-2 3 3 16,2 6 2-16,-3 3-1 0,1 1-4 15,0 3-11-15,0-1-31 0,1-2-65 0,4 0-112 16,3-5-164-16,7-9-223 0,10-9-460 0,6-13 305 15</inkml:trace>
  <inkml:trace contextRef="#ctx0" brushRef="#br0" timeOffset="155323.4112">17250 6527 1809 0,'8'-11'291'15,"1"-2"-31"-15,1-2-98 0,-5 8-56 16,1 4-32-16,-4 3-27 0,-1 0-26 0,-1 5-9 15,0 1 2-15,0 4 12 0,1 6 14 0,-1 3 3 16,-1 6-1-16,0 2-7 0,-2 3-3 0,-4 1-5 16,-2 0-2-16,-2 1-3 0,1 4-5 15,-1-1-2-15,-3-1-2 0,-1-3-4 0,4-5 2 16,2-7 0-16,2-6-3 0,3-4 2 0,4-5 7 16,-1-3 15-16,2-2 24 0,-1-1 9 0,0-3-10 15,0-7-15-15,1-5-29 0,0-5-14 16,1-4 1-16,1-8-3 0,0-3-2 15,1-2-3-15,2-5-4 0,5 1-5 0,4-3-1 16,4-1 3-16,4 1 3 0,1 3 4 0,5 5 3 16,-4 2 1-16,2 6 0 0,-1 5-1 0,-1 2 0 15,-2 6 0-15,0 3 0 0,-1 4 0 0,-2 5 4 16,-6 1-3-16,5 4-1 0,-7 1-2 16,4 5-3-16,-3 6 2 0,-2 3 2 0,-1 5 0 15,0 5 4-15,-6 2 3 0,-4 6 2 0,-4 4-1 16,-6 5 4-16,-4 5-4 0,-6 3 0 0,-7 0 0 15,-4 1-9-15,1-4-2 0,1-6-2 0,6-7 0 16,3-9 5-16,1-6 5 0,2-3 0 16,3-2 1-16,2-3-2 0,4-1-6 0,4-4-1 0,3-1-1 15,2-2 0-15,1 0 6 0,1-1 5 16,6 0 3-16,4 2 5 0,2-4 0 0,7 0-2 16,2-1 0-16,4-2-2 0,1 1-3 0,0 1-4 15,-4-1-7-15,0-1-13 0,-3 0-19 16,-2 0-29-16,0 1-36 0,-2-2-42 15,-1-1-86-15,0-1-123 0,-5-1-453 0,3 0-499 0</inkml:trace>
  <inkml:trace contextRef="#ctx0" brushRef="#br0" timeOffset="155563.475">17434 6118 1422 0,'-1'-9'287'0,"-1"-2"-99"0,2-4 1 15,2 2-37-15,5 3-31 0,4 0-34 0,0 1-31 16,3 1-25-16,5-1-18 0,6 3-8 0,1 2-3 16,9 1-1-16,-1 3-1 0,3 2 0 0,1 2-6 15,3 2-26-15,3 4-69 0,1 0-162 16,4 1-484-16,1 2-657 0</inkml:trace>
  <inkml:trace contextRef="#ctx0" brushRef="#br0" timeOffset="155807.3596">18525 6284 2230 0,'-2'0'162'0,"1"0"-9"0,1 0-11 0,0 0 15 15,1 0 22-15,1 0-6 0,0 0-38 0,-1 0-37 16,1-3-36-16,4 1-25 0,5-2-18 0,3-1-13 16,5 0-6-16,5 0 0 0,4 2-2 15,4 3-1-15,3 0 2 0,1 2-3 0,3 0-10 16,0 3-11-16,0 1-27 0,-3 0-28 0,-4 2-35 16,-2 2-52-16,-4 0-76 0,-6 2-134 0,-5 3-295 15,-6 0-862-15</inkml:trace>
  <inkml:trace contextRef="#ctx0" brushRef="#br0" timeOffset="155945.3008">18426 6784 1675 0,'0'0'275'0,"0"0"-52"0,1 0-58 16,2 0 7-16,2-2-13 0,5-1-42 0,4-3-52 15,10-2-41-15,11 0-18 0,8 0-20 16,9 0-54-16,9 0-179 0,8-2-512 0,4-2-794 15</inkml:trace>
  <inkml:trace contextRef="#ctx0" brushRef="#br0" timeOffset="156273.7422">20148 6443 2072 0,'-1'-3'323'0,"0"-3"-90"15,-3-1-79-15,-1 2-31 0,-4 3-20 0,-2-1-20 16,-3 2-33-16,-3 2-15 0,-2 0-11 15,-5 6-8-15,-1 3 1 0,2 2-6 0,-6 4-3 16,2 4 1-16,-1 1-3 0,-4 6-1 0,1 3-1 16,3 5-2-16,0 5-4 0,6 1 4 0,5-1-2 15,10-4 1-15,6-7 0 0,6-4 0 0,4-3-1 16,6-5 3-16,5 0 2 0,9-8 2 16,1-2 4-16,7-2 2 0,2-5-1 0,-2-3 2 15,3-5 0-15,-5 0-1 0,0-5 4 0,-4-1-1 16,2-4 0-16,-3-1 7 0,-2-4 5 15,-3-4 7-15,-3-4 1 0,-3-5-4 0,-1-2-6 16,-2-2-4-16,-6-1-2 0,-2-2-3 0,-4 4 2 16,-5 1-4-16,-5 5-2 0,-5 4-3 0,-2 4-7 15,-10 5-2-15,-4 0-5 0,-13 5-9 0,-9 5-21 16,-8 5-45-16,-8 5-133 0,-7 4-798 16,-1 2-744-16</inkml:trace>
  <inkml:trace contextRef="#ctx0" brushRef="#br0" timeOffset="157925.2698">7196 9830 1 0,'2'-2'285'0,"0"-1"-168"0,1 1-43 0,2 0 2 0,-3 0 12 16,1 2 4-16,1 0-14 0,-2 0-22 15,-1 2-14-15,2-1-3 0,-1 0 3 0,1 0 13 16,-1 0 21-16,0 0 12 0,4 2 11 15,-1-1-1-15,2-1-7 0,3 3-10 0,-1-3-12 16,1 2-11-16,3-1-14 0,-2 0-5 0,4 1-3 16,-1-1-3-16,1 2 1 0,0-2-1 15,3 1-4-15,-2 1 1 0,4-2-1 0,-1 2 1 0,6-2-1 16,-3 1-3-16,2-1-4 0,2-1-1 16,-3 1-1-16,4-1-3 0,-1-1 6 0,5 0 0 15,5-1 3-15,5 1 3 0,2-3-2 0,-1 2 0 16,7-2 1-16,2 1 1 0,0-2-4 0,6-1-2 15,-1 1-3-15,4 2-5 0,2-2 2 0,5 1-3 16,-2-1 0-16,4 0 2 0,3 0-1 16,-1 0 3-16,1-1 1 0,6 2 0 0,-4-1-2 15,6 0 0-15,3-1-3 0,-1 2-1 16,6-1 1-16,1 1-4 0,-3-1-3 0,4 0-1 16,1-2-2-16,1 2 2 0,4 0 2 0,3 0-1 15,4 0 1-15,3-2 0 0,-2 2-4 0,-1 0 1 16,5-1 3-16,-3 2-1 0,7-2 3 0,2-1 4 15,-1 2-3-15,2 0 4 0,0 3 1 16,-1-2 0-16,2 0-1 0,2 0 0 0,3-1-3 0,0 1-2 16,-1 1 2-16,1 2-2 0,1-2 0 15,3 2 2-15,0-1-4 0,3 0 2 0,-2 0-3 16,2-1 0-16,2 2 0 0,1-1 1 16,2 0 0-16,4 1 0 0,-1-1 3 0,1 1 4 0,5-1 3 15,5 1 2-15,1-2-2 16,6 1-3-16,4 1 0 0,-2 0-2 0,10 0 0 15,3 0-5-15,2 0-1 0,6 0-4 0,3 1 1 16,2 1 2-16,0-1 1 0,2-1 1 0,0 0-3 16,4 0 3-16,0 0-5 0,5 0-1 0,-1 1 6 15,4 0-6-15,2 0 5 0,-1 1 1 0,5 0 0 16,-2-1 5-16,-3 1 2 0,1 0 2 0,-4 2-7 16,-1-1 2-1,-5 0-4-15,0 0-3 0,-4 0 5 0,-7 0-5 0,-2-1 1 16,-5 0-1-16,-8-1 0 0,-5-1 2 0,-6 1 2 0,-10-1 2 15,-8-1-2-15,-4 0 2 0,-7-1-3 16,-9 0-3-16,-12 0 3 0,-9 1-8 0,-10-1 5 16,-11 0-1-16,-6 0-4 0,-9 1 9 0,-9-1-7 15,-7 0 2-15,-6 1 0 0,-10 1-4 16,-4 0 0-16,-7 1-8 0,-7 1-10 0,0 1-21 16,-5 0-21-16,-1 3-26 0,-3 2-54 0,-2 3-59 15,-1 2-159-15,-6 2-518 0,-6-3-675 0</inkml:trace>
  <inkml:trace contextRef="#ctx0" brushRef="#br0" timeOffset="159634.0334">7107 12285 115 0,'1'-1'500'0,"-2"-1"-240"0,2-1-104 0,-2 3-21 0,1 0-32 15,2 0-13-15,-2-2-17 0,6 2-5 16,-2-1 5-16,3 0 5 0,-1-1 9 0,2 0 10 16,1 1 4-16,4 0-6 0,-1-3-13 0,1 3-11 15,1-1-14-15,2 1-8 0,-2-1-7 16,4-1-3-16,1 1-3 0,1 1-6 0,0-1 0 15,2 0-9-15,0 1-2 0,0-1-4 0,4 0-4 0,0 0 2 16,2 1-1-16,1-1 2 16,0 1 0-16,-3-1 2 0,2 1 6 0,3-1 2 15,6 1 4-15,2-2-4 0,4 1 0 16,2-1-6-16,4 1 0 0,1-3-1 0,2 3-1 0,6-2 0 16,-2 0-4-16,5-1 1 0,4 0-2 15,-1-1 1-15,3 3 4 0,0-1-4 0,0 0 4 0,3 0-4 16,-3-3-4-16,1 3 4 0,3 0-2 15,1 0 1-15,-1-2 1 0,6 1-1 0,-2 0-2 16,0 1 0-16,1 1 0 0,-3-1-2 0,2 2 0 16,0-3-1-16,-2 1-4 0,4 2 3 0,-1 0-1 15,4 1 1-15,-4-2-1 0,2 1-1 16,0 1 0-16,-1 0-2 0,0-1 3 0,1 1-2 16,-3-1 0-16,1-1 1 0,1 0 0 0,4 1 4 15,-3 1 0-15,-1-2 1 0,2 2 1 16,-5-2-2-16,1 0 1 0,1 2 0 0,0-3 2 15,-1 0 0-15,-1 1 1 0,6 1 0 0,-3-2-2 16,1 3 0-16,0-2 1 0,-2 2-3 0,0-2 1 16,2 1-3-16,1-2-1 0,-2 2 0 0,3 0 0 15,0-1 1-15,-1 0 2 0,-2-1-2 0,3 0-1 16,-4-3 1-16,1 4-1 0,1-1 1 16,-1 0 3-16,1 0 0 0,4 0 0 0,-1-1-1 15,-1 1 1-15,2 0 1 0,-4 1 1 16,-1 0 0-16,1 0-4 0,-1-2 3 0,0 1-5 15,2 2 3-15,1-1 1 0,-1-2-3 0,3 0 1 16,-1 2 0-16,-3-1-3 0,3 1 3 16,0 0-2-16,1 1 1 0,1-2 0 0,4 1-1 0,-3 0 1 15,5 0-2-15,-4 2 2 0,2-2-3 16,-5 0-2-16,0 0 2 0,0 0-2 0,-2 0 4 16,2 0-1-16,1 1 1 0,-3-4 2 0,1 3-1 15,-1-1 1-15,-6 1 0 0,4 0 2 0,-2 1-1 16,2-2 0-16,2 0 0 0,0 3-1 15,1 1 1-15,1-2 1 0,2 4 0 0,-3-2-2 16,2 0-3-16,2 5-1 0,-4-3-1 0,2 2 1 16,1 0 0-16,-3-1 1 0,6 2 0 0,-3-1-2 15,-4 2 2-15,1-1 0 0,-2 0-2 0,-2 0 1 16,3 0 0-16,-4-1-2 0,2-1 0 0,0 1 1 16,0 0 1-16,-1-1 0 15,-4-1 1-15,3-1-2 0,-2 2 3 0,-2-1-3 16,0-1 1-16,6 1 2 0,-4-2-4 0,4-2 2 15,-1 1 0-15,-1 0-2 0,-2 0 2 0,5-2 2 16,-4 1 0-16,2-2-1 0,-2 1 1 0,2-1 0 16,0 0 1-16,1 0 1 0,1-3-2 15,1 2-1-15,-6-1 0 0,4 0 0 0,-2 1 1 16,-5-1-1-16,1 0 3 0,-4 1-2 0,0-2 2 16,-4 1 0-16,0 1-2 0,-4-1 2 0,-6-1-5 15,1 0 3-15,-6 0 2 0,-4 0 0 0,-6 3 3 16,-4-3 2-16,-5 2 0 0,-1 1 0 15,-8-4-2-15,-3 3 1 0,-6 0-2 0,-2 3 2 16,-1-1-2-16,-6 1-3 0,0 0 0 0,-2 1-4 16,-2 2 3-16,1 1-1 0,-2-2-1 0,1 1-1 15,1-2-5-15,-1 1 0 0,1 1-1 16,-4 3 3-16,-1 0 2 0,3 0 1 0,-2 1-1 0,0-1-3 16,2 1 4-16,-1-2 0 0,-1 1 0 15,2-1 3-15,-1 0-6 0,0 0 1 0,0 2-2 16,1-2 3-16,2-2-4 0,-2 2 3 15,0-2 3-15,1 0-4 0,1 1 7 0,0-2-5 16,-1 0 0-16,1 0 0 0,1 0-3 0,-1 0-7 16,0-2-9-16,0 2-15 0,0 2-20 0,0-4-28 15,0 2-44-15,-1-1-80 0,-2 0-171 16,1 0-723-16,-5-2-558 0</inkml:trace>
  <inkml:trace contextRef="#ctx0" brushRef="#br0" timeOffset="162574.446">6926 11202 1433 0,'-1'-4'275'0,"0"0"-72"0,0 1-72 16,0 1-31-16,2 2-25 0,-1 0-25 0,1 2-13 15,-1-2-16-15,2 0-4 0,0 1-2 0,5 0-2 16,4 0 3-16,0 1 0 0,6-1 2 16,4-1-2-16,1 0 0 0,6-1-2 0,0-2-16 15,0-1-30-15,8 2-88 0,-1-2-126 16,10 0-291-16,-1-2-888 0</inkml:trace>
  <inkml:trace contextRef="#ctx0" brushRef="#br0" timeOffset="162739.6281">8133 11021 159 0,'8'0'184'0,"4"-1"-83"16,0 1-12-16,5 0-1 0,-5 0 4 15,-1 1-1-15,2 1-19 0,-3-2-9 16,1 1-14-16,-1 0-13 0,3 0-8 0,-1-1-7 0,0 3-2 15,5-3-4-15,-3 0-5 0,3 1-20 16,0-1-39-16,2 0-102 0,0-1-248 0,2 1-108 16,5-3 507-16</inkml:trace>
  <inkml:trace contextRef="#ctx0" brushRef="#br0" timeOffset="162891.3016">9250 10941 1 0,'34'-2'0'0,"14"-1"0"0,8-3 0 0,-9 2 0 15,-7 3 134-15,-3-1 92 0,-4-1-36 16,-3 1-27-16,-7 1-31 0,0-2-28 0,-4 1-25 16,0 1-25-16,-2-2-14 0,-3 3-12 0,3-1-7 15,0 1-6-15,0-1 1 0,4 0-11 16,4 0-37-16,-1 0-122 0,6-2-404 0,2 0 95 16</inkml:trace>
  <inkml:trace contextRef="#ctx0" brushRef="#br0" timeOffset="163081.4693">11093 10755 1006 0,'12'-3'452'15,"6"-5"-196"-15,5-1-30 0,-2 0-29 16,1 4-37-16,-1-1-32 0,2 2-29 0,2 1-29 16,3 0-19-16,3 1-20 0,0 0-12 0,4 2-5 15,1-1-6-15,4 1-1 0,6 0-1 16,0 1-6-16,5-1-2 0,1 1-23 0,2-1-40 15,2 0-80-15,4-1-120 0,-1 0-173 0,6-2-368 16,2-1-177-16</inkml:trace>
  <inkml:trace contextRef="#ctx0" brushRef="#br0" timeOffset="163258.6753">13678 10569 1 0,'47'-2'0'0,"14"-2"0"0,10 1 0 15,-8-1 177-15,-6 1-25 0,-5-1-55 0,-1 2-42 16,1-1-21-16,0 1-10 0,-2 0-6 0,1-1-7 16,-2 2-12-16,0 0-30 0,-6-1-111 15,2 0-201-15,-1 0 292 0,-1 1 51 0</inkml:trace>
  <inkml:trace contextRef="#ctx0" brushRef="#br0" timeOffset="163446.2375">16308 10472 1 0,'35'-1'0'0,"9"-1"335"16,12 0-24-16,-9 0-54 0,1 1-47 0,-3 0-33 15,3 1-47-15,-3 0-47 0,0 0-31 0,2 1-24 16,-1 2-11-16,5-1-15 0,-3 3-36 0,3 0-94 15,-1 1-268-15,3-1-648 0</inkml:trace>
  <inkml:trace contextRef="#ctx0" brushRef="#br0" timeOffset="163657.8124">19210 10589 1227 0,'39'-3'449'0,"16"-3"-154"0,13 0-73 0,-2 1-52 16,-2 1-50-16,4 3-41 0,3 0-30 15,1 2-23-15,6 0-9 0,-4 3-4 0,4 0-6 16,-5 1-3-16,4 0-15 0,-2 0-23 0,1 0-35 16,0 1-63-16,-3-1-113 0,1 1-232 15,-3-1-973-15</inkml:trace>
  <inkml:trace contextRef="#ctx0" brushRef="#br0" timeOffset="164715.5707">5123 11349 1 0,'-14'-3'305'0,"-2"-3"85"16,-4-3-68-16,5 4-38 0,6 0-43 15,1-2-49-15,-2 1-51 0,4 0-20 0,-1 0-12 16,4 2-18-16,-1-2-10 0,0 1-12 0,1 0-7 15,3 0-2-15,-1-1-9 0,1 2-9 16,0-1-9-16,1 2-8 0,1-2-9 16,0-1-7-16,2 1-4 0,0 1-8 0,1-1 2 15,0 2 0-15,3-1 0 0,3-2 4 0,-3 3-1 16,4-1 2-16,4-1-2 0,-1 0 0 0,5-1 0 16,0 1 0-16,0 1 2 15,1 1 0-15,-1 2-3 0,-2 0 2 0,-1 2-2 0,-2 0 2 0,-2 2-2 16,-2 1 1-16,-2 2 0 0,1 2-2 15,-2-2 0-15,-5 1 0 0,2 1 2 0,-2 0 1 16,-3 3 1-16,1 2 1 0,-2 1 1 0,0-1 5 16,-3 3-1-16,-1-1-1 0,-4 1 0 0,2 0-5 15,2 0 1-15,-3-1 0 0,3-2-2 0,1-4 1 16,2 2-3-16,-1-2 1 0,3-2-3 0,2 0 2 16,-1-1-1-16,2-1 0 0,3-1 2 0,0 0 0 15,1 0 1-15,2-2-1 16,3 3 1-16,1-5 2 0,-2 3-1 0,3 0 1 15,-2-1-3-15,2 1 0 0,2 1-1 0,-2 4-1 16,1-2 1-16,-3 1-2 0,-2-3 1 0,1 3 0 16,-3 0-1-16,-2-1 3 0,-1 1 0 15,0 1 3-15,-4-1-1 0,-1-1 7 0,-1 1 8 16,-4 1 7-16,0-2 10 0,-1 2 2 0,-4-1-1 16,-1 1-3-16,-3 0-7 0,-2 0-3 0,1-2-5 15,-2 1-2-15,0-1-3 0,1 1-3 0,0-4-1 16,1 1-1-16,2-2 0 0,1-2-5 0,2 0-7 15,2-2-18-15,4-1-46 0,-4-3-53 16,3 1-118-16,1-4-314 0,3 0-1011 0</inkml:trace>
  <inkml:trace contextRef="#ctx0" brushRef="#br0" timeOffset="164905.899">5553 11326 1506 0,'0'-4'313'0,"0"-2"-22"0,-3-3-51 16,2 4-40-16,-2 1-42 0,1 2-38 0,0 2-34 16,0 0-33-16,-2 0-23 0,2 0-17 0,0 1-12 15,-5 1-2-15,5 2-4 0,0 1-2 0,-1 1-6 16,1 1-34-16,2-3-63 0,2 2-136 0,2 2-219 16,-1-4-885-16</inkml:trace>
  <inkml:trace contextRef="#ctx0" brushRef="#br0" timeOffset="165121.3117">5711 11103 2230 0,'0'-3'255'0,"-2"-1"-48"0,1 1-39 0,1 1-38 16,0 2-37-16,0 1-34 0,0 0-37 15,0 2-14-15,1 1-3 0,2 2-1 0,2 5 4 16,0 2-5-16,-1 3-2 0,2 2 0 15,-1 3 3-15,4-1 3 0,-3 5 1 0,2 2 1 16,0 1-9-16,2-1-17 0,-1 2-29 0,1-3-47 16,0-5-53-16,-1-1-78 0,-2-4-103 0,-1-3-135 15,3-6-346-15,-3-3-290 0</inkml:trace>
  <inkml:trace contextRef="#ctx0" brushRef="#br0" timeOffset="165373.2212">5811 11108 431 0,'5'-19'585'0,"-2"-6"-156"0,7-5-61 0,5 2-68 16,-1 4-40-16,5 2-37 0,-1 1-57 16,-1 3-31-16,4 1-28 0,-1 3-28 0,3 0-24 15,-3 7-19-15,-2 2-15 0,0 1-8 0,1 6-6 16,1 1-4-16,0 3-1 0,-3 4-3 0,-1 6 3 16,3 5-1-16,-4 3 3 0,-1 5-1 0,-2 3-1 15,-3 4 3-15,-6 3 2 0,0 1 4 16,-3 0 4-16,-1-4-3 0,-2-1-2 0,1-2-3 15,-5-3-2-15,0-1 2 0,-3-3-2 16,3-1-7-16,-2-1-11 0,2-2-20 0,4-1-32 16,0-4-46-16,-2-2-61 0,5-2-99 0,5-5-136 0,-2-3-443 15,3-5-540-15</inkml:trace>
  <inkml:trace contextRef="#ctx0" brushRef="#br0" timeOffset="165697.194">6126 11223 1046 0,'-7'-2'465'0,"-4"-2"-90"0,-3-2-73 16,5 3-36-16,3-1-47 0,-1 1-40 15,4 0-40-15,1 2-30 0,0 0-27 0,4-1-24 16,-2 2-18-16,3 0-14 0,0-2-10 0,7 2-5 16,1-4 2-16,7-1 1 0,3 1 2 15,7-3 5-15,-2 0-6 0,3 0 1 0,1 3 1 16,1-4-3-16,-2-1 3 0,-3 2-2 0,-1 0 0 15,-1-1-5-15,0 1 1 0,-2 2-1 0,-3-2 0 16,-4 2 4-16,-1-1-4 0,-2 2 4 16,-7 1 0-16,0 0 3 0,-3 2 7 0,-2 1 2 15,-1 0 1-15,0 1-3 0,0-1-3 0,1 3-6 0,-4-2 2 16,3-2-2-16,-1 1-6 16,-1 0-3-16,-4 0-8 0,1 0-1 0,1 0 4 0,-2 1-2 15,4-1 2-15,-2 2-9 0,0-1-16 16,2 3-24-16,-3 1-45 0,3 0-82 0,-3 2-226 15,3 4-1329-15</inkml:trace>
  <inkml:trace contextRef="#ctx0" brushRef="#br0" timeOffset="171010.6516">22707 9084 1365 0,'-10'0'50'0,"-8"1"4"16,-2 2 18-16,-2 1 42 0,2 0 38 0,-1 6 13 15,-3-1-9-15,-3 3-20 0,-3 4-18 0,-1 1-21 16,0 2-16-16,-2 5-13 0,-4 0-16 0,4 4-4 16,1-1-5-16,0 5-6 0,4 0 0 15,1 4-7-15,4 2-10 0,2 2-6 0,4-2-7 16,4 3 1-16,5-4 3 0,7 0 0 0,2-1-1 15,8-4-2-15,3-3 2 0,5-4 6 0,4-3 6 16,2-3 6-16,0-5-4 0,3-3-3 16,-2-2-5-16,4-7 0 0,-2 1 5 0,-3-7 2 15,-2-1 2-15,-1-4-6 0,-1-2-1 0,-6 1-4 16,-2-4 2-16,-1 1 1 0,-3-2-2 0,-5 3 1 16,-1-2-8-16,-2 2 0 0,-6-2-1 0,2 1-2 15,-6 2-1-15,-2 2-5 0,-3 0-2 16,-3 4-4-16,-4 1 1 0,-2 1 7 0,0 0 0 15,0 2 2-15,2-3-5 0,1 4-3 0,1 0 2 16,3 4 1-16,-3-3 8 0,8 2-9 16,-3 0-2-16,6 0-5 0,5 3-8 0,0-2-17 15,4 5-38-15,2-2-54 0,6 0-80 16,4 1-150-16,10-2-403 0,4 0-783 0</inkml:trace>
  <inkml:trace contextRef="#ctx0" brushRef="#br0" timeOffset="171191.2987">22689 9540 1853 0,'-1'-3'419'0,"-2"-3"-193"15,-4-1-31-15,5 2-23 0,0 1-29 0,-2 1-32 16,2-1-36-16,1 1-19 0,-1-2-18 0,1 4-12 16,0 0-7-16,1 0-15 0,0 1-8 0,0 0-7 15,0 0-22-15,1 0-35 0,0 0-66 16,1 2-114-16,1 2-229 0,5-1-1131 0</inkml:trace>
  <inkml:trace contextRef="#ctx0" brushRef="#br0" timeOffset="171586.1629">23266 9208 2267 0,'-2'-2'147'15,"-4"0"-21"-15,1 1-41 0,-2 2-10 0,-2 3-2 16,-4 3 1-16,-4 5-1 0,-3 4-11 16,3 1-9-16,-5 5-8 0,4 2-9 0,-7 3-6 15,4 6-8-15,-1 1-5 0,3 5-2 0,-1 4-2 16,6 0 0-16,3 3-4 0,0-3-3 0,6-1-1 16,5-6-3-16,9-4 5 0,0-6-1 0,1-2-2 15,2-5 5-15,0-4 0 0,2-2 5 16,1-4 7-16,1-3 6 0,-2-3-4 0,-2-3 2 15,4-4-2-15,-4-2 0 0,0-2 2 16,-2-3-5-16,0-2-5 0,1-1-2 0,-3 2-3 0,-1-2 2 16,-3 1-1-16,-1 0-1 0,2-1-4 15,-5 4-2-15,-1-2-3 0,-5 2-1 0,2 0 1 16,-3 0-3-16,-2 1 2 0,-2-2-7 0,-2 5 1 16,-4-1 0-16,-2 1 0 0,-3 1 2 15,-3 2-4-15,-1 0-3 0,5 2-13 0,1 1-20 0,0 1-29 16,9 1-55-16,3-1-80 0,7 0-95 15,3 1-155-15,12 1-611 0,7-3-140 0</inkml:trace>
  <inkml:trace contextRef="#ctx0" brushRef="#br0" timeOffset="171999.5957">23824 9381 1902 0,'-1'-7'278'16,"-3"-3"-50"-16,0-3-38 0,1 2-31 15,-4 0-20-15,-1 2-28 0,-2-1-23 0,3 0-19 16,-3 2-17-16,-6-1-5 0,2 2-17 0,-4 1-3 16,-1 1-8-16,0 4-4 0,-2 0-1 15,1 3-6-15,-1 2 0 0,1 5-8 0,-1 1 1 16,2 3 3-16,4 4 0 0,-1-2 1 16,5 5-5-16,1 1-1 0,7 0-3 0,3 4 1 0,4-3 4 15,7-1 3-15,7-2 3 0,3-5 1 0,5 0 2 16,1-5 2-16,4-3 1 0,3-2 2 15,-7-5-3-15,2-2-3 0,-9-2 0 0,0-3 2 16,-3-3 2-16,-3 0 0 0,4-4 2 0,-6 1-6 16,0-3 0-16,-1 1 2 0,-2 0-3 0,-1 1 3 15,0 1-2-15,-5 3-2 0,-3 3 3 16,1-1 3-16,-1 3 10 0,-1 1 4 0,1 1 1 16,-1 2-9-16,0 2-9 0,1 1-7 0,-1 0-2 15,-3 4 3-15,-1 2-3 0,-2 5-1 16,2 2-2-16,-3 1-1 0,-2 6 1 0,1 2 5 0,-1 1 2 15,0 4-2-15,0 3-1 0,2 5-3 16,-3 1-3-16,5 5 5 0,-3 2-2 16,-1 2-3-16,-6 5-16 0,5 2-46 0,-1 2-90 15,1 1-298-15,0-1-1314 0</inkml:trace>
  <inkml:trace contextRef="#ctx0" brushRef="#br0" timeOffset="172677.5801">21723 11771 785 0,'1'-11'578'0,"1"-1"-296"16,0-1 6-16,-2 4-35 0,0 0-22 15,-4 2-28-15,3-2-40 0,-1 1-29 0,-5 2-30 16,4 2-24-16,-5-1-21 0,1 3-12 0,-3 1-10 16,-3-1-6-16,0 5 1 0,-3 1-4 0,-5 3 2 15,-1 5-1-15,-1 3 0 0,-5 1 0 16,-1 7-5-16,1 3-1 0,1 2-5 0,-1 6-6 16,2-2 0-16,6 1-2 0,3 4-1 0,3-2 2 15,6 1-6-15,4-3 0 0,8-1-2 16,5-4 6-16,5-2 3 0,8 0 4 0,7-6 1 15,3-3-2-15,8-6 2 0,2-7-3 0,6-5 1 16,1-5 1-16,-5-8-6 0,2-3 1 0,-6-6-1 16,-3-8-1-16,0 0 4 0,-5-2-2 0,-2-6-2 15,-8 2-2-15,-4-5 1 0,-8-2 0 0,-6-2 1 16,-5-2-1-16,-3 2-3 0,-11 3-1 16,-1 2-5-16,-11 7 3 0,-4 6-4 0,-11 8-5 15,-10 11-8-15,-14 13-31 0,-11 11-62 0,-19 16-230 16,-18 11-1460-16</inkml:trace>
  <inkml:trace contextRef="#ctx0" brushRef="#br0" timeOffset="226632.5307">715 10173 544 0,'-1'-6'611'16,"0"1"-446"-16,0 0 36 0,-2-2 9 0,2-1-7 15,0 1-6-15,0 1-19 0,1 2-45 16,0-1-44-16,-1 3-37 0,1 1-33 0,0-1-23 15,1 2 0-15,-1 2 1 0,1 1 2 0,4 2 9 16,-1 0 3-16,5 3 2 0,-1 4 8 0,3 0 4 16,2 7-4-16,3 0 5 0,-1 6-4 15,4 1 1-15,1 4 4 0,2 4-6 0,-1 4 1 16,7 9-9-16,21 34-5 0,-6-6-1 0,-4-10-3 16,-10-21 9-16,-5-4-7 0,-1-3 3 15,-1-8 7-15,-4-2 2 0,-1-7 3 0,-6-2-2 16,1-4-12-16,-2-7-3 0,-2 0-2 0,-2-5 3 15,-3-1 2-15,-1 0 9 0,4-2 11 16,-2-1 16-16,5-5 6 0,0-4-3 0,2-5-6 16,-2-5-16-16,1-6-6 0,0-5-5 0,-1-7-2 15,-1-3 2-15,-2-2 2 0,4-1-2 0,-5-3-3 16,0-3-1-16,1-3-3 0,-2 0 0 0,-1 0 2 16,3 1-5-16,-4 0 1 0,-2 2 0 0,0 5-3 15,-1 0 5-15,-1 6 0 0,-3 2-1 16,2 3 0-16,0 3 1 0,-3 6-2 0,3 2-1 15,-4 4 3-15,1 4-5 0,0 2 3 0,-2 4 0 16,4 0-4-16,-2 3 5 0,4 1-4 0,-1 3 1 16,-2 1-5-16,3 2-17 0,2 0-38 15,0 4-43-15,-1 3-65 0,-1 6-120 0,1 10-217 16,-3 5-1090-16</inkml:trace>
  <inkml:trace contextRef="#ctx0" brushRef="#br0" timeOffset="229838.9704">1762 10021 828 0,'-4'-10'162'0,"-2"-4"39"0,0-4-3 16,2 3-3-16,-2 2 6 0,2 0-14 0,1-1-16 16,-3 2-14-16,3 1-22 0,-3 0-22 0,2 5-8 15,-3 0-5-15,3 3-12 0,-2 1-12 16,1 2-22-16,-1 1-24 0,-1 3-15 0,-1 7-11 15,-4 3-3-15,-5 9-1 0,0 5 4 0,-3 4 0 16,4 0 3-16,-1 5 2 0,-2-2-6 0,7 4 2 16,2 0-3-16,0 3-3 0,3-1 4 15,6-3-4-15,3-3 0 0,5-5-2 0,3-5-1 16,-1-5 5-16,2-4 0 0,1-5 3 0,4-3 2 16,0-5 1-16,6-5 7 0,2-7 3 0,1-5 4 15,4-6 1-15,0-6-2 16,0-5-4-16,-4 0-3 0,0-4-1 0,-3-1-4 0,-2 0-2 15,-5-3-2-15,0 6-2 0,-6-5-2 16,-5 2-1-16,1 3 4 0,-5 1-3 0,0 0 2 16,-5 3 1-16,1 5-2 0,-3 1 5 0,-2 9 1 15,-2 3 3-15,1 2 0 0,0 5-1 0,-1 0 2 16,1 3-3-16,1 1 0 0,0 2-5 0,3 3-2 16,-2 3-2-16,-1 4-3 0,0 2-1 15,4 5 1-15,-2 4 0 0,4 2 2 0,-1 1 2 16,4-2-2-16,5 1-1 0,-2 3 6 0,5-5-1 15,0 2 0-15,4 1 2 0,0-2-7 0,5-1 2 16,-1-1 3-16,3-3-2 0,2-1 4 0,-4-4-4 16,0-2 0-16,-1-4-2 0,1-3 2 15,-5-5 5-15,-1 0 4 0,1-4 7 0,0-4-3 16,2-5 2-16,-3-2 0 0,1-7-3 0,0-3 1 16,3-3-2-16,-1-3-3 0,-3-2-3 0,3 2-1 15,-4-7-1-15,-3 4 0 0,2-3 2 16,1 1-4-16,0 1-1 0,0 2 1 0,1 6-3 15,0 2 6-15,-2 6-2 0,1 2-3 0,-4 3 2 16,-2 3-5-16,2 4 5 0,-3 1-2 16,2 3 0-16,-1 2-3 0,-1 4-2 0,5 1 3 0,0 2-3 15,3 3 6-15,2 4 0 0,4 2-2 16,-2 4 2-16,5-1-2 0,-1 1 2 0,3 2 2 16,0-3 0-16,-1 1-2 0,1 0-1 0,1-3 0 15,-1-3 1-15,-1-2 4 0,3-6 1 0,-3-3-5 16,3-5 1-16,-4-5-4 0,2-5 3 0,-1-3 4 15,2-2-4-15,0-3 6 0,-1-2-3 16,-3-5-1-16,-2 1 4 0,0-3-4 0,-5-3 2 16,0 1-2-16,-1 0-1 0,-4 2-2 15,0-2 2-15,-4 5 3 0,0 2 0 0,-1 2 1 16,-2 5-2-16,-2 0 0 0,-1 0 3 0,2 3-1 16,-1 1 2-16,0 1-1 0,-1 2-3 0,0 2 5 15,2 3 5-15,-1 2 2 0,0 3 0 0,2 1-4 16,-1 1-9-16,1 1-2 0,0-1-6 15,-1 0-1-15,1 1 2 0,-2 8 0 0,1 4 3 16,0 5 2-16,-1 3 0 0,2 2-1 0,3-1-1 16,1 1 4-16,2 0-2 0,2 0-2 0,4-2-1 15,0-1 0-15,7-6 1 0,1 0 2 0,2-4 1 16,7 0-1-16,2-4-2 0,0-5 3 16,3-3 0-16,0-4 2 0,-1-3-2 0,-3-4-1 15,1-3 2-15,-1-4-3 0,-2 0 3 0,-4-3 1 16,2 1-3-16,-6-1 3 0,0 2-2 0,-6-5-3 15,1 3 0-15,0-4 1 0,-4 3-3 16,-1 0 4-16,-3 2 2 0,-2 1-2 0,2 1 5 16,-5 3-1-16,0 5 1 0,-4-1 0 0,2 6-2 15,-2-1-1-15,-4 2 2 0,3 0-1 0,-1 2-2 16,-3 1 2-16,1 1-1 0,-1 2 2 16,-3-1 7-16,-3 4-7 0,-1 0 1 0,3 2-1 15,-4 4-10-15,1-1 5 0,1 3 2 0,-3 0-3 16,3 1 7-16,1 4-4 0,-1-1-4 15,5 1 0-15,0 3 1 0,2 0 2 0,2-1-2 16,2 1 4-16,2 0-5 0,1 0 1 0,3-1 3 16,2 0-4-16,1-6 7 0,3 3-3 0,2-5-2 15,2 1 1-15,-1-2-7 0,4-3 6 16,-3-3 2-16,2-1 2 0,-1-2 1 0,2-2-6 16,-1-3 1-16,0-3-2 0,-2-1 3 0,0 2 4 15,-3-4-4-15,-1 0 2 0,2-1-6 0,-1-3 4 16,-2 0 4-16,2-1-1 0,-4-3 2 0,-2-1-5 15,2-1-1-15,-6 2 0 0,3-3 3 0,-4-2 1 16,-4 2-3-16,3 0 2 0,-6 2-4 16,3 1 2-16,-3 1 2 0,0 0 1 15,-2 0-3-15,1 3 1 0,0 1-3 0,2 2 1 0,-2 1 3 16,0 3-2-16,4 2 0 0,-2 3-1 16,-2 2-3-16,4 0-2 0,-1 0 1 0,1 5-2 15,0 1 1-15,0 5 0 0,1 0-3 0,2 2 0 16,2-2 5-16,0 4 1 0,6-2-1 0,2 0 4 15,5-3-2-15,0 0-2 0,6-4 5 16,1-2-2-16,3-3 1 0,1-3 1 0,0-4 0 16,-1-4-3-16,0 2 2 0,1-5 0 0,-1-1 2 15,-2-3 2-15,0-4-1 0,-4-1-3 0,6-5 1 16,-4-3-1-16,3-7 1 0,-2-2 2 16,-4-5-2-16,-4-3-1 0,-3-2 0 0,-2-3 2 15,-3-5 4-15,-2 0 1 0,-3-2-3 0,-2 5 1 16,-5 3-4-16,-3 9-1 0,-3 9 4 0,-1 4-1 15,-1 6-1-15,-1 7 1 0,-1 1-1 16,-1 6 0-16,2 5 1 0,-1 1 0 0,4 3-6 16,-2 5 0-16,1 3-1 0,0 7-2 0,-1 3 6 15,-1 8 0-15,0 6-3 0,4 4 3 0,1 7-2 16,3 2-1-16,4 4-2 0,0 1 2 16,5 2-1-16,5 0 0 0,2-2 4 15,3-3-4-15,2-1 1 0,1-4 3 0,4-4-2 0,-1 0 2 16,2-4-2-16,-3-6 0 0,1-3 3 0,1-1 0 15,-3-5 3-15,1-1-2 0,-4-1-4 16,-2-5 0-16,2 0 0 0,-4-4 2 0,2-2 2 16,-2-2 2-16,1 2-3 0,-1-5 0 0,2-1 2 15,1-2 1-15,0-3 4 0,0-2-3 0,1-1-4 16,1-2 0-16,-2 0-4 0,1-5 5 16,2-1 1-16,0 0-2 0,-4-4 2 0,2-1-3 15,-3-1 0-15,-3-3 0 0,-4-3 6 0,0-2-4 16,-4-2-1-16,0 1-1 0,-4 1-9 0,-3 1 10 15,-3 2 1-15,-1 1 2 0,-2 3 1 16,0 3-5-16,-2 1 1 0,2 3-2 0,-5 2 3 0,2 3 0 16,-2 1-2-16,1 4 0 0,0 0-3 15,-1 1 0-15,-1 0 3 0,5 3 0 0,-2 2 1 16,5 1-2-16,2 0-5 0,4 2-2 0,2-1-2 16,3 3 1-16,2 3-2 0,1 1 3 15,4 4-2-15,4-1 4 0,4 3 5 0,10-2 1 16,-1 2 3-16,8-4-3 0,5 1-1 0,0-4-1 15,0-5 1-15,1-1 5 0,-1-4-4 16,-1-2 3-16,0-1-5 0,-3-6 2 0,-3 1 3 16,-5-1 2-16,-3-4 8 0,-2 0-6 0,-2 0-3 15,-2-3-2-15,-1-2-2 0,-4 1 5 0,-2-1 3 16,-3 2 0-16,-1 1-2 0,-5-1-2 16,1 4 0-16,-3 1 2 0,-1 3 0 0,-1 2-1 15,-2 3-3-15,-1 0-2 0,1 1 0 0,1 3 2 16,-2 1-1-16,2 2 1 0,-2 6-4 0,0 0-1 15,-1 3 0-15,3 7 0 0,-1 0 4 16,1 2-5-16,3 1-1 0,3 0-1 0,1 1-4 0,5 1 8 16,0-1 2-16,1 1 0 0,1 1 8 15,6-2-7-15,1 0-1 0,-1-4 1 0,2-4 0 16,2-5 1-16,1 0-2 0,-1-8 0 0,1-1-4 16,1-1 6-16,-1-7 2 0,1-1 2 0,1-5 0 15,-1-1-3-15,2-5-1 16,-5-2-2-16,3-1 1 0,-3-4 1 0,-2 0 1 0,-1-3 0 15,2 0-3-15,-5-2 4 0,0-4-1 16,-2-1 2-16,-2-3 2 0,-2 3-4 0,-2-2-1 16,-2-3-2-16,-1 1 2 0,-3-3 0 0,-2-1 0 15,-2-2 1-15,0 1-3 0,-2-2 1 0,2 3 2 16,-3 0-1-16,1 0 5 0,0 4-5 0,-1 4-4 16,0 1 1-16,1 3-2 0,0 3 2 15,1 2 4-15,2 5-1 0,-1 6-1 0,1 0 2 16,-1 6 0-16,4 2 0 0,-1 2 2 0,3 4-3 15,1 3-2-15,-1 0-3 0,2 1-5 0,-1 2-1 16,0 4 3-16,0 7 1 0,-4 8 3 16,2 4 1-16,1 8 1 0,-1 5 1 0,2 5 1 15,1 8-1-15,0 7-2 0,-1 5 0 0,2 5-2 16,0 2 1-16,3-4 2 0,5-6 2 16,-1-6 1-16,4-7-5 0,3-8 1 0,0-3-1 0,2-7 5 15,2-2-2-15,1-4-2 0,1-4 0 0,-1-5-2 16,1-2 3-16,0-6 1 0,-2-4 2 15,1-1 2-15,-3-6-1 0,-1-2 1 16,3-7-3-16,-3-5 1 0,1-3 1 0,0-3-2 0,-1-3 0 16,-4 0-4-16,1-1 4 0,-3 0 1 15,-3 3-1-15,-2 2 6 0,0 2-5 0,-2 2-2 16,-3 1 1-16,-2 2-3 0,-1 1 5 0,0 2 0 16,1 2 1-16,-2 4-5 0,0 1 2 15,2 1 0-15,2 4 0 0,-1-1 5 0,1 2-9 16,0 0-4-16,-2 2-3 0,2 1-3 0,0 5 4 15,-1 2 4-15,1 5 3 0,1 3-1 0,2-3 0 16,-1 5 2-16,3 0 0 0,2-1 4 0,0 0-5 16,2 1 0-16,1-2-1 0,0-2-5 0,0 0 7 15,0-3-1-15,1-4 3 0,-1-2 0 16,-1-4-4-16,2-2 2 0,-1-2 1 0,1-2 3 16,1-7-1-16,1 2-2 0,2-6-2 15,-4-4-5-15,-1-1 5 0,0-3 2 0,1-4 1 16,-2 0 1-16,2-5-3 0,-1 0 0 0,0-7-3 15,1 0 6-15,0-5-2 0,4 0-1 0,0-3 0 16,-2-1-8-16,-2 0 8 0,-6 1 0 0,-4 1 2 16,-1-2 2-16,-1 0-5 0,-4-2 0 15,0 4 1-15,-5 0-2 0,0 2 2 0,0 4 1 16,-1 5 0-16,0 4-4 0,2 3 4 0,1 3-1 16,5 5 2-16,0 1 4 0,-1 8-5 0,2 5-1 15,1 4-4-15,-2 2-3 0,0 7 0 16,0 8 1-16,-5 8 4 0,1 11 1 0,0 2 1 15,-2 4 0-15,1 4 0 0,3 2 4 0,3 3-4 16,3 0-1-16,3 0 1 0,6-4-3 16,1-5 3-16,3-5 1 0,4-2-2 0,7-4 1 0,0-3 0 15,2-5 0-15,0-5 0 0,-1-4 3 0,-1-4-2 16,-3-3-1-16,-2-5 0 0,0-2-2 16,-3-4 7-16,1-4-1 0,2-3 3 0,0-4-3 15,2 0-4-15,0-1 0 0,2 1 0 16,-4 5 1-16,-1 2 0 0,-4 6-3 0,1 2-1 15,-2 3-7-15,-2 5 6 0,3 3 1 0,-1 4 2 16,-3 4 5-16,0 4-6 0,4 5 0 0,-2 4 0 16,-1 3 1-16,2 7-1 0,-1 3 1 0,-4 3 0 15,-4 1-3-15,-4 4 4 0,-7 3 0 16,-8 5 0-16,-6 4 2 0,-3 2-3 0,-6-4-1 16,2-8-2-16,-2-8 4 0,-1-12 0 0,-2-8 1 15,1-7 2-15,-2-8-2 0,2-6 1 0,5-6 4 16,3-6 1-16,4-6 1 0,2-7-3 15,4-4-1-15,1-5-4 0,3-4 2 0,3-8 1 16,0 0-2-16,5 0 0 0,2 1-4 0,3 0 2 16,4 7 0-16,4 2 1 0,1 6 3 0,3 3-6 15,1 3-1-15,3 3 1 0,2 2-3 16,-2 5 3-16,4 1 0 0,-1 2 1 0,-2 2 0 16,0 2 0-16,-1 3-1 0,-1 1 1 0,1 2 2 15,-2 2-10-15,-3-1-9 0,4 2-15 16,-6-3-22-16,4 3-18 0,-5-3-26 0,4-1-34 15,-2-3-37-15,1-1-68 0,-1-7-98 0,-1-2-178 16,1-3-409-16,-4-4-100 0</inkml:trace>
  <inkml:trace contextRef="#ctx0" brushRef="#br0" timeOffset="230129.7761">5062 7745 310 0,'-35'-14'832'0,"-8"-2"-471"0,-11-3 17 0,13 4-83 15,12 2-35-15,6 2-34 0,4-1-32 0,6 2-38 16,6-1-39-16,3-4-39 0,7-1-22 0,5-1-25 16,9-5-8-16,6-3-3 0,12-4-2 15,9-1 5-15,9-1-1 0,6 1 2 0,1-1-2 16,-2 5-3-16,-4 2 1 0,-6 3 2 0,-6 0 6 16,-9 5-9-16,-3 2-2 0,-9 4-5 0,-10 3-2 15,-4 3 14-15,-6 3 3 0,-1 1-1 16,0 1-6-16,-1 0-10 0,0-1-3 0,-4 3-4 15,-1 3 2-15,-4 2-4 0,-7 4-2 0,-4 6 0 16,0 2-7-16,-4 5 7 0,-1 3-6 0,-3 2-12 16,3 2-16-16,-1 4-42 0,-2 5-49 15,-2 7-91-15,0 4-221 0,-7 4-824 0,-2-1-261 16</inkml:trace>
  <inkml:trace contextRef="#ctx0" brushRef="#br0" timeOffset="230522.5614">2153 11256 2420 0,'-45'12'106'0,"-9"0"42"0,-8 4 36 15,16-10-4-15,19-1-24 0,7-4-24 16,7-2-33-16,9 1-25 0,2-2-19 0,3 1-20 16,0 0-12-16,3-4-7 0,9-6-6 15,9-7 6-15,12-11-1 0,17-10 5 0,12-5-2 16,16-7-2-16,7-4-4 0,9-2-5 0,2-2-2 16,7-3-2-16,4-3 2 0,2-1-3 0,2-2 2 15,-2-1-2-15,-6 3 1 0,-3 2 1 0,-11 9 0 16,-8 3-3-16,-11 7-3 0,-9 4 4 0,-11 5-1 15,-11 7 2-15,-7 4 5 0,-11 8-10 0,-7 2 7 16,-5 6-1-16,-7 4 0 0,-2-1 5 16,-2 5-4-16,-3 1-5 0,-1 0-8 0,-2 4-13 15,-5 3-15-15,-3 4-17 0,-7 7-24 0,-4 6-43 16,-6 4-70-16,-2 4-168 0,-7 9-632 16,-6 4-678-16</inkml:trace>
  <inkml:trace contextRef="#ctx0" brushRef="#br0" timeOffset="230812.1145">1812 11835 2496 0,'-25'13'137'0,"-6"3"39"16,-3-2 23-16,14-5-11 0,10-8-39 16,5-1-25-16,2 0-29 0,3-1-21 0,5-4-28 15,5-3-18-15,9-9-9 0,14-10-11 16,15-7 6-16,18-10 1 0,14-4-1 0,20-5 2 0,10-4-7 15,10-4-3-15,8-5 1 0,2-5-2 16,4 0 1-16,-2 2 3 0,-1 4-4 0,-8 3-4 16,-8 2 2-16,-11 6-3 0,-10 4 4 0,-12 2 0 15,-11 2 0-15,-12 5-2 0,-11 3 0 16,-10 1 1-16,-9 5 3 0,-7 1 2 0,-9 3-1 0,-4 7-3 16,-5 4-2-16,-2 2-1 0,-5 6 2 15,0 1-2-15,-1 5-14 0,-2 1-18 0,0 5-27 16,0 2-45-16,-6 10-91 0,-2 10-339 0,-8 8-1245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14:20.9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1389 2569 1491 0,'-8'-9'136'0,"-6"-2"39"0,3-3 16 0,2 7-26 15,7 0-15-15,0 2-18 0,1 3-18 16,1 1-31-16,0 0-34 0,1 2-27 0,0 0-24 0,2 1 1 16,6 2 4-16,2 4 7 0,8-1 13 15,2 3 7-15,-2 2 6 0,2 0 5 0,1 0 1 16,4 1-2-16,-2 1-1 0,5 3-1 0,0-3-3 16,0 3-4-16,3 2-4 0,-1-1-5 0,1-1-6 15,-2 1-2-15,0 2-3 0,0 0 0 16,0 1-1-16,-1-2-2 0,1 1-3 0,-4 4-1 15,0-3-1-15,-4 0 0 0,-3-1 3 0,1 4 3 16,-6-1 1-16,2-3 0 0,-4-3 0 0,-1-8-6 16,0 0-1-16,-3-2-2 0,-2-2-9 0,0-1-15 15,-2-3-23-15,-1-1-20 0,-2-1-49 16,0-4-106-16,0-6-222 0,1-6-593 0,1-8-265 16</inkml:trace>
  <inkml:trace contextRef="#ctx0" brushRef="#br0" timeOffset="254.865">1997 2330 1929 0,'-4'-6'255'0,"-4"-1"-21"0,2 0-45 15,3 3-41-15,3 4-26 0,-1 1-42 0,1 1-43 16,-1 1-32-16,0 2-9 0,-2 5 7 16,-1 8 7-16,1 10 15 0,-6 8 9 15,-1 6 4-15,-2 6 1 0,-5 8 2 0,-1 6-6 0,-4 9-6 16,-1 4-2-16,-5 6-7 0,3 2-2 15,-2 0-5-15,1-5-2 0,1-8 0 0,3-10-2 16,3-11-3-16,4-10 0 0,3-8-2 16,0-6-3-16,5-3 0 0,0-5-3 0,0-1-9 0,1-5-16 15,2-5-22-15,4-3-16 0,-1-5-102 16,-1-6-235-16,1-7-794 0,-3-12-260 0</inkml:trace>
  <inkml:trace contextRef="#ctx0" brushRef="#br0" timeOffset="581.48">1122 2020 2344 0,'-12'-8'116'16,"-4"-2"35"-16,3 0 26 0,5 2-14 0,7 2-33 15,1-1-34-15,0 0-32 0,4 3-24 16,1-3-14-16,4-2-11 0,6 1-7 0,13-7-3 15,13-3 2-15,12 2-1 0,11-3 2 0,1 2-2 16,4 0-1-16,3 3 0 0,-2-1-1 0,0 2 2 16,-4-1 5-16,1 1 0 0,-3 2-4 15,-6-2 1-15,-6 4-9 0,-6 3 5 0,-9 1-2 16,-7 3 0-16,-6 0-2 0,-11 0 1 0,-8 2 4 16,-3 2 4-16,-2-2 11 0,0 0 4 0,-2 0 5 15,1-2 1-15,1 4 0 0,-2-2-1 0,1 1-5 16,0 0-6-16,-4-1-10 0,0 1-7 0,-8-1-5 15,-1 4-14-15,0-1-10 0,-2 4-27 16,4 4-42-16,1 1-65 0,1 4-155 0,-1 5-403 16,4 2-939-16</inkml:trace>
  <inkml:trace contextRef="#ctx0" brushRef="#br0" timeOffset="2179.097">3185 2312 1179 0,'-10'-14'628'0,"-7"-3"-463"16,-1-2 3-16,0 5-2 0,6 2-16 0,-2 2-19 15,-2 2-27-15,-1 0-19 0,4 5-24 16,-5 2-21-16,2 5-16 0,-4 5-16 0,-3 3-5 16,-4 5-1-16,-4 5 6 0,-3 4 0 0,0 4 2 15,0 6 1-15,2 1-2 0,2 5 0 0,2 5 2 16,2 3 1-16,4 5-3 0,3 0-2 16,10-3-4-16,7-4 0 0,7-6 4 0,12-5 1 15,3-8 5-15,10-5 7 0,10-6-1 0,5-6 9 16,12-9-2-16,7-6-6 0,5-9-2 15,5-9-8-15,0-4-6 0,-5-6-6 0,-2-6-6 16,-4-3 0-16,-6-6-6 0,-6-6-2 0,-6-6-3 16,-2-4-1-16,-3-4 5 0,-4-3 0 0,-3-2 3 15,-3-1 0-15,-7-4 3 0,-5-1 5 0,-5 1 6 16,-6 6-1-16,-6 9 1 0,-4 5 3 16,-5 7 1-16,-4 5 6 0,-2 6 8 0,-2 8 6 15,-2 7 7-15,1 5 8 0,1 3 3 0,6 9 1 16,2 1-12-16,4 5-14 0,2 1-17 0,0 3-17 15,-1 2-1-15,-4 10 1 0,0 10 12 0,-4 6 6 16,2 11-1-16,1 5-2 0,5 6-2 16,1 6-1-16,4 5 2 0,-1 8 5 0,1 5-1 15,1 1 3-15,2 1-1 0,0-6 1 16,4-8-1-16,2-11-1 0,4-9 0 0,1-13-4 16,0-12 0-16,-2-7 0 0,-4-7-3 15,-1-4 5-15,0-3 5 0,-1-2 1 0,0-6 2 0,2-6 0 16,2-7-2-16,2-6-4 0,1-4 1 0,0-2-6 15,1-2-2-15,-1 3-1 0,0 0-4 16,-3 7 3-16,0 3 1 0,0 6-1 0,-2 2 0 16,-1 2-7-16,2 3-4 0,-3 4-4 0,5 3-3 15,-3 2 0-15,2 3 2 0,3 3 2 16,0 4 3-16,4 3 8 0,2 2 4 0,0 2 3 0,3 2 9 16,1 0-6-16,3 2 0 0,2-1 1 15,4-1-3-15,-1 1 1 0,5-5 3 0,0-1-2 16,2-7-5-16,0-1 3 0,0-5 1 0,3-5-2 15,-3-3 5-15,-1-6-6 0,-4-2-1 16,-1-5 2-16,-5-1-1 0,1-6 2 0,-2-1 2 16,-4-5-2-16,-1 0 0 0,-4-2 0 0,-1 1 2 15,-2 0 3-15,-6 1 9 0,-6 4 5 0,-4 5 2 16,-5 1-4-16,-4 5-6 0,-4 6 0 0,-3-3-5 16,-4 7 0-16,-3 3 1 0,-3 2-4 15,-2 6 0-15,-5 3 2 0,1 3 1 0,1 5-3 16,0 5 0-16,-3 1-2 0,1 8-6 0,6 4 5 15,1-2 0-15,8 4-1 0,4-3 2 16,5-1-1-16,4 2-1 0,4-1 2 0,4 0 4 16,5-2-4-16,7-4-2 0,0-3 0 0,8-4-3 15,1-6 5-15,6-3 3 0,-2-4 1 0,2-4 0 16,-1-4-2-16,-5-1-1 0,2-4 1 0,-1-4 2 16,-4-5 2-16,-2 0 0 0,-1-4-1 0,-4-1-6 15,2 1 6-15,-4-3 1 0,-3-1 2 16,-1 1 2-16,-1-3-6 0,-3 3-2 0,-3-1 0 15,-2 1 2-15,-2 1 0 0,0 0 0 16,-1 3 3-16,0 3-3 0,2 2 6 0,-3 3 2 16,1 2 6-16,2 0 3 0,-1 4 1 0,1 0-5 15,0 4-5-15,2 2-5 0,-1 2-7 0,1-2-10 16,0 1-12-16,0 3-2 0,0 3 2 16,0 9 11-16,0 6 10 0,3 2 6 0,-1 3-4 15,2 4-1-15,3-2 0 0,-1 1-5 0,3 0 3 16,0-1 4-16,1 0-1 0,0 1 1 0,2-4-1 15,2-2-2-15,-1-3 1 0,-2-4 1 0,2 0-2 16,4-4 0-16,-3-4 0 0,9-2-2 16,2-4 5-16,0-7 2 0,3-2 1 0,2-3 0 15,-5-3 2-15,-1-2-1 0,-6-4 2 0,1 0-1 16,-2-1-1-16,1-4-3 0,2 1-2 16,-1-2 0-16,2 0-1 0,-1 0 3 0,0-2-1 15,1-1 0-15,0-1-2 0,4 1-4 0,-2 1 4 16,-5 5 0-16,-4 4 4 0,-3 4 5 0,-5-1 0 15,-1 4-2-15,0-3-1 0,-2 4-1 0,0 1 0 16,1 4 4-16,-4 2-1 0,0 3-4 0,0-1-3 16,0 1-5-16,0 0-8 0,0 1-10 15,-4 2 1-15,4 5 0 0,0 8 11 0,4 3 9 16,-4 5 2-16,0 2 2 0,1 2-2 0,-1-3-2 16,2 2 0-16,-1-2-2 0,2-5 2 15,4 0 1-15,3-4-2 0,2-2 1 0,6 0 0 16,3-2 1-16,4-2 3 0,3-6 0 0,1-3 2 15,1-6-3-15,-1-1 2 0,-3-6-1 0,3-4-1 16,0-2 3-16,-1-5-1 0,-2-5 0 0,-1-3-1 16,-2-5 1-16,-2-4-1 0,0-1 5 15,-2-3-3-15,-1 2-2 0,-1 2-1 0,-1-1-2 16,-2 1 4-16,-4 1 4 0,-5 3 5 0,-4 1 4 16,-2 5-1-16,-1 3-3 0,-4 2 2 15,2 5 1-15,-3 1 1 0,3 3 2 0,-2 8-1 0,3 1-2 16,0 2 1-16,0 4-1 0,2-1-7 15,1 1-6-15,0 1-15 0,0 3-2 0,0 3 1 16,-1 11 4-16,0 7 8 0,1 5 2 0,0 5-6 16,2 0-3-16,2 7 3 0,0 1 0 15,-2 1 4-15,1 2 4 0,-2 3-2 0,-2 3-2 16,-2 3 2-16,1 3-5 0,1-4 3 16,0-4-5-16,1-7-14 0,1-8-11 0,1-5-14 15,5-7-8-15,0-5-5 0,0-6-17 0,1-6-20 16,0-2-21-16,-2-6-36 0,2-2-68 0,2-8-146 15,2-5-309-15,0-5-908 0</inkml:trace>
  <inkml:trace contextRef="#ctx0" brushRef="#br0" timeOffset="2390.9179">5904 1871 1909 0,'5'-9'310'0,"1"-2"-67"0,8-5-79 15,3 4-28-15,7 1-1 0,2-2-17 16,7 1-21-16,1 0-20 0,5 1-14 0,4-1-9 15,-1 1-2-15,5 0-9 0,-3 0-11 0,3 2-7 16,4 0-8-16,-2 2-3 0,-5 1 3 16,-3-1-3-16,-12 6-2 0,-9-3-4 0,-10 1-3 15,-5 3 0-15,-1-1-6 0,-4 1 3 0,0 0-10 16,-1 0-5-16,-4 4 1 0,2 1-6 0,-2 3-20 16,-7 5-37-16,-2 3-101 0,-8-1-261 15,-8 5-1256-15</inkml:trace>
  <inkml:trace contextRef="#ctx0" brushRef="#br0" timeOffset="3036.5664">1496 3939 309 0,'-9'-1'688'0,"-1"0"-526"0,0 1 10 15,2 1 33-15,6-1 34 0,1 1 3 0,-1-1-26 16,2 0-41-16,-1 0-38 0,1 1-30 16,1-1-19-16,-1 1-18 0,0-1-12 0,1 0-10 0,-1 2-11 15,0-2-6-15,1 2-3 0,-2-2-2 0,1 1 1 16,0-1 1-16,0 0-4 0,1 0-1 16,0 0 1-16,-1 0-3 0,0 0-1 0,1 0-3 15,0 0-2-15,4 0-4 0,-4 2 4 0,2-1 7 16,7-1 6-16,7 1 10 0,6 1-2 15,9-2-3-15,8-2-4 0,6 1-7 0,2-2 2 16,10-3-3-16,3 1-2 0,7-4-1 0,6-1-5 16,8-3-1-16,6-1 0 0,5-1 3 0,4-2-2 15,6-2-1-15,4-2 0 0,8-4-3 16,6-1 0-16,11-8 1 0,3 2-1 0,6-5 5 16,5 2-1-16,2-3 1 0,9-2-1 0,3 1 1 15,1-3-3-15,0 4-2 0,-3 0 5 16,-5 0-4-16,-3 2 2 0,-3 1 1 0,-10 2-5 15,-9 2 2-15,-6 4-2 0,-10 0-1 0,-10 6-1 0,-11 0 2 16,-14 2 1-16,-17 3 1 16,-15 2 6-16,-14 5-2 0,-12 0 4 0,-10 5 3 0,-7 2-9 15,-2 1 7-15,-1 1-9 0,0 1-4 16,-5-2-6-16,0 1-6 0,-5 1-6 0,-5 0-6 16,-11 4 2-16,-4 1-10 0,-2 2-5 0,-2 2-13 15,-2 0-25-15,0 3-28 0,2 0-49 0,-3 5-86 16,2 2-204-16,-5 2-1113 0</inkml:trace>
  <inkml:trace contextRef="#ctx0" brushRef="#br0" timeOffset="3505.2585">2588 4080 2219 0,'-35'-2'225'0,"-11"-1"-199"0,-6 3-10 16,17 5-12-16,12 1 0 0,8-1 0 0,9-4 19 15,3 1 47-15,2-1 28 0,4-1 14 0,-2 3-12 16,3-3-36-16,-2 0-8 0,9 2 6 16,6 0 15-16,12-2 5 0,14-2-8 0,9-3-13 15,18-3-15-15,6 0-15 0,11-3-8 0,7 2-1 16,9-5-6-16,5-2 4 0,2-3 1 15,2-2-5-15,5-1 2 0,6 1 0 0,8-2-1 16,6-2 3-16,7 0-1 0,1 0-2 0,0 0-1 16,1 1-2-16,-1 2-2 0,-2 1 3 0,-8-1-2 15,-6 1 2-15,-8 1 0 0,-8-2-3 0,-11 2-2 16,-10 0 0-16,-12 2-3 0,-14 4 4 16,-12 0 0-16,-15 4 0 0,-13 2 4 0,-8 2 2 15,-11 2 4-15,-4 3 1 0,-3 0 2 16,-1 1-7-16,-3 0-6 0,4 0-4 0,-2-1-6 15,1 2 1-15,0-1-2 0,0 0-1 0,1 2 1 16,-1-2-1-16,-2-1 0 0,-2 1-1 0,0-3 4 16,0 3-2-16,3-2 1 0,2 2-2 15,0 2-4-15,0-2 1 0,0-2-11 0,0 2-17 0,0-1-27 16,-1 0-67-16,-3-2-128 0,-1 1-556 16,-4 0-996-16</inkml:trace>
  <inkml:trace contextRef="#ctx0" brushRef="#br0" timeOffset="12304.3176">7896 2869 1 0,'-3'-9'0'0,"2"-6"0"0,0-2 224 0,0 3 142 0,0-1-39 16,0 1-29-16,0 2-27 0,0-4-22 16,1 4-27-16,-3-2-29 0,3 3-26 0,0 0-20 15,0 4-16-15,-1 3-24 0,1 1-23 0,0 2-28 16,0 1-29-16,-1 1-30 0,1 0-10 0,1 4-2 15,0 4 8-15,3 8 17 0,-3 5 0 0,-1 9 1 16,-2 6-1-16,-3 8 0 0,2 6-2 16,-4 3 3-16,-2 3-1 0,4 2-8 0,-2-3 3 15,-1-1-1-15,5-6 0 0,-4-8 3 0,4-6-4 16,1-8 1-16,0-4 0 0,-1-5-2 16,1-5 1-16,2-4 2 0,0-2 11 0,0-7 28 15,0 0 28-15,0-2 27 0,0 0 2 0,0-3-24 16,0-8-31-16,-1-6-28 0,0-5-15 15,0-6-3-15,0 0 5 0,-3-5-2 0,2-1 0 0,2-2 5 16,-1 1-6-16,2-5-2 0,-1 1 0 16,2-4-2-16,3-3 2 0,-2-2 0 0,3 1 0 15,-2 4 0-15,3 4 0 0,-2 5 2 0,3 2 2 16,0 3 4-16,0 4-3 0,3 3-2 0,-2 5 1 16,-2 2-7-16,3 3 8 0,-2 7 2 0,0-1-3 15,-5 4-1-15,2 3-2 0,0 1-5 16,1 1 2-16,-1 4 4 0,4 2-5 0,2 0 2 15,0 5 0-15,0 4-5 0,4 4 6 0,-2 3 0 16,0 2 0-16,2 2 2 0,-2 1-2 16,-2 5 0-16,3-1 1 0,1 5 2 0,-4-1-2 15,6 6-1-15,-4 1 0 0,4-5-2 0,-4-1 1 16,5-6 1-16,-5-4 0 0,0-2 0 0,4-2-4 16,-6-2-3-16,1-1-7 0,-2 0-12 15,-2-2-20-15,0-4-26 0,-5 1-32 0,-1-5-34 16,1-1-30-16,-6-4-32 0,0-3-63 0,0-2-158 15,-7-4-431-15,-6-3-314 0</inkml:trace>
  <inkml:trace contextRef="#ctx0" brushRef="#br0" timeOffset="12475.2033">7919 3140 570 0,'-17'0'409'0,"-3"-1"-29"0,-3 0-71 16,6 0-17-16,6-1-23 0,5 1-23 0,1 0-70 15,5 0-65-15,0 0-47 0,2 0-39 16,2-1-20-16,1 0-9 0,6-5 6 0,6-1 4 15,5 0-3-15,7-2-2 0,4 2-1 0,7-2-3 16,3 1 0-16,3 0-4 0,4 1-21 0,2-3-41 16,0 3-83-16,5-3-166 0,-2 1-424 15,2-3-746-15</inkml:trace>
  <inkml:trace contextRef="#ctx0" brushRef="#br0" timeOffset="13013.2713">8965 2848 1635 0,'-10'1'131'0,"-6"1"26"0,-3 0 14 15,5 4 1-15,-1-3-20 0,-3 2-43 0,1 1-35 16,-3-2-15-16,1 3-11 0,4-3-4 16,0 1-5-16,5-3-4 0,4 1 1 0,0-3 5 15,2 0 10-15,0 0 7 0,3 0 3 0,0-2-5 16,0-1-13-16,0-3-14 0,0-3-10 0,0 0-6 15,1-3-5-15,1-1-1 0,1-3-5 0,0 4-2 16,7-5-3-16,1 1-2 0,0 1 0 0,2-2 1 16,4 3-1-16,-3 2 0 0,-1 4-3 15,3 3-2-15,-2 2-1 0,-2 4-2 0,5 3 4 16,-3 4 0-16,0 1 3 0,3 6 2 0,-3 2 1 16,1 3 3-16,0 2 0 0,-2 4 1 0,-3 3 0 15,-4 6 0-15,-5 5 2 0,-5 2 2 16,-6 4 0-16,-7 2 0 0,-4 0 0 0,-5 5-2 15,-1 1 0-15,-4 0 3 0,-2 0-3 0,-4-3 2 16,2-4-2-16,-1-5-2 0,6-7 3 16,1-9 0-16,8-11 7 0,4-8 6 0,4-4 6 15,-2-7 5-15,3-3-2 0,1-5-4 0,-3-7-7 16,6-3-6-16,4-6-7 0,-1-2-3 0,5-1 0 16,3-1-4-16,5 6-2 0,3 3-2 15,6 3-6-15,-1 1-1 0,5 2 2 0,3 2 2 16,5 1 1-16,0 3 5 0,3 2-1 0,0 5 1 15,1 0 1-15,-1 7-2 0,0 0 1 0,0 3 1 16,-2 3-1-16,-1 3 2 0,-2 3 1 0,-1 2-1 16,-3 1 3-16,-1 2 1 0,-2-4-2 0,-4 3-3 15,-1 3-6-15,-2-3-13 0,-1 2-27 16,0-3-28-16,2-4-29 0,-3-2-35 0,2-5-52 16,0-3-91-16,2-5-186 0,4-5-411 0,2-6-67 15</inkml:trace>
  <inkml:trace contextRef="#ctx0" brushRef="#br0" timeOffset="13267.0671">9442 2913 1023 0,'-4'-4'379'0,"2"-4"-104"0,1 1-59 0,1 1-25 16,1 1-26-16,1 2-15 0,3 0-24 0,-4 0-27 15,1 0-25-15,-1 1-18 0,3-1-15 16,0-1-6-16,0-1-1 0,2 0-5 0,4-1-3 15,0-1-7-15,1-1-5 0,1 2-6 0,4 0-4 16,3 1 0-16,-4-2-2 0,5 1-1 0,-1 3 0 16,0-1 0-16,-1 1-4 0,0 1-3 0,-1 1-4 15,1 1-15-15,-4 0-19 0,3 2-32 16,-5 2-48-16,-2 0-65 0,0-1-70 0,-4 4-54 16,-6 2-83-16,-5 1-211 0,-6 4-132 0,-1 2 558 15</inkml:trace>
  <inkml:trace contextRef="#ctx0" brushRef="#br0" timeOffset="13443.2827">9412 3139 1 0,'-9'7'217'0,"-1"2"187"16,0-1-166-16,6-2-99 0,4-3-35 0,0-2-2 15,0-1 13-15,2 0 22 0,-1 0 11 16,0-1 7-16,0 1 74 0,3 0 42 0,6-1-10 16,6 0-28-16,4-5-99 0,3 3-75 0,5-2-26 15,-3 1-15-15,2 0-6 0,-4 1-1 16,1-2-1-16,-2 2-3 0,1 1-3 0,-3-1-6 15,7-1-14-15,0 2-37 0,0-3-93 0,1 1-243 16,-2-1-1187-16</inkml:trace>
  <inkml:trace contextRef="#ctx0" brushRef="#br0" timeOffset="15389.2314">6977 1284 1298 0,'0'-6'247'0,"0"-1"-15"0,0 0-54 16,0 5-53-16,1 2-51 0,-1 1-44 0,0 0-43 15,0 0-5-15,3 2 3 0,3 3 11 0,3 3 22 16,2 5-5-16,-1 2 2 0,3 5-2 0,2 1 0 16,-4 2 2-16,-1 3 1 0,1-3 1 0,-4 2 8 15,-3 2 7-15,-2-1-1 0,2-2-1 0,-3-4-8 16,0-4-12-16,0-7 2 0,-1-3-2 15,0-5 17-15,0-2 36 0,0 0 30 0,1-2 44 16,-1 2 21-16,0-5-35 0,0-4-36 0,0-6-48 16,5-7-39-16,-2-6 0 0,0 0 2 0,5-4-2 15,-2 0-5-15,6 1 5 16,-2 0-7-16,3 2 3 0,-2 3 3 0,-1 4 0 16,0 4-1-16,1 3 2 0,-3 5 2 0,-3 1-4 15,2 6 2-15,0 0-7 0,-3 3-8 0,5 3 4 16,0 3-2-16,3 6 6 0,-1 2 6 0,5 8-1 15,-3 1 2-15,-2 4 1 0,2 2 1 0,-3-2-3 16,2 0 5-16,-5-2 1 0,1 2-2 0,0 1 2 16,-5-1-2-16,3 4 4 0,-2-2-1 15,-2 2-3-15,3-2-6 0,-2-1-23 0,3-5-30 16,-2-8-33-16,5-3-29 0,-1-5-33 0,1-6-41 16,3-3-69-16,3-8-119 0,3-5-245 0,3-7-511 15</inkml:trace>
  <inkml:trace contextRef="#ctx0" brushRef="#br0" timeOffset="15579.6415">7607 1323 52 0,'-1'-6'642'0,"-1"-3"-172"0,-3-1-155 0,3 2-37 15,2 0-54-15,0 2-49 0,1-1-38 0,4 0-39 16,-2 0-22-16,4-3-18 0,3 1-13 16,-3 3-11-16,6-1-11 0,-1 1-11 15,0 2-6-15,1 1-1 0,3 1-3 0,1 3 0 0,-2-1-2 16,6 3 0-16,-2 1 1 0,2-1-1 15,1 1 2-15,-1 1-9 0,-1 1-25 0,0 2-63 16,0 0-118-16,-1 1-173 0,1 3-471 0,-8 4-209 16</inkml:trace>
  <inkml:trace contextRef="#ctx0" brushRef="#br0" timeOffset="15992.1305">7676 1556 806 0,'-3'-4'427'0,"-2"1"-94"0,3-2-163 0,5 1-75 16,5-2-63-16,5-5-36 0,6-3 11 16,8-4-1-16,6-1 1 0,6-3-4 0,4-3-1 15,7-2-4-15,1-4-3 0,1 0-2 16,-2-3-3-16,-3 0 1 0,-7 1 2 0,-5 1 7 16,-2 3 7-16,-6-1 3 0,-4 2 12 0,-5 2 20 15,-9 4 33-15,-6 3 36 0,-2 2 27 16,-3 4 3-16,-1 2-11 0,-5 4-23 0,-1-2-27 15,-1 8-26-15,-2-1-19 0,-7 4-18 0,-3 4-9 16,-1 5-2-16,-5 3-1 0,-1 2 2 0,7 0-1 16,2-2-2-16,7 0-5 0,4-4-5 0,3 3-1 15,5-2 3-15,1 4 3 0,1 0 2 16,5 1 4-16,2-2-2 0,2-1-1 0,5 1 1 16,2-1-1-16,2 2 2 0,-1 1 0 0,-1 1-2 15,3 2-3-15,-7 0-1 0,4 1 3 0,-7-1 2 16,-1 0 1-16,-4-3 0 0,0 0-1 0,-4 1 2 15,-3-6 2-15,-5 4 7 0,-1-1 8 0,-3 1 5 16,-3 1 3-16,-3 0 0 0,-6 0-1 16,-3 0-4-16,-4 0-2 0,-1-1-10 0,-1-1-17 15,1-1-27-15,1-5-51 0,1 2-82 16,6-4-158-16,-4-1-328 0,5 1-892 0</inkml:trace>
  <inkml:trace contextRef="#ctx0" brushRef="#br0" timeOffset="16255.832">7129 2076 2249 0,'-6'-7'236'0,"-1"0"14"0,-2 0-58 15,7 1-44-15,0-1-46 0,4-2-37 0,0-2-23 16,6-2-15-16,3-5-10 0,8-3-6 0,8-4-5 15,11 0-7-15,6-3 3 0,5 0 1 16,6 2-1-16,1 1 9 0,2 1-4 0,-3 4 0 16,2 0 2-16,-6 3-9 0,-3 0-4 0,-4 3-9 15,-3-1-17-15,-4 4-27 0,-5 0-40 0,-7 4-53 16,0-1-76-16,-8 3-140 0,-1 0-282 16,-7 5-882-16</inkml:trace>
  <inkml:trace contextRef="#ctx0" brushRef="#br0" timeOffset="16526.3897">7140 2307 891 0,'-20'12'494'0,"-4"0"-111"16,1 2-84-16,8-7-50 0,13-4-38 16,2-3-37-16,1-2-32 0,-1 1-20 0,7-2-14 15,6-2-17-15,8-7-13 0,16-7-14 0,10-6-20 16,14-5-12-16,11-7-6 0,9-6-4 0,6-4-2 15,-1-2-1-15,2 2-6 0,-9 3 0 16,-5 2-4-16,-4 6 2 0,-9 0-3 0,-7 7-4 16,-7 3-2-16,-9 5 3 0,-8 5 1 15,-7 4 5-15,-5 2 2 0,-7 1-3 0,-2 4-2 0,-5 1-3 16,-3 3-1-16,2 1-5 0,-4 0-6 16,1 0-19-16,-3 1-37 0,3-1-83 0,-2 1-74 15,-5 5-228-15,2 2-1237 0</inkml:trace>
  <inkml:trace contextRef="#ctx0" brushRef="#br0" timeOffset="21346.2341">2338 6243 366 0,'-3'-7'418'15,"1"-1"-80"-15,1-2-66 0,1 1-5 0,1 2-17 16,-1 0-22-16,0 0-33 0,2 2-43 0,-2 1-30 15,0 3-24-15,1 1-28 0,-1 0-23 0,0 0-20 16,0 0-15-16,0 0-10 0,0 1-9 0,0-1-13 16,0 2-18-16,0-1 4 0,2 3 7 15,-1 3 13-15,1 4 20 0,-1 3-3 0,2 2-1 16,0 2 0-16,0 2 2 0,-2 1 2 0,2 4 3 16,0 3 5-16,-2 1 2 0,1 5-5 15,-1-1 2-15,2-1-8 0,1 0-2 0,-1-3 0 16,1-1-3-16,0-1 3 0,-1 1-1 0,5-3 6 15,-3 0-1-15,2-2 4 0,0-4 6 0,3 1 0 16,-3-5 13-16,2-3 12 0,2-1 9 16,4-3 5-16,0-3-3 0,6-3-11 0,-3-3-8 15,0-4-2-15,2-1-4 0,-3-2-1 0,1-3 0 16,2-3-7-16,1-1 2 0,1-2-2 0,0-1-4 16,-3-2 2-16,1 1-5 0,-4-1 2 15,0-2 2-15,-3 0 1 0,-3 0-1 0,-2-1-2 0,0 0-2 16,-3-1-5-16,2-1 8 0,-5 2 0 0,-1-2-2 15,-1 0 3-15,0 0-11 0,0 0 0 16,0 0-2-16,0 1-2 0,0 1 1 0,-2 2-1 16,1 3 1-16,-3 4-1 0,2 0 2 0,1 4 2 15,0-2 2-15,-1 3 2 0,1 0-4 16,0 0 0-16,-1 2-2 0,1-2-2 0,-1 2 0 16,1 1 0-16,1 0-1 0,-1 2-1 0,0 1 0 15,1 1 0-15,-1 1 0 0,1 0 2 0,0 1-4 16,0 0-5-16,0 0-6 0,0 0-11 15,-1 0-7-15,1 2 2 0,0 2-4 0,0 3-14 16,-2 2-17-16,2 2-36 0,-1 2-51 0,-1 2-65 16,2-3-129-16,0 3-302 0,0-2-890 0</inkml:trace>
  <inkml:trace contextRef="#ctx0" brushRef="#br0" timeOffset="21709.1746">3358 6172 939 0,'0'-7'372'0,"0"-1"-69"0,2-3-68 16,-1 1-16-16,0 2-5 0,-1-2-17 0,0 4-41 15,-1 0-37-15,0 2-32 0,-1 0-23 0,2 2-10 16,-1 1-12-16,-1 1-14 0,1 1-17 15,-3 1-9-15,-4 2-6 0,0 1-1 0,-3 4 10 16,-5 4-1-16,-2 1 1 0,-1 3-1 0,-1 2-5 16,2 2 2-16,-1 2 1 0,2 3-1 0,3 0 1 15,0 3-1-15,4-1-1 0,2 1 1 16,2 1 3-16,4-4-4 0,3-1 2 0,2-2 1 16,3-4-1-16,3 0 7 0,1-2 4 0,4-3 7 15,4-2 3-15,4-1 2 0,1-3 1 16,3-3-2-16,-1 1-2 0,2-4-7 0,-1-1-6 0,0-1-9 15,3-1-12-15,-1-1-16 0,-4-2-37 16,3 0-50-16,-4-1-72 0,1 1-141 16,-4-3-375-16,2-4-819 0</inkml:trace>
  <inkml:trace contextRef="#ctx0" brushRef="#br0" timeOffset="22110.5664">3966 6116 902 0,'-1'-9'523'0,"-2"0"-160"16,1-4-88-16,1 4-33 0,-2 0-31 0,2 1-35 15,0-1-41-15,0 3-32 0,-2 0-21 16,2 3-17-16,1 1-7 0,-1 2-16 0,1 0-14 0,0 1-20 16,0-1-19-16,0 2-8 0,-2 3-1 15,-3 3 12-15,-1 6 5 0,-3 1 4 0,1 5 3 16,-2 0-7-16,-3 6 8 0,-2 3 0 15,1 2 2-15,-1 1 1 0,1 5-3 0,1-1-2 16,4 1-1-16,-1-3 1 0,5-1 1 0,1 0-1 16,4-5 1-16,1 1-4 0,7-3 3 15,2-1 3-15,2-3 4 0,5-4 8 0,5-1 3 16,1-3 5-16,6-4 0 0,3-3-2 0,3-2-3 16,0-3-7-16,-3-1-1 0,0-2-5 0,-2-1 0 15,-3-2 1-15,0 0 0 0,-3 1 0 0,-3-3-3 16,-7 0-1-16,-1 0 1 0,-5 2 2 0,-3-2 1 15,-3 2 0-15,-1 0 0 0,-1-2-5 0,-1 1 1 16,-1 1-5-16,-3-2-4 0,0 3-5 16,-2-3-10-16,0 4-17 0,2-1-24 0,1 1-51 15,1 1-80-15,-1-1-184 0,2 1-600 0,1-2-608 16</inkml:trace>
  <inkml:trace contextRef="#ctx0" brushRef="#br0" timeOffset="22450.9418">5227 6289 1794 0,'-19'-6'283'0,"-3"-3"-65"15,-3 1-25-15,10 1 1 0,6 4-12 0,2-1-39 16,3 1-32-16,0 0-24 0,0 1-14 0,4 2-14 15,0-1-14-15,0 1-16 0,1-1-6 0,-1-2-7 16,3 3-3-16,-2 0-2 0,2 3-5 16,1-3-3-16,4-3-2 0,7 2 0 0,6-2-2 15,2 3 2-15,2-1 0 0,2 0 1 16,-1 0 1-16,0 0-2 0,0-1 1 0,-1 1-1 0,-4 0 1 16,2 1-2-16,-5-1 0 0,-1 2 0 15,-3-1-3-15,-2 1 3 0,-1 0-4 0,-4 1-8 16,1 0-13-16,-3 0-26 0,-1 2-31 0,-1 2-40 15,2-1-45-15,-5 1-54 0,-1 1-80 16,-4 1-121-16,-1 0-399 0,-5 1-444 0</inkml:trace>
  <inkml:trace contextRef="#ctx0" brushRef="#br0" timeOffset="22737.5982">4923 6585 526 0,'-8'5'318'0,"1"4"-88"0,1-1-38 0,3-2-3 15,3-3 13-15,1 1 30 0,1-1 22 16,0-1 2-16,7 1-1 0,1 0-34 0,3 1-45 0,14 0-42 16,4-3-41-16,6 0-30 0,8-1-19 15,1-2-11-15,2-1-8 0,0 1-4 0,0-2-3 16,-5-1-7-16,-1-2 1 0,-2 3-2 16,-4-2-3-16,-1 1 2 0,-4-2-2 15,-1 1-1-15,-1 2 4 0,-8-2 1 0,-5 2-2 0,-4-1 2 16,-3 2 0-16,-3 0 0 0,-1 3 5 0,-3-2 3 15,-2 1 1-15,0 2 4 0,-2-1-5 16,0 0-3-16,-1 0-5 0,0-2-9 0,-4 0-4 16,-2-1-7-16,-4 3-2 0,2-2-6 0,-6 2-8 15,3 2-26-15,-2 1-49 0,4 3-86 0,1 0-221 16,-1 4-1111-16</inkml:trace>
  <inkml:trace contextRef="#ctx0" brushRef="#br0" timeOffset="25003.5512">6396 5979 401 0,'-10'-7'273'16,"-1"0"53"-16,-2-5-14 0,0 5-32 0,6 2-15 15,1 0-20-15,1-1-27 0,2 3-37 16,2 1-51-16,1 1-52 0,1 1-50 0,2 1-37 16,-2 1-10-16,3 1 8 0,1 3 15 0,5 3 21 15,4 2 7-15,0 3 3 0,9 6-2 16,2 0-3-16,1 5-2 0,-1-1-3 0,1 0-5 16,0 3 1-16,-3 1-3 0,3 0-2 0,-5 3 0 15,1 0-2-15,4-1 0 0,-4 1-1 0,0-3-1 16,0-2 0-16,2 1 0 0,-5-3 2 15,-1-1 0-15,0-2-2 0,-6-5 2 0,3 1-2 16,-4-2 3-16,-1-2 1 0,-4-1-1 0,2-2-2 16,-2 0-3-16,-2-3-6 0,-3-2-6 0,2-1-17 15,0-2-16-15,-2-3-14 0,0 1-23 0,-1-5-75 16,1-2-133-16,1-6-224 0,5-3-508 16,-5-6-84-16</inkml:trace>
  <inkml:trace contextRef="#ctx0" brushRef="#br0" timeOffset="25257.2003">6861 6041 1235 0,'-5'-12'348'0,"0"-4"23"0,-2-1-80 0,6 6-46 15,-1 5-40-15,0 3-50 0,0 2-50 0,2 1-44 16,0 1-43-16,0 0-31 0,0 4-4 16,0 4 2-16,-1 5 8 0,-1 5 19 0,0 6 4 15,-4 3 3-15,1 2 1 0,-3 1 1 0,-1 5 1 16,-1 0 2-16,-4 4 0 0,-3 5 0 15,-3 5-1-15,-6 2-6 0,0 4 1 0,-1 0-2 16,4-3-3-16,3-6 2 0,4-7-4 16,2-8-1-16,5-7-1 0,4-4-1 0,-4-4 3 0,2-4-3 15,1-2-1-15,1-3-3 0,3-3-10 16,1-4-9-16,-1-1-24 0,2-4-66 0,-3-2-102 0,2-5-262 16,1-5-1155-16</inkml:trace>
  <inkml:trace contextRef="#ctx0" brushRef="#br0" timeOffset="25712.5503">6374 5670 665 0,'-5'-5'330'0,"2"1"12"0,-4-2-48 16,5 4-22-16,1 1-33 0,0-1-42 0,1 2-54 15,-1 2-53-15,1-4-32 0,0 4-21 16,0-2-8-16,0 1-4 0,0 0-8 0,0-1 1 16,-1 1-7-16,1-1-4 0,1 1-5 0,-1 0-4 15,0-1 1-15,1 2 1 0,-1-2 5 0,1 3 4 16,0 0 5-16,4 3 9 0,0-2 13 0,2 0 18 15,4-1 13-15,4 0 0 0,5-2-6 0,7-1-18 16,2 0-12-16,2-1-11 0,0-2-5 0,0 2-4 16,-2 0-3-16,-1 0-1 0,-1 1-3 15,0-1 2-15,-3 0 0 0,-3-1 0 0,1 1 2 16,-6 0-2-16,-3 0 3 16,-3 0 1-16,-1-4 5 0,-2 4 6 0,-5 0 5 0,0-1 3 15,2 1-3-15,-4-3-4 0,0 0-5 0,0-1-8 16,0-1-4-16,-2 0-5 0,0 2-4 0,1-2-9 15,0-3-16-15,-1 2-27 0,0 1-35 16,-2-1-44-16,3-1-52 0,0 1-104 0,0 0-152 16,-2-1-423-16,-1 1-487 0</inkml:trace>
  <inkml:trace contextRef="#ctx0" brushRef="#br0" timeOffset="26047.8432">6579 5404 607 0,'-9'-4'305'0,"-2"1"18"0,-1-2-7 0,1 2-29 16,4 0-34-16,-1 2-41 0,3 0-51 0,-1 1-47 16,5 0-39-16,1 0-34 0,0 0-26 0,0 1-16 15,1-1-12-15,0 0 0 0,4 2 6 0,-2 1 12 16,4 0 23-16,1 2 16 0,6 0 11 0,2 2 3 16,5-4-5-16,5 0-12 0,1-1-11 0,5 0-7 15,0-1-8-15,0 1-4 16,-2-1 0-16,-1-1-3 0,-7 1 1 0,-1 0-4 0,-3 0-1 15,-5 1 2-15,-3-2 1 0,-1 0 2 16,-2 0 1-16,-5-1 3 0,0 1 3 0,-2-1 5 16,0 1 3-16,0 0 3 0,0 0-3 0,-1 0-3 15,1 0-6-15,0 1-2 0,0-1-3 0,0 0-5 16,0 0 2-16,0-1-4 0,0 1-3 0,0 0-3 16,0 0-7-16,0 0-18 0,0 0-4 15,2 2-14-15,4 3-25 0,-2 2-27 0,5 0-51 16,0 2-87-16,1 0-98 0,5-1-226 0,-2 6-910 15</inkml:trace>
  <inkml:trace contextRef="#ctx0" brushRef="#br0" timeOffset="28183.5712">8204 6066 1927 0,'0'-12'147'0,"0"-1"32"0,1-4-25 16,2 9-43-16,3 3-34 0,-2 3-27 0,2 0-21 16,-1 2-12-16,2 2-9 0,3 4-2 0,0 6-4 15,0 2 3-15,1 4 2 0,-3 6 1 0,0 2 5 16,-3 3 4-16,1 4 5 0,-5-1 7 0,-3 3 8 16,-5 1-2-16,-2 3 2 0,-1-2-1 15,-4 4-12-15,-4-3 2 0,-1 0-3 0,1-5-6 16,4-5 4-16,4-7-4 0,1-5 0 0,5-6 3 15,-1-6 5-15,4-2 15 0,1-2 21 16,0-1 13-16,0-2-10 0,0-6-15 0,0-6-23 16,0-7-21-16,0-9 4 0,6-4-5 0,-2-4-4 15,5-6 0-15,1-3-2 0,1-4 0 16,9-1 2-16,-1-2-1 0,2-1-4 0,1-3 5 16,1-2-1-16,-3 2 0 0,4 2 8 0,-7 6-6 15,1 7-1-15,0 5 1 0,-6 5-8 0,4 6 9 16,-6 4-1-16,-3 6 0 0,1 7 2 0,-2 5 0 15,-3 3-1-15,-2 0-2 0,-1 3-4 16,1 0-6-16,1 5 2 0,4 1 1 0,2 4 4 0,-2 8 2 16,4 7-1-16,4 4 0 0,-2 7-2 15,0 3 4-15,1 1 0 0,1 3 0 16,-2 2 5-16,-2 4-5 0,-1 0 1 0,-6 2 2 0,-1-1-5 16,-3-1 4-16,-1 2-2 0,-5-1-5 15,2-2-5-15,-2-5-17 0,4-4-16 0,-2-7-21 16,4-3-27-16,1-7-27 0,5-3-44 0,-3-3-71 15,0-7-108-15,1 0-213 0,1-6-529 16</inkml:trace>
  <inkml:trace contextRef="#ctx0" brushRef="#br0" timeOffset="28380.636">8239 6268 882 0,'-13'-1'294'0,"-8"-1"-32"0,3-2-34 15,7 4-37-15,9 0-37 0,2 2-48 0,1-2-60 16,0 0-20-16,2 0 29 0,4 0 28 0,9-3 12 16,8 1-3-16,12-2-38 0,7 0-30 0,2 0-7 15,10 1-8-15,2-2-9 0,4 1-20 0,1 1-57 16,4-2-106-16,-4-1-138 0,-1-2-276 0,-3-1-431 16</inkml:trace>
  <inkml:trace contextRef="#ctx0" brushRef="#br0" timeOffset="28825.2731">9112 6083 1 0,'-2'-2'168'0,"-1"-2"177"16,-5-2-52-16,4 3-76 0,-1 1-67 0,3 0-52 15,0-1-37-15,-2 2-11 0,4-1-7 0,-1 1-6 16,1 1-1-16,0-2 2 0,0 1 3 0,0 0 4 16,0 0 11-16,0-2 5 0,0 1-1 15,0 2 3-15,1-1-8 0,-1 0 6 0,-1 1 0 16,1-2 6-16,0 1 9 0,0 1-2 0,0-3 3 15,0 3-2-15,0-1-7 0,-1 1-4 16,1-2-6-16,0 1-8 0,0 1-4 0,0-1-3 0,-1-2-5 16,1 2-3-16,0 1-3 0,0 0-5 15,0 0-3-15,0 0-4 0,0 0-5 0,0-1-4 16,0 0-2-16,-1 1-2 0,2 0-3 16,-1 0 0-16,0 0-2 0,0 0 0 0,-1 1 1 15,1-1-3-15,0 0 2 0,0 0 0 0,0 0 0 16,0-1 1-16,0 1-2 0,0 0-1 0,0 1 1 15,0-1-1-15,0 0 1 0,0 0 1 16,1 0 0-16,-1 1-1 0,0-1 1 0,0 0 0 16,0 0-2-16,0-1 0 0,0 1 0 0,0 0-3 15,0 0 0-15,0 1-2 0,0-1 0 0,-1 0 0 16,1 0-2-16,0-1-2 0,0 1-2 0,0 0-1 16,0 1 3-16,0-1 3 0,0 3 3 15,-1-1 4-15,1 1 0 0,-1 1-3 0,1-2 2 16,-2 1-1-16,0 0-6 0,1 1-17 0,-1 1-40 15,0 1-78-15,0 0-138 0,-3 4-270 16,2-1-951-16</inkml:trace>
  <inkml:trace contextRef="#ctx0" brushRef="#br0" timeOffset="32062.5143">10643 2495 181 0,'-1'-8'294'0,"-3"-1"-1"0,2-3-44 15,0 2-16-15,2 2 4 0,-1 1-11 0,0 1-28 16,0 2-22-16,0-2-31 0,-1 4-32 0,1-1-25 16,0 3-26-16,-1 1-28 0,1-1-25 15,0 2-29-15,-1 0-5 0,-4 4 9 0,-4 3 9 16,-1 7 18-16,-9 3 4 0,0 4-3 0,-6 4 4 15,1 1 0-15,-5 4 1 0,2 2 2 16,1 3-4-16,0 2-2 0,3 1-2 16,1 0-3-16,2 1-3 0,6-4-2 0,3 1-2 0,2-4 0 15,4-1 3-15,5-6-2 0,2-3 0 0,3-6 2 16,5-3 8-16,0-4 18 0,5-5 20 0,0-2 20 16,7-4 5-16,3-4-8 0,3-3-15 0,7-6-14 15,2-3-9-15,2-3-4 0,-4-2-1 0,0-5-3 16,-2-4-3-16,-5-1 0 15,0-5-3-15,-3 0-1 0,-3 3 0 0,-2-1 0 16,-6 4-3-16,-3-1 2 0,-2 1-2 0,-3 2-1 0,-5 3-3 16,-1 1-1-16,-5 3-6 0,-4 4 0 15,0-2-4-15,-2 4 4 0,0 3-1 0,-5 0-6 16,4 4 0-16,-6 1-6 0,0 4 2 0,-4 1 4 16,1 5-3-16,-4-1 3 0,5 3 0 0,-5 3-1 15,2-3 1-15,1 7-2 0,5-1-13 16,1 3-26-16,5 4-40 0,4-3-48 0,3 4-63 15,3 2-90-15,3 1-127 0,5 1-439 0,5-1-282 16</inkml:trace>
  <inkml:trace contextRef="#ctx0" brushRef="#br0" timeOffset="32259.604">11020 2653 1824 0,'-1'-2'286'0,"-2"-1"-4"15,0 1-85-15,3 1-45 0,0 1-26 0,0 1-26 16,-1 1-29-16,1-2-23 0,0 0-20 0,0 0-15 16,0 1-14-16,-3-1-8 0,3 0-8 0,0 2-3 15,-1-2 6-15,-3 5 5 16,2 1 2-16,0 3-27 0,2 0-59 0,0-1-84 0,6-1-112 16,5-3-203-16,2-3-1018 0</inkml:trace>
  <inkml:trace contextRef="#ctx0" brushRef="#br0" timeOffset="32562.0116">11593 2295 1731 0,'-5'-2'215'0,"-3"-2"-46"16,-3 2-59-16,0 3-17 0,0 1-9 16,-4 4-10-16,-1 1-10 0,-5 4-13 0,2 2-12 15,-1 5-15-15,4 1-12 0,4 0-5 16,2 4-3-16,5 1 2 0,-1 2 0 0,6 1 0 15,2 2 3-15,7-1 3 0,1 0 8 0,5-2 5 16,0 2-4-16,4-2-3 0,0 1-2 0,4-3-5 16,-4 0 5-16,1-1-1 0,-2-2-2 15,-3 0 0-15,1-3-3 0,-4-1-3 0,-2-1 0 16,-5-2 0-16,2 1-2 0,-5-2 2 0,-1 4-2 16,1-2-3-16,-4-3 6 0,1 1 1 0,-1-5-4 15,-3 3 2-15,-2-4-7 0,-3 1-9 0,-1-2-13 16,-4 0-22-16,0-1-33 0,-3 1-49 15,-4-3-85-15,-2-2-126 0,-1-1-314 0,-3-1-799 16</inkml:trace>
  <inkml:trace contextRef="#ctx0" brushRef="#br0" timeOffset="33150.0343">11586 2335 90 0,'30'-16'344'16,"12"-5"-97"-16,8-2-5 0,-2 1-8 16,-3 5 8-16,0 0-18 0,-3 0-29 0,-4 2-25 15,-6 1-30-15,-3 1-13 0,-9 4-17 0,-3 0-11 16,-3 2-6-16,-7 2 4 0,-4 3-1 0,-2 1-15 16,-2 2-26-16,0 1-35 0,-2-1-37 0,-1 3-5 15,-3 3 4-15,-9 6 8 0,-4 4 18 0,-8 2-1 16,2 3-3-16,-1 2-2 0,3 1 1 0,3-2 0 15,5 2-2-15,1 0 0 16,6-2-2-16,4 2-1 0,4-2 3 0,3 3 1 0,5-1 1 16,4 1 2-16,4 0 0 0,2 0 4 0,6-1 4 15,3 1 1-15,4 0 5 0,3-3-7 16,0 2-2-16,0 2-2 0,-1-2-3 0,-4 0 3 16,-4-2 0-16,-2 1-2 0,-4-1-5 0,-2 1 2 15,-5 1-1-15,-4 2 2 0,-2-1 3 16,-5 0-3-16,-3 0 2 0,-6-4-1 0,-2 1-2 15,-5-3 2-15,1-5 1 0,-5-1 1 0,0-5 4 16,-4-2 2-16,-1 0 3 0,-5-4 1 0,0-1 5 16,3-4 3-16,2-1 1 0,6-5 2 15,1-3-1-15,3-5-2 0,2-3-3 0,3-7-6 16,7-5-3-16,3-8-4 0,7-4-4 0,8-6-1 0,5-3 1 16,9-1-6-16,7-2 0 0,2 0-1 15,2-2-4-15,-1 3 7 0,-3 4 0 0,-2 0 1 16,-6 7 4-16,-4 3 0 0,-4 4 3 0,-9 3 6 15,-2 2 7-15,-4 3-3 0,-3 4 3 16,-6 1-5-16,0 1-8 0,-5 2 4 0,-1 4-5 16,-5 3-3-16,-3 5 0 0,-1-2-3 0,-6 6-4 15,-5 4 0-15,-4 3 0 0,-7 8-1 16,-4 1 1-16,-1 7 0 0,4 2-6 0,1 3 5 16,3 3-3-16,5 2-20 0,1 3-31 0,6 4-80 15,10 1-124-15,5 4-217 0,9 2-1027 0</inkml:trace>
  <inkml:trace contextRef="#ctx0" brushRef="#br0" timeOffset="33565.7805">11398 3523 1000 0,'-29'4'96'0,"-7"-1"6"15,-8 2 32-15,10 2 38 0,14-3 31 0,-2 3 7 16,11-4-34-16,1 0-49 0,3 0-45 16,4-1-34-16,1 1-21 0,1-1-8 0,1-1-2 15,0 3 8-15,1-2 12 0,0 0 15 0,2 2 25 16,-1 1 28-16,6-2 22 0,3 0 10 0,7 0-5 15,12-1-21-15,11-5-26 0,9-3-23 16,11-5-21-16,9 0-13 0,1-2-10 0,4 0-5 16,3 2-3-16,-4-3-2 0,-1 3 0 0,-2-3-2 15,-2 3 0-15,-7-1-2 0,-4 3 1 0,-4-1 0 16,-8 2-2-16,-6 2 1 0,-4-1 0 16,-6 2-2-16,-7 1 0 0,-5 2 0 0,-3 1-3 15,-9 1-1-15,-2 0-7 0,-3 0-20 0,-2 1-10 16,1 3-13-16,-4 2-18 0,2 2-10 15,-8 5-40-15,-4 3-49 0,-5 4-88 0,-6 2-153 16,-8 0-449-16,-2 4-575 0</inkml:trace>
  <inkml:trace contextRef="#ctx0" brushRef="#br0" timeOffset="33886.6198">11053 4173 1150 0,'-16'4'376'0,"-1"0"-46"0,-3 2-117 15,13-2-27-15,4-2-7 0,5-2-6 16,0 1-3-16,0-2-25 0,0 1-24 0,0 0-21 16,0-2-5-16,10-2-20 0,10-2-10 0,12-1-13 15,17-7-24-15,13 0-6 0,11-2-5 0,7-1-4 16,10 2 1-16,0-3-2 0,3 2-1 16,-2-2-3-16,-1 4 3 0,0-2-7 0,-6 3 0 15,-10 1 0-15,-6 0-5 0,-9-1 6 0,-6 2-1 16,-8-1 2-16,-3 3 2 0,-8 0-2 15,-8 1 2-15,-4 0-2 0,-5-2 2 0,-2 4 2 0,-8 3 2 16,-4 1 6-16,-3 2 1 0,0-1 6 0,-2 1 0 16,-2 0 0-16,2 0-4 0,-1 0-5 15,0 0-4-15,0-2-7 0,-3-2-1 0,-1 1-13 16,0-2-10-16,-5 1-18 0,-4 2-34 0,-3-1-43 16,-3 3-95-16,-4 0-303 0,-4 2-1221 15</inkml:trace>
  <inkml:trace contextRef="#ctx0" brushRef="#br0" timeOffset="41202.2118">7148 6267 1 0,'-1'-1'0'0,"0"0"136"0,-3-3 175 0,2 3-55 16,1-1-52-16,1 2-39 0,0-1-44 15,0 1-33-15,0 0-30 0,0 1-15 0,0-1 8 16,0 0 16-16,0 1 16 0,0-1 4 0,1 1-2 16,-1-1-4-16,0-1 0 0,0 1 1 0,0 0 1 15,0 1-3-15,0-1-11 0,0 1-5 0,0-1-8 16,0 0-10-16,0 2-5 0,0-2-9 16,0 0-8-16,0 0-5 0,0 0-2 0,0 0-6 15,1 0 1-15,-1 0 0 0,0 0 0 0,0 0 2 16,0 0 2-16,0 0 4 0,0 2 6 15,0-2 6-15,0 0 0 0,0 0 1 0,0-2-1 16,1 2-3-16,-1 0-1 0,0 0-4 0,3 0-6 16,-2 0-5-16,-1 0-4 0,0 0-5 15,0 2 0-15,1-2 5 0,1 0 7 0,8 0 3 16,3-4 4-16,7 3-8 0,4 0-6 0,0 0-2 16,3 0-3-16,-1 0 2 0,0-2-2 0,-3 0 1 15,5 3 2-15,-5-3-2 0,5 1 0 16,-5 0 0-16,4-2-1 0,-6 3 0 0,1-2-2 15,-4 1 1-15,-3 0-1 0,2 0 2 0,-6 1 0 16,0 0-2-16,-2 0 3 0,-5 0-3 16,2 1 1-16,-5 0 4 0,0-2-1 0,-1 2 5 15,0 0 2-15,-1 0 2 0,1 2-2 0,0-2 2 16,0 0 0-16,0 0 1 0,0-2 2 0,0 2-3 16,0 0-1-16,0 0 3 0,0 0-2 0,0 0 1 15,-1-1-3-15,0-1-6 0,0 0-7 16,0 0-8-16,-3-1-13 0,2 1-17 0,0 0-26 15,-5-1-38-15,5 1-44 0,-3 1-66 0,0 0-89 16,-3 1-149-16,-1 0-387 0,3 0-295 0</inkml:trace>
  <inkml:trace contextRef="#ctx0" brushRef="#br0" timeOffset="41570.4955">7342 6039 936 0,'-3'-4'332'0,"-2"-3"-15"0,2-3-58 16,1 6-12-16,-2 0-15 0,3 2-37 0,-1 0-44 16,2 1-42-16,-1 1-35 0,1 1-29 0,0-1-23 15,0 1-13-15,0 1-12 0,0-1-1 16,0 3-1-16,-1 4 3 0,0 6 5 0,0 4 4 0,-4 3 3 15,4 2 3-15,-1 3 4 0,0 2-2 16,-3 1 3-16,3 0-1 0,2-1-1 0,0 1 5 16,0-1-4-16,0-1 1 0,2 0-2 15,-1-2-8-15,4 0 4 0,-3-4 0 0,-1 0 0 0,2-3 2 16,1-4-3-16,-1 1-3 0,-1-3 1 16,2 2 3-16,-3-6 0 0,0 2 2 15,0-3 1-15,0-1-3 0,-1-3 3 0,1 2-2 16,0-2-4-16,3-2-6 0,-1 2-13 0,-1-2-18 15,5 0-33-15,-2 2-52 0,3-3-98 0,4-3-260 16,5 0-1117-16</inkml:trace>
  <inkml:trace contextRef="#ctx0" brushRef="#br0" timeOffset="42409.3134">8765 6178 496 0,'1'-5'370'0,"0"-3"-100"16,3 0-50-16,-2 0-33 0,1 0-7 0,3 0 2 15,-3 0-22-15,4 0-25 0,-2 2-32 0,2-1-34 16,1 1-10-16,-1-1-9 0,1 1-11 16,1 0-8-16,0 3-12 0,2-1-10 0,-2 3-7 15,1 2-2-15,-1 3-4 0,4 2-1 0,-3 1 1 16,1 3-5-16,-2 2 3 0,1 2 2 0,-2 3 1 15,-3 0 5-15,1 3-1 0,-5 4 2 16,-2 1 2-16,-5 4 3 0,-1 2 1 0,-7-1 2 16,0 2 0-16,-3 3 2 0,1-7-2 15,0-1 0-15,1-5-2 0,0-3-3 0,4-3 0 0,0 0-1 16,1-6 1-16,2 2-4 0,4-6 1 16,2-1-2-16,-1-2 0 0,2 0-2 0,2-3 2 15,2 1 1-15,-2-1 7 0,2 0 12 0,-1 0 14 16,6 0 10-16,3 0 5 0,4 0-5 15,6-4-8-15,3 1-8 0,6-1-6 0,2-2-4 16,0 3-5-16,3-1 0 0,-3 0-2 0,-1 0 0 16,-6 0 2-16,3 0-3 0,-2-1 3 0,-5 1-2 15,-1-1 2-15,-5 0 1 0,1 0 1 0,-4 1 2 16,-3 0 0-16,-5 1 1 0,2 2 3 16,-4-2 2-16,-1 3 5 0,-1 0 1 0,0 0 0 15,0 1-4-15,0-1-3 0,-1 0-4 16,1 0-4-16,0-2-1 0,0 2-7 0,0 0-4 15,0 0-1-15,-1 1-6 0,1-1 2 0,1 0 2 16,-1 0 0-16,1 1 1 0,-1-1 0 0,0 0-1 16,0 0 0-16,0-2-1 0,0 2 0 0,-1 0 1 15,1 0-1-15,0 1-1 0,0-1 3 0,0 0-1 16,-1 0 2-16,1 0-2 0,0 0-9 16,0 0-11-16,0-1-17 0,0-1-18 0,0 1-63 15,0-2-81-15,0-1-191 0,0 0-620 16,0-5-559-16</inkml:trace>
  <inkml:trace contextRef="#ctx0" brushRef="#br0" timeOffset="43260.72">9744 5955 976 0,'5'-6'328'0,"-3"0"-75"0,-1-1-64 0,3 5-50 15,-4 3-41-15,-2-1-38 0,0 3-37 16,2 0-11-16,4 1 4 0,-2 6 16 0,1 3 14 16,2 7 7-16,-2 1 7 0,1 3 3 0,-1 0 2 15,0 0-1-15,-1 0-4 0,-2 1-7 16,-2 4-8-16,-3 0-7 0,1 3-5 0,-4 1-4 16,0 2-1-16,-2-1-5 0,-1 1-3 0,2-1-1 15,0-4-5-15,1-3 1 0,1-7-1 0,4-2-3 16,-3-5 2-16,5-5 1 0,0-5 16 15,0-2 25-15,1-3 29 0,0 1 16 0,0-1-9 16,-1-4-26-16,-3-3-33 0,0-5-18 0,0-6-6 0,-2-3-5 16,-3-4-1-16,1-5-1 0,1-1-1 15,1-6 0-15,3-4 2 0,2-1-4 0,2-4-4 16,3-2 1-16,5 0-4 0,7-4 0 0,-2 0 1 16,8-1-1-16,3 10-2 0,1 1 1 0,3 5 1 15,-3 7 0-15,-1 2 3 0,2 6-3 16,-1 4-2-16,0 3 0 0,-3 4-2 0,3 4 3 15,-5 3-1-15,1 3-2 0,-3 3-2 0,1 2-2 16,-3 4-3-16,-1 2 0 0,-2 5 5 16,-4 2 4-16,-3 9 3 0,-1 3 4 0,-5 4-1 15,-5 5 5-15,-3 4 0 0,-8 6 3 16,-6 1 3-16,-1 3-1 0,-4-3-2 0,3-8-2 16,2-8 3-16,1-7-2 0,3-5 3 0,1-4-1 15,-2 1-3-15,3-2 3 0,0-3-3 0,3 0 1 16,2-3 0-16,1 0-4 0,4 1 1 0,-1-2-2 15,4 1-1-15,1 0 1 0,1-1 0 16,1 1 1-16,1 1 0 0,1 2 0 0,4 0 2 16,1 2-1-16,2 1 7 0,4 1-5 0,4 3 0 15,4 0-1-15,2 3-2 0,4 0 7 0,5-1 2 16,0 3 3-16,0-1 0 0,-1 0-2 16,-3 0-2-16,-4-2-2 0,-2-1 3 0,-2-1-3 15,-1-3-1-15,-6 1-1 0,2-2-3 0,-3 0 3 16,-2-2 2-16,-1-2 1 0,0-1 4 0,-2 1-4 15,-3-3-1-15,1-1 0 0,-3-3 1 0,0 1 1 16,-1-2 3-16,-1 0 1 0,0-2 5 0,-1 0 10 16,0 0 7-16,-1-2 7 0,1 1 3 15,0 0-4-15,0 1-8 0,-1-4-17 0,-1-1-26 16,-2-3-30-16,2-5-37 0,-6 2-45 0,3-7-90 16,-6 3-232-16,0-3-1163 0</inkml:trace>
  <inkml:trace contextRef="#ctx0" brushRef="#br0" timeOffset="43758.9722">9639 5332 754 0,'-9'-7'754'0,"-2"-1"-550"0,1-5 10 15,3 5-1-15,2 1-18 0,-1 0-17 0,1 1-36 16,0 0-28-16,2 2-20 0,0-2-14 0,1 4-4 16,0-1-5-16,0 2-7 0,2 0-5 0,0 0-8 15,0 1-13-15,2 0-12 0,-2 0-12 16,2 0-12-16,-1 1-4 0,-1-1-2 0,1 0 1 15,2 0 6-15,4 0-1 0,5 1 6 0,8-1 3 16,7-1 2-16,8 0 3 0,10-1-1 16,1 0 2-16,3-1-4 0,-3 1 4 0,1-3-1 15,-3 1 0-15,1-1 2 0,-2 0-3 0,-3 1-2 16,-1-1 1-16,-1-1-1 0,-2 2 1 16,1-1 0-16,-3 1-1 0,-3-1-3 0,-3 0 4 15,-5 1 2-15,-3-1 2 0,-6 1 10 0,-5 1-3 16,-3-1 4-16,-4 2 4 0,-2 1-2 0,0 1 2 15,-1 0-5-15,1 0-6 0,-1 1-4 0,-1-1-9 16,0-1-3-16,-1 0-3 0,1 0 5 0,-1 0-6 16,0 0-1-16,0-1-1 0,3 2-10 0,-1 0 8 15,1 2-4-15,0 0-1 0,-1 3-3 16,-1 6-28-16,-1 7-36 0,3 4-71 0,3 6-227 16,1 5-1398-16</inkml:trace>
  <inkml:trace contextRef="#ctx0" brushRef="#br0" timeOffset="49775.3278">11693 6071 1 0,'0'1'185'0,"-1"-1"-55"16,1 0-82-16,-2 0-11 0,1 3 25 0,1-3 10 16,-2 2-11-16,2-1-22 0,0-1-20 0,0 1 27 15,0-1 46-15,-1 3 32 0,1-1 22 0,-2 2-17 16,0-2-28-16,2-1-11 0,-2 1-5 16,2 1-1-16,0-1-6 0,0 0-5 0,0 0-5 15,0-1-7-15,0-1-3 0,0 0 1 0,0 0 7 16,0 0 3-16,2-1 6 0,-2 2-5 0,0-1-8 15,0 0-10-15,-2 2-11 0,4-2-10 0,-2 1-5 16,0-2-4-16,0 1 1 0,0 0 0 16,0 0-1-16,0 0-1 0,0 0-6 0,0 0-1 15,0 0-3-15,0 1 0 0,0 0 1 0,0-1-2 16,0 2-3-16,0-2-1 0,0-2-1 0,0 2-2 16,2 0 0-16,-2 0 1 0,0 0 0 15,2 0 23-15,-1 3 17 0,5-2 14 0,-2 3 14 16,3-2-8-16,2-1-2 0,2 3-3 0,3-6-4 15,1 4-10-15,2-2-10 0,2 0-9 0,0 1-8 16,5-2-2-16,0-1-3 16,2 0-1-16,-1 2-2 0,0 0-2 0,1 0-1 0,3-1 0 15,-4 0 0-15,1 0-3 0,-1 1 0 0,-3 0 0 16,2 0-3-16,-3 0 4 0,1-2-2 16,-3 2 3-16,1-1 0 0,-1 1-1 0,1-1 1 15,-2 0-1-15,-3-2 1 0,1 2-1 0,-4 0 1 16,-2 0-1-16,0 2-2 0,-3-2 4 15,-1 0-2-15,-3 0 3 0,-1-1 3 0,-2 2-2 0,0 0 1 16,0 0 2-16,0-1 0 0,0 1-1 16,0 0-2-16,-1 0-2 0,1 1-4 0,0-1 2 15,0 0-1-15,0 0-2 0,-1 0-2 16,-1 0-15-16,2 0-21 0,0-1-34 0,-1 1-47 16,-1 1-37-16,-3 2-55 0,-1 3-91 0,-5 2-137 15,-2 3-431-15,-3-1-415 0</inkml:trace>
  <inkml:trace contextRef="#ctx0" brushRef="#br0" timeOffset="50176.8463">11843 6360 675 0,'-3'1'305'0,"-1"-2"-71"0,2 1-27 16,2 0 4-16,0 0 16 0,1 1-8 0,0-1-44 15,0 0-51-15,1 0-42 0,-1 0-30 16,2 2-8-16,0-2 0 0,6 0 3 0,1 1 11 16,5-1-5-16,3 1-7 0,4-1-3 0,4 1-12 15,1-1-5-15,4 1-3 0,0 0-6 16,0-1 3-16,-2 2-6 0,-2-2-2 0,-1 0-2 16,0 0 1-16,0 0 2 0,-3 0-3 0,1-2 3 15,-5 2-7-15,-1 0-1 0,-1 0-1 0,-4 0-1 16,1-1 5-16,-4 1-1 0,-4-1 1 0,0 1-3 15,-3 0 4-15,-2 0 2 0,-1 0 1 16,0 0 8-16,0 0-8 0,-1 0 0 0,1 0 0 16,0 0-5-16,0 0 6 0,0 0 2 0,0 0 1 15,-1 0 1-15,1 0-4 0,0 0 0 0,-2 0-1 16,2 0 6-16,-1-1-5 0,1 1 0 0,0 0-1 16,0 0-9-16,0 0 4 0,-1-1-7 15,0-2-6-15,-1-1-8 0,0 0-14 0,1 1-20 16,-2 1-27-16,2 0-41 0,0-1-62 0,1 2-143 15,0 0-236-15,-2 1-699 0</inkml:trace>
  <inkml:trace contextRef="#ctx0" brushRef="#br0" timeOffset="50929.4864">13330 5852 1 0,'4'-6'0'0,"0"-2"8"0,-2-5 291 0,1 3-27 16,0-1-1-16,-1 1-21 0,0 0-36 0,2 1-23 16,0 1-32-16,-2-3-25 0,2 2-13 15,1 0-14-15,0-2-10 0,3 2-9 0,1-4-15 16,2 2-12-16,6-3-11 0,1 1-10 0,0 2-5 15,4 1-6-15,0-1-3 0,0 2-3 0,1 1-4 16,1 2 0-16,-7 3-3 0,1-1-5 16,-6 2 1-16,-2 1-9 0,3 1-4 0,-5 2 1 15,0 1-8-15,2 1 4 0,-3 2 0 0,0 2-2 16,-2 1 4-16,-3 4-2 0,-1 0 3 0,-3 4 3 16,-3 1 6-16,-5 2 3 0,-4 1 3 0,-2 2 4 15,-5-2-4-15,-1-1 2 0,-2 1 0 16,-2-4 0-16,1-2 0 0,-1-2-3 0,3-2 0 15,4 0-4-15,4-4-1 0,1 1-3 0,1-1-5 16,9-2-2-16,-1-3-5 0,3 2-1 0,3-1 1 16,0 1 3-16,2 2 2 0,1-1 3 15,5 2 1-15,1 0 2 0,2 3 1 0,4-1-2 16,4 3-1-16,0 0-2 0,4-1 0 0,-1 0 2 16,2 1-1-16,-2-1 1 0,-4 0 0 15,-5 0-2-15,4-2-1 0,-7 2 3 0,-1-1-3 16,-4 2 0-16,0-2 2 0,-2-1-2 0,-1 1 3 15,-3 0 3-15,-4 0 3 0,-1 1 7 0,-4 2 9 16,-2-3 2-16,-3 2 4 0,-3-1 0 0,-1 0-4 16,-2-1-2-16,0-4-3 0,2 2 1 15,-1-4-1-15,3 0 0 0,-2-1 1 0,5-1-2 16,-1-1 1-16,-1-1-3 0,2 0 0 0,-1-1 0 16,0 0-2-16,3-1-1 0,1-4-3 0,-2 3-6 15,0-2-7-15,2-1-11 0,1 1-23 0,1-3-36 16,1 3-57-16,4-4-104 0,3 2-219 15,5-2-626-15,5 0-127 0</inkml:trace>
  <inkml:trace contextRef="#ctx0" brushRef="#br0" timeOffset="51157.0042">13918 6023 1570 0,'5'-6'359'15,"-2"-2"-13"-15,-1-4-97 0,-1 3-49 0,0-2-40 16,1 2-35-16,0 2-27 0,-2-1-27 16,0 4-22-16,0 0-15 0,0 2-12 0,0 2-8 15,-2-1-5-15,2 1-8 0,0 0-6 0,-2 0-6 16,2 1-11-16,0-1-3 0,2 2-6 0,-2 2-21 16,3-1-37-16,0 5-59 0,2-1-96 15,3-1-126-15,6 3-253 0,2-5-863 0</inkml:trace>
  <inkml:trace contextRef="#ctx0" brushRef="#br0" timeOffset="51527.7959">14314 5891 1042 0,'0'-1'440'0,"0"-1"-54"0,0-2-98 16,0 1-43-16,-1 1-40 0,0 1-47 0,-4 0-37 15,4 1-37-15,-1 0-31 0,1 1-27 0,1-1-18 16,0 1-15-16,-1 2 2 0,-5 4 3 15,2 0-1-15,-4 7 7 0,-1 0-2 0,-1 4-1 16,5 3 2-16,-2 1-1 0,4 0 0 0,-1-1 1 16,6-4 0-16,1 2 1 0,0-2 1 15,5 0 4-15,2-3 2 0,2 1 6 0,4-4 4 16,-1 0 4-16,2-5 4 0,-3 0 2 16,4-2 0-16,-3-3 1 0,1-3 1 0,-1-1 0 15,0-3-2-15,2 0-4 0,-3-4-4 0,-1 0-3 16,3-2-1-16,-4-2-3 0,-3-3 2 0,0-1-4 0,0 0-1 15,-6-1-2-15,2-4-3 0,-2-1-2 0,-2 0-1 16,-2-1-2-16,-4 0-3 0,0 5 1 16,-5 0-3-16,0 3-1 0,-1 3 0 0,-7 2-6 15,-1 1-1-15,-1 0 1 0,-4 3-4 16,-5 2 1-16,1 0 0 0,-3 3-7 0,2 3-8 16,6 3-14-16,1 1-24 0,5 1-45 0,6 4-51 15,5 3-80-15,3 1-113 0,9 1-264 0,5 0-897 16</inkml:trace>
  <inkml:trace contextRef="#ctx0" brushRef="#br0" timeOffset="51895.2069">14883 5720 1143 0,'0'-10'808'0,"0"0"-469"0,0-5-97 0,2 4-59 16,1 1-23-16,0 3-22 0,-2 2-20 15,0 1-24-15,-1 3-28 0,0 1-26 0,1 0-21 16,-1 1-15-16,0-1-12 0,0 2 4 0,1 2-1 16,0 3 1-16,3 4 6 0,-1 3 0 15,0 4-1-15,3 4 1 0,-4 4-1 0,3 2-1 16,-2 2 2-16,-1 2 1 0,-1 2 1 0,-1 4 3 16,0 1-1-16,-1 0 0 0,-1-1 1 15,-1-3-1-15,-3-2 1 0,3-3-1 0,-3-1 1 0,2-2-1 16,-3-2-1-16,3-2 3 0,-2-2-2 15,3-2 4-15,-2-5-2 0,3-1-1 0,0-3 1 16,1-1-2-16,0-5 3 0,-1 1-1 0,2-3 2 16,0 0 3-16,-2-2 4 0,2 0 4 0,0-2 1 15,0 2 3-15,0-1-9 0,0 1-6 16,-1-1-6-16,1 1-11 0,0-1-12 0,0 1-22 16,0-1-32-16,0 1-44 0,0-3-108 0,1 1-294 15,1-1-1143-15</inkml:trace>
  <inkml:trace contextRef="#ctx0" brushRef="#br0" timeOffset="52409.8394">15686 5941 395 0,'-1'-3'361'0,"-2"-1"-14"0,-2-2-82 0,3 3-13 16,-1 2-8-16,-1-1-16 0,2 1-31 0,2 1-36 15,0 0-43-15,0 0-40 0,0 0-31 16,0 1-23-16,0-1-6 0,0 0-1 0,0 1-4 16,1-1 5-16,-1 0 2 0,1 0 5 0,2-1 18 15,-1 1 20-15,2 0 13 0,7 0 1 0,9-2-9 16,8-1-24-16,9 0-15 0,5-1-9 15,1 2-11-15,0-2 2 0,2 2 0 0,-3 0-3 16,-1-2 5-16,1 2-6 0,-3 0-1 0,-1 1 1 16,-6-1-4-16,-6-1 2 0,2 2-1 15,-7 1 0-15,-1-1-2 0,-3 1 2 0,-4-2-1 0,-4 1-1 16,-7 1 5-16,0 0-7 0,-2-2-6 0,0 2-9 16,-1 0-25-16,0 0-27 0,0 0-39 15,-3 0-37-15,-3-1-69 0,-4-1-116 0,-5-2-252 16,-1 0-930-16</inkml:trace>
  <inkml:trace contextRef="#ctx0" brushRef="#br0" timeOffset="52678.5699">15929 5594 1652 0,'0'0'231'0,"0"0"-62"15,0 0-111-15,0 1-51 0,0-1-1 0,0 2-6 16,0 1 42-16,0 1 39 0,0 4 22 0,1 3 27 15,0 5-18-15,3 4-21 0,-2 1 1 0,0 7-5 16,-1 2-8-16,-1 3-9 0,-1 3-14 16,1 0-11-16,-2 3-7 0,2-1-10 0,-1 1-2 15,1-3-3-15,0-1-6 0,0-1 0 0,0-3-1 16,0-1-3-16,1-2 1 0,2-3 0 16,-3-1 0-16,2-4-1 0,2 0 4 0,-2-3 1 15,0 1 1-15,-1-3 0 0,3-1-12 0,-2 0-17 16,1-2-28-16,3-1-54 0,-1-4-85 0,2 0-191 15,2-1-673-15,0-9-564 0</inkml:trace>
  <inkml:trace contextRef="#ctx0" brushRef="#br0" timeOffset="52955.6197">16712 5870 2505 0,'0'-5'199'0,"0"0"-19"16,1-1-48-16,0 5-12 0,-1 1-5 0,0 1-11 15,0 1-29-15,0-2-23 0,0 1-20 0,0 2-12 16,0-3-11-16,0 0-5 0,0 0-2 0,0 1-2 16,0-2 2-16,-1 2-4 0,1-1-4 0,0 1-1 15,0 0-2-15,0 2 2 0,0 1 6 16,0-2 3-16,0 3 0 0,-1 2-1 0,1-1-3 15,0-1-12-15,0 0-29 0,0 3-46 0,0-1-89 16,0 0-183-16,2 1-573 0,4-3-692 16</inkml:trace>
  <inkml:trace contextRef="#ctx0" brushRef="#br0" timeOffset="53339.4278">17321 5602 1948 0,'-7'-7'221'0,"1"0"-13"0,-3 0-50 16,0 3-29-16,0 1-33 0,-1 1-33 15,-1 2-27-15,1 2-12 0,0 1-6 0,-3 1-3 16,3 3-2-16,-1-1-6 0,1 4-3 0,1 2 0 16,1 0 1-16,2 2 2 0,1 4 1 15,3-1 2-15,2 3 2 0,2 0 3 0,5 2 3 16,-1 1 4-16,8 4 3 0,0-2 1 0,3 0-2 15,3 1-2-15,-1-2-3 0,2 1-6 16,-3 0 0-16,-1 1-6 0,0-5 0 0,-5 0-2 16,-1-1-1-16,-4-5 1 0,-3 1-1 0,-3-3 3 15,1 2 0-15,-2-2 3 0,-3 0 0 16,2-1 1-16,-4-2 4 0,0 0 2 0,-4-1 2 16,-1-1 2-16,0 2-1 0,-2-3 0 0,-3-1 3 15,-1 0 0-15,-2-1-3 0,-3-4-2 0,-2 0-7 16,0-2-4-16,-3-2-3 0,2-2-3 0,-2-2-4 15,5 0-10-15,1-2-18 0,2 1-22 0,6 0-35 16,3-3-59-16,9 1-96 0,3-5-198 16,12 0-558-16,7-4-461 0</inkml:trace>
  <inkml:trace contextRef="#ctx0" brushRef="#br0" timeOffset="53860.7561">17931 5563 947 0,'-6'-10'481'0,"-4"-3"-141"0,-4-2-104 0,2 7-39 16,0 1-38-16,-5 0-49 0,3 1-20 0,-2 4-24 16,-2 0-23-16,3 6-17 0,0-1-12 15,2 4-7-15,3 2-3 0,1-1-2 16,4 4 0-16,1 2 1 0,2 1 2 0,4 4 4 0,2 0 10 16,4 4 12-16,5 4 11 0,5 1 6 0,1 2 2 15,7 2-6-15,1 0-7 0,3 0-9 16,1 2-7-16,-1 1-5 0,-2 0-3 0,0 0-3 15,-5-2 1-15,-2-4-2 0,-4-3-4 0,-5-5 1 16,-2-1-4-16,-2-2 2 0,-4 1-2 16,0 0 2-16,-3-1-1 0,0-1 0 0,-2 0-1 15,-2-3 0-15,-3-2 6 0,-2-1 4 0,-4-4 4 16,2 0 6-16,-5-3-2 0,-4 0-1 0,0-3-3 16,-2-5-1-16,0 1-3 0,1-4-2 15,-1-1-2-15,0-3-5 0,2-2 1 0,-1-5-2 16,2 0-1-16,4-1 4 0,4 0-4 0,3-2-2 15,7-3-5-15,7-2-1 0,3-2-2 16,5-3 1-16,7-2 4 0,4-4-3 0,3 0 5 16,3 0 2-16,0 2 0 0,1-1 6 0,1 4-2 15,-4 0 2-15,-5 3 5 0,1 1 1 0,-9 3 11 16,-2 0 3-16,-3 3 0 0,-1 0 1 0,-1 1-4 16,-3 2 1-16,-4 2 0 0,-3 3 0 15,0 1-4-15,-4 0-6 0,-4 2-6 0,-1 0-4 16,-3 2-2-16,-2 0-3 0,-6 3-2 0,-3 2 0 15,-4-1 2-15,-1 3 0 0,-1 0 1 0,1 2 0 16,1 2-3-16,1 0 1 0,-1 3-3 0,4 2-9 16,-1 2-18-16,1 2-39 0,5 4-82 15,1 2-153-15,1 3-480 0,7 1-859 0</inkml:trace>
  <inkml:trace contextRef="#ctx0" brushRef="#br0" timeOffset="57649.0112">19111 5377 1 0,'0'-5'0'0,"0"-1"311"0,0-3 49 0,0 2-39 15,0 1-44-15,0 0-47 0,0-1-31 16,0 4-13-16,-3 0-17 0,3 2-46 0,-1 1-40 16,1 1-51-16,-1-1-60 0,0 2-48 0,-2 1 0 15,1 4 27-15,-7 3 41 0,-1 4 58 16,-8 6 3-16,-3 8-3 0,-1 1-4 0,-4 7-3 15,-4 7 2-15,-1 3-3 0,-4 4-3 0,-4 7-6 16,4-2-9-16,5-1-7 0,8-3-5 16,6-5-1-16,6-4-4 0,8-3 1 0,4-4 1 15,5-5 1-15,5-5 9 0,6-2 8 0,4-4 6 16,6-1 8-16,4-5 4 0,5-2-7 0,2-3-9 16,4-3-21-16,3-2-48 0,-1-1-81 15,2-2-137-15,-2-5-275 0,1 0-961 0</inkml:trace>
  <inkml:trace contextRef="#ctx0" brushRef="#br0" timeOffset="58134.9205">19438 5600 527 0,'9'-15'280'0,"5"-5"-10"15,5-5-47-15,0 3-21 0,4 2-31 0,3 1-30 16,2 0-18-16,1 1-17 0,-3 2-1 0,2 3-11 16,-6 2-20-16,-2 2-25 0,-6 3-22 15,-4 5-16-15,-2 1-16 0,-1 3-8 0,-2 3-4 16,0 1 3-16,-2 6 0 0,2 4 7 0,-5 1 10 16,-5 11 6-16,-1 1 11 0,-5 3 5 0,-6 3-3 15,-1-3-1-15,-3-2-3 0,2-2-1 16,3-5-1-16,-3-4 1 0,2-3 0 0,-1-1-3 15,6-3-1-15,0-2-7 0,3-4-2 0,4-1-3 16,2-3-4-16,2-2 0 0,2-1-5 16,0 2 5-16,3-1 6 0,-1 1 5 0,6 1 6 0,2 0 0 15,0 0 1-15,8-1-4 0,-2 2 0 16,5 1-5-16,0-1-3 0,-2 2 1 0,-1 2-5 16,0 2 0-16,-3 1 0 0,2 3-2 0,-3-2 2 15,-2 4 0-15,0-1 0 0,-4 0-2 16,-1 2 2-16,-4-3-2 0,-4 0 2 0,-1 0 7 15,-4-1-1-15,0-1 7 0,-4 0 10 0,-1 0 4 16,-2-3 7-16,-5-1 2 0,1 0-1 0,-1-3-6 16,-4-1-4-16,2-1-4 0,0-2-5 0,1 0 4 15,1 2-5-15,1-6 0 0,3 2-4 16,-4 0-13-16,5-4-12 0,1-1-37 0,1-1-82 16,5-3-169-16,2-1-526 0,3-4-694 0</inkml:trace>
  <inkml:trace contextRef="#ctx0" brushRef="#br0" timeOffset="58346.5681">20097 5631 1811 0,'0'-5'248'0,"0"-1"15"0,-1-1-75 15,-2 3-34-15,3 0-29 0,-1 3-26 0,0-1-26 0,-1 2-33 16,2 0-27-16,0 1-22 0,0 0-26 15,0-1-21-15,-1 2 0 0,1 2 11 0,-2 2 14 16,2 3 10-16,-3 1-49 0,3 2-109 0,3 0-168 16,2 1-357-16,3-3-756 0</inkml:trace>
  <inkml:trace contextRef="#ctx0" brushRef="#br0" timeOffset="58596.8213">20454 5481 1753 0,'4'-7'314'16,"-1"1"-41"-16,-1-1-60 0,2 4-36 15,-3 2-34-15,0 1-39 0,-1 1-42 0,0 0-39 16,0 0-26-16,0 0-18 0,0 2-3 0,2 3 10 16,0 4 8-16,-1 2 13 0,2 7 5 0,-1 2-6 15,0 4 0-15,-2 2 1 0,0 2 2 16,-2 1 3-16,1 4 2 0,-2-2 1 0,1 0-3 15,0 2-1-15,-2-4-4 0,0 3-3 0,3-4-8 16,0-3-19-16,0-1-34 0,2-1-42 16,-1-1-71-16,1-3-112 0,-1-3-180 0,1-4-465 0,0-7-164 15</inkml:trace>
  <inkml:trace contextRef="#ctx0" brushRef="#br0" timeOffset="58983.6284">20771 5466 1813 0,'-2'-8'284'0,"1"-5"-29"15,0 0-57-15,1 1-35 0,1 2-16 16,2-2-27-16,0 3-28 0,1-1-27 0,-2 4-21 16,3 0-18-16,-2 2-11 0,4-2-6 0,-2 2-7 15,6 1-1-15,2 1-2 0,3-1-3 0,2 2 3 16,5 2 1-16,4 2-2 0,1-1 3 0,1 1-2 15,-3 4-1-15,1-1 1 0,-3 1 0 16,0-1 1-16,-3 4-1 0,-3-3 0 16,-1-1 3-16,-4 2-4 0,-2-1-2 0,-3 0-1 15,-3 1-2-15,-1-3 3 0,-3 3 2 0,1 2 1 16,-2 2 1-16,-1 2 1 0,-1 1 1 0,-2 4 1 16,-1-2-3-16,-4 4 3 0,-1 1-1 15,-1 0-1-15,0 1 1 0,-1-1-1 0,2 1 0 0,-2 3 2 16,3 0-3-16,1-2 2 0,1 2 1 0,3-2-2 15,-3-2 3-15,4 1-4 16,1-2 0-16,0 3-4 0,4-1-3 0,-1 0-11 0,2-1-21 16,1 1-35-16,1-2-52 0,-2-3-63 0,4-2-91 15,-3-5-120-15,0-5-246 0,-2-1-784 16</inkml:trace>
  <inkml:trace contextRef="#ctx0" brushRef="#br0" timeOffset="59197.759">20816 5752 568 0,'-9'-6'483'0,"-2"-2"-52"0,0-1-52 0,5 6-65 15,6 2-78-15,3-1-92 0,0 0-70 16,4-1-40-16,8-1-25 0,5-2-7 0,10 1-4 16,3 1 0-16,7 0 3 0,0 3 0 0,1 1 2 15,2 0 0-15,1 0-1 0,-1-2-4 16,-2 2-15-16,-4-4-29 0,-1 2-63 0,-5-2-81 0,3 0-83 15,-1-2-141-15,-4-3-324 0,-3-1-152 16</inkml:trace>
  <inkml:trace contextRef="#ctx0" brushRef="#br0" timeOffset="59447.6768">21477 5217 1 0,'1'-10'330'0,"-1"-1"117"0,6-3-93 0,-1 6-61 15,2 0-34-15,-2 2-35 0,3-1-44 16,-1 3-53-16,3 3-41 0,1 1-29 0,6 1-9 16,1 3 4-16,3 2 4 0,-2 2-3 0,0 4-2 15,1 6-2-15,-1-1-11 0,0 4-5 16,-3 1 0-16,1 3-7 0,-2 3 1 0,-1 3-3 16,-2 2-3-16,-3 4 7 0,-6 2 1 0,-2 6 6 15,-4 5 7-15,-9 2 0 0,-6 4 0 0,-4 0-4 16,-7 1-5-16,-4-1-4 0,-5 0-2 15,-3 0-2-15,-1-4-5 0,-5-2-5 0,-4-5-8 16,-2-3-16-16,-10 1-61 0,-6 2-275 0,-7 0-1317 16</inkml:trace>
  <inkml:trace contextRef="#ctx0" brushRef="#br0" timeOffset="61075.6761">11958 7470 1 0,'-1'1'193'0,"0"-2"88"16,-2 1 44-16,2 1 6 0,1-1-25 0,-1 0-62 16,1 1-78-16,0 1-64 0,1-2-48 0,-1 1-24 15,1-1-15-15,0 1-3 0,-1 0 2 16,2-1-1-16,-2 0 48 0,2 1 53 0,2 3 40 16,2-2 30-16,3 0-15 0,2 1-32 0,9-2-24 15,6-1-19-15,4-1-29 0,5-2-20 16,5 0-12-16,3 1-15 0,2-2-1 0,4 2-1 15,0 1-3-15,-1-2-3 0,-2 3-3 0,0-1-3 16,-1 1 0-16,1-2 5 0,-1 2-4 0,-3 0 0 16,-5-1-1-16,0 1-5 0,-5 0 4 15,-2 0 0-15,-7-2 0 0,-5 1 2 0,-3 1 1 16,-9-1 0-16,-2 1 4 0,-3 1 9 0,-2-1-3 16,-1 0 0-16,1 0-5 0,0 1-12 0,0 1-1 15,-4-2-3-15,-5 1-2 0,-1-1 2 0,-3 2-5 16,-5 0-7-16,4 1-9 0,-2 0-19 0,-1 2-31 15,5 0-41-15,-2 1-63 0,0 1-109 16,-3 2-172-16,1 1-493 0,0-1-315 0</inkml:trace>
  <inkml:trace contextRef="#ctx0" brushRef="#br0" timeOffset="61514.8905">12079 7733 1 0,'-5'3'0'0,"-3"0"10"0,-3 2 213 16,6-3 13-16,4-2 12 0,0 1-23 15,1 1-39-15,0-1-24 0,1 0-8 0,-1 0-2 16,1 1-5-16,2 1-9 0,-2 0-10 0,3 1-7 16,-2 1-9-16,4-2-8 0,-1-1-8 0,2 3-16 15,0-1-10-15,3 1-7 0,0 0 2 16,3-1 1-16,0 1 4 0,4-3-4 0,2 3-8 15,3-1-5-15,4-2-6 0,5 0-5 16,5-4-4-16,3 2-5 0,2-2-7 0,5-2-4 16,0 1-6-16,5 0-4 0,1-2 0 0,-2 0-4 0,2 0-2 15,-2 0-2-15,-1 2 0 0,-5-2-1 0,-4 1 3 16,-5 2-2-16,-8-3-1 0,-1 4 0 16,-10 1-2-16,-1-2 3 0,-7 2 0 0,-4-1 4 15,-2 1 1-15,-2 0 5 0,-1 0 4 16,1 0 0-16,-1 0 2 0,0 0-3 0,1 0-4 0,0 0-1 15,0 3-4-15,-1-3-1 0,1 0 1 16,0 0-1-16,-2-2-1 0,2 2-2 0,0 0-2 16,-1 0-1-16,0-1 2 0,-1 1-2 0,1 0-3 15,0 0-3-15,0 1-8 0,0-2-9 16,1 1-12-16,-3 0-16 0,2 1-26 0,-3 2-36 16,3 2-52-16,-3-2-88 0,0 3-149 0,2-1-457 15,0 4-651-15</inkml:trace>
  <inkml:trace contextRef="#ctx0" brushRef="#br0" timeOffset="64204.8145">13912 7256 176 0,'0'-9'397'0,"-2"-4"30"15,0-1-98-15,2 2-50 0,0 4-34 16,-1-3-25-16,2 5-27 0,-1 1-27 0,0 2-32 16,0 2-43-16,0 1-42 0,0 0-46 0,-1 1-47 15,1 1-3-15,0 4 8 0,-1 1 14 16,-1 7 28-16,2 4 5 0,-2 3-1 0,2 2-1 16,-1 2 3-16,-1 2 2 0,0 1 7 0,0 2 6 15,-1 0-1-15,0 2-4 0,3-2-6 0,0 1-5 16,3-1-2-16,2-5 5 0,4-3 3 15,-2-5 8-15,2-1 11 0,4-1 4 0,0-6 7 16,6 1 3-16,1-4 0 0,1-3-2 0,3-3-2 16,4-2-4-16,-4-5-6 0,3-1-3 0,1-3-6 15,-1-5-4-15,-2 0-2 0,-4-2 1 16,-1-3-3-16,-1-1 0 0,-6-2-3 0,4 0-5 16,-7 0 3-16,-3 4-1 0,-2 2-4 0,-1 0 3 15,-4 1-3-15,0 2-3 0,0 0 7 0,-1 2-5 16,1 2 0-16,-2 3 1 0,2 0-3 15,0 1 2-15,0 2 1 0,2 2 0 0,-2 3-2 16,0-1-2-16,0 2-3 0,0 0-9 0,1-1-2 16,3 4-2-16,-2 0-1 0,1 7 7 0,3 0 0 15,-2 6 3-15,4 2 4 0,-1 3-1 0,-3 3 5 16,2-2-2-16,-3 2-1 0,0 2 0 16,2 2 2-16,-3 1-2 0,-2 0 2 0,1-1 1 15,-1-4-4-15,1 0 4 0,1-5-1 16,0-1-1-16,2-2-1 0,-3 1-3 0,1-1-7 0,3-2-13 15,-3 0-25-15,1-2-35 0,3-3-38 16,1-4-42-16,-1 1-52 0,2-4-81 0,1-4-203 16,1-5-934-16</inkml:trace>
  <inkml:trace contextRef="#ctx0" brushRef="#br0" timeOffset="64525.4408">14647 7424 854 0,'0'-8'321'0,"1"1"-21"16,-1-3-74-16,0 1-16 0,1 4-14 0,0-3-9 15,0 1-17-15,-1 1-27 0,1 0-22 0,1 2-15 16,-2 2-21-16,2-1-12 0,-2 3-12 0,0 2-20 16,0-2-11-16,-2 1-11 0,2-1-11 15,0 0-6-15,0 1-4 0,0 0-3 0,0 1 1 16,-2-2 4-16,2 5-1 0,0-2 2 0,0 3 2 15,0-1-8-15,0-1 7 0,0-1 2 16,0 1-2-16,-1-4 5 0,1 3-3 0,-1-2-1 16,1 0 1-16,0-1 2 0,0 0 2 15,0 0 2-15,0 0 5 0,0 0-8 0,0 0 1 0,0-1-7 16,1 1-19-16,-1-1-20 0,1 0-46 0,1-1-55 16,0 2-73-16,1-4-131 0,4 1-408 15,4-2-748-15</inkml:trace>
  <inkml:trace contextRef="#ctx0" brushRef="#br0" timeOffset="65037.3598">15056 7160 719 0,'0'-3'488'16,"-1"-3"-16"-16,-1-2-136 0,-3 1-100 0,3 3-77 16,-3-1-53-16,-1 0-30 0,-2 1-21 15,2 4-25-15,-4 0-16 0,0 0-3 0,-2 7 0 16,-1-1-3-16,3 1-1 0,4 2 0 0,-3-2-3 15,2 4-1-15,3 1 0 0,0-1 0 16,3 3 3-16,2-1 3 0,5 4 3 0,2 0 8 16,4 2 10-16,1 2 4 0,8 0 9 0,5 2-2 15,0 2-4-15,5-1-7 0,-1 4-7 0,0-2-9 16,-2 2-3-16,0 2-1 0,0 0-2 0,-3 2 0 16,-4-5 0-16,-1-1-6 0,-1-2 4 15,-7 0 2-15,1-3-3 0,-5-1 6 0,0-4-4 16,-6-1-4-16,0 0 2 0,-4-3 2 0,0-1 0 15,-5-3 10-15,2-2 4 0,-3-3 2 16,-4-1 3-16,0-2 1 0,-4-1-4 0,2-4 2 16,-3-3-2-16,0-5-5 0,1-1-2 0,0-2-8 15,2-4-2-15,-1-3-2 0,4 0-2 16,0-5-1-16,3-1 1 0,4-7-2 0,1 1 0 16,3-5 1-16,2 2-4 0,1 2 1 0,6 1 0 15,0 3-3-15,2 3 1 0,-1 1 3 0,0 5 1 16,1 0 2-16,-3 0 1 0,0 4-2 15,-4 1 0-15,3 4 8 0,-5-2-4 0,-1 6 1 16,-3-2 1-16,0 2-11 0,-5-1 5 0,-1 2-1 16,-2 3-2-16,-3-2-2 0,-4 3-2 0,-3 1 1 15,-3 4 0-15,0 0 4 0,-5 0-1 0,-2 3-1 16,0 1 2-16,6 2-6 0,-2-1 4 0,8 0-1 16,2 3-14-16,1 0-24 0,8 0-55 15,2 1-57-15,6 1-48 0,8-2-50 0,11-1-94 16,10 0-233-16,14-6-869 0</inkml:trace>
  <inkml:trace contextRef="#ctx0" brushRef="#br0" timeOffset="65358.8333">15849 7093 1211 0,'-3'-2'358'0,"-6"0"-113"0,-3-1-87 0,-3 3-9 15,1 0-1-15,-5 3-8 0,0 1-29 0,-2 0-27 16,1 3-22-16,2 0-22 0,4 2-16 15,3 3-9-15,1-1-12 0,1 0 5 0,7 2-1 16,2 3 3-16,2-2 6 0,5 4 4 0,3 3 9 16,2 0 7-16,3 2 8 0,9 0-1 0,-1 0-7 15,5 0-8-15,-2 2-11 0,2-3-6 0,0 2-2 16,-5-3-1-16,-4 0 0 0,-1 0-3 0,-5-1-1 16,-2 1-1-16,-2-4 1 0,-6-1 0 15,2-2 3-15,-5-1 4 0,-1-2 1 0,-4 1 8 16,0-3 3-16,-5 2 2 0,-1-3 3 0,-5 0-3 15,-2 0-4-15,-3-2-2 0,0 0-5 0,-4-2-2 16,-2-1-3-16,-1-2-5 0,3 0-8 16,-3-1-16-16,4-1-30 0,-2-3-43 0,-2-2-54 15,4 1-99-15,2-2-194 0,0-4-585 0,3 1-277 16</inkml:trace>
  <inkml:trace contextRef="#ctx0" brushRef="#br0" timeOffset="65666.7988">15786 7099 919 0,'8'-6'727'0,"2"-1"-452"0,4-2-49 0,4 0-37 15,2 2-8-15,3 2-17 0,3 0-39 16,4-1-36-16,4 2-20 0,4 2-14 0,3 1-8 16,4-1-5-16,1 4-8 0,0-1-4 0,1 0-2 15,-4 2-6-15,4-2 0 0,-4 1-4 16,-1 1-2-16,-3 1-3 0,-5-1 2 0,1-2 1 15,-4 0 1-15,-6 0 3 0,-2-1-3 0,-7 0 5 16,-4 0 5-16,-3-1 6 0,-4-1 9 0,-2 2 5 16,-3-2 3-16,0 2-4 0,0 2-4 15,-2-2-9-15,1-2-9 0,-1 0-7 0,-1-3-11 16,2 2-3-16,-2-2-2 0,-3 1-2 0,3 0 3 16,-3-1-3-16,3 1-2 0,0 2-3 15,-2 2-15-15,4 0-30 0,-1 0-36 0,-2 2-56 16,0 5-104-16,0 3-226 0,-3 4-1197 0</inkml:trace>
  <inkml:trace contextRef="#ctx0" brushRef="#br0" timeOffset="66785.4342">1495 9612 190 0,'-5'-6'473'15,"3"-6"-55"-15,-1 0-77 0,0 1-57 0,1 2-57 16,2 2-19-16,0-3-30 0,0 5-18 0,0-1-22 15,0 3-25-15,2 0-24 0,-2 1-30 16,0 1-18-16,0 2-26 0,0 1-19 0,0-1-9 16,0 3-3-16,2 0 8 0,1 4 5 0,-1 7 3 15,5-1 1-15,-4 8-3 0,1 2 4 0,0 7 4 16,-3 3 3-16,-2 5 5 0,-3 6 5 16,-2 4 0-16,-4 4-2 0,-2 2-2 0,-2 1-4 15,0-2-1-15,-4 0 4 0,4 2-3 0,-6-2-2 16,3-2-3-16,2-6-2 0,-1-5 1 15,4-4 1-15,2-2 0 0,1-6-4 0,-1 0-2 0,5-4 3 16,0-3-2-16,4-5 4 0,1-3 0 16,0-1 1-16,4-5 4 0,1-1 8 0,5-2 8 15,-1-2 9-15,6 0 11 0,12-4 1 16,5-3-8-16,13-4-1 0,3-4-12 0,9-2-5 16,3-2-1-16,2 0-6 0,-2-2-3 0,1 2-3 0,-5-1 1 15,0 2-2-15,-4 1-1 16,-6 0-1-16,-6 5-5 0,-4-2 3 0,-10 3 0 0,-4 2 4 15,-10 0 12-15,-5 4 0 0,-3 1 9 16,-4 1 3-16,0 0-5 0,-1 1 1 0,-2-1-7 16,-1 0-4-16,2 1-7 0,-3-2-4 0,-2-2-2 15,-3 1-3-15,-1-1 9 0,1 0-8 0,0 0 0 16,0 0-1-16,2-1-7 0,-1 1 8 0,3 1-3 16,0-3-11-16,-1 4-18 0,4-3-32 15,-2 1-45-15,2 3-85 0,2-5-179 0,1 5-318 16,1-1-956-16</inkml:trace>
  <inkml:trace contextRef="#ctx0" brushRef="#br0" timeOffset="67082.7586">2575 9782 2172 0,'-6'-8'303'0,"2"-6"-87"0,-3-2-52 15,4 3-24-15,1 6-26 0,0 0-23 16,-3 2-27-16,4 5-21 0,0 0-20 0,-1 3-18 16,-5 3-2-16,-2 4-4 0,-4 6 1 0,-8 7 4 15,-4 2-4-15,-1 3 2 0,0 3 2 0,1 4-1 16,-3-1 2-16,6 3-6 0,-1-3 3 16,4-2-1-16,1 2 0 0,8-4 2 0,3-2-3 15,9-2-2-15,4-2 0 0,4-2 1 0,10-2 3 16,3-2-1-16,11-6 1 0,4-1-13 15,8-4-19-15,5-4-43 0,5-3-76 0,0-3-124 16,1-5-246-16,-1-3-1067 0</inkml:trace>
  <inkml:trace contextRef="#ctx0" brushRef="#br0" timeOffset="67333.3877">3191 9734 1565 0,'-4'-12'467'0,"2"-8"-153"0,-1-2-70 0,-1 5-52 16,1 3-31-16,0 4-36 0,-1 0-30 0,0 2-18 15,-1 5-24-15,0-1-11 0,3 3-12 0,1 1-16 16,-2 2-4-16,-2 7-9 0,-4 2 0 16,-8 8 0-16,1 2 1 0,-8 7 1 0,2 3-3 15,-2 5 3-15,0 4-6 0,-2 3 4 0,-1 3 3 16,3 1-1-16,0-3 3 0,5 1-6 0,4-2-1 16,7-4-2-16,5-1 0 0,8-6 3 0,1-1 3 15,7-5 0-15,3-3 2 16,7-4 0-16,2-4 5 0,2-2 3 0,4-6 3 0,2-2-2 15,3-3-5-15,2-2-3 0,2-2-8 0,0-3-4 16,-1-2-18-16,-4-2-35 0,-2 0-63 16,-1-5-113-16,-4-1-299 0,-1-3-1118 0</inkml:trace>
  <inkml:trace contextRef="#ctx0" brushRef="#br0" timeOffset="67790.4717">4080 9908 374 0,'-13'-5'766'16,"-5"-1"-461"-16,-1-2-40 0,1 2-21 15,7 1-16-15,0 1-37 0,1 0-36 0,0 1-31 16,4 1-25-16,1 2-14 0,1 0-15 0,2 0-16 16,2 0-22-16,0 0-17 0,1 0-9 15,-1 2-9-15,1-2 7 0,3 1 5 0,-1 1 14 16,5 2 12-16,6 0 9 0,6-1 5 0,4-2-2 15,5 0-4-15,5-1-12 0,2-1-9 0,0-2-9 16,3 2-6-16,-3-3 2 0,-3 1 0 16,0 1-1-16,-3 0 0 0,-2 0-3 0,-3 1-1 15,1-1 2-15,-3 0 1 0,-3 0-1 0,-8 0-2 16,-1 1-2-16,-1 0-5 0,-2 0-2 0,-3 1-7 16,0 1-15-16,-2 0-24 0,2 1-34 0,-2 4-41 15,-3 0-39-15,-1 3-61 0,-7 2-97 16,-2-1-226-16,-7 2-932 0</inkml:trace>
  <inkml:trace contextRef="#ctx0" brushRef="#br0" timeOffset="67973.7388">4020 10146 55 0,'-9'6'568'16,"-1"-1"-183"-16,0 0-86 0,3 0-31 0,6-3-33 16,1 1-15-16,0-2-28 0,0-1-31 0,1 0-32 15,1 0-16-15,2 2-11 0,3-1-3 16,5 3-3-16,4-2-28 0,1 0-18 0,8 1-15 15,0 0-11-15,5-1-4 0,2 3-4 0,2-3-3 16,1 0 0-16,2 1-7 0,3-1-11 0,0 0-26 16,4 1-56-16,0-2-112 0,1-1-239 15,1-1-1154-15</inkml:trace>
  <inkml:trace contextRef="#ctx0" brushRef="#br0" timeOffset="68349.2987">5340 9811 1231 0,'-14'-11'225'0,"-3"-4"24"15,-2-1 7-15,7 2-15 0,5 4-28 0,5 1-37 16,-1 2-38-16,2 3-32 0,0 1-27 0,1 2-27 16,1 1-28-16,0 1-17 0,2 1-8 0,0 2 1 15,6 2 4-15,5 5 2 0,1 4 4 16,5 3 3-16,3 4 5 0,6 4 2 0,1 3-3 16,3 5-1-16,4-4-4 0,-1 3 0 0,-1 1 1 15,1-2-1-15,0 5 0 0,-1-5 0 16,1 1 0-16,-3 0 0 0,0-2 4 0,-7-1-5 0,2-1-3 15,-6-4-3-15,-2-1-7 0,-3-4-5 16,-2-1-12-16,0-1-23 0,-5-5-36 16,2-3-41-16,-6-3-59 0,1-5-53 0,-5-1-116 15,-1-4-447-15,-2-7-625 0</inkml:trace>
  <inkml:trace contextRef="#ctx0" brushRef="#br0" timeOffset="68637.9806">5792 9803 1272 0,'-3'-11'316'0,"1"-6"16"0,1-2-46 16,-1 6-34-16,1 3-39 0,1 2-37 15,-1 2-38-15,1 3-33 0,-2 0-39 0,1 5-32 16,1-1-25-16,-1 5-11 0,-4 1 1 0,-1 7 5 16,-4 5 7-16,-2 6 2 0,-4 5 4 0,3 3 1 15,-7 3-1-15,2 1 3 0,0 2-2 16,-2 0-3-16,-4 4 0 0,3 3-2 0,-9 6 1 15,-1 4 0-15,-1 2-1 0,-1 0-4 0,2-5 1 16,5-5-2-16,5-7-3 0,3-8 2 16,6-5-3-16,2-6 0 0,1-4-2 0,5-4 0 0,-3-2-1 15,3-3 0-15,2-5-2 0,0-1-4 0,1-3-5 16,1 0-8-16,0-2-14 0,0 1-46 16,1-3-70-16,-1-5-67 0,0-1-252 0,0-6-1143 15</inkml:trace>
  <inkml:trace contextRef="#ctx0" brushRef="#br0" timeOffset="69059.4246">4822 9506 818 0,'-18'-7'221'0,"-3"1"24"0,-1-2 29 0,4 1 6 16,6 1-17-16,2 0-36 15,4 1-50-15,1 1-40 0,1 0-27 0,1 3-16 0,3 0-23 16,2 1-24-16,-1 0-21 0,3-1-13 16,1 1 0-16,6-1 2 0,6-1 3 0,8 1 1 15,4 0 1-15,6 0 1 0,7 0-1 0,5 0 0 16,5-2-1-16,2 2-4 0,5-3-2 15,2-1-2-15,-4 4-3 0,-1-1 3 0,-5 1-3 16,-2 1-1-16,-7-1-1 0,1 1-2 0,-5 1-1 16,-6 0 2-16,-4 1-1 0,-7-2-1 0,-5 0-1 15,-3 0-2-15,-7 0 2 0,-2 1 5 0,-3-1 8 16,-1 0 9-16,-1 0 4 0,-1 0 2 16,1 0-7-16,-3-1-7 0,2-1-6 0,-8 0-9 15,2-1 2-15,-3 0-7 0,-2 0-4 0,-3 1-11 16,2 0-24-16,0 1-36 0,-2-3-53 15,6 4-83-15,-3 0-152 0,-1 0-469 0,2 0-708 16</inkml:trace>
  <inkml:trace contextRef="#ctx0" brushRef="#br0" timeOffset="69493.9152">4862 9145 846 0,'-9'-5'244'0,"-6"0"33"0,-1-4 22 15,5 0-8-15,2 2-36 0,0 0-45 0,3 0-49 16,0 4-39-16,5 2-32 0,-1 1-32 16,2 0-26-16,0 1-24 0,0 0-6 0,2 0-1 15,-1 1 2-15,1 3 4 0,2 1 5 0,3 0 8 16,3 2 13-16,4 0 21 0,5-2 11 15,7-2 0-15,6 0-4 0,11-3-20 0,5-2-9 16,7 0-6-16,0-2-8 0,2 0 0 16,4-1-4-16,-3 0-4 0,0-3-2 0,-1 0 0 0,-2 0-1 15,-3 0 1-15,2 1-1 0,-7 3-4 0,-4-2 0 16,-5 2-1-16,-6 1 1 0,-2 1 3 0,-6-2 0 16,-8 2 0-16,-7 0 0 0,-3-1 2 15,-4 4 1-15,-2-2 2 0,0 0 5 0,-2 1-1 16,1-2-7-16,1 1-2 0,-2 0-4 15,1 1 1-15,-1-1 2 0,-2 1 0 0,-1 0-2 0,-3 2-2 16,3-1 0-16,-2 1 3 0,2-1-2 16,0 1-2-16,3-1-1 0,-3 5-7 0,2 2-15 15,1-1-19-15,2 5-40 0,1-1-70 0,4 2-133 16,1 0-335-16,4 0-1008 0</inkml:trace>
  <inkml:trace contextRef="#ctx0" brushRef="#br0" timeOffset="71350.0666">6283 10212 1447 0,'-17'-6'247'16,"1"0"38"-16,-2-2-22 0,8 2-44 0,5 4-39 15,3-1-44-15,2 1-41 0,1-1-30 16,0 2-20-16,2 1-13 0,3-1-10 0,2-1-2 0,4-1-3 16,6 2 4-16,6 0 2 15,4 0 4-15,5 1-1 0,5-1-2 0,2 1-6 16,1 0-4-16,1 0 1 0,0 0 0 0,1-2-1 0,-3 1-2 16,2-1-4-16,-2-1 1 0,-4 1 0 15,-3-2 1-15,-6 2-1 0,-4-3-2 0,-4 4-2 16,-3 0-2-16,-6-1 5 0,-3 1 0 0,-1 0 5 15,-5 1 3-15,0 0-3 0,-2-1 3 16,1 1-2-16,0 0-6 0,0 0-9 0,0-1-23 16,0 1-33-16,-1-1-66 0,1 1-113 0,0 1-129 15,0 1-265-15,0 0-933 0</inkml:trace>
  <inkml:trace contextRef="#ctx0" brushRef="#br0" timeOffset="71803.8117">7515 9955 1744 0,'0'-6'280'0,"-2"-1"2"0,1-2-59 0,0 5-62 15,-2 5-49-15,3 0-45 0,0 3-40 16,-1-2-16-16,0 3 0 0,0 4 7 0,-2 4 10 16,-4 6 3-16,-1 1 2 0,2 6-6 0,-3 1-7 15,-1 2 0-15,1 4-10 0,-1 0-2 16,0 1 1-16,2 2-5 0,3-2 4 0,-1-3 2 15,3-2-1-15,2-4 2 0,2-10-4 0,0-3-3 16,0-6 0-16,0-3 10 0,0-3 19 16,0-1 11-16,2-5 3 0,0-5-12 0,0-1-16 15,4-9-10-15,-4-5-1 0,4-1 1 0,-5-5-2 16,-1-3-3-16,1-3-2 0,1-1 0 16,1-4-2-16,-1 0 3 0,5-4 1 0,1-2-4 15,2-2 6-15,1 1-5 0,4 4-1 0,-4 3 4 16,6 6-6-16,-5 3 0 0,4 5 2 0,-3 5-1 15,3 3 4-15,-4 4 1 0,4 2 4 0,-5 3 0 16,-1 5 0-16,-1 0-1 0,-1 7-3 16,-2 0 0-16,0 3-7 0,1 3 1 0,3 4 1 15,1 8-1-15,2 4 2 0,1 5 2 0,0 2 0 16,0 8-3-16,1-2 4 0,-2 10-3 0,-3 2-1 16,3 5 6-16,-6 3-3 0,-1-1 0 0,0 2 1 15,-5 0-8-15,0-1-11 0,-1-2-19 0,5-4-28 16,0-4-40-16,1-5-48 0,1-7-67 15,-1-5-121-15,-1-5-217 0,0-3-970 0</inkml:trace>
  <inkml:trace contextRef="#ctx0" brushRef="#br0" timeOffset="72022.9848">7526 10111 1383 0,'-9'-5'243'0,"-2"-1"-8"0,0-1-24 16,8 6-66-16,3 1-40 0,4 0-48 16,5 0-35-16,3 0 2 0,13 1 3 0,1 0-4 15,12 2-4-15,3 3-1 0,8-2-2 0,4 1-5 16,-2 0-8-16,5-2-31 0,-3 0-44 16,-2-3-66-16,1-3-68 0,-4-2-75 0,-4 0-121 15,-4-4-218-15,2 0-115 0,-6 1 676 0</inkml:trace>
  <inkml:trace contextRef="#ctx0" brushRef="#br0" timeOffset="72726.2518">8338 9973 345 0,'0'-5'608'0,"0"-5"-159"0,0 1-114 16,0 2-73-16,-1 1-42 0,0 0-34 0,0 1-38 15,0 2-29-15,-3 0-33 0,4 2-25 16,0 1-28-16,-1 1-25 0,2 2-14 0,-1 0-3 16,0 2 1-16,4 4 5 0,-4-1 4 0,1 2-1 15,0 1 2-15,1-1 0 0,-2 1-3 16,3-3 4-16,1 1-1 0,-3-4 0 0,1 1 2 15,-2-1-3-15,1-2 1 0,0 1 2 0,-1-3 3 16,0-1 7-16,0 0 10 0,0 0 15 0,0-1 14 16,0 1 10-16,-1-3-7 0,0 0-14 15,1-1-13-15,-1 1-16 0,-2-2-4 0,-1-1-3 16,1-2-2-16,1 1-1 0,-4 2 1 0,4-1 0 16,-1 3-1-16,-1 0-3 0,2 0 0 0,0 1 1 15,0-1 0-15,1 2-2 0,-3 0-1 0,3 0 0 16,-1 1-1-16,0-1 1 0,-3 1 1 15,2 0 1-15,0 0-2 0,-2 0-1 0,3 0 2 16,-1 0 1-16,-2 0 2 0,4-1 0 0,-2-1 0 16,-1-1-1-16,0 1 0 0,2-1 3 0,0-1 0 15,-3 1 0-15,2-1-1 0,1 3 0 16,-2-4-2-16,3 1-1 0,-1 0 3 0,0-2-3 16,-2 3 1-16,1-3 0 0,3 1-3 0,0-1 4 15,-1 0 0-15,2 2 1 0,-1-3 0 0,1 3-3 16,2-3 0-16,1 3 0 0,-1-3 3 15,3 1 1-15,-1 0 0 0,3 1 1 0,3 1-5 16,-1 1 3-16,7 0-1 0,-4 5 0 0,0-1 1 16,5 6-3-16,-1 1-2 0,-4 5 0 15,0 5 0-15,3 0 2 0,-4 3 0 0,-1 2 2 16,-2 1-2-16,-1 1 0 0,-6 3 4 0,-3 2-1 16,-6 3 4-16,-3 1-1 0,-3 1 1 15,-4-2-1-15,2-1 2 0,-3-4-1 0,-2-1 3 16,-1-2-1-16,1-3-1 0,-3 0-2 0,-3-4 2 15,4-2 0-15,1-2 5 0,0-4 3 0,3-3-3 0,6-4 2 16,2-2 3-16,0-5 2 0,6 1 0 16,-1-1-2-16,4-2-10 0,1 2-10 15,0-1 3-15,1 1-6 0,0 1 0 0,5-1 5 16,-1 1-10-16,3 0 1 0,3 1 1 0,5 1 1 16,-1 2 3-16,6 0 1 0,0 3-1 0,4 1 0 15,-2 2 0-15,3 3 3 0,-3-1 2 0,-1 1 2 16,4 1-3-16,-4 0 1 0,2 1-4 15,-3 2 0-15,5-2 2 0,-3 1-4 0,5-1-12 16,-2-1-23-16,2-1-25 0,0-4-34 0,0-1-36 16,-2-5-43-16,4-1-74 0,0-5-86 0,-2-3-168 15,-3-2-324-15,2-4-151 0</inkml:trace>
  <inkml:trace contextRef="#ctx0" brushRef="#br0" timeOffset="73406.0687">9004 10060 371 0,'0'-20'713'0,"-2"-5"-180"0,0-4-151 0,0 8-78 15,2 6-55-15,-2 2-47 0,0 4-42 0,-2 3-36 16,3 2-33-16,0 4-35 16,1 1-25-16,0-1-18 0,0 3-9 0,0 1 0 0,1 7-3 15,2 2 3-15,0 4-2 0,0 2 1 16,1 6 4-16,0 2-5 0,0 2 5 0,2 5-2 16,-3 0 3-16,-3 4 1 0,-1 2 6 0,-8 3 2 15,-2 1-6-15,1 3 0 0,-2-6-8 0,3-4-4 16,4-7 6-16,2-7-1 0,2-5 3 0,0-3 1 15,-2-7 7-15,-1-2 7 0,2-5 12 16,2-1 10-16,-3-2-8 0,-1-4-3 0,0-4-13 16,-5-4-10-16,1-4 1 0,1-3-4 0,-1-6-1 15,-1 0-6-15,0-6 2 0,2-2-3 16,3-2 2-16,0-7 4 0,-1-1-4 0,3-4 1 16,-1 3-4-16,0-1 2 0,2-1-3 0,2 2 1 15,4 1 0-15,-1 3-4 0,4 1 0 16,4 4-1-16,5 4 1 0,2-3 2 0,3 9-2 15,2 2-1-15,4 3-3 0,2 3-2 0,-5 6 4 16,1 1-1-16,-3 4 2 0,-3 5-4 0,4 3-1 16,-3 4 3-16,1 4-1 0,1 5 6 0,-1 5 0 15,-2 3-2-15,-1 3 2 0,-3 4-4 0,-8 2 5 16,-2 4 1-16,-6 6 3 0,-3 5 2 16,-7 0-4-16,-7 4 2 0,-4-3-3 0,1-1 4 15,-2-2-1-15,1-4-2 0,0-3 2 0,1-4-5 16,1-4 2-16,2-4 2 0,3-3 1 15,2-4 1-15,3-3-2 0,1-1-2 0,4-4 0 0,0 0-1 16,3-3 1-16,2-1 0 0,4-1 1 16,0 4-4-16,3-1 6 0,2 1 1 0,3 0-1 15,3 2 6-15,3-2-7 0,1 2 2 0,2-1-2 16,2 2-1-16,4-1 6 0,-2 1 0 16,0 0 0-16,2 1 4 0,-2 1-1 0,-1 0-2 15,-2 1 3-15,-4-1-1 0,2-1-4 0,-2 0 0 16,-6 0-1-16,2-1-3 0,-5 0 5 15,1-1 3-15,-1-4 0 0,-3 2-3 0,0-2-1 16,2 1 1-16,-1-1 2 0,-4-3 1 0,1 0-3 16,-2-1-2-16,-2-1-1 0,0 3-1 0,-1-4 3 15,0 0 0-15,0 0 5 0,0-2 0 16,-1 2 2-16,1 0 4 0,0 0-2 0,0 0 1 16,0-2-8-16,0 0-14 0,-1-2-17 0,0-1-23 15,-1-3-28-15,-3-2-47 0,3-2-92 16,0-2-223-16,-4-1-1198 0</inkml:trace>
  <inkml:trace contextRef="#ctx0" brushRef="#br0" timeOffset="73807.0944">8635 9567 1296 0,'-22'-10'286'16,"-9"-5"36"-16,-2-1-18 0,8 2-16 0,12 2-52 0,3 2-59 16,8-1-48-16,2 1-38 0,4 1-27 15,12-2-20-15,5 1-12 0,8-1-2 16,9 3-7-16,8 1-4 0,5 1-2 0,6 3-3 16,4 2 6-16,4-1-1 0,2 2-2 0,-2 2-1 15,-2-1-4-15,-4 0-1 0,0 0-1 0,-9-1 2 16,-3 1-1-16,-5 2-3 0,-8-1-1 0,-5-1-3 15,-7 1 2-15,-3 0 2 0,-8-2 2 0,-4 1-4 16,-5-1-1-16,-1 0 3 0,-1 1-1 16,-1-1 10-16,1 0-2 0,-1 0-3 0,0 0 0 15,-3 1-7-15,1 1 1 0,-4 1 3 0,-2 0-1 16,0 1 2-16,-1-1-5 0,2 1-2 0,-2 0-3 16,0-1 2-16,3 3 0 0,-2 0-4 15,6 1-1-15,-3 0-10 0,2 2-8 0,2 0-16 16,-4 0-28-16,5 3-31 0,0-1-65 0,3 4-90 15,4-2-190-15,-2 2-755 0,6-1-192 16</inkml:trace>
  <inkml:trace contextRef="#ctx0" brushRef="#br0" timeOffset="74135.9013">10353 10143 1534 0,'-16'-3'165'0,"-9"-1"12"0,-2 0 30 16,6 2 8-16,5 0-14 0,2 0-30 0,-1 1-41 16,3-1-27-16,0 2-9 0,4-2-8 15,4 2-14-15,1 0-18 0,3 0-18 0,1 0-12 16,-1 0-6-16,3 2 4 0,-1-2 8 0,3 0 6 15,8 0 4-15,5 0-10 0,8 2-4 0,7-2-7 16,4 0-5-16,4 3 1 0,0-1-8 16,-1 3-3-16,0-2-2 0,-4 3 0 0,-1 1 2 15,-5-1-2-15,-7 0-2 0,3 0-11 0,-6 4-19 16,-6-3-32-16,0 3-54 0,-5-1-80 0,-3-1-145 16,-4 3-284-16,-3-2-973 0</inkml:trace>
  <inkml:trace contextRef="#ctx0" brushRef="#br0" timeOffset="74341.3528">10119 10544 2110 0,'1'2'109'0,"-1"-1"21"0,3 1 45 16,0-2 44-16,1 1 7 0,6-1-52 0,5-1-57 15,7 0-35-15,7-1-27 0,3 0-20 16,8 1-13-16,0 1-9 0,2 3-3 0,5 0 0 15,5 3-1-15,-1 0-5 0,2 0-10 0,0 1-33 16,1 0-77-16,-1 0-185 0,1 1-873 16,0-3-510-16</inkml:trace>
  <inkml:trace contextRef="#ctx0" brushRef="#br0" timeOffset="75719.6427">12160 9794 1 0,'-4'-9'281'15,"-2"-2"57"-15,-2-6-34 0,5 5-29 16,-1 0-21-16,0 1-22 0,2-3-31 16,-1-1-24-16,1 0-23 0,-1-1-25 0,3-1-17 15,1 3-20-15,2-4-16 0,1 1-13 0,3 0-15 16,3-2-14-16,5 3-11 0,3 1-6 0,6 1-4 16,4 4-5-16,1 2-2 0,-1 4-6 0,-3 4 0 15,-1 4-1-15,-4 2 1 0,-2 5 2 0,-1 1-3 16,-4 4-1-16,0 3-2 0,-6 6 3 15,2 0 2-15,-6 4 3 0,-1 0 1 0,-6 3 0 16,-2-1 2-16,-4 4 2 0,-3-3 2 0,-5 2 6 16,-2 0-1-16,-5-4-1 0,-1-2-1 0,1-4-4 15,1-4 0-15,3-3-1 0,2-4-2 0,4-1-2 16,5-6 0-16,4 0-3 0,2-3-3 16,2 1 3-16,1-4-4 0,2 0 2 15,4-1 5-15,0 1 3 0,6-3 5 0,7 2 2 16,5-1-5-16,6 0-3 0,2 0-4 0,4 2-3 15,-1 3 0-15,-2 0 1 0,-5 4-2 0,-1 0 0 16,-1 1-1-16,-5 2-2 0,-4 0 3 0,-3 2 2 16,-6-1 1-16,-2 4 0 0,-3-2 1 0,-5 0 2 15,-4 2 5-15,-1-1 9 0,-6 1 5 16,-5 0 2-16,-6 1 4 0,-1-1-3 0,-7-1-1 16,-4 0 0-16,-2-2-2 0,-4 0-8 0,4-4 1 15,3-2-5-15,6 1-3 0,1-4 1 0,4 0-2 16,7-2 1-16,-1 1 2 0,5-4 0 15,3 0 4-15,4 0-5 0,0 1-1 0,1-3-6 16,4-1-14-16,-1 0-23 0,3 1-41 0,3 0-59 16,0-2-72-16,7 0-145 0,6-1-432 0,3-2-765 15</inkml:trace>
  <inkml:trace contextRef="#ctx0" brushRef="#br0" timeOffset="75936.9279">12938 9869 2367 0,'-11'-14'235'0,"-4"-1"-37"15,-1-4-34-15,1 3-27 0,1 4-29 0,0 1-32 0,1 3-32 16,-3 2-18-16,2 0-12 0,1 4-6 16,-3 2-6-16,5 1-5 0,0 2 3 0,3 3-4 15,3 0-3-15,0 0-5 0,5 5-17 0,4-1-34 16,1 3-65-16,5 0-104 0,9-2-192 0,3 0-571 15,7-4-486-15</inkml:trace>
  <inkml:trace contextRef="#ctx0" brushRef="#br0" timeOffset="76278.8971">13343 9745 1684 0,'-9'2'230'16,"-2"0"-31"-16,-4 2-18 0,4 3-11 15,-4 3-18-15,0 3-27 0,-3 5-25 0,1 3-23 16,-1 2-14-16,-1 6-11 0,4-2-19 0,0 2-12 16,5-2-7-16,1 1-7 0,6-1 0 0,3-1 0 15,4-3 5-15,4-2 3 0,8-6 10 0,3 0 3 16,7-6 1-16,7-1 4 0,6-6-7 16,6-4-2-16,1-2-3 0,3-6-6 15,-5-1 4-15,1-6 1 0,-6 0-1 0,-4-2-1 16,-8-1 0-16,-2-1-2 0,-6-3-1 0,-7 1 3 0,-4-1-7 15,-7-4 2-15,-1 0-2 0,-8-2-7 16,-3 1 4-16,-7 1-6 0,-4 5 0 0,-1 0-2 16,-10 4-1-16,-4 3-2 0,-1 4-1 0,-2 2 4 15,0 3-6-15,-3 2 3 0,1 2 1 16,-1 3-9-16,1 2 5 0,5 3-11 0,3 0-9 16,5 5-18-16,2 0-38 0,8 2-57 0,8-1-76 15,9 4-107-15,7-2-124 0,9 0-443 0,9-4-438 16</inkml:trace>
  <inkml:trace contextRef="#ctx0" brushRef="#br0" timeOffset="76755.2747">13969 9555 1513 0,'-10'-10'316'16,"2"-1"-8"-16,-2-5-49 0,3 4-40 0,1 0-41 0,3 3-38 15,0-4-29-15,0 6-20 0,2 2-17 16,1-2-14-16,0 4-14 0,0 0-12 0,0 2-6 16,0 0-12-16,0 1-5 0,0 1-5 0,0 0-8 15,0-1 4-15,0 2-2 0,1-1 0 16,-1 2 1-16,0 2 1 0,1 0-2 0,1-1-2 16,-1 1 4-16,1 4-2 0,-1-2 1 0,0 0 2 15,0 1-4-15,1 1 6 0,2 0 0 0,-1 4 1 16,-2 0-1-16,2 3-4 0,2 3 0 0,-3 1 1 15,0 3 4-15,3 1-1 0,-3 2 2 16,0 4 1-16,1 0-1 0,0 6 5 0,0 3-2 16,-2 6-1-16,-1 1 3 0,2 4-7 0,0-4 1 15,1 0-2-15,0-2 0 0,1-2 3 0,1-2-1 16,0-1 1-16,1-3-7 0,1-5-1 16,-3-3 2-16,3-3-1 0,-4-2 6 0,3-2-2 15,-3-4 0-15,-2-2 1 0,1-2-1 0,-2-4 4 16,2 0 1-16,-2-4 1 0,0-1-1 15,0 0-3-15,0-4 8 0,0 1 4 0,0-2 12 0,0 1 3 16,0-1-3-16,0 0-5 0,0-3-8 16,0-2-5-16,-2 0-5 0,1 1 0 0,0-2-5 15,0 4-7-15,-2-1-6 0,1-2-23 0,-1 4-27 16,3 1-57-16,0 0-101 0,0 2-128 16,2 1-372-16,2 2-950 0</inkml:trace>
  <inkml:trace contextRef="#ctx0" brushRef="#br0" timeOffset="77405.3447">14934 10084 446 0,'-10'-5'347'0,"-2"-1"-92"0,-4 1 23 15,5 2-13-15,6 0-1 0,-2 2-19 0,1-2-40 16,2 3-49-16,-1 0-35 0,1-2-23 16,4 2-18-16,-1 1-14 0,1-1-11 0,0 1-9 15,0-1-3-15,1 0-3 0,0 0 0 0,-1 0-5 16,0 0-9-16,3 2-5 0,-2-2-2 0,2-2 7 15,-2 2 8-15,5 2 7 0,0-2 5 16,8 1-2-16,6-1-1 0,5 0-9 0,7-1-3 16,12-1-6-16,2 2-10 0,3-1 1 0,3 1-7 15,-3-2 3-15,0 2-3 0,-2 0-1 0,2 0-3 16,0 0 0-16,-6 1 3 0,4-1-1 0,-7 0 1 16,1 2-3-16,-6-2-3 0,0 0 1 15,-8 0-2-15,-3 0 1 0,-5 0 1 0,-6 0 3 16,-5 0 2-16,-4 0 6 0,-4 2 3 0,0-2 6 15,0 0 5-15,0 0 1 0,0 0-7 0,-1-2-5 16,0 1-9-16,-1-3-3 0,-2 0-2 0,2-1-1 16,-1 1-1-16,-4 1-2 0,5-1 0 15,-4 1-3-15,3-1-4 0,-3 1-11 0,3 1-14 16,1 0-18-16,-5 2-20 0,3 0-20 0,-3 3-24 16,2 0-40-16,-4 3-48 0,0-1-89 15,0-1-146-15,0 2-441 0,-2-2-535 0</inkml:trace>
  <inkml:trace contextRef="#ctx0" brushRef="#br0" timeOffset="80560.2721">16567 10133 1426 0,'0'2'178'0,"0"-2"-14"0,-1 0-17 16,1 0 38-16,0 0 39 0,0 1-5 0,1-1-59 16,-1 1-50-16,1-1-36 0,-1 1-25 15,0-1-19-15,0 1-5 0,-1 0-4 0,1 1-6 16,1-1 9-16,0 2 0 0,0 1 3 0,0-1 0 16,1 2-9-16,1-1-1 0,-2 0-2 15,-1-1 2-15,1 0 2 0,-1-2 1 0,0 0 1 16,0-1-1-16,0 0 4 0,0 0 1 0,0 0 7 15,0-1 8-15,0 1-1 0,0 0 3 0,1-4-2 16,-1 3-8-16,0-2-4 0,0-4-9 0,0 1-4 16,0-3-8-16,0 1 3 0,0-1-7 15,0 1 0-15,-1-2 2 0,1 3-7 0,0-1 4 16,0 1-1-16,0 2-2 0,0-2 3 0,0 2 0 16,0 3-1-16,0 0 0 0,0 0 2 0,-1 2-2 15,1-1-2-15,-1 1 4 0,1 0-8 16,0 0 1-16,0 1-3 0,0-1-4 0,-1 0 4 15,1 2-3-15,0 0 5 0,-2 1 0 0,0 5 2 16,1-3-1-16,-1 2 0 0,-1 3 1 0,-1 1-2 16,2-1 5-16,0 1 0 0,-5 1-2 15,5 0 5-15,0-1-2 0,-3 2 2 0,3-3 1 16,1 1-6-16,-1-2 0 0,1-2-1 0,-3-1 2 16,4-3 1-16,0-1 2 0,0-1 1 15,0-1-1-15,0-1 9 0,0 1 2 0,0 0 5 16,2-3 3-16,-2 2-7 0,2-5-5 0,-1-1-5 15,0-1 0-15,-1-5-1 0,1 1 3 0,-1-3 0 16,0 2-7-16,1-1 4 0,-1 3-1 0,0-2-3 16,-1 4 6-16,1 0-6 0,0 1 0 15,-1 3 1-15,1 0-1 0,0-1 3 0,0 4 0 16,-1 1 0-16,1 1-3 0,-1 0-1 0,1 0-3 16,0 1-3-16,-2-1 0 0,2 0-5 0,0 1 1 15,-2 1 3-15,1 3 1 0,0-2 7 16,1 3-1-16,-1-1 2 0,0 1 0 0,-1 1-2 15,-1-3 1-15,1-1-2 0,2 0 4 16,-1-2-1-16,1 0 1 0,0 1 0 0,0-2-2 0,-1 0 3 16,2 0-1-16,-1 0 4 0,0-2-1 15,0 4 0-15,0-2 2 0,0 0-5 0,0 0 5 16,0-2-3-16,0 2-2 0,0-1-1 0,0 0-7 16,0 0 1-16,-1-1-4 0,1-1-7 15,-1 2-7-15,0 1-18 0,0-1-26 0,0 1-42 16,1 0-57-16,-2 0-47 0,2 2-90 0,2 3-138 15,-1 1-464-15,1 1-443 0</inkml:trace>
  <inkml:trace contextRef="#ctx0" brushRef="#br0" timeOffset="80959.1134">17388 9724 1711 0,'-6'-14'256'0,"3"-3"-33"0,-4-2-26 16,3 5-40-16,-3 3-26 0,-2 2-15 15,-1 2-34-15,0 2-30 0,-5 3-20 0,-3 4-19 16,-4 1-3-16,-5 6 0 0,2 5-3 0,-1 0 2 16,4 4-4-16,1 1-1 0,2 0 0 0,4 1 1 15,2 3 0-15,1 2-1 0,3 1 2 16,5 3-6-16,-1 2 1 0,5-4 3 0,3 1 0 15,3-1 3-15,3-1 2 0,3-1 0 0,1-1-2 16,3-1 5-16,2 1-1 0,1 0-1 16,-2 0 2-16,1-1-3 0,1 0-3 0,-1-1 2 0,-4-3-4 15,3 1 4-15,-5 0-2 0,-1-3-2 16,-2-2-2-16,-1 0 0 0,-5-1 4 0,3-1 0 16,-5 3 5-16,-2-5-3 0,-5 3 0 0,-1-3 6 15,-2 2-1-15,-5-4 4 0,1 1 3 0,-6-1-10 16,0-3-1-16,-2 1-7 0,1-4-1 15,0-3-3-15,0 0-8 0,-1-5-13 0,5-2-30 16,1-2-34-16,4-3-55 0,3-5-82 0,8-2-155 16,5-4-453-16,8-5-674 0</inkml:trace>
  <inkml:trace contextRef="#ctx0" brushRef="#br0" timeOffset="81424.9963">17923 9716 1164 0,'4'-10'455'15,"-2"-4"-61"-15,-1 0-106 0,-3 3-82 0,-3 4-49 16,-1 2-51-16,-5 1-42 0,-2 4-25 0,-3 3-11 16,-5 3-2-16,-2 2-4 0,-1 4-2 15,3 3-5-15,1-2-3 0,5 1 2 0,3 4-6 0,2 2-2 16,6 2-2-16,3 2-3 0,3 2 12 16,6 2 4-16,4 2 7 0,6-1-2 0,5-2-2 15,6 2 0-15,3 1-2 0,4-2 1 0,1 5-3 16,0-1-5-16,-2 3-3 0,0 0-3 15,-3 1 3-15,-2-4 3 0,-6-1-2 0,-3-2 0 16,-8-5-5-16,-5-1-3 0,-5-3 0 0,-5-3 2 16,-4-1 3-16,-4-4 2 0,-5-1 3 0,-4-4 0 15,-5-3 4-15,-1-4 0 0,-2-2 3 16,0-3-1-16,1-3-4 0,3-3 0 0,-1-1-5 16,6-5 6-16,1-3-3 0,3-2-3 0,5-4-3 15,3-2-7-15,4-5 3 0,4-5-2 0,5-3 1 16,4-3 3-16,2-1-8 0,8 0 4 15,0-1-5-15,2 4 2 0,2-2 3 0,0 1 1 16,-1 6 2-16,-5-1-4 0,-3 6 5 0,-3 5-1 16,-4 3 1-16,-4 0 4 0,-5 5-4 0,-4 1 1 15,-4 4-6-15,-5-1 2 0,-3 4 1 16,-5 1-6-16,-6 3 6 0,-5 5-6 0,-6 0-1 16,-4 0 5-16,1 5 0 0,-6-1 2 0,4 3-1 15,2 2-2-15,0 3-3 0,6 0-10 0,3 5-16 16,6 0-44-16,8 5-79 0,5 3-136 0,9 1-246 15,9 1-1068-15</inkml:trace>
  <inkml:trace contextRef="#ctx0" brushRef="#br0" timeOffset="82442.1816">18966 9662 122 0,'-2'-6'395'16,"-1"0"19"-16,1-2-75 0,-2 3-47 0,1 5-47 15,0-2-58-15,-1 2-55 0,-3 2-43 0,-3 3-18 16,-6 6-3-16,-4 3 1 0,-4 4 7 16,-3 5 2-16,-3 3 2 0,0 4 0 0,0 3-9 15,2 3-14-15,1 0-12 0,2 1-12 0,0 0-9 16,4-1-5-16,3 1-3 0,4 3-4 0,-1-3-1 16,5 5 0-16,3 2 1 0,4 0 0 15,5-4 2-15,7 1 0 0,10-5-4 16,4-2 3-16,10-4-4 0,6-5-8 0,4-3-15 0,7-5-33 15,0-4-47-15,4-6-75 0,5-3-145 0,-1-6-295 16,3-3-917-16</inkml:trace>
  <inkml:trace contextRef="#ctx0" brushRef="#br0" timeOffset="82924.7672">19321 9754 813 0,'-2'-15'288'0,"-1"-3"5"0,2-7-77 15,7 3-58-15,4 2-34 0,4-2-10 0,6 0-11 0,0 1-5 16,7 1-9-16,1 4-14 0,-1 0-8 0,3 1-14 16,-2 5-11-16,1 1-9 0,0 5-8 0,-3 3-9 15,-7 3-5-15,-2 5-8 0,-6 1-3 16,-2 8-1-16,-4 1-1 0,-3 4 9 0,-3 5-1 15,-4 3 4-15,-7 1 5 0,-5 1-4 0,-5 1 6 16,-5 1 1-16,-3-1-3 0,4-2 1 0,1-2-4 16,5-5-5-16,0-5-1 0,6-2-1 15,1-5-3-15,2 0 0 0,5-4 0 0,-1 2-4 16,6-2 1-16,-2-2 1 0,4 0 2 0,1 1 4 16,5 0 0-16,2 1 1 0,3 0 1 15,3 1-1-15,3 0 1 0,3-1 0 0,4 3-2 16,0-2-3-16,2 4-1 0,-2-1 0 0,4 2-1 15,-5-1 3-15,-2 2-2 0,-2-1-2 0,-4 4-2 16,-4-3 2-16,1 0 0 0,-7 0 1 0,-5-1 4 16,0 0 0-16,-2-3 6 0,-1 2 6 0,-5 0 3 15,-3 0 8-15,2-3 1 0,-4 1-1 16,-1-3-1-16,-2-1-1 0,-1 0-1 0,-3-1 0 16,0-2-3-16,3-1-4 0,-1-3-1 0,-1 1-4 15,5-3-4-15,-1 1-5 0,0-3-19 0,4 1-25 16,-1-2-48-16,6 0-82 0,1-5-170 15,4 0-546-15,7-6-656 0</inkml:trace>
  <inkml:trace contextRef="#ctx0" brushRef="#br0" timeOffset="83144.7441">20046 9890 1432 0,'0'-6'386'0,"0"-2"-25"16,0-4-91-16,0 3-56 0,0 3-44 15,-1 0-35-15,1 3-35 0,-2-1-26 0,1 0-18 16,1 3-24-16,-1 0-9 0,1 1-13 0,-1 0-12 16,1 1-2-16,-2 0-7 0,1 2 2 0,0 2 1 15,0 3 5-15,-2 2-5 0,3 1-21 16,4-1-42-16,-2 1-67 0,5-1-121 0,3 0-226 16,3 1-1074-16</inkml:trace>
  <inkml:trace contextRef="#ctx0" brushRef="#br0" timeOffset="83466.7489">20518 9576 1863 0,'3'-10'278'0,"-2"-3"-1"0,0-3-82 16,1 3-42-16,2 3-20 0,-1 3-20 15,-1-1-24-15,-1 4-24 0,0 2-24 0,1 1-13 16,-2 1-18-16,-2 0-10 0,2 2-3 15,-1-1-6-15,1 3 8 0,0 3 2 0,0 1 1 16,0 2 4-16,0 0-4 0,1 1 0 0,-1 4 1 16,2-3 4-16,-1 3-1 0,0 1 3 15,1-1 3-15,0 4-4 0,-2 1 5 0,1 1-1 16,0 3 0-16,-1 2 4 0,-1 1-1 0,0 3-1 16,-1 2-1-16,-4-1 1 0,0 2-2 0,-1-2 1 15,-2 1 2-15,0-1-3 0,-2 2 5 16,0 1-4-16,1-3-1 0,0-1-1 0,3-3-5 15,1-4-4-15,-2-1-4 0,4-4-7 0,-2-1-20 16,4-2-28-16,0-4-45 0,0-1-74 16,2-3-101-16,1-2-169 0,2-3-551 0,-1-4-419 0</inkml:trace>
  <inkml:trace contextRef="#ctx0" brushRef="#br0" timeOffset="83891.8998">20753 9572 1470 0,'-1'-7'299'15,"1"-2"13"-15,-3-4-67 0,2 4-37 0,0 1-41 0,1 1-34 16,-4 1-31-16,2 1-24 0,2 0-11 16,0 2-10-16,2 0-14 0,-2 2-6 0,2 1-13 15,0-1-8-15,-1 2-5 0,3-1-9 0,5 0-3 16,7 2-1-16,5 0 3 0,9 3 2 0,2 0 3 15,7 0 0-15,-2 1-1 0,0 2-1 16,0-2 0-16,-4 1 1 0,-2-1-1 16,-1 1-5-16,-2-2 3 0,-6 0-2 0,-2 1 1 0,-5 1 3 15,-5-3-1-15,-2 1 1 0,0 0-3 16,-6-1 4-16,0 2-2 0,-1 0-1 0,-2 0 4 0,-1 4-3 16,0 0 3-16,-4 1 3 0,0 5-2 15,-2-1 4-15,-1 4-1 0,-1-2 2 0,-3 4-2 16,1 2 1-16,-4 0-3 0,2 4-2 15,-3-1 2-15,5 0-4 0,-1 2 2 0,1-2 0 0,3 1-1 16,3-2 4-16,-3 1 0 0,6 2 0 16,0 0-1-16,5 2-1 0,0-2-5 0,1-2-3 15,5 2-5-15,0-2-20 0,-1 0-18 16,2-2-31-16,5-1-42 0,-2-6-40 0,4-3-52 0,0-5-87 16,2-5-117-16,-5-4-376 0,3-4-579 15</inkml:trace>
  <inkml:trace contextRef="#ctx0" brushRef="#br0" timeOffset="84097.1325">20955 9837 694 0,'-14'-11'441'0,"-3"-3"-53"0,-3-1-63 16,5 4-31-16,9 6-45 0,2-1-62 16,3 2-59-16,1 2-47 0,1 1-34 0,4 0-27 15,1-3-12-15,8 2-7 0,4 1 0 0,8 1 4 16,2 1-6-16,5 0 1 0,2 0-3 15,8 3-7-15,2-4-12 0,-1 0-25 0,2-3-39 16,-2 0-55-16,-2-2-65 0,-1-4-61 0,0-3-103 16,-4-1-172-16,-5-7-164 0,-3-1 239 0</inkml:trace>
  <inkml:trace contextRef="#ctx0" brushRef="#br0" timeOffset="84331.1317">21654 9486 1 0,'6'-15'0'0,"-1"-6"405"0,2-4 73 0,-6 4-123 15,0 6-59-15,-1 1-33 0,0 4-14 0,0 2-24 16,3 2-31-16,-3 1-31 0,2 4-41 0,-2 1-43 15,2 0-36-15,0 2-21 0,5 3-12 0,2 3 10 16,2 3 10-16,1 5 3 0,1 2 14 16,4 5-1-16,1 6-5 0,-3 1 4 0,3 3-8 15,0 4 1-15,-5 1-2 0,5 4-5 0,-7 1-3 16,-2 2-3-16,-5 3 0 0,-1 0-6 16,-6 0 1-16,-2 0 2 0,-5-2-2 0,-6 1 2 15,-3 0-4-15,-3 0 1 0,-2 0-5 0,-5-1 3 16,-2-4 4-16,-6 1-5 0,0 0 1 0,-4-3-8 15,0-1-12-15,-1-3-7 0,-2-3-21 16,2-4-34-16,-7 0-63 0,-2-4-135 0,0-3-393 16,-7-7-1020-16</inkml:trace>
  <inkml:trace contextRef="#ctx0" brushRef="#br0" timeOffset="85209.6966">11235 11923 1 0,'-8'-1'0'0,"-4"-1"237"0,0-1 93 16,1 1-25-16,3 1-29 0,1-4-30 0,0 2-31 15,-1 1-21-15,5-1-7 0,-1 1-14 16,1 1-13-16,3 0-18 0,-1 1-21 0,1 0-20 16,0 0-22-16,0 0-18 0,1 0-16 0,-1 0-14 15,0 0-5-15,0 1-4 0,0-1 2 0,2 0 3 16,-1 0-1-16,-1 0 2 0,1 0-1 0,2 0 5 16,0 0 7-16,6-1 3 0,4-2 2 0,4 0-5 15,7-5-5-15,6 1-4 0,8-1-5 16,1-1-4-16,3-1-4 0,3 2-3 0,4-1-1 15,4-1-2-15,2 2 0 0,1-1-2 0,4 1-1 16,-4 1-4-16,2 2 0 0,1 2 1 0,-2 0-3 16,-2 3 3-16,1 1-3 0,-8 1-2 15,-2 1 0-15,-8-1-2 0,-4 5 4 0,-8-2 0 16,-4 1 0-16,-6-1-2 0,-1 0 1 0,-7 0-1 16,-2 0-3-16,-4 0 5 0,0-1-6 15,-2 2 3-15,0-5 1 0,-2 2-1 0,0 2 3 16,-2-1-2-16,-2 1-1 0,0-2-9 0,-3 1-9 15,3-1-18-15,-4 2-21 0,0-2-27 0,-1 1-44 16,-1 1-56-16,0-1-98 0,1 1-152 0,-3 0-443 16,0 1-496-16</inkml:trace>
  <inkml:trace contextRef="#ctx0" brushRef="#br0" timeOffset="86037.4145">11396 12294 934 0,'-7'4'162'0,"-5"0"8"0,2 2-8 0,0-2 12 0,6 1 17 15,-1-1-7-15,3-1-26 0,-2 1-28 16,1 0-27-16,1-1-23 0,0-1-19 0,0 1-15 16,1 0-8-16,1-2-5 0,1 1-4 0,-1-2-2 15,1 1-1-15,-1 0 3 0,1 1 8 16,2 0 8-16,2-1 14 0,5 0 14 0,2-2-2 15,7-1-2-15,8-3-13 0,7-3-14 16,6 0-11-16,5-1-5 0,5-1-5 0,2 1-6 16,0 1 2-16,3 0-6 0,0 0-2 0,-2 2 1 15,2-1-6-15,0 4 2 0,-2-2-2 0,3 2 0 16,-6-1 3-16,-1 2-2 0,-4 1-1 0,-2 1-1 16,-3 1 1-16,-2 1-3 0,-10 1-1 15,-3-1 3-15,-6 2-9 0,-6-2 7 0,-4-1 0 16,-1 1-3-16,-6-1 8 0,0-1-4 0,-2 0 0 15,0 0 2-15,0 0-2 0,-1 0 3 0,1 0 1 16,0 2 2-16,0-2-3 0,-1 0 6 0,1 0 2 16,0 0-1-16,0-2 7 0,0 2-7 0,0 0-1 15,0 0-1-15,0 0 0 0,0 0-1 16,0-1-2-16,0 1-1 0,0 0-6 0,-1-2 2 16,0 1-1-16,-1-1-2 0,0 0 7 15,-1 0-4-15,3 0-1 0,-1-1 1 0,1 1-5 16,0 1 2-16,-1 0 0 0,1-1-1 0,0 0 0 15,-1 1 0-15,1 1 2 0,0-1-5 0,1 0 7 16,-1 1-6-16,0 0-3 0,0 0 4 0,0 0-6 16,0-1 4-16,0 1-3 0,0 0-1 15,0-1-4-15,0 1 3 0,0 0-1 0,0 0-5 16,0 0 2-16,0 0-6 0,0 0 0 0,0 0 1 16,0 0-7-16,-1 0 4 0,1 0-2 0,0 1 0 15,0-1 9-15,0 0-2 0,0 0 7 16,0-1 3-16,0 1 4 0,0 0 1 0,0 0 2 15,0 0 1-15,0 0-5 0,0 0 4 0,0 0 2 16,0 0-3-16,0 0 8 0,0 0-6 0,0 0-1 16,0 0 3-16,0 0-5 0,0 0 2 0,-1 0-2 15,2 0 1-15,-2-1-4 0,1 1 3 16,0 0 1-16,0-1-1 0,0-1 4 0,1 2-4 16,-1 0 1-16,0 0-1 0,0 2-4 0,-1-2 4 15,1 0-2-15,-2 0-1 0,2-2-2 16,0 2-1-16,0 0-2 0,0-1-2 0,-1 1 4 15,1 0-6-15,0 0-4 0,0 1 0 16,0-1-8-16,0 0 4 0,-1 0 2 0,1 0 3 0,0 0 4 16,0-1 0-16,0 1 2 0,0 0-6 0,0 0-1 15,0 0-9-15,0 0-10 0,0 0-11 16,0 0-16-16,0 0-14 0,0 0-19 0,0 0-23 16,0 0-14-16,0 0-21 0,-2 0-22 0,1 1-32 15,-1 2-74-15,0-1-129 0,0-1-244 16,-1 1 223-16</inkml:trace>
  <inkml:trace contextRef="#ctx0" brushRef="#br0" timeOffset="86554.5138">13561 11678 1090 0,'3'-14'207'0,"5"-6"39"0,-2-3-28 0,0 7-6 15,3 2 2-15,1 3-13 0,-3 2-26 0,-4 3-38 16,1 5-37-16,-1-1-40 0,-3 2-25 16,2 2-17-16,-1 2-5 0,3 1 14 0,3 6 8 15,0 3 8-15,-2 4 7 0,2 4-4 0,2 2-3 16,-3 0-4-16,0 4 1 0,-1-3-4 0,-1 4 3 15,1-1-4-15,0-1-7 0,-3-1-1 16,2 3-4-16,0-1-2 0,-3 3-3 16,1 0-2-16,1-2-4 0,-1 0-1 0,-1 2-2 0,-1-3 0 15,0 1-2-15,-1 1 1 0,-1 2-2 16,-1-1 0-16,1-2 3 0,-3-3-4 0,1 1 3 16,1 0-4-16,-4-3-2 0,4-2 1 0,0-1-4 15,-1-4-3-15,3 0-15 0,1-4-23 0,0-2-38 16,2-1-46-16,3-2-71 0,-2-2-133 15,7-4-360-15,1-4-924 0</inkml:trace>
  <inkml:trace contextRef="#ctx0" brushRef="#br0" timeOffset="86780.5191">14222 11929 2121 0,'1'-9'232'0,"-1"-4"2"15,0 0-66-15,0 2-21 0,0 4-13 0,0 3-24 0,0-2-22 16,0 1-18-16,0 3-18 0,-1-2-13 16,-1 3-14-16,1 1-12 0,-1 0-9 0,-1 0-4 15,0 1-1-15,-2 3 1 0,0 2-1 0,-4 2-2 16,4 1 0-16,-2 2-11 0,1-1-19 16,3 1-36-16,2 1-64 0,1 2-84 0,1 0-166 15,4 0-394-15,3 0-792 0</inkml:trace>
  <inkml:trace contextRef="#ctx0" brushRef="#br0" timeOffset="87049.5813">14662 11691 1880 0,'4'-9'302'0,"-3"-4"-6"0,1-1-83 15,0 3-38-15,4 6-26 0,-4-1-14 0,-1 5-29 16,-1-1-27-16,0 2-27 0,1 2-24 0,-2-1-13 15,1 4-11-15,0 1 5 0,0 8-3 0,0 3 5 16,0 5 2-16,0 3 2 0,0 1 4 0,0 6-5 16,0 0 0-16,0 2-2 0,0 3-8 15,0 0 4-15,0 2-1 0,0-1 1 0,0 1 8 16,0 0-7-16,0 2-2 0,-1 0-1 16,-1-2-8-16,-3-2 0 0,4-3-11 15,-1-3-18-15,3-5-27 0,0-4-29 0,5-6-43 0,-4-2-76 16,0-5-149-16,4 0-373 0,-1-5-881 0</inkml:trace>
  <inkml:trace contextRef="#ctx0" brushRef="#br0" timeOffset="87501.234">15096 11675 1646 0,'-7'-14'215'0,"0"-3"13"0,-8-1-27 15,6 4-16-15,3 0-19 0,-3 2-18 0,1 1-29 16,-2 0-22-16,2 3-15 0,2 0-13 16,-1 3-7-16,3-1-11 0,-1 2-5 0,4 2-9 15,1 1-12-15,0 1-9 0,0 0-11 0,1 0-2 16,0 0 0-16,5 1 1 0,3 0 1 0,11 2 1 16,5-1 0-16,11 2 0 0,6-1 0 0,3 0 2 15,4 2-3-15,4-1 1 0,2 1-4 16,-9-2 1-16,1 2 2 0,-8 1-2 0,-5 1 3 15,-3 0-3-15,-1-3-2 0,-4 1 2 0,-5 2 1 16,-5-3 1-16,0 1-3 0,-7-1 2 16,-4 1-5-16,1 2 1 0,-4 0 4 0,0 0 0 15,-2 4 5-15,-2 3-1 0,-1 2 1 0,-3 3 1 16,-2 2 3-16,2-2 3 0,-4 5 0 16,-5 0-2-16,4 1-2 0,-4 4-4 0,-1 0 2 15,3 1 0-15,-2 2-2 0,2 0 5 0,2 1-9 16,2 0 0-16,-2 2 1 0,1-1 1 0,3 1-1 15,2 2 1-15,-3-4-1 0,5-1-9 16,-3 0 9-16,3-3 0 0,-2-2-2 0,4-3 3 0,1-4-6 16,0 0-1-16,1-3-4 0,2-2-5 15,-1-1-17-15,0-2-17 0,3-1-27 16,-1-2-38-16,-2-3-45 0,4 1-90 0,-3-4-196 0,-1 0-708 16,4-6-308-16</inkml:trace>
  <inkml:trace contextRef="#ctx0" brushRef="#br0" timeOffset="87808.274">15388 12141 1875 0,'-10'-8'314'0,"-2"0"-5"0,-1-3-58 16,8 5-45-16,4 1-46 0,1-1-55 15,2 3-37-15,5-3-21 0,3 1-9 0,6-3-9 16,9 3-1-16,9-1-4 0,8 1-6 0,4 0 4 15,8-2-6-15,-2 3 1 0,-1 0-4 16,-1 1-4-16,-7 1-1 0,1 1-1 0,-9 0 4 16,-3 1-6-16,-3 0 2 0,-8 0-4 0,-4 0-4 15,-4 1 4-15,-6 0 0 0,-4-1 4 0,-2 0 5 16,-1 0-5-16,-1 0-1 0,1 0-1 0,-1 1-2 16,-1-1 0-16,-3 1 1 0,-1 2-3 0,-4-1-3 15,-4 1 0-15,1 1-9 0,-1-1-11 16,-2 2-19-16,-2 0-35 0,2-1-42 0,0 2-77 15,-4 3-132-15,7 0-291 0,-5 1-1001 0</inkml:trace>
  <inkml:trace contextRef="#ctx0" brushRef="#br0" timeOffset="88197.4212">14062 13143 589 0,'-22'2'287'0,"-7"0"44"0,-1 3-51 16,7-2 4-16,11-1-10 0,1 0-33 16,3 1-37-16,4-3-34 0,0 0-20 15,4 2-22-15,0-4-22 0,1 2-19 0,1 0-18 16,-2 0-12-16,4-1-8 0,4-3-9 0,7-1-6 15,14-4-8-15,9 1 0 0,9 1-6 0,9-2-1 16,4 2-3-16,4 2-4 0,6-2 0 0,-4 3-1 16,1-1-1-16,-5 0-1 0,2 1 0 0,-7 0-1 15,-2-1-4-15,-7 4 3 0,-1-1-2 16,-10 1-2-16,-1 1 4 0,-7-2-5 0,-7 2-1 16,-6 0 0-16,-7 0-1 0,-3 2-1 15,-4-2 2-15,-2 0-3 0,0 0-7 0,-1 0-8 16,0 1-10-16,-3 2-12 0,-4 4-19 0,-5-1-31 15,-5 3-58-15,-8-1-82 0,-4 1-149 16,-3 1-291-16,-6 0-908 0</inkml:trace>
  <inkml:trace contextRef="#ctx0" brushRef="#br0" timeOffset="88496.4475">14011 13421 1445 0,'-12'0'345'16,"-6"-1"-10"-16,2 1-64 0,8 1-28 0,6 0-39 15,2-1-52-15,1-1-44 0,-1 2-32 0,1-1-5 16,2-1 4-16,6 0-15 0,8-1-1 0,7-4-15 16,12 0-13-16,6 0-1 0,8-2-12 0,6 0-3 15,5 3 1-15,6-2-5 0,-3 1-1 0,2-1 0 16,-5 1-1-16,-2-1-3 0,-3-1 5 16,-4 0-2-16,-2 0-3 0,-3-2 4 0,-4 3-6 15,-8 0 2-15,1 1-1 0,-11 0-1 0,-1 2-2 16,-9 0 0-16,-5 2 2 0,-4 2 0 15,-4-1 7-15,-2 1 2 0,-1 1 0 0,0-1 3 16,-3 0-7-16,1 0-3 0,-5 0 0 0,-4 0-8 16,-2 2 2-16,-5 0-2 0,0 2-2 0,-1-1-5 15,0 3-12-15,7-1-25 0,-2 0-44 16,5 1-69-16,4 4-171 0,0-2-791 0,4-2-595 16</inkml:trace>
  <inkml:trace contextRef="#ctx0" brushRef="#br0" timeOffset="90395.8626">3636 14594 1 0,'-2'-1'0'0,"-1"-1"0"0,1 0 114 0,1 2 172 15,1 0 12-15,0 0-47 0,0-1-45 0,1 1-27 16,-1-1-36-16,0 1-5 0,0 0-8 16,0 0-19-16,1 0-18 0,-1 0-21 0,0 0-24 15,0 1-27-15,0-1-27 0,1 0-23 16,-1 1-10-16,1 0 8 0,2 0 13 0,1 3 17 0,2-1 17 15,4 3-1-15,0-2 7 0,6-1 8 16,0 2 0-16,4 2 1 0,0-1-1 0,3-2-3 16,1 1 2-16,0-2 3 0,5 1-1 0,0 1 1 15,3-1 1-15,4-1-1 0,3 1 1 0,0-1 2 16,6 2-8-16,0-2-1 0,5 2-3 16,4-3-6-16,3 2 0 0,4-1-2 0,1 0-2 15,8 0 2-15,-3 0-4 0,5 0 0 0,3 1-2 16,-1-2 2-16,4 3 2 0,-1-1-2 0,1-1 0 15,3 2-7-15,3 0 4 0,1-2-1 0,-2 0 5 16,6 1 4-16,-5-3-5 0,5 1 1 16,0 0 0-16,2 0 3 0,5-1 3 0,-1 2 3 15,3-2-1-15,4 1-9 0,-1-1 8 16,0 0-4-16,2 1 2 0,2-2 3 0,6 0-9 16,5 1-1-16,-3 1-1 0,1 0-1 0,-1-2 0 15,4 3 0-15,0-2-2 0,4 0-3 0,1 0 3 16,0 0-2-16,-1-1 2 0,-2 0 6 15,-2 0-7-15,4 0 1 0,-1 0-1 0,-1 0-4 0,-5 0 5 16,-1-1 0-16,-1 0-1 0,4 0-2 16,-1 0 0-16,0 0 0 0,2-1 0 0,-2 0 7 15,1-1-7-15,4 0 1 0,6-1-1 16,-2 0-4-16,2 0 9 0,2-1 1 0,0 2 2 16,6-2-2-16,3 0 1 0,4 0-3 0,3 2 0 15,0-2 3-15,8 1-5 0,-3 0 0 0,6-1-2 16,3 1-7-16,0-1 8 0,4 1-2 0,1-2 2 15,5-1 3-15,0 1-5 0,1 0 0 16,2 1 3-16,2 0-2 0,-4 1 3 0,4-1 2 16,-2 1 1-16,1 1-1 0,-1-1 4 0,-2-2-1 15,1 3 3-15,0 0 4 0,3-2-6 0,-1 0-1 16,0 1-2-16,4 0 0 0,2 1-1 16,5 0 5-16,1 1-2 0,2 0-4 0,6 1 4 15,-2-1-5-15,3 1 0 0,0 0 6 0,3-2-8 16,1 1 0-16,0 1-2 0,0 0 1 0,2 1 2 15,-3 0 2-15,3 1-1 0,-1-1-4 0,-3 1 5 16,3-1 0-16,1 2 2 0,-3-2 6 16,0 2-6-16,-3 0 0 0,-3 1-1 0,-3-2-4 15,-4 0 5-15,-4 0 2 0,-6 1-2 16,-1 0-3-16,-1 0 4 0,-6-1-4 0,-4 1 2 0,-3 1 5 16,-6 0-7-16,0 1 4 0,-7 1-5 15,-3-2-4-15,-4 2 1 0,-6 0 0 0,-6 1 4 16,-4-2-2-16,-5-1 0 0,-13 2-3 0,-4-2 3 15,-8 1 5-15,-7-1-7 0,-5-2 1 0,-10 0-2 16,-8-1-4-16,-10 0 7 0,-11-1 0 16,-6-2 1-16,-12-1 1 0,-5 1-4 0,-11 1-1 15,-1-1-2-15,-5 2-4 0,-1 0-16 0,0 1-20 16,0 0-19-16,-3 2-13 0,-3 3-4 0,-2 6-14 16,-5 2-32-16,-5 4-53 0,-4 1-96 0,-3 3-201 15,-10 2-845-15</inkml:trace>
  <inkml:trace contextRef="#ctx0" brushRef="#br0" timeOffset="91816.6657">2873 18353 1 0,'0'-3'0'16,"0"1"0"-16,1-1 58 0,1-1 73 0,0 0 21 16,-1 1 3-16,1-2 8 0,-2 0-12 0,3 2-6 15,-2-2-19-15,2 2-19 0,-1-2-17 16,-1 2-11-16,4-3 6 0,-3 3-7 0,0-2 2 15,1 2-17-15,0-2-20 0,0 2-3 0,0-1-10 16,2 1 5-16,-1-2-1 0,2 3-6 16,-2-2-2-16,4 1-8 0,-1 0 5 0,2 0-3 15,3 1 3-15,1 0 4 0,1 2-11 0,4-1 7 16,1-2-4-16,5 3 18 16,2 3 6-16,5-2 0 0,1 1-5 0,7 0-15 0,3 0 4 15,3 2-11-15,5-1 12 0,4 2-3 0,3 0-5 16,4-1 8-16,7 0-9 0,1-2 12 0,3 1 10 15,4 0-1-15,2 0 2 0,5-2-22 16,-1 2 1-16,4-2-6 0,2 0 5 0,2 1 13 16,2 1-22-16,3-2 12 0,1 1-14 0,2-1 5 15,3 2 10-15,3-1-13 0,1 1 5 0,3-1-10 16,3 1-9-16,3-1 4 0,1-1 2 0,5 1 8 16,1 0-4-16,2-1 7 0,2 0-6 15,4-1 1-15,2 0 13 0,3 0-6 0,2 0 6 16,1 0-15-16,1-1-5 0,4 1-1 0,0-1 4 15,4-1 15-15,-1 2-11 0,4 0 4 0,-2-1-8 16,6 0 2-16,2 0 9 0,0-1-4 16,-1 2 2-16,1-3-14 0,5 1 1 0,0-1 5 15,-3 2 2-15,4-1 9 0,1 0 1 0,2-1 3 16,2-1-11-16,3 1-6 0,0-5 14 0,3 3-14 16,1-1 13-16,3-2-10 0,2 1-15 0,3 0 10 15,3 0-4-15,1-1 12 0,4-1 6 16,0 1-3-16,28-1-18 0,146-8-5 0,-48 1 0 15,-43 2-3-15,-75 3 26 0,3 1 1 0,-1 2-8 16,2 1 8-16,-2-2-9 0,2 0 11 16,1 1 2-16,4-4-3 0,1 4 3 0,-1-3-7 15,5 3 4-15,2 1-3 0,0 0 1 0,2 3 4 16,4 1-8-16,-3-1 4 0,0 0-2 0,-1-2-2 16,3 1 6-16,-2 1-3 0,0 2-1 0,4-2-4 15,-2 1-2-15,2-1 0 0,-2 0 4 16,0 3 5-16,-1 1-6 0,0 0 4 0,-3 0-1 15,-3 0 1-15,-3-3 4 0,0 2-5 0,-2 4-1 16,-3-2-7-16,-3 0 0 0,-2 0 1 0,0-1 2 16,-4 2 4-16,-3 0-8 0,-6 1 7 0,0-1-10 15,-6-1 2-15,-1-1 10 0,-2 1-6 16,-4 2 7-16,-4-1-9 0,1 0-5 0,-6 1 0 16,0 0 3-16,-2 1 11 0,-6 0-4 15,-4 0 2-15,-2 1-10 0,-7-3 0 0,-6 1 7 16,-4-1-5-16,-4 2 7 0,-10-1-5 0,-2 1-5 15,-10-2 2-15,-1-1 0 0,-10-1 9 0,-5 0-3 16,-13-1 5-16,-2 1-7 0,-12-2-8 0,-10-1 10 16,-3 0-3-16,-11-2 1 0,-10 3 1 15,-6-2-5-15,-8-2 0 0,-1 2 2 0,-6-3 7 16,-4 5 4-16,-2-1-4 0,0 1 2 0,1-2-10 16,-2 0-2-16,-1 1 2 0,0 0 4 15,0 3-2-15,0 1-7 0,0 1 2 0,-1-4-9 0,-2 0 1 16,3 1-7-16,-2-1-29 0,0 4-33 15,-7 1-69-15,-11 2-136 0,-5 3-552 0,-14-1-892 16</inkml:trace>
  <inkml:trace contextRef="#ctx0" brushRef="#br0" timeOffset="92656.9915">3252 17111 1021 0,'-6'-1'164'0,"5"1"7"0,-1-1 5 0,2 1 27 0,1 0 16 16,0 0-15-16,0 0-41 0,-1 1-44 15,0-1-43-15,0 0-34 0,2 0-15 0,3 0-14 16,2 0-4-16,3 1-1 0,7 1-6 0,3 2 0 16,8-1-9-16,5 4-27 0,6-1-95 15,5-1-235-15,7 0-1028 0</inkml:trace>
  <inkml:trace contextRef="#ctx0" brushRef="#br0" timeOffset="92852.2331">5093 16985 2477 0,'0'-5'30'0,"0"-1"-17"0,5 0-7 16,4 1-1-16,3 0-1 0,7 1 5 15,3 0-4-15,5 1 1 0,4 0-2 0,7 0-3 16,1 2 4-16,4 1-5 0,1-2-1 16,5 2-24-16,3 0-61 0,1 2-107 0,5-2-173 15,0 1-406-15,-1 1-349 0</inkml:trace>
  <inkml:trace contextRef="#ctx0" brushRef="#br0" timeOffset="93000.5272">7088 16934 1520 0,'21'-3'332'0,"9"-2"-254"0,9 1-46 15,3 2-12-15,5 2-6 0,4 2-19 0,5-1-107 16,6 1-283-16,8 0-958 0</inkml:trace>
  <inkml:trace contextRef="#ctx0" brushRef="#br0" timeOffset="93175.1824">8996 16815 1643 0,'3'-10'459'0,"7"-1"-243"0,1-4-109 16,0 2-39-16,3 5-39 0,-2 1-18 0,5 0-11 15,0 0-28-15,9 1-59 0,6 2-138 16,2-4-217-16,13 2-461 0,2 0 56 0</inkml:trace>
  <inkml:trace contextRef="#ctx0" brushRef="#br0" timeOffset="93327.8467">10451 16628 701 0,'21'-5'257'0,"2"0"-91"0,8-1-35 15,0 0-26-15,-2 4-38 0,1-2-51 0,6 1-108 16,3 0-334-16,6 0-498 0</inkml:trace>
  <inkml:trace contextRef="#ctx0" brushRef="#br0" timeOffset="93506.6062">12836 16624 515 0,'25'-1'600'15,"7"1"-403"-15,12 1-72 0,-1 4-30 0,0 0-24 16,8 1-44-16,1-1-82 0,8 2-256 0,7 0-952 16</inkml:trace>
  <inkml:trace contextRef="#ctx0" brushRef="#br0" timeOffset="93711.8794">15749 16729 611 0,'36'-4'261'0,"7"-2"-76"0,16 0-42 15,-7 1-30-15,-8 2-51 0,5 0-34 0,0 2-19 16,3-1-25-16,0-1-54 0,4 1-99 15,4-1-108-15,3 2-137 0,1-1-51 0,5 0 465 16,0 1 0-16</inkml:trace>
  <inkml:trace contextRef="#ctx0" brushRef="#br0" timeOffset="93888.0753">18898 16693 622 0,'18'-7'576'0,"7"-2"-268"16,7-2-52-16,-6 0-31 0,-3 3-65 0,0 1-60 15,2 0-43-15,2-1-33 0,3 3-9 16,5 0-11-16,6 1-19 0,1-2-50 0,9 1-112 16,7 2-216-16,3-1-509 0,7 1 108 15</inkml:trace>
  <inkml:trace contextRef="#ctx0" brushRef="#br0" timeOffset="94082.656">21137 16630 1 0,'7'-7'667'0,"-2"2"-309"0,4-4-105 0,-3 4-84 16,4 0-85-16,-2 0-43 0,2 1-26 15,3 0-10-15,6 0-3 0,6 2-40 0,10 2-109 16,6 0-274-16,10 2-567 0</inkml:trace>
  <inkml:trace contextRef="#ctx0" brushRef="#br0" timeOffset="94220.2847">22231 16583 531 0,'52'-7'643'0,"16"0"-169"16,14-2-83-16,-10-2-83 0,-12 3-99 15,-8 0-82-15,-2-1-30 0,-8 2-17 0,-3-1-13 16,-6 0-12-16,-2 1-12 0,-1-1-8 0,1-3-5 15,0 4-6-15,3-4-1 0,-1 6-12 16,4 0-4-16,3 2-1 0,3 3-9 0,1 1-18 16,4 3-61-16,-3 6-146 0,5 1-438 0,2 3-971 15</inkml:trace>
  <inkml:trace contextRef="#ctx0" brushRef="#br0" timeOffset="97604.3758">1174 16770 1 0,'-1'-3'0'0,"-1"-1"198"0,0-1 204 0,-3 1-75 0,4-1-69 0,-2-2-43 15,-1 0-8-15,1 0-32 0,2-3-21 0,0 0-18 16,1-2-28-16,1-2 5 0,-1-1 11 16,2 0-2-16,4-1-8 0,-3 0-14 0,3 0-18 15,-1 0-26-15,5-3-8 0,0 2-7 0,2 5-8 16,3-1 3-16,-3 3-13 0,-2 2-2 0,-1 3-11 15,-4 1-10-15,3 4-1 0,1 1-5 0,2 4 0 16,-1 4-2-16,1 0 2 0,3 7 0 16,-6 0-3-16,1 8 8 0,-1 2-1 15,-7 3 3-15,-3 2 3 0,-7-1-3 0,0 1 3 0,-2-2-3 16,-3 0 2-16,0-3 4 0,1-2-2 16,3-2 1-16,1-5-5 0,5-4 1 0,-1-1-6 15,4-2 2-15,2-2-1 0,2-1-3 0,-1-2 2 16,0-2-1-16,1 0 3 0,3 3 3 15,3-3 1-15,1 1 3 0,1-1-2 0,2 1 0 16,2-1 0-16,0 3-1 0,3-1 5 16,-5-1-7-16,0 2 2 0,-4 2-5 0,0-1 0 0,0 1 5 15,-4 3-2-15,1 0 2 0,-2 2-2 0,0-2 2 16,-2 2-1-16,-2-2 2 0,0 5 5 16,-2-2 2-16,-5 1 6 0,2-1 3 0,-1-5 2 15,-4 0 7-15,0 1-2 0,0-4 1 0,-1 2-6 16,-2-2-3-16,-2-1-5 0,3-2-3 0,1 0 1 15,-2 0-4-15,3-2 3 0,0 2-3 16,-1-1-4-16,1-1 0 0,1 0-8 0,0-1-8 16,0 3-18-16,1-2-30 0,2-1-39 0,-1 0-79 15,6-1-139-15,-1 1-283 0,2 0-991 16</inkml:trace>
  <inkml:trace contextRef="#ctx0" brushRef="#br0" timeOffset="97825.8533">1568 16899 1645 0,'-8'-9'460'0,"-2"-4"-201"0,0-2-34 0,1 3-14 15,4 2-39-15,-5 0-43 0,3 4-30 0,3 1-28 16,-2 1-9-16,2 1-17 0,-1 1-12 0,3 1-10 16,2 1-13-16,0 0-6 0,-1 0-12 15,1 0-8-15,0 1-4 0,0 1-4 0,1 5-10 16,-1-1-26-16,2 4-34 0,5 2-64 0,1-3-79 15,2 2-167-15,4-4-429 0,5-1-706 16</inkml:trace>
  <inkml:trace contextRef="#ctx0" brushRef="#br0" timeOffset="98122.8382">1748 16786 1393 0,'-2'1'270'0,"-2"-1"4"0,0 0-35 16,-2 3-30-16,-2 1-56 0,4 1-48 0,-4 2-20 15,-1 2-18-15,5 0-11 0,-4 3-13 0,4 1-11 16,-1 0-8-16,4-1-10 0,2-1 4 16,-1 1-5-16,2-3 0 0,4 1 4 0,-1-3-8 15,1-1 10-15,3-1 1 0,-1-2 7 0,0 0 10 16,4-3 5-16,0-3 1 0,0-2-8 0,1-1 0 16,2-1-8-16,-4-3 0 0,-2 0 5 0,-6 1-9 15,3-5 3-15,-3 2-4 0,-3-1-2 16,0 0 0-16,-3 2-3 0,-3-3-3 0,2 3-8 15,-5-3 1-15,-1 1-8 0,-1 1-1 0,-5 4 1 16,2-3-10-16,-5 4 1 16,0 1-3-16,-2 3-4 0,1 2 10 0,2 2-10 0,2 1-11 15,1 2-23-15,3 0-32 0,1 2-36 0,3 2-57 16,3 2-84-16,1 1-148 0,6-2-281 16,4-1-832-16</inkml:trace>
  <inkml:trace contextRef="#ctx0" brushRef="#br0" timeOffset="98364.0134">2028 16501 1437 0,'5'-9'479'0,"-4"-4"-92"15,0-1-75-15,-2 0-65 0,0 3-56 0,-2 1-35 16,1 4-39-16,2 2-24 0,-1 3-18 0,1 1-25 16,0 1-14-16,0 1-20 0,0-1-7 0,-1 0-7 15,1 0-2-15,0 1 2 0,1 5-3 16,0 5 7-16,5 7-6 0,-3 2 0 0,3 6 1 15,-2 1-6-15,3 3 10 0,-4 3-3 0,-1 1 2 16,0 1 4-16,0 4-2 0,-2 1 3 16,-2 6-2-16,0 2-3 0,0-2-1 0,2-4-6 15,-1-2-21-15,0-3-45 0,1 1-82 0,0-1-233 16,2 0-1323-16</inkml:trace>
  <inkml:trace contextRef="#ctx0" brushRef="#br0" timeOffset="100987.7958">1963 13794 1342 0,'-5'-17'229'0,"0"-7"34"16,-3-2-20-16,5 8-28 0,-2 6-19 15,3 0-21-15,1 7-31 0,-1 0-27 0,-1 4-34 16,1 1-37-16,1 1-30 0,1 0-28 0,-2 5-7 16,-1 6 1-16,-3 7 14 0,-2 8 8 15,-2 8 3-15,3-1-3 0,0 3-6 0,0-4 4 16,5 1-2-16,0-1 2 0,1 1 4 0,2 2-5 16,1-2-2-16,2-1 2 0,2-2-1 15,3-5 0-15,3-1 4 0,4-6-3 0,-1-3-2 16,4-4 6-16,0-2 0 0,0-4 5 0,-4-2 8 0,4-6-2 15,1-2 2-15,-2-4 1 16,1-3 2-16,-4-3 1 0,4-4 0 0,-5-4-2 16,2-2-7-16,-2 0 3 0,-6 2-4 0,2 2 1 0,-4 0 5 15,-3 2-7-15,0 5 2 0,0-1-1 16,-2 2-3-16,-1 3 11 0,0 3 3 16,0 1 3-16,0 3 2 0,0 1-8 0,0 1-9 15,0 0-8-15,0 0-8 0,0 1-15 0,0 0-4 16,0 3 0-16,2 2 3 0,3 5 17 0,0 1 5 15,0 3 1-15,0-1-2 0,-2 3-1 0,3 2 0 16,-3-2-1-16,3 3 8 0,-3 2-6 0,2 2 1 16,-1 5-2-16,-1-1-15 0,0 6-13 0,1 2-40 15,-2-2-68-15,3 2-84 0,1-4-149 16,2-6-239-16,2-6-939 0</inkml:trace>
  <inkml:trace contextRef="#ctx0" brushRef="#br0" timeOffset="101179.6966">2500 14008 1109 0,'-8'-12'809'0,"0"-4"-505"0,-3 0-47 0,2 4-67 16,3 4-50-16,-1 1-41 0,-1 0-38 0,4 4-27 16,-1 1-15-16,4 2-23 0,1 0-21 0,0 0-12 15,0 2-14-15,1 4-24 0,4 1-52 0,0 1-121 16,6 1-226-16,4-3-1041 0</inkml:trace>
  <inkml:trace contextRef="#ctx0" brushRef="#br0" timeOffset="101638.0127">2720 13604 1479 0,'-10'-6'328'16,"-6"1"-37"-16,-1-3-29 0,7 3-46 0,-1 0-52 15,8 2-48-15,-1 2-40 0,2-1-29 0,2 2-36 16,0 2-29-16,0 0-7 0,5 1 0 16,-1 5 10-16,7 2 16 0,0 3 1 0,5 0 0 15,5 3 4-15,2 0-1 0,1 1 1 16,0 1 3-16,2 2-7 0,1 2 2 0,0-1-2 16,3 5-2-16,-1-1 4 0,0 1 3 0,-1-1-1 15,-3-1 0-15,-6 0 0 0,-3-1-1 16,-6 0 0-16,-6 0 4 0,-4-1-5 0,-3-2-1 0,-1-5 1 15,-4-1-2-15,-2-3 9 0,0-2 3 16,1-4 4-16,-3-2 7 0,2-3-1 0,0-4 0 16,-1-2-3-16,-1-5-5 0,0-2-6 0,-2-5-2 15,4-3-3-15,-2-4-4 0,3-2 2 16,5-2 0-16,-1-5-1 0,4-2-2 0,1-5 1 16,0-1 0-16,1-1-2 0,4 5 5 0,-3-1-3 15,0 3 2-15,1 0-1 0,-2 4-1 0,-1 2 3 16,-1 2 0-16,-3 3 2 0,-1 4 2 15,-1 3-2-15,-4 3-1 0,0-1-2 0,0 6 2 16,-1 0-2-16,-1 0-1 0,-1 6-1 0,0 0-8 16,0 4 4-16,-5 2-3 0,2 4 3 0,-2 4 4 15,-1-1-2-15,1 1-2 0,1 3-5 16,3-1-19-16,1 1-34 0,5 2-52 0,2-3-73 16,6 1-104-16,5-1-122 0,4-2-403 0,9-4-501 15</inkml:trace>
  <inkml:trace contextRef="#ctx0" brushRef="#br0" timeOffset="101943.3966">3192 13230 1322 0,'-10'-1'331'0,"-4"1"-88"0,-2 1-27 0,-1 2-37 16,2 2-44-16,-1 3-38 0,-2 3-33 0,4 1-15 15,1 1-15-15,4 2-11 0,2-1-7 0,6 2-4 16,2 1-1-16,8 0 5 0,0 2 9 15,4 1 3-15,5-1 7 0,2-1-1 0,3-1-5 16,3 3 0-16,2-1-5 0,0 0-5 0,0-1-2 16,-1 0-5-16,-4 2-4 0,-1-3-1 15,-3 3 0-15,-3-3 0 0,-3 1 0 0,-2-1-1 16,-5-1-2-16,-1 0 5 0,-4 2 1 0,-4-2 8 16,-4 1 4-16,-1 0 0 0,-4 2-1 0,0-1-4 15,-7-1 0-15,2-1-5 0,-2-2-1 16,0-2-5-16,-1-1-7 0,1 0-7 0,-1-3-15 15,3 0-25-15,3-3-42 0,0-3-58 0,4-2-115 16,-1-1-250-16,2-5-1037 0</inkml:trace>
  <inkml:trace contextRef="#ctx0" brushRef="#br0" timeOffset="102265.3159">3074 13335 1640 0,'3'-8'296'16,"2"-7"-44"-16,3 0-48 0,5-2-29 0,1 5-26 16,6-3-31-16,4-1-24 0,2 2-24 0,6-1-18 15,1 0 1-15,2 2-10 0,2-2-4 16,3 2-4-16,-2-1-15 0,2 1 0 0,-2 2-1 16,-5 2 0-16,-3 0-1 0,-2 2-2 0,-7 1-3 0,0-1-3 15,-5 3 1-15,-6 2-1 16,-4 1 4-16,-3-1 6 0,-3 2 5 0,-2 0 3 0,2 2 0 15,-1-1-2-15,0 0-5 0,-1 0-6 0,-4 0-4 16,0 1-11-16,-4 2 3 0,-5 1-3 16,0 0 2-16,-4 1 2 0,4-1-3 0,-1 3 0 15,0 0-3-15,2 1 0 0,1-1-7 16,-1 3-15-16,1 2-29 0,1-1-43 0,2 5-72 0,1 4-134 16,0 2-389-16,-2 6-947 0</inkml:trace>
  <inkml:trace contextRef="#ctx0" brushRef="#br0" timeOffset="104805.3113">1304 17990 1 0,'0'-2'0'0,"0"-1"0"16,-1-3 0-16,1 4 0 0,0-1 0 0,0 1 16 16,0-1 106-16,0 0-12 0,0 2-10 15,1-1 6-15,-1-2-10 0,1 0 0 0,-1 1 5 16,1 0 0-16,0 2 4 0,-1-1-3 0,3-1-5 15,0 1-3-15,-3 1-7 0,0 1-7 0,0 2-8 16,0-1 0-16,0 1-5 0,0-2 3 16,0-2-5-16,0 1-18 0,0 2-16 0,0 1-21 15,-3-1-12-15,3 0-2 0,0 0 7 0,3 3 5 16,-2-1 2-16,0 4-3 0,0-2-3 0,0 2 10 16,5 2 22-16,-4 1 18 0,4 1 4 0,-4 1-10 15,0-2-20-15,1 2-13 0,4-3 1 16,-5 2 1-16,4-1-2 0,-2 0-4 0,3 2-4 15,-4-3 0-15,5 1 4 0,-4 0-1 16,2 0-1-16,-2-1-2 0,1 0-4 0,-1 0 0 16,3-2 4-16,-5-1 3 0,2 2-2 0,1-1-1 15,-4-1-4-15,1-2 1 0,3 2 7 0,-4-5 10 16,0 2 1-16,0-1 0 0,0 1-5 0,0 1-7 16,1 0-2-16,2 0 10 0,-3 2 0 0,0-2-5 15,0 2-16-15,1-1-22 0,0 2-10 16,1-3-47-16,-1 3-46 0,-1 0-91 0,1 0-101 15,2 0-127-15,-1-1-318 0,-1-2 348 16</inkml:trace>
  <inkml:trace contextRef="#ctx0" brushRef="#br0" timeOffset="105042.2614">1592 18031 445 0,'-2'-5'348'0,"0"-1"6"0,-3-3-19 0,1 2-43 16,3 2-48-16,-1 3-64 0,1-1-67 0,-1 1-40 16,2 0-24-16,0 0-18 0,0 2-16 0,-2 2-17 15,2-1-18-15,0 0-14 0,-1 0-10 16,2-1 8-16,1 2 13 0,1 1 8 0,0 0-6 16,-1 4-46-16,5-4-76 0,-3 1-94 15,4 0-115-15,-1-1-214 0,2 1-283 0,-3 0 780 16</inkml:trace>
  <inkml:trace contextRef="#ctx0" brushRef="#br0" timeOffset="105344.4139">1762 17922 483 0,'-2'-4'432'0,"-2"-1"-64"16,0-3-68-16,3 2-18 0,0 1-42 15,0 1-51-15,1 0-51 0,0 4-43 0,0-1-37 16,1 0-24-16,-1 2-20 0,0-1-13 0,0 2-9 16,0 1-5-16,1-2 0 0,0 2 9 15,3 2 9-15,1 1 0 0,-2 0-2 0,3 2-2 16,-2 0 3-16,5 3 4 0,-2 0 4 0,0 0-2 16,1 1-6-16,0 2-4 0,2-3-4 0,-3 1 5 15,1-1 1-15,-2-1 5 0,2 3 4 16,-2 2 0-16,2-3-3 0,-1 1 2 0,1-1 2 15,-3 2-5-15,4-3-3 0,-2 3-15 0,0-5-25 16,-1 2-27-16,0-2-41 0,-1 0-59 0,0 0-74 16,-1-3-87-16,-2-2-138 0,3-1-293 15,-2-4 194-15</inkml:trace>
  <inkml:trace contextRef="#ctx0" brushRef="#br0" timeOffset="105661.7142">1941 17911 1 0,'1'-7'188'0,"0"-5"156"0,3-7-90 15,2 2-10-15,-1 1-1 0,3 0-23 0,0 1-46 16,1 1-32-16,4 0-22 0,-3-2-10 0,2 4-4 16,0-3-15-16,1 6-21 0,-1 2-24 15,-2 2-20-15,0 4-17 0,1 1-8 0,-1 3-2 16,0 4-2-16,3 3 3 0,-2 5-2 0,2-1-3 15,-1 4 4-15,-2-3 1 0,0 0 6 0,-4 3 3 16,2 1 2-16,0 1-3 0,-1-3 1 0,-1 2-2 16,1-3-1-16,-4 0-1 0,1-2-3 15,1-1-3-15,-3 1 6 0,4 0 3 0,-4-1 6 16,-1 3 5-16,3-3-6 0,-1 1-10 0,-1 0-12 16,-1-1-24-16,0-1-39 0,2-1-60 0,-1 1-91 15,-1-3-84-15,1-1-113 0,-1-2-282 16,-1-3 100-16</inkml:trace>
  <inkml:trace contextRef="#ctx0" brushRef="#br0" timeOffset="105896.2092">2152 18084 734 0,'1'-6'287'15,"1"1"-23"-15,0-5-32 0,4-1-19 16,0-1-17-16,5-2-31 0,5-1-33 0,2-1-30 15,2 1-20-15,3 0-13 0,-1-1-16 0,1 5-6 16,-1-1-12-16,-1 4-5 0,-1-1-10 0,-2 3-9 16,-1 1-3-16,-4 1-4 0,1 2 4 0,-4 1-3 15,0 1 1-15,0 0-7 0,-3-1-1 16,1 3-3-16,0 0-32 0,-1 2-57 0,0 3-159 16,3-2-298-16,1 5-949 0</inkml:trace>
  <inkml:trace contextRef="#ctx0" brushRef="#br0" timeOffset="108925.6695">24662 12772 1291 0,'-10'-16'227'0,"-2"-4"4"0,-1-4 9 0,4 10-24 15,5 1-25-15,1 7-39 0,1-2-37 16,2 4-43-16,0 3-40 0,0 1-33 0,2 2-23 15,2 4-2-15,2 2 8 0,3 4 9 0,5 5 11 16,1 4 3-16,0 3 3 0,2 3 0 16,1 5 1-16,1 0-3 0,-1 1 3 0,-3 2 5 0,4 0-4 15,-1 3 1-15,1-1-2 0,-1 0-4 16,6-2 7-16,-2-3 1 0,1-3 3 16,1 0 2-16,-2-1 0 0,0 0 0 0,-1-3 0 15,-3-3-3-15,-1-1-7 0,-2-3-8 0,-2-2-17 0,-1-3-36 16,-4-3-46-16,2-3-76 0,0-3-116 15,0-6-303-15,0-6-898 0</inkml:trace>
  <inkml:trace contextRef="#ctx0" brushRef="#br0" timeOffset="109171.4086">25116 12675 1774 0,'-5'-8'277'0,"-3"1"-10"0,1 0-83 16,4 6-72-16,2 1-62 0,0 2-37 0,-1 4-10 15,-1 5 10-15,-5 8 25 0,-4 7 22 16,-4 8 7-16,-3 3 1 0,-5 4-9 0,1 5-15 16,-5 4-8-16,0 4-8 0,-2 5-11 0,-3 2-1 15,0 2 2-15,2 1-2 0,4 0-1 16,4-3-2-16,5-9-6 0,5-7 0 0,6-7-2 16,3-7-5-16,2-1 0 0,0-5-9 0,0-5-15 15,2-1-24-15,2-8-47 0,0-3-56 0,0-5-47 16,1-6-147-16,4-6-584 0,1-9-478 0</inkml:trace>
  <inkml:trace contextRef="#ctx0" brushRef="#br0" timeOffset="109521.6216">24370 12616 117 0,'-15'-9'551'0,"-3"-5"-183"0,-3-1 0 0,5 2-53 16,5 2-51-16,0 1-39 0,3 3-43 16,1 0-32-16,-1 0-23 0,5 1-25 0,1 3-20 0,1 1-16 15,0 1-14-15,1 0-11 0,1-2-7 16,0 2-14-16,1-4-10 0,7 2-7 0,1-3-4 0,9-3 6 16,10-3 0-16,6 0 1 0,9-4-2 15,7 0-1-15,2 1-1 0,2-1 1 0,3-2 5 16,-3 2-6-16,1 4 2 0,-9-1-1 0,-5 3-4 15,-5 0 6-15,-6 1-1 0,-3 3 2 16,-10 1 0-16,-4 1 3 0,-6 1 4 0,-6 0 11 16,-2 3 12-16,0 0-2 0,0 0-4 0,-1-1-11 15,-1 0-14-15,-1-1-3 0,-1 1-10 0,-5-2-10 16,1 2-13-16,-2 0-27 0,-2 1-31 16,-1 0-41-16,1 1-67 0,-2-1-129 0,0 1-183 15,-3 0-426-15,0 1-76 0</inkml:trace>
  <inkml:trace contextRef="#ctx0" brushRef="#br0" timeOffset="109814.5203">24137 12157 1081 0,'-17'-4'291'0,"-1"-3"-36"0,-2 2 38 0,13 3-7 15,3 0-44-15,3 1-72 0,1 1-67 0,1 0-41 16,5-2-17-16,4-3-8 0,11-2-4 0,11-4-2 15,9-3-1-15,10-1-2 0,7-3-1 0,4-3 0 16,2 3-9-16,0 3-7 0,-6-1-5 16,-1 7-7-16,-8-1 5 0,-5 4 0 0,-9 2 1 15,-4 0 0-15,-7 3-3 0,-6 0-1 16,-5 1 2-16,-3 0 2 0,-7 0-4 0,0 0 4 16,-1 1-2-16,-2-1-4 0,-2 1 7 0,0-1-3 15,2 1-1-15,-1-1 0 0,1 4-3 0,0-1-3 16,0 4-10-16,0 2-20 0,3 0-39 15,2 4-54-15,4-3-88 0,3 5-117 0,9-3-208 16,3 0-951-16</inkml:trace>
  <inkml:trace contextRef="#ctx0" brushRef="#br0" timeOffset="111361.582">26154 12332 1400 0,'-2'-2'136'0,"0"-3"16"0,0 1 30 0,0 1 9 16,1 2-12-16,2 1-22 0,-1-1-47 0,0 2-32 16,0-2-28-16,0 2-18 0,-1-1-8 15,1 1 0-15,0 0 5 0,0-1 3 16,0 0 5-16,0 0 3 0,-1 0 1 0,1 0 5 0,0 0-2 15,0 0 0-15,0 0-3 0,0-1-6 0,0 1-6 16,0-1-6-16,0 0-6 0,0-3-6 16,0 1-2-16,0-1-4 0,-2 0-1 0,2 1 0 15,-1-2-1-15,0-1 2 0,1 1 0 0,-1 0-4 16,1 0 1-16,1 2 0 0,-1-1 1 0,1 0 0 16,-1-2 1-16,1 1-1 0,-2-1-5 0,1 1 6 15,0 2 1-15,-1 0 5 0,0 2 3 16,0-1-4-16,1 2-1 0,0 2-5 0,-2-2-3 15,1 3-6-15,0-1 0 0,-5 5 0 0,-4 4 0 16,-3 7 6-16,-5 3 1 0,-2 4 2 0,0 2 2 16,-4 2-3-16,1 2 2 0,-1 3-4 15,-1 3 1-15,3 2 1 0,5 0-1 16,3-2 0-16,5-1-6 0,3-4 1 0,4-3-2 0,7-2 4 16,3-1 4-16,5-6 2 0,7 0 4 0,6-2 1 15,7-6 5-15,7-1 0 0,7-6 2 16,3-5-1-16,6-5-4 0,2-2-1 0,3-5-5 15,2-3-3-15,-2-3 0 0,-4-9-8 0,-2-3-6 16,-8-4-3-16,-5-5-6 0,-2-5-2 16,-6-5-1-16,-7-2-5 0,-3-5-1 0,-8-2 2 15,-3-2 2-15,-6-6 3 0,-5 0 8 0,-3 2 3 16,-7 1 5-16,-3 8 3 0,-4 2 1 16,-3 11 7-16,-5 2 1 0,3 7 7 0,-2 1 5 15,3 5 1-15,4 3 9 0,2 4 0 0,3 5 7 16,1 2 0-16,4 2-4 0,0 2-5 0,4 3-8 15,0 4-5-15,1 0-6 0,0 4-13 0,0 0-1 16,1 1-10-16,4 7 3 0,0 5 8 0,0 8 3 16,2 8 3-16,1 8 2 0,0 4-3 15,-1 7-1-15,-1 3 3 0,0 5 0 0,-3 2 1 16,3 0 3-16,-3 1-2 0,-1-2-1 0,3-5-1 16,2-7 3-16,2-10-2 0,1-7 1 15,0-6 0-15,-1-3-2 0,2-6 2 0,-4-2-2 16,-2-5 1-16,2-3 2 0,-1-4-1 0,0-4 4 15,8-4 0-15,2-4-2 0,8-7-1 0,3-4-3 16,7-2-1-16,3 3-3 0,0 0-1 0,1 3 0 16,0 0-4-16,2 2 1 0,0 0-2 15,1 4-1-15,0-1 2 0,-1 1-1 0,-1 1 3 16,-3 0 0-16,1-1 4 0,-1-1 1 0,-1-1 1 16,1 1 1-16,-1-2-1 0,-3-3 1 15,-1-1-2-15,-2 0-1 0,-3-4 2 0,-2-1 0 16,-2-2 4-16,-1-6 1 0,-3 1 1 0,-6 2-1 15,-4 4 3-15,-7 3 1 0,-2 5-4 0,-4 6 6 16,-4-1-3-16,-5 4-1 0,-2 2-2 16,-10 4-6-16,-5 7 4 0,-6 2 1 0,-5 4 1 15,-1 1 0-15,-1 6-4 0,3 0-1 0,4 5 1 16,6-1 0-16,1 2-3 0,10 2 1 0,1-1-1 16,8-1-1-16,5 1 2 0,5-1 3 0,3-4-2 15,4-1 2-15,4-4 0 0,5-3-2 16,3-2 2-16,3-2 1 0,5-6 2 0,3-3 2 15,7-4 0-15,1-4-1 0,3-1 0 0,-1-4-3 16,-1 0 1-16,-3-3-1 0,-1-4-2 0,-3 0 5 16,-5 2-3-16,-1-2 1 0,-7 1 1 15,0 0-1-15,-8 4 3 0,-1 2 0 0,-4 0 1 16,0 2 0-16,-4 4-2 0,-1-1 2 0,-1 4-5 16,-2-1 0-16,-1 2-3 0,2 1-4 0,2 5-6 15,-2-1-6-15,-2 3-2 0,0 4 1 16,-4 2 7-16,-2 6 5 0,0 2 2 0,2 0 2 15,2 1-1-15,2 1-2 0,4-1 1 0,4-2-2 16,2-2 2-16,2-1 2 0,9-5 2 0,-1-2 1 16,6-2 2-16,3-5 1 0,7-5-1 15,5-1 3-15,0-4-4 0,2-4 1 0,-2-1 1 16,0-6-2-16,-3-2 6 0,1-3-2 0,-3-4 2 16,-5-2 0-16,0-5 1 0,-8-1-1 15,-2-5-4-15,-4 0 2 0,-2-3-5 0,-4 1-1 0,-2 2 2 16,-5-2-3-16,-5 4 4 0,-4 1-1 0,-2 4 1 15,0 2 0-15,-2 4-2 16,0 6 1-16,2 6-1 0,2 5 3 0,-1 2-1 16,3 5 0-16,5 1-1 0,0 3-10 0,1 3-12 15,1 1-4-15,-2 5-2 0,2 6 7 0,-1 6 9 16,-1 8 3-16,2 5 4 0,3 6 1 0,1 3 0 16,2 3 4-16,3 2-1 0,1 4-2 0,1 1 4 15,5 4-1-15,1-6-2 0,2-4 2 16,0-10-6-16,-2-7 3 0,0-6 0 0,-6-7 1 15,-4-5 1-15,-4-4-1 0,-1-6 9 0,-1-4-4 16,2-6 3-16,5-5-1 0,4-9-10 0,3-2 6 16,5-5-4-16,1-6 2 0,1-1-1 15,1-6-2-15,3 1 1 0,0-3-1 0,4-3 1 16,3 1 0-16,0-3-1 0,0 2 2 0,4 3-3 16,-5 4 4-16,-2 7-5 0,0 5 1 15,-1 4-3-15,-1 6-2 0,-1 3 3 0,0 5 1 0,-6 3 4 16,-8 4-1-16,-5 1-3 0,1 3-5 15,-6 1-8-15,1 2-1 0,1 2-3 0,-1 1-3 16,1 4-7-16,-2 2-15 0,3 6-18 0,-3 0-22 16,0 3-24-16,-2 3-21 0,-1 3-36 0,-1 3-55 15,-4 4-71-15,-5 2-136 0,-5 6-353 16,-3 0-30-16</inkml:trace>
  <inkml:trace contextRef="#ctx0" brushRef="#br0" timeOffset="111698.8743">26304 13684 1343 0,'-34'1'93'0,"-5"-1"58"0,-3 0 74 0,19 0 30 0,12 0 1 15,10-1-24-15,1 0-68 0,0-3-55 0,5-4-40 16,7-4-27-16,6-6-13 0,13-5-4 16,12-6 3-16,13-3-2 0,11-2 1 0,6 4-3 0,8-1-10 15,7 4-4-15,4 0-3 0,3 2 1 0,3 1 1 16,3 2-1-16,-2 1-1 0,-5 2-4 16,-5-1-1-16,-8 2-2 0,-8 0 0 0,-8 2-3 15,-5 0-1-15,-9 3 0 0,-10 1-3 0,-4 3-1 16,-13 2-6-16,-7 3-9 0,-9 2-12 0,-6 2-27 15,-3 0-43-15,-3 2-49 0,-3 2-62 16,-8 1-70-16,-6 6-92 0,-9 5-245 16,-9-1-413-16</inkml:trace>
  <inkml:trace contextRef="#ctx0" brushRef="#br0" timeOffset="112021.1666">25857 14193 1328 0,'-14'0'186'16,"-1"-1"55"-16,1 1-9 0,10-1-46 0,4 0-70 16,4 0-65-16,4-1-25 0,9-2 12 15,10-3 23-15,13-1 11 0,11-6 0 0,10-1-13 0,11-2-3 16,10 0-7-16,14-2-5 0,9-1-6 16,8-2-11-16,7 1-5 0,1-2-5 0,4 1-3 15,7 1 2-15,3-3 2 0,-2 0 1 0,-1 1-8 16,-10 2 1-16,-6 1-5 0,-17 2-2 0,-10 5 6 15,-14 3-7-15,-17 3 2 0,-12 0-2 16,-17 2 1-16,-10 0 14 0,-10 2 12 0,-5 1 12 16,-2 0 0-16,-4-1-7 0,2-4-15 0,-1 1-8 15,-2-3 0-15,2 3-9 0,0-1-4 0,-1 1-8 16,-1-1-21-16,3-1-18 0,5-1-49 16,1-2-72-16,8-3-155 0,9-5-357 0,15-6-908 15</inkml:trace>
  <inkml:trace contextRef="#ctx0" brushRef="#br0" timeOffset="191368.5185">2888 16096 1 0,'-5'-2'0'0,"-2"-3"0"0,0 2 0 0,2-1 0 15,1 3 0-15,3 0 0 0,-1-2 0 16,1 2 0-16,1 0 0 0,0 1 0 0,-2 0 0 16,2 0 0-16,0 0 0 0,2 0 0 0,-2 0 0 15,1 0 0-15,0 0 0 0,1 0 0 0</inkml:trace>
  <inkml:trace contextRef="#ctx0" brushRef="#br0" timeOffset="207740.3772">18481 2317 840 0,'1'-5'353'0,"-1"-3"-162"0,3 2 12 0,-1-2-4 15,0 1 25-15,0 4 1 0,-1 0-33 16,-1 1-51-16,1 2-49 0,-2 1-43 0,1-1-28 16,0 1-14-16,0 2-10 0,0-3 3 0,0 2 0 15,0 5 2-15,0 0 9 0,4 3 3 16,-2 5 4-16,0 2 3 0,2 0 5 0,0 5 1 16,0 0 2-16,1 2 1 0,-2 1-5 0,4 0 5 15,-3 4-1-15,1-1-4 0,-2 1 1 0,0-1-9 16,2 1 1-16,-2-2 1 0,-1 1-4 15,0-3-4-15,2 0-3 0,-2-3 1 0,1-5-2 16,-3 1 3-16,1-1 0 0,-1-4-2 0,0 2 5 16,0 0 0-16,0-2 0 0,0-1-2 15,0 1-9-15,1-1-18 0,1-2-49 0,-1-2-77 16,2-4-127-16,3-1-297 0,6-4-1036 0</inkml:trace>
  <inkml:trace contextRef="#ctx0" brushRef="#br0" timeOffset="208157.6889">19106 2409 1916 0,'-3'-7'216'0,"1"3"9"0,1-2-29 16,-1 3-30-16,1 3-29 0,1 2-46 0,-1-1-52 15,1 0-33-15,-4 2-8 0,0 5 0 0,-2 6 5 16,-5 5 7-16,0 3 2 0,-4 2-5 0,1 5 1 15,3-2-3-15,-3 4-4 0,4 0 6 16,3 0-4-16,-2 0 1 0,8 1 0 0,1-2-1 16,2-4 2-16,6 0 1 0,2-4 6 0,4-2 4 15,4-2 4-15,4-3 3 0,0-4-5 0,4-1 4 16,-3-6 0-16,2-3 0 0,-2-4 3 16,-3-2-1-16,0-5 1 0,-3-2-1 15,-2-5-3-15,0-2-2 0,1-2-2 0,-3-2-4 0,-2-2-2 16,-1-4-4-16,-4-1-2 0,-2-1 1 15,-3-1-2-15,-2 0-3 0,-4 0 1 0,-2 2-2 0,-1 4-1 16,-3 0-2-16,-1 6-2 0,-1 4 0 16,0 3-5-16,-2 4 4 0,-2 2-4 0,-2 1-2 15,0 4 2-15,-5 2-4 0,-1 2 3 0,0 4-1 16,1 2-7-16,3-1-16 0,4 2-30 16,5 2-37-16,6 0-45 0,4 3-42 0,5 2-77 15,7 0-131-15,9 0-444 0,6-1-423 0</inkml:trace>
  <inkml:trace contextRef="#ctx0" brushRef="#br0" timeOffset="208374.3299">19629 2443 1088 0,'2'-4'617'0,"2"-2"-381"16,0 0-44-16,-3 5-22 0,-1 0-11 15,1 1-16-15,-1 1-50 0,1-1-35 0,6 1-17 16,0 2-6-16,7-2 4 0,3 1-2 0,4 0 2 15,3 0-2-15,3 0-1 0,5-1-4 16,0-1-8-16,2-2-2 0,2-1-8 0,-1 1-2 16,1 0-3-16,0 1-4 0,0-3-5 0,-3 2-13 15,0-1-17-15,-3-1-39 0,-3 0-56 0,-3-2-120 16,-3 0-235-16,-5-1-727 0</inkml:trace>
  <inkml:trace contextRef="#ctx0" brushRef="#br0" timeOffset="208750.6129">20116 1991 1926 0,'-5'-3'275'0,"-2"-3"7"0,2 1-76 15,3 3-44-15,2 4-44 0,0-1-51 0,0 1-37 16,0-1-26-16,0 0-26 0,-1 4 7 0,-2 4 12 16,1 9 9-16,-2 6 24 0,2 7-5 15,-2 4-6-15,1-1-4 0,1 6-3 0,2 2 3 16,-1 3-1-16,-2 7 5 0,2 3 0 0,-1 6-4 15,0 0-3-15,0 2-12 0,-3-3-20 16,1-2-25-16,0-5-46 0,-1-5-41 16,0-3-65-16,-1-2-35 0,-2-7-25 0,1-5-24 0,1-6-12 15,-1-9 8-15,0 0-1 0,1-5 22 0,0 0 75 16,-3-3 46-16,4-3 73 0,-1-2 53 16,1-1 52-16,-2-2 84 0,1 0 87 0,0 0 75 15,-3-1 48-15,6 0-4 0,-1 1-23 0,3-2-28 0,-1 1-43 16,2 1-50-16,3-2-42 0,-1 0-50 15,2 0-37-15,7-3-18 0,-1-2-12 0,8 0 9 16,2-2 4-16,3 1-3 0,8 0-4 16,3 1-4-16,1-2-4 0,1-2-3 0,0 2-6 15,-2 0-3-15,-2 0-6 0,1 0-4 16,-2-1-15-16,-1 0-56 0,1-3-138 0,1-1-427 0,-2-1-1011 16</inkml:trace>
  <inkml:trace contextRef="#ctx0" brushRef="#br0" timeOffset="209112.0333">20877 2432 2756 0,'0'-5'180'0,"1"3"-26"15,-1 0-28-15,0 0-16 0,0 4-10 0,1-2-25 16,-1 0-31-16,0 1-24 0,0 0-13 0,0 0-10 15,0 3-3-15,0-1-1 0,1 5 2 16,2 3 5-16,-1 3 1 0,1 0 1 0,-2 1 2 0,1 0-2 16,1 0-4-16,1-2 1 0,-2-3-2 0,-1-1 3 15,2-3 0-15,-2-1 1 0,1 1-5 16,-1-4 7-16,0-1 1 0,-1-1 8 0,0-1 21 16,1-1 4-16,-1-1 10 0,0 1-1 0,0-4-20 15,1-3-5-15,3-4-11 0,-2-2-6 16,-1-2-2-16,-1 1 1 0,-1-1-2 0,-4 1-1 15,4 1 1-15,0 3-2 0,-2 0-4 16,0 3-2-16,0 0-1 0,2 4-6 0,0 0-5 16,0 1-17-16,1 2-22 0,0 1-33 0,0 1-58 15,1-1-94-15,0 1-169 0,1 1-622 0,5-1-602 16</inkml:trace>
  <inkml:trace contextRef="#ctx0" brushRef="#br0" timeOffset="209484.7373">21381 2105 2238 0,'1'-13'239'0,"4"-3"-33"15,4-4-42-15,0 0-23 0,0 4-9 16,3 3-24-16,-3 1-29 0,1 4-27 0,0 2-23 16,-2 3-13-16,4 2-9 0,-3 5-9 0,1 3-5 15,2 3 3-15,1 6 0 0,4 6 5 16,-2 5 10-16,1 8-11 0,-3-1 0 0,-4 7-2 15,-6 1-4-15,-6 3 10 0,-7 5 1 0,-9 4 2 16,-5-1 3-16,-3-4-4 0,-3-5 0 16,4-9-1-16,1-5-1 0,1-5 1 0,2-4-2 15,4-4-2-15,3-4-3 0,9-4-1 0,-1-1 1 16,7-6-2-16,3-1 2 0,2-1 13 0,2-1 12 16,9-1 10-16,14-6 4 0,11-3-12 0,9-4-13 15,2 2-5-15,5-2-7 0,-3 0 4 16,2 2 0-16,0 1-2 0,2 2 2 0,-4 3-2 15,5 3-2-15,-2 3 0 0,-3 3 0 0,-10 0 0 16,-7 1 0-16,-14-3 0 0,-11 2-4 0,-5-1 1 16,-6 1-3-16,0 2-16 0,-1 2-21 0,0 5-48 15,-3 1-60-15,-4 7-105 0,-7 1-307 16,-9 0-1105-16</inkml:trace>
  <inkml:trace contextRef="#ctx0" brushRef="#br0" timeOffset="209877.4512">18935 3564 2554 0,'-27'5'60'0,"-4"0"19"0,1-1 23 15,13 2 15-15,14-6 10 0,4 0-12 0,4 0-21 16,4 0-14-16,6 0-3 0,11 0 1 16,13-4-8-16,14-2-13 0,12-2-11 0,12-2-12 15,11-3-8-15,9 0-3 0,12-3-1 0,9-4-2 16,7 2-5-16,4-3 1 0,3 0-7 0,-1 1-1 16,2-1-1-16,-2 1-4 0,-2 0 2 15,-6 2 0-15,-11 0-5 0,-9 2 2 0,-11 2-3 0,-12-1-2 16,-8 5 4-16,-16-2 1 0,-9 5 2 15,-9-2 0-15,-14 1 3 0,-8 3-3 0,-9 3 3 16,-2 2 0-16,-6 0-2 0,-2 0-2 0,2 0-10 16,-2 0-11-16,-4 2-6 0,-4 1-15 0,-8 3-15 15,-12 1-23-15,-6 2-49 0,-7 4-81 16,-4 0-203-16,-7 4-760 0,0 0-521 0</inkml:trace>
  <inkml:trace contextRef="#ctx0" brushRef="#br0" timeOffset="210202.7797">18835 4109 2817 0,'-27'4'81'0,"0"-3"16"0,-1 3-4 16,19-3 8-16,12-1 14 0,10-2-9 0,11-3-23 15,18-5-11-15,19-4-13 0,18-6-10 16,17-2-11-16,14-1-13 0,11-1-10 0,12-2-4 15,6 1-5-15,6 1 0 0,-5-2-1 0,-4 2-1 16,-5 1-1-16,-9 2-1 0,-10 1 0 16,-5 1 2-16,-9 1 0 0,-8 0 1 0,-5 0-7 15,-8 3 1-15,-8 0-3 0,-13 4-2 0,-10 0 9 16,-13 3-1-16,-12 2 4 0,-7 4 6 0,-8-1 1 16,-5 3 1-16,-2 1 0 0,0-1-2 0,0 2-4 15,-3-2-2-15,3 1-3 0,-4-1-7 0,-4 1 5 16,-1-1-3-16,-3 2-2 0,-2 0 6 15,4 0-10-15,4-1-8 0,2 2-16 0,0-3-27 16,2 3-45-16,1-2-82 0,1 2-228 0,0-1-1356 16</inkml:trace>
  <inkml:trace contextRef="#ctx0" brushRef="#br0" timeOffset="212038.0672">23198 1578 762 0,'-2'-5'267'0,"0"-3"47"0,-1-1-28 16,-1 2-23-16,3 0-18 0,0 3-47 15,0 3-43-15,1-1-47 0,-1 2-47 0,1 2-54 16,0-2-30-16,0 4-2 0,1 6 9 0,0 4 18 15,0 8 20-15,-1 3 0 0,1 7-4 16,0 0-1-16,3 4 0 0,-2 1 10 0,1 2 3 16,3 0-5-16,-2 1-5 0,3 1-7 0,1-4 2 15,-2-2 4-15,8-6 1 0,-1-2 0 0,-2-5 1 16,3-4 4-16,3-3 6 0,-1-4 10 16,-1-6 11-16,3-2 10 0,0-7 13 0,-2-1-1 15,3-7-5-15,1-1-8 0,-2-7-12 0,-4-5-12 16,5-3-9-16,-3-2-8 0,-1-1-8 0,-3-2-1 15,2-3 0-15,-3-2-4 0,0 1 5 16,-6 3-2-16,2 2 1 0,-4 2 0 0,2 3-5 16,-4 0-1-16,-1 3-5 0,-2 3 2 0,-2 5 0 15,2 2 1-15,-1 3 4 0,-2 1-3 16,3 2-1-16,-1 1-6 0,-3 2-1 0,4 1-6 16,1 3-3-16,1 1-15 0,-2 0-32 0,2 0-54 15,2 3-21-15,-1 1-46 0,5 4-68 0,0 5-137 16,9-3-527-16,6 2-641 0</inkml:trace>
  <inkml:trace contextRef="#ctx0" brushRef="#br0" timeOffset="212580.9721">24432 1330 1985 0,'-8'-6'117'0,"-2"1"2"0,-3-2-12 0,0 2 3 16,-1 3-15-16,-2 5-30 0,-5 3-24 0,0 4-11 15,-2 4 1-15,0 3 0 0,0 1-8 0,4 0-6 16,2 3-12-16,6 1-1 0,3 3-2 16,2 3 1-16,3 0 6 0,6 3-3 0,3 3 7 15,2-2 0-15,3 3-1 0,2-2 1 0,2-3-6 16,-2 0-1-16,4-2-1 0,-4-1 1 0,-1-1 0 16,-2-3 1-16,-1-3-2 0,-1 0-1 15,-5-6 3-15,0-2-3 0,-1-1 1 0,-2-4 2 16,-2 1 0-16,0-5 16 0,1 0 11 0,-2 0 12 15,-5-2 7-15,4 1-3 0,-5-2-4 0,0-3-9 16,-1-3 0-16,0 0-7 0,2-4-3 0,-3 0-2 16,8-4-13-16,1-2-5 0,3-4-10 15,3-3-8-15,7-2 1 0,5-2-1 0,4 3 3 16,5 0 1-16,4 2 2 0,1 3 0 0,2 1-1 16,0 2 6-16,-1 5-3 0,-2 1 6 15,-3-1-3-15,-5 4 0 0,1 4 3 0,-4 0-5 16,-3 4 4-16,0 3-2 0,-4 1 0 0,-1 2-3 15,-3 3 2-15,0 0 2 0,1 2-4 0,-3 2 5 16,0-1 0-16,-3 0-4 0,4 1 7 0,-4-2-6 16,0 1-3-16,-1-2 4 0,0-1-4 15,3-2 2-15,-3 0 2 0,1-1 0 0,-1-1-1 16,0-2 3-16,0-1 0 0,3-2 1 0,-2-1 6 16,-1-1-1-16,0 1 8 0,0-2 9 0,1 1-1 15,4-5 4-15,3-2-8 0,0-3-7 16,3-1-7-16,-1 0-3 0,-1 0-8 15,0-1-11-15,-4 2-5 0,0 0-27 0,1 3-27 0,-4-2-46 16,5 3-78-16,0 1-137 0,-3-2-312 0,4 0-940 16</inkml:trace>
  <inkml:trace contextRef="#ctx0" brushRef="#br0" timeOffset="212876.7832">25455 996 2633 0,'0'-10'226'0,"-2"-2"-113"16,0 3 5-16,4 7-19 0,-2 2-29 0,2 3-33 16,-4-1-31-16,2-1-25 0,0 4 5 0,2 10-1 15,1 5 20-15,0 8 12 0,0 4-4 0,1 4 11 16,-1 7-11-16,-2 7 7 0,-1 7 3 15,0 4-4-15,-4 3 1 0,-3 2-1 0,-3 3-1 16,0 5 2-16,1 0-1 16,-3 0-1-16,2-5-1 0,1-8-4 0,4-8-9 0,-1-5-11 15,4-6-18-15,-3 0-32 0,1-5-38 0,-1-5-70 16,1-5-148-16,0-9-362 0,-2-4-982 0</inkml:trace>
  <inkml:trace contextRef="#ctx0" brushRef="#br0" timeOffset="213536.2111">25172 1588 2136 0,'4'-12'44'0,"8"-7"22"16,9-5 8-16,7 3 14 0,7-1 12 0,6 4-12 16,9 3-12-16,5 0-16 0,4 6-18 0,3 2-3 15,-1 6-14-15,0 6-10 0,-7 0-3 0,-4 2-8 16,-9 2 0-16,-6 0-2 0,-3 2 0 15,-8-2 1-15,-4 2 0 0,-6 1-2 0,-4-1-1 16,0 2 2-16,-5-1-1 0,-2 1 5 0,-4 1 9 16,-2 3 6-16,-4-1 17 0,-3-1 5 0,1 2 4 15,-2-2-8-15,-1-2-8 0,2 1-7 0,3-4-12 16,2-1 1-16,2-3-10 0,5-2 1 16,-1-1 5-16,4-2 12 0,2 0 17 0,3-2 9 15,9-4 4-15,5-4-9 0,7-3-14 0,7-5-9 16,-2 1-9-16,0 0 1 0,-3-1-7 15,-2 2 4-15,-1 0 1 0,-5 0-8 0,-3 1 8 16,-3 1-8-16,-3 3 0 0,-2 1 7 0,-1 1-7 16,-3 2 6-16,-2 1-1 0,-2 3 3 15,-4-3 0-15,1 5-3 0,-3 0-3 0,1 0-6 16,-1 0 0-16,0 0-5 0,2 1 4 0,2 3 2 16,4 2-2-16,1 0 6 0,3 3 0 0,2 2-4 15,4-1 4-15,2 3-3 0,0 0 4 16,1 0-3-16,2-2 4 0,-2 0-1 0,5-2-4 15,3-2 6-15,1-2-2 0,3-1 3 0,2-4 0 16,-1-2-1-16,3-2 4 0,-5-5-4 0,1 3 2 16,-1-4-3-16,1-2-1 0,-2 2 1 0,1-3-4 15,-3 2 6-15,-3 0-5 0,-2 1 3 0,-3-1 2 16,-3 2 1-16,-4 0 1 0,1 1 3 16,-6 1 4-16,0 0 2 0,-3 2 4 0,0 1 0 15,-4 1-2-15,1 0 1 0,-2 2-9 0,2 1-2 16,-3 0 1-16,0 2-9 0,0-2 3 15,-3 0-4-15,3 0-3 0,0-1 0 0,-1 2-1 16,0-1-3-16,1 0-2 0,0 3 0 0,0-3-6 16,0 1 2-16,-2 0 7 0,2 2-1 0,0 0 9 15,-1 0 2-15,1 0-8 0,-1-2 2 16,1 2-6-16,0-1-7 0,-1-1-9 0,1 2-11 16,-3-5-13-16,3 2-13 0,0 0-10 0,0-1-20 15,0 1-24-15,0 0-65 0,0-1-121 16,0 0-341-16,-1 1-981 0</inkml:trace>
  <inkml:trace contextRef="#ctx0" brushRef="#br0" timeOffset="226519.9314">28711 585 1 0,'0'-2'320'16,"-2"-2"-17"-16,1-1-32 0,-1 0-17 0,0-2-25 15,0 0-27-15,-2-3-26 0,0 2-32 0,0-1-18 16,-2 0-24-16,-2 2-18 0,3-1-14 16,-4 0-11-16,-1 1-15 0,-1 1-11 0,-2 1 0 15,-3 1-12-15,-3 1 3 0,-2 1-2 0,-1 2-9 16,-7 2 0-16,-1 4-4 0,-1 1 4 0,-2 3 8 15,-4 2 2-15,1 2 2 0,-2 3-11 16,0 4-6-16,3 2-5 0,0 1 0 0,4 2 1 16,1 2-2-16,8 1 4 0,2 2-3 15,9-1 0-15,3-2 1 0,8-2-3 0,9 0-5 0,15 14 5 16,8-13 5-16,4-9 0 0,1-14 12 0,-2-1-3 16,2-5-2-16,-4-3 8 0,1-3-8 15,-18 2 15-15,4-2 4 0,-1-1-3 0,0-4 4 16,-1 1-14-16,0-4-5 0,-1 0 0 0,0-2 5 15,-3 2 5-15,-4-3-6 0,1 1 6 0,-3 3-9 16,-5-1 5-16,1 4 6 0,0-1-2 16,-3 2 10-16,-1 2-8 0,0 2-1 15,0 2-8-15,-1 1-9 0,0 1 3 0,1 1-13 0,-1 1-13 16,1 1-21-16,0 1-8 0,0 1 9 16,-2 3 8-16,2 2 26 0,0 1 1 0,-1 6 2 15,1 1 2-15,-2 3-2 0,2 5 3 0,-1 1-1 16,0 29-8-16,-2-2 1 0,-2-5-5 15,1-2 4-15,-4-5 5 0,2 0 8 0,0 0-2 16,-3-2-1-16,-1-4 7 0,0 1-12 0,2-2 5 16,4-2-2-16,-4-3-1 0,5-3 2 0,0-4 0 15,-1-3 0-15,3-1 1 0,1-4-1 0,0-3-1 16,0-3-6-16,2-3-1 0,0-3-13 0,-1 0-20 16,0-1-35-16,1-1-109 0,1-6-221 0,7 0-687 15,4-8-267-15</inkml:trace>
  <inkml:trace contextRef="#ctx0" brushRef="#br0" timeOffset="226722.589">28999 764 1917 0,'0'-4'196'16,"0"1"-4"-16,0-1-27 0,2 0-31 0,-2-1-36 15,0 2-30-15,0 1-43 0,0-2-26 16,0 3-31-16,0 0-17 0,0 3 5 0,-2 2-17 16,2 1-59-16,0 0-154 0,0 1-304 0,4 3-919 15</inkml:trace>
  <inkml:trace contextRef="#ctx0" brushRef="#br0" timeOffset="227253.0699">29585 433 1752 0,'-6'-3'131'16,"3"0"15"-16,-4 0-21 0,4 1-15 0,-5 0-26 16,-1 2-61-16,5 1-19 0,-3 4-2 15,3 2-8-15,-2 0 14 0,3 3-4 0,-4 3 3 16,5 3 4-16,0 3-1 0,2 0 7 0,1 4-1 15,2 0 6-15,5 1 0 0,1 2-3 0,1 0 11 16,4 2-10-16,3-1 12 0,3 0-2 16,1 1-4-16,1 0 7 0,6 5-15 0,18 19-3 15,-4-8-4-15,-9-9-7 0,-15-9 5 0,-2-2-4 16,-5 1 0-16,0-2-1 0,-2 1 1 0,-2 0 2 16,-6-4-1-16,-3 1 1 0,-5-4 0 15,-3-3 5-15,1-2 7 0,-2-1 5 0,-3-4 3 16,-4-2 0-16,-1-4 2 0,-3-5-1 0,2-3 1 15,0-3 0-15,1-2-5 0,0-3-2 0,5-4-9 16,-2-4-5-16,4-4-3 0,3-2-5 0,8-5 0 16,3-4-6-16,4 18 0 0,4-7-1 15,3-3 1-15,5-5 8 0,4-1-10 16,6-2 2-16,3-4-7 0,2-3-5 0,5 0 10 0,1 4-4 16,-4 1 11-16,-1 3 1 0,-2 4 2 15,-3 1 7-15,-4 3 1 0,-5 5 4 0,-3 2 7 16,-5 4 7-16,-7 1-9 0,2 2 1 0,-6 3-2 15,-3 0-12-15,-4 1 8 0,2 1-10 0,-6 1-9 16,-2 2 4-16,-4 1-8 0,-4 1 9 16,-1 3-1-16,-3 1 2 0,-3 2 1 0,-4 1-3 15,1 2 6-15,-2 3-8 0,2-2 0 0,0 2-15 16,0 1-28-16,6 1-68 0,-2 0-128 0,9 3-255 16,1-3-1024-16</inkml:trace>
  <inkml:trace contextRef="#ctx0" brushRef="#br0" timeOffset="227836.4482">30879 588 163 0,'-4'-1'182'0,"-4"1"57"0,-1-2 5 0,0 1 9 15,-1 0-44-15,0 1-47 0,4-1-44 16,-2 1-37-16,0 1-16 0,5 0-16 16,-2 0-5-16,4 1-1 0,-1 0 4 0,1 0 15 0,0 3 18 15,1-3 26-15,2 2 16 0,0-1 10 0,5 2-5 16,4 0-9-16,2 0-17 0,7 1-24 15,7-3-13-15,1 2-22 0,8 0-4 0,4-3-7 16,6 1-10-16,0-3 0 0,5 0-11 0,-2 0-2 16,1 0-3-16,-1-4 1 0,-4 3 2 0,1-2-5 15,-5 1 7-15,-6-1 0 0,-3 0 0 16,-4 1 14-16,-7-1 2 0,-3-2 7 0,-6 3 4 16,-2-2-3-16,-7 1-6 0,2-1-6 0,-4 1-4 15,-1-1-12-15,-1 0 2 0,-1 0-9 16,-2 2-3-16,2-2 1 0,-2 2 0 0,-2 1 0 0,2-2-12 15,-3 3-14-15,0 0-25 0,3 3-30 0,-4 1-57 16,3 2-100-16,-1 4-207 0,-2 1-585 16,2 3-254-16</inkml:trace>
  <inkml:trace contextRef="#ctx0" brushRef="#br0" timeOffset="228136.9969">31081 1120 2302 0,'1'-12'134'0,"-1"-4"26"0,5 2-22 0,-1 4-10 0,-1 4-10 16,2-1-22-16,-3 5-23 0,-1 1-30 0,-1 1-19 15,0 1-16-15,0 0-6 0,0 3-2 0,0 1-2 16,1 6 1-16,3 5-1 0,-3 3 3 15,0 5 5-15,-2 3 0 0,0 7 2 0,-3 2-2 16,1 3 1-16,-4 1 1 0,-3 0 3 0,0-1 1 16,0-2-2-16,3 1 0 0,1-3-7 15,-1 2 4-15,3-2-3 0,-3-1-7 0,2-3-17 16,0-1-42-16,4 0-49 0,0-4-74 0,1 1-162 16,0-4-215-16,0-3-1023 0</inkml:trace>
  <inkml:trace contextRef="#ctx0" brushRef="#br0" timeOffset="228481.542">31491 1289 1763 0,'-3'-9'415'0,"2"0"-237"0,-1 1-31 16,1 8-43-16,0 0-35 0,-2 1-34 0,1 4-21 15,-8 4-2-15,-3 5 5 0,-4 6 8 0,-4-1 3 16,1 3-7-16,1 1-2 0,3 0-9 0,2 2-2 15,8-2 3-15,-2 2-2 0,7-1 2 16,2-3-4-16,3-1 0 0,9-5 3 0,1-2 5 16,7-3 10-16,2-5 3 0,6-5 0 0,3-4-2 15,2-3-4-15,-4-4-5 0,-3-2 3 0,0 0-7 16,-6-6-2-16,0 0-1 0,-3-3-7 16,-5-3 4-16,-1 2-2 0,-3-4 0 0,-2 1 3 15,-4 1-7-15,-3 1 1 0,-2 4 2 16,-3 2-4-16,-1 1 2 0,-4 2-7 0,-1 4-2 15,-5-2-2-15,2 5-2 0,-8 3 5 0,-4-1-2 16,-4 4 5-16,0 1-1 0,1 1-2 0,3 3 3 16,-3 1-6-16,0 4-9 0,7-1-25 0,0 6-53 15,7-2-70-15,5 5-118 0,10 0-186 0,6 2-722 16</inkml:trace>
  <inkml:trace contextRef="#ctx0" brushRef="#br0" timeOffset="228676.6212">31935 1314 2152 0,'-6'-10'139'0,"-5"2"26"0,1-1-2 0,3 2-19 0,1 4-27 16,4 0-37-16,1 2-36 0,0-1-22 0,1 2-17 15,0 0-16-15,0 2-15 0,0-1 2 0,0 5-19 16,1 4-65-16,0 2-128 0,0 2-272 0,0 0-1071 15</inkml:trace>
  <inkml:trace contextRef="#ctx0" brushRef="#br0" timeOffset="229056.4926">32527 1046 2106 0,'8'-8'109'0,"3"-4"3"0,6-2-38 0,-1 5 2 16,-1 3-11-16,5 5-18 0,-5 4-25 0,3 3-13 15,-1 3-2-15,-6 4-3 0,3 4 1 0,-2 6-2 16,-2 5-2-16,-3 4 3 0,-4 3 10 16,-4 4 3-16,-6 4 4 0,-6 2 5 0,-5 3-1 15,-7 2 2-15,-5-4 2 0,-1-3-2 0,0-5-4 16,1-7-1-16,6-4-5 0,0-7-1 0,3-2 1 15,5-4 0-15,0-4-1 0,6 0-3 0,8-7-4 16,1 1-3-16,3-3 6 0,-1-2 22 0,8-2 14 16,8 2 1-16,11-2-4 0,15-3-19 15,7 1-19-15,3-3 1 0,0-2-7 0,5 4-2 16,-4-1 15-16,-27 5-5 0,4-2 2 0,2 0-3 16,6 3-11-16,-4 1-2 0,5 0-4 0,-2 0 0 15,0 1-7-15,-5-1-13 16,-5 2-21-16,-8 0-52 0,-6-1-54 0,-5 2-72 0,-5-2-134 15,-4 2-294-15,-5 2-844 0</inkml:trace>
  <inkml:trace contextRef="#ctx0" brushRef="#br0" timeOffset="230373.2779">33274 2115 239 0,'1'-1'304'0,"1"1"-48"0,0-1-18 16,-2-2 8-16,0 3-26 0,1-1-28 0,1-1-38 0,-2 1-53 16,-3 0-38-16,1 1-26 0,-1-1-25 15,1 1-13-15,-2 0-3 0,-5 0 1 0,0 0 6 16,-5 0 7-16,-3 1-1 0,-4 1 4 0,-5 1 3 16,-4-1 0-16,-8 1 0 0,-8 4 2 15,-42 1-14-15,-1 0-5 0,3 2 0 0,17-5-1 16,-5 1 10-16,-6 1 7 0,-9 2-3 0,-8 1-1 15,-8 4 5-15,-5 4-7 0,-3 0-1 0,-9 2-3 16,-4 2-4-16,-11-1 0 0,1 0 1 16,-2 0 0-16,6-2-2 0,6 0 2 0,-4-1 0 15,-2 0 0-15,-3-1 5 0,2-2-5 0,3 1 0 16,2-2 1-16,6-1-3 0,3 1 6 0,2-4 1 16,7-3 6-16,13-2 3 0,6-5 6 0,10-7 6 15,1-3 1-15,3-6 12 0,5-5 2 16,3-2 7-16,3-7 5 0,6 1 0 0,7-2 3 15,5-1-5-15,4 1-12 0,1 1-13 0,2-2-8 16,-3 2-7-16,2-3-2 0,-1-5 8 0,0 0-6 16,3-1 4-16,1 0 0 0,1 1-6 15,5-1 0-15,-1 0-5 0,2-1 3 16,7-3-1-16,-2 1 3 0,4-6-4 0,1 1-8 0,-1-6 3 16,-1-2-5-16,5-2 3 0,-2-1 1 0,3-3-2 15,-2-1 1-15,0-2-1 0,0 2 2 16,3 3-1-16,-3 1 2 0,2 0 1 0,7 30 1 15,0-8 5-15,-3 2-11 0,0-5 2 0,2 2 1 16,-6-6-9-16,5 3 9 0,-6-7-8 16,3 4-5-16,1 2 4 0,0-1 0 0,2 2 5 15,2-1 2-15,-1 4 4 0,2 2-9 0,1 2-5 16,1 3 9-16,3 1-10 0,-2 0 12 0,5 3 4 16,2 26 13-16,-3-24 8 0,3 24-6 0,-1-27 0 15,1 27-20-15,0-29-5 0,0 29-4 16,3-29 1-16,-3 29-4 0,3-32-3 0,-3 32 9 15,8-34-3-15,-8 34-3 0,11-33 4 16,-11 33-6-16,10-35 2 0,-10 35 5 0,19-32 2 0,-19 32-4 16,19-27-5-16,-19 27 4 0,24-1-5 15,-24 1 8-15,29 0 4 0,-29 0-8 0,35 0 2 16,-35 0-6-16,44 0 6 0,-19 0 2 0,4 0 6 16,5 0 0-16,4 0-2 0,2 0 2 0,5 0-3 15,5 0 9-15,5 0-8 0,2 0-4 16,7 0 1-16,5 0 41 0,6 0 9 0,5 0 12 15,3 0-3-15,3 0-42 0,3 0-10 0,7 0-4 16,0 0 0-16,5 0-39 0,0 0 11 0,2 0-9 16,2 0 5-16,2 0 32 0,1 0 0 15,-1 0 3-15,3 0-3 0,0 0 13 0,-1 0-7 16,3 0-13-16,0 0 0 0,3 0 1 0,1 0 8 16,4 0 14-16,1 0-6 0,-1 0-14 15,3 0-7-15,2 0 0 0,2 0 2 0,-1 8 7 16,1 1-3-16,-1 0-4 0,-4 0 0 0,3 0-8 15,-3 0 7-15,-3-2-3 0,0 0 6 16,-6 3-2-16,-4-3-7 0,-4 0 5 0,-5 1-6 0,-6-1 16 16,-7 0-3-16,-3 1-13 0,-4-3-1 0,-4 2-16 15,1 0 8-15,-6 0 7 0,-2 0-2 16,-3 1-3-16,-3 1-5 0,2-2-23 0,-26 2-13 16,-39 2 11-16,0-3 5 0,0 3 8 0,0 0 26 15,0 0-26-15,0-1 2 0,0 1 32 16,0 2-24-16,0-2 21 0,0 2-18 0,0-13 52 15,0 27 19-15,0-27 3 0,0 34 31 0,0-34-59 16,0 34 8-16,0-34-14 0,0 42-6 0,0-18 10 16,0 2-8-16,0 2 35 0,0 4-5 15,0 0-16-15,0 4 3 0,0 1 13 0,0 2 4 16,0 2 11-16,0 4 12 0,0 1-32 0,0 1 5 16,0 5 5-16,0 1-10 0,0 5 19 0,0-5-82 15,0 4-5-15,0 0 7 0,0 1-14 0,0 1 83 16,0-1 5-16,0 1-2 0,0-1 2 15,0-1-3-15,0 1-5 0,0-3 1 0,0-1 4 0,0-3 2 16,0-2 1-16,0-7 10 0,0 1 7 16,0-5 4-16,0-4-2 0,0-1-36 15,0-6-9-15,0-2-5 0,-49 8-33 0,-16-14 5 16,-3-12-65-16,-3-11-184 0,-8-7-818 0,-5-10-481 16</inkml:trace>
  <inkml:trace contextRef="#ctx0" brushRef="#br0" timeOffset="253984.4056">25817 9211 1 0,'2'-3'0'0,"-1"-4"0"0,1-2 269 0,0 1 94 15,1 2-20-15,-2-1-32 0,1 0-28 16,-1 0-25-16,2 3-19 0,-1-2-22 0,1 1-31 15,-2 0-30-15,2 0-20 0,-1 3-17 0,-1-1-22 16,0 2-17-16,-1 0-25 0,0 2-22 0,2 0-16 16,-2-1-8-16,0 3-5 0,2-1-2 15,2 4 2-15,1 3-3 0,1 2 3 0,2 5 0 16,-1 0 2-16,1 5 5 0,0 3-2 16,-1 1 2-16,-1 0-1 0,1 4 2 0,-3 0 3 15,1 0 1-15,-2 4 3 0,-3 1-6 0,2-2 2 16,-2 0-4-16,-2 2 0 0,2-4 6 0,-2 0-3 15,1-1-2-15,0-5-2 0,-1-5-3 16,0 2 0-16,0-4 4 0,1-2 0 0,-2-2-5 0,0 0-1 16,1-4-8-16,2 1-21 0,0-6-27 15,1-1-41-15,3-3-54 0,2-6-160 0,5-5-472 16,8-7-851-16</inkml:trace>
  <inkml:trace contextRef="#ctx0" brushRef="#br0" timeOffset="254362.399">26517 9315 2125 0,'2'-5'213'0,"-4"-1"-3"15,2 0-38-15,-1 3-38 0,1 2-36 16,-1 2-40-16,-2 2-37 0,1 3-15 0,-6 4 4 16,-1 4 13-16,-5 8 5 0,-6 3 12 15,-1 5 3-15,-2 4-3 0,0 1-6 0,0 4-11 16,3 1-8-16,3 0-6 0,6-2-4 0,4-5-2 0,7-4-1 15,5-5 3-15,5-1 0 0,5-3 6 16,5-1 3-16,4-4 5 0,4-4 8 0,3-6-4 16,1-5 0-16,0-4-1 0,-3-5-5 15,1-3 0-15,-3-3 1 0,-3-4-3 0,2-3-2 16,-4-2 3-16,-1-3-5 0,-6-3-2 0,1-3 4 16,-6 1-12-16,-2 2 4 0,-4-1 0 0,-4 4-3 15,-1 1 4-15,-4 2 0 0,-3 3-2 0,-2 0-2 16,-6 3-1-16,2 4-5 0,-5 0 0 15,0 3 1-15,-3 3-3 0,-1 1 0 0,-3 2-3 16,2 4 1-16,-1 1 3 0,4 0 1 0,-3 3-5 16,4 1-19-16,1 2-28 0,4 3-41 15,5 4-60-15,6 1-78 0,11 4-186 0,9 1-632 16,11-2-463-16</inkml:trace>
  <inkml:trace contextRef="#ctx0" brushRef="#br0" timeOffset="254612.2791">27291 9485 2414 0,'-3'-6'193'0,"1"1"10"0,0-2-45 16,2 3-27-16,4 1-28 0,-1-4-25 16,-1 5-23-16,5 0-18 0,0 0-11 0,4 1-14 15,5 1 1-15,5 1-6 0,7 2-1 0,5-1 4 16,6 4-4-16,6-1 0 0,0-1-6 0,2 0-3 15,0 1 2-15,4 1 3 0,2-1 4 16,-6 1-3-16,2-2-1 0,-7 0-1 16,0 0-5-16,-2-2-2 0,-2 1-22 0,-7-3-26 0,-9-2-29 15,-1 0-42-15,-7-4-55 0,-4 0-125 16,-3-2-276-16,-3-4-999 0</inkml:trace>
  <inkml:trace contextRef="#ctx0" brushRef="#br0" timeOffset="254865.2403">27872 9068 2204 0,'-2'-8'203'0,"-3"-2"10"15,1 2-29-15,0 4-17 0,4 3-29 0,-2 1-36 16,2 1-36-16,0 0-29 0,0 0-25 16,0 2-5-16,-1 3-7 0,-1 6-1 0,1 5 6 15,0 2-4-15,-2 6 4 0,-1 3 0 0,2 1 3 16,-2 3 1-16,-2 8 6 0,1 2 2 0,-3 7-2 15,-1 2 1-15,0 5-2 0,-2 3-4 16,-2 2-4-16,-4 4-6 0,2-2-17 16,-4 1-24-16,3-4-22 0,0-7-29 0,1-4-43 0,0-7-33 15,1-2-54-15,-2-6-94 0,2-5-112 0,0-1-202 16,0-5-211-16,-1-5 337 0</inkml:trace>
  <inkml:trace contextRef="#ctx0" brushRef="#br0" timeOffset="255047.9196">27433 10181 147 0,'-6'-1'700'0,"1"-1"-149"0,-2-1-117 15,6 2-81-15,1 1-65 0,0-1-69 0,0 1-54 16,1 0-41-16,2-1-32 0,2 1-22 0,2-4-13 16,4 3-1-16,2-1-2 15,4-1-5-15,6 2-7 0,-1-2-4 0,6 2-14 16,-2-1-3-16,1 0-3 0,3 0-8 0,3 0 3 16,3-1-7-16,-4 0-2 0,1 0-2 0,5 0 1 15,-2-1 0-15,2 1-8 0,5-1-14 0,2-1-47 16,1 1-79-16,1-2-172 0,4 0-670 0,1-3-698 15</inkml:trace>
  <inkml:trace contextRef="#ctx0" brushRef="#br0" timeOffset="255371.5456">28986 9719 2600 0,'2'-8'308'0,"-1"2"-180"0,-1-3-24 0,2 8-13 15,0 1-5-15,0 0-10 0,-2 1-15 16,0 0-22-16,-2 1-17 0,2 0-11 0,0 0-7 16,0 1 2-16,2 1-4 0,-2 2 1 0,0 2-3 15,0-3 2-15,2 2 4 0,-1 1 0 16,0-1 4-16,-1 0-4 0,0-2-2 0,0 0 0 15,0-2 3-15,0-1 2 0,0 0 1 0,0 1 2 16,0-3-3-16,0 0 1 0,0 0 1 0,2 0-1 16,-2-2-6-16,0 2-12 0,2-1-26 0,-1 0-48 15,2-4-91-15,0-6-225 0,5 1-874 0,3-5-421 16</inkml:trace>
  <inkml:trace contextRef="#ctx0" brushRef="#br0" timeOffset="255829.9327">29494 9368 2520 0,'3'-13'177'15,"4"-3"16"-15,0-2-24 0,-1 5-25 0,-1 5-24 16,-1 3-18-16,-2 3-28 0,-2 2-30 16,0 0-20-16,0 1-18 0,-1 5-11 0,0 2 3 15,-1 10-2-15,-4 5 4 0,4 3 6 0,-5 5-2 16,3 2 3-16,-2 3-6 0,4 3-1 15,1 0 1-15,3-2 3 0,5-1 6 0,4-4-1 0,2-3 4 16,3-1-5-16,3-6 0 0,0-1 3 0,3-1-2 16,-4-10 6-16,3 2-3 0,-5-6 4 15,1-4-2-15,-3-3-1 0,3-6 6 0,-1-3-5 16,1-4-1-16,1-4-6 0,2-3-2 16,-1 0-2-16,-3-5-1 0,3-3 8 0,-1-1-5 0,0-2-3 15,-3 1 0-15,4 5-10 0,-2 2 9 16,-3 0 2-16,-4 4 4 0,1 4-1 0,-3 1-4 15,0 1 0-15,-3 4-1 0,3 1 6 0,-5 0 1 16,2 6-2-16,-3-1 1 0,-1 3-1 16,-1 1-1-16,1 0 2 0,-1 1-4 0,0 0-5 15,0 3 0-15,1 1-2 0,3 5 2 0,-1 2 5 16,-1 4-3-16,3 5 0 0,1 2 0 0,2 5-4 16,0 1 3-16,0 0 4 0,-1 5 0 15,0-3 4-15,0 0-6 0,-3 0-2 0,-2-1 0 16,2 2 1-16,-2 3 4 0,-4 1-2 0,1 2 3 15,-4-2 2-15,1 1-3 0,-4-1 1 16,0 2-1-16,-3 2-14 0,1-1-29 0,-4 5-76 16,-2 6-253-16,1 0-1454 0</inkml:trace>
  <inkml:trace contextRef="#ctx0" brushRef="#br0" timeOffset="261320.198">30184 9696 1 0,'2'-4'0'0,"0"-3"116"16,-1-2 72-16,3 1-33 0,-2 2-11 15,1-1-2-15,4-3 24 0,-4 2 28 0,4 0 16 16,-4 0-1-16,2 0-27 0,-2 1-21 0,1-2-14 16,0 4-4-16,-3-1 0 0,-1 1-2 0,-1 2-2 15,-3-3-11-15,-1 2-10 0,-2-2-22 16,1 0-24-16,-6-1-16 0,-2 1-19 0,-4 0-3 0,-4 3-5 16,-6 1 6-16,-3 2-2 0,-2 1-1 15,-6 3 0-15,-4 3-5 0,-4 2 7 0,2 0-4 16,-2 3-1-16,3 2-7 0,2 1-7 15,0 0 0-15,2 2-5 0,3-1 3 0,6 1-5 16,2-2-6-16,8-1-1 0,8-1-6 0,4-2 4 16,2-1 1-16,6-1 1 0,4 1-1 0,5 1-2 15,2-2 2-15,10-1 0 0,2-3 4 16,13-2-1-16,0-4 0 0,6-3-2 0,6-3-3 16,-4-5 2-16,4-2 2 0,-3-3 0 0,-2-4 2 15,1-1-4-15,-4-1-1 0,-3 0-2 0,-7 0 2 16,-6 0 4-16,-7 1-1 0,0 3 0 0,-7-1-2 15,-5 3 5-15,-4 4 4 0,-2 1 1 16,-2 1 3-16,-5 1-11 0,-7 5-4 0,2 1-2 16,-14 4 3-16,-3 2 2 0,-9 2 1 0,-9 6 0 15,-2 4-4-15,-1 3 0 0,-2 4 2 16,3-2 0-16,1 5 7 0,3 1-7 16,11 1-1-16,3 0-2 0,8-1-4 0,5 1 6 0,6 0 1 15,6-3 1-15,2 4-4 0,10 0-1 16,0-2 1-16,8 0 0 0,7-2 3 0,2-6-3 15,10-2 0-15,8-7-2 0,1-4 0 0,6-5 5 16,0-7 0-16,2-5 1 0,-3-5-2 0,4-8-1 16,-3-2 0-16,0-5 2 0,-5-2 3 0,-1 0-1 15,-8 0-2-15,-3 3-1 0,-8 2 1 16,-5 4 3-16,-7 2 3 0,-7 3 4 0,-3 1 0 0,-6 4-4 16,-3 2-1-16,-4 2-5 0,-6 5 2 15,-7 1 2-15,-6 3-4 0,-12 6 2 0,-8 3-6 16,-3 5 4-16,-10 5 3 0,1 6 0 0,-6 1 0 15,-5 2-4-15,3 1-1 0,0 3 0 16,4 0 3-16,8 3 0 0,10-4-2 0,5 3-1 16,9-3-3-16,8 1 1 0,8-4 2 0,9-2 0 15,5-5-1-15,7-2-2 0,2-3-5 16,6-3-1-16,8-1 4 0,3-3 2 0,8-7 1 16,10-5 2-16,2-6-7 0,6-4 4 0,3-4 2 15,1-8-1-15,-2-3 6 0,0-6-4 0,-8 0-1 16,-6-1 1-16,-6 1 2 0,-6 2 4 15,-9 4 1-15,-6 2 5 0,-9 5-4 0,-2 2 1 16,-10 3 0-16,-7 5-4 0,-7 7 4 0,-9 2-7 16,-15 7-1-16,-10 6-1 0,-13 7 0 15,-10 5 4-15,-6 4 3 0,-9 4 1 0,-7 2-2 16,-6 6 0-16,-1 0-2 0,-6 3-1 0,0 2 5 16,8-2-4-16,12-2-2 0,10-2-1 0,15-7-2 15,15-4 3-15,11-3 0 0,13-3 2 0,11-3-3 16,9-4-3-16,10 0-2 0,8-4-4 15,9 1 4-15,9-3-1 0,7-2 2 16,9-7 1-16,6-5-1 0,9-4 4 0,2-6 2 0,3-5-2 16,-1-3 0-16,-2-4-3 0,-7 2 0 0,-3-4 2 15,-6 3 4-15,-6-2 0 0,-9 2 0 16,-3 1 2-16,-8 0-1 0,-8 3 4 0,-3 1 4 16,-8 1 3-16,-2 5-5 0,-9 2-2 0,-6 3-5 15,-7 6-3-15,-4 4 6 0,-7 7-3 0,-4 3-1 16,-7 6 0-16,-3 6-5 0,-6 5 3 0,-2 4 2 15,-2 5 3-15,-3 1-3 0,0-1 0 0,6 0-2 16,5-1-4-16,9-3 5 0,6-2 3 16,13-3 0-16,7-3 0 0,9-4-6 0,5-2-2 15,7 0 1-15,4-2-3 0,5 1 4 16,6-3-4-16,7-1-2 0,4-6 3 0,12-1-1 0,4-7 5 16,12-4 2-16,0-6 2 0,1-4-4 15,4-4 0-15,-6-1 0 0,-1-4-1 0,-6-4 6 16,-6 0-2-16,-4 0-1 0,-9-2 2 15,-3 2-1-15,-8 1 2 0,-4 0 4 0,-7 5 3 0,-4 0-1 16,-6 2 0-16,-4 4 0 0,-3 3-4 0,-5 3 2 16,-7 4-2-16,-4 5-4 0,-7 7-1 15,-8 5-2-15,-6 6 2 0,-5 6 2 0,-6 6 1 16,-2 7-2-16,-4 0 2 0,1 3-3 0,3 3 0 16,0 1 2-16,4-1-2 0,5 2-1 15,5-7 1-15,8 0-3 0,7-6 2 16,9-1 1-16,8-5-1 0,8 0-2 0,7-5-3 0,10 0-3 15,6-1 0-15,9-3 6 0,9-2-1 16,9-5 2-16,8-6 1 0,8-9-4 0,2-5 3 16,5-6 3-16,0-5-5 0,-4-6 1 0,3-3-3 15,-5-5-3-15,-2-5 4 0,-7-3 5 0,-5-2 0 16,-6 2 2-16,-7 0 2 0,-10 1-3 16,-4 2 1-16,-9 5 6 0,-5 1-1 0,-8 6 6 15,-4 1-3-15,-3 4-5 0,-6 5-2 0,-4 6-2 16,-6 6 3-16,-2 5 0 0,-9 7 1 0,-6 5-6 15,-3 11 3-15,-8 6-1 0,-2 6 1 0,-2 8 1 16,-5 3-5-16,0 3 0 0,2 1-1 0,2 1 2 16,6-3 0-16,7 1 3 15,5-3 1-15,10-4-4 0,6-1 0 0,6-4 0 0,9-3-3 16,5 0 3-16,8-7-4 0,2-3-1 16,5-3-3-16,5-3 0 0,3-2 1 0,6-7 3 0,1-5 4 15,6-8 0-15,4-8 3 0,4-9-2 16,3-6-2-16,3-6 4 0,-2-3-4 0,-1-3 1 15,0 1 0-15,-6-3 0 0,-9 4 1 0,1 2 2 16,-7 6 1-16,-6 4 0 0,-5 4 2 16,-3 4 0-16,-4 4 1 0,-3 2 3 0,1 5-2 15,-4 0-6-15,0 3 1 0,-1 2-6 0,-1 3-1 16,-2 2 1-16,-2 4-2 0,-4 3 2 16,-6 4-2-16,-5 4 2 0,-2 4-1 0,-1 3 1 0,1 1-1 15,1 1 3-15,3-1 0 0,-1 1-3 16,3-1 7-16,1 1-3 0,1-3 2 0,5 1 1 15,1-5-6-15,4-1 1 0,2-2 0 0,4-2 3 16,0-4 1-16,4-4 2 0,0 1 0 16,3-1-4-16,0-4 3 0,1 2-2 0,-1 0 1 0,2 0 5 15,-2-3-6-15,1 2 1 0,-1-2-2 16,1-1-1-16,0 0 2 0,1-2 1 0,-1-1 1 16,-1 2-3-16,1-2 4 0,-1 3-3 0,1-4-1 15,-1 3 3-15,2 1-4 0,-2 1-2 16,1 0 2-16,-1 0-1 0,0 0 2 0,1 0 2 15,-1 1 0-15,0 0-1 0,0 0 4 0,0 1-5 16,1 0 0-16,-2 0 3 0,1 1-5 0,0-1 2 16,-1 1 1-16,1-1-3 0,0 2 3 15,0-1 1-15,0 0-5 0,0 1 2 0,0-2 0 16,0 1-3-16,0 0-2 0,0 0 2 0,0 1-3 16,0-1 2-16,0 0 1 0,0 0-1 15,0 0 3-15,0 0 1 0,0 0 3 0,0 0-2 16,0-1 2-16,0 1-5 0,0 0-1 0,0 0 4 15,0 1-2-15,0-1 5 0,0 0-1 0,-1 0-3 16,1 0 3-16,0 0-2 0,0 0 1 0,0 0 3 16,0 0-4-16,0 0-1 0,0 0-1 15,0 0 0-15,0 1-1 0,0-1 2 0,0 0 3 16,0-1-6-16,0 1 6 0,0 0-3 16,0 0-1-16,0 0 2 0,0 0-5 0,0 0-1 15,0 0 0-15,1 0 0 0,-1 1 0 0,0-1 2 16,0-1 1-16,0 1-3 0,0 0 3 0,0 0 0 15,-1 0-1-15,1 0 5 0,0 0-4 0,0 0 2 16,1 0 1-16,-1 0 0 0,0 0 2 0,1 0 0 16,-1 0 0-16,-1 0-5 0,1 0 4 15,0 0-3-15,0 0-2 0,0 0 5 0,0 0-9 16,0 0 5-16,0 0 2 0,0 0-4 0,0 0 8 16,0 0-2-16,0 0 1 0,0 0 0 0,0 0-1 15,0 0-5-15,0 0 1 0,0 0 2 16,0 0-5-16,0 0 5 0,0 0-1 0,1 0-2 15,-1 0 7-15,0 0-3 0,0 0 1 0,0 0-2 16,0 0-1-16,0 0 0 0,0-1 1 16,0 2 1-16,-1-1-3 0,2 0 4 0,-1 0 0 15,0 0-5-15,1 0 9 0,-2 0-4 0,2 0 1 16,-1 0 1-16,0 0-4 0,0 0-2 16,0 0-1-16,0 0 1 0,-1 0-2 0,1 0 4 0,-1 1 1 15,1-1-5-15,1-1 10 0,-1 1-6 16,0 0 0-16,0 0 4 0,-1 1-11 0,1-1 3 15,0 0 0-15,1 0-1 0,-1-1 3 0,0 1 2 16,1 1-1-16,-1-1-1 0,2 0 2 0,-2 1-2 16,0-1 1-16,0 0 3 0,0 1-7 15,0-1 3-15,0 0 2 0,0 0-4 0,0 0 5 16,0 0 2-16,0 0 1 0,0 0-2 0,0 0 3 16,0 0-4-16,0 0-1 0,0 0 2 0,0 0-8 15,0-1 2-15,0 1 0 0,0 0 0 16,0 0 6-16,0 0 0 0,1 0 2 0,-2 0-4 15,1 0-1-15,1 0-1 0,-2 0 0 0,2 1 5 16,-1-1-4-16,-1 0 3 0,1 0 2 0,0 0-4 16,0-1 4-16,1 1 0 0,-1 0 0 15,0 0-1-15,0 1-2 0,0-1 1 0,0 0-4 16,0 0 4-16,0-1 0 0,0 1 0 0,0 0 2 16,0 0-4-16,0 0 2 0,0 0 1 15,0 0-1-15,0 0 1 0,0 1-3 0,0-1-1 16,0 0-1-16,0 0 4 0,-1-1-1 0,1 2 3 15,0-2 0-15,0 1-4 0,0 0 2 0,0 0 0 16,1 0 0-16,-1 1 3 0,0-1-4 0,0 0-1 16,-1 0 1-16,1 0-2 0,0 0 4 15,0 0 1-15,0 0 0 0,0 0-2 0,0 0 1 16,0 0-2-16,0 0-1 0,0 0 5 0,0 2-4 16,0-2 0-16,1 0-1 0,-2 0 1 0,2-2 1 15,-1 2 1-15,-1 0 0 0,1 0-2 0,0 0-3 16,0 0-8-16,1-1-14 0,-1 1-18 15,3-1-26-15,1 0-35 0,3 0-59 0,3-3-119 16,4 1-249-16,5 0-1005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42:06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2845 3007 1 0,'5'-18'342'0,"2"-7"108"0,-1-4-59 15,-1 4-86-15,-3 5-45 0,0 1-40 0,-4 3-44 0,2 0-42 16,-3 0-18-16,-3 2-24 0,4 3-22 0,-3 1-7 16,-1-2-18-16,1 3-10 0,-1-1-1 15,-1 2-1-15,3 2-3 0,-2-1-8 0,2 1-10 16,1 1-7-16,-1 1-2 0,2 2-1 0,0-1-2 16,-1 0-3-16,1 3-10 0,1 0-29 0,1 0-66 15,-1 1-66-15,-5 4-132 0,2 1-290 16,-6 1-845-16</inkml:trace>
  <inkml:trace contextRef="#ctx0" brushRef="#br0" timeOffset="3308.3056">2848 2241 1 0,'2'-10'0'0,"4"0"0"0,-2-5 233 16,0 3 118-16,-1-2-35 0,0 0-32 0,-3 1-34 15,0-1-52-15,0 5-2 0,-2-1-31 16,-2 0-35-16,0 3-16 0,0 2-21 0,-2-4-10 15,2 2-10-15,-3 1-11 0,-2-1-7 0,3 1-11 16,-1 2-3-16,-1 1 5 0,-1-1-2 16,1 2-6-16,-2 1-3 0,2-2-15 0,-1 6-5 15,-4-2-3-15,0 1-1 0,1 1 2 0,-1 1 0 16,-3 1 0-16,2 5 1 0,-3 0-2 0,-3 4 3 16,0-2 3-16,-1 6 2 0,0 2-2 0,-2 2-5 15,-2 1 1-15,3 2-6 0,-5 0 4 16,2 2 0-16,-2 1-3 0,2 2-3 0,0 5 1 15,1 1-2-15,2 5 1 0,-3 2 4 0,2 5-4 16,2 1-1-16,1 2-1 0,0 1-2 0,5 0-1 16,-1-4 1-16,5-3-2 0,3 0 1 0,5-1-2 15,0-3 1-15,-2-1 0 0,8-3 2 16,1-6 0-16,0-1-2 0,4 1 2 0,1-2-4 16,3-1 4-16,1-2 2 0,4-1-1 0,1 0 1 15,3-1 3-15,2-3 3 0,5-2 4 0,0-2 7 16,3-5-7-16,2-2-3 0,-1-3-1 15,4-3-2-15,-1-3 0 0,2-2 3 0,4-4 0 16,0-3 0-16,2-5 1 0,2-1-2 0,0-4-2 16,0-2-1-16,2-3-2 0,1-2-5 0,-4-2 1 15,1-1-5-15,-8-1 3 0,2-1 2 16,-5 1-2-16,-3-1 2 0,-3 1 1 0,-4 1-1 16,0-2 1-16,-7 0 3 0,-1-1-3 0,0 3 1 15,-4 4 1-15,-5 2-1 0,-1 4 4 16,-2-1 0-16,-2 1-1 0,-1-2 1 0,-2 2-1 0,-5 4 0 15,2-1 0-15,-3 3 0 0,-3-2-3 16,0 2-3-16,-2 0-1 0,-2 1-6 16,-1 1 1-16,-6 1-1 0,-1 4-1 0,-6-2 1 0,1 5 0 15,-3 2 3-15,-4 1 0 0,1 6 2 0,-5 1 1 16,1 3 0-16,-1 5-2 0,2 2-3 16,1 4 3-16,6 1-3 0,7 2 3 0,1 2 1 15,4 3-1-15,-2 5 0 0,6 5 0 0,1 3 4 16,1-4-1-16,7-3-1 0,3-5 0 15,4-6-2-15,3-3 1 0,2-2 1 0,1-3 1 0,0-1 2 16,4-2-2-16,0-2 0 0,0-1 0 16,2-1 2-16,1-4 0 0,2-2 1 15,1-1 0-15,1-5 0 0,0 1 0 0,1-2 1 16,2-1 1-16,-2-4 2 0,2-1 0 0,-4 0-2 16,4-3 1-16,-2 0 0 0,2-3-1 0,-2-1 0 15,3-1-1-15,-4-1-1 0,2 1 0 16,-3-3 0-16,0 2 0 0,-1-1 1 0,1-2-2 15,1 2-2-15,-2 0 1 0,-3 4 0 0,-2 1-1 16,-1 3-1-16,-1 4-4 0,-1 0-6 0,-3 4 1 16,-1 1 1-16,2 1-1 0,-1 4 4 0,1 0 0 15,0 4-3-15,0 3 3 0,2 4 3 0,1 4 1 16,-2 3 2-16,2 0 0 0,-1 1 0 16,-1 0 1-16,2-2 0 0,-2 0 0 0,1-2 1 15,1-1-1-15,1 0 0 0,0-3-1 0,-1-2 1 16,3-2 0-16,-2-3 1 0,0 1 1 0,0-4-2 15,1-2 5-15,1-2 0 0,-1-3 4 16,4-3 1-16,-1-4-1 0,1-2-1 0,2-3 0 16,-4 0 0-16,2-1 0 0,-4-4 3 0,1-1-5 15,-3-4-1-15,1 0-3 0,-2-4 0 0,0 1 0 16,3-3-1-16,-3 6 1 0,-2 4-3 16,2 5 1-16,-2 2 0 0,-3 2-1 0,0 1 2 15,-1 3-2-15,-3 4 0 0,0 0-1 0,-1 4-5 16,0 0-9-16,0 3-11 0,1-2-6 15,1 2 4-15,0 4 9 0,3 5 11 0,0 4 8 16,0 4 1-16,4 7 0 0,-3 2 1 0,4 5-1 16,1 0 1-16,3 2 1 0,1-5 1 0,2-4 0 15,3-4-2-15,4-2 1 0,2-3-2 16,2-5-1-16,1-2 2 0,2-5-1 0,2-6-1 0,2-1 3 16,-2-5-2-16,0-4 2 0,-1-2 1 15,-2-5-2-15,-2 0 2 0,-1-6 0 0,-1-3 1 16,-6-5 0-16,5-8 2 0,-3-4-2 0,-1-7 1 15,-2-3-1-15,-1 0-1 0,-1 1 0 16,-2 0 1-16,-3 1 4 0,-4-1 0 0,-4 5-1 16,-4 3 0-16,-2 2-4 0,-4 5 3 0,1 3-2 15,-1 4 2-15,-2 3 1 0,3 5 2 0,-2 3 10 16,2 5 3-16,0 1 1 0,1 1-2 16,0 5-7-16,2 3-3 0,0-1-1 0,1 2-1 15,1 3-4-15,0-1-6 0,1 2-6 0,-1-1-11 16,0 2-7-16,0 0-6 0,2 3 6 15,-2 3 8-15,2 4 12 0,1 4 5 0,-1 2-1 16,1 1 1-16,0 1-1 0,0-2 2 0,1 4-1 16,-2-1 1-16,3 1-1 0,-2 4 2 0,-1-3 0 15,2 3-2-15,0 1 0 0,-2 2-3 0,1 0-1 16,-2 1 5-16,-1 0-2 0,1 1 4 0,-1-1-2 16,0-1-1-16,0 0 1 0,-1 3 1 15,0-2 0-15,1 0-2 0,-2 1 0 0,2 3-2 16,-1 1-2-16,1-3 5 0,1-2-1 0,-1-5-2 15,3 0 5-15,-1-3-5 0,1-1 2 0,1-2 0 16,2-4-1-16,-1-1 0 0,0-3 1 16,2-1 2-16,3-3-3 0,-4-1 5 0,2-4 1 15,1 1 2-15,2-3 5 0,2-3-2 0,1 0 3 16,0-4-1-16,5 0 1 0,-5-5-3 16,4 2-3-16,-2-4 0 0,-1 3-3 0,-1-1 4 0,-3 0 0 15,0 0 2-15,-2-1 0 0,0-1-4 16,-1-2 1-16,0 2-2 0,-3-5-3 0,1 1 3 15,0-3-2-15,-1-1-1 0,3 2-1 16,-3-1 0-16,0 2-2 0,1 1-1 0,1-2 4 16,0 5-5-16,-3 0 4 0,3-1 0 0,-2 3-4 15,1-4 4-15,-1 0-2 0,-1 5 2 0,-1-4-3 16,1 1 3-16,-1-1-2 0,-1-1 1 16,1-1 6-16,-1 1-6 0,1 2 1 0,-3 3-2 15,0 0 0-15,-3 2 0 0,1 1-2 0,-1 1 2 16,1 3-1-16,1 1 3 0,-3-2 1 0,0 1-3 15,2-1 0-15,-2 4-2 0,-1-2 0 16,0 2 1-16,1-1-3 0,2 2-1 0,-5 0-1 16,5 1-4-16,-5 0 3 0,0 2 0 15,1 0-1-15,-2 1 3 0,2 0-1 0,-1 0 1 0,-2 3-1 16,3 0-2-16,0 1 1 0,-1-1-3 0,4-1 0 16,-2 4 2-16,3 0-3 0,1 0 6 15,1 3 3-15,1 0-1 0,6 1 6 0,-1 2-6 16,4 1 2-16,1 1 3 0,4 1-4 0,0 0 4 15,2 0 0-15,4 2-2 0,-2-2 1 16,2-2 0-16,-2 1-1 0,0 1 0 0,-3-1 3 16,0-1-3-16,-1 4 0 0,-1-2 1 0,0 4-8 15,-4-1 7-15,-1-2 0 0,-2 1-3 0,-3-3 7 16,-1 1-4-16,-3-4 1 0,0 4 0 16,-1-3 2-16,-1-3-3 0,1-1 0 0,0-1 0 15,-1-3-5-15,2 0 5 0,0-4 0 0,0 0 0 16,0-2 2-16,0-1-2 0,2-1 0 0,-1 1-4 15,3-3 5-15,2 0-4 0,7-4 1 0,3-3 4 16,4-2-9-16,2-2 5 0,6-1-3 0,-4-2 2 16,3-1 3-16,-3 1-2 0,-1 1 1 15,2 0-4-15,-2 0 2 0,4-2-1 0,-6 1 3 16,0 3 5-16,-6 1-3 0,-5 2 8 0,-3-2 0 16,-3 1-3-16,-1 1 5 0,-2 3-5 15,0 1 1-15,-2 3 1 0,0 1 3 0,0-1-4 16,-3 3-3-16,0 1-4 0,-4 2-12 0,-2 2 6 15,-2 3 0-15,0 2 2 0,-7 6 9 0,0 2-6 16,3 2 1-16,-1 0 0 0,6 2-3 16,1 0 0-16,1-1 1 0,2-1-1 0,4-4-1 15,3-1 4-15,1 0-2 0,3 1 1 0,1-5 6 16,4 1-7-16,2-2 0 0,-1-1 0 16,7-2-1-16,1-5 1 0,3-2 0 0,1-3 3 15,2-2-6-15,-1-2 7 0,5-4 0 0,-3-2-4 0,3-3 6 16,2 3-6-16,0-5 2 0,0-1 0 15,0-2 0-15,-5-3 3 0,-4 1 0 0,-4 2 2 16,-6 0-2-16,1 5 4 0,-7 0-1 0,-2 0-1 16,0 5 6-16,-3-1-6 0,0 3 1 15,-3 0 1-15,1 3-6 0,1 2 4 0,-2 0-3 16,1 2-1-16,-1 3-2 0,2-1-1 0,-4 2-6 16,4-1-7-16,-2 3 3 0,1 3-3 0,-5 3 5 15,2 4 6-15,-3 3-2 0,2 1 3 16,3 3-1-16,3 3 1 0,4 0 0 0,2 3 4 15,4-3-2-15,4 1-1 0,6-3 7 0,2-4-8 16,4-2 3-16,5-4-1 0,6-2-3 0,1-4 3 16,6-3 1-16,-1-2 0 0,4-6 0 15,-3 0 2-15,0-5-1 0,2-2 1 0,-1-6 5 16,3-3-4-16,-1-6 4 0,-1-1-1 0,3-4-3 16,1-1 2-16,1-5-2 0,-9 0 6 0,-6-2 2 15,-13-1 1-15,-2 0-2 0,-9 1-2 16,-3 0 3-16,-1 5 0 0,-7 7 6 0,-2 3 0 15,-1 6-3-15,-6 1 1 0,1 5-2 0,-2 1-1 16,-4 2-6-16,1 2 0 0,-5 2-2 0,2 5-2 16,-4 2 5-16,-3 7-9 0,-3 6 1 0,0 5 1 15,-2 6-5-15,2 5 4 0,-2 5-1 16,7 7-1-16,-3 3-1 0,0 7 4 0,5 0 0 16,1-1-2-16,8-2 6 0,7-7-9 15,4-3 2-15,5-3 1 0,3 0-3 0,4-3 4 16,3-5 0-16,3-3-1 0,3-5 2 0,6-5-4 15,2 1-9-15,6-5-7 0,-2-3-12 0,3-3-8 16,1-1-7-16,-4-7-12 0,2 0-11 16,-4-6-11-16,4-4-29 0,-5-3-23 0,-2-5-47 15,-7-3-99-15,-3-3-162 0,-9-5-418 0,-3 0-603 16</inkml:trace>
  <inkml:trace contextRef="#ctx0" brushRef="#br0" timeOffset="3958.3355">4222 2444 1 0,'-11'-3'0'0,"-3"0"188"16,-4-2 123-16,3 2 15 15,4-3-16-15,-3 2-38 0,3-2-42 0,-1 2-30 16,-1 1-24-16,5-1-23 0,-1 2-19 0,3 1-24 0,1 1-5 15,2 0-10-15,2 1-11 0,1 0-15 16,1-1-18-16,-1 0-17 0,1-1-20 0,-1 2 0 16,4-1-1-16,3 0 5 0,5 1 10 0,8-1 0 15,5 0-2-15,12-2-6 0,7 0-4 16,8-2-5 0,6 0-1-16,6-1 1 0,4-3 0 0,2 2 3 0,-1 0-2 0,3-1-2 0,-6 0 1 15,-2 1-4-15,0 1 0 0,-6-1 0 0,-4 2 0 16,-8-1 2-16,-5 2-1 0,-7-1 1 15,-9 0-2-15,-5 3 1 0,-10 0-1 0,-4 1 8 16,-4 1 13-16,-4-1 7 0,0 1 6 0,-1-1-6 16,2 3-12-16,0-3-10 0,-5 1-8 0,-1 1-3 15,-3 0-2-15,-6 1-4 0,2 2-12 0,0-3-27 16,6 2-51-16,0-2-95 0,3 0-190 16,2 2-663-16,3-4-572 0</inkml:trace>
  <inkml:trace contextRef="#ctx0" brushRef="#br0" timeOffset="6628.5672">7012 3112 964 0,'-8'2'68'0,"-1"1"28"0,0-1 74 16,2 0 57-16,6 0 42 0,1-2 13 0,1 0-33 16,-1 0-20-16,2 0-29 0,1-2-35 0,0-2-59 15,1-3-52-15,3-7-34 0,7-4-23 16,2-5 6-16,6-5 6 0,5-4-2 0,-1-4-1 16,8-3-3-16,0-6 3 0,5-3-2 0,5-3-1 15,0-3 2-15,-1-5-5 0,0-3 5 0,2-4 2 16,-3-3 0-16,-5 3 0 0,-2 1 2 15,-9 3 0-15,0 4 1 0,-8 1 5 0,-3 3-2 16,-5 3-1-16,-4 5 7 0,-4 6 0 0,-3 8 4 16,-2 4 6-16,-4 5-4 0,0 4 2 0,-2 6 0 15,-1 3-5-15,4 5-4 0,-3 0-3 0,-2 5-11 16,-5 6-5-16,0 7 0 0,-10 9-5 0,-3 12 6 16,-4 12 2-16,-5 8 0 0,3 9 1 15,-1 8-2-15,4 3 1 0,2 4 2 0,5 0 1 16,1 5-2-16,11-2 0 0,4-2-3 0,13-9-3 15,8-6 3-15,8-11 0 0,5-4 0 0,5-6 3 16,8-8-3-16,2-4 3 0,3-9-1 16,7-7 0-16,1-5 1 0,-1-7-1 0,0-3 1 15,-1-6-4-15,-1-7 3 0,2-3 2 0,-1-8-3 16,0-6 0-16,-7-3-2 0,0-5-2 16,-2 1 2-16,-8-2 1 0,-2-2 2 0,-2 3 0 15,-9 0 0-15,-5 4-3 0,-3 0 4 0,-3 6 3 16,-2-1-1-16,-5 3 6 0,-6-1-5 15,1 5-2-15,-4 3 2 0,-2 0 3 0,1 3-4 0,-2 2 1 16,2-1-1-16,-1 5-6 0,-1-2 4 16,2 4 2-16,-1-2-1 0,0 3 3 0,3 1-2 15,-1 3-2-15,1 0-1 0,2 2 2 0,0 1-3 16,4 0-5-16,0 0-3 0,0 1-9 16,-1 2 5-16,-3 1 3 0,1 5 4 0,-3 4 4 0,2-1-3 15,-1 5-2-15,3 2 1 0,-2 0 2 16,3 5 4-16,-1 2-1 0,-1-1 0 0,1 2-2 15,1-1 0-15,1 0 1 0,-1 1 2 0,2-2 0 16,2 0-1-16,-1 2-2 0,2-2 0 16,2-1 1-16,-1-2-1 0,2-5 2 0,-2 1-1 15,3-1-2-15,0-2 2 0,2 0 0 0,-1-1 0 16,1-5 2-16,2-1 0 0,-1-1-2 0,1-2 2 16,-1 0 1-16,0-3 2 0,2 0 2 15,2-4 0-15,-1-1 0 0,5-1-1 0,-4 0 1 16,5-3 0-16,-1 2 0 0,-4-2-1 0,6-3-2 15,-4 2 1-15,-1-1-2 0,1-2 2 16,-2 3 0-16,-3-4-2 0,5 0 0 0,-4 0 1 16,-1 1 2-16,0-4 0 0,0 1 3 0,-1-3-3 15,1-1-1-15,-2 2-1 0,1-1-2 0,1 1 0 16,-2 2-1-16,0-2 1 0,1-1-2 0,-3 5 2 16,-1-2 0-16,1 3 2 0,-3 0 3 0,2 1-3 15,-4 0-1-15,1 2-1 0,2 1-4 16,-3-2 3-16,-1 2 2 0,1 0-2 15,2 0-1-15,-3 1 0 0,0 3 1 0,0-3 1 0,-1 5 2 16,1-3-2-16,-1 1-2 0,1 0-1 16,-1 2-1-16,4-1 4 0,-4 1-2 0,1 0-1 15,-1 0-3-15,0-1 1 0,1 2 1 0,0-1 2 16,-1 0 5-16,2 0-7 0,-2-2 1 0,2 1-1 16,3 0-4-16,-3-2 4 0,1 2 1 15,1 0 0-15,0-2 1 0,-2 1-2 0,5 0-1 16,-5 0 2-16,3 3 2 0,-2-1-2 0,-1-2-1 15,3 0-3-15,-2 2-4 0,-1 0 5 0,4 1-1 16,-3-1-1-16,3 0 1 0,-2 1-5 16,3 1 1-16,-2 0 3 0,5 2 3 0,0 2-1 15,-1-1-1-15,0 2 0 0,-1 1-4 0,1 4 4 16,1-2 3-16,-3 2-2 0,2 1 3 0,0 2 1 16,-1 2-1-16,-3 1 3 0,2 1-1 15,-1 1 0-15,-5-1-1 0,1 2-1 0,-2 1 0 0,0-3 1 16,-1 0 2-16,0-4-2 0,-3-2 0 15,3-2 2-15,-1 0-1 0,1-3 0 0,0 0 1 16,-4-3 0-16,5-3-1 0,-1-1 2 0,1 0 5 16,0 0 7-16,0-1 8 0,0-1 4 15,0 0-4-15,-1-4-7 0,-2-1-9 0,-3-4-4 16,3 1-1-16,0-4-2 0,-3-1 0 0,5 0-3 16,-1-1-1-16,1 2 0 0,1-3 0 15,1 2 0-15,1-2 0 0,0 0-1 0,4 1-1 16,-2 0-1-16,6 1 1 0,-1-1 0 0,1 1-1 15,1 0 0-15,3 0-3 0,2 1 0 0,1 2 4 16,3 3-2-16,-4 0 0 0,4 3-2 16,-3 2-4-16,-5 3 3 0,-3 2 1 0,2 2 1 15,-3 0 3-15,1 4-3 0,0 1 1 0,3 3 2 16,-2 3 4-16,-1 1 1 0,1 1 4 0,-6 2-3 16,4 3-2-16,-6 1 3 0,0 2-2 15,-2-2 2-15,0-2 0 0,-1-3-1 0,1-4 0 16,0-2-1-16,0-2 2 0,0-5 1 0,0-2 0 0,0-1 1 15,0-1-1-15,1 0 1 0,1-1 4 16,0 0 3-16,-1-2 6 0,1 2-3 0,2-7-4 16,4-2-5-16,3-5-4 0,7-1 2 15,-5-2-1-15,5-1 0 0,-5-2-3 16,5 2 0-16,-1-1-3 0,-1 5 2 0,1 0 0 16,0 3-1-16,-6 4 4 0,-1 0-1 0,-6 3 1 15,4 1-2-15,-6 2-2 0,-1 2-7 0,0 0-11 16,-1 1-1-16,3 4 2 0,-1 1 5 0,0 3 10 15,5 2 3-15,-3 4 1 0,-2 1 1 16,3 1 1-16,-2 3-1 0,-1-2 5 0,4 0-1 16,-4-2-3-16,5 1 2 0,-3 0-2 0,2-3-2 15,-1 0 4-15,3-6 0 0,3 1-1 0,-3-3 2 16,2-2-1-16,1-2 3 0,1-2 2 0,2-2 4 16,0 0-1-16,3-3-1 0,-3-3 1 0,-2-2 1 15,2-1 0-15,-4-1-1 0,-3-4-1 16,3 4-3-16,-1-5 1 0,0 2-1 0,-1 1 0 15,-4-3-2-15,3-1-2 0,-3 4 0 0,3 1-5 16,-2 3 4-16,2 2 0 0,-5 2 1 0,2 2 3 16,-4 3-2-16,1-1-1 0,-1 2-1 15,0 0-1-15,0 0-2 0,0 0-4 0,0 1-4 16,0 0-5-16,0 0-11 0,0 1-3 0,0 0 5 16,2 2 5-16,0 6 12 0,1-2 8 0,3 5 1 15,-2 0-4-15,3 0 4 0,-1-2-2 16,-2 2 0-16,3-4 6 0,-3 5-4 0,4-5 3 15,0 0-2-15,-3 0 0 0,3-3 2 0,2-1-3 16,-2-3 3-16,2 3 2 0,2-5 0 0,0-2 1 16,4-2 0-16,-2-1-4 0,3 0-3 0,-4-2 4 15,1-2-3-15,0-1 1 0,-3 2 0 16,0-2-6-16,-1 3 3 0,-1-1-1 0,-1 1 3 16,-2 0-1-16,2 1-3 0,-3 2 4 0,1 0-2 15,-3 2 5-15,-2 0 2 0,1-1-2 0,-2 3 1 16,0 0-6-16,0 1-4 0,0 1-11 15,-2-2-13-15,2 3-5 0,0 2 4 0,4 6 11 16,-1 2 7-16,2 3 14 0,1 2-2 16,3-1-1-16,5-2 7 0,2 4-6 0,3-1 0 15,6-4 2-15,3 1-2 0,3-4 3 0,5-1-1 16,1-4 2-16,1-1-3 0,3-7 6 0,-4-2-1 16,-4-4 3-16,-1-5 6 0,0-2-9 0,0-4 3 15,0-5-2-15,-4-7-4 0,5-2 2 0,0-4-3 16,-1-7 2-16,-1-1 0 0,-4-3 3 15,-3-3-2-15,-5-3-2 0,0 1 3 0,-7 2-3 16,-3 2 3-16,-5 6 1 0,-2 6 0 0,-2 6 2 16,-1 6 2-16,-2 6 4 0,-1 6 0 0,-3 2 3 15,1 4-1-15,2 3-4 0,2 4-9 16,0 1-21-16,2 4-10 0,-3 6 3 0,-2 7 3 16,-3 12 16-16,1 6 6 0,3 10-2 0,-1 6-3 15,1 5 5-15,1 2-1 0,-7 3 1 0,-1 1 6 16,-6 5-6-16,1 1 3 0,-1 0-3 15,-1-3-8-15,4-2-5 0,4-10-7 0,3-6-3 16,5-11-2-16,2-6 9 0,2-6 3 0,2-9-1 16,1-3 11-16,-1-8-8 0,1-2 8 0,-2-6 4 15,7-5-1-15,6-7 6 0,2-6-1 0,6-1-2 16,-1-5 0-16,3 2-1 0,-1-1 0 16,-4 2-1-16,-1 2 3 0,-4 1-4 0,-3 3 0 15,1 1-1-15,-1 2-4 0,-1 3 3 16,-2 1-2-16,1 2-1 0,-2 4 0 0,-2-1 1 15,3 3-1-15,2 3-1 0,1 2 4 0,-1 4-5 0,5 0 2 16,-2 4 2-16,1 1-7 16,-1 0 8-16,0 0-2 0,-2 2 2 0,4 1 2 0,-3 1-3 15,7 0 3-15,-4 0-5 0,0-4 9 0,0-2-5 16,-1-2 0-16,-2-2 1 0,-1-2-12 16,-2-1 3-16,-1-4-8 0,-1-1-13 0,0-5-5 15,-2-4-17-15,-3-1-19 0,-3-7-41 0,-1-3-52 16,-5-5-116-16,-2-4-226 0,-3-2-1003 15</inkml:trace>
  <inkml:trace contextRef="#ctx0" brushRef="#br0" timeOffset="6768.6185">10401 1695 1965 0,'-3'-15'224'16,"-5"-7"18"-16,4-3-49 0,1 6-54 15,3 7-18-15,-2 1-40 0,2 1-30 0,0 6-36 16,0 0-56-16,3 6-17 0,2 3-37 0,4 4-121 15,2 10-330-15,4 6-1011 0</inkml:trace>
  <inkml:trace contextRef="#ctx0" brushRef="#br0" timeOffset="7262.5516">11565 2339 1258 0,'0'-7'249'16,"0"0"33"-16,0-1-27 0,0 0-23 0,0 1-19 16,-3 1-47-16,2 1-39 0,0 1-34 0,-3 0-19 15,3 1-18-15,0 3-10 0,-1 0-14 0,4 0-17 16,-2 0-7-16,0 0-18 0,0 0-11 16,0 0-18-16,0 1-20 0,0 0 11 0,0 4 10 15,1 1 20-15,0 0 11 0,3 5-36 0,-3 2-52 16,4 2-70-16,0 0-81 0,-3 3-93 15,3 3-138-15,-2-1-352 0,-1 3 158 0</inkml:trace>
  <inkml:trace contextRef="#ctx0" brushRef="#br0" timeOffset="7457.6661">11562 2869 1 0,'0'8'456'0,"0"3"-35"16,3-1-59-16,-3-4-68 0,1-3-42 0,-1-1-31 15,0-1-42-15,0-1-32 0,0 0-40 0,0 2-38 16,1-2-28-16,-1 0-19 16,0 0-10-16,0-2-7 0,0 4 16 0,0-1 11 0,2 3 11 15,1-1 0-15,1 2-45 0,1 2-76 0,2 0-144 16,3 2-401-16,0-1-902 0</inkml:trace>
  <inkml:trace contextRef="#ctx0" brushRef="#br0" timeOffset="8528.9252">2216 4248 1 0,'-3'-3'0'0,"0"-2"0"0,0-3 0 0,2 4 126 16,-2 1 179-16,0 1-30 0,2 0-50 15,0 0-40-15,0 2-51 0,0 0-39 0,1 2-35 16,0-2-31-16,-1 1-10 0,1-1-7 0,0 1-2 16,-2 1-4-16,2 0-6 0,0-1 19 0,0 1 15 15,0-1 10-15,0 2 14 0,2 0-3 16,-1 2 12-16,0-1 20 0,2 0 17 0,5 0 13 15,0 1 5-15,2 0-8 0,4-1-17 0,3-1-13 16,4 0-22-16,3-1-11 0,5-1-7 16,1-1-9-16,5 2-4 0,2-2-5 0,6-2 1 15,0 2-8-15,2 0-1 0,1 0-7 0,0 0-6 16,3 0 3-16,1 0-3 0,3-1 2 0,3 1-1 16,4-1-1-16,0 1 3 0,1-1 0 0,4 1 5 15,0 0-2-15,2 0 1 0,4 1 2 0,3-2 2 16,1 0 4-16,7-3 3 0,6 1 0 15,1-2 3-15,5 1 1 0,4 1 0 0,-2-2 0 16,7 1-3-16,0-1-3 0,4 0-4 0,3 2-1 16,3 0 1-16,1-2 2 0,3 0-1 15,1-1 2-15,5 0-1 0,4 1-4 0,0-3 2 16,3-1-2-16,3 1 2 0,-2 0-2 16,6 0-1-16,1 1-2 0,3-1-3 0,2-1 2 15,-2 3 0-15,1-2-2 0,2-1 1 0,5 3-1 16,-3 0 0-16,2-2 5 0,-2 0 2 0,3 2-3 15,0-1 3-15,0 0-6 0,0 2 1 0,-3-2 0 16,4 1 0-16,-4 0 0 0,2 2 3 0,-5 0-2 16,-4 1-1-16,1 1 0 0,1-1-3 15,-3 0-1-15,-4 0-2 0,-5 2 0 0,-7 0-2 16,-5 0 2-16,-2 1 2 0,-7-1-2 0,-3 1 3 16,-10 0-1-16,-7-3-1 0,-7 2 3 0,-10-2-1 15,-6 0 2-15,-6 1 0 0,-7 0 0 16,-9-1 1-16,-4-2 1 0,-9 3-1 0,-8-3 2 15,-6 3 0-15,-4-1 6 0,-8 1 5 0,-4 2 2 16,2-3 4-16,-4 3-5 0,2-2-2 0,0 2-7 16,0 0 0-16,-1 0-2 0,0 0 1 0,1 0 0 15,-1 2-4-15,1-2 2 0,0 0-4 16,-1-3-4-16,-1 0-2 0,1-1-5 0,-2 0 1 16,1 0 1-16,1 2 1 0,0-3-1 0,-2 2 0 15,2 0 0-15,-1-1 0 0,0 0-3 0,-1 0-5 16,-2-1-4-16,3-1-11 0,-1 1-16 15,-2 0-19-15,1 1-33 0,-2 1-54 0,-2 0-96 16,1 3-267-16,-6 3-1252 0</inkml:trace>
  <inkml:trace contextRef="#ctx0" brushRef="#br0" timeOffset="12598.8743">14008 2614 1 0,'-1'-2'0'0,"0"-1"346"0,-3 0-42 0,3-1-6 15,1 1-18-15,-1 0-42 0,1-2-31 16,0 1-26-16,1 0-27 0,-1 1-18 0,1 0-17 15,1-3-17-15,1 3-7 0,-1-2-6 0,0 1-6 16,3 0-10-16,-2 0-10 0,1-2-11 16,0 1-8-16,0 2-7 0,2-3-6 0,-3 1-10 15,4-1-1-15,-2 2-2 0,4 1-6 0,-1-2-2 16,1 2-3-16,0-1-1 0,0 1-1 16,2 1 0-16,-3 2-2 0,5-1-3 0,0 2 0 15,0 1-2-15,3 1-1 0,-2 2 2 0,3-1 1 16,-3 4-1-16,3 1 1 0,-3 2 0 0,2 2-2 15,2 0 2-15,-5 3-1 0,-2 3-2 16,3 1 1-16,-6 2 0 0,0 6 2 0,0-1 2 0,-5 2-1 16,1 1 2-16,-2 0 1 0,-2 2-1 15,-2-1 3-15,-1-1-2 0,1-2-2 0,-1-6-1 16,-3-2 0-16,5-5 0 0,-1-4 3 0,0-1 1 16,-2-3 1-16,2-2 1 0,1-3 6 15,0-1 9-15,0-1 17 0,1 0 19 0,0-1 18 16,0-1 0-16,0-1-18 0,-3-5-22 0,-1 0-22 15,2-5-10-15,-4-1 0 0,3-3-3 0,2 0-1 16,0-3-3-16,1-1-1 0,2 1 0 16,1 0-2-16,4-1 1 0,-1 1-2 0,3-4-4 15,4 3 0-15,0 0 3 0,1 1 0 0,3 0 5 16,1 5-1-16,-3-2-3 0,4 2 1 0,-1 4-1 16,1-3 1-16,0 3 4 0,-3 0 0 15,2 2-1-15,-1 4 1 0,-2 1-2 0,2-1-2 16,-4 4-3-16,-1 1-4 0,4 4-4 0,-4 0 1 15,-2 4 2-15,5 4 2 0,-3 0 6 0,-2 5 0 16,-2 1-1-16,0 3 4 0,1 1 0 0,0 4 2 16,-2 2 2-16,-3-2 0 0,2 4-1 15,-3-3 0-15,0 7 0 0,4-2-1 0,-5-1-6 16,5-1-17-16,1-2-23 0,3-4-30 0,2-5-31 16,5-3-42-16,3-2-65 0,2-3-76 0,7-2-199 15,6-4-863-15</inkml:trace>
  <inkml:trace contextRef="#ctx0" brushRef="#br0" timeOffset="15042.0061">15563 2770 1101 0,'-2'-10'353'0,"-3"0"-42"0,2-3-83 16,-4 3-10-16,4 2-17 0,-7-2-36 0,2 2-43 0,2 1-35 15,-2 0-18-15,-2 1-16 0,-1 0-12 16,0 1-10-16,-5-1-10 0,2 4-6 0,-4 2-1 15,-2 1-3-15,-3 6-4 0,-4 0 4 0,-2 3-4 16,-1 4-1-16,-1 2-1 0,5 0-3 0,-2 5 0 16,1 2-2-16,6 0 1 0,-1 5-2 15,7 4-1-15,0-2 1 0,5 2-4 0,6-4 7 16,4-3-2-16,5-4 1 0,5-4 4 0,5-2-2 16,1-5 4-16,8 1 7 0,2-5 3 15,3-3 2-15,5-4-1 0,3-3-2 0,-3-3-2 0,2-2 2 16,-5-1 4-16,-1-5-2 0,-5-2 4 15,-1-3-4-15,-3 1-2 0,-1-4 0 0,-6-3 0 16,4 0-2-16,-7 1 3 0,0 0-2 16,-1 3-6-16,-4 3 3 0,-2-1-4 0,-2 1 3 15,2 4 3-15,-3 0-3 0,-1 1 1 0,-1 0-3 16,-4 1 1-16,4-1-1 0,-2 3 0 0,-2 2 4 16,3 2-2-16,-1 2 5 0,-2 3-4 15,5 1-4-15,-1 1-8 0,0 1-19 0,1 0-16 16,-2 4 0-16,-4 5 7 0,2 4 12 0,-5 8 16 15,2 3 1-15,3 5-7 0,2 0 6 0,3 2 0 16,1 5 0-16,6 0 8 0,2 0-8 0,4-4 1 16,6-5 1-16,2-3-3 0,5-5 5 15,2-3 0-15,0-1 1 0,5-4-4 0,3-4 3 16,0-2 0-16,3-5-2 0,-1-5 4 0,-2-3-6 16,-5-2 0-16,-2-5 1 0,-1-2 1 0,-4-5 0 15,2-4 2-15,-3-5-1 0,3-5-7 16,2-8 7-16,1-4 0 0,-3-5 0 0,2-1 7 15,-1 1-10-15,-6-2 1 0,-2 1-1 0,-2 3-4 16,-6 0 3-16,-3 5 1 0,-6 3 0 0,0 6-1 16,-5 1 3-16,1 7 1 0,-1 2-2 15,-6 5 2-15,5 1 0 0,0 8-2 0,-2-1 2 16,2 5 2-16,-2 4 0 0,3 3-8 0,2 1-17 16,0 3-10-16,-3 5 3 0,-5 7 6 0,-3 7 14 15,-1 6 11-15,0 5-6 0,-1 5 1 0,6 7 3 16,-1 3-3-16,0 6 2 0,5 1 0 15,-4 5-2-15,5-1 1 0,2-1 2 0,3-7-2 16,6-5 2-16,3-5 4 0,6-3-6 0,1-5 2 16,3-3 1-16,1-3-4 0,5-8 6 15,-2-4 3-15,0-2-1 0,2-5 1 0,0-4 0 16,-2-6-2-16,6-3-2 0,1-4 5 0,-2-4-6 16,-1-3-1-16,-5-3 2 0,1-4-7 0,-4-3 7 15,-2-6 1-15,-5 0-1 0,2-1 0 16,-5 0-1-16,-1 1 2 0,-1 1-1 0,-3 1 3 15,-5 3-4-15,-1 2-1 0,-1 6 1 0,-1 1-4 16,0 1 5-16,-1 4-2 0,-1 4 1 16,-1 1 4-16,4 2-5 0,-2 5 1 0,1 1-11 15,-1 0-17-15,0 2-14 0,-2 6 1 0,2 2 7 16,-5 9 10-16,2 6 20 0,-1 2 0 0,1 7 1 16,2-3 4-16,3 4-3 0,5 1 1 0,-1-2-2 15,1 0 4-15,0-2-4 0,4-4 0 16,4-4 0-16,2-2-4 0,-1-5 6 0,2-5-1 0,-1-2-2 15,2-4 3-15,-1-2-2 0,-1-3 3 16,1-3 3-16,-1-2 3 0,0-4-5 0,1-4 0 16,-1-2 1-16,-1-6-7 0,2-5 8 0,-2-1-2 15,2-2-1-15,-3 0 2 0,-1 1-1 16,-1 3 0-16,-1 0 0 0,-3 1 4 0,-2 2-3 16,1 0 1-16,-3 4 2 0,-2 1-2 0,0 2 8 15,-1 4 0-15,0 1 1 0,0-1 2 0,-1 3-8 16,1 0-1-16,0-2-1 0,0 3 1 15,0 1-1-15,0 4 2 0,0-1 0 0,0 2-10 16,0 0 6-16,0 0-5 0,0 1-7 0,0-1 1 16,0 1-17-16,0 0-13 0,0-1-13 0,0 5 5 15,0 1 12-15,1 5 16 0,1 2 19 16,1 1-4-16,-1-1 2 0,0 2-1 0,1 1 1 16,1 1 4-16,-2 0-5 0,1 0 0 0,2 0 0 15,-2 0 0-15,1 2 1 0,0 0 0 0,-1-1-1 16,3-2-1-16,-3 2 0 0,2 0 1 0,1 2 1 15,1-1 2-15,-3-2-2 0,3-1 1 16,-1-3 0-16,0 1 2 0,1-5-1 0,0 1 0 16,-1-2 0-16,4-2-2 0,-2 1 4 0,1-3 0 15,2 0 3-15,-4-2 2 0,2 1 0 0,-1-2 1 16,2 0-3-16,0 1-3 0,0-3 3 16,0 0 1-16,1-1 4 0,6-4 0 0,-4 2-2 15,4-3-2-15,-4 2-2 0,3-2 2 0,-2-2-2 16,-3 1 0-16,5-3 1 0,-4 0-3 15,1-1 3-15,-3-3 0 0,0 0 1 0,3-3-2 16,-3-2-1-16,0 1-3 0,1-2-1 0,1 0 3 16,-1-1-5-16,0 1 2 0,1 1-2 15,0-2-1-15,-2 0 3 0,-1 0-1 0,-5 1 3 16,2 1-2-16,-4 0 0 0,1 3 0 0,1-1-3 16,-3 4 5-16,0 1-4 0,-1 1 4 0,-1-1 1 15,1 2-3-15,-2 1 1 0,-1 0-3 16,0 2 1-16,2-2-3 0,-1 2 4 0,0 1-3 15,-2 3 0-15,2-1 5 0,1 2-5 0,0-2 1 16,0 2 1-16,-1 2-5 0,0-1 2 0,-1-1 2 16,3 1-1-16,-1-1-3 0,0 3 5 0,0-1-1 15,0 0-1-15,0 1 6 0,-3-1-5 0,4 1-1 16,0-1 2-16,-1 0-2 0,1 1 2 16,0 0-1-16,0 0 0 0,0-4 2 0,0 4 0 15,0-1-3-15,0 1-1 0,-1 0 5 0,1 0-5 16,0 0 2-16,0 1-1 0,0 0-9 15,-1-1 5-15,1 3-4 0,0-3-3 0,-1-3 0 16,1 3-6-16,0 3-1 0,0-3-4 0,0 1 1 16,-1-1-2-16,1 2 6 0,-1 2 7 0,-5 2 4 15,6-1 9-15,0-1-3 0,0 3-1 16,1-2 3-16,5 3 0 0,-2 2-1 0,1 1 1 16,2 3-1-16,3-2-2 0,5 3 2 0,-2 0 0 15,6 3 0-15,1-2 2 0,-4 3-3 0,1 0-1 16,-2-2 1-16,-3 2 1 0,-1 1 0 0,0-1 0 15,-2 1-1-15,-3-3 0 0,0 0 1 16,-2 1 2-16,0-3-2 0,-3 1 2 0,0-1-1 16,-2-1-1-16,0 0 1 0,-1-4 2 0,-1 1-1 15,0-1 0-15,0-3 0 0,-1 1-2 0,2-3 2 16,1-2 0-16,1-1-2 0,0-1 1 0,0-1-2 16,1 0 2-16,2-1 2 0,2 2 6 15,5-1 2-15,6-1-1 0,8 1-2 0,4-4-7 16,7 0-1-16,6 1 0 0,7-3 0 0,5 3 1 15,5 1-1-15,-3-1 1 0,-2-4-2 16,-5 1 4-16,-4-5 2 0,-4 0 0 0,-4-2 3 16,-4 0-1-16,-3-3-2 0,-5 0 0 0,-1 2 0 15,-6-1 1-15,-2 5 4 0,-4-3 3 0,-6 2 1 16,-1 2-1-16,-4 1-3 0,0 0-3 16,-4 1-6-16,1 2-3 0,-4-2-3 0,-4 2-3 15,1-3 5-15,-4 5-3 0,-7 1 3 0,0 3-1 16,-4 0-4-16,5 2 4 0,-3 5 1 15,1-1 1-15,1 3 0 0,1 0-1 0,1 1-1 0,6 0 0 16,3 0 1-16,0 2-1 0,4-3-3 0,3 6 1 16,2-2-1-16,3 3 3 0,0 1 4 15,6-3 0-15,2 3 1 0,1-1-1 16,4 2 1-16,4-3 0 0,2 0 4 0,5-3-4 0,-1-5-1 16,1-3 1-16,-4-2-6 0,0-3 5 0,-4-2 3 15,-4-1 0-15,0-2 2 0,-2-3 1 16,1-1-2-16,-2-3 1 0,0-1 3 0,1-3-1 15,-4 1-1-15,2-2-2 0,-1-1-4 0,-2-1 2 16,3 3 1-16,-6-2 0 0,1 3 2 16,-3 3-2-16,0 0 1 0,-1 1 1 0,0-1 3 15,-1 2-6-15,2 1-1 0,-2 2-2 0,1 1-7 16,-1 0 8-16,0 4 2 0,1-1-2 16,-1 2 0-16,0 1-7 0,0 0-11 0,0 1-14 15,0 0-11-15,1 3 4 0,2 2 9 0,2 5 13 16,1 2 12-16,5 3 5 0,0 0 0 0,5 1 0 15,2 2 6-15,-1-3-5 0,7-2 1 0,-1-1 1 16,3-2 3-16,5-2-2 0,1-2 1 0,1-1-3 16,1-2-4-16,0-1 6 0,-2-4 2 15,2-2 3-15,0-3 4 0,-3-2-3 0,-1-5 1 16,-4 1 2-16,1-5 1 0,-2-4-1 0,-1-4-1 16,-2 0-3-16,0-5-5 0,-3-2 3 0,2-1 0 15,-3 1 0-15,-2-2 3 0,-1 1-3 16,-6-2-2-16,-2 3 0 0,-1 0-1 0,-4 4 1 15,-2 6 3-15,0 3-3 0,-2 4-1 16,0 2 0-16,-2 3 0 0,3 4 8 0,-2 2-1 16,2 3-4-16,0 2-9 0,0 1-15 0,-3 0 0 15,-4 6 5-15,-4 5 3 0,-3 6 8 16,-4 4 0-16,3 4 0 0,-1 4 2 0,3 2 5 0,2 4-1 16,-1 1-4-16,2-1 0 0,2 1-4 15,3-4 2-15,5 1 1 0,2-2 1 0,4-1 1 16,3 4-5-16,3-6 3 0,4 2 3 0,3 0-1 15,7-3 5-15,5-4-13 0,7-4-13 16,3-5-18-16,3-1-29 0,4-5-33 0,4-4-57 0,4-3-73 16,2-2-307-16,3-4-1117 0</inkml:trace>
  <inkml:trace contextRef="#ctx0" brushRef="#br0" timeOffset="16457.1926">20252 2510 847 0,'-1'-8'365'0,"1"-3"14"0,0-2-67 0,1 1-40 15,5 5-40-15,-4-1-43 0,2 3-42 16,0 3-42-16,-3 1-37 0,0 1-29 0,1 1-19 16,3 3-12-16,2 0-6 0,-1 4 0 0,4 5-3 15,-1 5 7-15,2 1 7 0,-1 4 4 16,1 3 6-16,3 1-3 0,1 3-3 0,-3 2-2 15,1 1-2-15,2-1-4 0,-3 0-1 0,-1-3-1 16,7-2 2-16,-5 0 3 0,5-2 4 16,-2-4 3-16,-1-6 4 0,-3-5 9 0,3-3 8 15,-2-4 7-15,0-3 5 0,5-6-2 0,1-1-8 16,2-5-8-16,-1-5-8 0,3-4-6 0,1-2 0 16,0-2-6-16,-3-6-2 0,2-3-2 0,1-1-4 15,1-3 1-15,-1 1-1 0,0-1-5 16,-1 1-1-16,0 3-7 0,0 2-8 15,-2 5 0-15,1 4-1 0,-7 3-6 0,3 4 1 16,2 2-14-16,-1 3-6 0,4 3 4 0,7 1 3 16,0 2 5-16,3 4 1 0,4 1-2 0,-4 1 0 15,4 1 3-15,0 3 5 0,-1 0 2 0,-1-2 6 16,1 0 0-16,-4 0 6 0,-1 0 2 0,-3-1 3 16,-6-1 0-16,-3 1 0 0,-4-2 2 0,-5 0-2 15,-4 0 3-15,-5 0 6 0,-1 0 6 0,0 0 7 16,-1 0-3-16,0 0-7 0,-3 2-3 15,1 1-3-15,-4 0 2 0,-9 2 2 0,-1 2 2 16,-8 3-1-16,-4 1 2 0,-3 5 6 0,-5-1 0 16,3 2 2-16,-2 0-6 0,8 3-5 15,0-1-5-15,1 0-4 0,8 3 1 0,6-2-1 16,1 2 0-16,6-2 0 0,5 1 1 0,5 0 1 16,4-3 3-16,7 0 5 0,2-3 5 0,6-6 3 15,2 0 3-15,8-4 1 0,2-3-3 0,0-3-2 16,1-2-1-16,-4-6-1 0,-1 3 1 15,-2-4 3-15,-6-4-1 0,4-1-1 0,-3-4-2 16,2-1-3-16,-3 1-1 0,-4-2 0 16,1-1-2-16,-6 2 4 0,-1 1-2 0,-6 1 1 15,1 4-2-15,-6 0-1 0,2 1-1 0,-4 2 0 16,0 0-1-16,-4 4-2 0,2-1-1 0,-3 2-2 16,1 3-1-16,2-1-2 0,-2 3-7 0,0 0-6 15,1 3-2-15,-5 3 0 0,-2 3 7 0,-2 4 4 16,-4 2 2-16,5 0 0 0,-1 3-1 15,2 2 0-15,0 4 3 0,-1 2 5 0,4 0-3 16,3-1 2-16,4-1-1 0,1-2-2 0,7-2 2 16,0-1 1-16,2-4 0 0,3-4 0 0,2 1-1 15,2-4 1-15,5-4 2 0,2 1 3 16,3-4 1-16,3-5 0 0,1 1-1 0,1-3 0 16,2-2-1-16,-3 1 2 0,-5-5 0 0,2 2-2 15,-4-5 0-15,3 0-1 0,-1-2-1 16,-2 1 0-16,0-2 0 0,1-2-1 0,-2 1 0 15,4 2 0-15,-5 2 0 0,-2 2 0 0,-1 4-4 16,-5 2 0-16,-4 1-2 0,-1 3-1 0,-3 3 3 16,-4 0-6-16,-1 1-7 0,-1 1-13 0,1 0-1 15,1 4 2-15,3 4 11 0,-2 2 14 16,-1 4 1-16,4 4-1 0,-3 2 1 0,-1-1 0 16,4 2-1-16,-4-1 2 0,5-3 0 0,-2 0 0 15,3-3 1-15,0-1 0 0,2-3 1 0,0-1 1 16,0-5 1-16,3-1 2 0,-1 0 3 15,5-3 4-15,2 1 2 0,3-5 1 0,2-2-2 16,3-3-2-16,-4-2 0 0,2-2-3 0,-1-1 0 16,-1-2-1-16,1-4-2 0,-2 3-1 15,-2 3-2-15,0-2-1 0,-7 4-3 0,-1-2 5 16,-1 4-1-16,-2-1 1 0,-2 3 1 0,-4 3-4 16,2 1 2-16,-4 1 0 0,-1 2-6 0,0 0-4 15,0 2-14-15,0-1-14 0,0 2 1 0,0 3 9 16,2 2 10-16,0 4 15 0,0 4 1 15,4-1-1-15,-3 3 0 0,4 1 0 0,-4-1 0 16,5-2 2-16,-5 1-2 0,3-2 3 0,-3-1-2 16,3-1 1-16,-3-4-1 0,3-2-2 15,-2 0-2-15,-3-3-15 0,1 0-17 0,-2-3-22 0,3-1-25 16,-3-2-18-16,0-1-85 0,1-2-158 16,1-5-450-16,-1-1-828 0</inkml:trace>
  <inkml:trace contextRef="#ctx0" brushRef="#br0" timeOffset="16616.973">22686 2081 2076 0,'-2'-13'206'0,"-1"-2"0"0,0-3-42 0,4 3-34 16,4 3-37-16,-3 2-37 0,-1 4-28 16,0 3-26-16,0 2-36 0,0 1-15 0,4 2-32 15,-2 6-93-15,2 3-150 0,0 10-625 0,1 2-400 16</inkml:trace>
  <inkml:trace contextRef="#ctx0" brushRef="#br0" timeOffset="18406.0032">23669 2596 74 0,'-5'-8'327'0,"3"-2"15"0,-2 0-86 16,-1-1-35-16,0 3-19 0,-1-2-2 0,-4 1-10 15,1-3-36-15,-1 4-26 0,-3-1-33 0,0 0-20 16,-4 2-3-16,0 0-6 0,0 0-15 16,-6 2-12-16,1 3-2 0,-8 2-4 0,-2 2 3 15,-6 2 4-15,2 4-3 0,-1 1 1 0,5 3-15 16,1 3-9-16,2 2-6 0,5 3-5 0,-2-1 1 15,5 4 0-15,2 0-1 0,6 1-5 16,2 0 2-16,8 0-3 0,4-4-1 0,5-1 10 16,4-2-3-16,6-4 11 0,5 4 12 0,3-6-1 15,6 2 9-15,5-8-6 0,-1-1-8 0,-2-4-4 16,4-1 0-16,-2-2 2 0,-3-4 4 16,-1-5 8-16,-1 1-4 0,-6-5 0 0,-3 2 0 15,-1-1-5-15,-5-3 4 0,-1 1-2 0,-6-2-2 16,2 0-5-16,-3 2 0 0,-4 2-5 0,-1 0-2 15,-1 3 0-15,-2-1-5 0,1 4-1 0,-1-1 0 16,-3 3-4-16,3 1 3 0,0 3-2 16,-3 1-3-16,4 1-9 0,0 2-23 0,1 2-4 15,-3 2-2-15,-3 3 16 0,-3 6 15 0,-1 2 6 16,3 2 1-16,0 4-3 0,1 0 3 0,5 0 2 16,5-2 1-16,0 0 3 0,4-3-1 0,3-1 0 15,2-1 0-15,3-2 3 0,3-2-3 16,-1-4 2-16,8-3 3 0,2-2-1 15,-1-3 6-15,8-1-2 0,-4-5 2 0,-3-4 3 0,-1-3-1 16,2-3 0-16,0-2 0 0,-1-5-3 16,-2-4-3-16,3-5-2 0,0-6-3 0,0-4-10 15,0-2 5-15,-2-3-4 0,2-2 0 0,-2 0 5 16,-1 0-1-16,0 1 4 0,-4 4-2 0,-5 0 6 16,-4 3-5-16,-3 4-1 0,-1-1 4 15,-2 7-9-15,-3 4 13 0,-3 7 4 0,-1 3 3 16,0 6 13-16,-1 5-4 0,0 4-4 0,-1 1-14 15,1 2-28-15,-2 3-32 0,0 3 2 16,0 6 11-16,-5 11 17 0,-1 6 27 0,-3 9-2 16,0 3-2-16,1 1 2 0,-4 6 1 0,4-2 1 15,-1 2-1-15,2 1 3 0,2-2-4 0,5-1 1 16,3-3 3-16,2-2-3 0,4-5 2 0,4-4-2 16,2-3-1-16,1-6 3 0,3-4 0 0,-2-3 4 15,4-3 2-15,-3-4 3 0,4-4 2 16,-1-4 2-16,1-3 3 0,2-4-2 15,-1-2 1-15,3-6-4 0,-1-1-1 0,1-2-1 0,-1-2-1 16,-4-2-3-16,-1-1-1 0,3 0 1 0,-3-2 3 16,-4-1 0-16,-2 0 0 0,-1 0-8 15,-3-1-3-15,-3 1 0 0,0 3-2 0,0 2 10 16,-3 2-9-16,-1 5 4 0,0 1-2 0,0 3-3 16,0 3 2-16,0 0 0 0,-1 4 1 15,1 0-11-15,0 4-12 0,0-2-29 0,-2 1-19 16,1 3 13-16,-2 5 11 0,1 4 27 0,0 7 19 15,1 3-2-15,0 3 2 0,2 0-1 0,1 3 2 16,3-1-6-16,3-2 6 0,5-1-2 16,1-1 4-16,7-1 4 0,3-2-5 0,3-1 3 15,4-6-5-15,-1 0 3 0,4-7-2 0,1 0-5 16,1 1 2-16,4-8-2 0,4 1-2 0,-1-2 2 16,0-4-2-16,-3-3 0 0,0 0 2 15,-2-6 2-15,-1-5 3 0,-1 2 0 0,-2-7 1 0,-2-2 0 16,-3 1 1-16,-4-5-4 0,-3 4 4 15,-3-2 1-15,-2 3-1 0,-5 3 7 0,-8 1-5 16,-1 3 0-16,-6 1-1 0,0 4-1 0,-5 0-3 16,-5 1-2-16,0 4-1 0,-3-2-6 15,-4 4 6-15,-5 3-1 0,-3 2 1 0,-8 3 4 16,2 3-6-16,-2 4 2 0,2 2 0 0,2 2-2 16,4 1 0-16,6 1-2 0,3 0-2 15,8 0-1-15,4 2 3 0,6-2 0 0,2 1 3 16,4 0 3-16,3-2-2 0,6 0 4 0,4-2 1 15,5-1 1-15,7-2 4 0,3-1-3 0,5-2 1 16,2-3 1-16,0 0-1 0,-3-3 0 16,0 0-1-16,-5-1 0 0,2-3-1 0,-1 0 0 15,-5-1 0-15,-2 0-4 0,-2 2 2 0,-5-1-2 16,0-2 2-16,-3 1-1 0,-3-1 1 0,-2 2 1 16,-1 2-1-16,-3 0 1 0,-4 2-3 0,-2 0 0 15,1 0-4-15,-2 0-7 0,0 2-10 16,-2-1-5-16,4 3 3 0,-2 0 7 0,3 4 14 15,-1 1 2-15,0 2-1 0,2 0-1 16,2 0 0-16,1-1 2 0,-1-2 2 0,1 2 4 0,2-5-3 16,-1 0 2-16,3 0 1 0,2-4 2 15,1 1 2-15,6-2 0 0,0-2-2 0,4 0-2 16,-1-3 1-16,2-1 0 0,0-2 1 0,-1-1 4 16,1-2-2-16,-2-3-1 0,1-2-2 15,-1 0-2-15,0 0-1 0,-1 0 0 0,1 3-3 0,-5 2-2 16,0 1-3-16,-4 2 3 0,-3 1 2 15,-3 2 6-15,-2 3 4 0,-2 0-2 0,-2 0 0 16,0 1-5-16,-2 1-10 0,0 1-7 0,2 3-2 16,0 3 2-16,3 6 6 0,3 5 7 15,0 4-1-15,4 1 1 0,-2 1 2 0,2 1 0 16,0-2 2-16,1-1 1 0,0-1-2 0,2-2 3 16,0 0-3-16,-1-4 1 0,2-4 1 15,-2-1-1-15,-3-4 2 0,1 0 1 0,0-2-4 16,-2-3-4-16,1-2-3 0,-1-3-9 0,2 0-9 15,-1-6-15-15,-1 1-25 0,2-1-37 0,-4-5-65 16,-3-4-120-16,-3 0-269 0,-5-5-1014 16</inkml:trace>
  <inkml:trace contextRef="#ctx0" brushRef="#br0" timeOffset="18856.7052">24434 1853 1 0,'-8'1'0'15,"3"0"64"-15,-2 1 153 0,5 0 39 0,1-1 13 16,2 1-21-16,-1-2-44 0,0 1-46 0,1 0-26 15,0-1-11-15,0 0-17 0,0 1-14 0,0-2-10 16,4 2 65-16,4 1 20 0,6-4 4 0,6 4-4 16,9-1-83-16,10-1-34 0,2 1-19 0,11 0-4 15,6 2-2-15,6-2-3 0,6 3 3 16,4 0-4-16,0-1 1 0,4 0-2 0,1 0 0 16,-2 0-2-16,-3 1-3 0,-4-2-4 0,-3 1 0 15,-5 2 2-15,-9-3 3 0,-5 0 2 0,-9-1 1 16,-7-1 2-16,-9-1 6 0,-7-1 7 15,-7 0 13-15,-5 1 12 0,-4 1 5 0,-2-1 1 16,0 1-10-16,0 0-12 0,-2 1-10 0,1-2-11 16,2 2-7-16,0-1-10 0,0 0-9 0,-1 1-6 15,1-1-5-15,-1 0-12 0,0 1 1 16,-3 2 3-16,-1 1 6 0,-4 2 12 0,-1 2-4 16,2 1-24-16,-2 3-37 0,0 2-66 0,-2 3-103 15,1 3-189-15,-1-1-792 0</inkml:trace>
  <inkml:trace contextRef="#ctx0" brushRef="#br0" timeOffset="19926.6514">14729 4031 1536 0,'-8'-10'206'0,"0"1"-77"16,-1-1 8-16,3 4-17 0,-2 6-14 0,-1 2-22 15,-3 2-19-15,-6 4-15 0,-6 3 7 16,-6 7 8-16,-5 3 2 0,0 1-10 0,3 5-15 16,0-1-11-16,4 1-6 0,1 2-2 0,4 2 4 15,4-1-7-15,7-1-7 0,2-3-5 0,7-2-5 16,4-2 6-16,3-4 3 0,7 1 8 16,5-5 11-16,2-4 7 0,6-2 4 0,7-7-2 15,2-3-2-15,5-5-9 16,3-5-4-16,0-3-4 0,-1-2-7 0,1-4 2 0,-3 0 0 0,-5-2-2 15,-3-1-2-15,-2-3-1 0,-5-2-2 0,-5 0-4 16,-4 0 3-16,-4 1-4 0,-3 2-2 0,-5 1 2 16,-3 1-5-16,-4 3 0 0,-1 2 1 15,-3 2-4-15,-3 2-1 0,0 2 2 0,-3-2-1 16,3 6 1-16,0-3 3 0,1 6 1 16,3 0 2-16,0 2 1 0,7 2-2 0,0 2-4 15,2-1-9-15,0 1-15 0,6 1-6 0,1-1 6 16,7-1 8-16,15-2 16 0,7-1 6 15,7-1-3-15,7-1-1 0,7-4 3 0,3 2 0 0,-4-5 2 16,2 1 1-16,-9-3-1 0,-2-1 1 16,-7 1 2-16,-6-3 3 0,-2 0 1 0,-8-1 3 15,-2 0 0-15,-5-1 0 0,-5 2 1 0,0 0-1 16,-9 1 2-16,-2 2 0 0,-2-2 0 16,-2 3 0-16,0 2 0 0,-6 3 4 0,4-1 0 15,-3 2-1-15,-2 5-6 0,4 1-8 0,-1 0-6 16,-1 5-7-16,-4 3 2 0,1 3 0 0,-3 7 2 15,-6 7 2-15,-2 3 1 0,1 6 0 0,0 3 1 16,-2 3 3-16,3 3-4 0,-1 7 0 0,3 3 0 16,3 5 0-16,0 2 0 0,-1 4 0 15,4 2-1-15,-1 1 1 0,3 3 1 0,0 1 1 16,0-3 2-16,3 1 2 0,0-6-1 16,2-7 0-16,1-3-1 0,6-6-6 0,1-5 7 0,-2-1-2 15,5-8-1-15,0-2 5 0,-2-4-5 16,2-3 4-16,-2-2-1 0,1-5-1 0,3-5-4 15,-6-1-8-15,4-4-7 0,-3 0-16 0,3-2-12 16,-2-1-11-16,3-3-17 0,1-5-23 16,0 0-42-16,2-5-80 0,-1-1-139 0,0-1-416 15,-3-4-778-15</inkml:trace>
  <inkml:trace contextRef="#ctx0" brushRef="#br0" timeOffset="20237.437">14964 4474 1742 0,'3'-6'158'0,"4"-4"20"16,6-3-38-16,1 3-10 0,1-1-2 16,5 1-15-16,5 1-20 0,1 0-22 0,6 3-18 15,6 0-14-15,1 2-13 0,4 1-5 0,3 1-8 16,-1 2-4-16,1 0 0 0,-3 2-6 0,-3-2 3 15,-4 2 0-15,0-2 1 0,-4-2 1 0,-2 1-1 16,-7 0 1-16,2 0 1 0,-10 0 3 0,3-1 1 16,-7 0 5-16,0 0 3 0,-2-1 8 15,-2 1 6-15,-4 0 6 0,-2-2-1 0,-1 1-6 16,0 0-8-16,0 2-12 0,0 0-11 0,-1 1-14 16,0 0-26-16,-1 0-45 0,-2 1-74 15,1 2-95-15,-5 1-195 0,-3 6-1136 0</inkml:trace>
  <inkml:trace contextRef="#ctx0" brushRef="#br0" timeOffset="22827.617">17027 4093 1196 0,'-2'-8'156'0,"0"-4"36"0,-4-2 9 0,5 1 17 16,-3 6-3-16,-2-1-38 0,2 0-51 0,-4 3-45 15,-2 1-27-15,-1 3-24 0,-5 2-7 0,-4 4-8 16,-4 5 2-16,-13 2 10 0,-3 7 5 16,-3 1 5-16,-1 3-1 0,-3 3 5 0,5 0-3 15,0 1-2-15,1 2-1 0,3 0-14 0,6 0-6 16,4 0-8-16,6-2-6 0,10 0 1 0,3 1-2 16,6-3 2-16,3 1 0 0,4-5 7 15,4-2 5-15,4-4 5 0,8-2 12 0,2-2 0 16,9-4 4-16,6-5 0 0,1-2-7 0,1-5 0 15,-1-3-3-15,-1-3-4 0,-3-3-2 16,1-3 3-16,-6-3-1 0,-3-2-2 0,-4-1 2 16,-2-1-6-16,0 2 0 0,-7 1 2 0,1 3-4 0,-5 2 4 15,-5 0-1-15,0 2 0 0,-2 0-4 16,-2 1 2-16,-2 2 0 0,0 0-5 0,0 1 5 16,0 4-7-16,-2 1 1 0,1 2-1 0,3 2-6 15,-1 1-4-15,1 1-11 0,0 0-13 16,-2 3-1-16,0 3 7 0,-3 5 9 0,-1 3 13 15,0 5 5-15,0 1-6 0,3 0 0 0,0 2 1 16,2 2-5-16,1-1 5 0,1 1-1 0,2-1 0 16,4-2-2-16,2 0 3 0,3-3-3 15,1-4-12-15,6 1-13 0,3-4-40 0,7 2-52 16,8-3-74-16,4-1-153 0,3-4-452 0,4-3-808 16</inkml:trace>
  <inkml:trace contextRef="#ctx0" brushRef="#br0" timeOffset="23966.487">18472 4038 1972 0,'-5'-8'162'15,"-5"-4"27"-15,2 0-11 0,5 8-23 0,2 1-18 16,-1 3-44-16,4 1-56 0,-2 1-44 0,0 0-36 16,1 3 7-16,-1 4 17 0,1 8 23 0,0 8 30 15,0 6-2-15,-1 7-4 0,0 6-1 16,-1 5 0-16,0 3-2 0,0 5-5 0,-4 5 1 15,0 4-1-15,-4-3-3 0,0 1 4 0,-3 2-2 16,-2-4 1-16,2 1 1 0,-2-4-3 16,3-8-3-16,2-9-2 0,0-8-3 0,6-10 0 0,-2-8-1 15,3-9 12-15,2-4 19 0,0-6 24 16,0 2 24-16,-1-1-11 0,-1-7-20 16,-1-3-27-16,-1-12-26 0,-2-7-3 0,0-7-1 0,-2-6-3 15,1-3 1-15,-2-6-3 0,2-5-1 0,2-3-1 16,2-5-4-16,3-2-2 0,3-5 0 15,3 0 2-15,2 0 0 0,3 1 1 0,1 2-3 16,3 6-4-16,5 5 4 0,0 8 2 0,5 6-1 16,0 7 5-16,3 6-9 0,3 6 1 0,1 2-1 15,2 5 1-15,1 4 3 0,-2 4 1 16,-2 6-1-16,-5 7-9 0,-4 3 5 0,-1 8 0 16,0 1 3-16,-2 7 7 0,-2 7-1 0,-2 4 4 15,-4 3 0-15,-2 10 4 0,-5 2 0 16,-7 5 3-16,-6 2 0 0,-3 2 2 0,-4 1 1 15,-3-5-1-15,0-5 1 0,1-9-1 0,4-6-1 16,0-8 1-16,2-5 1 0,4-2-3 0,2-8 3 16,0-2 1-16,4-7 7 0,1 0 14 15,1 0 17-15,1-3 3 0,-1-4-7 0,0-7-18 16,3-4-23-16,4-7-10 0,1-4-1 0,4 1-2 16,5-6 4-16,1-4-1 0,10 0-1 0,4-3 2 15,6 1 0-15,4 5 3 0,-2 2 0 0,1 4 5 16,-4 3-7-16,-2 5 0 0,-1 2-1 0,-2 7-6 15,-3 0 8-15,-5 5-4 0,-1 4 1 16,-7 2-4-16,0 4 0 0,0 3 0 16,-2 5 0-16,-3 3 6 0,-1 6-2 0,0 4 2 0,-2 2 3 15,-3 6-2-15,0 0 4 0,-3 0 2 16,0 4-2-16,-5-2 6 0,-1 3-1 0,-2 1 4 16,0-3 1-16,-3-2-4 0,3-4 1 0,-4-2-5 15,0-7-1-15,0-1 0 0,2-6 1 0,0-4 0 16,-1 1 2-16,4-9 4 0,3 1 11 15,2-2 10-15,0-3-5 0,1-1-6 0,-1-4-14 16,1-7-12-16,2-1 1 0,3-4 2 0,-1-3 1 16,3 1 0-16,1-1 1 0,4-2 0 0,-2 0-5 15,3 1 1-15,3-2-1 0,0 5 2 16,1 0 2-16,-2 2 2 0,0 5 0 0,-1 0 2 16,-1 3 2-16,-1 0 2 0,-4 6 1 0,0-1-2 15,0 5-1-15,1 1-6 16,-2 4-1-16,1 4-2 0,2 3 2 0,2 3 3 0,-3 6 3 0,3 5 1 15,-3-1-1-15,3 2 1 0,-3 1-2 0,-1-4 2 16,-1 2 0-16,3-1 2 0,-3-1-1 16,1-4-2-16,-2-3 1 0,-2-3 0 0,1-4 0 15,-1-3 2-15,-1-4 5 0,0-2 11 0,2-3 9 16,3-6 2-16,3-2 1 0,6-5-10 16,-2 0-4-16,0-2-1 0,-3-3-1 0,-1 0 1 15,-2-3-2-15,1-1-2 0,-1-2-4 0,-3-2-2 16,-2 1 0-16,1-1-2 0,-4 1 1 15,-2 3 2-15,-1 2-2 0,-2 3 3 0,-3 1-5 16,0-1-1-16,-3 2-4 0,-2 2-5 0,0 3 2 16,-3 1-5-16,0 3-3 0,-3 3-1 0,2 3-2 15,-5 3-3-15,4 1-6 0,-4 5-9 0,2-1-14 16,5 3-24-16,0 4-40 0,3 1-57 16,4 1-67-16,5 6-100 0,3-2-243 0,8-2-934 15</inkml:trace>
  <inkml:trace contextRef="#ctx0" brushRef="#br0" timeOffset="24831.4901">20351 4042 721 0,'6'-8'724'0,"-1"-7"-405"0,4-1-59 0,0 2-31 16,-6 2-13-16,1 2-16 0,-1 1-28 15,-3-1-31-15,-1 4-26 0,-1 2-23 0,1 0-18 16,-2 4-18-16,2 0-19 0,0 0-19 0,-2 1-19 15,-4 2-5-15,-7 5-3 0,-7 4 5 16,-7 5 5-16,-6 4 0 0,4 2-1 0,1 4-3 16,1 1 1-16,3 5-1 0,0 0 0 0,3 6 3 15,3 0 0-15,4-1 0 0,6 0-1 16,6-5-4-16,6-5 0 0,6 1 3 0,6-5 3 0,5-1-1 16,4-2 2-16,8-6-1 0,4-3-4 15,4-5 5-15,2-4-1 0,3-5-4 0,1-1 0 16,-1-7 1-16,0-3-1 0,-3-5 4 15,-1-3 3-15,1-3-2 0,-1 0-1 0,-3-2 1 0,-3 0-4 16,-4-2 4-16,-3 1 2 0,0-3-1 16,-3 4 2-16,-1-3-2 0,-7 2 1 0,0 2 1 15,-3-2 5-15,-1 5-5 0,-2 2 3 0,-5 0-1 16,0 2-1-16,-3 1 6 0,-1 3 2 16,-2-1-4-16,-3 4 2 0,1 2-4 0,-6 0-3 15,5 2 0-15,-5 3-1 0,4 1-6 0,-3 3-8 16,-2 1-6-16,-2 5-2 0,-8 5 3 0,-2 4 8 15,-5 5 5-15,1 3 1 0,3 1-1 0,5 2-1 16,3 0-1-16,4 2 6 0,1-1-4 16,2 2 1-16,5-3-1 0,7-3-7 0,0-1 7 15,4-3 1-15,2-3 0 0,7-2 3 0,0-5-1 16,5-2 0-16,6-2 2 0,3-5 3 0,3-3-2 16,2-3 1-16,1-2 0 0,-1-4-6 15,0-2 4-15,3-2 3 0,-2-4-2 0,-3 1 6 16,-2-1-4-16,-5 0-2 0,-1-1 2 0,-3-1-3 15,-3 1 0-15,1 1 0 0,-6 5-3 16,1 3 0-16,-6 2 4 0,-4 1 5 0,-2 4 4 16,-3 1 9-16,-1 2 2 0,-1 1-1 0,0 1-5 15,-1 0-8-15,0 0-9 0,1 1-15 0,-1 1-18 16,1-2-9-16,-2 5 5 0,-5 2 12 0,4 6 17 16,-3 1 13-16,2 1-4 0,1 3-2 15,-2 0 0-15,5-1 0 0,-1 4 0 16,1 1 2-16,1-1-2 0,1-2-6 0,3-2 4 0,-1-3 0 15,4-2 2-15,1-5 6 0,-1-1-6 0,5-4 0 16,-1 0 2-16,3-4-4 0,5-3 7 16,3-2 1-16,0-3-4 0,0-4-1 0,5-1-1 15,1-2 0-15,0-1 2 0,2-2 4 0,1-2-5 16,0-2 2-16,0 1-2 0,3 1-1 0,-3 1 2 16,1 5-3-16,5 2 1 0,-7 0-4 15,0 4 3-15,-7 2 4 0,-4 2-1 0,-1 3 5 16,-5 2-4-16,-4 1-2 0,-2 1-1 0,0 2-6 15,-2 3 4-15,-2 2 0 0,3 2-1 0,-3 5 0 16,0 3 0-16,-4 2 3 0,-3 5 4 16,-2 0 5-16,-4 1-2 0,-6 2 0 0,-2 1-4 15,-8-1-9-15,1 4-11 0,-11-3-23 0,0 0-44 16,-5 0-72-16,0 2-189 0,-1-1-545 16,-3 0-755-16</inkml:trace>
  <inkml:trace contextRef="#ctx0" brushRef="#br0" timeOffset="25537.6557">13976 5597 477 0,'-13'-6'270'0,"5"-3"-36"0,-4-1-48 0,7 3 3 16,2 1 7-16,2 1-1 0,-1-1-20 15,2 4-19-15,2-1-15 0,-1 3-28 0,1 0-35 16,-1 0-41-16,0 3-20 0,5-2-12 0,2 2 2 16,6 0 9-16,5 2-2 0,3 0 6 0,5 0 3 15,6 4 1-15,2-2 1 0,5 0-1 16,9 1-3-16,4-3 1 0,6 0 0 0,10-1 1 15,4 0 4-15,10-1 1 0,9 0 3 0,10-3-1 16,10 0-4-16,10 0-7 0,8 0-4 0,8-3-3 16,4 1-4-16,4 1 4 0,8-3 0 15,5 1 3-15,5 0 2 0,6 0 0 0,1 1 3 16,4 0 2-16,6-3 4 0,-2 1-1 0,6 1-1 16,4-1 0-16,1 1-3 0,6 0-1 15,5-1-2-15,1 0-3 0,5-1-4 0,3 1 0 16,0 1 2-16,2-2 2 0,-2 2 7 0,0-2 3 15,-1 0 1-15,-4-1-1 0,-1 0-2 0,1-2-1 16,-8 0-3-16,-2 1 1 0,-9-2-5 0,-6 1 2 16,-7 0-2-16,-9-1 0 0,-11-1-2 15,-12-1-7-15,-11 4-1 0,-10-2-2 0,-11 0 2 16,-13-1 2-16,-13-2 0 0,-12 1-1 0,-11 0 3 16,-13 2 4-16,-13 0 1 0,-6-1 5 0,-14 2 5 15,-4 2-1-15,-4 1-2 0,-4 0-5 0,-3 0-15 16,0 2-10-16,-3 2-15 0,1-3-16 15,-5 1-8-15,-2 0-15 0,-6 0-18 0,-5 2-32 16,-6-2-62-16,-4 2-111 0,-6-1-351 0,1 0-1000 16</inkml:trace>
  <inkml:trace contextRef="#ctx0" brushRef="#br0" timeOffset="26735.9297">12989 3409 1 0,'3'0'0'0,"-3"-2"0"0,1-2 0 16,-1 2 0-16,2 1 84 0,2-1 33 15,0-1-14-15,-3 1 2 0,3 0 9 0,1-1 5 16,-3 2-6-16,3-1-11 0,-1-1-6 0,3-1-10 16,-3 3-10-16,5-1-9 0,-3 1-13 0,2 0-12 15,-1-1-1-15,3 0-4 0,1 1 0 0,0 1 1 16,2 0-5-16,0 1-1 0,2-1-2 15,2 0-5-15,-1-1 0 0,1 2 2 0,4-1 3 16,2 0 5-16,4 1-1 0,1-2 0 0,3 2-7 16,1-1-3-16,3 1 6 0,2-1 11 0,2 0 5 15,10-1 3-15,-2 1-9 0,4 1-13 16,2-1-5-16,-2 2-3 0,3-1 1 0,5-1-4 0,-2 0-1 16,4 1-5-16,0-1-1 15,4 0-2-15,0 2 2 0,4-1 3 0,4-1 1 0,0 2 4 16,1-2 4-16,0 2 7 0,1-2 4 15,0 0 5-15,0 0 1 0,5 0-1 0,-1 0 0 0,6 0-4 16,5-2-3-16,0 2-2 0,3-2-4 16,1 2 0-16,4 0-4 0,3 0-3 0,2 0-2 15,6 0-2-15,2 0-2 0,1 2 0 16,0-2-2-16,1 0-1 0,0 0 1 16,1 0-1-16,6 0 1 0,-2 2 3 0,-2-2 0 0,-5 3 6 15,1-1 5-15,-1-1 5 0,-2 3 2 0,3-2 2 16,-3 0-3-16,3 1 1 0,-4-1 0 15,4-1-5-15,0 2-3 0,4 0-3 0,1 0-4 16,4 2-2-16,0-2-1 0,0 1-4 0,1 0-1 16,1 0-1-16,0-1 1 0,1 2 4 0,-2-1-1 15,-3-1-2-15,2 2 3 0,2 0 0 16,1 0 1-16,-1 0 2 0,-1-1-2 0,-2 1-2 0,-5 1-1 16,5 0-2-16,0-2-1 0,-2 1-5 15,0 1 4-15,-2-1-4 0,-3 0-2 0,-2-1 4 16,-2-1-2-16,3 3 5 0,-2-3-1 15,-1-3-1-15,-7 2 0 0,1-1-3 0,-3-1 1 16,-4 1-2-16,4-1 2 0,-1-1 1 0,-5 0-1 16,3-1 2-16,-12-1-1 0,-2 0 6 0,2 0 1 15,-10 0 0-15,4 0 1 0,-5 1 1 0,-1-2-1 16,-4 3-1-16,1-3 0 0,-9 2-6 0,-2 0 2 16,-5 0 2-16,-4 1-6 0,-6-1 2 15,-1 1-2-15,-7-2-2 0,-4 3 2 0,-5-1-1 16,-5 0-1-16,-3 1-1 0,-7 0 2 0,-3 0 0 15,-2 0 0-15,-4 0 0 0,-3 0-1 16,0 0 2-16,-1 0-1 0,0 0-1 0,1 0-2 16,-1 1-3-16,-2-1-1 0,2 0-2 0,0 1 5 15,-1-2 2-15,2 1 3 0,0-1 4 16,0 1-4-16,0 0-2 0,-1 0-2 0,1 0-7 16,-1 1 3-16,-4 0 0 0,1 2-7 0,-5 1-21 15,-4 5-57-15,-3-2-123 0,-5 2-512 0,-2 2-940 16</inkml:trace>
  <inkml:trace contextRef="#ctx0" brushRef="#br0" timeOffset="35630.0158">1235 8580 583 0,'-11'-8'424'0,"-7"1"-147"16,0-1 10-16,3 3-27 0,5 2-13 15,7-1-17-15,-3 3-35 0,4 0-33 0,1 0-30 0,0 2-32 16,1-1-29-16,0 0-28 0,1 1-21 16,-1-1-12-16,1 1-3 0,-1-1-10 0,0 0 1 15,1 1 4-15,5 0 4 0,0 2 10 0,5 1 9 16,8 0 1-16,3-1 5 0,6-1 4 0,11-1-3 16,4-2 1-16,9-2-4 15,7-1-7-15,3-2 1 0,7 1-3 0,2-2-4 0,2 1 5 16,4-2-1-16,-1 1-1 0,0-2-3 0,0-1-4 15,2 1-3-15,-4 1-4 0,2-3 4 16,-8 2-6-16,-2 0 4 0,-5 0-1 0,-5-1-3 16,-8 1 8-16,-5 2-6 0,-9 0 1 15,-6 1 0-15,-5 5 0 0,-10-2-2 0,-6 2 0 16,-4 1 0-16,-3 0-7 0,-2 0 5 0,1 0-2 16,-1 1-2-16,1 0 1 0,-3 2-2 0,-5 2-6 15,-6 3-4-15,-3 0-15 0,-3 3-30 0,-4-2-35 16,1 0-53-16,-4 3-103 0,-3-1-204 15,-1 4-598-15,-5-3-378 0</inkml:trace>
  <inkml:trace contextRef="#ctx0" brushRef="#br0" timeOffset="35941.8518">1687 8674 1777 0,'-20'-7'223'0,"-7"0"-8"0,-1-2 12 0,10 3-23 15,7 3-12-15,4-1-23 0,0 1-30 0,6 2-31 16,-2 1-31-16,3 1-30 0,0 1-25 16,0-1-11-16,2 0-11 0,-2 4 2 0,2 7 4 15,-1 4 2-15,5 4 8 0,-2 3 2 0,6 7 3 16,-1 0-2-16,1 6-1 0,2 6-3 16,-3 4-4-16,1 2 3 0,1 2-2 0,-2 6 0 15,-1-2 1-15,-3-1-6 0,4-3-1 0,0-9 4 16,1-3-5-16,-1-2 2 0,-3-3-1 0,1-1-3 15,1-4 0-15,-1-3 3 0,-2-2 4 16,1-2-1-16,-3-5 1 0,-1 1-5 0,4-3-4 16,-4-5-3-16,2-2-12 0,2-2-20 0,-4-3-38 15,4 1-49-15,-2-5-76 0,5 1-174 0,3-7-730 16,6-4-548-16</inkml:trace>
  <inkml:trace contextRef="#ctx0" brushRef="#br0" timeOffset="38873.9709">2324 9055 2119 0,'0'-15'253'0,"-3"-3"-52"16,2-4-41-16,0 5-22 0,0 4-6 0,0 1-10 16,-4-1-14-16,3 5-21 0,-1-1-19 15,-2 5-18-15,3 2-19 0,0 2-13 0,-5 0-8 16,4 0-6-16,-5 3 0 0,-2 5 0 0,-4 4-3 15,-5 6 1-15,-2 6-3 0,-5 3 4 16,3 2 4-16,-2 7 0 0,1 0-1 0,4 0-1 16,9-3-3-16,0-1 0 0,4-1 6 0,5 0-4 15,3-1 0-15,7 0 0 0,3-2-4 0,3-4 6 16,5-4 2-16,6-5 6 0,-1-1-2 16,4-8 3-16,-1-2 0 0,3-6-2 0,-3-2 4 15,2-4-1-15,-1-5-3 0,-4-2-2 0,-3-2-5 16,2-2-3-16,-5-2 3 0,-3-1-1 0,-4-1 2 15,-4 0-4-15,-4 1-1 0,-2-2-3 16,-4 1 3-16,-3 0 0 0,-3 4-4 0,-1 0 3 16,1 0-6-16,-4 1 3 0,1 0 2 0,-5 5 1 15,0-1 2-15,1 4-6 0,-1 0-1 0,2 2-2 16,-1 2 5-16,2 1 1 0,-1 0-3 0,3 4 0 16,5 1-6-16,3 0 1 0,3 0-4 15,0 0-3-15,2 1 2 0,-1 4-5 0,2 1 5 16,4 1 3-16,3 5 5 0,5 0 3 0,5 2 1 15,4-2 1-15,7 1-3 0,8-6 6 0,2-4 1 16,2-3 1-16,2-7 1 0,-3-1-7 16,2-5-3-16,-1-2-4 0,-2-4 4 0,-3-3 1 0,0-1 1 15,-3-6 4-15,-3-1-9 0,0-2 6 16,3-6 3-16,0-1-2 0,-1-6 7 0,4-1-4 16,-5-2 0-16,-3-2-1 0,-6-3 2 15,2-1-1-15,-6 3 0 0,-2 0 1 0,-4 3-2 16,-4 1 1-16,-3 2 0 0,-3 5 2 0,-4 7 1 15,-2 5-2-15,-4 4 0 0,-1 3 0 16,0 5 2-16,-3 0 1 0,0 3-2 0,1 2 2 0,-3 3-4 16,3 0 2-16,0 2-3 0,-1 1 2 0,1 1 1 15,0 2-2-15,0 2-2 0,3 1-3 16,0 0 0-16,-1 2 2 0,-3 2 1 0,3-1 0 16,-1 3-3-16,3-1-1 0,-1 2 2 0,-1 1 1 15,2 2 2-15,1 0-4 0,-1 5 2 16,0 2-3-16,-1 2 5 0,1 4 0 0,0 1-1 15,1 5 3-15,2 5-5 0,-1 5 3 0,1 2 1 16,0 3 0-16,2 2 3 0,0 6 0 0,0 6-3 16,0 4 1-16,1 2-3 0,0 0 2 0,2 0 0 15,2-1-1-15,4-3-1 0,5-1-2 0,1-5 2 16,3-7 1-16,4-6 8 0,4-9-2 16,5-7 0-16,1-5-1 0,5-6-2 15,0-5 4-15,-1-5 1 0,5-5 1 0,1-6-5 16,-2-4-3-16,-1-3 0 0,-1-6-1 0,-4-2 7 15,0-5-3-15,-5-3-7 0,-2-3 1 16,-2-4-6-16,-4 1 7 0,-5-3 3 0,-2 4-2 16,-5 0 4-16,-1 1-7 0,-5 0 3 0,-2 2 1 15,-2 3 3-15,-4 3-2 0,0 3-5 0,-5 4 5 16,1 3-8-16,0 1 8 0,-2 5 1 0,0 2-5 16,1 0-2-16,1 3-1 0,0 2-2 0,-2 3 0 15,2 0 4-15,-2 4-2 0,0 4-3 16,0 1 2-16,-2 3-13 0,1 2 11 0,0 2 2 15,2 6 0-15,1 2 9 0,2 1-8 0,-1 2 1 16,6 0 0-16,0 2 3 0,3 0 0 0,4-2-3 16,0 1 0-16,5 1-4 0,3-3 4 0,2-3 4 15,2-2 3-15,2-4 2 0,-1-3-7 16,3-4 1-16,-4-3-1 0,3-2 4 0,1-3-1 16,-2-2-1-16,-1-1-1 0,0-4-4 15,0-2 7-15,1-1 0 0,0-4 2 0,1-1 3 16,-1-5-6-16,2 0-1 0,-4-3-3 0,-1 4 4 15,-3-2 0-15,-2 0-2 0,-4 1 1 0,-1 1-6 16,0-1 5-16,-1 0 2 0,-2-1 2 0,0 0 1 16,-1-1-6-16,-2-2 2 0,-1-3-3 0,0 2 2 15,-1-1 2-15,-2-1-3 0,0 0 5 16,-1 1-8-16,2 5 8 0,-3-2 0 0,2 4-3 16,0 2 8-16,-1 2-11 0,0 3 2 0,-2-1-2 15,3 5 1-15,0-1 0 0,2 0 0 0,0 2 1 16,-1 2-5-16,3 1 1 0,-2-1 4 15,2 1-1-15,-3 0 4 0,2 0-5 0,0 1-1 16,2 0-1-16,-1 0 0 0,1-1 3 0,-3 1 1 16,1 0-2-16,1-2-4 0,0 2 5 0,-1 0 0 15,2 0 1-15,-1 0 7 0,1-1-8 16,-1 1 0-16,0-1-1 0,1 1-2 0,-1 0 3 16,-1 0-1-16,2 0 3 0,-1 0-7 0,1 0 4 15,0 0 2-15,-1 0-1 0,-1 0 6 0,2-1-7 16,0 1 0-16,-1 0-2 0,-2 0 3 15,2 0 1-15,-2 0-1 0,2 0 3 0,-1-1-10 16,1 1 7-16,0 0 1 0,0-1-1 0,-1 1 9 16,1-3-9-16,0 2 0 0,0 0-3 15,-1 1-1-15,2-1 4 0,-1 1 1 0,0 0-1 0,1 0 1 16,0 0-2-16,-3 0 3 0,6 0 0 16,-3 0 4-16,0 0-6 0,0 1-2 0,0-1-1 15,0-1-3-15,0 1 7 0,0 0-1 0,-3 0 1 16,3 0-2-16,0 0 1 0,0 0 0 15,0 0 0-15,0 0 9 0,0 0-8 0,0 0-2 16,0 0-1-16,0 0-6 0,0 0 8 0,0 0 0 16,0 0 0-16,0 0-1 0,0 0 0 0,0 0 2 15,0-1 1-15,-1 2 3 0,1-1-4 16,0 0-3-16,0 0 0 0,0-1-2 0,0 1 5 16,0 0 0-16,0 0 1 0,-1 0-2 0,2 0-1 15,-1 0 0-15,0 0 1 0,0 0 8 0,0 0-8 16,0 0-2-16,0 0 2 0,0 0-9 15,0 0 9-15,-1 1 0 0,1-1 1 0,0 0 0 16,0 0-1-16,0 0 1 0,0-1-1 0,0 2 3 16,0-1-4-16,0 0-2 0,0 0-3 0,1 0 0 15,-1 0 6-15,-1 0 0 0,1 0 2 16,0-1 2-16,0 1-5 0,0 0 2 0,1 0 0 16,-1 1 2-16,0-1-1 0,0 0-4 0,-1 0-1 15,2-1-4-15,-1 1 7 0,0 0 2 0,0 0 0 16,0 0 2-16,0 0-4 0,0 0 0 15,0 0 0-15,0 1 2 0,0-1 0 0,0 0-2 16,0 0-2-16,0 0-4 0,0 0 4 0,0 0 2 16,0-1 1-16,0 1 2 0,0 0-5 0,0 0 2 15,0 0-2-15,0 1 4 0,0-1-2 16,0 0-1-16,0 0-2 0,0 0-3 0,0 0 4 16,0 0 0-16,0 0 1 0,0 0 0 15,0 1-3-15,-1 1 0 0,-1 1 0 0,2 0 4 0,-1-1 0 16,0 1-1-16,0-1 0 0,-1 1-4 15,0-2 5-15,1 3 0 0,0-2 0 0,-1 3 3 16,2-3-5-16,0 1 0 0,0 3-1 0,0-1 3 16,-1 2-2-16,1 0 0 0,1 0 0 0,-1-3-4 15,3 4 4-15,2-2 1 0,0 2 3 16,2 1 2-16,0-3-4 0,5 0 0 0,2-1 0 16,8 0 3-16,3-3 1 0,4 1-2 0,4-2 0 15,0-1-6-15,-1 0 5 0,2 0 1 0,-3 1 1 16,-1 0 0-16,-3-1-3 0,-2 2-3 0,-3 1-1 15,0 1 2-15,-7-1 0 0,1 1 2 0,-5 1-1 16,0-1 0-16,-2 2 2 0,0 0 2 16,-3 3 1-16,-2 0-4 0,0-1 0 0,0 2-2 15,-3-1-3-15,-1 1 5 0,-2 1-1 16,-2 0 2-16,-1-2 1 0,-1 0-6 0,2 3 2 16,-3-1 2-16,2-1 0 0,-2-1 2 0,3 0-2 15,1-1-4-15,2-1-2 0,1 1 8 16,3-1-4-16,-1-1 3 0,4 0 0 0,2-1-1 0,2 0 2 15,3-1 4-15,4 0-4 0,6-1 2 16,4-3-2-16,1 0-5 0,-1 0 2 0,1 0 2 16,-1-1-3-16,1 0 1 0,-2-1-1 0,2-2-5 15,2 2 4-15,-2-3 0 0,0-1 1 16,1 1 1-16,-3-3-2 0,0-1 0 0,0-1-1 16,-3 1 4-16,-2-2 0 0,-7-2 1 0,-4-2 3 15,-3 0-7-15,-1-1 4 0,-3 0 1 0,-3 0 2 16,-1 1-2-16,-2-1-1 0,-2 1 0 0,0 0-4 15,-2 3 8-15,-2 0-5 0,0 1 0 0,-3 1 1 16,2 2-4-16,-4 1 3 0,-3 2-1 16,-3 4 1-16,-5 2 2 0,-1 3-3 0,-6 2-1 15,0 3 0-15,3 3 0 0,1 3-2 0,2 4 4 16,5 3 0-16,3 1-4 0,2 2 4 16,5 0 0-16,1 3-1 0,5-1 3 0,2 0-2 15,7 0-5-15,3-2 0 0,3-4 3 0,4 0 1 16,2-4 3-16,1-6 0 0,4 0-4 15,0-4 2-15,1-3 2 0,5-3 0 0,0-2 4 16,-1-5-3-16,1-5-2 0,-2-3-1 0,-5-4 4 16,1 3 0-16,-3-7 1 0,-1-2-1 0,1 1-4 15,-3-3 4-15,-3 2 0 0,-2-3-1 0,-1 6 3 16,-4-2-3-16,1 2-3 0,-6 2 1 16,0-1-1-16,-1 2 2 0,-4 2 3 0,0 0 0 15,0 0-3-15,0 3 0 0,-3 1-2 0,3 1-1 16,-3 5 5-16,1-4-4 0,2 6-2 0,-2 0-1 15,0 2 0-15,-2 2 0 0,1 0 2 0,-2 2 1 16,-1 5-2-16,0-1 0 0,1 4 2 16,-1 1 0-16,2 3 0 0,0 2 0 0,1 1-4 15,1 2 1-15,2-1 1 0,0 3-1 16,3-1 4-16,1 3-3 0,1 2 1 0,1-2 1 0,3 4-1 16,1-8 0-16,0 2 2 0,0-3-3 0,3-4 0 15,0-1 1-15,-1-1-2 0,3-3 1 16,1-3 4-16,3 2 2 0,0-3-1 15,-1-4 2-15,5-1-3 0,-3-3-1 0,1 0 4 0,3-5-4 16,-2 1 2-16,1-4 0 0,-1-1-4 16,3-3 5-16,-5 0 0 0,1-3 2 0,0-1-3 15,2-3 1-15,0 0-3 0,0 3-1 0,3 0 7 16,-2 3-9-16,-1 4 3 0,0 1 0 16,-3 2-4-16,-2 0 5 0,2 2 0 0,-3 2 1 15,-3 2-2-15,0 1 2 0,0 0-6 0,0 2-1 16,-1 4 2-16,0 0-8 0,1 4 6 0,0 4 1 15,0 0-1-15,-1 2 2 0,-1 4 4 0,2-3-2 16,-3 3 1-16,0 0 2 0,2-1-5 0,-3 0-1 16,2-1 7-16,1-2-6 0,-1-3 2 0,-1-1-1 15,1-4-3-15,0-4 4 0,-1 0 5 16,2-2 1-16,0-3-1 0,1-2 2 16,0-1-6-16,2-3 0 0,3-3 4 0,-3 1-7 0,3-4 4 15,-2 1-1-15,1-2-2 0,0-2 4 16,-1 0-1-16,3 2 1 0,-4-4-2 0,-1 2 1 15,3 0-2-15,-1 3-4 0,0 0 3 0,-2 4-5 16,2 0 2-16,-1 3 3 0,-3 1-3 0,1 1 3 16,-3 3-2-16,3 1 0 0,-4 2 0 15,0 3-1-15,1 0-3 0,0 4 0 0,3 1 5 16,0 2-4-16,-3 2 0 0,0 0-9 0,3 1-20 16,-1-1-7-16,-1 2-15 0,4-1-15 0,-2 1-10 15,1 0-34-15,2-3-39 0,2 2-58 16,-1-5-102-16,6-1-137 0,0-2-295 0,1-4-744 15</inkml:trace>
  <inkml:trace contextRef="#ctx0" brushRef="#br0" timeOffset="39284.9164">5793 8754 1 0,'10'-11'630'0,"3"-7"-13"15,-1-4-164-15,-1 0-120 0,-2 4-61 0,0-1-39 16,-5 2-35-16,3 2-28 0,-5 0-27 0,0 3-23 16,0 3-18-16,-1 0-16 0,1 3-14 15,-4 2-9-15,4 0-11 0,-4 3-17 0,2 1-12 16,0 0-16-16,-1 2-11 0,-1 2 1 0,2 3-3 15,-1 5 4-15,1 3 2 0,0 3 0 0,1 1-3 16,2 2 3-16,1 1 0 0,-1-4-2 0,5 2 6 16,2-3-4-16,1 1 1 0,8-3 3 15,6 1-5-15,11 1 0 0,5-4-1 0,6-5 0 16,-1-2 2-16,1-5 3 0,-3-3 4 0,3-5-7 16,-4-2 8-16,0-4-3 0,3-3-2 0,-4-1 7 15,-1-1-11-15,0-1 2 0,-3-3 1 16,-3-1 0-16,-2 0 5 0,-7 0 6 0,-7-2 2 15,-9 4 2-15,-6-2 6 0,-4 2-3 0,-2 3 0 16,-6 1-3-16,-3 3-7 0,-2 2-1 0,-7 3-2 16,-1 3-3-16,-7 2-1 0,-2 2 2 15,-1 4-4-15,-1 3 2 0,-2 2 5 0,0 6-5 0,10 1 0 16,0 3 0-16,6 3-4 16,3 1 0-16,4 2 1 0,7-1-1 0,3 3-2 15,2 0 3-15,3-1-4 0,6-1 6 0,5-1 4 16,1-3-3-16,8-1-3 0,2-1-3 0,8 1-15 15,2-4-12-15,4-1-11 0,0-1-32 0,1-1-27 16,-8-2-28-16,-1-2-51 0,-5 0-121 0,-7-3-360 16,-4-4-979-16</inkml:trace>
  <inkml:trace contextRef="#ctx0" brushRef="#br0" timeOffset="40132.9828">1310 9944 511 0,'-14'-4'305'0,"-1"-1"-72"16,-5-2-32-16,3 2 3 0,7 0-9 15,-1 2-2-15,0-1-20 0,3 0-16 0,-2 0-22 16,0 2-19-16,1 0-10 0,3 0-17 0,1 2-8 16,4 0-13-16,1 0-17 0,0 0-15 15,0 0-15-15,0 0-11 0,0 0-9 0,0 0-3 16,2 2 8-16,5 0 8 0,-3 2 16 0,5 1 2 16,4 0-1-16,0-1 1 0,6 1-6 0,3 0 3 15,7-1-4-15,4 0-4 0,0-1-5 16,7 1-3-16,2-2 0 0,5 1 0 0,2-3 7 15,2 1-7-15,3-1-2 0,3-1-1 0,0 1-4 16,3-2 6-16,1 1 2 0,0-1-1 16,0 0-1-16,3-1 3 0,3 0 6 0,0-2 2 15,2 0 5-15,1 1-5 0,6 0-4 0,0-1-4 16,4 2-5-16,2-2 5 0,0 1 0 0,6 2 2 16,1-2-2-16,2 1-2 0,2 0 2 0,1-3-4 15,4 1 5-15,-1 1-6 0,5-2-3 0,1 1 5 16,5-1-5-16,-4 2 4 0,4-2 1 0,-4 1 6 15,-1 0-5-15,3 0 1 0,-3-1 3 16,3 1-5-16,2-1 8 0,3-1-7 16,-3 2 0-16,3 1-2 0,-1 0-4 0,2 2 6 0,2-3-3 15,0 3 1-15,2-1-5 0,-5 2-1 16,0-2 2-16,-5 2-3 0,3-2 6 0,-2 2-3 16,-3-2-4-16,-5 1 1 0,-5 1-3 0,-5-3 7 15,-7 3 2-15,-7-1-1 0,-5-1 1 16,-8 1-6-16,-6 0 0 0,-7-1-2 0,-4 0 5 15,-10 0-4-15,-7 1 0 0,-8-1-1 0,-7 3-7 16,-4 0 8-16,-2 0 4 0,-6-1 3 0,-1 1-2 16,0 0-2-16,-1 0-1 0,1 0-3 15,-4 0 7-15,3 0-5 0,0 0-2 0,1 0-1 0,-1 1-7 16,1-1 7-16,-1-1 1 0,-3 1 3 0,1-2 1 16,0 1-8-16,-2 0 0 0,1 1-5 15,3-1-1-15,-1 0-9 0,-1 0-16 16,-1-2-17-16,2 2-33 0,-5-3-36 0,4-1-69 15,-3-2-166-15,4 1-648 0,3-4-701 0</inkml:trace>
  <inkml:trace contextRef="#ctx0" brushRef="#br0" timeOffset="40959.9865">7974 8965 715 0,'-14'-3'82'0,"-4"-5"33"0,-3 2 41 0,2 0 35 16,8 2 19-16,0 0 6 0,-2-1-14 0,3 2-6 15,-1-1-2-15,-3 3-19 0,4-3-23 0,4 2-24 16,0 0-26-16,1 0-11 0,1 1-9 0,2 1-7 15,2-3-2-15,-1 3-17 0,1 3-15 0,0-3-15 16,0 0-13-16,0 0-4 0,1 0-3 16,-1 1 0-16,0 1-7 0,0-1 5 0,1 1 5 15,1 1 6-15,4 0 12 0,2 0 4 16,2 0 5-16,6 0 1 0,5 0-2 0,14 0-2 16,7-1-7-16,9-1-6 0,8 1-12 0,3-1-1 15,1-1 2-15,-1 1-1 0,0-1 3 0,-3 0-6 16,-6 1-1-16,2-1-2 0,-3 0-2 0,-3 0 2 15,-3 3 2-15,-4-2-1 0,-4 1 1 16,-7 0-4-16,-5-1 4 0,-7-1-1 0,-5 0 5 16,-5 0-3-16,-4 0-3 0,0-1-2 0,-4 1-5 15,-1-2 4-15,-1 2-4 0,0-2-9 0,-3 0-15 16,2-2-15-16,-7-1-18 0,2-4-17 16,-5 1-15-16,-2 0-33 0,-3-3-35 0,-1 2-46 15,1-3-64-15,-1 2-75 0,-2-1-122 0,6 0-154 16,-3 1-95-16,5-2 305 0,-1 4 413 15,0-1 0-15,2 1 0 0,2 0 0 0,5-1 0 16,-3-1 0-16,4 2 0 0,0-2 331 0,-1 1 135 16,1 0-58-16,1-1-61 0,-3 1-50 0,4-3-29 15,0 3-28-15,1-1-27 0,0 2-32 16,0-1-32-16,0 0-27 0,2 0-23 0,4 2-21 16,-3 2-19-16,3 2-18 0,-3 2-15 0,4 1-13 15,-2 1-4-15,6 4-2 0,6 3 6 0,2 3-2 16,4 5 1-16,4 2 2 0,2 4-3 0,4 1 5 15,0 4-1-15,-3-1 0 0,-1 3-4 16,-6 1-1-16,2-1 1 0,-4 5 0 0,-5-1 5 16,1 2-5-16,-5 1-2 0,-2 0-1 0,-8-1-1 15,-2-1 6-15,-4-4 5 0,-5-1 2 0,-3-3 2 16,-6 0-5-16,-2 0 1 0,-4-4-3 16,-5 1 5-16,-2-2-5 0,-3-4-2 0,-1 0-2 15,-3-5-9-15,5 1 9 0,1-4 0 0,1-1 1 16,0 0-1-16,1-3-4 0,1-1-1 0,1 0-2 15,5-1 5-15,0 2-4 0,-1-4-1 16,8 2 1-16,-3-4-8 0,2 1 8 0,5 0-1 0,2-2 2 16,1-1 1-16,6 2-7 0,-3-1 2 15,4 1-4-15,1 1-2 0,1 0-14 16,0-2-30-16,1 1-39 0,0 0-56 0,4-1-84 0,0 2-300 16,10-1-1188-16</inkml:trace>
  <inkml:trace contextRef="#ctx0" brushRef="#br0" timeOffset="49031.319">10251 8536 1590 0,'-21'-6'145'16,"-3"-3"25"-16,-6 0 25 0,11 4 0 0,7 1 3 15,3 0-13-15,2 2-29 0,3 0-30 0,2 2-31 16,1 0-28-16,1 0-32 0,1 1-20 0,0-1-15 15,1 2-1-15,2 0 4 0,3 2 7 0,9 3 15 16,5-3 3-16,12 2 2 0,8-3-1 16,8-2-8-16,6 1 1 0,7-2-6 0,1-2-2 15,0 1-5-15,0-3-1 0,-4 1 1 16,-2-1 0-16,-1 1 6 0,-5-3-10 0,-6 2-3 0,-4 1-2 16,-4-1 0-16,-6 3 5 0,-8-1-1 15,-3 2 0-15,-9-1-1 0,-5 1-4 0,-1 0-9 16,-5 1-11-16,-2 1-13 0,-2-1-10 0,-1 4-8 15,-2 1-17-15,-7 3-38 0,-5-1-49 0,-3 3-83 16,-4 0-106-16,-1 0-198 0,-3 0-379 16,-1 0 24-16</inkml:trace>
  <inkml:trace contextRef="#ctx0" brushRef="#br0" timeOffset="49267.2887">10460 8613 981 0,'-1'-5'415'0,"0"-3"-29"0,1 0-83 0,2-2-35 16,0 2-30-16,0 3-34 0,0-1-41 15,1 3-40-15,-2 1-33 0,0 1-26 16,0 2-19-16,-1-1-21 0,0 2-12 0,0 1-8 16,3 0-5-16,2 3 4 0,0 6 4 0,2 4 3 15,3 2 5-15,-1 4 0 0,1 7 5 0,-2 2-3 16,-4 6 3-16,3 2-3 0,-2 4-4 16,1 2 3-16,-3 1-5 0,5-2 3 0,-1 2-1 15,1-1-4-15,4 2-12 0,-1-4-18 0,2-4-23 16,4-7-29-16,1-2-38 0,4-6-58 0,0-1-100 15,2-3-198-15,3-6-679 0,0-6-69 0</inkml:trace>
  <inkml:trace contextRef="#ctx0" brushRef="#br0" timeOffset="51452.2019">11196 8975 1986 0,'-5'-12'296'0,"-2"-6"-12"0,-2-2-64 0,3 5-46 16,-3 0-33-16,1 1-31 0,-2 4-31 15,-1 2-19-15,1 1-17 0,1 5-12 16,-2 2-7-16,-1 2-11 0,-2 5-7 0,-2 2-3 16,-4 6 0-16,3 2-1 0,-5 3 1 0,8-1 1 15,1 2-2-15,3 0-2 0,6 2-2 0,3 0 1 16,4 2 2-16,4 0 1 0,5-3 2 0,4-3 0 16,6-3-1-16,3-2 3 0,2-6 1 15,3-5 0-15,-1-2-3 0,0-2-3 0,-2-4-1 16,-1-2-3-16,-1-4 5 0,-3-2 0 15,-2-4-2-15,-4-1 2 0,-4-4-2 0,-2 0 2 0,-3 3 5 16,-3-3 0-16,0 2-3 0,-3 0 0 0,-1 1-1 16,-1 2-1-16,-2 3 4 0,-1-2-2 15,-1 2 0-15,0 1 1 0,-1 1-3 0,0 1 0 16,0 4 3-16,1 1 1 0,-2 0 1 0,3 3-3 16,0 2-6-16,1 1-5 0,0 4 1 0,-1 4-2 15,-5 0 0-15,3 7 3 0,1 1 0 16,4 5 2-16,1 1 3 0,1 4 1 0,8 1 1 15,4-1-2-15,2 2-1 0,6-2-1 0,0-2 5 16,4-3-2-16,3-5 2 0,3-3 0 16,6-6-5-16,-1-5 3 0,4-3-3 0,0-4-1 15,0-5-3-15,-1-4-5 0,-3-6-2 0,-1-5-2 16,1-3 5-16,0-5-1 0,-3-4 4 0,0-6 0 16,-2-4-1-16,0-4 3 0,-2-2 2 15,-3-5 2-15,0 2 1 0,-4-1 1 0,-3 1-2 0,-6 4 3 16,-6 4 1-16,-3 4 1 0,-4 5 3 15,-5 2 2-15,0 5 2 0,-5 4 3 0,1 7 6 16,-2 5-1-16,1 4 0 0,1 4-7 0,1 3-8 16,0 3-6-16,-1 5-4 0,1 5-1 0,-5 10 0 15,-3 7 3-15,-1 13-1 0,-1 2 3 16,1 10 0-16,5 4 2 0,-1 5 1 0,1 6 0 16,3 6 1-16,4 2-2 0,2 2 1 15,6-6 0-15,9-7 1 0,7-14 1 0,6-6-4 16,3-4 3-16,5-7-1 0,2-4 0 0,-2-5 3 15,6-5-3-15,-1-9-2 0,0-4-2 16,-2-7 1-16,0-4-1 0,-2-5 2 0,-2-6 3 0,0-5-4 16,-1-5 3-16,-4-3-1 0,-3 1 1 15,1-2 1-15,-5-2-2 0,-2 4 1 0,-2 0-2 16,-6 3 3-16,-1 3 0 0,-1 1 2 0,-5 2 3 16,-3 3-2-16,-1 2 1 0,-3 4 1 0,-2-1 0 15,-1 5 2-15,1 0-1 0,0 2-2 0,-3 1-3 16,4 4-3-16,-2 2-1 0,0 1-1 15,0 6 0-15,-3 1-1 0,0 6 5 0,-2 3-1 16,-1 2-3-16,2 7 6 0,0 1-6 0,2 4 0 16,4-2 0-16,1 3 0 0,3-1 1 0,2-2 1 15,4-1 3-15,2 0-4 0,4-4 3 16,0-2-2-16,2-5-1 0,3 0 5 0,0-6-6 16,4-3 1-16,5-5 2 0,1-4 1 0,-1-2 0 15,0-5 2-15,1-5-2 0,-1-1-2 0,1-7 4 16,-2-3-3-16,-1-2 1 0,1-2 0 15,2-4-4-15,3-1 3 0,-2 0-2 0,0-2 1 16,1 3 0-16,-7 1 4 0,1 4 1 0,-2 2-5 16,-1 3 7-16,-1 5-10 0,-6 3 1 15,4 3 1-15,-6 4-5 0,0 1 1 0,0 4-3 16,-3 3-1-16,2 2 1 0,1 4 4 0,-2 5 4 16,-1 2-3-16,0 3 6 0,3 4-4 0,-2 1-1 15,-2 2 5-15,-1 1-6 0,5 1 1 16,-1 2 2-16,1-5-1 0,4 0 1 0,4-3 2 0,1-1 0 15,3-3 1-15,1-2 3 0,5-4-7 16,6-3 1-16,1-1 3 0,6-4-6 0,0-6 5 16,1 0 0-16,3-6-2 0,-1 0 3 0,0-5 1 15,-3 0 1-15,-2-4-2 0,-5 0 3 0,-2-3-4 16,-8 1 0-16,1 0 5 0,-7-1-5 16,-1 0 5-16,-6 3 2 0,-5-1-4 15,-2 1 8-15,-4 1-1 0,-2 0-1 0,-5 4-4 16,0-1 0-16,-2 3-5 0,-5 1-3 0,1 2 1 15,-5 3-4-15,-3 1 1 0,-1 4 2 0,-7 4-2 16,-2 3 4-16,0 2-1 0,-6 5 2 0,4 3-4 16,2 2 0-16,6 2-3 0,6 1-2 15,8 4 4-15,6 1-4 0,5 3 4 0,5-1 1 16,6-2-2-16,4-2 5 0,9-4-1 0,3-3 1 16,4-6 0-16,4-5-1 0,1-1-1 0,3-6-1 15,1-6 5-15,-4-1-3 0,0-1 2 16,-5-5 2-16,1-2-5 0,-2-3 8 0,-1-1-2 15,-8-2-1-15,-4 0 3 0,-2-1-3 0,-5-2 2 16,-1 2-1-16,-3 1 3 0,-3 0-5 0,-2 3 2 16,-3-2 0-16,-2 1-3 0,-1 3 6 15,-2 2-2-15,1 0 0 0,-2 1-4 0,-3 4-3 16,3-1-2-16,-2 1 0 0,0 4 3 0,0-1-1 16,0 4 0-16,1 2-1 0,2 0-4 0,1 2 2 15,-2 4 0-15,-2 2 0 0,3 3 3 0,0 5-3 16,-1 4 1-16,0 1 1 0,5 1 2 15,-2 3-2-15,3 2 2 0,2 2 2 0,2 1-5 16,3 0 6-16,-2-2-1 0,5-2-4 0,-1-4 4 16,-1-1-5-16,5-6 1 0,0 0 3 0,-3-5 1 15,4-1-2-15,1-3 1 0,0-3-1 0,0-1-2 16,4-5 5-16,1 0-2 0,-3-4-4 16,6-3 8-16,-2 1-5 0,0-5 2 0,0-3 2 15,-3-1-4-15,2-3 2 0,-1 0 1 0,2 2-1 16,-5 1-2-16,0 0 3 0,0 1-1 0,-2 2-4 15,-3 3 5-15,1 2-5 0,1 2-2 16,-2 2 4-16,1-1-5 0,1 3-1 0,-1 1 1 16,-2 2-3-16,-2 2 2 0,2 2 5 0,0-1-5 15,0 5 3-15,0 0-1 0,-2 5 0 16,3-2 0-16,0 2 1 0,0 0 1 0,-4 4-1 0,2-2 4 16,-5 2 1-16,3-1-4 0,-2-1 1 15,-1 0 0-15,4-4 3 0,-3 1 4 16,-1 0-5-16,5-4-2 0,-6 0-1 0,2-3-2 0,3-2 3 15,-4 0-3-15,7-2-6 0,-2-1-2 16,1-3 2-16,6-4-5 0,-2 0 1 16,0-1-4-16,5-2-11 0,-4 0 4 0,5-1 1 0,2 1 7 15,-1-2 8-15,3 2 0 0,-2-3 4 16,-1 2-1-16,-3-1 6 0,1 1-2 0,1 0-3 16,-4 1-2-16,5 2-1 0,0 2-1 0,-3 1 6 15,-2 1 0-15,-5 1 0 0,-4 3 3 0,0 1-9 16,-3 0-7-16,-1 2-5 0,1 3-2 15,3-1 7-15,-2 3 8 0,0 4-3 0,3-2 7 16,-4 0 0-16,4 1-1 0,-2-1 10 0,3 3-5 16,-3 0 0-16,5-1 1 0,1 0-3 0,1 0 2 15,0-2 1-15,6-2 3 0,-3-2-1 0,6 1 1 16,0-4-1-16,8-2-1 0,0-2 2 16,3-1 0-16,2-3-2 0,1 0 3 0,2 0-3 15,-3-5 0-15,-4 0 4 0,-1-3 1 16,-5 0-1-16,-1-1 1 0,-1-1-2 0,0 1-2 15,-3-2 6-15,0 2-2 0,-7 1 5 0,-2 2 0 16,-5 2-4-16,2 2 1 0,-4 1 1 0,2 0 1 16,1 5 1-16,-4 0 1 0,-1 2-1 0,0 0-6 15,0 0 2-15,0 0-15 0,0 4-2 0,1-1-1 16,0 5-1-16,4 3 8 0,-2 2 2 0,3 3 2 16,-1 0-2-16,6 2 3 0,-2-2-4 15,3-1 1-15,5-1 8 0,2 3 0 0,4-1 4 16,9-3-1-16,7 2-1 0,2-5-3 0,2-2 2 15,4-5-1-15,-5-3-2 0,5-1 2 16,-4-3-2-16,0-5 2 0,-1 0 2 0,-3-6 1 16,-3 1 3-16,-5-5 1 0,-7-1-3 0,-1 0 2 15,-4-2 2-15,-3 1 4 0,-7 3 1 0,-4-1-3 16,-4 5 0-16,-2 1-3 0,-3 1 5 16,-3 4-4-16,-3 1-4 0,-3 1-3 0,-4 6-9 15,-4-1 3-15,-3 2 2 0,-3 5-2 0,-2-1 5 16,0 4-4-16,4 4-4 0,-3 0-2 15,7 3 1-15,2 2 2 0,4-1 1 0,5 1 1 16,4 2-7-16,3-2 3 0,4 1 1 0,1-3 0 16,6 0 5-16,2-3-4 0,3 0-3 0,7 0-5 15,5-3-5-15,6 0-12 0,6 1-31 0,11 0-41 16,4 0-83-16,5-2-158 0,-1-2-554 0,3-1-799 16</inkml:trace>
  <inkml:trace contextRef="#ctx0" brushRef="#br0" timeOffset="52671.659">17459 8592 39 0,'3'-4'479'0,"-1"-4"-113"0,4-3-38 0,-3 2-30 16,-2-2-33-16,1 1-29 0,0 1-30 16,-2-1-20-16,-2 1-30 0,0-1-28 0,-1 2-22 15,-3 3-21-15,1-2-10 0,-2 1-13 0,-3 0-13 16,-2 2-8-16,-2 0-12 0,-5 2-6 0,-7 1-6 16,-5 3-5-16,-8 4 1 0,-3 2-2 15,1 5 1-15,-2 1-3 0,-1 4 3 0,0 1-1 0,4 3 0 16,2-2-2-16,7 3-5 15,5 1-4-15,8 0-3 0,4-1 3 0,8-2-1 0,7-1 1 16,9 0 2-16,6-2-2 0,5 0 6 0,8-4 5 16,6-3 3-16,5-4 4 0,7-3-4 15,-2-4-5-15,0-3-1 0,-1-1-3 0,-3-4 5 16,-2-4 1-16,-5-1 5 0,-4-3-3 0,-5-1 0 16,-3 2 1-16,-6-3 0 0,-1 2 4 0,-4-2-6 15,-4 2 2-15,-2 0-2 0,-4 1-2 16,0 1 2-16,-2 0-1 0,-1 3-1 0,-2 1-3 15,-1 0 1-15,-2 1 1 0,2 1-2 0,-2 0 4 16,3 3-5-16,-2-1-3 0,2 5 0 16,0 1-5-16,1 0 2 0,0 1-4 0,-3 4 0 15,2 2-3-15,-3 1 2 0,-1 5 3 0,2 0 1 16,0 0 5-16,1 4-4 0,0 1-1 16,4 2-2-16,0 1-2 0,2 0 7 0,3-1-1 0,3 0 2 15,0-3-1-15,3-1-3 0,0 0 1 16,1-4 1-16,5 0 6 0,-1-3-2 0,4-2-3 15,0-5 3-15,2-2-4 0,1-2 6 0,2-4 4 16,4-2-2-16,-1-5 1 0,-2-1-3 0,1-4 3 16,-2-1-4-16,-3-5 2 0,2-1-2 15,-3-4-3-15,1 0-2 0,-4-4-3 0,1 5 3 16,-6 0 2-16,-1 4 1 0,-1 1 0 0,-1 2-2 16,-2 3 0-16,-2 1 0 0,1 1 6 15,-2 2-6-15,1 3-2 0,-1 0-1 0,0 2-7 16,3 2 4-16,-1 3-3 0,-2 0-6 0,0 4-2 15,2 4-7-15,4 0 3 0,-1 5 5 0,3 5 9 16,2 4 1-16,1 3 0 0,2 5 0 16,-3 3-4-16,1 0 8 0,0-1 0 0,-1 3 2 15,1-2-1-15,-2-1-1 0,3-1 0 0,-1-1 0 16,1-5 6-16,0-1-1 0,2-3-3 0,1-2 1 16,2-2-4-16,5-4 5 0,3-3 4 15,6-2 1-15,6-4 0 0,1-5-1 0,5-4-3 0,-1-5-1 16,-4-1 2-16,0-6 1 0,-2-3 1 15,-3-4 0-15,-3-3-6 0,0-1 5 0,-3 0 1 16,-5 1 0-16,-2 2 3 0,-3 4-5 0,-6 2 2 16,-1 2 2-16,-8 2 6 0,-4 4-2 15,0 1-2-15,-6 2-1 0,-1 2-6 0,-3 2 4 16,-4 2-1-16,-1 1-3 0,-5 5 2 0,-5 6-8 16,-1 1 1-16,-3 3-1 0,0 6 1 0,-1 2 2 15,4 0-2-15,4 4 0 0,3 2-6 16,5 2 6-16,2 3 1 0,4 0 1 0,6 2 5 15,6 3-7-15,5-2 0 0,4 0 2 0,6 2-1 16,8-4 2-16,7 2-5 0,6-3-20 0,9-1-37 16,7-2-59-16,6-2-145 0,5-3-635 15,1-7-847-15</inkml:trace>
  <inkml:trace contextRef="#ctx0" brushRef="#br0" timeOffset="54886.775">16204 8851 1178 0,'-1'-7'263'0,"0"1"18"0,-1-5-75 16,1 4 2-16,-2 2-13 0,2 1-20 0,-1 1-38 15,-2 2-47-15,-3 0-31 0,-4 2-25 0,1 2-8 16,-3 2-6-16,-2 2-2 0,1 4 1 16,0 1-5-16,3 0 3 0,-1 3 0 0,3 2 0 15,4 0 4-15,-3 1-7 0,5 1-2 0,0 1-2 16,7-1 1-16,2 1 1 0,4 2 2 0,7-1 1 15,4 2-2-15,7-2 7 0,-2-3 1 16,8-1-1-16,-1-4-1 0,-1 1-10 0,-3-4-4 16,-1 1-3-16,-6-1 0 0,-9-2 0 15,-4 1-2-15,-1-2 3 0,-7 0-2 0,-3 1 9 0,-5 0 13 16,-3 0 7-16,-2 0 5 0,-9-1-7 16,-7-1-5-16,-2-1-7 0,-1 0-2 0,-3-3-1 15,-3 2-3-15,3-3-2 0,-1 0-4 0,3 1-1 16,7-2-3-16,4 0-28 0,3-2-63 15,8 1-174-15,3 0-598 0,7-2-818 0</inkml:trace>
  <inkml:trace contextRef="#ctx0" brushRef="#br0" timeOffset="56255.2718">20512 8663 879 0,'1'-10'367'0,"-1"-5"-83"0,0 1-39 0,1-2-38 16,-1 3-3-16,0 1-22 0,-1-1-28 0,0 1-31 16,-3 0-21-16,-1 3-23 0,1-3-10 15,-6 4-4-15,3-2-13 0,-3 1-8 0,-2 3-11 16,-5-1-12-16,-2 3-4 0,-6-1-2 0,-5 3 0 16,-8 2-5-16,-3 2 3 0,-4 5 1 15,-2 0-4-15,-4 2 7 0,1 4-5 0,0 2-4 16,2 3 1-16,3 4-7 0,2 0-2 15,4 1 0-15,4 3 0 0,6 0 1 0,9 0-1 0,4 1-3 16,7-1 0-16,8-2 3 0,3-1 1 16,8-3 2-16,7-2 4 0,4 1 0 0,9-6 2 0,7-2 6 15,8-5-2-15,2-2 1 0,8-3-4 16,1-4-2-16,2-4 0 0,0-1-3 0,-1-7 2 16,-2-2-3-16,0-4-2 0,-3-3 1 15,-5-5-1-15,-2-3 1 0,-4-4 0 0,-2-3 0 0,-2-2-1 16,-2-3-2-16,-4 0-2 0,-2-1 2 15,-5 3 2-15,-6-1-1 0,-2-2 1 0,0 2-3 16,-4 3 3-16,-6 3 5 0,-1 6 1 0,-5 6 3 16,-2 4 2-16,-3 5 2 0,1 3 0 15,-4 3 0-15,4 5-5 0,-5 2-7 0,0 4-4 16,-3 6-4-16,-4 6 1 0,-4 5 2 0,-1 8 2 16,-1 3 0-16,-3 10-2 0,1 3 0 0,2 5-1 15,3 2 5-15,3-1-2 0,1 0 1 16,4 0 1-16,7 0-5 0,4-4 2 0,4-4 2 15,6-4-2-15,4-5 7 0,3 0-2 0,2-5-2 16,7-3 0-16,2-5 0 0,2-4 2 0,3-3 0 16,1-4 2-16,0-5 0 0,5-3-1 0,0-4 1 15,-1-5-1-15,-2-4 3 0,2-1-1 16,-5-3-3-16,-3 1 2 0,-5-4-3 0,0-1 4 16,-4-1 2-16,-1-3 0 0,-8 2-1 0,-2-2-2 15,-1-1 0-15,-5 4-1 0,-4-1 4 16,-2 4-1-16,0 2-2 0,-3 2 0 0,-1 2-4 15,2-1 2-15,-1 5 1 0,-1 1 2 0,-1 3-4 16,-1 1-2-16,3 3-3 0,-2 1-3 0,-1 1 2 16,-3 5-4-16,0 4 1 0,-6 5 1 0,4 4 1 15,-4 2 3-15,5 1 0 0,2 2 3 16,4 2-5-16,6 0 2 0,5 2 0 0,3-4-1 16,6-3 4-16,6 1 0 0,10-3-1 0,1-2 3 15,8-4-5-15,1-1 2 0,0-6 4 0,0-2-3 16,-2-3 5-16,2-5-4 0,-1-4-1 15,1-3 0-15,-2-5 0 0,-5-3 1 0,1-3-2 16,-4-2 0-16,-3-3 0 0,0-2 2 0,-5 2 0 16,-4-1 2-16,-5 2-2 0,-3 4 2 15,-3 4-1-15,-6 0 0 0,-5 2 3 0,-1 2-5 0,-4 4 0 16,0 0 0-16,-3 2-4 0,2 3-1 16,-1 1 1-16,-2 3-1 0,-1 1-1 0,1 3-3 15,1 3-1-15,1 3-2 0,-1 5 2 0,5 1 5 16,-1 4-1-16,3 3 3 0,4 5-3 15,4 1 2-15,4 1 2 0,3 5 0 0,5-1 1 16,-1 3-1-16,4-2 0 0,-4-1-3 0,2-2 6 16,-5 0-1-16,0-3-2 0,-1 0 2 0,-1-1-8 15,-1-1 4-15,-5-2 3 0,0 0-1 0,0-4 5 16,-6-1-4-16,0-4-4 0,0 2-1 16,-4-6-1-16,3 0 2 0,-5-3-3 0,0-1-4 15,0-2-12-15,1-1-9 0,2-2-13 0,-2-2-22 16,3-4-26-16,1 2-62 0,4-3-123 15,1-4-230-15,7-2-983 0</inkml:trace>
  <inkml:trace contextRef="#ctx0" brushRef="#br0" timeOffset="56466.0061">22106 8567 2132 0,'3'-6'260'0,"-1"-2"-15"0,4-2-60 15,-4 5-25-15,-1 3-28 0,0 2-35 0,-1 1-37 16,0 0-38-16,0 1-18 0,0 5-7 0,4 4 0 15,-2 3 6-15,0 4 3 0,0 5 4 16,2 3-2-16,-1 2-2 0,-1 2 1 0,4 0-2 16,-5 0 7-16,0 1 4 0,-2 1-4 0,-1-2-6 15,0-1-19-15,-1-2-26 0,2-5-34 0,0-1-36 16,-1-3-60-16,1-4-98 0,-3-3-180 16,2-6-533-16,0-3-304 0</inkml:trace>
  <inkml:trace contextRef="#ctx0" brushRef="#br0" timeOffset="56618.3432">21963 8145 1279 0,'-3'-10'143'0,"1"0"-11"0,1-2-63 16,4 6-42-16,0 3-54 0,0 3-17 0,3 6-6 15,3 4 20-15,4 4 11 0,2 6-123 0,5 3-472 16,5 4-109-16</inkml:trace>
  <inkml:trace contextRef="#ctx0" brushRef="#br0" timeOffset="57060.6087">22808 8569 1540 0,'-2'-4'293'0,"-4"-1"-39"15,2-1-74-15,-4 4-14 0,-3 0-25 0,-6 1-18 16,-3 2-20-16,-4 2-15 0,-7 2-14 0,-7 1-11 15,3 1-19-15,-3 1-9 0,2 0-7 16,7 0-8-16,5 1 0 0,9-1-12 0,1-1-7 16,10 0-3-16,3 0-1 0,3-1 7 0,5 4 8 15,4-3 8-15,4 0 0 0,10-3 4 0,1 1-2 16,5-1-4-16,4-1 0 0,-3-2-8 16,-1-1 1-16,-7-1-1 0,0-2 5 0,-9-1 2 15,3-2-1-15,-7 1-1 0,-1-2-10 0,1 2 3 16,-4-1 0-16,-4 2-3 0,0 3 3 0,1 0-8 15,-2 1-7-15,-1 0-8 0,-1 1-5 0,2 0 2 16,4 5 2-16,-2 5 8 0,5-1 1 16,1 5 4-16,1 2 5 0,-1 0 0 0,4 3 2 15,-2 2-3-15,-2-2-1 0,-1 3-1 16,-1-1 0-16,-1 1 2 0,0-1-1 0,-4 0 0 16,-2-1-5-16,-1-5 2 0,-1 2 5 0,-1-2 0 15,-4-2 0-15,2-1 1 0,-6-1-1 0,-1-1 0 16,0-2 6-16,-5-2 1 0,3-1-2 0,-4-3 1 15,2-2-4-15,-3-1 1 0,0-3 1 0,-4 0-2 16,-2-5-3-16,-2 1-10 0,-5-4-10 16,1-3-16-16,-1 0-17 0,0-2-35 0,1-2-44 15,7-2-82-15,2-2-136 0,4-1-327 0,8 0-868 16</inkml:trace>
  <inkml:trace contextRef="#ctx0" brushRef="#br0" timeOffset="57472.356">23010 8525 999 0,'15'-5'381'16,"8"-2"-32"-16,3-2-84 0,0 4-47 16,-5 5-51-16,-6 1-45 0,2 5-40 0,-5 1-26 15,0 2-13-15,-2 5-8 0,0 2-2 0,1 2-1 16,-3 4 2-16,-2 0 0 0,-2 2-2 0,1-1-2 16,-2-1-7-16,0-1-5 0,-1 0-3 15,2-1 0-15,-1-5-3 0,-2 1 0 0,1-2 1 16,3-3 0-16,-3-2 3 0,-1-2 4 0,1-4 4 15,1-1 5-15,-1-2 11 0,-1-1 13 0,2-1 1 16,3-2-3-16,0-3-15 0,7-4-18 16,-1-1-7-16,0-2-1 0,-1-3-1 0,5 1-1 15,-3-2 0-15,5-1-6 0,-2 3 0 0,1-2-1 16,0 4 0-16,-4 1 3 0,-1 4 0 0,4 2 0 16,-5 1 2-16,1 3 0 0,0 3 0 15,-2 3-2-15,6 3-1 0,-2 2-3 0,3 3 2 0,-4 3 0 16,5 1 1-16,-5 2 3 0,5 0 2 15,1 3 2-15,-4-1 2 0,5-4 0 16,-4 1 4-16,-2-4 3 0,1-1 5 0,-1-6 1 16,-2 1 5-16,5-5 0 0,-3-1-1 0,6-1 2 15,0-2-10-15,8-3-5 0,-2-1-4 0,1-4 0 16,-1 0-1-16,-5-3-5 0,1-2-14 0,-4-1-26 16,-4-1-44-16,-3 1-68 0,-6 3-211 0,-8 1-1400 15</inkml:trace>
  <inkml:trace contextRef="#ctx0" brushRef="#br0" timeOffset="60723.7557">735 12212 72 0,'-9'0'374'0,"-4"-2"17"0,2 0-19 0,-5-2-60 0,3-1-52 15,-3-3-54-15,6 1-41 0,4-6-44 0,0-2-41 16,6-5-30-16,3-4-12 0,6-5-4 16,7-5 0-16,6-5-1 0,6-6-7 0,8-5-7 15,53-55-10-15,9 6-5 0,-4 7 4 16,-6 12 5-16,-3 1 9 0,4-5 1 0,-4 4 0 0,-8 5-1 16,-14 11 2-16,-11 10 3 0,-11 6-1 15,-7 10 10-15,-9 7 18 0,-11 10 18 0,-6 5 18 16,-7 8-5-16,-4 3-24 0,-4 4-27 15,-7 4-28-15,-8 8-10 0,-8 8 1 0,-10 10 3 16,-7 8 1-16,-2 3-6 0,-4 4 3 16,3 0-1-16,4 2 3 0,2 0 4 0,12-2-5 0,9-1-3 15,4-1 0-15,11 0 2 0,7 0 1 16,9-2 1-16,6-3 1 0,5-3-1 0,9-2 4 16,4-4 3-16,9-1 3 0,5-3 0 0,2-2-2 15,0-3 0-15,1-1-3 0,-5-1 1 0,-2-2 0 16,-4-2-3-16,-4-1 1 0,-7 0-2 0,-6-3 3 15,-8-2-1-15,-6 1 1 0,-4-5-1 16,-3 0-4-16,-2-1 2 0,0 1 7 0,-6 2 2 16,-3-1 2-16,-11 2-5 0,-7 0-4 0,-4-1-3 15,-5-1 3-15,-5 3 0 0,1-2 2 0,1-2-3 16,1-2-2-16,2-1-3 0,2-1-10 0,3-2-15 16,5-4-48-16,3-4-73 0,4-4-157 15,4-3-369-15,9-5-945 0</inkml:trace>
  <inkml:trace contextRef="#ctx0" brushRef="#br0" timeOffset="60967.0751">1916 10958 2461 0,'-2'-5'208'0,"-1"1"-32"0,-1-1-72 16,2 5-37-16,2 3-32 0,-2 1-13 0,-4 6 0 15,1 8 11-15,-5 10 11 0,-2 11 1 0,-4 6-6 16,5 5-7-16,1 7-3 0,0 5-2 0,4 8 3 15,1 10-4-15,2 3-5 0,-2 4-3 16,4 1-6-16,-1 4-1 0,2 2-2 0,-1 5 4 16,1-1-4-16,-5 2-1 0,3-4-2 0,-2-6-10 15,-2-3-12-15,-3-7-21 0,4-6-31 0,-2-12-32 16,5-14-31-16,0-13-22 0,2-11-34 0,-4-14-25 16,2-7-144-16,-2-7-563 0,-3-8-404 15</inkml:trace>
  <inkml:trace contextRef="#ctx0" brushRef="#br0" timeOffset="61403.552">1623 11797 1226 0,'8'-29'261'0,"5"-10"14"0,6-8-60 0,5 9-9 16,0 8-23-16,-3 2-27 0,5 6-37 0,-2 2-36 16,-2 7-27-16,3 3-20 0,-2 5-16 15,-1 4-11-15,0 4-6 0,-2 7-2 0,-1 6 2 16,0 4 4-16,-4 7 7 0,-4 7 1 0,2 3 1 15,-9 6 4-15,-3 4-2 0,-3 2 1 0,-2 2 0 16,-6-3-3-16,0-4-4 0,0-6 1 16,0-6-3-16,-1-7-1 0,3-5-1 15,-1-7-2-15,6-3 1 0,0-4-1 0,3-4 1 0,3-2 11 16,2-5 5-16,6-7 4 0,9-6-1 0,10-11-9 16,7-1-8-16,5-6-1 0,6-2 0 15,-3-1-2-15,0 0 1 0,-2 0-1 0,-8 0-1 0,3 3 2 16,-7 4-2-16,-2 1-1 0,-6 5 3 15,-3 1 3-15,-7 7 11 0,-3 2 13 0,-3 3 9 16,-5 4 4-16,0 3 0 0,-4 1-7 0,0 4-9 16,1 1-8-16,-4 1-14 0,0 2-8 15,-1 0-5-15,-3 3-1 0,-5 4 5 0,-2 4 1 16,0 2 0-16,-2 0 1 0,4 5 1 0,0 2 0 16,-1 5 1-16,2 0 1 0,1 2-3 15,4-2 0-15,2 0-4 0,6-2 0 0,8 0-1 16,2 1 2-16,3 0 5 0,7-1-1 0,6-5 3 15,1-3-13-15,8-4-17 0,0-6-39 0,4-3-79 16,2-7-140-16,4-1-565 0,0-7-842 16</inkml:trace>
  <inkml:trace contextRef="#ctx0" brushRef="#br0" timeOffset="62626.4867">3072 11483 1062 0,'1'-15'280'0,"0"-6"29"16,2-4-34-16,-1 1-22 0,-1 7-23 0,-1 1-35 16,-3 2-46-16,-1 3-38 0,1-3-30 0,-4 5-16 15,1-1-13-15,0 2 3 0,-2 5-6 16,1 0-12-16,-1 3-11 0,-2 1-14 0,-2 4-8 16,-5 7-2-16,-3 6 3 0,-5 7 0 0,-2 1 3 15,0 5 3-15,0-1-2 0,4 1 5 0,3 2-4 16,3 0 0-16,-1 0-1 0,4 3-5 15,2-1 1-15,1 2-3 0,4-1 0 0,4 2 0 16,3-4 0-16,7 1 0 0,6-5-1 0,3-2 9 16,7-4-2-16,3-3 0 0,9-3 5 15,4-3-4-15,3-7 3 0,3-2 0 0,0-3 0 16,-1-4-3-16,-3-1 0 0,-1-4 1 0,1-2-3 16,-1-3 6-16,-2-3-6 0,-5 1-2 0,-4-3-2 15,-4 3-4-15,-3-3 4 0,-3 0-1 16,-3 1 3-16,-3-1 0 0,-4 0 2 0,-3 1 2 0,-3-2-2 15,-2-1 8-15,-1 2-8 0,0 0 0 16,-3 1-1-16,-1 1-4 0,0 0 2 0,-3 3-2 16,2-1 0-16,0 1 1 0,1 1 2 15,-1 2 0-15,1 1-2 0,-2-2 4 0,2 5-4 16,3 1 1-16,-2 0 4 0,0 1-10 0,2 2 3 16,1 0-2-16,-2 2-5 0,2 0 3 0,-1 2-1 15,-2 6 1-15,-1 2 1 0,1 3 6 0,0 2-4 16,-3 4-1-16,5 1 4 0,-1 3-8 15,1 2 4-15,-1-1-1 0,5 3 1 0,-1-4 2 16,2 2-2-16,3-4 2 0,3-2-2 0,0-3 2 16,5-3-1-16,3-4 0 0,2-5 2 0,5-3-3 15,2-4 2-15,5-6 0 0,4-6-2 16,6-8 3-16,0-1-2 0,3-6 2 0,-1-2-3 16,-2-4 3-16,-4-4-3 0,0-6-2 0,-2-4 4 15,-4-4-6-15,0-6 5 0,-2-4 0 16,-5-4-1-16,-5 0 5 0,-4-2-2 0,-4 7 1 15,-7 4-1-15,-2 5 4 0,-6 8-2 0,-1 6-1 16,-6 5 3-16,-4 6-6 0,2 3 3 16,-6 5 3-16,5 7-3 0,-2 4 4 0,1 1-1 15,3 7-2-15,0 2-3 0,-2 6-1 0,0 7-3 16,0 8 0-16,-1 8 2 0,1 5-3 0,3 6 2 16,4 2 1-16,3 6-2 0,6 5 8 15,3 7-5-15,1 6 0 0,3 4 0 0,2 2-3 16,0 3 1-16,-3 1 0 0,-2 3-1 0,-1 3-9 0,-1 2-13 15,0 0-23-15,-1-3-26 0,3-13-20 16,1-11-17-16,-1-16-6 0,1-11 5 0,-2-12-2 16,-2-7-16-16,-4-7 18 0,0-7-11 0,-3-9-7 15,3-6 27-15,-1-6 4 0,1-9 31 16,-1-7 37-16,-3-6 20 0,-1-3 7 0,-1-5 8 16,1 0 20-16,1-1 32 0,0 2 31 0,4 0 27 15,3 3 3-15,3 2-10 0,2 3-12 0,4 0-17 16,2 5-3-16,-1 3-9 0,6 0-6 15,-1 7-10-15,1 1-8 0,2 4-2 0,2 4-7 16,1 4-1-16,2 2-8 0,1 7-6 0,2 6-3 16,-2 6-5-16,1 8 0 0,-4 4-2 0,-2 6 0 15,-2 6 1-15,-5 4-2 0,2 4 3 16,-4 1 0-16,-4 4 2 0,-1 2-4 0,-3 3-4 16,-1 0-8-16,-3-2-17 0,-1-5-15 0,-1-5-15 15,-1-5-18-15,0-10-25 0,1-4-52 0,1-7-79 16,-2-7-66-16,2-6-339 0,2-8-878 15</inkml:trace>
  <inkml:trace contextRef="#ctx0" brushRef="#br0" timeOffset="62769.0283">4263 11039 1620 0,'-4'-13'131'15,"0"2"-19"-15,2-3-74 0,3 9-40 0,4 3-22 16,0 6-11-16,4 4-34 0,1 4-124 15,4 6-468-15,3 3-255 0</inkml:trace>
  <inkml:trace contextRef="#ctx0" brushRef="#br0" timeOffset="64315.4842">4951 11274 2022 0,'-11'-5'231'0,"-2"-3"-44"15,-1 1-16-15,-4 4-21 0,6 3-27 0,-5 3-27 16,0 3-23-16,-1 5-12 0,-8 3-9 16,2 6-11-16,-5 4-7 0,2 7-10 15,2 5-4-15,-4 5-5 0,4 1-2 0,3 4-5 16,3 4-2-16,5-2-1 0,9 1-2 0,7 0 2 16,5-2-3-16,8-5 0 0,11-4 0 15,8-6 0-15,6-8 6 0,7-3 0 0,8-9 0 0,6-6-1 16,4-6-7-16,4-6 3 0,0-5-1 0,-1 0-1 15,-3-4 4-15,-2-3-5 0,-5-3 0 16,-5 1 0-16,-5-9 0 0,-5 2 1 16,-4 0 2-16,-8-1 1 0,-6 4-1 0,-10 1 4 0,-3 2 2 15,-8 3 1-15,-4 3 2 0,-5 2-1 16,-5 3-4-16,-1 1-1 0,-8 3 1 0,-3 2 0 16,-7 4 5-16,-2 3-4 0,-5 4-1 0,-2 3 0 15,0 0-2-15,-1 6 1 0,3 2-1 0,2 1-4 16,4 3-1-16,6 0 0 0,4-1-1 0,7 1 1 15,5 0 1-15,8-3-1 0,4 3-2 16,9-6 1-16,3 0 0 0,7-3 1 0,3-5 6 16,4-2-2-16,2-5-1 0,3-3 0 0,-2-5-2 15,-1 0 3-15,-1-4 1 0,-1 1-2 0,-4-4-4 16,-1-1 2-16,-3-2 0 0,-4-1 5 16,-2-2 3-16,-8-1-2 0,0 0-1 0,1 3-2 15,-8-5 2-15,0 6 0 0,-2 0 1 0,0 1 0 16,-4 5-5-16,0 0 0 0,1-1 1 0,0 4-1 15,0-1 0-15,-2 4 0 0,3 3-3 16,-2 2-2-16,0 1-2 0,1 5 1 0,-3 3 0 16,0 4 1-16,1 4-2 0,0 1 2 0,2 3 0 15,3 2 4-15,1 2 1 0,4 2-2 0,0-2 0 16,5 0-2-16,5-3-1 0,1 0 2 16,1-3-2-16,7-8-7 0,-1-4-7 0,5-6-4 15,-1-3-4-15,2-4 7 0,2-5 9 0,-3-5-2 16,-3-6 6-16,2-3-1 0,-5-4 2 0,2-3 4 15,-3-3 0-15,0-5 3 0,-2-4-3 16,6-6 1-16,-2-5 0 0,-3-6 1 0,-3-4 4 16,-5-5-3-16,0 2 3 0,-5 4-1 0,0 4 3 15,-5 4 7-15,-1 10 3 0,-2 3 6 0,-4 7-3 16,1 3 1-16,-3 7 0 0,0 5 3 16,3 3 1-16,-1 8-5 0,0 4-2 0,1 2-9 15,4 4-8-15,-2 2-7 0,-1 6-1 0,0 6 0 16,-3 11 2-16,-2 9 1 0,5 5 0 0,1 9 3 15,1 6 5-15,5 9-2 0,0 5 0 16,0 6-3-16,3 5-5 0,-1 1 5 0,2-5 0 16,2-7 4-16,1-12 0 0,3-10-4 0,7-9-1 15,-1-4 0-15,5-9 5 0,2-2-3 0,-1-4 1 16,2-6 1-16,-1-7-4 0,0-3 8 16,3-9 1-16,-3-2 2 0,0-5 2 0,-1-4-4 15,-1-1-3-15,-3-5 0 0,1-4 4 0,-1-1-3 16,2 0 1-16,-4-2-3 0,0 1-8 0,-1-2 9 15,-2 2-1-15,-6 2 2 0,-3-1 2 0,0 2-5 16,-6 6 0-16,-1 3 0 0,-1 2 5 16,-3 3-3-16,0 3-1 0,1 5-2 0,-3 2-10 15,2 2 6-15,-4 2-2 0,0 3-1 0,0 9 4 16,-5 3-4-16,2 5 1 0,0 6 2 0,0 2 0 16,2 3 0-16,6 0 2 0,2-2-2 0,1 3-7 15,3-3 7-15,2-2-1 0,3-1 0 16,10-1 3-16,2-3-9 0,10-2-1 0,4-3-3 15,8-6 3-15,5-1-1 0,4-7 3 16,1-4 2-16,0-5-6 0,-3-3 9 0,-3-3 1 0,-9-3 5 16,2-3 0-16,-1-4-1 0,-3-2-2 15,0-1-2-15,-7-2 4 0,-3-2 1 0,-5-3 2 16,-7-1-3-16,-3 0-4 0,-3-1 7 16,-6 2-3-16,-1 2 5 0,-7 6 7 0,0 1-11 15,-7 3 1-15,0 6-2 0,-5-1-2 0,-4 5 2 16,-4 1 1-16,-4 3-3 0,-8 4-3 0,1 3 3 15,-4 4-1-15,3 4 3 0,3 2 4 0,6 4-7 16,0 4 0-16,10 2-2 0,-1 2-2 16,9 3 4-16,3 0 2 0,8-2-2 0,2-2-5 15,10-2 5-15,4-3-1 0,9-4 4 0,1-4 5 16,10-3-7-16,1-4 2 0,6-3-3 0,3-2 0 16,-3 1 4-16,0-3-1 0,-4 0 0 15,-7 0-3-15,-7-1 1 0,-2 2 0 0,-4-2 2 0,0 2 5 16,-1-1-7-16,-4 2 0 0,-1 2-2 15,-2 0-4-15,-1 1 6 0,0 1-2 0,-1 2 1 16,-2 2-4-16,1 2 2 0,3 1 0 0,-1 0 4 16,3 4 6-16,6-3-6 0,-4 3-1 15,5-4-2-15,-2-1-2 0,-5 0 6 0,-1-5 0 16,1 1-2-16,-3-3 1 0,1 0-3 0,2-2 0 16,-2 0 3-16,5-3 5 0,-3 1-6 0,0-5 1 15,1 1-2-15,1-2-5 0,0-3 8 16,-1 2-1-16,3-5 4 0,-3-2-2 0,4 0-1 15,-3-3 0-15,3 3-2 0,-4 2 4 0,5 0-4 16,-6 1 2-16,5 2 0 0,-5 1-2 0,0 3 7 16,-1 3-1-16,-1 2-1 0,-1 0-2 15,0 5-2-15,-1 1-3 0,-3 3 3 0,3 3 5 16,2 3-6-16,-3 4 2 0,1 0-4 0,-2 2-2 16,4-1 6-16,1 0 0 15,-2-2 2-15,3-3 1 0,1-2-2 0,-2-2 2 0,-1 1 3 16,-5-5 4-16,2-1-2 0,-4-3 2 0,4 0-4 0,-1-2-3 15,2 0 5-15,0-3-1 0,0-2-3 16,1-2-8-16,-3-1-11 0,3-3-14 0,0-3-11 16,-5 0-12-16,1-6-25 0,-5-1-27 15,-1-5-40-15,-6-3-98 0,-5 5-216 0,-7-2-1023 16</inkml:trace>
  <inkml:trace contextRef="#ctx0" brushRef="#br0" timeOffset="64514.0145">5636 11162 2146 0,'-19'2'205'16,"5"-2"26"-16,-5 0-44 0,19-3-59 0,16-1-56 16,8-3-29-16,13-6-7 0,11 1 2 0,15-3-4 15,11-1-12-15,2 3-6 0,6 0-4 0,4 5-2 16,-8 1-6-16,-2 0-22 15,-4 2-43-15,-4 0-83 0,-4 2-145 0,-2-1-525 16,-1 1-773-16</inkml:trace>
  <inkml:trace contextRef="#ctx0" brushRef="#br0" timeOffset="67784.178">8812 11344 1 0,'0'-15'575'16,"0"-4"-255"-16,2-4 12 0,1 4-32 0,6 0-25 16,-1 1-15-16,1 1-43 0,3 2-45 0,-1 1-37 15,3-2-27-15,4 2-22 0,3 1-17 0,6 2-13 16,3 3-12-16,1 3-8 0,2 5-10 0,-1 7-5 15,-2 4-5-15,-3 7-5 0,-3 3 2 16,0 7 0-16,-1 3 0 0,-5 4 0 0,-2 1 3 16,-2 3 2-16,-9 2 1 0,1 2 3 0,-11-2-3 15,2-3-1-15,-6-6-3 0,-1-4 0 16,-1-5 0-16,0-3-3 0,0-7 3 0,-1 0-3 16,2-5 4-16,3-1 6 0,2-6 6 0,1-2 3 15,3-7-8-15,4-3-11 0,4-6-11 0,4-6-6 16,10-4 1-16,8-2 0 0,3-4 2 15,9 0-1-15,3-1 1 0,2-1 0 0,-2 2 0 16,2 0 2-16,-4 3 0 0,-3 3 1 0,-6 0 0 16,-2 4 1-16,-4 3 3 0,-8 1 5 15,-4 4 4-15,-5 2 1 0,-2 5 6 0,-6 1 3 16,-2 3-2-16,0 3 0 0,-1 1-10 0,-1 2-9 16,-5 4-4-16,-3 3-2 0,-3 6 4 0,-4 1 0 15,-3 5 2-15,1 2-2 0,0 0 1 16,3 1-2-16,3 0 0 0,0 0 1 0,8 1-3 15,3-2 1-15,6 3 0 0,6-2 0 0,6-2 3 16,7-2 0-16,8-7 4 0,9-4-1 0,10-7 2 16,7-3-3-16,2-6-1 0,5-7 0 0,-1-6-3 15,-2-4-2-15,-2-5 0 0,-3-4-1 0,1-5 3 16,-3-2 2-16,-1-5 1 0,-3-5-2 16,0-5 0-16,-7-1-1 0,-3-4 0 15,-4 2 4-15,-9 0-1 0,-10 3 0 0,-3 4 0 0,-8 4-3 16,-5 3 4-16,-5 4 1 0,-4 3 1 15,-3 3 5-15,-3 6 2 0,-1 7 4 0,-4 4 3 16,-2 6 2-16,-3 5-5 0,-3 4-4 0,3 4-3 16,-5 7-6-16,0 8 2 0,0 6 0 15,-1 6-1-15,5 9-1 0,1 2 0 0,5 7-3 16,4 6-1-16,4 3 6 0,2 8-2 0,5 0-3 16,1 4 2-16,6 2-8 0,1-3 6 0,1 0 2 15,2-3 1-15,2 0 1 0,4-6-2 0,1-5 0 16,-2-6-1-16,3-7 2 0,1-6-1 0,1-5 1 15,1-4 0-15,-1-3-2 0,1-5 4 16,0-5-1-16,0-2 2 0,-1-5 0 0,3-4 0 16,-1-3-2-16,-1-2-5 0,-1-4 4 0,0 0-7 15,-2-3 4-15,-2-3 2 0,-2-1-4 0,-5 0 7 16,-1-3-4-16,-2 0 2 0,-2-2 1 16,-2 2-3-16,-1-2 0 0,0-3-4 0,-3 1 3 15,-1-4-4-15,-2-2 3 0,-2-4 3 0,1 3-4 16,-2 0 4-16,0 0-1 0,0 1 0 0,1 3 0 15,2 0 0-15,1 1-2 0,2 6-2 16,-2 3 2-16,4 6-4 0,1 0 4 16,-1 3 2-16,2 3-5 0,1 3 5 0,-2 0-8 15,2 0-4-15,0 3 1 0,0 0-2 0,2 2 5 16,-2 4 1-16,1 1 4 0,1 1-4 0,-1 1 4 16,1-2 2-16,-1 1-3 0,2 0 5 0,2-1-1 15,-3-2-1-15,-1-2-1 0,1-1 0 0,-1-1-2 16,0-3 0-16,-1 0 4 0,0 2-2 0,0-3 0 15,0-2 3-15,2 2-3 0,-2 0 7 16,0-1-1-16,0 1 0 0,0-1 1 0,-2 0-4 16,2-1-1-16,0 0-2 0,-1 1 1 0,1-3-4 15,0 2 5-15,-1 0-1 0,1-1-1 0,-2 1 6 16,2 1-6-16,0 1 0 0,0-1 4 16,0 1-7-16,0-2 0 0,0 2-1 0,-1 2 0 15,1-2-3-15,0 0 4 0,0 0-1 0,0 0-2 16,0 0 6-16,0 0-2 0,0 0 2 0,0 0 0 15,1 0-5-15,-1 0 3 0,0 0 1 16,0-2 2-16,0 4-1 0,0-4 2 0,0 2 0 16,0 0-2-16,0-1 7 0,0 0-6 0,0-1-1 15,0 1 4-15,0-3-11 0,0 3 6 0,-1-1 1 16,1 2-2-16,0-2 2 0,0 2 1 16,-1-1 1-16,0 0-2 0,1 0 6 0,0 0-6 15,-1 1 0-15,1-2 3 0,0 1-10 0,0 0 6 16,-4 0-1-16,4 1 0 0,0-2 5 0,-1 2-2 15,1 0 2-15,-2-1-4 0,2-1 5 0,-1 2-3 16,1-1-1-16,-1 1 2 0,1 0-9 0,0 0 6 16,-1-1-1-16,1 1 1 0,0 0 2 15,-1 0 0-15,1-1 0 0,-2 1-1 0,2 0 3 16,0 0-4-16,0 0-3 0,2 1 1 0,-2-1-12 16,0 0 2-16,0 1 0 0,0 3 0 0,1 0 7 15,-1 3 2-15,2 2 3 16,1-2-2-16,4 0 6 0,-2 2-5 0,4-2 1 0,2 2 4 15,6-2-8-15,4-3 7 0,5-3 0 16,1-2-1-16,6-1 4 0,3-4-2 0,1-1 0 16,-3-1-1-16,5-4 1 0,-4-1-1 0,3-5 0 15,-4-1 4-15,0-1-10 0,-3-5 6 0,-2-2 1 16,2-4-2-16,-1-3 7 0,-3-3-4 16,2-4 0-16,-8-4-2 0,0-1 3 0,-2-1-6 15,-5 0 0-15,-3 0 3 0,-1 4-9 0,-6-2 9 16,-2 6 0-16,-4 1-3 0,-2 7 4 0,-3 4-1 15,-1 3-2-15,-1 4 1 0,-1 2-1 0,-2 4-1 16,0 4-2-16,-1 3 4 0,-1 5-6 16,0 0 1-16,-2 6 1 0,-1 4-4 0,0 5 6 15,-3 4-1-15,0 5 3 0,1 3-4 0,-1 4 4 16,4 5 0-16,-1 8-2 0,4 1 3 0,-2 5-5 16,2-1 2-16,-1 6 1 0,2 1-3 0,1 6 7 15,4 0-3-15,1 2-1 0,3-2 1 16,4-3-3-16,1-4 2 0,8-6-2 0,3-3 5 15,4-6-3-15,1-6 1 0,4-5 3 0,0-6-5 16,4-3 9-16,2-7-5 0,1-3 3 16,3-5 1-16,1-3-4 0,0-6 2 0,1-2-3 15,-6-2 3-15,2-7-2 0,-1 0 0 0,-4-2 2 16,0 0-4-16,-3-2 7 0,-3 0-3 16,-4 0-2-16,-5 0 3 0,0 3-5 0,-2 1 2 15,-4-2-1-15,0 0 2 0,-3 2-5 0,-1 4 3 16,-1-2 1-16,-2 2-3 0,1-2 5 0,-1 4-2 15,-2 0-2-15,1 1 1 0,-1 2-3 16,2 0 2-16,0 2-2 0,2-1 1 0,-1 3 0 16,1-1-1-16,-2 2 3 0,2 0-5 0,1 0 4 15,0 2 1-15,0 1 0 0,0-3 0 0,-2 6-4 16,2-3 1-16,0 0-1 0,0 0 0 0,-1 0 2 16,2 0 0-16,-1 0 0 0,0 0 0 0,0 0 2 15,0 0-1-15,0 0 0 0,0 0 1 16,0 1-5-16,0-1 2 0,0 0 0 0,0 0 0 15,0-1 4-15,0 1-2 0,-1 0-1 16,1 0 0-16,0 0 0 0,0 1 1 0,0-1-2 0,0 0 2 16,-1 1-6-16,1-1 1 0,-1 1 0 15,0 1 1-15,-4 1 3 0,1 0 0 0,-1 4 0 16,-1-2-2-16,1 4 0 0,-3 0 0 0,-2 5 0 16,2 0 3-16,-4 4-4 0,2 0 2 0,4 2 1 15,-1 2 0-15,-1-1 0 0,1 2 0 16,-1 2 1-16,2 0-3 0,1 0 2 0,1 1 0 15,4-2-1-15,2-2 3 0,2-2-4 0,4-6 0 16,6 0-1-16,6-7-5 0,7-5-3 0,5 0-12 16,6-5-9-16,4-2-8 0,7-2-4 0,4-6-7 15,2-2-9-15,1-2-9 0,-2-4-6 16,-3-3 8-16,-2-3 11 0,-4 0 16 0,-4-6 14 16,-2 5 10-16,-6-2 9 0,-6 3 2 0,-6 2 3 15,-2 2 5-15,-7 1 3 0,-2 2 9 0,-4 5 7 16,-3 1 5-16,-3-1 7 0,-4 2 4 15,-2 1 2-15,0-1-1 0,-2 6-1 16,-2-1-5-16,-1 3-5 0,1-1-6 0,-1 4-6 16,-4 2 0-16,0 2-8 0,-5 5 1 0,-4 1 1 15,-3 6-4-15,-3 0 6 0,1 5-2 0,1 2-2 16,-1 1-3-16,7 4-4 0,2 1 0 0,8 2-1 16,4-1 2-16,4 4-2 0,2-4 0 0,8 1 0 15,2-2-3-15,11-1 4 0,5-2 0 16,13-4 2-16,7-4-2 0,4-4-1 0,5-6 0 15,4-9-1-15,0-4 2 0,2-4 1 0,-1-7-3 16,-7-2-1-16,0-6 0 0,-1-3 1 0,-6-5 3 16,-3-2 0-16,-4-7-2 0,-3-1-2 0,-3-6 1 15,-1-3-1-15,-8-2 5 0,1-5 0 16,-7-2-1-16,-6 1-1 0,-1-1-3 0,-8-2 6 16,-6 0-1-16,-3 6 2 0,-3 5-1 0,-5 10-2 15,-3 6 1-15,2 6-1 0,-3 5 5 16,4 8-3-16,-2 6 2 0,6 7-3 0,1 4-4 15,2 3 0-15,1 7-1 0,-3 7 3 0,1 7-1 16,1 6 0-16,-1 4-2 0,1 5 0 0,5 6 1 16,1 7-1-16,5 4 2 0,-1 3 1 15,3 4-6-15,-2-3 5 0,1 5-2 0,-2 2 3 16,4-1 0-16,0 0-2 0,4-9 1 0,2-4-3 16,6-11 4-16,2-7 2 0,1-8-3 0,0-6 1 15,1-8-2-15,-4-6 1 0,2-2 4 16,0-9 2-16,2-3 1 0,2-2-4 0,1-7-1 15,0-2-1-15,2-3 1 0,-1-3 3 0,-3-1-3 16,1-2-1-16,2 2-2 0,-4 1-2 0,0 3 5 16,-5 4 0-16,-1 2 1 0,-4 5 0 15,0 1-5-15,0 5-1 0,0-1 1 0,-5 2 2 0,-2 2-1 16,-2 1 0-16,2 2-5 0,-3 0-1 16,1 4 3-16,4 1 0 0,-3 1 4 0,2 4-3 15,1 0 2-15,2 5-3 0,0-2 4 0,-2 0 5 16,0 0-5-16,4-1 1 0,0-1-3 15,0-2-3-15,4 1 6 0,3-4 0 0,3-1 1 16,4-1 1-16,-1-4-5 0,3-1 0 0,-1-2 2 16,-1-3 2-16,-5-1-1 0,-1-1 0 15,-2-3 0-15,1 2-8 0,-2-1 8 0,0-1 1 16,-1-1 1-16,-3 2 2 0,-2 0-4 0,0-2 0 16,1 1-2-16,-2-1 6 0,-2-1-3 0,0 4-2 15,3-1 0-15,-3 1-3 0,0 1 2 0,-1 1 3 16,-1 0 1-16,0 3-4 0,1 0-1 15,-4 0-3-15,0 2 3 0,0 1 0 0,0 0-3 16,1 0 0-16,-1 0-5 0,2 3 0 0,-1-1 5 16,3 3 1-16,1 1 2 0,2 1 1 0,-2 2-1 15,0 2-1-15,3 0 0 0,2 1 5 16,-1 2-1-16,0 0 1 0,1-1-2 0,-1 2-9 16,1-1 8-16,2-3 0 0,2 0 4 0,2-3 4 15,3-2-6-15,4-3-1 0,0 0-1 0,6-6 3 16,1 0 0-16,4-4 3 0,-3-4-4 0,2 1-6 15,5-5 7-15,-1-2 0 0,-3-5 4 16,4-2 2-16,0-5-7 0,0 1-1 0,-5-2 0 16,2-1 5-16,-5 1 0 0,-6 2 1 0,-4-1 0 15,-3 1-6-15,-7 2 4 0,-4-1 0 16,-4 3 2-16,-3 1 3 0,-3 1-5 0,-3 1 0 16,-2 3-1-16,-3-1 0 0,-1 3 1 15,0 3 2-15,-3 3-1 0,1 4-3 0,3 2 0 16,-2 4-2-16,0 3 2 0,0 4 1 0,0 3-4 15,-3 6-1-15,2 6-2 0,2 1 3 0,-4 4 3 16,6 3 0-16,3 6 0 0,3 3-6 0,4 6 4 16,4 5-1-16,3 6 3 0,5 1 3 0,5 2-5 15,2 7-1-15,2 0-2 0,0 6-2 16,4 1 7-16,-2-1 0 0,-1-1 1 0,0-2-3 16,-2-2 2-16,-6-1-2 0,-4-3 3 0,-5 1 5 15,-2-6-4-15,-3-4 0 0,-3-6-2 0,0-9-1 16,-4-3 3-16,-2-7-1 0,-1-4 1 0,-4-2-5 15,-3-5 0-15,-2-5-14 0,-3 0-18 16,0-2-32-16,-5-4-73 0,-3-4-225 0,0-3-777 16,-3-12-623-16</inkml:trace>
  <inkml:trace contextRef="#ctx0" brushRef="#br0" timeOffset="71630.3058">15868 10794 906 0,'-3'-7'346'0,"-2"0"30"0,2 0-62 16,2 2-25-16,0 2-56 0,0 2-73 0,1 2-67 16,-3 3-49-16,1 0-18 0,1 1-1 0,-1 3 13 15,-5 4 10-15,4 0-1 0,-5 0 3 16,3-1-7-16,-1 2-4 0,-3-2-4 0,6 0-10 16,-3-3-6-16,4 2-5 0,0-4-3 0,1 0-2 15,1-3 1-15,0 0 0 0,1-3 4 16,-1 0 12-16,1 0 9 0,0-1 8 0,0-2 3 15,4-1-7-15,-1-3-11 0,4-6-9 0,-3 2-3 16,3-4-6-16,-3-3 3 0,-1 2-2 0,-3-4-3 16,-1-2 2-16,-3-1-5 0,-4-2 0 15,-1 0-1-15,-3-2-2 0,-1-3-1 0,-6 5-3 16,3 2 3-16,-4 6-5 0,1 1 4 0,-2 3 0 16,0 5-7-16,-1 5 6 0,-4 4-3 0,-5 6 1 15,-7 6 4-15,2 5-2 0,-6 5-2 16,-3 6 0-16,-2 4 1 0,-1 5 0 0,-3 0 5 15,6 2 1-15,1 5-4 0,5 2 3 0,6 7-3 16,5 5 1-16,7 4 2 0,7 5-5 16,6 3 2-16,9 0-1 0,9 0 0 0,8-3 3 0,9-9-1 15,11-6 1-15,6-12-2 0,11-7 6 16,3-10-5-16,6-9 0 0,4-5 2 0,2-10-7 16,-1-7-1-16,2-6 0 0,-5-6-3 0,-2-5 1 15,-3-3 1-15,-7-5 2 0,-4-7-1 0,-3-2 2 16,-5-2-1-16,-3-3 1 0,-5 1 3 15,-9 0-4-15,-7 2 3 0,-2 2 1 0,-8 4 2 16,-6 4 2-16,-4 5 3 0,-5 5 1 0,0 3-3 16,-8 5 3-16,2 1-5 0,-2 6 3 0,-5 2-1 15,-2 5-3-15,-4 4 0 0,4 4-2 0,-2 7 0 16,0 3 0-16,-3 4-2 0,5 4 2 16,1 3-3-16,6 1 1 0,-1 2 2 0,9 0-3 15,1 1 4-15,6-2-1 0,5 0-2 0,4-1 3 16,5-2-2-16,5-3 4 0,8-4 1 0,4-4 0 15,6-4-1-15,0-4 0 0,-2-5-3 16,3-4-2-16,-3-3 2 0,-2-5-4 0,-2 0 0 16,-2-6 1-16,-1 1-2 0,-6-4 5 0,-4-1 1 15,-2 3 1-15,-3-2 0 0,-4 0 0 0,-2-2 1 16,-2-1-3-16,-1 1 6 0,-2 0-4 16,1-1-1-16,-4 0 2 0,0 1-3 0,-2-1 3 15,-1 3 1-15,1 4 5 0,0 1 0 0,-4 5 4 16,5 2-1-16,0 2-6 0,1 2-1 15,0 4-13-15,0 2 0 0,-1 2-2 0,1 6 1 16,-2 4 8-16,1 5 0 0,1 2 4 0,1 1-3 16,1 2-2-16,1-1 1 0,7 0 0 0,-1-1 1 15,3-3 1-15,5-2-1 0,2 0 1 16,0-6-2-16,3 0 3 0,-1-5 1 0,1-3 0 16,-1-4 0-16,0-1-2 0,-1-7 1 0,3-2 0 15,-4-6 2-15,-1-1-2 0,1-4-2 0,-2-1 3 16,-2-7-2-16,-2-4 2 0,3 2 0 0,-5-2-1 15,0 0 0-15,-1 3 3 0,0-2-2 16,0 3-2-16,-1 3 5 0,0 4-9 0,0 2 3 16,2 4 0-16,-3 0-6 0,-2 5 9 0,4 3-6 15,-3 1 1-15,-1 5-1 0,0 6-4 16,5-2 4-16,0 6-2 0,5 3 5 0,4 3-6 16,2 6 5-16,-3 3 2 0,3 3-5 0,-2-1 4 15,-3 5-1-15,0-1-1 0,-1 1 2 0,-2 2-2 16,-2 0 2-16,-3-1-3 0,-1 0 4 15,0-4 1-15,-5-1 0 0,0 0 0 0,-4-4-3 16,-2-5 2-16,0-2 0 0,-2-7-1 0,3-4 0 16,2-1-2-16,-2-8-3 0,1-3-5 0,0-6-4 15,2-6-5-15,0-2-3 0,3-10 0 16,4-1-9-16,4-7-11 0,6-5-9 0,3-6-6 0,9-3 8 16,5-4 12-16,2-2 12 0,2-1 12 15,-5 1 7-15,-6 5 3 0,-1 6 6 0,-4 3 5 16,-2 4 8-16,-2 4 13 0,-1 4 15 0,-4 4 10 15,4 6 2-15,-5 8-4 0,-2 1-8 16,2 6-13-16,-6 4-8 0,3 1-10 0,-3 7-5 16,1 3-4-16,4 5-4 0,-2 8 2 0,2 7 4 15,0 8 2-15,-2 2 3 0,0 5-2 0,-1 0-3 16,0 2-1-16,0 1 0 0,-3 3 2 0,1 5 4 16,-3 2-3-16,-1 5-9 15,-3 1-13-15,-4 1-29 0,0-3-32 0,-2-4-37 16,2-7-35-16,-2-9-21 0,-1-5-23 0,0-11-24 0,-2-12-23 15,4-4-30-15,-1-8-30 0,-3-5-35 16,-1-5-7-16,-1-6 36 0,0-6 71 0,-3 0 95 16,-1-4 70-16,3-2 42 0,-3-2 24 0,1 1 34 15,3-2 55-15,1 0 77 0,0-1 76 0,4 3 42 16,2 2 4-16,4-1-25 0,3 4-40 16,3 0-33-16,4 0-28 0,1 2-32 0,3 0-22 15,6 1-21-15,4 2-11 0,1 0-4 0,5 2-5 16,1 0-5-16,5 6-6 0,-1-1-2 0,3 5-9 15,-3 1-5-15,-4 3-8 0,-1 3-10 16,-4 3-6-16,-5 4-7 0,-3 2 1 0,-4 7-1 16,-1 1 5-16,-2 3 0 0,-5 6 2 0,0 0 2 15,-4 4 1-15,-2 2 3 0,-2 2-1 16,-2-1-4-16,0 2-2 0,-1-1-3 0,-2 0 0 0,1-1 0 16,5-1-3-16,1-3-2 0,3-1-5 15,5-7 6-15,2-2 3 0,2-6 9 0,5-5 11 16,2-5-3-16,3-4-1 0,3-3-6 0,4-6-1 15,0-3-1-15,1-4 0 0,-2-3-1 0,-6-2-4 16,-1-3 1-16,-3-3-2 0,-3-1 2 16,1-4 5-16,-6 4-6 0,-2-4-3 0,-3 4 0 15,2 0-4-15,-5 0 3 0,-4 1 0 0,-5 3-1 16,-5 0-5-16,-3 4 0 0,-4 5-2 16,-2 1 0-16,-5 6 0 0,5 2-3 0,-6 6-1 15,1 2-5-15,-2 2-2 0,-2 3-10 0,0 6-20 16,1-1-40-16,-1 8-70 0,4-1-123 0,5 4-381 15,3-2-1027-15</inkml:trace>
  <inkml:trace contextRef="#ctx0" brushRef="#br0" timeOffset="72944.9476">18632 10928 213 0,'-17'-5'448'16,"-1"-4"-162"-16,-5-5 38 0,12 5-44 15,5-1-9-15,1 3-41 0,3-2-30 0,1-1-29 16,2 1-25-16,3 0-22 0,3 0-33 0,2 0-23 15,2 2-18-15,7-1-10 0,2 2-5 16,5 1 2-16,5 1-3 0,1 6-6 0,5 4-5 16,-1 3-11-16,1 4-1 0,-4 7-6 0,-2 1-3 15,-5 3 0-15,-5 4 1 0,-1-1 7 0,-7 5 0 16,-3 3 2-16,-4 0 1 0,-5 4-4 0,-4-4 7 16,-3 3 1-16,-2-5 1 0,-2-4 2 0,-4-4-9 15,3-4 1-15,-3-6 0 0,1-3 0 0,-2-2 1 16,0-4 1-16,-1-2-1 0,5-4-3 15,1-3 6-15,-1-4-4 0,5-4-1 16,-1-2-2-16,3-5-6 0,0-2-2 0,3-2-1 16,1-4 1-16,2-2-2 0,1-1 1 0,6-1-4 15,-2-2 0-15,4 3 1 0,3 0-1 0,3 0 2 16,1 1-4-16,2 4 1 0,-1 2 4 0,2 3-3 16,-2-2 2-16,3 4 0 0,-2 1-3 0,2 4 2 15,-3 1-4-15,1 5 5 0,-2 3 0 16,-1 0 2-16,0 2 2 0,-4 3-7 0,3 3-2 15,-1 1 2-15,2 6 3 0,-2 5 1 0,2-1 1 16,-2 3-1-16,-1 5-6 0,0 0 7 0,-2-1 1 16,0 2 2-16,-5-1 8 0,2-1-10 15,-2 1-1-15,-3 0-4 0,3 1-5 0,-4-3 1 16,1-5-3-16,-3-2-3 0,0-4-4 0,0-4 1 16,-2-4 0-16,2-1 6 0,0-2 6 0,-1-2 1 15,0-3 3-15,1-2-6 0,-1-6 1 16,1-1-1-16,1-4-2 0,3-1-1 0,1-5-7 15,4 1 5-15,4-3 3 0,1 0 1 0,2 1 11 16,0 2-8-16,2 3 2 0,-3 1-1 16,1 3 0-16,-1 1 8 0,1 1 4 0,-2 3 0 15,0 1-5-15,-1 2 2 0,-1 5-5 0,0 1 0 16,-2 5 3-16,3 3-6 0,0 5 0 0,-2 1-1 16,3 8 2-16,-1 3 2 0,0 1 0 0,3 0 3 15,0 1-4-15,0 0 1 0,4 1 2 16,0-2 2-16,2-2 5 0,0-2-3 0,8-4-1 15,1-2 0-15,2-2 0 0,2-6 2 0,0-6-3 16,2-4 1-16,-4-5-3 0,-3-2 1 0,-8-1 3 16,1-6 1-16,-5-2 7 0,0-2-4 15,-1-3 2-15,-3-2-5 0,1-2-1 0,-4-2 3 16,-2 3 0-16,-2-1 2 0,-2 2-1 0,-2 4 2 16,-3 3 3-16,-4 3 5 0,-1 5 7 15,-3 0-3-15,-2 5-2 0,-1 3-9 0,-5 3-9 16,-1 2 1-16,-4 2-1 0,-1 5 0 0,-1 5-3 15,3 2-1-15,0 0 0 0,5 2-1 16,1 3 5-16,3 1-4 0,6 1 0 0,2 3-2 16,5 1-1-16,1 1 4 0,5-2 0 0,7 0 2 15,4-6-2-15,4-5 2 0,2 0 0 0,5-4 1 16,2-3 6-16,5-5-5 0,0-2 0 0,-2-6-1 16,-3 0-2-16,-1-4 2 0,-2-1 1 0,-6-2 1 15,1-3 0-15,-4-3 0 0,-3 2 1 0,0 0-2 16,-2-1 5-16,-3 1-3 0,-1 2-2 15,-3 0 1-15,-3 2-3 0,1 1 5 0,-2 2 1 16,-1-1 2-16,3 3-1 0,-4 4 1 0,-2 1-2 16,1 1-1-16,0 2-5 0,-1 2-8 15,2 1-5-15,-1 2 2 0,2 3-2 0,-1 5 9 16,0 0 2-16,4 4 0 0,-3 0 0 0,3 3-1 16,-1-2 0-16,3 3 1 0,-2 1 2 0,3-1-3 15,1-2 0-15,2-4 1 0,3-1-2 16,4-4 3-16,2-2 2 0,-1-4-1 0,1-5 2 15,-1-3 0-15,1 0 1 0,-1-5 0 0,2 1 1 16,2-4-1-16,0-3-4 0,-4-4 0 0,1-2 1 16,-4-2 3-16,4-2 2 0,-2-2 1 0,5-1-3 15,-4 2-3-15,2 2-1 0,0 1 0 16,0 5 3-16,-2 2 0 0,-1 5 3 0,-4 1 5 16,-3 5-3-16,-3 3 1 0,0 2-5 0,-2 2-4 15,0 3 0-15,0 5-3 0,-4 1 3 0,-1 5-2 16,3 5 4-16,-5 2 2 0,0 2-3 0,-3 0 1 15,0 1-7-15,2 0 6 0,-2-3 1 16,1 0 1-16,2-1 0 0,3-3-1 0,0-3 0 16,5 0 0-16,3-1 3 0,3-3-6 0,7-3-6 15,2-3-25-15,5-2-32 0,8-1-38 16,0-3-94-16,9 0-261 0,6-3-1281 0</inkml:trace>
  <inkml:trace contextRef="#ctx0" brushRef="#br0" timeOffset="74162.2265">22526 11146 21 0,'-11'-5'549'0,"1"-3"-252"16,-4-5 37-16,3 4-40 0,4-2-10 0,-1-1-37 15,6-3-43-15,1 0-37 0,1-1-34 16,2-3-37-16,6-4-28 0,0-2-17 0,5-4-1 16,3-2-5-16,6-3-3 0,-1 2-1 0,5-5-8 15,4 1-4-15,1-2-7 0,3-1-4 16,-4-4-2-16,-5 0 1 0,-4 1 4 0,-4 1-2 16,-4 4-1-16,-6 4 1 0,-5 2 2 0,-4 6 3 15,-4 6 1-15,-4 3 0 0,1 5-9 0,-3 6-3 16,-1 1-9-16,-6 5-3 0,-4 4 0 15,-6 7-3-15,-5 2 2 0,-1 6 0 0,-4 3-2 16,7 2 3-16,3 4-2 0,6 1 0 0,5-2-1 16,7 1-1-16,9 2 2 0,4 1-1 15,8-4 3-15,7-1-1 0,6-5 0 0,7 1 2 16,4-2-3-16,11-2 2 0,-2-1 0 0,-1 1 1 16,-2 0-4-16,-9 1 2 0,-1 2-2 0,-9-1-1 15,-3 3 6-15,-5-3-6 0,-5 5 2 0,-4-1 0 16,-1-1 1-16,-3 0 1 0,-4-4 1 0,2-2 2 15,-2-1-1-15,-1-7 3 0,1 1-1 0,-3-3-1 16,5 0 2-16,-1-3-6 0,0-3 5 0,3-1 8 16,3-2 9-16,-1 0 8 15,1-3 0-15,7-4-8 0,6-4-10 0,9-6-3 16,8-2-8-16,6-1-2 0,10 0 4 0,2-4-6 0,0 3 4 16,7-3 1-16,-5 2-6 0,-4 1 5 15,-5 1 2-15,-2-1 1 0,-4 0 2 16,-1 0 0-16,-9 0 4 0,-2 1 3 0,-5-1 7 0,-3 2 1 15,-5-3 0-15,-1 2-3 0,-3-1-4 16,-1 1 0-16,-6 1-2 0,-2 1 2 0,0 2-5 16,-3 3 2-16,-3 4-4 0,0 3-4 0,-8 3 1 15,2 3-6-15,-8 4 2 0,-3 5-2 0,-6 4 0 16,-1 4 4-16,-1 4-1 0,0 1 1 16,4-1-1-16,5-1-2 0,7 2-2 0,5-5-1 15,5 3 2-15,10-1-2 0,7-4 3 0,8 1 2 16,12-2-2-16,10-2 4 0,15-3 0 0,7-4 1 15,8-3 0-15,5-5-2 0,1-2-2 0,0-2-1 16,1-5 2-16,-8-2-1 0,-7-3 1 0,-1-5 1 16,-5-3-2-16,-5-1 3 0,-4-6 2 15,-7 1 0-15,-5-1 2 0,-8-1-1 0,-7 7 1 16,-6 0 0-16,-8 4 3 0,-2 2-1 0,-6 1 1 16,-7 4-2-16,-2 2-8 0,-2 6 2 15,-5 1-4-15,-7 5 0 0,-3 3 2 0,-11 6 0 16,-2 3-1-16,-3 6-1 0,-3 1 2 0,0 7-4 15,4 0 4-15,8 5 1 0,5 1-5 0,7 8 3 16,11 3-1-16,8 3 0 0,6 1 2 16,9 1-3-16,4 2 1 0,6 2-2 0,2 1 4 15,1 3-5-15,-1 0 3 0,-2 2 2 0,-4-1-3 16,-3 1 8-16,-7-1-5 0,-7 0 0 16,-4 1-1-16,-7-4-5 0,-3-4 4 0,-4-4-2 15,-4-8 1-15,1-6-6 0,-3-6 1 0,1-5-1 16,2-4-6-16,1-8 1 0,5-4-13 0,1-3-11 15,4-4-18-15,4-2-32 0,4-9-39 16,4-1-52-16,6-5-93 0,9-5-171 0,4-6-630 0,9-3-235 16</inkml:trace>
  <inkml:trace contextRef="#ctx0" brushRef="#br0" timeOffset="75133.1193">24632 10665 2290 0,'4'-15'240'0,"2"-3"-12"0,0-2-57 15,-2 9-28-15,1 4-32 0,-4 5-33 0,0 3-39 0,-2 0-24 16,1 6-13-16,-1 2-5 0,0 10 9 16,0 5 0-16,-5 3 2 0,4 5 1 0,-1 2 0 15,-1-1 0-15,2 3 0 0,2 1 1 0,1 0-4 16,4 0 6-16,0 2-2 0,5-4 1 0,6-2 3 16,5-6-7-16,0-5 2 0,2-6-1 15,3-3-2-15,-1-6 2 0,2-5-2 0,0-3 2 16,1-4-2-16,1-6 0 0,-5-4 2 0,2-4-1 15,-5-4 2-15,0 0-3 0,-3-7-2 0,-2-1 1 16,-1-1-4-16,-2-1 6 0,-1 0-1 16,-4-1 0-16,2 2-2 0,-4 3 4 0,-2 2-3 15,-3 2-1-15,1 5 3 0,0 2-8 0,-2 2 4 16,-4 3 0-16,3 2 1 0,-1 4 4 0,1 4-1 16,0 3-1-16,0 1-9 0,-1 2 0 15,-1 5-6-15,-2 4 1 0,-1 3 7 0,0 4-7 16,2 2 6-16,0 3-1 0,2 0 1 0,4 0 4 15,0 3-1-15,3-1 0 0,1 1-1 0,2 0 2 16,3 0-3-16,0-6 0 0,2-3 4 0,3-2-8 16,-2-5 4-16,2-4 2 0,-3-3-3 15,5-4 6-15,-1-4 1 0,2-1 1 0,0-6-3 16,0-2 1-16,2-6-2 0,-4 0 0 0,2-4 4 16,-1 0-3-16,-1-1 1 0,2-2-2 0,-4 2-2 15,-1 0 7-15,-4 1-4 0,-1 1 2 16,-4-1 0-16,1 6-3 0,-3 1 0 0,-3-2 0 15,0 4 3-15,0 3-3 0,0 1 2 0,0 3 2 16,-1 3-4-16,0 3 3 0,1 1-10 16,-1 2-3-16,-2 4-1 0,0 6-2 0,-1 1 7 15,-3 6-2-15,4 2 8 0,-1 0-3 0,1 3 0 16,3 1 0-16,-1 0-3 0,2 1 4 16,2 0 1-16,3-2 3 0,3-3-2 0,1-2-2 15,2-6-2-15,5-1 0 0,-3-5 3 0,6-4-2 0,1-2 5 16,1-3 0-16,5-3-1 0,0-4 3 15,3-2-1-15,-1-1-1 0,3-3 1 0,-1 3-3 16,1-6 0-16,0-3 0 0,0 1 0 0,2-4 2 16,-1 0 0-16,-2 2 1 0,-4-2-6 15,0 3 4-15,-4 5-2 0,-2-2 2 0,-5 3 2 16,-2 5-5-16,-4-2 1 0,-1 4-2 0,-2 4 4 16,-2 0 0-16,-2 3-3 0,-2 1-2 0,-1 1-5 15,0 1 2-15,0 3-1 0,1 6 2 16,3 4 4-16,0 4-3 0,0 1 1 0,0-1 1 15,3 2 1-15,2 1 1 0,-1-2 0 0,5 2 0 16,-1-2-2-16,2-2 2 0,6-2 0 16,1 1 0-16,3-3 3 0,9-4-3 0,-3-4 0 0,3 0-1 15,5-5 2-15,0-4 2 0,0-2 0 0,4-1 1 16,-1-3-3-16,-1-4 2 0,1-2 3 16,-4-4 4-16,-2-2 1 0,-2-6-2 15,-2-3-2-15,-5-1-1 0,-4 1 2 0,-5-5 0 16,-3 4 0-16,-4 2 4 0,-5 6-5 0,-2 2 2 15,-4 4 2-15,-4 3-3 0,-3 2 0 0,-2 3-7 16,-2 1-2-16,-7 2-4 0,-2 6 1 0,-8 2 2 16,-2 6 1-16,-1 5 0 0,-1 2-2 15,3 5 1-15,2 4 1 0,5 2-2 0,4 3 4 16,7 0-2-16,5-1-3 0,4-1 2 0,6-2-1 16,3 0 1-16,7-1 1 0,8 0 1 0,6 0-5 15,8-1-5-15,12-2-14 0,6 0-13 0,14 2-20 16,8 1-51-16,4-1-66 0,7-2-128 15,4-4-524-15,1-5-876 0</inkml:trace>
  <inkml:trace contextRef="#ctx0" brushRef="#br0" timeOffset="76593.3782">27422 10746 1 0,'-8'-7'0'15,"-2"0"0"-15,-5-1 175 0,5 0 184 16,4 0-34-16,-2-1-24 0,2-1-34 0,0-1-20 16,3 0-22-16,-2 0-19 0,3-2-18 0,2 2-20 15,0-2-15-15,2 2-27 0,3-1-25 16,0 1-18-16,4 0-16 0,0 1-12 0,2 3-11 15,3 0-11-15,1 3-11 0,-1 2-4 0,5 2-3 16,1 5-7-16,2 4-3 0,0 4-4 0,0 7-2 16,-3 0 0-16,-4 4 0 0,0-2 0 15,-5 2-1-15,-3-1 3 0,1 1-1 0,-2-2 4 16,-4-3 4-16,0-1-3 0,-4 0 3 0,1-5-4 16,0 0-3-16,-2-2 7 0,2-3-3 0,1-4 5 15,-1-1 0-15,2-2 9 0,-1-1 10 0,1-1 9 16,2-4 3-16,1-1-12 0,2-4-8 15,0-2-17-15,4-4-4 0,4 0 4 0,-2-2-3 16,2-2 4-16,1 1-2 0,1-3-2 0,-2 3 0 16,3 1-1-16,-2 2 4 0,0 2-5 15,0 3 2-15,-1 1-5 0,-4 1-7 0,1 3 6 16,-1 3-5-16,-3 1-1 0,-1 5-1 0,1 0-4 16,4 3 3-16,-5 5 3 0,2-2 8 0,-1 4-1 15,3 0 1-15,-2 3-1 0,0-1-1 0,1 2 4 16,0 1 0-16,-2 0 3 0,3-2-1 15,-1 1-4-15,-3 2 2 0,0-3-3 0,1-2 3 16,-4-4-5-16,5-3-2 0,-5-3-1 0,3-3-4 16,-3-2 12-16,4-3 0 0,1-3 0 15,6-3 2-15,0-2-8 0,2-1 1 0,-1-2-2 0,2 0 0 16,1-4 0-16,-1 1-4 0,0 0 0 16,1 1-7-16,1 4 6 0,-5 0 1 0,5 4 2 15,-2 0 2-15,0 2-3 0,-1-1 0 0,-3 4-3 16,5 0-1-16,-4 1 2 0,0 2-1 15,1 1 2-15,2 1-4 0,2 0 10 0,3 1 2 16,0 0 4-16,2 2 9 0,3-3-10 0,2 1 1 16,1 2-1-16,1-4 1 0,1 1-1 0,1-2 1 15,1-3 1-15,-1 1-1 0,-1-3 5 16,-3-4 3-16,-2-2 1 0,-5 2 6 0,-6-4-3 16,-1 3 1-16,-4-4 6 0,0 1 4 0,-6 1 6 15,-1 1 2-15,-3-1-1 0,-1 2-10 0,-3 1 1 16,-4 2-5-16,-2 0-4 0,-2 3 3 15,-2 0-15-15,-7 3 2 0,-8 2-3 0,-3 1 0 16,-2 4 5-16,-3 0 1 0,3 3-4 0,4 1-1 16,7 2 0-16,2 1-3 0,7 1 3 0,4 3-1 15,0 0-3-15,9 4 2 0,6 1-1 16,3-1 1-16,6 2 4 0,7-2 1 0,8-3 3 0,9-2-4 16,4-1 2-16,4-4 2 0,-2 2 0 0,-2-4 3 15,-4 1-5-15,0-2-3 0,-5-3 0 16,-3 1-2-16,-3-2 1 0,-2 2 1 0,-3-2 0 15,-4-1-4-15,-4-1 2 0,1 2 2 16,-6-2 0-16,2 0 7 0,-1-1-8 0,-2 0 0 16,-1 0-1-16,-5 2-4 0,0-2 7 0,-1 0-3 15,-2 0 1-15,0 0-1 0,0 0-1 0,0 0 2 16,0 0 1-16,0 0 4 0,0 0-6 0,1 0-2 16,1 0-2-16,0 1-4 0,6 0 7 15,3 0 2-15,1 2 0 0,6 0-3 0,2-1 2 16,1 2-1-16,4 1 2 0,1-2 4 0,0 2-5 15,-1 0-3-15,3 0-2 0,-5-1-3 16,3 1 4-16,-5-2 0 0,1-1 2 0,-4-1-3 16,-4-1 3-16,-1 0 2 0,-1 0 0 0,-3 0 6 15,-1-3-5-15,2 1-1 0,0-3 0 16,0 0 0-16,2-4 1 0,3 2 0 0,-2-2 3 16,-1-3-6-16,6 1 2 0,-1-4 1 0,3 1 1 15,1-2 2-15,2-4-3 0,-1-1 0 0,4-2-3 16,-2-3 1-16,2-4 4 0,-4-4 0 0,0-1 2 15,0-2-3-15,-2 2 0 0,5-3 1 16,-7 5 0-16,1-5 8 0,-1 8-1 0,-7 1 5 16,1 4 5-16,-4 2 5 0,-6 5 9 0,2 2 6 15,-3 3 2-15,-1 2-4 0,-1 4-5 0,-1 4-8 16,-1 2-9-16,3 1-5 0,-1 2-12 0,-2 3-7 16,-4 5 0-16,-4 6 2 0,0 6 7 15,-2 3 0-15,-1 7 2 0,4 0-5 0,3 5 1 16,0 4 2-16,0 3-1 0,2 4 4 0,0 3-3 15,3-1-1-15,0 1-1 0,2-6-4 16,1-3 6-16,1-6 2 0,2-3 2 0,2-6-3 16,-1-1-6-16,0-4-6 0,-3-2-16 0,5-2-6 15,-5-7-20-15,-1 0-17 0,0-4-13 0,2-4-6 16,-2-3 4-16,0-3-30 0,0-4-45 0,0-4-95 16,1-3-174-16,0-3-497 0,-4-5-553 15</inkml:trace>
  <inkml:trace contextRef="#ctx0" brushRef="#br0" timeOffset="76862.0759">29761 10539 759 0,'0'-10'487'0,"2"-2"-106"0,4-2-95 0,2 5-33 15,4 2-53-15,5-1-33 0,6 2-25 0,7 2-22 16,7 2-13-16,11 2-6 0,8 0-2 0,1 0-7 16,9 1-9-16,-1 0-13 0,3 1-9 15,2-1-8-15,-6 0-6 0,-1 0-9 0,-3-1-10 16,-2 0-5-16,-7-1-4 0,-7 0 4 0,-4-2 7 15,-9 1 4-15,-6-4 7 0,-11-1 0 0,-3 2 1 16,-5-1-4-16,-3 0-3 0,-1-1-9 16,-2 2-8-16,0 0-2 0,0 0-7 0,-1 2 1 15,-2-2-4-15,-3 0-4 0,2 0-3 0,-5 1-3 16,1 1 0-16,-2 1 2 0,-1 2-1 0,1 0 2 16,-1 1-8-16,-2 3-11 0,-1 3-23 0,1 3-33 15,-1 1-54-15,-3 4-95 0,-1 0-345 16,2 2-1206-16</inkml:trace>
  <inkml:trace contextRef="#ctx0" brushRef="#br0" timeOffset="79776.7944">31018 10487 1547 0,'4'-8'122'15,"4"-2"7"-15,2-3 21 0,-3 5 22 16,-3 0 11-16,-2 2-7 0,2 0-40 0,-4 3-30 16,-1 2-34-16,-2 0-33 0,1 1-26 0,-1 1-15 15,-4 1-1-15,-5 2 7 0,-6 6 5 0,-4-1 4 16,-1 4-3-16,-3 0-3 0,4 5-1 15,0 0-1-15,3 2 0 0,0 2 1 0,5 3 1 16,-1-4-3-16,10 4 0 0,-1-3 3 0,5-1 4 16,3 1 3-16,6-3 2 0,1 3 0 15,4-2-1-15,4-1 4 0,1-1-4 0,-2-1-2 16,3-2 0-16,-7-3-7 0,-1-2 4 0,-3-4-2 16,-6 0 4-16,1-2 5 0,-6-3 9 0,1 1 12 15,-3 2 8-15,-5-2 9 0,-5 2 0 16,-7 1-6-16,-8-4-7 0,-5 2-15 0,-10-1-5 15,-4 0-5-15,-3 1-9 0,2 0-30 0,3 0-97 16,-1 3-323-16,0 1-1298 0</inkml:trace>
  <inkml:trace contextRef="#ctx0" brushRef="#br0" timeOffset="80782.9154">2290 12870 2523 0,'-9'-13'108'0,"-3"1"-11"0,-4-4 14 0,3 9-3 16,2 5-11-16,-2 1-10 0,-5 2-23 15,-3 6-15-15,-7 7-6 0,-2 6-10 0,-1 7-5 16,0 7-2-16,1 3-3 0,5 7 1 0,0 3 0 16,5 3-2-16,0 1-2 0,6 1 0 0,2 2-1 15,3 3 0-15,2 3-3 0,5 3-6 16,4 0-4-16,4 1-3 0,2 1 3 0,4 1 1 16,1 1-1-16,0-3 1 0,5-4-5 0,-3-1 4 15,1-6-2-15,0-1 1 0,-3-4-1 0,-1-3-11 16,-3-5-12-16,2-1-15 0,-4-4-20 0,-4-5-28 15,-3-5-31-15,-4-4-52 0,-4-6-83 16,-4 0-197-16,-4-5-593 0,-5-7-383 0</inkml:trace>
  <inkml:trace contextRef="#ctx0" brushRef="#br0" timeOffset="81269.0784">1283 13938 154 0,'16'-23'611'0,"12"-9"-431"0,12-11 32 15,8 1 15-15,-4 2-12 0,6 0-24 16,1 2-24-16,0 4-29 0,1 3-27 0,-3 5-30 0,-2 5-23 16,-6 4-14-16,-6 6-2 0,0 4 2 15,-10 1-1-15,-5 5-7 0,-2 5-3 0,-8 1 1 16,-1 5 18-16,-4 2 14 0,-2 3 7 0,-5 4 0 15,-1 4-4-15,-1 0-5 0,-6 5-2 0,-2 2-6 16,-2 4-12-16,1-2-9 0,-1-3-13 16,7-1-10-16,0-6-2 0,7-6-6 0,0-2-4 15,6-4 6-15,0 0 6 0,7-4 8 0,2-4 7 16,5-2 6-16,4-1-7 0,2-3-6 16,4 0-4-16,2-3-12 0,-1 3 0 0,0 1-3 15,0 0-3-15,-1 4 4 0,0 3-1 0,-2 1-1 16,-5 4-1-16,1 0-1 0,-3 5 0 15,-4-1 2-15,1 6 3 0,-6-1-3 0,-3 2 0 16,0-1 0-16,-7-1-2 0,-2-2 3 0,-1-6 2 16,-2 0 7-16,-4-6 5 0,3 0 6 0,-3-1 5 15,-2-3 3-15,-2-2 2 0,0-4-6 0,0-4-6 16,-1-3-7-16,-3-5-7 0,4-1 0 0,1-2-3 16,1-3-1-16,5-2-4 0,1-2-2 15,3-3-3-15,4-5-2 0,5 0-1 0,3-3-8 16,4 2-10-16,8 0-16 0,1 7-20 0,6 1-21 15,6 3-37-15,2 2-56 0,1 7-124 0,1 4-356 16,0 2-950-16</inkml:trace>
  <inkml:trace contextRef="#ctx0" brushRef="#br0" timeOffset="81694.7685">4220 13576 2273 0,'-2'-12'158'0,"-1"-7"-2"0,-2-5-19 0,-3 4 2 15,-2 2-10-15,-8 1-16 0,-4 2-32 16,-3 3-21-16,-4 0-15 0,-1 3-12 0,-4 3-3 0,-1 1-5 16,-4 3 2-16,-1 3-1 0,0 2-5 0,0 6-3 15,0 1-3-15,0 5-3 0,0 2-2 16,3 3 0-16,0 1-4 0,5 3-3 0,7 2 0 15,5 3-2-15,4-1 2 0,6 3-1 0,6 0-2 16,3 3-1-16,3-1 0 0,6 2 2 0,5-5-1 16,5-6 3-16,6-4 0 0,7-9 0 15,6-3 5-15,5-4 0 0,1-5 1 0,-3-5 2 16,1-4-3-16,-8 1 0 0,-2-5 1 0,-6-1 0 16,-1-2 0-16,-4-1 2 0,-1-2-1 15,-7 1-2-15,-2 4 2 0,-1 0 0 0,-4 2 4 16,-3 3-1-16,-2 0-2 0,0 3-2 0,-1 2-3 15,-2 3 0-15,2 1-3 0,-1 1-1 0,2 0-3 16,0 0-9-16,0 3 5 0,0 1-5 16,-3 4 5-16,3 4 3 0,3 1-11 0,-1 3-25 15,4 0-39-15,2 1-61 0,2 1-105 0,4-3-286 16,3-1-1179-16</inkml:trace>
  <inkml:trace contextRef="#ctx0" brushRef="#br0" timeOffset="83990.6327">5640 13150 2213 0,'-12'-10'150'0,"-1"0"16"0,2-2 6 0,2 8-24 16,7 1-23-16,0 3-37 0,2 0-40 0,0 5-31 16,0 6-7-16,0 3 12 0,0 9 10 0,-2 6 9 15,2 7 2-15,2 3-5 0,-2 4-4 16,-2 3-5-16,2 2-1 0,-4 2-6 0,3 6-1 15,-3 2-5-15,-1 3-1 0,-1 6 1 0,-3-3-6 16,-2-2 3-16,1-6-3 16,1-10-3-16,2-7 1 0,-1-10-2 0,5-6 0 0,-4-6-2 15,2-6 2-15,0-4-3 0,2-5 1 0,-1-3 0 16,-1-4-5-16,-3-4 1 0,-2-8-6 0,0-3 2 16,0-4-2-16,-2-5 0 0,1-3 1 0,1-5-1 15,-1-6 3-15,2-5-3 0,3-3 3 16,1-2 1-16,4-2-2 0,1 0 1 0,2 1-2 15,7 2-1-15,1 2 3 0,6 1-1 0,1 3 2 16,3 1-3-16,5 2 1 0,0 8-1 0,4-1 4 16,-2 7 4-16,0 4-5 0,0 5 4 15,3 5-1-15,-4 6-2 0,0 7 2 16,0 5-1-16,-3 8-1 0,-1 6 1 0,-2 4 1 0,-1 8-1 16,-6 5 0-16,-1 3 4 0,0 4-4 15,-7 3 4-15,-5 2-2 0,-4 3-2 0,-6 1 3 16,-1-1-1-16,-2-4 2 0,0-5-2 0,0-6 2 15,-1-6-3-15,2-5 0 0,0-4 2 0,0-2-5 16,3-7 5-16,1-3 0 0,2-3 1 16,1-7 7-16,3-1-8 0,-3-6 1 0,2-6-4 15,3-3 0-15,0-5-3 0,1-6 1 0,7-2 2 0,-1-2-8 16,7-5 8-16,2 0-3 0,5 2-2 16,2 0 6-16,0 4-3 0,-2 1 1 0,5 5 0 15,-2 0 1-15,3 6 0 0,-2 2-1 0,0 5 3 16,-2 4-3-16,-4 4 0 0,-2 4 1 15,0 3-3-15,1 6 2 0,1 3 0 0,-2 4 3 16,-1 4-1-16,0 1 0 0,-2 5-1 16,1-1-1-16,-4 4 4 0,1 0-6 0,-1-2 2 15,-6 3 2-15,2 1-2 0,-6-1 3 0,0-1-2 16,-1 1-5-16,-2-2-7 0,-3-4-7 0,0-2-4 16,-5-9 1-16,5-2 7 0,-1-5-2 0,1-3 11 15,0-2-3-15,-2-4-7 0,2-4 8 16,-1 0-13-16,4-6 5 0,2-1 4 0,0-2-2 15,0-2 8-15,2-2-2 0,5-1 1 0,2-1-6 16,1-1 4-16,2 2 3 0,4-1-2 16,0 2 7-16,3 1-3 0,2-2 2 0,-1 7 4 0,1-2 2 15,-1 3 0-15,0 5 0 0,-2 2 1 16,-3 4 0-16,3 4-1 0,-2 4 0 0,-2 3-3 16,2 3 5-16,-1 6 0 0,-4 3-1 0,1 4 1 15,-2 2-4-15,0 0 4 0,-1 2-1 16,-1 0 1-16,-2 2-2 0,-1-2-3 0,4 3 1 0,-1-5-2 15,-4-1 6-15,5-3-5 0,0-5 0 16,0-2 3-16,1-6-5 0,-3-2 6 0,2-3 1 16,0-5 5-16,2-3 3 0,0-3 2 0,1-5 2 15,1-1-4-15,-3-6 3 0,-3-2-5 16,-1 1-3-16,1-5 1 0,-5 0-8 0,-2-1 4 16,-2-2-3-16,-4-1 1 0,2 2 2 0,-4 0-3 15,-2 0 1-15,-2 3-2 0,-1 3 4 0,-2 4-4 16,4 3 0-16,-1 2 0 0,-4 5-7 15,4 0 2-15,-2 3-3 0,-2 3-1 0,0 3-3 16,3 2-1-16,3 1-7 0,5 2-12 0,4 0-3 16,5 1-14-16,8 4-1 0,7-2 2 0,10-1-6 15,4 1 2-15,13-4-5 0,5-2 1 0,3 0 3 16,7-1 2-16,1-1 3 0,0 0-1 16,-2-1 9-16,-3-2 6 0,-6 0 10 0,-9-2 16 15,-9 1 4-15,-2-3 14 0,-4-2 16 16,-9 2 15-16,-5 1 20 0,-6 0 17 0,-4 0 8 0,-3 2-4 15,-1-1-8-15,-5 1-21 0,0 3-16 16,-3 0-11-16,-6 2-13 0,1 1 1 0,-7 2 1 16,-2 5-2-16,-4-2 3 0,0 6-5 0,1 0-1 15,-4 5-3-15,0 3 2 0,1 2-5 0,0 2-1 16,4-2-1-16,4 1 2 0,5-1-5 16,6-1-2-16,6-2-1 0,5-6-1 0,5-1 4 15,8-3 0-15,1-5 0 0,6-5 1 0,9-5 2 16,7-6-2-16,2-5 2 0,1-3-1 15,-3-3-3-15,1-5 0 0,-1 0 0 0,-4-3 2 16,-3-4 0-16,-1-3 0 0,-5-3 1 0,5-2 0 16,-2-2 0-16,-2-3-3 0,5-5 1 0,1-4-7 15,-2-4 7-15,-5 2 1 0,-6 0 0 0,-2 5 4 16,-9 4-3-16,0 2 1 0,-5 7 1 16,-1 6-3-16,-3 8 2 0,0 5 0 0,-4 5 3 15,2 5 1-15,-3 5 1 0,2 5-3 0,-5 1-4 16,-4 6 1-16,-2 8-1 0,-4 7 2 0,-5 5-1 15,3 6-2-15,0 7 0 0,5 2-2 16,4 3 2-16,3 3-4 0,6 4 4 16,3 0 0-16,2 1-2 0,3 0 6 0,7-2-4 0,6-3 0 15,5-3 0-15,5-3 1 0,5-4-1 0,3-8-2 16,3-6 3-16,0-5-3 0,2-6 2 16,-4-5 0-16,2-7-5 0,0-5 8 0,-4-4-5 15,-2-5 2-15,-3-5 0 0,-2 0-5 0,-4-5 4 16,-3-1-1-16,-2-1 2 0,-4-3-1 15,-4 1 1-15,-4 1 2 0,-4 1-3 0,-2 0 7 16,-1 2-4-16,-4 3 0 0,1 2 2 0,-4 3-4 16,-1 4 0-16,0 1 0 0,2 3 3 0,-2 0-6 15,1 3 8-15,0 2 0 0,4 3-5 0,-3 2 7 16,2 4-6-16,-1 4-1 0,3 2 1 16,-2 4-5-16,3 4 2 0,0 0-1 0,1 3 1 15,2-1-1-15,1 1 1 0,1 1 2 0,4-2-4 16,0 1 6-16,5-2-3 0,0 1 1 0,1-3 0 15,5-2-4-15,1-2 2 0,2-7-1 16,-3-3 0-16,-2-7-1 0,1-1 3 0,-1-4 1 16,-2-3-1-16,0-4 6 0,0 1-5 15,-3-6 0-15,0 0 3 0,-3 0-7 0,-2-5 6 16,1 0-1-16,-4-3 0 0,2-2 4 0,-2 2-3 0,-2-2 2 16,3 1 0-16,-3 2 0 0,-2 1 0 15,-4 2 3-15,5 3 5 0,-2 4-3 0,0 3 4 16,-2 3-1-16,3 3-2 0,-1 3 1 0,1 3-7 15,0 0-3-15,0 3-6 0,0 5 0 16,-4 5 0-16,4 6 2 0,-1 4 1 0,2 3-4 16,1-1 4-16,2 0-1 0,5 0 1 0,3-2-2 15,5 1-13-15,0 1-8 0,10 0-6 0,3 0-12 16,7-2-10-16,6-4-17 0,6-2-14 16,2-7-7-16,1-4-1 0,1-6 1 0,-1-1-3 15,0-7 1-15,-1-2 8 0,-2-3 20 0,-3-2 19 16,0 0 22-16,-5-5 12 0,-4-2 5 15,-5-1 6-15,-1-1 1 0,-5-2 4 0,-6 2 14 16,-3 2 20-16,-7-3 25 0,-6 4 22 0,-3 0 7 16,-2-1-4-16,-6 2-14 0,-2 2-13 0,0 3-11 15,0 0-8-15,-2 5-7 0,2-1-4 0,1 3-4 16,2 2-6-16,-1 3-5 0,1 2-6 16,-3 3-6-16,3 4-2 0,0 5-4 0,-1 1 0 15,0 5-1-15,2 3 1 0,0 4 0 0,4 2-1 16,1 1 2-16,1 0-2 0,1-2 3 0,1-1-3 15,5 1-2-15,5-2-2 0,4 4-3 0,13-7 1 16,14-1-5-16,4-7-3 0,7-2-7 16,1-7-2-16,-5-4 4 0,-1-5 4 0,-4-8 10 15,3 0 2-15,-7-4 5 0,0-5 0 0,-4-1 0 16,-2-6 1-16,-2-1 1 0,0-7 3 16,-5-5 1-16,-1-3 2 0,-7-1 7 0,-7-2 4 0,-4-1 9 15,-5 2 7-15,-3 0 5 0,-5 7 1 16,0 3-2-16,-8 6-2 0,-1 5-4 0,0 2 1 15,-6 4-8-15,5 7-1 0,-3 3-6 0,3 6-6 16,2 0 2-16,2 7-8 0,-2 3-2 16,1 5-3-16,0 9-3 0,1 5 0 0,-1 3 0 15,3 4 1-15,6 6-2 0,2 4-1 0,2 3 3 16,5 2-2-16,3 1 2 0,-1 5-1 0,-3 2 1 16,1 1-7-16,2 3-19 0,-2-3-18 0,-2-2-34 15,2 1-44-15,-1-4-66 0,2-2-151 16,1-6-651-16,-4-5-693 0</inkml:trace>
  <inkml:trace contextRef="#ctx0" brushRef="#br0" timeOffset="84161.4549">9506 12929 2091 0,'-3'-21'257'0,"-1"-7"-31"0,2-4-59 15,8 6-44-15,-2 6-19 0,4 0-21 0,0 3-23 16,3 3-23-16,1 2-17 0,3 1-12 0,3 2-5 15,5 1-1-15,2 3-2 0,0 3-5 16,2 3-28-16,4 2-64 0,0 3-125 0,-1 3-319 0,1 0-1079 16</inkml:trace>
  <inkml:trace contextRef="#ctx0" brushRef="#br0" timeOffset="84290.3042">10235 12909 2727 0,'0'-4'157'0,"-1"-1"-46"0,0-1-39 0,1 0-26 0,-3 1-22 16,0 2-27-16,0 1-111 0,-2 2-472 0,1 2-1072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43:55.92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1160 2743 917 0,'-7'-10'129'0,"3"0"36"15,-2-1 9-15,2 4 7 0,0 2 10 0,2 3-14 16,2 2-25-16,0 0-41 0,-1 1-50 0,1 0-45 16,0 0-21-16,1 4 5 0,-1 2 11 0,1 5 15 15,4 4 4-15,-3 0 4 0,1 5 9 0,2 4 7 16,-2 4 7-16,1 6 0 0,1 7-5 0,-3 1-2 16,-1 8 6-16,0 2-5 0,0 4-3 15,-1 7-9-15,-1 4-14 16,1 3-5-16,-1 0-3 0,0 3-5 0,0 0 3 0,0-1-1 15,1-1-1-15,0-6 5 0,0-7-5 0,0-7-4 16,0-9-7-16,0-3-14 0,0-7-17 0,0-1-23 16,0-5-41-16,-1-5-65 0,1-7-114 0,0-2-190 15,1-8-425-15,1-8-178 0</inkml:trace>
  <inkml:trace contextRef="#ctx0" brushRef="#br0" timeOffset="850.2974">892 2816 1103 0,'-3'-15'552'0,"-1"-3"-409"16,-1-6 1-16,5-5-24 0,1-5-13 0,7-5-17 16,2 3-3-16,6-3-16 0,21-29-33 0,7 14-6 15,-2 15-13-15,-8 17-4 0,-2 8-7 16,-1 6-6-16,0 6-4 0,-1 5-3 0,1 12-2 15,-1 2 7-15,0 8 3 0,1 6 8 0,-3 9 6 16,-3 5-3-16,-7 9 2 0,0 5-2 16,-8 7-1-16,-3 3 2 0,-6 2 2 15,-3-3 0-15,-4-5-3 0,-2-9 0 0,-3-10-1 16,-2-4-2-16,-5-8 5 0,1-5-1 0,-1-6 4 0,2-6 4 16,-4-1 2-16,6-6 13 0,-5-2 10 15,1-4 4-15,5-5 1 0,-2-3-12 0,3-4-16 16,1-4-13-16,1-5-8 0,0-4-9 0,7-3-5 15,1-4-1-15,4-4-6 0,6-2 1 0,7-1-3 16,3-4 2-16,5 0 1 0,6-3 6 16,2 0 5-16,2 2 4 0,4 1 2 0,-5 3 2 15,0 6 1-15,-2 5 0 0,-1 5-3 0,0 3 3 16,-3 7-2-16,0 2 0 0,2 7 0 0,-3 3-4 16,4 6-2-16,0 6-2 0,-2 1 3 0,-2 8 3 15,3 4 3-15,-4 4 4 0,1 3-4 16,-3 4 3-16,-3 4 1 0,-4 3-3 0,-6 6 4 15,-2 1-7-15,-5 0-8 0,-4-2 1 16,-4-5-1-16,-1-2-8 0,-3-9 2 0,3-3-3 0,-3-6-4 16,0-4 13-16,1-4 7 0,-1-4 6 15,1-4 9-15,-1-3 3 0,2-3-1 0,3-3-4 16,-2-5-7-16,0-2-18 0,3-6-12 16,1-6-6-16,2-2-10 0,1-5 14 0,2-4 7 15,2-2 6-15,5-2 6 0,2-3-5 0,5-1 1 16,-1-2 8-16,5-2 4 0,-2 2 9 0,2 5 10 15,-2 0 8-15,0 5 4 0,-1 4 5 0,-4 3 0 16,1 5-7-16,-2 7-5 0,-4 4-14 16,-1 4-11-16,0 5-8 0,1 1-6 0,0 6 2 15,2 4 5-15,2 6 4 0,0 6 2 0,2 3 4 16,-1 3 1-16,-1 5 0 0,-2 0 6 16,-1 4-2-16,-2 1-1 0,3 0 2 0,3 1-1 15,0-4 1-15,6-8-1 0,2-6-2 0,-1-6-5 16,0-6 1-16,0-2 0 0,-1-5 4 0,-2-5 8 15,-1-2 2-15,2-6 5 0,-5-1 5 0,4-5 1 16,-5-2 1-16,-1-2-2 0,-3-3 0 0,-1-5-8 16,-2 0 1-16,-3-4-1 0,0-2-3 15,-5 0 5-15,1 1-10 0,-3-1-5 16,-2 2 1-16,-2 2-6 0,-2-1 4 0,-2 5 1 0,-2 2-5 16,-1 3-3-16,-1 5-1 0,-3 2-3 15,-1 4-1-15,-4 2-5 0,2 4-3 0,-5 3 3 16,1 2-4-16,-1 4 2 0,-1 5-3 0,0 1-11 15,-1 2-14-15,6 2-27 0,1 3-33 0,8 0-50 16,5 3-95-16,9-2-117 0,12 0-302 16,9-4-819-16</inkml:trace>
  <inkml:trace contextRef="#ctx0" brushRef="#br0" timeOffset="1699.6237">3159 2378 1556 0,'-5'-7'299'16,"-2"-2"-34"-16,-2-5-71 0,1 5-37 0,-2 1-13 16,1 2-21-16,-2 1-22 0,-3 2-26 15,1 0-29-15,-3 3-21 0,-1 3-13 0,-4 1-5 16,-3 3-2-16,0 5 2 0,-1 1 0 0,-3 6-1 16,-1 4-1-16,-1 3-3 0,1 5 0 0,5 2-1 15,-1 2 4-15,9 4-5 0,2 1 0 16,4-1-2-16,7 3-4 0,3 0 4 0,7-1 2 15,3-1 1-15,3-2 2 0,4-3-5 0,4-2-8 16,2-5-4-16,4-4-4 0,4-8 2 0,0-8 6 16,3-8 2-16,0-5 5 0,-2-9 6 15,-4-6 4-15,0-2 1 0,1-4 5 0,-2-3-4 16,-3-1-1-16,1-1 2 0,-2-1 1 0,-1-1-1 16,-4-5 0-16,2-1-1 0,-6-1-7 15,3-3 4-15,-4 5 1 0,-2-1-5 0,-3 2 6 0,0 6-2 16,-4 2 2-16,1 6 5 0,-2 2 0 0,-6 2 2 15,-2 5-1-15,2 1-2 0,-4 4-5 16,-1 3 2-16,-4 3-1 0,0 3-3 16,-2 1 1-16,-2 4-6 0,-3 7-3 0,1 4 3 15,-5 5 2-15,3 8 2 0,-1 0-1 0,1 3-3 16,7 0-6-16,2 0 3 0,5 1 3 0,4 1 2 16,4-1 2-16,2 0-3 0,6-2-1 0,4-6 0 15,2-4 1-15,1-8 0 0,3-3 1 16,0-8-1-16,3-3-1 0,4-6 5 0,-1-2 0 15,4-6 1-15,0-3 1 0,-1-2-4 0,0-2 2 16,0-1 0-16,-4-1 2 0,1-2 1 0,-5 0 2 16,-1-3-2-16,-5-1-2 0,1 1-1 15,-2 2-1-15,0 0 1 0,-3 4 0 0,-1 4-3 16,1 1-2-16,-3 6 3 0,-2 2-4 0,0 5 6 16,-3 1 2-16,-2 4-4 0,-1 0-1 0,0 0-2 15,0 2-5-15,0-1-5 0,1 1 4 0,3 3-2 16,0 4 4-16,1 1 6 0,1 4-2 15,1 0 4-15,0 6 0 0,1-2-3 0,-2 0 1 16,2 2 1-16,-3 1 1 0,2 0 2 0,0 4 5 16,0 0-10-16,1-2-7 0,-3-3-11 0,1-3-11 15,-2-7 3-15,-1-3 6 0,0-5 9 16,-2-2 12-16,0-3 7 0,3-3 6 0,2-3-3 16,3-5-2-16,0-4-4 0,1-6-5 0,1 0 4 15,0-4-4-15,0-2 2 0,2-1 1 0,-1 0-4 16,0 1 0-16,1 2 0 0,2 2 2 15,0 2 5-15,0 3 3 0,2 1 4 0,1 3 1 16,-3 1 1-16,0 4-1 0,1 2-1 0,2 5-3 16,0 1-2-16,1-1 0 0,3 5-5 0,-2 5-1 15,1-1-3-15,-1 2 0 0,-2 3 1 16,-8 4-1-16,3 3-1 0,0 4-1 0,-1 3 2 16,-2 2 4-16,0 5 1 0,0-1 3 0,-5 1 2 15,-5 2 2-15,-4-1 4 0,-11 3-1 0,-2 2-11 16,-9-1-21-16,-7 3-29 0,-6-3-70 0,-9 5-207 15,-5 1-1140-15</inkml:trace>
  <inkml:trace contextRef="#ctx0" brushRef="#br0" timeOffset="3999.1076">5438 1546 284 0,'1'-6'202'0,"-1"-4"28"16,0-3-10-16,-1 1 1 0,1 2 7 0,-1 1-11 15,-2 1-29-15,2-1-22 0,0 3-24 0,0 0-22 16,0 0-17-16,-1 2-8 0,0-1-9 15,-1 5-13-15,1-3-12 0,-2 3-15 0,0 0-15 16,3 0-18-16,-4 2-10 0,-1 1-6 0,-3 2 0 16,-1 4 6-16,-3 3 1 0,-3 3 5 15,-1 1 0-15,-2 0 4 0,-2 4 2 0,-3 2-2 16,1 3-1-16,-4 3-2 0,-1 7 2 0,-1 1 1 16,-2 4-1-16,1 4-4 0,2 2-4 0,1 1-1 15,3 1 1-15,3-2 2 0,2-4 0 0,5 0-3 16,4-2-3-16,3 3-1 0,2-5 0 15,5-2 1-15,5-5 5 0,1-5-2 0,4-5 1 16,6-4 4-16,5-5 4 0,6-4 13 0,4-3 4 16,10-3-1-16,2-6-6 0,6-3-4 0,1-1-3 15,2-5 2-15,-1-1 2 0,-3-4-6 0,-4-2-6 16,-2 2-3-16,-4-3-4 0,-6-2 5 16,-4 0-1-16,-5-2-1 0,-4 3 0 0,-3-2 2 15,-3 3 3-15,-6-2 3 0,-2 2 5 0,-3-1-4 16,-2 1-4-16,-2 0 0 0,-2 5-5 15,-2 0 4-15,-3 3 2 0,0 2-4 0,-2 2-3 16,0 0 2-16,0 2-1 0,1 2 0 0,-2 2 3 16,-1 1-6-16,-4 5-3 0,-1 0 1 0,-2 4-5 15,-1 1 4-15,4 5 0 0,-3-2-1 16,5 4 1-16,1 1-4 0,3 0-3 0,4 3 1 16,1-2-2-16,5 0-1 0,5 0 2 0,1 1 3 15,4 1 1-15,0 1 6 0,3-1 3 16,3 0-1-16,2-1 0 0,1 0-4 0,1-2-3 0,-4 0-9 15,2-2-8-15,-4-6-6 0,0-3-3 16,-5-4 5-16,-1-1 7 0,0-1 12 0,-3-5 6 16,4-4 5-16,-2-7-2 0,1-2-5 0,2-6-7 15,-1 0 0-15,-4 0 2 0,0-1 0 0,-2 0 1 16,-2 1 0-16,-2 2-4 0,-1 1 8 16,0 4 3-16,1 2 1 0,-3 3 4 0,2-1-8 15,2 3-3-15,-2-1-2 0,5 3-6 0,0-1-12 16,1-1-14-16,6-1-9 0,6-1-3 0,3-1 15 15,7-2 15-15,6-2 10 0,5-3 10 16,5-4-2-16,5 1 2 0,2-1 1 0,-2 0 3 16,-1 0 2-16,-4 0 0 0,-8 2 1 0,-4-4 1 15,-5 5 2-15,-6-4 5 0,0 2 5 16,-7-1 1-16,-4-4 6 0,-2 3-3 0,-3-4-1 0,-4-3 4 16,0 0-2-16,-7 1 1 0,0 1 2 15,-2 6 0-15,-2 4 9 0,-2 2 6 0,1 4-1 16,-4 1-7-16,2 3-6 0,-2 4-3 0,0 3-1 15,1 2-2-15,0 5-7 0,0 0-7 16,0 6-5-16,2 3-1 0,-1 7 2 0,2 6-1 16,4 4 3-16,2 7 3 0,5 8-5 0,5 4 1 15,1 9 0-15,5 4 2 0,3 6 1 0,4 6 0 16,-2 9-5-16,0 4-2 0,1 7 0 0,-2 3 5 16,0 1 5-16,-3 1 3 0,1-5 2 15,-5-2-4-15,0 2 0 0,-4 1-5 0,-5 5-3 16,0-1 1-16,-5 0-5 0,2-5-1 0,1-7-4 15,-3-10-7-15,1-11-4 0,4-9-12 16,-4-7-12-16,0-9-23 0,0-9-30 0,2-10-25 16,0-11-18-16,3-4-31 0,-4-6-109 0,3-6-290 15,-6-5-938-15</inkml:trace>
  <inkml:trace contextRef="#ctx0" brushRef="#br0" timeOffset="4685.2867">5877 1960 837 0,'12'-39'164'0,"8"-12"22"0,10-9-14 0,1 10-28 16,0 13-12-16,0 1-14 0,-1 8-18 16,-4 4-31-16,-2 6-28 0,-1 8-23 0,1 4-12 15,-1 4-8-15,-3 6-9 0,0 3-4 0,0 10 4 16,-3 5 13-16,-1 5 9 0,-5 5 13 0,-2 4-1 15,-7 3 1-15,-3 1 12 0,-2 1 4 0,-5 1 10 16,-4-2-3-16,-5-2-7 0,3-2 1 16,-4-3-2-16,-1-5 5 0,6-5 4 0,-2-6 5 15,3-5 3-15,5-3 5 0,1-5 5 0,2-1 4 16,4-4 4-16,1-1-2 0,3-3-24 16,1-5-28-16,8-7-22 0,7-7-14 0,6-6 5 15,11-3 9-15,1-4-1 0,1 0 1 0,2-2 2 16,2-2-3-16,0-2 10 0,-2 2-4 0,-6 3 1 15,-4 4-1-15,-6 4-4 0,-4 3 8 0,-4 6 0 16,-4 0 3-16,-4 6 8 0,-5 1 8 16,2 6 16-16,-5 4 13 0,-1 2-1 0,-1 2-13 15,-1 1-22-15,2 0-30 0,-4 0-20 0,1 5 6 16,-6 6 7-16,-3 6 17 0,-7 12 10 0,-3 3 0 16,0 2 1-16,-4 1-9 0,5-1 2 0,0 4-4 15,2-2 0-15,6-2 0 0,4 1-2 16,5-6 3-16,6-3 1 0,1-4 2 0,6-1 0 15,4-4 1-15,5-5 4 0,1-2 1 16,2-7 6-16,5-4 4 0,0-3-2 0,4-7 3 0,-1 1-6 16,0-6-3-16,-1-3 0 0,-1 0 0 15,-4-3 3-15,-2-3-2 0,-4 1 1 0,-1-1-4 16,-3-2-1-16,-3-1-2 0,0 1-2 0,-3-1 5 16,-3 3-2-16,2 1 3 0,-5 0-1 15,-2 4-2-15,-4 1 0 0,2 2-1 0,-4 4 2 16,3-1-4-16,-2 5 3 0,2-2-2 0,-3 3-2 15,2 1 3-15,-2 4 1 0,6 1 4 0,0 1-1 16,1 1-1-16,0-1-17 0,0 1-19 16,1 2-6-16,-1 2-1 0,1 6 14 0,1 3 15 15,1 6 6-15,3 3-1 0,-3 1 0 0,4 1-1 16,2 0 1-16,1-2 0 0,0 2 3 16,0-2-1-16,1-1 4 0,0 0 0 0,2-1 0 0,3-2-7 15,-3-3-29-15,6 0-67 0,-1 1-166 0,3-6-676 16,1-5-741-16</inkml:trace>
  <inkml:trace contextRef="#ctx0" brushRef="#br0" timeOffset="6321.7801">7263 966 984 0,'-2'-4'263'0,"2"-3"52"0,-2 0-16 16,1 1-49-16,-3 1-70 0,2-1-87 0,1-1-91 15,2 7-39-15,1 3 13 0,4 7 15 16,1 10 40-16,0 8 3 0,7 11-1 0,-6 0 13 16,-1 12-5-16,1 6 11 0,0 8-2 0,-5 7-4 15,3 3-1-15,-3 1-15 0,-2-1-3 0,1-2-2 16,-1-2 0-16,2-3-7 0,-2-9-3 0,0-12-2 15,1-11-7-15,-2-10 6 0,0-10 0 16,0-7 1-16,0-4 21 0,0-4 25 0,0-1 35 16,0-3 9-16,-1-2-18 0,-1-6-34 0,-3-6-37 15,1-4-12-15,-2-7-8 0,1-1 12 16,-2-2-5-16,4-2-5 0,-2-2-3 0,5 1-14 16,4-2 0-16,0 4-5 0,6 1 3 0,2 1 2 15,5 3 0-15,1 3 3 0,3 3-2 0,2 4 4 16,-3 0-2-16,3 4-2 0,-2 4-1 15,-1 3-7-15,-2 2 0 0,0 4 3 0,-3 3 4 16,3 1 6-16,-1 4 5 0,-3 4 3 16,-2 3-1-16,3 2 7 0,-6 2 1 0,-4 0-1 15,0-2 8-15,-3 3-6 0,-3 1 7 0,-1 0 4 16,-3-1 0-16,-4 0 5 0,-2-4-1 0,0 1 4 16,-1-2-3-16,-6-1 4 0,0-2-5 15,2 0-4-15,-3 0 0 0,2-5-11 0,1 1-8 16,1-3-20-16,4 0-49 0,1-2-113 0,6-3-234 0,4-2-539 15,4-2-457-15</inkml:trace>
  <inkml:trace contextRef="#ctx0" brushRef="#br0" timeOffset="6551.5309">7778 1513 1137 0,'0'-1'720'15,"-1"-1"-492"-15,1 1-72 0,1 1-75 0,-1 3-45 16,1-2-15-16,-1 1-10 0,3 6 7 15,5 0 14-15,1 2 9 0,2 5 0 0,-1-1-4 16,-1 2 0-16,2 1-9 0,-4 0 4 0,-2 0 4 16,3 4-4-16,-5-1 2 0,5 1-2 0,-1 0-1 15,-4-2-3-15,3-4-8 0,-3-2-8 16,-2-5-20-16,0-3-18 0,0-2-23 0,-1 1-17 16,-1-6-3-16,0 0-100 0,0-4-188 0,-2-1-542 0,-3-5-338 15</inkml:trace>
  <inkml:trace contextRef="#ctx0" brushRef="#br0" timeOffset="6705.1824">7623 783 1231 0,'-4'-3'35'0,"2"0"-13"0,1 0-31 15,1 1-89-15,-1 0-82 0,0-1 5 0,1 6 32 16,2 3 72-16,-1 1-111 0,7 5-247 0</inkml:trace>
  <inkml:trace contextRef="#ctx0" brushRef="#br0" timeOffset="6938.4334">8105 909 1961 0,'0'0'98'15,"0"0"-33"-15,0 1-66 0,0 1 2 0,1 1 29 0,3 2 28 16,2 14 12-16,3 4 14 0,3 6-5 0,3 2-2 16,-3 2 1-16,2 3-12 0,2 6-11 15,-2-1-13-15,4 7 2 0,-5 4-10 0,4 5 6 16,-5 6 4-16,0 1-2 0,1-3-4 16,-1 4-14-16,-2-2-11 0,-1-5-26 0,1-4-19 15,0-5-29-15,-3-6-48 0,1-6-48 0,2-6-92 16,-3-6-127-16,-2-5-313 0,2-4-666 0</inkml:trace>
  <inkml:trace contextRef="#ctx0" brushRef="#br0" timeOffset="7300.5865">8723 1344 885 0,'-3'-8'433'16,"1"-4"-10"-16,0 0-89 0,2 3-64 0,2 7-55 15,0-1-72-15,-2 4-63 0,0 2-56 16,0-1-42-16,0 2 0 0,3 4 10 0,-1 6 16 15,5 5 19-15,-3 5 0 0,3 0-3 0,0 3 2 16,-1 0 0-16,5 2-3 0,-3 1-1 16,1 0-2-16,-2 0 0 0,0 3 2 0,2-3 2 15,-1 0 2-15,1-4-1 0,-3-1-5 16,0-5-6-16,-2 0-3 0,0-3-12 0,-1-5-8 16,1 3-22-16,-2-6-35 0,0-2-44 0,-1-4-68 15,-2-3-48-15,-1-1-233 0,0-3-1067 0</inkml:trace>
  <inkml:trace contextRef="#ctx0" brushRef="#br0" timeOffset="7483.1294">8389 765 1497 0,'-2'-7'74'0,"0"1"-48"16,-4 0-13-16,4 0-40 0,-1-1-152 0,-1 2-3 15,3 4 4-15,1 5 31 0,2 2 152 0,5 6-44 16,1 5-180-16,3 3-373 0,1 6 541 0</inkml:trace>
  <inkml:trace contextRef="#ctx0" brushRef="#br0">9040 1059 1295 0,'0'3'302'0,"-2"0"-308"0,0 6-1 16,1 1 40-16</inkml:trace>
  <inkml:trace contextRef="#ctx0" brushRef="#br0" timeOffset="8183.084">10872 1145 2212 0,'-7'-12'390'0,"0"2"-337"0,3-1-46 15,1 6-19-15,2 4-111 0,1 1-269 0,0 3-601 0,1 2-148 16</inkml:trace>
  <inkml:trace contextRef="#ctx0" brushRef="#br0" timeOffset="12076.9275">9546 1077 845 0,'1'-3'215'0,"-1"-3"29"16,0 0-31-16,0 3-4 0,1 1 2 0,-1 0-17 15,-1 1-24-15,1 1-31 0,0 1-35 0,0-1-36 16,-1 2-23-16,1-1-18 0,0-1-14 15,0 1-7-15,-1-1-5 0,1 1 2 0,-1 1 5 16,0 3 7-16,-3 2 5 0,2 3 1 0,0 3-1 16,-3 0-5-16,1 7 5 0,1-2 1 0,-3 3 1 15,3 5 6-15,-3 2-6 0,4 5 4 16,-1 3-1-16,-1 2-1 0,1 2-2 0,3 0-3 16,0 0 1-16,0 1 0 0,0 3 2 0,3 1-3 15,2-5-2-15,-1-1-7 0,4-2-1 16,0-2 0-16,3-6-1 0,0 0 4 0,0-5-1 15,7-5 4-15,-5 2 2 0,6-4 4 0,1-3 5 16,0-4-1-16,2-3 1 0,2 0-7 0,3-6 4 16,1-2 2-16,-3-5-1 0,3-1 0 15,0-3-5-15,-2-2-5 0,0-1 0 0,-4-2-2 0,-1 0-6 16,-2 1 0-16,-5 1-6 0,-3 4-9 16,-4-2-1-16,1 4-6 0,-4-2-5 0,2-1-8 15,-3 1-15-15,-1 0-18 0,-4 2-20 16,1 0-26-16,-2 0-35 0,-5-1-59 0,1 1-107 0,-3 0-152 15,-5 0-348-15,-3 3-393 0</inkml:trace>
  <inkml:trace contextRef="#ctx0" brushRef="#br0" timeOffset="12837.2257">9376 1553 728 0,'9'-9'182'0,"6"-2"-116"0,6-5 23 0,4 2 16 15,5 1-1-15,7 3 10 0,1-4-19 0,5 4-9 16,-1-1 2-16,2 2-7 0,5-2-5 16,1 1-11-16,0 2-15 0,-1-3-7 0,-4 2-7 15,-3-1 1-15,-3 0 0 0,-2 2 3 0,-7-2 14 16,-6 3 15-16,-6 1 15 0,-5 0 1 0,-5 3 0 15,-6 2-8-15,-2 1-12 16,0 1-15-16,0 0-17 0,-1 1-29 0,0-2-21 0,1 5 7 0,-1 1 4 16,0 5 15-16,1 7 19 0,-2 2-7 15,2 4-1-15,4-1-7 0,-2 2-3 0,7-2 0 16,2-1 6-16,6-3 3 0,3-1 0 16,4-4 3-16,5-3-6 0,1 0 5 0,1-6 1 15,-1-2 0-15,-3-3 8 0,-1-2-2 0,0-4 2 16,-4-1 0-16,0-4-1 0,-3-1-4 15,0-3-5-15,-3-1-3 0,-1 1-7 0,-2-3 4 16,-4-1 0-16,-1-2-3 0,-4 1 3 0,0 2-5 16,-1-1 1-16,-3 4 3 0,-1 1-2 0,-1 1 0 15,0 3-2-15,0-1 3 0,0 4-7 0,0 1 9 16,-1 2 3-16,1 3 0 0,1 0-2 16,1 1-13-16,0 1-13 0,0 0-18 0,1 3 0 15,-1 2 2-15,2 5 6 0,-1 4 17 0,2 7 1 16,0 3 2-16,4 6 5 0,0 2-1 0,6 5 5 15,0 7-6-15,4 8-1 0,-3 9 0 16,3 7 0-16,-5 7 6 0,0 7-2 0,-2 3 2 16,-4 6-1-16,-2 0-1 0,-4 1 3 0,0 0 0 15,-2-1 3-15,-4-1 0 0,0 4-4 0,-5-6 1 16,-1-5-3-16,2-10-1 0,0-10 0 0,2-11-1 16,-2-14 1-16,-1-7 5 0,-2-8 8 0,0-5 5 15,-4-3 6-15,1-5 2 0,-5-2 1 16,-2-7-1-16,-2-3-2 0,-2-7-4 0,2-6-7 15,-4-6-7-15,-1-6-3 0,0-5-5 0,-2-6 3 16,0-9-3-16,2-5-2 0,1-5 1 16,2-5-6-16,4 1 0 0,9-5-2 0,4-4-4 15,9-2-1-15,10-5-1 0,12 0-3 0,10 3 4 16,10-1 4-16,9-1-1 0,6 3 3 16,5 1-1-16,7 8-1 0,2 3 1 0,1 3 6 15,1 2-1-15,3 4 2 0,-4 7-3 0,-2 2-4 16,-5 9-17-16,-5 5-24 0,-2 7-39 0,-5 9-83 15,-6 4-123-15,-3 6-371 0,-5 7-995 16</inkml:trace>
  <inkml:trace contextRef="#ctx0" brushRef="#br0" timeOffset="15521.0922">1008 4252 1 0,'-9'2'0'0,"-2"1"0"16,-4 2 0-16,-1 1 0 0,-1 0 0 0,-5 0 0 16,3-1 104-16,-1 1 56 0,5-3-26 0,-1 1-26 15,2-2-15-15,0 0 0 0,4 1 14 16,3-2 12-16,1 0-6 0,2-1-8 0,-1 1-29 15,4-1-28-15,1 0-19 0,0 0-19 0,2 0-14 16,-1 0 6-16,3 0 12 0,-1 0 19 0,3-1 22 16,0 1-2-16,4-1-7 0,2 1-6 0,5-1-2 15,1-2 4-15,3 1-14 0,9-3 0 16,21-1-2-16,2-3-6 0,-2-1 12 0,-9 2-8 16,6-1-2-16,0-1 7 0,4 1-3 0,3-3 7 15,5-1-6-15,1 2-10 0,2-5 1 0,5 3-9 16,1-1 6-16,4-1 0 0,1 0-2 0,6 2 1 15,-2-4-6-15,6 2 1 0,-2-1-1 16,5-2 0-16,-2 2 0 0,2-4 0 0,0 2-4 16,3-2 0-16,1 0 0 0,1 0 1 0,6-2 6 15,1 1 2-15,1-1 4 0,3 0 0 16,-2 1 8-16,1-3 5 0,4 0 1 0,-1 1 0 16,5-1-4-16,-2-1-7 0,5-1-1 0,-5 1-2 15,2 0-3-15,1 2-1 0,2-1-1 0,3 0 0 16,1 1 1-16,-1-3 2 0,-2 2-4 15,3-1 1-15,2 0-3 0,1 2-1 0,1-2 0 16,1 1-2-16,-4 0-3 0,2 2 0 0,1-3-2 16,1 0-1-16,0 3 6 0,0-2 1 15,-2 2 10-15,-4-1 5 0,3 1 7 0,-2 1 5 0,2-1-2 16,1 1 4-16,-1-1-3 0,-2 4-4 0,2-4-1 16,1 0-4-16,3 0-4 0,-2 0-2 15,3-2-3-15,-2 0-2 0,0 1-2 0,-1 0-1 16,2 0-2-16,1 1-1 0,6 0 0 0,-6 2-1 15,0-3 0-15,3 1 0 0,-3 0 1 0,4-2 1 16,-1 4 1-16,2-1-1 0,-4 0 0 16,3-1 0-16,-3 2-1 0,3 1 4 0,-2-2 1 15,-1 4 1-15,-5-2 3 0,0 1-1 0,-5-1 2 16,2 3 1-16,-5 1 0 0,-3-1-2 16,-5 3-1-16,-3 0-1 0,-7 1-4 0,-3 1 1 15,-5 1-4-15,-5 2 1 0,-4-2 1 16,-9 2-1-16,-8 0 2 0,-7 0-2 0,-9 1 3 15,-6 0-1-15,-10 1-1 0,-7 3 5 0,-5 0-1 16,-7 0 11-16,-7 2 12 0,-2 2 7 0,-1-2 3 16,0 1-10-16,1 0-12 0,-2-1-14 0,2 2-9 15,-1-1-13-15,0 1-39 0,0 0-45 0,-4 2-65 16,-8 7-182-16,-4 8-796 0,-14 3-514 16</inkml:trace>
  <inkml:trace contextRef="#ctx0" brushRef="#br0" timeOffset="20197.7567">1296 5298 330 0,'-1'-13'361'0,"-3"-2"45"0,-2-5-71 16,5 2-10-16,0 6-39 0,1 0-45 0,-1 4-35 15,1 3-40-15,0 0-48 0,-1 4-47 16,1 2-40-16,-4 2-35 0,4-1-19 0,0 2 4 15,0 2 7-15,5 7 10 0,-4 6 16 0,1 7 4 16,1 7-1-16,4 2 2 0,-1 7-5 16,-1 5-4-16,4 4 0 0,-7 9 5 0,1 4 8 15,-1 7 6-15,-4 6 2 0,0 4-3 0,0 4-8 16,-4-1-7-16,0 0-13 0,-2-8-15 0,6-11-22 16,-1-11-14-16,3-15-7 0,2-10 2 15,-1-13 2-15,0-6 5 0,-1-6 14 0,0-9-46 16,0-6-75-16,-2-5-112 0,1-9-179 0,-3-7-259 15,3-4-357-15</inkml:trace>
  <inkml:trace contextRef="#ctx0" brushRef="#br0" timeOffset="20959.7711">1058 5399 867 0,'-5'-21'303'0,"5"-7"40"0,5-4-88 0,5-1-55 15,3 3-60-15,7 2-2 0,0 1-28 0,3 4-9 16,4 3-11-16,0 5-45 0,2 3-10 15,1 5-18-15,1 6-7 0,-1 4-5 0,-1 9-8 16,0 7 3-16,-2 6 5 0,-5 4 1 0,0 8 3 16,-2 1 0-16,-5 5 0 0,-2 2 3 15,-8 2 4-15,0-2 6 0,-5 0-1 0,-2-3-2 16,-2-3-4-16,0-5-10 0,-5-5 2 0,-1-4-2 16,1-5 0-16,-2-5 6 0,2-3-2 0,0-3 7 15,-1-2 14-15,5-4 13 0,-2-2 9 16,-2-5 0-16,-1-3-9 0,1-1-18 0,4-5-11 15,-1-2-12-15,4-4-12 0,4-4-4 0,2-2-8 16,4-2 0-16,10 0 3 0,-1-1 2 0,6 2 3 16,4 0 4-16,0 2 4 0,5 2 4 0,-4 2 7 15,2 3 4-15,0-1 3 0,0 2-1 16,-2 5 0-16,-2 1-3 0,-1 2 1 0,-1 5-3 16,3 2-4-16,-5 2-2 0,2 4-3 15,-1 6 0-15,-1 2 0 0,-3 5 1 0,-1 3 1 0,-1 3 2 16,-4 2 0-16,0 3 1 0,-5 3 2 15,-3 0 2-15,-4 5 0 0,-1-2 2 0,-2 0-4 16,-4-2-3-16,2-4-1 0,-4-3-4 16,1-4 0-16,0-4 3 0,-2-4-5 0,1-1 0 15,4-6 3-15,-1-2 4 0,4-3 16 0,1-3 4 16,-2-3-8-16,2-3-11 0,0-2-18 0,0-6-10 16,2-4 5-16,5-2 7 0,-1-3 0 0,7-1 4 15,-1-1-1-15,2 0-2 0,1-2 6 16,-2 0 5-16,2 3 3 0,0 0 2 0,0 4 2 15,1 1 4-15,-3 3 4 0,-1 3 5 0,1 4-2 16,-8 5-6-16,2 3-8 0,-4 3-9 0,3 1-2 16,-2 5 0-16,6 5 5 0,-1 1 4 0,1 8 0 15,1 0 3-15,0 3-1 0,2 2 4 16,-1 1-3-16,-2 1 2 0,2-1 2 0,0 0-4 16,-1 0 6-16,8-2-2 0,-1-5-2 0,1-3 5 15,0-6-4-15,-2-3 0 0,3-3 3 0,-1-5 3 16,-1-5 4-16,-1-3 5 0,0-1 1 15,1-5-3-15,-5-3 1 0,4-2 1 0,-6-2-3 16,-2-1 0-16,-5-2-4 0,1 0-4 0,-4-3-4 16,-2-1 3-16,-5 0-5 0,2 2-1 15,-6-2-2-15,-2 4-6 0,-3 1 0 0,-1 2-3 16,-2 5-2-16,0 3-1 0,-4 1-5 0,0 4-2 16,-4 2-3-16,0 3 0 0,-2 5 0 0,-3 1 1 15,-2 3-5-15,0 3-15 0,5 1-18 0,4 0-40 16,7 1-49-16,8 1-42 0,8 5-62 15,8 2-80-15,13 0-251 0,11-1-823 0</inkml:trace>
  <inkml:trace contextRef="#ctx0" brushRef="#br0" timeOffset="21742.3111">3013 5393 1435 0,'-1'-7'300'0,"-2"-2"-80"0,-4-3-22 0,5 0-2 15,-3 3-24-15,1 1-24 0,-2-1-32 0,0 2-29 16,-3 0-23-16,0 1-13 0,0 2-13 16,-1 0-19-16,-3 3-8 0,-5 2-6 0,-2 3-3 15,-1 5 0-15,-1 2 0 0,0 4 0 0,2 2-2 16,2 5 3-16,2 0-4 0,3 4 0 16,2 1 0-16,4 2-1 0,4 0 2 0,3 1 0 15,6 0 0-15,4 0-1 16,1-4 4-16,3-2 0 0,6-3-1 0,0-4 4 0,1-1-5 0,5-5 0 15,2-4-2-15,-1-3-2 0,1-3 4 16,-2-5-2-16,-5-4 5 0,3-3 0 0,-4-2 0 16,0-1-1-16,-1-3 1 0,0-3 4 0,-1-3-3 15,0-1 1-15,-1-3 1 0,-3 1-5 0,0-3 2 16,2 0-1-16,-3 0 0 0,1 3 3 16,-6 2 4-16,-2 5-1 0,-3 1 1 0,0 2 10 15,-2 7 0-15,-1-1 5 0,-3 7 2 0,1 2-14 16,-1-1-5-16,0 4-10 0,-3-1-10 15,0 5-1-15,-6 4 1 0,-1 3 6 0,0 5 4 16,-1 3 1-16,5 0-1 0,1 0-1 0,3 2 3 16,3 2-4-16,2-2 5 0,2-1 1 0,2-1-1 15,2-5 3-15,2 1-1 0,1-7 0 0,2-1 2 16,3-2 4-16,2-3-1 0,3-3 3 0,1-4 2 16,0-3-10-16,1-4 8 0,1-2 1 15,-3-2-1-15,2-3 7 0,-3-1-4 0,-1-1-3 16,1-2 0-16,-2 0 1 0,0-4-3 0,-1 3-2 15,-1-2-1-15,0 4-5 0,0 0 1 0,-3 3-2 16,0 1-1-16,0 5 2 0,0 0-1 16,-5 5 0-16,2 2-2 0,-3 3 2 0,-1 2-4 15,0 2-2-15,-2 1 3 0,2 3-4 0,0 2 4 16,-2 3 3-16,2 3 1 0,-2 1 4 16,0 1-2-16,-2 1-2 0,0 2-1 0,0-1-2 15,0 2 2-15,0 1 0 0,0 0 0 0,1-1-5 16,1 0-2-16,1-2-5 0,2-3-3 15,-2-6 3-15,2-2 3 0,0-5 3 0,0-2 6 16,2-2 0-16,3-6 3 0,5-2 3 0,2-5-2 16,3-1-4-16,-2-3 5 0,2-3-1 0,-2-1-1 15,0-1 3-15,4 0-6 0,-3 5 0 0,5-1 1 16,-3 3-2-16,5 1 4 0,-1 5 2 16,-7 1 0-16,1 1 1 0,-4 5 1 0,0 1-2 15,-3 1-3-15,0 1 4 0,-5 1-6 0,-1 4 0 16,1 4 0-16,0 1-2 0,0 2 2 0,-3 1 2 15,-3 3 2-15,-2-3-4 0,-6 4 2 0,-1-1-4 16,-2 0-9-16,-2 0-8 0,-4 0-18 16,-3-1-26-16,-2-1-44 0,-4 0-106 0,-2-1-303 15,-2-1-1112-15</inkml:trace>
  <inkml:trace contextRef="#ctx0" brushRef="#br0" timeOffset="22833.3746">5498 4691 1391 0,'-4'-6'293'0,"2"0"-18"15,1-2-56-15,-5 1-29 0,3 6-51 16,-5-2-60-16,-3 4-42 0,-4 2-19 0,-7 6 0 16,-7 2 15-16,-5 3 7 0,0 6 10 15,-5 1 6-15,-3 4-2 0,-5 5-4 0,0 1-9 16,0 1-8-16,1 4-9 0,3 0-6 0,6 3-6 15,1 0-6-15,5-3-2 0,6 3-1 16,5-1 0-16,6-2-1 0,8-1-2 0,9-2 3 0,1-4 2 16,9-1 3-16,6-5 5 0,3 0 2 15,7-2 6-15,9-3 2 0,5-5-3 0,6 0-1 16,8-3-6-16,4-3 0 0,4-6-1 0,2-4 0 16,-5-2-2-16,0-5-2 0,-3-3 4 0,-6 0-3 15,-1-3-3-15,-4 0-1 0,-7-1-2 16,-3-2 0-16,-6-1 2 0,-9 2 1 0,-2 1-1 15,-5-2 4-15,-5 2 3 0,-5 3 1 0,-3 2 3 16,-5 2-3-16,-2 1-4 0,1 1-5 16,-6 1-4-16,0-2-3 0,-2 3-2 0,-5 2-2 15,0 4 2-15,-7 0 2 0,-3 4 2 0,-4 2 1 16,-1 4 2-16,0 2 0 0,0 4-4 0,0-1-1 16,3 3-1-16,4 0-1 0,3-3 2 0,6-2 1 15,7 2-6-15,3-6 0 0,2 3 1 16,3-1 1-16,4 0 6 0,2-1-1 0,4 1 2 15,5-1 0-15,4-1-2 0,4 1 6 0,3-6-4 16,1-1-5-16,0-2-8 0,3-1-14 0,0 0-14 16,-4-3-10-16,0-2-3 0,-1-3-6 15,-2 0 5-15,-3-5 5 0,-6-1 1 0,0-1 14 16,-1-1 5-16,-7-2 9 0,-3 1 7 16,-3-2 2-16,-3 1 3 0,-3 0 4 0,-2 0 3 15,-3 3 0-15,2 2 2 0,0-2 4 0,1 4 1 16,-1-2 7-16,4 1 2 0,3 1 0 0,-1 2-4 15,6-2-10-15,0 1-8 0,5-1-5 0,6-5-2 16,6 0 2-16,8 0 2 0,7-2 2 16,6 1 0-16,2-2 4 0,-2 3 3 0,0-3 3 15,-4-1 5-15,-4 0-5 0,-2-1 2 0,-5-1 3 16,-3-3 0-16,-6 0 6 0,0 0 3 0,-6 0-1 16,-3 1 2-16,-3 0 6 0,-3 3 9 15,-4 3 10-15,-2 6 7 0,-1-1 5 0,-2 4-7 0,-1 0-7 16,-2 0-7-16,0 4-10 0,-1 4-8 15,-1 1-4-15,-2 5-10 0,-1 3-2 0,-1 4 0 16,0 4-1-16,-1 6 3 0,1 4 1 0,1 6-1 16,2 10-1-16,-1 4 4 0,0 10-1 0,4 8 0 15,0 7 3-15,2 7-6 0,1 7 5 16,1-2 1-16,-1 4 3 0,4-2 6 0,-4 3-5 16,2-1 1-16,-3 1-6 0,1 1-14 15,0-3-14-15,2-6-26 0,4-10-26 0,1-12-18 16,2-12-14-16,2-12-18 0,0-8-27 0,-4-4-71 15,0-9-135-15,0-3-276 0,-2-6-827 0</inkml:trace>
  <inkml:trace contextRef="#ctx0" brushRef="#br0" timeOffset="25849.2963">5848 5248 358 0,'24'-33'395'0,"14"-6"-111"15,12-8-22-15,-1 11-46 0,-3 13-30 16,-4 1-30-16,-5 8-41 0,0 4-43 0,-5 7-31 16,-1 5-22-16,-5 7-17 0,-1 6-2 15,-4 6-2-15,-2 6-1 0,-7 8 10 0,-3 5 4 16,-6 1 9-16,-3 5 9 0,-4 0 4 0,-6-1 4 16,-8-2-1-16,-4 1-1 0,-2-2-4 0,-2-3-5 15,3-8-3-15,4-6-4 0,3-8 0 0,3-4-2 16,5-5 1-16,5-5 15 0,2-1 31 15,2-4 16-15,1-1-11 0,6-7-23 0,11-5-40 16,4-7-19-16,10-5 7 0,5-3 4 0,2-1 6 16,1-1-3-16,-1 1 2 0,-1-3 1 15,-5 3 1-15,-1-1 1 0,-6-2 0 0,-3 5 0 16,-6 0 3-16,-3 4 17 0,-3 3 23 0,-5 6 18 16,-2 4 18-16,-5 1-5 0,0 6-9 0,0 2-18 15,-2 3-23-15,-1 1-22 16,-2 3-15-16,-6 4-2 0,-4 6 0 0,-8 6 11 0,-3 6 0 15,-3 0 0-15,0 1 2 0,1 0-1 0,5 0-2 16,1-2 2-16,3-2-1 0,5-3-4 0,6 0 1 16,1-1 0-16,7-1-4 0,5-2 6 15,2 0 1-15,8-2 0 0,3-2 6 0,6-5-3 0,3 0 1 16,1-2 1-16,4-4-1 0,0-2 0 16,-5-4-2-16,1-4 0 0,-3 0-6 0,-1-4 4 15,-3-1 1-15,-1-2-1 0,-1-1 3 0,-4 0-3 16,3-1 0-16,-7 0 2 0,0 1-3 15,-2 1 2-15,-2-2 2 0,-4 1-1 0,-1 1-2 16,-2-1 1-16,-1 0 1 0,0-3-2 0,0 1 1 16,-3 1-1-16,-1 2-2 0,2 2 3 0,-3 3 1 15,3 0-2-15,-4 2 0 0,5 5 0 16,0-1-4-16,1 4-5 0,1 1-14 0,0 0-25 16,1 1-17-16,1 3 5 0,3 3 16 0,3 4 23 15,8 3 21-15,4-1 2 0,5 1 1 0,5-3 3 16,9-5-1-16,2-1 2 0,6-3 2 0,-1-8-3 15,3 0 7-15,-6-8-6 0,5-3 0 16,-5-5 1-16,6-2-7 0,-6-4 3 0,4-2 0 16,-5-6 1-16,-1-4-2 0,2-4 1 15,-3-1 0-15,-2-4-1 0,-7-2 5 0,-3 2-4 16,-5-3 1-16,-3 3 0 0,-4 3-4 0,-6 1 3 16,-4 4 4-16,-4 5 3 0,-3 6 4 0,-2 2 5 15,-5 7 4-15,2 8 2 0,-3 2 2 0,-3 6-14 16,-3 5-9-16,-5 5-7 0,-1 7-5 0,-9 10 5 15,-1 8 1-15,-1 6 0 0,-5 3 0 16,4 9 1-16,0 10-1 0,1 8 2 0,-2 10 4 16,1 6-3-16,3 7 2 0,5 0-2 0,4-2-2 15,9-5 2-15,9-12-1 0,6-11 0 16,7-13 0-16,5-4 0 0,6-9 0 0,2-2 0 16,5-6 4-16,3-7-1 0,0-6 1 0,2-6 2 15,5-6-3-15,-1-4 1 0,-2-7-4 0,3-6-2 16,-5-5-2-16,0-6-2 0,2-3 1 15,-4-2 0-15,-3-2 1 0,-3-3-1 0,-3-3 0 16,-3-3 1-16,-2 2-2 0,-7-2 3 0,-4 3 0 16,-5 5 0-16,-3 0-2 0,-3 5 4 0,-4 3-3 15,-3 1 0-15,-3 5 2 0,2 2-5 16,-5 3 0-16,3 4-1 0,-2 4-3 0,-2 4 2 16,4 4-1-16,-2 5-2 0,0 3 0 0,4 7-2 15,-1 4 1-15,4 5 3 0,3 4 2 0,5 1 1 16,4 2 3-16,6 0 1 0,4 1 0 15,9-2 2-15,3-1 0 0,7-4-1 0,6-2 1 16,3-3-1-16,2-6-1 0,-2-3-2 0,1-6-1 16,0-6-1-16,0-3 0 0,-2-5 2 0,-6-1 0 15,-4-2 2-15,-2-2 2 0,-7-1 1 0,-4-1 1 16,0 1 4-16,-7-1 1 0,0 3 0 16,-6 1 3-16,-2-1-2 0,0 0 0 0,-2 0 2 15,-2 1 0-15,-3 1 4 0,4 1 0 0,-4 2 2 16,3 0 1-16,2 1 0 0,-1 2-3 0,-2 1 0 15,3 3-3-15,1-2-2 0,-2 2-1 16,2-1 0-16,-1 0 1 0,1 2 0 0,0 0 0 16,0 0-1-16,0 0 1 0,0 1 0 0,0-2-2 15,0 2 1-15,-1 2-1 0,1-1-2 16,0-1 0-16,0 0 3 0,-1 0-1 0,1 1 1 16,0 0 2-16,-1-1-1 0,1 0 1 0,0 0-2 15,0 0-5-15,0 1-1 0,0-1-1 0,1 1-4 16,-1-1 2-16,0 0-1 0,0 0 0 0,0 2 1 15,0-2-1-15,0 0 2 0,0 0 0 0,0 0 2 16,0 0 1-16,0-2 2 0,0 4 4 0,0-2 0 16,0 0 2-16,0 0 1 0,0-2-4 15,0 2 1-15,0 2-2 0,0-2-3 0,0-2-1 16,0 2 0-16,0 0-3 0,0 0-1 0,0 0-1 16,0 0-2-16,0 2 0 0,0-2-2 15,0 0-2-15,0 1-1 0,0-1-5 0,0 2-4 16,0 0 3-16,-1 3 4 0,0 4 3 0,-3 5 6 15,3 1-1-15,-2 2-1 0,2 2 2 16,-4 2-2-16,4 0 1 0,1 3 2 16,0-2 0-16,1 2-2 0,4-2 2 0,-1-5-1 0,3 1-2 15,-1 1 2-15,4-2 1 0,4-5-4 0,1 0 1 16,3-4-3-16,6-4-4 0,3-2 1 0,3-4-2 16,1-4-2-16,1-5 0 0,3-5-2 15,-4-5 0-15,0-4-1 0,-1-3 0 0,0-5-4 16,2-5-1-16,0-6-2 0,-1-3-7 0,-1-4 0 15,0-3-4-15,-1-1-1 0,-4-1 4 0,1-4 6 16,-10 7 5-16,0 1 7 0,-7 5 5 16,-6 3 3-16,-3 0 3 0,-2 7 1 0,-4-2 0 15,2 8 2-15,-4 3 1 0,-2 9 2 0,5 2 3 16,-2 2 1-16,0 4 0 0,1 1 2 16,0 4-2-16,4 2 1 0,-4 2-3 0,5 2-5 0,1 0-9 15,-1 2-6-15,-2 5 1 0,-4 4 2 16,-2 9 8-16,0 1 3 0,-1 6-1 0,4 5 0 15,-3 4 0-15,1 5 0 0,5 2 0 0,-3 0 0 16,5 0 0-16,-1 5 1 0,1 1 0 0,1 3 1 16,2 2 4-16,0-3-3 0,5-1 1 15,-3-1-2-15,4-4-1 0,0-3 1 0,2-5-2 16,-1-6 2-16,4-6 0 0,-1-5 2 0,6-6 1 16,-1-3 3-16,2-6 2 0,2-5-1 15,4-5 3-15,2-6 0 0,0-3-2 0,3-4-1 16,0-6-1-16,1 0 0 0,-1-3-1 0,-1-2 3 15,-5-1-3-15,-4 0-1 0,-4 2 3 16,-5 2-4-16,1 1 3 0,-4-2-1 0,-4 5-2 16,-1 0 0-16,-3 1 0 0,-1 0-1 0,-1 1-2 15,-1-1 1-15,1 4 0 0,0 0-1 0,-1 0 1 16,-1 0-2-16,3 1 0 0,0-1 1 0,0 0-2 16,1 1 0-16,1-2 1 0,-1 5-2 0,1 1 3 15,-1 2 0-15,0 2-3 0,0 3 3 16,0 3-2-16,-1-1-3 0,1 3 1 0,0 2-6 15,-1-2-8-15,1 2-7 0,0-1-9 0,-1 0 5 16,1 4 6-16,-1 2 10 0,-3 2 9 0,3 0 1 16,-1 3 2-16,1-3-3 0,0 1 2 15,0-3 0-15,1-1-1 0,-3 0 1 0,3-1 1 16,-1-2-1-16,2 0 0 0,-1-3 3 0,0 0-2 16,0 0 3-16,0 0 2 0,0-2 1 15,0 1 3-15,0 1 2 0,3-1-2 0,-3 2 2 16,0-1 0-16,0 0 1 0,0-1 1 0,1 0-1 15,-2 0-3-15,1 1-3 0,0-2-1 16,0 4-3-16,0-2 3 0,0 0-2 0,1 0-1 16,-2-2 0-16,2 2-2 0,-1 0 0 0,0 0-1 15,0 0 3-15,0 0-4 0,0 0 2 0,1 0-1 16,-1 2-4-16,0-2 3 0,0 0 0 0,0-2-1 16,0 2 4-16,0 0 0 0,0 0-2 15,0 2 2-15,0-4-2 0,0 2-1 0,0 0 1 0,0 0-1 16,0 2-3-16,1-2 2 0,-2 0-4 15,1 0-5-15,0 1-5 0,0 1-9 0,0-1-9 16,0 2 6-16,1 1 8 0,0 3 9 0,0 5 12 16,0 2-2-16,-1 3-2 0,1 1 4 15,-1 0-1-15,0 1 0 0,-1 2 2 0,0 3-1 16,1-2-1-16,1 2 0 0,3-5 0 16,-2-1 1-16,1 0 2 0,5-4 1 0,-4 1-4 0,4-4 1 15,1 0 1-15,1 0 0 0,1-3 8 16,0-1-4-16,6-2 0 0,-3-2 2 0,5-2-3 15,1-2 5-15,0-1 1 0,3-4 0 0,2-4-5 16,0-1 3-16,-1-4-2 0,1 0-2 16,-3-2 4-16,2-5-6 0,2-2 3 0,-6-4-3 15,7-7-2-15,-2 0 1 0,4-3-2 0,1-1 1 16,-2-2-2-16,-2-6 1 0,-2-1 1 0,-6-5-1 16,-1-4 6-16,-5-1-6 0,0 2 1 0,-4 3 0 15,0 2 0-15,-6 3 0 0,0 3 0 16,-2 3-1-16,-3 5 0 0,0 4 1 0,-4 3 1 15,2 5 0-15,-1 7 1 0,-2 3-2 0,5 5 3 16,-2 4 0-16,2 4-6 0,3 2-6 0,-1 1-19 16,0 3-6-16,-4 6 6 0,-3 6 8 15,-5 11 15-15,-4 8 7 0,1 6 1 0,4 6-5 16,2 5 0-16,1 4 2 0,0 5-3 0,3 5 5 16,0 4-2-16,3-2 1 0,0-2-1 0,6-7 2 15,1-7-1-15,6-9-2 0,4-6 5 16,2-5-5-16,1-6-1 0,0-4 2 0,1-6-7 15,2-3 5-15,1-6 1 0,4-3-2 0,-1-7 3 16,-2-3-2-16,0-5-1 0,-1-3-1 0,-1-6 4 16,0 0-6-16,-2-4 3 0,2-3 0 15,-4 1-5-15,-2 0 6 0,-4 3 1 0,-2 0 1 16,-5 6 0-16,0 2 1 0,-1 2 0 0,-4 4 1 16,1-2 4-16,-1 4-5 0,1 2 0 0,0 0 1 15,0 4-9-15,0 1-3 0,-2 1-18 16,3 3-5-16,-3 2 5 0,2 3 3 0,0 6 17 15,-1 2 5-15,3 1 2 0,2 1 0 0,4 0 0 16,2-2 0-16,2-4-5 0,0 0 5 0,2-3 0 16,0-5 1-16,2-1 3 0,3-2-2 0,-3-4 0 15,2-4 0-15,0-2 4 0,-2-4-4 0,3 1 0 16,-1-4-2-16,4 0-6 0,-1-2 8 16,-1-2 3-16,-2 1 0 0,-6-1 5 0,-1 3-5 15,0 0 1-15,-3 6 2 0,-4 3 3 0,0 0 0 16,-2 5-2-16,1 2-5 0,-2 1-20 15,-2 1-6-15,2 4 1 0,-3 6 1 0,2 4 17 16,-1 10 3-16,-3 3 0 0,2 9 2 0,-3 3 0 16,1 7 0-16,-1 9-1 0,-1 4 5 15,-5 12-3-15,-3 7 3 0,-2 5 0 0,-2 9-2 16,-6 2 1-16,-4 5 2 0,-3 1-1 0,-1-4-1 16,-5 7-4-16,4-1 1 0,-2-1 1 0,4-3 0 15,-2-6 5-15,3-9-5 0,1-11 0 16,4-11-1-16,3-12-2 0,3-12 3 0,3-8 3 15,4-9 3-15,4-9 8 0,1-8 13 0,4-5 6 16,-3-8 1-16,2-11-6 0,-3-9-18 0,0-11-9 16,3-11-3-16,3-6-3 0,4-8 3 0,4-5-3 15,4-7 0-15,9-2 0 0,3 0-2 0,8 2 0 16,5 8-2-16,2 1 1 0,2 10-1 16,0 5-2-16,1 5-2 0,1 4-5 0,0 4-3 15,2 1-4-15,-3 1 1 0,-2 4-1 0,0 1 0 16,-4-3-3-16,-2 4-4 0,3-2-10 15,-2 3-14-15,-2 5-24 0,-2 1-38 0,-3 5-43 16,-1-2-72-16,-4 3-120 0,-1-2-364 0,-6 0-847 16</inkml:trace>
  <inkml:trace contextRef="#ctx0" brushRef="#br0" timeOffset="26065.8165">9598 4329 2008 0,'-11'-10'240'16,"2"-2"-2"-16,0-2-57 0,14 3-77 0,6-1-57 15,4 1-22-15,10-2-11 0,6 1-3 16,9 0-2-16,7 1-6 0,8 2-1 0,2 5 2 16,1 1 0-16,0 2-6 0,-4 3-15 0,0 1-37 15,-4 0-59-15,-3 1-86 0,-5 1-136 0,-2 5-373 16,-3-1-753-16</inkml:trace>
  <inkml:trace contextRef="#ctx0" brushRef="#br0" timeOffset="27718.7665">10986 4621 786 0,'8'-10'84'0,"7"-5"50"0,6-4 41 16,3 3 7-16,1 2 31 0,0 1-12 0,-1-2-16 16,0 5-20-16,-1-1-32 0,2 4-31 0,-2 3-34 15,0 3-28-15,2 2-17 0,-4 5-13 0,-2 6-6 16,-2 2 0-16,-3 6 0 0,-1 2 4 0,-6 3 6 15,-2 2 6-15,-5 3 8 0,-7 4 5 16,-1-1 0-16,-7 2-2 0,0-3-3 0,-5-3-3 16,1-3-2-16,2-4-1 0,-2-5-5 0,7-2-4 15,-1-4-3-15,3-5-1 0,5-1 0 16,4-3 7-16,1-2 14 0,4-1 8 0,-1-5 3 0,14-2-9 16,5-6-17-16,10-3-13 0,11-4-2 15,3-2 0-15,1 2 2 0,2-4 2 16,1 3-2-16,-4 1 1 0,-7 0 0 0,-2 0-2 0,-6 4 4 15,-6 0 3-15,-3 1 9 0,-4 4 13 16,-7 1 14-16,-1 4 12 0,-5 1 6 0,-4 1-2 16,-1 3-13-16,-1 2-17 0,1 2-16 0,-2-1-19 15,0 2-11-15,1-1-2 0,-4 3 2 0,-5 2 8 16,0 4 6-16,-4 3 2 0,2 3 0 16,2-1 0-16,2 3 0 0,1 1 0 0,3 3 0 15,4 0-3-15,2 0 4 0,5-2 0 0,4-3 3 16,3-3 5-16,7-2-2 0,2-2 4 0,8-7 1 15,6-2-2-15,5-4 0 0,5-2-3 16,2-6 0-16,2-1-3 0,-3-5 4 0,0-5-1 16,-5-3 2-16,-2-5 3 0,-2-3-4 0,0-6-2 15,1-5-2-15,-2-4-1 0,-2-5-4 0,2-5 0 16,-5-9-2-16,2 0-2 0,-3-3 4 0,0 1 1 16,-5 3 3-16,-6 6 1 0,-2 3 1 15,-7 6-3-15,-3 4 1 0,-4 4 1 0,-3 11 2 16,-2 4 9-16,-1 5 5 0,0 7 8 15,-3 5 4-15,1 3-4 0,1 5-7 0,0 2-17 16,2 2-14-16,-8 7-4 0,-9 6 0 0,-9 10 9 16,-9 9 7-16,-5 12 2 0,3 7 0 0,-1 10-7 15,1 9 2-15,-1 7 0 0,0 11 1 0,2 5 9 16,3 3-6-16,7-3-2 0,10-7 1 16,9-2-3-16,8-9 6 0,6-2-1 0,7-6 1 15,5-5-4-15,1-2 2 0,5-6 1 0,-1-6-1 16,4-5 6-16,1-11-8 0,-6-9 0 0,4-5-1 15,-3-6-4-15,3-9 0 0,-2-3-1 0,3-8 1 16,-1-8-2-16,0-2 2 0,-1-7 1 16,1-7-1-16,-2-4 7 0,-3-8-6 0,0-2 1 15,-4-3-1-15,1-2-4 0,-3-3 5 0,-3-1-1 16,-3-1 1-16,-7-3-1 0,-2 6 0 16,-4 0 2-16,-5 4 0 0,-3 4 6 0,-1 5-7 15,-5 3 2-15,3 5-1 0,-3 3-6 0,2 3 8 16,2 3 0-16,1 3 1 0,2 6 0 0,6 2-1 15,-1 7-1-15,3 2-8 0,2-1-12 0,0 5-24 16,4 0 0-16,1 5 7 0,3 6 12 16,3 3 24-16,7 5 1 0,8 0 2 0,8 1 5 15,5-1-5-15,8-2 1 0,1-3 1 0,1-2 2 16,1-4-1-16,0-2 1 0,-3-3-2 0,-3-2-7 16,-6-3 8-16,-3-2-1 0,-2-3 3 15,-2-2 4-15,-4-3-4 0,0 0 1 0,-3-5 3 16,-1 0 5-16,-6-3-6 0,1 0 1 15,-3-3 0-15,-3 3-9 0,-1-2 7 0,-3 1 2 16,-4 1-2-16,0 2 3 0,-4 1-2 0,-4 4-2 0,2 0-1 16,-4 2-2-16,1 4-4 15,-4 0-1-15,-2 3-3 0,0 1-6 0,-7 5 5 0,-3 3 1 16,-1 3 2-16,-2 5 3 0,5 1-6 0,1 5 0 16,5-1 0-16,3 1 3 0,3 1 1 15,3 0 0-15,3 2-1 0,5-3-6 0,0 0 7 16,9 0 1-16,0-4 0 0,2-1 5 0,5-2-4 15,3-5 1-15,3-3 0 0,0 0 2 16,0-5 0-16,3-1-2 0,0-2 1 0,-3-4-3 16,1 0 2-16,0-2 1 0,-4-4 2 0,1-1 3 15,-3-3-2-15,1 0-2 0,-3-2 0 0,1-1 0 16,-3 0 0-16,1-1 0 0,-1-2-1 0,-3 1-5 16,-2 3 4-16,-2 4 2 0,-1-2 0 15,-1 5 8-15,-5-1-9 0,1 2 2 0,-1 5-1 16,-3 1-4-16,0 3 2 0,-2 0-9 0,1 2-13 15,-1-1-15-15,1 3 2 0,-1 5 6 16,-3 3 9-16,0 4 21 0,4 1-4 0,0 4-2 16,1 0 3-16,2 1-2 0,-1 0 1 0,6-1 2 15,-3 2-2-15,5-5-1 0,1 0 1 0,2-2 1 16,3-4-1-16,-1-3 6 0,1-5-3 0,1-1 1 16,3-3 2-16,1-3-3 0,0-1 4 0,-1-4 1 15,2-2-1-15,-2-4-1 0,2 2 2 16,-3-4-2-16,-2-1 0 0,3-2 5 0,0-2-6 15,0-1 0-15,-1 0-3 0,-1-1-2 16,2 2 0-16,-2 0 1 0,1 3-2 0,-3 3-3 16,2 1 2-16,-5 5-1 0,0 2-1 0,-1 3 6 15,3 1-4-15,-4 2 0 0,0 2 0 0,-1 3-5 16,3 3 3-16,0 4 0 0,0 4 1 0,-1 3 2 16,0 1 0-16,0 2 1 0,-4 2 1 0,-4 1 3 15,-3 1-2-15,-2-1 0 0,-5 2 2 0,-4-1-2 16,-1-1 2-16,-8 2 1 0,-2 0-3 15,-5-3-10-15,0 0-18 0,0-1-43 0,-2-2-100 16,-2 3-413-16,-1-6-1164 0</inkml:trace>
  <inkml:trace contextRef="#ctx0" brushRef="#br0" timeOffset="31551.0953">15146 4823 1 0,'-2'2'0'15,"-3"-1"0"-15,1 2 0 0,2-2 165 0,1-1 274 16,-2 0-54-16,2 0-76 0,1 0-75 15,0 1-61-15,0-1-46 0,0 1-33 0,1-1-26 16,-1 0-18-16,0 0-11 0,3 2-4 0,-3-2 6 16,0 2 14-16,0-2 18 0,0 0 25 15,-3 0 29-15,3 0 17 0,3 0 12 0,-3-2-2 16,1 2-12-16,0-2-23 0,0-1-40 0,2-6-29 16,3-5-31-16,-1-3-15 0,5-5 0 0,4-2-1 15,-3-1 0-15,4-4-3 0,2 0 3 0,1 0 1 16,3-4-1-16,1-5 4 0,2-3-4 0,4-4 0 15,0-5 1-15,-1-3 0 0,1-2-1 16,1-2 0-16,-2 1-2 0,-3 3-1 0,0 3 4 16,0 3 1-16,-9 4-1 0,2 2 7 0,-5 9-5 15,-4 4-1-15,-4 5 7 0,2 3-1 0,-5 5 4 16,-1 3 3-16,0 5 0 0,0 2-2 16,-1 4-9-16,0 1-14 0,0 1-27 0,-3 4-4 15,0 4 6-15,-5 7 11 0,-9 13 21 0,-1 6 1 16,-3 10 0-16,1 5-1 0,1 7-1 15,4 4-2-15,-1 5 3 0,0 4 2 0,6 3 0 0,-2-3 1 16,5-3-2-16,8-10 0 0,5-7 1 16,7-5 2-16,0-5-1 0,8-7 3 0,2-3 0 15,7-6 1-15,2-3 2 0,7-6 0 16,-2-7 3-16,4-5 1 0,1-6-2 0,5-5-3 16,-2-6-4-16,2-3-1 0,-3-4-3 0,-4-2 0 15,-4-6 0-15,-4-1-2 0,-9 3 3 0,1-1 1 16,-7-1 1-16,-6 2-1 0,-1-1 0 15,-6 4 2-15,0 5 0 0,-8 1-1 0,2 2 0 0,-6 0-3 16,-3 3-3-16,1 2 2 0,-5 5-3 16,1 3-1-16,-2 3 2 0,-6 7-1 0,-4 4 1 15,-3 6-1-15,-1 4 2 0,1 0-2 0,6 1 0 16,2 2 1-16,7 0-1 0,5 1 0 0,2 3 2 16,7 0 0-16,8-2 2 0,1-1 2 15,5-3 0-15,8-2 1 0,2-5 2 0,6 0-1 16,0-6 1-16,-1-4 0 0,1-2 1 0,-3-3-1 15,0-5 3-15,-2-2 0 0,-3-3-1 16,-2-3 2-16,-3-4-3 0,-3 1-4 0,-2-1 2 16,-2-4-3-16,-5 0 1 0,0-3-1 0,-4 0-2 15,-5-1-1-15,1 0-3 0,-6 2-2 0,-2-2-4 16,-3 1-5-16,1 1-12 0,-3 0-14 16,-2 2-23-16,-2 5-33 0,2 1-55 0,-3 1-72 15,1 3-150-15,-3 1-300 0,0-1-884 0</inkml:trace>
  <inkml:trace contextRef="#ctx0" brushRef="#br0" timeOffset="31879.327">15157 4152 1571 0,'-14'-4'247'15,"-2"-3"28"-15,1 1-12 0,6 3-13 0,9 2-43 16,1 2-67-16,2-1-69 0,-2 0-51 0,6 0-13 15,3 0-2-15,10 0 3 0,11-1 11 16,11 0-2-16,15-2-1 0,8 1-2 0,6-2-1 16,3 0-4-16,3 1 0 0,-2 0 0 0,0-2 2 15,-8-1-1-15,2 0 0 0,-9 1-2 0,-6 0-1 16,-5 1 1-16,-3-1-3 0,-5-1 2 16,-8 3-2-16,-8 0 4 0,-6 1 13 0,-8 1 18 15,-5 0 20-15,-5 1 13 0,-2-2-5 0,0 2-15 16,1 0-14-16,-1 2-14 0,0-2-9 15,-2 1-4-15,2-1-8 0,-1 0-6 0,2 0-6 16,0 0-9-16,0 0-9 0,0 0-12 0,-3 1-3 0,-3 1-21 16,-2 1-32-16,3 5-60 0,-2 0-101 0,5 1-162 15,2 3-619-15,4-2-475 0</inkml:trace>
  <inkml:trace contextRef="#ctx0" brushRef="#br0" timeOffset="33068.3543">17023 4873 1396 0,'0'-1'69'0,"0"1"20"0,0 0 11 0,1 0 25 0,0 0 29 15,-1 1 2-15,1 0-32 0,-1-1-28 0,0 0-17 16,0 1-25-16,0-1-12 0,1 0-5 15,-1 0-1-15,0 0 10 0,0 0 12 0,0-1 12 16,6 0 9-16,3-4-8 0,6-2-14 0,6-5-20 16,8-3-9-16,1-2-10 0,6-3-3 15,1-5 1-15,3-2-5 0,5-5 1 0,-2 0 1 16,0-4 0-16,-1-2 0 0,-1-3 2 0,-2-4 0 16,0-5 1-16,-5-3 0 0,-1 1-4 15,-3-1-1-15,-3 4-1 0,-7 2-4 0,-2 5 5 16,-7 4 4-16,-3 6 3 0,-3 6 13 0,1 6 11 15,-5 2 1-15,-1 6-1 0,-1 0-1 0,-1 6-15 16,-1 4-9-16,2 2-14 0,0 1-18 0,-5 5-3 16,-1 7 3-16,-9 4 6 0,-6 15 5 15,-7 4 5-15,-2 9-2 0,0 3 1 0,0 5 8 16,2 5-10-16,6 4 2 0,3-1 0 0,5-2-4 16,7-3 4-16,6-7 1 0,8-5-1 0,5-5 4 15,12-3 1-15,3-7 2 0,7-2 1 16,9-5 4-16,4-8-5 0,6-5 2 0,3-7 0 15,3-3-6-15,3-5 2 0,-1-9-3 0,-5-2-2 16,0-7-1-16,-6-5-3 0,-5-4 1 0,-3-5 0 16,-6-2 1-16,-2-7-2 0,-2-1 0 0,-4-6 1 15,-4 0-5-15,-4 0 7 0,-4 1 2 16,-6 6 0-16,-3 4 2 0,-2 6-1 0,-4 4 0 16,-5 5 0-16,1 4 4 0,-3 3-1 0,2 4 2 15,-2 3 2-15,0 4 0 0,2 2 2 16,2 2 0-16,-1 3-6 0,4 3-9 0,-2 1-19 15,2 2-10-15,-1 5 3 0,-5 7 3 0,-3 6 17 16,-3 11 7-16,0 4 1 0,0 5-5 0,3 3 6 16,1 3 0-16,-1 4 1 0,1 3 7 15,2 2-7-15,0-2 0 0,5-2 1 0,-1-5 1 16,7-3-2-16,0-7 1 0,3-3-3 0,6-5-3 16,-3-9 1-16,5-5 1 0,1-7 1 0,0-6 4 15,5-3 1-15,2-5-1 0,3-5 0 0,3 0-2 16,0-9-2-16,1-1 0 0,0-3 0 15,-1-3-4-15,-3 0 5 0,2-1-1 16,-5-1 0-16,1 2 7 0,-5 3-5 0,-2 3 0 16,-5 4 1-16,-2 1-1 0,-2 2 2 0,-3 2 1 15,-2 3 1-15,-2 3-5 0,-1 4-2 0,-1 2-7 16,0 1-23-16,0 0-17 0,0 5-3 0,2 4 9 16,-2 6 19-16,4 0 23 0,0 5 1 0,3 1 0 15,3 1 3-15,2 0-6 0,2 1 8 0,5-1 1 16,3 1-2-16,6-2 8 0,4-2-6 15,-1-2 2-15,5-4 2 0,1-1-2 0,0-6 6 16,2-3 0-16,0-4 0 0,1-5 1 0,-3-2-3 16,2-4 0-16,-3-2 1 0,1-3 2 15,0-4-2-15,-3-2 1 0,0-1-1 0,-5-2-4 16,-1 1 3-16,-2-4 2 0,-7 2 4 0,-3 1 0 16,-5-1 1-16,-3 2-3 0,-2 0-1 0,-2 5 5 15,-4 3 6-15,-3 3 6 0,-2 3-2 0,-1 3-8 16,0 0-10-16,-4 5-6 0,-4 2-6 0,-2 2 0 15,-9 6 2-15,-8 7-1 0,-1 3 1 16,-7 3 2-16,5 4-6 0,4 2 3 0,7-3 2 16,7 6-4-16,3-4 3 0,5 1-1 15,5 0-2-15,4-1 2 0,3-1 0 0,7 2-2 16,3-3-1-16,6-1 0 0,4-3 0 0,7-2 3 16,3-3-4-16,5-4-8 0,1-2-14 0,4-4-17 15,-2-3-22-15,-1-5-21 0,-2-1-35 0,0-5-37 16,-8-2-97-16,-5-1-243 0,-6-8-1113 15</inkml:trace>
  <inkml:trace contextRef="#ctx0" brushRef="#br0" timeOffset="33567.2331">17379 4187 870 0,'-11'-3'196'0,"-6"-3"47"0,-1-2 3 15,6 2 6-15,8 2-14 0,-2 3-44 16,5-1-62-16,0 2-55 0,1 2-40 0,0-1-34 16,0-1-25-16,1 1-19 0,-1 0-9 0,1 0 24 15,0 3 25-15,5 0 34 0,-2 1 22 16,5 0 2-16,1 2 9 0,1 0 8 0,9 0 2 16,1-3-1-16,7-1-13 0,5-1-12 0,6-2-11 15,6 0-9-15,9-5-5 0,1 1-10 16,9-5-3-16,1 2-6 0,1-1-2 0,-2 3 0 15,-2-4-1-15,-5 4 1 0,-3-1 2 0,-8-1-1 16,-8 3 2-16,-10-1 2 0,-7 2 5 0,-8 0 12 16,-6-1 17-16,-4 4 17 0,-3 0 12 15,-1 0-1-15,0 0-11 0,0 0-15 0,0 0-15 16,-1 0-10-16,1 3-11 0,-1-3-5 0,2 1-5 16,0-1-5-16,0-1-3 0,0 1-6 0,0 0-10 15,0 0-14-15,-1 2-1 0,0 3-30 0,0 3-68 16,0 1-116-16,2 3-317 0,2 2-1072 15</inkml:trace>
  <inkml:trace contextRef="#ctx0" brushRef="#br0" timeOffset="36302.3208">1102 7314 1064 0,'-10'-8'187'16,"2"-2"33"-16,0-3-8 0,4 4 1 0,1-3-4 15,2 2-35-15,2-3-45 0,0 2-26 0,2-2-18 16,3 4-16-16,-1-6-19 0,13 3-13 0,-1-3-14 16,7 3-3-16,5 2 0 0,1 6-3 0,2 2-1 15,5 4-6-15,-3 3 1 0,6 5-2 0,-6 4-3 16,2 5-1-16,-6 2-6 0,-6 0 2 15,2 5 0-15,-6 0-2 0,-2 5 5 0,-4 4-5 16,-2 0 1-16,-3 4 1 0,-4 0 0 0,-3-2 4 16,-2-1 0-16,-4-4 3 0,2-5-1 15,-2-5 6-15,-3-5 4 0,-2-7 5 0,0 1 9 16,0-4 2-16,-2-4 5 0,2-1 2 0,-1-2-3 16,-2-4-4-16,1-3-8 0,-1-4-9 15,0-1-5-15,0-6-3 0,1-2-2 0,3-4-3 0,1 0 0 16,2-4-6-16,3-1-3 0,4-1-4 0,4-4-3 15,3 1 2-15,3 0 0 0,6-1 2 16,1 2 0-16,3 3 2 0,-1 2-2 0,4 4 1 16,-1 3-1-16,-3 4-3 0,1 2-2 15,-2 6-1-15,1 6-3 0,-1 2 5 0,2 6 4 16,1 4 4-16,-1 7 2 0,-1 1 2 0,2 4 3 16,-1 1-1-16,-1 4 4 0,2 2-5 15,-1 3-2-15,-6 4 1 0,4 0-3 0,0 0 5 0,-2-1 2 16,3 0 1-16,-2-5 0 0,3-3-1 15,5-4-2-15,-3-6 3 0,6-3 0 0,0-10-1 16,1-3 0-16,1-5-2 0,4-6-3 0,-3-2 1 16,-2-7 0-16,-2-2 3 0,-6-1 0 0,-3 1 2 15,-1-4 1-15,-8 2 2 0,0-1 3 16,-5 0-3-16,-3-3 0 0,-3 4 1 16,-1 0-3-16,-3 3 3 0,0 3 2 0,-4 2 1 0,2 1 1 15,-4 4 0-15,1 3-2 0,-2 4-1 0,-2 0-1 16,-2 2-4-16,-2 3-2 0,-5 2 0 15,0 4-3-15,-8 6 2 0,0 4 0 0,-1 1 0 16,-1 2-1-16,3 2 0 0,7-3-1 16,3 3 0-16,8-1-1 0,2-3-3 0,8 1 0 0,2 0-1 15,7 0-1-15,2-2 4 0,6-3 3 16,2-1 3-16,11-5 0 0,2-1 1 0,3-5-3 16,1-5-1-16,-3-5-1 0,0-2-1 0,-2-4-1 15,-2-1 0-15,-2-2 2 0,-5-4 3 16,-2 2 1-16,-2-3 2 0,-6-1 1 0,3-1 0 15,-7 0 0-15,0 0-1 0,-5 1 3 0,0 0-2 16,-2 2 0-16,-3 0 3 0,0 6-1 0,-3 0 3 16,2 5 0-16,-3 2 2 0,-2 1 1 0,5 4-6 15,-3 1-5-15,0 3-4 0,-4 5-5 16,-2 4 1-16,0 4 1 0,-4 6 1 0,3 1-1 16,-1 6 2-16,5-3-1 0,1 0 1 0,5 2 0 15,4-2-2-15,2-1 1 0,8 1 1 0,5-1 1 16,1-2 1-16,10-2 0 15,0-8 3-15,5-4-1 0,7-7 3 0,-1-6-2 0,-2-3-1 16,3-3-2-16,-3-6-3 0,-1 0 0 0,-1-6-1 16,-4 1 3-16,-3-4 1 0,-1-2 1 15,-3-3 2-15,-4-5-2 0,-2-1 1 0,0-5 2 16,-4-1 0-16,-2-3 2 0,-1-1-3 0,-1-3-1 16,-5 2-1-16,-2 5 1 0,-2 3 1 0,-4 3 0 15,-1 6 1-15,-3 0-2 0,2 6 3 0,-2 2 1 16,1 8 1-16,-1 2 6 0,1 6-5 0,2 2-1 15,3 3-5-15,0 4-11 0,-1 3 0 16,0 5-4-16,-2 9-2 0,1 4 5 0,-4 8 5 16,4 7 3-16,0 1 6 0,4 4 0 0,1 0-4 15,4 3 0-15,3 2-2 0,2 2 0 0,0 0 1 16,3 2 1-16,1-3 2 16,5-3-1-16,1-6 0 0,3-3 1 0,5-8-1 0,-1-6 4 15,1-8-3-15,-2-6 1 0,0-7 0 0,-3-4 2 16,-2-5 2-16,0-7 3 0,1-4 0 0,-2-4 0 15,0-4 3-15,-3-5-2 0,-3 1-1 16,-3-5 1-16,-2 0-4 0,-2 4 2 0,0-2 0 16,-3 2-2-16,-2 3 0 0,-1 1 0 0,-1 4 0 15,-1 5-2-15,-1 2 3 0,0 6 1 16,1 2-1-16,-1 3 7 0,-1 3-10 0,2 2-8 16,1 1-16-16,0 1-7 0,-1 8 3 0,-2 3 5 15,-2 8 13-15,0 5 3 0,2 3 0 0,1 1 0 16,3 1 0-16,1 2 1 0,4 0-1 0,2 0 0 15,3 2 1-15,2-3 0 0,0-4 0 0,6-5 0 16,-2-6 2-16,1-4-2 0,2-5 2 16,-4-2 0-16,0-5-1 0,-1-2 5 0,-2-5-1 15,4-3 2-15,-1-3 3 0,0-5-3 0,-1-1 0 16,0-5 3-16,-4-1-2 0,-2 0-2 0,0-4 3 16,-1 2-1-16,-2-1-1 0,-1 4 2 15,-2-2-3-15,1 2-1 0,-2 3 0 16,1-1-3-16,-4 1 3 0,2 5 0 0,-1 0 1 0,0 4 3 15,1 2 3-15,-2 2 2 0,1 5 2 16,0 1-3-16,1 1-7 0,0 1-9 0,0-1-11 16,0 1-11-16,0 2 3 0,0 5 5 0,1 5 9 15,0 3 11-15,2 2 0 0,1 3-2 16,-1 0 3-16,5 1-4 0,-2-2-1 0,1 2 1 16,1 0 0-16,3 0-2 0,0 0 3 0,2-4 1 15,2 0-2-15,-1-4 4 0,1-4 0 0,-1-3-1 16,8 0 1-16,-3-3 0 0,4-6-1 0,3 0 0 15,0-6 3-15,2-1-2 0,-2-2 1 0,1-4-2 16,-1-4-2-16,-1 1 0 0,3-5-1 16,-2 3 0-16,1 1 0 0,2 1 3 0,-2 0-4 15,-1 3 1-15,-2 0 2 0,-2 0-5 0,-2 3 4 16,-3 3-3-16,-4 3-1 0,-3 1 0 16,0 3-4-16,0 2-5 0,0 2 2 0,1 2 1 15,4 3 1-15,-1 0 4 0,1 1 1 0,1 4 1 16,-1 0 3-16,1 0-1 0,2 0 0 0,-3-2 1 15,3-1-2-15,1-1 1 0,1 0 2 0,1 0-1 16,3-3 3-16,2 0-3 0,4-4-1 16,2-2 1-16,-1-1 0 0,2-1 0 0,-4-2 2 15,0-3-1-15,-4-2-1 0,3 2 1 0,-7-3 0 16,0 3 1-16,-4-2-1 0,-1 0 3 16,-4 1 3-16,-6-1 3 0,-1 2 4 0,-6 1 0 15,-2 0-3-15,0 1-1 0,-5 0-5 0,2 1-2 16,-5 2 1-16,-1 0-3 0,0 3 3 15,-7 2-2-15,-1 2 1 0,-2 2 0 0,-3 3 0 16,-1 4-1-16,0-1-2 0,1 5 2 0,3-2-3 0,5-1 1 16,5 0-2-16,2 1 0 0,2-2-1 15,6 1 1-15,4-1 2 0,6-2-2 0,0-1 5 16,4 2-2-16,-1-4 0 0,6-1 2 0,-3 0-7 16,3-4 4-16,2-2 0 0,-2-1 1 0,5-1-2 15,-4-2 4-15,3-3-1 0,-2 0-1 16,-1 0 6-16,-5-5-4 0,-2-1 3 0,0 0-1 15,1-2-4-15,-2 0 1 0,-1 0 0 16,-1-2 0-16,1 0 2 0,-1-1-1 0,-2-2-1 16,1 0-1-16,-1 1 3 0,-2 0-2 0,0 4 1 15,0 1 0-15,-2 1-2 0,1 2 0 0,-1 2 2 16,1 2-4-16,-2 2 2 0,-1 3-3 0,0 0-4 16,0 2-7-16,0-1-8 0,1 4-2 15,0 0 7-15,4 4 6 0,0 4 7 0,4 1 2 16,6 1 0-16,0 3-2 0,8 0 3 0,10-1 1 15,8 1 0-15,7-5 1 0,10-4 1 16,4-5 0-16,6-1-1 0,0-5 3 0,0-4-4 16,0-1 1-16,-7-5 1 0,-7 1 1 0,-3-3 1 15,-4-1 5-15,-9-3-2 0,-4-2 1 0,-3-3 2 16,-4-1-3-16,-4 0 2 0,-4-3 2 16,-6-3-1-16,-7 1 0 0,-3 0 0 0,-4-3-4 0,-2 1 1 15,-2 0-1-15,-5-1-1 0,0 4 0 16,-6 2 1-16,0 4-3 0,-4 4 1 0,1 9 1 15,-3 3-3-15,1 3 0 0,-2 7-1 0,3 1-5 16,-2 7 3-16,3 5-3 0,-1 4 0 0,2 8 3 16,2 3 0-16,2 8-1 0,6 1 1 15,5 1 0-15,3 3-2 0,2-1 1 0,6 0 1 16,3 2-2-16,0 0 1 0,5 2-4 0,3-4-10 16,2 0-15-16,5-1-27 0,4-5-22 15,5 0-31-15,6-5-69 0,5-2-155 0,4-1-598 16,7-7-722-16</inkml:trace>
  <inkml:trace contextRef="#ctx0" brushRef="#br0" timeOffset="37760.7876">7078 6746 1636 0,'0'-11'232'0,"-1"-3"23"0,2-3-23 15,0 8-35-15,1 4-48 0,2 4-48 0,-4 1-61 0,0 1-37 16,1 5-13-16,1 4 2 0,4 7 17 16,0 10 9-16,1 7 4 0,1 6 1 0,-3 6-1 15,3 2-3-15,3 4-1 0,-3 3-3 0,3 3-6 16,0-3 4-16,1-5-1 0,6-6-2 0,-5-10 5 16,5-6-1-16,-1-4 2 0,-3-7 5 15,-2-1 3-15,4-9 12 0,-6-1 17 0,-1-6 16 16,1-6 4-16,2-4-7 0,0-9-15 0,7-6-21 0,0-5-8 15,0-4-5-15,2-3-4 0,-1-2-1 16,0-3-3-16,1-1-2 0,0-2-3 16,-2 0 0-16,1 1-8 0,-5 2 1 0,4 3-5 15,0-1-7-15,-1 4-3 0,0 4-17 0,4 4-9 16,2 3-7-16,0 7-4 0,5 3 4 0,2 2 0 16,5 5 2-16,-3 2 0 0,1 5 6 0,6 5 5 15,-1-1 7-15,1 4 8 0,2-1 0 0,-2 0 6 16,-3 2 4-16,-5-1 2 0,-4-1 4 15,-3 0 3-15,-5-2 3 0,0-1-2 0,-6 1 2 16,-5-3 1-16,-2 1 1 0,-7-2 13 0,0 0 15 16,-2 0 12-16,0-1-2 0,-3-1-11 15,1-4-10-15,-5 1-8 0,-2-1 6 0,-3 1 2 16,1 0 2-16,-1 3-3 0,-4 1-4 0,-2 1 0 16,-2 3-2-16,-4 4 0 0,-5 4-3 0,-1 6 0 15,-2 3 0-15,-3 2-1 0,3 3 0 0,4 0-5 16,3-2-1-16,6 0-1 0,2-2-4 15,5 3 6-15,3 0-4 0,5-1 0 0,6 1 1 16,8-1-2-16,2-1 4 0,4-3 2 16,5-5 6-16,7-3 1 0,0-4 3 0,6-6 1 15,5-2-4-15,1-5 3 0,-2-5-4 0,0 0-2 16,-4-1 1-16,-2-2-5 0,-1-3 1 0,-4-2 2 16,2 1-2-16,-6-5-1 0,-1 0-1 0,-3-3-1 15,-4 0-1-15,0-1 1 0,-2 2-1 0,-2 1 0 16,0 3 4-16,-6 9-3 0,0 1 2 15,-6 4 0-15,0 4-4 0,1 0-1 0,-4 3-8 16,3 3-4-16,-4 3 2 0,1 3 1 0,-2 4 6 16,-3 3 3-16,3 2 0 0,1 0-2 15,3-1 1-15,2-1 1 0,1 0 0 0,2 0 2 16,2 2-1-16,4-3 1 0,3 0-1 0,4-2 4 16,3-4 0-16,4-1 3 0,1-1 2 0,1-4-2 15,5-1 0-15,2-5-1 0,1 0-1 0,0-5 0 16,5 2 0-16,-4-2-1 0,1 0-1 15,-2 2-2-15,-2-2 0 0,1 1 1 0,-2-2 0 16,-4 3-1-16,4 0 0 0,-7 0 0 0,0 3 0 16,-5-2 0-16,1 2-1 0,-1 0 0 0,-1 2-2 15,3 0 0-15,-1 1-2 0,-2 0 1 0,3 1 0 16,-1 0-1-16,-2 2 1 0,1 2 1 16,-2-1 0-16,-4 0 3 0,2 3 0 0,-3-3-1 15,1 2 2-15,0 0-1 0,0-1 1 0,-1-2 0 16,0 0 1-16,2-1 2 15,-1-1 0-15,0-2 2 0,1-2 0 0,2-1 2 0,3-2 1 16,-2-1 1-16,5-1 1 0,-1-2-2 0,2-2 1 16,0-2-1-16,-1-1 0 0,-2-1-2 0,6-3-2 15,-6-1 2-15,4 2 6 0,-3-2 7 0,-1 5 5 16,-4 2 2-16,0 0-1 0,-3 5-2 16,-1 0-5-16,1 2-5 0,-3 2-5 0,-4 2-6 15,0 2-4-15,-1 1-1 0,0 1-3 0,0 2 2 16,6 4 0-16,-3 4 1 0,3 5 1 15,0 2-3-15,-3 4 4 0,3 0 0 0,-3 1 2 16,0 1 1-16,-2-2-3 0,3-2-1 0,-4 0-2 16,4-3-4-16,-4-1-10 0,-1-4-21 0,0 4-31 15,0-2-40-15,-2-2-69 0,0-1-140 16,-1-3-417-16,-3-7-897 0</inkml:trace>
  <inkml:trace contextRef="#ctx0" brushRef="#br0" timeOffset="37922.4174">9241 6310 2154 0,'-9'-10'203'15,"-2"-1"-69"-15,1-3-21 0,7 6-28 0,2 4-33 16,1 1-46-16,0 3-60 0,2 3-11 16,2 2-32-16,6 5-93 0,8 4-164 0,3 1-1115 15</inkml:trace>
  <inkml:trace contextRef="#ctx0" brushRef="#br0" timeOffset="39507.9713">10325 6678 1 0,'-8'-7'0'0,"-2"-2"0"0,-2-1 305 0,3-1 118 16,4 4-57-16,1-2-51 0,0 0-47 0,-1 2-32 15,2 1-37-15,-1-1-32 0,0 4-39 16,-4-1-37-16,0 3-29 0,-5 1-21 0,-1 2-10 16,-7 7-1-16,-5 1 9 0,-4 6 8 0,-1 2 4 15,-3 6 1-15,-2 3-11 0,3 4-8 0,0 1-9 16,2 4-8-16,4-2-4 0,1 0-4 16,7-3-3-16,2-1-4 0,6 0-1 0,6-1 2 15,8-3 0-15,6-2 7 0,6-6 0 0,7-3 2 16,8-4 5-16,9-6 2 0,5-5 4 15,6-6 0-15,3-5-4 0,2-5-5 0,-4 0-1 0,-5-4-3 16,-2-2 2-16,-9 0 5 0,-3-2-7 16,-4-1 1-16,-7-2-2 0,0 0-4 0,-5-2 5 15,-3 0-2-15,-6-1 0 0,-3 3-1 0,-4 0 2 16,-2 5-2-16,-4 3 3 0,0 2 4 0,-4 5-6 16,1-1 3-16,-1 5-1 0,-2 0-4 15,-1 2 4-15,2 4-3 0,1 1-4 16,0 4-4-16,-1 5-3 0,-1 3 1 0,2 6-1 15,-1 3 6-15,1 4-4 0,4 3 0 0,3 3 0 0,3-1-5 16,6 1 7-16,1-3 2 0,7-2 0 16,1 1 3-16,6-4-3 0,4-1 1 0,6-6 1 15,5-3 5-15,3-5-2 0,2-3 0 0,3-4-1 16,-5-4-6-16,-2-3 2 0,2-3 0 16,-3-3 0-16,-3-4-1 0,-3-1 1 0,-5-4 0 15,-3-3 1-15,-4-4 3 0,0-6-4 0,-4-5-2 16,-2-4-1-16,1-2-3 0,-3-2 6 0,-4-3 1 15,0 1 0-15,-3 2 5 0,-3-1-5 0,0 3 1 16,-3 2 0-16,-1 2 2 0,0 4 0 16,0 3 0-16,0 3 4 0,0 5 4 0,0 4 12 0,0 3 8 15,0 2 2-15,1 5 0 0,1 5-4 16,0 2-5-16,2 2-9 0,0 3-10 0,0 2-26 16,-1 4-4-16,1 2 0 0,0 10 1 15,0 7 21-15,1 6 1 0,2 5 0 0,2 5 3 16,2 2-3-16,1 7-1 0,2 0-1 0,1 6 3 15,5-1-1-15,0 0-1 0,4 0 1 0,6-8-4 16,3-4 6-16,1-5 0 0,1-6 3 16,1-3 0-16,0-5-3 0,0-4-1 0,0-10 2 15,0-3 2-15,-2-5 0 0,-6-5 4 0,1-6 0 16,-2-5-1-16,-1-5 4 0,-2-2-2 0,-4-4 1 16,0-3 2-16,-4-1-4 0,0-1-2 15,-5-3 0-15,-3 1-2 0,-2-1 0 0,-2 0-2 16,-3 2-1-16,-1 2-5 0,-2 1 7 0,-4 5 0 15,1 2 1-15,1 5 1 0,-2 2-4 0,1 5 0 16,-1 0-2-16,4 4 0 0,-3 4-3 0,4 2-7 16,-3 4-3-16,0 4-7 0,-3 5 8 0,-1 7 4 15,1 5 3-15,-1 2 6 0,4 3-6 16,3 6 3-16,3-1-1 0,0 7 0 16,4 0 3-16,3 2 0 0,2 0-1 0,7-3 0 0,2 0 1 15,7-7-1-15,1-4 1 0,5-6 4 16,2-6-5-16,3-4 2 0,2-3 0 0,3-3-2 15,-1-5-3-15,4-4-1 0,0-4-2 0,-2-5-1 16,3-2 4-16,-3-3 0 0,-1-5 2 0,-2-3 3 16,-2-7-5-16,-2-1 0 0,-2-5 1 15,-2 2 1-15,-5-2 2 0,-4 1 0 0,-3 2 1 16,-3 3-2-16,-5 3 4 0,-2 2 0 0,-3 2 2 16,-4 3 0-16,-4 1-3 0,-3 3 2 0,-2 0-3 15,-4 2 0-15,0 1-2 0,-2 2 0 16,-4 3 1-16,-1 1-6 0,-4 5 6 0,-2 3-3 15,0 4-1-15,-1 3 6 0,2 5-6 0,0 3 0 16,4 1-2-16,0 4-4 0,6 0 2 16,1 2 0-16,8 0 2 0,2 0-1 0,7 1 3 15,4-2 2-15,8-1 1 0,4-3 3 0,7-1 0 16,5-3 1-16,5-6-1 0,9-3 1 16,-3-2 0-16,5 0-1 0,-4-6 2 0,-7 1-2 15,0-3 1-15,-2 2 0 0,-3-6 0 0,-3 1 2 16,-1-1-3-16,-3 1 1 0,-1-3-2 0,-1 3 0 15,-3 0 1-15,2 1-3 0,-6 4 1 0,1 0-3 16,-2 1-2-16,-2 4 0 0,-3 0-4 16,0 2 3-16,1 1 0 0,0 3 1 0,0 2 2 0,1 1-2 15,-2-1 4-15,-2 1 1 0,-1 0-2 16,2-2 3-16,-1 1-1 0,-1 0 1 0,1-3-1 16,0-1 1-16,-1-1-1 0,1-1 2 0,-1-2 1 15,-1-2 0-15,2 0 4 0,1-2 3 16,-1-3-1-16,3-2 0 0,3-3 0 0,1-2-3 15,-1-1 0-15,1 1-1 0,2-4-1 0,-1-2 0 16,2 0-3-16,5 3-2 0,-3-2 1 0,2 1 1 16,-4 6 0-16,0 0 2 0,-4 1 2 15,-1 3-2-15,-2 4 0 0,-1 1-1 0,-3 0-3 16,1 3 1-16,0 0-1 0,2 3-1 0,2 2 2 16,-2 1-1-16,1 1 2 0,2 2 0 0,-1-1 0 15,0 0 0-15,1 2-1 0,1-1 1 0,1-1-1 16,-3-2 2-16,1-1 2 0,6 0-1 15,-4-2 4-15,3-2 0 0,0-1-4 0,-2-4 1 16,2 0-2-16,-6-1-6 0,-1-3-4 0,-1-1-3 16,-1-2-12-16,-2-4-13 0,1-1-23 0,-4-4-41 15,-1-1-65-15,-5-4-119 0,-3 0-273 16,-6-1-1077-16</inkml:trace>
  <inkml:trace contextRef="#ctx0" brushRef="#br0" timeOffset="39885.3475">10728 6279 1354 0,'-4'-2'340'0,"-2"-1"5"16,3 0-74-16,3-1-63 0,4 2-69 0,2-4-47 0,3 1-24 15,3 0-11-15,5-1-6 0,6-1-3 16,7-2-5-16,4 0-4 0,11-3-2 0,3 1-7 16,9-3-4-16,10-1-2 0,4 1-4 15,3-2-1-15,7 0-2 0,-1 1-2 0,3-1-2 16,-4 3-2-16,-3 0-4 0,-7 0 0 0,-4 2 2 16,-6 2 3-16,-6 0 0 0,-10 1 2 0,-10 2 1 15,-7-2 3-15,-8 4 4 0,-6 0 5 16,-4 2 4-16,-7 2 4 0,-1-1-1 0,-1 2-4 15,1-1-8-15,0 1-7 0,-3 0-5 0,2-1-3 16,0 0-4-16,0 0-5 0,-3 1-2 0,0 0-3 16,-3 2-6-16,-2 0-4 0,0 2-20 0,0 0-31 15,2 3-51-15,-3 3-91 0,1 2-222 0,2 3-1235 16</inkml:trace>
  <inkml:trace contextRef="#ctx0" brushRef="#br0" timeOffset="43562.0174">14435 6377 1467 0,'0'-14'235'0,"0"-6"37"0,-1-5-51 15,1 7-2-15,-1 4-17 0,-5 2-38 16,3 3-36-16,-5 1-34 0,2 1-28 0,0 6-23 16,-5-1-19-16,1 4-11 0,-5 3-7 0,-2 6 1 15,-8 1 0-15,-1 4 2 0,-2 2 4 16,1 2-5-16,3-1 1 0,3 2-1 0,0-1-7 16,4 4 5-16,3-3-2 0,0 0-1 0,8-1 2 15,-1-1-3-15,4 0 0 0,2-2-1 0,3-2 6 16,3 1-3-16,2-1 3 0,4-2 4 0,5-1-4 15,-2-2 8-15,8-5 0 0,3 0-1 16,-1-4 0-16,6-2-4 0,0-4-4 0,-1 0-5 16,-4-4 1-16,1-2-9 0,-4-1-5 0,-2-1-1 15,-1-1-13-15,-6-1 10 0,3-2 1 16,-5 3 2-16,-1-1 8 0,-3-1 1 0,-2 4 0 16,-2 0 2-16,2 1 4 0,-3 1-3 0,-1 0 1 15,4 3 0-15,-1-1-10 0,-1 1-2 0,5-2-7 16,0 1-4-16,5-2 5 0,5 0 1 0,3-1 4 15,8 0 5-15,2-2 4 0,4 1 1 0,5-5 3 16,7 2 0-16,1-3-1 0,0-2 2 16,1 1 1-16,-6-2 1 0,0 0 3 0,-5 1 0 15,-4-2 2-15,-9 1 4 0,-6-2 5 0,-7 1 3 16,-3 2 8-16,-7-1 5 0,-2 1 4 16,-2 3 2-16,-6 2-1 0,1 1-4 0,-6 6-9 15,1-1-6-15,-3 5-6 0,-4 2-3 0,-1 2 0 16,-2 5-3-16,-4 5-2 0,5 4 0 0,-1 7-7 15,-2 2 6-15,5 3-2 0,1 3 2 16,1 1 2-16,5 3-4 0,2 6 2 0,0 2-1 16,3 7 0-16,4 4 0 0,1 4 1 0,2 5-1 15,1 4-2-15,0 3 6 0,1 6 2 0,2 5 1 16,-1-3 5-16,-2-1-7 0,2-2-4 16,1-4-8-16,1-3-15 0,3-8-19 0,0-10-25 15,3-6-33-15,-2-8-37 0,2-2-58 0,-3-8-117 16,1-4-248-16,-2-7-1033 0</inkml:trace>
  <inkml:trace contextRef="#ctx0" brushRef="#br0" timeOffset="43723.8864">14620 6801 954 0,'3'-15'133'15,"4"-1"-114"-15,10-7-22 0,6 5-16 0,11 2 10 16,10 0 10-16,7 1 4 0,4 1-2 0,14 2 3 15,4 3-12-15,8 0-34 0,1 1-79 16,6 2-117-16,-5-2-168 0,0 2 120 0,-1 0 284 16</inkml:trace>
  <inkml:trace contextRef="#ctx0" brushRef="#br0" timeOffset="44104.6582">16128 6500 1 0,'24'-10'242'0,"6"-7"237"16,4-4-70-16,-9 2-58 0,-6 2-57 0,-5-2-35 15,-3 1-37-15,-1-1-44 0,-3 2-22 16,-4 0-19-16,-2 1-24 0,-2 2-9 0,0 1-19 15,-6 2-19-15,3-1-12 0,-4 4-16 0,-4 0-11 16,0 0-10-16,-8 4-4 0,-1 3-4 0,-8 3-2 16,-7 4 0-16,-6 8 1 0,-2 5-1 15,-5 2-1-15,1 4 1 0,5 4-6 16,4-2 2-16,7 3-3 0,9 4-1 0,4-2 3 16,6 6-3-16,7-1-1 0,6 2 2 0,9-5 0 15,8 0 4-15,4-7 1 0,5-6 4 0,9-1 2 16,0-11 1-16,3-5 3 0,-4-6-1 0,1-7 3 15,-5-3 2-15,-2-3 0 0,0-2 1 0,-2-2 0 16,-6-4-1-16,-3-3-1 0,-1 0 0 16,-2-2-4-16,0 1-2 0,-4-2 1 0,-5 6-2 15,2-1 1-15,-5 5-4 0,-1 2 1 0,-2 2 0 16,-1 6 4-16,-3-1 0 0,2 1 0 16,0 5 0-16,-1 1-7 0,3 3-4 0,-1 0-9 15,2 3-9-15,0-1 1 0,-2 5 1 0,0 5 5 0,-2 0 9 16,2 5-2-16,2 1 3 0,1 1 1 15,4 1-2-15,-1 0 0 0,6 4-23 0,1-2-33 16,1 3-48-16,4-3-82 0,4 2-160 16,0-2-567-16,3-2-734 0</inkml:trace>
  <inkml:trace contextRef="#ctx0" brushRef="#br0" timeOffset="45206.8062">17391 6136 1967 0,'-8'-12'171'0,"3"-2"25"0,-3-1-21 0,6 10-51 16,2 5-46-16,0 2-56 0,1 2-34 0,1 5-3 16,0 4 17-16,4 8 18 0,-2 8 5 15,3 8 4-15,-4 5 3 0,2 8 4 0,-1 5 2 16,-2 8-1-16,0 2-4 0,-2 2-4 0,-2 3-2 16,0 3-3-16,-4-3 0 0,2-3-4 0,-2-6-4 15,1-10-3-15,2-6 0 0,-2-7 3 16,4-3-1-16,-1-8 2 0,-2-7 0 0,1-7-1 15,2-4 18-15,0-7 31 0,1-2 19 0,-2-6-3 16,-5-7-21-16,3-5-35 0,-4-9-23 0,-2-8 2 16,-2-5-2-16,1-6-3 0,1-7 0 15,-1-8-6-15,4-8 1 0,-1-7-1 0,6-6-1 16,2 0 2-16,1 0-5 0,0 0-3 0,7 3 1 16,1 1-2-16,4 7 4 0,5 1 3 0,2 2-1 15,6 6-1-15,2 4-3 0,5 5-1 16,3 8 3-16,2 5 3 0,0 8 6 0,0 9 2 0,-4 6 0 15,-2 5 1-15,-6 10-6 0,-4 6-3 16,-1 7 0-16,-3 8-1 0,0 6 4 0,-1 9 3 16,-5 5 1-16,1 7 1 0,-7 5 0 0,-4 8 1 15,-6 2 1-15,-5 3 3 0,-8 2-1 16,-2-2 1-16,-3 0 0 0,0-6-3 16,1-8 5-16,4-11-3 0,0-7 2 0,5-10 2 15,1-3-5-15,2-4 0 0,5-8 0 0,0-3 8 0,2-3 18 16,4-4 6-16,2-3-2 0,-1-5-17 15,6-9-13-15,5-7-11 0,4-6 2 0,2-1 4 16,6-3-3-16,-1 0 1 0,6-1-4 0,3 0 1 16,3 4 1-16,0 4 0 0,-4 2 2 0,0 6 0 15,-4 1 1-15,-3 3 0 0,-4 4-1 16,-4 3 0-16,-3 4-5 0,-5 4-6 0,1 3-3 16,-1 2-3-16,3 6 5 0,1 3 5 0,-2 5 5 15,0 7 1-15,-3 2 4 0,-1 4 0 0,-2 3 2 16,0 1 2-16,1 3-2 0,-4 0 1 15,-2 2 0-15,-1-2-6 0,0 2 5 0,-2-4-4 0,-2-2-2 16,2-1-3-16,-2-8-3 0,2-3-2 16,-2-6 0-16,1-3 4 0,3-7-1 0,0-2 6 15,0-3 10-15,0-3-5 0,3-4 2 0,0-5-3 16,1-5-8-16,1-4 7 0,3-4 1 16,-1-2 0-16,1-2-1 0,2-2 3 15,-1 0-3-15,2 0-1 0,1-1-2 0,0 2-1 0,2 4 1 16,-1 0 0-16,0 3 1 0,3 2-1 15,-2 3 2-15,0 1 3 0,1 2 4 0,-2 2 6 16,-1 5-5-16,-1 3-4 0,0 4-6 0,-2 4-5 16,0 4 4-16,0 3 1 0,1 6 5 0,-1 3-1 15,1 5 2-15,-1 2-1 0,0 2 0 16,-1-2-2-16,-2 3 0 0,1 0-1 0,-2 0 1 16,2-1-1-16,2-2 5 0,0-4 3 0,-3-2-1 15,1-7 4-15,-2-3-2 0,-1-6-3 0,-2-3 10 16,-2 0 21-16,3-2-2 0,1-5-1 15,4-5-10-15,-1-4-20 0,3-2 3 0,-3-4 1 16,0-2 1-16,-3-4-1 0,4-3-2 0,-4 0-3 16,-4 0-2-16,0-2-3 0,0 0 1 0,-2 1 0 15,-4 1-2-15,-1 2-3 0,-2 4 2 16,-3 1-3-16,-3 3 0 0,0 3 2 0,-4 7-9 16,-1 2 0-16,-2 6-1 0,-5 1 4 15,-3 5 1-15,-1 4 0 0,0 1-4 0,3 2-19 0,6 4-20 16,6 1-47-16,7 1-50 0,5 2-60 0,10 2-70 15,7-1-89-15,13 1-241 0,9-3-816 16</inkml:trace>
  <inkml:trace contextRef="#ctx0" brushRef="#br0" timeOffset="46050.61">19273 6072 155 0,'13'-8'601'15,"8"-7"-106"-15,4-1-136 0,-6-1-57 0,-5 3-40 16,-4-2-30-16,-3 1-36 0,-3 3-40 15,-2 0-34-15,-4 3-24 0,1-1-18 0,-3 4-16 16,-2 0-20-16,-1 4-15 0,-3 1-18 0,-6 2-8 16,-6 5-3-16,-7 3 1 0,-3 7 4 0,-3 4 0 15,-1 3 1-15,0 0-4 0,1 4 1 16,3-2-3-16,7 2 0 0,2 1 2 0,8 0-4 16,6 4 2-16,6-3-2 0,9 2-1 0,8-1 5 15,9-3 1-15,10-4 3 0,9-1 1 0,5-8-1 16,7-1-1-16,0-6-1 0,-2-4 4 0,-1-6-7 15,0-3 1-15,-3-4-3 0,-4-2-3 0,0-5 3 16,-4-1 1-16,-3-2 1 0,-2-5 4 16,-3-3-3-16,-1-3 0 0,-2-1 1 0,-3-2-1 15,0-1 1-15,-3-1 0 0,-5 2 4 0,-2 0-8 16,0 2 5-16,-5 1 3 0,-4 7 0 16,-3 3 8-16,-4 4-2 0,-3 5 0 0,-4 0-4 15,-3 4-1-15,-4 1-5 0,-3 3-3 0,-8 4-1 16,-3 4-5-16,-8 4 6 0,0 7 2 0,-2 2 0 15,0 5 0-15,2 6 0 0,1 3-2 16,8 0 0-16,3 1 2 0,8 0-3 16,7-2 1-16,6 1 0 0,5-2-5 0,4 0 6 0,9-4 2 15,5-2 2-15,4-5 4 0,6-1-2 16,3-5 3-16,4-5-2 0,-1-2 3 0,5-5-2 16,0-2-2-16,0-4-3 0,1-3-5 0,-4-2 4 15,-2-3-1-15,-5-1 1 0,1-4 4 0,-3-1-4 16,1 0 1-16,-4-3-1 0,-1 2 1 0,-3 0-2 15,-2 1 0-15,-1 5 0 0,-7-2-3 0,1 8 4 16,-7-1 3-16,0 0 1 0,-2 6 4 16,-2 1-3-16,-2 2-2 0,0 1-4 0,-1 1-9 15,0 1-14-15,1 0-5 0,0 4 1 0,-1 2 6 16,-3 4 13-16,3 4 6 0,-1-2 1 0,2 4 0 16,2 0-1-16,0 2 0 0,2 0 2 15,-2 4 1-15,4-4-1 0,-2 2 0 0,1 0 0 16,-1-3-5-16,1 2 3 0,-1-1-2 0,-1-2-1 15,2-3 0-15,-1-1-5 0,-1-4-3 0,-1-1-2 16,1-4 1-16,-2-4 5 0,0-1 6 16,4-3 4-16,3-4-2 0,5-2 4 0,8-3-4 15,0-4-2-15,1 0 5 0,1-2-2 16,0 0 0-16,2-3 1 0,-2 0-1 0,3-2 0 16,-5-1 0-16,1 2-1 0,-1-1 0 0,0 4-1 15,-2 2 1-15,1 1 2 0,-5 4 8 16,1 0 0-16,-2 3 7 0,-2 3 1 0,-2 1-2 15,-2 2-4-15,0 1-6 0,0 0-4 0,-3 2-4 16,0 2 1-16,-2 3-1 0,4 0 0 0,-4 6 1 16,5 1-3-16,-6 4 1 0,1 1 0 0,-2 2 4 15,-2 2 1-15,-2 0-1 0,1 1 4 0,-4-2 0 16,0 1 2-16,-2 0 0 0,-3 0-6 0,-5 0-14 16,0 0-31-16,-7 3-91 0,-4-2-362 15,-6 0-1223-15</inkml:trace>
  <inkml:trace contextRef="#ctx0" brushRef="#br0" timeOffset="51424.0751">1010 9281 1002 0,'1'-13'218'0,"1"-6"36"0,6-8-12 0,1 5-16 16,8-2-16-16,0 0-22 0,2 1-37 0,6 0-35 15,-2 4-33-15,6 1-26 0,1 5-15 16,1 2-10-16,3 8-9 0,2 4-4 0,-1 6-7 0,5 6 1 16,-2 7 0-16,-4 3-2 0,-2 4 2 15,-2 3-2-15,-1 5 0 0,-2-1-2 0,-5 3 2 16,-3 1-1-16,-6 2 0 16,-2 1 1-16,-3-5-4 0,-6-5 1 0,1-8 0 0,-1-6 4 0,-6-7 9 15,2-5 13-15,0-3 16 0,-4-2 9 16,2-4 2-16,-5-5-12 0,-2-4-14 0,0-8-12 15,-1-5-13-15,-2-7-2 0,4-1 1 0,4-7-3 16,0-1 1-16,5-4-4 0,2-7-4 16,8-1 0-16,2 1-1 0,3 2 2 0,2 5 0 15,1 4 1-15,3 4 1 0,0 1-3 0,3 6 5 16,-1 1-6-16,0 7 5 0,-3 5-1 0,-1 4-4 16,-4 6-8-16,4 0-35 0,-3 5-52 15,2 6-96-15,4 3-221 0,-1 5-1233 0</inkml:trace>
  <inkml:trace contextRef="#ctx0" brushRef="#br0" timeOffset="54962.6876">2051 8978 1337 0,'0'-1'134'0,"2"1"-18"0,-2 0-64 0,1 0-20 15,0 1-16-15,-1-1-28 0,1 1 16 0,1 2 4 16,6 0 21-16,3 0 26 0,4-1-14 16,1 1-6-16,6-2-1 0,3-1 1 0,-1-1 3 15,3-3 4-15,-5 0-5 0,1-4-1 0,0 1-2 16,0-1 2-16,-8-3 3 0,3 2 0 0,-6 0 4 15,-4-2 6-15,-3 0 5 0,0-1 1 16,-5 0-5-16,-1-1-5 0,-5 1-10 0,3-3-5 16,-5 0-6-16,-1 2-7 0,-2 1 3 0,1 1-5 15,0 1 7-15,-1 3 6 0,0 0 3 16,-1 4 2-16,-2 0-2 0,0 1-4 0,0 4-7 0,-1 2 1 16,0 1-10-16,-2 3-5 0,-2 6 2 15,1 4-9-15,2 2 3 0,-1 5 0 0,6 1-3 16,2 1 2-16,4 0 2 0,-1 3-4 0,5 1 1 15,5 3 0-15,2-2 0 0,3 2 1 16,3 0 3-16,12-5-2 0,3-3 4 0,3-5 0 16,4-3 7-16,3-8 7 0,4-2 3 0,6-9 4 15,2-6-4-15,5-5 2 0,-2-5-6 16,0-8 0-16,-2-3-4 0,-5-3-6 0,1-6 1 16,-6-4 0-16,-4 0-2 0,-1-6 2 0,-4-3-2 15,-3-3 0-15,0-2-1 0,-1-4 2 0,-2 1-4 16,-3-1 1-16,-4 3-1 0,-4 4-4 15,-1 1 5-15,-4 3 0 0,-2 1 1 0,-4 5 2 16,-4 5 0-16,-2 7 0 0,-3 6 1 0,-3 7 0 16,-3 3 0-16,1 3 0 0,-1 4-2 0,-4 6-8 15,-1 4 1-15,-1 6-1 0,-5 6-3 0,0 8 3 16,-2 9-2-16,-1 6-1 0,5 6 0 0,4 3 2 16,4 0-2-16,5 4 2 0,4 3 1 15,3 1-5-15,4 3 3 0,6-1 0 0,8-3-1 16,3-6 5-16,7-5-3 0,5-8-1 0,6-3 3 15,2-5-1-15,2-7 3 0,0-6 3 0,-1-2 3 16,0-6-3-16,2-5-4 0,-5-4 0 16,-1-2-8-16,-1-7 2 0,-4 0-2 0,-5-1-2 15,-1-3 3-15,-5 1 2 0,-1-2 4 0,-5-2 4 16,-3 4 0-16,-5-1 3 0,-2-1-2 16,-5 5 1-16,-1-3-1 0,-5 2 1 0,-1 1-1 15,-1 3-3-15,-5-2 5 0,-1 5-4 0,-3 2 2 16,1-1 2-16,-3 2-4 0,0 5 0 0,-5 1 1 15,-3 0-2-15,-1 5-2 0,-1 2 4 16,3 2-3-16,-3 5-2 0,8 2 1 0,0-1-5 16,2 2 2-16,7 0 2 0,4 1-2 0,4-3 2 15,5 1-2-15,2-1-1 0,7-1 0 0,9-2 3 16,1-2 1-16,9-1 0 0,5-6 1 0,5-2-4 16,0-4-1-16,-1-3-1 0,-2-2-2 15,-3-4 2-15,-2 1 1 0,-2-2 1 0,-8 0 0 16,-2-2 4-16,-3-1 1 0,-4 1-1 0,-3-2 6 15,-2 4-6-15,-2-5 3 0,-4 3 4 16,1-1-3-16,-4-1 4 0,0 4-3 0,-2-3-3 16,-2 1-1-16,0 1-1 0,-3 2 4 0,2-1-3 15,-2 3 3-15,-2 2-6 0,0 0 0 0,1 1 2 16,-3-1 0-16,0 3 2 0,1 1-4 0,1 3-4 16,0 1-6-16,4 3 0 0,0 0 0 15,4 3 1-15,2 2 3 0,2 5-4 0,1-3 1 16,6 3 4-16,2-1 1 0,3 2 7 15,4 1-2-15,4-1-2 0,2-3 0 0,6 0-3 0,2-5 6 16,5-3 1-16,-2-4 0 0,3-4-3 16,-1-3-3-16,-1-4 1 0,-3-4-1 0,-3-3 5 15,0-4-1-15,-2-5-2 0,3-4 1 0,-3-3 1 16,0-2 5-16,-3-6 0 0,-1-1 1 16,-2 0-6-16,-1-6 0 0,-5-4 0 0,-4 1 0 0,1-4 3 15,-4-1 0-15,-5-3-1 0,1 1-1 16,-5 2 0-16,-2 2 2 0,-4 8 2 15,-4 2 2-15,0 9-3 0,-1 4-4 0,-2 5 3 0,0 5 3 16,-1 2 5-16,2 8 1 0,1 2-3 0,1 2-5 16,5 5-4-16,-2 6-4 0,2 3-2 15,-5 9 3-15,1 9-2 0,-1 6 4 0,0 8 1 16,3 8-2-16,4 5 4 0,1 8-3 0,3 7 0 16,2 9-1-16,0 1-2 0,2 2 4 15,3 4 0-15,2-1 0 0,5-2 3 0,6-9-5 16,4-13-1-16,7-13 2 0,1-10 3 0,0-10 1 15,0-8 0-15,-3-3 3 0,0-8-5 0,-2-7 9 16,2-5 1-16,0-8 2 0,1-5 2 0,-4-4-7 16,-1-6-2-16,-5-1-1 0,-3-6 1 15,-3 0 3-15,-2-2-3 0,-3 1 1 0,-2 2-4 16,-4 3 2-16,-1 2 1 0,-3 2 0 16,-1 3 2-16,-3 4-4 0,0 0-1 0,0 4-2 15,0 2 3-15,-1 0-1 0,0 3 0 0,1 3 0 0,2 2-4 16,1 3 3-16,2 0-1 0,-1 2-2 15,2 1-3-15,-1 3-6 0,2 2 1 0,3 4 0 16,0 4 5-16,1 4 3 0,0 2-1 0,2 4 0 16,2 2-1-16,2 0 1 0,-1 0 2 15,0 1-2-15,6-2 6 0,-5 1-11 0,5-3-18 16,3 2-14-16,-2-8-16 0,3 1-1 0,-1-7 6 16,1-5 9-16,2-5-1 0,-1-7-1 0,-1-3-1 15,3-3-1-15,-3-1 8 0,-1-4 6 16,-2 0 10-16,0-3 8 0,-6-1 5 0,0-1 7 15,-3-3 3-15,0 2 2 0,-2 1-3 0,-4 1 5 16,0 4 6-16,0 2 7 0,-3 2 12 0,-3 5 0 16,2 3 0-16,-2 1-3 0,2 4-5 0,1 1-7 15,-3 1-9-15,1 4-5 0,-2 2-4 16,-1 3-1-16,1 2 2 0,2 3 0 0,-1 1 4 16,3 2-3-16,3 1-3 0,0 1 2 15,5 0-6-15,2 0 7 0,4-1 0 0,1-1 0 0,3 0 3 16,2-5-3-16,4-1 3 0,3-3-3 15,2-3 1-15,2-2-5 0,0-7-7 0,-2-1-3 16,-3-3-2-16,-1-3 5 0,-6-1 6 16,-1-4 1-16,-1-1 2 0,-3-3 0 0,-1-2 2 15,-3 0 4-15,-4 0 2 0,-1 2-1 0,-2-2 0 16,-2 2 0-16,0 1-2 0,-2 1 10 0,1 2 5 16,-3 1 3-16,1 5 4 0,-1 0-3 15,1 2 1-15,1 3-2 0,-1 2 0 0,1 1-13 0,1 2-11 16,0 1-9-16,-1 2-5 0,1 1 8 15,0 5 4-15,0 2 6 0,2 3-2 0,1 2-2 16,4 2 1-16,2-1-1 0,6 4 4 0,3-2-1 16,4 0-2-16,0 1 2 0,7-3-6 15,2-3 1-15,1-2 1 0,6-6-1 0,1-4 6 16,0-3-2-16,2-2 0 0,-1-4 1 0,-3-5 4 16,0-2 0-16,-7-4 2 0,-3-4-3 15,-2-1-7-15,-3-3 8 0,-1-1 0 0,-4-2 3 16,-3 2 4-16,-1 0-3 0,-6-1 3 0,1 4 1 15,-7 2 8-15,-1 1 6 0,0 2-1 0,-6 0 0 16,1 6-5-16,-4 0-2 0,-2 1 0 0,0 4-3 16,-3 1-4-16,-3 5-7 0,-2 6-2 0,-6 5-1 15,-1 4 2-15,-2 3-2 0,1 4-1 16,1 3 1-16,4 0-7 0,2 3 6 0,2-1 0 16,8 0 0-16,5 3 9 0,7-1-8 0,2-1-2 15,5-2 0-15,9-2 0 0,0 0 3 0,5-3 1 16,3-4-9-16,8-3-33 0,5-1-34 15,6-3-65-15,7 0-140 0,6-5-820 0,-2-4-616 16</inkml:trace>
  <inkml:trace contextRef="#ctx0" brushRef="#br0" timeOffset="59334.9415">6549 8853 928 0,'-2'-5'472'16,"-3"0"-178"-16,2 1-19 0,3 3-34 0,-1-2-28 15,1 6-36-15,0-3-46 0,-1 0-35 0,1 1-33 16,-1-1-23-16,1 0-15 0,1 0-9 16,-1 1-1-16,1-1 4 0,-1-1 9 0,1 1 12 15,-1-1 9-15,6-4-5 0,0-3-9 0,8-5-12 16,3-3-16-16,4-4-1 0,4-2-2 0,5-4-2 15,3-3 3-15,-1-5 1 0,7-3 2 16,-5-3 0-16,-1-4 0 0,0-1 0 0,-5-2 0 0,0-1 4 16,0-5-3-16,-7-2 2 0,1 1-1 15,-4-2 0-15,-6 9 3 0,-1 1-1 16,-2 2 3-16,-2 7-1 0,-5 6 7 0,-1 4 5 0,-1 9 2 16,-1 3 5-16,-1 5-9 0,1 3-9 0,-2 5-15 15,1 4-19-15,0 6-1 0,-3 6-1 16,-8 11 11-16,1 10 8 0,-2 7 1 0,-3 9 2 15,-1 8-3-15,3 6 4 0,-1 8-1 0,4 1 1 16,2 1 1-16,2-1 0 0,6-1 1 0,9-7 3 16,5-5 0-16,5-7-2 0,7-8 4 15,7-7-4-15,2-6 1 0,4-7 1 0,3-4-5 16,2-8 3-16,0-7-2 0,6-8-3 16,-4-5 2-16,2-6-2 0,-6-6-1 0,-5-4-1 0,2-5 0 15,-4-2 1-15,-3-3-1 0,-7-3 6 0,-2 1-5 16,-5-1 5-16,-5 0-2 0,-4 1-3 0,-6 6 6 15,-2 1-3-15,-5 5 2 16,-3 3-1-16,-1 5-1 0,-2 0 0 0,-2 6 0 0,-3 2 0 16,-4 5-3-16,-1 3 1 0,-6 5 0 15,-1 4 0-15,4 8 3 0,-3 4-2 0,1 3-1 16,5 4-2-16,6 2 3 0,1 1-4 0,7 2 0 16,6 1 4-16,2 0-6 0,8-1 5 0,3-3 4 15,8-3-6-15,2-6 8 0,3-3 0 0,5-5 0 16,2-5 4-16,6-3-4 0,-3-7 1 15,3-5 0-15,-4-7 3 0,-3-2-3 0,-2-4 2 16,-4-3 0-16,-4 0-4 0,-1-2 6 0,-8 1-4 16,-1-3 1-16,-7 0 3 0,-2 1-5 15,-3-4-2-15,-1 3-2 0,-8-3-1 0,0 2-3 16,-6 2 3-16,-2 2-1 0,-1 3-3 0,-1 1 4 16,0 3-3-16,-2 2-7 0,-5 2-2 0,3 1-11 15,-3 4-11-15,-1 0-14 0,-1 0-25 16,-1 2-34-16,0 3-44 0,-2 2-71 0,-4-1-125 15,1 1-250-15,1 1-979 0</inkml:trace>
  <inkml:trace contextRef="#ctx0" brushRef="#br0" timeOffset="59634.5462">6336 8351 1533 0,'-21'-5'292'0,"-9"-3"15"16,0-1-36-16,10 2-27 0,11 1-42 0,5 0-32 15,1 3-41-15,4 0-42 0,3 0-31 0,7-1-30 16,13 0-19-16,12-4-4 0,20-1 4 0,10 1-2 16,13-4-1-16,8 2 3 0,5-3-6 0,3 1 4 15,-1-2 1-15,-4 0-2 16,-8 2 3-16,-1 0 2 0,-9 0-1 0,-2 2-1 0,-8-2 2 16,-9 3-5-16,-4 0 0 0,-10 2 4 0,-9 1-6 15,-8 3 5-15,-11-2 3 0,-2 3 1 16,-7 2 11-16,-2 0-3 0,-1 0 0 0,0 1-7 0,0-1-6 15,0 1-5-15,-4 0-4 0,2 3 3 16,-5 2-11-16,-1 0 8 0,-2 5-9 0,-1-3-12 16,1 2-13-16,0 4-46 0,3 1-71 15,0 0-142-15,6 5-365 0,2 0-976 0</inkml:trace>
  <inkml:trace contextRef="#ctx0" brushRef="#br0" timeOffset="60732.6736">8153 8960 1249 0,'-9'-6'203'0,"0"-1"50"0,-2-1 5 0,5 3-28 16,5-1-12-16,1 0-37 0,1 0-43 0,4 0-36 15,2-5-30-15,0 0-29 0,9-2-14 0,4 1-9 16,5-3-4-16,9-4 1 0,4 0-4 15,6-1-1-15,0-4-3 0,6 1 0 0,1-6-1 16,2 2-1-16,2-3 2 0,-2-1-4 0,-1-5 3 16,-1 0 2-16,-2-3 3 0,-6-4 5 15,-2 2-2-15,-4-1 1 0,-6-5-2 0,0-2 2 16,-5-2-3-16,-2 4 1 0,-6 1 3 0,-5 5-6 16,-4 3 6-16,-6 4 3 0,-2 6 1 0,-3 5 10 15,-2 4 2-15,-1 5 1 0,-2 5-5 0,3 4-7 16,-2 2-13-16,3 4-12 0,-6 5-6 15,-2 3-6-15,-3 9 5 0,-8 9 5 0,1 8 2 16,0 5 4-16,5 6-2 0,0 2 0 0,6 3 0 16,7 4-1-16,4-2 2 0,10-2 1 0,7-5 3 15,6-4-1-15,14-7 3 0,5-4 0 0,6-6 1 16,4-7 3-16,2-1 0 0,-1-7-3 16,1-5-3-16,-1-5 1 0,-5-7-2 0,-3-5-1 15,-5-6 1-15,-1-4-8 0,-5-4 1 0,-5-4-1 16,-4-5-1-16,-5-3 4 0,-2-3-1 0,-7-3-2 15,2-3 2-15,-8 2-1 0,-3-2 3 0,-3 3 2 16,-4 2 2-16,-2 1-3 0,-4 7 0 16,0 3 1-16,0 5-3 0,0 4 5 0,2 4-2 15,-1 4-2-15,2 5 6 0,0 2-2 0,3 6-9 16,1 2-4-16,-2 6-6 0,0 4-4 0,-5 9 9 16,-3 5 4-16,1 7 3 0,3 2 3 15,2 5-1-15,1 4 1 0,5 3-1 16,0 4-3-16,0 1 2 0,3 3 4 0,0-2-1 0,7-5 0 15,3-3-1-15,4-7 0 0,4-4-4 16,1-6 4-16,1-7-3 0,2-7-1 0,2-6 1 16,-3-4-3-16,6-7 2 0,-3-4 2 0,-1-7-2 15,3 0 0-15,-2-5-2 0,-2-3-4 16,-1-1-2-16,-3-2 3 0,0-2 0 0,-3 1 2 16,-2 0 4-16,1 1-4 0,-4 1 7 0,-2 2 0 15,-2 5 2-15,-3 0 2 0,1 8-4 0,-5 2 2 16,0 7-5-16,0-1-7 0,-1 4-20 15,0-1-10-15,0 4 2 0,3 7 6 0,2 5 21 16,-2 3 10-16,7 5 2 0,0-1 2 0,3 6-1 16,4-4-1-16,3 0 0 0,1 0 1 0,6-3 4 15,1-1 2-15,4-3 2 0,5-3 0 0,2-1-1 16,4-8 3-16,1-3-1 0,-1-5 3 16,-1-3-3-16,2-2-2 0,-2-7 1 0,-3-2-1 15,-1-4 2-15,-5-2-1 0,2-5 3 0,-8-1-6 16,2-5 1-16,-3-1 3 0,-6-3-3 15,-4-3 4-15,-1 1 0 0,-6 4-2 0,-4 6 3 16,-5 3 7-16,-2 5 5 0,-4 4 4 0,-2 3 0 16,-6 4-9-16,0 2-7 0,-6 1-2 0,-6 5-6 15,-2 2 2-15,-3 6-4 0,-3 7 0 0,0 0-2 16,1 5-3-16,-1 3 4 0,7 1-1 0,1 2 1 16,9 2-2-16,3 2-2 0,8-1 1 15,3 3-1-15,6-5 6 0,6 1-3 0,8-2-1 16,4-2 0-16,9-1-3 0,1-3 0 0,5-3-9 15,-2 1-14-15,0-4-19 0,1-3-25 16,-2-1-21-16,-3-2-41 0,-5-6-60 0,-1 0-127 16,-8-5-357-16,-3-3-916 0</inkml:trace>
  <inkml:trace contextRef="#ctx0" brushRef="#br0" timeOffset="60923.4906">8761 8172 2130 0,'-27'4'67'0,"-3"1"-32"0,0-3-4 15,21 1 16-15,18-3 30 0,9 0 19 0,12-3 2 16,17 1-29-16,18-5-27 0,18-4-12 0,11 2-23 16,13-3-53-16,6 3-136 0,-1 1-298 15,7 0-1041-15</inkml:trace>
  <inkml:trace contextRef="#ctx0" brushRef="#br0" timeOffset="61436.535">11477 8020 2154 0,'-3'-9'214'0,"-3"-2"-43"0,1 0-24 16,5 8-47-16,1 5-37 0,3-1-33 0,3 3-19 15,0 3-4-15,5 4 6 0,1 6 5 0,2 4 5 16,3 5 6-16,2 3 0 0,0 2-2 16,-2 3-1-16,0 0-5 0,-1 3-7 0,-1 2-1 15,0-1-2-15,1-3-1 0,1-4 7 0,-1-5-2 16,1-5 1-16,0-2 1 0,-6-7-4 16,1-3 9-16,-5-4 9 0,0-3 16 0,-2-2 9 15,0-3-3-15,5-5-4 0,1-4-16 0,-1-3-6 16,0-4-7-16,0-3-4 0,-3-2-2 15,0-6-4-15,-1-6 0 0,-4-1-2 0,2-4-1 16,-2-3 2-16,-1 3-6 0,0-2 0 0,-1-1-3 16,-1 3 1-16,1 4 2 0,-1 2-1 0,2 4-1 15,0 6-6-15,-2 2 1 0,2 4-5 0,2 5-11 16,0 5-18-16,5 2-27 0,2 1-20 0,9 3-19 16,3 3-13-16,10 5-25 0,3 2-44 0,5 4-60 15,-1 2-87-15,2 4-128 0,4-1-316 16,0 3-264-16</inkml:trace>
  <inkml:trace contextRef="#ctx0" brushRef="#br0" timeOffset="62182.6265">12720 7961 10 0,'3'-7'705'0,"-2"0"-196"0,-1-4-136 0,-3 1-48 16,0 1-49-16,-4 0-51 0,-2-1-63 0,-4 2-39 16,-1 0-24-16,-2 1-17 0,-4 4-7 15,0 1-17-15,-3 3-11 0,-5 2-7 0,1 3-8 0,-3 4 1 16,-1 2-5-16,4 1-4 0,-2 1-9 15,6 2-4-15,4 0-4 0,-1 3-3 16,5 1 0-16,6 1-3 0,3 1-2 0,5-1-2 0,5 1 1 16,5-1 7-16,6-2 4 0,8-2 5 0,3-2 0 15,3-2 1-15,8-5 1 0,-1-4-1 16,1-1 0-16,1-4-4 0,-6-3-4 0,-2-2-3 16,-3-6-2-16,-3-1 4 0,-2-3-1 0,-1-2 2 15,-2-4-4-15,0 2 2 0,-4-1 0 16,-3 0 1-16,-4 1 2 0,-2 1-4 0,-5 1 0 15,2 4 0-15,-5 2-1 0,0 5 4 0,1-1-1 16,-4 1-2-16,0 4-1 0,-3 0-4 0,-2 2 0 16,0 2-3-16,-1 3 6 0,-4 2-6 15,-1 5 0-15,0-1 0 0,2 5-2 0,1 1 6 16,2 1-2-16,4 2 2 0,1 0-3 0,4 1 1 16,7 2 1-16,0-1 1 0,5 2 2 0,8-5 1 15,-1-1 0-15,7-2-1 0,5-8 3 16,3-2 2-16,1-1 1 0,4-4 2 0,-4-2-3 15,1-4 2-15,2 0 0 0,-4-6-1 0,-1 1 5 16,-2-4-6-16,1-3-1 0,-4 0-2 0,-2-3-3 16,-1 2 3-16,0-1-1 0,0 2 0 0,-1 1 0 15,0 2-3-15,-2 0 0 0,1 4 0 0,-2 2 0 16,-3 1-2-16,-1 4-5 0,-5 1-2 16,0 3-4-16,-1 3 2 0,-5 1 1 0,3 5 5 15,-2 3 1-15,0 4-1 0,4 4 4 16,-3-1 1-16,0 3 2 0,1 0-2 0,-2-2 0 15,3 1 0-15,2-3-2 0,0-1 4 0,1-3 2 16,3 1-1-16,2-6 3 0,3 0 0 16,3-4 3-16,-1-3 2 0,4-2 2 0,-1-7 0 0,-1-2 0 15,1-2-2-15,1-5-1 0,-5-4 3 16,1 0 0-16,-2-4 0 0,-1-3 0 16,-4 1-6-16,3-4 1 0,-3 3-3 0,-2 3-2 0,3 0 1 15,-3 3-3-15,-2 3 3 0,-1 0 6 0,0 4 2 16,-4 1 1-16,2 3 1 0,-4 4-8 15,2 3-2-15,-2 1-4 0,-3 2-4 0,0 2-3 16,1 1 0-16,1 3-1 0,3 4 2 0,-1 3 1 16,4 3 4-16,2 3 2 0,-1 3 6 0,0 0 0 15,1 0-5-15,2 0-1 0,-4 0-4 0,0-1 5 16,0-1-2-16,0-2-5 0,-1 0-14 0,-4-3-21 16,4-2-22-16,-3-2-28 0,1-2-40 15,0-3-59-15,-3-3-114 0,2-3-289 0,-1-3-1027 16</inkml:trace>
  <inkml:trace contextRef="#ctx0" brushRef="#br0" timeOffset="62322.9306">13857 7515 1926 0,'-10'-14'233'0,"-6"1"4"0,1-5-55 16,4 7-36-16,4 4-38 0,5 3-46 0,0 2-51 15,2 2-55-15,1 2-6 0,0 6-2 0,1 3-18 16,5 7-65-16,4 5-202 0,2 5-976 15</inkml:trace>
  <inkml:trace contextRef="#ctx0" brushRef="#br0" timeOffset="63843.8064">14911 7838 1235 0,'-26'-13'210'0,"-5"-8"54"16,-3 0-29-16,4 5-22 0,3 1-32 0,5 2-46 15,-3 2-33-15,-1 3-14 0,1 1-11 0,-3 3-14 16,-1 3-9-16,-1 5-12 0,-1 5-9 15,6 1-6-15,-2 6-5 0,-1 6-5 0,4-1-2 16,-2 4-3-16,6 4-3 0,5 1-1 0,5 0-1 16,2 5-1-16,8-2 1 0,4 1 2 15,7-2 5-15,7-3-1 0,9-2 3 0,5-4 1 16,8-5-5-16,3-4 4 0,6-6-3 0,-2-4 0 0,-2-6-4 16,-4-3-2-16,-3-2-1 0,-6-6-1 15,-2-1 5-15,-7-5-1 0,-2-2 1 0,-4-2 3 16,-4-3-2-16,-3 1-1 0,-2-4 0 15,-6 1-4-15,-2 3 1 0,-1-1-2 0,-2 3-1 0,-5 0 0 16,0 4 2-16,-2 1 2 16,2 2 4-16,0 2 7 0,-3 4 1 0,2 2 1 0,1 1-3 15,0 5-9-15,3 2-5 0,-1 1-7 0,-3 6-3 16,4 1-2-16,-3 3 3 0,-1 5 0 0,1 2 1 16,5 2 2-16,1 2 0 0,3 0 1 15,3 3 3-15,5-2 1 0,5-1-2 0,3 0 3 16,8 0-5-16,2-2 2 0,8-3-2 0,-1-4-3 15,4-3-2-15,3-4-4 0,0-4-2 16,-2-2 3-16,-2-6 1 0,0-2 4 0,-6-4 5 16,-1-7-1-16,-2-1 1 0,-2-5-1 0,-1-2 0 15,-1-3 0-15,-3-5 3 0,-1-3 2 0,-1-3-3 16,0-3 1-16,-6-2-1 0,-3-1 3 16,0 0 0-16,-2-4 0 0,-6 2-1 0,2-3-1 0,-2 5 1 15,-3 2 0-15,0 7 1 0,-2 3 3 16,1 6 3-16,1 8 4 0,0 3 8 0,0 7 1 15,0 1 1-15,-2 5-8 0,2 5-13 0,1 0-26 16,0 4-7-16,-1 8 0 0,-1 5 5 16,-1 11 22-16,-3 5-2 0,4 7 4 0,1 6 0 15,2 6-2-15,0 3 4 0,6 5 2 16,-3-1-1-16,5 1 1 0,0-4 0 0,5 1-1 0,7-2-1 16,5-8 1-16,3-4 0 0,1-6 0 15,-3-5 1-15,6-3-1 0,-2-6 0 0,1-7-3 16,1-4 0-16,3-6-1 0,0-6-1 0,1-3 0 15,-3-6 3-15,-3-4-1 0,-1-5 2 0,-1-5 6 16,-1-3-5-16,-3-1-1 0,0-3 2 16,-4-5-4-16,-1 5 2 0,-6-5 3 0,-3 2-4 15,-1 2 2-15,-4 1 2 0,-5 4-3 0,-1 3 4 16,-5 1 2-16,1 2-1 0,-4 2 3 0,0 6 3 16,2-3-5-16,-2 8 1 0,-2-2-3 15,1 6-7-15,1 4-2 0,2 1-4 0,-8 7 0 16,2 0-2-16,1 7 5 0,-2 1-1 0,4 4 1 15,0 3 3-15,2 4-2 0,5 2 1 16,3 4 2-16,4 0-1 0,5 2 3 0,1-1-1 16,3-2 0-16,6-1-2 0,2-6 3 0,7 3-9 15,1-7 0-15,0-3-2 0,2-2-11 16,0-4 4-16,3-2 0 0,-2-5 0 0,3-4 9 0,-1-3 1 16,2-5 2-16,-3-2 2 0,-3-7 4 15,0 0-1-15,-1-4 5 0,0-5-1 0,-2 1-7 16,-4-5 3-16,2-3 0 0,-4 1-1 0,-2-2 6 15,-4-1 0-15,-1 1-4 0,-3 3 3 0,-4-2 0 16,-5 6-1-16,-2 2 0 0,-3 3 2 16,-1 3-5-16,-7 1 4 0,-1 2 0 0,-5 3-1 15,-5 2 3-15,2 2-2 0,-5 3-3 0,-4 4 0 16,-2 3-3-16,-1 4 1 0,1 1-1 0,7 6 0 16,2 1-3-16,4 3 1 0,5 1 0 15,3 3-1-15,7 1 5 0,4 2 1 0,9 2-2 16,7-4 2-16,8 0 1 0,9-1-1 15,7-3 2-15,1-3-2 0,7-1-4 0,-2-5 2 0,-2-1-1 16,-3-5-2-16,-3-1 5 0,-4-3-3 16,-2-3 2-16,-6 0 1 0,-2-5 0 0,-4 0 0 15,-1-2 0-15,-1 1-1 0,0 1-1 0,-3-3 2 16,-3 4-2-16,-3 0 1 0,-1-1 4 16,-1 4-5-16,-1 0-1 0,-3 2-1 0,1 1-9 15,-4 1-2-15,0 1-1 0,3 1 0 0,-2 3 2 16,1 2 6-16,1 0 1 0,1 3 1 0,1 2 7 15,1-1-4-15,1 2 2 0,2-2 0 16,0 0-1-16,1 0 2 0,3-2 1 0,1-1-1 16,1-2-1-16,1-1-1 0,1 1-6 0,3-3 0 15,1-2 5-15,2-1-2 0,0-3 4 0,0-1 1 16,0-2-3-16,1-3-1 0,1-5 3 0,1-1 0 16,3-2-2-16,1-2 4 0,-1 0-1 0,5 0-2 15,-4 2 10-15,-3-1-2 0,-4 6 4 16,-3-1 8-16,-3 4-7 0,1 0 4 0,-6 5-2 15,-2 0-7-15,0 3-1 0,-6 2-3 0,0 2-5 16,1 0 1-16,-2 4 4 0,2 1-6 16,-1 1 3-16,0 5 0 0,1 3-5 0,-3 1 6 15,2 1 0-15,-2 1 0 0,2 1 2 0,0-2 2 16,2-2 2-16,2 0 1 0,0-3 4 0,1-2 1 16,2-1 1-16,0 0 1 0,0-4-3 15,1-1 2-15,1-4 2 0,-3-2 0 0,5-4 3 16,-3-3-8-16,3-1-9 0,-1-4-14 0,1 1-19 15,-3-4-25-15,3-3-29 0,-5-6-36 0,-1-2-82 16,-4-3-121-16,-6 1-375 0,-5-1-936 0</inkml:trace>
  <inkml:trace contextRef="#ctx0" brushRef="#br0" timeOffset="64149.8696">15248 7421 1421 0,'-13'-3'879'15,"-3"0"-726"-15,5-1 38 0,9 4-7 16,5-1-15-16,6-2-38 0,8-3-50 0,13-2-41 16,13-3-11-16,15 3 2 0,14-2-6 15,13 2 0-15,9 0-6 0,15 1-6 0,2-1 3 16,0 2-6-16,-1 3-2 0,-5 0-1 0,-3 2-3 15,-7 1 1-15,-2 0 3 0,-8 0-1 0,-7 1-3 16,-15 0 0-16,-12 1-1 0,-17-1-4 0,-10-1 6 16,-13 0-7-16,-7 0-6 0,-5 0-10 15,-8 1-9-15,-1 1-6 0,-11 3-11 0,-8 2-22 16,-4 1-59-16,-6 0-156 0,-2 4-653 0,-4-1-692 16</inkml:trace>
  <inkml:trace contextRef="#ctx0" brushRef="#br0" timeOffset="69880.4365">19615 7599 193 0,'4'-9'401'0,"2"-2"-22"0,-1-4-68 0,1 4-19 15,-3-2-31-15,-2 3-46 0,-2-3-43 0,-1 2-24 16,-1 0-24-16,-2 4-23 0,-3 0-15 0,1 0-23 16,-3 1-18-16,-6 1-12 0,-3 4-14 15,-2 2-4-15,-7 4 0 0,-4 4 2 0,-3 4 2 16,-2 1 3-16,1 2-2 0,1 2-3 0,4 1-5 15,0 0-4-15,1 2-4 0,6-2 0 0,3 3-1 16,3 0-1-16,3-1-1 0,8 0-2 16,6-3 2-16,3-2 5 0,6 0 7 0,5-1 3 15,4-1 4-15,1-3 1 0,6-2-1 0,1-6 3 16,3 0 0-16,2-4 1 0,-1-1-2 16,-2-3-1-16,0-2-3 0,-2-5 3 0,-3 1-1 15,-1-5 0-15,-5-1-3 0,2 3-1 0,-6-4-2 16,2 0-3-16,-6 2 2 0,-1-1-2 0,0 0-1 15,-4 5-5-15,-3-2 2 0,0 3 0 16,-1 1 0-16,-3 2 0 0,1-1-4 0,0 5-2 16,-1 0-4-16,1 2-5 0,1 2-5 0,1 3-4 15,-6 2-1-15,1 4 2 0,-1 3 5 16,-3 1 6-16,1 2 3 0,3 2 2 0,1 1 0 16,4 3-1-16,1 1 0 0,1 0 2 0,1-2 0 15,6 1 1-15,2-1 0 0,2-1 0 0,6-3 1 16,3-3 3-16,4-3 1 0,7-3 4 0,2-3-1 15,4-3-5-15,0-4 0 0,-1-4-2 0,0-2-1 16,1-4-1-16,-1-4 2 0,-1-2-1 0,-3-5-4 16,-4-5 1-16,3-1-1 0,0-6 2 15,1-2 2-15,1-3 0 0,0-5-3 0,-3-1 0 16,0-2 2-16,-1 0 0 0,-7 1 3 0,-1 2-1 16,-7 0 0-16,-4 2 1 15,-2 9 1-15,-5-3 1 0,-4 9 1 0,-1 2 0 0,-4 1 1 16,-2 4 0-16,-1 1 1 0,2 5 4 0,0 3 4 15,-2 3-4-15,0 3-1 0,3 2-6 0,-2 4-6 16,1 2-4-16,-5 5-2 0,-4 6 1 16,-1 6 2-16,0 7 2 0,-4 6 0 0,4 3 1 15,0 9-1-15,2 3-2 0,0 5 1 0,4 3 0 16,4 1 2-16,3-1 3 0,3 0-1 0,8-4 0 16,4-4-2-16,7-4-1 0,7-10 4 15,1-2-1-15,6-3 3 0,3-5 0 0,6-3-1 16,6-5-1-16,1-3-1 0,4-4-1 0,-3-6-3 15,-3-3-2-15,-1-7-1 0,-1-2 0 0,-1-7 2 16,-7-3 2-16,-1-4 1 0,-1-4 2 16,-4-3-4-16,-1-4 2 0,-3-3 0 0,-3-2 4 15,-4-2-2-15,-3 0-1 0,-4 0 1 0,-2 1-3 16,-5 2 3-16,-4 1 1 0,0 4 2 0,-4 2-1 16,0 4 2-16,-1 2-1 0,-3 4-3 0,-1-1 4 15,2 4-1-15,-1 6 1 0,1 1 0 16,-1 6 1-16,3 0-2 0,-2 4 0 15,4 2-9-15,-2 3-6 0,-1 3-1 0,-6 6 1 0,-4 4 5 16,-2 2 6-16,-3 9-2 0,1 4 0 16,0 2-2-16,3 9-2 0,-2 0 2 0,4 7 2 15,3 5 3-15,0 1 3 0,8 3-6 16,2-1 2-16,2-3-1 0,6-4-1 0,3-4 4 0,3-7-2 16,4-2 1-16,1-4-3 0,3-5 1 15,1-4 0-15,2-5 0 0,-2-2 4 0,1-5-7 16,1-7 0-16,-2-4-1 0,3-4-1 0,-1-6 5 15,3-4 1-15,-1-1 1 0,-1-5-3 0,2-2 3 16,-6-1 0-16,-2-2 1 0,-1-2 7 0,-5 1-8 16,3-4 0-16,-6 2-1 0,0-1-4 0,-4 3 5 15,-4 1 0-15,-3 3 2 0,0 1 4 16,-2 4-5-16,-4 4 0 0,2 0 1 0,-3 6 2 16,2 2-4-16,-2 2-4 0,-1 3-4 0,-3 4-8 15,0 4 8-15,-5 6 3 0,1 4 1 16,-4 5 2-16,7 3-2 0,0 3 0 0,4-2 1 15,2 3 4-15,2 0-3 0,9 0-1 0,0-2-1 16,6-1-4-16,0-3 7 0,3-2 0 0,1-5 1 16,0-4 1-16,2-3-1 0,-1-4 2 15,1-4 0-15,0-2 7 0,-3-2-3 0,3-6 0 16,-3 0-2-16,1-5-4 0,2-3 5 0,-5-3 1 16,0-1 0-16,-2-3-2 0,1-1-3 15,-2-2-1-15,0-2 0 0,-3 1 4 0,-1-3-3 16,-4 0-3-16,-1-2-2 0,-1 2-6 0,-6 3 4 15,-1 2-1-15,-2 3 1 0,-4 2-1 0,3 5-5 16,-3 2-4-16,-3 0-5 0,-1 6-5 16,3 2-16-16,-4 1-26 0,1 8-43 0,2 1-68 15,2 1-100-15,3 6-149 0,8 1-357 0,5 1-751 0</inkml:trace>
  <inkml:trace contextRef="#ctx0" brushRef="#br0" timeOffset="71080.3051">21682 7301 1511 0,'-9'-8'370'0,"1"-2"-85"16,-4-1-52-16,3 6-43 0,4 3-44 15,-5 2-42-15,2 1-42 0,-1 3-19 0,-1 3-16 16,0 2-3-16,0 5-4 0,0 2-1 0,5 1-2 16,-2 2-2-16,6 1 2 0,1 3-3 0,2 2 3 15,5 1 2-15,3 3 3 0,1-1-1 16,2-1 0-16,5-3 1 0,1-4-7 0,-2-2 2 15,0-3-3-15,1-5-3 0,-4 0 2 0,1-5-3 16,-3-2 2-16,-2-5 5 0,0-1 1 16,1-3 5-16,-1-3-3 0,-2 0-2 0,-2-6-6 15,1 2-3-15,-3-2-1 0,1-1-1 0,-3 2 2 16,1-2-3-16,0-1-2 0,-3 2-1 0,1-2-2 16,0 2 1-16,-1 2 1 0,1 1 0 0,-1 1-3 15,1 3 3-15,0 1 3 0,1 4 0 0,-2 0 5 16,3 3-9-16,-3 1-11 0,0 1-11 15,0 1-4-15,1 5 6 0,1 3 8 16,0 4 8-16,4 2 1 0,-2 5 1 0,4-1 1 0,0 2 0 16,-3-2 3-16,2-2-4 0,0-1 1 15,-1-3 0-15,3-1-1 0,1-4 2 0,-1 1 2 16,0-5-1-16,-1-1 2 0,2-2 1 0,0-1 2 16,3-2 0-16,4 0 1 0,4-4-3 0,3 0 0 15,1-2-1-15,1-3-2 0,1-2 2 0,-1 1 0 16,3-4 1-16,-2-1 1 0,-3 1 1 15,-3-6 2-15,-3 1-1 0,-4-1 2 0,0 0-4 16,-4 1-2-16,-2 2-2 0,-2 0-1 0,0 2 2 16,-4 1-1-16,-1 1 1 0,0 2 1 15,-1 2-2-15,-1 0 0 0,1 2-1 0,-2 2 0 16,1-1-1-16,0 4 0 0,-2 0-2 0,2 2-2 16,0 0 2-16,1 0-3 0,0 0-4 15,0 1-5-15,0 0-3 0,-1 5 2 0,0 0 5 0,0 2 9 16,1 2-1-16,2 1 0 0,1 1 0 15,4-1-2-15,2 5 5 0,4-4-1 0,3 1 2 16,4 0 2-16,2-1-2 0,0-3 1 0,7 1-1 16,0-3 2-16,1-4-2 0,0-1 0 0,-3-3 0 15,1-2-2-15,2-3 3 0,1-2-2 0,5-1 1 16,-1-2 1-16,-5-3 1 0,-4 1 4 16,-5-2 1-16,-7-4 2 0,-1 0-3 15,1-1-4-15,-3-3 0 0,-5 1-4 0,1 5 3 0,-5 0 0 16,2 2 1-16,-3 2-1 0,-2 3-2 15,-3 2 0-15,2 2-3 0,-1 1-1 0,-3 0-5 0,-4 3-4 16,-1 2-3-16,-2 2 0 0,-5 4 4 16,0 2 2-16,4 2 3 0,-1 3-1 0,3 1 1 15,8 3 0-15,2 2-1 0,4 3 3 16,6 0 0-16,6 0 1 0,5 0-1 0,5-1 0 16,6 0 1-16,6-2 0 0,0-3-2 0,5-2 2 15,0-4-3-15,2-2 0 0,2 0 2 0,-2-4 3 16,4-1 0-16,-7-3 2 0,-7-4 2 0,-5-3-1 15,-7-2 5-15,-3-1 2 0,-3-2 1 16,-5 2 0-16,-3-3-2 0,-2 3-2 0,-1 0-3 16,-7 1 0-16,0 0-3 0,-1 2-2 0,-3 2-5 15,-2-1-2-15,-5 3-1 0,-3 2 0 0,-3 2 5 16,-3 5 1-16,1 0 2 0,-4 3-1 16,4 2-1-16,-1 3 2 0,4 1-2 0,1 1 0 15,7 1-1-15,4-1-2 0,5 0 4 0,3-2-1 16,7-4 1-16,1 0 2 0,9-2 1 0,-1 1-2 15,10-4 1-15,1 0 0 0,-1-4-1 16,3-2 3-16,-2-5 3 0,2-1-2 0,-2-3 2 16,-4-5 2-16,5-3-1 0,-3-4 2 0,-2-5-1 15,-2-2-4-15,-2-1 0 0,1-6-1 0,0 0 0 16,-1-3 2-16,0 2-2 0,-1-2-1 16,-2 3 3-16,-3 0 0 0,-2 0 0 0,-3 3 3 15,0-3-5-15,-3 5 0 0,-3 3 0 16,-1 3-4-16,-2 3 5 0,5 4 1 0,-3 5 2 0,1 2 5 15,-2 2 1-15,5 3 4 0,-6 2 1 16,1 3-2-16,-1 1-8 0,0 1-8 0,0 1-13 16,0 0-3-16,0 4 2 0,0 4 6 0,0 6 9 15,0 5 2-15,0 6 0 0,0 3-1 0,0 5 0 16,0 1 3-16,-1 4-3 0,0 4-2 16,-5-1 2-16,5 2-4 0,-2 2 7 0,-3 6 1 15,2-1 3-15,-3 4 1 0,-3 0-2 0,-1-2-10 16,0-1-26-16,-5-2-39 0,3 1-87 0,-1 5-238 15,-1-1-857-15,-1-5-464 0</inkml:trace>
  <inkml:trace contextRef="#ctx0" brushRef="#br0" timeOffset="72505.2661">1480 10126 1558 0,'-21'-9'189'15,"-3"-2"45"-15,-5-3 16 0,9 8-15 0,11 4-54 16,5 2-67-16,2 1-67 0,2 3-38 0,0 1-12 15,0 6 11-15,2 4 21 0,0 9 10 16,0 7 12-16,4 6-2 0,-3 6-2 0,5 5-5 16,1 4-10-16,-5 10-3 0,4 2-6 0,-5 4-4 15,0 7-2-15,-1-2-4 0,-2-5-1 16,1-5-5-16,-1-12 1 0,2-7-3 0,-1-13 1 16,1-3 2-16,3-9-3 0,-4-3 8 0,0-7-2 15,0-1 8-15,-1-7 17 0,0 0 17 0,1-2 20 16,-2-3-7-16,1-3-17 15,-2-5-25-15,-4-6-18 0,3-3 0 0,-2-3-5 0,1-1 4 16,1-3-3-16,0-1-4 0,1-2-1 0,4 2-2 16,2-2-2-16,0 4 0 0,4-1 2 0,2-1-1 15,0 4 2-15,-1 0 0 0,3 2-7 0,6 1 7 16,-1 4-2-16,5-1-1 0,-6 3 2 0,3 6-11 16,-1 2-2-16,-4 7-2 0,3 4 1 15,-3 4 3-15,1 5 3 0,-1 5 4 0,-3 5 1 16,1 3 8-16,-5 6-1 0,1 3 1 15,-6 0 4-15,-3 3-6 0,-1-4 1 0,-5-1 0 16,0 2 2-16,1-6 0 0,-2-2 2 0,0-3 0 16,2-5-3-16,3-7 2 0,1-2-1 0,1-5-2 15,2-3 3-15,1 0-5 0,0-3 4 16,3-1 1-16,1-5 5 0,6-5 0 0,6-8-2 16,6-6 0-16,-3-2-7 0,6-5 3 0,-3 0-3 15,-3-5 1-15,-1-2 1 0,-1 1-3 0,-5 0 4 16,0 3-2-16,-4 3 1 0,-6 5 2 15,1 4 1-15,-4 2 3 0,-2 6-1 0,-1 4 2 16,0 3-1-16,0 5-2 0,2 4-1 0,-1 2-11 16,1 2-5-16,-1 1-2 0,1 7 2 0,-1 1 9 15,1 11 5-15,0-1 1 0,2 3-3 16,1 2 0-16,6-1 0 0,1 2 1 0,4-4 4 16,3 2-2-16,7-6-1 0,1-2 2 0,5-1-1 15,2-5 5-15,5-3 0 0,1-3 0 16,2-2 2-16,1-3-3 0,-4-4 0 0,0-1-2 0,-4-3 1 15,-1-3-2-15,-2-2-2 0,-3-3 2 16,-2 2-2-16,-5-6 1 0,0 4 2 0,-3 1 0 16,-5 1-1-16,-1 3-2 0,-1 0 2 0,-5 4-3 15,0 1 1-15,-3 4-5 0,3 1-5 0,-1 3 0 16,6 3-4-16,0 5 6 0,1 4 4 0,9 7 2 16,0 6-1-16,4 7-1 0,0 5 1 15,-1 8-1-15,-2 7 5 0,-2 6-2 0,-1 10-2 16,-7 11 2-16,0 5-4 0,-7 6 4 0,-4 10 2 15,-4-3 2-15,-7 4 0 0,-3 3-3 16,-3-4 2-16,-7-1-1 0,0-3 3 0,-6-6 4 16,-1-4-5-16,0-12 1 0,0-14 0 0,-1-14 0 15,2-17 7-15,2-11 6 0,3-9 3 0,-2-8 0 16,0-6 2-16,-3-8-6 0,-3-7-1 0,0-12 3 16,-2-9-12-16,-1-10 2 0,-2-10-5 15,6-4-5-15,3-5 6 0,11-1 0 0,5-1 1 16,9-2-2-16,4-3-1 0,3 1-3 15,12-2 0-15,5-5 6 0,10-2-8 0,7-3 2 0,4 0-5 16,10 5-3-16,0 1 10 0,9 8-5 16,0 8-19-16,1 10-27 0,-1 10-37 0,-3 9-47 15,0 10-56-15,-5 9-126 0,-3 4-338 0,1 9-987 16</inkml:trace>
  <inkml:trace contextRef="#ctx0" brushRef="#br0" timeOffset="74398.9777">4100 10723 1209 0,'-17'-23'138'0,"-5"-9"-12"0,-3-6 49 16,5 4 22-16,5 5 18 0,3 2 2 0,-4 2-25 16,3 4-36-16,1 3-34 0,-1 6-23 0,1 2-28 15,1 4-19-15,-1 4-17 0,-1 2-13 0,-4 8-8 16,-2 7-1-16,-5 6-2 0,-6 10 0 0,-2 5 6 15,-2 4 0-15,-4 5 4 0,2 2-1 0,1-3-7 16,7 1-5-16,5-1-5 0,4 0-1 16,6-2 0-16,5-3 1 0,8-6-2 0,8-3 1 15,5-7 4-15,9-7 2 0,9-4 9 0,10-7 3 16,9-7-2-16,8-8 1 0,3-7-10 0,4-6-2 16,4-8-1-16,-4-3-6 0,-1-3-3 0,-8-4-7 15,-5 0 1-15,-6-4 2 0,-6-2 3 16,-7-5 8-16,-8-2-6 0,-5 0 4 0,-2-3-1 15,-7 3-2-15,-5 1 5 0,-4 4 1 16,-3 3 1-16,-8 6 1 0,-3 5-2 0,-2 3 1 16,-1 7 5-16,-1 6 5 0,-1 6 2 0,3 1 4 15,-1 5-7-15,4 3-3 0,-2 7-4 0,3 4-8 16,-2 8 0-16,0 8 0 0,-1 4-2 16,2 9 1-16,3 2 1 0,4 2 5 0,5 2-5 0,6 2 2 15,7 0-4-15,8 2-6 0,2-2 8 16,6-2-2-16,6-1 3 0,1-5 0 0,6-5 0 15,6-5 1-15,0-6 1 0,-1-5 7 0,1-6-5 16,-6-2 1-16,-2-5-5 0,0-7-3 0,-8 0 6 16,-2-5 0-16,-3-5 4 0,-5-3-3 15,-2-2 1-15,-8-4 1 0,-1-3 0 0,-3-2 7 16,-3 3-8-16,-4-1 1 0,-4-1-2 16,0 0-8-16,-2 1 6 0,-5-1 0 0,1 3 0 15,-1 4-3-15,-2 2 3 0,-1 4-2 0,2 4 1 16,0 3 7-16,2 5-11 0,0 3-2 0,-1 6-3 15,0 5-4-15,0 4 7 0,-3 7 1 0,3 3 4 16,0 6-2-16,-1-3 0 0,3 1-2 16,6 0 2-16,2-1 8 0,2 0-7 0,6 0 1 15,4-1-3-15,3-2-6 0,5-6 9 0,0-4 2 16,6-4 1-16,2-7 5 0,0-1-4 16,5-6 1-16,-1-4 0 0,1-3 1 0,5-5 1 15,-5-5 0-15,-2-4-1 0,-3-1-3 0,-3-3 3 16,-3 0 0-16,-3 0 0 0,-4 0 1 0,0 3-5 15,-5 2 2-15,-3 1-1 0,0 1 2 0,-6 4 0 16,0 0 1-16,-2 1-1 0,-3 5-6 0,0-1 7 16,-1 6 1-16,0 1-2 0,0 1 3 0,0 3-11 15,2-2-2-15,-4 7-4 0,5-2 0 16,-5 4 2-16,4 1-1 0,0 5 1 0,2 2-1 16,1 2 1-16,4 1 5 0,4 0 2 0,3 2 3 15,3 0-4-15,6 1-1 0,6 1-2 16,1-1 2-16,1 0 2 0,5 1-1 0,-1 0 0 15,2-2-4-15,-2 2 4 0,0-2 1 0,-2 3 0 16,-1-4 5-16,-5 1-8 0,-2 0 1 16,-5-1-1-16,-1-1-3 0,-5 0 7 0,-1 1-3 15,-7-2 0-15,-2-3-2 0,-3 1 2 0,-1-3 3 16,-6 1 0-16,0-2 4 0,-1-1-4 0,-3 1-2 16,-2-1 1-16,0 0 0 0,-2-3 4 15,0-1 0-15,2-2 4 0,3-3-4 0,-1-2 4 16,3-3 2-16,0 0-3 0,3-8 1 0,0-1-9 15,4-2-6-15,1-3-7 0,4-3-7 0,1-1 0 16,6-1-2-16,3-1 1 0,7 3 3 0,2 1 2 16,0 3 7-16,3-1 2 0,0 2 5 0,-2 2-4 15,-1 5-3-15,-2 2 0 0,1 1-2 16,-5 3 3-16,0 2 0 0,-2 0 1 16,-1 4-1-16,0 0 2 0,-3 0 0 0,1 3 3 0,-2-1 6 15,-1-1-5-15,-4-1 2 0,4 1-3 0,-4-1-1 16,5-1 7-16,0-1 3 0,-1-2 3 15,6-2-2-15,1-1-2 0,5-4 1 0,2 1-2 16,4-1 1-16,2-2-2 0,1-1-2 0,2 0 0 16,1 1-3-16,0-2 5 0,-1 1 0 15,-4 0 2-15,-3 1-1 0,-2-1-1 0,-4 1 3 16,-1-2 1-16,-2 2 5 0,-2-4-4 0,-1 3-1 16,-3-2 0-16,-2 1-1 0,1 2 3 0,-4-5 2 15,1 4 0-15,-2-1-1 0,-1 0-3 16,0 0 0-16,-2 4-2 0,0-1 7 0,-2 1-4 15,0 2-2-15,1-1-2 0,-3 1-6 0,1 1 7 16,1 1 0-16,-2-1 2 0,2 2-1 16,2 3-6-16,-1 0 2 0,0 0-2 0,2 1 5 15,-3 0-1-15,6 0-4 0,-3 0-1 0,0-2-6 16,0 4 6-16,0-2 1 0,0 0 2 16,0 0 3-16,0 0-7 0,2 0 1 0,-2 0-1 15,0 1 3-15,-2-1-1 0,2 0-2 0,0 0-1 16,0 0-7-16,0 1 7 0,0-1 1 0,0 0 3 15,0 0 0-15,0 0-3 0,-3 1 1 0,3 2-1 16,-1 1 4-16,0 0-1 0,1 0-1 0,-1-1 0 16,0 2-5-16,1 2 3 0,-1 1 2 0,1-1 3 15,-2 1-2-15,-1 4 0 0,2 1-1 16,0 5-3-16,0 0 6 0,0 3-3 16,-1 0-2-16,1 2 3 0,2 3-4 0,1 0 3 0,1 0 2 15,4-2 0-15,4-3 1 0,1-3-1 0,5-2-1 16,4-3-3-16,1-4 7 0,6-3 1 0,4-4-1 15,0-7 3-15,6-1-5 0,2-4 2 16,1-4 0-16,0-2-1 0,-3-4-3 0,-3-4-2 16,-3-2 1-16,-4-3-1 0,-2-2 1 0,-1-4 2 15,-3-1-1-15,-2-2 0 0,-1 0 1 16,-6 0-1-16,1 4 3 0,-9-1 1 0,-4 6 0 16,-2 4-1-16,-2 4-4 0,-6 4 0 0,-3 4 1 15,-3 2 2-15,1 4-1 0,-4 3 0 16,-2 3-6-16,-2 5 4 0,-3 5 1 0,-1 6 1 0,-4 3 4 15,1 5-6-15,1 2-1 0,5 2-2 16,7 2 2-16,3 3 1 0,9 1-2 0,4 3 1 16,6 2-3-16,9 4 2 0,6 0 2 0,7 3-1 15,5 2 3-15,8 5-3 0,1 0-2 16,7 4 1-16,-5 2 2 0,4-2-2 0,-7 1 2 16,-3 1 0-16,-6 3-1 0,-2 2 3 0,-8-1-1 15,-1 1-1-15,-5-1 2 0,-5-5-2 0,-4 2-1 16,-2-3 0-16,-7-4 0 0,-4-3-1 15,-3-5 5-15,-4-8 1 0,-7-4-4 0,0-5 6 16,-4-3-3-16,-3-3-1 0,-4-5 2 0,-3-5-6 16,-4-4-1-16,-4-3-4 0,-1-3-5 0,-2-3-9 15,3-6-8-15,2-1-16 0,-2-7-24 0,2-2-22 16,3-2-56-16,6-3-109 0,6 0-277 0,5-5-1123 16</inkml:trace>
  <inkml:trace contextRef="#ctx0" brushRef="#br0" timeOffset="75003.814">7014 10425 778 0,'-2'-12'561'0,"2"-5"-231"0,0-5-51 15,2 3-34-15,1 4-15 0,-2 0-19 16,4 0-29-16,-4 4-32 0,0 4-37 0,1 1-24 16,-1 3-27-16,-1 2-26 0,1 1-20 15,3 3-13-15,-1 1-3 0,5 5 2 0,0 4 2 0,4 6 2 16,1 6-2-16,-2 3 2 0,-1 4-2 0,1 1 5 15,-2 1-3-15,0-1-2 0,1 0 1 16,-5 2-1-16,3-1 3 0,1-2 1 16,0-3 3-16,0-5-3 0,-2-7 0 0,1-4-1 15,1-1-1-15,-1-6 5 0,-1-3 2 0,-2-3 8 0,5-4 5 16,0-6-3-16,3-3 1 0,3-5-8 16,2-6-3-16,-4-3-2 0,4-4-3 0,-5-2-1 15,1 1-1-15,-2-1 1 0,0 1-3 0,0 0 1 16,-3 3-1-16,2 1-5 0,6 2 3 0,-2 5 1 15,5 4 0-15,-1 3 3 0,-3 6-3 0,-2 4-3 16,-3 4-1-16,-1 3 1 0,3 5 0 16,1 4 1-16,0 6 1 0,2 4-3 0,-2 2 4 15,3 2 0-15,-1 2 1 0,1-4 3 0,2-3-1 16,-1-1 1-16,-1-4 2 0,7-2 4 16,-1-3 1-16,0-4 7 0,7 0 0 0,0-7-5 15,2-5 2-15,3-3-2 0,-1-1-1 0,-3-5 1 16,-5 1-2-16,-2-4-1 0,-4-1 0 0,-3-3 1 15,-4-2-2-15,-3-2-4 0,-3-3-1 16,-3-1-8-16,3 1-4 0,-5-2-15 0,0 5-14 16,-1 0-20-16,0 5-37 0,-1 6-44 0,-1 2-114 15,-1 6-403-15,-4 3-1064 0</inkml:trace>
  <inkml:trace contextRef="#ctx0" brushRef="#br0" timeOffset="75656.6785">8923 10736 1092 0,'0'-14'239'15,"1"-11"27"-15,1-7-28 0,1 2-49 0,6-3-27 16,3-4-31-16,6-3-47 0,3-4-17 16,6-7-9-16,2 0-2 0,-2-4 1 0,3-4-5 15,0 0-6-15,3-4-6 0,0 2 0 0,-3-2 2 16,-6 4 3-16,-2 0 4 0,-5 5-4 16,-9 4 6-16,-5 9 4 0,-4 7 0 0,-7 8-1 15,-3 4-10-15,-3 6-16 0,-5 7-11 0,-4 3-6 16,-3 7-7-16,-5 8 0 0,-6 3 0 0,3 6-2 15,2 7 3-15,1 1-1 0,5 4-2 0,7 2 0 16,8 1-3-16,10 2-1 0,8 0 2 0,6 2 1 16,9 0-2-16,7-2 5 0,8 0 0 15,3 0-3-15,3 1 5 0,0 1-2 0,5-2-1 16,-5 4 3-16,-2-4-4 0,-2 1-1 0,-7-3 0 16,-4 0 0-16,-7-1 2 0,-5-2 0 15,-6-3 1-15,-4-3-2 0,-6-3 3 0,-2-2 1 16,-5-4 1-16,-4-2 6 0,-2-1-2 0,-6-2 2 15,-8-1-1-15,1-2-3 0,-5-2-3 0,-4-3 2 16,-1-1-1-16,-4-2-6 0,2-2 4 0,0-2-5 16,5-4-3-16,2 1-1 0,1-2-10 15,4-4-8-15,7-1-18 0,4-2-22 0,2-4-38 16,7-2-65-16,6-4-97 0,10-5-166 0,8-3-458 16,5-5-612-16</inkml:trace>
  <inkml:trace contextRef="#ctx0" brushRef="#br0" timeOffset="75870.891">9574 9705 1847 0,'9'-16'273'16,"4"1"-18"-16,2-2-64 0,-5 9-45 0,-2 4-46 15,-2 8-36-15,-3 2-21 0,1 7-5 0,1 6 23 16,0 9 26-16,1 10-8 0,-5 6-6 0,0 9-22 16,1 7-22-16,-2 4 0 0,-2 5 1 0,1 8-3 15,-1 8-9-15,-6 8-1 0,3 6-2 16,-2 9-2-16,-1 0 5 0,-3 3-3 0,2-5-8 15,0-5-5-15,4-3-16 0,-3-9-22 0,4-8-25 16,0-11-24-16,6-15-22 0,2-12-14 0,0-16-21 16,3-5-55-16,-5-9-69 0,-1-6-146 15,0-8-822-15</inkml:trace>
  <inkml:trace contextRef="#ctx0" brushRef="#br0" timeOffset="77170.7712">9539 10339 1553 0,'15'-27'202'0,"7"-6"32"0,4-9-36 0,4 8-39 15,0 7-26-15,-1 6-35 0,0 2-37 0,0 8-25 16,-8 5-14-16,-1 6-11 0,-3 6-3 0,-2 2 0 16,-2 9 0-16,1 1 6 0,-3 10 2 0,0 1 3 15,-6 2 0-15,0 5-4 0,-4-2 1 16,-1 0-3-16,-2 2 2 0,-2-4 0 0,1 1-3 15,-2-4 1-15,-1-2-2 0,2-3-1 0,-2-4 2 16,3-2-3-16,0-5 0 0,2-3-6 16,1-4 1-16,1-4 2 0,2-4 13 0,0-2 7 0,8-4 0 15,7-8-1-15,4-3-15 0,8-6-3 16,2-3-1-16,5-2-1 0,-1-2 3 0,-1-1-3 16,-3-2-1-16,-2 1 0 0,-4 0 1 15,-2 2 3-15,-3 3-1 0,-5 1 3 0,-2 5-4 16,-3 4 5-16,-7 2 9 0,-1 4 11 0,-5 1 10 15,-2 4 1-15,0 0-5 0,-3 4-9 0,0 2-11 16,-2 2-8-16,-4 5-3 0,0 4-2 0,-6 5-2 16,0 4 4-16,1 4-2 0,1 2-1 15,0 0 3-15,2 3-6 0,4 0-2 0,3-1 2 16,2 3-2-16,6-2 4 0,7 2 0 0,4 0 2 16,6-3-3-16,8-2 0 0,7-3 2 0,8-6 1 15,9-4 2-15,3-7-7 0,2-4-9 16,1-3-10-16,0-4-9 0,-5-4-2 0,0-1 1 15,-6-3-2-15,-5 0-1 0,-3 0-3 0,-4-3 5 16,-7 3 5-16,-3-1 14 0,-5-1 9 0,-2 2 1 16,-3 2 3-16,-7-1-1 0,-1 0 1 15,-3 2 2-15,-2 1 3 0,-1 1-4 0,0-1 1 0,-1 0-1 16,-2-2 0-16,1 4 4 0,-3-1 0 16,3 2 2-16,0 2 2 0,1 1 0 0,0 0 2 15,1 4-4-15,0 1-3 0,-1 3-7 16,1 4-3-16,-3 0 0 0,-1 6 2 0,0 3 5 15,2 3 0-15,3 0-2 0,2 0-1 0,3-1-2 16,6 1 2-16,4 0 3 0,5 0 2 0,5-4 0 16,6-2-5-16,3-5 3 0,1-2 0 15,2-4 2-15,2-4 0 0,-2-4-5 0,0-2-4 16,-2-2-3-16,-4-4 2 0,-2-4 1 0,0-2 3 16,-5 2 2-16,-3 1 0 0,-2-6 1 0,-4 2-2 15,1-2 5-15,-4-2-2 0,-1 1-2 16,-3 2 3-16,1 3-3 0,-7 4 2 0,0 1 2 0,-2 3-2 15,0 2 1-15,-4 2-2 0,2 0-2 16,1 1-1-16,-1 2 1 0,-1 1 0 16,-1 0 0-16,4 2 1 0,-1 1-4 0,-1-2 0 15,3 2 2-15,-1 0-1 0,1 0 1 0,0 2-1 16,0-2-1-16,0 0-2 0,0 0 6 0,0-1 2 16,0 1 0-16,1 0 3 0,-1 0-2 0,0 0 1 15,0 0 3-15,0 0 1 0,0-1-1 0,0 2-1 16,2-1-4-16,-2 0 0 0,0 0 0 0,0-1-2 15,0 1-2-15,0 0-3 0,0-1-10 16,0 1-9-16,0 0-17 0,0 0-28 0,0 0-6 16,0 2-13-16,0-1-10 0,0 2-10 0,0-2-24 15,0 2-16-15,0 1-11 0,0 2-6 16,0-2-11-16,0 1-20 0,-2 0-17 0,2-2-31 16,0 2-43-16,-1-2-42 0,0 0-44 0,-1-1 88 15,1 0 285-15,1-2 0 0,-1 0 0 0,1 0 0 16,0-2 0-16,-1 1 0 0,1-1 0 15,-1 0 0-15,-1-1 110 0,2-2 194 0,-1 0-41 16,0 1-32-16,1 0-39 0,0-2-32 0,0 2-20 16,0 0-26-16,-2 1-19 0,1 3-23 0,1-3-15 15,-1 2-15-15,1 0-13 0,0 1-13 0,0-1-15 16,0 1-13-16,0 0-12 0,0 0-5 16,0 0-2-16,0 1 6 0,0-1 7 0,1 1 9 15,-1-1 7-15,1 1 2 0,-1 1 5 0,0-1-1 16,0 1-2-16,0-1-1 0,0 2-11 15,0-2-16-15,0 2-20 0,-1 0-17 0,0-2 0 16,1 1 12-16,0-2 28 0,0 0 30 16,1-1 11-16,-1 0 3 0,1 0-8 0,1-4-11 0,-2 3 2 15,1-2 15-15,0 1 25 0,1-1 20 0,-1 1 26 16,-1-1 13-16,1 2 23 0,0-3 24 16,0 3 10-16,-1 0 2 0,0 1-23 0,0 1-36 15,0 0-35-15,0 0-27 0,0 1-22 0,0 1-5 16,0 2 9-16,2 4 10 0,-2-2 15 0,1 7 10 15,-1 1 1-15,0 1 3 0,0 2-8 16,-1 3-3-16,-1-1-6 0,1 1-8 0,-1 3-6 16,-1-2-12-16,2 1-4 0,0 0-9 15,1-3 3-15,0-1 2 0,0 0 4 0,0-3 6 16,0 1-9-16,0-2-1 0,0-2-10 16,0 1-19-16,0-3-28 0,0-2-56 0,1-4-74 0,0 0-127 15,3-4-229-15,-2-2-1062 0</inkml:trace>
  <inkml:trace contextRef="#ctx0" brushRef="#br0" timeOffset="77331.4441">11209 9624 1209 0,'1'-16'96'0,"2"-5"-26"15,4-4-41-15,5 6-33 0,2 5-4 0,6 0-32 16,0 2-137-16,4 3-389 0,0 0-42 0</inkml:trace>
  <inkml:trace contextRef="#ctx0" brushRef="#br0" timeOffset="77737.3856">11744 9388 918 0,'-2'1'637'0,"-3"0"-446"0,-2 6-15 15,0 2 23-15,1 6 19 0,-2 4-13 0,-1 4-28 16,-1 8-44-16,-1 4-30 0,5 3-24 15,3 7-21-15,3 5-2 0,3 3-8 0,2 6-7 0,1 3-8 16,3 3-12-16,-3-1-8 0,-1 2-6 0,1-1 6 16,-4 2-2-16,0 1 2 0,-1-1 0 15,3-5-6-15,-2-4 1 0,1-8-2 0,3-10-4 16,-3-5-2-16,-1-8-8 0,1-5-5 0,-4-6-7 16,-1-6-5-16,0-3 2 0,0-7-7 15,0-7-9-15,-2-3-12 0,2-6-14 0,-4-6-1 16,3-5 9-16,1-5 10 0,0-5 11 0,1-1 10 15,1-5 5-15,3 0 5 0,2-2 3 16,2 1-2-16,3 4 0 0,3 2-1 0,1 5 9 16,3 3 12-16,1 4 11 0,3 5 11 0,1 3 3 15,1 2 6-15,0 3 1 0,3 4 4 0,-1 3 1 16,1 2-2-16,3 4-4 0,-3 4-7 16,2 1-1-16,-2 4-6 0,-3 4-2 0,-2 2-1 15,-2 2-7-15,-2 3-2 0,-4 3 0 0,-2 0-3 16,-1 1 6-16,-4 0 0 0,2 0 0 15,-5-1-9-15,1-2-4 0,0-2-8 0,-4-4-22 0,2-4-27 16,-1-4-42-16,-1-1-51 0,-1-5-63 16,-1-1-126-16,1-4-414 0,-3-3-760 0</inkml:trace>
  <inkml:trace contextRef="#ctx0" brushRef="#br0" timeOffset="77861.9308">11897 9558 1174 0,'-7'-10'156'0,"0"-1"-6"16,1-5-68-16,5 8-37 0,3 3-49 16,3 3-69-16,2 4-187 0,1 4-695 0</inkml:trace>
  <inkml:trace contextRef="#ctx0" brushRef="#br0" timeOffset="79578.2498">13003 9518 953 0,'-17'-13'233'15,"-5"-3"38"-15,-5-4-26 0,7 4-24 0,4 6-19 16,1 2-37-16,0 1-39 0,0 3-34 16,0 2-21-16,-2 5-15 0,-1 1-8 0,-4 6-5 15,-3 6-2-15,0 3-2 0,1 6-1 0,-2 7 6 16,1 3-3-16,-2 7 1 0,0 3-5 0,-1 3-11 16,3 5-4-16,0 3-7 0,5 4-2 15,7-2-2-15,2-3-3 0,8-5-2 0,9-1-1 16,10-5 3-16,8-2 1 0,7-4 5 0,8-8 0 15,4-5 0-15,8-5-2 0,8-7-3 16,2-6 0-16,4-4-3 0,-3-6-4 0,-1-4-2 16,-3-6-8-16,-1-1 3 0,-7-4-1 0,-4-3 2 15,-6-3 3-15,-2-2-1 0,-2-1 2 0,-7-3 0 16,-4 1 5-16,-8 0 1 0,-7 1 0 0,-5 0-1 16,-6-1-3-16,-6 5 3 0,0 0 1 0,-7 2 0 15,-1 3-1-15,-2 0-1 0,-4 4 0 0,-3 3 2 16,-2 4 2-16,-3 4 2 0,0 3-2 15,0 4-1-15,-1 4-5 0,1 3-1 0,3 5 3 16,4 2-2-16,1 2 0 0,4 1-2 0,4 1-1 16,5-1-3-16,7 2 3 0,4-1 1 15,5-2 0-15,11 3 3 0,3-3-4 0,8-2 2 16,5-2 2-16,5-4-1 0,4-5 0 0,-1-3-5 16,2-3-5-16,-5-3-4 0,-3-3 3 0,-5-1 3 15,-4-4 5-15,-6-3 2 0,0-4 0 16,-2 0 1-16,-3-1 1 0,-5-2 2 0,-2 0 1 15,-3 0-1-15,-5 0-2 0,0 0-1 0,-3 0 3 16,0 1 0-16,-4 0 1 0,-1 2 4 16,-2 3-3-16,-2 0 4 0,2 3 3 0,1 2-1 15,1 3-1-15,1 3-6 0,-1 3-8 0,1 2-5 16,1 4-3-16,-1 4 2 0,0 5 3 0,3 5 3 16,-4 0-2-16,6 4 3 0,4 3 1 0,1-3 0 15,4 2 1-15,7-4-1 0,1-1-3 0,5-1 0 16,4-4-1-16,4-1-5 0,0-2-5 15,2-4-7-15,3-3-10 0,1-5 0 0,-1-2 1 16,1-5 2-16,-1-4 10 0,1-7 6 0,-3-3 4 16,3-4 6-16,-3-6 2 0,-2-8 1 15,0-5 4-15,-2-4 1 0,-6-7-2 16,-1 0 1-16,-4-3 1 0,-1 0-2 0,-5-1 3 0,-4 2 0 16,-4 1-4-16,1 4 4 0,-4 1 4 0,-3 5 7 15,-3 2 7-15,0 4 6 0,-2-1-1 16,-2 3 2-16,-2 5 1 0,0 4-5 0,-2 6 2 15,1 5-6-15,-1 4-3 0,3 6-4 0,3 3-11 16,1 4-2-16,-3 7-6 0,-2 6-1 0,2 8-1 16,-2 13 0-16,-1 6 2 0,1 8 0 15,4 6 4-15,3-1 0 0,2 6-4 0,5 3 2 16,1 4 0-16,4 0 1 0,2 0 2 0,2 2 1 16,6-9-3-16,4-2-1 0,7-8-1 0,1-7-1 15,3-4 5-15,2-8-3 0,3-6 3 0,2-5 0 16,-1-7-2-16,1-3 2 0,-7-7 2 15,2-3 1-15,-3-5-2 0,-1-3-1 0,-2-2 1 16,-1-4-2-16,-2-1 5 0,-3-3 0 0,-4-1-1 16,-1 0 2-16,-7 4-3 0,-1-1 3 0,-2 0 2 15,-6 0 0-15,-1 4-1 0,-2-2-3 16,1-1-1-16,-3 2 1 0,-3-1 0 16,-1 2-3-16,2-1 0 0,-3 2-2 0,1 3 0 0,1 1 3 15,-2 0 1-15,3 0 3 0,-1 4 2 0,3-2-3 16,-1 4-3-16,3 2-6 0,0 1-2 15,1 1-4-15,-1 3-2 0,-1 5 1 0,-4 2-3 16,3 7 9-16,0 1 3 0,-1 5 2 0,4 2-1 16,4 0-1-16,1 0-2 0,5 1-2 15,6 2 3-15,4 1 1 0,3-3 0 0,6-1-1 16,4-4-3-16,5-6 1 0,2-3 0 0,0-6-3 16,-1-4 4-16,-2-3-5 0,0-2-2 0,-3-4 1 15,3-4 2-15,-3-3 3 0,-3-5 5 16,-3-4 2-16,-4-2-2 0,1-5 2 0,-4 0-1 15,-6-1 0-15,3-2 0 0,-3-1-2 0,-4 3 1 16,-4-4-3-16,-1 5 3 0,-5 2 0 0,-2 4 0 16,-5 2 1-16,0 1-4 0,-5 3 3 15,-3 2 0-15,-1 1 0 0,-2 5 2 0,-4 2-1 16,-3 1-5-16,-2 3 0 0,-4 3 1 0,0 4 0 16,4 3 2-16,0 0-1 0,6 5-4 0,7-1 1 15,1 5-1-15,4-2-2 0,6 5 7 16,4 0-3-16,6 4-1 0,4-2 0 0,3 3-1 15,11-3 1-15,2-3 4 0,2 1 1 0,2-3-4 16,-1-5 4-16,-2 1-4 0,-2-4 0 0,1-1 4 16,-6-2-7-16,-2-2 2 0,-3 0 0 0,-5-3-1 15,-2 3 3-15,-2-3 1 0,-4 1 0 16,3-1-2-16,-5 0 2 0,3 1-3 0,-2-1-2 16,-2 2 2-16,7-1-5 0,-5 0 1 0,5 2-2 15,0 1 1-15,3 1 2 0,1 0 4 16,-1 1 3-16,3 1-3 0,3-1 5 0,-5-1-3 15,2-1 1-15,-1 0 4 0,-1 0-5 0,4-2 2 16,-2-4 1-16,-1-1-1 0,2-1 5 0,-2-1 0 16,3-3 3-16,-2-4-4 0,5-1 2 15,-5-1-3-15,4-2-5 0,3 1 4 0,-3-2-6 16,3 2 2-16,-1 0 1 0,2-1-1 0,1 4 3 16,5 0 2-16,0 2 4 0,-3 1 1 0,2 2 5 15,-6 2-6-15,0 3 0 0,-1 0 0 0,-1 3-8 16,1 1 4-16,1 3-1 0,0 3-5 15,2 4 7-15,1-3-4 0,-2 4 4 0,-4-4-3 16,-4-1-1-16,0 2-2 0,1-2 0 0,-2-2 4 16,-2 3-4-16,1-5 6 0,1 0 2 0,-3-2-1 15,-4 0 8-15,2 0-1 0,-2-2 0 16,-1-2 3-16,1 1 2 0,-2-2-2 0,5-2-3 16,-6 0 0-16,4-3-14 0,-4 0-4 0,2-4-9 15,-2-2-15-15,-1-1-6 0,-1-2-16 0,-2-3-20 16,-1-1-17-16,0-1-45 0,-6 1-54 15,-1 0-133-15,-5 0-344 0,-6 3-953 0</inkml:trace>
  <inkml:trace contextRef="#ctx0" brushRef="#br0" timeOffset="79990.133">13770 9345 1354 0,'-15'-3'178'0,"-3"-6"35"0,-1 2 4 15,4 1 6-15,6 1-16 0,-1-2-34 0,4 2-42 16,1 0-30-16,1 0-21 0,4 0-23 16,0 1-20-16,2 2-18 0,1-2-9 0,2 1-3 15,0-1-7-15,5 1 3 0,1-1-1 0,8 0 2 16,-1 1 1-16,5-1-1 0,6 1-1 0,3-1-1 15,8-2 2-15,3 3-3 0,6-1 2 16,4 1 2-16,7-1-4 0,5 0 4 0,3 0-2 16,4 0 1-16,-3 0 4 0,1 0-4 0,-8-1 5 15,-1 1 0-15,-4-1 1 0,-11 2 6 16,-1-1 3-16,-11 2 3 0,-5-2 1 0,-8 2 3 16,-8 0 0-16,-4 1 3 0,-2-1 12 0,-7 2-1 15,0 0 0-15,-2 2-7 0,-1-2-9 16,2 0-4-16,1 1-3 0,-1-1-1 0,0 0-9 15,1 0-1-15,0 1-6 0,-1-1-6 0,0 0 2 16,-1 1-6-16,-2 1 2 0,2 2-9 0,0 2-26 16,0 3-41-16,-3 1-82 0,6 6-203 0,4 3-1012 15</inkml:trace>
  <inkml:trace contextRef="#ctx0" brushRef="#br0" timeOffset="134477.3924">24072 9938 1948 0,'-1'-9'214'16,"0"-4"21"-16,-2-2-30 0,2 6-21 0,0 1-27 16,-1 3-32-16,0 4-38 0,1 1-31 0,1 0-25 15,0 0-23-15,0 3-13 0,0 2-7 16,0 1 3-16,-1 4 7 0,1 7 8 0,0 3 8 15,0 5 1-15,-1 4 4 0,0 4-2 0,-1 4 0 16,-2 4 3-16,2 4 1 0,-2 3 1 0,-2 4-2 16,-2 3-6-16,3 1-2 0,-2 5 0 15,-2 0 0-15,3 1-3 0,-2-1 0 0,0-2-2 16,-1-1-2-16,-2-5 5 0,0-4-2 0,2-4 3 16,-1-7-1-16,5-2-4 0,-2-7 2 0,-1-3 0 15,5-4 2-15,-5-2-1 0,5-3-4 16,-3-3-5-16,4-2-13 0,0-3-7 0,1-5-16 15,1-2-9-15,0-2 1 0,1-2-10 0,-1-2-49 16,2-7-94-16,1-6-152 0,5-10-255 0,3-9-822 16</inkml:trace>
  <inkml:trace contextRef="#ctx0" brushRef="#br0" timeOffset="135289.6989">23998 10140 1109 0,'-6'-29'226'0,"2"-11"53"16,1-8-12-16,4 7-24 0,3 4-33 15,5 0-48-15,8 2-43 0,2-1-36 0,5 4-26 16,8 0-9-16,6 3-4 0,4 2 2 0,6 6 1 16,-3 3-4-16,2 5-1 0,-4 6-7 15,-3 5-2-15,-3 7-8 0,-7 6-9 0,-4 7-4 16,-5 9-8-16,-4 6 3 0,-5 7 4 0,-5 7 2 16,-5 5 4-16,-4 4-4 0,-8 4-4 15,-7 1-1-15,-6 2 3 0,-5-3-2 0,1-3 1 16,-3-7-2-16,1-7-6 0,1-8 8 0,-1-1 1 15,0-5 1-15,4-4 4 0,-2-4-5 0,4-4 0 16,5-4-3-16,4-3 4 0,5-5 4 16,2-4 9-16,7-1 18 0,0-1 9 0,0-3-2 15,6-3-10-15,-2-7-20 0,5-6-16 0,4-5-6 16,7-5-2-16,5 1-1 0,3-2 0 0,5 2 2 16,0-2 3-16,5 4 2 0,-2 1-6 0,3 0 5 15,-3 2 2-15,-2 2-3 0,-2 1 9 0,-2 3-9 16,-1 4-3-16,-1 1-2 0,-4 2 0 0,-2 3 3 15,-3 3-1-15,0 2 0 0,-6 3-6 16,3 0 0-16,-3 6 1 0,4 2 3 0,-3 1 5 16,4 4-4-16,-3 4 0 0,1 2-1 0,-1 4-1 15,0 0 6-15,-3 2-3 0,0 0 2 16,-3 0-3-16,-1 2-1 0,-5 2 5 0,-1-1-1 16,-2 1 6-16,-2-1-5 0,-1-1-2 0,-4 1-3 15,1 0-3-15,-2-6 3 0,-2-1-3 16,3-3-1-16,2-6-1 0,0-3 3 0,4-2 4 15,0-6 4-15,2 1 5 0,0-4 2 0,0-1-1 16,4-3 0-16,1-4-2 0,9-6-3 0,-1-4-1 16,6 0 0-16,-1-3-2 0,2-2 0 15,0 1 2-15,1-1 0 0,1 0 5 0,-1-2-4 16,-2 3-2-16,1 3 0 0,0-1-2 0,-2 3 6 16,2 3 1-16,-2 0 3 0,-4 1-1 15,2 4-5-15,-6 3 0 0,-1 2-2 0,-5 3-3 0,-1 4-5 16,-3 1-7-16,1 4 0 0,1 4-1 0,1 3 6 15,-1 1 6-15,0 7 3 0,0 0 3 16,-2 4-2-16,0-1 1 0,-1 1-2 0,2 1 2 16,0-3 1-16,2 0-2 0,1-2 0 0,-2-3-1 15,2-3 2-15,-1-2 1 0,0-3 3 0,0-4-1 16,0-2 2-16,0-3 6 16,-2-1 9-16,2-4 8 0,2-3 1 0,4-5-7 0,1-3-9 15,-1-3-7-15,4-2 3 0,-2-4 1 0,-2-3 1 16,0-4-2-16,-2 1-4 0,-1-2 0 15,-2 0 0-15,0 2 0 0,-1 2-1 0,-2 1-2 16,-1 3-3-16,-1 2-1 0,-3 4 1 0,2 4 1 16,-4 3 0-16,2 1 2 0,-3 2-12 0,-1 3-9 15,-3 2-7-15,-3 2-13 0,2 2-11 16,-5 1-18-16,5 3-26 0,1 2-41 0,1 3-31 16,5 2-47-16,5 2-74 0,7 4-167 0,9-1-702 15</inkml:trace>
  <inkml:trace contextRef="#ctx0" brushRef="#br0" timeOffset="136058.0445">26120 10155 1704 0,'8'-9'342'0,"0"-4"-72"0,0 0-35 0,-1 1-37 16,-4 2-36-16,-1 2-26 0,-2 1-31 16,-1 2-22-16,0-3-9 0,1 4-14 0,-4 0-13 15,0 0-16-15,0 2-10 0,-2 1-9 0,-2-1-5 16,-3 5-2-16,-6-1-4 0,0 7-4 15,-8 3 1-15,-3 5 0 0,1 2 0 0,-1 3 1 16,2 2 1-16,3 1-4 0,1 3 1 0,7 4 2 16,3-2-1-16,3 2 4 0,9 0-4 15,5 1 0-15,5-4-2 0,5-3 2 0,6-1 1 16,1-6 2-16,6-2 1 0,1-5-1 0,-1-5 2 16,3-4-1-16,-1-4 4 0,1-6 3 0,2-2 0 15,-2-4 1-15,0-5 0 0,-2-5 1 0,0-2 1 16,0-3-1-16,-2-4-1 0,3-2-4 0,2 0-2 15,1-1 3-15,-6 1 0 0,-2 2 5 0,-10 2 1 16,-5 2-3-16,-1 3-2 0,-5 4-5 16,-2 5 4-16,-1 5 2 0,-1 0 2 0,-1 5-3 15,-2 1-4-15,-1 4-4 0,-3 0-6 0,1 3 4 16,-3 2-7-16,-5 5 1 0,-6 3 0 16,-1 3 1-16,1 4 4 0,3 3 0 0,4 0 3 15,2 0-1-15,6 3-1 0,3 0-1 0,3 1 0 16,3-2 2-16,1 1-3 0,7-2-1 0,2-1-2 15,6-4-3-15,2-2 1 0,3-4 2 16,-1-4 2-16,2-2 2 0,-3-6 3 0,0-3-1 16,-1-1 0-16,1-3 5 0,-3 0-3 0,-2-3 2 15,0 1-1-15,-3 0-3 0,0-1 4 0,-4 0 3 16,2-1 0-16,-2 1-2 0,-3-1 0 16,1 2-2-16,1 0-2 0,-1 0 4 0,-2 4-3 15,-2 0-1-15,1 2 0 0,-3 2-6 0,-1 1 2 16,1-2-3-16,-3 4-7 0,1-2-3 15,-1 0-7-15,0 3 1 0,1 0 4 0,2 3 7 0,-3 4 4 16,2 0 4-16,0 0 3 0,-2 2-2 0,0 0 5 16,0 2 0-16,0 0 0 0,0-4-1 15,0-3-5-15,3-2-5 0,-1-2 0 16,0-2 6-16,3-1 0 0,0-6 6 0,6 0 1 16,4-4-3-16,5-4 4 0,4-2-1 0,-2-2 1 15,2-2 2-15,-2-1 0 0,2-3-2 16,-2 1 0-16,0 0 4 0,-3 4 6 0,1 2 7 15,-2 0 6-15,2 3 1 0,-4 2-3 0,1 0-3 0,1 5-3 16,-7 2-3-16,-1 1-4 0,1 2-4 16,-3 4-8-16,-1-1-1 0,-1 4-3 0,3 1 0 15,-3 4 0-15,0 2-1 0,1 4 2 0,-5 2 3 16,-1 4 0-16,-2 0 4 0,-3 2-1 16,-3 1-4-16,-4-2-2 0,-4 3-3 0,-4 1-14 15,0-2-14-15,-3 0-27 0,-2-1-49 0,1-2-85 16,-1-4-232-16,-1 1-1278 0</inkml:trace>
  <inkml:trace contextRef="#ctx0" brushRef="#br0" timeOffset="137253.6067">28269 9735 1 0,'6'-7'0'0,"-2"-6"332"16,7-1 106-16,-2-1-52 0,0 4-50 15,2-1-44-15,-2 0-40 0,0 1-36 0,0 2-37 16,-2-1-30-16,-1 4-26 0,-2 2-17 0,1 3-15 15,-5-1-16-15,0 2-20 0,-1 2-22 0,-2-2-19 16,0 1-16-16,1 2-6 0,-2 3 3 16,-4 5 6-16,-3 6 14 0,-8 3 5 0,-4 7 4 15,-5 3 1-15,-5 2-3 0,1 5 0 0,-1-1-8 16,2 1-2-16,3-1-4 0,3 0-6 16,1-1 5-16,8-1-5 0,1 0-2 0,5-3 0 0,6 0-1 15,4-2 0-15,7-1 5 0,3-2 1 0,6 0-1 16,1-5 7-16,10-2 0 0,1-3 0 15,5-4 6-15,1-1-4 0,6-6 2 16,0-4-2-16,-3-1-3 0,1-2 0 0,-2-7 0 16,-2 1 2-16,-3-4-2 0,-3-4 3 0,1-1 0 0,-7-3-5 15,0 2 3-15,-4-3-7 0,-5 2 3 16,1 0-2-16,-6 3-3 0,-2 2 4 0,-2 3 1 16,-3 1 1-16,-1 3-2 0,-1 2-1 0,-2 2-5 15,2 1-7-15,-1 1-1 0,-1 2-14 16,-2 0-2-16,-1 3 0 0,-3 4 4 0,-6 0 13 15,2 5 5-15,-6 1 4 0,2 0-4 0,3 1 2 16,-3 0-3-16,4 2-1 0,2-5 4 0,0 5-6 16,2 0 5-16,1-5-1 0,4 3-4 15,-3-5 5-15,6 2-2 0,1-3 0 0,1 1-1 16,1-3-5-16,4-1-2 0,0-1-4 0,2-1 5 16,6-3 0-16,0-2 2 0,7-5 0 15,1-1-4-15,4-2 0 0,-3-5-8 0,4-4 0 16,-3 1-4-16,5-5-2 0,-3-1 5 0,0 0 2 15,-5 0 8-15,0 2 5 0,-2 2 6 0,-5 0 3 16,-2 2-2-16,0-1 5 0,-5 4-3 16,1 1-1-16,2-2 0 0,-1 5-3 0,2-4 1 15,-1 0-2-15,1 1 0 0,6-1 0 0,-2-1-2 16,7-2 1-16,4-1-4 0,4 0 8 0,2-2-2 16,1-3 0-16,0-2 5 0,1-3-7 15,-2-1 5-15,-1-1 3 0,-1-2 6 0,-1-3 0 0,-5-2 1 16,-2-5 3-16,-5 2 2 0,-1 1 11 15,-5 3 7-15,-4 4 7 0,-3 3 7 16,-4 3 0-16,0 4 2 0,-1 4-6 0,-2 6-5 0,-2 5-10 16,3 5-11-16,0 2-8 0,-3 3-12 15,0 3-1-15,-8 6-5 0,-1 8 3 0,-7 9 4 0,0 6-4 16,1 7 2-16,-2 7-2 0,-4 10 5 16,1 10-1-16,-3 13 5 0,-1 3 1 0,-1 5-5 15,-2 4 8-15,-2 2-5 0,-3 0 0 16,6 0 0-16,1-4-5 0,8-11-1 0,4-8-1 0,6-10-2 15,2-11 3-15,0-1-4 0,0-6-10 16,0-4-23-16,-1-4-21 0,0-7-22 0,2-6-14 16,1-6-23-16,4-7-39 0,-4-7-45 15,6-5-120-15,-1-6-329 0,0-8-881 0</inkml:trace>
  <inkml:trace contextRef="#ctx0" brushRef="#br0" timeOffset="139391.7107">28928 10051 375 0,'24'-26'381'0,"10"-6"-14"0,7-6-44 16,0 9-44-16,-1 8-54 0,2 3-54 0,0 4-43 15,1-1-39-15,0 7-30 0,-3 5-20 16,-3 3-15-16,-3 4-12 0,-6 5-7 0,-1 2-7 16,-7 4 1-16,-4 1 2 0,-5 4 4 15,-6 4 7-15,-4 3 2 0,-4 0 4 0,-7 4 0 16,-3 1 6-16,-6 1 4 0,-1 0 2 15,-6-1-1-15,3-3-5 0,-4-1 0 0,4-2-3 0,2-7-2 16,0 0-3-16,4-2-6 0,3-5-3 0,5-4-3 16,3-3-1-16,5-4 3 0,5-1 6 15,3-2 12-15,10-3 4 0,9-6 1 0,11 0-4 16,13-5-8-16,2-3-2 0,6 2-1 0,-4-6-3 16,2-5 0-16,-3-2 3 0,-3-2-1 15,-3-1 0-15,-3 2-1 0,-5 1-4 0,-6 3 1 0,-3 2 0 16,-7 4 2-16,-4 4 6 0,-7 5 7 0,-4 0 15 15,-6 5 13-15,-1 1 11 0,-2 2-1 16,0 1-16-16,-1 2-20 0,-4 0-20 0,-5 1-11 16,-3 5 0-16,-8 2 3 0,-6 5 5 0,-1 6 0 15,-1-1-4-15,-1 1-1 0,3 1 1 16,5 0-1-16,1 3 1 0,4 2-1 0,7 0 0 16,2 2 0-16,7-1 2 0,4-1-3 0,6 0 4 15,4 1-1-15,6-4-2 0,5-3 5 0,4-5-2 16,0-1 6-16,1-4-3 0,3-2 0 15,-1-1-2-15,0-4-5 0,0-2 5 0,-6-4-2 16,0-1 4-16,-3-2 4 0,-2-3-5 0,-3-1 1 16,2-4 0-16,-5-4 2 0,1 2 1 15,-2-3 0-15,-4 0-4 0,-4-1 0 0,2 3 0 16,-4-2-1-16,-2 2 3 0,-1 2-2 0,-4-3-1 16,2 1 0-16,-4 4-1 0,3-2 1 0,-5 2 0 15,6 5 1-15,-4 0-2 0,5 3-1 0,-3 2 2 16,4 2-1-16,0 2 2 0,2 1-2 15,-1 0-5-15,0 0-10 0,1 1-10 0,-1-2-12 0,3 2-3 16,-1 1 6-16,0 3 7 0,5 4 13 16,5 1 10-16,0-1 4 0,8 3 5 0,6-5 1 15,6 2 0-15,8-2-2 0,2-2 1 0,7-5 0 16,-2-1 0-16,8-4-1 0,-2-5 3 16,-1 0-4-16,1-7 1 0,2-4 2 0,-2-3 0 15,0-7 3-15,-1-6-2 0,-1-7-3 0,0-4-2 16,4-5 2-16,-8 0 0 0,-1-3 3 15,-8 0-1-15,-6 5 1 0,-8 0-4 16,-4 7-1-16,-9 5 9 0,-2 7-6 0,-8 4 4 0,-1 6 1 16,-3 4-4-16,0 3 6 0,-3 5-1 0,-1 2-3 15,1 6-7-15,-5 4-7 0,-6 3-4 16,-7 9 3-16,-5 8 3 0,-8 5-2 0,-2 10 5 16,-2 9-2-16,-1 7-1 0,2 9 5 0,-2 11-3 15,0 6-1-15,2 10 4 0,2 1-2 0,14-11-2 16,7-7 1-16,13-14 0 0,7-8 1 15,6-7-2-15,8-2-1 0,-1-5-6 0,9-6-1 16,0-6 5-16,4-6-1 0,2-5 5 0,0-4-1 16,2-7 0-16,5-4 0 0,2-7 1 0,-1-4 5 15,0-4-2-15,-3-4 3 0,0-1-5 0,-6-3 3 16,-1 0-1-16,-3-3 2 0,-5 3 3 16,-1 3-5-16,-8 0 4 0,-3 4 2 0,-3 1-2 15,-5 2 6-15,-1 5-7 0,-2 1-4 0,-4 3-2 16,3 3-3-16,-3-1 3 0,1 3-1 0,-4 1-1 15,1 2-4-15,-2 1-2 0,-2 4 1 16,-1 2 2-16,0 0 6 0,1 5-2 0,2 1-3 16,1 2 1-16,4 3-5 0,0-1 6 0,4 1 3 15,5 0 1-15,0 1-1 0,3-1-4 16,4-2 1-16,2-3-4 0,-1-1 8 0,7-6-5 16,-3-1-3-16,0-4 2 0,2-3-2 0,2 0 13 15,0-6 5-15,1-3 3 0,-1-1 0 0,-3-5-6 16,-1-1 1-16,1 0-2 0,1-3 3 0,-1-1-2 15,1-2-5-15,0 1 0 0,-6-1-5 16,4 1 5-16,-3 2 1 0,-2 1 0 0,0 3 3 0,-3 2-5 16,0 3 0-16,-4 1-1 0,-2 2 5 15,4 3-2-15,-5 1 0 0,0 3-6 0,-1 1-15 16,-1 0-8-16,1 0-9 0,0 3 2 16,-1 1 6-16,1 3 7 0,0 4 12 0,1 0 1 15,1 4 5-15,0-1 3 0,5 1-1 0,1-1 1 16,3-3-2-16,0 1 2 0,0-5 4 0,8 2 2 15,1-2 8-15,2-2-7 0,6-2-2 16,2-3 1-16,2-2-3 0,-2-5 6 0,2-2 2 16,-1-6 1-16,-1-3-6 0,4-5 0 0,3-5 1 15,2-5-1-15,4-5 6 0,3-3-9 0,-4-8-6 16,3-8-2-16,-4-1-1 0,3-7 4 16,-2 2 2-16,-6-1 2 0,0 1-4 0,-6-1 1 15,-3 4 1-15,-4 3 1 0,-8 6 1 0,-5 7-1 16,-3 6 0-16,-5 5-1 0,-2 2 3 0,1 4 0 15,-2 2-1-15,0 2 1 0,0 5-4 0,-2 5 3 16,-1 2 2-16,4 7-4 0,-1 1-10 0,-1 4-12 16,-3 5-4-16,-2 9 1 0,-9 6 14 15,-3 8 8-15,-3 7 3 0,-3 4 1 16,-1 6-5-16,0 6 2 0,0 4 0 0,1 3-1 16,2-2 6-16,8 0-5 0,-1-5-2 0,6-1 1 15,3-7-6-15,4-4 6 0,3-4 2 16,1-2 1-16,6-3 2 0,-2-6-3 0,5-4 0 0,3-3 2 15,1-7 4-15,6-2 0 0,2-5 0 0,6-2 2 16,3-5-7-16,8-1 5 0,0-3-1 16,3-4 2-16,1-2-2 0,-2-1-3 0,-4-1 1 15,-4 0-1-15,-4-1 7 0,-6 0-3 0,-2 1-1 16,-5 2 0-16,-5-1-5 0,-1 3 8 0,-4 0 2 16,1 1 1-16,2 0 0 0,-7 3-5 15,-3-2 0-15,-2 3-2 0,3 0 3 0,2 0-4 16,-1 3-4-16,0-1 0 0,-5 2-6 0,-1 2 4 15,9-1-3-15,-1 0-3 0,-2 0-5 0,-1 0-9 16,-4 1-1-16,-2 1 1 0,5-1 7 0,2 1 6 16,-1 0 2-16,0 1 3 0,0 1-3 15,-1-1 6-15,4-1 4 0,-3 1 1 0,1-2 0 16,-1 0-5-16,-3 2 0 0,3-3-2 0,0 2 5 16,7-1-1-16,-6 1-3 0,2-1 1 15,-3 0-5-15,-2 3 5 0,4-3 2 0,-2 1 2 16,5-1 2-16,-3 0-5 0,-6 1-1 0,1 1-2 15,3-1 2-15,5-1 1 0,-2 1 0 0,2-1-1 16,-9 2-3-16,4 0 2 0,3 1 2 16,-2 0 0-16,4 2 4 0,-5 1-6 0,0 3-1 15,0-2 1-15,1 4 1 0,0 2 2 0,-1 1-1 16,3-1 1-16,1 0-6 0,-2 0 5 0,4-1 2 16,-2 1 2-16,4-4 1 0,2 1-4 15,-1-1 0-15,2-2 0 0,3 1 4 0,6-4 4 16,3-1 2-16,2-4 4 0,-3-4 8 0,-2-2 6 15,-8 3 3-15,1-4 0 0,2 0-13 0,0-4-9 16,3-1-5-16,0-3-4 0,-2-1 2 16,3-3 1-16,-1 0-2 0,-1-1 0 0,-4 4-4 15,-3 0 3-15,1 0 7 0,-2 4 1 0,-2 2 2 16,-4 3-7-16,-2 2-15 0,-1 2-14 16,0 4 0-16,0 1 1 0,-3 4 9 0,-1 5 11 15,-1 4-1-15,-3 4 3 0,-1 5 3 0,-2 5 0 16,1 7 8-16,-3 2-5 0,-3 6-3 0,1 3 0 15,1 2-8-15,0 3 4 0,4 1 1 0,0 0-1 16,-4 48 1-16,5-16 2 0,2-14 2 0,2-15-2 16,1-6 3-16,2-7-3 0,-3-4 0 15,0-5-13-15,-5-9 12 0,3-1-9 0,2-5 1 16,-3-7 14-16,-2-1-10 0,-5-6 16 0,1 0 3 16,-2-4 2-16,2-2 4 0,0-3-3 0,-4-1-2 15,5-5-2-15,0 1-5 0,-4-1 0 16,5-7 0-16,-3-2 1 0,-2-2-9 0,-1-4 4 15,5 2-4-15,-2-5-3 0,13 0 6 0,4-1-9 16,8-2-2-16,9 2-6 0,10 2-6 16,12 0-1-16,14 2 1 0,-23 13 7 0,13 1-15 15,4 2-29-15,13 0-38 0,3 5-75 0,15 3-98 16,2 4-297-16,13 3-1095 0</inkml:trace>
  <inkml:trace contextRef="#ctx0" brushRef="#br0" timeOffset="141318.6951">26235 11065 2604 0,'0'-7'107'0,"0"0"2"0,0 2-35 16,0 5-45-16,0 1-18 0,0 6-16 0,0 4 9 16,0 6 17-16,-3 8 12 0,-1 7 13 0,-1 7 1 15,1 3-3-15,-4 7-7 0,-2 4-3 16,-2 3-4-16,-3 4-5 0,-5 0 1 0,-2 2-10 15,-5-3-2-15,3 4-1 0,0-4-4 0,1-8 5 16,6-7-4-16,0-9-2 0,7-10-1 0,0-6-2 16,3-6 9-16,5-5 11 0,-1-5 24 0,2-3 10 15,0-6-1-15,-2-4-12 0,-1-7-22 0,0-9-11 16,-2-5-6-16,2-3-1 0,-2-7-2 16,4-4-2-16,-3-5 0 0,2-4-1 15,3-4 0-15,2-2-5 0,1-6 2 0,1-4-1 16,3 0 0-16,3-3 7 0,1 3-5 15,3 8 6-15,4-1-6 0,3 3 4 0,1 6-6 0,3 2-3 16,3 6 4-16,5 4-11 0,5 5 5 0,2 5 1 16,1 6-1-16,4 3 6 0,1 5 2 15,-1 8-1-15,-2 6-3 0,-5 5-1 0,-4 5-3 16,-5 7-2-16,-3 3 6 0,-3 9-6 0,-3 2 6 16,-6 6 1-16,-5 3-1 0,-1 4 4 0,-8 7 1 15,-7 3 0-15,-3 0-2 0,-7 1 1 0,0-3-3 16,-4-6 1-16,-2-1 5 0,2-5-3 0,-6-4 2 15,-5-1 2-15,1-4-2 0,-4-4 5 16,2-1-2-16,0-4 0 0,2-1 1 0,3-2-4 16,1-3 2-16,4-4-1 0,3-1 0 0,4-5 2 15,1 3-4-15,4-3 0 0,2 1-2 16,0-2 0-16,3 1 0 0,2 1-1 0,2-2-2 16,1 2-4-16,-1 0 0 0,2 0-2 0,3 3 6 15,3-2 0-15,4 1 0 0,2 2 3 0,11 0-4 16,5-3 6-16,12 1 0 0,9-2 1 15,13 0 1-15,5-2-3 0,7-1 0 0,-2-1-1 16,0-2 3-16,-3-2 1 0,-5 0-1 0,-4-3 0 16,-5 1-2-16,-6-2 0 0,-2-1 3 15,-7-1-2-15,-5-3 2 0,-4 2-2 0,-4-3 0 16,-4 3 1-16,-5 1 3 0,-5-1 4 0,-6 0 1 0,-1 4 3 16,-3-2-2-16,-3 2 0 0,-4 2 1 15,0 2-4-15,-1-1-4 0,-2 5-4 16,-7-1-5-16,-3 2 1 0,-6 5 0 0,-5-2 5 0,-5 5 1 15,0 3 1-15,-2-1-3 0,1 6-1 16,3 0 1-16,4-1-1 0,4 2 3 0,6 2-4 16,6-2-2-16,6-3 0 0,5 4 0 0,5-2 2 15,6 1 0-15,4 0 2 0,8-2-3 0,6-3 2 16,6-1 1-16,2-3 0 0,2 0 2 16,-1-4-1-16,-5-2-1 0,-1-3 0 0,-4-1 2 15,-5-4 1-15,-1 0 2 0,-6-1 2 16,-3 0 1-16,-4-1 1 0,-2-4 2 0,0 1 0 15,-3-4-1-15,-1 1-2 0,0-1-1 0,-3-1-1 16,0-1 0-16,-3-3 0 0,0 1-1 0,-1-1 0 16,-1 0-3-16,0 3-3 0,-3 1 3 0,5 3-3 15,-2 4 4-15,0 1 0 0,1 3-3 0,0 2 0 16,3 2-5-16,0-2-2 0,1 5-3 16,-4 2 1-16,2 4-1 0,-2 4 1 0,1 4 6 15,2 2-1-15,2 0 5 0,2 0 0 16,1 0-3-16,3 1 0 0,0 0 0 0,3-1 2 15,3-2 0-15,-3 1 2 0,1-2 0 0,4-4-4 0,-1 0 2 16,-1-4 0-16,5-5 3 0,-2-4 1 16,3-2-2-16,2-3 1 0,2-3-2 15,-1-2 3-15,5-5-1 0,-2-2 3 0,2-4-2 0,1-3-2 16,-3-5-3-16,-3-6-2 0,2-5 3 16,-1-7 2-16,3-1-2 0,-1-4 2 0,-1 2-4 15,1-3 4-15,-1 4 4 0,-4 2 2 0,-4 0-2 16,-3 9-5-16,-5 0-1 0,-3 7-1 0,1 4 5 15,-4 7 0-15,-1 4 2 0,-1 4 3 16,0 5-2-16,0 3 5 0,-1 2-2 0,1 4-3 16,-2 1-7-16,2 1-6 0,-4 1-1 0,2 8-2 15,-4 6 6-15,-3 5 4 0,-4 12-1 0,1 2 2 16,-3 4-3-16,1 3-3 0,0 2-1 16,2 3 2-16,0 1 1 0,2 3 0 0,4-2 1 15,4-3-3-15,6-6 4 0,5-3 5 0,6-6-5 16,6-5 0-16,2-6-3 0,5-4-4 15,7-6 7-15,6-7 1 0,4-5 1 0,3-5 2 0,1-6-4 16,1-4-2-16,-7-2 4 0,4-7 0 16,-6-3-2-16,-4-3 3 0,0-2-1 0,-9 3-9 15,-6-5 7-15,-1 2 0 0,-6 3 1 0,0 1 5 16,-4 2-4-16,-2 5 0 0,-4 1 0 0,-2 2 7 16,-1 3-3-16,-2 3-1 0,-1 4-3 15,-2 2-11-15,2 5 9 0,-1 1-2 0,1 0-1 16,-1 3 0-16,2 1-10 0,-5 1 2 0,-1 6 3 15,-4 7 5-15,0 2 5 0,2 4 1 0,2 2-3 16,1 3-6-16,4-1 5 0,0 2 1 16,2 0 2-16,0-1 0 0,6-1-5 0,0 2-3 15,5-4-1-15,3-5 6 0,5-1 1 0,2-7 0 16,3-4 0-16,4-3-8 0,4-3 7 16,-1-7-1-16,2-2 5 0,-1-2 4 0,-2-4-7 15,-2-3 1-15,-3-3-3 0,-1 0 3 0,-5 0 3 16,-4 1 1-16,1 0 0 0,-6 0-7 0,-1 4 6 15,-3-3 0-15,-1 4 1 0,-2-1 5 16,-1 4-5-16,-2-1-1 0,-1 4-2 0,-1 2-2 0,-1 3 2 16,1 1-1-16,-1 0-7 0,1 1-5 15,-2 4 0-15,-5 3 0 0,-3 4 9 16,1 1 8-16,-1 3-8 0,-1 0 0 0,4 0-3 0,3 2-4 16,3 0 8-16,8 2 1 0,3-1-1 0,6-3-3 15,4 2 3-15,8-7 1 0,0-1 1 16,4-4 7-16,2-5-9 0,-2-2 1 0,-4-3-1 15,-1-1-3-15,-5-4 7 0,-4 0 3 0,-4-7 0 16,-4 2 0-16,-1-5-1 0,-5-3-3 16,-3 0 1-16,-3-1 9 0,-5-1-12 0,-2-1 1 15,-4 0-3-15,-3 1-10 0,-4 0 10 0,-6 2-2 16,3 4 0-16,-5 1 1 0,-1 5-3 0,1-1-4 16,2 4-6-16,2 0-10 0,2 5-29 15,-3-1-29-15,4 4-38 0,1 1-53 0,-1 2-81 16,1 3-204-16,2 0-635 0,-1-1-360 0</inkml:trace>
  <inkml:trace contextRef="#ctx0" brushRef="#br0" timeOffset="141663.9785">28086 10944 1409 0,'-30'-6'236'0,"-4"-3"35"16,-11-1 1-16,12 3-15 0,11 0-47 0,3 2-48 15,8 2-50-15,5 2-31 0,5 1-29 0,2 0-28 16,4-2-18-16,1 2-9 0,8 0 4 16,11-1 6-16,11 0 7 0,7 0 2 0,7 1 1 15,6-1-3-15,3 1-6 0,-2 0 3 0,3 0 0 16,-4-1 5-16,-4-1 2 0,3-1-3 0,-3 2-1 16,-3-2-4-16,-6 1 1 0,-4 0 2 15,-6 0 6-15,-7-1 12 0,-9 1 16 0,-7-1 25 16,-6 1 7-16,-3-2 0 0,0 1-12 0,-2-1-24 15,-1 0-12-15,0 1-14 0,-2-1-2 16,3 1-4-16,-1 0-4 0,-2 2-4 0,0-1-6 0,3 1 0 16,-1 0-1-16,1 1 2 0,-2 1 0 15,0-1-9-15,1 3 0 0,-2-1-15 0,1 4-20 16,1 1-30-16,2 1-49 0,0 4-81 0,1 1-169 16,0 2-745-16,1-1-560 0</inkml:trace>
  <inkml:trace contextRef="#ctx0" brushRef="#br0" timeOffset="146146.3595">23980 11123 1 0,'-2'-3'194'0,"-6"1"73"16,4-2-6-16,-3 2 10 0,5 1-8 16,0 0-33-16,0-1-49 0,-2 1-20 0,3 1-17 15,1 0-10-15,0 0-14 0,0-1-22 0,0 2-22 16,0-1-25-16,0 1-24 0,0 2-21 15,1-3-14-15,-1 0-12 0,0 0-4 0,1 1 7 0,2 2 8 16,-1 1 12-16,1 2 10 0,5-3-1 16,-1 2 6-16,0-1 4 0,5 1 9 0,5 2 9 15,2-3 5-15,6-3 3 0,4 0-6 16,9-3-1-16,5-2-2 0,4-3-5 0,4 0 2 0,0-2-9 16,3-2-1-16,5 2 0 0,5-3-2 15,4 1 2-15,7-1-4 0,5-1 2 16,12-1-4-16,6 0 0 0,2-1 1 0,6 0-2 0,0 2 4 15,5-2-5-15,2-2-1 0,4 4-2 0,2-1-3 16,-4 3 2-16,-2-2-3 0,-2 1-1 16,-4-1-2-16,-4 3 0 0,1-1 1 0,-6 0-1 15,-4 3 1-15,-7-3-3 0,-10 1-1 0,-5 0-1 16,-3 2-1-16,-8 1 1 0,-4-1 0 0,-7 1 3 16,-5 2-3-16,-8-3 1 0,-6 4 2 15,-7-1 4-15,-8 2 9 0,-5 1 5 0,-6 0 7 16,-2 0 0-16,-2 1-2 0,-2 1-4 0,-1-2-6 15,2 0-2-15,-2 2-10 0,2-1-4 0,-3 1-4 16,1 0-3-16,-2-2 1 0,2 2-3 16,-3-1-2-16,1 1-6 0,0 0-7 0,2 1-12 15,-2-1-22-15,3 2-35 0,-2 1-57 0,2 0-94 16,1 3-161-16,4 1-552 0,6-2-604 16</inkml:trace>
  <inkml:trace contextRef="#ctx0" brushRef="#br0" timeOffset="146845.3813">30236 10858 1 0,'-13'0'342'0,"-3"-3"-19"15,-3 1-5-15,6 1-26 0,5 1-68 16,0 0-66-16,4 1-57 0,-2 0-32 0,4 2-12 15,-2-2-8-15,-1 1 7 0,3 3 5 0,-2-3 7 16,-1 0 5-16,4-1-3 0,0 0 0 16,1 1-5-16,0-1-4 0,0-1-3 0,1 0-2 15,-1 0 0-15,1 0-1 0,-1 0-3 0,1 0-3 16,3 0 3-16,0 0 3 0,1 0-1 0,7-1 0 16,5-2-9-16,11 1-12 0,11-1-9 15,8 0-3-15,7-1-9 0,9 3-1 0,7-1 1 16,5 4-6-16,11-2 1 0,4 1-1 0,4-1-1 15,8 2 6-15,0 0-1 0,3 0 1 0,-5-2 0 16,-1 1-2-16,-5 0-1 0,-3-1-1 0,-5 0 2 16,-4 0-5-16,-11-1 2 0,-6 0 2 0,-10-3 6 15,-8 2 6-15,-7-2 5 0,-9 1 2 16,-10 1-1-16,-6-1 4 0,-10 0-2 0,0 2 2 16,-4 0 3-16,0 1-11 0,-3 0-1 0,0 0-9 15,-1 0-15-15,0 0-2 0,-4 1-5 16,-7 1-3-16,-7 1 1 0,-5 4-7 15,-3 1-13-15,-3 1-22 0,-1 3-35 0,-6 3-56 0,-5 1-88 16,-6 0-214-16,-7 3-1036 0</inkml:trace>
  <inkml:trace contextRef="#ctx0" brushRef="#br0" timeOffset="147431.9301">25706 12257 1239 0,'-4'-3'170'0,"-3"-2"-60"0,2 0 39 15,0 3 18-15,5 4-8 0,0-2-11 16,0 2-47-16,0-2-36 0,2 1-21 0,-2 0-21 16,0-1-5-16,0 1-6 0,0-1 1 0,1 1 9 15,-1 0 4-15,3 1 11 0,-1 0 12 16,0-1 12-16,6 2 12 0,-2-1 12 0,4-1 5 0,6-1-2 15,7 0-4-15,8-1-14 0,13-4-16 16,7-1-10-16,7 0-16 0,12-1-5 16,7 2-6-16,8-4 1 0,11 1 1 0,7 0 0 15,10-3-1-15,7 0-6 0,3-3 4 0,4 0-1 0,10 0-1 16,1 0 3-16,7 1-6 0,-6 0-5 16,-1-1-3-16,-4 0 1 0,-7 4 1 15,-7 1 3-15,-8 0-2 0,-11 2-4 0,-11 0 1 0,-8-3-3 16,-13 3 4-16,-12 0 5 0,-11-1-3 0,-8 1 7 15,-13 2 2-15,-7-1 5 0,-7 1 10 16,-4 1 4-16,-4 1 2 0,-2 0-9 16,2 1-2-16,-3 0-5 0,0 0-3 0,-3 1 4 0,2-1-12 15,0 1-4-15,0-2-4 0,-1 1-4 16,-1-1 2-16,0 2-1 0,2 0-7 0,-1 2-15 16,-3-1-17-16,4 0-30 0,-1 1-41 0,0 3-63 15,-1 1-136-15,-1 3-422 0,3 0-952 16</inkml:trace>
  <inkml:trace contextRef="#ctx0" brushRef="#br0" timeOffset="155128.4321">24017 13568 318 0,'0'-10'455'0,"-1"-5"-49"0,1-1-66 16,1 1-45-16,1 3-41 0,0-1-45 0,4 0-40 16,-3 1-32-16,2 2-25 0,0 3-18 15,-2 3-23-15,0 2-25 0,0 0-22 0,-2 4-15 16,4 2-9-16,-1 3 2 0,2 5 6 0,-1 6 5 16,3 5 9-16,0 9 4 0,1 2 4 0,-3 8 0 15,1 5-1-15,-5 8-4 0,0 4-3 0,-3 2-3 16,-1 6-1-16,-5-2-3 0,2 2-1 15,-2-1-6-15,-2-4-2 0,5-3 2 0,-3-4-2 16,-2-7 4-16,4-7-1 0,-2-7 1 0,-1-8-2 16,5-6 0-16,-4-7 7 0,5-6 11 15,1-5 13-15,-1-5-2 0,-3-7-5 0,3-5-14 16,-1-8-13-16,1-9-1 0,-2-2-2 0,3-9 1 16,1-3-3-16,-1-5 5 0,0-3-1 15,1-5-2-15,0-4 3 0,0-1-5 0,-3 0-3 16,1 3 2-16,0-4 1 0,0 2 0 0,2 4 2 0,0 0 0 15,0 9-3-15,1 4-1 0,7 4-1 16,2 5 0-16,2 6-2 0,8 4-3 0,3 1-5 16,6 7 3-16,1 1 0 0,2 3 2 0,4 6 4 15,-3 4-7-15,-3 4 1 0,-2 3-2 0,-2 7 1 16,-2 2 3-16,-1 5 3 0,-3 4 2 16,-2 3-2-16,-5 5 2 0,-3 1 1 15,-2 5 1-15,-5 0 4 0,-4 3-3 0,-3-1 2 16,-9 1-1-16,0-1 0 0,-3-1 2 0,-3-3 1 15,0 1-2-15,-4-8 0 0,1 3 3 0,0-7-3 16,3-3 2-16,3-1 2 0,0-3-6 0,4-2 1 16,1 1-6-16,2-4-16 0,3 2-41 0,4-4-73 15,3-1-116-15,7-1-256 0,3 0-1138 16</inkml:trace>
  <inkml:trace contextRef="#ctx0" brushRef="#br0" timeOffset="155316.2487">24812 13818 1916 0,'-11'-7'445'0,"-2"0"-204"15,-5-2-67-15,6 1-22 0,3 1-35 0,-1 2-36 16,2 1-34-16,4-1-26 0,-2 3-13 16,5 2-14-16,0-1-11 0,2 3-12 0,5 3-33 15,-2 0-53-15,6 0-128 0,6 0-283 0,6-2-1082 16</inkml:trace>
  <inkml:trace contextRef="#ctx0" brushRef="#br0" timeOffset="155566.8695">25567 13535 2244 0,'-2'-3'276'0,"-1"-3"-61"0,-2 0-50 0,3 5-35 15,-1 1-47-15,0 2-34 0,-4 3-30 0,-3 5-8 16,-6 4 6-16,-4 5 3 0,-5 6 8 0,-5 1 1 16,2 4 2-16,-4 0-3 0,3 6-5 0,3 0-4 15,2 1-3-15,7 0-4 0,2-2-4 16,9 0-3-16,1-5-3 0,7 1 0 0,3-2-2 16,7-4 4-16,2-4-3 0,4-3 1 15,10-2 2-15,3-4-3 0,4-3-15 0,2-4-18 16,6-5-38-16,4-3-79 0,2-6-149 0,1-2-351 15,-1-5-1014-15</inkml:trace>
  <inkml:trace contextRef="#ctx0" brushRef="#br0" timeOffset="155760.1142">26022 13724 1358 0,'-3'-6'841'0,"-3"-1"-480"0,2 0-109 15,-3 1-48-15,5 1-50 0,-1 1-35 0,-1-1-28 16,1 3-22-16,3 0-17 0,-1 2-14 15,0 0-13-15,1 0-8 0,0 0-8 0,-1 0-7 16,0 0-3-16,1 0-8 0,-2 0-1 0,4 2 3 16,-1-1-8-16,0 1-14 0,1 2-37 0,6 1-54 15,0 3-95-15,5-5-242 0,2 1-1231 0</inkml:trace>
  <inkml:trace contextRef="#ctx0" brushRef="#br0" timeOffset="156252.0833">27045 13461 2448 0,'-5'-13'202'0,"2"-2"-21"0,-1-3-33 0,3 5-22 0,2 4-33 16,0 3-18-16,0 2-26 0,-1 1-21 0,0 5-8 15,0-2-19-15,0 1-7 0,0 3-3 16,3 1 1-16,-2 4 3 0,4 4 2 0,-1 3 4 16,4 5-4-16,-3 2 5 0,2 4-1 0,0 0-3 15,0 4 7-15,0 1-3 0,-3 4 3 16,-2 1-1-16,-3 3 0 0,-4 3-3 0,-1-2-6 16,1-2-5-16,-3-4-9 0,2-5 0 0,-2-4-1 15,-3-4 5-15,3-1 10 0,-4-5-2 0,-5 2 8 16,0-5 1-16,-2-2-3 0,-4-1 3 15,4-2-2-15,-4-4 1 0,2 1-7 0,-1-3 8 16,1 1 0-16,2-3-2 0,6 0 7 0,3 0-5 16,3-1 2-16,3 1 2 0,0-2 2 0,3 2 3 15,1-1 2-15,1 0 3 0,1 1-9 16,1-3 0-16,0 0-4 0,3-1-5 0,2-3 7 0,4 2-5 16,4 0 2-16,8 2 0 0,-1-1-2 15,5-1 2-15,0-2-1 0,4 2 1 0,-4-1-6 16,3-4 6-16,0 2-1 0,-2 0-1 0,3-3 9 15,2 3-5-15,-4-3-2 0,-1 3 1 0,-2 1-5 16,-7-6-4-16,4 4-17 0,-6-4-26 16,1 1-47-16,-4-2-55 0,-1 1-79 0,-5-2-130 15,-4-1-254-15,-3 0-939 0</inkml:trace>
  <inkml:trace contextRef="#ctx0" brushRef="#br0" timeOffset="156535.8551">26973 13391 712 0,'-7'-9'588'16,"-2"-1"-129"-16,1-4-121 0,6 3-58 16,4 2-72-16,2 1-69 0,0 1-58 0,6-2-28 15,5 0-13-15,5 0 0 0,6-2 4 0,7 3 3 16,6-1 3-16,6 0-4 0,2 0-1 16,3-1-10-16,-5 2-7 0,1 1-4 0,-6 0-8 0,-1 1 1 15,-5-3 1-15,-1 2 2 0,-7 0 5 16,-5 0 3-16,-7 0 2 0,-5 1 2 0,-3-1 7 15,-4 3 1-15,-1 1-2 0,1 1-3 0,-2 1-14 16,0 0-3-16,-2 0-7 0,2 1-5 16,-1 0 0-16,0 0-8 0,2 0 0 0,-2 0-11 15,1 0-4-15,-1 1-25 0,-5 1-22 0,2 2-25 16,-4 1-61-16,3 3-69 0,-3 0-208 0,-2 1-1073 16</inkml:trace>
  <inkml:trace contextRef="#ctx0" brushRef="#br0" timeOffset="158517.5833">254 1436 263 0,'-5'-2'751'0,"4"-1"-536"0,-1-1 40 16,0 2-31-16,-2 1-30 0,3-2-49 0,1 3-35 0,-1 2-68 15,1 2 13-15,0-4-26 0,0 0 8 16,0 0 27-16,-9 28-25 0,9-28 21 16,-4 25-30-16,4-25 2 0,-8 33-9 0,8-33-2 15,-10 44-8-15,2-18-3 0,4 0-2 0,-2-1-6 16,3 3 4-16,-4-2-6 0,4 1 5 0,-2-1-2 16,1-2 0-16,4-24 10 0,-7 42 29 15,7-42 48-15,-3 33 35 0,3-33 21 0,0 0-36 16,-1 27-46-16,1-27-36 0,0 0-34 0,0 0 3 15,0 0-2-15,2-35 2 0,-2 35 4 0,2-38-5 16,-2 38 8-16,6-49-4 0,-4 19 0 0,1-1 1 16,2-2 1-16,-3-4-26 0,8-35 28 15,-1 5-23-15,2 6 3 0,-1 12 30 0,-2 8-14 16,-2 14 25-16,1 8-3 0,-5 10-9 0,-2 7-18 16,3 0-13-16,-3 4-3 0,1 0 6 15,0 3 5-15,1 1 12 0,5 3 4 0,-2 1-6 16,6 5 1-16,3 1 0 0,1 3 2 0,1 2 2 15,1 0-4-15,2 2 6 0,1 1-1 0,1 1 3 16,-2-2 3-16,2 0-10 0,-2 1-10 0,-1-1-24 16,-3 1-27-16,0-2-37 0,-2-1-32 0,-3-3-44 15,0 0-66-15,0 0-79 0,-2-3-164 0,-5-1-427 16,-1-3 99-16</inkml:trace>
  <inkml:trace contextRef="#ctx0" brushRef="#br0" timeOffset="158711.9921">128 1681 1193 0,'0'0'34'0,"0"0"17"0,0 0 4 0,0 0 24 16,0 0-5-16,0 0-28 0,29-33-44 0,-10 17-13 15,0-3-5-15,4-2 5 0,4-1 8 16,0-3-62-16,3 5-125 0,-2-1-281 0,2 2-295 0</inkml:trace>
  <inkml:trace contextRef="#ctx0" brushRef="#br0" timeOffset="159181.6849">25 957 1 0,'0'0'0'0,"0"0"0"16,-24 6 0-16,24-6 0 0,0 0 99 0,-1 10 103 16,1-10-27-16,0 14-22 0,0-14-13 0,0 20-10 15,0-20 22-15,0 26-8 0,0-26-7 16,0 32-9-16,0-32-38 0,0 43-8 0,0-18 3 16,0 1-7-16,0 3-9 0,0 3-12 0,0 1-14 15,0 5-8-15,0 1 4 0,0 3-3 16,0 3 7-16,0 3 2 0,0 2-7 0,0 4 1 15,0-2-13-15,0 3-5 0,0-4 0 0,0 2 1 16,0-2 4-16,0 0 12 0,0-5 6 0,0 0 10 16,0-5 1-16,0-1 4 0,0 22-61 15,21-16-2-15,54-21 0 0,5-14-9 0,-8-12 58 16,-1-13-3-16,-9-7-1 0,-5-7-4 0,-7-4 1 16,-5-8-5-16,3-1-5 0,-6-4 1 0,-2-2-7 15,-5-5 3-15,0 0-1 0,-4-4-3 16,-7-2 3-16,-2-2-6 0,-4-1 1 0,-3-3-1 15,-4 0-1-15,-7-2 2 0,-5 4-6 0,-5-3 5 16,-6 4-8-16,0 3-8 0,-7 2 2 0,-2 5-4 16,-7 3 1-16,1 7-3 0,-8 2-2 0,1 7-5 15,-6 3 4-15,-1 3 3 0,-6 9-4 0,3 1 1 16,-6 7-7-16,23 6 21 0,2 2 0 16,-5 4-6-16,-2 1 1 0,-3 2-33 0,2 5-15 15,1 2-31-15,-1 6-103 0,-1 1-220 0,6 6-732 16,1 1-126-16</inkml:trace>
  <inkml:trace contextRef="#ctx0" brushRef="#br0" timeOffset="160645.0408">23466 9637 1146 0,'0'-5'281'0,"-1"-1"-9"0,-2-1-64 16,2 3-39-16,1 4-57 0,0 2-75 0,-1 0-68 15,1 4 2-15,-1 1 13 0,-1 4 29 0,-4 6 19 16,3 2-6-16,-3 3-2 0,3 2 1 0,-5 2-2 16,4 2-1-16,-4 1-4 0,3-2-3 15,-1-4-1-15,2-3-2 0,0-4 5 0,3-3 5 16,-1-4 14-16,0-3 16 0,-4-3 26 0,5-2 29 16,0-1 30-16,0-1-2 0,0-3-22 0,-3-5-34 15,2-4-41-15,0-7-14 0,1-3-7 16,-1-2-7-16,-1-4-4 0,3 0-4 0,4-5 2 15,-1 0-2-15,3-3 0 0,1 0 0 0,2-1-4 16,5 2 1-16,-2 0-2 0,0 5 1 0,1 4-2 16,6 3-6-16,0 3 0 0,2 2-2 15,0 5 7-15,0 3-1 0,-3 4-1 0,0 4-1 16,-5 4-12-16,-1 3 4 0,-3 5-2 0,0 3 5 0,0 4 8 16,-6 6 0-16,3 0 2 0,-4 2 2 15,-3 3 2-15,-5 1 2 0,2 0 2 0,-4-2 1 16,0-1-5-16,2-5 1 0,-2 0-1 0,0-4 0 15,0-1 4-15,3-1-3 0,-1-2-1 16,2-5-1-16,-1 0 0 0,4-4 1 0,1 1 0 16,5-2 1-16,-1 2-2 0,4-1 3 0,2-1 3 15,3 0 2-15,6-2 2 0,4 1-3 16,6-1-2-16,0 3-4 0,-5-1 0 16,2 0 0-16,-6 2 0 0,-2 2 0 0,-4 1-5 0,-3 4 0 15,-1-4 0-15,-1 4-1 0,-6-1 5 16,2 2 0-16,-5-2 2 0,-5 2 4 0,1 0 4 15,-5 1 8-15,-3-1 4 0,-5 0 2 0,-3-1-7 16,-1-2-4-16,-7 0-2 0,1-2-4 0,-7-1 6 16,3-3-3-16,0 1-1 0,5-4-9 15,0-2-15-15,5-5-22 0,3 0-44 0,5-4-81 0,5-2-189 16,5-4-672-16,3-6-586 0</inkml:trace>
  <inkml:trace contextRef="#ctx0" brushRef="#br0" timeOffset="161039.0545">23549 9193 1597 0,'-19'-6'208'0,"-3"-4"33"15,-7-2-25-15,3 5-39 0,3 3-45 16,-3 5-41-16,-4 2-28 0,-5 7-12 0,1 4 3 16,-2 5-4-16,1 5 2 0,-3 6 0 0,3 5-3 15,-5 7-1-15,-1 7-6 0,1 7-7 0,3 2-7 16,3 7-7-16,2 6-6 0,5 5-6 15,4 5 0-15,7 4 0 0,6-3-1 0,9 1 2 16,10-2-3-16,3-2-3 0,11-3 3 0,10-7 2 16,3-9 3-16,10-10 0 0,4-10-2 0,4-10-3 15,5-10-3-15,4-8 9 0,5-13 4 16,3-10-2-16,3-8 3 0,-4-8-8 0,-1-6-3 16,-5-8-3-16,-2-7 1 0,-8-1-3 0,-3-5 0 15,-5-4-1-15,-7-4 1 0,-5-4 1 0,-11-2 1 16,-4-5 4-16,-9-2-3 0,-7-5-3 0,-7-2 1 15,-9 5 0-15,-13 2-3 0,-4 7 5 0,-6 5-4 16,-11 7-1-16,-1 7 4 0,-7 7-1 16,-4 7 1-16,-2 5 0 0,0 7-2 15,0 5-1-15,0 7 0 0,6 6-4 0,-4 5 0 16,6 9-1-16,-1 10-2 0,7 5-10 16,2 11-27-16,5 6-63 0,9 8-132 0,10 12-386 15,10 6-1050-15</inkml:trace>
  <inkml:trace contextRef="#ctx0" brushRef="#br0" timeOffset="161813.9834">23660 12815 1287 0,'-7'-11'407'0,"2"-5"-175"16,-4 0 9-16,-1 1-15 0,0 5-25 0,1-1-33 15,-3 4-48-15,-3 1-42 0,-1 2-24 16,-3 2-18-16,-8 6-6 0,-3 3-4 0,-2 4-5 15,-8 6 0-15,0 2 0 0,0 3 0 0,4 2 4 16,1 2-4-16,5 1-3 0,5 2-7 16,-2 4-4-16,8 0-1 0,5-2-1 0,6-2 5 15,5-4-9-15,6-3 3 0,5-1-4 16,6-2 3-16,7-3 7 0,8-3 1 0,9-3 4 16,6-6-3-16,10-1-5 0,3-6-12 0,9 1-18 0,-4-5-27 15,1-5-56-15,-3 1-70 0,-2-6-142 16,-5-1-315-16,-6-3-970 0</inkml:trace>
  <inkml:trace contextRef="#ctx0" brushRef="#br0" timeOffset="162169.4347">23745 12438 968 0,'-30'-13'372'0,"-11"-2"-130"0,-12-2 15 0,4 4-10 15,8 6-32-15,0 3-41 0,-4 0-44 0,-2 4-35 16,-2 2-19-16,5 6-11 0,-2 2-15 15,5 6-9-15,1 5-11 0,-1 5-9 16,1 6 7-16,4 8 0 0,-3 5 3 0,-1 5-1 0,7 8-12 16,-4 2-6-16,6 7-6 0,2 5 0 15,7 2-2-15,2 1 2 0,7-1-3 0,7-7-1 16,11-1 2-16,8-7-2 0,8-3 4 0,8-7 1 16,9-4 1-16,5-7 3 0,9-4 1 0,6-8 3 15,7-9-3-15,7-7 2 0,9-8-2 16,1-10-3-16,4-6 3 0,-1-8 0 0,-4-8 2 15,-3-8-1-15,-5-6-3 0,-5-5 0 0,-4-2 0 16,-12-3 3-16,-3-4 0 0,-11-1 2 0,-12-5-2 16,-7-6-2-16,-11-4 4 0,-14-1-4 15,-12-4-1-15,-15 7 0 0,-14 5-6 0,-19 9-4 16,-15 7-8-16,-24 15-2 0,-26 12-9 0,-31 17-12 16,-38 19-40-16,-35 25-150 0,-44 22-905 0,-46 20-583 15</inkml:trace>
  <inkml:trace contextRef="#ctx0" brushRef="#br0" timeOffset="164536.413">23781 15376 234 0,'-5'-6'340'0,"0"-5"51"0,-1 2-45 0,-1 1-27 0,3 0-24 16,0 5-44-16,-1 1-50 0,4-1-52 16,-1 3-47-16,1 1-43 0,1 3-31 0,-1 1-7 15,1 6 10-15,0 1 19 0,-3 5 14 0,6 3 2 16,-3 6-2-16,1 1-11 0,1 5-7 0,-1 2-4 15,-1 3-3-15,0 5-2 0,0 4-8 16,0 3-5-16,-1 3-11 0,0 4-1 16,-1-1 4-16,-2 6-3 0,1 0 3 0,-4 4-6 15,3 0-10-15,-3-8-3 0,5-9-13 0,1-9-15 16,1-7-17-16,0-6-32 0,0-5-52 0,0-3-74 16,0-8-113-16,-1-6-107 0,1-6-456 0,-1-6-335 15</inkml:trace>
  <inkml:trace contextRef="#ctx0" brushRef="#br0" timeOffset="165309.2018">23632 15509 915 0,'0'-22'287'0,"0"-9"34"16,7-6-67-16,2 7-23 0,4 4-31 0,5-3-37 16,3 5-39-16,2 0-27 0,0 1-21 0,6 8-17 15,0 1-13-15,0 8-18 0,3 3-4 0,-2 6-8 16,-1 5-2-16,-5 8-2 0,1 7-5 15,-6 6 1-15,-2 1 1 0,-2 5 1 0,-8 0 4 16,-2 6 3-16,-6 3 1 0,-6 4 0 0,-4 2 4 16,-7 1-7-16,3-1 1 0,-4-4-4 0,1-5-7 15,-1-9 3-15,4-6-3 0,0-5 5 0,3-7 4 16,-1-2 1-16,4-5 2 0,2-3 6 16,5-5 1-16,1-3 0 0,1-6-5 0,3-4-11 15,3-2-3-15,3-8-3 0,6-5-5 0,1-2 4 16,5 0 2-16,2-5-5 0,3 3 5 15,-1-2-4-15,6 1-1 0,-1 2 1 0,2 1 0 16,2 3 5-16,-1 4-6 0,1 2 3 0,-3 4 0 16,-2 0 1-16,2 3 4 0,-3 6-3 15,-4 4 1-15,3 4-4 0,-6 4-4 0,-1 1 6 0,-6 4-4 16,2 5 2-16,-4 1-1 0,-3 4 0 16,-1 2 1-16,-4 2 2 0,3-1 3 0,-5 4-1 15,-2 1 0-15,-1 2-4 0,-7 0 0 16,4 4 2-16,-4-3-1 0,0 1 0 0,-2-3-2 0,4-3-2 15,-2-4-1-15,1-3 2 0,4-7 5 16,-4 0-4-16,6-4 5 0,0-4-2 0,1-1-6 16,2-4 7-16,2-3-2 0,1-7 2 0,3-2 1 15,3-3-4-15,1-1-2 0,0-3 2 0,7 1 5 16,-4-1-2-16,0 2-1 0,2 0-5 16,-3 2-2-16,2 1 5 0,0 2 0 0,-1 3 4 15,-2 2-3-15,-1 1-3 0,-2 3 0 0,0 1-1 16,-3-1 1-16,-1 6-3 0,-1 0-4 0,-2 4-2 15,3 2-1-15,-3 2 7 0,1 4 3 16,0 1 4-16,-2 4 3 0,4 1-3 0,-2-1 0 16,4 0-2-16,-5-1 0 0,5-2 0 0,-3 0 4 15,2-3-4-15,1-2-2 0,1-3 7 0,-3-2 1 16,1-3 8-16,3-1 5 0,-1-4 0 16,1-1-4-16,2-4-2 0,-1-2 1 0,1-3-2 15,2 0 2-15,-3-4-2 0,0-1-7 0,-3-3 3 16,1 0 2-16,-4-1-1 0,3-3 7 15,-5 0-7-15,-3 0-2 0,-2-1-2 0,-2 0-3 16,-3 1 3-16,-3 3 1 0,0 5-3 0,-3 3-4 16,-2 3 2-16,-3 4-5 0,1 2 1 15,-6 3 5-15,-1 5-9 0,-1 3 2 0,-3 2-6 16,3 0-11-16,2 1-8 0,5 1-18 0,5 2-25 16,3 2-34-16,7 0-32 0,6 2-50 0,11 2-80 15,3 0-148-15,11 3-421 0,4 0-440 0</inkml:trace>
  <inkml:trace contextRef="#ctx0" brushRef="#br0" timeOffset="165998.9667">25508 15437 1199 0,'1'-11'404'0,"1"-2"-22"0,-1-3-88 16,-2 3-48-16,0 2-56 0,-1 1-45 15,-2 1-38-15,1 0-23 0,-2 0-9 0,0 4-18 16,-4 0-14-16,5 2-12 0,-4 1-10 0,-2 4-12 15,-3 2-2-15,-4 5-5 0,-3 5-3 16,-3 5 7-16,0 1-1 0,-1 3 2 0,2 2 2 0,3-4-7 16,8 5-2-16,2 0 2 0,4 0-1 15,3-1-1-15,2-2 2 0,7 4-5 0,2-6-5 16,5 1 10-16,9-7 0 0,2-1 4 0,3-5 1 16,1-2-4-16,-2-6 0 0,1-6 1 15,2-1 4-15,-2-4-2 0,-5-3 3 0,1 1-3 16,0-6-8-16,-2-2 11 0,-1-2-2 0,2-2 2 15,-5-1 4-15,-2-2-10 0,-1 2 1 0,-5 2 0 16,-1 4 1-16,-1 5 2 0,-5 0 1 16,0 4-2-16,0 1-4 0,-3 5 6 0,-3 1-3 15,2 2 1-15,-1 2-1 0,0 2-12 0,-5 2 0 16,-1 5-2-16,-2 0 4 0,-4 4 3 16,4 1 1-16,2 1 1 0,2 0-4 0,0-1 5 15,5 0-1-15,2 2 0 0,6-1 7 0,-1-3-10 16,4-3 1-16,6 2 0 0,-2-4 0 0,4-3 4 15,2-2 2-15,1-3 0 0,2-3-3 16,-1-2 2-16,2-3-2 0,-2 0 2 0,1-2 5 16,-3-1-6-16,-2-1 1 0,2-4-2 0,-3 5-7 15,-3-1 8-15,-1 2 1 0,-1 3 0 16,-4 1-3-16,-1 1 2 0,-3 1-7 0,1 2 1 0,-2 2 2 16,-1 2-8-16,4 1 4 0,-5 3-3 15,1 4 0-15,2 1 10 0,-2 3-1 0,-1 2 1 16,0-1-1-16,-1 0-1 0,2 2 0 0,-1-3 1 15,-1 2 6-15,0-3-5 0,-1-2-2 0,2-3-3 16,-1-4-1-16,2-2 6 0,0-3 2 0,3-2 0 16,5-6 0-16,0-2-1 0,6-3-3 15,2-4 2-15,3-1 7 0,-1-3-9 0,2-3 4 16,0 1-3-16,-1 0-3 0,2 1 8 0,1 2-2 16,2 1 5-16,0 1 5 0,5 3 0 0,1 1-1 15,-1 2 9-15,-3 4 5 0,-6 0-4 16,-4 3-1-16,-5 3-12 0,0 3-11 0,-7 1 5 15,0 2-2-15,-1 3 1 0,-1 3-2 16,0 5-3-16,-3 6 1 0,-3 4 0 0,-3 3-10 16,-4 2-28-16,-1 6-45 0,-7-2-89 0,-1 3-180 15,-6 1-709-15,-2-2-631 0</inkml:trace>
  <inkml:trace contextRef="#ctx0" brushRef="#br0" timeOffset="167251.556">24354 16492 451 0,'8'-13'312'0,"0"-1"39"0,2-6 0 16,-5 5-4-16,1 4-40 0,-4 3-58 0,-2 1-56 15,-1 1-32-15,-1 1-32 0,-3 2-27 16,1-1-27-16,-4 2-31 0,-1 8-17 0,-3 1-8 15,-9 4 0-15,-5 7 8 0,-5 5 1 0,-2 3 1 16,-5 5-4-16,0 1 5 0,-5 4-6 0,1 3 2 16,-3 3 0-16,2 0-10 0,5 4 0 0,2 1-8 15,5 3-1-15,6 1-3 16,6-2 1-16,7-3-2 0,6-5-5 0,7 0 7 0,9-3-7 16,9-4 4-16,8-4 2 0,9-6-8 0,13-5 7 15,9-7-1-15,5-7 0 0,6-5 6 16,3-6-6-16,-4-3 1 0,1-1-9 0,0-8 0 15,0 0-7-15,-6-4 3 0,-4-3 6 0,-9 1-4 16,-7-2 9-16,-8 2-2 0,-5 1 2 0,-8-1 2 16,-3 1 3-16,-5 1 0 0,-5 1 0 15,-5 1 2-15,-6-4-1 0,-5 3-1 0,-2-1 3 16,-3 3-12-16,-1 2 9 0,-5 3-3 0,0 1 2 16,-1 1 8-16,-2 2-6 0,-2 5-1 15,3 3-2-15,-4 1 4 0,0 3-7 0,-1 4 0 16,-3 6 2-16,6 1-8 0,-4 3 8 0,5 4-3 15,1 1-2-15,5 4 6 0,4-2-6 0,0 1 3 16,5-3-3-16,5-1 3 0,1 0-3 0,3-3 1 16,2 0 3-16,6-3-8 0,1 0 8 15,8-2-2-15,7 0-3 0,3-4 9 0,1-2-7 0,2-1 3 16,-1-3-5-16,1-2-1 0,-3-2-3 16,-2-3 1-16,1-1 3 0,-8-1-6 15,3 0 7-15,-6-1-1 0,-1-1 2 0,-6-2 6 16,-4 1-6-16,-3 0 5 0,-3 1-2 0,-2 1-3 15,-1-2 3-15,-4 1-3 0,0 2 4 0,-3-2-5 16,-2 3 4-16,-5 1-2 0,4 0-3 0,-6-2 8 16,5 3-7-16,-2 0 4 0,2 0 0 15,3 1-4-15,2 0 1 0,3 1 0 0,3-2 2 16,1 3-6-16,3 0-3 0,0 0-7 0,6-2-2 16,2 0 7-16,7 0 2 0,10 1 8 0,6 1-3 15,6-2 0-15,2-3 0 0,2 1-4 16,3-3 2-16,-3 1-10 0,4-6 2 0,-4-3-5 15,-1 1-5-15,-2-3 12 0,-3-1-5 0,-5-2 10 16,-4-1 7-16,-3-1-6 0,-5-2 9 0,-2-3-4 16,-6-2 4-16,-2 0 1 0,-2-2 1 0,-6 2 3 15,-2 0 2-15,-2 1 4 0,-3 2 1 0,-4 6 7 16,1 1 1-16,-1 6-2 0,-1 2 2 16,-1 3-5-16,1 1-3 0,0 5-4 0,0 3-3 15,0 3-5-15,1 2-6 0,-2 8 7 0,0 5-8 16,-2 5 5-16,0 8-1 0,6 2-10 15,1 5 6-15,-1 2-1 0,4 6 2 0,-2 1 6 16,2 6-3-16,2 4-1 0,0 2-1 0,-2 5 2 16,-2 1-4-16,1-2-3 0,-4 1-16 0,2 0-25 15,-1-3-30-15,-3-1-26 0,1-8-18 16,1-7-23-16,0-7-22 0,4-5-51 0,-3-6-26 16,-1-5-2-16,4-9 28 0,-1-8 53 0,2-8 31 15,1-6 6-15,0-5 4 0,-1-6 17 16,3-3 27-16,-1-3 42 0,2-3 22 0,1 0 17 15,0 1 11-15,-1 1 8 0,-1 0 10 0,1 2 2 16,-1 1 0-16,1 2-7 0,1 1-5 0,1 3-9 16,0 1-7-16,-1-2 1 0,4-1-5 0,1 2 1 15,-1 3-3-15,0 0-2 0,-1 4-1 0,2 2-1 16,-1 1-1-16,-1 1 1 0,1 1 1 0,-1 1-2 16,-1 3-2-16,0 0 0 0,0-1-2 15,-1 1 5-15,0 1 1 0,-1-2-1 0,-1 3 0 16,0-1 0-16,-1 1 5 0,2 0 2 15,-4 0 0-15,5 1 3 0,-3-1-6 0,2 0 3 16,0 0-2-16,-1 3 1 0,1-2 5 0,1 1-13 16,5-1-14-16,0 1-53 0,-1-1-121 0,-2 0-183 15,3 0-179-15,-1 1 557 0</inkml:trace>
  <inkml:trace contextRef="#ctx0" brushRef="#br0" timeOffset="167642.9918">25282 17067 1 0,'0'-6'101'0,"-3"-5"331"16,3 1-45-16,-1-6-62 0,0 2-52 15,1 0-49-15,1-1-42 0,2 2-33 0,2-1-26 16,1-2-23-16,5 1-16 0,-1-2-12 0,6 1-14 16,2-1-8-16,4 0-9 0,-1 1-6 0,5 0-3 15,-1 7-6-15,2 1-4 0,-2 6-8 0,-4 4-5 16,1 4-3-16,-3 3-2 0,-2 4 6 16,-3 4 0-16,-6 4 2 0,1 0-1 0,-6 1 5 15,-3-3 5-15,-3 4 2 0,-6-2 4 0,-2-1-4 16,-6 4-5-16,-2-4 0 0,-5 4-1 0,1-1 0 15,-6-2-2-15,-1 0-2 0,0-6-2 16,0 0-3-16,2-5 3 0,4 1-1 0,2-4 1 16,4-3-4-16,8-1-9 0,-1-3-12 0,8-4-26 15,2-2-44-15,3-3-75 0,7-4-115 0,4 0-163 16,9-4-299-16,8-2-576 0</inkml:trace>
  <inkml:trace contextRef="#ctx0" brushRef="#br0" timeOffset="169177.7653">25971 16876 1011 0,'-2'-8'645'0,"-1"-3"-273"16,-2-1-89-16,-1 5-37 0,-3 3-61 0,1 0-52 15,-2 4-41-15,-3 1-26 0,-2 4-13 0,-1 4-10 16,-1 1-4-16,0 3-8 0,1 0-7 0,-1 3-1 16,5 0-10-16,1 0-4 0,2-2-5 15,1 1-4-15,5-1 0 0,2 1 2 0,1-3-2 16,3 2-2-16,5-1 2 0,2-2 0 0,1-3 6 15,3-2 1-15,6 1-2 0,-1-4-1 16,4-3-8-16,1-2-4 0,-1-1-3 0,0-3 0 16,-3 1-3-16,-1 0 1 0,-3-3-2 0,-4-1 1 15,-3-2 8-15,-2-2 5 0,0 1 3 0,0-2-1 16,-4-1-2-16,0-1-2 0,-1 0 3 0,-4-4 3 16,1 1 2-16,-1 2-4 0,-1 1 1 15,0 0-3-15,1 3 2 0,0 4 10 0,-1 2-7 16,-1 2 0-16,3 0-3 0,0 3-8 15,1 0 3-15,1-2 0 0,2 3-3 0,2 1-2 16,3-3 2-16,3 1-4 0,4-3 4 0,7 0 9 16,4-2-3-16,5 1 1 0,5-2-2 0,4-5-2 15,1 0 2-15,1-4 5 0,3 0 3 16,0-5-3-16,-1-3 2 0,-2-2-4 0,-5-3 2 0,-1-4 1 16,0 0 4-16,-5-2 3 0,-2-1-1 15,-6 1 0-15,-6 0-6 0,-3 3 3 0,-3 1 4 16,-7 8 1-16,-3 4 6 0,-5 3 2 0,-1 4 2 15,-5 2 4-15,0 3-6 0,-1 5-5 0,-5 2-6 16,-3 5-5-16,0 4 0 0,-4 5-1 16,-3 2 3-16,-2 8-2 0,0 3-2 0,1 7 0 15,1 3 0-15,-1 8 2 0,4 0-4 0,-1 6 1 16,5 1-4-16,0 1-5 0,7 1 9 16,3-2-1-16,5-3 3 0,6-3 3 0,5-4-4 15,4-6-3-15,7-5-1 0,3-9 2 0,1-4 0 16,3-4 6-16,1-6-3 0,-1-4-2 15,4-3 3-15,-2-8 1 0,1-1 4 0,0-5 4 0,-2-3-5 16,-2-4-6-16,-3-2 0 0,-3 0-1 16,-3 2 4-16,-3 1 5 0,-3 2-4 0,-2 2-6 15,-4 2 5-15,-2 1 1 0,0 0 3 0,-2 1 8 16,0 3-11-16,-2 1-2 0,0 1-4 0,-1 1-2 16,1 2 3-16,1-1-1 0,-1 4 1 0,2 1-7 15,0 1-4-15,1 1-3 0,-2 1 2 16,0 0 9-16,-1 4-1 0,-1 1-5 15,2 3 1-15,2 1-3 0,2 1 4 0,5 1 8 0,1 1-3 16,0-1 0-16,6-1 1 0,1-3-5 16,2-1 5-16,2-2 8 0,0-2-5 0,5-5 1 15,-2-3-5-15,0-3-3 0,1-3 6 0,-3 0 2 16,-3-2 2-16,2-3-2 0,-6 3-1 0,0-3-1 16,-2 3 4-16,-2-1 3 0,-4 2 3 0,0 0-6 15,0 0-2-15,-4 1-5 0,1 0 2 16,0 1 8-16,-4 2-2 0,2-2 2 0,-1 2-4 15,0 1-2-15,1 0 3 0,0 3 1 16,0-1-2-16,0 3-2 0,0 0-5 0,-1 0-4 16,1 0-3-16,-2 0 3 0,2 3-1 0,0 1 1 15,-2 0 6-15,1 3-6 0,0 3 4 0,1 1 4 16,0 0-5-16,1 2 4 0,-1 0-4 16,1-1 1-16,1 2 4 0,1-3-1 0,2 0 2 0,0 0 0 15,2-1-2-15,2-3-2 0,2-2 1 0,1-1 6 16,1-4-3-16,5 0 1 0,0-2-4 15,5-5-3-15,-2-1 8 0,4-3-2 0,1-2 0 16,1-3 1-16,2-3-6 0,-2-1 2 0,2-4 2 16,-5-3 3-16,-1-4 2 0,0-5 1 15,-4-1-9-15,2-3-2 0,-5-3 3 0,-1 1 3 16,-4-2 7-16,-1 2-3 0,-6 0-3 0,-3 5-5 16,-1-1 1-16,-4 5 1 0,-1-1-1 0,-2 1 2 15,-2 1-3-15,1 2-5 0,0 2 9 16,-1 4-3-16,2 5 5 0,-1 5 5 0,2 1-10 15,0 6-1-15,5 2-3 0,-2 4-3 0,2 1-2 16,-1 5 1-16,0 5-2 0,-6 8-1 16,1 5 8-16,-4 7 0 0,3 3 7 0,1 2 5 15,0 1-9-15,3 1 0 0,-3 1-1 0,5 3-2 16,-1-3 4-16,1 4 2 0,2-5-2 0,5 1-5 16,-1-3 2-16,3-2-3 0,2-4 4 15,1-3 1-15,0-4-3 0,3-2 3 0,-1-8-2 16,1 0 0-16,1-8 6 0,1-1-3 0,0-4 3 15,5-5-3-15,-3-5 0 0,5 1-3 0,-1-7 3 16,0-4 2-16,0 3-6 0,3-2 11 0,-6-3-2 16,2 0-4-16,-2-1 7 0,-2-1-6 0,0 3-2 15,-4 0-3-15,2 3 2 0,-4 4-3 16,-2 0 6-16,-2 2 7 0,1 4-9 0,-3-1 3 16,0 3-6-16,-3 3-2 0,0 1 6 0,-2 3-6 15,1 1-5-15,-1 2 0 0,-3 1-6 16,0 8 7-16,-3 1 7 0,1 8 5 0,-3 2-1 15,0 3-1-15,-3-1-4 0,3 0-2 0,0 3 3 16,2-3-2-16,1 1 2 0,3-2-5 0,4 2 6 16,5 0 0-16,2-3-2 0,3 0 4 15,2-5-4-15,4-3 1 0,-2-2-1 0,5-6 1 16,-4-1 4-16,0-5 0 0,3 0 1 0,-1-3-4 16,0-1 3-16,-3-1-3 0,3-1 1 0,-6 3 3 15,-1-2-3-15,-2 1 1 0,-5 1-3 0,0 1-2 16,-2 2 2-16,-1 1-1 0,0 2 3 0,2 1-4 15,1 4 1-15,-2 3 0 0,-2 4 1 16,0 3 5-16,0 5-3 0,-2 0 4 16,-5 4-6-16,0 4 1 0,0 2 1 0,-3-2 0 15,-3-1 4-15,-2-3-1 0,-4 0 1 0,-4-3-3 16,-1-5 4-16,-6 2 1 0,-6-2-12 16,-1-4-7-16,-4-1-28 0,-3-8-46 0,4 0-74 0,5-5-229 15,2-1-776-15,7-4-526 0</inkml:trace>
  <inkml:trace contextRef="#ctx0" brushRef="#br0" timeOffset="170935.2303">27361 17987 499 0,'-6'-2'306'0,"1"-5"51"15,-2 2-16-15,4 2-20 0,2 0-54 0,1 1-74 16,1-1-69-16,1-1-40 0,-1 0-30 0,4 3-8 16,1-1-3-16,2-1 5 0,3 1 0 0,1-4 1 15,7 1-2-15,-1 1-9 0,3-3 5 16,-2 0-12-16,3-5-4 0,0 0 2 0,6-3-11 0,3 0 4 16,-1-2-7-16,2-5-4 0,1-1 3 15,0-2-1-15,-1-3 4 0,0-4-4 16,-3-4 4-16,-1-4-6 0,-1-3 1 0,-2 1 5 15,-5 2-7-15,-3 4 2 0,-4 6-5 0,-3 6 0 16,-4 7 2-16,-4 1 6 0,-2 4 11 0,-1 5 0 16,0 2 7-16,-1 3-11 0,-4-2-11 0,2 5 2 15,-6 5-12-15,-4 2 2 0,-3 8-1 16,-2 0-8-16,-5 8 6 0,0-2-1 0,3 3 3 16,1 4-2-16,3 0 4 0,2 1-5 0,-1 1-3 15,6 1 7-15,1 2-5 0,3-2 4 0,5 1-2 16,2-7-2-16,6-6 2 0,3-5-3 15,4-4 9-15,6-3-4 0,6-5 7 0,4-3-2 16,6-4-3-16,3-4 9 0,2-5-8 0,-3-2 4 16,1 0 0-16,-3-7-8 0,0-2 4 15,-1-3-1-15,-2 0 5 0,-3 3-1 0,-4 3 0 16,-4 6-6-16,-2 2-9 0,-5 0 12 0,-3 3-8 16,-5 3 6-16,0 3 5 0,-2 4-16 0,-4 2 8 15,1 0-8-15,-2 1 6 0,1 2-1 16,1 5 4-16,-2 4 2 0,2 1-8 0,2 1 6 15,0 1-4-15,5 1 3 0,0-1 2 0,3 3-10 16,-1-1 8-16,5-2-6 0,0-6 4 0,3-1 5 16,5-2-2-16,-1 0 1 0,2-2-5 0,4-1 3 15,2-2-2-15,8-3 3 0,3 0 4 16,-1-1-10-16,5-2 5 0,-3-3-4 0,-1-2 5 16,1-1 5-16,1-4 0 0,1 2 0 0,-5-7-5 15,-2-2 1-15,-6 2-3 0,-5 2 5 0,-2-1 2 16,-4 3-6-16,-6 1 3 0,-3-1-1 15,-3 0 3-15,-4-1 11 0,-1 3-2 0,-3 2 3 16,-2 3-4-16,-2-2-2 0,-1 4-3 0,-3 0-1 16,-4 2 3-16,-2 6-9 0,-9 1 5 0,-3 2-7 15,-4 5 1-15,-2 0 5 0,-2 4-4 16,-1 2 3-16,-2 1-8 0,4 0 1 0,3 1 0 16,7 1 1-16,3 3 7 0,8 1-9 0,4-2 4 15,7-1-6-15,8-5 1 0,8-3 8 16,6-3-2-16,5-1 6 0,9-6-6 0,1-4 1 15,6-2-3-15,2-6 2 0,1-4 6 0,-3-1-7 16,-2-5 7-16,-1-6-7 0,-2-5-3 0,-2-8 9 16,1 1-4-16,-3-4 8 0,4-1-5 0,0-4-3 15,-4-2-1-15,3-3 1 0,-4 3 9 0,-1 2-3 16,-3 7 2-16,-8 3-5 0,-1 4-2 0,-8 5 10 16,-3 5-3-16,-5 5 7 0,-2 3 1 15,-4 6-1-15,-2 2-4 0,2 4-5 0,-6 2-4 16,-3 3-10-16,-8 7 6 0,-3 4 0 0,-9 9 0 15,-9 2 5-15,2 5-7 0,-2 3 2 0,5 2-3 16,5 4-4-16,1-1 1 0,9 2-2 16,10 0 9-16,4 1-3 0,10 0 3 0,6-1-4 15,12-5-5-15,8-8 8 0,5-4-5 0,8-3 8 16,2-4-5-16,-3-8-5 0,4-4 3 16,-3-7-5-16,3-1 9 0,0-4-2 0,-4-4-1 15,3 3-1-15,-8-5-4 0,0-2 7 0,-8 0-1 16,-6-3 6-16,-3 3-1 0,-7 0-6 15,-4-1 10-15,-2-1-6 0,-6-1 7 0,-3 3 0 0,-5 0 0 16,-1 5-5-16,-3-1-5 0,-1 1 6 16,-1 2-6-16,-4 2 11 0,4 5 0 0,-4 4-9 15,4 1 4-15,-3-1-6 0,6 3 4 0,-1 1 3 16,3 2-3-16,2 7-1 0,-1-1-5 16,5 2 0-16,1 4 0 0,2-4 4 0,4 5 4 15,3 2-4-15,7 0 1 0,-1 0-6 0,6-2 1 16,2-1 1-16,-1 1-6 0,5 0-6 0,-3-1-21 15,-2-3-14-15,-1-3-14 0,0-7-7 0,-2-1 1 16,0-1-2-16,-1-3 3 0,2-3-10 16,0-5 2-16,0-1 10 0,-5-2 16 0,1-3 25 15,-1 0 12-15,0-4 7 0,-1-1 7 16,-3 1 4-16,1-1 5 0,0 2 4 0,-3 3 13 16,-3 1 8-16,4 2 10 0,-3 0 14 0,-2 3-7 15,-2 1-4-15,4 4-13 0,-4 1-13 0,5 1 2 16,0 2-4-16,5 4 3 0,0 1-1 15,1 5-9-15,3 2-4 0,-1-2-2 0,4 0 2 16,1 4-3-16,1 4 1 0,6 3-5 0,3 3-3 16,3 0-4-16,4-1 1 0,-1-1-3 0,1 1-5 15,-4-7-4-15,-2-6-15 0,-3-6-7 0,-5-4 3 16,-4-2 7-16,-8-5 15 0,-2 0 13 16,-6-5-1-16,2-2 6 0,-6-8 1 0,1-3 5 0,-5-1 1 15,4-2 6-15,-1 2 3 0,-3-3 0 16,1 1 19-16,-2 2 1 0,1 4 7 0,-3 7 0 15,3 1-9-15,-1 5 0 0,-1 1-6 0,2 0-4 16,-3 5-8-16,0 2-3 0,-2 3-6 16,-3 4-4-16,-6 3 7 0,-1 3-4 0,-3 6 2 15,-4 1-1-15,6 5-6 0,-2 1 1 0,1-6-4 16,-4 7 2-16,5 0 1 0,-4 2-1 0,-1 4-4 16,2-2-6-16,-3 3 4 0,4 1-4 15,-4 2-6-15,-4 7-31 0,17-24-52 0,-3 3-103 16,-3-1-388-16,-2 4-1164 0</inkml:trace>
  <inkml:trace contextRef="#ctx0" brushRef="#br1" timeOffset="1.22062E6">24614 11166 1 0,'-5'-2'0'0,"3"-2"0"0,-1-1 0 0,1 5 0 15,2 0 0-15,2 2 0 0,-2-2 0 0,0 1 0 16,0-1 0-16,0-1 0 0,0 1 0 16,1 1 0-16,-1-1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5:47:23.5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1320 2937 445 0,'-2'-4'435'16,"1"-2"-83"-16,1-1-83 0,0 1-17 0,0 2-25 15,0-2-49-15,0 2-32 0,-1 2-28 16,1 0-26-16,0 1-14 0,0 1-11 0,0 0-13 16,0 0-17-16,0 1-17 0,0 1-18 0,0-2-17 15,-1 1-5-15,1 3 5 0,-2 3 5 16,-4 0 13-16,4 8 4 0,-2 2 1 0,-2 5 2 16,2 1 1-16,-4 0-2 0,-2 2 2 0,-1 0-4 15,1 3-1-15,-1 1-1 0,1-3-2 16,0-2 0-16,0 0 2 0,2-6 1 0,0 0-1 15,4-3 2-15,-3-3-2 0,4-2 2 0,1-4 3 16,-1-5 2-16,2 1 9 0,2-1 12 16,-1-1 19-16,3-1 19 0,-3-1 14 0,1-1-14 15,0-1-19-15,1-5-24 0,3-2-21 0,0-3-2 16,-2-3-1-16,5-2-1 0,1-4-4 0,1 1 3 16,1-3-1-16,-1-2 1 0,3 0 2 0,2-4-1 15,-2 3-1-15,-2-2 0 0,3 3-1 16,0-1-1-16,-3 4 2 0,0 3-2 0,3 2 0 15,-3 5 0-15,-3 1 1 0,0 1 2 0,0 4 2 16,1 2-1-16,-4-1-2 0,3 4-2 0,-1 3-3 16,-3 0-2-16,6 2 2 0,-1 4-3 0,0 0 2 15,2 4 2-15,-2 3 0 0,2 1 2 16,-2 2 0-16,0 2 0 0,-4 1-1 0,2 2 1 16,-4 4 0-16,4-1 1 0,-5 0 3 0,0 0 0 15,0 0 1-15,0-1-1 0,-1 0 0 0,0-2-1 16,0 1-4-16,-1-1-5 0,1-2-10 15,0 1-22-15,-1-3-28 0,0-1-20 0,0-4-25 0,-1 1-43 16,1-2-67-16,-2-3-118 0,0 3-285 16,-4-4-863-16</inkml:trace>
  <inkml:trace contextRef="#ctx0" brushRef="#br0" timeOffset="196.0473">1376 3105 1120 0,'0'-4'308'0,"0"-1"-108"0,0-1-73 0,2 2-64 16,4 1-41-16,-2 0-15 0,7 0-4 0,6-3-1 15,2 1 1-15,3 2 1 0,1-1 3 0,4 1 6 16,1-1 0-16,-3 1-11 0,4-2-42 16,-6 2-112-16,1 0-195 0,-2 1-375 0,-3-2 90 15</inkml:trace>
  <inkml:trace contextRef="#ctx0" brushRef="#br0" timeOffset="1083.5411">1455 2449 1 0,'-9'-4'0'16,"-8"-3"0"-16,2 0 212 0,-4 0 15 0,1 2-27 16,1 2-19-16,-1-1-38 0,0 2-25 0,-1 1-15 15,0-1-16-15,3 2-2 0,-3 2 0 0,-1-1-5 16,1 2 1-16,1 0 4 0,-1-1-9 16,5 3-11-16,-4-1-9 0,-3 6-10 0,4-2-3 15,-1 2-1-15,-1 1-5 0,-1-1 1 0,10-3 1 16,-2 2 6-16,-2 1 6 0,1 2 0 0,-3 1 1 15,-1 1-8-15,1 2-4 0,-5 3-9 16,2 1-5-16,-1 0-6 0,0-1-3 0,5 3 0 16,-4 1 2-16,2-1 3 0,3 3-4 0,-2-3 1 15,4 3-8-15,1-1-3 0,-1 1 6 0,4 2-1 16,-1-1 1-16,4 1-2 0,-1 1-5 16,-1 0 1-16,4 0 0 0,1-1 3 0,1 1-1 15,1-1 8-15,0-1-2 0,1 2 1 0,1-3 1 16,0 1-12-16,3 0 1 0,-2 0-3 0,3-1 1 15,-2 2 1-15,3-3 0 0,-2 0 3 16,4 0-4-16,0 0 5 0,0-3 4 0,2 0 4 16,0-2 9-16,0 0-4 0,2-2 3 0,2 1 0 15,0-4-4-15,2 1 3 0,0-1 0 16,2-1-10-16,18 11 2 0,-1-4-1 0,-5-5 0 0,-5-6 4 16,1 0 4-16,-4-3-6 0,4 3-4 0,-5-1 6 15,5-2-4-15,-3-1 3 0,2-3 1 16,-2-1-5-16,1-1 0 0,-1-1 2 0,-2 0 2 15,6-3-1-15,-1 0-1 0,0-3-4 0,2 1-2 16,-5 0-1-16,2 0-4 0,-3-2 4 16,2 3-3-16,-4-2 0 0,-3-1 5 0,-1 2-5 15,1 0 5-15,-5-2-2 0,5-1 2 0,-3-1-2 16,2-1-1-16,1 0 1 0,-3-2-9 0,4-1 7 16,0-2-1-16,0 0 3 0,-2-1 4 15,-2-1-2-15,3 0-1 0,0 0-5 0,-3 1 6 16,3-1-3-16,-6-1 0 0,4 2 1 0,-4-1-4 15,-2 0 6-15,3-2-1 0,-3 1-1 16,1-2 2-16,-1 1-3 0,0 0 0 0,-1 0 2 0,-2 0 2 16,-3 0-6-16,-1-1-1 0,1 0 1 15,-2 2-7-15,-1-3 7 0,-1-1-1 0,0 2-3 16,-1-2 5-16,-1-1-4 0,-1-3 1 0,-1 2-1 16,2 0-1-16,-4 1 0 0,2 2-2 0,-3 0 5 15,1 1-12-15,0-3 8 0,-2 3 0 16,2 1-2-16,-2 3 8 0,0 0-7 0,-4 0 1 15,2-1-5-15,-2 3 2 0,-5-1 1 0,4 2 1 16,-5 0-2-16,-1-2-4 0,-1 4 0 0,-2-2-3 16,-2 2 3-16,-4 0 2 0,-10 1-2 15,2 1 1-15,-4 4 0 0,-5-1 3 0,4 0-2 16,0 1-1-16,-2 1 2 0,1 3-4 0,2-1 6 16,0 1 0-16,8 0-4 0,1 2 2 15,3 2-10-15,5 1-8 0,-3 3-15 0,5 3-28 16,0 3-45-16,1 5-77 0,-1 4-209 0,0 5-1312 15</inkml:trace>
  <inkml:trace contextRef="#ctx0" brushRef="#br0" timeOffset="4370.7651">4920 6136 1 0,'0'-1'0'0,"3"0"0"15,-2 0 0-15,0-1 81 0,0 2 63 16,0-1-21-16,-1 1-38 0,2 0-30 0,0 0-17 16,1 0-4-16,1 0-3 0,2-1 5 0,-1 1 12 15,1 0 15-15,0 0 15 0,-1 0 16 0,2-1 6 16,-2 1-3-16,2 0-8 0,-2-1-11 16,1 1-15-16,2-2-12 0,-1 1-12 0,-2 1-13 15,3-1-7-15,-2 0-6 0,3-1-5 0,-1 2-2 16,1-2-2-16,0 2-7 0,1 0 4 15,1 0 1-15,-1 0 0 0,3 0 3 0,0 0-4 16,1 2-1-16,-3-2 1 0,3 2 3 16,4-2 1-16,1-2 1 0,1 0 2 0,1 2-6 15,1 0 3-15,0-1 1 0,1 1 1 0,0-1 4 16,0 0-3-16,-2-1-5 0,3 2 1 0,0-1-2 16,-3 1 2-16,0-1 0 0,0 0-1 0,0 1-4 15,-1-1 3-15,1 1-2 0,-3 0 1 0,-2-2 6 16,1 2-4-16,0 0 0 0,2 0-1 15,-4 0-2-15,3-1 0 0,2 1 0 0,-2 0 0 16,0 0-3-16,-2 0 4 0,2 1-2 0,-1-1 0 16,0 0 2-16,2 2-4 0,0-2 1 0,1 1 1 15,-2 1-2-15,1-1 3 0,-2 1 1 0,1-1 1 16,2-1 0-16,1 0 1 0,-2 0 2 16,2 0 0-16,-2 0 5 0,0-1-1 0,2-1 1 15,-2 2 1-15,0-1-2 0,1 0 1 0,0 0 1 16,-2 1 0-16,2-3 0 0,-1 3 2 0,0-1 2 15,1 0 0-15,1 1 7 0,-1-1-5 0,1 0-2 16,0 1-3-16,-1-1-4 0,0 1 3 16,1-2 3-16,1 1-2 0,4-2 1 0,-4 2-3 15,3-2 0-15,0 2 0 0,-3 1 1 16,-2-1 0-16,1 1 2 0,0-1 5 0,2 0 1 16,-2-2 2-16,2 2 1 0,-2 0-3 0,-3 0-1 15,1 0-1-15,-1-1 2 0,4 1-3 0,-3 0-1 16,0 1-4-16,0 0-2 0,1 0-1 15,-3 0-4-15,1-1 1 0,-1 1 0 0,2 0-2 0,3-1 2 16,-1 2-3-16,2-1 0 0,-3 1 2 16,3-1 1-16,-1 0-1 0,1 0 1 0,4 0 0 15,-5 1-3-15,6-1 4 0,-5 0 0 0,7 0 1 16,0-1 1-16,-1 1-1 0,2 0 1 0,0 0 0 16,0 1 1-16,-1 0 0 0,2-1 1 15,0 0 1-15,5 2-2 0,-4-2 0 0,-1 0-2 16,3 1-1-16,-3-1 3 0,-1 1-4 15,-1 0 1-15,1 0 0 0,1 0 0 0,-1 1 0 16,-1-1-2-16,1 1 2 0,-1-1-1 0,-2 2 0 0,1-2 1 16,3 2-3-16,1-2 0 15,-2 1 0-15,1 0 0 0,0-1 2 0,1 1-1 0,-5 0 0 16,6-1 0-16,-2 0 2 0,0 0 1 16,-1 2 0-16,-1-2 1 0,1 1-1 0,-3-2 3 15,1 2 1-15,-3 0-1 0,2 0 1 0,1 1 1 16,-1-3 1-16,-2 0 2 0,3 0 0 15,1 0-2-15,-3-2-2 0,-2 2 0 0,4-1-1 0,-6-1 1 16,5 0 0-16,1 0-3 0,-4 2 0 0,3 0-2 16,-1 0 0-16,-2-1 0 0,1 0 0 15,-1 0 0-15,3-1-2 0,0 1-1 0,-2 0 0 16,4 1 0-16,-1-1-1 0,0 1 1 0,-1-1-1 16,-2 1-1-16,0 0 2 0,-1 0-1 0,3 0 1 15,-1-2 1-15,-1 1-1 0,2 1 0 16,0-1-1-16,0 0 2 0,-3 1-3 0,2 0 0 15,-3 0 1-15,1 1-2 0,2-1 1 0,-1-1 1 16,-2 1 0-16,2-1 1 0,-1 1-1 16,-1 0 0-16,0 0-1 0,-2 1 1 0,0-1 1 15,4 0-1-15,-2 0 1 0,0 1 0 0,3-1 0 16,-1 1-1-16,-1-1 0 0,-1 0 1 16,0 0-1-16,-2 1 0 0,0-1-1 0,2 2 0 15,-2-2 1-15,1 0 1 0,-1 0-1 0,4 0 0 16,-5 0 1-16,2-2 0 0,-1 2 1 0,2-2 3 15,-3 1 4-15,2 0 0 0,-2 0-1 16,1 1 0-16,1-2-3 0,2 1 0 0,-1 0 2 0,2-1-2 16,-2 1 1-16,-1-1-1 0,3 1-1 15,-4 0 0-15,3 0-1 0,0 0 0 0,-1 0 0 16,4-1-3-16,1 1 2 0,-1 0 0 0,0 0 2 16,-1 0 1-16,1 0-3 0,-3-1 0 0,2 1 0 15,2-1 1-15,-1 1-1 0,-1-2 0 16,2 2-1-16,-1 2-1 0,1-2 2 15,-3 1-3-15,2-1 2 0,-2 1 0 0,1 0-2 0,1 0 0 16,3 0 1-16,-1 0-1 0,1 0 0 0,-1 0 1 16,0 0 0-16,1 0-2 0,1 0 1 15,-1 0 2-15,2-2-1 0,1 2 1 16,0 0-2-16,0 0 0 0,-1 0 0 0,0-2 1 0,0 2 1 16,0 0 0-16,1-1 0 0,0 2-3 15,-1-2 2-15,0 1-3 0,-1 0-1 0,0-1 2 16,1 1-2-16,2 0 3 0,1 0 0 0,0 0 0 15,-1 0 0-15,0 0 0 0,1 0 0 0,0 0 0 16,5-1 1-16,-2 1 0 0,0 0 0 16,1-2 0-16,-1 2-1 0,-2-1 0 0,-1 0-1 15,2 0 0-15,3 1 1 0,-4-1 0 0,2 1 0 16,-2 0-1-16,3 0 0 0,0-2 2 16,1 1 0-16,0 1 2 0,-1-1-5 0,0 1 2 15,2-1-1-15,0 2-1 0,2-1 2 0,1 0-1 0,0 1 2 16,0 0-2-16,-3-1 2 0,4 2-1 15,-1-2 1-15,-3 0 3 0,0 1-5 0,-1-1 0 16,1 1 0-16,1 0-5 0,-1 0 7 16,0 1 0-16,-2-2-2 0,-2 2 2 0,4-2-1 15,0 1 0-15,0 0 0 0,0-1 2 0,-2 1-2 16,-1 1-1-16,-2-2 0 0,0 2-3 0,2 1 4 16,-1-2 2-16,-4 0-2 0,1 0 1 0,1 0 0 15,-5 1-1-15,4-1 1 0,-1-1 3 16,-2 0-4-16,0 0-1 0,-1 1 0 0,0-1-5 15,0 1 6-15,3-1 1 0,-2 1-2 0,1-1 4 16,4 0-1-16,-3 0-2 0,4-1 2 16,-6 0 2-16,0 0-4 0,2-2 2 0,-1 2-2 15,-1 0-1-15,-1-1 5 0,1-3-1 0,-2 3 0 16,1 0 1-16,-1-1-4 0,2-1 0 0,4 2-1 16,-2-2 3-16,-3 0-1 0,5 0 0 0,-1 1 0 15,-2 0-5-15,4 0 5 0,1 0-1 0,-2 0 0 16,5 0 7-16,-2-1-8 0,1 2 0 15,-1-1 1-15,1 1-3 0,-1 1 4 0,-3-1 0 16,2-1-1-16,0 2-1 0,-5-2 3 0,1-1 0 16,1 0 0-16,-2 1 0 0,3 0-3 15,-4 1 0-15,1 0 0 0,-1-1 0 0,3 2 0 16,-1 0 0-16,-1 0 0 0,4 0-1 0,-1-1 2 16,2 0-1-16,0 2 1 0,2-1 7 15,0 1-7-15,1 0-2 0,1 0 1 0,-2 0-5 16,0 0 5-16,1-1 1 0,-1 1-1 0,2 0-4 15,1 0 4-15,0 0 1 0,4 0-1 0,-4-2 7 16,6 2-6-16,0 0-1 0,2-1 1 0,0 1-5 16,-1 0 4-16,0 0 2 0,-2-1-1 0,0 0-1 15,3 1 0-15,-3 0 0 0,2 0-1 16,0 0 6-16,-2-2-5 0,0 2 0 0,0-1 1 16,-2 1-7-16,1-1 6 0,2 0 0 0,-6-1 2 15,0 1 0-15,1-1-2 0,-6 1 1 0,-1-1-2 16,0 1 7-16,-4 0-4 0,-5-1 0 15,-6 1-1-15,-1-1-4 0,-6 1 6 0,0 1 3 16,-3-2 6-16,-2 1 0 0,-4 0 4 0,-2 0 1 16,-1 0 1-16,-2 1 5 0,1-1-3 15,-4 1-1-15,2 0-3 0,-1 0-8 0,1 0 3 16,-2 0-3-16,2 1-1 0,0-1 4 0,-1 0-7 16,1 0 0-16,0 0 0 0,0 0 1 0,0 0 1 15,0 0-1-15,0 0 2 0,0-1-7 16,0 1 6-16,0 0-2 0,-1 0-1 0,1 0 1 15,0 0-6-15,0 0-7 0,0 0-28 0,0 0-54 16,-1 1-33-16,0 2-122 0,-5 3-342 0,3 2-1021 16</inkml:trace>
  <inkml:trace contextRef="#ctx0" brushRef="#br0" timeOffset="8640.187">8538 2426 1 0,'2'-5'0'0,"-1"0"0"0,0-2 0 0,4-1 184 16,-3 5 112-16,-1-2-46 0,1 1-51 16,-1 2-28-16,0-2-24 0,2 1 0 0,-2 1 1 15,0 2-1-15,-1-1-1 0,1 1-15 0,-1 0-13 16,0 0-20-16,0 1-22 0,0-1-21 16,0 0-15-16,0 2-8 0,-1-2-7 0,1 0-4 15,0 2-4-15,0-2-2 0,0 1-5 0,0-1-2 16,0 0-5-16,0 2-8 0,-1-1 4 15,1 1 4-15,0 3 2 0,-1 0 10 0,-2 1-3 16,2 3-3-16,0-2 3 0,1 3-1 0,-1-1 3 16,1 0 1-16,-1 0 1 0,1 0 2 0,0 3 3 15,-1-1 3-15,1 2-4 0,0-1 3 0,0-1-1 16,0 1-2-16,-1 2-1 0,1-2-6 16,0 2 0-16,0 0 2 0,0 1 1 0,0 0 1 15,0-2-5-15,0 2 1 0,0 0-8 0,0 2 8 16,0-2-2-16,0 2 1 0,0 0 3 0,0 1-5 15,0 0 0-15,0-2-2 0,0 1 0 0,-1 0-1 16,2-1-2-16,-1 0 3 0,0-1-6 16,0-1 5-16,-1 2 0 0,1-2-2 15,0-1 5-15,1-1-5 0,-1 0 0 0,0 1-3 0,1-1 2 16,-1-1-2-16,1 0 2 0,0 3 3 0,-1-1-5 16,0 1 4-16,0-2-1 0,0 2-1 15,1-2 5-15,-1 1-5 0,0 2 1 0,0-1 1 16,0 2-5-16,-1-1 2 0,1 0-1 0,-1 0 1 15,1 0-1-15,0 1 1 0,0-1 0 16,0 0 1-16,-1-3 4 0,1 3-3 0,0-1 3 16,0 2-6-16,0-2-4 0,0-1 4 0,0-1-4 15,0 2 8-15,0-3 0 0,0 4-1 0,0 1-1 16,0-1-2-16,0 1 1 0,0 1 1 16,0 0 0-16,-1 3-1 0,0 1-2 0,-3 1 2 15,3 0 1-15,0 1 0 0,1-4 0 0,0 2-1 16,0-3-1-16,0 1 1 0,0 2-1 15,0-3-1-15,0-1 0 0,0 0-1 0,0-3-1 0,-1 0 2 16,1 2-1-16,0-1 2 0,0-2 0 0,0 2 0 16,0 1 0-16,0-1 1 0,-1 3-2 15,1 0-2-15,0-3 2 0,-1 3-1 0,1 2 1 16,-1 1 1-16,-2 1 4 0,1 4 1 0,1-2 4 16,-1 1 1-16,0 3-1 0,-3-3-2 0,2 2-4 15,-3-4 0-15,4 1-1 0,-1-4 0 16,2 1 2-16,-3-1-4 0,2-1 0 15,1 0 0-15,-1 1 2 0,0-2-2 0,-2-2 0 0,3 0-1 16,1 0-3-16,0-2 2 0,-1-1 1 16,1 0 1-16,-1-1 3 0,1 3-4 0,-1-3-1 15,1 5 2-15,0-1-4 0,-1 0 4 0,0 1 3 16,-3-1-3-16,4 0-1 0,-1 0 2 16,1 1-2-16,0-1 2 0,-1 1 5 0,1 1-3 15,0 5 1-15,-1-1 0 0,0-1-5 0,0 2 2 16,1-5 2-16,0 2-3 0,-1-2 1 0,1 0 0 15,0-2 2-15,-3 0-2 0,3 2 6 0,-1 1-5 16,0-2 0-16,0 0 2 0,1 1-4 0,0-1 5 16,0-1-2-16,0 1-1 0,-1 1 1 0,0-1-2 15,-4 1 4-15,4 4-3 0,-1 1 6 16,0 0-4-16,-4-1-1 0,3-1 1 0,2 1-5 16,-1-1 2-16,-2 1 1 0,2 5 0 15,-1-2 1-15,-2 0-1 0,3-2 0 0,-1-7-1 16,-3 3 3-16,4-2-2 0,1-1-1 15,-5 3 1-15,3 1-4 0,0-2 4 0,-2 2 1 16,3-3-1-16,0-2 2 0,0 2-3 0,-3-1-1 16,3-1 2-16,1 5-5 0,-2-3 3 0,-3 4 2 15,5 1-1-15,-2-2 2 0,-1 0 1 0,3 0-2 16,0 1 0-16,-2 0 2 0,-2 0-4 0,4-2 0 16,0-4 0-16,1 2 1 0,0-3-1 15,-1 1 0-15,0-2 0 0,1-4-1 0,0 5-1 16,-1-1 3-16,1 0-1 0,-1 0 2 0,-2-1 2 15,3-4-3-15,0 1 1 0,0 0-1 16,0-3 0-16,0 1-1 0,0 0 1 0,0 0-1 16,3 0 0-16,-3 0 1 0,0 0-3 0,1-1 3 15,-1 1-1-15,0 1-1 0,1 0 0 0,-1 6 1 16,0-1-1-16,0 1 0 0,0-1 3 0,0-2-2 16,1-3 0-16,-1-2 1 0,0 1-1 15,1-2 1-15,-1 0 0 0,0-1-1 0,0 0 1 16,0 1-1-16,0 0-1 0,0-2 1 0,0 0 0 15,0-1 0-15,1-1 4 0,-1 0 1 0,0-1 0 16,0 1 2-16,0-2-1 0,0 1-1 0,0 0 1 16,-1 0-2-16,2 0-3 0,-1 0 0 15,0 0-1-15,0 0-2 0,-1 0 2 0,1 0 1 16,0 0-1-16,0 0 1 0,0 0 0 0,0-1 0 16,0 1 1-16,0 0 4 0,0 0 1 0,0 0 5 15,0-1 2-15,0 1 0 0,1 0 5 16,-1-1-2-16,1 0-4 0,-1-2-2 0,0-1-5 15,-1-2-5-15,1-2 0 0,-1 1-1 0,1-1-4 16,0-1-1-16,1 0-7 0,0-2-13 16,3 1-15-16,-2-3-33 0,1 1-52 0,4-4-108 15,3 4-408-15,2-1-1119 0</inkml:trace>
  <inkml:trace contextRef="#ctx0" brushRef="#br0" timeOffset="11006.4157">15899 2074 1 0,'0'-4'0'0,"0"1"0"16,0-1 0-16,-1 1 167 0,1 0 66 0,0-1-21 15,1 1-6-15,-1-3-15 0,1 3-13 0,0-2-10 16,2 0-14-16,-2 2-9 0,-1-2-9 0,1 2 1 16,1-1 0-16,-1 2-5 0,-1 0-1 15,1-1-17-15,-1 3-16 0,0-1-17 0,0 1-13 16,0 0-9-16,0 0-10 0,0 1-14 0,0-1-16 15,0 1-10-15,0-1-7 0,0 2-6 16,0-2-2-16,0 1-10 0,0 0-11 0,0 0-7 16,-1 1 11-16,1 2 13 0,0 3 13 0,0 0 12 15,0 0-5-15,0 4 0 0,1-2 1 0,-1-1 1 16,0 3 4-16,0 0 1 0,0 1-2 0,1-2 1 16,0 2-3-16,2-2 2 0,-2 2 2 15,0-2-2-15,-1 2 0 0,2-1-1 0,-2 2 1 16,0-2 2-16,0 2 3 0,0-1-5 0,0 0 1 15,0 1-2-15,0 1-5 0,0-2 4 0,0 3-3 16,0-1-1-16,-2 2 0 0,1 1-3 16,1-1-1-16,-1 1 2 0,1 2 1 0,0-2 1 15,-3 1-2-15,3-2-2 0,0 1-3 0,3 1 1 16,-3-3 3-16,1 2-1 0,-1-3 3 0,1 2-1 16,-1 0 1-16,2 0 2 0,-2 0 0 15,1 0 1-15,-1 0-4 0,1-2-2 0,0 0-3 16,-1 4 1-16,3-2 2 0,-3 1-1 0,0 1 1 15,0-2 1-15,-3 3 0 0,3 0 0 16,0 1 1-16,0-5-2 0,0 4-1 0,0 1 0 16,0-1-2-16,0 2-2 0,0-2 2 0,0-2 0 15,3 0 3-15,-3 0 0 0,0-2-3 0,0 2 2 16,0-1-2-16,0-1 0 0,0 2 2 16,0 1-3-16,0 0 1 0,-3 1 0 0,3 0 2 15,-1 1 0-15,1 0 1 0,-1 1 1 0,0 0-3 16,-1-2 3-16,1 3-1 0,-3 0-4 0,2-1 1 15,1 2-1-15,-2-1-1 0,1 1 1 0,-2 0 2 16,2-1 0-16,-1 0 1 0,-1-1 3 16,2 1-4-16,0 0 0 0,-1-1 0 15,-1-1-2-15,3 2 4 0,-4-3-1 0,2-1 0 16,1 0-2-16,1-2 1 0,0 0 0 0,0 2-1 16,0-3 3-16,0 2-3 0,-2 1 0 0,2 0 3 0,0 2-1 15,0 1 4-15,1-3-1 0,-1 1-2 16,0 1 3-16,0-2-3 0,0 1 1 0,-3 4 0 15,3 0 0-15,-2 1-1 0,0-1 2 0,-2-1-1 16,4 1-4-16,0-3 3 0,-2 2-1 16,-1-5-4-16,2 4 5 0,-1-1-2 0,-1-1 1 15,2-1 0-15,2-5 0 0,-1 3-3 0,1-3 0 16,-1-1 0-16,1 1-4 0,0-1 5 16,-1 6 0-16,-1-3 1 0,-1 4 4 0,2 0-2 15,0-3-1-15,1-3-1 0,0 3 1 0,-1 1-3 16,1-4 3-16,0 1-2 0,-2 3-4 0,1 3 5 15,-3 1-1-15,1 2 2 0,2-4 3 0,-1 0-3 16,1-3 1-16,-3 3-2 0,3 0 1 0,-2 2 0 16,-3-1 1-16,3 1 1 0,0-3-3 15,-1-2 0-15,3 2 0 0,0-4 0 0,-1 2 2 16,0 1-2-16,-2 0 0 0,2 1 1 0,1 0-3 16,0-4 1-16,1-4-1 0,-1 2-1 0,-1-3 2 15,2 1 0-15,-3 1-2 0,3-1 1 16,-1 0 2-16,1 2-1 0,-2 3 2 0,1 1 1 15,0 4-1-15,-4-2 0 0,3-3-1 16,1 1-1-16,0-3 3 0,-1 1-2 0,1 0-1 0,-3 1 1 16,3 3-3-16,-1-1 3 0,0 0 2 15,-3 0-1-15,4-4-1 0,0 0-1 0,1-3 0 16,0 1 0-16,-1-1 3 0,1 1-3 0,-1 0-1 16,0-1 0-16,1 3-2 0,-1-4 2 0,1 2-1 15,0-1 0-15,0-1-1 0,-1 2 2 16,-2 0 2-16,3 0-2 0,-1-4 4 0,1 4-3 15,-1 1-1-15,-1 4 4 0,1 1-5 0,-3-2 3 16,2 1 1-16,1-5-2 0,1 2 2 0,-1-4-4 16,0 1 1-16,0-1-2 0,0 0 1 15,-3 2 1-15,4 1-1 0,-1 1 2 0,-1 2-3 16,2-1 3-16,-2 0 1 0,1-3-1 16,0 0 3-16,1-2-3 0,-3-1 0 0,2 1-3 15,0-3 4-15,1 4-3 0,-1-2 0 0,1 2 0 16,0 2-4-16,0 1 5 0,-1-1 1 0,1 0-1 15,-1 4 7-15,0-2-7 0,0 3-3 0,-3-4 4 16,4-3-7-16,0 2 5 0,-1-3 0 0,1 1 1 16,0-2-2-16,0 0 2 0,0 1 0 15,0 0-1-15,0-2 7 0,-2 0-7 0,2 2 0 16,-1-2 1-16,1 0-4 0,0 1 3 0,-1-1 0 16,1-1 0-16,-1 3-1 0,1-3 4 0,0 1-2 15,-4 0 2-15,4-1 4 0,0 0-7 16,-1 3 1-16,0 2 0 0,1-1-6 0,-1 0 5 15,1-3 1-15,-1 0 1 0,0-2-1 0,1 3 0 16,-1-4 1-16,1 1-2 0,-1 0 5 16,1-3-3-16,0 1 0 0,0 0 2 0,0-3-3 15,-3 0 5-15,6 0 3 0,-3 0-1 0,0-1 1 16,0 1-1-16,0 0-3 0,0 0 3 0,0 0 3 16,0 0-5-16,0 0 1 0,0 0-1 0,0 0-4 15,0 0 6-15,0-2 2 0,0 0 0 0,0 1 4 16,-3 0 0-16,3 0-2 0,0-3-1 15,-1-3-3-15,0-6-7 0,1-1-8 0,-1-5-11 16,0-1-19-16,1 2-19 0,2-1-28 16,0-1-50-16,5-2-81 0,2 3-227 0,3-1-879 0</inkml:trace>
  <inkml:trace contextRef="#ctx0" brushRef="#br0" timeOffset="12240.9694">8421 1678 1 0,'-1'0'0'0,"0"-1"0"0,0 0 181 0,1 0 60 16,0-1-35-16,0 1-29 0,0 1-31 0,1 1-27 16,-1-1-22-16,0 0-19 0,0 0-13 0,1 2-16 15,0-1-17-15,-1 0-17 0,5 0-6 0,-4 1 15 16,-1-2 10-16,2 3 18 0,-1-1 8 15,0 1-9-15,3 1 0 0,-2 0-1 0,-1 1 4 16,0 1 7-16,-1 1 5 0,1 0 2 0,-1 0-9 16,1 0-10-16,0 3-10 0,2-1-3 0,-1 2 7 15,-1 1 6-15,0 2 3 0,-1 0-7 16,0 1-10-16,1-1-9 0,0 0-7 16,4 2 1-16,-4 0 2 0,0 0 1 0,0 4 5 0,0 0 5 15,0 1 0-15,0 0 4 0,0 3-4 16,2 0-1-16,-1 1 3 0,-2 2 1 0,0 5-1 15,0-1-5-15,-2 0-4 0,2-4-7 16,2 0-3-16,-1-2-3 0,0 0-2 0,1-3 0 16,2 1-1-16,-2-1 1 0,0-1 0 0,-1 1 0 0,0-1-1 15,4 3 0-15,-4-4 1 0,1-1-3 16,-1-1-1-16,0 1-1 0,3-5-1 0,-2 2 1 16,-1-2 2-16,0-3-1 0,0 2-1 0,0-2-2 15,3 1 1-15,-3-3-1 0,0 0 2 16,-1 2-1-16,2-5 4 0,-2 1-1 0,0 1 1 15,0-5 2-15,0 2-2 0,0-2 4 0,0-2-2 16,0 2-1-16,0-2 1 0,0 4-7 0,0-4 5 16,0 0-2-16,-2 1-1 0,2-2 1 15,0 1-2-15,0-1 1 0,0 0 2 0,0-1 4 16,0 1 3-16,-1 0 4 0,1 1 2 0,1-1 3 16,-1 0 8-16,0-1 1 0,0 1 4 15,0-2 2-15,0 2-4 0,0-1 0 0,0 0-8 16,2-2-13-16,-4-3-9 0,2 2-15 0,0-4-16 15,0 1-25-15,2-2-32 0,-2 2-64 0,2-2-131 16,6-1-340-16,0 3-1047 0</inkml:trace>
  <inkml:trace contextRef="#ctx0" brushRef="#br0" timeOffset="19596.4656">8613 2266 1 0,'0'-1'0'0,"0"0"0"0,1-1 0 15,-2 2 0-15,1-2 0 0,0 2 0 0,0 0 0 16,0 0 0-16,-1 0 0 0,1 0 26 0,0-1 76 16,-1 1-3-16,1-1-2 0,-1 1 10 0,0 0 11 15,2 0 19-15,-2-1 20 0,1 0 0 16,-2 0-7-16,-1-1-12 0,3 0-11 0,-1 1-9 16,0-1-3-16,1 0-4 0,-1 0-6 0,0 0-4 15,0-1-14-15,1-1-12 0,-1 1-14 16,1 1-12-16,0 0-11 0,-2 1-8 0,2-1-2 15,0 0 2-15,-2-2 1 0,2 2 1 0,0-2-1 16,0 1-2-16,-1 2-1 0,1-2 0 0,0 1 0 16,-1 0 1-16,1-1-1 0,-1 2 0 15,0-3 0-15,0-1 2 0,0 0 0 0,-2 2-2 16,3-2-3-16,-1 2-7 0,1 0-5 0,0-2 0 16,-1 2-1-16,1-1 0 0,1 2 0 0,-1-2-2 15,0 2 0-15,1-2-1 0,-1-4 4 16,4 3-5-16,-2-1-1 0,-1 0 0 0,1 0-4 15,0 0 3-15,1 1 1 0,-1-1-2 0,-1 0 0 16,1 2-2-16,3-2 0 0,-3 1-1 16,0-2 3-16,-1 1-1 0,3 1-2 0,-2-1-1 15,0 2-4-15,-1-3 3 0,5 2 2 16,-3-2 1-16,5 0 3 0,-4 1-2 0,3-1-1 0,-3 0 0 16,3 0-1-16,1 0 0 0,-3 1-1 15,3 0 0-15,0 0-3 0,0 2 1 0,-2-1 2 0,2 0 0 16,-1 2 2-16,-2-3-2 0,4 3-1 15,-3 0 0-15,-1-1 0 0,3 2 0 0,0-2 2 16,0 0-3-16,0 1-2 0,0 0 3 16,3 0 0-16,-1-1 2 0,-1 2 3 0,2-3-4 15,-3 0-1-15,1 3-1 0,-1-1-2 0,0 0 3 16,-1 0 2-16,2 0 0 0,-1 2-6 16,2-2 2-16,-2 1 2 0,0-1 0 0,2 0 7 15,0 0-7-15,0 2-1 0,3-2 1 0,-1 2-2 16,3 0 2-16,-2 0 1 0,1 1-2 0,0 0-2 15,-3 0 3-15,3 0-1 0,-3 1 1 0,0-1 2 16,0 1-1-16,-1-1-2 0,0 1 1 16,2-1-2-16,-3 1 3 0,2-1 2 0,-1 0-3 15,1 0 0-15,1-1 0 0,0 1-1 0,2-1 4 16,-1 0 4-16,0 0-5 0,2-2-2 0,-3 2 0 16,0 0-6-16,4-1 6 0,-4 2 2 0,3 0-2 15,-2 0 0-15,0 0-2 0,-2 0 1 0,0 2 1 16,0 0 4-16,-1-1-3 0,-1 1-1 15,1-1-1-15,0 0-4 0,0 0 4 0,1 2 2 16,-1-2 0-16,2 1 1 0,1-1-2 0,-2 0-1 16,0 3 1-16,1-3 5 0,-1 0-4 15,1 0-1-15,2 1-1 0,-1-2-6 0,-2 1 7 16,0-1 1-16,1 0-1 0,0 0 2 0,1 0-1 16,-2 0 0-16,2 0 0 0,-1 0 3 15,2 0-2-15,0 0-3 0,-3 0 1 0,0 0-3 16,5 1 1-16,-5 1 3 0,2-2-1 0,-3 1 3 15,1-1-4-15,0 0 0 0,-1 2 1 0,-1-1 2 16,4 0 0-16,-3-1-2 0,-2 2-1 16,5-1-2-16,-1-1 1 0,-1 2 4 0,2-2-3 15,-1 2 4-15,4 1-3 0,-4-2-2 0,0 0 4 16,-1 0-2-16,-1 0 1 0,1 1-1 0,-2-1-1 16,0 1-3-16,2-1 4 0,-2 2 1 0,1-2 0 15,-1 0 4-15,1 0-3 0,-2 0-2 16,0 1 0-16,2-1 0 0,1 1 1 0,-2-2 0 15,1 2-2-15,-3-1-4 0,3-1 6 16,0 0-1-16,0 1 2 0,-1-1 3 0,1 1-6 0,0-1 0 16,-1 2 0-16,0 0 0 0,0-1 0 0,1 2 1 15,1-2-1-15,1 1 0 0,-1 0 1 16,1 0 1-16,0 3 0 0,2-3 4 0,0 0-3 16,-3 1-1-16,0-1 0 0,3 1-4 0,-1 0 5 15,0-2 0-15,-2 1-1 0,6 0 1 0,-5-1 0 16,1 2 3-16,4 0 2 0,-3-1 3 15,3-1-4-15,1 1-3 0,-1 1 2 0,3-2 0 16,-1 0 0-16,2 0 1 0,-3 0-4 0,-2 1-2 16,-2 0 0-16,-1 0 1 0,-3 2-1 15,3-3 2-15,-3 1 1 0,-2-1-2 0,2 1-1 16,0-1-3-16,-3 0 3 0,3 1 1 0,-3-1 1 16,0 0 3-16,0 0-5 0,2 0 0 15,-4 0 1-15,1 2 2 0,0-3 1 0,-2 1-1 0,4 0 4 16,-3-1-3-16,3 1 5 0,1-1 0 0,1-1-2 15,-1 1 0-15,3 0-3 0,-1 0-1 16,1-1 1-16,-1 1 0 0,3 0 0 0,-3 0-4 16,-2 1 0-16,1-1-2 0,1 1 2 15,-3-1 2-15,0 3-1 0,-1-3 1 0,1 1-2 16,0 0-1-16,-1 1 2 0,0-1-1 0,1 0 3 16,1-1 0-16,3 0-2 0,-2 0 2 0,2 0-2 15,0 0 2-15,2 0 1 0,-1-1 1 0,-1 1-1 16,4 0-3-16,-4 0 2 0,0 0-2 15,5 0-1-15,-1 1 2 0,-5-1-2 0,3 0 1 16,-2 0-2-16,-3 0 3 0,-2 0-1 0,2 0 1 16,0 0 1-16,-4-1 0 0,0 1 1 0,1 0-1 15,-1 0 4-15,1-1-1 0,0 1 0 16,1 0-2-16,-4-2 1 0,4 2 2 0,-1-1-3 16,-1-3 4-16,1 3-5 0,-1 0-2 0,2 0 2 15,1 1-1-15,-3-1-2 0,1 1 2 0,-1-2 0 16,1 1-2-16,3 1 1 0,-5 0 0 0,2 0 0 15,-2 1 1-15,0-2-1 0,-1 1 0 16,-2-1-1-16,4 1-1 0,-1 1 1 0,-1-1 1 16,0-1-2-16,4 0 1 0,-2 1 0 0,0-1 1 15,1 1 3-15,0-1 0 0,0-1-2 16,1 2-1-16,-1-1 1 0,1 1-1 0,-1 0 0 16,1-1 0-16,-1 1-2 0,0-1 1 15,3 1 0-15,-3 0 1 0,0 0 0 0,1 0 1 16,-3 0-1-16,3 0-2 0,-5 0 1 0,3 0-1 15,-2 0 0-15,2 0 3 0,-2 0 0 0,1-1-2 16,1 1-1-16,-1 0 1 0,0 0 1 0,1 0 2 16,-3 0-1-16,4-1-2 0,-2 1-1 0,3 0-2 15,-3-2 2-15,2 2 2 0,1 0 0 16,-1-1-1-16,2 1-1 0,1 0 1 0,-2 0 1 16,0 0 0-16,2-3 2 0,-1 3-4 0,0 0 0 15,2 0 2-15,-4 0-1 0,0 0 2 0,-1-1 0 16,0 2-2-16,-1-1 0 0,2-1 2 0,-2 1 1 15,0-2-1-15,-2 1 2 0,1 0-1 16,1 1 0-16,0-2-2 0,-1 2 0 0,2-1 4 16,0-1-1-16,-3 1 3 0,3 0-1 15,-1-1-3-15,-1 1-1 0,0 0 0 0,-1 0 1 0,3-1 0 16,-1 0 0-16,0 1-3 0,2-1 1 0,-3 0 2 16,2 0 1-16,-1 0 1 0,0 1 3 15,-1 0-4-15,0-1 1 0,-2 1 1 0,1 0-4 16,2-2 1-16,-1 2-1 0,-2-1 2 0,3 2-2 15,-2-2 1-15,1 0-1 0,0-2 0 16,2 1 3-16,-1 2-4 0,1-2 1 0,-1 2-1 16,-2-3-1-16,2 2 2 0,0 0-4 0,-2 0 4 15,1 2-2-15,2-1 2 0,-5-1 0 0,3 0 1 16,-1 1-2-16,0-1 1 0,1 0 1 16,-2 1-2-16,1 0 2 0,0-2 0 0,1 2-2 15,0-1 2-15,-1 2-3 0,1-3 2 0,0 2 0 16,-1-1-4-16,0-2 5 0,1 2-3 0,-1 0 1 15,1-1 0-15,-1 2-1 0,2-2 1 16,0 2-1-16,-3-2 1 0,2 3-4 0,-1 0 5 16,2-3-2-16,-2 2-1 0,1-3 4 0,-1 2-4 15,-1 1 2-15,1 1-1 0,-2 0 2 16,1-1-1-16,0-1 1 0,0-1 0 0,2 2-1 16,-1 1 0-16,0-1 2 0,0-1 3 0,1-2-4 15,1 1-1-15,-2 3-2 0,-1-3 0 0,1 1-1 16,1 0 4-16,1 1 0 0,-3 0-3 15,2-1 3-15,-2 1-2 0,1 1 1 0,1 0-2 16,-3-3 5-16,2 2-3 0,0-2 0 0,-1 2 2 16,0 1-5-16,1-2 3 0,0-1 1 0,-1 2 0 15,0-1 3-15,0 0-2 0,1 2-1 0,0-4 0 16,1 1 2-16,-2 0-4 0,1 2 0 16,0-3 0-16,-1 4-4 0,1-2 6 0,2-1-3 15,-1 1-3-15,1-1 7 0,-1 0-5 0,-1 2 4 16,2-1 2-16,-1-2-2 0,-1 3-3 0,1-1 0 15,1 1 3-15,-3 1-4 0,1-3 2 0,1 2 2 16,2-1-4-16,-4 0 4 0,3 0-2 16,-3 1 0-16,0-1 1 0,2-1 0 0,-2 1-1 15,1 0 0-15,1 1 1 0,-1-1-1 16,0 1 3-16,0-3 0 0,1 1 1 0,-1 1-2 16,1-1-1-16,-2 1 1 0,0 0 0 0,0-1 2 15,2 1 0-15,-1 1-1 0,0-3 1 0,-1 3-2 16,0-2 4-16,3 0 2 0,-3 1-1 0,-1 1 2 15,1 0-6-15,1-2 0 0,-2 2-2 0,1-1 3 16,-1 1-1-16,1-1-5 0,0 1 5 0,1 0-6 16,-2 0 4-16,1 0 5 0,0-2-8 15,-1-1 7-15,1 3-7 0,2 0 3 0,-3 0 3 16,1 0-3-16,-1 0 0 0,1-2-2 0,0 2 1 16,-1 1-3-16,2-1 6 0,-2 0-2 15,1 0 1-15,-1-2 0 0,1 2-4 0,0-1 4 16,1 2-6-16,-2 0 4 0,0-3-1 0,1 2 1 15,-1-1 0-15,1 2-1 0,-1-1 2 16,1 0-3-16,1-2 3 0,-1 0 3 0,0 1-7 16,0 1 4-16,1-1 1 0,-2 2-4 0,0-1 6 15,1 0-4-15,0 0-2 0,2 0-1 0,2-3 4 16,-4 2-1-16,1-2 1 0,2 2 2 16,-1-2-8-16,-2 2 3 0,1-1 0 0,1 1 0 15,-1 0 5-15,0-2 0 0,-1 3-3 0,0 0-2 16,0 0 3-16,2-1-2 0,-2 1 3 0,0 0 3 15,-1 0-6-15,3 1 0 0,-3-1 0 0,0 2-3 16,0-3 6-16,1 0-5 0,1 0 1 16,1 1 1-16,1 0-3 0,-2 1 6 0,1-3-5 15,1 0 4-15,-2 0-3 0,2 2-1 0,-2 0 2 16,2 1-2-16,-3 0 1 0,2-1 1 0,0-1 1 16,0 2-3-16,-1 0 1 0,1-1 2 0,-2 1-1 15,3-1-1-15,-4 1 2 0,2-1-1 16,0 1 0-16,0 0-1 0,-1 0 2 0,1 0-2 15,1-2-1-15,0 1 3 0,-1 1-1 0,1 0 2 16,-1-1-3-16,3 0 3 0,0 1-2 16,4-1 0-16,-2 0 4 0,0 2-7 0,-2-2 4 15,0 1-3-15,0 0 0 0,-1-1 2 0,2 1-1 16,-2 0 1-16,2 0 0 0,-4 0 1 16,3 0-2-16,-1 1 0 0,1-1 2 0,-2 2-7 15,0-1 7-15,-1-1-3 0,1 0-2 0,-1 0 6 16,1 0-8-16,-1 1 6 0,2-1-1 0,-1 1 1 15,-2 2 0-15,4-2-6 0,-3 0 3 0,1 1 0 16,-1-1 2-16,1 0 2 0,1 2-3 16,-2-2 5-16,2 1-3 0,-2-1 0 0,1 1 4 15,-2 0-7-15,5 0 4 0,-2 1 1 0,-2-1-4 16,2-1 2-16,-1 1 3 0,-2 1-3 0,1 0 2 16,1 0 0-16,-2-2-4 0,2 0 5 0,-2 1-2 15,1 1-1-15,1-1 2 0,1 0-6 16,-3 1 4-16,1-1-3 0,1 2 4 0,1 1 2 15,-2-2-2-15,2 0 5 0,0 0-6 0,-3 0 1 16,4 2 0-16,-3-2-2 0,1 0 5 0,-1 1-4 16,1 0 1-16,-1-2-2 0,-1 2-1 15,1-2 5-15,-1 2-2 0,1-1 5 0,1 0-8 16,0 0 2-16,-2 0 3 0,0 1-10 0,2 0 7 16,-1-2-6-16,0 4 1 0,0-4 8 15,-1 4-3-15,-1-3 4 0,1-1-4 0,0 2 3 16,0-2-4-16,1 2 0 0,-1-2 3 0,-1 2-7 15,1-2 7-15,1 0-2 0,-1 2 0 16,0-1 5-16,0 2-4 0,0 1 1 0,1-3-2 0,-1 3 0 16,0-3 2-16,1 2-2 0,-1 0 3 0,-1-2-5 15,0 1 4-15,0-2 1 0,0 2-4 16,1-2 4-16,-1 1-2 0,1 0 0 0,2 0 2 16,-2 1-3-16,0-1 0 0,-1 1-1 0,1-1 3 15,-1 0-4-15,2 2 5 0,-2-1-3 0,0 1-1 16,2-2 6-16,-2 3-5 0,1 1 2 15,1 0-1-15,-1 0-1 0,0-2 1 0,0 4 0 16,1-4 2-16,-1 1-3 0,1-1 3 0,0 2-1 16,0-3-3-16,1 2 4 0,-2-2-5 15,4 4 3-15,-3-5 2 0,1 1-3 0,-2 0 1 16,1-1 0-16,1 1 0 0,0 1-1 0,-2-3 3 16,2 1 0-16,0 0-2 0,0-2 3 0,-2 1-4 15,4 2 2-15,-2-1-1 0,0 1 0 16,1-3 3-16,1 2-1 0,-2-1 2 0,3-1-1 15,1 3-1-15,-2-2 0 0,2 2 0 0,-2-2 2 16,3 0-3-16,-1 2 2 0,-1-1 0 0,2-1-1 16,0-1 0-16,0 3-1 0,1-2 1 15,-1 0-1-15,5-1 1 0,-3 1 1 0,0-1-3 16,1 3 4-16,0-2-4 0,-1 0 1 0,3 0 1 16,-3 1-1-16,0-1 0 0,2-2-1 0,-1 4 0 15,1-4 0-15,0 4 1 0,-1-2 1 16,3 2-1-16,1-1 1 0,1 0-2 0,-2-1 0 15,2 0 1-15,-4 2-1 0,1-2 1 16,2-1-1-16,-4 2-1 0,1-3 2 0,2 1 0 0,0 2 1 16,-2-3-1-16,5 4 0 0,-5-3-2 0,0-1 2 15,3 1 1-15,-2 1-2 0,-1-1 2 16,2 1-2-16,-3-1-1 0,3-2 2 0,-4 2-1 16,3-1 2-16,0 2-1 0,0 0-1 0,0-2-1 15,-1 0 0-15,1 1 2 0,-2 0 1 16,2 3 1-16,-2-3-4 0,-1 0 1 0,2-1 1 15,-1 1-2-15,1-1 4 0,3 2-3 0,-2-1-2 16,4 0 1-16,-4 2-1 0,6-3 1 0,-4 1 2 16,1 0 0-16,-2 2 0 0,2-2-1 0,-3-1 0 15,3 1 1-15,-4 0 1 0,3-1-3 16,-2 3 1-16,-1-2-1 0,3-1 2 0,-1 0 2 16,-1-1-1-16,2-1 1 0,-1 2-1 0,-3-1-2 15,-1 0-1-15,3-1 1 0,0-1 1 0,1 1 0 16,-2 3 0-16,2-2-1 0,0 1 0 15,-1-2 0-15,4-1 3 0,-5 1-2 0,6 1 1 16,-5 0-3-16,2 0-1 0,-1-2 1 0,-2 2 1 16,-1 0 0-16,2 2 2 0,-2-2 0 0,-1 1-3 15,0-1 3-15,2-1-1 0,-4 2 0 0,-1-2 2 16,4 1-3-16,-1-2-1 0,2 1 2 16,1 0 0-16,-2 1 2 0,2 1-1 0,-3-2-1 15,2 2-2-15,4-1 0 0,-3-2 2 0,2 2 2 16,0-2-3-16,5 3 0 0,6-1-4 15,0 1 1-15,4 1 4 0,-2-2 0 0,-6 2 2 16,3-2-1-16,-2 0-2 0,-1 0-1 0,-1-3 1 16,2 3 1-16,2-1-1 0,-2 1 1 15,4-1-3-15,-3 1 1 0,2 0 1 0,-2 0 0 16,-3 0 4-16,0-3-2 0,-1 1-2 0,-1 0 1 16,-1-1-1-16,-4 3 2 0,3-2-1 0,-4-1 0 15,4 2-4-15,-5-3 4 0,0 2 0 0,-1 0 1 16,-1 2 3-16,0-2-2 0,0 0-2 15,-1 1 1-15,-1-2-1 0,-2 0 1 0,1 2-2 0,2-1 0 16,1 2-2-16,3-1 0 0,4 1 5 16,2-2 1-16,-1 3 2 0,-2-1-2 0,3 0-4 15,0 0-2-15,-4-3 2 0,3 3 0 0,2 1 1 16,-1-4-2-16,1 4-1 0,-1-2 1 16,2 1 0-16,-3 0 2 0,3-3 3 15,0 3-3-15,0-1-1 0,0 0 0 0,1 0-3 0,-1 1 3 16,0 0 1-16,1-3 0 0,3 2-1 0,-5-2 1 15,1 1 0-15,0-1 0 0,-1 0 6 16,-1 1-5-16,-2-3 0 0,0 1-1 0,0-2-2 16,-2 1 3-16,2 1 2 0,-3-2-1 0,5 2-3 15,-4-1 2-15,0 2-2 0,-5-2 2 16,0 1 8-16,1 1-7 0,1 1-3 0,-1-2 0 16,2 0-10-16,-2 3 9 0,1 0 1 0,-1-1-1 15,1 3 2-15,5-2-2 0,-4 1 0 0,3 0 3 16,-4-3 1-16,0 1-1 0,-1 2 0 0,4-3-4 15,-5 2-3-15,0 1 3 0,-3 0 2 0,3-1 3 16,-1 1 0-16,0-1-3 0,-1 1-1 16,-3-2 0-16,2 1 3 0,2 0-1 0,-5-1 0 15,4 0-1-15,-1 1-4 0,-3 0 2 16,3 1 4-16,-3-1-2 0,5 2 5 0,-3-3-6 16,-3 2 1-16,4-1 0 0,-2-2 0 0,4 3 1 15,-2 0-1-15,-2 0 0 0,1 1-5 16,-4-2 4-16,3 2 0 0,-3 0-1 0,0 2 7 15,-2-2-8-15,1 0-4 0,-2 1-2 0,1-2-4 16,0 2-1-16,0 0 6 0,2 1 1 0,-1 1-3 16,4 1 10-16,-2 0 0 0,-1-1 1 0,3 2 6 15,-3-1-7-15,1-1-1 0,3 3 1 16,-3-5-3-16,0 4 4 0,3 1-1 0,-4-2 0 16,3 0-6-16,-2-1 4 0,-2 0 1 0,1 0 0 15,1 2 7-15,0 0-6 0,-3-3-2 0,2 3 1 16,-1 1-2-16,-1 1 2 0,0-1 1 15,0 0-1-15,0 1-4 0,0-1 3 0,1 3 2 16,-1-4 0-16,0 4 9 0,0-2-7 0,4-1-2 16,-4 1-2-16,1 1-3 0,-1-1 6 15,1 1-1-15,-1 0 0 0,1 0-1 0,-1-1-1 16,0 2 2-16,1-2 1 0,-1 2 5 0,0 0-4 16,0-4-3-16,0 2 1 0,-1 0-4 0,0-1 2 15,1-1 2-15,-1 1 0 0,0 1 1 0,-3-1 0 16,3 0-2-16,1-1 1 0,-2 2 3 15,2 1-3-15,-1-3-1 0,-1 1 0 0,2-1-5 16,-1-1 6-16,1-1 2 0,0 0-1 0,0-2 0 16,0 0-1-16,0 0 1 0,0 0 0 0,0-1 4 15,0 0-3-15,0 0-1 0,0 0 0 0,0 0-1 16,0 0 3-16,0 0 5 0,0-1 3 0,0 1 6 16,0 0 3-16,0-1 3 0,0 1 5 15,0-1 1-15,0 0 1 0,0 0-1 0,0 1-8 16,0-2-15-16,0 1-23 0,-3 0-55 0,1 0-115 15,-3 0-366-15,-8 0-1233 0</inkml:trace>
  <inkml:trace contextRef="#ctx0" brushRef="#br0" timeOffset="21215.1899">9226 1169 1 0,'0'0'0'0,"0"-1"0"0,0 1 0 0,0 0 0 0</inkml:trace>
  <inkml:trace contextRef="#ctx0" brushRef="#br0" timeOffset="23044.3618">9142 1228 1 0,'0'-2'0'0,"-1"-3"0"0,1 0 177 0,0-1 153 16,-1 3-38-16,1-2-41 0,-1 2-45 0,1 1-21 16,0-1-20-16,0 1-14 0,0 1-17 0,0-1-11 15,0 2-19-15,1 0-21 0,-1 0-21 16,0-1-23-16,1 2-13 0,-1 1-8 0,0-1-10 15,0-1-13-15,0 2-15 0,0-1-28 0,0 1 4 16,0 2 13-16,0 1 19 0,0 4 23 0,1 3 10 16,3 0-7-16,-3 2-2 0,1 3 4 15,-1 2-3-15,0 1-2 0,-1-1 4 0,1 0 2 16,-1 0 3-16,0-1 5 0,1 1-1 16,2-2-2-16,-3 1-2 0,1-1 0 0,-1-2 1 15,0-1-2-15,-1-2-4 0,1 1-5 0,0-4-2 16,0 1 2-16,0-3 1 0,0-2 5 0,1-1 1 15,-1-4 3-15,0 1 3 0,0-1-1 16,0 1 6-16,1 2 4 0,-1-3-2 0,0 0-1 16,0-3-7-16,1 3-4 0,-1 0-6 0,0-1-10 15,0 1-17-15,-1-1-31 0,1-1-70 0,-1-2-88 16,0-2-138-16,-2-1-298 0,1-4-803 16</inkml:trace>
  <inkml:trace contextRef="#ctx0" brushRef="#br0" timeOffset="23409.8895">9053 1182 1 0,'4'-5'138'0,"4"-3"185"0,1-3-91 0,-1 4-5 15,2 0-9-15,4 2-48 0,-4 0-53 16,1 1-46-16,1 4-29 0,0 1-14 0,4 3-9 15,-2 1-6-15,4 2 0 0,0 1-1 0,-1 2 2 16,1 3-1-16,0 3-5 0,-1-2 0 16,-3 4-6-16,-2-2-3 0,0 4 2 0,-2-1 1 15,0 1 6-15,-1-1 3 0,0-1 0 16,-4-4 1-16,-3 1 7 0,0-4 9 0,-2 2 4 0,0 0 9 16,-1-3-2-16,0 1 6 0,-1-1 11 15,-2-1 6-15,1-2 3 0,-4 1-1 0,-2-2-3 16,5 0-6-16,-4-1 3 0,-1 0 0 0,-3 0-4 15,-1-1-4-15,-4 1-15 0,0 1-10 0,1 0-7 16,-1-1-9-16,-3 1-7 0,6-1-10 16,-5 0-11-16,1-1-16 0,6-1-22 0,-2 1-35 0,1-1-48 15,7-1-59-15,0-2-98 0,4 1-173 16,1-1-273-16,3 0 215 0</inkml:trace>
  <inkml:trace contextRef="#ctx0" brushRef="#br0" timeOffset="24113.3702">9385 1378 1 0,'5'-2'0'0,"3"-1"0"0,2-1 175 16,4-1 69-16,-2 0-18 0,1 2-46 0,2-1-40 15,-1 2-24-15,-2 1-21 0,0-1-22 16,0 2-13-16,-4 0-10 0,0 0-9 0,2-1 2 15,-1 1 1-15,0 0 0 0,1-2-1 0,-1 0-2 16,0 1-9-16,-4-2 1 0,4 2-1 16,-3 0 3-16,-2 0 10 0,0-3 6 0,0 3 8 0,-2-2 14 15,-2-1 5-15,1 2 2 0,1-2-6 0,-2 1-13 16,0 1-11-16,-2-2-9 0,2 1-5 16,-1 0-8-16,1 0-3 0,-1 0-5 0,-1 1-6 15,1 0-1-15,-4 2-4 0,3-1-6 0,0 1-6 16,-4 0-7-16,2 3-6 0,-5 0 1 15,-2 4 3-15,-3 2 6 0,1-1 4 0,3 2 2 16,-1 1-3-16,4 3 0 0,2 0-4 0,0 0 5 16,3 1 2-16,2-1 1 0,4-2 7 15,0 1-1-15,4-2 7 0,4-1 4 16,0 0 6-16,6-4-1 0,2 0 2 0,2-2 3 0,4-2-5 16,-2-2 4-16,0-1-3 0,2-2-2 0,-1 0 5 15,1-5-2-15,-4 1-2 0,-2-2 3 0,1-2-5 16,-4 0 3-16,-3-3-2 0,2 3-6 0,-2-3-2 15,-4 2-1-15,0 0-1 0,0 0 2 16,-4 2 1-16,-3 0 0 0,-2 2 3 0,-1 0 3 16,0 2 2-16,0 1-7 0,-1 0-6 15,0 0-5-15,-3 2-7 0,0 1-5 0,2 0-9 16,-5 1-10-16,1 1-7 0,-2 1 1 0,-1 2 5 16,-1 2 8-16,-1 1-1 0,3 2 1 0,1 1-1 15,4 0-1-15,0 2 8 0,2 2 4 0,2 1 7 16,2 1 1-16,4-1 1 0,0 1 0 0,5 1-2 15,-1-2 5-15,1 3-2 0,1-1 4 16,0-5 1-16,1 3-1 0,-2-2 1 0,-1 1-5 16,-1-4 2-16,-2-2-2 0,-3 2 0 0,1-4-2 15,-4 0 1-15,2-1 0 0,-1 0-1 16,-2-2 5-16,-1 1-5 0,0-1 2 0,-1 2 5 16,-1 0-3-16,-1 0 7 0,0-2 1 0,0 3-3 15,-4-2 3-15,1 2-4 0,-2-2 2 16,-2 2-4-16,-3 0-3 0,-1-1-10 0,3-1-17 15,-2 0-28-15,2-2-55 0,-3 0-90 0,3-1-129 16,3 0-286-16,2-2-842 0</inkml:trace>
  <inkml:trace contextRef="#ctx0" brushRef="#br0" timeOffset="24355.7324">10105 1399 1036 0,'1'-4'336'0,"-1"-1"-7"15,3 0-67-15,-1 3-39 0,-2 2-41 16,1 0-52-16,-1 0-69 0,0 2-89 0,1 0-28 16,0 2 3-16,1 3 13 0,4 4 42 0,-3-1 13 15,1 4-5-15,1-1 0 0,-3 1 2 0,4 1 5 16,-2 0 0-16,1 0 1 0,-1 0 0 16,-2 0-3-16,4-4 4 0,-3 0-3 0,-2-3 1 15,1 0 0-15,-1-1-7 0,1-2-6 0,-1 1-23 16,-1-1-28-16,0-1-39 0,0-2-56 15,0 0-70-15,-3-1-70 0,0-1-270 0,-6-1-706 16</inkml:trace>
  <inkml:trace contextRef="#ctx0" brushRef="#br0" timeOffset="24498.6942">10007 1205 233 0,'-2'-4'142'0,"2"-1"-68"0,2 1-98 0,-1 3-86 0,1 1-5 16,1 3 3-16,-1 0 25 0,6 1 87 16,3 3 0-16</inkml:trace>
  <inkml:trace contextRef="#ctx0" brushRef="#br0" timeOffset="25032.0909">10469 1305 221 0,'-1'-2'382'0,"-5"-3"-57"0,2-1-59 16,-5 3-52-16,1-3-41 0,-3 4-33 0,-2-1-25 15,-3 3-25-15,-1 2-16 0,1 0-13 16,-2 4-7-16,1 1-6 0,0-1-6 0,0 2-10 0,3 2-11 16,2 1-7-16,3 1-11 0,2 2-1 15,4-3-2-15,3 0 0 0,3 1 7 0,2-1 3 16,5 1 5-16,1-1 7 0,4-1 4 15,3-2 7-15,0-1 1 0,-2 0-2 0,1-3-1 16,-4-1-3-16,-1-2 3 0,-1-2 1 0,-3 0 3 16,1-2-2-16,-1 0 0 0,-4-3 2 0,3 0-6 15,-5-1-3-15,2 1-4 0,-1 0-3 16,-2 0-6-16,-1 0 2 0,0 1-3 0,0-1-5 16,0 1 3-16,-1 3-6 0,1 1 2 0,-1-1 1 15,1 2-8-15,0 0-5 0,0 2-22 0,0-2-30 16,0 1-42-16,0 0 1 0,1 2 20 0,1 2 26 15,1 3 49-15,4 1 3 0,-3 4 1 16,2-2 4-16,-1 2-5 0,1 0 6 0,-2 1-1 16,2-3-1-16,-2 5 1 0,2-1 0 0,-2-1 3 15,0 0 0-15,-1-2 2 0,-3 1-1 0,0-1-2 16,-3-1 1-16,0-2-2 0,-1 0 3 16,2-3 3-16,-2 0 1 0,0-2 2 0,2-1 1 15,0 1 4-15,-4-2 5 0,2-1 3 0,-2 1-1 16,-1 2-3-16,-4-2 0 0,-1 2-9 0,-1-1 3 15,-5-1-5-15,-3 3-4 0,1-4 1 0,0 1-7 16,-2-1-2-16,2-1-6 0,-2 0-6 0,4-1-7 16,2-1-17-16,5 1-24 0,3-3-37 15,3 2-93-15,7-2-162 0,2 0-349 0,8-3-616 16</inkml:trace>
  <inkml:trace contextRef="#ctx0" brushRef="#br0" timeOffset="25529.4771">10660 1346 1023 0,'1'-4'366'15,"0"-1"-52"-15,1-2-60 0,-1 5-20 0,-1 1-34 0,0 1-51 16,0 3-65-16,0-3-76 0,0 4-58 0,0-3-16 16,0 2 6-16,3 1 24 0,-1 4 31 15,1 2 13-15,1-1-1 0,0 0-2 0,0 3 2 16,0-1-5-16,1 1 3 0,-1-1 0 0,2 1 1 15,-1-2 4-15,2 1 3 0,-2-1 9 0,1 1-3 16,-2-2-1-16,1-1 0 0,-1 2-4 16,2-2 5-16,-2-1 3 0,2-1-1 0,1-1 2 15,-1-1 0-15,-1-1 1 0,-2-2 1 16,3-1 5-16,-3 0 0 0,0 0 6 0,3 0 2 0,-1-1-5 16,0-3 3-16,1 1-11 0,0-2-2 15,1-2-2-15,0 1-5 0,0 0 1 0,1-3-6 16,-1 3-3-16,1 1-6 0,-1 1 0 15,-3 1-1-15,1-1-2 0,-2 3 2 0,-2 1-8 0,-1 1-8 16,0-1-10-16,1 4 0 0,1-1 7 0,3 1 8 16,1 4 16-16,1 2-6 0,1-1 1 15,1 2 1-15,1-3-6 0,-3-1 10 0,-1-2-2 16,2 1 2-16,0-4 10 0,2 2 3 0,0-3 9 16,2-1 8-16,-2 0 8 0,4-3-3 15,-1-2 4-15,0-1 0 0,2-3-9 0,-2 0 8 16,0-4-14-16,-1 2 1 0,-4-2 5 0,3 2-11 15,-5-2 4-15,-1-1-5 0,-3 1-4 0,1-2-1 16,-2 2-3-16,-1-2-3 0,-1 3-11 0,-2 1 5 16,1 3-3-16,2 2-9 0,-3-1-4 15,2 6-41-15,0 2-57 0,-5 0-61 0,-1 9-174 16,-5 0-670-16,-3 5-643 0</inkml:trace>
  <inkml:trace contextRef="#ctx0" brushRef="#br0" timeOffset="26378.8008">9424 2370 68 0,'-1'-3'315'0,"-3"0"27"15,1-2-67-15,2 1-41 0,1 1-26 0,-1 0-31 16,1-1-19-16,-1 3-20 0,1-3-20 0,0 1-25 16,1-3-24-16,0 1-16 0,1-2-15 15,5 0-10-15,0-3-8 0,0-1-5 0,6 1 0 16,0-2-4-16,1-4-2 0,4 2-1 0,2-2-3 15,1-1 1-15,0-1 3 0,4 1 2 0,-3-4 1 16,-1 1 5-16,-3 2 8 0,-3 4 9 0,-2-1 11 16,-5 5 9-16,0 0 5 0,-6 5 2 0,1 2-2 15,-3 3-12-15,0 0-14 0,-2 1-22 16,1 0-39-16,-1 0-26 0,-3 4 3 0,-1 5 10 16,-2 2 27-16,-3 7 22 0,-3 0-5 0,2-1-1 15,-1 0-2-15,8-1-3 0,-2 1 3 0,2-2 0 16,2 0 1-16,3 1-2 0,3 0 3 15,1 1 0-15,2-2 1 0,1-1 5 0,2 0-4 16,0-1-1-16,-1-3-1 0,1 2 0 16,-1-2 0-16,-1 1-1 0,-1-3 1 0,-2 0 2 0,2 1-1 15,-1-3 0-15,2 0 1 0,-4 0 0 16,2-1 3-16,-1 0 0 0,-2-1 1 0,2 0-3 16,-1-1 3-16,-2 0 0 0,-1-1 0 0,0 1 2 15,0-3-4-15,0 0-1 0,0-1 1 16,-1 0-1-16,0 0 1 0,-3 0-1 0,0 0-5 15,-2 0-6-15,-4 0-5 0,-4 0-9 0,2-1-15 16,-3-2-24-16,0 0-51 0,0-3-77 16,2 0-122-16,2-2-333 0,2-1-802 0</inkml:trace>
  <inkml:trace contextRef="#ctx0" brushRef="#br0" timeOffset="26643.9976">9865 2021 1551 0,'2'-4'365'0,"-2"-1"-82"0,1 0-79 0,0 3-68 16,-1 3-68-16,0 1-68 0,-1 0-20 0,2 3-2 15,1 6 11-15,-1 2 23 0,1 8 3 16,3 4 8-16,-2 4 3 0,0 2 5 0,1 1 9 16,-4 1-2-16,0 3-1 0,0 1-5 0,-3 5-2 15,-1 2-1-15,0-1 1 0,-2 1 0 16,1-4-1-16,0-4-8 0,3-6-3 0,1-4 1 15,-2-2-4-15,0-3 5 0,2-1-3 0,-1 0-7 16,0-4-9-16,-3 1-15 0,3-2-17 0,-4-4-27 16,2 0-36-16,1-4-51 0,-2-2-68 0,1-1-107 15,-3-4-291-15,2-2-849 0</inkml:trace>
  <inkml:trace contextRef="#ctx0" brushRef="#br0" timeOffset="27297.6812">9896 2295 173 0,'13'-12'482'15,"0"1"-160"-15,4-4-137 0,-2 6-42 0,-1 3-27 16,-4 1-36-16,-4 4-32 0,2 4-30 16,-4 0-13-16,2 1-6 0,-3 3 1 0,3 4 1 15,-3 1 3-15,0 1 2 0,-2 0 0 16,-1 0 3-16,-3 2 5 0,2 0 6 0,-3-2 9 0,-2 1 6 15,2 1 0-15,-4-3 3 0,0 1 6 16,1-1 3-16,-2-1 6 0,0-2-3 0,0-1-7 16,0-1-4-16,1-3-6 0,1 0-3 0,4-1-4 15,2-2 1-15,1-1 3 0,1-1 12 0,-1 0 10 16,1-1 6-16,1 1-6 0,2-1-17 0,3-2-18 16,3-2-15-16,4-3-9 0,2-1 2 15,2 2 0-15,-2 0 3 0,1-1 2 0,1 2 0 16,0 0 1-16,-1 0-2 15,-2 1 2-15,-2-1 3 0,0 0-2 0,-3 0 1 0,0 0-2 16,1 1 0-16,1 1 0 0,-2 0 1 0,1-2 0 16,0 1-4-16,-1 1 1 0,2 1-2 0,-1 0 0 15,-3-2 2-15,2 4 1 0,-2-1 1 0,-3 0-1 16,0 2-2-16,-3 1 1 0,-1 0 1 0,2-2 4 16,-3 2-2-16,0 2 0 0,-3-2-1 15,3 0-2-15,-1 0 3 0,1 0 0 0,0 1-2 16,-1-1-11-16,0 2-18 0,0-2-18 0,0 1 7 15,-4 1 16-15,3 3 21 0,-4 0 21 16,-1 2-3-16,-2 0-4 0,1 2-2 0,-1-2 0 16,-1-1 2-16,5 3-2 0,-4-3-2 0,2 1-2 15,4-1-3-15,-1 2-2 0,1-3 2 0,2-2-2 16,1-1 0-16,0 1 0 0,0 0 1 16,1-1 2-16,-1 1 2 0,4 0 1 0,-1-1 3 0,0 0 5 15,3 2 5-15,-2-1 6 0,6 0 3 16,-1 0-4-16,1 1-1 0,-1-2-4 0,3 0-2 15,-3 1 2-15,0-2-2 0,1 0 0 16,-3 0-2-16,3 1-1 0,-1-1 1 0,2-1-1 16,0 0 2-16,3 0-4 0,-2-3 1 15,-1 2-11-15,5-1-15 0,-4-2-19 0,1 0-31 0,0-2-43 16,0 1-58-16,-3 0-96 0,-3 3-196 16,0-1-472-16,4 0 214 0</inkml:trace>
  <inkml:trace contextRef="#ctx0" brushRef="#br0" timeOffset="28385.6034">10719 2265 1 0,'0'-1'0'16,"-1"-3"5"-16,-1 1 316 0,2 1-46 0,-2 0-31 15,1 1-41-15,-3 0-47 0,1 1-39 16,1 0-36-16,-3 0-24 0,1 0-17 0,2 0 7 16,-3 1 7-16,1 2 8 0,-2 0 6 0,1-1-3 15,-5 4-2-15,2-1-4 0,0 2-1 0,-2 0-4 16,0 3 0-16,-1-1 3 0,1 2-1 15,0 0-6-15,3 2-13 0,-1-3-11 0,2 1-11 16,3 1-5-16,2-2 1 0,2 0 3 0,0 0 3 16,2 0 8-16,3-1 5 0,3 1 4 15,1-3 4-15,3-1 3 0,3-2-4 0,1 0-3 16,1-1-9-16,4-2-14 0,-3-2-10 0,2-2-9 16,-3-1-4-16,0 1-4 0,-4-3 1 15,1 0 0-15,-2-1 0 0,-2 0 9 0,-1 1 2 16,-2-1 5-16,-1 0 5 0,-2 1-1 0,-2 0 4 15,1-1 2-15,-2 3-1 0,0-2 3 0,-2 1 2 16,0-1 3-16,0 0 4 0,0 1 9 16,0 1 10-16,0 0 12 0,-2 1 12 0,1-1-2 0,0 2 3 15,1-1-6-15,-2 1-4 0,1 1-1 16,1 1-14-16,-1 0-13 0,1 1-16 16,0-1-18-16,0 1-16 0,0 0-17 0,0 1-6 15,0 1 1-15,1 4 19 0,0-1 16 0,1 6 11 16,0-1 5-16,1-2-3 0,0 5 2 0,0-3-1 15,-1 2 4-15,0-2-2 0,1 2-2 0,1-2-2 16,-1 0-16-16,0-3-11 0,-2 0-38 0,2-1-50 16,-2-1-68-16,1-3-120 0,-1 1-215 15,-1-4-994-15</inkml:trace>
  <inkml:trace contextRef="#ctx0" brushRef="#br0" timeOffset="28546.6024">10828 2023 589 0,'0'-3'150'0,"2"-1"-89"0,-1 0-39 16,2 2-68-16,-3 2-15 0,2 2-75 0,2 1-309 16,2 3 312-16</inkml:trace>
  <inkml:trace contextRef="#ctx0" brushRef="#br0" timeOffset="28800.9222">11040 2075 1298 0,'3'1'193'0,"-3"0"-137"0,1 2-70 16,0 1 7-16,2 1 42 0,0 5 40 15,0 1-7-15,1 4-6 0,-1 2-1 0,4 1-2 16,-1 2-2-16,-1 2-6 0,-1 0-10 0,-3 2 8 16,0 1 10-16,2 0 7 0,-2 0 9 15,0-2-28-15,2 1-33 0,-2-2-33 0,2-2-47 16,-2-2-36-16,-1-3-61 0,-1 0-68 0,-1-4-95 16,0 0-191-16,-1-2-240 0,1-4 594 0</inkml:trace>
  <inkml:trace contextRef="#ctx0" brushRef="#br0" timeOffset="29064.5829">11091 2313 1 0,'4'-4'346'0,"2"-2"0"16,3-2-100-16,0 2-14 0,-2 0 1 0,3 3-14 16,-1-1-40-16,-2 1-44 0,3 1-36 0,1 1-24 15,2 0-13-15,2-1-8 0,-3 2-2 0,3 0-8 16,-1 3-5-16,-1-1-4 0,0 2-6 15,-3 0-6-15,0 3-8 0,-2-1-7 0,-2 0 1 16,0 2 3-16,-2 3 4 0,0-2 5 0,-1 4 2 16,-1-3 0-16,-2 3 2 0,0 0 3 15,-2-1-1-15,0-1 1 0,1 0-2 0,-1-2-4 16,1-2-8-16,0 0-12 0,0-2-24 0,1-2-43 16,0 2-63-16,1-3-81 0,-1 1-129 0,1-2-292 15,-1-2-725-15</inkml:trace>
  <inkml:trace contextRef="#ctx0" brushRef="#br0" timeOffset="29216.0912">11292 2023 1546 0,'-3'-9'343'0,"0"-3"-115"16,1-2-70-16,2 6-45 0,0-1-29 0,0 6-27 15,0 0-29-15,0 1-70 0,2 4-39 0,0 1-47 16,1 3-141-16,0 7-387 0,0-2-724 0</inkml:trace>
  <inkml:trace contextRef="#ctx0" brushRef="#br0" timeOffset="31546.4176">11731 2125 1 0,'2'-3'0'0,"0"-5"190"0,1 0 157 0,-2 1-30 0,0 0-39 15,-1 3-35-15,0-1-38 0,-1 0-31 16,1 2-22-16,-1 1-30 0,1-3-27 0,0 2-20 16,-1 0-14-16,-1 0-5 0,1 1 2 0,0 0-3 15,1 2-4-15,0-2-9 0,0 2-8 16,-2 0 0-16,2-1-4 0,0 2-5 0,-1 1-5 16,1-2-8-16,-1 1-7 0,0-1-1 0,1 0-3 15,-3 1-6-15,2 0-3 0,0 0 2 0,-3 0 1 16,-3 4 5-16,-3 3 5 0,-3-1-1 0,0 0 1 15,1 4-2-15,1-2-3 0,2 1-2 0,-1 3 1 16,1-2 1-16,-1 1 5 0,2 0-4 16,-2 3-2-16,1-1 0 0,1-1 0 0,-1 4 1 15,0 0 2-15,1 0 0 0,0 2-6 0,2-2 6 16,2-2-1-16,3 0-2 0,-2-2 6 0,7-2-3 16,-3 0-2-16,2-1 3 0,2-1-4 15,0 1 4-15,3-2 0 0,1-1 2 0,1 0 4 16,1-3 0-16,5 0 2 0,1-2 5 0,3-1 2 15,1-2-3-15,6-2-4 0,-2-2-3 0,4-1-3 16,1 0 1-16,-5-1-1 0,1 1-3 16,-5-3-3-16,0 3 1 0,-2 0 1 0,-3 0 0 15,-1-2 7-15,-5 2-4 0,0 3 2 0,-3-2 5 16,-4-1-2-16,0 1 6 0,0 2-2 16,-2-2-1-16,0 0-2 0,-1 0-2 0,-1 1-3 15,-1 0 0-15,-1-1-2 0,1 0-2 0,-2 2-2 16,-2-2-1-16,0 2-5 0,-1 1 1 0,0 0 2 15,-3-1-1-15,-1 2 1 0,-2 0-1 16,-2 2-1-16,3 2 3 0,-6-1 5 0,5 1-3 0,-2 2-5 16,4 1-2-16,3 1-8 0,2-1 2 15,0 3 2-15,3-2 3 0,2 1 3 0,2 2 0 16,3-3 1-16,1 3 4 0,1-1 3 0,2-2 2 16,3 0-1-16,4-2 1 0,-4-1-3 15,5-2 1-15,-2 0 3 0,-2-2 1 0,1-2 2 16,-2 1-1-16,-1-1-1 0,-1-2 2 0,-2 0 6 15,2 1-3-15,-3-2 2 0,0-1-3 16,-1 0-5-16,0-1 4 0,-1 1 1 0,1-1-1 16,-4-3 2-16,1 3-5 0,0 1 1 0,-1 0-2 15,-1 1 1-15,-1 0 1 0,1 1-1 0,-2 0-3 16,1 1-3-16,0 0 3 0,0 0 0 0,1 2 3 16,-1 0-1-16,-2 1-8 0,2 0-14 15,1 1-22-15,-1 0-23 0,-1 2 4 0,1 1 10 16,-1 2 22-16,2 2 21 0,-3 3 3 0,3 0 1 15,1 1 1-15,2-1 4 0,2 0-3 16,2 0 0-16,1-3 2 0,2 0-4 0,1-2 4 16,1-3 2-16,5 0 0 0,-2-2 1 0,2-1 2 15,1-1-1-15,-2-3 0 0,0 1 1 16,0-2-6-16,-2-3-4 0,2 2 0 0,-4-2-3 0,0-4 6 16,-1 1 1-16,1-4-2 0,-2-1 0 0,0 0-1 15,-1-3 3-15,1-1 2 0,-1-3 2 16,-3 1-1-16,-1-3-2 0,0 2-1 0,0-3-1 15,-4 2 2-15,-1-1 2 0,0 1 2 0,-1 3 0 16,-2 5 1-16,-1 0 2 0,1 4 1 0,-1 1 8 16,-1 1 2-16,1 1 0 0,-1 3 0 15,2 1-5-15,-1 3 0 0,0 1-1 0,3 1-10 16,0-1-19-16,1 3-11 0,-4 3-3 0,-1 3 5 16,-3 6 19-16,-2 2 1 0,6 2 1 15,-4 3-2-15,6 2-1 0,-2 6 4 0,2-2 2 16,1 2-1-16,1-1 2 0,1-2 0 0,2 0-2 15,-2-1 1-15,2-2 3 0,0-1 1 0,1-3 0 16,0-3-1-16,1-2-3 0,-1-3-1 16,3-1 2-16,-3-3 2 0,1-2 0 0,0-2 1 15,1 0-1-15,-2 0 3 0,2-2 4 0,-2 0 0 16,1-2 0-16,0 0 2 0,0 0 1 16,1-4 2-16,3 2 2 0,-2-3-4 0,-1-1-3 0,2-2 0 15,1 0-4-15,-3 2 3 0,1-2 0 0,1-1-1 16,-2 2-2-16,-1-2 0 0,0 2-1 15,-1 1-1-15,-1-2 4 0,0 1-1 0,1-3-1 16,-2 3-1-16,0 2-2 0,0 2 2 0,-1-1 1 16,-1 1 2-16,0 3-1 0,-1-2 0 15,-1 2-2-15,2 1-3 0,-2 0-6 0,2 0-15 16,-1 1-22-16,1 1-20 0,-1 0 6 0,0 5 11 16,-2 2 24-16,0 2 19 0,2 2 2 0,1 0-2 15,3 1 0-15,-1 0 1 0,3 1 1 16,1 2 2-16,-1-3 1 0,3 0-2 0,-1-1-3 15,3-4 0-15,0 2-2 0,0-4 4 0,4-1 0 16,-1-1-2-16,2-4 1 0,-1 1 0 16,4-2 1-16,-4-1 1 0,3 0 1 0,-2-3 0 15,0 1-4-15,-3-1 3 0,3-1 1 0,-5-3 0 16,0 0 2-16,1 0-1 0,-1-2-2 0,-1-1 0 16,0-1-2-16,-1 1 3 0,1 0 3 15,-1-1-1-15,-5 0-1 0,3 2 0 0,-3 1-1 16,-3 0 1-16,1 2 1 0,-2 0-2 0,-2-1-1 15,0 3-4-15,-2 0 0 0,0 1-3 0,-1-1-1 16,-2 3-3-16,-1 0-5 0,2 4 1 16,-3 2-2-16,-6 1 5 0,2 3 5 0,-2 0 2 0,1 3 3 15,1-2-4-15,5 1-2 0,1-1 2 16,3 4-1-16,1-2 3 0,3 1 0 0,1-1-3 16,2 1 0-16,3-1 2 0,4-2 2 0,0 0 3 15,4-3 3-15,5-1 0 0,-1-2-2 0,3 0 2 16,1 0-1-16,-1-3-2 0,1 0 0 15,-3 0-3-15,-1-1-1 0,-2-1 1 0,-1 1 1 16,-4-1 1-16,0 1 3 0,0-1-3 0,-4 0-2 16,0 1 1-16,2 0-5 0,-5 1 2 15,2-1-1-15,-2 2-5 0,-2 0 0 0,1 0-3 16,1 3 3-16,1-2 4 0,0 2 0 0,1 0 3 16,-2 3-1-16,1-1 2 0,2 1 4 15,-1-2-3-15,-1 0 0 0,2-1-1 0,-1 0-2 16,0-1 2-16,1 0 2 0,2-1-1 0,-3-1 4 15,0-2 2-15,4 0-2 0,-5-2 1 0,4 0-4 16,2-1 3-16,0-1 0 0,0-2 1 0,0-2 4 16,1 1-5-16,0-2 1 0,-1 0-1 0,2 0-3 15,0 0 2-15,-2 0-3 0,-2 3-1 0,-1-1 1 16,1 3-3-16,-4 3 2 0,3-1 1 16,-4 2-4-16,-2 1 2 0,2 1 0 0,-2 2-3 15,3-2 3-15,0 4-2 0,2 3-2 0,-1 0 5 16,1 1-2-16,-2 1 2 0,1-3 2 15,0 2-1-15,0-1 2 0,-2 0-1 0,3-1 1 16,-2 0 1-16,2-4 4 0,-3 1 3 0,6-2 4 16,-4 1 7-16,2-1 5 0,1-1 1 0,1-2 5 15,-2 0-5-15,4-2-7 0,-2 1-8 16,1-3-27-16,3 2-50 0,-1-4-95 0,1 0-322 16,1-1-1171-16</inkml:trace>
  <inkml:trace contextRef="#ctx0" brushRef="#br0" timeOffset="39498.7605">7907 6921 1 0,'-4'-1'36'16,"2"-1"406"-16,-1-1-58 0,1 1-21 0,2 0-51 0,0 1-52 15,1 0-43-15,0 1-30 0,-1-3-23 16,2 6-28-16,-1-3-21 0,-1 1-19 0,0-1-17 16,0 0-19-16,1 1-12 0,-1-1-8 0,0 0-8 15,0 1-1-15,0-1-7 0,0 1-8 0,0-1-3 16,0 1-5-16,0 0-6 0,0 1-4 15,0-1-4-15,-1-1-1 0,2 3 3 0,1 1 6 16,4 5 3-16,-2 1 3 0,5 2-1 0,0 0-1 16,-1 3 3-16,-1-2-3 0,-1 2 1 0,3-2 1 15,-2-1-2-15,-3-1 0 0,2 0 1 16,-2-3 0-16,2-2 2 0,-1 0 2 0,1-3 6 16,-1 0 7-16,2-2 10 0,1-2 8 0,2-2 5 15,3-4 0-15,5-3-5 0,2-8-11 16,6-3-6-16,8-5-7 0,1-2-5 0,5-3 0 15,0 0-5-15,-2-6-2 0,-3 4-1 0,1 0-1 16,-5 2-1-16,-7 7 3 0,1 3 1 16,-8 2 0-16,0 7 4 0,-6 1 1 0,-3 1 0 0,-4 4 4 15,2 1-2-15,-4 1 3 0,-2 2 0 16,0 0-2-16,0 0 2 0,0 2-4 16,0 0-2-16,0-1-4 0,0 1-2 0,0 0-2 15,0 0-1-15,0 1 1 0,0-1-3 0,-2 0-1 0,2 0-3 16,0 0-3-16,-1 2-3 0,0-2-12 15,1 1-10-15,-3 0-20 0,3 3-26 0,-1 2-30 16,2 1-52-16,2 1-85 0,-1 2-172 16,2 2-616-16,2 0-522 0</inkml:trace>
  <inkml:trace contextRef="#ctx0" brushRef="#br0" timeOffset="40492.8421">15482 6761 147 0,'-2'-5'429'0,"-4"0"-52"0,3-3-53 16,1 0-54-16,1 1-31 0,1 1-47 0,1-1-40 16,0 2-25-16,1 1-20 0,-2 0-25 0,2 2-25 15,3 1-23-15,-4 1-10 0,0 0-7 16,0 0-4-16,-1 1-4 0,0-1-5 0,0 0-1 16,0 0-2-16,-1 2 3 0,2-1 8 0,0 3 3 15,-1 0 6-15,5 3 1 0,-2 0-4 0,-1 3 4 16,5 1 4-16,-4 2-1 0,3 1-1 15,-2 1-2-15,-1 1-3 0,2 0-4 0,-2-1-1 16,2-1-4-16,-1 0-1 0,2-4 2 0,-3 3 0 16,0-2 1-16,2 1 0 0,-2-4-2 0,0-2-1 15,2 1 2-15,-3-1 2 0,1-3 6 0,2-2 7 16,-3-1 13-16,-1 0 18 0,2-1 19 0,4-3 6 16,3-7-10-16,10-7-20 15,7-7-23-15,7-10-13 0,8-8-3 0,13-6-3 0,1-5-1 16,7-5 1-16,3 1-2 0,-3-2-2 15,-3 7 1-15,-6 5-5 0,-5 9-8 0,-7 6-25 16,-7 11-72-16,-10 9-154 0,-2 7-567 0,-7 6-871 16</inkml:trace>
  <inkml:trace contextRef="#ctx0" brushRef="#br0" timeOffset="71913.0857">11191 6798 847 0,'3'-6'332'15,"-1"-3"-17"-15,3-1-49 0,-1 5-13 0,-2 0-13 16,1 4-49-16,-3 1-61 0,0 0-59 16,0 1-46-16,0 1-17 0,0 1-21 0,-1 0 3 15,1 3 7-15,0 3 13 0,0 7 24 0,0 0 7 16,0 6 4-16,-2 3-1 0,0 6-4 0,-2 3-2 15,-3 4-4-15,-2 4 5 0,-1 2-9 0,0 4-2 16,-3 1 0-16,5 2-7 16,-6 0 3-16,5-3-3 0,0-3-3 0,3-5-2 0,1-4-3 15,1-7-1-15,1-5-1 0,0-5 1 16,2-4-3-16,0-3-1 0,0-3 2 0,1-6 6 0,0 0 22 16,-1-3 22-16,1-1 24 0,0-2 6 15,0-4-19-15,-2-2-21 0,1-7-26 0,0-6-13 16,-3-3-5-16,-2-4-1 0,0-5-2 0,-2-2-6 15,0-3 3-15,-3-5-2 0,4-1-1 0,0-3 0 16,-1-2-4-16,2 1-1 0,0-1-1 16,3 3 2-16,3 3-1 0,3 3 2 0,4 2 0 15,2 2-6-15,-1-1 6 0,5 1-3 0,3 1 0 16,2 7 4-16,0 2-8 0,3 3 1 0,2 2-1 16,-1 2 2-16,2 4 2 0,-2 4 1 15,1 4-4-15,-5 2-6 0,1 5 0 0,-2 4 0 16,0 5 0-16,-2 4 11 0,2 4-6 0,-2 6 2 15,0 5 3-15,-3 5-1 0,-3 9 5 16,-3 5 4-16,-3 0 2 0,-3-1-2 0,-3-4 4 16,-2-4-1-16,-3-2 1 0,-1-3 1 0,-1-2-3 15,-2-3 2-15,-2-1-2 0,-1-4-2 0,2-2 6 16,-2-4-2-16,2-3 2 0,0-3 0 16,-2-3 0-16,4-3 4 0,2-2 3 0,1-2 10 0,1-2-6 15,4-4-4-15,2-2-7 0,-1-5-14 16,5-5 3-16,3-3-5 0,6-1 1 0,5-6-2 15,4 1 2-15,-1 0 1 0,7 2 2 0,-2 1 5 16,2 3-5-16,1 2 1 0,-3 4 1 0,-4-1 0 16,0 6 4-16,-1-1 1 0,-3 4 1 15,-3 1-1-15,2 2 0 0,-2 2-2 16,1 3-1-16,2 4 2 0,-2 1-6 0,1 3 2 0,-2 5-2 16,0 3-6-16,-4 2 7 0,-1 1 1 0,-1 5 1 15,-2 0 5-15,1 5-1 0,-5 0 2 16,1-1-1-16,-3 1 4 0,-1-5-4 15,-1-1 0-15,0-3 0 0,-1-4-2 0,-3 0 3 0,-1-3-1 16,0 0-1-16,-3-1-3 0,0-2 1 0,-2-2-1 16,-1-1-1-16,0-2 3 0,3-4-1 15,1-1-1-15,3-2 1 0,0-2-3 0,-2-3 1 16,6-2-1-16,-2-2 0 0,3-3-1 16,1-3-5-16,3 0-5 0,3-2-2 0,6-2-1 15,2-2 1-15,3-2 1 0,2 3-3 0,2-1 2 16,1 1 6-16,-2 2 6 0,3-1 10 0,-2 3 6 15,-1 1 4-15,0 0 2 0,-2 2 0 0,-3 5 1 16,3 0-3-16,-6-1-4 0,-1 6-4 0,2-1-8 16,-2 4 1-16,-2 1-4 0,2 3 0 0,-2 1 0 15,2 3-2-15,0 3 2 0,-1 1 0 16,-2 3 2-16,1 0 2 0,-2 0 1 0,-5 1 0 16,2-3-2-16,-2 3 3 0,0-4 0 0,-2 2 0 15,0-2 4-15,0 0-4 0,0-2 2 16,0-1-3-16,0 0 1 0,-2-3 1 0,2-3 0 15,0 0-1-15,2-2-1 0,-2 0 2 0,0 0 3 16,1-2 4-16,4 0 9 0,1-1-3 16,4-4 1-16,4-1-4 0,1 0-3 0,-3-4 1 15,4 0 3-15,-4-1-1 0,-5 0 0 0,2-2 0 16,-3 3-1-16,0-3-3 0,-3 2 0 0,-1 0-3 16,-2-1-1-16,0 3 0 0,-2 0 0 15,1 0 1-15,-3 3 0 0,-1-4-1 0,-2 2-4 16,1 0-1-16,-1 0 0 0,-2 3-1 0,0-1 3 0,-3 1-2 15,1 0-2-15,1 1 2 16,-1 0-5-16,-1 0 0 0,1 1 1 0,2 2-4 0,-1-2-2 16,2 4-5-16,-2 1-6 0,0 1-12 0,0 4-18 15,-1-1-34-15,1 3-56 0,1 2-106 16,2 2-184-16,3 1-559 0,4-1-559 0</inkml:trace>
  <inkml:trace contextRef="#ctx0" brushRef="#br0" timeOffset="72785.3077">12536 6841 1526 0,'0'-6'315'0,"-4"-2"-26"16,-1-2-58-16,3 0-23 15,-2 5-29-15,-2-2-41 0,2 2-39 0,-2 0-29 0,2 3-29 16,0 1-16-16,1 1-12 0,-7 1-7 15,1 2-2-15,-2 3-1 0,-4 1 1 0,0 2-2 16,-3 5 3-16,1 2 1 0,0-2-2 0,-3 4 2 16,1 2-3-16,1 2 0 0,2 1-2 15,1 1 0-15,5 0 0 0,4 0-1 0,2 0 3 16,6-4-2-16,3 0 3 0,0-1 1 16,2-2 1-16,5 1 5 0,1-5 4 0,1 0 1 0,4-6 5 15,1-1 1-15,-3-2-4 0,4 2 3 0,-2-6-4 16,3-3-3-16,2-1 4 0,4 0-3 15,-6-2-1-15,4 0 1 0,-3-4-7 0,2 1 0 16,-4-1-1-16,2-3-1 0,-2 3 0 0,-2-3 1 16,-1 2-1-16,0-3 0 0,0-1 3 0,-5 2-2 15,3-2 0-15,-4 1 1 0,0-1-1 16,-2-1-1-16,-2 1 2 0,0 0-2 0,-2 1-1 16,0 2 0-16,-4 1-2 0,-1 0-1 0,0 1 2 15,0 2-1-15,-3 2-2 0,-2 2 1 16,2 0-3-16,-2-1-3 0,0 3-2 0,-3 0-3 15,0 2-4-15,-3 2 1 0,-2 1 0 0,-2 2 4 16,-1 4 3-16,-4 3-1 0,1 1 2 0,3 3 1 16,0-2-1-16,5 4 2 0,-2 1 0 15,5 0-1-15,1 3 1 0,5-4 1 0,5 1 0 0,4-2 1 16,4 0 2-16,2-4 0 0,5 0 1 16,2-4 4-16,5-3-2 0,1 0 2 0,4-4 1 15,0-4 0-15,-1-4 0 0,-1 0 1 0,-3-2-1 16,-1-3-1-16,-1-1 3 0,1-4-2 0,-4 0 0 15,0 0 1-15,-3-4-4 0,1 0 1 16,-2 1-1-16,-3 1-3 0,4 1 0 0,-6 2 0 16,0 4-1-16,-1 1 1 0,-2 3 2 0,-6 2 0 15,0 3 1-15,-2 1-1 0,-1 1-5 16,0 1-5-16,1-1-13 0,-1 2-5 0,1 3 3 16,-4 1 3-16,-1 4 12 0,0 2 4 0,0 3 1 15,0 4 2-15,1 0-1 0,2 0 0 0,0 2-1 16,2-3 1-16,1-2 1 0,1-4-1 0,3-1 3 15,0-2-1-15,0-4-2 0,0 0 4 16,3-2 0-16,-2 0 3 0,3-3 4 0,2-3 2 16,1 0-5-16,2-2 3 0,-3-2-6 0,2-2 0 15,0-2 3-15,-1-1-5 0,3-2 3 0,1-3-1 16,1 1-1-16,0-2 0 0,1-1-1 0,-1 1-2 16,-1 1-5-16,4 5 1 0,2-2-1 15,2 3-3-15,-1 2 6 0,3 2-4 0,-1 1 0 16,-5 5 1-16,-1-1 2 0,-8 4-2 15,0 0 1-15,-3 1-1 0,-4 3-3 0,4 3 3 16,0 2 2-16,-3 1-2 0,3 2 7 0,-1 3-3 16,-5 2 0-16,-2-1 3 0,-4 0-3 15,-3 4 2-15,-4 0 5 0,-6 2-1 0,1 2-8 0,-8 1-29 16,-2 4-90-16,-3-1-392 0,-9 0-1221 16</inkml:trace>
  <inkml:trace contextRef="#ctx0" brushRef="#br1" timeOffset="79431.0576">5113 5467 1 0,'0'0'0'0,"0"-1"0"0,0 0 0 15,0 0 0-15,0 1 173 0,2 0 26 16,-2 0-25-16,0 0-28 0,1-1-26 0,-1 1-19 16,0 0-21-16,1 0-14 0,-1 0-6 0,0 0 3 15,0 0 7-15,0 0 16 0,0 1 8 16,1-1 4-16,-1 0 1 0,0 0-9 0,1 0-10 16,-1 0-14-16,0 0-14 0,0 1-15 0,0-1-12 15,0 1-6-15,3-1-7 0,-3 0-1 16,0 0 11-16,1 0 3 0,1 1 5 0,-1-1 3 0,2 0-11 15,-2 0-2-15,1 0-3 0,-2 0 0 0,0 0 0 16,1 0 4-16,-1 0-1 0,0 1 2 16,0-1 2-16,0 0 0 0,0 0 8 0,0 0 2 15,0 0 4-15,0-1 5 0,0 1-1 0,0 0 1 16,0 0-2-16,0 0 3 0,0 0-2 0,-1 0 1 16,1-1-1-16,0 2-11 0,0-1-2 15,0 0-7-15,0 0-4 0,0 0 0 0,0 0-1 16,0 0 1-16,0 0 0 0,-2 0 1 0,2 0-4 15,0 0-3-15,0 1-3 0,0-1-8 16,0 0 0-16,0 0-1 0,0 0-1 0,0 0 1 16,0 0 0-16,0 0 0 0,0-1 1 0,0 1 2 15,0 0-1-15,0 0-3 0,0-1-5 0,0 1-17 16,0-1-9-16,0 0-18 0,0 0-25 0,0-1-53 16,0 1-89-16,0 0-143 0,2-1-363 15,0 0-674-15</inkml:trace>
  <inkml:trace contextRef="#ctx0" brushRef="#br1" timeOffset="81187.5602">12315 3240 43 0,'0'-2'460'0,"2"-1"-73"0,-2 0-42 15,0-1-26-15,0 2-25 0,1 1-44 0,-1 1-41 16,0 1-51-16,0 0-42 0,0 0-40 0,0 1-24 15,0-1-19-15,0 0-11 0,-1 1-4 0,1-2-6 16,0 0-3-16,-2 0-3 0,2 0-3 16,0 1-4-16,0 1-1 0,0-1-3 0,0-1 1 15,0 2 5-15,0 1 3 0,0 0 3 16,2 0 0-16,-2 1 0 0,0-1 0 0,1 0-1 16,-1-1 4-16,0 1-2 0,0-1 0 0,3-2 2 0,-3 0 1 15,0 0 4-15,0 0 7 0,0 0 8 16,0 0 6-16,0 0 4 0,0 0 4 0,0 0 5 15,0 0 3-15,0-2 1 0,0 2-1 0,0-2-3 16,0 2-8-16,0 0-4 0,1-1-11 16,-1-1-11-16,0-1-6 0,-1 1-7 0,1 1 2 15,0-1-1-15,-3 0 0 0,3 2-2 0,0-1 1 16,0 1 2-16,0 1-2 0,-1-1 5 16,1 0-1-16,0 0 0 0,0 0 1 0,-2 0-2 15,2 0 0-15,0 0-1 0,0-1 0 0,0 1-2 16,0 0 1-16,0 0-3 0,0 1 1 0,-1-1 6 15,1 0 1-15,0-1 4 0,0 1 0 0,0-2-5 16,-1 2-1-16,0-1-1 16,1-1-1-16,-1-1-1 0,-1 0 0 0,1 1-2 0,0 1-1 15,-1 1 4-15,2 0-2 0,-1-2 0 0,1 2 1 16,1 0-8-16,-1 0-4 0,2-1-27 0,-2 2-41 16,1 1-65-16,2 2-138 0,1 6-456 15,4 1-946-15</inkml:trace>
  <inkml:trace contextRef="#ctx0" brushRef="#br1" timeOffset="83324.3371">18173 5385 1 0,'-1'-3'393'15,"-1"-1"21"-15,-1 0-83 0,1 1-31 0,0-1-47 16,-2 0-48-16,-1-2-44 0,4 1-52 0,-1 3-41 16,-1 0-36-16,3 1-42 0,-1 1-65 15,1 0-99-15,1 2-212 0,-1 1-1019 0</inkml:trace>
  <inkml:trace contextRef="#ctx0" brushRef="#br1" timeOffset="89415.3391">5028 5482 1 0,'0'0'0'0,"0"2"0"0,0-1 0 15,0-1 0-15,2 0 0 0,-2 0 0 0,0 0 0 16,1 0 0-16,-1 0 0 0,1 0 0 16,3 0 0-16,-1 0 0 0,1-1 0 0,0 1 0 15,0-2 3-15,1 1 146 0,-1 0 12 0,0-2-2 16,0 1-14-16,1 1-22 0,-2-1-23 0,3 1-22 16,-2 0-14-16,-1-1-10 0,3 1-14 0,-3 1-5 15,2-1-11-15,-1 1-6 0,1-1-5 16,-1 0-6-16,-1 1 2 0,4 0 3 0,-4 0 4 15,2-1 3-15,-1 1-2 0,1 0-2 0,-1 0-2 16,2 1-1-16,-2-1 0 0,2 0 2 0,0 0-1 16,-1 0 1-16,-1 1 0 0,2-1 2 0,0 1 4 15,2 0 4-15,-2-1 6 0,0 1 2 16,2-1 7-16,-2 2 2 0,0-2 2 0,3 0 0 16,0 0-1-16,1-2-1 0,-2 2-2 15,1-1-1-15,2 1-7 0,1-1-7 0,-2 0-5 0,1 1-4 16,-3-1 3-16,4 2 0 0,-2-1-2 15,0 0-3-15,0 0-4 0,2-1-2 0,-2 2-3 16,0 0-3-16,1 0 0 0,0 0-2 0,-1 2 2 16,1-1-1-16,-2 0 2 0,2 3-2 0,-1-3 2 15,0 1 1-15,0-2 1 0,1-1 6 16,-1 0 4-16,-1 0 3 0,2 0 3 0,0 2-1 16,-1-4 1-16,1 1 1 0,-2 0 0 0,0-2-1 15,3 2-3-15,0-2-4 0,0 1-1 16,2-1-1-16,-4 2-3 0,2 0-2 0,1-2 0 15,2 2 0-15,-4 0 0 0,1-1-2 0,3 2-1 16,-2-2-2-16,-1 1 0 0,2 1-2 0,-3 0 2 16,0-1-1-16,0 2 1 0,0-1 0 0,-4 0 1 15,0 1 0-15,1-2 0 0,1 1 2 0,-2 0 0 16,0-1 3-16,1 0-1 0,2 1 2 16,0-1 4-16,1-3 3 0,1 1 3 0,0 2 0 15,4-3-3-15,-1 2-2 0,1-2-3 16,1 0-3-16,-2 1-3 0,2-2 1 0,-1 2-1 0,-1-1 0 15,4 0-1-15,-5 0-1 0,3 2 1 16,-3-3 2-16,2 2 0 0,-3 0 0 0,5 0 3 16,-4-1-1-16,4 1 1 0,-3-1 2 0,1-2 0 15,2 4-1-15,-1-2 0 0,-1-1 0 16,3 1 1-16,-1 0 1 0,-1-3-3 16,0 4-2-16,1-2-1 0,-1 1-2 0,-2 0 1 0,5-2 1 15,-2 2-4-15,-1 0 0 0,1 1 0 0,0-2-1 16,2-1 3-16,0 2 0 0,0-1 1 15,1 3-3-15,0-4 1 0,-1-2 2 0,1 1-1 16,-1 0 4-16,1 2 0 0,0-3 0 0,1 3 2 16,0-2-3-16,0 0 1 0,-5 1-1 15,1 1 0-15,0 1 1 0,-2-2 0 0,1-1-2 0,1 4 0 16,-4-2-2-16,4 0-1 0,-1-1 0 16,-2 1 1-16,2 1-4 0,0 0 3 15,-2 0 0-15,3 0 0 0,-1 1 1 0,-1-2-1 0,3 2 0 16,-1-2 0-16,-1-1 6 0,0 1 1 0,2-1-1 15,-1 1 0-15,-2 0-6 0,5 0 3 16,-3-3-1-16,2 3-1 0,-2 0 2 0,-3 1-2 16,2-1-1-16,-3 1 2 0,2-1 0 0,-2 1 1 15,2-1 0-15,-2-1 0 0,1 1-3 0,-1 0 3 16,1-1 0-16,0 1-1 0,1-2 3 16,4 1-4-16,-5 3 0 0,5-2-1 0,-2-2-1 15,-5 3 0-15,5 0 1 0,-6 3 0 0,-1-2-4 16,4 0 4-16,-4-1 0 0,2 0-1 15,-1-1 5-15,3 2-1 0,-2-2 2 0,-1-1 2 16,5-1-2-16,-3 0-2 0,5 0-1 0,-1 0-2 0,0 0-2 16,-1 1 6-16,1-1-3 0,3-1 0 15,-3 1 1-15,1 1-5 0,-2-2 2 0,0 3 2 16,1-2 1-16,-4 1 3 0,5-2-3 16,-3 2-3-16,0 1-1 0,3 0 0 0,-3-1 0 0,-1 1 2 15,0 0 0-15,-2 0 1 0,1-1 1 16,2 2 0-16,-2-2 0 0,3 0 1 0,-3 0-1 15,2-1 1-15,-1 2-2 0,1-2 0 0,3-2 0 16,-3 2-3-16,2-2 3 0,3 1-3 16,0 0 0-16,-1 3-1 0,-1-3 0 0,-2 1 3 15,-4 2 0-15,-2 1 0 0,4 1 0 16,-5-4-1-16,0 3 1 0,1-1 0 0,0-1 2 16,0 3-3-16,0-3 2 0,-1 2-1 0,1-2 1 15,0 0 1-15,1-3 0 0,5 4-3 0,-5-2 1 16,5 0-1-16,-3-1 0 0,4 1-1 0,-4-2 3 15,5-1-3-15,0 2 1 0,1 0-1 16,0-1-2-16,-1 3 2 0,-1-2 1 0,-3 0-2 16,4 3 2-16,-1-2 0 0,-2-1-1 0,2 2 1 15,0-2 3-15,-4 1 0 0,2 1 1 0,-2-1 2 16,2-3-2-16,-2 3 1 0,1-1 0 16,-1 2-2-16,-2-3 0 0,4 1-4 0,-3 2 2 0,1-3 0 15,4-1 2-15,2 0 3 0,-1-1 1 16,2 2 0-16,0 0-2 0,-4 2-2 15,0 0 2-15,-1-1-3 0,2 1-1 0,0 0 1 0,-1-1-2 16,3 2 1-16,-2-4 2 0,2 2-3 16,-3 1-1-16,-1 0 2 0,2-1 0 15,-2 2 0-15,-3-1 2 0,-1 2 1 0,-1-1 1 16,-1 1 0-16,1-1 0 0,1 1-1 0,-1-3 2 16,-1 2-3-16,0 0 1 0,3 0-2 0,-2-1-4 15,0 1 3-15,1-1 1 0,-1-1 0 0,0 2 0 16,1 0-1-16,0-1-3 0,0 0 2 0,-2 0 1 15,0 3 0-15,2-2-2 0,-2 1 0 0,0 1-4 16,1-1 4-16,0 0 2 0,2-2-2 16,4-1 6-16,3-2-5 0,-2 1-1 0,1 2 0 15,-6-1 1-15,-1 3 1 0,1-2 0 0,-2 1 1 16,3 1-2-16,-2-4-2 0,6 2 2 0,-4 0-2 16,4 0 3-16,-3 0-1 0,1 1 0 15,-1 0 3-15,-1-2 0 0,-2 2 0 0,-1 0 0 16,0-1-2-16,-1 2 0 0,3-2-1 0,-1 1 0 15,-2 0 1-15,-1-1 0 0,1 1 0 0,1 1 0 16,-2-2-1-16,0 0-1 0,-1 1 2 16,2 1 1-16,-1-1 0 0,-1 0 0 0,-2 1 0 15,2 1-1-15,0-1 0 0,0 0-1 16,-2-1 1-16,2 2-2 0,2-3-1 0,3-1 0 16,3 1-1-16,-5 1 3 0,0 2-2 0,-1 1 1 15,-1-3 0-15,1 0 0 0,1 0 0 0,2-1 2 16,-1 1-2-16,0 1 0 0,-2 0 0 0,1 1-1 15,-2-2 0-15,-2 2 1 0,1-1 1 0,2 2 0 16,0-2-1-16,-1 2 0 0,0-2 1 16,-3 1 0-16,1 0 1 0,2 0-1 0,0 0-1 15,-1 1-2-15,-2-4 1 0,1 4 3 0,2-2-1 16,-3 2 3-16,0-2-3 0,1-1 1 16,0 0-1-16,0-1 1 0,2 1-1 15,0-1-2-15,1 0 1 0,0 1-2 0,-1 0 2 0,2-1 2 16,-4 2-3-16,4-1 2 0,2-4-2 0,0 3-1 15,3 0 2-15,-3-2 1 0,-2 2 1 0,2 0-1 16,-2-2-1-16,5 2-4 0,-2-3 3 16,4 1 1-16,3 1 0 0,-2-1 4 0,1-2-4 15,-2 3 0-15,1-2 0 0,-6 3 0 0,0 0 1 16,-1 0-1-16,-2 0 2 0,-1 3-4 0,-1-2 2 16,-1 0 1-16,1 0 0 0,0 2 2 15,-1 0-1-15,1-2-3 0,0 0 1 0,-1 1-2 16,1 1 1-16,1-1 2 0,0 0-1 0,1-1-3 15,1 1 3-15,0-1-2 0,0 0 2 0,0 0 3 16,2 0-1-16,-1 0-2 0,-1 2 0 0,3-5-4 16,-3 5 3-16,1-1 3 0,-2 0-2 15,0 3-2-15,-2-3 2 0,-2 1 0 0,-1 1 0 16,1-1 6-16,-1 1-5 0,1-1 1 0,2 1-2 16,-4-2-2-16,2 3 4 0,-2-2-2 0,3 0 0 15,0 2 2-15,1-3-3 0,0 0 1 16,-1-1-1-16,1 2 1 0,0-1-2 0,0 0 0 15,6-1-1-15,-1 1 0 0,0 1 0 16,4-1 3-16,-4 2 1 0,1-1 0 0,1-2-1 16,-2 3 0-16,-2-1 0 0,1 0 0 0,-2 0 1 15,0 2-1-15,0-2 0 0,-2 1-1 0,0 1 0 16,0-2 2-16,-1 2-1 0,2-1 0 16,-3 2 1-16,0-3-2 0,2 1 1 0,2-1 0 15,-4 2 1-15,3 0 0 0,-1-2-3 0,2 2 1 16,-2-1 0-16,0 1-1 0,4 0 1 0,-2 1 2 15,-2-3-2-15,0 3 1 0,-3 0 1 0,0-2-1 16,-2 1 1-16,1 1 0 0,1 0-3 0,3 0 2 16,-3-1-1-16,0 1 2 0,1 0-1 15,1-2 0-15,2 1 0 0,1-2-1 0,0 0 2 16,4-1-2-16,1 2 0 0,2-2-1 0,1 2 0 16,1-2 0-16,-1 2 1 0,-1-2 0 0,1 2 1 15,-3 1 1-15,1 0-1 0,-1-1-2 16,1 2 2-16,-1-3-1 0,0 2 0 0,-1 0 1 15,0 0-2-15,-2 0 0 0,3 1 1 0,0-1 1 16,-3-1 1-16,5 0 1 0,-3 0-1 16,1 0-2-16,-2 1-1 0,-1-1 0 0,-2 2 1 15,0 0 1-15,1 0 0 0,-3 1-2 0,0 0 1 16,-3-1 1-16,1 1 1 0,-3-2 1 0,2 2-1 16,-1-1-1-16,-2 1-1 0,2 0-1 0,-1 0 1 15,-1-1 0-15,1 1 1 0,3 0-1 16,-4 0 1-16,4-1 1 0,1 0-1 0,0-1 4 15,2 1-4-15,0-1-1 0,-2 0 1 0,2 0-2 16,2 1 3-16,0-1-2 0,3 0 0 0,3 1-2 16,1 0 2-16,-3 0 0 0,2-2 2 0,-4 2 2 15,-2 0-3-15,-1 0-1 0,-1 1 0 16,-5-2-2-16,4 2 3 0,-3 0-1 0,0 0-1 16,2 2 2-16,0-2-2 0,-2 0 1 0,3 0 1 15,-2-2 1-15,1 2 1 0,4 0-2 16,-1 0-1-16,0 0-2 0,2 0 3 0,1 0 1 15,1 0-2-15,-2 0 1 0,-2 0 0 0,0 2-1 16,0-1 1-16,-3-2 0 0,-1 2 0 0,1 0-1 16,3-1-1-16,-7 1-3 0,4 1 3 15,-2-1 2-15,0-1 0 0,-1 0 3 0,2 1-3 16,-3-1 0-16,4 1 0 0,-3-1 3 0,2 0-2 16,0 1 0-16,-1-1-1 0,0 0-4 15,1 1 5-15,-2-1 1 0,2 0-1 0,3 1 5 16,-3-1-5-16,0 0-1 0,0 0 0 0,-3 0 0 15,4 0 0-15,-2 0-2 0,-1 0 1 0,1 2-2 16,-3-2 1-16,4 0 4 0,-2 0 1 0,4 0 2 16,1 0-4-16,1 0-1 0,-2 1 0 0,1-1 0 15,-2 0 1-15,1 0 0 0,2 0-1 0,-1 1-6 16,-2-1 5-16,-1 0 1 0,3 0 1 16,1 0 3-16,-1 1-3 0,1-1-2 0,0 2 1 15,0-1-2-15,0 0 2 0,-2 0 1 0,0-1-3 16,-1 2 0-16,4-1 3 0,-3 0-2 15,2 0 3-15,1 0 2 0,-1 2-3 0,1-2 0 16,0 0-1-16,-2 0-5 0,0 0 5 0,1 2 1 16,-4-2-1-16,0 2-2 0,2-1 1 15,3-1 0-15,-2 0 2 0,1 0 7 0,1 0-8 16,-2 0 0-16,1 2-2 0,-3-2-2 0,-1 1 3 16,2-1 2-16,-3 1-1 0,0-1 0 0,0 0 0 15,1 0-1-15,-3 0 1 0,1 3 3 0,-1-3-3 16,2 1-1-16,0 0 0 0,-2 0-4 15,5 1 5-15,-3-1 0 0,2 2 1 0,1-2-1 16,-2 1-1-16,3 1-1 0,-4-1 2 0,4-1 5 16,-2 1-4-16,0 1 0 0,1-1-2 0,1 0-4 15,-2 2 6-15,4-2 0 0,1 0 2 0,-1-1 0 16,0 0-3-16,0 1 0 0,0 0 0 16,-1 0 2-16,0 1-2 0,4-2 0 0,-1 0-2 15,0 2-3-15,-1-1 5 0,1 1-1 0,1-1 2 16,-1 1 4-16,1 2-5 0,-1-4-2 15,-4 2 2-15,3 1-5 0,-3-3 7 0,-1 2-2 16,4 1 0-16,-4-2 0 0,-1 0-2 0,2-1 2 16,0 1 0-16,-3-2 5 0,4 1-5 0,-3 0 2 15,1 3-2-15,1-3 0 0,-3 1 2 16,-1-1-2-16,5 0 0 0,-6 0-4 0,2-1 4 16,1 1-2-16,-1 2 2 0,1-2 2 0,-1 0-1 15,3 2-2-15,-2-1 1 0,2 0 0 0,0 1-1 16,-1-1 1-16,3 1 0 0,-1 0-3 15,-2 1 3-15,3 0 0 0,0-1 0 0,-3 1 4 16,2 1-4-16,0-3-1 0,1 1 1 0,2 1-1 16,-4-1 1-16,2-1 1 0,1 3-1 0,-3-3 0 15,2 1 0-15,-1-1 0 0,0 1-1 0,-1-1 2 16,-1-1 0-16,-1 4-2 0,2-2 1 0,0 0 0 16,1 1 0-16,-1 0 1 0,-1 0-1 15,-1-2-1-15,4 2 1 0,-3 1 0 0,1-1 1 16,0 3 1-16,1-4 0 0,-1 1-3 0,2 1 1 15,-2 1-1-15,0-1 0 0,2-1 1 16,-2 1-1-16,-1-1 1 0,1 1 1 0,-1-1 0 16,3 0 1-16,-2 3 0 0,2-4 0 15,1 3-3-15,-1-2 1 0,2 1-1 0,-2 0-1 16,1 0 3-16,-1 0-1 0,0 1 0 0,2-1 2 16,0-1-1-16,-2 1-1 0,-2 1 0 0,-1-1 0 15,3 1 0-15,0-2 0 0,-1 3 0 0,-2-1-2 16,5 0 2-16,-3 1 0 0,0-1 0 0,2 1 1 15,-1-2-1-15,0 2 1 0,-1-1-1 16,0 0 2-16,3 0-2 0,-1 1 0 0,-2-1 1 16,4 3-2-16,-3-2 3 0,0 0-2 0,0 0 0 15,3-1 1-15,-1 0-2 0,-3 1 1 16,1 0 1-16,1-2-1 0,-1 2 1 0,1-2-1 0,0 0-1 16,0 3 0-16,-1-1 1 0,-1-1 1 0,2 0-1 15,0 0 2-15,-2 0-2 0,2 0 1 16,1 3 0-16,-1-2-1 0,-1-1 0 15,1 1-1-15,-2-1-1 0,1 1 3 0,-1 2-1 16,2-1 2-16,3 0 0 0,-3 0-1 0,2-1-1 16,1 3 0-16,-2-2 1 0,2 0-2 0,1 2 2 15,-2-3 0-15,2 2-2 0,-1 0 1 0,0 2 0 16,-2-3 1-16,4 2 1 0,-5-2 1 16,6 0-4-16,-6 4 3 0,2-3-3 0,2 2 2 15,-4-2 2-15,3 0-2 0,-3 2 0 0,0-2-3 16,1 2 2-16,4-2 0 0,-5 2-1 0,5-3 3 15,-4 3-3-15,2-1 1 0,-1 1 1 16,-1 0-5-16,4-1 6 0,-5 1-2 0,5 0 0 16,-4-2 4-16,-1 3-4 0,3-2 0 0,-2 0 0 15,-2 1 0-15,4-1 1 0,-2 0 0 0,-1 0 0 16,5 2-5-16,-5-2 4 0,0 1-1 0,-1-1 2 16,5 0 5-16,-2-1-5 0,1 3 1 15,0-1-1-15,-5 1-1 0,3-1 1 0,2 1 0 16,-3-1-3-16,0 2-2 0,3-3 5 0,-3 0 0 15,-2-1 0-15,1 0 6 0,1-1-7 0,-2 1 0 16,0-2 2-16,1 2-4 0,1 2 3 16,-1-3 1-16,2 2-2 0,-2-3-2 15,1 2 3-15,-2 0-2 0,0-1 2 0,2 2 4 16,-1-2-5-16,4 2 2 0,-2 0 1 0,-1 3-3 0,4-4 1 16,-2 0 2-16,-2 2-2 0,2-4-3 15,-2 3 6-15,0-1-1 0,-1 0-1 0,1 0 5 16,2-1-7-16,-1 2 0 0,-2 0 1 0,0-1-3 15,1-1 2-15,-2 0 1 0,1 0-1 16,-1-1 1-16,3 4 2 0,-2-4-3 0,-4 0 2 16,3 1 0-16,0 0-1 0,1 0 2 0,2 2 0 15,-2-1-3-15,-1 0 3 0,0 0-2 0,1-1 1 16,0-1 1-16,0 2-2 0,0 0 0 0,-2-3-2 16,1 1 1-16,1 1 1 0,-1 0 1 0,0 1 2 15,2 0-2-15,-1 0 0 0,0-2-2 16,3 0-1-16,-2-1 3 0,-1 2 0 0,0-1-1 15,-1 0 1-15,1 3-1 0,-2-3 0 16,1 2 0-16,1-2-1 0,0 0 1 0,-1 3 0 16,1-3 0-16,0 3 1 0,3-2 0 0,-2 0 0 15,-1 3-1-15,1-1 0 0,0 3 1 0,2-3 1 16,0 3-1-16,-1-1 0 0,4 0 1 16,-5 1-1-16,6-4 0 0,-6-1 1 0,6 2 0 0,-6-2-2 15,5 3 2-15,-4-2-2 0,0 3-1 16,1-2 1-16,-2 1 0 0,6-2 3 0,-4 2 2 15,5-2-2-15,-4-2 3 0,2 3-3 0,3-2 2 16,-2 2 3-16,1-3-2 0,-5 1 2 16,5 0-3-16,-6-1 1 0,5-2 0 0,-1 1-1 15,-3-1-1-15,-2 0-2 0,5-1 1 0,-6 0-2 16,2 0 2-16,2 1 1 0,-1 0-1 0,0 1 0 16,2 0-3-16,-5-2 3 0,0 0-2 15,2-2 1-15,0 3 1 0,0-2-4 0,-3-1 2 16,0 2-1-16,1 0 0 0,-3-2 1 0,-1 2-1 15,-2-2 1-15,2 0-1 0,-3 0 0 0,3-1 1 16,-4 1-3-16,3-1 3 0,-3 3-1 16,4-4 0-16,-4 1 2 0,-1-1-2 0,4 1 1 15,-2-1 2-15,2 0 0 0,-3-1 1 0,-1 1-1 16,4 0 0-16,-4-1-1 0,-1 0 1 16,2 1 0-16,1-1-1 0,-1 0 2 0,-2 2-4 0,4-2 4 15,-2 0 1-15,5 0-1 0,-5 1 1 16,3-1-1-16,-2 0-1 0,2 1-3 0,-2-2 2 15,4 1-1-15,-5 0-1 0,5 0 1 0,-1 1-6 16,-1 0 5-16,3-1 1 0,0 0-2 0,1 1 6 16,-1-1-6-16,1 1 1 0,2 0 0 15,3-1 1-15,-1 2-1 0,-1 1-1 0,0-2 0 16,-1 1-5-16,-1 0 5 0,1 0 0 0,1 0-2 16,0-1 7-16,3 1-5 0,2 1 0 15,-1 0 1-15,-1-2-4 0,1 1 2 0,-4 1 2 16,-1-3 0-16,-1 1-2 0,-2-1 4 0,0-1 2 15,2-1 0-15,-1 1 6 0,1-1-8 16,-3 2-1-16,0-1-1 0,-2 1-1 0,0 0 2 0,0-2 0 16,-2 2-1-16,-1 0-2 0,2-1 1 0,-1 1 0 15,-1 0 2-15,3 0 3 0,2-1-5 16,-4 1 0-16,4 0 0 0,-1 0-7 0,1 0 9 16,-1 0-1-16,3 0 1 0,0 0-2 15,0 0-1-15,1 0 1 0,5 0 0 0,-3-2 5 16,-1 4-5-16,6-2-1 0,-3 0 1 0,0 0-2 15,-3 0 3-15,1 0 1 0,-2-2-1 0,2 2-4 16,-4 0 3-16,-1 0 0 0,-1 0 1 0,4-1 8 16,-2 1-10-16,1-1 1 0,0 1 1 15,-2 0-7-15,2 0 6 0,-1-1 1 0,-2 1-1 16,0-1 3-16,-1 1-1 0,-2-1 0 0,4 1 0 16,-5 0 4-16,0-3-5 0,0 3 0 0,0-1-1 15,-2 1-6-15,2 0 6 0,-1-1 1 16,0 1-1-16,0-1 4 0,-1 0-4 0,1 1 1 15,3 0 0-15,-3 0 4 0,0-3-5 0,4 3 0 16,-3 0 0-16,0-1-9 0,2 1 9 16,0-1 1-16,2 1-2 0,0-1 6 0,-3 0-5 15,5-1 1-15,-1 1 0 0,-2 0 1 0,1-1 0 16,0 0 0-16,-3 1-1 0,3 0-7 0,-1 0 7 16,-2-1-1-16,-1 1-2 0,2 0 8 15,-2 1-8-15,1-1 0 0,4 0 3 0,0 1 0 16,1-3-1-16,0 2 2 0,1 0-3 0,-2 0-6 15,4 1 6-15,-1-1-1 0,-1 1 2 0,3-1 9 16,-1 1-9-16,0 0 0 0,0-2 0 0,1 4-1 16,-1-2 2-16,-1-2 0 0,-2 1-2 0,2 0-3 15,-1-1 4-15,-1 2 1 0,0-3 0 16,0 2 7-16,-2-1-5 0,-1-1 0 0,-2 0 2 16,1 3-6-16,-2-3 4 0,3 1-1 0,-3 0-1 15,0 0-4-15,2 1 4 0,0 0-1 16,-1-1 0-16,1 1 8 0,-2 0-8 0,0 0 0 15,-1 0 0-15,-2 1-5 0,1 0 5 0,-1 0-1 16,0 0 0-16,0 0-1 0,0 0 0 0,-1 0 0 16,0 0-2-16,0 0 1 0,0 0-12 15,-1-1-10-15,-1 1-17 0,-2-2-27 0,-4 2-43 16,-5 0-82-16,-4-1-245 0,-8 1-777 0,1-4-341 16</inkml:trace>
  <inkml:trace contextRef="#ctx0" brushRef="#br1" timeOffset="91034.0996">17857 5942 1 0,'0'0'0'0,"-1"-1"0"0,1-1 0 16,-2 1 0-16,2-1 0 0,-1 1 0 16,-1 0 0-16,2-3 81 0,-1 3 71 0,1-1-13 15,-1-1-5-15,1 2-4 0,-1 0-14 0,1 0-4 16,-2 0-12-16,2 1-22 0,-1-2-14 0,1 2-9 15,0 0-6-15,-2 0 0 0,2 0 2 0,0 0-3 16,0 0-10-16,-1 0-11 0,1 0-17 16,0 2-17-16,-2-2-11 0,2 1-22 0,-1-1-22 15,1 0-13-15,0 1 18 0,-2 1 26 0,0 1 25 16,-1-1 25-16,0 1-8 0,1-1-4 0,1-1 0 16,1 0-4-16,-1-1 4 0,1 0 6 0,0 2 6 15,0-2 12-15,1 0 3 0,-1 0 5 16,0 0 7-16,1 0 1 0,-1 0 5 0,0 0 3 15,0 0 2-15,1 0-8 0,-1 0-5 0,0 0-11 16,0 0-13-16,0 0-5 0,0 0-9 16,0 0-5-16,1 0 0 0,-1 0-3 0,0 0-1 15,0 0 4-15,0 0 3 0,0 0 4 0,1 0 18 16,-1 0 17-16,2 0 23 0,-2 0 30 0,1 0 11 16,1 0 4-16,-2 0-9 0,1 0-18 15,-1 0-15-15,1 0-12 0,-1 0-11 0,1 0-10 16,0 0-4-16,-1 0 13 0,3 0 7 0,4 0 3 15,2 0-4-15,3 0-21 0,2-2-11 16,0 2-5-16,0-1-1 0,1 1 0 0,-1 0-2 16,2-1-2-16,-1 1 0 0,3 0 2 0,3 0 1 15,1 0 6-15,4 1-5 0,1-1 0 0,-1 1 1 16,2 1-2-16,-3-1 3 0,1 2 2 16,-2-2-2-16,-3 0-1 0,3-1 2 0,-3 1 0 15,1-1 1-15,-2 1 1 0,1-1-3 0,-1 0 0 16,1 0 0-16,0-1-1 0,-1 1-2 0,-1-1-3 15,-2 0-2-15,2 0-3 0,-3-2 3 16,0 2 1-16,0-2 1 0,-3 0 3 0,-1 1-2 16,-1 0 0-16,-3-1 2 0,-1 2-5 15,-4-1 7-15,2 1 7 0,-3 1 0 0,-2-1 6 0,0 1-1 16,0-2-2-16,0 4-1 0,0-2 1 0,0 0-4 16,-1 0-1-16,0-2-3 0,1 4-6 15,0-2 3-15,0 0-4 0,-3 0 1 0,3-2 2 16,0 2-4-16,-2 0 1 0,2 0-2 0,0 0 3 15,0 0-2-15,-2 0 0 0,2 0 0 0,0 0-8 16,0-1 2-16,-1-2-2 0,-1 0-3 16,-1 0 3-16,1-1-6 0,0 3-5 0,1 0-15 15,0 1-29-15,1 0-71 0,-1 1-72 0,0 4-222 16,-3 3-1282-16</inkml:trace>
  <inkml:trace contextRef="#ctx0" brushRef="#br1" timeOffset="102455.0136">7995 7174 481 0,'-2'-2'605'0,"-2"1"-328"0,-1-3-16 15,4 4 12-15,2 1-23 0,-1-1-33 0,1 0-49 16,-1 3-46-16,0-2-26 0,3 1-22 0,-3-2-14 16,0 0-6-16,0 0-5 0,0 0-1 15,0 1 0-15,0 1-6 0,1 0-6 0,-1-1-5 16,0-1-8-16,1 1-5 0,-1-1-1 0,0 2-4 15,0-1 0-15,0 0-2 0,0-1-4 0,0 1-3 16,0-1 1-16,0 3 12 0,1 2 11 16,1-2 9-16,-1 1 4 0,1-2-9 0,4 3-2 0,-3-4-3 15,5 2 3-15,0 0 1 0,3 0 3 16,3-1-2-16,4-2 1 0,5 0-5 0,3-2-6 16,3-2-1-16,4-1-5 0,1 0-3 15,3-3 1-15,0 0-4 0,-3-1-2 0,-2 1 1 16,-2-3-3-16,0 3-1 0,-1-1-1 15,-6 1-2-15,2 4 0 0,-9-1 1 0,2 1-2 16,-8 0 0-16,-3 3 3 0,-4-1-1 0,-2 2 2 16,-1 2 5-16,-1-2-1 0,1 0 2 0,-1 1 0 15,0-1-2-15,0 0-2 0,-2 0 1 0,2 0-1 16,0 0-3-16,0 0 4 0,1 0-3 0,0 0-2 16,0 0 1-16,-1 0-10 0,0 0-6 15,-1 0-15-15,-2 2-24 0,2 3-37 0,-6 2-57 16,1 3-124-16,-1 5-459 0,0 2-1010 0</inkml:trace>
  <inkml:trace contextRef="#ctx0" brushRef="#br1" timeOffset="103414.2239">15247 6703 813 0,'1'-3'322'0,"-1"-2"-18"15,0-2-66-15,1 2-5 0,0 3-11 0,0 0-18 16,-1 2-37-16,0 0-39 0,0 2-39 0,-1-2-34 16,1 1-14-16,-1 0-5 0,1 0 4 0,0 0 6 15,0-1-3-15,0 1-3 0,0 1-8 16,0-1-6-16,0 0-8 0,0 0-1 0,0-1-1 16,0 0-1-16,1 1 6 0,0-1-2 15,-1 0 0-15,3 2 4 0,-2-4 0 0,0 2 2 16,0 0 0-16,0 0 9 0,7 2 3 0,-2-1 5 15,9-1 4-15,5 0-12 0,5-3 0 0,6 1-10 16,7-2-7-16,0 1-2 0,2-1-6 16,-3 1 0-16,2-1-2 0,0 0 0 0,-1 0-1 15,-4 0 0-15,-4 0 0 0,1-2-1 0,-2 3 4 16,-7-2-5-16,3 3 1 0,-9 0 1 0,-2 0-6 16,-4 2 4-16,-6-1 1 0,-2 1 2 0,-2 1-2 15,0-1 7-15,-1 0 1 0,0 0-2 16,0 0 6-16,-2 0-4 0,3 0-1 0,-3 2 1 15,2-2-6-15,0 0 3 0,1 0 1 0,-2-2-3 16,-4 4-1-16,4-4-3 16,-3 2-1-16,0 0-1 0,0-1 4 0,0 0-4 0,4 0-1 0,1 1-4 15,-1-2-15-15,0 1-21 0,0 1-42 16,0 1-48-16,-4 4-79 0,0 5-236 16,-10 5-1273-16</inkml:trace>
  <inkml:trace contextRef="#ctx0" brushRef="#br1" timeOffset="107707.7069">3796 4867 1367 0,'0'-7'221'16,"1"-6"0"-16,0-3-10 0,5 2-20 0,1 2-17 16,-3 0-19-16,0 0-24 0,1 3-17 0,-2 1-15 15,-1 2-17-15,2 3-8 0,-2 0-6 0,0 1-8 16,-2 2-7-16,0 2-12 0,-2-2-12 0,2 1-9 16,-2 1-5-16,2-2-7 0,0 1-4 15,0 0-4-15,0 2-3 0,0 3 3 0,0 1 3 16,4 4 3-16,-4 3 3 0,2 2 0 0,-1 1 0 15,2 2 2-15,-1 1 1 0,1 1 1 16,2-1 0-16,-1 1-3 0,0-3-6 0,1 2 3 16,1-4-1-16,1-3 1 0,1-2 8 0,3-3-6 15,-1-2 5-15,2 0 4 0,7-5 4 0,6-4 4 16,6-7 2-16,8-5-2 0,7-7-8 0,7-6-2 16,6-4-6-16,3-1-4 0,4-1 10 15,-1-2 0-15,3-2 5 0,-4 4 5 0,-5-2-3 16,-6 6-4-16,-7 3-1 0,-5 5-1 0,-6 2-2 15,-9 2-1-15,-4 6 2 0,-8 0-1 0,-3 4 3 16,-3 3-3-16,-7 2-1 0,-1 3 2 16,0-1-3-16,-1 2 2 0,1-1 0 0,0 2-5 15,-1-1-2-15,-1 0-1 0,1 0-1 0,1-1-1 16,-1 0 1-16,-3 0-5 0,-1-1-3 0,-1 1-2 16,-2-1-6-16,-1 1-7 0,1 0-12 0,1 0-21 15,0 0-23-15,3 0-34 0,1-1-69 16,0-1-166-16,2 1-769 0,-2-1-644 0</inkml:trace>
  <inkml:trace contextRef="#ctx0" brushRef="#br1" timeOffset="108858.3712">18695 4231 1734 0,'-2'-7'207'16,"2"-4"15"-16,-2-2-52 0,1 1-15 0,1 3-12 15,1 1-42-15,-1 0-23 0,2 1-8 0,-2 1 1 16,3 1-10-16,0-3-7 0,-1 5-8 0,1-2-12 16,-2 1 1-16,1 0-3 15,2 0-3-15,0 1-2 0,-3 3-6 0,0-1-4 0,1 1-3 16,-1 0-2-16,-1 1-2 0,0 1-3 0,-1-1-1 15,2 3-3-15,0 1 6 0,3 3 5 16,-2 0 2-16,3 5 3 0,-2 1 0 0,1-1-3 16,0 1-1-16,-3-1 0 0,2 0-2 15,-2-4 0-15,2 0 0 0,-1-3-1 0,-1-3 2 16,2 1-1-16,0-2 4 0,0-2 6 0,1-1 0 16,3 0 6-16,2-4 0 0,6-6-3 0,8-4-1 15,8-12-6-15,9-11-6 0,7-6-8 0,8-6-2 16,3-3-2-16,3-5-19 0,4-5-23 0,3-2-38 15,5-3-98-15,0 5-248 0,-3 8-1351 16</inkml:trace>
  <inkml:trace contextRef="#ctx0" brushRef="#br0" timeOffset="130415.6073">8303 7177 87 0,'1'-3'444'0,"-1"-4"-80"16,0 0-49-16,1 3-32 0,-1 0-34 15,1 0-27-15,-1 1-23 0,1-1-30 0,-1 3-26 0,0 1-30 16,0 0-30-16,0 1-28 0,0-1-23 16,-1 1-17-16,1 2-15 0,0-1-6 0,0 2 3 15,-1 1 7-15,1 3 9 0,-1 3 8 0,0 2 1 16,-3 3-1-16,1 1 3 0,-3 1 0 16,3 1 0-16,-4 2 1 0,3 1-3 0,-4 1-4 15,2 2-3-15,-3 0-2 0,1-3 0 0,-1 3-1 16,-1-3 3-16,1 0-3 0,0-1-4 15,3-3 0-15,0-3-5 0,4-5 4 0,1-3-1 16,0-4 0-16,1-1 3 0,0-2 9 16,0 0 17-16,1-1 15 0,-1-1 21 0,1 0-1 0,0-1-13 15,0-2-18-15,-1-7-25 0,2-3-8 0,4-2-4 16,-2-3 2-16,4-1-2 0,-1-1 0 16,-1-6 0-16,4-1-3 0,0-3 5 0,5 1-4 15,-2 1 2-15,3-1-2 0,-1 2-1 0,2 2 3 16,2 1-3-16,-5 1 1 0,5 3 0 15,0 1 2-15,-5 2 1 0,5 1 3 0,-3 1 1 16,-1 3 0-16,-2 4-1 0,1 4-1 0,-4 1-4 16,-1 1 2-16,-2 3-2 0,1 2-1 0,1 1-1 15,-1 5-1-15,2 1 2 0,0 4 0 16,-1 2 3-16,2 5-3 0,-4 3 1 0,2 1 0 16,-1 1-2-16,-1 1 4 0,-3 1 0 0,-2-1 0 15,2 0 2-15,-3-1-3 0,1-2 1 16,-2 2-1-16,1-5 3 0,1 1-2 0,1-4 2 15,-2 0 0-15,1 0-6 0,-1-3 7 0,0-1 2 16,4-1 0-16,-2-1 9 0,-1-3-12 0,-1 0-5 16,4-1-11-16,-3-1-12 0,1-3-11 0,2 1-18 15,-3-3-18-15,0 0-31 0,-1-3-41 0,3-2-88 16,0-1-199-16,-2-2-586 0,0-3-487 16</inkml:trace>
  <inkml:trace contextRef="#ctx0" brushRef="#br0" timeOffset="130759.7965">8381 7294 1200 0,'-10'-4'325'0,"-3"0"-23"16,1-1-49-16,0 5-11 0,4 0-35 0,2 2-55 16,5-2-58-16,0 2-43 0,2-1-23 0,0-1-9 15,3 5 6-15,-1-1 11 0,5 1 18 0,3-1 16 16,2-1 4-16,13-2-1 0,5-2-13 0,4-3-16 15,11-2-10-15,-2-2-10 0,3-1-6 0,-3 1-5 16,-1-1 0-16,-2 2-7 0,-3 2 0 16,-2 0-4-16,-5-1-2 0,-6 1 3 0,-2 1 2 15,-4 0 0-15,-1 2 3 0,-6-1-1 0,-3 1 3 16,-2 0 4-16,-4-1 7 0,-2 3 4 0,-1-1 4 16,0 1 2-16,0 0-5 0,-1 1 2 15,1-1-2-15,0 0-5 0,0 0 3 0,-1 0-9 16,0 0-5-16,0-1-5 0,-2 0-1 0,3-1-4 15,-2 0 0-15,1 2 0 0,0 0-8 0,1-1 4 16,-1 1-7-16,0-1-15 0,1 1-20 16,-1 0-48-16,0 0-60 0,-3 0-111 0,2 2-351 15,-3 2-1060-15</inkml:trace>
  <inkml:trace contextRef="#ctx0" brushRef="#br0" timeOffset="132199.4935">15891 6779 1526 0,'0'-1'283'0,"0"0"-8"0,-1 1-100 0,2 1-24 15,-1 2-49-15,0-2-44 0,0 0-33 16,0 1-20-16,0 4 1 0,0 0 6 0,0 3 5 16,-1 3 7-16,0 1 0 0,0 5 6 15,-1 1 4-15,1 1 0 0,-3 3 0 0,2 0-2 16,-2 0 1-16,-1 1-7 0,3-1-2 0,0-3 0 16,0 0-5-16,-2-3 4 0,2 0-1 0,2-5-2 15,-2 1-1-15,1-3-2 0,0 1-2 0,-2-2-2 16,2-1 3-16,1 2-5 0,-1-5 0 0,1-1 0 15,0 1-9-15,0-3 9 16,0-1 3-16,0-1 6 0,0-1 11 0,0 1 10 0,0-1 11 16,0 1 10-16,0-1 3 0,0 0-13 0,0-4-13 15,0-1-14-15,0-2-20 0,0-4 1 16,-1-3-1-16,0 3-2 0,0-5 4 0,-1 0-3 16,2 1-2-16,-1-4 1 0,1 2 2 0,0-2-3 15,0 0 1-15,0-1-1 0,1-1-9 0,1-1 7 16,0 0 0-16,1-1-2 0,3-1 7 0,-2 2-6 15,4-1-4-15,2-1 2 0,0 3-1 16,1-1-2-16,5 0 1 0,-3 5 0 0,5 0-3 16,-3 3 4-16,3 1 0 0,-2 2-1 15,0 0 5-15,1 1-3 0,1 2-1 0,-3 3-2 16,-3 1-5-16,1 3-2 0,0 1 0 0,-2 2 0 16,1 2-4-16,-1 2 7 0,3 2 2 0,-2 3-2 15,1 1 9-15,-3 3-1 0,-1-1 1 16,-2 2 2-16,-2 4-3 0,-3-2-1 0,2 1 2 15,-5 5-1-15,-3-2 0 0,1 1 2 0,-4 0-1 16,-2-3 2-16,-3-3 4 0,0 0-2 0,-1-4 1 16,-1-2 0-16,2 0-4 0,1-1 3 0,1-3 1 15,1-1 0-15,0-2 1 0,6-1 4 0,1-2 3 16,2 0 4-16,0 0 10 0,0-2-4 16,1 1-3-16,-1 0-6 0,0-2-10 0,0-1-1 15,1-2-3-15,-1 1-2 0,1-3 0 0,1 2-3 16,4 0-1-16,-1-1 0 0,2 1 2 15,1-1-3-15,0 1 0 0,3-2 2 0,2 5-6 16,-1-2 3-16,3 0 1 0,-2 3 0 0,-1 1 3 16,0 1 0-16,3 2 0 0,-2 3-2 0,0 1 2 15,3 2 0-15,-4 2 2 0,2-1 0 16,-1 4-3-16,-1 1 4 0,-3 1 0 0,0 1 0 16,-2-3 4-16,0 3-2 0,-3 2-1 0,-1-3 0 15,-4 2 2-15,-3-1 0 0,1-2 1 0,-7 1 2 16,2-2-3-16,-3 1 4 0,0 0 2 0,-5-5 0 15,0 1 4-15,-2 0-1 0,1-3-2 0,2-2-1 16,-4 4-2-16,4-4 4 0,-3-2 0 16,1 0 3-16,3-3-3 0,-3-2 1 0,4 0 1 15,-2 0-3-15,2-3 4 0,2 2-5 0,-1-3-1 16,2 3-2-16,0 2 1 0,0-4-2 0,1 2 0 16,1-1 0-16,3-5-6 0,-1 6-5 15,2 1-22-15,4 0-56 0,0 1-115 0,1 2-225 16,7 2-1171-16</inkml:trace>
  <inkml:trace contextRef="#ctx0" brushRef="#br0" timeOffset="149696.5662">8366 7985 1 0,'0'-2'0'0,"0"-1"59"0,1-3 179 15,-1 3-7-15,0-1-10 0,1 1-18 16,0-1-30-16,-1-2-27 0,1 3-14 0,0-2-15 16,2 1-9-16,-1-3 0 0,-1 1-7 0,0 1-6 15,2 0-1-15,1 1 9 0,-2-2 3 0,-1 1 0 16,0 0-10-16,-1 1-25 0,0 1-18 16,0-3-12-16,-1 1-5 0,0 1 3 0,-1 1-2 15,-2-2 0-15,1 1-3 0,0 2-7 0,-3-4-4 16,3 2-3-16,-5 0 0 0,4-1-1 0,-2 1-2 15,-2 0 0-15,-2 2-4 0,3-1 0 0,-1-1-2 16,-1 2 0-16,-2 1-2 0,0 1 0 16,1 0-1-16,-5 0 1 0,3 0-2 0,-3 1-3 15,-1 1 0-15,-4 3-2 0,3 1 0 16,0 0 1-16,-1 2-1 0,4 3-2 0,-3 0 1 16,5 1-3-16,-2 1 1 0,1 3 0 15,3 0-1-15,1-1 5 0,4 2-2 0,-2-3-1 0,5 1 0 16,2 0-6-16,2-4 4 0,4 0 2 0,0-1 1 15,4-1 2-15,0-3 0 0,7-2 5 16,-4-1 3-16,5-5 4 0,0 1-2 0,-1-3 0 16,3 1-2-16,-2-2-5 0,2-1 4 0,-7 1 2 15,1-1 1-15,-4 2 4 0,-1-1-6 0,-5 0 1 16,4 2-3-16,-5-1 4 0,-2 2-3 16,1-2-5-16,1 3 0 0,-2 1-9 0,-1 0 2 15,0 0-7-15,0 1-10 0,0 1-3 0,0 1-2 16,1-1 5-16,0 4 10 0,0 0 5 15,1 5 2-15,2 0 0 0,-2 3 1 0,0 0-7 16,-1 0 7-16,0 1 0 0,-1 0 3 0,4 2 5 16,-8 0-5-16,3-1 0 0,0 1 0 15,-1 1 2-15,0-4 0 0,-2 1 0 0,3-4-1 16,0 2-5-16,1-4 6 0,0-1-2 0,-1-2-2 16,2-1-5-16,-1-2-26 0,0 1-35 0,2-2-58 15,3 0-91-15,0-4-170 0,4-3-507 16,1-1-524-16</inkml:trace>
  <inkml:trace contextRef="#ctx0" brushRef="#br0" timeOffset="149882.5879">8486 8001 1448 0,'0'-4'284'0,"-4"1"-49"0,3-2-42 15,1 2-6-15,0 2-21 0,0-2-28 0,0 1-46 16,0 2-45-16,0-3-29 0,1 3-20 0,-1 0-12 15,0 0-9-15,4 3-1 0,-3-2 3 16,1 0-25-16,1 2-63 0,4-2-117 0,1-1-254 16,4 2-817-16</inkml:trace>
  <inkml:trace contextRef="#ctx0" brushRef="#br0" timeOffset="150348.5991">8660 7874 1226 0,'0'-2'271'0,"1"2"-22"16,-1 0-10-16,1 2-38 0,0-2-60 0,-1 0-61 15,0 1-52-15,2 1-25 0,5 0-4 0,1 2 6 16,2 2 4-16,3 2-2 0,0-1 3 0,6 6 3 16,-1-2-3-16,3 3 0 0,-3-3-4 15,2 5-2-15,-5-2 1 0,0 3 1 0,-1 0 3 16,-4 1 2-16,-2 1 3 0,0-1 2 0,-3-1 4 15,2 2 1-15,-6-3-2 0,-1-1 2 16,-2 0-7-16,-4-2-5 0,1-2-7 0,-1 0-4 16,-3-1 0-16,1-3 2 0,0-3 6 0,-1-1 2 15,0-2 8-15,0-1 5 0,-1-4-2 0,0 1-2 16,2-4-10-16,-2-3-8 0,3 1-4 16,1-4-1-16,0-1 1 0,4 0-2 0,2-2-5 15,1-1-4-15,5-1 0 0,-1-1 4 0,4 0 4 16,1 0 7-16,2-1 0 0,1 1 3 0,-1 0 3 15,-3 3 7-15,0 0 8 0,-3 0 6 0,1 2 4 16,-4-1 3-16,-1 0 2 0,1 4 1 16,-3-1-1-16,-3 3 2 0,1-1-6 0,0 2-2 15,-4 1-4-15,3 0-9 0,-2 0 4 0,-3 0-5 16,1 2-4-16,-2 1 0 0,-2-1-7 0,0 0-1 16,-2 2 1-16,-2 1 0 0,1 0-3 0,-4 1-2 15,5 1-1-15,-5 1-6 16,3 0 6-16,0 1-5 0,4 0-25 0,1 1-56 0,0 3-124 15,3 0-281-15,3 2-1090 0</inkml:trace>
  <inkml:trace contextRef="#ctx0" brushRef="#br0" timeOffset="151408.6376">15879 7554 803 0,'0'-1'565'15,"1"-3"-178"-15,3-1-99 0,-2 2-64 0,0 1-32 16,-1 1-30-16,-1-1-31 0,0 2-34 0,1-1-30 15,-1 1-23-15,1 0-21 0,-1 1-9 0,0-1-8 16,3 0-4-16,-3 3 1 0,1-1 3 0,0 2 1 16,1 3 5-16,0-3 1 0,2 4-1 0,0 2 3 15,-2 1 6-15,-1 3-2 0,3-2 6 16,-3 4-1-16,-1-2-4 0,0 4 1 0,0-2 0 16,0 0-3-16,0 2 1 15,-1-2 0-15,-2 2-3 0,1-2 1 0,1-1-1 0,-3 1-6 16,0-3 3-16,2-1 0 0,0-1-2 0,0-1 2 15,-3-1 0-15,4-1 0 0,0 0 0 0,0-2 4 16,-1-1-5-16,1 0 0 0,-2-1-1 0,3 1-11 16,0-2-7-16,0 0-19 0,0-2-26 0,3 0-32 15,-3 0-44-15,2-2-74 0,1 1-166 16,5-4-586-16,1-3-620 0</inkml:trace>
  <inkml:trace contextRef="#ctx0" brushRef="#br0" timeOffset="151779.0421">16214 7645 1458 0,'0'-1'338'16,"0"-2"-70"-16,-1 2-51 0,0 2-26 0,1 1-56 16,-1 0-51-16,-1 2-40 0,-3-1-25 0,-4 2 0 15,0 1 10-15,-3 2 4 0,1 3-1 0,-2-1-3 16,2 2-9-16,0-1-8 0,1 1 2 15,3-1-4-15,-1 1-2 0,5-1 0 0,1 2-5 16,-1-4 7-16,6 1 4 0,0-1 5 0,1-3 5 16,3 1 0-16,2-2 1 0,3 0 1 15,-2-3 4-15,3-1-5 0,2-1 0 0,-3-1 0 16,1-1-6-16,-3-2 5 0,1-2 0 0,-3-3-4 16,1 1-2-16,-1 0-2 0,0-3-4 15,-3 2-2-15,1-4-2 0,-4-1-5 0,0 0 0 0,-2 0-2 16,-1 3-6-16,-2-1 1 0,-3 2-3 0,2 0-2 15,-4 2 4-15,-1 1-7 0,1 1 0 0,-1-1 1 16,1 1-2-16,-2 3 0 0,-3-1-2 16,1 3-4-16,1 0-21 0,0 2-14 0,4-1-35 15,4 1-62-15,2 1-74 0,2 1-146 0,5 4-546 16,5 0-486-16</inkml:trace>
  <inkml:trace contextRef="#ctx0" brushRef="#br0" timeOffset="151971.9159">16512 7665 1452 0,'-3'-1'292'0,"3"1"-34"0,-1-1-28 16,0 1-25-16,0 0-36 0,-1 0-46 16,-2-2-52-16,3 2-37 0,1 0-23 15,-1 2-11-15,2-2-13 0,-1 1-2 0,0 0-3 0,0-1-44 16,0 2-69-16,1-1-109 0,4 2-234 0,-1 1-981 15</inkml:trace>
  <inkml:trace contextRef="#ctx0" brushRef="#br0" timeOffset="152248.0505">16739 7556 735 0,'10'0'708'0,"2"-2"-530"16,7 1 0-16,-5 1-9 0,3 1-6 0,-6 1-21 15,-1-1-36-15,-1 1-32 0,-1 2-10 16,2 2-8-16,-1 3-9 0,-2 2-2 0,2 2-8 16,1 0-7-16,-5 3-3 0,-2 3-3 0,-2 1 1 15,-5 1 5-15,0 2 0 0,-7-1 3 16,2 1-5-16,-2-3 1 0,-2-3-1 0,0-2-1 16,0-2 1-16,3-3-5 0,-1-1-1 0,1-3-3 15,6-1-8-15,-1-2-2 0,4-1-2 0,2-2 1 16,3-1 21-16,3 1 7 0,8-1 3 15,8 0 0-15,14-1-18 0,5 0-10 0,9 0-24 0,2 1-80 16,8-1-160-16,6 2-569 0,5 2-837 16</inkml:trace>
  <inkml:trace contextRef="#ctx0" brushRef="#br0" timeOffset="158689.3469">9213 7786 893 0,'-1'-2'753'0,"0"0"-520"0,-1 1-67 0,1 1-12 15,1 1-13-15,-1 0-20 0,1 0-28 0,0 0-39 16,-3 2-28-16,2 1-11 0,0 0-1 16,-1 1 2-16,0-2-1 0,0 4 2 0,0 0 0 15,0-1-1-15,1-1 3 0,1 2 0 0,0 1 2 16,0-1 0-16,0 1-5 0,0 0 2 0,1-1-2 15,1-1-2-15,2-3 3 0,-3 3 1 0,1-2 4 16,-1-2 8-16,1-1 5 0,3 1 2 16,-2-2-1-16,3 1-1 0,-1 1-8 0,4-4-2 15,1 0-2-15,0 0-3 0,1-3-2 0,2 1 0 16,1-3-2-16,-3 2 0 0,-1-3 3 16,2-1-2-16,-2 1 1 0,-1-2 0 0,1 0-7 15,-2 0 1-15,-3-3-1 0,1 2-1 0,-3-4 3 16,-1 4-3-16,3-2-2 0,-4 1 0 15,0 0-3-15,-1 2 1 0,0-3-1 0,-1 3-1 16,0 0-3-16,-5-1 1 0,4 1 0 0,-1 1 0 16,-3 0 2-16,2 0-1 0,-3 3-2 0,-2 1 0 15,4 2 0-15,-3-3 0 0,0 4 0 16,-2-1 0-16,0 2-2 0,1 0 2 16,-1 1-2-16,2 1-1 0,-4 0 2 0,0 3-3 0,2 4 1 15,-2 0 0-15,-3 3 0 0,2 1 1 16,-1 1 2-16,-2 1 0 0,4 3-2 0,0 0 1 15,-1 1-1-15,-1 4 1 0,3-1 2 0,0 2-2 16,2 2 0-16,0-1 1 0,5 4-2 0,-1-1 1 16,4-1 0-16,2-2 0 0,3-2 2 15,0-5-3-15,4 1 1 0,1-2-2 0,3-5 2 16,-1 0 2-16,-1-2-1 0,6-2 4 0,-3 0-2 16,1-2 3-16,4-4 4 0,2 0-2 0,1-2 6 15,0-1-6-15,4-3-2 0,-3 0-2 0,1-3-2 16,-4 0 7-16,1-3-2 0,-1 1 2 0,-5-1-7 15,4 0 0-15,-6-1 2 0,5-1-1 16,-5-1 1-16,-1 3-2 0,-1-1-2 16,-1 1-1-16,-5-2 3 0,3 0 1 0,-3-1-1 0,1 2 2 15,-2 0-3-15,-2 1 0 0,1-3 2 0,0 1-1 16,-2 1 1-16,0 2 0 0,-2 0-2 16,0 2-1-16,1 0 2 0,-1 2-1 0,1 1 0 15,-3 2 1-15,1 0-2 0,2-1-1 0,0 1 0 16,-1 2-2-16,-1-2-2 0,0 3-6 15,1 3-5-15,-5 0-1 0,3 3 1 0,-5 1 4 16,1 0 6-16,3 4 2 0,-2 0-1 0,-2 3 3 16,4-1 0-16,-1 2 0 0,3-1 2 0,0 1 0 15,0 2 0-15,2 0-1 0,0-2-2 0,2 0 3 16,-1-1 1-16,4-2 2 0,2-4 1 16,0 3-2-16,1-4 0 0,2-2 1 0,0-3 4 15,2 0 1-15,2 0 0 0,2-6-1 0,-2 3-7 16,5-6 7-16,-1-1 0 0,-2-1 0 0,5-1 4 15,-3-3-6-15,-3 1 0 0,3-3-1 16,-6-1 0-16,0 1-1 0,3 1-2 0,-4 3 1 16,-2 1-2-16,2-1 1 0,-2 3 1 15,-1-1-1-15,-3 3 2 0,4 0-3 0,-5 3-1 0,1 0-2 16,-1 1 0-16,-1 0-3 0,-1 2-5 16,-1 0 0-16,1 3-4 0,2 0 3 0,2-1 3 15,0 3 2-15,2-1 6 0,-1 3-2 0,-2 1 2 16,3 0-1-16,-2 0 0 0,1 2 1 0,0-2 0 15,-2 3 2-15,-1-2-1 0,3 0 0 16,-3 0 1-16,2-2 0 0,0-1 2 0,-3 1-3 16,4-2 2-16,-3-3-1 0,3 1 1 0,-3-2 4 15,0-1 0-15,1-1 3 0,0-2-2 0,3 1 1 16,-3-3-1-16,4-2-1 0,3 0 2 0,-3-1-5 16,0-1 1-16,0 1-3 0,0-2-1 15,1-1 4-15,-1 1 0 0,-1-3 0 16,-1 1-1-16,2-1-1 0,0 1 0 0,-4 1-2 0,2 2 4 15,-2 0-3-15,-1 4-1 0,1 2 0 16,-3 0-5-16,0 2 5 0,-1 1-2 0,0 0 0 16,0 1-4-16,0-1-11 0,-1 2-6 0,2 0 1 15,-1 1 5-15,1 3 7 0,2 3 7 16,0 1-1-16,0 3-1 0,-1-1 5 0,3 0 1 0,0 0 1 16,1 1 2-16,-3-5-4 0,1 3-1 15,2-3 1-15,-2-1 3 0,3-2-1 0,-1-1 3 16,-1-1 0-16,3-1-2 0,-1-2 8 0,3-2 2 15,0 1 3-15,1-2 1 0,0-4-5 16,-1 2 1-16,-1-2-2 0,-1-2 3 0,-2 0-1 16,-2-1-1-16,1-2-2 0,-1 0-8 0,0 0 6 15,-1 1 1-15,1-2-1 0,-3 4 7 0,2-1-10 16,-3 3-3-16,0 0 1 0,-1 2-4 16,-1 0 2-16,1 3-6 0,1 1-28 0,-3 2-53 15,3 3-79-15,-1 3-258 0,0 2-1281 0</inkml:trace>
  <inkml:trace contextRef="#ctx0" brushRef="#br0" timeOffset="160815.6713">17711 7475 1047 0,'0'-4'555'15,"-1"1"-296"-15,1-1-85 0,0 5-59 16,0 1-44-16,0-1-35 0,0 2-14 0,-2 1-8 15,2 3 3-15,0 2 11 0,0 1 3 0,0 2-2 16,0-1 2-16,0 1-1 0,2-1-2 0,-1-1-1 16,1-2-4-16,0 1 2 0,0-1 2 0,-1-2 3 15,4-1 7-15,-1 1 3 0,-2-2 8 0,5-1 3 16,-1-2 2-16,2 1-1 0,1-3-4 16,1 1-3-16,2-2-6 0,2-2-7 0,-2-3-4 15,1-2-8-15,-1 2 3 0,-2-3-3 0,1 0 1 16,-4 0-3-16,3-3-3 0,-4-2-1 0,-1-3-3 15,1 0-1-15,-3-2-4 16,0 2-3-16,-2-1-2 0,-1 2-1 0,0 1 1 0,-3 2 0 16,3 4 1-16,-2 1-1 0,-1 0-1 15,0 3 0-15,0 1-2 0,-1 3 0 0,-2 0-7 16,3-1-4-16,-5 2-1 0,-1 2-2 0,-2 3 9 16,-2 2 2-16,-5 2 3 0,-1 3 1 0,-1 3-1 15,4 3 2-15,-2 2 0 0,1 3 2 16,2 1-1-16,-3 4-2 0,3 0-1 0,2-1 1 15,1 2 0-15,3-3 2 0,2 0 1 0,4-1-2 16,3-1 1-16,3-3 1 0,5 0 0 0,1-2 6 16,5-4-1-16,2 2 2 0,3-4 3 15,0-2-3-15,3-5 5 0,4-1 0 0,1-3 0 0,3-2 0 16,1-1-3-16,0-4 0 0,0 0-2 16,-1-5 1-16,2-1-3 0,-3-3-3 15,-3 1-1-15,0-2-3 0,-1-2 0 0,-4 0 2 16,-5-2 0-16,1 0 1 0,-5 1-2 0,-1 1 1 15,-3 0-1-15,-2 5 1 0,-4 1-1 0,0 3 2 16,-3 2-3-16,0-1-1 0,-1 4-2 16,-2 1-4-16,0 2-4 0,-5 3-2 0,1 2 0 0,-4 2 4 15,-5 5 3-15,1 2 4 0,-2 0-1 16,4 1 0-16,-2 1 0 0,6 1-1 0,0 1 3 16,5 0 1-16,2 1 0 0,4-1 3 0,4-2-2 15,4-2 2-15,1 2 0 0,4-5 1 0,3-1 3 16,3-1 1-16,0-3 0 0,1-4-1 15,1 0 2-15,-1-2-1 0,-1-1 2 0,1-3 0 16,-2-4-1-16,-1 3-1 0,-2-2 0 0,0-1-2 16,-4 2 1-16,1 0-1 0,-3-1 0 0,1 1-3 15,-4 1 1-15,1 0-2 0,-1 1 0 16,-1 2 0-16,0-1-3 0,-3 2 0 0,-1 1-3 16,-2 1-4-16,0 0-6 0,0 1-12 0,1 0 3 15,-1 3 3-15,3-2 7 0,-1 5 12 16,0 0 1-16,2 3 1 0,0-1-1 0,0 0-1 0,1 1 1 15,-2-2-1-15,-2 2 1 0,4 0 2 16,-1-3 0-16,-1-1-1 0,1-3 2 0,-1 2 1 16,0-4 1-16,3 1 4 0,0-2-1 15,2-2 4-15,2-2-5 0,2-1-4 0,1-1 1 0,1-2 0 16,3-3 3-16,0 2 2 0,1-4-1 16,-1 0 0-16,-1-2-2 0,0 0 0 0,-2 1-4 15,2 0-2-15,-5 3 2 0,1-1-2 0,-4 5 1 16,1 3 2-16,-4-1 0 0,1 0-1 15,-5 2 1-15,2 2 0 0,-3 1-2 0,0 1 0 16,0 1-4-16,0-2-4 0,0 2 2 0,0 2 0 16,3 1 4-16,-1-1 3 0,0 3-2 15,0 0 2-15,2 0 0 0,-2-2-1 0,1 2 2 16,0 1 0-16,5-2 0 0,-1 0 2 0,3-1 1 16,5 2-9-16,5-1-30 0,7-1-91 0,6 0-298 15,6 1-1268-15</inkml:trace>
  <inkml:trace contextRef="#ctx0" brushRef="#br0" timeOffset="188797.5683">5036 5268 1 0,'0'-5'0'16,"-2"-1"0"-16,0-2 0 0,2 1 0 0,-1 0 60 16,0 1 81-16,-1 0-2 0,2 0 7 0,-1-1 13 15,1 2 5-15,0 0-3 0,1 0 0 16,-1-1 3-16,2 2-4 0,-1 1-12 0,-1-1-12 16,0 1-9-16,1-1-7 0,-1 3 1 0,2-3-9 15,-2 4-15-15,0 0-17 0,0 0-24 0,0 0-21 16,2 1-14-16,-2-1-12 0,0 0-5 0,0 3-2 15,0-3-3-15,0 0-2 0,-2 0-2 16,2 1-2-16,2-1-3 0,-2 2-1 0,0-1-1 16,0 0 7-16,0 0 6 0,3 2 5 0,0 0 4 15,1 4-3-15,-2-1-2 0,1 1 0 0,-1-1 0 16,1 1 0-16,-2 1 0 0,2-1-1 16,-1-1 0-16,1-1 0 0,-3-2 4 0,3 0 1 15,-3-1 2-15,3 1 3 0,-2-3 2 0,-1 0 1 16,3 1 4-16,-3-2 6 0,1 2 5 0,1-1 9 15,2 0 7-15,0 0 1 0,1-1 2 16,4-3-3-16,6-2-9 0,3-5-6 0,3 1-8 16,4-4-9-16,4-2-2 0,-2 0-4 0,4-3-2 15,-2 0 2-15,-3 0 1 0,2 3-1 16,-7-4 3-16,1 0 0 0,-2 0-1 0,-1 5 2 16,-5-4-3-16,3 3-4 0,-2 0 1 0,-1 2 4 15,-3 0 6-15,-4 3 4 0,-3 3 4 0,-2 0-9 16,-1 1 1-16,-1 3-1 0,2-1-2 15,-2 2 1-15,-2 3-4 0,2-2-4 0,0 2-5 16,-1-1-3-16,1 1-7 0,0 0-6 0,0 1-9 16,0 1-12-16,-1-2 1 0,1 3 8 0,-1 2 7 15,1 3 9-15,0 3-28 0,0 2-38 16,0 4-63-16,1-1-75 0,0 3-108 0,2 3-331 16,1-1-845-16</inkml:trace>
  <inkml:trace contextRef="#ctx0" brushRef="#br0" timeOffset="189914.629">18496 4850 1 0,'0'-1'0'0,"0"-1"0"0,1 0 259 16,-1-2-28-16,0 3-26 0,1-2-29 15,0 2-29-15,-1-1-24 0,1 2-32 0,-1 0-19 16,2 2-15-16,-2-2-7 0,1 0 1 0,-1 1 3 16,0-1 7-16,0 0 8 0,0 2 1 0,0-2 6 15,0 0-7-15,0 0-5 0,0 1-10 16,-1-1-20-16,1 0-13 0,0 1-18 0,-2-1-11 16,2 4 12-16,-1-1 12 0,0 2 14 0,0 4 9 15,0-3-10-15,-3 4-13 0,3-1-5 0,1-1 0 16,0-1-2-16,-2 1 9 0,4-4 3 15,-2-1 2-15,0 0 7 0,0-3 19 0,0 0 39 16,1-2 44-16,3 0 32 0,2-3-11 0,6-4-40 16,13-7-46-16,11-6-38 0,10-5-14 15,7 0-5-15,3-2-2 0,4 0-8 0,5 1-36 16,2-1-83-16,2 1-176 0,-2 9-686 0,-6 5-611 16</inkml:trace>
  <inkml:trace contextRef="#ctx0" brushRef="#br1" timeOffset="201006.3186">4392 4046 1 0,'-4'-1'0'0,"2"-3"149"15,0 2 170-15,-1-2-39 0,0 1-37 0,2 0-32 16,0-2-33-16,0 2-38 0,1 1-20 0,0 0-23 15,-2-1-13-15,2 2-1 0,0 0-7 0,-1 0-3 16,1 0-13-16,0 2-18 16,0 0-20-16,0 0-24 0,0 0-19 0,0 1-27 0,0-1-9 15,0 1 14-15,0 3 19 0,1 3 26 0,1 0 10 16,-2 4-1-16,2-2-3 0,1 3 3 16,1 1 3-16,-2 4-2 0,3 1-2 0,-1 1-4 15,-1 1 0-15,2 1 3 0,-1 3 3 0,0-2-1 16,0 2-3-16,-1-1-1 0,2-1 2 0,-2-1 5 15,-1-1 4-15,1-2 1 0,-1-1-4 16,1-3-4-16,-1-2-4 0,-1-2-1 0,2-2 0 0,-2-2 1 16,2-2 0-16,-2-2 4 0,0 0 4 15,-1-3 12-15,1-3 22 0,-1 3 26 0,0 0 25 16,3 0 18-16,-3-2 2 0,0 0-31 0,-3-3-30 16,1-2-31-16,-2-4-24 0,-1 0 0 0,1 0 0 15,-2-2 1-15,1-2 1 0,-2 1-3 16,2-2 1-16,-1 0 0 0,-1 1-1 0,1-4 1 15,-2 0-1-15,0-2-1 0,0-2 0 0,1 2-1 16,-2-3 0-16,1 1 1 0,0 0 2 0,2 0-2 16,-2 0-2-16,3 1-1 0,0-1-2 15,2 2 0-15,1-2-1 0,2 3-1 0,2 0-5 16,0 0 0-16,2 1-2 0,3 2-1 0,2-2 2 16,0 2-3-16,1 2 1 0,3 0 1 15,-1 3-2-15,0 0 1 0,1 1-1 0,-1 3-9 16,0 3-5-16,0 2-9 0,-2 3-1 0,1 3 2 15,-2 1 6-15,1 3 6 0,-1 4 7 16,2 1 6-16,-3 2 2 0,1 4 6 0,-3 0 3 16,-1 2-1-16,-2 4 3 0,0 1 1 0,-3 1 1 15,-3 2 2-15,1-4 0 0,-3-1-2 0,3-4 1 16,-3 0 0-16,-1-2 1 0,2-5 0 0,-1 0-1 16,1-4 1-16,2-4 1 0,-1 1 6 0,2-5 10 15,1 0 19-15,0 0 21 0,0-1 18 16,0-4-22-16,-1 0-24 0,-2-1-28 0,-2-6-26 15,3 0 5-15,1-5 1 0,1-2-3 0,0 4-2 16,2-2 0-16,4-1-1 0,0 3 6 0,1 0 0 16,0 0-1-16,-1 3 2 0,2 0-2 15,1 2 2-15,-1 1 3 0,-3 1 0 0,3-1 4 16,-2 6-2-16,-1-1-4 0,3 0-4 0,0 2-3 16,0 1-1-16,0 1 1 0,1 1 5 0,3 2 0 15,1 3 5-15,1-2-1 0,-3 2 3 16,3 1 4-16,-2 4 1 0,1-3 1 0,0 4 2 15,-2-2 0-15,1 2-1 0,-1-1 1 0,-1 1 0 16,-4-1 0-16,1 2 0 0,-3 0 0 16,-1 1 2-16,-2-4 1 0,-1 4 0 0,-1-3 1 0,-2 2-2 15,-1-1 0-15,0-3 0 0,-1-1 1 16,-1-2 2-16,2-2 5 0,-3 1 2 0,5-3 9 16,1-2 2-16,-3-2-6 0,3 1-6 15,-1-4-13-15,1 0-12 0,1 2-5 0,0-5-4 0,1-2-1 16,4-1 1-16,-2-3 1 0,4 2 3 0,2-4 2 15,1 0 2-15,4-2 5 0,-2 1 2 16,3 1 2-16,-4 1 4 0,2 0 0 16,-3 3 4-16,0 0 4 0,-3 3 0 0,0-1 0 15,0 7-1-15,-5 1-4 0,2 0-7 0,0 2-4 16,-2 2-3-16,3 1 1 0,1 2 4 0,1 5 1 16,0-3 3-16,-1 4 3 0,3 1 0 0,-1-2 3 15,-4 5 2-15,3 0-3 0,-2-1 1 16,1 2-1-16,-1-5-4 0,1 0 2 0,1-4-1 15,-4-1-1-15,2 0 2 0,0-2 0 0,0-1 1 16,-1-3 5-16,-3 0 4 0,1-1 13 0,2-1 11 16,0 0 5-16,1-6 2 0,0 1-5 0,1-3-7 15,-2-3-4-15,0 0 0 0,-2-1-5 16,0 0-1-16,-4-2-1 0,1 0-3 0,-3-1-3 16,1 0-2-16,-3-1-5 0,-1 0-3 0,0 3-2 15,-2 2 0-15,1 1 0 0,-2 2-3 16,2 2 0-16,-2 1-4 0,0 0-3 0,0 3-3 0,-2 3-8 15,-1 1-5-15,2 4-8 0,-4 0-12 16,1 1-18-16,3 6-31 0,0-1-58 16,1 3-82-16,5 0-129 0,1-1-259 0,3 1-702 15</inkml:trace>
  <inkml:trace contextRef="#ctx0" brushRef="#br1" timeOffset="201754.674">5229 3714 987 0,'-5'-3'274'0,"-2"-3"-29"0,-2 0-28 0,0 0-10 15,3 2-31-15,-1-1-33 0,-1 3-36 0,3 1-31 0,0 1-33 16,2 1-25-16,-4 2-15 0,2 4-5 16,-1 1-1-16,-2 5 4 0,1 1-1 0,0 3-2 15,-1 0 0-15,0-1 3 0,3 3 0 16,0 1 1-16,2-1 0 0,2-2-4 0,1 2 2 15,1-1-1-15,5-4 0 0,0 1 4 0,3-2-2 16,0-4-1-16,3-3 3 0,-1 0 3 0,7-2 3 16,-3-3 6-16,2-2 6 0,2-3 1 15,0-2 4-15,-2 0 0 0,-2-3 2 0,-1-3 2 16,2-1 1-16,-4-2-1 0,0-1-2 0,0 0-2 16,-5-1-2-16,2 0-3 0,-5-1-4 0,0 3-5 15,-2-1-1-15,-2 4 2 0,0-2 0 16,-1 1 3-16,-2 4-3 0,-1 0-2 0,2 3 0 15,-2 0-1-15,-1 5-2 0,3 0-6 0,1 1-8 16,0 2-20-16,-1 1-1 0,-3 5 2 0,3 2 7 16,-5 4 16-16,2 1 1 0,-1-1-3 0,4-1 0 15,2-2-2-15,1-1 1 0,5 1 2 0,-2-3 2 16,3 0-2-16,2-2 2 0,-1-1 2 16,1-2-1-16,1 0 6 0,4-2-2 0,0-2 0 15,-2-2 3-15,5 0-1 0,-5-2 3 16,1-2 0-16,0-1 1 0,2-2-3 0,-5-2 2 15,0 1 0-15,2 0-1 0,-4 0 5 0,0 1-6 16,-4 2-1-16,3 0 0 0,-5 0-4 0,0 2 1 16,0 2 0-16,-1 2-3 0,-1 2-5 15,0 1-8-15,0 0-20 0,0 0-17 0,1 3 5 0,2 1 8 16,0 4 17-16,3-1 22 0,-2 3-6 16,4-1 5-16,0 0 0 0,-4 0 1 0,3 1 0 15,-1-1 0-15,0 0 0 0,2-2 0 0,-4-2 4 16,3-2-3-16,-4-4 0 0,1 0 6 15,-1 0 4-15,-2-3 15 0,2-3 1 0,4-3-4 16,-1-5-6-16,1-3-10 0,2 0 0 0,-2-1 2 16,-4-3 3-16,4-1-5 0,-4 0-2 0,1 1-3 15,1 3-8-15,-3 3 3 0,4 4-1 0,-4 0-1 16,1 4 2-16,2 3-1 0,-4 0-4 16,0 3-11-16,-1 1-9 0,1 3-3 0,1 0 2 15,6 2 11-15,-2 2 7 0,2 3 5 0,-2 3 4 16,4 2 3-16,-2 0 7 0,-3 3-3 15,2 2 1-15,-5 0 1 0,1 2-7 0,-5 0-8 16,0 0-20-16,-3 0-43 0,-2 0-72 0,-3 3-120 16,-2 0-363-16,-3 0-869 0</inkml:trace>
  <inkml:trace contextRef="#ctx0" brushRef="#br1" timeOffset="202192.8276">4700 4423 1882 0,'-5'-7'224'0,"2"-2"2"0,1-2-58 16,1 8-39-16,2 2-43 0,-1 1-43 0,0 1-55 15,0 1-16-15,2 2-1 0,6 4 9 16,-2 2 23-16,4 5 3 0,4 2 1 0,-2 3 0 16,2 3 2-16,-1 3 9 0,-1 0-1 0,4-1-1 15,-5-1-3-15,-1-3-9 0,3-1 1 16,-6-4 0-16,0-3-2 0,2-3 1 0,-3-3-1 0,-2-2 1 16,1-3 1-16,-4-1 9 0,1-1 28 15,-1-1 31-15,-1 0 31 0,2-4-4 0,2-4-28 16,0-6-27-16,2-5-32 0,0-1-2 0,1-3 2 15,-4-2-3-15,5-2-2 0,-5-1-2 16,2 0-2-16,-1-1-2 0,0 3 2 0,0 4-3 16,-3 2 1-16,1 3 1 0,0 1 2 0,-2 2-2 15,0 2 1-15,0 2 0 0,0 4-2 0,0 1-3 16,0 5-8-16,1 0-27 0,-1 1-32 0,3 1-32 16,1 1-47-16,5 3-51 0,2 0-84 15,5 3-190-15,2 0-436 0,3 1-213 0</inkml:trace>
  <inkml:trace contextRef="#ctx0" brushRef="#br1" timeOffset="203019.6608">5344 4256 1520 0,'-5'-4'372'0,"-5"-2"-87"0,-2-4-58 15,1 5-50-15,4 1-43 0,-3-1-28 0,0 0-24 16,1 2-18-16,1 0-17 0,2 1-13 15,-2 2-12-15,0 0-8 0,2 2-8 0,-1 1-4 0,-2 4-2 16,-1 2-2-16,-3 2 2 0,-2 1 0 0,3 3 0 16,-3 1 0-16,4 2-1 0,1-1-2 15,1 1-2-15,2-1 1 0,0 2 0 16,5-2 2-16,1 0 1 0,2-2-3 0,2-1 0 16,4-2 1-16,2-2-2 0,2-4 1 0,0-2 1 15,4-3 2-15,2-3 4 0,1-5 3 0,2-1 1 16,-1-3 1-16,-1-3 0 0,-3 1 2 0,1-3 1 15,-2 2-1-15,-4-3 3 0,0-1 0 0,-3 3-2 16,1-1 2-16,-4 0-1 0,-3 0-1 16,0 3 1-16,-1 1-1 0,-1 3 0 0,0 2 2 15,-2-1 0-15,-2 5 0 0,3 0-1 0,-1 2-2 16,-1 0-5-16,2 1-3 0,1 1-5 16,-1 0-8-16,0 2 0 0,-4 4 2 0,2 2 0 15,-2 5 3-15,-3 1 2 0,5-1-1 0,-1 0-1 16,3 0 2-16,2 1 1 0,1-2 0 0,4 2 2 15,0-2-1-15,1 0 1 0,0-3 0 0,2-1-1 16,2-2 2-16,0-2 2 0,1-2-2 16,1-2 2-16,-2-2 3 0,5-2 0 0,-2-4 6 15,-2 1 0-15,4-4-3 0,-1-1 0 0,-3 0-1 16,-1-3 1-16,0 0 1 0,0-3-1 0,-3 0-1 16,1-2 0-16,-2-1 0 0,3 0-3 0,-2 0-1 15,-2 3-1-15,3 1-2 0,-4 1 2 16,3 4-2-16,-4 2-2 0,1 2 4 0,0 2-2 15,-3 2-4-15,2 1-3 0,-3 2-8 16,0 2-11-16,1-1-4 0,0 1 5 0,3 3 2 0,4 1 15 16,0 4 6-16,-1 1 0 0,0 4 6 15,4 1-4-15,-3-2 0 0,-1 2 2 0,4 0-2 16,-1-1 0-16,0 0 1 0,3-2 0 0,-2 1-1 16,2-5 5-16,3 0-1 0,-4-4 1 15,-1-3 7-15,-1-2 2 0,0-2 5 0,1-4 5 16,1-4-3-16,-2-4-1 0,3 0-3 0,-4-2 0 15,-1 0-1-15,0-3-1 0,-2 0 0 16,-2-4-2-16,1 0 1 0,-1 2-6 0,-3 4 2 0,0 1-2 16,0 2-3-16,-1 3 2 0,0-1-1 0,-1 5 0 15,1 2-1-15,0 2 2 0,-1 0-2 16,1 2 0-16,0 0-4 0,0 1-7 16,0 0-9-16,0 2-11 0,0 0-14 0,0-1-5 15,0 2 8-15,1 3 11 0,1 2 17 0,4 4 11 0,-4-3 0 16,3 1 1-16,-1-2 1 0,-3 0-3 15,3 2 0-15,-1-3-3 0,-1 0-9 16,1 0-6-16,2-2-20 0,-2-1-24 0,-1 0-21 16,2-2-27-16,-2-1-34 0,-1-2-47 0,0 0-61 15,-1-1-191-15,0-3-1019 0</inkml:trace>
  <inkml:trace contextRef="#ctx0" brushRef="#br1" timeOffset="203190.7789">5726 3830 1052 0,'-7'-6'450'0,"-5"-1"-202"0,1-3-70 0,3 6-24 16,4 0-33-16,-3 3-44 0,5 1-49 15,1 0-59-15,-2 2-19 0,6 2-7 0,-2 4 10 16,-1 1-9-16,5 2-81 0,1 2-157 0,2 3-432 16,-1-2-183-16</inkml:trace>
  <inkml:trace contextRef="#ctx0" brushRef="#br1" timeOffset="205176.5316">6104 3937 1406 0,'-3'-3'315'0,"-6"1"-38"0,1-1-45 15,1 1-42-15,1 2-55 0,-3 2-40 16,2 3-37-16,-4-1-24 0,3 3-13 0,-4 3-2 15,-1 1 1-15,-1 4 1 0,-2 0-1 0,1 2-1 16,0 2-8-16,4-3 0 0,2 3-5 16,2 0-5-16,2-2 2 0,4 1-3 0,1-2 1 15,2 0 0-15,7-3 4 0,-2-1-1 0,3-4 2 0,4-1 2 16,1-2-2-16,1-3 7 0,-1 0 4 16,3-5 0-16,-1-1 2 0,3-3-5 15,-5 1-2-15,1 0-4 0,-3-3 0 16,-2 1-1-16,-1-3-3 0,-2 0 0 0,1 1-3 0,-4-1 5 15,-1 0-1-15,-3-3-1 0,-1 0 0 0,-1 0-4 16,-2 1 0-16,-1 0 0 0,-1-1 0 0,-2 2-2 16,-1 1 2-16,1 3-2 0,-1 2-5 0,-1 0 6 15,-1 0-2-15,-1 0 1 0,1 2 4 16,0 2-3-16,-3-2 0 0,5 2 2 0,0-2 0 16,1 4 1-16,5-2 0 0,0 1-4 0,4 1-13 15,-2 0-15-15,0 0-27 0,2 0-8 0,1 0 15 16,2 1 14-16,5 1 29 0,6-2 11 15,-1-2-1-15,5 0 4 0,3-3 0 0,1-1 0 16,-2-4 1-16,0 1 2 0,-1-2 0 0,1-3 1 16,1-2 4-16,-2-2-7 0,-2-3-2 15,0-1-1-15,-3-2-3 0,-4-2 6 0,0-3 2 16,-4-1-1-16,1 0-2 0,-3 2 1 0,0-4-3 16,0 5 5-16,-3 1 8 0,-2 5-1 0,-2 5 4 15,-1 1 2-15,-5 3 0 0,1 3 3 16,-1 2 2-16,-2 4-4 0,2 0-4 0,0 5-11 15,0 2-7-15,-5 4-4 0,-3 6 1 0,0 5-2 16,-3 5 1-16,2 4 1 0,2 2-5 0,3 2 4 16,1 6 1-16,1 3-3 0,6-1 5 0,0 0 0 15,1-1 1-15,5-5 0 0,2-2 2 0,4-1-5 16,0-8 1-16,3 0 1 0,-1-4-2 16,6-4 2-16,-4 0 0 0,5-5-1 0,-4-4 4 15,3-1 1-15,-5-3 3 0,6-2-2 0,-4-6 3 16,4 0-7-16,0-3-1 0,-2-5 0 15,1 1-5-15,-4-4 5 0,1-1 0 0,-2-1 0 16,-3 0 4-16,-4-3-4 0,3 1 1 16,-4-1 1-16,-1 1-1 0,-3 2-2 0,-6-1 2 0,2 4 0 15,-3 1-6-15,-1 4 6 0,1-1-2 16,-2 5 2-16,0-1 2 0,1 3-6 0,-2 2-2 16,1 3-1-16,0 3-4 0,2 2-2 0,0 4 0 15,-1 3-1-15,2 2 0 0,1 3 7 0,-3-1 1 16,6 3 0-16,2-4 4 0,2 1-7 15,6-3 2-15,-1 0 0 0,3-1 1 0,3-2 2 16,0-2 2-16,5-3-2 0,-1-4 0 0,2-2 3 16,0-2-2-16,0-1 2 0,-1-2 5 0,-1-1-4 15,-4-1 1-15,-1-2 3 0,4 0-4 16,-8-2 5-16,1 1 3 0,-3-2 1 0,1 2 0 16,-5 2 6-16,-1 0 0 0,-1 1 0 15,-2 1 3-15,1 0-4 0,-5 0 0 0,4 2 1 0,0 2-2 16,-3-4-1-16,3 4 1 0,-1-1-1 15,-2 0 0-15,3 1 2 0,1 1-1 0,-1 1 1 16,-1 0 0-16,1-2-3 0,2 3-2 0,-2 0-4 16,2 3-7-16,0-2-2 0,0-1-6 0,0 2-12 15,0-3-12-15,-1 4-2 0,1 2 6 16,0 3 11-16,0 4 15 0,-1 1 2 0,0-1 2 16,1 2-1-16,1 1-4 0,0-2 4 15,2-1-2-15,2 0 1 0,-2-5 2 0,4 2-1 0,0-2 1 16,1-3-1-16,3-1 3 0,4-3-1 15,-2-3 2-15,6-2 4 0,0-5-3 0,-2-1 4 16,1-4-2-16,-1-2 0 0,-6-1 3 0,-1-4-3 16,-1-1 2-16,-3-4-5 0,1-7 1 15,1-4-3-15,0-3-1 0,-2-3 2 0,0-4-3 16,-4 1 6-16,-1 1-3 0,-2 1 0 0,0 1 2 16,-4 6-4-16,0 2 2 0,1 5-1 0,-3 5 1 15,-1 2-3-15,4 2 2 0,-3 4 3 0,-3 4-6 16,4 0 8-16,-1 2 1 0,-1 4 0 15,2 1 7-15,1 3-3 0,2 2-1 16,-1 0-7-16,4 2-16 0,-1 2-24 0,1 3-1 0,-1 3 3 16,1 8 9-16,-2 7 25 0,1 5-1 0,-1 5-1 15,2 2 6-15,2 4-6 0,-1 1 1 0,0 3 0 16,0 2-3-16,0-1 2 0,2 2 1 16,1-3 2-16,0-4 0 0,4-7 1 0,2-4-2 15,-1-9-1-15,1-1 2 0,0-4-1 0,-1-5 2 16,3-3 0-16,-2-4 3 0,-1-5 7 15,2-4 5-15,1-8 2 0,-1-4-3 0,3-2-4 16,1-3-4-16,-3-1-2 0,1-3-1 0,0 1-2 16,-3 0 1-16,-2 2-3 0,-2 4 1 0,0 4 2 15,-4 4 1-15,0 4 4 0,-2 1 2 16,-2 6-1-16,2 1-2 0,-1 2-3 0,0 0-6 16,0-1-6-16,-2 1-6 0,3 2-13 0,-1-2-4 15,-1 6 4-15,0 3 6 0,-4 5 14 0,2 0 5 16,-2 2 0-16,4 2 0 0,2 0-2 0,1 2-1 15,0-1 2-15,4 1 1 0,-2 0 0 0,4 0 2 16,-1-2-2-16,4 1-1 0,2 0 0 16,2-2 0-16,-1-1 0 0,4-1 1 0,0-3-1 15,1 1-2-15,-1-5 1 0,-3 1 1 0,1-2 2 16,-6 1 1-16,-3 0-1 0,0-1-1 0,-4-2-1 16,-2-1 0-16,0 1 1 0,-1-2 2 15,-2 1 1-15,-4-2 2 0,0 1 1 0,2 0 2 16,-4-3-1-16,0-1 1 0,0-1-1 0,-1-3-5 15,1-1 0-15,-2-1-2 0,2-1-3 16,4-2-1-16,-1-3-5 0,2-2-5 0,4-2-4 16,3-6-1-16,5-6 1 0,2 0 1 0,1-1 6 15,3 4 1-15,0 0 5 0,-2 3 2 16,-2 3 3-16,-2 0 2 0,-1 3-1 0,0 2 0 16,0-2-2-16,-2 2 0 0,3 2-1 0,0 2 5 15,-5 5 0-15,-2 3 0 0,-1 2-1 0,0 2-8 16,0-2-15-16,0 1-14 0,0 2 1 0,1 2 5 15,4 1 16-15,-1 4 13 0,2-2 1 0,-1 0 1 16,3 2-1-16,-1-3-1 0,-3-3-1 16,5 4 0-16,0-3 4 0,2-3 7 0,6-3 2 15,-3-2 4-15,6-3-1 0,-7-1-1 0,3-2 3 16,-4-4 1-16,-3 3-2 0,0-3-2 16,-5 2-3-16,3-1-5 0,-5 2 4 0,0-1 2 15,1-1 3-15,-3 4 2 0,-3 0-2 16,0 0 3-16,2 3-1 0,-1-1 6 0,-2 3-3 0,2 0-3 15,1 2-5-15,0 2-12 0,1-1-5 0,0 1-14 16,0 3-14-16,0 1 5 0,0 2 4 16,0 6 10-16,1 3 15 0,0 3-1 0,4 3 0 15,-1 0 1-15,4 2-3 0,-3 2-2 0,3 1 4 16,1 1 1-16,-2 2 1 0,-1 1-2 16,3 1 0-16,0 1-1 0,0-1 0 0,0-1 4 15,-4 0-2-15,3-3-1 0,-6-3-1 0,3-2-2 16,-3-1 2-16,-1-4 2 0,-1-2 1 15,0 0 5-15,0-4-3 0,-3 1 4 0,-4-3 5 0,-3 2 1 16,-4-2 4-16,-3 1-4 0,-3-3-1 0,-1-1-5 16,-2 0-1-16,-4 0 0 0,-2-1-1 15,0 0 4-15,2-1-4 0,-1-3-2 0,-1 0-1 16,6-2-7-16,2 1 2 0,3 2-10 0,1-2-36 16,4 3-91-16,3 1-266 0,7 3-1229 15</inkml:trace>
  <inkml:trace contextRef="#ctx0" brushRef="#br1" timeOffset="211098.9778">4742 5485 1 0,'0'-4'0'16,"-2"0"152"-16,-1-1 203 0,0 0-29 0,1 1-27 16,1-1-25-16,-2 0-21 0,0 1-26 0,0-1-24 15,2 0-24-15,0 1-18 0,1 1-23 0,-1-1-15 16,-1 2-15-16,2 2-22 0,-1 0-22 16,1 2-25-16,0-1-19 0,0 2-12 0,0-3-4 15,0 0-6-15,0 0-6 0,0 2-6 0,0-1-5 16,0-1-2-16,0 2 17 0,-1 4 8 0,1 1 9 15,0 6 4-15,-2-3-8 0,2 3-5 16,-1-1 0-16,0 2 1 0,0 1 1 0,1 0 0 16,-2 3 1-16,0 1-2 0,-1-1 0 15,1 0 2-15,2-1-2 0,-1 3-1 16,-4-6 2-16,4 0-1 0,-1-3 2 0,1-2 3 0,0 1-5 16,1 0 1-16,0-4 0 0,0 0-4 0,0 0 7 15,0 2-4-15,1-2-10 0,0 1-22 16,2 1-36-16,2-2-57 0,-3 1-79 0,3 1-118 15,0-1-274-15,2 1-912 0</inkml:trace>
  <inkml:trace contextRef="#ctx0" brushRef="#br1" timeOffset="211309.5809">4625 6136 709 0,'-1'0'227'0,"1"2"-90"0,-2-2-81 15,2 1 45-15,0 2 47 0,-1 2 15 16,0 1 1-16,0 1-58 0,1 4-44 0,0-3-21 16,0 3-12-16,1 3-8 0,0 2 2 0,0-1-1 15,-1 3 5-15,0 2 11 0,2-1-20 16,-2 4-36-16,0 0-66 0,2-1-146 0,0 6-326 16,-1-3-647-16</inkml:trace>
  <inkml:trace contextRef="#ctx0" brushRef="#br1" timeOffset="211494.3742">4534 6861 1198 0,'-4'7'291'0,"1"0"-64"0,-2 6-20 0,1-2-20 16,3 4-30-16,-2 0-31 0,2 5-25 0,-2 2-19 15,2 5-15-15,0 7-10 0,0 2-9 16,1 5-9-16,-1 3-6 0,-1 5-6 0,1 3-2 15,0-3-4-15,1-4-6 0,1-5-15 0,0-4-29 16,2-4-46-16,-3-2-131 0,2-2-334 16,3-2-1016-16</inkml:trace>
  <inkml:trace contextRef="#ctx0" brushRef="#br1" timeOffset="213558.2494">18193 5516 1 0,'0'0'0'0,"-1"-1"0"0,-2-1 0 16,2 2 0-16,-2-1 0 0,1 1 0 0,0 0 0 15,-1-1 0-15,0 2 0 0,2-1 47 0,-1-1 184 16,1 0 8-16,0-2-11 0,-1 2-27 16,2 1-28-16,-1-1-19 0,1 0-12 0,0 1-11 15,0 0-9-15,1 0-14 0,-1 1-13 0,0-1-8 16,0 0-9-16,0 1-9 0,2-2-12 15,-2 2-15-15,0-1-14 0,0 1-10 0,0-1-6 16,0 2-2-16,0-1 0 0,0-1 0 0,0 2-2 16,1-2 0-16,-1 0-4 0,1 0-3 0,-1-1-6 15,0 1-3-15,2 1 16 0,1-1 8 0,2 1 14 16,1 2 7-16,2-2-8 0,1 0-4 16,-1 2-6-16,2-1-2 0,-1 0-2 0,1 0-2 15,3 0-1-15,-2 0 2 0,3-1 0 0,1 2 3 16,0 0 5-16,0-1 0 0,4-1 2 15,-2 1 6-15,4 1 0 0,-1-2 2 0,2-1-2 16,-4 0-5-16,1-2-2 0,-1 2 0 16,1 0 1-16,2-3 5 0,2 3-2 0,0-2-3 15,2 0-1-15,-2-1-6 0,0 2-3 0,1-1-2 16,-1-1 0-16,0 1-2 0,2-2-1 0,0 2-3 16,0 1-2-16,1-1 0 0,0 2-1 0,-2-1 0 15,-1 1 0-15,1-1 0 0,0 1-2 0,-4 0 1 16,1 0 1-16,-1 0-2 0,-3-1 3 15,3 1-2-15,-5 0 0 0,4 0 0 0,-4 1-1 16,-1-1 1-16,-1 0 4 0,1-1 1 0,-3-1 2 16,4 0 1-16,-5 0-3 0,0-1 1 0,1 1 1 15,-1-2-1-15,-1 3 1 16,-3-1 0-16,0 2-3 0,-1-1-1 0,-1 0 1 0,-4 1-1 16,1 0 1-16,-1 0 2 0,0 0 0 0,0 0 0 15,-1-2 2-15,1 2 0 0,0 0 3 16,0 0 0-16,0 2-1 0,0-2 1 0,0 0-1 15,0 0-2-15,0-2 0 0,0 2-2 0,0 0-1 16,0 0-1-16,0 0 0 0,0-1 0 0,0 1-3 16,0 0 2-16,0 0-2 0,0 0-2 0,-1 0-2 15,1 0-5-15,0 0-11 0,0 0-20 16,0 0-27-16,0 0-37 0,-2-1-55 0,2 1-63 16,2 0-34-16,-1 1-93 0,1 2-195 0,2 0-790 15</inkml:trace>
  <inkml:trace contextRef="#ctx0" brushRef="#br1" timeOffset="213890.3966">19400 5542 1 0,'-2'-1'68'0,"1"-1"361"0,0-1-133 16,1 1-26-16,0 0-16 0,0 2-31 0,0 0-38 15,1 0-35-15,-1 0-37 0,0 0-13 0,1 0-3 16,-1 2-6-16,0-1-13 0,0-1-20 0,0 1-24 16,0-1-20-16,0 2-8 0,0-2-14 15,0 0-7-15,0 1-11 0,0-1 5 0,0 2 12 16,3 3 11-16,-2 1 14 0,3 3-2 15,-2 0-3-15,2 0 2 0,-1 1-1 0,1 1 0 0,1 2-19 16,-2 1-31-16,3-1-43 0,-3 2-60 16,1 0-67-16,-1 1-104 0,0 2-171 0,-3 1-260 15,0 1 289-15</inkml:trace>
  <inkml:trace contextRef="#ctx0" brushRef="#br1" timeOffset="214092.6391">19437 5917 1 0,'1'3'0'0,"1"0"0"16,-1 1 238-16,1 1 54 0,0-1-43 0,-1 1-46 16,-1-1-29-16,1 1-31 0,3 2-26 0,-2 2-23 15,2 0-19-15,-3 1-16 0,3 1-5 16,-2 2-7-16,1 0-10 0,-2 3-1 0,2-4-7 16,-2 3 2-16,-1 2 8 0,1 1-5 0,-1 0-16 15,3-1-37-15,-2-2-52 0,0 1-75 0,1 1-75 16,-2 3-159-16,0-2-327 0,2-3 282 0</inkml:trace>
  <inkml:trace contextRef="#ctx0" brushRef="#br1" timeOffset="214296.7798">19438 6491 1 0,'-2'6'0'0,"1"3"0"16,-3 0 190-16,1-2 3 0,3 2-26 0,0-1-21 0,0 1-28 15,0 2-31-15,0-2-28 0,1 3-18 16,-1-1-9-16,-1 7 9 0,0-2-6 0,0 0-2 16,1 2-6-16,0-4-16 0,1 3-2 0,0-1-2 15,2 1-4-15,-1-1-15 0,-2 4-51 0,-2 2-39 16,0 0-119-16,2-1-263 0,0-2 167 0</inkml:trace>
  <inkml:trace contextRef="#ctx0" brushRef="#br1" timeOffset="214495.5649">19406 7106 1 0,'0'1'82'0,"0"3"331"15,0 0-120-15,0 3-111 0,0-2-42 0,1 2-18 16,2 1-9-16,-1 1-5 0,1 0-14 0,-2 5-13 16,4-4-13-16,-2 3-15 0,0-1-9 0,1 4-9 15,0-1-8-15,-3 6 6 0,-1 1-2 16,-1 2-7-16,-3 1 1 0,1-1-7 0,1-3-4 15,-1 3 5-15,-4 0 2 0,2 3-20 0,-3 5-24 16,0 4-40-16,-5 0-128 0,4 1-250 16,1-1-882-16</inkml:trace>
  <inkml:trace contextRef="#ctx0" brushRef="#br0" timeOffset="274736.8077">919 9648 388 0,'0'-4'446'15,"-1"2"-10"-15,1-1-107 0,-1-1-42 0,0 0-54 16,1-1-29-16,-1-1-31 0,1 3-26 15,0-1-29-15,-3 2-26 0,3 1-30 0,0-1-26 16,0 1-16-16,0 1-14 0,0 0-4 0,-1 1-6 16,1-1-9-16,0 2-6 0,0-1 7 15,0 2 9-15,0 2 7 0,0 2 11 0,1 1-9 0,2 1-4 16,-1 5 1-16,-1 1-4 0,0 1 8 16,-1 4 2-16,0 0-3 0,0 1 6 15,0 1-2-15,-1 1 1 0,-1 0-4 0,-2 0-1 16,2-1-4-16,0-2 0 0,0-1 4 0,0-1-3 15,-1-1 4-15,1-4-1 0,1-2-5 0,0-2 6 16,0-3-2-16,0 1 3 0,-2-4 12 0,3-2 17 16,-1 0 20-16,1 1 20 0,0-4 18 0,0 2-13 15,-1-2-16-15,0-1-25 0,-1-4-24 16,0-1-8-16,-3-4-4 0,1 0-1 0,-2-5-4 16,2-2-2-16,-2 1 1 0,4-6-3 0,-1 1 6 15,-2-2-7-15,4 0 1 0,2-4 2 16,0 2-8-16,4-1 9 0,-1 0-1 0,4 1-1 15,1-2 2-15,4 0-7 0,2 2-11 0,2 1-2 16,18-19 4-16,-4 13-5 0,-6 7 17 0,-4 13 0 16,-4 4-8-16,1 2 7 0,-5 3-10 15,-4 3-1-15,2 2 0 0,-1 3-3 0,-1 3 5 16,1 5 2-16,-2 0 4 0,-3 6 4 0,0 0 5 16,-2 4 3-16,-3 1-5 0,-2-1 5 15,-4 2-3-15,1-2-1 0,-3-2 7 0,-1 1-6 0,-1-5 0 16,2 0 1-16,-1-2 0 0,2-4 2 15,0 0 1-15,-1-4 2 0,4-1-4 0,-3-2 7 16,5-3 0-16,0 2 6 0,2-3 12 0,-4 0 1 16,8-3 8-16,-4 3-4 0,1-3-10 0,-1-2-6 15,1-2-14-15,0-3-6 0,6 1-7 0,-2-1-3 16,4-1-3-16,4 0 0 0,4 0 7 16,2 3-5-16,1 1 4 0,0-1-1 0,1 5-3 15,-2 1 8-15,1 2 1 0,-5 2 4 0,4 1-1 16,1 2 2-16,-1 4 0 0,1 0-3 0,-1 2 4 15,-2 2-4-15,-1 2 0 0,-4 2 3 0,-1 0-3 16,-1 2 6-16,-3 2 0 0,-5-2 0 16,-2-2 1-16,-2 2 0 0,-3-3 0 15,-2 0 2-15,-5-1 6 0,-3 0 0 0,-4-2 3 16,-3-2 0-16,3 0-4 0,-2-3 4 0,2-1 0 16,3-4 1-16,-4 1-3 0,1 0-3 0,-3-1-3 15,-2-3-1-15,2 0 7 0,1-4-1 16,2 1-2-16,0-2-5 0,4 0-15 0,-1-4-13 15,1-1-26-15,3-3-35 0,2-2-63 0,2 1-139 0,1-2-360 16,7-4-1004-16</inkml:trace>
  <inkml:trace contextRef="#ctx0" brushRef="#br0" timeOffset="275524.6882">1194 9195 940 0,'-9'-8'263'0,"0"-7"-12"15,-1-2-49-15,3 0-7 0,-1 1-11 16,-2 2-22-16,0-2-29 0,-1 3-27 0,1 1-27 16,-1 1-9-16,0 0 8 0,1 3-10 0,-3-3-6 15,-1 3-4-15,3 1-30 0,-3 0-8 0,-2 0 0 16,-2 2-1-16,13 2 17 0,-3 1 1 15,-3 0-5-15,1 0-4 0,0 0-14 0,-6-1-6 0,3 2 3 16,-2 1-1-16,-3 0-6 0,-1 0 5 0,0 2-5 16,-1 4-2-16,0-2-1 0,0 2-2 15,0 3-1-15,-1 1-1 0,2 1 6 0,-2 3-5 16,1 1 1-16,1 0 2 0,2 3-5 0,-2 0 6 16,1-1-3-16,0 4-1 0,4-2 3 15,-3 2-2-15,5 0-1 0,-1-1 0 0,-1 1 4 16,2 1-4-16,0-1 3 0,2 2 2 0,-1 1-5 15,0 1 5-15,0 2-3 0,1-1-2 16,0 0 3-16,1 3-4 0,-1-1 1 0,1 1 4 16,1-1-2-16,5 0 2 0,-3-1-1 15,3-1-1-15,3 1 0 0,-1-3-2 0,2 1 5 0,0-3 1 16,5 1 1-16,-3 1-1 0,3-1-2 0,-1 0 3 16,5 1 1-16,-1 1 1 0,1 0 2 15,1 0 1-15,1 2-6 0,4 0 3 0,-3 0 2 16,6-2-1-16,-1 2 6 0,-2-2 0 15,4 0-3-15,1-2 1 0,4-1 2 0,-2-1 2 16,-1-4 5-16,5 3 4 0,-2-2-2 0,5-3-1 16,0-2-1-16,1 0-3 0,3-2 2 0,0 2-14 15,28 0-5-15,-11-2-1 0,-9-5-2 0,-7-5 15 16,-4 0 0-16,1-2 1 0,0-2 2 0,3-1-8 16,-2-3 7-16,-1-2-2 0,0 1 2 0,3-5 3 15,1 0-9-15,0-3 6 0,-3 0-6 16,-2-2 5-16,-2 0 0 0,-4-1-5 0,4-3 4 15,-3 0-4-15,-1-2 7 0,-3-2 6 0,3 0 0 16,-3-2-2-16,-2-1-3 0,0-3-4 16,-3-2-2-16,-1-6 6 0,0-2-1 0,-5-1-4 15,-2 1 0-15,-3-2-4 0,2-1 0 0,-7-1 2 16,-1-1 2-16,-1 1-4 0,-8-2-1 16,0-1-3-16,-3 1-5 0,-8-2 5 0,1 3-2 15,-6 2-4-15,-4 0 4 0,-4-1-7 0,-5 0 4 16,-3 2 4-16,-5 0 0 0,0 2-1 0,-4 3-4 15,-8 5 0-15,3 1-2 0,-6 5 3 0,0 5 1 16,-1 3-3-16,28 12 7 0,-6 1-6 16,2 4-9-16,-9-2-16 0,-2 7-47 0,-5 3-60 15,-3 4-141-15,-6 8-779 0,-2 5-700 0</inkml:trace>
  <inkml:trace contextRef="#ctx0" brushRef="#br0" timeOffset="280893.6128">6947 12750 1 0,'0'0'0'0,"-1"0"0"15,1-2 157-15,0 2 104 0,0 2-34 0,0-2-43 16,0 0-54-16,0 0-59 0,0 0-41 15,0 0-27-15,0 0-9 0,0 0 4 0,0 1 5 16,0-1 11-16,0 0 8 0,0 0 3 0,0 2 6 16,1-2 12-16,-1 1 16 0,1-1 7 15,-1 0 10-15,1 0-6 0,-1 0-10 0,2 0-10 16,-2-1-13-16,2 1-11 0,-2 0-8 0,0 1-5 16,1 0 52-16,1-1 18 0,-1 1 9 0,5 0 3 15,-3-1-45-15,0 1-19 0,2 0-6 16,-2-1 0-16,-1 0-6 0,3 1 5 0,-2-1 4 15,-1 1 2-15,3 0 3 0,-2-1-1 0,4 2-3 16,-2-2-6-16,2-2 0 0,0 4-9 16,-1-2-1-16,3 1 1 0,-1-1-8 0,0 0 4 0,0 0 1 15,3 0-4-15,-3 1 4 0,0-1 1 16,1 0-3-16,1 2 0 0,0-1-3 0,-1 1-4 16,2-1-2-16,0 1 3 0,-1 1-4 0,2-2 4 15,-1 0 3-15,3 0-1 0,-1 1 8 16,-2-2 0-16,4 0 4 0,0 0 2 0,-1-2 0 0,2 2-3 15,2-1-1-15,-5 0 0 0,6 0-9 16,-5-1 2-16,4 1-2 0,0 0-2 0,-5 1 5 16,5-1-6-16,-4 1 2 0,3 0-2 0,1-1 1 15,-3 2-2-15,1-1-1 0,-1 0 1 16,0 1-3-16,0-1 2 0,1 0 1 0,-1-1-1 16,3 1 6-16,-4 0-4 0,3 0 2 0,1-1 3 15,0 1 0-15,3-2 1 0,0 1 2 0,2-2 0 16,-1 2-5-16,7-2 3 0,0 1 1 15,-1 1-3-15,-1-1 8 0,4 0-10 0,-1 1 1 16,5-1-1-16,-1 1-5 0,-1 1 2 0,2-2-2 0,-3 1 2 16,0 0-2-16,2 1 1 0,2-2 2 15,-3 2-3-15,-1-2 6 0,4 1-5 16,-4 1 1-16,0-1 1 0,0 1-4 0,-1 0 2 16,3 0 0-16,-2 1 1 0,0-1-2 0,0 0 3 15,0 0-1-15,4-1-1 0,-3 0 6 0,-2 1-5 16,5-2 1-16,-2 2 0 0,3 0-4 0,-3-1 3 15,3 1 0-15,-2-1 0 0,1 0 2 16,1 0-1-16,1 0 3 0,1-1-1 0,-2 1 3 16,-1 1-2-16,1-1 1 0,-3 0 2 0,3 1-3 15,-2 0 3-15,3-1-1 0,-2 1-1 0,0-1 0 16,-1 1 0-16,1-2 1 0,3 1-2 16,0 0 1-16,0-1-1 0,-2 2-3 0,4-2 2 15,-2 2-6-15,1-1 5 0,1 0-2 0,0 0 0 16,-2-1 4-16,0 2-2 0,2 0 0 0,-3 0-2 15,4 0 2-15,0 0-2 0,-1 0 0 16,-1-1 1-16,1 1-5 0,0 0 3 0,0-2 2 16,2 2-1-16,-2-2 6 0,0 1-3 15,3 0 1-15,1-1-2 0,-1 0-3 0,2 1 3 16,-1-2-2-16,-1 0 3 0,1 2-3 0,-2-2 2 16,1 1 0-16,2-1-3 0,-3 1 7 0,0-1-4 15,1 1 1-15,0 1-1 0,0-1-2 0,1 0 0 16,0 0 1-16,0 0 1 0,2 0-2 15,2 1 0-15,-2 0 0 0,3 0 1 0,-4-1 2 16,1 1 0-16,-1 0 0 0,3 0-1 0,-3 1-2 16,2-1-1-16,0-2 0 0,1 3 2 0,2-2-2 15,1 1 2-15,-1 0 2 0,3 0-4 0,1-3 5 16,1 2-1-16,3 2-2 0,-2 0 2 16,-1-1-3-16,4 1 1 0,-3-1-1 0,2 0 0 15,-1 1-1-15,1 0 2 0,2 0-1 0,-1 0-1 16,1 0 1-16,1-1 0 0,-1 1 1 0,1 0 1 15,-2 0 0-15,1 0-2 0,0 0 1 16,0 0 0-16,-2 0 1 0,-1 0 2 0,2 0 1 16,-1 0-2-16,0 0 3 0,1 0-2 0,-1-1 0 15,2 1 2-15,-4 0-2 0,2-2-1 16,0 2 0-16,-1-1-3 0,-2 0 3 0,2 0-1 16,-3 1 0-16,3-1 0 0,0 1-1 0,-3 0 1 15,6-1-2-15,-1 1 2 0,1-2-3 16,0 1 0-16,-1 0 0 0,1 0 1 0,-1-4 4 0,-1 4 0 15,-3-1 1-15,2-1-2 0,-4 2-3 0,3-2 1 16,-4 2-1-16,5-1 1 0,-4-2 0 16,3 2-1-16,-2-3 2 0,-2 3-3 0,1-3 1 15,-3 0 1-15,2 2 4 0,-2 0-1 0,0 1 2 16,0-3-3-16,0 1-4 0,-1 2 5 0,-1-1-6 16,-3 0 2-16,4 0 0 0,1 0-1 15,-2-1 4-15,2 1-1 0,-3 2-1 0,-2-2 0 16,3 5-2-16,-2-4 1 0,-4 2-3 0,0-1 4 15,3-1-4-15,-2 1 0 0,2 0 3 16,0 0-3-16,-2-2 7 0,4 3-3 0,0 0-1 16,1 0 2-16,1 0-2 0,-4 0 0 0,3-2-2 15,-2 2 3-15,-1-1-4 0,3-1 4 0,-3 0 1 16,-2 0-2-16,0 1 7 0,1 1-5 16,-2-2 1-16,0 1 1 0,1 2-4 0,-2-2 0 15,1 0 1-15,1 1 0 0,0 0 0 0,2 0 2 16,-3 1-1-16,2-1-2 0,-2 1 4 15,-1-1-2-15,0 2-1 0,1-2 2 0,-4 0-2 0,3 0 0 16,-1 0-1-16,-2 1 1 0,3-4 0 0,0 3 0 16,-2 0 2-16,-2 0-3 0,3-1 5 15,-1 1-4-15,0-1 0 0,0 1 2 0,0 1-6 16,-5-2 3-16,3 1 0 0,-2-1-2 0,-2-2 4 16,2 2-2-16,-1 1 2 0,-3 0-3 0,0 1 1 15,-1 1 0-15,-1-1-1 0,-1-1 3 16,3 1-5-16,-2-1 1 0,-4 0 1 15,-1-1 1-15,0-2 2 0,-1 2 0 0,0 1 0 0,-2 0-4 16,1 0 0-16,1 1 1 0,-2-1-1 0,0 2 2 16,-1-1-3-16,-3-1 1 0,-3 0 1 15,-4 0 0-15,-3-1 5 0,-2-1 0 0,-1 2 1 16,-1-1-1-16,-2 2-2 0,1-1-1 16,0 0 0-16,-1 0 4 0,-1-1-4 0,0 1 0 15,2 0 0-15,-1 0-1 0,1-2 2 0,2 2-2 16,0 0 2-16,4 0-4 0,3 3-1 0,-1-3 2 15,4 2-2-15,0 0 4 0,2-1-1 16,0 0-1-16,1 1-1 0,1 0-2 0,1-1 4 0,0 3-1 16,3-1 2-16,-1 1 1 0,1 1-4 15,0-2 1-15,-1 1-2 0,-2 2 4 0,4-4 0 16,-3 1-1-16,-1 0 3 0,0-1-4 0,-2-1 4 16,-3 0 0-16,1 1-2 0,1-2 3 0,-1 2-5 15,0 0 0-15,4 1 1 0,0-1 0 16,4-2 0-16,3 2 0 0,0 1 0 0,3-1-3 15,-1 1 1-15,2-1 0 0,-4 0 2 0,1 1 0 16,-3 1-2-16,1-1 1 0,-1-1 0 0,-2 1 1 16,1-3 1-16,-5 0-1 0,2 0 1 15,-3 2-2-15,0-2-5 0,-2-2 6 0,-2 2 2 16,1 0 0-16,-5 0 5 0,-3 0-4 0,-1-2-1 16,-2 1 3-16,0-1 5 0,-3 1-5 15,0-1 0-15,-1 1-1 0,0 2-8 0,0-2 10 16,0 1-1-16,-1 0 0 0,1 1 2 0,0 1-6 15,-1-2-3-15,1 0 1 0,0-2 4 0,0 2-5 16,-1 0 1-16,1 0-2 0,0 0-4 0,0 0 5 16,0 0 0-16,0 0 3 0,0 2 6 0,0-2-9 15,-3 0 2-15,6 0-1 0,-3-3 2 16,1 3 0-16,-1 0 2 0,0 0-3 0,0 1-10 16,0-1 11-16,0-1-3 0,-1 1 2 0,1 0 5 15,-3 0-9-15,2 0 0 0,2 0 0 0,-1-2 1 16,0 2 2-16,0 0 1 0,-1 0-2 15,1 2-9-15,0-2 7 0,0 0-3 0,1-2 0 16,-1 2 1-16,0-1-14 0,0 0-8 0,-1-1-18 16,0 1-17-16,-2-1-33 0,1 0-59 15,-5-1-116-15,-1 3-526 0,-7-3-918 0</inkml:trace>
  <inkml:trace contextRef="#ctx0" brushRef="#br0" timeOffset="283359.7073">8611 9695 1 0,'1'0'0'16,"-1"0"217"-16,1 0 102 0,-1-2-63 15,0 4-52-15,1-2-38 0,-1 0-17 0,0 2-11 16,0-2 3-16,0 0-3 0,0 0-12 0,0 2-13 15,1-2-18-15,-1 1-24 0,0-1-20 0,3 0-17 16,-3 0-14-16,0 0-11 0,0 1-6 16,0 0-9-16,0 0-5 0,0-1-6 0,-3 3 14 15,3-1 8-15,-1 1 6 0,0 2 11 0,1 1-8 16,-2 0 0-16,1 0 3 0,0 0 0 16,-5 3 3-16,6 0-1 0,-1 0 5 0,0-1 2 15,-1-1 2-15,-1 3 3 0,0-2-7 0,1 0-3 16,0 2-2-16,1-2-3 0,-3 2 2 0,3-1-2 15,0 0-3-15,1 0-5 0,-1-1 2 0,0 0 2 16,0 2 2-16,0-2 2 0,1-2-6 0,-4 3-1 16,3-3-5-16,1 1 0 0,-1-1 2 15,0 2-1-15,1-2 3 0,-1 2-3 0,0 0 4 16,0-1 3-16,-3 0-1 0,3 1 5 0,0-1-6 16,0 1-5-16,1 0 1 0,0-2-2 0,0 3 5 15,0-1 2-15,1 0 2 0,0 1-9 16,3 0-19-16,-3-3-30 0,2 2-44 0,-1 1-49 15,5-2-76-15,-3-2-84 0,3 3-144 0,0-1-316 16,-3 0-52-16</inkml:trace>
  <inkml:trace contextRef="#ctx0" brushRef="#br0" timeOffset="284448.4176">8578 10228 11 0,'0'0'368'16,"-4"3"-50"-16,2 0-81 0,2 0-64 0,0 0-60 15,-1 3-33-15,2-1-10 0,-1 0 5 0,0 0 14 16,0 2 13-16,0 0 4 0,1-1-6 16,-1 2-14-16,0 0-16 0,0-1-14 0,1 1-8 15,-1 1-2-15,4 0-3 0,-3 1-1 0,0 0-5 16,-1 2-6-16,1 0-7 0,0 1-7 0,0 0-5 16,0-2-5-16,3 2 3 0,-2-1 5 0,-1 1 7 15,1 1 3-15,1-3-1 0,0 1-4 16,0-2-7-16,-2 2 0 0,3-2-2 0,-1 1 0 15,-3-1-1-15,1-2-1 0,0 1-1 0,-1-2-3 16,0 1 1-16,0 0 1 0,-1-1-1 16,1 0 1-16,0-1-4 0,-1-1-2 0,0-1-3 15,-1 1 3-15,2-1-1 0,0 0 1 0,0 1-1 16,0-1 0-16,0 2 1 0,-3-1 2 0,3 0 0 16,0 2 2-16,-1-3 0 0,1 3-1 0,0 3 3 15,-1-3 1-15,1 2 6 0,0 1 2 16,0-2 3-16,0 0-2 0,0 2 1 0,0-1-1 15,-1 0-1-15,1 0 1 0,0-1-2 0,1 2-1 16,-1-1-3-16,0 3 0 0,0-1 1 16,0-2-1-16,1 2-2 0,0-2-4 0,-1 2 0 0,3-1-1 15,-3 2 0-15,0-1 3 0,0 2 1 0,0-2 0 16,0 3 1-16,0-2-2 0,-3 3 0 16,3-3 1-16,0 1-1 0,0 0-1 0,0 0-2 15,0 1-2-15,3 0-1 0,-1 1 4 16,-2-3-3-16,2 1-1 0,-1-1 0 0,0-1-3 15,0 0 2-15,3 0 3 0,-3-1-1 16,0 1 1-16,0 2 0 0,-2-1 0 0,1 1-1 0,0 2 3 16,0-1 0-16,0 1-1 0,0-1 4 0,0 1-4 15,0 3 3-15,0 0-2 0,-1 2 0 16,0-1 4-16,1 2 0 0,-4 1-2 0,4-2-1 16,-1-1-2-16,1 1-2 0,0-3 1 0,-1 2 1 15,1 1-3-15,-2 0 3 0,1-1 0 16,-4-2 2-16,4 1-3 0,0-5 2 0,2-1-3 15,-2 1-3-15,1-2 3 0,0 2-4 0,0-1 3 16,-1 3 1-16,0 0-1 0,0 1 4 0,0-4-3 16,-1 3 2-16,0 0-1 0,1 1-1 15,-1 1 0-15,-1 5 2 0,-3 2 2 0,4 1-3 0,-5-2 1 16,5-1 0-16,0 2-1 0,-3-3 5 16,2 2-4-16,0 2 3 0,-3-2 1 0,2-3-4 15,-3-1 3-15,5-6-6 0,0-1 1 0,-1-3-3 16,2 1 2-16,0-3 0 0,0-1-1 0,1 1 7 15,-1 1-6-15,0-2 0 0,1 0 0 16,-1 3-3-16,-3 2 3 0,3 0-1 16,0 1 1-16,0 0-1 0,1-1 0 0,0 0 3 0,0 2-4 15,0 1 3-15,0 2-1 0,-1 2 0 16,-1 3 4-16,-3-1-4 0,3-1 2 0,-1-3-2 16,2-2 1-16,0-3 1 0,-3 2 1 0,2 0 0 15,1-1-1-15,-2 0 4 0,-1 2-4 0,1 3 1 16,-4-2 2-16,5 3-5 0,-2-1 4 15,1-6-3-15,1 3-1 0,1-3 2 0,-1 4-1 16,0 0 0-16,-1-1-1 0,1 6 3 0,1-2 0 16,-1 1-2-16,0-1 1 0,-2-2-3 15,3-1-1-15,0-1 2 0,0 2 1 0,0-2 2 0,-1 4-2 16,-3 3 1-16,1 0 1 0,-3-1-3 16,4-4 3-16,-5-1 0 0,7-4-2 0,-1-2 4 15,1-4-1-15,-2-1-1 0,2-2 1 16,1-3 1-16,0 1 3 0,0-1 6 0,1 0 2 15,2 2 2-15,-3-2 8 0,1 0-1 0,-1-1-1 16,1 0-5-16,-1 0-10 0,1-1-1 16,-1 1-3-16,0 0 3 0,0 2-2 0,-1 0 0 15,1 0-1-15,0 2-4 0,0-2 3 0,0 0-2 16,0-1 1-16,0-2 2 0,0 0-5 0,0-1 0 16,0-2-4-16,1-1-2 0,0-2-5 0,-1 0-20 15,7-4-33-15,-3 2-68 0,4-7-149 0,1 0-563 16,4-4-828-16</inkml:trace>
  <inkml:trace contextRef="#ctx0" brushRef="#br0" timeOffset="286781.1898">16145 9835 1 0,'0'-5'0'0,"-1"-1"77"0,0-2 330 16,0 0-36-16,0 2-31 0,0 1-50 15,0 1-36-15,1-2-37 0,-1 2-43 16,-2 2-38-16,3 0-33 0,0 1-30 0,3 1-22 0,-3 0-19 15,0 0-10-15,1 1-3 0,-1 1 2 16,0-2 0-16,0 1-2 0,-1-1-4 0,1 0-2 16,0 1-8-16,-3 1 1 0,3-1 2 0,0 1 8 15,0 3 8-15,-1-3 8 0,0 3 8 16,1 0 1-16,0 0 2 0,-1 1-3 0,0-1-5 16,1 0-4-16,-2 1-7 0,2 2 0 0,-1 0-3 15,1 0-1-15,-3 3 0 0,2-2-4 0,0 2-1 16,1-1-1-16,0-1-1 0,0 2-3 15,0-2-1-15,0 3-4 0,0-1 1 0,0 1 0 16,1 1 1-16,0-2 2 0,-1 1 0 0,0 1-2 16,0-2 4-16,0 3 2 0,-1-3 3 15,1 4 4-15,-1-2-3 0,-1 0 0 0,0 4-4 16,1-4 3-16,-3 2-3 0,3-1-1 0,0 2-3 16,0 0-5-16,0-2 0 0,0 2 1 0,1 2-1 15,0 0 2-15,-1-4-5 0,1 3 2 16,0 0-1-16,0-2 2 0,0 4 0 0,0-1 0 0,0 0 1 15,0 0-4-15,0 1 6 0,0 0-2 0,0-1 1 16,1 0 5-16,0 0-3 0,-1-2-4 16,0 1 0-16,0 0 0 0,1 0-3 0,-1 0 5 15,1-2 0-15,-1 2-5 0,1-1 7 0,0 1-4 16,0 0 0-16,3 0 3 0,-3-2-4 16,0 1 1-16,1-1-3 0,-2 0 2 0,0 2-2 15,0 2 4-15,0-1 4 0,0 1-5 0,-2 0 5 16,0 2-5-16,1 1-1 0,-2 0 3 15,3-1-5-15,-1-1-1 0,2-3 0 0,-1 1 0 16,3-2 1-16,-2 1 3 0,0-1 2 0,0 1-2 16,1-1-1-16,-2-1-2 0,1 0-2 0,-1-1 3 15,0 4 0-15,-1-1 7 0,-1-1-1 16,0 2 0-16,-2-2 1 0,3 2-3 0,-1-2 0 16,1 4 0-16,-2 5 0 0,-3 0-1 0,4-2-2 15,-3 0 4-15,4-2-6 0,-2 1 1 0,2 1 0 16,-2-1 0-16,-2 1 3 0,4-3-1 0,-1-2 1 15,1-4-1-15,-3 2-4 0,3-4 3 0,0 3-3 16,-3 2 4-16,-2-2-2 0,3 2 1 16,-2-2 3-16,3-2-7 0,1-1 6 0,-1 0-1 15,0 3-1-15,-3-3 2 0,3 4-5 0,-1 0 1 16,-2 2-2-16,0 2 4 0,0-1-1 0,4-1 0 16,-1-3 1-16,1 1-5 0,-1-1 7 15,-1-2-4-15,2 0-1 0,0 1 3 0,-1 6-4 16,-1-2 3-16,-2 1-1 0,4-2 2 15,1-6 2-15,-2 3-3 0,1-1 0 0,0 0-1 16,-3 5-3-16,2 1 5 0,0-1 0 0,0 2 1 16,-1-2-1-16,2-4-2 0,0 0-1 0,1 0 0 15,-1 0 5-15,1 2-2 0,0-2-1 0,-2 5-1 16,1 0 0-16,-3 0 4 0,3-1 0 16,2-4-1-16,2-3-3 0,-3 1-2 0,1-3 2 15,-2 2 0-15,1-2 5 0,0 1-5 0,0 0 1 16,0-2-1-16,0 4-5 0,0-4 6 0,-3 3-1 15,1 1 5-15,0 1-2 0,-2-1-1 0,0 1-1 16,3-3-2-16,-1 1 3 0,1 0-2 0,0 1 1 16,0-1-2-16,-2 2-4 0,2-1 5 15,0 3 0-15,0 2 3 0,0-1 2 0,-1 0-5 16,1-5-1-16,1 0-1 0,0-3 4 0,0-1-1 16,0 1 0-16,-3-2 0 0,3 0-8 15,0 0 6-15,-1 0 0 0,1-1 2 0,0 0 6 16,-1 0-7-16,1-2-1 0,0 2-2 0,0-3 1 15,0 2 2-15,0-2 1 0,0-1-1 16,0 0-3-16,0 1 3 0,0-1 0 0,-1 0 2 16,1-1 5-16,0 1-7 0,0-1 0 0,0 1-2 15,0 0-5-15,0-1 7 0,0 0 2 0,0 2-1 16,0-4-1-16,0 2 3 0,0 0-2 0,0 0 6 16,0 0 4-16,1 0-3 0,-1-1 0 15,0 1-4-15,0 0-3 0,0 0 5 0,0-1 1 16,0 1-2-16,0 0 1 0,0 0-5 0,0 0 0 15,0-1 1-15,-1 1 1 0,1-2-2 0,-2 0 0 16,1 0-4-16,1 0-3 0,-1-1 1 0,1 1-6 16,-3-4-5-16,3 0-10 0,0-1-20 15,3-4-20-15,1-1-37 0,-1-3-62 0,6-4-198 16,5-1-781-16,1-1-591 0</inkml:trace>
  <inkml:trace contextRef="#ctx0" brushRef="#br0" timeOffset="290830.312">8710 9607 1 0,'0'-1'0'0,"-2"-2"0"0,0 1 0 0,2-3 0 16,-1 2 153-16,0 0 51 0,1 0-28 0,-1 1-22 16,-1-2-16-16,2 1-8 0,-2-3-5 0,-1 3-8 15,2 1-4-15,0-2-6 0,0 1-8 0,0 0-6 16,0-1-3-16,0 0-5 0,0 2-4 16,1-1-3-16,-4-1-6 0,3 1-4 0,0 0 0 15,0 0-2-15,0-2 0 0,-4 0-6 0,4 1-7 16,0-2 0-16,0 1-8 0,-1-2-5 15,1 2-3-15,-1 0-9 0,-1-1-4 0,2-1-3 16,1 3-1-16,0-2-3 0,-1 0 2 0,1-2-2 16,0 2-3-16,0-1 3 0,0-1-6 15,0 1-2-15,0 0 4 0,1 0-4 16,0-2 3-16,2 1-1 0,-1 2-4 0,-1-3-2 0,0 3 3 16,0 0 1-16,0 0-4 0,-1-1 4 0,0 3-2 15,1-2-2-15,0 1 4 0,4-2-4 16,-4 1 2-16,0 1-1 0,1 0 1 0,-1-3-1 15,3 4 0-15,-2-2-2 0,0-1 0 0,3 2 3 16,-1-1-3-16,-1 1 0 0,3 0 0 0,-2-1-2 16,3 0 1-16,-1 0-1 0,0 0-1 0,0-2 3 15,-1 2-2-15,3 0 1 0,1 0-2 16,-1 0 1-16,-3 1 0 0,4 0 1 0,-2 0 1 16,2 0-2-16,-4 1-2 0,3-1 2 0,-3 0-3 15,2 1 2-15,0 0 1 0,-4 0-3 0,4 1 3 16,1 1-1-16,-2-2-1 0,2 1 2 0,-1 0 0 15,-1 0-3-15,4-2 1 0,0 1-1 16,1 0-1-16,3-2 3 0,-1 0 0 0,1-1-2 16,3 3 2-16,1 1-1 0,-4-2 0 0,5 0 5 15,-6 0-3-15,3 2 0 0,-4-1 2 16,1 0-3-16,1 1-1 0,-3-1 6 0,2-1-3 16,-3 3-2-16,0 0 4 0,1 1-5 0,0-1 1 15,0 0 2-15,-1 1-1 0,4-1-4 0,-2 0 4 16,-1 1 0-16,0 0-4 0,2-1 6 15,-1 1-3-15,2-2 0 0,-1 3 2 0,-3 0-3 16,4 0 0-16,-1-1 1 0,1 0 1 0,-1 0-1 16,2 1 1-16,-3-2-1 0,-1 2-1 0,4-1 3 15,-3 1 0-15,1 0 0 0,1-1 1 16,3 2-3-16,-4-1 0 0,2-1-1 0,-3 1 1 16,2-1 0-16,1 1 3 0,-2 0-2 0,3 0 0 15,-3 1 1-15,1-1-1 0,0 1 0 0,-2-1 0 16,0 3-3-16,0-2 2 0,2 0-1 15,-4 0 0-15,3-1 2 0,-3 3-2 0,1-2 2 16,0 0-2-16,0 1 0 0,1-1 1 0,1 1-2 16,-1-1 3-16,0 1-2 0,-2-1 0 0,0 2 3 15,1-2-5-15,-2-1 4 0,0 1 0 0,0 0-3 16,0 1 1-16,1 2 1 0,-2-3-2 16,2 0 6-16,-2 0-1 0,2 2-4 0,0-2 1 15,0 1-1-15,-1 0 0 0,1-2 4 16,-1 2-4-16,-1 1-2 0,-1-1 2 0,1 0-2 15,0 2 2-15,1-2 4 0,-1 2-1 0,0 0-2 16,-1-1-1-16,3 0 0 0,1-1 0 0,-2 1 2 16,1 1 1-16,1-2-3 0,-1 3 0 0,-2 0-2 15,1-3 1-15,-2 2 3 0,0-3 1 16,1 2 1-16,0-1-1 0,-3 0-2 0,3-1-1 16,0 0 5-16,-2 1-2 0,1-1 1 0,1 0-1 15,-5 3-5-15,4-3 1 0,-2 0 1 0,2 1 1 16,1-2 2-16,-1 3-1 0,-1-2-2 0,3 2 0 15,1-1 4-15,0 0-1 0,0 0 1 0,1-1 1 16,-1 3-6-16,0-3 2 0,1 0 0 16,-1 1 2-16,0-2 2 0,0 1-1 0,1 0-3 15,-1 0-1-15,1-1 2 0,-1 2 1 0,4-2 1 16,-5 1 3-16,1 1-6 0,-1-2 0 16,2 2 1-16,-1-2 0 0,-1-2 4 0,2 4-2 15,0-2-2-15,-1 0-1 0,0 1-1 0,0-1 3 16,0 1-2-16,1 0 1 0,-1 0-2 0,0 1 0 15,1-1 0-15,1 1 0 0,0-2 2 16,-2 1 0-16,0 2-2 0,2-3 1 0,-2 3 1 16,0-2 0-16,2 0 2 0,0-1-1 0,-1 1-2 15,2 1 2-15,-1-2 1 0,0 0-2 0,-2 0 3 16,-1 0-1-16,2 1-1 0,-4-1 2 0,0 0-2 16,0 0 3-16,2 0 0 0,0 0 1 15,-1 0-2-15,0 0-3 0,2 0 1 0,0 0-2 16,0-1 5-16,-2 1-2 0,2 0-2 15,1 0 1-15,0 3-5 0,0-3 4 0,-1 0 1 0,1 1 2 16,2-1-1-16,-2 0-1 0,-1 0-1 16,-1 0-3-16,-2 0 5 0,1 0-2 0,-1 0 2 15,-1 0-1-15,2 2-4 0,-1-2 5 16,1 0 2-16,-4 0-1 0,2-2 2 0,-2 2-3 0,-1 0-2 16,1 0-2-16,0 0 2 0,-2 0 0 15,1 0-3-15,0 2 1 0,0-1-5 0,-1 0 4 16,4-1 1-16,-3 3 1 0,2-3 5 0,0 1-5 15,1 1-1-15,-2-1-2 0,2-1 1 16,-2 2 0-16,2-1 1 0,-1 0 2 0,1 1-7 16,3-1 5-16,0 2 2 0,4-1-1 0,-2-1 5 15,2 2-4-15,-2-1-2 0,2 0-1 0,-1 0 2 16,1 0 1-16,-1-1 1 0,2 1 1 16,-1-1-2-16,5 2 0 0,-1-2 1 0,1 2-1 15,4-1 6-15,3 2-5 0,-4-2-3 0,2 1 1 0,-6 0-3 16,-2-1 4-16,4 2 1 15,-4-2 1-15,2 2-3 0,-2-1 0 0,-1-1 0 0,0 0 0 16,-1 0 6-16,-2 0-6 0,1 0 1 0,-1-1-3 16,-1 2 1-16,-2-3 6 0,1 1 1 15,-3-1 4-15,2 2-2 0,1-2-1 0,-1-2-1 16,0 2-1-16,1-1 1 0,-1 0-1 0,1-1-3 16,0 2 0-16,-2 0-6 0,2-1 4 15,1 1 3-15,-3-1 1 0,1 0 2 0,3 1-6 16,-5-1 0-16,2 1-3 0,-3-1 4 0,2 1 0 15,-2-2-2-15,2 2 3 0,0-1-6 0,2 0 5 16,-2 0 1-16,2-2 1 0,1 1 4 16,-1-1-7-16,3 1 1 0,-2 1-2 0,0-2 0 15,0 1 2-15,0 1-3 0,2-1 0 0,1 1-3 16,3-1 4-16,-5 1 1 0,1-2 2 0,1 1 3 16,-3 1-4-16,-3 0-2 0,2-2-1 0,0 2 0 15,-2 0 3-15,2-1-2 0,-2 1 1 16,0 1-4-16,-2-2 3 0,1 0 3 0,-2 1 0 15,2-2 5-15,1 2-7 0,-2-1 1 0,1 0-3 16,1 0-1-16,0 1 3 0,2-3 0 16,0 3 0-16,-1-1-5 0,2 1 4 0,-1-3 2 15,2 2 0-15,-1-1 5 0,-2 1-4 16,-2-1-4-16,0 3 1 0,-1-1-1 0,0-2 4 16,0 1 0-16,-1 0 1 0,0 1 0 0,-2-2-3 15,2 3 4-15,2-3-2 0,-2 2 5 0,1-1-5 16,2-2-3-16,3 2-1 0,1-3-5 0,-1 2 7 15,-2 1 2-15,-1-1 2 0,-2 1 1 0,-1-2-3 16,2 0-2-16,-1 0 0 0,3 1 5 16,-4-1-5-16,2 2 0 0,0 0-3 0,-1-1-3 15,-3 1 7-15,2 0 1 0,0 0 2 0,-1 0-1 16,1-3 0-16,0 3 0 0,-3-2 0 0,3-1 3 16,-2 2-1-16,1-1-2 0,-3 0-1 0,2 0-5 15,2 0 7-15,-1 0 2 0,-2-1 1 16,1-3 0-16,1 4-4 0,-2-1-1 0,2-1-1 15,-2 0 4-15,1-1-4 0,1 1-2 0,-1 1 0 16,0 0-3-16,0-3 4 0,3 2 1 0,-1-1-1 16,3 0 1-16,-3 3-3 0,-2-1 1 15,3 0 0-15,-2 1 4 0,-1-2-1 0,1 1-3 16,0 1 0-16,-2 0-2 0,0 1 2 16,1-3 4-16,1 3 0 0,-3-1 3 0,1 1-4 15,0-2-1-15,-1 2-2 0,0-1 4 0,2 0 0 0,-1-1-1 16,-1 0-1-16,0 1-4 0,1-1 3 15,-1-2 0-15,1 2 4 0,-1 0-3 0,0 1-1 16,1-2-1-16,-1 1-3 0,2 2 6 16,-1-1-1-16,-1 1 1 0,3-2-2 0,-2 0-6 15,-1 0 6-15,1 3-1 0,0-1 3 0,0 0 3 16,1 1-8-16,-2-1 1 0,1 1-2 0,0 0 2 16,-1-1 1-16,2 0 0 0,-2 3 3 0,0-3-4 15,1 2 0-15,-1-1 1 0,0 1 1 16,0-1 4-16,0 1-3 0,0 0-1 0,0 1-3 15,0-1-1-15,0 1 4 0,0 0 1 0,0-2 1 16,0 2-4-16,0-1 0 0,0 1 0 0,0 0 2 16,0 0 4-16,-1-1-2 0,1 1-2 15,-2-3-5-15,2 2 3 0,-1 0 2 0,1 0 0 0,-1 0 1 16,-2-1-5-16,2 1 0 0,0 0-3 16,-3 1-5-16,0 0-10 0,2 0-21 0,-3 1-31 15,-1 3-52-15,-2 3-91 0,2-1-256 0,-2 3-1214 16</inkml:trace>
  <inkml:trace contextRef="#ctx0" brushRef="#br0" timeOffset="294301.6004">12401 8858 1 0,'2'0'0'0,"-1"-2"0"0,-2 0 0 0,2-1 170 16,-2 1 91-16,2 0-28 0,-1-1-33 15,1 1-31-15,-1 0-20 0,1 0-17 0,-1-2-8 16,2 2-9-16,-2-1-13 0,1 1-6 0,-1-1-6 15,0 0-10-15,0 1-4 0,1 0-10 0,0-1-10 16,-2 0-7-16,2 2 0 0,-2-2-3 0,2-1 0 16,-1 2 3-16,0-2-1 0,2 2 2 15,-1-3 4-15,-1 1 0 0,0 0-6 0,1-1-2 16,-1 2-3-16,1-1-8 0,1-2-1 0,-1 2-9 16,2-2-6-16,-2 2-3 0,0-1-5 15,4 0-1-15,-3 0-1 0,1 1-5 0,-1-1 3 16,2 0-2-16,0-1-1 0,-2 3 3 0,2-2 0 15,-1 2 3-15,-2-1 1 0,0 1 1 16,0-1-1-16,2 1 1 0,-2 0 1 0,-1-1-2 16,0 1-2-16,1 0-3 0,0 0-1 0,-1 1-4 15,2-1 1-15,-1 0 1 0,-1 0-1 0,0 1 2 16,0 1-2-16,1-2-1 0,0 2 1 16,-1-2 1-16,2 2 0 0,-2-1-2 0,1 1-1 15,0-1-1-15,-1 0 0 0,2 2 2 0,-1-1-1 16,0 0 1-16,-1 0-2 0,1-1-1 15,0 0 4-15,2 2 0 0,0-1 3 0,-2-2-2 16,0 1-2-16,0 1 2 0,3-2 0 0,-3 2 3 16,0 0 2-16,1 0 2 0,-1 0-1 0,-1 1-1 15,0-3-1-15,0 3-3 0,0 3 2 0,0-6-6 16,0 3-3-16,0 3-3 0,0-6-4 16,0 6 0-16,0-3 0 0,1 0 0 0,-1 0 0 15,0 1 4-15,1 0 3 0,0 0 4 16,1 0 0-16,0 0-1 0,1-1 0 0,-3 2 0 0,2-1-2 15,-1 0 4-15,2 0 0 0,0 0 0 0,-2 1-2 16,1-1 2-16,3-1-1 0,-2 1-1 16,-2 2 2-16,3-2 0 0,1 1-2 0,-2 2 0 15,1-3-2-15,-1 1 2 0,-1 0 0 0,3 2 2 16,-2-2-1-16,-1 1 0 0,2-1-1 16,0 0-2-16,-2 3 5 0,2-3-2 0,1 1-1 15,-3 1 2-15,3 0-4 0,-1-1 3 16,-2 1 0-16,2-1 2 0,-1 1-1 0,-1 0-1 0,3-1-1 15,-2 1-1-15,3-1 2 0,-2 1 0 16,-1 0 1-16,1 0 1 0,0-2-2 0,-2 2 2 16,1-2-1-16,-1 2 1 0,1-1-1 0,-3 0-1 15,2-1-1-15,2 1-1 0,-1-1 3 0,-2 1-5 16,0 0 5-16,0-1 0 0,2 0-5 16,-1 2 8-16,1 2-4 0,-1-4 1 0,1 3-1 0,-1 0-2 15,1-1-1-15,-3 2 1 0,2-2 2 16,-1 1-2-16,3 1 1 0,-3-2 3 0,1 2-5 15,-1-3 7-15,0 2-2 0,0-2 0 0,0 2 1 16,1 0-1-16,-2-1-3 0,1-2 0 16,0 2 2-16,-1 1-5 0,2-1 5 0,-1 2 2 15,-1-2-4-15,1 1 6 0,0-1-4 0,0 2 1 16,1 0 1-16,-1 0-3 0,1-1 0 0,-1-1-2 16,0 3 1-16,-1-2 0 0,0-1 2 15,2 1 2-15,0 0-4 0,-2 1 4 0,1-1-3 16,-1-2 1-16,0 2 3 0,2-2-6 0,0 0 3 15,-1 3-2-15,0-2 0 0,-1 0 2 16,0-1 2-16,1 2-1 0,0-2-2 0,1 1 6 16,0 0-5-16,0 1 1 0,-1-1 5 0,0 1-8 15,1 2 4-15,1-2 1 0,1 0-4 0,-3-1 5 16,1 3 0-16,3-1 0 0,-2-2-2 16,-2 0 4-16,4 2-2 0,-1-1 1 0,-2-1 3 0,2 1-5 15,0 0 3-15,0-2-1 0,1 3 1 16,-3-4 1-16,2 2-1 0,1-2 1 0,-2 2-2 15,4-1 2-15,-2 1-2 0,1 1-1 0,-3-1 3 16,3-1-6-16,-3 0 2 0,3 2 3 0,-4-2-5 16,3 0 3-16,1 1-2 0,-1 0-1 15,-1 1 0-15,1-1 0 0,0 1-3 0,0 1 2 16,1-3 3-16,-1 1-5 0,1 1 5 0,2-2 0 16,-3 3-4-16,2-2 7 0,1 0-2 15,-4 1-3-15,4 0 4 0,0 1-1 0,-1-1-2 16,-1 0 2-16,2 0 1 0,-1-2-4 0,2 2 3 15,-4-1 3-15,2 0-7 0,1-1 7 0,-1 0-3 16,1 1 0-16,-1-1 1 0,-2 2-5 16,4-2 0-16,-4 1 0 0,1 0 2 0,2-1-1 15,-2 2 1-15,2-1 0 0,0-1-2 0,0 1 7 16,-1-2-1-16,1 1-1 0,2 1 6 16,-1 1-5-16,3-1 0 0,-1-2 3 0,3 1-5 15,-2-1-2-15,-2 2 3 0,0-2-3 0,1 1-1 16,-1 0 2-16,0 0 0 0,3 1-3 0,-1-2 5 15,2 2-2-15,-2-2-2 0,4 2 3 0,-2-2-3 16,0 2 3-16,2-1 0 0,-2 1-1 0,2-2-4 16,-3 2 1-16,4-2 1 0,-4 0 1 15,2 1 2-15,-2 1-3 0,1-1 0 0,2-1-1 16,-2 0-1-16,4-2 0 0,-3 2 3 0,0 0-1 16,5-1-1-16,-1-1 3 0,-2 2-2 15,0-2 2-15,1 1 2 0,-2-1-7 0,-1 1 2 16,2-1-3-16,-3 0 1 0,4 0 3 0,-3 0 0 15,3 0 1-15,0 0-3 0,-4 2 1 0,5-2-2 16,0 0-1-16,-3 0 5 0,2 0-6 0,0 0 3 16,2-2 3-16,-4 2-5 0,0-2 6 15,2 0-2-15,-4 2-1 0,1-1 0 0,-1 2 1 16,0-2-4-16,2-1 2 0,0 0 3 0,-2 1-6 16,3-1 3-16,-3 1-1 0,2-2 1 15,-1 0 5-15,1 2-3 0,-2-2 0 0,4 2-4 16,-4 1-3-16,1-1 5 0,-1-1-1 0,0-1 2 15,0 0 0-15,0 2 0 0,2-2-4 0,-3 0 1 16,3 0 4-16,-2 2 0 0,-2-1-2 0,6 1 1 16,-6 0-5-16,6-2 1 0,-6 2 5 0,2-2-2 15,0 0 2-15,-3 0-2 0,0 2-2 16,0-2 1-16,3 0 2 0,-6 1 0 16,2 0 1-16,1-2 1 0,0 2-5 0,1-1 2 0,-1 0 3 15,0-1-4-15,1-1 4 0,-1 3-3 16,0-1 0-16,5 1-4 0,-5 1 1 0,-1 0 3 15,2-2-3-15,-1 2 5 0,4 1-3 0,0-1-2 16,4 0 4-16,-3 1-4 0,2-1 4 0,-1 2 3 16,3 0-6-16,5 0 3 0,5 1-1 15,5 0-1-15,-2 0 1 0,-2 0 1 0,0-1-2 16,-1-1-1-16,-3 0 2 0,-2-1-3 0,0 1 5 16,0-2-1-16,4 1-2 0,0 1-2 0,0 0-2 15,-2-1 3-15,1-1 1 0,-2 2 3 16,-4-1-2-16,0 1-1 0,-2-1 1 0,-2 0-2 15,-4-1 3-15,3 0-1 0,-4 1 0 0,-3-2 0 16,1 2-1-16,0-1 2 0,-1 0 2 16,0-1-1-16,0 1 0 0,0 0 0 0,-1-1-3 15,0 1 1-15,-4-3 5 0,3 4-4 0,1-1 0 0,0-1-1 16,-2 2-4-16,-2-1 5 0,2-2 3 16,-2 2 2-16,4-1-4 0,0-2-3 15,1 2 0-15,0 0-2 0,0-2 7 0,0 1-2 0,1 1-3 16,-1-2 1-16,1 2-4 0,4 2 3 15,-4-3 0-15,2 1 0 0,0-1 1 0,3 1-2 16,-4 2-1-16,6-2-2 0,-3 1 6 0,10 2 0 16,-1 0-1-16,1 0 2 0,0 2-9 0,-2-2 3 15,1 0 4-15,-4 0 0 0,0-2 4 16,-3 2-5-16,-1-1-1 0,-1 0-1 0,0-1 1 16,-1 0 3-16,1 2 0 0,-4-1 1 0,1 1-5 15,-1 0 1-15,0 0 2 0,-3-1 0 16,0 0-2-16,-3-1 1 0,2 1-1 0,1 1-2 15,-4-1 6-15,-1 1-3 0,2-1 1 0,-3 1 1 16,-1 1-3-16,1-1-2 0,1 0 3 0,-3 0-1 16,0-1 3-16,0 2-1 0,0-1-7 0,1 1 0 15,-1 0-2-15,1 2 4 0,0-1 4 16,1 0 0-16,-1 2 0 0,0 1-1 0,0-2 1 16,2 1-1-16,-2-1 3 0,0 1-2 0,1 0-1 15,-1 2-2-15,0 0-4 0,4-2 7 16,-4 2 0-16,1 1 4 0,-1-2-2 0,0 2-4 15,0-1 2-15,2 1-2 0,-3 0 6 0,1 0-2 16,-1 2-3-16,0 0 0 0,-1 0-5 0,-2 1 4 16,2-1 2-16,1 3 2 0,0-4 2 0,-1 4-3 15,0-3-2-15,1 1-1 0,-1-1 4 16,0-1-1-16,0 0 0 0,0 0 0 0,1 1-6 16,-4-1 3-16,3 0 2 0,1-3 2 0,-1 1 1 15,1-1-4-15,0-1 1 0,-1 0-4 16,0 0 7-16,1 0-2 0,-1 1 0 0,0 0 1 15,-2-1-8-15,2 0 5 0,0 0 2 0,1-1-1 16,-3 3 6-16,2-1-5 0,-1 0-3 0,-1-1-2 16,2 0 0-16,0 0 3 0,1 2 1 15,-1-1 3-15,1-1-5 0,-1 0 1 0,0-1 2 16,1 1-2-16,0-1 6 0,0 0-5 0,-1 0 0 0,2-1-2 16,-1 1-1-16,0 0 4 0,0 1-1 15,0-2 2-15,0 2-6 0,1 0 3 16,-1-1 1-16,0-1 1 0,0 1 6 0,0-2-6 15,0 1-3-15,0 1-1 0,0-2-1 0,0 1 5 16,0 0 1-16,0 0 0 0,0-2-3 0,0 1 0 16,-1-1 1-16,1 0 2 0,0 0 3 0,0 0-3 15,0 0-4-15,0 0 1 0,0-1 0 16,0 1 5-16,0 0 4 0,1-2 3 0,-1 2 1 16,1-2 0-16,-1 0 2 0,0 2-7 0,0-3 2 15,0-1-9-15,0-1-8 0,0 0-4 0,-1-2-12 16,0 2 1-16,0 1-5 0,-4 0-6 0,2 1-7 15,-5-1-8-15,-1 0 0 0,0 1 2 16,-1 1 8-16,2 1 2 0,-1-2 1 0,1 1 3 16,0 1 3-16,3-1 9 0,-1-2 7 0,3 1 2 15,-2 1 2-15,1 0-2 0,-3 1-1 16,3 1-2-16,-2 0 7 0,2-1 2 0,-2 1 4 16,3 0 4-16,-3 0-2 0,4 0 7 0,-2 0 6 15,0 0 4-15,3 0 3 0,1 1-8 16,0-1-4-16,0 0-5 0,0 1 2 0,0 0 3 0,0 2-1 15,1 0 4-15,-1-1-4 0,3 2 4 16,-2-1 4-16,2 1 0 0,-2 1 1 0,0-1-2 16,3 1-3-16,-2-1-2 0,0 1 1 15,0 0-1-15,3 1-2 0,-3 1 2 0,0-2-7 0,0 1 4 16,2 1 1-16,0-2 2 0,-2 0 3 0,3 1-1 16,-2-1 0-16,0-1 4 0,3 0-1 15,-4-1 3-15,5-2 0 0,-3 0-2 0,2-1-1 16,-2 1 2-16,3-1 1 0,0-1 1 0,0 0 1 15,2 0-6-15,0-3-3 0,4-3 1 16,-3 1-4-16,3 0 0 0,-2 0 1 0,0-1-4 16,-5 0-2-16,2 2-1 0,0 1 3 0,-5-1-1 15,3 1 3-15,-3-1-4 0,-1 1-9 0,3 3-14 16,-4-1-21-16,-1 0-27 0,1 2-42 16,-1 0-55-16,0 0-128 0,0 0-465 0,0 0-908 15</inkml:trace>
  <inkml:trace contextRef="#ctx0" brushRef="#br0" timeOffset="295333.6782">8412 9465 1 0,'3'-2'0'0,"-2"-3"74"0,-1-2 220 16,2 1-2-16,-1 1 4 0,-1 3-13 0,0-4-22 15,1 2-28-15,0 0-21 0,-1 0-23 0,5 2-22 16,-4-1-20-16,-1 2-24 0,0 1-25 16,0 0-28-16,0 0-26 0,0 0-24 0,0 1-12 15,0 1-11-15,0-2-4 0,0 2 4 0,1 0 0 16,0 3 6-16,0 0 6 0,1 2 2 0,2 0 0 15,-2-1 2-15,-1 3 0 0,5-1 2 0,-3 2 9 16,0 0 3-16,5-1 5 0,-5 0 4 0,5-2-4 16,-1-1 5-16,-2 0 4 0,4-2 3 15,0-2 5-15,2-1-1 0,2-1-3 16,4-3-7-16,3-1-4 0,3-2-9 0,7-3-6 16,5-4-4-16,0 1-4 0,6-5 1 0,6 1-5 15,-4 2-17-15,6-3-42 0,-4 2-85 0,3 3-201 16,-6 3-849-16,-1 0-465 0</inkml:trace>
  <inkml:trace contextRef="#ctx0" brushRef="#br0" timeOffset="296801.4268">10409 8663 606 0,'-1'-5'396'0,"-3"0"-76"0,1-1-28 16,2 1-43-16,1 2-38 0,-1 2-32 0,1 1-38 16,0 0-38-16,0 0-35 0,0 0-29 15,0 0-34-15,1 1-9 0,-1 3 4 0,1 0 3 16,-1 3 10-16,3 0-1 0,-2 4-1 0,1 0-2 15,0 3 1-15,-1-3 3 0,0 2-1 0,-1-1 1 16,3 2-1-16,-1-3-1 0,-1 2 0 16,1-2 1-16,-1 2 4 0,0-2 3 0,1 1 1 15,-2-3-7-15,1 3-16 0,-2-4-24 0,-1-1-36 16,2 2-44-16,-2-3-71 0,-1-1-87 0,-2 0-130 16,4-3-315-16,0-2-356 0</inkml:trace>
  <inkml:trace contextRef="#ctx0" brushRef="#br0" timeOffset="297137.7553">10281 8589 258 0,'1'-6'442'0,"3"-3"-88"0,1 0-130 0,3 0-35 15,2 0-13-15,0 2-15 0,7 0-30 0,-4 3-30 16,2-1-20-16,1 2-18 0,3 2-17 0,-1 2-12 15,0 2-14-15,-2 2-7 0,4 3-5 16,-2 0-1-16,-3 5 0 0,1 0-1 0,-4 1 4 16,-2 2-4-16,0 0 5 0,-2 1 1 0,-3 0-1 15,1-1 2-15,-2 2-5 0,1-3 1 0,-4 0 1 16,0 1 3-16,-1-2 7 0,-1-3 3 16,-3 2 4-16,0-3 2 0,0-1 3 0,-2 0 3 0,0 0 2 15,0-3 3-15,-3 1-5 0,-1-2-5 16,1-1-4-16,-2-1-6 0,0 0-1 0,-1 1-3 15,0 0-2-15,1-4-6 0,-1 2-4 0,2 1-5 16,1-2-11-16,-2 1-15 0,1-2-37 16,-1 1-56-16,1 1-79 0,3-1-113 0,-1-1-288 15,0 2-820-15</inkml:trace>
  <inkml:trace contextRef="#ctx0" brushRef="#br0" timeOffset="297813.6015">10648 8731 566 0,'4'-3'394'0,"-1"1"-141"15,2-2-42-15,-1 2-27 0,2 1-26 16,-1-3-32-16,2 3-38 0,-1 0-22 0,3 0-10 16,2 0-4-16,2-2-7 0,0 2-8 0,-1-2-5 15,4 2-4-15,-2-2-3 0,-1 0-2 16,4 1-3-16,-6-4 0 0,3 3 2 0,-1-1 4 15,-3 1 3-15,-2-1 7 0,-2 1 0 0,1 0 5 16,-4-1 5-16,0 0 2 0,-2 0-4 0,1-1-4 16,-2 0-10-16,-2-3-6 0,2 4-2 15,-2-2-3-15,0 1 1 0,-1-1-3 0,-1 1-1 16,0 2-5-16,-3 0-3 0,-2 0-3 0,-1 3 0 16,-1-1-1-16,-2 2-1 0,1 1-1 15,-5 2-1-15,2 3 1 0,-2 3-1 0,0 1 2 16,2 4-3-16,0 1 0 0,1 1-3 0,6 1-1 15,0 0 3-15,3-1 0 0,-1 0 0 16,6-2-2-16,4-1 3 0,1 0 4 0,3-3 2 0,4-3 7 16,7-1-2-16,1-3 2 0,3-2 2 15,3-2 3-15,2-3 1 0,-1-1-1 0,-2-2 0 16,-1-2-4-16,-5-2 3 0,2 0 2 0,-1-3 1 16,-2 0 4-16,-3 0-8 0,-1-1-3 0,-2-2-3 15,-1-1-2-15,-2 3 2 0,-1 1-1 0,-4 2 1 16,0 2-3-16,-1 3 1 0,-2 0 0 15,-1 1 0-15,-3 4 0 0,2 0-4 0,-3 0-6 16,2 1-4-16,0-2-3 0,-4 4-1 16,4-1-2-16,-2 1 2 0,0 3-1 0,0 1 1 15,0 1 3-15,0 0-1 0,2 4 3 0,0-1 2 16,1 3-1-16,1 0-2 0,1 1 2 0,3-1 3 16,0 1 2-16,1 0 3 0,0-1-2 0,1 0-2 15,2-2-1-15,1 0 0 0,1-1 3 16,-1-1 0-16,2 0-1 0,-3-2 1 15,2-1-3-15,-3 1 3 0,1-3 0 0,-4 0 0 0,-2 0-2 16,-1 0-1-16,0-1 0 0,-1 3 0 0,0-2 5 16,-1 0-1-16,-2 1 2 0,0 1 0 15,-5 0-2-15,1-1 2 0,-4 1 0 16,1-2-1-16,-2 3-6 0,-1-2-5 0,1-2-13 0,2 1-18 16,0-2-25-16,0 0-58 0,3-2-92 0,4 0-136 15,0-2-465-15,4-3-697 0</inkml:trace>
  <inkml:trace contextRef="#ctx0" brushRef="#br0" timeOffset="298042.5484">11268 8700 851 0,'3'-5'592'0,"-2"-1"-220"16,1 0-110-16,1 3-42 0,-2 2-59 0,1 1-54 15,-1 1-50-15,0 1-38 0,1 2-14 0,2 3 4 16,1 1 3-16,0 4 2 0,1 1 3 15,-2-1 2-15,0 3 1 0,0-1 4 0,-1 1 3 16,-1 3 0-16,-1 0 1 0,-1-1-3 0,0 1-9 16,0-2-11-16,-1-4-15 0,-1 1-17 15,0-3-27-15,1-1-35 0,-2-3-61 0,0 0-86 16,-1-3-124-16,0 0-341 0,0-3-560 0</inkml:trace>
  <inkml:trace contextRef="#ctx0" brushRef="#br0" timeOffset="298208.0787">11078 8504 697 0,'-4'-4'303'0,"-1"2"-71"16,0-1-124-16,4 1-73 0,1 4-42 0,1 1-18 16,0 2 3-16,2 2 32 0,2 1 5 0,2-1-40 15,3 5-124-15,4-2-347 0,1 3-179 0</inkml:trace>
  <inkml:trace contextRef="#ctx0" brushRef="#br0" timeOffset="298655.3043">11479 8632 543 0,'0'-1'503'0,"-3"-1"-141"16,1 1-91-16,-3 1-75 0,2 1-58 0,-2 2-32 15,-1 2-15-15,-3-2-3 0,1 4-5 16,-4 0-10-16,2 0-11 0,-1 4-13 0,2-2-9 15,1-1-10-15,-2 1-11 0,6-3-4 0,1 2-8 16,0-3 0-16,3-1 3 0,0-1 1 0,3-1 6 16,-1 0 5-16,2-1 6 0,-2 1 7 0,4-1 3 15,2-1 0-15,-3-1-6 0,2-2-2 0,1 1-2 16,-2-2-1-16,1-1 2 0,1 0-6 16,-2-1-4-16,1-1-8 0,-1 1-4 0,-1 1-2 15,0 0-2-15,-2 2 0 0,1 0-3 0,1 1-3 16,-1-1-5-16,-1 3-4 0,2 0-2 15,1 0-2-15,0 4-1 0,2 0 4 0,1 2 4 16,2 3 4-16,2 0 4 0,-2 2 1 0,4 1 0 16,-4 1 4-16,0 1-4 0,0 1 1 0,1-1 2 15,-2 4-10-15,1-1 6 0,-5-2-1 16,0 1-2-16,-3-1 8 0,-2-3-2 0,-1 2 4 16,-2-2 1-16,-1-1 2 0,-3-2 0 0,1-2 2 15,-4 2 6-15,-1-3-5 0,0-1 5 0,-3 0-2 16,3-2-3-16,-3 0 2 0,-2-2 0 15,3-2 2-15,-2-1-2 0,-1-2 0 0,3 1-4 16,0-1-3-16,0-1 1 0,-2 1-3 0,2-3 2 16,1 0-1-16,-1 0-6 0,2 0 0 0,1-2-18 15,0 0-24-15,1-2-37 0,2 2-77 16,0 2-139-16,5-2-314 0,2 1-951 0</inkml:trace>
  <inkml:trace contextRef="#ctx0" brushRef="#br0" timeOffset="299092.3901">11699 8692 1138 0,'1'-2'403'0,"-1"1"-115"0,2 1-65 16,-1 0-49-16,0 1-42 0,0 1-39 16,1-1-33-16,-1 1-24 0,3 2-7 0,-2 0 0 15,5 1-1-15,0 2 2 0,-2 2 1 0,2 0 0 16,0 1-3-16,0 0-4 0,0-3-2 0,0 3-6 15,0-3 5-15,0 3-7 0,0-2 0 16,-2-2-1-16,0-1-2 0,-1-1 5 0,-3-3 1 16,1 0 4-16,0 1 2 0,-1-2 10 0,0 0 15 15,-1-2 1-15,4 0 0 0,-3 0-14 0,3-4-16 16,1 0-8-16,-3 0 0 0,3-3-2 16,-2 0 1-16,0 1-2 0,2 0-2 0,-2 1-2 15,-1 1-3-15,1 1 0 0,-2 1 1 0,0 3-6 16,-1 1 1-16,3 0-4 0,-3 1-5 0,0 0 4 15,0 2 1-15,2 2 4 0,1 1 4 16,1 1 1-16,-2 1 0 0,2 0 2 0,1 1 1 16,-3-2 2-16,2 1 0 0,0-2 2 0,-1-1-2 15,2-2 4-15,0-1 5 0,3 0 8 0,-1-1 4 16,5-1-1-16,4-3-1 0,2-1-6 0,9-3-1 16,-3-1-4-16,4-2-3 0,-5 2 0 15,-4-1-5-15,0-1 4 0,-5-1-13 0,-2 1-23 16,1 0-31-16,-1 2-76 0,-2 1-140 0,-4 3-414 15,-5 2-970-15</inkml:trace>
  <inkml:trace contextRef="#ctx0" brushRef="#br0" timeOffset="300088.886">10246 9561 1 0,'-5'-1'0'0,"0"-3"168"16,0-3 238-16,1 2-43 0,2 0-66 15,-2 0-52-15,1 0-46 0,2 0-33 0,-1 0-17 16,-1 0-24-16,2 1-21 0,-2-3-19 16,3 0-22-16,0-1-9 0,3-1-5 0,-2-2-7 15,2 1 1-15,-1-2-8 0,-1 3-3 16,3-3-4-16,0 1-2 0,-2 0 0 0,1 0-1 0,0 2 2 16,-1 2-6-16,-1 0 2 0,0 2 0 0,-1-2-3 15,0 2 2-15,0 2-5 0,0 0-2 16,-1 1-4-16,0 2-3 0,-1-1-1 0,1 1-4 15,-4 0-2-15,3 1-7 0,-5 0-1 0,2 3 3 16,-4 2 1-16,-1 2 7 0,0 0-2 0,-1 2-1 16,2 1-1-16,0 0-4 0,0 0 3 15,5 1 2-15,-2 0 0 0,5-1-2 0,0 0 0 16,2 1 0-16,3-1 3 0,2-1 5 0,4-2-3 16,1 3 0-16,5-4-4 0,-1 0-1 15,6 1 7-15,1-2 2 0,2-1 0 0,0 0 0 16,-3 1-4-16,3-2-2 0,-6 2-1 0,0-1 1 15,-4 2 0-15,0-3-3 0,-3 2 1 0,-2-1-2 16,-3-1 2-16,-1 2 1 0,-3-1 2 16,-1-2-2-16,-1 1 1 0,-1 1 4 0,0 1 4 15,-5 0 4-15,0-1 4 0,-4 2-3 0,-1 0-1 16,-3-1-4-16,1 0 0 0,-2-1-1 0,0-1-1 16,1-1-1-16,-2 0-7 0,4-1-7 0,-3-2-13 15,5-1-17-15,1-3-30 0,1-2-49 16,0 1-86-16,6-2-187 0,-2-5-552 0,4 0-371 15</inkml:trace>
  <inkml:trace contextRef="#ctx0" brushRef="#br0" timeOffset="300316.1067">10514 9342 1101 0,'5'-4'368'0,"-2"-1"-55"0,1 1-94 16,0 4-65-16,-2 0-47 0,-1 3-32 0,1 3-20 15,1 1 10-15,-1 3 5 0,1 2 0 0,3 2-10 16,-5 2-8-16,0 4-6 0,-1 0-7 16,-1 3-3-16,-3-1-7 0,1 3-6 0,-2 3-3 0,-1 0-2 15,-1 4 2-15,-2 1-5 0,2-1-15 16,0-4-21-16,1-3-26 0,2-3-28 0,4-4-36 16,0-3-48-16,-1-5-76 0,2-2-108 15,-1-1-219-15,1-5-794 0</inkml:trace>
  <inkml:trace contextRef="#ctx0" brushRef="#br0" timeOffset="301353.0952">10504 9488 649 0,'5'-9'397'0,"1"-3"-82"0,5-4-46 0,-1 4-30 16,3 1-31-16,-1 2-45 0,-1 3-50 0,3-1-43 15,0 4-22-15,0 1-16 0,2 4-9 0,-3 1-7 16,-1 3-7-16,-2 2-2 0,0 1-2 15,-1 4 1-15,-2-2 5 0,-3 4 3 0,0 2 5 16,-2-2-2-16,-4 3-1 0,-2-1 0 0,0 1 2 16,-3-3 3-16,-2 2-2 0,-1-1-1 15,3-4-4-15,0 1 0 0,-1-4 0 0,-1-1-1 16,3 0 0-16,0-3-4 0,1-1-1 0,2-1-3 16,2-2 2-16,0-1 2 0,1 0 3 0,1 0 3 15,0-1-5-15,1 0-1 0,2-1-3 16,3-3-4-16,2 0 1 0,5-3-1 0,0 1-2 0,5 0-2 15,1-2 3-15,0 2-1 0,0 0 1 16,-1-3 4-16,1 1-7 0,-1 1 2 0,-1-1 3 16,-1 3-2-16,-2 1 3 0,-2 0-2 0,-3-1-1 15,-2 2-2-15,-1 0 1 0,-2 0 5 16,-1 2 0-16,-1 0 5 0,0-3 1 0,-1 1-2 16,0 1 3-16,-2 1-2 0,0 0 6 0,0 0-5 15,0 2-4-15,-1-1-3 0,1 1-9 0,-3 1-1 16,-1 0-1-16,-1 3 2 0,-2 0-1 15,-3 3 1-15,0 1 1 0,2 0-1 0,-2 4 3 16,4-3 0-16,0 1-3 0,3 1-1 0,3-3 0 16,3 4 4-16,4-4 2 0,5 3 4 0,1-3-2 15,8-2 1-15,3-3 0 0,4-2-1 16,5-1 3-16,0-2-4 0,-2-3 0 0,2 1-2 16,-2-3-1-16,-6-1 2 0,0 0 2 0,-2 0 1 15,-4-2 0-15,-2-1-1 0,0 1 2 16,-5 0 0-16,-1 2 5 0,-1-2 1 0,-5 2-3 15,-2 1 2-15,-2-2-3 0,-2 2-1 0,-3 0 2 0,0 1-2 16,-4 2-3-16,-1-1-3 0,0 2-2 16,-3 1-1-16,-2 2 6 0,-3 1 2 0,2 2 0 15,-3 2 3-15,2 1-4 0,1 4 2 0,3-2 0 16,0 2-2-16,3 1-1 0,1-2-3 16,3 3-1-16,4-1-2 0,2 3 6 0,4-2-1 15,3 2 1-15,4 0 4 0,0-2-4 0,7-1 6 16,0-4 4-16,4-1 0 0,1-4 1 0,5-2-1 15,-1-2-4-15,-5-3-4 0,1 0 2 16,-5-3-5-16,-1 0 3 0,-1 1-2 16,-3-6-4-16,0 4 6 0,-4-3-1 0,-3 1 3 0,0 0 2 15,-3 2-2-15,0 1-1 0,-3-3-2 16,0 4 1-16,1-1 1 0,-2 1 1 0,0 2 0 16,0-1-3-16,0 1-1 0,-2 0 1 0,2 3-2 15,-1 1 4-15,1 0-4 0,0 0-2 0,1 2-4 16,-1-1-6-16,0 2 0 0,0 0 3 0,2 3 3 15,-2 0 1-15,2 2 4 0,1 0-2 16,-1 2 1-16,1 0 4 0,-2 1-3 0,3-1-1 16,-2 1 0-16,2 0-1 0,-2 0 1 0,3-3 4 15,-1 0 1-15,1-3-2 0,0-2 3 0,2 0-1 16,-2-1 0-16,2-1 4 0,1-2-3 16,3-1 0-16,1-2 0 0,-1-4-2 0,3 2 3 15,1 0-1-15,-3-3 2 0,-1 1-2 0,4-1-1 16,-2 0-3-16,-2 1 0 0,1 1 2 15,-2 2-2-15,-3 0-1 0,1 3-1 0,-2 2-2 16,-1 1 1-16,1 0 3 0,-2 2 0 0,2 1 0 16,0 1-1-16,-4 2-3 0,2 3-1 0,-2-1 4 15,0 3-1-15,0-2 3 0,-1 1 0 0,-1 1-3 16,0 0 3-16,-1 1 3 0,-1-4 0 16,0 3 0-16,1-4-4 0,0-2-9 0,0 1-11 15,1-1-18-15,1-2-34 0,0 0-31 0,0-2-42 16,1-1-43-16,-2-2-82 0,1-1-193 15,0-3-491-15,0-1-65 0</inkml:trace>
  <inkml:trace contextRef="#ctx0" brushRef="#br0" timeOffset="301499.3881">11590 9226 419 0,'-5'-8'548'0,"-3"-2"-130"0,0-1-119 15,1 3-41-15,3 3-53 0,0 2-49 0,0 0-55 16,2 2-53-16,1 2-50 0,1 0-17 0,3 4-6 15,-2 0 2-15,3 4-21 0,2-1-71 0,4 1-124 16,-1 2-273-16,3 1-879 0</inkml:trace>
  <inkml:trace contextRef="#ctx0" brushRef="#br0" timeOffset="302428.3484">11886 9352 1541 0,'0'-1'362'0,"0"0"-95"0,-1-2-64 0,1 5-45 15,0-2-28-15,0 1-26 0,0 0-37 0,0 0-30 16,0 0-18-16,0 3-6 0,1 3 5 0,0 1 12 16,0 3 7-16,-1 5 5 0,0 2-2 0,-1 2-5 15,-1 0-6-15,0-1-3 0,-1 3-8 16,-1 0-2-16,3 1-1 0,-4 1-6 15,2 2 6-15,1-1-4 0,1 0-1 0,-1-1 0 0,1-2-2 16,1-1-2-16,1-5-5 0,1-2-1 0,-1-1-14 16,1-4-7-16,1 0-15 0,0-2-28 15,-1-4-21-15,-1-1-38 0,0-2-33 0,0 0-26 16,2-1-57-16,-2-3-74 0,0-3-98 0,1-2-128 16,-2-2-96-16,-2-1 177 0,-1-2 458 15,-1-1 0-15,1-3 0 0,0-2 0 0,0 3 0 16,3-1 0-16,0-1 367 0,3 0 65 0,2 1-84 15,1-1-62-15,1 2-37 0,3 4-22 0,1 0-16 16,0 2-22-16,-1 2-22 0,2 3-28 16,-2 0-30-16,1 1-22 0,0 2-25 0,2 3-15 15,-2 0-10-15,0 3-5 0,0 2-7 0,2 0-4 16,-4 1-4-16,-3 4-5 0,1 0 4 0,-1 4-3 16,1-2 0-16,-5 4 4 0,2-2-7 15,-1 2 4-15,-2 1-1 0,0-3-4 0,0 0 0 16,-1 0-7-16,0-3-7 0,0-3-14 15,0-1-11-15,1-2-12 0,-1-4-12 0,2 0 5 0,-1-1-4 16,2-3-11-16,-1-2-18 0,2-2-38 16,-1-3-29-16,1-3-25 0,2 2-12 0,1-7 2 15,0 2 15-15,2-3 30 0,1-1 37 0,-1 0 37 16,3 4 24-16,-1 3 20 0,0 0 13 0,0 4 18 16,-2 1 35-16,-1-1 42 0,0 5 47 0,-4 1 25 15,1 1-9-15,-2 2-32 0,-2 0-36 16,4 3-20-16,-1-1-11 0,-1 2 4 0,4 3-2 15,-3 1-10-15,3 0-1 0,-1 2-7 0,-1-1-5 16,4 1 0-16,-3 0-6 0,0-2-2 16,2 0-1-16,0 0 1 0,0-4 2 0,2 1 5 15,-2-3 4-15,1 1-4 0,0-4 3 0,2-1-4 16,1 0-4-16,-2-2 0 0,3 1-7 0,-1-2-5 16,0-3-2-16,0 1 0 0,2-2-1 15,-2 0-2-15,0 1 0 0,-2 1 0 0,1-1 7 16,-4 2 4-16,0-1 4 0,1 0 2 0,-1 2-3 15,0 0-2-15,-1 2-6 0,-1 0-1 0,0 0-6 16,1 3 2-16,-2 0 3 0,1 0-4 16,-1 0 6-16,-1 0-6 0,1 0-3 0,0 1 2 15,0 1-8-15,1 1 2 0,-3-1-1 0,2 1 0 16,-2-2 2-16,1 3 2 0,2 2 1 0,-1-1-3 16,-1 0 2-16,3-2 0 0,0-1 1 15,1-1 9-15,-1 1-3 0,2-1 4 0,0 1-1 16,1-2-4-16,0 0 3 0,2-2 0 0,-2 2 0 15,-2-1-4-15,2 1 4 0,-2-1-3 0,1-1-1 16,-3 1 5-16,0 0-8 0,0-1 4 0,0-1 0 16,-4 1-2-16,1 0 0 0,2 1 0 15,-3 1-1-15,1-2-3 0,-2 2 4 0,0 0-6 16,-2 0-1-16,1 0-16 0,1 2-40 16,-1 0-67-16,1 1-141 0,-3 3-434 0,1-1-953 15</inkml:trace>
  <inkml:trace contextRef="#ctx0" brushRef="#br2" timeOffset="322246.4552">8405 12693 1 0,'0'0'0'0,"0"-2"0"0,1 0 0 0,-2 1 0 15,1 1 0-15,0-1 0 0,0 1 0 0,0 0 0 16,0-2 29-16,0 2 104 0,0 2-11 16,-3-2-24-16,3 0-26 0,0 0-18 0,0 0-2 15,3 0 12-15,-3 1 28 0,0-1 26 0,0 0 21 16,0 0 14-16,0 0 4 0,0 0 7 0,0 1 2 15,1-1-8-15,0 0-13 0,-1 0-16 16,1-1-13-16,0 2-13 0,-1-1-10 0,0 0-13 16,0 1-14-16,0-1-9 0,0 0-11 0,0 0-2 15,0 1-6-15,0-1-5 0,0-1-3 0,0 1-2 16,1 0 4-16,-1 0 3 0,0 0 3 16,0 0-4-16,0 1-4 0,0-1-4 0,0 0-5 15,1 0 0-15,-1 2-2 0,0-2-2 0,1 1 12 16,-1-1 5-16,3 0 5 0,-1 0 0 0,-1 3-9 15,0-3-8-15,0 3-5 0,-1-3 0 16,1 1-3-16,4 1 2 0,-4-2-2 0,1 1-3 16,-1 0-2-16,4 0-3 0,-3-1 3 0,0 1 0 15,-1 0-1-15,1-1 0 0,2 3-3 0,-1-3 2 16,-2 1-1-16,5-1 3 0,-3 0 3 16,-2 0-2-16,1 0 1 0,2 0-2 0,0 0 1 15,-3 0 2-15,1 0-1 0,2 0-1 0,-2 3-5 16,-1-2 2-16,1-1-1 0,3 0 3 0,-3 0 1 15,0 0-4-15,0 0 0 0,3 0-1 0,-3 0 1 16,1 0 2-16,4-1 1 0,-4 0 0 16,5 1-2-16,-5-2-1 0,3 2-1 15,-3-1 3-15,3-2 2 0,-3 1-3 0,4 1 0 16,-3-1-3-16,2-1-2 0,-4 1 4 0,4-2-1 16,-2 3 1-16,3-1-2 0,-3 0-2 0,-1 0-1 15,3 0 3-15,1-1 2 0,-3 1-3 0,-2 0 0 16,6-2-2-16,-5 1-3 0,2 0 6 0,-2 0-1 15,3 0 1-15,-3 1-1 0,5 0-2 16,-5-2 0-16,4 2 0 0,-4-3 1 0,3 2 0 16,-2 1 1-16,4-1-3 0,-4 1 1 0,4-1 0 15,-2 1 0-15,-2-1 2 0,4 1-2 16,-4-2-2-16,3 1 1 0,-3 0 0 0,4-2 1 16,-3 2 0-16,1-2 1 0,1-1-1 0,-3 2 0 15,4 0 1-15,1-1-2 0,0 0 3 16,0-1-5-16,0 0 1 0,-1 0 1 0,2 1-1 15,-2-4 4-15,2 5-2 0,0-1 1 0,-2 1-2 16,1 1-2-16,-3-3 3 0,2 1-1 0,1 1 2 16,-2-1-2-16,3 2-1 0,-5-2 1 0,3 1-1 15,-1-3 2-15,-1 4 1 0,1-2 1 16,-2 0-3-16,1 2 0 0,1-1 0 0,-2 2-2 16,2-2 5-16,-3-1 0 0,3 0-4 0,0 0 1 15,0 0-1-15,0 1 0 0,2 0 2 0,-1 0 0 16,0-1 0-16,-2 2-4 0,3-1 2 0,-2 0 0 15,-1 1 2-15,1-1 2 0,0-2-3 16,-1 1 1-16,1 2-2 0,-1-2 2 0,0 2 0 16,-1-2 0-16,-1 2 1 0,-1 0-3 0,2 0 2 15,0-2-1-15,1 0 2 0,-3-1 0 0,4 3-1 16,-4-2 0-16,3 0-2 0,-1-1 0 16,2 1 2-16,0 1-1 0,-2-1 2 0,2 1-4 15,-2 0 1-15,2-1-1 0,-2 0 2 0,1 0 4 16,1 2-3-16,-1-1 1 0,1-1-4 15,0-1-1-15,-3 0 4 0,4 1-1 0,0-1 2 16,-2 1-1-16,2-2-2 0,0 0-1 16,-4-1 2-16,5 1 2 0,-2 1-1 0,2-1 2 15,-4 0-4-15,4 1-2 0,-1 0 4 0,0-1-2 16,1 0 3-16,-3 3-1 0,4-3-2 0,-2-1 0 16,2 2 0-16,-1-3 5 0,-4 1-4 0,3 2 0 15,-1 0 1-15,-3 1-4 0,3 2 3 0,1-3 0 16,-4 2 1-16,5 1 0 0,-6-1-2 0,4 1 0 15,-5 0 0-15,4-4 3 0,-2 4-1 0,3-1 1 16,-3 1-2-16,1-1-5 0,0 0 6 16,1-1-1-16,-3 0 2 0,5 0 1 0,-4 0-4 15,4-3 1-15,-3 1-2 0,1 2 4 16,1-2-2-16,-3 0 2 0,3 1-2 0,-1 1-1 16,1 0 2-16,2-2-1 0,-2 1 2 0,-2-1-2 15,3 3-1-15,1-3 1 0,-3 1-1 0,1-1 0 16,0 1 2-16,-1 0 1 0,1-1-1 0,-3 3-5 15,1-2 5-15,0 0-4 0,0 2 4 16,-1-2 5-16,2 1-6 0,-4 2 1 0,3-3-1 16,-1 1-2-16,-2 2 2 0,3-1 0 0,-2 1 2 15,1 0-1-15,1-2-1 0,-3 2 0 0,1 1 1 16,1-1-1-16,-2 0 0 0,0 0 1 16,3 1-3-16,-2-1 1 0,-1-2 2 0,3 3 0 15,-1-2 1-15,0 2-2 0,1-1 0 0,-3-1-4 16,4 3 4-16,-3-6 3 0,-1 4-3 0,5-1 1 15,-5 1-3-15,4-1 1 0,-3 2 3 0,1-1-1 16,1-2 1-16,-2 3-2 0,4-1-2 16,-4 0 1-16,3-1 0 0,-2 0 3 0,1-2-1 15,-1 1 0-15,0 2-1 0,3-3-4 0,-1 1 5 16,-2 0-1-16,3-1 2 0,-3 1 1 0,4-1-3 16,-3-1-1-16,2 0 0 0,-1-2 3 15,-2 4-2-15,3-2 1 0,-3 2-2 16,3 0-1-16,-4-1 2 0,4 0 0 0,-2 1 2 0,-1 2 0 15,0-2-2-15,1 1-2 0,-2-2 2 16,-1 1 1-16,3 1-2 0,-2-1 3 0,1 1-2 16,1-3-3-16,-1 4 2 0,3-2 1 0,-4 1 2 15,4-3 0-15,-4 1-1 0,4 2-2 0,-1-1-1 16,0-1 0-16,-2 0 2 0,2 1 2 16,-2 2-2-16,0-1 0 0,-1 2 0 0,1-2-2 15,0 0 4-15,-2 0 1 0,2 0-3 0,0 0 1 16,-2 0-2-16,3-2 2 0,1 0 0 15,-3 2 1-15,1-1-2 0,-1 3-4 0,3-3 4 16,-3-1-2-16,1 1 4 0,1 0 3 0,0 0-6 0,1 1 1 16,-2-2-3-16,0 2 1 0,-1-2 3 15,4 0 1-15,-3-3 1 0,2 3-4 0,-2 0 1 16,2-2-2-16,-2 3 3 0,2 0 4 0,-3 0-6 16,2 2 1-16,0-3-2 0,-3 2-3 15,4 0 6-15,-3-1 0 0,0 2-1 0,1 1 0 16,-1-4 0-16,3 2-2 0,-3 1 4 0,-2-2 4 15,3 0-6-15,0-2 2 0,-2 1-6 0,2 1 0 16,1 0 4-16,0-2 1 0,0 1 1 16,1 0 0-16,-1 0-4 0,-1-1-1 0,1 2 3 15,0-1 3-15,0 2-2 0,-3-1 1 0,4-2-3 16,-2 2-5-16,3 0 8 0,0 2-3 16,0-5 3-16,2 2 0 0,-1-1-4 0,1 1 1 15,-4-1 0-15,3-1 5 0,-3 1-4 0,1-1 2 16,2 0-3-16,-3 3-4 0,3-3 6 0,-2 2-2 15,-2 1 3-15,3-3 3 0,-3 2-5 0,2-1-1 16,-3 1 1-16,3-1 0 0,-3 0 0 0,2 2 3 16,-1-1-3-16,-1 1-6 0,0-1 7 0,1 2-1 15,-2-2 2-15,-1 1 7 0,2 1-9 16,0-2-2-16,-1 1 0 16,-1-1 2-16,0 3 2 0,3-1 2 0,-1-1-4 0,0 2-2 0,0-2 1 15,0 0-1-15,-1 2 3 0,0-3 0 16,1 3-2-16,0-1 1 0,0-1-2 0,-2 1 1 15,2-1 2-15,1 1 2 0,-2-1 0 0,0 2-5 16,0-2 2-16,2 2-3 0,-2-4 4 0,0 4 1 16,1-2-2-16,0 1 2 0,-1-2-4 15,0-1 2-15,4 2 1 0,-4-1 0 0,0 0 0 16,2 1-4-16,0-1 3 0,-1-1-2 0,3-1 3 16,-3 1 3-16,6 0-4 0,-5 1 1 15,0-1-3-15,-1 2 0 0,0 2 3 0,1-1 0 16,-1-1-1-16,5 2-2 0,-1-4 0 0,3 1-2 15,-1 1 4-15,-1 2 3 0,-2-1-2 0,-2 1 1 16,-1 0-5-16,1-1-1 0,-1 3 4 0,3-1 1 16,-2-2 1-16,-1 3-1 0,1-1-2 0,-2-2 1 15,1 0 0-15,-1 0 2 0,1 2-2 16,-1 1 2-16,-1-1-2 0,1 0-4 0,0 1 4 16,1-1-1-16,-1 1 4 0,-1-1 1 0,2-2-5 15,-2 3 0-15,2-2 0 0,-2 1 4 16,0 0-1-16,1-1-2 0,-2 0 0 0,3 1-3 15,0-2 3-15,-2 2 1 0,1-1 2 0,-1 2 0 16,1-2-4-16,-1 0 1 0,1 1 0 0,0-2 0 16,-1 2 0-16,1-1 2 0,-2 0-3 15,3-1-3-15,0 2 4 0,-1 0-2 0,0-1 3 16,0 1 2-16,0 0-3 0,0 0 0 0,0 1-3 16,-1-2 3-16,0 1 1 0,1-1 2 15,-1 2-1-15,0 0-7 0,3 0 5 0,-3 0-4 16,0 0 4-16,0-2 5 0,1 1-6 0,1 1 1 15,-1-1 0-15,0-1-2 0,1 0 4 0,0-2 0 16,0 1-2-16,-1 2-4 0,3-2 3 0,-2 2-2 16,-1-2 5-16,1 1 4 0,1-3-6 0,-1 2 0 15,1-1-3-15,0-1 2 0,0 2 2 16,2-3 0-16,-1 1 1 0,2 0-5 16,1-2 2-16,1 1-3 0,3-1 4 0,-1-1 9 15,-1 2-9-15,-2 0 0 0,-2 3 0 0,0-2-5 0,-2 1 6 16,2-1 2-16,-2 2-2 0,1-1-2 15,-2-1 1-15,0 2-1 0,1-1 1 0,-1 1 7 16,-1-1-6-16,0 0-1 0,3 1-3 16,-3-1-5-16,0 2 9 0,1-1 0 0,-2 2 1 15,1 0 1-15,0-3-5 0,0 1 1 0,1 2 2 16,-1-3 1-16,-1 2-1 0,2-1-1 0,-1 0-1 16,1 2-9-16,0-1 11 0,-2 0 0 0,1 0 0 15,0 0 8-15,1-1-11 0,0 1 1 16,-3 0 0-16,3-2 5 0,0 2-2 0,-1 1-2 15,0-2-1-15,2 2-5 0,-1-2 4 0,1-2 0 16,-1 3 5-16,0-1 2 0,0-1-5 0,0 1 3 16,1-2-7-16,-1 0 5 0,1 1 0 15,0 1 0-15,-1-1 0 0,3 0-7 0,-3 1 5 16,0-1-1-16,1 0 2 0,-1 1 10 0,1-2-11 16,3 1-2-16,0-1 1 0,-1-1-1 15,1 0 4-15,0 2 1 0,-1 1-3 0,0 0-2 0,-1-1 3 16,1 0 2-16,-1-1 1 15,4 1-3-15,0-2 0 0,-1-2-2 0,0 3-1 0,2-3 5 16,-1 1-1-16,-2 1 1 0,2 1-2 0,-2-2-3 16,0 0 1-16,1 1 3 0,-2-2 1 0,1 3 3 15,-3 1-4-15,0 0-3 0,0-1-1 16,-1 2 4-16,0-1-1 0,2-1 2 0,2 1-1 16,-3-1-5-16,0 2 4 0,1-1 1 15,-4 1 1-15,3 0 3 0,0-1-6 0,-2 3-1 0,2-1-3 16,0 1 3-16,-1 0 2 0,1 1-2 15,0-1 4-15,-1 0-4 0,0-1 0 0,1 1 3 16,1-2 0-16,-1 1 4 0,1 0-3 0,-3 0-1 16,3 0-5-16,-1 1-1 0,3-2 6 15,0-1-1-15,-2 1 2 0,1 0-3 0,0-1-1 16,0 2 1-16,3 1 1 0,-5-1 5 0,2-2-5 16,-2 4-1-16,0-3-1 0,0 3-4 0,1-1 7 15,-1 0 1-15,0-1 1 0,1 1-1 16,1-2-3-16,0 1 1 0,-1 1-3 0,1-2 8 15,0 2-5-15,0-2-1 0,0 1 0 0,3 2-5 16,-4-2 5-16,1 2 1 0,-2-1 4 16,1 0-4-16,0 1-1 0,0-2-1 0,1 2 1 15,-2-2 4-15,0 0-2 0,0 1 1 0,1-1-4 16,-1 2-1-16,3-3 2 0,-2 0 3 0,0 1 0 16,2 0 3-16,-2 0-6 0,1 1-1 0,-1 0 0 15,1-2 2-15,2 2 2 0,3-3-4 0,-1 1 2 16,1 1-5-16,0 0 3 0,-1-1 5 15,-2 3-1-15,-3-2 3 0,3 2-6 0,-3-2 0 16,1 1-2-16,0 0 1 0,0 1 4 0,1 0-2 16,-3-1 2-16,0 2-8 0,1-1 4 0,-3 1 4 15,2 0-1-15,0-1 6 16,-2 1-7-16,3-1 0 0,-1-1-4 0,-1 2 2 0,1 0 2 16,-1 0 0-16,1-1 2 0,0-1-4 0,-1 1 1 15,3 0 3-15,-2 1 0 0,0-2 4 16,-1 1-5-16,1-2-3 0,-1 2-2 0,2 1-2 15,-2 0 6-15,3-2-1 0,1 1 5 0,-1-1-5 16,1-1 0-16,3 1 2 0,-1-1-1 0,0 1 8 16,0 1-7-16,3-1-3 0,-3 0-1 0,1 1-4 15,1-1 6-15,-2 1 1 0,2-1 2 0,1 1-3 16,0 0 1-16,-1 0 0 0,0-1 1 16,-1 0 1-16,0 1-1 0,0 0-2 0,-3 0-1 15,-2 1-3-15,1-2 7 0,-1 2-2 0,0-1 4 16,-2 0-1-16,3 0-5 0,-1 0 2 0,0 0-3 15,0-1 8-15,0 0-5 0,0 0-1 16,1 1 0-16,2-2-4 0,4 1 5 0,1 0 0 16,1-2 3-16,3-1-2 0,1 1-1 0,1-1 0 15,0 2-1-15,-1 0 2 0,0 0 0 0,1 1-2 16,-2 0 0-16,-1-2-2 0,-1 2 1 16,1 0 4-16,-3 1-1 0,-1-1 5 0,0 1-6 15,-5 1-1-15,2 0-2 0,-3 0 3 0,-2-2 2 16,1 2-3-16,-2 0 3 0,2 0-7 15,0 0 5-15,-1 0 2 0,0-1-1 0,-1 0 4 16,3 1-6-16,-3-1 0 0,5-1-2 0,0 2 2 16,0-1 2-16,1 0-1 0,3 0 1 0,2 0-6 15,4-2 4-15,-1 2 1 0,4 0 0 16,-4-1 4-16,2 2-6 0,0 0 1 0,-5 0-2 16,4 0 0-16,-4 0 5 0,4 0-2 0,0 0 1 15,3 0-1-15,-1-2-1 0,0 2 3 0,0 0 0 16,1 0 0-16,-4 0-2 0,1 0-3 15,-1 2-1-15,2 0 1 0,-2-1 3 0,-4 0 0 0,0 0 2 16,4 2-2-16,-4-3-2 0,5 2 4 16,-5-1-1-16,3-1 4 0,-4 2-4 0,-1-1-3 15,-2 0-3-15,-2 2-1 0,-1-3 6 0,1 1 1 16,-4 1 2-16,3-2-4 0,-2 2-1 16,2-1 3-16,-3 1-1 0,2 1 2 0,0-2 0 15,0 1-5-15,-1-1 1 0,2 0-3 0,-1 2 7 16,0-3 0-16,0 3 0 0,0-2 0 15,0 1-3-15,4 2 0 0,1 0 0 0,1 2 4 0,0-2-3 16,2 0 0-16,3 1-2 0,-2 1-3 16,2-2 6-16,1 1 0 0,-1 0 4 0,4-2-3 15,0 1-2-15,1 1-1 0,-1-2-1 16,-2 2 3-16,2-1-1 0,-5 0 0 0,3 0-2 16,1-1 1-16,-3 1 0 0,1-3 3 0,-1 3 0 15,-1 0 2-15,0-2-4 0,-2 3-1 0,2-2-1 16,-1 0 1-16,-2 1 3 0,-2-1-4 15,0 0 2-15,0-1-4 0,-1 1 3 0,-1 2 2 0,0-3 3 16,-2 1-1-16,-1-1-4 0,0 2 1 16,1 0-2-16,-1-1 4 0,2 3-1 0,0-3-1 15,-1 0 0-15,4-1-5 0,-1 3 4 0,-1-2 3 16,0 2-1-16,-2-2 3 0,1 0-4 16,-2 0-2-16,3 1 0 0,1 0 2 0,-1 0 1 15,-4 0 0-15,2 1-1 0,-2-3-3 0,3 2 2 16,-3 1 2-16,4-1 2 0,-3 3 1 0,2-3-4 15,1 2-2-15,-3 0-2 0,1 0 0 16,-1 0 5-16,0-1 0 0,3 2 1 0,-1 0-1 16,-1 0-2-16,2-2 1 0,-2 1 2 0,1 2 4 15,2-2-5-15,0 1-1 0,0 2-5 16,-1-3 1-16,-1 1 3 0,2 1 2 0,1-1 1 0,0 0-2 16,0 0 0-16,1 2 0 0,0-1 1 15,0 2 4-15,-2-4-4 0,1 1-2 0,2 2-1 16,-1-2-1-16,-3 1 3 0,1-2 2 0,2 2 2 15,-1-1-2-15,-1 0-1 0,1 2 0 0,0-1-1 16,-1 0 2-16,0 2-4 0,-2-1 0 16,-1 1 0-16,2 0-1 0,2 0 3 0,-2 1 2 15,-2 0 1-15,3-1-5 0,4 0 4 0,-3 2-2 16,2 0-2-16,-1 1 6 0,1 0-4 0,0-1-1 16,-1 0 1-16,2 1-1 0,3 1 1 15,-5-2 2-15,4 3 0 0,0-3-1 0,0 1 2 16,0 2-4-16,0-2 0 0,-1 2 3 0,3 1-4 15,-2-1 2-15,2 0 2 0,-3 0-4 16,3 1 4-16,-4-4 0 0,7 3 0 0,-5-2-1 16,5 1-1-16,-4 1 0 0,3 0-2 0,-2 1 4 15,-1-2-3-15,3 2 2 0,-1 0-1 0,1 0-2 16,-4 2 5-16,4 0-2 0,1-1 3 16,-3 0-2-16,0-1 0 0,1 4-2 0,2-4 0 15,-2 0 1-15,0 2-2 0,-1-2 1 0,1 0 1 16,1-1-1-16,-5 0 9 0,4 0-4 0,0 2 0 15,-5-1-1-15,6 1-5 0,-2-1 1 0,-2-1-1 16,3 2 3-16,-2-1-4 0,0 1 2 0,2-1 2 16,-4 1-2-16,4 0 6 0,-2 0-3 15,0-2 0-15,0 2 1 0,-1 1-6 0,3-2 2 16,-4 1 0-16,3 0 0 0,-1 0-1 16,-3 0 3-16,1 1-1 0,5-1-1 0,-4-2 6 0,1 1-4 15,-1-1 0-15,-2-1 1 0,0 2-8 16,1-2 6-16,-1 0-1 0,-1 0 1 0,0-2 2 15,2 2-1-15,-3-1 1 0,2 0-2 0,-3 0 2 16,0 0-2-16,0 0 1 0,1-1 1 16,-1 3-4-16,0-4 0 0,0 3 1 0,0-1-1 15,0-1 3-15,-1 1 1 0,1 2 0 0,1-2-2 16,-1 3 2-16,0-2-5 0,2 0-3 0,-2 0 6 16,0-2-6-16,2 2 5 0,-1 0 2 15,4 1-2-15,-5-2 6 0,0 0-2 0,1 2-1 16,0-1 1-16,0 2-7 0,1-1 5 0,-2-2-1 15,6 2 4-15,-5-2 0 0,1 1-4 0,0 0 0 16,-1-1-1-16,0-2 2 0,4 1 1 0,-4 0 0 16,1 1-1-16,-2 3-4 0,0-3 4 15,1 1-2-15,-1 0 1 0,-2 0 2 0,2 1-2 16,-1-1 0-16,0 1-2 0,-3-2 3 0,4-2-1 16,0 2 2-16,-1-1-1 0,2 1-5 0,-2-2 4 15,-1-1-1-15,3 0 2 0,-3 0 4 16,-2-1-6-16,2 0 2 0,1-3-1 15,-2 0-1-15,-3 0 3 0,-1-1-1 0,3 0 0 16,-4 2-2-16,3-3 0 0,-1 0-1 0,-2-1 3 16,-1 1 2-16,3-1-2 0,-3 1 1 0,0 0-3 15,0 0-2-15,0-2 4 0,0 2 0 0,3 0 1 16,-1 1-4-16,-1 1 1 0,-1 0-2 0,3 0 2 16,-1-1 4-16,0 2-4 0,-1-2 2 15,3 2-3-15,-3-1-2 0,0 1 5 0,2-2 0 16,-2 1 1-16,0 0-1 0,0 0-2 0,3-2-1 15,-1 1 1-15,-3-1 2 0,4-1-1 0,-3 2 1 16,0-2-1-16,0 0-6 0,3 2 7 16,-3-2-2-16,0 1 2 0,3 0 2 0,-1 1-5 15,-2-2 1-15,3 2-1 0,-2-2 6 0,0 0-3 16,3 0 2-16,-4 0-2 0,4-2-2 16,-2 1 5-16,-3-1-1 0,4-1 2 0,-2 2 1 15,-1-2-3-15,3 0 1 0,-2 0-1 0,0 0 2 16,4-2 1-16,-5 2-2 0,0 0-1 0,2 0-4 15,-2 0 4-15,-1-1-1 0,0 0 2 0,1 1 4 16,1-1-5-16,-2 1-2 0,0-1 0 16,-1 1 5-16,1-3-4 0,0 3 3 0,-1 0-3 15,1-1-9-15,0 1 7 0,0-1-1 0,2 0 2 16,-2 0 7-16,0-1-9 0,2 1 1 0,-3 0-2 16,0 0-1-16,2 1 8 0,-2 0-4 15,0-2-2-15,0 2 0 0,0 0 0 0,-2 0 0 16,2 0 0-16,-1-1 0 0,-2-1 0 0,-2-2 0 15,2 0 0-15,-3-1 0 0,3 1-55 16,-5 1-61-16,5-1-129 0,-4 2-626 0,1-3-967 16</inkml:trace>
  <inkml:trace contextRef="#ctx0" brushRef="#br2" timeOffset="328114.3206">8437 13179 1 0,'1'0'0'0,"-1"-2"0"0,0 1 0 16,1-4 0-16,-1 4 0 0,0-1 198 15,0-1-9-15,1 2-8 0,-1-1-11 0,1-1-3 16,-1 1-1-16,1 2-11 0,-1-3-6 16,3 0-5-16,-3-1-2 0,0 1-2 0,0-1-8 15,0 1-9-15,-3-1-11 0,3 1-4 16,-1 1-11-16,1-3-7 0,-1 3-7 0,1 0-12 0,-1 1-2 16,1 1-5-16,0-2-5 0,0 0 0 0,0 2-8 15,-1 0-7-15,2 1-11 0,-1 0-8 16,0-1-7-16,0 0-3 0,-1 2-1 0,1-2-6 15,0 1 1-15,0 1 3 0,0 0 3 0,0 2 9 16,0-1 1-16,0 0-1 0,0 1-1 0,0 2-2 16,0 1 3-16,0 0 0 0,-1 0 4 15,1 4-1-15,0-1 2 0,0 5 0 0,-1-1-3 16,1 1 2-16,0 3-4 0,-1 1-1 16,1 1-2-16,0 5-4 0,-3-3-2 0,3 4-2 0,0-1 1 15,0 0-1-15,-1 1-5 0,1-2 2 0,0-3-3 16,0 0 0-16,0-2 2 0,0 0-1 0,1-3 2 15,-1 1-5-15,0-2 3 0,3-2-3 16,-3-2 2-16,1-3 3 0,-1 0-6 0,1-2 2 16,-1-2-3-16,0-2-1 0,0 0 5 15,0-2 2-15,1 1 6 0,-1 0-1 0,0-2 8 16,0 1 0-16,0-1 3 0,0-1 0 0,0-1-8 16,1 1-4-16,-2 0-8 0,0-2-1 0,0-1-1 15,0 3 1-15,-2 1-1 0,3 0-4 0,-2 0 0 16,2 1-5-16,-1-2-10 0,1 2-7 15,-1 0-28-15,1-1-32 0,0 1-45 0,0 0-80 16,1 1-167-16,0 1-740 0,4-1-572 0</inkml:trace>
  <inkml:trace contextRef="#ctx0" brushRef="#br2" timeOffset="329127.8188">16141 12929 400 0,'-1'-2'429'15,"0"-3"-82"-15,0-1-47 0,1 1-25 0,0-1-32 16,0 3-33-16,0-1-35 0,-3 2-38 16,3 0-21-16,0-1-18 0,3 2-18 0,-2 0-10 15,-1 0-8-15,1 1-12 0,-1 0-8 0,0 0-8 16,0 0-15-16,0 1-8 0,1-1-6 16,-1 1-5-16,0 2 8 0,0-1 5 0,0 1 5 15,1 3 7-15,-1 2 0 0,1-1 4 0,-1 3 7 16,-1 0 7-16,0 1 0 0,0 4 1 0,-1 0-7 15,-3 2-8-15,1 1 4 0,-1-3-5 0,0 2-2 16,0-2-1-16,3 2-9 0,-1-1-2 16,-1-2-2-16,2 2 4 0,1-2-4 0,1 0 1 15,-1-2-4-15,1 0-9 0,0 0 8 16,-1-1-2-16,2-3 4 0,-1-1 3 0,0 1-7 16,0-3-1-16,-1-1 1 0,1-1-1 0,0 0 2 15,0-1 1-15,0-1-1 0,0-1-4 0,-1 0 7 16,1 0 2-16,0-1 3 0,-1 1 9 15,1-1-8-15,0 0 0 0,0 0-4 0,0 1-5 16,0-2-11-16,-3 1-28 0,2 1-65 0,1-2-158 16,-1 2-675-16,2-2-869 0</inkml:trace>
  <inkml:trace contextRef="#ctx0" brushRef="#br2" timeOffset="330497.1971">9761 11898 428 0,'0'-1'406'0,"0"-3"-75"0,0-1-16 15,1 0-29-15,1 4-31 0,-2-1-43 0,0 2-51 16,0 0-50-16,0 0-43 0,-2 2-39 15,2-2-18-15,0 3-4 0,0 3 7 0,2 0 6 16,0 2 7-16,-1 3 1 0,1 1 0 0,-1 3 5 16,2 0-1-16,0 0 2 0,0 2-3 15,-1 2-3-15,-1-2-4 0,2 3-4 0,0 0-3 16,0-1-5-16,-2-1-2 0,4-2-4 0,-2-1 2 16,1 1-2-16,0-4 1 0,0 1-1 15,-1-4 2-15,1-2 1 0,-1 0 0 0,0 0 1 16,1-1 0-16,-2-2-5 0,-1-1-7 0,1 2-15 15,-1-3-23-15,1 1-29 0,-1-3-37 0,-1 0-39 16,0-3-36-16,0 2-62 0,0-1-153 16,0-3-396-16,0 0-278 0</inkml:trace>
  <inkml:trace contextRef="#ctx0" brushRef="#br2" timeOffset="331341.0865">9757 11961 917 0,'-6'-12'284'0,"-1"-5"-9"16,2-4-45-16,0 1-18 0,5 4-13 0,2-1-34 15,2 2-40-15,0-2-38 0,4 5-20 16,1-3-13-16,1 1-8 0,4 2-2 0,-1-2-8 16,1 3-7-16,2 1-6 0,-2 4-8 0,3 2-8 15,-2 2-3-15,1 2-5 0,-3 4 0 0,3 3 0 16,-4 4 3-16,1 0 1 0,-1 4 3 15,-1 0-1-15,-4 2 2 0,0 3 3 0,-4 0 1 16,0 1 4-16,-3 0 0 0,-3 0-1 0,1-1 1 16,-5-1-1-16,2 0-1 0,-5-4 3 0,0-1-2 15,-1-1-2-15,0-3 2 0,0 0-2 16,3-3-1-16,-2-1 4 0,3-4-2 0,3 0 0 16,-1-4-6-16,1 0-6 0,-1-1-11 0,3-2-5 15,-2-3-6-15,-1 3-6 0,3-2-1 16,1 1-5-16,1-1 0 0,2-1 6 0,1-2 2 0,4 0 8 15,-1-3 4-15,-1 0 3 0,4-1 4 16,2-2 1-16,2-1 4 0,0 0 0 0,0 1 3 16,2-2 2-16,0 3 2 0,-3 1 5 0,6 0-1 15,-6 1 1-15,3 2-1 0,0 2-1 16,-3 2-1-16,1 1-1 0,0 4-2 0,-1 1-2 16,0 1-1-16,1 3-3 0,-3 2 0 15,1 2 3-15,2 1-2 0,0-1 1 0,-2 4 0 0,-1 0 0 16,0 1 1-16,0 0 2 0,0 1 1 15,-2 0-1-15,-3 1 2 0,-1 2-2 0,-1 0-2 0,-3 0 3 16,0-1-7-16,-1-2 2 0,0-3 0 16,-1-4 0-16,-3 0 7 0,4-4 2 15,-1 0 5-15,-2-1 2 0,1-2 1 0,2-1-8 0,-2-3-5 16,0 1-4-16,-1-4-9 0,3-1 6 16,0-1 0-16,0-4-2 0,1 2 8 0,-1-3-2 15,1-1 0-15,0 0 0 0,1-4-2 0,1 4-2 16,0 0-4-16,5 2 1 0,-4 1 0 0,4 2 4 15,-2 1 3-15,1 1 0 0,0 2 2 0,0 3 0 16,1-1-2-16,-3 4 1 0,4 1-2 16,1 1-1-16,-3 4 0 0,3 3 0 0,-1 0 1 15,2 3 1-15,-2 0 2 0,0 0-2 0,1 2 2 16,-3 1 0-16,3-1-1 0,-2-2 1 16,-1 0-3-16,1 0 0 0,1-4-1 0,-4-1 2 15,3-3 0-15,-2 0 2 0,1-1 5 0,-4-2 4 16,4-4 7-16,-2 1 1 0,3-3 1 15,-2-1-1-15,1-2-4 0,-3-1-2 0,0-1 0 16,-1 0-2-16,-1-1-1 0,-1-1 2 0,-1-1-2 16,-2 2-3-16,0-3 2 0,-4 1-4 0,2 0-2 15,-4 2 1-15,0 1-6 0,0 1 0 16,0 1 0-16,0 3-5 0,-3 1 3 0,3 2-3 16,-2 3-3-16,-2 0 0 0,0 2-3 0,-2 2-7 15,0 1-14-15,-2 2-17 0,5 2-29 16,-1-2-49-16,2 0-76 0,3 2-137 0,4-3-370 15,5 0-784-15</inkml:trace>
  <inkml:trace contextRef="#ctx0" brushRef="#br2" timeOffset="332098.4818">10698 11491 1265 0,'-9'-2'414'15,"-2"-3"-143"-15,-4 0-60 0,4 4-21 0,2 2-37 0,-2 3-36 16,1-1-32-16,0 3-30 0,-1 0-17 16,2 4-11-16,-1 0-7 0,1 4-4 0,1 0-5 15,2 1 0-15,0 2-2 0,-1-1 0 0,3 2-3 16,1-2-1-16,2 0 2 0,1 0-2 16,2 0-1-16,1-1 2 0,4-1-4 0,-3-4 3 15,3 1 2-15,-1-5 3 0,0-1 1 0,3-3 6 16,0 0 4-16,-3-4 4 0,3 0 4 0,2-3-5 15,3-1-3-15,0-3-3 0,-1-2-9 16,4-3 1-16,0-2-2 0,-1 1 0 0,0-2 0 16,-1-1 0-16,0-1 1 0,-2-1-4 0,-3 2 5 15,-1 0-5-15,-2 2 1 0,0-1 2 16,-3 2-7-16,-3 2 5 0,-1 1 2 0,-1 2 0 16,-2 2 1-16,-1 1 1 0,0 3-1 0,0 1-3 15,0 1 1-15,-1 2-7 0,-1 2-3 0,-1 2 1 16,-1 6-2-16,1 0 3 0,-1 3 2 15,0 1-1-15,3 0 2 0,1 0 0 0,0 0-2 16,2-1 0-16,2-1 0 0,2 2-1 0,2-3 1 16,3-1 1-16,1 1-6 0,-1-6 6 0,3-1 1 15,3-1 1-15,-1-4 7 0,3-2-2 0,0-1 1 16,1-3 0-16,1-2-2 0,0 0-1 16,-3-2-2-16,0 0 1 0,-1 0-5 0,-2-1 3 15,1 4 0-15,-2-3-3 0,-2 4 7 0,-1 0-6 16,1 3 1-16,-3-1-2 0,-2 1-1 0,3 3-3 15,-3 0-3-15,2 1 2 0,-1 0-6 0,-1 2 5 16,1-1 3-16,1 3-1 0,-2 1 6 0,3 1-3 16,-2 1 1-16,1-2 0 0,-2 4-2 15,1-3 2-15,0-1 0 0,-2 1-2 0,2 1-3 16,0-2-3-16,-2-1-1 0,1-1-8 16,-2-2 8-16,0 0 0 0,2-1 4 0,0-3 8 15,-1 0-2-15,3-4 2 0,-2-4-3 0,5 0 1 16,-2-2-1-16,2-2 2 0,-2-4 2 0,2-1-4 15,-1-2 7-15,0 2-4 0,-2-1-2 0,2 4 6 16,-1 2-6-16,3 0 8 16,-3 4 2-16,-1 2 2 0,-2 2 4 0,4 2-3 0,-4 2-1 15,4 2-7-15,-3 0 1 0,3 2-5 0,-2 0-2 16,1 2 2-16,2 3-5 0,-2 2 3 0,1 3 1 16,-2 3-1-16,1-1 4 0,-1 4 3 15,-2 3 1-15,-3-1 0 0,-1 0 3 0,-4 3-8 16,0-2-12-16,-3 0-15 0,-2 0-36 0,-2-2-49 15,-3-3-112-15,-1 1-437 0,-1 0-985 0</inkml:trace>
  <inkml:trace contextRef="#ctx0" brushRef="#br2" timeOffset="333200.5019">10611 12009 577 0,'0'-2'411'0,"-2"-3"-51"0,2 0-68 15,2 2-43-15,-1 0-30 0,0 2-39 0,0 1-40 16,-1-1-41-16,0 2-41 0,3-1-26 0,0 1-10 15,0 2-3-15,4 1 9 0,-1 2 3 0,2 4 1 16,-1-2 6-16,0 5-7 0,3 0-4 0,0 1-1 16,-3-2-5-16,3 2-1 0,0-3-2 15,0 4 0-15,-1-2-6 0,-1-4 1 0,0-1 0 16,-2 2-3-16,3-4 6 0,-4-2-2 0,2-1 2 16,-4 0 7-16,2-3 3 0,-3-1 13 0,3-2 5 15,-1-1 0-15,0-4-6 0,3-3-8 16,1-2-8-16,-2-2-8 0,0-3 5 0,3 1-9 15,-4-2 2-15,0-5-1 0,-1 1-7 16,0-3 3-16,-2-2-1 0,-1 4 0 0,-1 2 0 16,0 2 1-16,-1 6 0 0,1 2-4 15,-1 3 4-15,1 3-4 0,-1 2-3 0,1 2 3 16,-1 2-6-16,1-1-2 0,0 1-10 0,0 1-21 16,1 0-18-16,0 2-34 0,3 1-38 0,4 2-63 0,2 1-104 15,1-1-194-15,3 2-563 0,0 1-36 16</inkml:trace>
  <inkml:trace contextRef="#ctx0" brushRef="#br2" timeOffset="334071.6915">11159 11829 1291 0,'-4'-3'343'16,"0"-2"-29"-16,-3-2-70 0,3 2-35 15,-1 0-29-15,-2 1-43 0,2 2-31 0,0 0-29 16,-1 0-18-16,0 2-14 0,0 0-13 0,0 3-9 15,-3 0-8-15,2 3-2 0,-4 3-5 0,-1 1 3 16,-3 2 2-16,4 2-4 0,0 1 4 0,-1-1-5 16,3 0-2-16,1-1-1 0,1 2-4 0,1 0 0 15,2-2-2-15,3 2 2 0,1-4-3 16,1 3 2-16,2-3 2 0,2-2-3 0,1-2 4 16,1 1-1-16,0-3 1 15,5-1 5-15,-2-3 1 0,2-3 4 0,5-2 0 0,-1-4 2 16,1-1 0-16,0-1-3 0,0-2 1 0,-1-3-2 15,-2 1 0-15,-1-3-1 0,1-1-1 0,-2 3-1 16,1-2-4-16,-6 2 1 0,1 2-2 0,-1 1 1 16,-4 2 0-16,0 1 2 0,-1 3 2 15,-1 2-3-15,-2 1 8 0,1 1-6 0,-2 2-3 16,2 0 1-16,-1 1-12 0,1 0 0 0,-2 0-3 16,0 4 1-16,0 0 4 0,-2 3 4 15,0 0 1-15,3 3 0 0,0 1-1 0,0-2-1 16,2 2 0-16,0-3 2 0,0 2-2 0,6-2 0 15,-4 0 2-15,5 0-2 0,-1-3 6 0,1-2-2 16,1 1-1-16,3-3 2 0,-2-2 0 0,2-2 3 16,0-1-1-16,1-3 4 0,0-2-4 15,-1-3 0-15,3 2 1 0,-2-3-2 0,-3 1 2 16,3-2 1-16,-3 2 0 0,-1-3-1 16,2 3-3-16,-3-2-1 0,2 0 0 0,1-1 0 15,-4 0-2-15,2 3 1 0,2-2 0 0,-3 2-2 16,-2 1 7-16,1 3-5 0,0 1 0 0,-1 0-1 15,-2 3-3-15,1 0 0 0,-2 2-2 0,1 0 1 16,-1 1-3-16,0 1 3 0,3 2 3 0,-2-2-3 16,1 3 11-16,-1 1-7 0,3-2 1 0,-3 3 1 15,3 1-5-15,-3-3 3 0,3 1-1 16,-2 0 2-16,0-2 0 0,1 1 0 0,0-1 0 16,0 0-2-16,1 1 2 0,-1-3 1 0,2 1 0 15,-3 2 0-15,2-1-4 0,-2-1 1 16,0 0 0-16,-2-2 1 0,1-2 3 0,0 2 4 15,-1-2 4-15,4-3-3 0,-2 1 5 0,2 0-4 16,2-2-2-16,-2-3 3 0,-2 3-6 16,2-4 1-16,-2 1 1 0,1 2-2 0,0 0 3 0,-2-1-1 15,-2 1 0-15,2-2-2 0,0 2 1 0,-3-1-1 16,3 2-3-16,-1 1 3 0,-1-1-5 16,-1 2 1-16,0 0 0 0,0 2 1 0,1-2 2 15,-2 3-2-15,0 1 2 0,0-1-4 0,1 2 1 16,-1 0-3-16,0-1-3 0,0 2 2 0,1-1-5 15,2 1 5-15,-2 2 1 0,1-1 0 16,3 0 5-16,-1 3-3 0,0 1 3 0,1-1-2 16,0 2-1-16,-2-2 2 0,3 1-3 0,-3-2 4 15,1 3-4-15,-1-3 2 0,-1 0-1 16,2-1-3-16,-1-2 0 0,-1 1-10 0,0 1-17 16,1-3-23-16,-3 3-31 0,2-3-34 0,-1-1-41 15,1-1-68-15,-1-2-146 0,-1 1-557 0,0-3-575 16</inkml:trace>
  <inkml:trace contextRef="#ctx0" brushRef="#br2" timeOffset="334266.3349">11598 11368 1614 0,'-8'-4'252'0,"-1"-4"19"0,-1 0-45 16,4 2-30-16,1 0-46 0,1 1-51 0,2 3-42 15,2-1-31-15,0 3-30 0,0 0-21 0,1 0-6 0,2 3 0 16,0 2-8-16,5 2-40 0,0 0-77 16,1 4-123-16,3 1-247 0,1 2-937 0</inkml:trace>
  <inkml:trace contextRef="#ctx0" brushRef="#br2" timeOffset="335836.3949">12004 11637 1316 0,'-1'-2'392'0,"-3"-1"-89"0,2 0-54 15,-3-1-40-15,1 1-31 0,0 2-38 0,-3-2-39 16,2 2-28-16,-1 1-16 0,-4 1-13 15,2 0-3-15,-3 3 0 0,0 3-3 0,0-1-2 16,-2 2-8-16,2 2-6 0,1 0-5 16,0 1-5-16,4-2 0 0,-2 0-6 0,3 2-1 0,3-1-3 15,0-2-1-15,2 0 2 0,2-1-1 0,0 0 2 16,3 2-3-16,0-2 1 0,0-1 0 16,3 0 3-16,0-3 2 0,0 1 0 15,2-1 3-15,0-3 0 0,-1 0 1 0,-1-3 2 0,3 0-1 16,-2-1 0-16,0 0-4 0,1-4-3 15,-1 1-2-15,-2-2 0 0,-1-3 3 0,-1 1-6 16,0-3 1-16,0-1-2 0,-2-1-4 0,-3 0 5 16,0-1-1-16,-2 0 2 0,-1 0-2 0,-1-2-1 15,0 1 0-15,-1 5 0 0,2-2 3 16,-5 6-1-16,3-3 3 0,-1 4-3 0,2 2-2 16,-1-1 4-16,3 3-4 0,2 3 4 0,-2 1-2 15,1 0-10-15,2-1-13 0,-1 2-9 0,2-1 1 16,0 1 5-16,3 3 14 0,2 1 7 15,1-1 1-15,5 1 4 0,3-2 0 0,-1 0 4 16,3-2 1-16,0-3-2 0,-1-1 0 0,-1-3-1 16,2-3 1-16,-1 2-2 0,-2-4-1 0,3-1-2 15,-7 0-4-15,0-3 4 0,-2-1 1 16,0 1 2-16,-6-2 4 0,2 3-5 0,-2-1 1 16,-3-1-2-16,0 3 4 0,-1-1 0 0,-2 6 1 15,-1-1-1-15,1 4-6 0,-3 0 4 0,-1 3-2 16,-2 2 2-16,1 1 2 0,-5 4-1 0,-3 1 0 15,1 4-1-15,-1 0-1 0,-2 5 4 16,4 1 0-16,0 0 1 0,3 2-5 0,4 0 0 16,1-1 0-16,5 1 1 0,1 2 6 0,4-2-6 15,2 0 0-15,1-2-2 0,6 0-3 0,-3-4 5 16,2 1 2-16,2-4-1 0,0 1-1 16,-2-2 0-16,2-1-1 0,-1 0 4 15,-1-3 4-15,-2 0-5 0,0-2 1 0,0-1-2 0,-4 1-3 16,2-2 5-16,0 0-1 0,-3 0 0 15,0 0-1-15,2 0 0 0,-2-2-3 0,0 1 3 16,-1-1 4-16,2-1-4 0,-2 0 4 0,2-3-3 16,-2 0-6-16,2 0 6 0,-2-1 1 0,0-1 1 15,-2 0 3-15,1 0-5 0,-2-2-1 0,-1 1-1 16,0-2 2-16,0 2 0 0,0 1 0 16,-1-1-2-16,-1 4-4 0,1 1 4 0,0 0 0 15,0 0 2-15,-1 2 1 0,1-1-4 0,1 3-1 16,0 0-1-16,0 0 3 0,0 2-4 0,0-1-4 15,0 1-1-15,0 1-7 0,1-1 10 0,1 3 3 16,0-2 3-16,2 1 5 0,-2 1-8 16,5 1 1-16,-1-4 1 0,1 1-1 15,1-1 3-15,2-2 2 0,0 0-1 0,0-1-3 0,0-2 4 16,1 0-1-16,-1-1 1 0,0-2 6 16,-2 3-6-16,0-3-1 0,-2-1-1 0,1-3-1 15,-4 2 3-15,3 2 3 0,-3-3-1 0,-1 2-7 16,1 3 9-16,-3-3-4 0,0 4 3 0,-2-2 6 15,2 0-10-15,-1 2 1 0,0 1-4 16,1-2-2-16,0 1 4 0,0 1 0 0,0 1 1 16,-1 1-4-16,1 0 3 0,0 0-4 0,0 1 2 15,0-1 4-15,0 0-10 0,0 2 2 16,0 1-1-16,0 1-3 0,0 1 10 0,0 1 0 16,1 1-2-16,0 2-2 0,0-3 2 0,2 1-2 15,0 3 2-15,-2-2 7 0,4-1-7 0,-3 1 1 16,1-2-1-16,-1-1-6 0,4-2 8 0,-3 1-2 15,2-2 3-15,-1-1 1 0,-1-1 0 16,4 0-2-16,1-3 4 0,-2 0 2 0,2-1-3 0,1-2 2 16,-2-1-3-16,1-3 1 0,-1 0-1 15,1 0 1-15,-1 1 1 0,-1 0-6 0,2-3 2 16,-2 3-4-16,4-3 3 0,-4 2 2 16,2-3-1-16,-2 2 1 0,0-3-4 0,3 2-7 15,-3-2 10-15,-2 2-2 0,-2-3 3 0,1-1 2 16,-1 1-6-16,-2-2 3 0,0 1-3 0,0-2 3 15,-1 1 0-15,0-1-2 0,-1 0 1 0,2 5-7 16,-1-1 6-16,0 3 1 0,0 2 2 16,1 3 5-16,-1 2-7 0,-2 1-1 0,0 1-3 15,1 2 3-15,0-1-1 0,-1 2 0 0,-1-1 1 16,2 0-9-16,1 1 7 0,-3 0 2 0,1 1 1 16,1-1 5-16,1 0-8 0,0 1 2 15,-1-1-2-15,1-1 1 0,1 0 3 0,0 0-1 16,1-1 1-16,-1 1-1 0,2 0 6 15,-2-2 1-15,0 1-2 0,0-2 4 0,0 0-9 0,0 2-3 16,0 0 0-16,0-1-4 0,0 2 7 16,0 0 1-16,0-1 0 0,0-1-4 0,1 1 1 15,-1 0 1-15,0 1 3 0,0 0 7 16,-1 0-10-16,1 0 1 0,0 0-5 0,0 0-6 16,-2 0 6-16,2 1-6 0,0 0 3 0,-1 1-4 15,1 3 5-15,-1 2 4 0,-1 2 3 16,1 3 6-16,1-2-8 0,1 4 0 0,2 1-1 15,1-1-2-15,2 2 4 0,1-1 0 0,7 1 0 0,-1 0 2 16,1-1-1-16,3 2 1 0,1-1-1 16,-1-1 1-16,-1-1-2 0,-1 2 0 0,0-1 0 15,-4 0-4-15,0 2 6 0,-5-2-1 0,-1 2 3 16,-2-1 2-16,-3 1 0 0,-3 0 1 0,0 1 2 16,-6 0 0-16,-5-3 3 0,-3 4-2 15,-4-3-2-15,-6 3 0 0,1 2-8 0,-5-1-24 16,0 1-49-16,0-1-128 0,2 0-711 0,-1-5-836 15</inkml:trace>
  <inkml:trace contextRef="#ctx0" brushRef="#br0" timeOffset="341727.57">1501 15229 1 0,'-2'-3'392'0,"1"-4"-5"0,-1 0-62 16,-2 2-50-16,1 0-49 0,2-1-31 16,-1 0-30-16,-2 0-23 0,-1 1-20 0,0-3-12 15,1 3-15-15,1 2-12 0,-3 0-6 0,4-1-14 16,-1 0-6-16,-2 0-9 0,3 0-7 0,0 2-3 16,-1-1-3-16,-1 0-2 0,1 0-4 0,-1 1 0 15,1-1-5-15,2 0-1 0,-2 0-2 16,-2 1-8-16,3 1 1 0,-2-2-4 0,-2 1 0 15,3 0 4-15,-5 1 1 0,1-2 2 0,3 2 0 16,-4 0 0-16,-1 0-2 0,3 0 1 0,-3-1-1 16,-1 1-6-16,1 0 1 0,-1 1-2 15,1 0-3-15,-1 2 2 0,0 0-2 0,1 0-2 16,-3 1 0-16,1 0 1 0,0 1-5 0,-1 1 2 16,-2 3 3-16,1-1-6 0,2-2 7 15,-1 2-3-15,-2-1-2 0,4 0 6 0,0 0-4 16,2 3 4-16,-5-2-3 0,3 0 0 0,-1 3-2 15,1-2 1-15,0 1 3 0,0 1-4 0,5 0 3 16,-3 1-3-16,-1-2-3 0,0 1 8 16,4 1-5-16,-2 1 3 0,-1 1-2 0,3-3-3 0,-2 5 2 15,4 0 0-15,-4-2 3 0,5 2-4 16,-3-3 2-16,1 0-1 0,3-1-1 16,-1 3 4-16,-2-1-4 0,3 0 4 0,-1 0-4 15,2 2 2-15,-1-1-2 0,1 0-1 0,1-2 4 16,-1 1-4-16,0 0 6 0,2-2 0 0,2 0-4 15,-2-2 6-15,0-2-4 0,5 2 3 0,-4-3 0 16,-1 0-1-16,6 0 3 0,-5-2-2 16,4 1 3-16,0-2-2 0,-2 0 6 0,3 0 1 15,1-1-3-15,-3 0 7 0,2-2-5 0,1 0 4 16,0 0 4-16,2-2-7 0,-1 0 0 16,0-1-5-16,1 2-1 0,0-2 0 0,-2 0 1 0,1-1-1 15,-2 2-5-15,-3 0 5 0,2-2-8 16,1 3 5-16,-6 1-1 0,-1 0-8 0,1 0 6 15,0 0-4-15,1 0 1 0,-2 0 1 0,0 0 2 16,0 0 1-16,-1 0-5 0,0-1 5 16,1 1-3-16,0 0 0 0,2 0 4 0,-6 0-5 15,3 0 3-15,0 0-1 0,0 0 0 0,3 0 4 16,-3 0 1-16,0 0-1 0,-3-1-2 0,3 1 4 16,0 0-9-16,0-2 0 0,3 2 2 15,-3 2-16-15,0-2 1 0,0-2-14 0,0 2-12 16,2-1-12-16,0 0-26 0,6 1-32 0,-2-1-60 15,1 0-93-15,1-2-172 0,-4 1-595 0,5-1-353 16</inkml:trace>
  <inkml:trace contextRef="#ctx0" brushRef="#br0" timeOffset="342842.1394">1429 14963 667 0,'-3'-9'302'0,"-5"-5"2"0,1-4-49 0,1 2-24 16,-2 4-30-16,3-1-40 0,-1 2-43 0,-2 0-6 16,3 0-11-16,-4 1-16 0,1 1-18 15,-1-1-19-15,0-1-9 0,3 1 0 0,-2 1 1 16,0-2 11-16,-3 3-3 0,3-1-4 0,2 0-4 15,-1 0-13-15,-3 2 2 0,1 0-5 0,3 1-3 16,-1-1 0-16,-1 2-6 0,-1-1 0 0,1 2-4 16,1-2-1-16,-3 3-4 0,0 0 0 0,-2 0 1 15,-3-1-4-15,5 1 4 0,-3 0-1 0,0-1-4 16,-2 2 3-16,3 1-4 16,-3 1 2-16,2 0-3 0,1 0 3 0,-6 2-3 0,6 2-1 15,-2-2 4-15,-1 0-5 0,2 1 4 0,6-2-2 16,2 0 8-16,-2 1 1 0,-3 1 0 15,1-1 4-15,-1 2-14 0,0 1 2 0,-4 0-2 16,3 0-2-16,-5 1 4 0,4 3-3 0,-4-1 2 16,4 0-2-16,1 2 0 0,-2-2 5 15,-1 3-4-15,1 0 3 0,1-1 0 0,-1 1-2 16,0 0 1-16,0 1 0 0,1 0 2 0,0 1-3 16,-3-2 4-16,3 3-2 0,0-1-3 0,-1 1 4 15,-3 2-7-15,3-2 2 0,-1 2-1 16,0 2 1-16,0-2 0 0,-1 0-3 0,2 2 6 15,0 0-7-15,0-2 7 0,2 0 0 0,0 0-3 16,2-2 7-16,3 1-7 0,-1-1 2 0,-3-1-1 16,3 1-5-16,3 0 5 0,-4 0-1 0,4 0 2 15,-4 2-1-15,-1 0 2 0,5-1 1 16,-3 3-3-16,-2 0 6 0,5 1-7 0,-3-2 2 16,4 2 1-16,-2-1-6 0,2 0 4 0,1-2 0 15,-3 2 0-15,5-1 2 0,-1-2 1 16,2 2-2-16,-1 1-1 0,1-1 6 0,3 1-7 0,-2-2 4 15,0 3 1-15,0-1-8 0,3 0 7 16,-3 0-2-16,0 2-2 0,4-2 6 0,-4 2-3 16,5-3 4-16,-3 2-4 0,-1-1 3 0,3-1-2 15,1-2-1-15,-2 2 3 0,3-1-4 16,0-2 2-16,-2 2-1 0,2-3 2 0,4 2 4 16,-3 0-1-16,2-2 1 0,5 3-4 0,-4-5 0 15,1 5 1-15,2-4-1 0,1 0 6 0,0 2-1 16,3-2-2-16,-5 0 1 0,6-1 0 15,0-1 2-15,-1 1 1 0,2-2 2 0,1 1-4 16,2-2 0-16,0-1-1 0,-2 0 2 0,5-2 8 16,-5 0-17-16,5-1 0 0,18-2-4 0,-7-2-5 15,-4-3 18-15,-8 0 0 0,-1 0 3 16,4-2 1-16,-5 0-6 0,3-3 3 0,-3 2-5 0,3-2 4 16,-4-2 2-16,0 0 0 0,1 0-1 15,-3-1-2-15,1 0 0 0,0-1-2 16,3 0 4-16,-3 1-2 0,0-4-2 0,-4 2 3 15,1-2-1-15,-4 1 7 0,1-4 5 0,-2 2 0 0,2-1-3 16,-3-2-2-16,2-1-2 16,-2-1 2-16,0 0 2 0,-3 1-2 0,0 0-5 15,1-5 0-15,-1-2-2 0,0-1 1 0,-1-3-2 0,-1 0 1 16,-4 2-2-16,3 1 0 0,-5 2 2 16,-1 1-2-16,-1-2 3 0,-1 4-1 0,-2 2-2 15,-2-3 1-15,0 0-2 0,-1 1 3 0,-3-3 0 16,1 5 0-16,1-1-2 0,-1 0-2 15,-2 1 3-15,0-2-5 0,0 2 5 0,-2-3-2 16,-2 3-7-16,-1-5 5 0,0 2-5 0,-1-1 2 16,-3-2 4-16,1 5-1 0,-1 0 2 0,3 4-4 15,-5-2 3-15,-2 1-6 0,-1 1 0 0,0 4 3 16,-5 3-7-16,1 0 5 0,-3 0-5 16,0 3 1-16,0-1 2 0,-1 5 0 0,1 0 0 0,-1 3-3 15,-2 1 5-15,20 0-12 0,-5 2-3 16,1 1-12-16,-2 1-38 0,0 1-39 0,-2 4-106 15,-1 2-290-15,0 3-1237 0</inkml:trace>
  <inkml:trace contextRef="#ctx0" brushRef="#br0" timeOffset="347402.0347">5863 17036 1 0,'1'-1'0'0,"-1"-2"0"0,0 0 0 0,-1 0 0 16,1 2 0-16,-2 0 0 0,1 0 0 0,0 1 0 15,0-1 0-15,1 1 0 0,-1 0 0 0,-2 0 0 16,-1 0 0-16,2 1 0 0,-3 0 0 15,0 1 0-15,-2-1 69 0,4 1 54 0,-2-1 7 16,0-1-4-16,1 2-6 0,-1-1-16 0,4-1-23 16,-1-1-15-16,-1-1-17 0,2 2-1 0,-1 0 5 15,1 2 11-15,1-2 22 16,0 0 20-16,0 0 18 0,0 0 0 0,0 0-10 0,1 0-21 16,-1 0-23-16,2 0-10 0,-2 0-21 0,1 0-12 15,-1 0-14-15,0 1-11 0,0-1-2 0,0 2 2 16,0-2 4-16,0 0 1 0,3 0 24 0,-2 1 18 15,0 0 14-15,0-1 17 0,3 1-14 16,0 1-6-16,-1-2-6 0,4 3-7 0,-3-3-1 16,4 2-5-16,1-2 0 0,1 0-6 0,0 1-3 15,1-1-5-15,0 1-6 0,3-1 4 0,0 0-4 16,1 1 2-16,1 0 1 0,-3 0-5 16,4 0 2-16,-4 0-2 0,-1-1 3 0,4 0-2 15,-2-1 2-15,2 1-4 0,-1 0-4 0,1-1 3 16,0 1-7-16,-1-1 4 0,4 0 0 15,2 1-4-15,0-1 4 0,4-1-2 0,1 0 0 16,3-1 1-16,1 1-2 0,0 0-1 0,-2 1-5 16,1-1 2-16,1 1-5 0,3-1 4 0,0-1 1 15,-1 5-5-15,-1-4 4 0,0 1-5 16,0 0 2-16,0-1 4 0,3 1-2 0,0-1 1 0,-2 2-4 16,0-1 0-16,0 1-1 0,2-1 3 15,-5 0 3-15,4 2-3 0,0-1 2 0,-1-1-2 16,0 1 0-16,3-2 2 0,-3 0-1 0,0 2 0 15,-1-1-3-15,0 0 0 0,5 0-1 16,-2-4 1-16,-1 4 5 0,2-1-5 0,-2 2 1 16,0-1-3-16,4-2 1 0,-2 1 6 0,2 0 0 15,-3-1 0-15,3 2-4 0,-4 2-3 0,4-2 1 16,-4 1 1-16,-1-2 5 0,4 1-3 0,-3 0 2 16,4-2-3-16,-3 1-1 0,-2-2 5 15,0 1-3-15,3 1 3 0,-1 0-5 0,3 0-1 16,-3-2 1-16,-1 2 1 0,3-2 2 0,-2 0-1 15,2 1 1-15,1 1-3 0,2-2 0 16,-1 1 2-16,0 1-2 0,-3-3 3 0,3 3-1 16,0 0 0-16,-2 0-2 0,3-2 1 0,1 2 0 15,-3-1-2-15,-2 0-1 0,2 1-1 0,-3 0-3 16,-1-3 7-16,3 2-2 16,-3 0 2-16,-2 2 1 0,-1 1-4 0,2-3 2 0,1 1-2 15,-1-1 3-15,2 0 0 0,-1-1 0 0,3 1-1 16,-3 1-2-16,0-3 3 0,3 3-3 0,-1-2 4 15,2 2 1-15,-1 2-6 0,1-4 3 0,-1 1-2 16,-2 0 1-16,-1-1 5 0,3 2-3 16,-4 0-1-16,0 1-4 0,0-1 0 0,3 0-1 15,-3 1 4-15,-2 1 2 0,1 0-4 0,1 0 3 16,0-1-3-16,-2 0 4 0,1-3 2 16,0 3-1-16,-1 0-1 0,-2 0-3 0,1 1 2 15,-4-2-1-15,4-1 5 0,-2 2 2 0,0 1-3 16,0-1 4-16,4 1-3 0,-3-1-1 0,1-3 4 15,-2 3-4-15,1-1 0 0,2 1-4 0,-1 1-2 16,1 0 2-16,-4 0 0 0,1 1 3 16,-1-1-2-16,-1 0 0 0,3 0-2 0,-2 0 3 15,1 0 3-15,3 0-3 0,-1 0 3 0,-3 0-4 16,3 0-6-16,-3 0 4 0,0 0 0 0,1 0 4 16,-1 2-2-16,-1-2 1 0,-1 0-3 0,2-2 0 15,-1 2 4-15,2 0-1 0,-1 0 1 16,-1 0-3-16,2 2-8 0,0-2 5 0,-1 0 1 15,4-2 3-15,1 2 4 0,0 0-3 16,1 0-3-16,0 0 0 0,-1 0 1 0,0 0-2 16,1 0 6-16,-1 0-4 0,1 0-5 0,-1 0 4 15,1 0 0-15,3 0 4 0,-2 2 3 0,0-2-3 16,1 1-2-16,3 0 0 0,2-1 1 0,2 3 0 16,0-2 4-16,0 1-3 0,3 1-3 0,-3-2 2 15,3 0-2-15,0 0 6 0,-1-1 3 16,3 1-4-16,0-1-3 0,1 0-2 0,2 0 2 15,0 1-1-15,2 1 6 0,-1 0-2 0,4 0-3 16,4-1 2-16,0-1-4 0,0 2 4 0,4-2 2 16,-1 0 0-16,3 1-3 0,1-1-4 15,2 0-3-15,2 1 3 0,-2 0 4 0,1 1 1 16,0 2-2-16,-3-2 1 0,2 1-2 0,-3-2 3 16,2-1 6-16,-2 0-7 0,1 0 2 15,1 0-6-15,-1 0-2 0,2 0 4 0,1 0 1 16,-3 0 3-16,1 2-2 0,2-2-1 0,-5 3-2 15,5-3 2-15,-4-3 3 0,4 3-2 16,-4 0 0-16,4 0-3 0,2 0-4 0,-5 0 2 16,4 0 4-16,-1 0 1 0,-4 5 1 0,4-4-3 15,-3 3-3-15,3-3 3 0,-4-1 6 0,4 1-3 16,-2 0 1-16,3 3-6 0,1-3-7 0,-2 0 7 16,-2-2 2-16,1 1 3 0,-2 0 3 15,2 0-3-15,-3 0-4 0,-2-1-1 0,1-1 1 0,1-2 1 16,-2 2 3-16,-3-1-4 0,-3 1-4 15,-4-2 3-15,-2 1 1 0,-3-1 6 0,-3 1 3 16,-4-2-5-16,-1 1 0 0,-7-1-1 0,-2 0 0 16,-5 0 3-16,-2 2 1 0,-10-1 1 15,-2 1-2-15,-4-1 11 0,-5 0 3 0,-1 1 2 16,-1 0 4-16,0 1-12 0,1 0-5 0,-2 2-2 16,1 0-3-16,0 0-1 0,-1 0 3 0,0 0-3 15,1 0-5-15,-1 0 0 0,0 0-2 16,1 2 7-16,0-2 5 0,-2 0-4 0,0 0-5 15,1 0-6-15,0-2 0 0,-1 2 1 0,0-1 8 16,-2 1-4-16,1-2-5 0,2 2 0 16,0 0-13-16,1-1-8 0,0 1-12 0,-1-1-37 15,1 1-49-15,-4-2-108 0,2-2-304 0,-3 3-1207 16</inkml:trace>
  <inkml:trace contextRef="#ctx0" brushRef="#br0" timeOffset="349197.3195">8461 14813 1 0,'-1'-2'0'0,"1"-3"0"0,-1-1 0 0,-1 1 110 16,1 3 132-16,1-2-7 0,-4 1-6 16,3 1-6-16,1 0-15 0,0-1-22 0,0 1-23 15,1 0-22-15,-1-1-16 0,4 2-5 16,-3-1 5-16,-1-1-1 0,1 2-2 0,-1 0-8 0,0 1-16 16,0 0-14-16,0 0-15 0,0 0-12 15,0 0-4-15,0 0-5 0,0 1-1 0,0 0-7 16,-1-1-9-16,1 3-12 0,0-3-10 0,0 1-7 15,0-1-7-15,-1 1 3 0,1 3 3 0,0-1 3 16,-4 3 6-16,3 3 1 0,1-1-1 16,-1 0 1-16,1 3 3 0,0-1 1 0,0 1-2 15,0 2 6-15,0-2-4 0,0 1 1 16,1 2 1-16,0-1-5 0,3 2-2 0,-3-2-1 16,-1 3 4-16,1 2-2 0,0-2 4 0,-1 2 0 15,0 1-4-15,0-1 3 0,-1 2-2 0,0-2 1 16,1 3-2-16,-1-3-3 0,-3 2 1 0,3 0-3 15,0-4 2-15,1 4-3 0,-1 0 2 0,1-1 1 16,0 1-3-16,0-3 6 16,0 1-3-16,0 2 1 0,0-1 0 0,0-5-5 0,0 4 3 15,0-1-3-15,0-5 2 0,0 5-3 0,1-2 3 16,-1 1 2-16,1-1-4 0,0 1 7 0,-1-1-6 16,0 2-1-16,0 0 3 0,0 3-3 0,-1-1 0 15,0 2-1-15,0-1 2 0,0 3-3 16,-1-1 4-16,1 1-1 0,-2-2-4 0,2 2 6 15,1-2-8-15,-1-3 2 0,2 0 3 0,-1 2-10 16,1-2 9-16,-1 1-4 0,0-4 1 0,0 2 6 16,0-1-6-16,0 0 3 0,0 1-3 15,0-2 3-15,0-1-3 16,3 2 0-16,-3 1 3 0,1-2-7 0,1 3 7 0,-1-2-4 0,0 0 3 16,0 2 4-16,4 5-3 0,-4-2 3 15,0 2-5-15,1-2 4 0,-2-2-4 0,0 2 3 0,0 2 3 16,-1 1-9-16,0 0 7 0,0-4-2 15,1-2-3-15,-1 1 7 0,-4 1-4 0,3-2 1 16,2 0-2-16,-2-2-2 0,1-4 1 16,0 2-1-16,-3-3 4 0,2 3-4 0,2 0 3 0,-1 0-2 15,-1 4-1-15,-2-1 9 0,2-1-7 16,0 4 4-16,1-5-4 0,0 0-6 0,-4 5 3 16,3-2-1-16,1 3 6 0,0-1-1 15,0 0-2-15,1-3 0 0,0 0-4 0,0-6 5 16,0 5-2-16,-1-1 4 0,-2-1-1 0,2 1-6 15,1-6 4-15,-1-1-5 0,0-2 7 0,1 0 2 16,-1-1 0-16,1-1-2 0,0-2-4 0,-1 0 1 16,1-1 0-16,-1 1 2 0,1-1 2 15,0 1-4-15,1-2 2 0,-1 0-4 0,0 0 3 16,0-2 3-16,-1 4-4 0,2-1 2 0,-1 0-4 16,0 0 1-16,0 2-1 0,0-2 3 0,-1 1 1 15,1 3-2-15,0-4 1 0,0 0-1 16,0-1 1-16,0-1 3 0,-1 1 1 0,1 1-3 15,0-1 0-15,0 0 0 0,0 0 4 0,0 0 7 16,0-1 2-16,0 2 3 0,0-1 1 16,0-1-4-16,-3-2-4 0,2-2-3 0,0 1-5 15,0-1-3-15,-1-1 0 0,0-2-4 0,-3 0-1 16,3 0-2-16,2-1 2 0,-1 3-9 0,0 0-12 16,1-1-21-16,-1 3-33 0,2-2-36 15,1 1-84-15,0 1-209 0,7 1-713 0,-2-4-558 16</inkml:trace>
  <inkml:trace contextRef="#ctx0" brushRef="#br0" timeOffset="350949.9104">15703 15084 1 0,'1'-3'0'0,"-1"-2"245"0,0-1 85 16,0 2-40-16,1-1-39 0,-1 2-32 0,0-3-23 15,1 2-26-15,-1 1-22 0,1 0-15 0,-1-1-10 16,1 2-5-16,-1-1-5 0,3-1-2 16,-3 2-8-16,0 0-6 0,1 0-8 0,-1 1-12 0,1 0-8 15,-1 1-9-15,0 0-13 0,0 1-13 16,0-1-11-16,0 1-13 0,0-1-5 0,0 2 1 15,0-1-4-15,-1 0 3 0,1 1 8 0,0 1 7 16,0 1 9-16,0 1 3 0,-1 0 1 0,1 3-5 16,-3-1 0-16,3 0-1 0,-1-1 0 15,0 3 0-15,0-1-2 0,0 2 0 0,-1 1-2 16,-1-2-6-16,2 3-1 0,0-1-5 16,0 3 2-16,1-2-1 0,-1 4 0 0,-1-1 1 15,1 0-4-15,-3 2 3 0,4 0-4 0,-1 1 0 16,1 1 0-16,-1-1-3 0,1 1 4 0,0-2-5 15,0-2 2-15,0 4 2 0,1-4-1 0,-1 3 4 16,-1 0-5-16,1 1 1 0,-1 1-2 0,1 1 1 16,0-2 3-16,-2 1-5 0,1 1 3 15,0-1-3-15,-3 0-2 0,2 1 6 0,1-1-2 16,-1-2 0-16,1-1-2 0,-2-1 1 0,3-1-6 16,-1-1 4-16,1 1 3 0,0-3-6 15,0 4 6-15,1-3-6 0,2 3 0 0,-2-1 3 0,0-1 0 16,-1 1 1-16,1 0 0 0,0 1-1 15,0 2-1-15,1-3 1 0,1 2 1 0,-1 1-4 16,0-3 5-16,-1 0-4 0,1 0 0 0,3 2 2 16,-3-2 0-16,-1-1 1 0,0 1-2 15,1 0 1-15,1 3-2 0,-1-3-1 0,-2 4 5 16,1-1-4-16,0-1 5 0,-1-3-4 16,1 0-3-16,0 0 5 0,2 0-3 0,-3 1 4 0,0 0-2 15,-3-1-2-15,6-1-1 0,-3-1 0 16,-3 1 5-16,3 0-2 0,-1 6 1 0,-1-1 1 15,0-2-5-15,-2 4 7 0,4-4-5 0,0-2 1 16,-1 4 0-16,-1-1 0 0,1 2-3 16,0-3 0-16,-1 0 4 0,2-2-10 0,0-3 10 15,0 2-4-15,-4 2-1 0,2 0 8 0,1-1-8 16,1 2 5-16,-1-3-2 0,1-3-4 0,-1 0 4 16,0 2-4-16,0-3 9 0,-2 3-4 0,1-3 0 15,1 0-1-15,1 1-5 0,-2 0 8 0,-3 4-4 16,3-3 2-16,-2 1 0 0,-2-1-8 15,6-2 4-15,-1-1-1 0,1-1 5 0,0 1 1 16,-1-1-1-16,1 1-1 0,-1-1-5 0,0-1 8 16,1 1-7-16,0-3 5 0,-1 4 0 0,1 2-9 15,-1 0 6-15,-2 0-2 0,1-2 1 16,2 0 6-16,0-2-1 0,0 1 0 0,0-2-5 16,0 0 6-16,0-1-8 0,-1-1 3 0,1 1 3 15,0-1-9-15,-1-2 8 0,1-1-4 16,0 0 2-16,0-1 7 0,1 1-2 0,-1 0 2 15,0 0-4-15,0 0 2 0,0-1-1 0,0 1 1 16,0 0 5-16,0 1-12 0,0-1 9 0,0 0-5 16,0-1 4-16,0-1 5 0,0 0-3 15,0 2 2-15,0-1-4 0,0 1 2 0,1-2-3 16,-2-2-1-16,1-2 3 0,-1-1-10 0,0-2 1 16,0-3-13-16,-2-2-20 0,3-4-15 15,0 0-43-15,4-2-52 0,-1 2-139 0,6-1-638 0,1-4-846 16</inkml:trace>
  <inkml:trace contextRef="#ctx0" brushRef="#br0" timeOffset="356782.9135">8447 14663 1 0,'1'0'0'0,"-2"-1"0"0,1 1 0 0,-1-1 0 16,1 1 147-16,0-2 16 0,0 2-29 0,-1 0-29 15,1 0-22-15,0 0-20 0,0 0-12 16,1 0-2-16,-1 0 14 0,0 0 23 0,0 0 18 15,0 0 7-15,0-1-18 0,0 0-15 0,-1 1-11 16,1-1-2-16,0 0 11 0,0 0 0 16,-3-1 3-16,3 1-6 0,-1 0-3 0,1-1 0 15,-1 1-5-15,1-1 2 0,-1 1-7 0,1-2-5 16,0 2-5-16,-1-1-10 0,1 0-5 0,0-1-6 16,-1 0-1-16,1 0-4 0,-1 0 3 15,1 0-2-15,0 0-4 0,-1 1 4 0,1 0-8 16,-3-1 1-16,3 2 0 0,0 0-8 0,0-1 5 15,0-1-4-15,-1 3 2 0,1-4 5 0,0 1-3 16,0 1 1-16,0-2-5 0,1 1 3 0,-1 1-4 16,0-3 0-16,0-1 2 0,3 1-7 15,-2-1 6-15,-1 1-3 0,1-2 0 0,0 2 3 16,0-1-3-16,-1-1 1 0,1-1-2 0,0 1 3 16,0 2-6-16,2-1 1 0,-2 0 1 15,0 0-8-15,0 1 7 0,0 1-1 0,1-3 0 16,3 1 2-16,-3 2-1 0,0-2 0 15,-1-1-2-15,1 1 4 0,4 0-5 0,-4 0 1 16,0-1 2-16,4 2-7 0,-4-1 9 0,4 1-4 16,-3-1-1-16,0 0 5 0,2 2-5 0,-2-1 1 15,4 1-2-15,-3-1 1 0,3 1-1 16,-3-1-1-16,2 2 3 0,-3-2-6 0,3 2 5 0,-2-3 0 16,3 2-3-16,-2-1 6 0,2 1-4 15,-1-1 2-15,-2-1-1 0,4 2-2 0,-3-1 2 16,2-1 0-16,0 1 0 0,-2 0-2 0,2-1 3 15,-3 2-1-15,2-1-3 0,-3-2 6 16,4 4-5-16,1-3 0 0,-2 5 2 0,3-3-4 16,-1 2 2-16,-1-2 0 0,0 0 0 0,3 0-1 15,-2 1 0-15,2 0 1 0,-2 1-1 0,-1-1 4 16,1 1-5-16,2 0 3 0,-1-1 0 16,1 2-4-16,4-1 4 0,-2-2-3 0,1 2 3 15,0-2 1-15,2 1 0 0,-1 1-1 0,2-2-2 16,-1-1 4-16,1 2-4 0,0-1 2 0,0 2 1 15,-2-2-1-15,5 2 0 0,-3-1-1 16,0 0 1-16,1 1-2 0,1 0 4 0,-4 0-1 16,3 0-3-16,-2-1 2 0,2 2-3 0,-3-2 2 15,4 3 2-15,-2-1-4 0,-1-1 3 0,2 1-1 16,-3 0-1-16,3 0 4 0,-3-2-2 0,1 2 0 16,0 1-2-16,0-1 3 0,0 1-5 0,1 0 3 15,-1-1 2-15,2 2-5 0,1-2 7 16,-4 1-6-16,1 0 1 0,-3 0 4 0,1 0-5 15,-2 0 4-15,0 0-2 0,5 1 0 0,-4-1-2 16,1 0 2-16,0 0 1 0,0 1-6 0,-5-1 7 16,2 1-3-16,-3-1-1 0,3 0 7 15,-3 3-5-15,1-2 2 0,0 0-2 0,0 0-2 16,1 1 1-16,0-2 0 0,1 1 4 0,0-1-3 16,-1 0 1-16,2 0-1 0,-1 0-2 15,0-1 4-15,0 1 0 0,-1 0 0 0,0 0-1 16,1 1-2-16,-1-1 1 0,-2 0 1 0,2 0-1 15,1 0 1-15,1 2-1 0,-2-2 1 16,3 1-1-16,-2-1 2 0,2 0-2 0,-3 1 1 16,0-1 1-16,0 3-4 0,2-3 3 0,-3 0-1 15,-2 0 1-15,0 0 0 0,1 0-1 0,-2 0 0 16,2 2 0-16,0-1 1 0,-3-1 1 0,2 1-1 16,-1-1-1-16,1 1-3 0,-2 0 2 0,3 1-1 15,-3-2 2-15,4 0 3 0,-5 0-3 0,3 3 0 16,-1-1-1-16,0-1 1 0,-2 0 0 15,3 0 1-15,-1 1 1 0,3 0-2 0,-1 0 1 16,0 0-2-16,2-1 1 0,0-1 3 0,0 0-2 16,-2 1 1-16,0 0-2 0,0 0 0 15,2-1 2-15,1 1-1 0,1 2 1 0,2 0-3 16,1 0 1-16,-1-2 0 0,-1 0 0 0,1-1 3 16,2 2-1-16,-3-1 0 0,1 2-2 15,1 0-2-15,-4-2 4 0,0 1-3 0,2 0 4 16,-2-1-3-16,-2 2 1 0,-1-2-1 0,-2 0 0 15,0-1 2-15,0 1-1 0,-3-1 0 0,5 2-1 16,-5 0-1-16,0-1 1 0,2 0 0 16,0 0 1-16,-2 1 1 0,1-2 0 0,0 0-2 15,0 1 0-15,0-2 2 0,1 1-4 0,0 1 4 16,0 0-1-16,3 1-2 0,2 0 3 16,0 0-2-16,2-1 3 0,0 1 1 0,-1-1-1 15,3 0 0-15,0-1 0 0,1 0 1 0,-3 1 0 0,-1-1 2 16,3 2-1-16,-2-2-2 0,2 0 2 15,-2 0-2-15,0 0 0 0,0 0 1 0,-1 0-1 16,-1 0-1-16,2 0-1 0,-2-2 1 0,0 2 1 16,1 0 0-16,-2 2-2 0,2-1-1 0,-2-1-1 15,0 0 1-15,-1 0 2 0,-1-1 2 16,2 1-3-16,1 0 1 0,-1 0-2 0,2 0 0 16,0 0 3-16,0 0-2 0,-1 0 2 0,1 1-3 15,1-1 0-15,0 0 0 0,0-1 1 0,0-1 4 16,1 2-5-16,4 0 2 0,-2 0-3 15,5 0-1-15,-4 0 3 0,0-1 1 0,-1 1 0 16,0 0 1-16,-4 0-2 0,1-1 0 0,1 0 1 16,-2-3 2-16,1 3-2 0,-1 1 2 15,0-2-3-15,-2 2-2 0,0 0 3 0,0 0 0 16,-1 0 1-16,1 2 1 0,2-4 4 0,0 2 3 16,2 0 1-16,0-3 5 0,-2 3-8 15,1-1 2-15,0-1-5 0,0 2-4 0,1 0 4 0,-3-1-3 16,1 0 2-16,3 0 3 0,-3-1-7 15,-2 0 0-15,3 1-1 0,-1-1 4 0,-2 0-1 16,2 1 1-16,-3-1-2 0,0 3-2 0,0-2 3 16,-2 0 0-16,1-1 2 0,-1 2 1 0,-1-1-5 15,1 1 1-15,-1-3-2 0,1 0 1 16,1 1 0-16,1 1 0 0,-2 0-1 0,1 1-5 16,2 0 6-16,-1-1-2 0,3 1 3 0,-1-2 4 15,2 2-8-15,3-1 2 0,2 0-2 16,0-2 1-16,-1 1 4 0,0 1-1 0,-4 0 0 15,2 0-5-15,-2-1 4 0,0-1-1 0,-1 1 2 16,0-1 3-16,1 2-3 0,-2-1 0 0,-1 0-1 16,-2-1 0-16,-2 0 5 0,3 1 1 15,-2-1 0-15,-1 2-1 0,-1-2 0 0,0 0 0 16,0 0 0-16,0 0 4 0,-1-2-7 0,2 4-1 16,0-2-1-16,-1-1-7 0,2 2 8 15,0 0-3-15,3-1 2 0,1 3-1 0,-1-3 0 0,-2-1-1 16,1 2 2-16,2-2 2 0,-5 1-3 15,2 1 0-15,-1-1 0 0,1 0-2 0,-1 3 4 16,2-3 0-16,-1-1 2 0,-1 2-4 0,1-1-1 16,0-2-2-16,3 1 3 0,-2-2 2 0,1 1 0 15,-2 2 3-15,0-2-4 0,-1 2-1 16,-1-1 3-16,0 0-1 0,1 0 1 0,-2 0-1 16,1 1-1-16,2-2-2 0,-1 1 1 0,0-2 2 15,-1 3-1-15,2-1 0 0,1 1-3 0,1-2-2 16,2 0 3-16,-1-1 3 0,1 2 1 15,-4 2 1-15,0-1-2 0,0-2-2 0,3 1 1 16,-4-3 2-16,1 3-2 0,1 2 1 16,-2-2-1-16,0 2-2 0,1-2 5 0,0-2 0 0,-2 3 3 15,0-2 2-15,-1 1-3 0,0-1 2 16,-2 0-3-16,0 0 2 0,1 0 0 0,-1 2 0 16,1-2-1-16,1 3-5 0,-3-3 4 0,1 2-2 15,0 0 3-15,-1 0 1 0,1 0-4 0,-1 0 1 16,2-1-3-16,-1-1 2 0,-1 1-2 15,1 1 1-15,0-1 0 0,1 3-4 0,-1-3 3 0,0 1-1 16,2-1 1-16,-1 0 3 0,-1 0-3 16,-1 1 0-16,2 0-1 0,-2 1 0 0,1 0 2 15,0-1 2-15,-1 0-1 0,0 2-2 16,0-2 2-16,0 1-3 0,0 1 3 0,0-2 3 0,-1 1-4 16,1 0-1-16,1 0 0 0,-1 0-3 15,1-2 3-15,1-2 0 0,-1 2 1 16,1 3-4-16,1-3 1 0,-3 2-1 0,1-2 2 15,1 0 5-15,0 2-4 0,-1-1 1 16,1 1-4-16,0-1-3 0,-1 1 5 0,0 0 2 0,1 1 0 16,-1-1-1-16,0 1-2 0,-1 0 0 0,1-1 0 15,1-2 3-15,-1 2-1 0,-1 0 0 16,4-1-3-16,2-1-6 0,-3 1 8 0,2-1-2 16,-2-2 4-16,2 1 2 0,-1-3-4 0,4 2-2 15,-3-1 2-15,3 1 4 0,-4 1-3 0,-1 3 0 16,0-1-1-16,-1-2-8 0,0 4 9 0,0-2 0 15,0 1 1-15,0-1 3 0,-2 1-5 0,1 1-1 16,0-2 1-16,2 1 1 0,-2 1 0 16,0-2 0-16,0 0-2 0,1 2-6 0,-1 0 8 15,0-2-2-15,0 2 3 0,2-1 4 0,-1 0-6 16,1 0-1-16,-1-1 0 0,1 2-1 16,-2-2 1-16,3 1 3 0,-3 1-2 0,1-2 2 15,4-1-4-15,0 1-1 0,0-1 2 0,3 2-2 16,-2 1 2-16,-3-2 0 0,0 2-2 0,-2 0 0 15,1 1 2-15,-2 0 0 0,3-1-2 0,-2 1-3 16,2 0 2-16,-2 0 0 16,2 1 0-16,0-1 5 0,-2 1-6 0,3 2 1 0,-1-2-1 15,0 0-2-15,1 1 5 0,-2 0 0 0,1 0 1 16,-1 1 0-16,2 1-1 0,0 0-1 16,0-1 3-16,1 0 4 0,0 1-5 0,-2-1 1 15,1 0-1-15,0 1-5 0,1 2 7 0,0-3-1 16,0 2 1-16,-1-2-2 0,2 2 1 15,-2-2-1-15,1 3 0 0,-1-2 7 0,0-1-7 0,-3 1 2 16,1 0-2-16,2 2-7 0,-4-2 8 16,3-1 0-16,-2 2 0 0,2 0 4 0,-2 1-5 15,0-3 0-15,0 2 1 0,1-2 2 0,-2 2-2 16,1-1 0-16,1 2-1 0,0-1-3 0,-1-1 5 16,0 1-1-16,1 0 2 0,0-1 2 15,0 1-6-15,-2-2 2 0,1 1 0 0,-1 0 2 16,1 0-2-16,0 2 2 0,-1-3-4 0,-1 1-5 15,2 2 8-15,1-1-2 0,-2 2 4 16,2-3 3-16,-2 1-6 0,-1 0 0 0,1 1-1 16,0-2 1-16,1 1 1 0,-1-2 0 0,1 1 0 15,0 0-5-15,0 2 6 0,-2-3-2 0,1 1 1 16,2-1 4-16,-2 1-6 0,0-1 1 0,2 2-1 16,-3-1-4-16,1-1 6 0,3 0 0 15,-3 1 0-15,0-1 0 0,1 1 0 0,-1 0-2 16,0-1 2-16,0 2 4 0,2-2-6 0,-2 1 1 15,0-1-1-15,1 3-2 0,-1-1 4 0,1 1 0 16,1-1-1-16,-1 1-1 0,2 0 1 16,0 1 0-16,1-1 2 0,1 3 2 0,1-2-2 15,1 1 1-15,2-1-1 0,0 0-2 16,1 1 4-16,0 1-2 0,3-1 2 0,-3-1-4 0,2 2 1 16,-2-2-1-16,-3 0 0 0,0 1 6 15,2-3-6-15,-4 2 0 0,2-2 0 0,-4 1-5 16,2-2 5-16,-3-1 0 0,1 0 1 0,0-1-1 15,-3 0 1-15,0-1-2 0,2 1 3 16,-1-1 2-16,-1 0-3 0,-1-1 1 0,3 1-2 16,-3 2 1-16,1-2 1 0,-1 0 0 0,4 0 1 15,0 2-3-15,4-1 0 0,0 2 0 0,3-1 1 16,0 3 2-16,1-3-3 0,-1 2 3 0,1 0-4 16,-1 0 0-16,3 0 3 0,0 0-1 15,-2 0 0-15,3 0 0 0,0-2-1 0,1 2 0 16,-1 0-1-16,3 0 5 0,-5-1-3 0,2 0 2 15,-1 1-3-15,1-3-3 0,-1 3 3 0,-1-1-1 16,0-2 3-16,0 1-1 0,1 0-1 16,0 0 1-16,1 0-1 0,-2 1 2 0,1-2-2 15,-2 0 1-15,1 1 0 0,-2-2-3 0,2 1 5 16,1 1-2-16,-1-2 2 0,2 1-1 0,-2 0-3 16,1-1 0-16,-1 0-1 0,2 2 4 15,-2 0-2-15,4-2 3 0,-4 1-3 0,5-1 0 16,-5 1 2-16,5-1-3 0,-2 0 3 15,-1 0 0-15,2 0-2 0,-4-1 1 0,-1 0-3 16,2 1 4-16,-1-1-2 0,-3 0 2 0,-1 0 0 16,0-1-1-16,-1 0 2 0,0 1-2 0,3-1 0 15,1 1 1-15,-2-1-2 0,1 0 0 0,0-2 1 16,2 2-1-16,-2 2 0 0,0-2 2 0,1 0-1 16,1 0-2-16,1 0 4 0,-1-1-4 15,4 0 3-15,0 1 0 0,3 0-2 0,-2 1 0 16,5-1-1-16,0 1 0 0,-2 1 0 0,0-2 2 15,0 1 0-15,-1 0-2 0,1 0 3 0,-2 0-3 16,-6-2 2-16,3 2 2 0,-4 0-4 16,-2 0 1-16,2 0 0 0,-3-1-1 0,1 1 3 15,0-1-1-15,-1 0 1 0,2-2-1 0,0 1 1 16,-1 2-3-16,4-1 1 0,0-1 3 16,-2 0-5-16,6 1 4 0,-4 0-3 0,5 0 0 15,2 2 2-15,-1-1 0 0,3 0 1 0,0 0-2 16,1-1 0-16,-4 2-2 0,2-1 0 0,1 1 5 15,1-1-4-15,-1 1 2 0,-2-1-1 0,0 0-3 16,-3 0 5-16,3 0 0 0,-3 0-1 16,-2 0 0-16,3-1 1 0,-2 1-4 0,-1-1 2 15,0 1 2-15,-3 0-3 0,3 0 3 16,-4-1-2-16,6-2-2 0,-2 3 5 0,2-2-2 0,2 1 1 16,-2 1-2-16,1-1-1 0,0 1 0 15,0 0 1-15,0 1 2 0,0-1-6 0,4 1 5 16,-4 0 0-16,5-1-3 0,-4 1 5 0,1 2-4 15,-1-3 2-15,-2 0 1 0,1 0-2 0,5 0 0 16,-6-3-3-16,3 3 5 0,-5-1-5 0,2 0 5 16,-4 0 1-16,3-2-5 0,-4 2 7 15,3-2-6-15,-4 2 2 0,1-2 1 0,1 1-5 16,-2-1 3-16,1 0-1 0,2 0 2 0,-1 2-3 16,-2-3 4-16,4 3 0 0,-5-3-4 0,1 2 8 15,-1 0-7-15,0-1 2 0,0 2 1 16,0-1-4-16,-1-1 3 0,-1 1-1 0,0 1 0 15,-2-1-2-15,-1 1 4 0,4-1-1 0,0 1-2 16,0-2 3-16,1 1-4 0,-2 1 2 0,1 0 4 16,0 1-4-16,0-1 2 0,1-1-4 15,6 1 0-15,-6 2-1 0,1-1 4 0,2 0-1 16,-4 0-1-16,-2-1 6 0,-1 1-7 0,-4 0 3 16,1 0 2-16,-3 0-5 0,1 0 3 15,-2 0-2-15,0 0-2 0,0 1 2 0,0-1-2 0,0 2 0 16,0-2-1-16,0 0 5 0,1 1-3 15,2 1 2-15,1 0 2 0,0 2-8 0,3-1 7 16,0 1-2-16,-1 1-1 0,4 0 5 0,-1-2-2 16,1 2 1-16,0 0-2 0,6-1 3 0,-3-1-4 15,1 1 0-15,4 1 2 0,2 2-3 16,1 1 2-16,-1-2 0 0,1 2-2 0,0 2 7 16,-4-3-2-16,-3 0-2 0,-5-3 1 0,-2 1 2 15,-2-2-5-15,2 2 2 0,-3-2 0 16,2 1-9-16,-5-2 10 0,1 0-2 0,2 0-2 15,-3 0 7-15,1 1-5 0,-1-3 2 0,0 1-1 16,4 0-1-16,-4 2-1 0,1-2-1 16,0 1 3-16,-1 2-5 0,3-2 5 0,-1 0 1 15,-2 0-4-15,5 1 8 0,-4 1-8 0,0 0 4 16,1 1-1-16,3 0-4 0,-4 2 4 0,4-2-4 16,-1 3 4-16,4 2-5 0,2 0 9 15,0-1 1-15,-1 0-3 0,1-2 7 0,2 0-8 16,-7 1 0-16,3-1 0 0,-2 0-3 0,-3 2 1 15,2-3-1-15,-2 3 1 0,3 2 1 0,-4-5 1 16,0 0-1-16,0-3-1 0,-2 2 5 0,0-2-6 16,0 1 3-16,0-1 1 0,-1 2-5 0,0 0 3 15,0 0-1-15,0 0 1 0,0-4-2 16,0 2 3-16,0 2 1 0,0-2-2 0,0 3 6 16,-1-1-5-16,0 1 0 0,0-2 4 0,-3 4-8 15,3-2 6-15,-1-1-2 0,2 1-1 16,-2 0 5-16,1 0-4 0,0 1 0 0,-3-1-2 15,3 1 3-15,-1-1-3 0,2 1 1 0,-3-1 2 16,2 3-7-16,-2-4 6 0,2 0-2 0,-1-1 0 16,2 1 6-16,-1-2-5 0,-1 2 3 15,1-2-1-15,-2 1 2 0,2-1-2 0,0 0 1 16,1-1 4-16,0-1-7 0,-1 0 5 0,1-1-3 16,0 0-2-16,0-1 9 0,0 1-7 0,0 0 2 15,0 0 0-15,0 1-5 0,0-1 3 0,0 0-1 16,0 0-2-16,0 0-2 0,0 0 4 0,1 2-2 15,-1-2 0-15,0 1 4 0,0 0-5 16,0 1 3-16,0-1-1 0,0 2-2 0,0-2 0 16,0 1-1-16,0-1 3 0,0 0-6 15,0 0 5-15,-1-1-5 0,0 0-3 0,0-1 1 16,-1 1-4-16,-2-1 1 0,2 0 0 0,0 1-3 16,-5-3 6-16,4-1 0 0,-3-2 2 0,4-3 0 15,-1 2 2-15,-3 0 2 0,4-2-2 16,0 4 5-16,-3-1-4 0,3 2 1 0,1 1-2 15,-2 0-4-15,-1 1 0 0,2 1-5 0,-2 1 1 16,-3-1-4-16,-1 3 5 0,3 3 3 0,-2-1 0 16,-1 1 10-16,5 1-3 0,-4-1 2 0,4 3 1 15,0-1-4-15,-1 0 2 0,4 0 1 16,-1-2 2-16,2-2 1 0,3 1 0 0,-3 0 5 16,1-1 0-16,-1 2 6 0,6-3 0 0,-4 0 2 15,5-1 3-15,0 2-8 0,1-3-1 16,3 0-3-16,-1 0-2 0,0-2 2 0,1 1 0 15,0 0-2-15,3-2-1 0,-5 2 2 0,0-4-2 16,1 2 1-16,-6-1 3 0,3 2-5 0,-2-1 3 16,-2-3-1-16,3 1-1 0,-5-1 2 15,0 1-5-15,-2-1-21 0,1 1-33 0,-1 0-66 0,-1 0-174 16,-1-1-757-16,-5-1-700 0</inkml:trace>
  <inkml:trace contextRef="#ctx0" brushRef="#br0" timeOffset="358848.1926">9141 13794 1 0,'-3'-5'298'0,"-2"2"112"16,2-1-19-16,2 0-46 0,1 1-63 0,1 0-57 15,-1-3-47-15,2 5-33 0,-1 0-29 16,1 0-28-16,0 2-30 0,-1-1-21 0,0 1-10 15,0 0-3-15,1 2-3 0,3-1 0 0,-2 2 4 16,-1-1 2-16,2 1 5 0,-1 1-1 16,-2 4 0-16,4-1-3 0,-2 3-7 0,-1 1 0 15,-1 1-3-15,-1-1 0 0,2 2-3 0,0-1-2 16,0 1 0-16,-1-2-3 0,0 1 5 16,0-1-2-16,0 3-3 0,-1-3-6 0,1 0-15 15,0-3-14-15,3 0-24 0,-2-1-32 0,0-3-42 16,-1-2-61-16,3 2-86 0,-1-4-157 0,-2 1-423 15,-1-5-141-15</inkml:trace>
  <inkml:trace contextRef="#ctx0" brushRef="#br0" timeOffset="359148.419">8959 13800 647 0,'3'-3'342'0,"2"-4"-68"0,4 1-74 15,3-1-24-15,-1 1-11 0,5-1-27 0,-2 2-22 16,3 1-16-16,2 0-11 0,3 1-3 16,1 1-9-16,-1-1-8 0,3 3-11 0,-2 3-14 15,-1-2-10-15,-1 2-9 0,0-1-6 0,-1 4-5 16,-2 1-4-16,0 3-2 0,-4-1-6 0,1 1 5 16,-5-2-1-16,-4 1 3 0,3 2 2 15,-5-3 0-15,-2 5 6 0,-2-4 4 0,-6 3 9 16,0 1 1-16,-3 0-1 0,-3-2-3 0,-3 2-7 15,2-4 1-15,-4 0-3 0,3 0 0 0,-2-2 0 16,5-1-3-16,-2 1-4 0,0-4 0 16,1 2-4-16,1-2-14 0,1 1-22 0,3-1-42 15,1-2-81-15,-2 3-114 0,6-4-251 0,-1-1-1019 16</inkml:trace>
  <inkml:trace contextRef="#ctx0" brushRef="#br0" timeOffset="359822.9766">9354 13848 258 0,'0'0'425'0,"4"0"-202"0,-1 0-26 16,0 0 22-16,-1 0-26 0,3 0-45 0,-2 2-42 16,2-1-20-16,2 0 1 0,2 0-2 0,7 1-9 15,-2-1-8-15,4 0-14 0,-2-1-12 16,1-1 1-16,1 0-4 0,0-2-3 0,-4 1-3 15,3 0-3-15,-4-1-3 0,0-1-1 0,-3 0 6 16,-2 0 1-16,1 0 3 0,-5-1 0 0,2 0 0 16,-3 0 3-16,2-1-2 0,-4-1-3 15,0 0-6-15,-1-1-6 0,0 1-4 0,0-1 0 16,0-1 3-16,-2-1-3 0,0 4 2 0,-2-3 2 16,2 5-5-16,-2 0 7 0,0 2-3 0,2 1-7 15,-6 2-3-15,3 1-9 0,-4 3-4 16,-4 4 2-16,0 3 1 0,2 2-1 0,0-3 1 15,2 3-4-15,2-1-3 0,4 1 4 16,1-3 0-16,3 2 2 0,0-5 5 0,6 3-4 0,-1-3 0 16,7-2 1-16,-1 0 6 0,3-1-1 0,4-4 4 15,2-2-1-15,4-2-7 0,-3-1 6 16,1-2 2-16,3-1 1 0,-4-1 3 0,-1-3-2 16,-1 2 0-16,-5-3-2 0,2 1 2 0,-4-4 0 15,0 1 1-15,-2 1 0 0,-4-4-5 16,1 1 2-16,-1 2-2 0,-5 3 2 0,2 0 3 15,-2 2-5-15,-2 1 0 0,0 3-1 0,-3 2-3 16,0 1-1-16,0-1-2 0,-4 2-6 0,0 1-5 16,-1 1 3-16,-4 2-1 0,1 4 3 15,-1-1 4-15,2 2-7 0,-1 0 0 0,6 1-1 16,-1 2-4-16,4 1 4 0,1 0 2 0,1 1 1 0,3 0 0 16,1-2 4-16,2 1-1 0,5 0 2 15,-1-1 5-15,1 0-5 0,2 0 1 0,1-1-2 16,-1 3-1-16,-3-3 2 0,5 1 0 15,-4-1 2-15,-4-2-2 0,0 1-1 0,-3-1 1 16,2-1-1-16,-5 1 5 0,3-3-3 0,-4 1 1 16,-3-1 1-16,2 1-5 0,0-1 8 15,-3-1 2-15,-2 1 2 0,2 1-1 0,-5-2-1 16,-2 1-3-16,-5 0-1 0,1-1-6 0,-3 2-5 16,-1-1-13-16,0-1-25 0,-2 1-35 15,0 0-63-15,1 1-122 0,0 0-263 0,0-1-1054 0</inkml:trace>
  <inkml:trace contextRef="#ctx0" brushRef="#br0" timeOffset="360653.341">8431 14668 1 0,'-1'-3'354'16,"0"-1"84"-16,-2-2-82 0,-2 2-47 0,4 0-46 15,0 1-44-15,1 0-37 0,-1 1-31 16,-1 0-28-16,1 1-23 0,-2 1-28 0,1 0-25 16,1 2-21-16,-1 0-13 0,-4 3-7 0,1 5 0 15,-5 0 9-15,-1 4 2 0,0 0 2 0,-3 1 3 16,2 0-3-16,1 0 1 0,0 1-2 16,0-1 1-16,-4-1-4 0,5 0 0 0,3-4-1 15,-3 1-3-15,0-3 5 0,3-1-5 0,0-2 4 16,2 1 5-16,-1-5-4 0,4 0 9 15,1-1 3-15,1-1 11 0,1 0 7 0,1-2-7 16,2-2-9-16,0-2-19 0,0-6-9 0,3 1-5 16,3-6 2-16,1 1 2 0,4-2-5 0,-2 0 3 15,4 2 0-15,-4 4-1 0,1 1 0 0,0 1 4 16,-2 1 0-16,-1 1 2 0,0 2 6 16,2 0-5-16,1 1 3 0,-1 4 0 0,-2-1-4 15,1 2 3-15,3 2-1 0,-1 1-1 0,-1 1 2 16,4 1-1-16,1 0 1 0,-3 3-1 0,4-3 3 15,0 1-3-15,-2 1 2 0,-2 1 1 0,0-1-5 16,0-2 5-16,-1 1-2 0,3-2-1 16,-1 1 5-16,0-1 0 0,3 0 2 0,2-2-3 15,6 1-9-15,1-1-40 0,4-2-85 0,4-1-233 16,10-1-1331-16</inkml:trace>
  <inkml:trace contextRef="#ctx0" brushRef="#br0" timeOffset="361623.4649">15616 15034 124 0,'0'-2'541'15,"0"-3"-151"-15,0 1-99 0,0 1-31 0,1 1-24 16,2-1-30-16,-2 1-16 0,-1 1-21 0,0 1-29 16,-1 0-37-16,1 0-32 0,-3 1-29 0,3-1-23 15,-1 2-8-15,0 1-2 0,-1 1 6 0,-4 3 3 16,1 2 3-16,-4 3 0 0,0 3 1 16,-2 0 0-16,0 0 0 0,-1 1-1 0,1 0-5 15,-5-2-6-15,6 1 1 0,-1-5-3 16,1 3 0-16,6-4-4 0,-1-4-2 0,4-2-1 15,0 1 0-15,1-4 5 0,0 0-4 0,1 0 7 16,0 0 6-16,0-4 8 0,3 2 8 16,1-4-4-16,6-2-4 0,5-6-10 0,4 2-7 15,-1-5-2-15,4-1-1 0,0 0 0 0,3 0 0 16,-3 1 0-16,0 2-2 0,-1 5-2 0,-3 3 5 16,0 0-1-16,0 2 5 0,-6 3 3 15,3-2-5-15,-4 4-1 0,-2 0-4 0,1 3 0 16,-4 1-1-16,-2 2 2 0,3 3 0 0,1-1-4 0,-1 5 6 15,-2 1-6-15,7 2-6 0,1 0-29 16,-1-1-67-16,7-1-158 0,4 0-516 16,2-3-867-16</inkml:trace>
  <inkml:trace contextRef="#ctx0" brushRef="#br0" timeOffset="362783.9195">10062 13803 1 0,'-3'-3'0'0,"2"-1"0"0,-1-3 181 0,2 2 113 15,0 1-37-15,-2 0-33 0,2-1-20 16,0 0-6-16,2 2-8 0,-2-2-13 0,0 2-16 0,2 0-18 16,-1 1-11-16,2 0-14 0,-1 0-13 0,-1-2-22 15,0 3-25-15,2 1-18 0,0 1-14 0,-2 4-3 16,1-2 8-16,-1 2 9 0,2 1 12 16,0 4 5-16,-2-1-3 0,0 4-6 0,0-2-5 15,-1 3-4-15,0 0-4 0,0 0-3 16,0 1-8-16,0 0-6 0,0-1-2 0,0-2-5 15,0 1 1-15,0-3-2 0,0 2 0 0,2-3 0 16,-2-1-1-16,2 0 4 0,-2-1 0 0,0-1-3 16,0-2-7-16,0 3-19 0,0-2-23 15,1-1-29-15,-1-3-35 0,0-1-33 0,0 0-28 0,-1-3-99 16,-1 0-287-16,-1-1-955 0</inkml:trace>
  <inkml:trace contextRef="#ctx0" brushRef="#br0" timeOffset="362940.3543">9961 13658 805 0,'0'-1'201'0,"0"-1"-116"0,0 2-76 16,0 0-36-16,1 1-9 0,1 2 17 16,4 0 4-16,-2 3-136 0,4 1-381 0,2 0 213 15</inkml:trace>
  <inkml:trace contextRef="#ctx0" brushRef="#br0" timeOffset="363443.7485">10364 13746 917 0,'-4'-4'322'0,"2"2"-58"0,-3 1-23 16,2 1-30-16,0 1-44 0,-2 1-49 0,-1 2-32 15,-3-2-15-15,1 3-7 0,-2 0-7 16,2 0-13-16,2-2-11 0,0 3-10 0,2-3-8 16,1 0-6-16,0-1-3 0,3 2-3 0,0-1-4 15,-1 0 3-15,2 2 0 0,-1 0 1 0,0-3 5 16,3 1-3-16,-2 0 1 0,2-1 1 16,0 1-1-16,-1-2 6 0,2 0 2 0,0 2 1 15,0-3 0-15,1 1 1 0,0-1 0 0,0 0-2 16,0-1 3-16,1 1-7 0,2 0-3 15,-3-3-2-15,1 3-5 0,1-1 3 0,-2 1-1 16,2 0 1-16,-1 0-5 0,0 1 0 16,1 2-2-16,-1-3 3 0,1 3 5 0,-1 0-5 15,0 2 1-15,1-1-2 0,-2 4-5 0,1-1 7 16,-3 0 1-16,3 2 0 0,-3 0 0 0,0-2 1 16,0 4-3-16,0-4 2 0,-2 0 3 0,1 2-3 15,-1-4 1-15,3 1 0 0,-4-1-3 16,-4-2 7-16,3 2 2 0,-1-3 3 0,1 1 3 15,-1-1 2-15,-1 0 1 0,-1 1 2 0,1-1 5 16,-3 0-6-16,1 2-1 0,-4-1-3 0,-2-1-9 16,1 0 8-16,-3 1-2 0,3-2 0 0,-4 0 2 15,3-1-6-15,-1 0-2 0,-5 0 0 0,5 1-4 16,-4-2-8-16,3 1-11 0,0-1-20 16,2 0-29-16,0-2-25 0,1 0-50 0,2-1-67 15,1 0-114-15,4 1-319 0,1-3-822 16</inkml:trace>
  <inkml:trace contextRef="#ctx0" brushRef="#br0" timeOffset="363905.9983">10462 13814 122 0,'8'-5'499'16,"4"-1"-88"-16,4-2-64 0,-3-1-49 16,-1 3-58-16,-2 1-49 0,0 0-43 0,0 0-28 0,-2 3-25 15,-2 1-22-15,0 0-23 0,3 2-14 16,-2 0-10-16,-3 2-3 0,0 3 4 0,1 0-5 15,-1 1 0-15,2 2-2 0,-4-1-6 0,2 0 2 16,0 3-1-16,-2-2-1 0,0 1-3 16,-1-2 0-16,0 0-3 0,1 0 0 0,-1-2 3 15,0-1-5-15,1-2 0 0,-2-1-2 0,2 1-1 16,-1-2 3-16,0 1-1 0,2-2 1 0,-2 0 1 16,0 0 3-16,-1 0 6 0,0 0 5 15,0 0 8-15,1-2-3 0,0 1-4 0,1-2-5 16,3 0-7-16,-2-2-1 0,4 1-4 0,-1-2-1 15,0 2-2-15,-1 1-3 0,0-1-1 16,-1 3-1-16,1-1 3 0,-1 2-1 0,0 0-1 16,0 2-1-16,0-2 0 0,2 2 3 0,-2-1 3 15,2 1 3-15,0-1 2 0,-1 0 0 0,3 0 4 16,-3-1 4-16,2 1 6 0,2-1 2 16,-4-1 3-16,2 0 0 0,-1-1-3 0,0-1 6 15,2 1-2-15,0 0-1 0,-2-2 1 0,3-2-11 16,4 1-3-16,-1-1 0 0,1 0-2 15,-3-4 3-15,-1 2-1 0,2-1-5 0,-2-1-2 16,-1-1 1-16,-1 1-1 0,0 3 2 0,-1 1 0 0,-3 2-5 16,-2 0-7-16,1 4-15 0,0 1-33 15,0 4-57-15,1 2-107 0,0 3-242 0,1 5-1225 16</inkml:trace>
  <inkml:trace contextRef="#ctx0" brushRef="#br0" timeOffset="364708.627">9370 14710 1 0,'-2'-2'489'0,"-1"-2"-119"16,2 1-71-16,1-3-35 0,-1 2-43 0,1-1-36 15,1 0-35-15,-1-4-32 0,0 2-14 0,2-2-15 16,2-2-15-16,-1-1-6 0,-1-3-14 0,7 1-5 16,-1-4-1-16,3-4-1 0,0-1-1 0,0-2-7 15,-1 2 0-15,2 0-8 0,0 0-3 16,1-1 0-16,-3 4-7 0,-2 0 1 0,-2 5-2 15,1-2 1-15,-4 7-1 0,-2-2 3 0,-1 6 1 16,0 2 0-16,-1 1 3 0,-1 3-11 16,-3 3-9-16,1 0-5 0,-5 5-11 0,-1 5 7 15,-2 2 2-15,-1 2-2 0,-3 3 2 16,7-1-2-16,4-2-1 0,-1 0-1 0,6 3 4 0,2-1-5 16,4-2 4-16,0 2 3 0,1-1-3 15,3-2 2-15,0-1-1 0,0-1-1 0,1-4 2 16,0 1 0-16,-2-3 2 0,1-2-3 0,0 2 5 15,-3-3-5-15,2 0 0 0,-5 0 2 0,2-1-6 16,-3 2 6-16,-2-3-3 0,2 2 3 16,-3-2 3-16,0 2-3 0,-2 0 3 0,1-1-1 15,-1 0 7-15,-2-1-3 0,-2 1 2 0,-3-1 2 0,0 2-9 16,-1-1 7-16,-1-1-5 0,0 1-2 16,0 0 1-16,-1-1-9 0,2-1-6 0,1 1-13 15,-1-1-20-15,2-1-22 0,0-2-36 0,4 1-50 16,-3-4-106-16,5 1-258 0,2-3-1011 15</inkml:trace>
  <inkml:trace contextRef="#ctx0" brushRef="#br0" timeOffset="364958.7018">9688 14366 1688 0,'-1'-1'281'16,"1"1"-87"-16,0 1-67 0,0 1-47 0,1 1-13 15,0 5 12-15,-1 3 11 0,1 2-3 0,-1 4-13 16,0 3-13-16,3 1-10 0,0-1-11 0,-3 2-1 16,-3 4-10-16,1 1-4 0,0 0-3 0,-2 0-9 15,-1 0 4-15,2-2-4 0,-1 0-1 16,0-2-3-16,3 0-6 0,-1-1-9 0,-2 0-22 16,1-4-17-16,1-2-30 0,-1-4-33 15,-2-4-36-15,4-1-57 0,0-2-65 0,1-4-31 16,-1-2-129-16,1-4-328 0,0-3 4 0</inkml:trace>
  <inkml:trace contextRef="#ctx0" brushRef="#br0" timeOffset="366007.4151">9672 14571 1 0,'3'-10'0'16,"0"-6"235"-16,1 0 205 0,3 3-51 16,0 1-68-16,-2 3-72 0,3 1-52 0,3 0-49 15,0 1-28-15,2 3-27 0,1 1-31 0,-3 2-24 16,1 3-16-16,-2 3-8 0,-2 0-5 15,0 5 2-15,-3-1 0 0,2 4 0 0,-3-1 7 16,1 5-4-16,-3 1 3 0,-2-1 2 0,0 1-2 16,-1-3 2-16,-3-2 0 0,1 0 1 15,-2-3 3-15,0 1-1 0,-1-2 1 0,0-1-2 16,0-2 4-16,2-2-3 0,-1 0 2 0,1-3 3 16,-1 1-4-16,2-2 5 0,1 0 0 0,1 0 2 15,1 0-2-15,0-2-8 0,1 0-10 16,2-2-14-16,2-3-2 0,3 0-7 0,0-1 4 15,8-1 2-15,3-1-3 0,1 0 8 0,4-2-1 16,0 1 2-16,1 0 2 0,-2 1 2 16,1-2-1-16,-4 2-2 0,-2-3 2 0,-1 4-2 0,0-1 0 15,-5 1 2-15,-1 3-2 0,-1-4 5 16,-1 3-3-16,-3-1 3 0,-1-1 3 0,-3 3-2 16,0 2 4-16,-1-1 0 0,-2 3 1 0,-1 0 2 15,1-2-3-15,-1 3 1 0,0 1-9 16,-5 0 3-16,3 1-3 0,-4 4-3 0,-1-2 6 15,-1 4-5-15,-1 0 2 0,0 2-2 0,0 0 0 16,2 3 1-16,1-1 0 0,2 1 0 0,1 0-4 16,-1 2 1-16,3-1-1 0,1 0 1 0,3-3 3 15,1 1-3-15,6-1 4 0,1-1-2 0,3 0 1 16,3-2 2-16,2-2 0 0,2-2 2 16,1 0-3-16,0-4 1 0,0-1-1 0,-2-1 0 15,-3-3 2-15,4 0 0 0,0 0-3 16,-1-2 2-16,-4 4-2 0,0-3 1 0,-2 0 2 15,-5 1 2-15,-1-1 2 0,-5 5 4 0,3-3 1 16,-4 0-1-16,0 1 2 0,0 1-3 0,-3-1 0 16,2 0-1-16,-2-1-5 0,-1-3 2 15,-1 3-3-15,0 1 0 0,0-2-1 0,-3 2 0 0,4 1-2 16,-2 1-3-16,3 2 0 0,-3 1-3 0,3 1-1 16,-2 5 2-16,-1 2-4 0,-1 0 3 15,5 2-1-15,0-1 1 0,2 1 2 0,2-1-1 16,0 0 2-16,5 0 0 0,0-1 1 0,0 0 2 15,2 0-1-15,1 0 2 0,4-2-4 16,-1-2 3-16,1-4-1 0,2-3 0 0,-2-3 3 16,3 0-2-16,0-2-1 0,-3 0-2 15,-1-1 0-15,-2-5 1 0,0 4 0 0,0-4 3 0,-3 2-3 16,1-6 3-16,-1-1-3 0,-4-1 3 16,2-2 2-16,-3 2-4 0,-2 3 4 0,1 4-3 15,-2 1 1-15,-2 4 0 0,1 1 2 0,-1 2 1 16,1 2-2-16,0 0 0 0,1 2-7 15,-2 2-9-15,2-2-2 0,-1 2 1 0,-1 2 3 16,1 2 7-16,1 3 2 0,0 2 2 0,0-1-1 16,1 3 2-16,2-1-2 0,0 3 0 15,-2-2 0-15,1 3 0 0,-1-1 2 0,2-1-2 0,-1 1 2 16,0-5-1-16,0 2-2 0,0-5 2 16,4-3-1-16,-5 0 3 0,1-3 2 0,1-1 0 15,1 0 2-15,1-3 1 0,2-2 3 0,4 0-1 16,1-2-2-16,0-2-3 0,1 1-1 15,-3-3 0-15,1-1 0 0,-4-1 2 0,-1 2-2 16,1 4-2-16,-1-1-1 0,1 2-2 0,0 1 2 16,-3 1 2-16,2 2 1 0,-2-2 1 0,1 5-2 15,0-2 0-15,-1 1 0 0,0 1-1 0,1 3 2 16,0 0-3-16,-1 2 0 0,1 2-2 16,-2 2 3-16,-2 1 2 0,2 3 1 0,0-3 1 15,-2 3-2-15,0-4-1 0,-1 1 0 0,0-3 2 16,0-4 0-16,0 3-4 0,1-3-5 15,-1-2-13-15,1 1-14 0,-1-2-17 0,3-1-23 16,0 0-32-16,0-1-54 0,1-3-91 0,1 1-162 16,-3-5-475-16,1 1-238 0</inkml:trace>
  <inkml:trace contextRef="#ctx0" brushRef="#br0" timeOffset="367362.0029">11051 14491 356 0,'-3'-3'429'0,"2"-2"-109"0,-1-2-61 0,1 3-39 16,0 1-36-16,-2-2-30 0,1 2-30 15,0-2-12-15,-1 1-13 0,0 0-12 0,2 1-11 16,-1 1-9-16,-1-1-9 0,1 0-5 0,-1 0-1 16,-2 1-8-16,3-1-4 0,-4 2-8 0,0 0-11 15,3 1 2-15,-2 1-7 0,-3 2-2 16,0 0-2-16,-2 4-4 0,-4 0-2 0,1 2 1 15,-1 3 2-15,-3-2-2 0,5 4 0 0,-2-2-2 16,2 4-6-16,-1 2 4 0,1-2-1 16,1 0-1-16,1-1-3 0,3 0 1 0,4 0-1 15,0-1 0-15,3 0 9 0,3-2-9 0,0-2 2 16,4 1-1-16,3-5-3 0,1 0 6 0,2-4 1 16,1-1 5-16,3-2 3 0,1-1-6 15,2-3 0-15,0 0-1 0,1-2 1 0,-1-1 0 16,-4-1 1-16,2-1-1 0,-3-2-1 0,-1 2 3 15,0 0 1-15,-2-2 0 0,-5 2 2 16,0 3 0-16,-3-1 2 0,-2 3 0 0,-2 0 3 0,-2 2-1 16,1-1-3-16,-3 2-4 15,-1 0-7-15,0-1 1 0,-2 2-2 0,-3 0 1 0,1 2 3 16,-5 0-3-16,6 4 0 0,-1 0-1 0,2 1-2 16,-1 1 3-16,0 1 2 0,4-2-2 15,-2 1-3-15,4 1 2 0,1-1-2 0,1 0 3 0,2 1 3 16,-1-3-3-16,3 0 0 0,1-1 0 15,2 0 0-15,3-3 4 0,-2-1 2 0,5-1-1 16,1-3-1-16,0 0 3 0,1-1-3 16,-2-3 5-16,-1 1 4 0,-3 1-6 0,0 0 3 15,-3-3-4-15,1 2 1 0,-1 1 4 0,-3-4-1 16,1 3 0-16,-3 0-4 0,1 0 1 16,-2 1-3-16,2 1 3 0,-1 1 4 0,-1-3-6 15,0 3 1-15,0 2-5 0,0 0-3 0,0 4 2 16,0-2-3-16,-1 1-6 0,-1-1-10 0,4 2 1 15,-4 4 0-15,4-1 10 0,-1 5 9 0,-1 0-2 16,3-2 2-16,-2 0-1 0,1 1-4 0,2-1 6 16,-2-1-2-16,1 3 1 0,0-3 2 15,1-2-3-15,0 2 0 0,0-3 0 0,1-2 3 0,1-1-1 16,1-1 4-16,2-2-2 0,2-2-2 16,1-2 2-16,1 1 0 0,2-2 2 15,-4-1 0-15,-1-2 1 0,0 2-2 0,-2-5 0 16,0 2 0-16,-1-3-2 0,1 2 1 0,-1-2-3 15,-2 0-2-15,1 5 3 0,1 1-1 16,0 0 0-16,-4 2 2 0,4 1-3 0,-3 1 0 0,2 2-1 16,-1 2 5-16,-2 0-2 0,1 0 2 15,0 0-2-15,-1 1-4 0,1 1 2 0,0 2 0 16,-1 0 2-16,1 2 1 0,-1 1-1 0,1 0 0 16,-4 0 0-16,2 2 0 0,-2-3 1 0,0 3 3 15,0-1-2-15,1-2-3 0,-1-1 2 16,2-1-1-16,-1 3 2 0,0-3 0 0,2-1-12 15,-1 0-26-15,3 0-66 0,0-1-158 0,4 1-603 16,-2-3-795-16</inkml:trace>
  <inkml:trace contextRef="#ctx0" brushRef="#br1" timeOffset="376652.7415">11859 14946 1 0,'1'0'0'16,"-1"0"0"-16,1 0 0 0,0 0 0 0,-1 0 0 15,2 0 0-15,-1 1 0 0,0-1 0 0,0 0 0 16,2 0 0-16,0 0 0 0,-1 1 0 0,-2 1 0 15,0-1 0-15,0 2 0 0,0-3 0 16,1 3 0-16,-1-2 0 0,1 1 0 0,0-1 0 16,1 1 0-16,-2 1 0 0,1-3 0 0,0 3 0 15,0-1 0-15,1 2 0 0,-1 0 0 16</inkml:trace>
  <inkml:trace contextRef="#ctx0" brushRef="#br1" timeOffset="376841.7658">11876 15113 1 0,'-1'2'0'0,"1"-1"0"0,0 2 0 0,-2-1 0 0,0 0 0 16,2 2 0-16,0-2 34 0,0 1 9 0,2 1-7 16,0-1-12-16,-2 1-1 0,1 0-5 15,0 1-6-15,2-1 8 0,-1-1 0 16,-1 1 5-16,1 1-4 0,0 1-32 0,1 0-83 0,-1 0-77 15,2-1 171-15,-3 3 0 0</inkml:trace>
  <inkml:trace contextRef="#ctx0" brushRef="#br1" timeOffset="377046.2214">11865 15383 1 0,'0'0'0'16,"0"1"0"-16,1-1 0 0,-1 0 0 0,1 0 0 16,1 2 0-16,-1 1 0 0,0 1 0 0,3-1 0 15,-3 1 0-15,1 0 0 0,2 0 0 0,-1 3 0 16,0-2 0-16,1 1 0 0,-1 0 0 16</inkml:trace>
  <inkml:trace contextRef="#ctx0" brushRef="#br1" timeOffset="377308.3173">11912 15701 1 0,'1'3'0'0,"1"-1"0"0,-1 1 0 16,-1 2 0-16,1 0 0 0,0 2 0 0,1-2 0 16,0 1 0-16,-1 0 0 0,1 2 0 0,-2 0 0 15,1 1 0-15,-1 0 0 0,0-2 0 16,1 0 0-16,0 1 0 0,1 0 0 0,-2-1 0 16,0 1 0-16</inkml:trace>
  <inkml:trace contextRef="#ctx0" brushRef="#br1" timeOffset="377508.8762">11906 16184 1 0,'0'7'0'16,"-4"4"0"-16,2-1 0 0</inkml:trace>
  <inkml:trace contextRef="#ctx0" brushRef="#br1" timeOffset="383429.6738">11946 14838 1 0,'0'0'0'16,"-4"-2"0"-16,1-1 0 0,0 2 75 0,3 0 119 16,0 0-52-16,-3 1-23 0,3-1-8 0,-1 1-5 15,1-2 0-15,-1 2-2 0,1-1 1 16,0 1-6-16,-1-1-4 0,1 1-16 0,-2-1-7 16,2-2 6-16,-1 2-10 0,1 0 7 0,-1 1-5 15,1-1-7-15,-1 1 4 0,-1-2-5 16,1 1-2-16,-1 1-5 0,0-1 3 0,0 1-3 15,1-1 2-15,-2 1 8 0,0-1-4 0,0 1 1 16,1-1-4-16,-2 1-7 0,0 0-6 0,0 0-4 16,0-2-4-16,1 2-7 0,-1 0 4 15,0 0-1-15,2 0-3 0,-3-1 6 0,2 1-8 16,1 0 0-16,-2 0-4 0,0 0-3 0,-1 0-1 16,1 1-1-16,1-1 0 0,-3 0-3 15,1 0 3-15,-2 2-1 0,2-2-3 0,-2 1 4 0,-3 0-8 16,4 0 1-16,-2 3-1 0,-1-1-3 0,0 1 2 15,-1 0-4-15,0 0 4 0,0 0-2 16,-2 2 3-16,0-2 1 0,1 1-2 0,0-2 6 16,0 2-7-16,1 1 2 0,-1-3 1 0,4 3-7 15,-3-2 7-15,3 1-3 0,-1 0 1 16,-2-2-1-16,4 2 0 0,-2-2 1 0,0 2-3 16,-2-1 5-16,2 2-3 0,1-1-2 0,0-2 3 15,-2 3-4-15,0-2 1 0,3 2-2 16,-2-1 0-16,0-3 0 0,0 3 1 0,-1-1-1 15,2 2-3-15,-2-1 2 0,0 0-3 0,1 1 4 16,-3 1 1-16,2 0-3 0,0 0 2 0,-1-1-3 16,2 2 2-16,-4-2 2 0,1 2 0 0,1 2 1 15,-1-3-3-15,0 4 0 0,-1-4 0 16,0 1 1-16,0-1 3 0,0 3 1 0,2-3-3 16,-1 1-2-16,1-1 0 0,1-2 0 0,0 2 0 15,-1 1 0-15,0 0-2 0,0-1-2 0,1 2 1 16,1-2 0-16,-2 0 4 0,2 1-3 15,2-2 2-15,-2 1-2 0,1-3 1 0,2 1 1 0,0 1 1 16,0 0 2-16,-2-2-2 0,1 2-4 16,0-2 3-16,1 1-2 0,1 0 2 0,1-3 2 15,-1 5-5-15,-1-1 1 0,0-2-2 0,-3 0 3 16,5 0 0-16,-2 1 1 16,-1 1-3-16,2 0-2 0,-3 0 1 0,1 0-2 0,0 2 5 15,0-2 3-15,1 0-3 0,-3 1-1 0,1 2-2 16,2-3-1-16,-2 1 2 0,1 1 1 0,0-2 0 15,0 1-4-15,2-2 2 16,-1 2 0-16,1-2 2 0,0-2 4 0,0 3-4 16,-4-1-1-16,4 0-1 0,-2 0 0 0,1 0 2 0,-1 0 1 15,0 1 0-15,0 1-2 0,1-2 0 16,-2 0-3-16,1 1 4 0,0 0 5 0,0 0-6 16,0 1 1-16,-1 1-4 0,-2-1-4 0,2 2 5 15,1-2 2-15,0 0 2 0,-2 2-1 16,1-1 0-16,-1 0-2 0,1 1 1 0,-2-1 5 15,1 0-4-15,-1 2 1 0,0-3-4 0,1 1-5 16,-2-1 6-16,4 0 2 0,0-2-1 0,-2 1 2 16,1 0-2-16,2 1-2 0,-1-1 1 0,1-2 2 15,-2 2 0-15,2 1 1 0,-1-1-4 0,-1 1-5 16,3 1 6-16,-2-3-1 0,1 1 3 0,-1 1 5 16,1 0-7-16,0 0-2 0,0 0 2 15,-2-1 1-15,2 2-2 0,-1-2 4 0,0 1-5 16,1 0-2-16,0-1 7 0,1-3-4 0,-1 2 4 15,0 2 0-15,2-2-8 0,-2-1 4 16,2 2-1-16,0-2 3 0,-1 1 2 0,1 0-1 16,0-1 0-16,-2 0-6 0,1 1 8 0,0 0-3 15,-1 0 1-15,-1 1 6 0,1-2-10 0,-3 2 2 16,3 2-1-16,-1-2-1 0,-1 0 5 16,-2 3 1-16,2-3-2 0,0-1-4 0,0 2 4 15,0 1-4-15,-3-1 6 0,2-1 1 0,0 2-5 16,0-2 3-16,1 0-4 0,-1-1 1 15,-1 2 3-15,2-2-1 0,2-1-1 0,-2 0-6 16,3 0 4-16,-2 3-1 0,-2-2 4 0,3 1 2 16,0-1-7-16,0 2 4 0,-2-2-3 0,4 1-1 15,-5-1 3-15,4 4 2 0,-4-2 0 16,0 0-1-16,2-1 1 0,-1 4-2 0,-1-3 0 0,2 4 4 16,-1-3-3-16,-1 0-1 0,1 1-1 15,1 1-1-15,-1-2 2 0,-2 3 1 16,2 0 0-16,1-1-3 0,-2-1 0 0,2 2 0 0,-1-4 4 15,0 2 2-15,0 1-3 0,1-3 1 16,-2 1-4-16,2-1-2 0,0 0 6 0,1-1-1 16,0 0 1-16,-3 0-1 0,5-1-1 0,-4 0-1 15,4 1 1-15,-3 1 2 0,3-1-3 0,-2-1 5 16,0 0-4-16,-1 0-4 0,2 0 6 16,-1 1-3-16,1-1 4 0,-2 1-3 0,1-1 0 15,-1 1-2-15,2-1 2 0,-4 5 5 0,3-4-4 16,-3 0 2-16,0 1-3 0,4 0-2 0,-2 2 4 15,2-1-2-15,-3-1 4 0,3 0-2 0,-2-3-4 16,0 1 0-16,2 0 1 0,1-1 2 16,-3-1 0-16,3 0 3 0,0 1-4 0,-3 0-3 15,3 0 5-15,-3 2-2 0,3-1 2 0,-4 2 2 16,2-1-6-16,-1 1 2 0,-1-1-2 16,0 2 1-16,-1 0 4 0,0 1 0 0,1-2-2 15,0 3-1-15,-1-2 1 0,-1-2-1 16,2 1 4-16,2-1 0 0,0-2-6 0,2-1 2 15,0-1-2-15,2 2 0 0,-2 1 3 0,0-3 2 16,2 0-1-16,-2 1-8 0,-1-1 6 0,1 1-4 16,0 1 4-16,-3-1 5 0,2 1-9 0,0 2 6 15,0-2-6-15,-1 0 4 0,1 2 3 0,0 0 0 16,-2-1-1-16,2-1-3 0,0 0 3 16,1 0-5-16,0 1 5 0,-1-1 1 0,1 0-7 15,1-3 7-15,0 1-6 0,-2 2 3 0,2-1 1 16,-1 2 0-16,-1-1-1 0,0 0 0 0,1 0 0 15,-2 1-1-15,3-3 4 0,-3 4-1 0,1-1-1 16,0 0 1-16,-2-1-4 0,3-1 1 16,-3 4-1-16,1-2 2 0,-1 1 2 0,2-2-2 15,-3 0 2-15,5 2-1 0,-5-3-1 0,4 2 3 16,-2-1-6-16,0 0 5 0,0 0-2 16,1-1 0-16,2 0 2 0,-2-2-3 0,1 1 4 15,0 2-2-15,1-2 4 0,-2 1-5 0,2-2 0 16,0 0 4-16,-2 2-7 0,1-1 7 0,1 1-4 15,-3-2-2-15,1 1 8 0,0 1-6 0,-1-2 4 16,3 1-2-16,-4-1-2 0,2 0 0 16,1 2-2-16,-2-2 5 0,2 4-5 0,-2-4 4 15,2 1-2-15,-2-1-2 0,-1 2 4 0,3-1-2 16,-3 1 1-16,3 0 0 0,-1-2-2 0,0 1 3 16,2-1-4-16,-3 0 6 0,1 0-5 0,2 3 5 15,-2-3-2-15,1 0-4 0,1 0 9 16,-1 1-9-16,-2 0 4 0,2 0 0 0,-2 0-6 15,1 1 4-15,-1 1-2 0,-1 0 3 0,-1 0 0 16,3 0 2-16,-3-1-2 0,3 1-5 16,-2-2 8-16,2 2-7 0,-2-1 6 0,2-1-1 15,-3-2-6-15,5 2 6 0,-2 0-6 0,0-1 6 16,3 2 0-16,-1-3 1 0,-3 0 0 0,3 0-2 16,2 0 5-16,-2 0-6 0,1 0 4 0,0 1-1 15,-4-1-9-15,3 1 7 0,0-1-3 16,0 0 4-16,-2 1 0 0,3-1 0 0,-1 0 1 15,0 2-2-15,-3-4 2 0,3 2-5 0,-1 0 3 16,-3 2 3-16,4-1-9 0,0 0 7 16,-3-1-5-16,3 0 1 0,-2 0 6 0,-1 0-2 15,4 1-1-15,-2 0-2 0,-1-1 6 0,0 1-7 16,2-1 2-16,-2 0 3 0,1 4-10 0,1-4 11 16,-1 1-5-16,-1-1 0 0,2 0 5 15,-1 1-6-15,-4-1 4 0,4 1-2 0,-3 1 1 16,4-1-1-16,-3 0 0 0,1 0 2 0,1 1-5 15,-3 0 4-15,4-1-1 0,0-1-1 0,-2 1 4 16,1-1-2-16,0 0 2 0,-1 1-3 0,1-2 2 16,2 1 0-16,-1 0-3 0,-1 0 7 15,-1 1-12-15,2-1 7 0,-1 0-1 0,-1-1-3 16,2 1 11-16,0 0-10 0,0 0 4 0,-2 1-2 16,1-1-5-16,0 0 5 0,-4 0-1 15,5 0 5-15,-2 0-5 0,1 0 4 0,0 0-2 16,-1 0-4-16,1-1 7 0,1 1-4 0,-2 1 1 15,-1-1 0-15,3 1-3 0,-4 0 2 0,4 1-2 16,-1-2 3-16,-2 1-4 0,2 0 6 0,0 0-2 16,-4 2-4-16,5-3 10 0,0 1-11 15,-3-1 6-15,4 0 0 0,-2 0-9 0,2 0 10 16,-3 0-5-16,3-1 6 0,-1-2 0 0,0 3-2 16,-3-1 1-16,3 1-4 0,0-2 7 15,-2 2-7-15,1 0 3 0,1 0 1 0,0 1-8 16,-3-1 5-16,3 0-3 0,-2 0 1 0,-2 0 3 15,4 0 1-15,-1 1 1 0,-2-1-3 0,3 0 2 16,-1 0-5-16,-2 0 2 0,4 0 4 0,-2 1-10 16,-1 2 9-16,1-3-6 0,1 0 2 15,1-3 7-15,-4 3-5 0,3 3 4 0,1-3-4 16,-2 0 3-16,-1 0-3 0,2 0-1 0,0 0 1 16,0 1-6-16,-2 0 6 0,1-1-2 0,2-1 2 15,-1 0 8-15,-2 1-10 0,2 0 7 16,1-3-6-16,-1 3-2 0,1 0 2 0,-4-1-1 15,4 1 6-15,0 0-7 0,0 0 6 0,1-1-3 16,-2 1-4-16,0-3 10 0,-1 2-8 16,1-1 5-16,1 1-4 0,-1 0 1 0,-1-2-2 15,0 1 0-15,2 0 4 0,0-1-8 0,-1-1 0 16,1 0-21-16,-1 1-34 0,2-3-49 0,2-1-87 16,2 0-185-16,5-4-679 0,3-1-632 15</inkml:trace>
  <inkml:trace contextRef="#ctx0" brushRef="#br1" timeOffset="386511.7502">11936 14852 1 0,'1'0'0'0,"-1"0"0"16,0-1 0-16,2 1 0 0,-2 0 0 15,0 0 0-15,0 0 0 0,0 0 0 0,0-1 0 16,2 1 0-16,-2 0 0 0,0-2 0 0,1 2 0 16,-1 0 0-16,1 0 0 0,-1-1 0 15,0 1 0-15,1 0 0 0,-1-1 0 0,2 0 0 16,-2 0 0-16,0 0 0 0,1-1 31 0,1 2 59 16,0-1-2-16,0-1-12 0,1 2-5 0,-2-1-1 15,0 1-12-15,2-1 1 0,-1 1-3 16,2-2 2-16,-3 1 12 0,3 0 4 0,-2 0 4 15,1 0-5-15,-1 0-5 0,2-1-6 0,-1 1-3 16,-1 0-1-16,1 0-10 0,-1 1-6 16,2-1-10-16,-2 1-7 0,2 0-2 0,0 0 1 15,-2 2 3-15,2-1 2 0,0 2 5 0,-1-1-3 16,5 0 3-16,-5 1 3 0,3 1-3 0,-3 1 10 16,2-2 7-16,0 1 13 0,3-2 14 0,2 2 7 15,-1-3 5-15,-1 0-5 0,3 0-7 0,2 1-11 16,0-2-9-16,-1 0-6 0,0 3-17 0,2-3 0 15,-4 2-9-15,-1 0-4 0,2 1 4 16,-1 0-6-16,0 0 1 0,0 4-4 0,-2-2 0 16,2 1-3-16,-1-1-1 0,-2 2 3 0,1 2-9 15,1-1 8-15,2-1-3 0,-2 3-2 0,0-3 8 16,-1 0-5-16,1 2 2 0,-1-2-2 16,2 1-1-16,-1-1 3 0,0 0 3 0,2 0 7 15,-1 2-2-15,0-2 1 0,-1-2-2 16,1 4-4-16,1-4 3 0,-2 1-3 0,2 1 0 15,-1 1-5-15,2 0-4 0,1 0 0 0,1 0-1 16,0-1 1-16,-1 0 1 0,2 1 1 0,-2 1-3 16,4-1-3-16,-4 0 2 0,5 0-3 0,-6-1 3 15,3 3-2-15,-1-1-2 0,-2-1 2 0,1 2-3 16,-1-2 5-16,-1-1 2 0,-1 2-3 16,1-1 1-16,0 2-3 0,-3 0 1 0,1 0 2 15,0 2 0-15,-1-2-1 0,1 5-2 0,-1-5 3 16,-2 4-3-16,2-3 2 0,1-2 1 0,-1 1-3 15,3 3 1-15,-5-3-3 0,0 1 2 16,2-2 0-16,3-2 1 0,-5 4 1 0,2-2-3 16,-2 2 2-16,4-3 0 0,-4 0 1 0,3 1 2 15,-2-1-2-15,2 0 1 0,0 1-2 0,-2 1 1 16,2-1 0-16,-2-2 1 16,1 1 2-16,1 0-3 0,-3 1 1 0,4-2-3 0,-4 0 2 15,3 0 1-15,-3 0-4 0,2 1 3 0,-1 1-4 16,2-1 0-16,-4-1 2 0,2 1 0 15,-1 0 2-15,0 0-1 0,1 1-1 0,1-2-2 16,-2 1 1-16,2-1 1 0,1 2-1 0,-3 3 4 16,3-2 1-16,-1 3 2 0,1-4 4 0,2 1-1 15,-2 1-1-15,1-1-3 0,0 2-4 16,-1-1-4-16,-3 1 4 0,0-2 5 0,4 3 0 16,-2-3 2-16,-1 0-3 0,1 2-12 0,-2-3 11 15,3 3-5-15,-3-4 4 0,-1 4 4 0,1-3-9 16,0 2 6-16,-1-3-5 0,-1-1-1 0,0 2 4 15,0 1 0-15,-2-2-2 0,3 3-4 0,-1-3 4 16,0 1-4-16,1-1 6 0,-3 0 5 16,1 1-9-16,2 0 0 0,-2 0-3 0,4-1-2 15,-4-1 4-15,5-1 3 0,-6 0-2 0,3 0-3 16,-1 0 6-16,-2-2-7 0,1 0 4 16,1 4 7-16,-2-3-8 0,1 3 1 0,2 1-3 15,-2-2-1-15,2 0 4 0,0-1 4 0,0 4-1 16,-1-2 0-16,2 0-4 0,-2 2-1 0,1 1 4 15,1 0 6-15,-1-1-4 0,1 2-1 16,1-4-5-16,-2 0-7 0,2 3 7 0,1-3 2 16,0 3 2-16,-2-1 0 0,2 1-3 0,-5-3-1 15,5-1 1-15,-2 1 5 0,-2-3-5 16,1 1 1-16,-1 0-2 0,-2-2-3 0,3 1 8 16,-1 1-3-16,2 0 1 0,-1 0-2 0,2 1-2 15,-3-3 0-15,3 0 3 0,0 2 2 0,-2-1 1 16,4 2-2-16,0-3-3 0,-1 1-3 0,-1 0 3 15,1 2 1-15,0 0 3 0,0-2 2 0,-1 2-5 16,0 2 0-16,2-2-1 0,-4 0 0 16,2 1 5-16,-2-1-3 0,1 0-3 0,2 3-2 15,-3-1 0-15,2 2 5 0,0-3 2 0,-3-2 4 16,3 1-5-16,-1 1-1 0,0-3-1 16,1 0 2-16,-3 2-1 0,2-4 2 0,-3 3-3 15,5-1-5-15,-4-1 5 0,2 2-2 0,-3-1 5 16,3 0 1-16,-3-1-2 0,2 1-2 0,1 1-3 15,2-1 2-15,-2 0-1 0,-1-2 5 16,4 0-2-16,-5 0-4 0,4 1 3 0,-1 1-3 16,-2-1 2-16,4 1 4 0,-2-2-5 0,-4 0 5 15,5 2-6-15,-4-2 2 0,4 3 2 0,-1-4 1 16,-2 3 0-16,2-3-6 0,-1 3 6 16,0-2-6-16,1 1 6 0,-2 0 2 0,2 0-10 15,2 1 8-15,-4 2-6 0,2-1 3 0,0 0 5 16,-2-2-4-16,3 1 2 0,-2-1-1 0,0 0-1 15,2-1-1-15,0 0 0 0,-3 0 2 0,2 1-4 16,-3 0 4-16,3 1-2 0,2-2 0 0,-3 0 3 16,0 0 0-16,0 0-1 0,-3-1-3 15,4 3 1-15,-2-4-2 0,3 2 3 0,-2 0 4 16,-1 1-6-16,2-2 3 0,-2 2-4 0,3-3 2 16,1 3 5-16,1-2-2 0,1 2 2 15,-1-2-7-15,-2 1 3 0,1 0-4 0,0 1 3 16,-2 2 4-16,3-2-4 0,-2 3 3 0,-4-2-5 15,3 0-1-15,-2 3 7 0,1-3-3 0,0-1 3 16,-2 1-5-16,2-1 0 0,-3-1-1 16,0-1 1-16,2 1 5 0,-3-3-5 0,1 3 4 15,2-2-4-15,-3-1-1 0,0 1 6 0,0 1-5 16,2-2 6-16,-2 0-2 0,-1 0-1 16,3-2 0-16,-1 2 2 0,0-1 3 0,5 1-5 15,-1-2 4-15,0 0-4 0,1-1-3 0,2 2 4 16,-1 0-3-16,1 0 3 0,-1 1-1 0,-4-1-2 15,3 1 0-15,-3 0-4 0,0 1 6 0,-1 0-2 16,3 0 3-16,-2 0-1 0,0-1-6 0,1 2 8 16,-3-2-7-16,-1 1 5 0,4 1 1 15,-4-2-6-15,-1 2 3 0,0-2-1 0,1 1 0 16,0 2 1-16,2-3 3 0,-3 1-3 0,1-1-2 16,1 0 2-16,1 1-4 0,-3-1 9 15,1 3-1-15,4-3-4 0,-3 1 1 0,1 1-3 16,2-2 2-16,-2 2-1 0,3 1 3 0,2 1-2 15,1-2-3-15,-1 0 6 0,2 0-4 0,-1-2 2 16,-2 1 2-16,-3-2-5 0,3 2 3 16,1-1-2-16,0 0 1 0,1 2 0 0,-1-2 3 15,-1 0 0-15,-2 0-5 0,3-1 4 0,-6 1-4 16,2-1 1-16,-2 1 6 0,0-3-5 0,4 2 2 16,0-1-2-16,-2-2-2 0,4 3 4 15,-2-2 2-15,-2 2 1 0,3-3-3 0,-1 1 0 16,-3 1-4-16,2-1 4 0,-2 2 2 0,2 0-5 15,-3 0 3-15,-1-1-5 0,-1 2 1 16,4-1 3-16,-3-2 1 0,1 3 1 0,3-1-3 16,-3 0 3-16,5 0-6 0,-2-3 2 0,0 3 4 15,2-1-7-15,1 0 7 0,-2-2-5 0,5 1 0 16,-4 1 4-16,0 0-5 0,0 2 7 0,-1-1-3 16,-2 0 3-16,1 1-4 0,-4-1-4 15,-1 2 6-15,-1 0-10 0,1-1 10 0,-1 0-2 16,0 0-3-16,0 0 8 0,-1 0-8 0,1 0 4 15,0 0 1-15,1 0-4 0,-1 0 2 0,0 0-1 16,0 0 2-16,-1 0-4 0,1 0 7 0,1 0-4 16,-1 0-4-16,0 0 11 0,0 0-10 15,0 0 6-15,0 0 0 0,0-1-4 0,0 1 2 16,0 0-1-16,0 0 3 0,-1 1-3 0,1-1 5 16,0 0-3-16,1 0-3 0,-2-1 9 0,1 1-8 15,0-1 4-15,0 2 4 0,0-1-7 16,-1 0 4-16,1 0-3 0,0 0 1 0,-1 0-2 15,1-1 2-15,-2-1 0 0,-3 0-6 0,3 0 8 16,0-1-11-16,0 2-6 0,-1 1-13 0,3-3-51 16,3 2-56-16,1 1-150 0,7-1-682 15,0-2-802-15</inkml:trace>
  <inkml:trace contextRef="#ctx0" brushRef="#br1" timeOffset="389802.926">9585 15954 2 0,'-1'4'95'15,"-2"1"42"-15,1 2 56 0,2 0 49 0,2 2-1 16,2-1-50-16,-2 0-51 0,2 5-35 15,3-3-20-15,-3 2-11 0,3 0-9 0,2 1-8 16,-1-2-7-16,1 3-3 0,-2-1-5 0,0 2-2 16,3 1 0-16,-1-4-7 0,-1 3-3 0,-2-3-6 15,3 1-6-15,0-2 0 0,-1 0-3 0,1 0-2 16,-3 2-3-16,0-4-1 0,1 1-4 16,-2-2 2-16,3-2 0 0,-3 0-3 0,-1-1 3 15,-1 0-2-15,-2-2 3 0,3 0 4 0,-3 0 1 16,0-2 5-16,-1 1 4 0,0-2 14 15,0 0 22-15,0 0 29 0,0-2 2 0,-2 1-18 16,-2-2-21-16,2 0-31 0,-2 0-8 0,-2 0 2 16,-1-4-4-16,-2 1-1 0,2 0-4 0,-1-2-1 15,-3 0-2-15,1 1 0 0,-1-1 2 16,1-1-1-16,1 0 1 0,0-2-1 0,-1 1-1 16,5 1 2-16,-2-4-3 0,-1 0 4 0,0-2-2 15,2-2-2-15,-3 0 0 0,1 1-1 16,-2-1 2-16,5-2-2 0,-3 0 2 0,1 1-1 15,0-1-3-15,3 0 6 0,2 0-6 0,0 0 2 16,2 0-2-16,1 0-3 0,0 1 2 0,1-1-1 16,5 4 4-16,-3-1 0 0,4 3 4 15,-1 0-1-15,-1 1-1 0,3 2 0 0,0 2-4 16,1 3 0-16,0 1 1 0,1 4-3 0,0 2 1 16,5 3 0-16,-2 1 3 0,3 3-1 0,-4 1 3 15,-1 1 0-15,0 3-2 0,-2 1 5 0,-2 2-2 16,0 2 4-16,-5 1 0 0,1-1-5 0,-3 1 3 15,0-1-1-15,-2-2-1 0,-2-2 2 16,0-4 0-16,2-2 0 0,0-1 1 0,-1-3 7 16,1-3 4-16,-1-1 10 0,-1-1 2 0,3-2-4 15,-1 0-5-15,-3-3-10 0,1-4-5 16,0 3-1-16,-1-3-2 0,1-2 0 0,0 0-2 16,2-4 3-16,1 1-5 0,0-2 1 15,0 0 2-15,1-2-7 0,2 2 5 0,3 0-3 0,-1 4-2 16,2-2 3-16,2 5 1 0,-2-2 3 15,0 4-1-15,4 1 3 0,-4 2-4 0,2 2 1 16,2 2 2-16,0 0-5 0,0 4 6 0,1 1-4 16,-2-1 0-16,2 5 5 0,-2 2-4 0,-2-3 4 15,1 5-2-15,0-2 2 0,0 2 0 16,-2 2-2-16,-4 2 5 0,3-1-5 0,-4 2 5 0,0-1-1 16,-1-1-4-16,-1-2 8 0,-1-3-6 15,-1-2 4-15,1-5 1 0,0 1 3 0,1-4 7 16,-1-1 7-16,1-1 1 0,0-2-8 15,0-1-6-15,-2 1-11 0,-1-3-5 0,3 0 4 16,-1-1-5-16,0-1 1 0,2-1-1 0,0-3-2 16,-1 0 3-16,5-1-2 0,-2-2 3 0,1 3-4 15,3-4 3-15,-2 1 2 0,1 1-1 0,2-2 6 16,-1 1-6-16,-1 1 3 0,1 4-1 16,-3 0-2-16,3 3 3 0,-3 1-2 0,2 0 2 15,-4 2-4-15,4 4 1 0,-2 0 0 0,2 2-3 16,-1 3 9-16,2-1-4 0,-1 3 3 0,1 0 0 15,-1 2-3-15,-1-1 2 0,3 3-1 16,-3-2 1-16,1-1-3 0,1-1 2 0,-4-1 1 16,4-1-4-16,-4-4 10 0,-1 1-7 0,3 0 4 15,-1-2 3-15,-1-3-1 0,2 1 4 0,1-3-1 16,-1-1-1-16,-1-3-2 0,1 3 2 0,-2-2 0 16,3-1-1-16,-3-1 9 0,-3 2-8 15,1-3 6-15,-1 2 0 0,-1-2-7 0,-1 3 6 16,-3-3-5-16,0 0 0 0,-3 1 0 0,-2-3 0 15,0 4-1-15,1-2-4 0,-3 3 1 16,1 3-5-16,-1 1-3 0,-2 2 3 0,1 2-8 16,1 5 3-16,0-2-2 0,-1 3-3 15,-1 1-3-15,3 2-15 0,0-2-16 0,2 0-25 0,2-1-41 16,4 0-61-16,1-3-69 0,4 0-88 0,2-1-190 16,5 0-355-16,3-5 311 0</inkml:trace>
  <inkml:trace contextRef="#ctx0" brushRef="#br1" timeOffset="390654.0994">10350 15479 531 0,'-3'-2'403'0,"-2"-3"-41"0,0 2-62 0,-3-1-30 16,4 2-39-16,-1 0-56 0,2-1-46 15,-1 2-34-15,1 0-21 0,2 2-17 0,-1-1-14 16,1 1-16-16,-2 3-13 0,-1-2-3 0,3 4-6 15,-2 1 0-15,0 3 2 0,0 2-4 16,2 1 2-16,-1 1-2 0,2 3 1 0,0 0-2 0,2-2 1 16,-1 1-1-16,4 0-2 0,-1-3 4 15,3 1-4-15,-3 1 2 0,3-3 1 0,-1 0-6 16,2-2 5-16,2-2 0 0,0-4 1 0,0 1 5 16,3-5 3-16,0-3 4 0,-1-1 0 15,0-3 4-15,2-1-8 0,1-4 0 16,0 2 0-16,1-2-9 0,-2 0 6 0,2-2-3 0,-4-3-2 15,-1 0 2-15,-1 1-3 0,2 0 0 0,-3 0-2 16,0-4 2-16,-3 4-1 16,-2-2 0-16,0 1 1 0,0 1-4 0,-4 4 6 0,-1-2-1 15,-4 0 1-15,2 2 4 0,-3 1-3 0,1 1 1 16,-3-1 0-16,-2-2 0 0,3 4-3 0,0-1 0 16,0 4 1-16,-1 2-4 0,3 1 6 15,-2 1-2-15,1 0-4 0,1 4 5 0,-1-1-6 16,3 1 1-16,0 3-1 0,-1 0-1 0,1 2-1 15,1 4 0-15,-2-1 3 0,3 4-4 0,0-3 4 16,3 1-2-16,1 0 0 0,-1-1 7 0,1 0-7 16,1 0 2-16,0-1 1 0,3 1-4 15,-3-4 3-15,5 0-3 0,-1-2 3 16,1-2-2-16,-1-3 6 0,1-2 3 0,5-3-1 16,-2-2 5-16,2-2-6 0,4-4 2 0,1-1-1 0,-2-1-4 15,0-2 0-15,0-1-1 0,0-1 2 16,-4-2-3-16,-2 1 4 0,-2 0 0 0,-1 2-4 15,-3 2 7-15,2 2-7 0,-5 1 2 0,1 6 4 16,-3 2-5-16,0 0 7 0,-1 2 2 16,-1 2 2-16,2 1-4 0,0 0-7 0,0 1-7 15,-1 3-4-15,1 1 5 0,0 2 1 0,-1 4 4 16,2 1 1-16,0 0-6 0,1-2 4 0,2 1-1 16,0-2 0-16,4-1 6 0,-2 0-4 15,1-1 4-15,1-2-5 0,-1-3 4 0,-1 0-3 16,3-2 2-16,-2-2 5 0,-1-2-8 0,1-2 9 15,0-3-3-15,2 1-2 0,-4-3 4 0,2-1-3 16,-3 0 3-16,1-2-4 0,-1 1 6 16,-2-3-6-16,2 0 1 0,-2-2 4 0,0 0-7 15,1-2 4-15,0-1-4 0,0 3-1 0,2 1 2 16,-1 4-2-16,-1 1 3 0,0 4-3 0,0 1 0 16,-1 3-1-16,1 1-3 0,-1 0 4 15,2 3-6-15,0 0 6 0,2 3-1 0,1 1-2 16,-1 0 9-16,3 4-4 0,-2 3 2 0,0 1-1 15,0 2-2-15,-3 0 2 0,2 3 1 0,-4 2 5 16,-1-1-1-16,-1 0 5 0,-1 1 0 0,-1 2-4 16,-4-2 0-16,1 3-20 15,-4 1-34-15,-2 1-54 0,0 2-127 0,-2-4-333 0,1-3-1056 16</inkml:trace>
  <inkml:trace contextRef="#ctx0" brushRef="#br1" timeOffset="391639.5671">10475 16176 1 0,'-3'0'27'0,"3"0"342"16,-2 0-51-16,1 0-22 0,0 0-46 15,1 1-61-15,1-1-51 0,-1 0-35 0,0 1-24 16,1-1-11-16,0 1-14 0,-1-1 5 0,1 2 13 15,-1 0 7-15,2 1 14 0,1 1-7 0,-1 0-14 16,1 2-9-16,3-2-7 0,-2 3-8 0,2-1-4 16,0 2-2-16,1 0-11 0,-2 0-5 15,2 2-6-15,1 0-6 0,-3 1 6 0,4-3-2 16,-1 2 7-16,-1-1 13 0,-1-3 3 0,1 1 3 16,1 1-6-16,1-1-7 0,-2-2-10 0,0-3-1 15,3 0-1-15,-1-5-2 0,1 1 4 16,1-3 1-16,-2-1-3 0,1-3-5 0,1 2-4 15,-4 0 0-15,-1-4 2 0,0 2 6 0,-2-3-5 16,2 3-4-16,-3-3-3 0,0 2-5 0,1 0 6 16,-3-3 0-16,0 2 1 0,0-2 2 0,-1 2-5 15,0-3-2-15,-1-3 2 0,-1 3 3 16,-3-5-1-16,2 0-1 0,-4 1-2 0,2 2-3 16,-3-1 4-16,2 2 1 0,0 4 0 0,-3 1-2 15,3 5-3-15,1 0-1 0,0 2-1 16,2 0 5-16,0 2-8 0,-2 1-1 0,2 1-13 0,2 0-20 15,0 1-9-15,0 0-20 0,1 0-17 16,-1 3-23-16,1 2-41 0,0-1-53 0,1 1-87 16,1 2-164-16,-1 2-416 0,6-2-84 0</inkml:trace>
  <inkml:trace contextRef="#ctx0" brushRef="#br1" timeOffset="392562.7838">10939 15928 184 0,'0'-6'524'0,"-3"1"-174"0,0-5-66 16,1 5-20-16,-1 2-32 0,1-1-40 0,-3 0-47 16,1 3-36-16,2 0-30 0,-2 1-19 0,1 0-6 15,0 1-15-15,-2 2-5 0,0 0-7 0,-1 1-4 16,-1 0 3-16,0 1-2 0,0 3-3 0,0 0-4 15,1 0-3-15,0 2-3 0,0 1 0 16,-2 0 2-16,1-1-5 0,0 1-1 0,2-1-5 16,0-1-1-16,3 3 4 0,0-3-3 0,2-1 1 15,0 1-1-15,2-2-4 0,2 0 0 0,-2-2 2 16,2 0 4-16,1-2-2 0,1-1 6 16,0-2 1-16,2-3 2 0,-2-2 5 0,2-2 0 15,1-3-2-15,0-1-3 0,1 0-3 16,-1-1-3-16,-3 1 3 0,0 3 5 0,-2-2-1 15,0 1 2-15,-2 2-1 0,0 0-4 0,-2-2 7 0,-2 2-2 16,0 1 2-16,-1 0-1 0,-1 1-5 16,1 0-3-16,-1 2 2 0,0 1 1 0,1-1-1 15,-2 1 4-15,2-2-2 0,-1 1-2 0,2 2 7 16,2 0-6-16,-2 1 0 0,2 0-3 16,0 0-13-16,0 0-3 0,0 2-3 0,2 1 5 15,-1 5 2-15,2-2 6 0,-1 2 0 0,1 0-5 16,0 2 4-16,2-2 0 0,-2 2 2 15,2-1-2-15,0 2-1 0,1-2 2 0,1-1-4 16,-1 3 5-16,0-4-1 0,0-1 1 0,0 0-2 16,2-4-1-16,-2 0 3 0,0-2-1 0,-1-2 5 15,1-1 1-15,2-4-3 0,-1-1 2 16,2-4-1-16,2 2-2 0,-2-2 2 0,-3-2 3 0,-1 2-2 16,-1-1-1-16,-1 1 4 0,1-1-6 0,-1-1 2 15,0 2 3-15,-2-2-5 0,1 0-1 16,0-1 0-16,1 0-4 0,0 1 3 0,0 1 1 15,1 3-1-15,1-2-4 0,-3 2 4 16,2 1-5-16,0 1 5 0,-2 2 4 0,2 2-7 16,-2-2 2-16,2 2-4 0,-1 3-4 0,-1 0 3 15,2 1 2-15,-2 1 0 0,3 1 2 0,-2 1-3 16,2 3 1-16,1-1 2 0,3 2 3 0,-3 1-3 16,0-1 2-16,0 0-2 0,1-2 0 15,0 1 3-15,0-1-1 0,1-1 2 0,-4-2-4 16,2 0 1-16,2-2 1 0,-2 0 0 0,2-1 7 15,2-2-2-15,0-3 1 0,-1-3-2 16,-1 1-2-16,2-3 3 0,-2 0-2 0,0-1 4 16,-2-2 2-16,0-1-4 0,-1-1 1 0,-2-2 0 15,-1 0 0-15,-1-1-1 0,1 1 1 16,-1 0-3-16,1-1-4 0,-2 6 5 0,2 2-2 0,-2 4 0 16,0 1 4-16,-2 2-6 0,2 2 1 15,0 0 1-15,-2 2 0 0,2 0 0 0,0 2-3 16,-1-1-6-16,1 0-4 0,3 5 4 15,-1-1 2-15,0 5 4 0,2 0 4 0,0 0-5 16,1-1 0-16,-2 3-1 0,1-2 2 0,0 1 0 16,-1 1 2-16,1 1 0 0,0-4-3 0,-1 0 2 15,-1-2-4-15,0-2-5 0,0 0-11 16,-1 0-26-16,0-3-26 0,0-1-32 0,1-1-36 0,-1 0-38 16,0-1-46-16,0-1-87 0,-1-3-194 15,0-1-394-15,-2-1 145 0</inkml:trace>
  <inkml:trace contextRef="#ctx0" brushRef="#br1" timeOffset="392739.09">11152 15362 583 0,'-2'-3'268'0,"-2"0"6"16,2-2-54-16,0 3-51 0,4 1-67 0,-2 2-78 15,0-1-43-15,2 3-12 0,2 1 10 16,1 1 24-16,2 3-9 0,3-2-52 0,-1 1-93 15,0 1-179-15,1 1-333 0,-3 1 300 16</inkml:trace>
  <inkml:trace contextRef="#ctx0" brushRef="#br1" timeOffset="394368.3251">11438 15477 200 0,'-3'0'381'0,"1"-2"-42"0,-3-1-33 16,3 1-44-16,1 1-43 0,0 0-47 15,0-1-41-15,-1 2-39 0,2 2-32 0,0-1-34 16,0 0-13-16,0 2 0 0,0 2 3 0,0 1 10 0,0 2 4 15,0 0 5-15,0 2 10 16,-1-1 5-16,1 2 3 0,-1 0-4 16,1 2-6-16,0-3-9 0,0 2-4 0,0 0-4 0,1-1-8 15,0 1-2-15,1-4-4 0,0 3-5 0,1-3 0 16,1-2-1-16,-1 1 1 0,0-4-1 0,3 0 2 16,-1-1 1-16,-1-1 3 0,1-1 4 15,0-1-2-15,0-2 1 0,3 1-4 0,-3-3-1 16,1 1 0-16,-2-1 0 0,1-1 1 0,-2 2-2 15,2-4-1-15,-3 2-3 0,-1 2-1 16,0-2 1-16,-1-1-4 0,-1 0 2 0,0-1-4 0,-1 1-3 16,-3-1 4-16,2-1-4 0,0-2 5 15,-1 0 0-15,-1-3-1 0,0 2 1 0,0 2 0 16,-1 1 0-16,1 0 0 0,0 2 1 0,2 2-2 16,1-2-1-16,-1 4 3 0,2-1-2 15,-1 2 2-15,1 2-4 0,1-1-6 0,0 2-13 0,0-1-9 16,1 1 4-16,1 4 5 0,0-2 13 15,5 2 7-15,-2 0-1 0,2-1 3 0,3 1-2 16,-1-2 3-16,1-2 3 0,1-1-2 16,1 0 0-16,1-4-1 0,0 1 2 0,1-2-1 15,1-2 2-15,-2-1 0 0,0-3-5 0,-3 2 0 16,-1-2-2-16,0-1 1 0,-2-2 2 0,-1 0-3 16,1-1 3-16,-5-3-2 0,3-1 0 0,-4 1 3 15,0-1-1-15,-2-2 3 0,0 3-2 16,-4 1 3-16,3 1-4 0,-2 3 2 15,-2 6 4-15,-1 0-4 0,4 1 2 0,-3 3-1 16,2 1-3-16,-1 2 3 0,0 2 0 0,-4 0 1 0,-2 3-1 16,2-1 4-16,0 3-5 0,1 1 1 15,-2 4 3-15,2 0-7 0,1 3 3 0,2 2-2 16,-1-1-1-16,2 5 0 0,4-1 3 0,0-1-1 16,1 0-2-16,2-3 1 0,-2 0-2 15,5-2 2-15,-1 0 0 0,2-1-2 0,1-5 3 16,3-1-3-16,-2-1 1 0,0-1 3 0,2-2 1 15,-1-3 2-15,-1 0 1 0,-1-6 1 0,2 2-3 16,1-4-1-16,1 1 0 0,0-2-4 0,0 0 2 16,1-1-2-16,-4 0-2 0,-2 3 4 15,-3 1-2-15,0 1 5 0,-2 3 1 0,-2-3 3 16,0 5 1-16,0-2-1 0,0 1 4 0,-2 1-5 16,0-2 2-16,0 2-4 0,1 0-4 0,-2 0 5 15,1-1-6-15,-1 1 1 0,1 0-1 16,2 0-4-16,-3 1 1 0,1-1-4 0,0 3 1 15,1-1-3-15,1 2 5 0,0 1-2 0,0 1 1 16,1-1 5-16,1 1-3 0,0 0 2 0,1 1-1 16,0-1 0-16,2-2 0 0,0 1-1 0,3-2 2 15,-2 0-1-15,-1-2 4 0,0-2 0 16,1-2-3-16,2-1 6 0,2-2-6 0,0-1 3 16,-2-1-1-16,0 1-3 0,-2 0 4 0,0 0-3 15,-1 0 3-15,-1 0-3 0,1-1 4 0,-3-2 0 16,1 1-1-16,-2-2 4 0,2 0-5 15,-3 2 1-15,1-3-2 0,0 3-3 0,-1-2 4 16,0 2-1-16,0 1 1 0,-1 0 1 16,0 1 0-16,1 3 0 0,-2 0-3 0,2 1 8 15,-1 3-6-15,1 0 0 0,-1 0-1 0,1 1-15 16,0 0 3-16,-1 1-3 0,1 2 3 0,1 1 6 16,-1-2 2-16,2 1 2 0,0 0-3 0,-1-3 5 15,0 0-4-15,2 0 3 0,0-1 3 0,-1 0-6 16,1-1 7-16,2-1-1 0,-2-4 0 15,3 2 3-15,-1-2-3 0,3-2 0 0,-2-2-1 16,0 1 5-16,1-4-4 0,0 2 0 0,-2-1 1 16,0-2-6-16,-1 0 7 0,-2-2-1 0,0 3-2 15,-2 0 5-15,-1 3-2 0,0 2 2 16,-4 0-1-16,0 4-1 0,0 2-3 16,-1 1-2-16,-1 4 0 0,-1 2-7 0,-1 2 5 0,-2 2-1 15,-2 4 0-15,3-2 9 0,0 3-7 0,-1-1 4 16,4-1-3-16,2-2-2 15,0-1 0-15,2-1-2 0,3-2 3 0,0 0-6 0,3 0 6 16,-1 0 0-16,2-2-2 0,2-2 8 0,2 1-7 16,3-1 4-16,-1 1 1 0,2 0-4 0,1-1 2 15,-1 0-2-15,2-1 2 0,-3 0-3 16,1-1 4-16,-4 1-1 0,-2-1-3 0,-1 2 7 16,-2-2-5-16,1 1 1 0,-2-1 2 0,-1 1-5 15,2-1 4-15,-3 0 0 0,0-1 2 16,1 1-3-16,-1 0 4 0,0-1-1 0,2-1-2 15,0 1 5-15,-1 0-6 0,3-1 1 0,-3-1 1 16,3 0-8-16,1 0 5 0,-3 1-2 0,1-1 1 16,2 3 3-16,-4-1-1 0,0 1 0 0,1 0-3 15,0-1 4-15,-2 1-5 0,1 0 2 0,2 0 1 16,-2 0-6-16,1 1 6 0,2 0-2 16,-1-1 0-16,-2 2 3 0,1-1-1 0,2 1 1 15,0 1-2-15,1 0 3 0,-2 0-4 0,-1-1 2 16,1 0 2-16,1 1-8 0,-1-1 8 0,2 0-2 15,1 0-2-15,-4-2 8 0,3 1-8 16,-2-1 3-16,2 1 1 0,-1 0-3 0,-1-1 1 16,2-1 0-16,0 0 2 0,1-2-4 0,1 2 4 15,-2 0-2-15,2 0-3 0,1-1 7 16,-2 2-5-16,1 1 1 0,1 1-1 0,0 3-1 16,-1-2 1-16,-1 4 2 0,-1-2 3 0,0 4-3 15,0 4 8-15,-4-1 3 0,-2 6 4 16,-5 0 11-16,0 1-3 0,-3 1-1 0,-6-1-3 15,-1 2-6-15,-4 1-3 0,-3 2-2 0,-3 1-6 16,-6 2-42-16,-4 4-83 0,-4 0-333 0,-1 2-1222 16</inkml:trace>
  <inkml:trace contextRef="#ctx0" brushRef="#br0" timeOffset="402798.3208">21105 13718 498 0,'3'-2'302'0,"1"-1"-23"0,-3-2-25 16,1 2 3-16,0 1-22 0,-2 0-27 15,0 1-34-15,0-1-28 0,0 1-28 0,0 2-25 0,0-1-30 16,0 2-22-16,-2-1-14 0,2-1-16 0,0 0-7 15,0 1 0-15,0 1 5 0,-1 2 6 16,0 2 8-16,0-1 8 0,-4 5 0 0,2-2 7 16,0 5 2-16,-1 0-1 0,0 3 1 0,1 0-8 15,-3 0-4-15,-1 2-3 0,2 1-4 16,0-1 0-16,0 2-3 0,0-2-3 0,0 2-4 16,0 0-2-16,2-1-3 0,1 1 0 0,1-3 1 15,0 1-3-15,1-2 0 0,1 0-2 16,1-1-1-16,2-4 3 0,0 0 0 15,-2-2 1-15,2-3-3 0,0-1 4 0,-2 0-1 0,1-3 3 16,-2 0 4-16,1-2 0 0,-1 0 3 16,-1 0 5-16,0 0 4 0,0-1 3 0,0-1-7 15,0 0-16-15,0-4-21 0,-1-1-20 0,1 1-26 0,0-2-30 16,0 0-39-16,-2 1-85 0,2 1-139 16,-1-2-313-16,2 0-888 0</inkml:trace>
  <inkml:trace contextRef="#ctx0" brushRef="#br0" timeOffset="403206.0213">21144 13763 1211 0,'0'-6'318'0,"0"-1"-31"16,0-1-67-16,2 2-33 0,1 2-34 15,2 1-36-15,-3 0-42 0,3 1-32 0,-1 1-17 16,6 1-7-16,-1 1-5 0,1 2-1 0,3 2-3 16,3 0-2-16,-3 5 4 0,3 0-1 0,-1 4 4 15,2-1 0-15,3 1-3 0,-4 2-1 16,2 0-2-16,-1 0 1 0,-1 0 0 0,-1 2 1 16,-2 0-2-16,0-1-3 0,0-2 3 0,-5 3-2 15,-2-1 1-15,0 2 3 0,-3-3-1 16,-3 0 1-16,0 0 0 0,-2-1 3 0,-4 2 0 15,2-2 4-15,-4-1 1 0,-3 0-2 0,1 0 4 16,-1-2-4-16,-3-1 0 0,0 0 2 0,1-2-5 16,-1-3 3-16,-1 0-3 0,2-2-1 0,-2 0 0 15,0-1-1-15,-1 0 0 0,3-2-5 0,-4-1 3 16,3 0-4-16,-2-1 1 0,3 0 2 16,3-2-8-16,0-1-3 0,-1-1-12 0,4-4-18 15,3 2-27-15,0-3-44 0,1-3-84 16,3 2-162-16,1-4-434 0,5 0-778 0</inkml:trace>
  <inkml:trace contextRef="#ctx0" brushRef="#br0" timeOffset="403928.493">21381 13498 544 0,'-7'-3'171'0,"-3"-3"24"0,-5 0 13 0,9-1 4 15,-3 3-23-15,1 0-33 0,0 1-45 0,1 0-28 16,1 1-10-16,-2 2-8 0,1-1 2 0,2 1 0 16,-2 0 1-16,3 0-4 0,-4 1-5 15,1-1-4-15,-2 1-4 0,1 2-2 16,-3 1-5-16,-1 0-7 0,-2 1-3 0,1 2-4 15,-3 2 1-15,-1-1-1 0,2 3 1 0,-5 2-2 0,1 1-4 16,2-2-1-16,-2 5-5 0,1-1-1 16,-1 2 0-16,2-2-5 0,3 1-1 0,-4 0-3 15,7 1-1-15,0 1 2 0,0 0 0 0,1-1 3 16,0 2-3-16,1-2 4 0,0 2-2 16,4-1 1-16,-2 1 0 0,1 0-2 0,1-2 1 15,0 3-2-15,0 0 1 0,3 3 2 0,-5 3 0 16,4 2 2-16,-4 0-4 0,4 0 3 15,-3 3-6-15,4 2-2 0,-1-1 2 0,-3 1-3 16,4-2 1-16,-1-1-3 0,3 0-1 0,2-1 0 16,1-3 4-16,3-1 4 0,-1-3 4 0,5-1 5 15,3-2-2-15,1 0 0 0,2-1 2 0,1-1-9 16,3-1 8-16,5-2-1 0,-1 1-2 0,2-1 3 16,4-3-5-16,1-1-2 0,5-2 0 15,-1-2 2-15,2-1-3 0,1-3-1 0,1-1 0 16,3-2-6-16,0 0 5 0,0-2-2 15,3 0-4-15,-3-3 3 0,-1 0-3 0,-5 1 1 16,2-2 1-16,0-1 2 0,-4-5-2 0,3 1 2 16,-5-3 1-16,-2-1-3 0,-4 1 3 0,2-4-1 15,0-1-2-15,-4-1 8 0,2 1-6 0,-8-4 3 16,-3 1 1-16,1-2-1 0,-2-2-2 0,-3-3-1 16,3-2-1-16,-2-1-5 0,-4-3 10 15,0-2 0-15,0-1-2 0,-1-3 4 0,-4 0-10 16,-1 0 3-16,-2 2 0 0,-2 0-1 0,-2 1-1 15,-5 5-2-15,-4-3 2 0,-1 5-2 16,-6-3 1-16,0 4 1 0,-5-1-4 0,-5 5 3 16,-7 3-3-16,-4 3 0 0,-2 2 2 0,-4 5-3 15,2 3 0-15,-6 4-1 0,0 4-1 0,-2 4-3 16,0 0-19-16,0 4-23 0,6 3-44 0,2 1-72 16,4 4-203-16,2 1-796 0,7 4-516 15</inkml:trace>
  <inkml:trace contextRef="#ctx0" brushRef="#br0" timeOffset="497975.1679">23176 17026 1 0,'0'-1'173'0,"0"-1"93"16,-2 1-23-16,1-1 6 0,1 2-28 15,0-1-44-15,0 0-40 0,1 1-37 0,-1 0-30 16,2 0-28-16,-2 0-13 0,0 0-10 0,0 0 0 0,0 0 7 16,0 1-6-16,0 0 8 15,1-1-3-15,-1 2 11 0,1-2 18 0,3 0 9 16,-2 1 11-16,0 0-3 0,3 0-9 0,-2 0-5 15,-1 0-3-15,5 2-3 0,-5 0-9 0,5-1 1 16,-3-1-4-16,-1 0-4 0,4-1 6 16,0 1-7-16,2 1 0 0,-2-2-3 0,2 3-2 0,1-3-2 15,-1 0-1-15,1 2 1 0,-2-1-5 16,2-1 4-16,-1 1-4 0,0 0-3 0,3-2 6 16,-1 2-7-16,1-2 2 0,4 1-6 0,-3 1-2 15,1-1-1-15,2 0-1 0,-2-1 6 0,2 0-7 16,-1 1 1-16,1-1-1 0,-1 1-4 15,3-2 5-15,1 2-5 0,1 0 1 0,-1 0 0 16,1 0-6-16,0 2 4 0,-1-2-3 0,-2-2 5 16,1 2-3-16,3-2 5 0,-1 2-3 0,-1 0 0 15,0-1 6-15,1-1-6 0,-5 1 4 16,5 0-5-16,-1 1-4 0,2-1 1 0,-1 1-2 16,0-2 4-16,0 1-1 0,1 1 0 0,0 0 0 15,0 0 0-15,5 0 0 0,-2-2 3 16,1 1 2-16,1 1-1 0,3-2-2 0,1 1 0 0,0 0-4 15,0 0 3-15,-2 0 3 0,2 2-2 16,0 0 1-16,-1-1-5 0,4 1 0 16,-1-1 2-16,1-1 4 0,3 1 1 0,-4 0-3 0,1 0 0 15,4-1-5-15,-4 0 3 0,3 0 2 16,-2-1-2-16,-1 2 2 0,-1 0-4 0,2 0 3 16,-3 0-2-16,1-1 1 0,1 0 5 15,1 1-7-15,2 0 5 0,-3-1-4 0,2 0 0 0,-4-3 7 16,0 3-4-16,-1 0 2 0,1 1-4 0,-3-1-2 15,2-2 1-15,-2 2 1 0,2 0 3 16,-3 1-6-16,0-2 3 0,0 2-3 0,2-3-2 16,-1 1 7-16,0 0-3 0,2 0 3 15,-2 0-1-15,0 2-3 0,-2-1 0 0,2 1 3 16,-1-3 1-16,2 2-3 0,2-2 2 0,0 1-4 16,1 0 0-16,-2-2 5 0,-1 3-2 0,-1 1 2 15,-2-1-5-15,2 2-2 0,0-1 3 0,-3-2 0 16,5 0 6-16,-3 2-3 0,-3 0 1 15,5 0 0-15,-4 0-8 0,1 0 5 0,-2 0-3 16,-1 0 1-16,2 0 3 0,-2 0-3 0,2 0 4 16,-3 0-3-16,1 0 7 0,0 0 1 15,-2-1-1-15,-2 1-3 0,2 0-3 0,0-1 5 16,0 0-4-16,1-1 7 0,1 1 0 0,2 2-7 16,0-1 4-16,2-1-4 0,-3 0 2 0,1 0 1 15,1 1-1-15,-4 0 1 0,5 0-3 0,-2-1 2 16,2 1-1-16,2-3 3 0,-3 3-1 0,4 4-3 15,-2-4 3-15,-1 0-5 0,-2-1 5 16,3 1-1-16,-3-3 1 0,4 3 1 0,-1 0-4 16,2 0 4-16,0 0-3 0,1 0 3 0,-2 0 1 15,3 4-5-15,1-3 4 0,3 0-6 0,1-2 3 16,3 0 2-16,0 2-2 0,-1-1 2 16,1 2-2-16,2 0-4 0,-1-2 2 0,0 0 1 15,4 1 3-15,-4 0-5 0,1 0 0 0,-2-1-4 16,0 0 1-16,3-1 9 0,0 1-4 0,-2 0 2 15,0 0-2-15,1 1-4 0,2-1 5 16,2 0-1-16,-4 0 2 0,4 0 1 0,-2 0 1 16,1 0-4-16,1 0-1 0,4-1 4 15,-6 0-3-15,4 0 3 0,-2 1-2 0,0 0-5 16,3 1 1-16,-2-2 3 0,-1 2 2 0,5-1-1 16,-1 0 1-16,0 0-3 0,1 0-1 0,-1-1 4 15,-3 2-2-15,2-1 2 0,0 2-2 16,2 0-5-16,-2-2 2 0,0 1 0 0,0-1 3 0,3 0 4 15,-1 1-2-15,1 2-3 0,2-2-1 0,3-1 2 16,1 1-2-16,3 0 3 0,0 0 1 16,-2 3-5-16,4-3 5 0,-4-1-7 15,2 1 5-15,-2-1 4 0,0 0-3 0,-2 1-1 16,0 1-4-16,-3-4 3 0,2 2-3 0,-3-1 5 16,3 1-1-16,-3 0-3 0,-2-1 4 0,-1 0-2 15,-1-3 4-15,-4 1 4 0,2 2-4 0,-2-1 1 16,1 1-9-16,1 0-1 0,1-2 2 0,1 3 5 15,0-1 2-15,1 0-3 0,2-2 1 16,-2 1-3-16,0 0 3 0,-3-3 3 0,0 3-1 16,-1 0-1-16,2 1-2 0,-1-1-2 0,-3 1 0 15,0-2 3-15,0 1 1 0,0 1-3 16,-2-1 1-16,-2 0-3 0,-1-1 1 0,-1 0 6 16,-3 1-4-16,1-1 1 0,-3 1-4 0,-4 1-3 15,-3-1 4-15,-1-1 2 0,-10 1 5 0,2 0 1 16,-6 0 2-16,-5 0-2 0,-3 0 4 0,-1-1 8 15,-1 1-5-15,1 2 3 0,-2 0-6 0,0 0-5 16,-2 0 4-16,1 0-2 0,1 0 3 16,0 1 0-16,0-1-1 0,0 0-6 0,-1 0-1 15,0 0 0-15,1 0 0 0,0-1 4 0,0 2-7 16,1-1-4-16,-2 0 3 0,1 0-1 16,0 0 7-16,0 0 2 0,0 0-5 0,1 0-3 15,-1 0-2-15,0-1 1 0,-1 1-2 0,1-2 7 16,1 2-7-16,-2 2-24 0,2-2-21 0,-2 0-61 15,0-2-95-15,0 2-320 0,-5 2-1254 16</inkml:trace>
  <inkml:trace contextRef="#ctx0" brushRef="#br0" timeOffset="501559.8756">24913 13693 1130 0,'-3'-4'207'0,"-1"-2"25"0,1 2-1 0,2-1-3 0,0 2-34 16,-2 1-41-16,1-1-44 0,1 3-32 0,-1 0-25 15,1 2-24-15,1-1-19 0,0-1-11 16,0 1-3-16,-1 3 5 0,2-1 2 0,-1 2 6 16,1 1 2-16,-1 1 1 0,0 0 4 0,2 2 5 15,-1 3 4-15,-1-1 4 0,2 3 2 0,-2 3 3 16,-2 1 1-16,1 0 3 0,-1 0 1 0,1 1-1 15,0 0-2-15,0 2-2 16,-1-1-2-16,-3 3-4 0,2-1-3 0,-1-1-3 0,1 2-6 16,0-1 2-16,-2 1-3 0,2-2 0 0,3 1 0 15,-1 1-5-15,1-1-1 0,0-1-1 0,0 1 2 16,1-1 0-16,0 0 3 0,3 0-2 16,0 0-7-16,-2 1 6 0,3-1-2 0,-2 1 2 15,1 0 8-15,0 2-9 0,0-1 1 0,1 3-2 16,-1-1-3-16,-2 2 5 0,0 2-1 15,0 1-1-15,-2 0-1 0,0 1 0 0,-2-2-2 16,0-3 2-16,1 1 8 0,-1-1-9 0,-3 1 1 16,2-1-3-16,1 0-5 0,0 3 7 0,-1-3-2 15,0 1 1-15,2-2-1 0,0 0-3 16,0-1 1-16,0-1-1 0,0 1 2 0,-1 0-3 16,0 1 3-16,1-1-2 0,1 0-1 0,0 0 4 15,-1 0-2-15,1 1 1 0,0 1-1 0,-1-3 0 16,1 4-2-16,-1-1 4 0,-1 4 3 0,-1-1-4 15,1-3 1-15,1 2-3 0,0 1-2 0,-1-3 6 16,0 2 0-16,-2-3 0 0,2 4 1 16,0 0-1-16,-2 1-2 0,1-1 0 0,0-2 1 15,-2-1-1-15,1 1 4 0,-1-2-6 0,2-1 2 16,1-1 1-16,0 0-2 0,1-1 4 0,-1 1-5 16,0 0-1-16,2-6-2 0,2 4 1 15,0 1 6-15,-1 0-4 0,-1 0 3 0,1-3-3 16,1 2-3-16,-2 2 6 0,1 0-3 15,-1-1 3-15,0 2-1 0,1 0-3 0,1 3 2 16,-2-2-1-16,-2 2 3 0,2-4-2 0,0 3 2 16,-1 2-1-16,1-1-2 0,-2 2 7 0,0-4-5 15,-1 3 1-15,0 3 0 0,-3 0-3 0,1 3 3 16,2-3-6-16,-3 0 4 0,3 4-5 16,-4-3 4-16,4 0 0 0,-3-2-1 0,3-3 8 15,2 2-9-15,-2-1 6 0,-1-3-1 0,3-1-6 16,1-3 3-16,0-3-3 0,-1 0 4 15,1 2-2-15,0-2 4 0,0 2-1 0,0 0-4 16,-1-4 12-16,1-2-10 0,0-2 3 0,0 0 2 0,0 2-13 16,-1-4 11-16,1 0-4 0,0-1 2 15,0 1 1-15,0-1 0 0,-1 2-1 0,0 0 0 16,-1-5 4-16,2 0-6 0,-2 1 4 0,1-1 1 16,1 3-8-16,-2 2 6 0,1-3-5 15,-1-1 2-15,-3 2 3 0,4-2 0 0,0 2 3 16,0 2-6-16,0-4 5 0,0-1-6 0,-2 1 2 15,1 0 3-15,1 0-8 0,1-2 9 0,-1 1-6 16,-1-2 0-16,1-3 9 0,-2 0-7 16,3 0 6-16,0 1-2 0,0-2 1 0,0 0 2 15,0-2 1-15,0 1 4 0,0 1-11 0,3-1 1 16,-3-2-8-16,-3-2-7 0,3-3-2 0,0 0-19 16,0 1-26-16,0-2-57 0,3 1-114 15,0-3-335-15,3-5-1150 0</inkml:trace>
  <inkml:trace contextRef="#ctx0" brushRef="#br0" timeOffset="503355.2148">30498 13512 1 0,'0'-3'0'0,"-3"-3"248"0,3 3 76 0,-1-2-64 16,1 0-36-16,1 2-21 0,-1-4-25 0,3 4-20 16,-2 0-17-16,-1 1-10 0,1-1-5 0,0 2-4 15,0 1-5-15,0-3-10 0,0 2-7 16,3 1-6-16,-3-2-8 15,-1 2-8-15,0 2-16 0,0-2-16 0,0 0-14 0,-1 1-6 0,1 0-4 16,0 1-3-16,0-2-5 0,0 0-6 16,0 0 5-16,-4 3 5 0,4 1 9 0,4 1 6 15,-4 4-4-15,0-2 1 0,1 0-4 0,0 4 0 16,1 0 0-16,-1 0-4 0,1 3-4 16,2-3-7-16,-2 2 3 0,0 2-4 0,3 1 2 15,-3 1 2-15,0 2-3 0,-1 1 0 0,2-1 0 16,1 4 2-16,-3 0 2 0,0-1 1 0,0 2 3 15,0-2-1-15,-1-1-3 0,1 1 0 0,-1-2-2 16,0 1-2-16,1 1-3 0,-1 1 3 0,0 0-3 16,0 1 0-16,-1 2 3 0,0-1-1 15,-1 1-1-15,1 0 0 0,-1 1-2 0,-3 2-3 16,4 0 1-16,-1 2-1 0,0-2-2 0,2 1 2 16,0 1-2-16,0-4 0 0,1 1 1 0,1-3 0 15,-1 2 1-15,5 0-4 0,-4-4 5 16,1 2-3-16,-2-3 1 0,3 0 2 0,-2 0-3 15,0-1 3-15,-1-1-2 0,1 0-1 0,1 2 4 16,-2-1-2-16,-1-1 4 0,0 0-3 0,0 1 1 16,0 3-3-16,-1 0 1 0,-2 0 3 15,2 1-6-15,1-3 3 0,0 1-2 0,0 0-1 16,0-1 1-16,0-1-4 0,1-1 5 0,3 0-3 16,-4 1 5-16,1 0-6 0,-1 1 1 15,1 0 2-15,0-1-9 0,-2 1 10 0,1 0-1 16,0-2-3-16,0 0 9 0,0-4-7 0,0 3 2 15,0 2-1-15,-1 0-2 0,-1 0 0 0,-1 1 1 16,2 1 2-16,0 2-7 0,1 0 7 0,-2-1-3 16,1 0 0-16,0-2 8 0,-3 3-5 0,3 1 3 15,0-3-4-15,1 0 0 0,0-2-1 16,1 0-2-16,-1 0 4 0,0-3-7 0,1 2 5 16,2-1 1-16,-3 0-4 0,0-2 11 0,-3 1-15 15,3-2 4-15,0-2 0 0,0 4-7 0,0 0 10 16,-2 1-3-16,2-3 2 0,-1 2 4 15,0 0 0-15,0 2-2 0,-1 1-3 0,-3 1 5 16,3-1-4-16,0-1 1 0,1-1 3 0,-3 1-7 16,2 0 5-16,0 1-1 0,-1-2 1 0,-2-1 2 15,3 3 0-15,0 3-1 0,-5-2-2 16,4 0 1-16,-3-2-2 0,4-4 2 16,1 1 1-16,-4 1-3 0,3 0 2 0,-3-1-3 0,-1 2 4 15,4-4 0-15,-4 1 0 0,4 0 2 16,1-1-7-16,-2 1 2 0,-2 1-2 0,3 2 4 15,0-1 3-15,0-3-3 0,-1 1 2 0,3 1-6 16,-3-2-7-16,0 2 8 0,-2 1-4 0,4-1 3 16,-1 0 2-16,1 2-9 0,0-2 6 0,-3 2 2 15,3-1 3-15,0 2 8 0,0-2-8 16,1 0-4-16,0-1 2 0,0 2-2 0,-1-2 1 16,1 1 5-16,-1-5-4 0,2 2-7 0,-1-2 7 15,0 1-1-15,0-3 3 0,0 2 7 0,1-3-6 16,0-2-3-16,-1 0-3 0,0 1 3 15,1-1 0-15,0 0 1 0,-1 3 1 0,3-1-5 16,-3 1 1-16,0 0-2 0,1-2 8 0,0 1 4 16,-1-2-5-16,1-1-1 0,0 1-5 15,-1-1-4-15,1 0 6 0,-1 1 3 0,0 2 0 16,0 0-3-16,0 1 3 0,0-3-4 0,0 0 4 16,1-2 6-16,-1 0-7 0,1-1 2 0,-1 4-8 15,0-3-1-15,0 0 3 0,0 1 5 16,-1 0 2-16,1-4-4 0,0 2 2 0,1-4-4 15,-1-1 3-15,0 1 7 0,0-2-6 0,0 2 0 16,0-1-3-16,0-1-6 0,0 1 5 0,0 0 4 16,0 0 2-16,0 0 0 0,0 1-1 0,0-1-1 15,0 0 4-15,0 0 5 0,0 0-3 0,0 0 1 16,0-1-6-16,0 1-1 0,0-1 5 0,0-1 2 16,0 2 3-16,0-2-1 0,0-4-4 15,0-3-7-15,0 0 1 0,-1-4 1 0,0 0-8 16,1-3-5-16,0-1-13 0,0-1-22 0,1 0-18 15,4-2-42-15,-1 0-100 0,6 0-327 16,0 1-1222-16</inkml:trace>
  <inkml:trace contextRef="#ctx0" brushRef="#br0" timeOffset="508112.3393">24822 13330 1 0,'1'-1'0'0,"-1"1"244"16,0-2 48-16,2 2-57 0,-2 0-71 0,0 0-62 16,0 1-46-16,0-1-28 0,0 1-20 0,0-1-12 15,0 1 5-15,2-1 5 0,-2 2 10 0,1 0 14 16,1 1 9-16,-2 0 11 0,1 0 10 16,0-1 6-16,1 0 0 0,1 1-1 0,0-2-3 15,-2 1-4-15,1-1 0 0,2 0-12 0,-2 2-8 16,0-1-5-16,2 3-5 0,0-4-1 15,-1 1-2-15,0-1-1 0,3 2-6 0,-3-1 3 16,4-1-1-16,-2 1 0 0,1 0 4 0,2-1-6 16,-2-1-2-16,0 2-1 0,1-1 0 0,-3 0 4 15,5-1 3-15,-2 0 2 0,-2 0-2 0,2 0 6 16,-1 0 0-16,1 0 1 0,0 0 1 16,-1 0-8-16,1 0-3 0,-1 0-4 0,-1 0-4 15,2 0 2-15,-2 0-3 0,2 0 0 0,-1 0-4 16,0 0 1-16,2 0 1 0,-1 0-1 15,-2 0 5-15,5 0-6 0,-1-1 1 0,-1 1-4 16,0 0-3-16,2 0 3 0,-2 0-1 0,2 0 0 16,-2 0-1-16,0 0-2 0,0 0 0 15,-2 0 2-15,2 0 9 0,1 0-7 0,0 0 0 16,-1 0-1-16,0 0-6 0,2 0 6 0,-3-1 0 16,3 1 1-16,-1 0 0 0,-1 0-2 0,1 0-1 15,-1 1 0-15,-1-1 6 0,0 0-6 0,-2 1 0 16,1-2 2-16,-1 1-8 0,1 0 6 0,1 0 4 15,-3-1-3-15,5-1 5 0,0 2-4 16,-1-1 0-16,0 1 0 0,1 0 1 16,-1-2-1-16,1 2 0 0,0 0-2 0,2 0-7 0,-3 0 8 15,-1 0 0-15,-1 0 1 0,4 0 3 16,-3 0-4-16,-1 0-2 0,1 0 1 0,0 0 2 16,-2 2-1-16,1-2 1 0,-1 0-1 0,3-2 0 15,-1 2 3-15,-3 0 0 0,4 0 2 16,0-2 4-16,-2 1-6 0,3 0 0 0,-2 0-2 15,-1 1 1-15,2-1 1 0,1-2 1 0,1 3-1 16,-1-3-4-16,1 2 2 0,-1-3 1 0,0 3 0 16,2-1 6-16,-2 0-7 0,0 0-2 0,-1 1 0 15,3 0-2-15,-3 0 3 0,0 1 2 0,3-2-1 16,-3 0-2-16,1 1 3 0,0 0-1 16,-3 1 2-16,2-1 3 0,0-1-3 0,3-1 0 15,-2 2-1-15,0-1-3 0,2 0 3 0,0 1 2 16,-1-1-2-16,2 0-1 0,-2 1 0 0,2-1-2 15,-3-1 2-15,1 3 4 0,0-2-5 16,3 1 0-16,-3 1-1 0,0-1-4 0,0-1 5 16,0 0 0-16,-2 0 1 0,3 2 0 15,-3-1-1-15,0-1-1 0,1 1 2 0,-1 0 4 16,1 0-5-16,-1 0 1 0,1-1-1 0,1 2-3 16,-2-2 3-16,1 1 0 0,0 1 1 0,3-2 0 15,-2 1-2-15,1 0 0 0,-2-2 1 0,-2 2 3 16,5-1-2-16,-3-1 1 0,1 2-3 0,3-2-4 15,-1 2 6-15,-1-2-2 0,1 1 1 16,1 1 3-16,0-2-4 0,-3 2 1 0,0 0-1 16,1-1 1-16,-2-1 0 0,1 1 1 0,-1 0-2 15,3 0-2-15,-2 1 4 0,1 0-1 0,-1-2 2 16,1 1 0-16,0 1-2 0,-2-1 0 16,1-1 0-16,2 2 2 0,-2-2-1 0,1 1 0 15,2 0 0-15,-1 0-3 0,2-1 2 0,-2 1-1 16,2 0 2-16,0 1 1 0,-2-1-3 0,1 0 0 15,-2 0 0-15,0 2 0 0,-1-1 0 0,-1 0 2 16,0-2 0-16,2 1-3 0,-4 1 4 16,1 0-2-16,3-1 1 0,-4 2 4 0,2-3-5 15,0 2 0-15,1-1-3 0,2 1-1 0,-2-1 3 16,4 0 1-16,-2 1 1 0,1-3-2 16,-2 1 2-16,3 1-2 0,1 0 2 0,-4 0 1 15,3 0-3-15,-1 0 2 0,1 1-1 0,-4-2-1 16,3 1 3-16,-1-2 0 0,-2 1-1 0,2 1-1 15,-2-1 1-15,0 0-3 0,-1 3 3 16,0-3 2-16,-3 1-4 0,3 0 1 0,-2 1 0 16,-2-1 1-16,1 1 3 0,-1-3 1 0,1 2 0 15,0-2 1-15,2 1-2 0,-2 0-1 16,1 0 0-16,-1 1 1 0,1 0-3 0,-2-3 0 16,3 1-2-16,-2 1-2 0,0 1 2 0,2-1 0 0,-3 1 1 15,1 0 0-15,0-2 1 16,2 1-3-16,-1 0 1 0,2 1 3 0,-3-1-5 0,2 1 2 15,1-1-2-15,-1 0-5 0,2 1 5 16,1-2 0-16,-1 1 0 0,1 0 6 0,-2 0-3 16,1 0 0-16,-3 1 0 0,2 0 0 0,1-1 0 15,-3 1 2-15,2 0-2 0,0-3-1 0,1 2 1 16,-3-1-1-16,0 2 3 0,1-1-1 16,0-2 1-16,-1 2-1 0,1 0-1 0,-1-1 3 15,-1 0 0-15,-1 1 2 0,2-1-2 0,-4 0 1 16,2-1 1-16,0 0-2 0,-1 1 2 0,0-1 1 15,-2 1-4-15,1-2 1 0,1 3-2 16,-3-1 0-16,3 1 0 0,-2-1 1 0,3 1-1 16,-4-3-2-16,3 1 2 0,0 2-2 0,-1-2 1 15,1 3 0-15,0-3-1 0,-2 2 1 0,1-1-2 16,2 2-1-16,-3-2 2 0,2 0 0 0,0 1 0 16,0-1 0-16,-1 0 1 0,1 0-2 15,1 2 2-15,0-2 2 0,-3 1-4 0,1 1 2 16,1-1-2-16,-2 0 0 0,2-1 1 0,1 3 2 15,-3-2-1-15,1-1-2 0,1 2 2 16,-1 0-2-16,0 0 0 0,1-1 3 0,-2 1-3 16,-1-1 3-16,2-1-3 0,1 3 0 0,-2-1 1 15,2 1 0-15,-2-1 2 0,2-1-1 0,-2 1-1 16,2-1-1-16,0 1 0 0,-2-2 3 0,5 2-3 16,-5-1 3-16,3-1-3 0,0 1 0 0,1 0 0 15,-2 1 2-15,1-2 0 0,-1 2-1 16,0-2 1-16,-1 1-2 0,3-1 1 0,-1 2 2 15,-2-2-2-15,1 1 1 0,0-2-1 0,-2 1-3 16,2 3 3-16,-2-1 0 0,2 0 1 16,1-1 0-16,-1-1 0 0,1 2-2 0,-2-3-1 15,1 4 2-15,1-2-2 0,-1 0 3 0,2 1-2 16,-1-1-1-16,-1 0 3 0,2 2 0 16,-1-3-2-16,0 2 2 0,2-1 0 0,-3 1-1 15,1-1 1-15,-1 1 0 0,-2 0-1 0,2-1 1 16,0 1-1-16,2 0-2 0,-1-1 2 0,-1 0-1 15,1-1 4-15,-2 1 0 0,3-1-2 16,-4 1-3-16,4-1-2 0,-2 1-6 0,5-2 1 0,1 0 6 16,1 0-2-16,-1 1 7 0,0 0 1 15,0 0-4-15,-3 1 3 0,-1 1 2 0,2-2-3 16,1 2 2-16,-2 0-1 0,-2-2-2 0,1 3 0 16,-3-1 2-16,0-2 1 0,4 1-1 0,-5 2 3 15,3-2-1-15,0-1-1 0,0 2 0 16,0-2-3-16,1 1 3 0,0-1-1 0,2 1-1 15,1-1 3-15,3 0-5 0,-2-1 1 0,0 1-1 16,1-3 0-16,0 3-1 0,-2-1 0 0,1 3 1 16,0-1 0-16,0-1-2 0,2-1 0 15,0 3 0-15,0-1 2 0,0 0 1 0,-6 2 1 16,0-2 1-16,1 1-3 0,-1 1 0 0,2 0 0 16,-2 1 1-16,1-2-2 0,0 2 1 15,-1-1-2-15,0-1 0 0,1 4 1 0,1-4 0 0,-3 2 2 16,3 0-3-16,0 0 1 0,0 0 0 15,5 2 0-15,-5 1 0 0,1-1-2 0,-1 0 3 16,1 1-3-16,1 0 0 0,0 3 5 0,0 0 1 16,1 0 3-16,2 0 0 0,-3-1-2 15,0 3-1-15,1-3 0 0,0 0 0 0,2 1-5 16,-2 0 4-16,-1 0 0 0,1-2-1 0,-2 2 7 16,-2-1-1-16,-2 1-3 0,2 0 0 0,-2-3 0 15,1 2-2-15,-3 1-1 0,1 0 3 16,0-1-5-16,-2 1 4 0,4 1-1 0,-3-1-1 15,1 0 6-15,1 2-5 0,0 2 2 0,0-2 1 16,-2-1-2-16,3 4 2 0,-2-3-3 0,2 3 2 16,-3-1-5-16,4 2 5 0,-4-2 0 15,5 0-1-15,-4-2 7 0,0 0-4 0,0 2 0 16,0-3 2-16,-3-1-4 0,3-1 0 0,-3 3-1 16,0-2 0-16,2 1-1 0,-2-2 3 15,2 2 1-15,0-1-3 0,-1-1 8 0,4 1-4 16,-4 1-2-16,3-1 1 0,-1 0-4 0,0-1-1 15,0 2 0-15,-2 0 1 0,4 1-2 0,-2 0 3 16,-1 1 1-16,3-1-2 0,-3 1 6 0,1-1-6 16,-1 0 0-16,-1 2 1 0,1-5-6 0,2 3 4 15,-2-2 1-15,4 1-1 0,-3 0 7 16,7 1 2-16,-3-1 0 0,2-2 4 0,-1 0 2 16,2 2-4-16,0-2 1 0,3 0 0 15,0 1-6-15,-1-1 5 0,5-1-3 0,-1 0 0 16,-1 0 0-16,3 2 0 0,1-2-1 0,-1 2-2 15,2-2 1-15,-3-1-4 0,3 2 1 16,-3-1 3-16,1-1-6 0,-2 2 4 0,-5-3 0 16,6 1-2-16,-7-2 5 0,4 0-2 0,0 2 1 0,-4-1-2 15,3-1 0-15,0 2-2 0,-1-2-1 16,4 1 4-16,-1 2-1 0,0-3 6 0,-1-1 3 16,-1 0 0-16,-1 0 4 0,0-1-6 0,1 1 0 15,-2 0-4-15,-1 0-2 0,3 0-2 16,0 0-1-16,-1 0 3 0,1 0-5 0,-2 0 1 15,0 0 1-15,-1-2-1 0,0 0 7 0,0 1-2 16,-2 0 1-16,2 0-1 0,-1 1-4 0,-1-3 3 16,-1 2 0-16,0-1-1 0,-1-1-1 15,2 1 1-15,0 2 0 0,-3-3-2 0,0 1 6 16,3 1-8-16,6 0 0 0,-1-3 1 0,2 4-4 16,0-2 4-16,-3 1 1 0,-1-2 0 15,0 2-5-15,0-1 4 0,0 0 1 0,6 1-4 16,-4 0 10-16,4 1-7 0,-5-1 0 0,4-1 2 15,-1 2-7-15,4 0 4 0,-1-1 0 0,0 1-1 16,0-1 0-16,-2 1 3 0,-3-1 0 0,3 1-2 16,-2-2 8-16,1 0-7 0,-2 1 1 0,3-2 1 15,-1 2-5-15,0 1 3 0,4-2-3 0,2 1 1 16,-2-2 1-16,3 2 1 0,-5 0 3 16,1 0-3-16,-1 0 7 0,-4 0-6 0,3-1-2 15,-6 1 2-15,1 0-9 0,-1 1 7 0,6-1-1 16,-4-1 0-16,3 2 4 15,-3 0-2-15,-3-2 1 0,2 1-1 0,-1 1 3 16,2-2-4-16,-2 0 0 0,0 1 3 0,1 1-4 0,-4-2 5 16,-2 1 1-16,2-2-1 0,1-1 3 15,-1 1-2-15,-1 0-2 0,-1 0 0 0,4 1-3 16,-1 0 0-16,1-1 0 0,1-1 1 0,0 4-4 16,0-3 3-16,5 2-2 0,-2 0-1 0,5-1 7 15,-3 2-6-15,0 0 3 0,4 1-1 16,-3 0-3-16,3 0 2 0,-6 0-2 0,3-1 4 15,-5 2-1-15,0-2 1 0,-2 0 1 0,0 0-4 16,4 0 6-16,-2 0-4 0,-1 1 1 0,2-1 0 16,-2 0-5-16,-2 2 3 0,3-2 0 0,-1 1 2 15,0-2 0-15,-1 2 1 0,3-1-2 0,0 0-1 16,-1 1 4-16,-2-1-2 0,2 0-1 16,-3 1 2-16,-1 1-5 0,1-2 2 0,-1-2-1 15,2 2 2-15,-2-1 1 0,2 1-1 0,3 0 3 16,-1 0-4-16,-2 1 2 0,0-1 1 0,0 0-2 15,0 0 2-15,0 2-5 0,0-2 3 16,-1 1-2-16,-3-1 1 0,3-1 3 16,-1 2-3-16,-4-1 3 0,1 0-2 0,-2 1 0 15,-2 0-2-15,-1-1-1 0,0 0 0 0,0 1-4 16,0 1 0-16,0-1-1 0,0 1-1 0,0-1 5 16,0 2-2-16,0 0 4 0,0 1 1 0,0 2-1 15,0-1 2-15,0 2-2 0,0-2 2 16,0 2-4-16,1 2 2 0,-1-3 2 0,1 3-1 15,2-2 4-15,-2 0-3 0,0 2 0 0,-1 1 0 16,0 1-2-16,0 0 2 0,-1-2-2 0,0 2 2 16,-2 0-1-16,1-1 0 0,1 2 2 0,-1-1-1 15,-3 0 2-15,3 2 1 0,-1 1 0 0,1-3-2 16,-4 1-1-16,5-2 2 0,-2 1-1 16,-1-2 1-16,2-2 1 0,1 2-1 0,0-1 1 15,0-3-2-15,-1 0 0 0,2 0 1 0,-3-1 1 16,3 0-1-16,0 1-3 0,-1-2 1 0,1 1 0 15,1-1 2-15,-1-3 5 0,3 1-5 16,-3 1 3-16,0-1-1 0,0-1-3 0,0 1 7 16,1-2 1-16,-1 1 6 0,0 1 3 0,1-2 4 15,-1 0 4-15,0-1 4 0,0-2 0 16,1 0-11-16,0-1-3 0,-1-1-12 0,1-2-5 16,-2-4 3-16,0 1-5 0,-1-3 4 0,1 2-4 15,-3-1 1-15,3 0-1 0,0 4 2 0,-1-3 3 16,1 5-1-16,0 4-1 0,-3-1-2 0,3 4-5 15,0 0-1-15,1 0-7 0,-1 1-5 16,-1 3-3-16,-3 1 1 0,2 1 8 0,-4 2 6 16,3-3 7-16,-3 5 0 0,6-2 1 15,-1-1 0-15,1 4-5 0,1-3 5 0,0 0 0 16,2 0 4-16,-1-2 1 0,6-3 1 0,-3 0 4 16,4 1 1-16,-1-3 6 0,-1 1 0 0,3-2 2 15,1-2-1-15,0 2-5 0,2-3 2 16,-2-2-6-16,4 1-10 0,-3-4-20 0,-2-3-45 15,2 1-79-15,-5-4-223 0,3 2-826 0,-3-6-528 16</inkml:trace>
  <inkml:trace contextRef="#ctx0" brushRef="#br0" timeOffset="509347.3803">24918 13333 1 0,'0'0'0'0,"-2"-3"0"15,0 2 0-15,2-1 0 0,0 0 0 16,2-2 0-16,0 1 0 0,-1-4 0 0,1 3 0 16,0 0 0-16,1-1 0 0,2 2 0 0,-2-2 0 15,2 1 0-15,-2 2 0 0,-1 0 0 16,0-1 0-16,1 1 207 0,-1-2 5 16,0 3-10-16,-2-2-11 0,0 0-7 0,1 1-4 0,1-1-4 15,-2 0-7-15,0 0-5 0,1 2-6 16,-1-1-9-16,0 1-7 0,2-2-10 0,-2 2-14 15,1-3-11-15,1 4-18 0,-2 0-15 0,0 0-16 16,0 0-11-16,0 2-19 0,0-2-13 0,0 0-7 16,0 1-14-16,0 0-2 0,0 2-1 0,0 0 3 15,-2 1 10-15,2 4 5 0,2 0 4 16,-2 3 0-16,0 3 6 0,-2-3 2 0,2 5 0 16,-1-3 3-16,-1 2-9 0,1 0 1 15,-2-1-3-15,3-1-3 0,-1-3 3 0,0 1-2 16,0-1-3-16,1 0 1 0,0-2-3 0,0-1 1 15,1-3 1-15,-1 2 4 0,0-2 1 0,0-1 0 16,0-2-1-16,0 2-6 0,-1-4-2 16,1 1-4-16,0 0-5 0,0-2-4 0,-1 4-10 0,-1-5-9 15,-1 0-12-15,1-2-10 0,-1-3-11 16,-5 0-10-16,0-1-6 0,-1-1-2 0,1-3 15 16,-3 1 15-16,1 1 19 0,3 1 16 0,0 2 3 15,-1-2 7-15,5 3 5 0,-2 1 7 0,1 3 13 16,2 1 14-16,1 2 5 0,0 0-10 15,-3 2-5-15,2 3-15 0,-2 3-3 0,-1 2 7 16,3 4 0-16,0 0 4 0,-1-1 1 0,0 3 0 16,3-2 3-16,1 0-2 0,1 2 0 15,2-1-1-15,-2-2 0 0,4-3 3 0,-1-2 4 16,2-1 5-16,-1-1 1 0,1-1 6 0,4-2 2 0,1-3 2 16,5-2 2-16,1-4-5 0,5 0-6 15,4-2-8-15,3-3-11 0,2-1-6 0,2-4-18 16,2 1-43-16,1-2-79 0,2-1-203 0,1-1-807 15,-2-2-411-15</inkml:trace>
  <inkml:trace contextRef="#ctx0" brushRef="#br0" timeOffset="510018.1076">25591 12479 956 0,'1'-6'487'16,"-1"1"-270"-16,1-2 16 0,0 5-10 0,-1 0-36 15,0 2-58-15,0 2-55 0,0 0-46 0,-1 1-14 16,0 1 8-16,0 4 17 0,-1 2 11 16,-1 4 0-16,1 2-7 0,0 1-11 0,-1 2-8 15,-1 2-5-15,1 0-7 0,-2 2-1 0,1 1-7 16,2-1 2-16,-2-2 4 0,2 2 2 0,2-4 8 15,-2 0-4-15,2-5 0 0,0 1-5 0,0-2-9 16,0-1-7-16,0-3-21 0,0-2-24 16,0-2-35-16,-1-3-48 0,1 0-37 15,-1-4-89-15,-3-1-233 0,0-3-686 0</inkml:trace>
  <inkml:trace contextRef="#ctx0" brushRef="#br0" timeOffset="510313.0284">25441 12418 477 0,'0'-4'332'0,"6"-3"-23"0,0 0-59 16,5 1-37-16,3 2-32 0,1-3-21 15,4 2-30-15,5 0-17 0,2 3-9 0,3 1-24 16,2 3-24-16,-1 4-24 0,-1 3-14 0,-2 4-4 16,-6 1-2-16,2 1-1 0,-3 4-1 15,-4 2 1-15,0-1-1 0,-5 1 2 0,1-1 5 16,-5 0 0-16,-2-1 5 0,-4 1 5 0,-1-3 1 15,-3-1 13-15,-3 2 6 0,-5-4 3 16,0 1 5-16,-2 0-8 0,-6-1-6 16,0-3-7-16,-3-1-2 0,2-1-6 0,-2-2-4 0,2-2-4 15,-1-1-9-15,1-2 5 0,3-1-2 0,2-1-7 16,6-1-10-16,1-1-33 0,5-1-37 0,1 1-65 16,-1-2-109-16,6 2-214 0,0-3-522 15,4 0-158-15</inkml:trace>
  <inkml:trace contextRef="#ctx0" brushRef="#br0" timeOffset="510918.8196">25948 12574 711 0,'3'1'208'15,"1"-1"-48"-15,2 3-19 0,-1-2 17 0,1 0-17 0,2 1-17 16,1-2-16-16,2 0-9 0,2 0-5 15,1 0-10-15,0-2-14 0,1 0-10 0,2-3-4 16,-1 0-5-16,1 1 1 0,1-2-3 16,-2-2 0-16,-2 2 4 0,-2-1 5 0,-3 2 7 15,-2-2 7-15,-3 2 8 0,-1-1 0 0,-2 2-8 16,-1-3-6-16,-1 2-19 0,0-1-9 16,-2 1-9-16,0 2-10 0,0-2 3 0,-1 3-5 15,0 1-3-15,-1 0-7 0,-2 1-7 0,0 3-6 16,-1 3 0-16,-1 2 6 0,-2 3-5 0,-1 1 3 15,4 5-2-15,-1-3-3 0,4 2 5 0,0 1 2 16,3-4-4-16,3 1 5 0,2-3-5 16,3 0 1-16,0-3 6 0,4-1 3 0,4-3 4 15,1 0 7-15,2-5 1 0,6-3 0 16,1 0 3-16,4-4-4 0,0-4 5 0,1-1 2 0,-3-4-6 16,0 0 0-16,-1-3-3 0,-1 0 0 15,-2-3-3-15,0 0 3 0,-3-2-5 0,-2-1-5 16,-2 2 5-16,-3 0-1 0,-1 1 2 0,-3 2 0 15,-3 3-2-15,-3 1-2 0,-1 5-2 16,-1 5 5-16,-2-1-4 0,1 3 1 0,-4 3-3 0,1 0-15 16,0 2 2-16,-3 1-8 0,2 2-1 0,-2 2 7 15,0 3-5-15,2 1 4 0,-1 2 2 16,3 6 1-16,2 0 5 0,1 1 2 16,4 0 1-16,4 1-5 0,2 1 6 0,2-1-2 0,5 1 4 15,-2-3 5-15,4 2-7 0,2-1 1 0,-4 0-2 16,1-3-2-16,-3 3 4 0,2-3 1 15,-6-4-3-15,-1-1-5 0,-5 0 3 0,-2-2-3 16,-1 0 5-16,-2-1 7 0,-2-1-4 16,-2-2 3-16,-1 4-3 0,-4-1-2 0,-2 0-3 15,-6 1-9-15,-1-2-14 0,-4-2-21 0,-1-1-26 16,1-2-40-16,-2-1-65 0,2-1-131 0,6-3-346 16,1-2-921-16</inkml:trace>
  <inkml:trace contextRef="#ctx0" brushRef="#br0" timeOffset="511144.0156">26865 12382 2143 0,'0'1'72'0,"0"1"-29"16,0 2-19-16,0 0 18 0,-1 3 24 0,-1 5 10 15,1-1-3-15,0 3-14 0,0-1-13 16,-1 2-10-16,1-2-10 0,1 3 0 0,0 2-1 15,0-3 4-15,0-1 4 0,-1 0-8 0,2-1-15 16,-2-1-27-16,0-2-44 0,-1-2-66 0,-1-1-91 16,0-3-161-16,0-1-374 0,-2-3-545 0</inkml:trace>
  <inkml:trace contextRef="#ctx0" brushRef="#br0" timeOffset="511309.798">26698 12130 957 0,'-1'0'57'0,"-1"0"-60"0,1 0-26 15,4 3 2-15,-1 0 13 0,1 4 39 16,2 0-15-16,1 2-94 0,6-2-380 0,3 3 37 16</inkml:trace>
  <inkml:trace contextRef="#ctx0" brushRef="#br0" timeOffset="511727.8359">27221 12224 1083 0,'0'1'173'0,"-1"2"-75"0,-1 1 4 16,-1 0 72-16,-1 1 39 0,-6 4 2 0,-1 1-44 16,-4 0-51-16,1 0-31 0,2 3-24 0,-2-3-20 15,4-1-14-15,4 1-13 0,0-3-7 0,2-1-4 16,4-1-2-16,0-1 1 0,1-2 2 15,2 0 10-15,0 1 10 0,2-3 14 0,2 0 5 16,-1-1-3-16,4-3-2 0,2 1-9 0,2-4-4 16,1-1-4-16,-1-1-1 0,-2-2-4 15,-2 1-3-15,1-1-2 0,-1 2-7 16,-2 1-1-16,-5 0-2 0,2 5-3 0,-2 0 2 0,-3 2-1 16,1 1-1-16,-1 0 0 0,-1 1-6 0,1-1-7 15,0 0-11-15,-1 3 0 0,2 0 2 0,-1 5 9 16,0 1 11-16,2 2-1 0,2 1 3 0,1 3-3 15,0 0 0-15,0 3 3 0,0-2-2 16,0 2 2-16,1-1 0 0,0 3 0 0,2-3 0 16,-4-2 0-16,-2 0 3 0,-2-4-1 0,-1 2 6 15,-2-2 7-15,0-2 9 0,-5 1 10 16,-3-2 3-16,1-1 2 0,-4-1-8 16,-2-1-2-16,-1-1-4 0,-3-1-5 0,0-1 0 0,-1-5-4 15,1-1-1-15,0-2-2 0,2 1-4 16,3 1-1-16,3-5-13 0,-2 0-19 0,5-2-38 15,2-3-52-15,2-1-94 0,3-1-187 0,8-2-464 16,1-3-733-16</inkml:trace>
  <inkml:trace contextRef="#ctx0" brushRef="#br0" timeOffset="512184.7193">27461 12132 1261 0,'0'-3'345'0,"1"2"-44"0,1-2-40 0,-1 3-53 0,-1 0-66 15,0 2-53-15,0-1-42 0,1-1-31 16,0 1-12-16,1 3-3 0,2 0 0 0,0 3 1 16,3 3 5-16,3 0 3 0,-3 2 2 0,2-1 5 15,2 3 0-15,-1-3 2 0,-1 2-3 0,-2-1-1 16,2-2 0-16,0-1 2 0,-2-3-1 16,-1 1 1-16,2-4 0 0,-3 1 1 0,-1-1 3 15,-1-2 1-15,0-1 2 0,-2 0 0 0,2 0 6 16,-3 0 8-16,1 0 4 0,-1-1 1 0,0-1-8 15,2 0-11-15,2-2-6 0,-2-2-4 16,1 2-4-16,1-2 1 0,-1-2-2 0,0-1-3 16,1 1 1-16,1 0-5 0,-3 0-1 0,4 3-1 15,-1-1-5-15,0 1-3 0,0 1-5 16,2 0-3-16,-3 4-2 0,4 1 2 16,1 2 4-16,1 2 4 0,1 1 6 0,0 1 2 0,-1 2 2 15,2-1 3-15,0-1-1 0,-4-2 1 0,2 2 6 16,-1-4 4-16,-1 1 6 0,-1-2 4 15,-1 0 4-15,2-2 2 0,1-3 5 0,2 1 0 16,0-2-4-16,1-2-6 0,6 0-7 0,-2-2-5 16,1-1 0-16,1-3 1 0,-6 2 3 0,2-3-2 15,-2-2-2-15,1 1-5 0,-2-2-3 16,-1 2-3-16,0-1-5 0,1 1-11 0,-3 4-27 16,2 1-44-16,-4 2-85 0,2 2-174 0,1 4-664 15,0 2-670-15</inkml:trace>
  <inkml:trace contextRef="#ctx0" brushRef="#br0" timeOffset="513313.7723">25831 13426 1115 0,'-3'-4'254'0,"3"1"3"0,-3-4-42 0,5 3-17 16,1-2-37-16,2 0-27 0,1-3-19 15,2-1-23-15,4-6-12 0,2 0-15 0,0-4-8 16,5-5-7-16,2 1-4 0,5-4-1 16,-1 1-10-16,1-3-1 0,0 1-6 0,1-1-7 15,-1 2 0-15,0-1-4 0,-3 1-4 0,-3 3 0 16,0-1-4-16,-6 6 3 0,-2 1 5 0,-3 7 4 15,-5 2 4-15,-2 4 4 0,-1 4 5 0,-2-1-5 16,1 4-4-16,-3 1-15 0,-2 0-11 16,-2 4-5-16,-4 2-1 0,-3 3 6 0,-2 5 2 15,1 1 0-15,0-1-2 0,1 3-1 16,4-2 0-16,4-2-1 0,2 0 2 0,4 1-1 16,4 1 1-16,2 0 1 0,3 1 1 0,5-3 1 15,2-1 2-15,1 2-1 0,2-2 0 0,0 2-2 16,-2-1 0-16,-1-4-1 0,-3 1 2 0,-2-3-1 15,-5 3-2-15,-1-4 2 0,-1 2-2 16,-2-1 3-16,-1 0 1 0,-2 2 2 0,-1-2 1 0,-3 1 2 16,-1 0 2-16,-4 0 0 0,-1 1 3 0,-5-4-2 15,2 2-3-15,-5 0-5 0,0-2-7 16,-2 0-10-16,-1 2-11 0,2-2-19 16,-1 0-24-16,2 0-29 0,5-4-32 0,1-3-60 0,4-3-102 15,5-4-231-15,-1-1-912 0</inkml:trace>
  <inkml:trace contextRef="#ctx0" brushRef="#br0" timeOffset="513519.71">26242 13072 813 0,'4'-6'470'16,"3"-3"-93"-16,1-1-98 0,-3 1-56 0,1 4-62 16,-2 2-59-16,-2 1-53 0,1 4-32 15,2 1-12-15,-3 2-1 0,6 2 6 0,-3 4 7 16,1 3 2-16,0 3 5 0,2 1-2 0,-2 2 2 15,-1 1-3-15,0 1-1 0,-1 1-3 0,-1 1-5 16,-1 0 4-16,0 2-3 0,-1 1-18 0,-2 1-44 16,-1-1-90-16,-1 0-131 0,1-3-212 15,0-4-425-15,2-5 45 0</inkml:trace>
  <inkml:trace contextRef="#ctx0" brushRef="#br0" timeOffset="514234.847">26344 13154 538 0,'0'-10'570'16,"0"-4"-246"-16,4-1-70 0,2 3-18 0,1 2-41 16,1 1-33-16,5 3-44 0,-2 0-46 15,1 4-31-15,5 2-15 0,-3 2-1 0,1 4-4 16,2 3 2-16,-4 4-1 0,-1 5-4 0,2-1 6 16,-5 3-2-16,-1 1-2 0,-2 1-3 0,-1-2 2 15,-3 1-1-15,-1-1 3 0,-2-3 2 16,1-3-5-16,-1-1-3 0,1-4-4 0,0 1-5 15,0-6 5-15,0-2 8 0,0-3 13 0,1 0 10 16,2-4-4-16,3-4-10 0,3-2-11 16,3-4-7-16,1 0-5 0,5-3 0 0,-3 2-3 15,4 0-4-15,-3 1 5 0,-1 0 0 16,0 2 2-16,-1 0-1 0,-4 2 0 0,1 0-3 16,0 1 5-16,-2 2 8 0,-2 1 3 0,-2 3 6 0,0 0 1 15,-2 3-7-15,-2 1-2 0,0 0-6 16,-1 0-5-16,3 1 2 0,-2 0-8 0,0 2 3 15,2 1-1-15,0 3 1 0,1 0 4 16,-1 1-1-16,1 3-1 0,0-3-5 0,0 2 4 0,0 0 0 16,0 0 2-16,-1 1 5 0,2-3-6 0,0 2 2 15,3-3 0-15,-2-2 4 0,1 2 5 16,1-5 7-16,2 0 5 0,0-2-3 0,1-2 5 16,4-3-4-16,1 0-3 0,3-6 2 0,-1 1-10 15,0-3-2-15,1 0-1 0,-3-1-2 0,0 0 3 16,-1-1 1-16,-1-1-1 0,-4 2-5 15,0 0 2-15,-1 1 1 0,-2 2 7 0,0 2 12 16,-3 3-6-16,1 1-1 0,0 2-8 0,-5 2-9 16,2 0 3-16,1 1-3 0,-2 0-2 15,3 0-2-15,-4 1 0 0,2 0 0 0,2 1 0 16,0 2 7-16,1-1-7 0,1 2 1 0,0 0-3 16,-1 3-4-16,3 0 7 0,-3 0 0 15,1-1-1-15,0 0 1 0,0 0-1 0,2 0 0 16,-1-1 1-16,2-1 4 0,-3-2-3 0,2-1 3 15,-3 1-1-15,2-3-9 0,-1 1 10 0,1-1-1 16,-1 0 1-16,-2-1 5 0,2 0-6 16,-3-1 1-16,3 0 0 0,-3 1 3 0,2-1-4 15,0 0 0-15,2-1-1 0,-1-1-9 0,0 1 9 16,3-1-3-16,-3 1 1 0,1 2 4 0,1 0-5 16,-6 0-1-16,2 0 0 0,0 1 2 0,-3 0-3 15,0 0 2-15,1 1-4 0,-2-1-5 0,0 1 2 16,1 0-12-16,-1 3-12 0,1 0-15 15,-1 0-42-15,-1 3-55 0,1-2-115 0,-3 1-374 16,1 0-1076-16</inkml:trace>
  <inkml:trace contextRef="#ctx0" brushRef="#br1" timeOffset="541529.7405">29831 14100 1 0,'0'-2'0'0,"0"2"0"15,1-1 0-15,-1 0 0 0,0 2 0 16,0-1 0-16,-1 1 0 0,1-1 0 0,0 0 0 16,-1 2 0-16,1 0 0 0,-1-1 0 0,1 1 0 15,0-1 0-15,-1 0 0 0,2 1 0 16,-1 0 0-16,0 0 68 0,0-1 149 0,0 1-19 16,-1 2-24-16,1-2-22 0,0 4-24 0,-4-2-16 15,2 2-5-15,2 1-9 0,-2 1-7 0,-2 0-13 16,2 0-17-16,0 3-16 0,1-2-10 0,-2 2-8 15,-2 0-9-15,3 1 1 0,-1 1-3 0,-3-2 4 16,4 3 7-16,-1 0-1 0,-2 0-10 16,3 0-25-16,-1 2-37 0,-2 1-62 0,3-1-64 15,-2 1-78-15,-1 2-135 0,3-3-193 0,0 0 393 16</inkml:trace>
  <inkml:trace contextRef="#ctx0" brushRef="#br1" timeOffset="541712.2563">29753 14618 1 0,'2'2'0'0,"0"2"0"0,-1 1 0 0,0-2 136 0,1 2 44 16,0-1-27-16,3 0-19 0,-3 3-21 15,0-1-15-15,3 2-13 0,-2 2-14 16,0 0-7-16,3-2-7 0,-3 2-11 0,3 1-4 0,-2 1-6 16,0 0-1-16,0 3 4 0,-2 1-8 0,-1 0-21 15,2 2-54-15,-3 2-92 0,0 2-133 16,-2 3-225-16,1-1 107 0</inkml:trace>
  <inkml:trace contextRef="#ctx0" brushRef="#br1" timeOffset="541898.3842">29812 15174 1 0,'0'8'0'0,"0"1"0"0,-2 7 0 15,-2-3 170-15,0 1 32 0,0 0-33 0,-3-1-27 16,5 0-13-16,-2 0-25 0,0 1-23 0,2 0-13 15,1 1-15-15,-4 0-6 0,4 1-13 16,-1-2-7-16,0-1-2 0,0-1-9 0,-1 0 3 16,1 3-23-16,1 2-43 0,-1-3-106 0,1 4-280 15,-1-1-216-15</inkml:trace>
  <inkml:trace contextRef="#ctx0" brushRef="#br1" timeOffset="542080.0954">29773 15933 1 0,'0'9'0'0,"0"1"0"0,-1 4 0 16,1-1 19-16,0 2 154 0,0-3-35 0,0 5-58 16,-2 2-32-16,-2 1-8 0,-1 1-13 0,3 2-27 15,-4 3-49-15,3 1-90 0,-4 0-198 16,4-1 337-16</inkml:trace>
  <inkml:trace contextRef="#ctx0" brushRef="#br1" timeOffset="544464.3355">29920 14203 1 0,'0'0'0'15,"0"-3"0"-15,0-2 0 0,0 3 0 0,0 0 10 16,-3 0 133-16,1 0-14 0,1 1-5 0,0-2-2 16,1 2-16-16,-1-2 4 0,0 1-4 0,0 1-6 15,0 0-6-15,-1 1-8 0,0 0-7 0,2-1-8 16,-1 1-6-16,1 0-6 0,0 0-8 15,-1 0-3-15,1 0-4 0,-1-4-6 0,0 4-10 16,1 0-2-16,-1 0-6 0,-3 0-1 0,3 0 9 16,0-1 11-16,-1 1 16 0,-5 0 14 0,5 0 7 15,0-1-2-15,-4 1-5 0,3 0-4 16,-2 0-7-16,-1 1-3 0,-2 0-6 0,-2 0-5 16,5 3-3-16,-4-2-3 0,0 1-3 15,1 3-8-15,-4-2-3 0,2 1-3 0,1-2-1 16,-1 1 4-16,-1 1 0 0,2 0 4 0,-1 1 0 15,0 2 1-15,3-2 4 0,-4-1 0 0,3 1-1 16,-1 1-1-16,0 0-5 0,0-1-2 0,0 0-5 16,-1-2 1-16,1 3-1 0,-2 0 1 15,0 3-1-15,1 1 0 0,-2 0 6 0,1-3-2 16,-4 1 4-16,3 0-1 0,1 1-5 0,-2-2 0 16,-1 2-4-16,1-3-1 0,1 3-2 0,0 1 0 15,-5-2 0-15,2 6-2 0,-2-3 1 0,-2 1-1 16,1 1 0-16,2-3 3 0,-1 3-7 15,-1-1 2-15,5 1-2 0,-6 2-1 0,6-3 1 16,-4 3 1-16,6-5-2 0,-2 3-1 0,0-3 1 16,-1 1-3-16,2-1 2 0,1 0 2 0,-3 1-4 15,4 0 0-15,0-1-2 0,-2 2-2 0,0-1 4 16,2 1 0-16,-2-1 3 0,0 3-6 16,-1-2 2-16,1 0 1 0,4 0-1 0,-5-1 5 15,6 1-1-15,-1 0-1 0,0 0-3 0,-3 0 0 16,0 1 1-16,-2 3-1 0,2-3 4 0,1 4-5 15,-4-2 0-15,3 0-4 0,-1 0 1 16,-2 0 6-16,2 0-5 0,0 1 3 0,2 0-1 16,0-2-5-16,-1 0 6 0,2-2-1 0,0-1 3 15,-1 3 2-15,2-2-5 0,1 0-1 16,0-1 1-16,-2 1 0 0,4-3 0 0,-3 3 0 0,0-2-2 16,1 2-1-16,1-2 3 0,-2 3 0 15,-1-2 3-15,1 3 3 0,2-3-8 0,-2 3 2 16,-1 0-3-16,0 1 2 0,1 0 1 0,1 2 0 15,-1-3 0-15,-2 2-8 0,0 0 8 16,0-1-1-16,-1 0 1 0,0 3 4 0,-2-2-5 16,1-2 0-16,2 0 2 0,-2-1 1 15,2-1 1-15,3-3 2 0,0 1-2 0,-2-3-5 16,3 3 4-16,-2-3-2 0,1 2 3 0,-2-1 3 16,1-1-5-16,3 2 2 0,-2-3-2 0,-2 2-1 15,5 0 0-15,-3-1 1 0,2 1-1 0,-1 0-2 16,-4-1 4-16,4 3-1 0,-3-2 3 15,2 2 3-15,-2-2-9 0,1-1 0 0,1 4-7 16,-3-2 3-16,0 2 4 0,2-2 2 0,-3 1 5 16,-1-1-6-16,2 1 2 0,0 0-3 0,-1 0 2 15,-2 2 6-15,3-4-5 0,-2 4 2 0,2-5-2 16,-1 1 0-16,2 2 1 0,3-4 1 16,-2 4-2-16,0-3-6 0,-1 2 3 0,-1 3-1 15,1-3 5-15,-3 4 0 0,-2 0-3 0,-2-1 3 16,4 2-3-16,-5-1 1 0,6 1 4 15,1-3-4-15,-1 2 3 0,1 0-6 0,1 1 3 16,-2 5-2-16,0-2 2 0,-5 2 5 0,2-2-5 16,-4-2 1-16,6 0-2 0,1-3-1 0,1 0 2 15,0-1-1-15,1 2 1 0,0 0 0 16,3-3-1-16,0 1 0 0,-2-3-1 0,0 0 2 16,2 2-2-16,-2 0 5 0,-1 1-3 0,1-4-2 15,0 2 6-15,2-2-6 0,0 0 2 0,1 1 2 16,-4-1-2-16,3-1-1 0,-2 0 1 0,2 0 2 15,-1 0-2-15,1 0 4 0,-1 0-3 0,1 0-3 16,0-1 5-16,-4-1-5 0,3 3 5 16,3-3-2-16,-3-2-2 0,1 2 3 0,0-1-2 15,-2 2 3-15,4-1-4 0,-3-1 4 0,2-1-3 16,-2 2-5-16,-1 1 10 0,1 0-5 16,-4-1 3-16,2 1 0 0,-2 0-4 0,-3 0-4 15,3 0-2-15,-2-2 5 0,0 5-5 0,-1-1 7 16,0-2-1-16,-1 3-3 0,-2 1 14 0,1-2-14 15,-4 3 6-15,0 1 1 0,2 0-9 16,0-2 11-16,2 0-8 0,-3-4 5 0,2 1-5 16,2-2 3-16,1 1 4 0,1-1-6 0,1 0 6 15,1-2-8-15,1 1 4 0,1 2 2 16,-2-3-6-16,1 3 4 0,1-1-7 0,0 0 4 16,-2 2 1-16,-1-1 1 0,-3 1 2 0,0 1-4 15,-1-2 5-15,2 1-6 0,0-1 4 0,-2 1 2 16,3 0-11-16,-3-1 12 0,-2 2-4 0,-2-1-2 15,-5 0 6-15,-2 3-2 0,2-3 0 0,0-1 1 16,5-1 1-16,0 0-6 0,5-2 3 16,-1 1 3-16,2 0-7 0,2-1 5 0,0 0-3 15,-1 0-3-15,4-2 7 0,3 1 0 0,-1-1 0 16,2-1-3-16,1 0 6 0,0 0-7 0,1 0 4 16,1-1 7-16,1 1-3 0,-1 0 3 15,1-2-5-15,0-1 0 0,-2 2-1 0,0-2 0 16,-1-1 2-16,1 0-3 0,-4-3-3 0,3-1 0 15,-3-2 0-15,-2 1 6 0,0 0-6 16,-1 2 5-16,2-2-6 0,-5 3-2 0,4 0 4 16,2 1-5-16,1 3 7 0,-2-1-2 0,3 1-3 15,0-1 0-15,3 2-2 0,-2 0 5 0,3 1-7 16,-2 0 5-16,3 0 0 0,-1-1-8 16,1 1 12-16,0 0-11 0,1-1-12 0,-1 1-15 15,2 1-26-15,0 0-17 0,2 0-25 0,6 3-35 16,5-3-81-16,7-2-272 0,12-6-1232 0</inkml:trace>
  <inkml:trace contextRef="#ctx0" brushRef="#br1" timeOffset="546343.7114">29935 14301 1 0,'-1'0'0'0,"-2"-1"0"0,0-1 331 0,1 1-48 15,2 1-77-15,2-1-52 0,-2 0-32 0,2 0-19 16,-2 1-3-16,0-1 1 0,1-2 2 16,0 2 3-16,-1 0-7 0,2 1-10 0,-1-2-16 15,3-1-6-15,-2 0-7 0,1-1-2 0,-2 2-2 16,6-2-5-16,-4 0-4 0,3 1-3 0,-1-2-3 16,2 0-2-16,0 0-2 0,-1 0-1 15,2 2-7-15,0-1-1 0,1 0-4 0,2-1-3 16,0 1 3-16,-2-1-2 0,3 0 2 0,0 0-2 15,0 2-3-15,3-2 0 16,0 3-2-16,3-1 4 0,0-1-1 0,2 3 0 0,1-2-2 0,2 2-5 16,-2 1 2-16,0 1-3 0,3 1 2 15,-6 0-3-15,1 2 0 0,2-1-1 0,-3 2 1 16,3 3 2-16,-2-3-2 0,-1 2 0 0,1-1-2 16,-4 1-3-16,3 0 2 0,-3 0 1 15,3 0 1-15,-3-1 0 0,-2 0 0 0,0 1-1 16,3-1 1-16,-3 1-1 0,-1 1-2 15,2-2 1-15,-1 2-1 0,0 0-1 0,5 1 4 16,-4-1-4-16,5 3 3 0,-3-2 0 0,0 0-3 0,2-1 0 16,-1 1-2-16,-2 2 1 0,2-2-2 15,-3 3 3-15,2-3-3 0,-4 2-1 0,-1 0 3 16,0 1-4-16,-1 1 3 0,1-2 2 0,-2 2-3 16,1-2 1-16,0 3 0 0,0 0 0 15,-1-2 1-15,2 2 0 0,-1-2 0 0,0 0-1 16,1 0 2-16,4 0-2 0,-5 0 2 0,2 1 2 15,-1 0-1-15,0 1 0 0,-1 2-1 0,-1-4-2 16,0 3 2-16,2-1-1 0,-2 0 2 16,0-3-3-16,-2 3 2 0,2-3-3 0,1 2 3 15,0 1 1-15,-1-2-4 0,-1 2 3 0,2-1-2 16,-1 1 2-16,-3 1 0 0,3 0 0 0,-2 1 0 16,2-1-8-16,0 0 6 0,-3 1-4 15,3 0 2-15,-2 0 7 0,-1 2-5 0,3-4 4 16,1 3-1-16,-2-2 0 0,0-1 1 0,0 1 0 15,0 2 1-15,0-2-6 0,1 1 7 0,-1 0-5 16,-2-1 0-16,3 2 4 0,-1-1-6 0,1 2 5 16,0 0-2-16,-1 0 1 0,-2 3 3 15,2-3-3-15,0 1 3 0,-3-1-6 0,3-2 4 16,0 0-4-16,3 1 0 0,-2-2 5 0,0 0-6 16,1 1 5-16,-1 0-4 0,1-1-1 0,1 2 5 15,-1 0-3-15,-3 0 4 0,7 1-5 16,-5-2 3-16,1 2-2 0,1 0-1 0,0 0 5 15,0 1-8-15,0 0 6 0,-1-1 1 0,1-1-4 16,0 0 7-16,-3 0-10 0,1-2 1 16,1 1-2-16,-1 1-1 0,-2-2 4 0,2 1 0 0,1 1 3 15,0-2-4-15,0 2 6 0,0 0-4 16,0-2-1-16,0 2 4 0,1 2-5 0,-1-2 3 16,0 0 0-16,5 3-2 0,-4 0 2 0,0-1-3 15,-1 1 4-15,1-2-4 0,-1 1 2 16,0 3 1-16,-1 2-2 0,3-4 7 0,-2 1-5 15,0-2 2-15,2-4 1 0,-1 3-7 0,2-1 4 16,1-2-3-16,-1 1 1 0,-2-1 0 0,-1 0 2 16,-1-4-1-16,2 2-4 0,-2-2 7 15,0 0-6-15,1 2 3 0,-1-3 4 0,0 4-10 16,-3-4 6-16,4 3-3 0,-1-2 1 0,1 1 1 16,1 0 1-16,-1 2 0 0,0-1-5 0,0 2 7 15,1 0-7-15,1-4 4 0,1 3 0 16,-1 0-8-16,0-1 7 0,-3-2-4 0,1 1 2 15,3-3 5-15,-3 5-3 0,3-1 2 0,3 4-4 16,-4 0-1-16,5-3 0 0,-4 0 1 0,5-1 5 16,-3 4-3-16,2-4 2 0,-3 1-3 0,1 0-2 15,0-3 6-15,1 2-3 0,-3-2 4 16,7-1-4-16,-5-1-3 0,1-1 4 0,1 0-1 16,-2-1 5-16,3-3-2 0,2 0 2 0,1-1-3 15,-2-1-1-15,2-2 6 0,-2 1-6 0,0-1 5 16,-1 1-4-16,-1 0-6 0,7-1 3 0,-4-1-3 15,2 1 5-15,0-1 2 0,-3 1-1 16,1 0-3-16,-4-1-1 16,0-3-1-16,-2 4-2 0,2 0 5 0,-1 0-2 0,0 4-5 15,0-6 4-15,0-1 1 0,-2 1 4 0,2-1 6 16,-2 2-4-16,0-1-3 0,-1 0 16 0,-4 1-21 16,-2-1 23-16,-2 0 0 0,5 1-19 0,-7 1 18 15,4 0-19-15,-5 0-1 0,-2-1 5 0,3-1 5 16,-3 1-6-16,3 1-1 0,-2 0-6 15,-1 1-2-15,1-1 5 0,-2 0 4 0,4 0 1 16,-2 1-7-16,2 0 3 0,-2-1-2 0,-2 0 0 16,2-1 10-16,-2 1-5 0,2 1 1 0,1-1-6 15,-2-1-4-15,2 1 4 0,-2-1 5 16,1 1 4-16,1 1-4 0,0 0 0 0,-2-2-7 16,0 2 4-16,1-3 6 0,-4 2-7 0,5 0-5 15,-2 0-27-15,-2 0-32 0,3-1-41 16,-5-2-72-16,2 2-212 0,0 1-793 0,-3-3-568 15</inkml:trace>
  <inkml:trace contextRef="#ctx0" brushRef="#br1" timeOffset="567254.1312">8185 8642 1 0,'-6'-4'0'0,"1"0"0"16,-2-1 0-16,7 3 0 0,5 2 0 16,-1-1 0-16,6 1 0 0</inkml:trace>
  <inkml:trace contextRef="#ctx0" brushRef="#br1" timeOffset="576456.1694">4297 6066 1 0,'0'-2'0'0,"-3"-2"0"0,2 1 0 15,-2-2 0-15,1 0 0 0,0 3 0 0,0-1 125 16,1-1 64-16,1-1-14 0,-2 0-10 0,1-1-15 15,0 0-14-15,1 0-1 0,0 0-5 16,-1-2 3-16,1 1 1 0,1 0-14 0,-1-2-7 16,1 3-13-16,0-1-22 0,1 0-14 0,-2 0-12 15,2 2-10-15,-1 0 0 0,2-1-2 0,-1 1-11 16,0 3 5-16,-1 0-4 0,-1-1-6 16,1 3 1-16,-1 0-15 0,0 0-6 0,0 0-4 15,0 0-5-15,0 2 2 0,0-2 0 0,2 1 3 16,1 0 1-16,-2 0 4 0,2 1 0 0,-2 0 1 15,1 1 5-15,1 2-1 0,1-2 1 16,-3 3 0-16,5-1 0 0,-3 2-3 0,3 2 1 16,-1-1-2-16,1 3-2 0,-1-2 0 0,3 3-1 15,0-1-1-15,0 2 3 0,-2 0-1 16,3 0-1-16,-2-1 3 0,-1 0-3 0,2-1 1 16,-1-1 1-16,1-1-3 0,-3-1 0 0,1-2 1 15,-1-1 0-15,1 0 0 0,-1-2 4 16,1 0 2-16,-3 0 3 0,1-1 5 0,-1 0 4 15,-1-2 8-15,3 0 9 0,-2 0 11 0,2-3 6 16,4-2 4-16,0-2-5 0,2-6-9 0,4-2-6 16,2-9-15-16,2-3-5 0,5-5-6 0,-1-2-7 15,1 0 2-15,1 2 0 0,1-2 0 0,0 0 1 16,-2 0 0-16,-2 0-1 0,1 3 1 16,-4 1 1-16,-2 4-1 0,-1 1 1 0,-5 3 2 15,-1 1-2-15,0 4 3 0,-4 2-1 16,2 2 1-16,-4 3 0 0,-2 1 0 0,2 3-3 0,-4 0 1 15,1 3 0-15,-1-1-2 0,0 3-2 16,0 1-1-16,0 0-7 0,-1 0-1 0,1 0-3 16,0 0-4-16,0 1-4 0,0-1-6 0,0 1-2 15,0 2 5-15,0 0 4 0,0 4 7 16,0 3 1-16,0 2-7 0,0 5-11 0,-5-3-12 16,2 5-17-16,0 1-22 0,-6 1-31 0,1 3-56 15,-2 1-101-15,0 3-112 0,-1-1-192 16,0-1-278-16,0 0 225 0</inkml:trace>
  <inkml:trace contextRef="#ctx0" brushRef="#br1" timeOffset="576836.744">4311 6340 1 0,'-4'-2'229'16,"-1"0"211"-16,0-1-59 0,1 2-54 0,4 1-54 15,0 0-63-15,0 0-52 16,0 0-47-16,1 1-46 0,-1-1-51 0,0 0-51 0,1 1-7 16,1 1 5-16,3 3 16 0,0 0 28 0,3-1-1 15,3 6 1-15,3-3-5 0,0 1 7 0,4 0 4 16,1-2 6-16,3-2 13 0,2-2 11 0,3-3 10 16,3-4 7-16,1-4 5 0,3-5 2 15,5-5 1-15,3-7-4 0,4-4-6 16,5-7-9-16,0-2-6 0,3-3-4 0,-2-3-5 15,-1-2-7-15,0 1-4 0,-2 0-5 0,-6 3 0 16,-2 6-2-16,-3 4-5 0,-8 5 0 0,-5 4-3 16,-7 5 5-16,-3 6 6 0,-8 2 11 0,-1 6 14 15,-5 1 2-15,-1 2 0 0,0 2-5 0,0 0-12 16,0 0-6-16,-1-2-4 0,-1 2-6 16,1 2-5-16,0-2-6 0,-1 0-10 0,2 0-11 15,0 0-2-15,-1 3-3 0,-1 3-12 16,1 6-34-16,-1 0-79 0,1 3-139 0,2 1-270 15,4-1-966-15</inkml:trace>
  <inkml:trace contextRef="#ctx0" brushRef="#br1" timeOffset="578116.3395">18660 4999 332 0,'-4'-7'399'0,"2"-3"-29"16,-3-2-85-16,0 2-54 0,3 0-38 0,2 2-41 16,0 1-20-16,0-1-15 0,0 2-19 0,0 1-19 15,0 2-20-15,2 1-13 0,-2 1-10 16,1 2-7-16,-1-1-6 0,0 0-2 15,0 0-7-15,0 2-1 0,0-2-4 0,0 1-6 0,0-1-1 16,0 0-8-16,-1 0-3 0,1 2-5 16,0-1-2-16,0 2 4 0,0 1 13 0,1 1 7 15,3 2 6-15,-2 3 2 0,1 1-9 0,1 0-2 16,-1 1-1-16,0-1-3 0,2 0 1 0,0 0 1 16,1-2-2-16,-1 1 1 0,1-2 2 0,0-2 4 15,1 1 12-15,4-5 23 0,1 0 12 0,5-4 10 16,4-5 2-16,7-4-17 0,6-5-6 0,7-7-12 15,4-2-10-15,2-5-4 0,2-2-1 16,2-1 0-16,0-2-2 0,-1-2-5 16,-4 3-3-16,-3 3-4 0,-4 1-2 0,-4 5 4 0,-5 3 1 15,-9 7 3-15,-3 1 3 0,-6 5 3 16,-6 2 3-16,-2 2 2 0,-3 2 3 0,0-1 0 16,-1 2-4-16,0 1-2 15,0 0-4-15,0 0-6 0,-1 1-1 0,1 0-2 0,-1 0-4 0,1 1-4 16,0-1-4-16,0 0-8 0,0 0-13 15,-2 0-16-15,1 2-7 0,-1 3-24 0,-2 4-40 16,-1 6-75-16,-1 3-151 0,-4 2-247 0,0 4-884 16</inkml:trace>
  <inkml:trace contextRef="#ctx0" brushRef="#br1" timeOffset="578564.5478">18763 5282 543 0,'-5'0'351'0,"-1"-3"31"16,-2 2-61-16,7 2-50 0,1 1-89 16,1-1-84-16,-1-1-64 0,0 0-12 15,0 0-7-15,0 0-4 0,0 2-1 0,0-1-7 16,0 0-7-16,0-1-9 0,0 3-11 0,0-2 11 15,3 1 10-15,1 2 9 0,1 2 14 0,0-1-4 16,1 1 2-16,3 1 7 0,1-3 10 0,0 1 12 16,3-2 17-16,4 1 13 0,2-4 14 0,4-4 0 15,7-1-11-15,5-4-13 0,5-6-17 16,5-3-11-16,2-1-7 0,1-3-4 0,-2 0-5 16,-2 0-4-16,-2 3-3 0,-2-1 1 0,1 2 5 15,-2 2 3-15,-3-1 1 0,-8 1-2 16,0 4-4-16,-8 0-2 0,-3 1 5 0,-4 0 0 15,-1 3 4-15,-3 2 2 0,-4 1 2 0,-3-1 0 0,0 3 0 16,-1-1-2-16,-1 1-9 0,1 0 1 16,-2-2-4-16,0 2-3 0,1-1 1 0,-2-1-7 15,1 1-1-15,1 2-2 0,-1 0-1 0,1 1-4 16,0-1-3-16,0 2-6 0,0-1-13 16,0 2-18-16,1 1-14 0,2 0-35 0,3 4-89 15,1 5-223-15,6 6-781 0,2 3-356 0</inkml:trace>
  <inkml:trace contextRef="#ctx0" brushRef="#br1" timeOffset="585014.8256">5174 4877 1 0,'2'1'0'0,"-2"-2"0"0,1 1 0 16,0 0 0-16,-1-2 0 0,0 2 0 16,1 0 0-16,0 0 72 0,2-1 57 0,0 0-23 15,-1 0-23-15,4 0-8 0,-1 1-1 0,4-1 4 16,-3-1 0-16,4 0-7 0,-3 0-8 0,3 0-9 16,1 0 1-16,-1-1-2 0,0 1-3 15,3 1-2-15,-2 0-6 0,1-2-8 0,0 3-6 16,-1-1-5-16,4 0-5 0,0 0-3 0,1-1-1 15,1 0-2-15,2 2-2 0,2-1 2 16,0-1 3-16,5 1 3 0,-2-2 7 0,5-1 8 16,0 2 4-16,1-3 2 0,1 0 5 0,1-2-7 15,1 0-4-15,4 3-2 0,-4-1-5 0,1-1-1 16,1-1-1-16,-3 1-2 0,5 1-1 0,-1-1-2 16,3-1 0-16,0 2 0 0,0-1-5 15,-2 0-2-15,0-2 0 0,1 4 1 0,-1-2 2 0,1-1 0 16,0 0-2-16,-2 1-5 0,-1 1 5 15,1 0 3-15,-1 1 1 0,5-1 3 0,-1 1-8 16,-3 2-4-16,1-1-2 0,-1 0 0 0,0 2 0 16,2-1 1-16,-2-2 0 0,1 1 0 15,1 0 0-15,-4 0 0 0,-4 1-1 0,1-1-3 16,1 2 0-16,-1-2 0 0,0 1-1 0,2-2 2 16,0 3-1-16,-2-2-1 0,-1 2 2 15,1 0 1-15,0-1 4 0,1-1 3 0,-1 1 1 16,-1-3-2-16,1 1-2 0,-3-3-1 0,-1 3-1 15,-2-1 0-15,3-1-1 0,-2 0-2 0,2 3-1 16,-1-1 2-16,-3 0-1 0,2 3 4 16,-2-3 14-16,4 1-1 0,-2 0 1 0,7-1 3 15,-2 1-10-15,0-1 0 0,1 2-1 0,-1-1-5 16,-2 1-4-16,-5-1 1 0,-1 0 1 16,-4-1-3-16,1 0 5 0,-2 1-5 0,-5-1 1 0,2 2 3 15,-5-1 0-15,-1-1 4 0,-4 0 5 0,2 3 8 16,-4 0 9-16,-2-2 8 0,0 0 6 15,0-2-5-15,-1-1-2 0,0 2-15 0,0-2-21 16,-1 0-19-16,-1 2-35 0,-1-3-35 0,-3 1-42 16,2 1-54-16,-3 1-88 0,-2-2-143 15,-2 2-318-15,0 0-68 0</inkml:trace>
  <inkml:trace contextRef="#ctx0" brushRef="#br1" timeOffset="585240.8898">7746 4355 279 0,'0'-7'534'0,"-2"-3"-97"0,4-4-144 16,2 1-89-16,4 4-72 0,1 1-56 16,1 0-37-16,1 6-22 0,2-1-10 0,5 2-3 15,-1 5-2-15,-2 1 2 0,1 1 1 0,-2 6-1 16,2 3 3-16,-3 2-4 0,-2 1 2 0,0 6 4 16,-2 2 2-16,-2 2 12 0,-5 1 6 0,-2 2 11 15,-6-2 0-15,0 2 3 0,-9-4 11 16,-4 3 5-16,-2 1 6 0,-5 3-13 0,-5-4-32 15,2 0-38-15,-4-1-58 0,-3-1-95 0,-2-1-174 16,-5 4-584-16,-5-4-28 0</inkml:trace>
  <inkml:trace contextRef="#ctx0" brushRef="#br1" timeOffset="585847.6028">4934 4693 252 0,'4'-7'518'15,"2"-5"-68"-15,-4-1-158 0,1 4-61 0,-2 2-56 16,0 1-37-16,-1 3-12 0,-1 2-39 15,0 1-52-15,-1 1-53 0,2 0-75 0,-1 4 12 16,-1 3 22-16,-3 3 49 0,-4 9 58 0,-4 3-12 16,-4 5-6-16,-3 7-11 0,0 3 2 15,1 4-3-15,-4 2-4 0,6-1-3 0,-1-3-6 0,4-4-2 16,6-5-1-16,2-6-1 0,4-7-4 0,5-2 6 16,4-3 7-16,4-2 16 0,9 0 25 15,4-4 10-15,12-2 6 0,8-8-2 16,12 0-15-16,5-4-16 0,7-4-57 0,5 1-83 0,1-3-141 15,5-1-285-15,3 1-928 0</inkml:trace>
  <inkml:trace contextRef="#ctx0" brushRef="#br1" timeOffset="587065.5059">16500 3623 1 0,'-1'0'0'0,"0"0"0"0,-2 0 0 0,-2 1 0 16,2 2 0-16,0-2 0 0,-3 2 0 0,0 0 0 16,2 0 61-16,1-1 35 0,2 1-27 15,1-2-22-15,1 1-2 0,0 1 19 0,0-1 25 16,1 0 23-16,1 2 23 0,1-2 16 0,-2 1 12 15,5-2-2-15,2 1-11 0,-3 1-23 0,8 0-25 16,-1-2-24-16,0 1-21 0,7-1-12 0,-1 0-11 16,2 0-5-16,1 0-3 15,4 0 4-15,-3-1-4 0,4 2-3 0,2-1 6 0,0-1 7 16,7 0 8-16,5 0 4 0,1-1-7 0,4 1-8 16,-1 1-8-16,3-1 0 0,4 1 5 15,0-1-2-15,5 0 0 0,2 0-3 0,-1 2-2 16,6-2-2-16,2 0-3 0,-1 0-2 15,0 0-6-15,-1 0-2 0,0 0-1 0,1 0-2 16,-2 0 1-16,2 0 0 0,0 0 0 0,5 0 3 0,-4 0 2 16,6-2 1-16,4 1 2 0,-2-2 1 15,-1 0-5-15,5-2 2 0,0-1-1 0,0 3 0 16,-1-2-3-16,0 0 5 0,-1-1-1 0,-1-1-1 16,-4 1 3-16,-5 1-4 0,1-1 4 0,-6 1-4 15,-2-2-2-15,-2 2 2 0,-5 0-6 0,0-1 3 16,-5 4 0-16,-2-2 0 0,-5 1-1 15,-2-1 0-15,-6 0 1 0,-4 2-1 0,-6-2 3 16,-6 2 0-16,-1 0-3 0,-2-1 6 16,-2 1 0-16,-4 0 2 0,-2-1 7 0,0 3 3 15,-3-1 9-15,-2 1 9 0,0-1 5 0,-2 1-12 16,0 0-27-16,-1-1-39 0,1-2-47 0,-3-1-39 16,-2 2-39-16,-4 0-46 0,-2-1-66 0,-3 1-116 15,-1 0-327-15,2-2-317 0</inkml:trace>
  <inkml:trace contextRef="#ctx0" brushRef="#br1" timeOffset="587299.7671">19655 3374 953 0,'7'-7'334'0,"5"-5"-75"0,3 1-103 0,-1 1-43 16,2 2-27-16,0 2-22 0,-1 3-24 0,-2 2-21 15,4 2-11-15,-4 2-3 0,2 3-2 0,1 3 0 16,-2 2 1-16,0 6-5 0,-3 2 0 15,-2 4 4-15,-4 3 4 0,-1 4 15 0,-6 2 8 16,-4 5 6-16,-5 2-3 0,-9 4 6 0,-6 0-1 16,-7-2-2-16,-4-2 0 0,-6-3-18 0,-1-4-8 15,-5-3-11-15,-1-2-13 0,2-6-18 16,-2-2-48-16,-1-1-83 0,-6-4-116 0,-2-2-282 16,-6 0-661-16</inkml:trace>
  <inkml:trace contextRef="#ctx0" brushRef="#br1" timeOffset="588039.1366">17295 3093 1 0,'-3'-6'4'0,"1"-3"265"16,-1-3-120-16,-2 4-79 0,3 3-4 16,-2 1 4-16,-2-1-22 0,-3 3-13 0,4-1-16 15,-5 2-17-15,0 2-3 0,-6 1-1 0,2 2 2 16,-3 3 3-16,-4 2 9 0,1 0 4 0,-3 3 5 15,-3 1 6-15,5 4-2 0,-4 3 8 16,-2 0 9-16,-3 6 5 0,-1-1-2 16,-1 4-2-16,-2 5-15 0,-3 1-9 0,-4 5 2 15,1 4-6-15,0-1 5 0,1-1-3 0,8-5-5 0,4-5-3 16,3-3-1-16,2-2 8 0,-1-1 14 16,-2-1 14-16,6 0-3 0,4-4-5 15,0-1-12-15,8-5-15 0,0-1 1 0,4-5 3 16,1 0 1-16,4 0 4 0,1 0 10 0,4 3 23 15,-1-3 19-15,9 0 16 0,5 1 16 0,6-3-9 16,7 0-6-16,9 0-12 0,4-1-24 0,3 0-14 16,5 0-13-16,4 2-5 0,0-3-2 0,-3 4-4 15,-1 0-2-15,0-4 0 0,-2 1-3 16,-6-4 6-16,0 2 1 0,-4-2 0 0,-2 1 2 16,-1-2 2-16,-6 0-2 0,-3-1 1 0,-5-1 0 15,-6 0-3-15,-1 1 8 0,-7-2 9 0,-2 1 10 16,0-1 15-16,-5 1 13 0,-3-1 14 15,-1 2 5-15,0 0 2 0,-1 0-13 0,1 0-15 0,0 0-12 16,0 2-15-16,-2-2-6 0,1 0-9 16,1 1-8-16,-1-4-7 0,1 3-12 0,-1 2-29 15,1-2-61-15,0 1-87 0,-1 1-62 0,-2 3-134 16,-1 3-364-16,2 4-712 0</inkml:trace>
  <inkml:trace contextRef="#ctx0" brushRef="#br1" timeOffset="594303.8631">8247 6172 1 0,'-1'0'0'0,"0"-1"40"0,-1-2 258 0,-1 3-35 16,3 0-48-16,-1 0-44 0,1 0-23 16,-2-1-19-16,4 1-15 0,-2 0-12 0,0 0-16 15,1 1-14-15,-1-1-14 0,0 0-13 0,0 0-14 16,0 0-12-16,0 0-14 0,0 3-13 0,0-2-10 15,-1-1-9-15,1 1-10 0,-2-1-8 16,2 2 11-16,-1 1 14 0,1 0 13 0,0 0 16 16,0 2-3-16,0-1-1 0,0 0-1 0,1-1 0 15,1 0-4-15,-1 0-7 0,2 0-9 0,-2 0-12 16,0 1-25-16,1 1-42 0,-2-1-69 16,2-1-105-16,1 2-163 0,-2 0-132 0,0 1 564 15</inkml:trace>
  <inkml:trace contextRef="#ctx0" brushRef="#br1" timeOffset="595683.2456">16322 6770 1 0,'-1'0'0'0,"-2"0"0"16,2 0 0-16,0 0 0 0,1 0 0 0,0 1 0 16,0-2 0-16,0 1 0 0,0 0 0 0,1-2 0 15,-1 2 0-15,0 0 0 0,0 0 0 0,0 0 0 16,0 0 0-16,0 0 0 0,0 0 0 16,0 0 0-16,0 0 0 0,0 0 0 0,-1 0 0 0,1-1 0 15</inkml:trace>
  <inkml:trace contextRef="#ctx0" brushRef="#br1" timeOffset="604475.8711">15908 4354 1 0,'-3'-1'0'0,"-3"-2"0"0,3 1 92 0,-3-1 188 16,4 1-40-16,0-2-26 0,1 2-34 0,1-1-21 15,-1 1-22-15,1 1-29 0,0 0-13 0,1 1-21 16,-1-1-19-16,0 1-17 0,1 1-16 0,0-1-10 16,-1 0-7-16,0 1 1 0,0-1-8 15,0 0-1-15,0 0-3 0,0 0-7 0,0 1 1 16,1-1-1-16,-1 2 2 0,0 0 6 0,1-2 7 15,0 1 7-15,3 0 2 0,0 0 4 0,-1 2-2 16,5-2-1-16,-1 1 4 0,2-1-3 0,-3 1 10 16,5-2 2-16,3 0 3 0,0 0 4 15,-2 0-5-15,6-2-1 0,0 1-2 0,-2 0 2 16,4 0-5-16,0-1 1 0,5 0 6 0,-4 0-8 16,2 1 6-16,0-3-1 0,2 3-9 15,-3 0-1-15,3 0-5 0,1 0-2 0,1 1-2 16,0-1 0-16,3 1-1 0,0 1-2 0,3-1 1 15,2 1-5-15,1 0 5 0,2 1 1 16,4 2-2-16,1-2 4 0,0 1-1 0,-1-1 0 16,0-1 2-16,6 0 2 0,-1-1 1 0,1 0-2 15,2 0 0-15,0 0-3 0,1 0 2 16,1-1 3-16,1 0-1 0,1 0 3 0,1-2-4 16,2 2-2-16,-2-1 0 0,3-2-2 0,-3 1 2 15,3-1-1-15,1 1 1 0,-4-1-6 0,4 0 0 16,1 1 5-16,-2-1-1 0,3 0 5 15,0 1-1-15,2-2-4 0,-1 0 0 0,2-1 0 16,-4 3 1-16,-1-2 0 0,0 0 1 0,-2 0 0 16,0-1 0-16,-4 0 2 0,-1 1-3 0,-3 1 4 15,1-1-1-15,-5-1 1 0,4 0 3 16,-6 0-5-16,2 1 1 0,-3 1-3 0,-3-1-3 16,-4 2 2-16,-2 0-2 0,-2 0 1 0,-3 0 2 15,-1 1 0-15,-2-1 0 0,-2 0 0 0,-1 1 2 16,-1 0-3-16,-1 0 3 0,-5 0-2 15,-1 1-3-15,-3 0 1 0,-3 0-2 0,-2 1-1 0,-5-1 5 16,0 2 5-16,-1-1 7 0,0 0 6 16,0 0 5-16,0-1-1 0,-1 1 1 0,1 0 0 15,0 0 0-15,0 0 2 0,0 0-4 0,-1-1-2 16,1 1-2-16,0 0 0 0,0 0-3 16,0 0 0-16,0-1-3 0,0 1-5 0,0 0-3 15,0-1-14-15,0 1-25 0,0-2-32 0,0 1-96 16,0-3-49-16,0 0-41 0,0 1-50 0,-3-1-25 15,1 3-173-15,-2 1-252 0,-1-1 335 0</inkml:trace>
  <inkml:trace contextRef="#ctx0" brushRef="#br1" timeOffset="604726.6754">18966 4042 43 0,'-7'-5'559'0,"-4"-3"-116"0,-1-4-73 0,5 5-68 15,6 1-70-15,-1 1-53 0,2 2-56 16,0 2-53-16,2 1-40 0,-1 1-30 0,3-1-8 15,2 2 5-15,7-1 4 0,5 0 2 0,4 3 2 16,8 1-5-16,3 3 5 0,1 4 0 16,1-2-1-16,2 5-1 0,-6 0-3 0,-1 4-2 15,-7 2-1-15,-2-1 2 0,-3 0 1 0,-5 1 8 16,-3-2 3-16,-3 3 4 0,-6 1 16 16,-1 2 14-16,-3 0 11 0,-5 2 10 0,-6 0-1 15,-3-1-7-15,-5 0-2 0,-4-2-4 0,-6 1-9 16,-2-2-5-16,-4-1-19 0,-2-1-38 0,-3 1-83 15,0-4-154-15,-2 3-437 0,0-1-867 16</inkml:trace>
  <inkml:trace contextRef="#ctx0" brushRef="#br1" timeOffset="606589.9245">8202 3121 1 0,'-4'-2'0'16,"1"0"0"-16,-4-1 120 0,4 1 133 0,0 0-51 15,-4 1-33-15,5-2-25 0,-4 2-6 16,4 0-6-16,-2-2-13 0,-2 2-8 0,3-1-15 16,-4-1-8-16,4-1-5 0,-3 2-3 0,3-1 2 15,-5-1 2-15,4 0 5 0,-3 0-4 0,-1 0-1 16,3 0-9-16,-3-1-12 0,-4 0-6 16,3 0-10-16,-1-1-6 0,-1 2-6 0,0-1-8 15,0 1-4-15,-4-1-5 0,3-1 2 0,-5 2-7 16,4-2 1-16,-6 0 0 0,4 0-3 0,-4 1 6 15,-2-1-2-15,2 0-2 0,-3-2-3 16,1 4-5-16,-4-3-1 0,2 0-1 0,-4 0 7 16,1-1-2-16,-1 2 2 0,-1-4 3 0,3 2-4 15,-2 0 10-15,1-3 1 0,-1 0-1 16,-1-3 6-16,-1 1-7 0,2-2 0 0,-3-2-4 16,-1 5-2-16,-5-5-4 0,4 0-1 0,0-1 2 15,-5-1-6-15,2 1 4 0,-5-2-2 0,1 1-1 16,-1 1 3-16,-1 1-1 0,0-1-1 0,0 0-1 15,-2 3 2-15,2-2-4 0,-3 0-1 16,1 0 1-16,2-2-2 0,-4 0 4 0,-2 0-4 16,-2 1 2-16,2 1-3 0,-1-2 2 0,-2-1 2 15,0 2-2-15,0 1 6 0,4-2-5 0,0 2-2 16,-2-1 0-16,3 1-5 0,-4-1 6 0,0 2-1 16,4 0 0-16,-4 1 0 0,2-1 0 15,-2 4 2-15,1-2 0 0,1 1 5 0,5-1-6 16,1-1 0-16,2 3 1 0,3 1-3 0,0 0 6 15,5 2-2-15,1-1-4 0,1 2 4 16,3-1-5-16,2 3 1 0,0-1 4 0,5 0-6 16,-1 0 7-16,5 1-3 0,0 2 1 0,2-1 2 15,2 3 0-15,2 0 2 0,0-5-1 0,0 4 7 16,4 1-8-16,1 1 0 0,2 0-1 0,2 3-13 16,0-2-5-16,0-1-18 0,0 2-15 15,1 1 6-15,2 4 12 0,1 6 15 0,-1 1 17 16,6 8 3-16,0 5-5 0,0 7 1 15,0-2 1-15,3 1-4 0,-2-1 6 0,-1-2-2 16,0 0-2-16,-2-3 2 0,2 1 1 0,-1-2 1 16,-3-1 0-16,0-1 5 0,-3 1-4 0,1-4 1 15,-2 0 5-15,-1-3-6 0,0-5 8 0,-3 1 0 16,1-5 3-16,1-1 11 0,-3-2-2 16,-1-3 4-16,1-1-4 0,-3 0-4 0,-3-3-7 15,0-2-7-15,-1-4-4 0,-4-5-9 0,0-4 2 16,-3-7-5-16,0-2 1 0,0-5 4 0,-2-2-1 15,1-1 5-15,-3 4 2 0,2 1-2 0,1 4 0 16,1 2-1-16,2 2 0 0,2 5-6 16,3 2 2-16,5 3-4 0,2 0-1 0,4 3 2 15,2 1-9-15,2-3-3 0,5 1-1 0,1-4 1 16,5 1 7-16,6-4 2 0,2 5 4 16,4-1 2-16,1 3 4 0,4 4 2 0,0-4 0 15,3 5 2-15,4 1-1 0,5-2 5 0,5-2 0 16,3 1-15-16,5-3-96 0,8-5-268 0,5 0-1232 15</inkml:trace>
  <inkml:trace contextRef="#ctx0" brushRef="#br1" timeOffset="649122.5005">18 6297 1 0,'0'0'266'16,"0"0"80"-16,0 0-37 0,0 0-46 0,0 0-17 15,0 0-26-15,0 0-15 0,0 0-18 16,0 0-31-16,0 0-22 0,0 0-27 0,-18-20-16 16,18 20-10-16,0 0-16 0,0 0-8 0,0 0-13 15,0-27-9-15,0 27-3 0,0 0-4 0,0 0-4 16,0-30-4-16,0 30-1 0,0 0-8 15,0-27-4-15,0 27-3 0,0 0-4 0,11-27 3 16,-11 27 0-16,0 0-1 0,25-24 0 0,-25 24 2 16,0 0 1-16,36-14 0 0,-36 14 10 0,27-3-39 15,-9 6 0-15,12 5 2 0,1 6-10 16,-2 2 42-16,-1 6-1 0,-5 2-3 0,-2 2 4 16,-1 3 2-16,-9-4 2 0,0 1 2 0,-1-3 3 15,-1-1-9-15,-3-2-2 0,-2-3-3 16,-1-1-5-16,3-5 7 0,-4-2 3 0,-2-2 6 15,1-2 17-15,-1-3 18 0,0 0 19 0,1-2 14 16,-2 0-10-16,0-3-23 0,-1 0-25 0,-4-2-22 16,3-1-14-16,-4-2 12 0,3-1-2 15,-5-3-1-15,5-1 5 0,-4-1-7 0,2-1 1 16,2-2-1-16,1-1 4 0,-2-1-7 0,3 1 0 16,-4-3 0-16,6 0-6 0,0 2 7 0,6-2 1 15,-4 1-3-15,4 2 3 0,-2-1-3 0,4 4-1 16,0-1-2-16,-2 3-2 0,4 0-5 15,-2 3 0-15,3 3 0 0,-2 3-5 0,3-1 12 16,0 5 2-16,2 1 3 0,0 4 12 0,1 0-8 16,0 2 2-16,2 3 0 0,-2 1-3 15,3 3 5-15,-1 1 0 0,-3 1 0 0,-2 3-2 16,3-2 1-16,-3 0 2 0,-3 1-3 0,-3-5 6 16,1-1-5-16,-1-2-1 0,-2-2 2 0,-4-3 3 15,1-3 14-15,0 0 10 0,-1-2 9 16,0-2-5-16,0-1-11 0,-1-2-9 0,0-2-12 15,-1-1 3-15,-4-1-5 0,4-3-1 0,-5-1-2 16,4-3-4-16,0-1 3 0,-2 0 1 0,3 2-1 16,0-2 2-16,2-1-2 0,-1 4-1 0,1-1-3 15,1-2 3-15,0 6-5 0,0-1-3 16,2 2-3-16,2 2-8 0,-3-1 2 0,5 4 3 16,-2 1 2-16,4 0 4 0,0 2 1 0,1 2 3 15,2 0 3-15,3 1 6 0,-2 2-1 0,1 2 2 16,2 1 1-16,-3 3-4 0,5 1 5 15,-5-2-2-15,3 3 2 0,-1-1-3 0,2-1-10 16,-3 0-11-16,4-2-16 0,-1-2-11 0,2-2-9 16,-4-2-2-16,5-5 5 0,-4-3-7 0,4-4 11 15,11-17 10-15,-7-4 3 0,-7 0 20 16,-6 5 6-16,-6 2 4 0,2-2 7 0,-6 5 2 16,-1 0 5-16,-2 1 8 0,-4 3 9 0,3 0 13 15,0 5 16-15,-4 1 6 0,3 2 4 16,-2 3 2-16,4 2-7 0,0 3-5 0,-2 0 1 15,2 0-9-15,2 2-16 0,-2 0-13 0,1 0-18 16,-3 2-14-16,2 0 6 0,0 4 8 0,0 2 13 16,-3 3 10-16,2 5-9 0,-4 4-5 0,4 0-9 15,-4 5-2-15,3 1 1 0,2-1 0 16,2 0 2-16,1-3-2 0,3-3-3 0,5 2-2 16,10 8 1-16,2-11 2 0,0-9 6 0,-3-7 0 15,0-6 2-15,-1-2 0 0,0-5 2 0,0-2 1 16,-3-2 0-16,-1-2-1 0,1 2 2 0,-3-4 1 15,-1 0-1-15,-5-1 3 0,1 0-2 16,-4 2 0-16,0-1 1 0,-1-2-3 0,-2 3 1 16,1 0 0-16,-2 5 1 0,2 1 0 0,-2 4 0 15,0 1-2-15,-2-1 1 0,2 5-1 0,0-2 1 16,0 1-3-16,-3 1 2 0,3 2-4 16,1 0 1-16,-1-1 1 0,-2 1-1 0,2 1 1 15,2-1-2-15,-2 2 0 0,1-1-2 0,1 1-1 16,0 1-8-16,-1-2-9 0,1 1-11 15,1-1-8-15,-1 4 9 0,1 5 6 0,1 2 14 16,0-1 7-16,3 2 0 0,-1-2 0 0,4 2 1 16,-1-1-1-16,-2-2 0 0,4-2-1 15,1-2-1-15,-2-3-2 0,0 0 5 0,-4-3 0 0,5 0 2 16,0-5 4-16,-2-1 0 0,1-4 3 16,2-3 2-16,-1-1-2 0,-1-4-2 0,-4-3 1 15,3-3-1-15,-5 0-5 0,0-1 3 0,-2 0-1 16,0-3-1-16,-2 1 8 0,1 0-7 0,-2 3-1 15,-3 1-1-15,4 3-5 0,-1 4 4 16,-2 1 0-16,4 2 0 0,-1 6-1 16,2 1 2-16,-1 0 1 0,1 4-3 0,1 1 4 15,-1 2-5-15,1 0-4 0,-1 0-7 0,1 1-5 0,4-1 3 16,0 1 3-16,6 2 8 0,4 1 6 16,2 3-2-16,1 2 1 0,3 1-1 0,-1 0-2 15,-2 4 2-15,-2 1-1 0,0 3 3 0,-1 1-4 16,-3 1 4-16,0 1 1 0,-4-2-1 15,0-2 1-15,-2-1-2 0,-4-3-1 0,3 0-2 16,-5-4-1-16,0-6-3 0,0-1 0 0,1-2 4 16,0-2-4-16,0-3-3 0,0-6-11 0,-1-6-9 15,2-8-2-15,5-4-6 0,-1-4-6 16,-1-6-6-16,5-2-1 0,-3-3 5 0,-2-2 12 16,1-1 13-16,-4 3 8 0,-2 4 10 0,-1 1 3 0,0 8 7 15,0 0 8-15,1 4 8 0,-1 5 14 16,-1 5 13-16,0 1 13 0,1 5 4 0,0 4-6 15,1 5-17-15,1 1-21 0,-1 3-18 0,0-1-16 16,1 2-6-16,3 3 4 0,0 1 3 16,5 4 11-16,3 5 5 0,3 5-2 0,0 2 0 15,3 1 0-15,-4 4-1 0,5 3 0 16,-2 5 7-16,-3 4 1 0,2 2 1 0,-2 4 5 0,-2-3-3 16,3 0 0-16,-4-6-3 0,-1-2-9 15,-2-5-7-15,-1-4-11 0,1-5-7 0,0-5-10 16,-4-3-10-16,1-2-13 0,-1-6-17 0,-4-1-9 15,3-5-13-15,-1-2-6 0,-1-4-19 16,0-7-77-16,-1-4-94 0,-1-7-186 0,0-3-371 16,-4-5-254-16</inkml:trace>
  <inkml:trace contextRef="#ctx0" brushRef="#br1" timeOffset="649427.0248">1659 5282 1 0,'-12'3'549'0,"-1"1"-75"0,0-2-47 16,2-1-50-16,2 0-62 0,5-1-44 15,1 2-48-15,1-4-47 0,2 2-42 0,2 0-38 16,0 0-32-16,-1 0-20 0,0-2-13 0,0 1-11 16,2-7-2-16,6-3-3 0,6-7 0 15,5-7 0-15,6-4-6 0,5 0 1 0,2-3 4 16,1 2 1-16,0-1 0 0,0-1-1 0,2 1-6 16,-4 4-1-16,-3 3 0 0,-1 1-3 15,-7 3 4-15,-2 2 1 0,-6 3 0 0,-1 1 5 16,-2 4 1-16,-2 2 4 0,-5 3 12 0,-1 4 4 15,-2 0 1-15,0 2-3 0,-2-1-9 0,0 0-11 16,2 1-4-16,-1 1-4 0,0 0-3 16,1-1 1-16,-1-1-2 0,1 1-4 0,0-1-2 15,-1 0-2-15,1 1-3 0,-2-1-9 0,2 3-18 16,2-2-17-16,-2 2-34 0,1 1-60 16,1 1-125-16,3 1-386 0,0 0-984 0</inkml:trace>
  <inkml:trace contextRef="#ctx0" brushRef="#br1" timeOffset="651682.2801">814 6861 626 0,'-4'-4'231'0,"2"-2"15"16,0-1-43-16,-4-2-7 0,3-2-7 0,-4 1-21 16,3-2-21-16,-3 1-6 0,2-1-12 15,-2 3-13-15,3-1-11 0,-5 2-7 0,2 1-8 16,3 0-7-16,-3 2-10 0,3 1-13 0,-3-1-8 15,-2 3-9-15,2 1-9 0,1 1-5 0,-2 1-9 16,-2 2-7-16,0 3-2 0,-1 1-2 16,-2 6 3-16,-1 1-1 0,-1 3 2 0,-1 4-2 15,0 1-2-15,0 3 0 0,2 0-1 0,-2 3 0 16,3-1-1-16,2 3-4 0,1-1-1 16,0 0-1-16,3-2 0 0,4 3-1 0,-2-2 2 15,5 0-2-15,3-3 0 0,-1-1 1 0,2-1-1 16,3-4 1-16,4-1 0 0,-2-2 0 0,3-5 1 15,1-1-2-15,4-4 1 0,1-3 4 0,-2 0 0 16,7-6 8-16,-2-4-5 0,1-2 1 16,0-5-1-16,1-7-2 0,4-1 0 0,-4-3-1 0,2-4 2 15,-1-1-4-15,-3-3 1 0,1 0 0 16,-4 1-2-16,-1-2 1 0,-4 1-1 0,-3-2-1 16,-2 2 1-16,-5-4 0 0,-3 3 1 0,-1 0 0 15,-2-1 2-15,-4 3-2 0,-1-1 0 0,3 4 0 16,-5 3 0-16,1 5 3 0,1 1 1 15,-1 5 0-15,4 3 0 0,-1 1 3 0,-2 6-3 16,5-1-3-16,1 3-16 0,-2 3-12 0,3 3-1 16,1 5 6-16,0 1 11 0,1 6 9 15,2 3 0-15,-2 4-1 0,1 6-1 0,1 2 0 16,5 2 1-16,0 3 2 0,0-3 0 0,2 0 0 16,2-1 0-16,1-5 1 0,0-1-8 15,6-4 1-15,15 5-1 0,-3-12-1 0,-1-8 10 16,-7-12 0-16,1-3 2 0,4-5 2 0,-2-3 1 15,0-8-2-15,0-4 0 0,-2-4-2 16,-3 0 0-16,-3-4 2 0,-5 6 0 0,-3 0-3 0,-2 2 1 16,-6 5-1-16,-2-1 1 0,-1 2 3 15,-1 4-1-15,-5 2 4 0,4 2-3 0,-4 1 1 16,-3 4 0-16,5 1 1 0,-3 2-3 0,0 3 2 16,4 2-3-16,-2 2-3 0,5 0-3 0,0 1-10 15,1 1-7-15,-1 5 0 0,-1 4 0 0,-2 7 8 16,3 6 7-16,0 0 0 0,0 4 1 15,1 0-1-15,1-1 0 0,0 2 0 0,6 0 0 16,3-3 2-16,2-1-1 0,0-4 2 0,6-4-2 16,1-3-2-16,0-8 2 0,4-6-1 0,0-6 3 15,5-8 1-15,1-5 1 0,-5-9 0 16,5-2 1-16,0-8 1 0,-7-3-1 0,1-2 2 16,-5-1-3-16,-5-2 1 0,1-1-3 15,-9-4 2-15,-1-1-1 0,-4-3-2 0,-5-3 2 16,1 4-3-16,-5 0 3 0,-1 0 0 0,-4 3 0 15,1 3 1-15,0 7-1 0,1 6 0 0,-1 6 2 16,1 7 4-16,1 1 5 0,1 6 7 16,4 4 3-16,-1 4 2 0,-1 1 2 0,4 4-2 0,-3 1-3 15,7-1-7-15,-1 2-9 0,0 2-12 16,1 1-7-16,0 8 0 0,-1 6 4 0,0 7 6 16,1 7 3-16,0 6-1 0,1 4 1 0,1 5 0 15,-1 4 0-15,3 3 1 0,2 5 0 0,-1 0 0 16,0 3-1-16,2 2-1 0,0-5 1 15,1-2 0-15,5-5 2 0,0-6-2 0,-2-5 1 16,1-8 0-16,3-4-2 0,0-9 0 0,-1-4 2 16,3-5 0-16,2-2 0 0,1-6-2 0,-1-4 5 15,4-6 0-15,-1-3 3 0,1-3 6 16,0-8-5-16,-1-5 2 0,-3-4-4 0,-1-6-4 16,-1-1 1-16,-6-3-3 0,1-3-1 0,-5 1-2 15,-5-2-1-15,-2 2 3 0,-2 4 1 16,-3 3 2-16,-3 4-1 0,-3 4 0 0,-4 3 1 15,3 5 0-15,-1 4-2 0,1 4-1 0,0 4-1 16,0 4-1-16,1-1 3 0,6 5-1 0,-2 2-2 16,1-1-2-16,2 5-3 0,0 2 0 0,-3 4 1 15,1 4 1-15,3 3 4 0,-1 2 0 0,-1 1 1 16,4 1 0-16,2-2-2 0,4-4 1 0,0 1-1 16,3-5 3-16,1-1-2 0,2-1 0 15,0-5 0-15,2 0 2 0,3-2 3 0,-3-4 0 16,7-4 1-16,-3-3 0 0,5-6-3 0,0-2 1 15,-1-4 1-15,-1-4-1 0,0 1 1 16,-2-2-2-16,-4 1 0 0,2-3 0 0,-5 4 2 16,-3 0 0-16,-4 0 2 0,2 1 0 15,-4 2-2-15,-1 1 3 0,-1 2-1 0,-1 1 3 16,-1 6-1-16,-3 2 0 0,3 2-1 0,0 3-1 16,-1 2-2-16,2 0-2 0,-1 4-6 0,2-3-6 15,0 0-7-15,0 0-3 0,0 4 4 0,0 1 6 16,0 4 6-16,2 1 4 0,1 3 1 0,-1 0-4 15,0-1 3-15,5-2 1 0,2 0-1 16,-4-4 1-16,5 0-2 0,2 0 1 0,4-1 0 16,2-3 1-16,-3-3 1 0,5-2 1 0,-1-2 0 15,1-3 1-15,-2-4 3 0,-1-3-2 0,-1 0 3 16,-5-5 3-16,-1-1-3 0,1 4 2 0,-3-2-1 16,-3-1-1-16,0 0 1 0,-4 1-1 15,0 1 0-15,0 1-3 0,-2-1 3 0,0 1-1 16,-1-3 1-16,-1 0 3 0,-1 0-7 0,1 5 1 15,-1-1-2-15,0 5-3 0,2-1 4 0,-1 5-1 16,-1 2 1-16,3 2-2 0,1 0 1 16,0 2 0-16,0 0-4 0,-1 0 2 0,1 1-8 15,0 0-7-15,0 1-8 0,0-1-14 0,1 1 10 16,0 2 6-16,3 3 10 0,0 4 13 16,1-3-2-16,1 2-1 0,2-1 0 0,1-1 4 15,1 3-2-15,-2-2-1 0,3-2 0 0,-1 2-6 16,3-4 6-16,-2-3 0 0,-1 0 0 15,-1-4 2-15,-1 0 0 0,1-2 2 0,-2 0 1 16,-1-4 5-16,-1 0-3 0,4-4 0 0,-3 2 0 16,-1-1-6-16,0-1 4 0,-2-2 1 0,-2 3 2 15,0-2 5-15,2 1-6 0,0 0-2 0,-2-1-3 16,-1-3-4-16,-1 2 3 0,-2-2 0 16,2 0 1-16,-1 1-2 0,1-4 0 0,1 2 2 15,-1 2-1-15,1 1 1 0,-1 4-2 0,2 3 1 16,-1 3-1-16,0 1 1 0,0 2 1 0,0 2-3 15,0-1-1-15,0 3-7 0,0-3-3 0,0 1-10 16,1 0-5-16,-1 1 4 0,7 3 5 16,-3 1 10-16,6 3 8 0,-1-2 0 0,3 2 0 15,0 0 1-15,-1 0 0 0,4-1-1 0,-4-1 1 16,3-2 1-16,0-2 0 0,-2 0 3 0,-1-3-1 16,-2-3 2-16,2 1 0 0,-3-1 1 15,-2-2 4-15,1-2 1 0,1-2 5 0,-2 0-3 16,1-4-1-16,-1 1-2 0,-3 2-2 0,0-4 4 15,0 3-5-15,-1 2 1 0,-1-1-4 16,-1-1-3-16,-1 4 4 0,-1-4-4 0,0 4 1 16,1 2-4-16,1 1-6 0,0 2-10 0,0 1-15 15,0 1-33-15,-2 1-22 0,4 3-12 0,-1 1-12 16,-1 8 0-16,0 3-17 0,-3 8-54 0,-1 5-69 16,-5 9-121-16,-5 6-318 0,0 5-763 15</inkml:trace>
  <inkml:trace contextRef="#ctx0" brushRef="#br1" timeOffset="652069.1582">1394 7133 2220 0,'-6'-7'209'0,"2"-4"5"0,-3 2-50 15,5 4-29-15,1 5-37 0,1 0-23 16,-1 1-28-16,1 0-28 0,1 2-8 0,0 3 0 15,1 4 9-15,2 6 8 0,1 3-2 0,3 3-5 16,1 1-6-16,-4 0-4 0,4 0 0 16,-2 1 0-16,0 3-1 0,2 0 1 0,-1 1 0 15,1-1-2-15,1 1 2 0,-2-1 1 0,1-4-3 16,-3 0 1-16,3-4-3 0,0 0-15 0,1-3-21 16,1 1-38-16,-1-6-56 0,0-4-78 15,6-4-139-15,-2-6-510 0,4-5-724 0</inkml:trace>
  <inkml:trace contextRef="#ctx0" brushRef="#br1" timeOffset="652283.6727">1756 6744 2788 0,'-6'-15'206'0,"-1"-4"-37"16,-2-1-47-16,7 6-22 0,2 3-22 0,2 6-19 15,0 1-19-15,0 4-17 0,1 0-13 16,-1 3-7-16,5 0 3 0,2 2-2 0,2 4 2 15,4 4 0-15,4 2-4 0,0 6 1 0,2 3 2 16,1-1 1-16,-2 6 2 0,3 0-1 16,-3 5-4-16,2 1-8 0,-1 6-19 0,0 3-39 15,-2 3-49-15,2-4-64 0,-3-4-112 16,-3 0-172-16,-3-7-530 0,-1-7-545 0</inkml:trace>
  <inkml:trace contextRef="#ctx0" brushRef="#br1" timeOffset="653226.0635">1815 7018 1935 0,'-5'0'269'0,"-5"0"-19"16,3 0-78-16,5 0-57 0,4 0-70 0,-1 0-38 16,6-3-7-16,3 0 6 0,3-3 16 15,8-4 2-15,7-4 5 0,2-7 0 0,4-4-3 16,3-5-4-16,1-5-2 0,1-3-4 0,2-4 1 15,1-2 0-15,-1-1 0 0,-6 3 1 0,-5 0-2 16,-3 3 1-16,-7 1 2 0,-6 4 2 0,-3 1-1 16,-2 4-1-16,-4 2 0 0,-1 4-1 0,-5 2 3 15,-4 5 2-15,2 3 3 0,-1 0 7 16,-2 3 5-16,0 4 1 0,1 0 2 0,0 3-9 16,0 2-8-16,2 1-7 0,-3 1-12 0,2 7-5 15,-4 0-4-15,-1 9 1 0,-1 6 2 16,-1 5 2-16,0 3 0 0,0 6 0 0,2-2 1 15,-1 0-1-15,5-1-2 0,4-1 0 0,4-1-2 16,2-4-2-16,5-6 4 0,0-4-2 0,4-7 2 16,1-4 2-16,-4-4-1 0,4-5 3 15,0-3 3-15,2-5-1 0,-3-5 5 0,7-7 1 16,-2-3-2-16,0-2 2 0,-2-1-3 0,-2-1 1 16,-1 0-2-16,-3 1 2 0,-1 4-3 0,1 1-1 15,-2 2-1-15,-3 3-3 0,3 1 0 16,-4 3 0-16,1 1-1 0,-1 4 1 0,0 1-2 15,-3 4-1-15,1 1-2 0,0 1-2 0,-2 2-8 16,-1 0-1-16,2 1 2 0,2 0 1 16,2 1 9-16,2-1 1 0,3 1-3 0,-2 2 2 15,0 0 1-15,1 1-1 0,2 0 2 0,-2 0 2 0,2 1-1 16,-1-2 0-16,0 3 3 0,2-4-4 16,-3 1 2-16,0-2 0 0,0 1-1 0,-4-3 1 15,1 0 0-15,-3 0-1 0,0-1 1 0,2-1 2 16,-2 0 0-16,0 0-1 0,1 0 1 15,0-1-1-15,-2-4 2 0,3 0 1 0,-1-1-1 16,3-2 2-16,-3 1 0 0,0 0-1 0,0-2 1 16,0 1-2-16,-1-1 1 0,0-2 0 0,-1 1 0 15,0 1-1-15,0-3 0 0,-1 1-2 16,0-1-1-16,-1 3 2 0,2 0-1 0,-1 3-1 16,-1 2 0-16,0-1-1 0,2 4-1 0,-3 2-1 15,0 0-2-15,1 1-5 0,-1 1-3 16,0-1-9-16,2 2 3 0,3-1 6 0,-3 4 3 15,6 2 8-15,0 0 2 0,0 0-3 16,-1 0 2-16,2-2 1 0,-1 0-2 0,-1-1 2 0,-2-2-1 16,0-2 0-16,-1 0 2 0,0-1 2 15,2 0 3-15,-1-2 6 0,0 1 2 0,-2-4 1 16,4 0-1-16,-4-3-2 0,4 0-4 0,0-2 0 16,-1 2-1-16,0-3-1 0,-2 0-1 0,2 1 2 15,-3 0-4-15,1 2 2 0,-2-2-1 16,1 0-2-16,-2 1 3 0,0-1-3 0,0 0 1 0,-1 3 2 15,0-3-4-15,2 0 0 0,-2 3 0 16,1-1-3-16,1 3 2 0,-2 1 0 0,1 3-1 16,-1 0 0-16,0 2-2 0,0 0 0 0,0 0-5 15,0 1 1-15,0 0-5 0,0-1-4 16,-1 1-3-16,1-1-5 0,1 1 6 0,-1 3 2 16,1-2-2-16,0 4-10 0,1-1-7 0,0-2-12 15,-1 1-7-15,1-2-6 0,-1 1-16 0,0-1-14 16,0-1-12-16,-1-2-4 0,0-1 2 15,0 1-14-15,-1-2-120 0,2-1-272 0,0-4-992 16</inkml:trace>
  <inkml:trace contextRef="#ctx0" brushRef="#br1" timeOffset="654918.5667">1408 7899 838 0,'-5'-7'350'0,"-6"-6"-2"0,-3-2-71 0,3 0-30 0,2 2-42 16,-1 1-25-16,4-1-25 0,-3 3-23 15,1 2-13-15,5 3-21 0,-1 2-27 0,3 3-29 16,1 1-35-16,0 3-28 0,1 2-1 0,3 5 9 15,-1 8 18-15,0 6 15 0,4 5 1 0,1 3-5 16,-1 2-3-16,1 2-3 0,0-1-1 16,3 5 6-16,-2 2-2 0,2-4 3 0,1-3-5 15,2-3-8-15,0-8-2 0,2-5-1 0,-1-3 2 16,2-6 0-16,-1-5 4 0,2-6-1 16,3-6 5-16,1-5 6 0,3-8 3 0,-2-3 5 15,-1-6-2-15,3-4-1 0,-5-4-5 0,0-1-5 16,-5-1 1-16,-1 3-3 0,-2 0-2 15,-4 5 4-15,-2 4-5 0,0 1 0 0,-4 6 1 16,-1 5 0-16,-1 5 0 0,0 3-1 0,0 4-1 16,0 0-4-16,-1 2 2 0,1 2-6 0,0-2-10 15,-1 2-20-15,2 0-3 0,0 2 6 0,1 2 9 16,4 3 22-16,0 3-1 0,3 1 0 0,0 0 1 16,1 1-5-16,0-3 5 0,0 1-1 0,2-1 2 15,1 0 2-15,-1-1-4 0,1-3 0 16,-4-1 0-16,-1-4 0 0,-3-2 1 0,2 0 0 15,-3-2 3-15,1-5-2 0,-2-3 6 16,1-4 0-16,1-3-1 0,-1-5 2 0,2-1-6 16,-3-2-1-16,3 0-1 0,-2-2-1 0,3 0 2 15,-3 3-2-15,3-1 2 0,-1 3-4 0,1-2 0 16,3 1 2-16,-1 2 0 0,0 0 4 16,0 2-7-16,1 2 0 0,0 5-2 0,-1 1-1 15,-1 4 4-15,-2 3 0 0,3 3 0 0,-1 2-3 16,2 2 3-16,-3 1 0 0,1 5 1 0,1 2 5 15,1-2-3-15,-1 6 2 0,-2-2 0 16,-3 2 0-16,3 1 3 0,-4-2 0 0,-1 2 2 16,0-1-2-16,-2-3 0 0,0 0 0 0,-2-2-7 15,1-2-6-15,1 2-21 0,-1-4-29 16,0-2-34-16,0-3-34 0,-2-1-73 0,-2-2-185 0,2-4-546 16,-4-4-596-16</inkml:trace>
  <inkml:trace contextRef="#ctx0" brushRef="#br1" timeOffset="655094.1224">1752 7320 1792 0,'-9'-4'229'0,"-2"-2"4"15,0 0-34-15,4 3-39 0,5 2-43 0,2 1-52 16,1 0-43-16,0 0-56 0,3-1-15 0,-1 2 4 16,2 1 10-16,5 3 35 0,2 2 3 15,0 0 3-15,2 0-17 0,3 4-50 0,2 1-75 16,1 1-149-16,2 3-340 0,1 3-801 0</inkml:trace>
  <inkml:trace contextRef="#ctx0" brushRef="#br1" timeOffset="655312.3031">2137 7253 1706 0,'1'0'145'0,"3"0"-46"0,1 1 4 0,0 1 20 16,3-1 15-16,2 1-18 0,3 5-15 15,0 1-12-15,1 1-6 0,-4 5-13 0,1 3-14 16,4 0-7-16,-4 4-10 0,0 4 1 16,0 1-6-16,0 7-2 0,0 1-1 0,-1 2-4 15,0-4-3-15,1-1-7 0,-2-4-12 0,-3-4-18 16,-1-4-31-16,4-4-40 0,-1-3-75 0,1-3-100 16,-4-4-180-16,5-2-452 0,-1-4-442 0</inkml:trace>
  <inkml:trace contextRef="#ctx0" brushRef="#br1" timeOffset="655523.5987">2372 7120 2240 0,'-7'-6'312'16,"0"-2"-49"-16,-2-2-81 0,7 4-52 0,0 2-31 16,2 3-29-16,0 1-26 0,2 0-26 15,-2 1-20-15,2 2-11 0,0 1 5 0,6 5 5 0,1 2 7 16,2 4 7-16,2 4-5 0,-2 1 1 15,2 3 2-15,0 5-1 0,-2 3 5 16,1 3-1-16,-1 5-8 0,-1-3-19 0,1 1-24 16,-2-7-31-16,1-3-31 0,0-7-48 0,-1-1-94 15,-1-3-182-15,-1-4-550 0,4-6-413 0</inkml:trace>
  <inkml:trace contextRef="#ctx0" brushRef="#br1" timeOffset="656135.368">2680 6642 2651 0,'-3'-3'163'0,"1"0"-18"0,0 0-55 16,2 3-47-16,0 2-46 0,0 1-16 0,2 2 2 16,1 8 6-16,5 6 27 0,3 5 13 15,0 4 0-15,4 5-2 0,-2 5-7 0,-1 4-2 16,3 4 0-16,-3 3 5 0,-2-1-2 0,1-3-1 0,-2-6-4 15,-3-7-8-15,2-7-1 0,-5-9-1 16,1-3 0-16,-2-5-1 0,0-2 2 0,-2-2 10 16,2-4 16-16,-2-3 17 0,0-1-3 15,0-4-13-15,0-7-17 0,0-6-17 0,0-4 2 16,0-2 1-16,1-1 0 0,-1 0 0 16,4-2-3-16,-2 0-2 0,2 1-2 0,3 2-3 15,-1-1 3-15,-1 6 0 0,2 1 0 0,-1 4-2 16,3 5-3-16,-3 2-4 0,1 5-4 0,0 2 3 15,1 3-3-15,2 1 2 0,0 4 7 0,1 4-2 16,1 4 8-16,-1 2 2 0,0 3 0 16,-2 1 2-16,-2 0 0 0,1 1 0 0,-1 0 0 0,-1-2 3 15,0-2-3-15,-3-2 0 0,3-5-2 16,-3-2 0-16,1-4 0 0,-2-2 1 0,2-3 3 16,-2-3 5-16,7-3 1 0,-1-6 1 0,4-7-2 15,0-5 2-15,5-6-7 0,-4-1 0 16,1-3 1-16,0 1-5 0,-5 1 7 0,-4 2 1 15,1 2 1-15,-5 1 3 0,-1 2-4 0,-1 1 1 16,-2 6 0-16,-2-1 0 0,3 5 0 16,-3 0 4-16,2 8 6 0,0 1 3 0,0 3 8 15,0 4-2-15,2 0-8 0,1 1-10 0,-1 2-11 16,1 1-4-16,-3 6-1 0,-3 8 4 0,4 6 2 16,-2 3 0-16,0 6 3 0,2-3-5 15,0 1 4-15,-1-1-1 0,4-3-1 0,2-3 4 16,2-3-6-16,3-3 2 0,3-4 0 0,2-2-2 0,3-7 4 15,4-2 1-15,1-11 0 0,8-2-3 16,1-6-4-16,1-3-16 0,3-4-25 0,1-1-44 16,-1 0-75-16,-2 1-142 0,-4 4-499 0,-6 3-858 15</inkml:trace>
  <inkml:trace contextRef="#ctx0" brushRef="#br1" timeOffset="657169.9225">2391 7999 2423 0,'-15'-4'203'0,"-2"1"-34"16,-3-3-12-16,11 6-47 0,1 2-32 0,7-1-34 16,0 3-27-16,1 5-14 0,1 6 1 0,2 10 3 15,4 5 2-15,-2 7 1 0,1 3 0 0,3 0-3 16,2 6 5-16,0 1-4 0,1 2 3 16,-1 7 4-16,-1-1-4 0,0 2 5 0,-2-2-2 15,1-6 0-15,-5-12 4 0,-1-5-4 16,-2-9 3-16,-3-6 0 0,-3-4 5 0,3-5 10 15,-1-4 4-15,-3-6 0 0,-4-2-16 0,0-6-9 16,-2-5-11-16,-4-6-4 0,0-6 0 0,-3-5-2 16,-2-4-5-16,3-4-3 0,-3 0 2 0,4-4-4 15,3-1 3-15,1 0 5 0,4 2-6 16,2 5 9-16,3 4 0 0,1 3-2 0,3 1 5 16,3 2-5-16,1-1-2 0,2 3 1 0,2 2-3 15,5 1 4-15,-2 4 1 0,3 2-1 0,3 3 0 16,-2 3 0-16,2 6 0 0,1 1 0 0,1 4 4 15,-2 4-1-15,1 4 4 0,2 2 2 16,0 6 1-16,-2 2 0 0,0 3-3 0,-3 3 1 16,-1 2-5-16,-1 0 6 0,-3-2 0 0,-3-2-1 15,-1-2 10-15,0-4-7 0,-3 0 0 0,-3 1 3 16,0-4-9-16,-1-2 6 0,-1-4 2 16,-1-3-3-16,3-4 9 0,0 0-2 0,0-2-2 15,-2-4-4-15,1-2-2 0,-1-5-6 0,-2-4 2 16,1-2 2-16,1-3-7 0,0-5 5 0,0-1-2 15,2-2 1-15,3 0 3 0,0 1-1 16,2 3-4-16,-1 1-1 0,7 1 3 0,-3 1-2 16,0 2 6-16,2 2-1 0,2 2-4 0,-2 3 3 15,3 4 0-15,-2 3-3 0,6 1 3 16,-4 3-1-16,0 6-3 0,3 3 3 0,-2 1 2 16,2 3 0-16,-2 5 1 0,2 2 2 0,-4 2-3 15,-1 4 2-15,-1 0 4 0,-3 1-3 0,-4 3 4 16,3 1-2-16,-5 0-7 0,-1-3 1 15,-1-3 0-15,-2-4-1 0,-1-5 3 0,3-5 1 16,0-2-1-16,-1-6 4 0,0-2-2 0,-1-3-3 16,2-2 1-16,-2-3-5 0,-1-6 1 0,2-1 0 15,0 1-4-15,-1-4 4 0,3-1 0 0,0 0 2 16,1-1-4-16,2 1 1 0,0 0-1 0,1-2-2 16,0 4 9-16,-1-3-3 0,2 1 1 15,-3 2 3-15,4 2-2 0,-1 1 2 0,2-1 0 16,-2 5 0-16,1 4-2 0,-1 2 0 0,1 3-2 15,-1 1-2-15,1 2 4 0,2 2-3 0,-1 1 1 16,2 4 1-16,1 0-3 0,0 3 3 16,4 0 1-16,-2 2-1 0,2-1 2 0,2-2-1 15,-2 1-1-15,1-3 1 0,-3-2 5 0,-1-1-4 16,1-4 1-16,-4 0 1 0,3-3-2 16,-4-2 5-16,-2-2 3 0,0-4 0 0,1-1 1 15,-2-4-1-15,-2 1 0 0,-1-1-1 0,1-2 4 16,-4 2-3-16,1-2 0 0,-4 1 1 0,-1 1-9 15,-2-2 4-15,0 0 0 0,-5 1-3 16,3 4 5-16,-2 1-6 0,-4 2-2 0,0 3-3 16,-2 3-3-16,0 5-7 0,3 5-3 0,-1 1-5 15,1 4-16-15,-1 4-8 0,4 1-25 0,2-1-41 16,2 1-58-16,5 0-119 0,3-1-206 16,3-2-777-16</inkml:trace>
  <inkml:trace contextRef="#ctx0" brushRef="#br1" timeOffset="658520.1544">3191 7510 1634 0,'-10'0'656'0,"-3"-1"-354"0,-1 0-112 16,4 2-45-16,6 1-33 0,-2 1-39 0,0 2-24 16,1 1-22-16,0 5-12 0,1 2 2 15,2 6-2-15,-2 4-2 0,0 2 4 0,3 2-6 16,-1-2 0-16,2 2-1 0,1-3-4 0,1-1-1 15,1-1-1-15,3-1-2 0,2-2 0 16,1-4 4-16,3-5-2 0,-2-4 1 0,3-3 1 16,1-5-4-16,2-6 6 0,1-6 1 0,3-5-2 15,-2-6-1-15,1-2-6 0,-1-4-6 0,-6 0-2 16,-1-1 1-16,-2-6 2 0,-4 1 1 0,-2-1 4 16,-3-1-4-16,-2 3 4 0,0-1-1 15,-2-5 1-15,2 3 3 0,-1 2-1 0,-1 3 4 16,0 7 1-16,-3 3 5 0,-1 4 0 0,-2 3 5 15,-1 1 7-15,3 7 0 0,-1 2 13 16,2 3 0-16,3 1-7 0,1 1-6 0,2 2-13 16,1 4-14-16,0-2-6 0,0 5 0 0,2 4 1 15,0 8 6-15,0 6 2 0,2 3-2 0,2 4 0 16,3-1 2-16,0 2-2 0,3 2 8 0,-1-1-5 16,3 2-2-16,3-2 2 0,2 0-4 15,0-6 3-15,4-2 2 0,-1-6 0 0,1-7-2 16,0-4 1-16,-2-7 0 0,-4-4-3 0,0-6 8 15,-3-4-2-15,-1-4 1 0,-2-5 3 0,0-2-6 16,-3-2 2-16,-4 2 0 0,-1 0 1 16,-2 2 1-16,-1 3 0 0,-1 0-1 0,-2 1-1 15,2 3 4-15,-1 0-4 0,-3 1 1 0,1 0 2 16,-3 3-6-16,3-1 4 0,0 3-2 0,2-2-1 16,-1 4 3-16,-1 0-2 0,3 3 0 0,-2-1-1 15,3 2 3-15,-1 2-1 0,1 0-1 16,0 0-2-16,0 1-8 0,0-1-4 15,1 2 0-15,-1 2 0 0,2 2 6 0,2 5 4 16,1 1 1-16,0 3-1 0,4-3 1 0,-2 2 0 16,1 0 0-16,2-3 1 0,0 0-3 0,3-1 0 15,1-2 1-15,0-1-1 0,0-4 2 0,1-2-2 16,-2-2 0-16,-2-2 1 0,-3-1 0 0,0-4 2 16,-3-2 2-16,1-1 0 0,-2-3 0 15,0-1 0-15,-2-1 0 0,-1 0 0 0,-1 1 2 16,0 0-2-16,0 2-1 0,0 0-1 0,0 2 2 15,0 0-3-15,0 0 1 0,2 0 0 0,-2 5-6 16,1-1 4-16,0 1 0 0,-1 2-1 16,1 1 3-16,1 1-4 0,-2 2-2 0,0 0 0 15,1 2-7-15,-1-1-1 0,1 0 2 0,2 0 0 16,-1 2 1-16,5 3 7 0,0 1 1 0,-1 0 0 16,2-1 7-16,3 3-5 0,-1-1 0 15,0-1 1-15,-1 2-4 0,4-3 2 0,-2-2 1 16,2-1 0-16,0-5 1 0,1 1 0 0,0-3-1 15,3-3-1-15,-2-4 7 0,1 0-4 16,1-5 0-16,-4 3 0 0,-1 0-5 0,-1-3 3 0,-3 5 1 16,-3 0 1-16,-1 0-2 0,-1 2 3 15,-1-1 0-15,-1 4 0 0,1-1 3 0,-2 1-3 16,0 0-1-16,0 2 0 0,0 2-6 0,0-2 3 16,1 1 0-16,0-2 0 0,-1 1 2 15,1 2-1-15,1 0 0 0,-2-1-1 0,1 1 1 0,0 0 0 16,0-1-2-16,2 2 1 0,-1 0-6 15,-1 0 3-15,2-3-1 0,-1 3-1 0,1-2 2 16,1 3-1-16,1-2 0 0,0 2-1 16,1 2 2-16,0-2-2 0,2 1 2 0,-3 0 1 15,1 0 0-15,0 0 3 0,0-1-1 0,1 0 1 16,0-1 1-16,1 0 0 0,1-1-1 0,-1-3 0 16,2 2 2-16,2-3 0 0,0-3 0 0,-2 2 0 15,1 0-4-15,-1-3 2 0,0 3-1 16,-2 0 1-16,-1-1 3 0,-2 2-1 0,0-1 0 15,-2 3 2-15,1-2-2 0,0 1 3 0,-2 0 1 16,-1 2 0-16,-1 0 0 0,0 2 0 0,-1 0 1 16,0 1-2-16,0-3 3 0,-3 3-4 0,2 0 0 15,-2 0-4-15,0 4-3 0,0-2-2 16,-3 2-1-16,-3 5 1 0,-1 2 2 0,-2 3 2 16,-3 4 1-16,0 4 0 0,0 0 2 15,2 1-1-15,-1-1 1 0,5-1 0 0,2-3-4 0,4-3 1 16,1-2-1-16,3-4 2 0,1-5 0 15,1 1-1-15,1-4 0 0,1-2 2 0,1-2 4 16,3-7-1-16,2-4 1 0,2-5-1 0,-1 0-3 16,3-4 2-16,-3-1 0 0,-2 2-1 15,-2-3 4-15,-2 1-4 0,-2 1 0 0,-1-1 1 16,-1-1-1-16,-1 0 2 0,-1-2 0 0,0 2-1 16,0 1-2-16,-3 6 3 0,0 3 1 0,1 6 2 15,-1 1 1-15,0 5-1 0,2 2-1 16,2 2-3-16,-2 2-5 0,1-1-5 0,0 4-1 15,0 4 0-15,-1 7 3 0,1 4 4 0,2 3 0 16,1 3-2-16,1-1 5 0,0 2-3 16,1 2-2-16,-1 3-13 0,0 5-21 0,2 4-27 0,-3 6-51 15,1 11-130-15,-2 6-212 0,0 9-965 0</inkml:trace>
  <inkml:trace contextRef="#ctx0" brushRef="#br1" timeOffset="659284.5931">3020 8493 2558 0,'-19'-5'185'15,"-1"-2"17"-15,-4-3-40 0,9 4-30 0,8 2-41 16,3 2-35-16,4 0-31 0,0 2-18 0,3 1-10 16,3 0-1-16,4 5 5 0,4-1-1 15,4 7 1-15,2 1 1 0,6 2 0 0,-2 2 0 16,-3 1 0-16,2 3 0 0,-5 0-2 0,1 2 4 16,-5 1 2-16,-2 2 3 0,-3 1 2 0,-2-2-2 15,-4 1 2-15,-2-4 0 0,-1-1 2 0,-2-6 1 16,-2-3 2-16,0-3-1 0,2-6 3 15,0-1 6-15,0-2-2 0,0-2-4 0,-1-3-7 16,-1-2-9-16,1-5-6 0,2-4-2 0,-1-4-2 16,5-5 1-16,0-4-1 0,7-2 0 0,-1-5 0 15,5 1 2-15,2 1 3 0,3-1 1 0,-5 4 3 16,4 3-3-16,-4 3-1 0,-1 1 2 16,-1 6-1-16,-2 1 3 0,-6 2 1 0,4 5 0 15,-6-3-5-15,0 9 4 0,-1-1-1 0,0 4 2 16,-1 2-1-16,0-1-6 0,0 2-8 15,0 2 1-15,0 2 3 0,0 7 5 0,0 4 6 16,0 0 2-16,2 1-2 0,-2 3-1 16,0-1 1-16,1-1-3 0,0-2 3 0,1-2-2 0,4-2-2 15,-2-3 0-15,6-4 0 0,-1-3 3 16,1-2 0-16,4-3 3 0,2-4 0 0,0-4-1 16,2-6 1-16,-1-2 2 0,-2-3 1 0,3-1-4 15,-1 0-2-15,-4 3-1 0,0 0-2 16,-1 3 2-16,-2 3 0 0,-2 4-2 0,3 5-1 15,-2 1-1-15,2 3 0 0,5 3 1 0,-1 3 3 16,4 5-1-16,3 3 0 0,-2 4-1 0,1 3 0 16,-1 2 1-16,-2 2 3 0,-2 2 1 0,-2 0-3 15,-2 1 2-15,-3 3 2 0,-3-1 0 0,-5-1 6 16,-1-2-3-16,-3-5-1 0,-1-3 1 16,-3-2 1-16,0-5 3 0,-2-4 4 0,0-3 3 15,-1-2 1-15,-2-6-4 0,-3-2-5 0,-2-6-4 16,-2-3-1-16,0-6-4 0,-1-3-1 15,3-1 0-15,5-1-2 0,2 1 1 0,-1 2 2 16,6 1-1-16,-1 3-2 0,4-1-3 0,1 1-3 16,4-3-3-16,5 1 4 0,3-5-2 0,4-1-16 15,6-5-24-15,7 0-53 0,1-1-85 16,4-1-199-16,2 0-720 0,1-1-548 0</inkml:trace>
  <inkml:trace contextRef="#ctx0" brushRef="#br1" timeOffset="660207.3814">4127 8515 1848 0,'-4'-2'208'0,"0"0"-6"0,-1-2-25 0,4 1-10 16,1 2-23-16,0-2-21 0,-1 2-19 0,-1-1-17 15,2 0-19-15,0 0-24 0,0 1-15 0,2-2-14 16,-1-2-7-16,2-2 1 0,-1-1 0 16,2-4-1-16,2-6 3 0,3-4-7 0,3-3 2 15,0-6 1-15,1-4-1 0,1 1 3 16,0-5-2-16,-1-3-1 0,0 0-2 0,0-2 5 0,-4-2-5 15,-1-1 3-15,-3 0 0 0,-1 0-3 16,-1 2 3-16,-2 3 1 0,-1 5-1 0,-1 5 2 16,-2 4-1-16,-1 5 1 0,2 6 4 0,1 7 5 15,-1 4 7-15,0 3 1 0,1 3-4 16,0 0-11-16,0 2-10 0,1 4-4 0,-2 4 0 16,1 8 3-16,-1 8 2 0,-2 3 1 15,3 4-2-15,-1-1-1 0,2 0 2 0,2-2-1 0,4-4 1 16,0-5 0-16,3-1-1 0,5-6 0 15,-2-2 2-15,2-5 0 0,-3-3 0 0,4-6-2 16,-3-1 0-16,0-8 2 0,2-4 2 0,0-7 3 16,0-4 1-16,-4-3-3 0,-1 0 0 0,-6 0-1 15,1 0-1-15,-4 2 2 0,-4-2-3 0,2 2-1 16,-1 8 0-16,1 2-2 0,-1 5 2 16,2 5-1-16,0 4 0 0,1 3-5 0,0 0-9 15,-1 2-2-15,2 1-3 0,0 7 7 0,3 1 5 16,0 6 4-16,-1 1 0 0,5 0 0 0,-2 3 2 15,1-1 0-15,2-2 1 0,0-1 0 0,-2-1-1 16,0-2-2-16,-1-5 2 0,2-1 0 16,-1-2 0-16,-2-2 0 0,1-3 1 0,-2-2-2 15,3 0 1-15,-1-3 0 0,1-3-1 0,3 0 2 16,-2 0-2-16,1-3-1 0,-2 2 0 0,4-1-2 16,-3 1-1-16,0 1-1 0,-1 0 1 0,1 0-2 15,0 0 3-15,1 4 1 0,0-2-1 16,1 1 3-16,0 0-5 0,0 0 1 15,2 2 1-15,-2-1 2 0,0 1 0 0,1-1 2 0,-2 1 2 16,-1-3-2-16,-1-1 2 0,0 1 2 16,0-4-4-16,0-2 5 0,-2 0-3 0,2-2 1 15,-2-1 0-15,0-3-2 0,-2 0 1 16,1-3 1-16,1 0 0 0,-2-3-1 0,1 0 0 0,1 2 0 16,-1 4-2-16,-2 5 2 0,1-2 1 15,-3 6 3-15,1 1 5 0,-1 2 7 0,-1 5 5 16,1 0 1-16,0 1-4 0,-1 0-7 0,1-1-4 15,-2 4-6-15,1 3-2 0,-2 2 1 16,0 5-1-16,2 2 1 0,-3 3 1 0,3 4-3 16,1-2 2-16,1 1-1 0,3-2 1 0,-1-4-1 15,2 0 2-15,3-1-2 0,-2-2-2 0,4 0 3 16,0-4-5-16,0 1 0 0,3-6-6 16,1 0-15-16,0-2-21 0,-2-2-20 0,5-2-35 0,-6-3-37 15,-2-2-62-15,-4 0-136 16,-3-1-361-16,-4-2-892 0</inkml:trace>
  <inkml:trace contextRef="#ctx0" brushRef="#br1" timeOffset="660363.7169">4239 7752 1614 0,'-15'2'199'15,"1"0"-3"-15,1-2-61 0,10-4-48 16,11-4-53-16,5-8-45 0,10-6 3 0,6-6 4 15,10-7-26-15,9-2-106 0,6-4-213 0,4 0-420 16,-2 2-188-16</inkml:trace>
  <inkml:trace contextRef="#ctx0" brushRef="#br1" timeOffset="660784.3137">5030 7054 1831 0,'-2'4'256'0,"2"2"-115"0,-1 2 2 16,2 5-7-16,2-1-14 0,0 4-24 0,2 2-20 15,2 2-16-15,0 3-10 0,4 0-3 16,1 1-5-16,1 3-6 0,2 0-2 16,-1 2-4-16,5 5-5 0,-4-1-3 0,1 2-5 15,0 1-5-15,-1 0 0 0,0-1 1 0,-1-7-4 16,-4-2 2-16,-3-8-1 0,-2-4-4 0,-1-5 6 16,-3-3 6-16,-1-4 12 0,-1-1 9 0,-3-2-2 15,-2-1-4-15,-1-4-16 0,-8-3-9 16,-3-5-7-16,-2-3-1 0,-4-5-2 0,0-3-5 15,-4-4 4-15,3-5-1 0,-2-3-2 0,3-4 8 16,4 1-6-16,2-1-2 0,4 0 1 0,3 1-4 16,6 3 1-16,5 4 0 0,0-1-1 15,3 6 3-15,5 2-1 0,-1 2 1 0,2 6 1 16,3 1 2-16,-1 4 3 0,-1 0-1 0,2 5 2 16,-1 1-4-16,0 4 0 0,2 3-1 15,-1 2 0-15,1 5 1 0,-1 4 2 0,2 4 1 16,-2 6 0-16,-2 2 3 0,-1 5-2 0,1 1 1 15,-3 3 2-15,-1 1-3 0,-4 4 2 16,-2 0 0-16,-4 2-3 0,-1 0-2 0,-1-1-7 16,-1-5-10-16,-2-4-12 0,2-7-14 0,3-8-36 0,0-6-41 15,2-4-47-15,2-6-98 0,2-7-183 16,2-5-494-16,-1-8-407 0</inkml:trace>
  <inkml:trace contextRef="#ctx0" brushRef="#br1" timeOffset="661564.4533">5205 7068 1383 0,'3'-5'400'16,"-1"-4"-116"-16,2-2-53 0,0 2-54 0,2 3-58 16,0-1-41-16,3 3-27 0,2 0-13 15,3 2-4-15,0 1-3 0,4 2-3 0,-2 2-7 16,3 1-1-16,1 6-5 0,-1 1 0 0,1 4-2 16,-3 2-2-16,-1 1 2 0,2 2 0 0,-7 0-1 15,2 3 2-15,-1 2 2 0,-5-1 1 16,1 0 4-16,-5 0-1 0,1 1-1 0,-3-4-2 15,-2-1-2-15,0-7-3 0,-4 0 3 16,3-5 3-16,-2-4 1 0,0-3 4 0,2-2-13 16,-2-4-9-16,0-2-5 0,2-7-9 0,-4-3 1 15,3-7 1-15,1 0-1 0,0-5 2 0,2-1 3 16,0 1-1-16,4-4 0 0,-3 5 6 16,4 3-4-16,-1 4 4 0,-2 3 2 0,3 2-2 15,-1 1 6-15,-2 4 3 0,2 0 6 0,-1 4 1 16,-1 2 3-16,2 2-5 0,-2 1-4 0,2 2-1 15,1 2-6-15,0 0 1 0,3 3 1 0,2 2-2 16,-2 4 1-16,4 0 2 0,-1 4 0 0,-2-1 3 16,-2 4 2-16,-1-2-3 0,3-1 0 0,-4-1-2 15,1-3-1-15,2 1 1 0,-4-4 2 16,4-1-6-16,-2-3 3 0,-2-3 0 0,2-2 0 16,-1-3 4-16,5-3-1 0,-2-4-1 0,-1-3-1 15,2 1 1-15,-1-4-3 0,-1 0-1 16,-4 2 0-16,1-2-1 0,-1 2 0 0,-2 0 2 15,0 0-2-15,-1-1 6 0,1 0-6 0,-1 0 1 16,0 0 1-16,1 2-2 0,-1-1 1 0,2 2 0 16,-1 0-1-16,3 4-5 0,-3-1 4 15,0 3 0-15,0 2 1 0,1 3 3 0,-2 2-4 16,0 2-7-16,0 1 2 0,1 2-1 0,2 3 3 16,-1 3 6-16,3 3-1 0,0 1-1 15,0 1 1-15,0-2 1 0,1-1-2 0,-1-1 2 16,0-1-1-16,1-3 0 0,2-2 1 0,-2-2-1 15,1-4 8-15,0-3 3 0,4-3 3 0,-1-3-4 16,0-7 2-16,5 2-4 0,-2-6 0 0,0-1 7 16,-3-1-7-16,0-1-3 0,1 0-2 15,0 0-6-15,5-1 1 0,-2 4 4 0,-3 4 0 16,-1 2 0-16,-2 1 4 0,-5 3-2 0,0 1 0 16,1 3 4-16,-3 0-5 0,1 2 0 0,1 2 2 15,0 0-7-15,-1 0 4 0,1 1-3 16,2 1-1-16,-2 1 0 0,5 2 0 0,-2-1 1 15,1 3 0-15,1 0 4 0,0 1-3 0,-3 0 1 16,5 3 1-16,-2-1-6 0,0-1 4 0,-4-1 2 16,3-2-2-16,0 0 3 0,-3-4 0 15,5 0-2-15,-3-2-1 0,2-4 0 0,2-2-11 16,0-4-13-16,3 1-19 0,-3-2-26 0,-2 0-19 16,0 0-22-16,2 1-40 0,-5-1-71 0,0 3-204 15,-3 1-1149-15</inkml:trace>
  <inkml:trace contextRef="#ctx0" brushRef="#br1" timeOffset="677651.7091">8152 13341 1 0,'-1'-6'176'0,"-3"0"211"0,1-3-89 0,3 0-42 0,-1 1-33 15,1 1-36-15,0-3-31 0,-1 1-27 16,2 1-15-16,-1-1-11 0,1 1 6 0,-1-1 3 16,0 1-5-16,-1 1 0 0,-1 0-11 0,-2-2-9 15,2 4-8-15,-1-1-8 0,-4 1-11 0,3 0-10 16,-3 0-6-16,-1 3-15 0,2 0-3 15,-3 0-8-15,-6 4-9 0,3 0 3 0,-6 4-5 16,-2 2-1-16,-2 3 1 0,-2 4 1 0,-4 1-1 16,0 4 0-16,2 0 3 0,0 3-3 0,4-1 0 15,2-1-1-15,1 2-2 16,4-1 1-16,-1 1-3 0,5-2-1 0,2-2 0 0,5 1-5 16,-1-1 2-16,5-4-1 0,4-2 2 15,0-1 0-15,5-4 1 0,2-2 3 0,5-3 3 16,1-3 7-16,6-5 4 0,1-4 3 0,5-5-1 15,1 0-5-15,-1-3-1 0,-3 0-2 0,-3 2 1 16,-1-1-2-16,-7 3 1 0,-4 3 1 0,-1 2-2 16,-3 1 3-16,-4 3-4 0,-2 3 0 15,-1 1-1-15,0 0-7 0,-1 1-2 0,1 0-9 16,0 0 1-16,0 1 0 0,0 2 3 0,1 5 4 16,3 0-1-16,-1 1 3 0,-1 1-1 15,3 3 0-15,-2-1 4 0,2 5-3 0,0-2 1 16,-3 1 0-16,1 3 1 0,2-1 3 0,-3 3 0 15,-1 0 0-15,1 1 0 0,1 1 0 0,-3-1 3 16,1-2 0-16,-1-2 1 0,1 1-1 16,-2-2-5-16,1 0-8 0,0-3-16 0,0 0-29 15,1 1-46-15,0-5-77 0,0 1-139 0,6-5-323 16,-3-2-947-16</inkml:trace>
  <inkml:trace contextRef="#ctx0" brushRef="#br1" timeOffset="677844.3716">8277 13330 1801 0,'-7'-4'396'0,"-1"-3"-150"0,-2-1-68 0,4 4-36 16,0 0-52-16,2 4-30 0,1-2-31 0,-2 2-26 16,3 0-20-16,2 2-14 0,0 1-2 0,1 0-16 15,1 2-47-15,4 0-75 0,-2-2-116 0,4 0-214 16,1-3-394-16,1-3 31 0</inkml:trace>
  <inkml:trace contextRef="#ctx0" brushRef="#br1" timeOffset="678279.3055">8376 13164 634 0,'-7'1'400'0,"-2"0"-70"16,0 2-38-16,4 1-45 0,-3-1-59 0,6 1-64 15,-4 0-46-15,4 1-34 0,1-1-19 0,2 3-9 16,1 0-2-16,5 0 4 0,0 2 7 15,-1-2 12-15,8 2 9 0,-1 2 10 0,5-1-2 16,-3 2-6-16,6 0-9 0,-1 1-11 0,2 1-2 16,1 1-6-16,-1 0-1 0,-3 2-2 0,1-1-3 15,-6 0-1-15,3-1-1 16,-4 0-1-16,-3 1 0 0,-2-1-1 0,-5 2 4 0,0-2 3 16,1 0 1-16,-3 1 5 0,-2-2-5 0,-3-1 2 15,2-4 2-15,-1-1 3 0,-3 0 5 0,2-2 2 16,-4-2 4-16,4 0 0 0,-5-4 1 15,2-1-6-15,-2-5-6 0,3-2-6 0,-1-2-11 16,-1-4-3-16,3-2-4 0,-2-4-4 0,1 0 3 16,4-3-1-16,1 0 1 0,1-2-2 15,0-2 2-15,0-1 0 0,0-1 0 0,1 2 4 16,-1-1-2-16,0 0 2 0,-1 4-1 0,-1 1 2 16,-3 2 3-16,2 1 2 0,-5 5 5 0,3 1 3 15,-3 2 3-15,0 1 3 0,-2 1 0 0,1 2 2 16,-2 3-6-16,0 0-2 0,-1 2-6 15,1 3-5-15,-5 2-1 0,3 0-2 0,-5 3-2 16,3 2-1-16,-3 1-2 0,-2 1-1 0,6 1 1 16,-4 1 3-16,1 3-4 0,3 0 1 0,-2 3-16 15,4-3-27-15,4 0-49 0,6 1-102 16,7 0-224-16,6-2-1252 0</inkml:trace>
  <inkml:trace contextRef="#ctx0" brushRef="#br1" timeOffset="679738.0819">16185 13091 747 0,'-3'-8'311'0,"-2"-5"1"16,-1 0-78-16,-1 2-22 0,4 0-26 0,-3 1-29 15,1 2-29-15,-2 0-24 0,2 1-15 0,-4 2-12 16,0 1-9-16,-1-1-15 0,0 2-10 0,-3 1-12 16,-2 2-4-16,1 0 0 0,-4 2-5 15,-2 1 1-15,-2 4-3 0,1 2-3 0,-6 6-1 16,4 3 0-16,-5 2-1 0,3 1-2 0,-1-1 0 16,-2 3-3-16,5 0-2 0,-1 1-1 15,7 0-4-15,0 0 0 0,11-1-5 0,1-2-2 16,5-3 2-16,6 0-1 0,-1-7 3 0,11 0 3 15,-3-4 1-15,8-5 3 0,7-2 4 0,1-5 4 16,3-5 0-16,-1-2 2 0,1-5-2 16,4-2-2-16,-3-4 2 0,-3 0-2 0,-1 3 2 15,-5-2-1-15,-3 0-1 0,-1 2-1 0,-4 2 1 16,-4 4 5-16,-3-1 3 0,-3 3 10 0,-2 2 6 16,-2 1 1-16,-2 1 4 0,-1 3-7 15,-1 1-3-15,-1 0-6 0,0 1-7 0,2 0-3 16,-2 1-6-16,3 0 1 0,-1 2-4 0,1 0-1 15,0 0-3-15,0 0-3 0,0 0 2 0,0 2-3 16,0-2 0-16,0 1 1 0,1-2-2 0,-1 1 0 16,0 0-2-16,0 0 1 0,0 2 0 0,0-2 0 15,-1 1 2-15,1-1-3 0,0 0 5 16,0 3-4-16,1 1 2 0,0-1 2 0,-1 2-3 16,2 0 2-16,-2 2-1 0,0 0 1 0,0 1-3 15,0 2 4-15,0-1 1 0,0 2-2 16,0-2 7-16,0 1-6 0,0 1 0 0,0 0 3 15,0 1-6-15,0 1 3 0,0 2 1 0,0 2-1 16,-2-1 1-16,1 3 1 0,0 3-1 16,-2-2 0-16,1 3 3 0,1-3-3 0,-1 3 1 0,0-1 1 15,-1-3-7-15,2 2 4 0,0-3-2 0,-1 0 1 16,2-4 4-16,0 3-3 0,0-2 1 16,0-2-1-16,0-2 4 0,0-3-4 0,0-2 0 15,0-3 2-15,0 1-8 0,2-3 9 16,-2-1 2-16,0 0 4 0,0-1 9 0,1-1 1 15,-1 0 2-15,0 2-2 0,0 0-2 16,0-1-5-16,0 1-1 0,-1 0-2 0,1 0-4 0,0-1 1 16,0 1-2-16,0-1-3 0,0-1 6 0,0 2-6 15,0 0 0-15,0-1-1 0,0 0-2 16,0 1 0-16,0-2-2 0,-2 1 1 0,2-1-7 16,2 0 6-16,-2 0-1 0,0-2-4 0,0 1 6 15,0 1-14-15,0 0-7 0,0 2-11 0,0 0-21 16,0-1-19-16,0-1-32 0,0 1-36 15,0 0-50-15,0 0-81 0,1 0-128 0,0 0-296 16,3-2-828-16</inkml:trace>
  <inkml:trace contextRef="#ctx0" brushRef="#br1" timeOffset="680739.9539">16006 13100 1 0,'-5'-5'278'0,"-3"0"98"0,4-1-49 0,1 1-34 16,-1 1-30-16,3 0-42 0,0 2-44 0,1-2-42 16,-1 1-24-16,1 2-13 0,0-2-12 15,0 2-6-15,-1-1-4 0,1 1-9 0,0-2-8 16,0 2-12-16,0 1-2 0,1-2-10 0,-1 2-4 16,0-1-1-16,1-1-7 0,-1 0 3 0,0 2 3 15,0-2-2-15,0 1 7 0,0 1-6 0,0-1-4 16,0 1-1-16,0 1-7 0,0-1-1 15,0 0-2-15,0 0-3 0,0 0-2 0,0 0-3 16,0 0 0-16,0 0-3 0,0 0 1 0,0 0-1 16,0 0-2-16,0 0 2 0,0 0-6 15,0 0 4-15,0 0 2 0,0 0-2 0,0 0 3 0,0 0 0 16,0 0 2-16,0 0-1 0,0 0 6 16,0 0-3-16,0 0 0 0,-1 0 2 0,1 1-7 15,0-1 3-15,1 0-3 0,-1 0-2 16,0-1 2-16,0 1-2 0,-1 0 1 0,1 0-2 0,0 1 2 15,0-1-3-15,0 0 0 0,0 0 2 16,0 0-4-16,0 0 2 0,0 0 0 0,0 0 1 16,0 0 1-16,0 0 0 0,0 0-1 0,0 0 0 15,0 0-1-15,0 0-1 0,0 0 0 16,-1 0 0-16,2 2-4 0,-1-2 4 0,0 0-1 16,0 0 0-16,-1 0 5 0,1 0-3 0,0 0 0 15,0 0 0-15,0 0-1 0,0 0 3 0,1 0-1 16,-1 0 1-16,0-2-1 0,0 2 3 15,0 0-1-15,0 0 1 0,0 0 3 0,0 0-2 16,0 0-1-16,0 0 1 0,0 2-2 0,0-2 2 16,0 0-1-16,0 0 1 0,-1-2 0 0,2 2 1 15,-1 0 1-15,0 0-3 16,1-1 5-16,-1 1-5 0,0 0 1 0,0 0-1 0,0 1-2 0,0-1 0 16,0 0 1-16,-1 0-1 0,1-1-1 15,1 1 0-15,-1 0 1 0,0 0-1 0,0 1 2 16,0-1-1-16,0 0-1 0,0 0 2 0,0 2-4 15,0-2 1-15,0 0-2 0,0 0 0 16,0 0 2-16,0 2 1 0,0-1 2 0,0 3-1 16,1 1 3-16,0 2-2 0,0 1 0 0,3 1 3 15,-2 2-4-15,-1 1 4 0,1 0 1 0,2 3 0 16,0-1 3-16,2 2 0 0,-2 2 1 16,-1 0-1-16,3 3 1 0,-3 0-1 0,3 1 0 15,-1 1 4-15,1 0-1 0,-4 1 0 0,4 0 2 16,-3 2-2-16,-1-3 4 0,3 2-4 15,-3-1 0-15,1 0-1 0,-1 2-5 0,2-2 4 16,-3-2-1-16,1-1 3 0,-1 0 2 0,-1 0-4 16,0-3-2-16,0 0-1 0,1-3 0 0,0-1-1 15,-1-1 0-15,3 0-1 0,-2-1-4 0,0-3 3 16,-1-2 0-16,1-3 1 0,-1-2 4 16,0-1-3-16,1 0 0 0,-1-1-1 0,0-1 1 15,0 1 3-15,0 0 1 0,0-1 0 0,1 2-6 16,-1-2-2-16,0 1-6 0,-1-1-11 0,2-1-14 15,-1 2-28-15,1-2-30 0,6 1-40 0,1-3-66 16,3-2-114-16,3 1-243 0,2-2-1035 16</inkml:trace>
  <inkml:trace contextRef="#ctx0" brushRef="#br1" timeOffset="681126.0039">16505 13308 1010 0,'-5'-5'620'0,"2"-5"-265"0,-4-1-76 16,5 4-44-16,0 4-39 0,0 0-40 0,-2 3-39 15,2 0-38-15,1 3-31 0,-1 0-23 16,-4 5-14-16,-1 6-1 0,-5 5 3 0,0 3 5 0,-2 8-1 16,1-5-1-16,3 2-3 0,1-1-8 15,3-3 1-15,2-1-1 0,0-1 0 0,8-1 2 16,0-5-3-16,2-2-2 0,-1-2 0 0,5-3 2 15,0-2 7-15,1-3 7 0,1-2 3 0,2-2-1 16,0-4 7-16,2-4-5 0,-2-1 2 16,0-3 4-16,0-1-8 0,-5-2 0 15,-3-2-2-15,0 2-3 0,-4-3 2 0,-2-1 1 16,-1 1-4-16,-4 2-4 0,0-3-1 0,-4 1-4 16,0 1 1-16,1 4 1 0,-4 3-5 0,1 3 0 15,1 2-6-15,-1 1 0 0,-1 3-1 0,-1 2 1 16,-3 3-2-16,-2 3-5 0,2-1-11 0,-4 2-17 15,1 1-20-15,0 0-29 0,9 0-42 16,2-1-58-16,7 3-107 0,3-2-184 16,7 2-511-16,9-3-277 0</inkml:trace>
  <inkml:trace contextRef="#ctx0" brushRef="#br1" timeOffset="681302.8239">16714 13265 1777 0,'-2'-1'344'0,"-5"-1"-69"15,1 1-61-15,2 1-40 0,1 0-35 0,3 1-42 16,0-1-31-16,0 0-22 0,0 0-18 0,0 0-16 16,0 0-16-16,0 0-8 0,0 2-3 15,3 0 2-15,1 1 2 0,-1 0-17 0,6 1-40 16,-1-1-77-16,4 1-133 0,1-2-268 0,2-1-1008 16</inkml:trace>
  <inkml:trace contextRef="#ctx0" brushRef="#br1" timeOffset="681559.8891">16943 13119 816 0,'4'-7'484'0,"6"-2"-146"15,4-3-65-15,1 3-42 0,1 0-37 0,3 3-43 16,0 1-37-16,5 4-22 0,-2 1-17 0,1 3-11 16,-1 4-10-16,1 4-9 0,-2 2 10 15,0 3-2-15,-2 5 0 0,0 4-3 0,-3 0-16 16,-6 4-1-16,0 0-3 0,-4 3-2 0,-6 3 1 0,-7 2-6 15,-2-1-5-15,-2 0-1 0,-2-4 3 16,-4-3-5-16,1-3 4 0,-2-2-2 16,0-6-1-16,3-5 7 0,1-5 3 0,8-5 7 0,2-1 4 15,4-4-1-15,3-2-7 16,4-6-10-16,10-6-10 0,6-11-9 0,12-2-2 16,12-6-17-16,18-1-56 0,12-2-72 0,15-1-139 15,16 4-1162-15</inkml:trace>
  <inkml:trace contextRef="#ctx0" brushRef="#br1" timeOffset="685509.9818">2170 11909 396 0,'-7'-2'343'15,"-6"-1"-14"-15,1 0-32 0,3 0-38 0,5-1-40 16,-2 3-19-16,4-3-25 0,-3 3-18 16,1 0-23-16,4-1-37 0,0 4-34 0,0-2-30 15,0 0-22-15,0 1-20 0,0 0 1 0,1 3 1 16,4-1 2-16,-1 4 11 0,0 4 0 15,2-2 5-15,3 8 6 0,2 1 0 0,1 3 4 16,3 3 1-16,-3 2 2 0,0 2-2 0,3 3 1 16,0 2-3-16,2 3-4 0,-3 1 3 0,3 2-2 15,-2-1 1-15,2-2 3 0,-5-3-8 16,5-2-1-16,-5-1 2 0,0-2 2 0,1 0-1 16,-3-5 1-16,-1 3-4 0,0-5-6 0,-1-1 7 0,0-1-1 15,-4-2 2-15,2-3 1 0,-2-2-3 16,-1-2 1-16,0-1 2 0,-1-3 4 0,0-3-2 15,-2 0-2-15,1-3-8 0,-1 0-11 0,0-1 1 16,0-1-15-16,-1 0-27 0,-2-4-32 16,-4-2-73-16,1-2-111 0,0-1-219 0,-4-3-1072 15</inkml:trace>
  <inkml:trace contextRef="#ctx0" brushRef="#br1" timeOffset="686020.8281">2198 11999 841 0,'-8'-8'274'0,"3"-4"29"0,-3-3-30 16,4 2-40-16,4 5-44 0,2 1-44 0,-1 1-57 16,2 2-50-16,3 3-32 0,-2-1-12 15,7 4 1-15,0 2 1 0,4 4 7 0,0 3 3 16,4 2 5-16,0 4 4 0,2 2 0 0,-2 4 6 15,3 4 0-15,-2 4 3 0,1 1 4 0,0 2-2 16,0 5 0-16,-2-1-1 0,2-5-3 16,-4-4-3-16,-4-9-5 0,-2-5-5 15,-1-5-2-15,-3-3 4 0,-4-1 3 0,0-3 9 0,-1-3 25 16,-2 0 30-16,0 0 28 0,-2-3-7 0,0-2-22 16,-1-3-36-16,-4-6-31 0,-1-1-4 15,0-6-3-15,-4-1 3 0,0-2-3 0,0-5 3 16,-1 2-1-16,1-3-5 0,0 3 0 0,1 2-3 15,3 2 1-15,1 1 2 0,2-1-2 16,1 5-2-16,3-2-6 0,1 1 1 0,1 3-3 16,1 0 1-16,4 1 1 0,-2 0 0 0,5 4 2 15,1 0 2-15,0 1 3 0,0 3 3 0,4 0 0 16,0 3-2-16,0 1-6 0,5 3 3 16,1 4-1-16,1 3 4 0,-1 1 8 15,4 2-8-15,-1 3 2 0,1 2-2 0,-4 0 2 0,4 6 2 0,-3-3 3 16,-1 3 3-16,0-3 2 0,0 1-1 15,-3 1-1-15,3 1-2 0,-3-5-8 0,-2-2-12 16,5 1-17-16,-2-5-21 0,2-1-30 0,-1-4-28 16,2-4-33-16,0-6-49 0,1-3-78 15,-1-6-136-15,3-6-262 0,-1-3-501 0</inkml:trace>
  <inkml:trace contextRef="#ctx0" brushRef="#br1" timeOffset="686717.8585">3113 11732 401 0,'-7'-10'537'0,"-6"-3"-100"0,1-4-83 15,0 4-59-15,2 3-38 0,0 2-48 0,-2 2-48 16,3 3-36-16,-1 0-39 0,1 2-23 16,-1 2-17-16,2 4-17 0,1 1-13 0,-1 4-6 15,-1 6-5-15,-3 8-3 0,2 3 5 0,-2 5-2 16,2 2 3-16,1-1 1 0,3 2-5 0,2 0-1 16,3 1-3-16,2 1 1 0,4-1 1 15,4-3-2-15,3-6 1 0,2-4-2 0,1-4 4 16,-1-6 1-16,3-3 2 0,0-4 1 0,-2-5 1 15,0-1 4-15,0-4 4 0,-4-3 7 0,2-2 5 16,-3-7 0-16,2-2 0 0,-3-5-7 0,0-1-1 16,-3-3-3-16,0-1 0 0,-1 1 1 15,-4-2-5-15,-2 1-1 0,-1 3-4 0,-2 2-2 16,-2 5 2-16,-1-1-3 0,1 4 2 16,-1 2-3-16,-2 4 0 0,0-1 1 0,0 1 0 15,1 2 3-15,-1 1-6 0,2 1 0 0,-1 1-2 16,2 1-2-16,2 1 2 0,2 1 0 15,1 1-9-15,0 0-9 0,1 4-5 0,1 2 1 0,1 5 7 16,2 5 13-16,1 2 0 0,0 4 1 0,3-1-1 16,0 0-2-16,1 1 2 0,-2-2 1 15,3 0 1-15,4 0-1 0,-2-4 1 0,2 0 0 16,1-4 0-16,-3-1 4 0,2-6-4 0,0-1 3 16,-1-4 2-16,-1-2 3 0,3-5 3 15,-3 0 2-15,0-7 2 0,2-3-3 0,-2 0 1 16,-1-6-1-16,-1 3-2 0,-2-2 0 15,-2-3-1-15,0 2-2 0,-3-4-2 0,0 1-1 16,-2-1 0-16,2 1 0 0,-2 0 1 0,-1 5 2 16,0 1-4-16,-1 2-2 0,-1 0 2 0,0 4 0 15,0-3 1-15,1 0 0 0,-2 2-2 0,0-3-3 16,2 0 1-16,-1-1 2 0,4 3-1 16,-2-3 1-16,5 2-3 0,-4 2-5 0,1 2 0 0,2 4 0 15,1-2 0-15,0 4-3 0,1-1 2 16,5 2-3-16,-1 4 2 0,0 1 1 0,4 2 0 15,2 6 3-15,1 2-2 0,-1 1 2 0,2 6 1 16,-4 3-1-16,3 3 4 0,-1 0 1 0,-5 2 0 16,0 1-2-16,-2 0 3 0,-3 2-1 15,-1-2 2-15,-1-2 3 0,-3-2-2 0,1-4 0 16,-3 0 1-16,0 1-1 0,0-4 2 0,-1 1 1 16,0-3-2-16,1-2-5 0,-2-2-9 15,3 1-17-15,0-5-28 0,0-3-20 0,1-2-22 0,-1-2-36 16,3-7-73-16,1-1-128 0,-1-7-304 15,5-6-893-15</inkml:trace>
  <inkml:trace contextRef="#ctx0" brushRef="#br1" timeOffset="686936.2487">3592 11226 1400 0,'-2'-11'443'16,"-4"-2"-92"-16,1-4-70 0,0 4-59 16,2 3-50-16,2 5-44 0,0 3-41 0,0 1-40 15,2 2-25-15,-1-1-18 0,2 3-8 16,2 5 4-16,2 4 0 0,5 3 6 0,2 6 3 15,0 2 4-15,1 5 0 0,4 3 2 0,-2 1-3 16,1 4-1-16,1 4 6 0,-1 6 4 0,0 2 6 16,-4 1 4-16,2-3-7 0,1-2-10 0,-2-3-19 15,-2-5-21-15,1-2-24 0,-4-4-24 16,-1-8-20-16,-3-3-24 0,0-6-38 0,-2-4-60 16,-2-6-35-16,-1-6-196 0,0-5-394 0,-1-5-246 15</inkml:trace>
  <inkml:trace contextRef="#ctx0" brushRef="#br1" timeOffset="687143.4498">3650 11532 544 0,'-12'0'574'0,"-4"-1"-127"15,0 0-107-15,6-1-53 0,6-1-51 0,3 2-75 16,1-1-59-16,1-2-48 0,3-2-35 16,4-3-12-16,3-3 0 0,6-7 3 0,5-2 1 15,2-1-1-15,3 1-2 0,1 1 0 16,-4 2-1-16,2 1-2 0,-4 0 2 0,-1 5 1 15,-3 0 1-15,-1 3 1 0,-3 2 0 0,-2-1-3 16,-1 2-12-16,-4 2-20 0,-2 0-44 0,0 2-63 16,-4 1-85-16,-1-1-172 0,2 1-433 0,-2-3-406 15</inkml:trace>
  <inkml:trace contextRef="#ctx0" brushRef="#br1" timeOffset="688539.3233">4301 11125 1 0,'0'-6'0'15,"-1"-1"170"-15,0-1 199 0,-3 0-49 0,2 1-43 16,-1 0-19-16,-2-2-23 0,3 1-14 16,-3 1-16-16,0-2-25 0,-1 6-20 0,2-2-16 15,-3 3-22-15,4-1-20 0,-4 2-21 16,1 1-26-16,-2 2-19 0,0 3-16 0,-1 2-5 16,0 5-5-16,0 2 4 0,-3 5-1 0,4 1-2 15,-2 1 4-15,2 2-5 0,2 4 0 0,2-1-2 16,0 0-6-16,4-2 1 0,4 0-3 15,-1-2 0-15,4-3 1 0,1 2 1 0,0-3 1 0,2-3 0 16,3 1 5-16,0-7-3 0,1 2 2 16,4-5 3-16,-1-3-4 0,2-3 7 0,-1-2 2 15,0-3 2-15,3-2 1 0,-1-5-3 16,1 1-1-16,-1-4-7 0,-1-1-2 0,-1 1-8 0,-3-2-7 16,-2 1 0-16,-6-1-9 0,-2-2 3 15,-3 0-1-15,-2 0-1 0,-5-1 6 0,-2 3 0 16,-4-1 3-16,-6 0 0 0,-1 3 2 0,-2 2 0 15,2 2 0-15,-1 2 4 0,-2 2-2 0,1 3 2 16,2-2 1-16,0 5 1 0,3-3 1 16,0 3 1-16,4-1 3 0,1 1 0 0,4 1 0 15,2 0-12-15,3-1-31 0,2 2-4 0,3 0-10 16,3 2 13-16,3 1 26 0,6-4 6 16,5 0 12-16,5-3 1 0,8-5 3 15,3-8-1-15,7-2 1 0,-2-3-1 0,0-2 0 0,-4-1 1 16,-4-1-2-16,-7 2 3 0,-3 0 3 0,-6 1 0 15,-4 0 9-15,-5 3 1 0,-6-1 3 16,-4 1 0-16,-2 1-1 0,-7 0-5 0,0-2-3 16,-5 3 3-16,1 1 1 0,-1-2 9 0,0 4 8 15,1 3 1-15,-2 2 5 0,4 4-8 0,-1 4-6 16,1 1-6-16,3 2-11 0,-1 3-7 0,3 3-5 16,2 5-2-16,0 4-1 0,1 4 1 15,3 2 2-15,2 1-2 0,4 4 6 0,3 1-3 16,-1 5-1-16,5 2 4 0,2 5-6 0,3 4 2 15,1 5-1-15,2 2 2 0,1 3 5 16,0 1 1-16,2-2 4 0,-2-2-5 0,1-6 1 0,1-4-5 16,-4-2-5-16,0-6-5 15,-1-5-18-15,-2-3-19 0,-2-5-30 0,-3-3-33 0,-1-4-43 16,-1-2-89-16,-3-1-140 0,-1-2-406 0,0-5-730 16</inkml:trace>
  <inkml:trace contextRef="#ctx0" brushRef="#br1" timeOffset="688708.8161">4620 11476 1499 0,'-4'-6'242'15,"-3"-5"-31"-15,3-7-84 0,2 2-56 0,7-4-37 16,-1 2-17-16,6-4-11 0,5-2-5 0,2 1-1 16,6-2-1-16,2 0-5 0,4-2-32 15,2 3-71-15,-1 0-120 0,0 4-253 0,1 1-825 16</inkml:trace>
  <inkml:trace contextRef="#ctx0" brushRef="#br1" timeOffset="689651.1776">4999 11242 535 0,'-7'4'393'0,"2"-1"-55"0,3-1-65 16,1 0-44-16,2-2-29 0,-1 0-36 0,1-3-38 15,3 0-27-15,2-7-28 0,2-2-24 0,3-6-9 16,4-6-3-16,2-1-5 0,1-2-2 16,5-3-4-16,-1-2-4 0,5-1 0 0,-3-4-1 15,2 3 1-15,-2-5-3 0,-3 3 4 0,1-3 2 16,-7-2 2-16,1-5 8 0,-2-1 3 0,-4-1 6 16,-3 0 0-16,-3 2 0 0,-2 0-4 15,-3 3-6-15,-1 1 0 0,-6 5-3 0,1 4 5 16,-2 7 4-16,-3 4 0 0,1 2 5 0,-1 7-5 15,0 1-3-15,1 3-4 0,-1 4-11 0,1 1-5 16,-2 4-9-16,3 5-4 0,-1 5-5 16,1 5-2-16,0 4 2 0,3 5-3 0,1 5 7 15,5 2-2-15,1 3 1 0,2 5 0 0,6 5-1 16,4 0-1-16,3 3-1 0,5 2 3 0,5-3-1 16,2-3 1-16,1-7 3 0,4-8-3 15,3-10 3-15,-2-7 1 0,1-9 0 0,1-4 2 0,-4-5 0 16,-1-4 1-16,-5-5-3 0,-1-1 3 15,-6-6 1-15,-2-3-3 0,-3-6 1 0,-1-2-5 16,-6-3 2-16,2 1 0 0,-7-3-3 0,0-2 3 16,-3 0-4-16,-2-3-1 0,-2 5-1 15,-4 0 3-15,1 3 0 0,-1 4 2 0,-2 5 2 16,2 5-3-16,-1 6 3 0,-2 3-3 0,3 5-1 16,2 1 3-16,-1 4-4 0,7 1-2 15,-1 2-9-15,1 3-3 0,2 4-4 0,0 3 5 16,0 7 10-16,2 5 0 0,3 3 7 0,1 1-5 15,3 2 0-15,2 1 4 0,4 0-6 0,-3 0 2 16,6 1 0-16,-3-1 0 0,2-3 3 16,2 0 0-16,1-6 0 0,1-5-3 0,-5-5-2 15,0-7 0-15,-3-1 1 0,-3-5 3 0,1-2 1 16,-1-3-3-16,-2-5 2 0,2-1-3 0,-1-4 2 16,-1-1 0-16,3-1-1 0,-6 2-2 15,0 2-3-15,-2 0 2 0,2 0 0 0,-3 5 4 16,-2-2 2-16,0 5 0 0,0 2 2 0,0 3-5 15,0 0 2-15,0 2-5 0,0 1-14 0,0 1-20 16,0 2-7-16,1 2 3 0,1 2 13 0,4 4 22 16,0 3 6-16,0 2 1 0,3 0 1 0,1-1-3 15,1-1 2-15,1-4 1 0,5 1 3 16,2-6 2-16,3-1 1 0,5-6 2 0,1-5 2 16,4-6 1-16,1-5 4 0,-1-2-2 0,-1-3 0 15,-1-1-4-15,-3-1 1 16,-4 2 2-16,-3-2 3 0,-7-1 2 0,-2 1-4 0,-2 1 0 15,-3-2-3-15,-3 0 2 0,-3 0-1 0,-3 3 1 16,-3 4 4-16,3 1 1 0,-4 6 9 16,4 2 6-16,-4 4 1 0,2 3 0 0,-2 3-12 15,-1 3-8-15,-1 2-7 0,0 1-5 0,-2 3-2 16,0 9 2-16,-2 2 1 0,3 5-2 0,1 0 2 16,1 0-2-16,5 0-3 0,4 0 4 15,4-1-3-15,3-1 0 0,4 0 1 0,4-2-1 16,3-6 0-16,2 1 3 0,0-5 2 0,2-3-5 15,2-3 0-15,-3-3-5 0,-1-1-10 0,-2-2-4 16,-2-2-10-16,-2-2-18 0,-2-3-10 0,-1-2-16 16,-6-2-17-16,1 0-37 0,-7 0-91 0,-6-2-175 15,1 1-557-15,-7-3-573 0</inkml:trace>
  <inkml:trace contextRef="#ctx0" brushRef="#br1" timeOffset="689795.1036">5184 10561 1201 0,'-8'6'46'0,"-1"-2"21"0,0 3 28 0,22-12 11 15,10-5 25-15,8-6-25 0,9-6-37 16,5-7-22-16,8-5-47 0,11-3-179 0,1-1-721 16</inkml:trace>
  <inkml:trace contextRef="#ctx0" brushRef="#br1" timeOffset="691472.3738">2260 13218 1333 0,'-3'0'673'15,"-4"3"-614"-15,4-1-3 0,2 4-24 0,2 0 12 16,0 4 13-16,1 0 3 0,-2 0-1 15,1 0-1-15,1-3-3 0,1-2-8 0,-2 1-3 16,1-3-6-16,-1-2-5 0,-1-1 4 0,0 0-2 16,1-1 3-16,1-2 14 0,2 0 5 0,-1-3 4 15,2-2-4-15,1-4-13 0,3-5-12 16,0-1-6-16,-4-2-5 0,0-2-2 0,-3-1 2 16,-2 2-6-16,-2-1-2 0,-6 1-5 0,-1-1-7 15,-1 2 2-15,-1 1-4 0,-1 3 0 0,-1 4-1 16,-4 2 1-16,6 5-5 0,0 4-4 15,-3 3-2-15,1 4-8 0,0 6 5 0,-4 5 5 16,1 6 3-16,0 5 9 0,-3 5-2 0,5 4 2 16,-4 3 1-16,6 1-3 0,2 5 2 0,5 2-3 15,2 1 1-15,4 3-2 0,6-1-2 0,4 5 4 16,7-3-3-16,4 0 4 0,8-2-1 16,3-4 0-16,3-5 1 0,3-10-2 0,1-9 4 15,1-10 0-15,5-10 3 0,-3-10 1 0,6-9 2 16,-2-9 2-16,-2-5-3 0,-2-9 1 0,-4-3-6 15,1-2-6-15,-7-4-2 0,-4-2-7 0,-3-1 1 16,-6 3-2-16,-6 1 2 0,-5 0 1 16,-8 4 1-16,-5 0 5 0,-7 4-1 0,-4 6 9 15,-2 1-2-15,-4 6-2 0,0 2 3 0,-2 7-7 16,3 4 6-16,-1 4 2 0,1 4 2 16,0 3 3-16,3 5 0 0,3 3-3 0,-2 3-4 15,3 3 1-15,1 6-4 0,0 4-1 0,2 3 4 16,1 5-8-16,0 1 4 0,6 2 2 0,0 2-2 15,5-3 4-15,0 0-2 0,6 0 0 0,-1-4-2 16,7-1 1-16,-1-2 0 0,5-4 1 0,1-3 3 16,4-7-3-16,2-4 2 0,2-7 2 15,1-8 0-15,-1-5 4 0,0-5 0 0,2-5 0 16,-5-1-1-16,1-1-2 0,-5-3 0 0,-6-2-3 16,-1 1 2-16,-7 0-4 0,-5 1 6 15,-1 1 1-15,-2 3-2 0,-3 0 7 0,-3 3-7 16,-4 1 1-16,2 4-1 0,-2 3-2 15,0-1 0-15,1 5-1 0,0-1 2 0,1 4-3 16,1 1 1-16,-1 3 0 0,4 1-4 0,1 1 2 16,2 2-9-16,-2 4-1 0,1 5 1 0,0 3 0 15,0 5 6-15,1 3 1 0,0 0 1 16,2 2 0-16,1 0 1 0,1 0 0 0,2-2-2 0,0 2 5 16,4-2-3-16,0-3-1 0,1 2 1 15,4-3-4-15,-1-2 4 0,1-6 0 0,-1-1 2 16,1-7 1-16,-2-2 5 0,0-2 5 0,2-5-1 15,-1-2 6-15,2-5-4 0,1-3 0 16,0-5 0-16,1-1-6 0,0-1 3 0,-2 0-3 16,0-3 1-16,-2 0 2 0,-5 0-2 0,1 1 0 15,-1 0-1-15,-2 1 3 0,1 1-7 0,0-2-3 16,-2 1 1-16,3 1-5 0,-2 0 3 16,2 4-1-16,3 2-1 0,-3 1 4 0,0 5-5 15,-1 4-1-15,0 1-5 0,-1 5 0 0,1 0-3 16,-2 4 2-16,6 0 4 0,-2 5-4 15,1 0 7-15,1 2 0 0,1 4 1 0,2-2 4 16,-2 4-2-16,2 2 1 0,1 2 0 0,-3 1-1 16,1 0 0-16,0 0 0 0,2 0 1 0,0-2-1 15,-1-2 2-15,-1 0 0 0,1-6-1 16,-2-2 2-16,-3-4-2 0,-4-2 0 0,4-2 0 16,-5 0 3-16,1-3 7 0,3-2 3 0,-1-7 1 15,2-1-3-15,1-6-6 0,-1 1-3 0,-1-1-2 16,2 1 6-16,-4-2-4 0,1 3-1 0,-2-2 2 15,0 4-4-15,0-3 2 0,-1 0-1 0,-1 0 3 16,0 0-2-16,-1 2 0 0,0 1 1 16,0 2-3-16,0 2 3 0,0 1-2 0,0 0 0 15,0 2 0-15,0 2-1 0,2 0-1 0,-1 0 0 16,0 1-1-16,1 3 2 0,-1-1-3 0,1 0 1 16,1 2-2-16,4-1 1 0,-3 2 0 0,1 0 1 15,1 2 1-15,1 0-2 0,2 0 2 16,1-1 1-16,-2 0 1 0,2-2 2 0,-3 1-1 15,0 0 1-15,-1-1-1 0,-1-1 3 16,0 0 1-16,-1 0 2 0,-1-3 3 0,2 0 1 16,-3-1 4-16,1-3 1 0,1-2 1 0,-2-1-2 15,-1-5-4-15,3-1-1 0,0-3-4 16,-2 2 4-16,-1 0-5 0,1 1 0 0,-2-1 2 0,-2 4-7 16,1 0 6-16,-1 2 4 0,-3 2 3 0,1 0 7 15,1 2 0-15,-3 3-2 0,3-1 0 16,-2 2 1-16,1 3-5 0,-3 0-2 0,2 3-3 15,-1 0-11-15,2 3 2 0,-3 3 0 0,-3 5-3 16,0 3 8-16,0 8-4 0,-2 1 1 16,3 2-2-16,0 0-1 0,1-1 0 0,4 0-1 15,3 1 3-15,1-2-3 0,2 0 0 0,6-2 1 16,-2-3-1-16,3-1 2 0,5-4 1 0,2-3 0 16,3-2 1-16,3-2 0 0,5-5 3 15,3-3 0-15,2-4-1 0,8-8-3 0,1-5-16 16,4-6-20-16,5-2-39 0,0-6-58 0,0 0-114 15,-2-3-232-15,-2-2-1224 0</inkml:trace>
  <inkml:trace contextRef="#ctx0" brushRef="#br1" timeOffset="693059.9669">4106 12432 1 0,'-3'-4'0'16,"1"-2"0"-16,1-1 0 0,-2-2 8 0,2 1 154 16,0-1-16-16,-1-2 1 0,2 2 5 0,0-1 8 15,0 2 5-15,0 0-7 0,0 0-11 16,0 1-17-16,0 2-9 0,0 0-10 0,-1 1-4 15,0 1-1-15,1 1 1 0,-2-2 0 16,0 3-3-16,1 0-8 0,-2-1-10 0,0 2-10 16,3 0-6-16,-2-2-6 0,2 2-2 0,-1-1-5 15,0 0-5-15,1 0-4 0,-1-1-7 0,1 0-2 16,0 2-2-16,-2-2-1 0,1 2-1 0,0 0 0 16,0-1 2-16,1 1-1 0,-2-2 1 0,1 1 0 15,0 0-3-15,-3 1-5 0,4 0-6 16,0-1-5-16,0 2-5 0,0-1-5 0,0 1-4 0,0 2-7 15,0-2-2-15,3 3-1 0,-3 1 2 16,2 1 6-16,1 7-2 0,-2 1 0 0,4 5 1 16,-1 1 0-16,3 3 4 0,-2 1 1 15,3 1 0-15,-1 1-3 0,2-3 0 0,-2-1-2 16,2-4 2-16,2-3 3 0,0-1-2 0,1-4 2 16,-1-1-2-16,0-3 0 0,3-2 5 0,-1-3 3 15,5-5 7-15,2-1-1 0,1-6 1 0,4-6-2 16,1-4-3-16,1-2 2 0,1-4-5 15,-2-2 2-15,-4 2-4 0,-2 0 2 0,-5 0 2 16,-5 2 0-16,-5 1 1 0,0 2-2 0,-5-1-3 16,-4 1-1-16,1 3-1 0,-4-1 2 15,1 6-3-15,-3 1-2 0,-3 4 0 0,1 2-6 16,-3-2 5-16,2 4-3 0,-1-1 1 0,1 4 1 16,2 0-5-16,1 1 2 0,2 1-3 0,2-1 0 15,1 2-8-15,3 3-5 0,1 2-4 0,0 3-3 16,2 4 9-16,3 3 5 0,1 4 6 0,5 3 3 15,1 5-1-15,3 1 0 0,2 0-1 16,2 1 4-16,3 5 0 0,-1 3-1 0,2 5 0 16,-2 5-4-16,1 4 2 0,1 3 4 0,-1 2 0 15,-4 5 5-15,1-2-4 0,-2-1-1 0,-6-1-1 16,0-5-2-16,-3-6 3 0,-6-7 2 16,-2-6 0-16,-2-7-4 0,-7-2 6 0,-2-5-1 15,1 0 1-15,-5-5 7 0,0-6-10 0,-1-5 1 16,1-4-4-16,-5-3-9 0,1-5 2 15,2-6-4-15,1-3-3 0,-1-7-4 0,4-6 0 16,3-5-1-16,2-5 2 0,6-5 5 0,2-4-2 16,2-3 3-16,6-1 1 0,2-1 0 0,2-1 4 15,0 1 1-15,3 2 1 0,-3 1 3 16,-1 2 0-16,1 2 1 0,-3 4 1 0,0 0 4 16,2 4-3-16,-4 3 3 0,0 3-2 0,-2 2-4 15,2 5 9-15,-3 2-1 0,-2 7 3 0,-1 5 2 16,2 1 1-16,-3 5 0 0,-3 5-2 15,2-1-6-15,1 4-10 0,-1 4-5 0,1 7 1 16,-1 3 2-16,0 10 10 0,-1 3-1 0,-1 2 2 16,1 1 0-16,2-2-4 0,0-1 0 15,4-1 0-15,0-2 1 0,-1-3-1 0,5-4 1 0,1-2-1 16,1-6-4-16,-2-2 6 0,4-6 0 16,-4-3 3-16,1 0 8 0,0-3-5 0,0-6 2 15,3-1 0-15,-1-7 1 0,3-2-2 0,-1-3 1 16,2-3-3-16,-3 1-6 0,-2-2 4 15,1 1-2-15,-4-4 3 0,-2-1 3 0,-2-2-6 16,-2 1 0-16,0 1-3 0,-1 4-2 0,0 2 4 16,0 5 0-16,0 2 0 0,0 8-4 0,2-1 2 15,-2 6 0-15,0 2-1 0,0 2-3 16,-2 0-9-16,2 2-3 0,2 0 1 0,-1 5 3 16,1 2 9-16,3 5 5 0,0 0-1 0,2 2-1 15,-1 2 2-15,1-2-4 0,3 1 3 0,0-2 5 16,3-2-6-16,-1 0 2 0,1-5-3 0,2-1-2 15,-2-5 4-15,1-3 3 0,1-2 0 16,-1-5 2-16,-1-4 1 0,4-2-1 0,-3-3 1 16,0-1 6-16,0-1-5 0,-6-1 1 0,-1 2-2 15,-2 0-5-15,-2-3 8 0,-2-1-1 16,-1 1 0-16,-2 0 0 0,0 0-5 0,1 1-2 0,-2 2 0 16,2 3 3-16,-2 3-4 0,2 3 2 15,1 2-3-15,0 3-8 0,0 0 8 0,0 2-1 16,0 1 0-16,0 2 4 0,0-1-9 0,0 0-3 15,0 1 1-15,4 0 2 0,0 3 2 16,1-1 4-16,2 3-1 0,0-1-7 0,1 1 8 16,-1 1-1-16,2 4 3 0,0-3 3 0,0 3-5 15,0-2 1-15,0 2-1 0,1 0 3 16,0 0 0-16,1 1-4 0,1-1-21 0,0 3-36 16,0-2-48-16,3 1-85 0,-2-4-147 0,3 0-427 15,-2-6-843-15</inkml:trace>
  <inkml:trace contextRef="#ctx0" brushRef="#br1" timeOffset="694024.8595">5514 11659 2188 0,'-6'-7'419'0,"-4"-2"-161"15,0-2-80-15,5 7-42 0,4 1-43 0,0 3-34 16,1 1-25-16,0 2-18 0,1 1-14 0,0 4 0 15,3 4-1-15,1 3-3 0,-2 3 7 0,6 3-1 16,0 0 0-16,1-2 0 0,1 0-1 16,1 0-1-16,4 0 4 0,-2-2 7 0,5-3-4 15,-3-3 2-15,4-4-4 0,-1-5-3 0,2-2 7 16,-1-4 1-16,-2-4 1 0,1-3 6 16,0-4-9-16,-3-3-2 0,-1-1-1 0,-1-1-1 15,-3 2 1-15,-1-1-1 0,-4 1-1 0,1-2-7 16,-4 3 7-16,1 0-2 0,0 1 2 15,-3-1 3-15,-2 3-5 0,-2 0 2 0,0 3-2 0,0 2 4 16,1 1-2-16,-3 3-1 0,2 2-1 16,2 0-8-16,0 3 6 0,-1 0-5 0,2 1-3 15,-1 1 1-15,1 0-7 0,0 2 0 0,1 3 4 16,1 1 2-16,-1 1 3 0,1-1 2 16,3-1 0-16,1 0-2 0,3-1 2 0,0-2 0 0,1 1 2 15,2-3 6-15,0-2-5 0,6-2 0 16,-3-4 0-16,6-2-1 0,-4-5 4 0,5-1 0 15,-4-2 0-15,-2-1-3 0,-2 1 3 16,-4-1-1-16,-1-3 4 0,-1-1 6 0,-3 1-7 16,0-2 1-16,-3 2-4 0,-1 0-6 0,3-2 5 15,0 1-2-15,1 2 1 0,0 6-1 0,-1 2-2 16,1 3 2-16,-3 0-1 0,-1 5 3 0,0-1-7 16,3 2 0-16,-2 2-4 0,0 0-5 15,-2 0 7-15,2 2-1 0,2 1 3 0,2 0 4 16,1 3-3-16,0-2 3 0,0 2-1 0,4 0 6 15,-2 1-5-15,0-2 2 0,1-1-2 0,3-2 0 16,-2 0 3-16,1-1-2 0,2 1 4 16,-3-4-4-16,2 0 2 0,2-1 1 0,-2-1-2 15,1-4 3-15,0 1-1 0,-2-1 3 16,-2 1-3-16,0-3-2 0,-1 2 4 0,-5-2-1 16,3 2 5-16,-4-1 3 0,3-2-6 0,-4 1-1 15,-2 1 0-15,1-1-1 0,-1-1 1 0,-1-3 2 16,1 1-4-16,-1 1-4 0,1-1 3 15,-1 0-3-15,1 1 3 0,0-1 3 0,0 1-5 0,0 3 1 16,1-3-4-16,0 4 0 0,0 1 3 16,1 3-2-16,0 3 1 0,0-1-9 0,-2 2 1 15,0 2-9-15,1-1 2 0,0 2 5 0,1 0-2 16,5 2 8-16,1-1-1 0,1 2 2 0,1 1 4 16,1-2-2-16,2-1 3 0,-1-1-3 0,0-3 2 15,3-1 3-15,1-4 1 0,2-1 7 16,2-4-7-16,-1-2-1 0,-2-1-2 0,0 0-5 15,-1-1 9-15,-2-2 1 0,-3-1 1 0,-1-1-1 16,0 0-3-16,-2-3 1 0,-1 3 1 16,-4-3 7-16,-1-1-7 0,-2 2-1 0,-2-1-2 15,1 1-4-15,-5 3 6 0,3 0 2 0,1 1-1 16,-3 7-2-16,2-1 2 0,1 4 2 16,-2 3 3-16,1 1 6 0,1 0-5 0,2 2-5 0,-1 2-5 15,1-1-13-15,-1 1 6 0,2 4-2 16,-1 4 4-16,1 4 5 0,4 1-3 0,1 6 0 15,3-1 1-15,1 2 2 0,2 1-1 16,4 1-2-16,1 4 2 0,0 1-3 0,4 3 4 16,-2 7-5-16,1 1-10 0,0 2-33 0,2 4-56 15,-2 0-74-15,0 0-154 0,-8 3-514 16,-4-1-801-16</inkml:trace>
  <inkml:trace contextRef="#ctx0" brushRef="#br1" timeOffset="694756.2745">3377 13650 2185 0,'-10'-3'261'0,"1"-2"-84"0,1 2-62 0,6 4-64 0,4 4-30 16,0 3 1-16,3 5 16 0,0 8 10 16,3 5 0-16,4 1-4 0,2 5-5 0,-1-2-11 15,3 0-1-15,0-3-4 0,0 0-5 16,3-6-2-16,-4 1-4 0,-2-4 0 0,2-2-3 15,-4-2 2-15,-1-1 0 0,-2-5-1 0,-3 1 2 16,2-3 0-16,-4-4 1 0,-1-1 6 0,-2-1 10 16,2-3 9-16,-2-1 1 0,1-4-5 15,0-3-15-15,1-6-13 0,4-6-4 0,0-6-5 16,3-1 1-16,3-4-3 0,1 4-1 16,2 0 0-16,3 3 0 0,-1 0 3 0,2 9-4 15,-3 3 0-15,0 6-4 0,-2 3-3 0,-2 4 4 16,0 2-1-16,2 4 3 0,-2 2 4 0,-1 4 0 15,1 2 3-15,0 0-1 0,-2 3 4 0,0 3 0 16,-3-1 1-16,0 0-1 0,-1 2-2 16,-1-5 0-16,-1-3-1 0,-1-2 2 0,1-4-1 15,0-1 2-15,-3-2 0 0,3-2-1 0,1-3 4 16,3-3 0-16,3-5 2 0,1-7 0 16,8-5-2-16,1-7-2 0,3-4 1 0,0 2 0 0,-1 1-1 15,-4 1 4-15,-1 0 1 0,-5 5-1 0,-2-1 2 16,-2 5 0-16,-3 0 0 0,-2 5 4 15,-4 1 2-15,0-1 0 0,-4 5 0 0,-2 1 0 16,1-1 2-16,-1 6 1 0,0 2 0 0,1 2-5 16,0 3-6-16,0 2-4 0,-2 5-5 0,1 6 0 15,-4 9 0-15,1 1 1 0,0 4 0 16,2 0 1-16,-1 0 2 0,5 1-2 0,1-1 2 16,4-2-4-16,1 0-1 0,7-5 2 0,0-1 1 15,4-2 2-15,0-2 2 0,3-5 1 16,2-3-1-16,2-5 2 0,1-7 3 0,3-3 2 15,3-5 0-15,0-5-3 0,5-4-8 0,-1-6-10 16,4-4-25-16,4-4-28 0,2-6-69 0,1-2-126 16,1-5-513-16,-2-5-915 0</inkml:trace>
  <inkml:trace contextRef="#ctx0" brushRef="#br1" timeOffset="696370.6026">4634 13207 1653 0,'-4'-6'354'0,"0"-2"-27"0,-1 1-93 0,3 4-80 15,2 3-79-15,0 1-53 0,2 1-26 16,2 2 2-16,1 4 12 0,5 2 8 0,-1 4 6 15,2 2 4-15,2 3 0 0,-1 0-1 0,-1 1-4 16,1-2-2-16,0 1-6 0,-1 1-2 16,-1-1 0-16,0-2-2 0,1-3 2 0,-5-1-2 0,0-4-1 15,1-4-1-15,-2 0 3 0,1-4 2 16,-5-1 0-16,1-1 10 0,1-1 6 0,0-3 5 16,-2-3 3-16,1-7-9 0,-1-6-10 0,1-2-8 15,-2-4-6-15,-2 0-4 16,0-2-2-16,0-1 0 0,-2 4 0 0,0 2 1 0,3 2-1 15,-3 5 1-15,3 3-1 0,1 4-2 0,0 4-3 16,0 0-13-16,4 2-11 0,-2 3-5 0,6 1 1 16,0-2 14-16,5 4 8 0,0-2 5 15,5 4 3-15,2 3 0 0,1-3 2 0,2 1 2 16,0 0 1-16,1-1 1 0,-3 2-2 0,2-2 0 16,-3-3 0-16,1-1 1 0,-3 0 1 15,0-1 3-15,-4-3 0 0,0-3-2 0,0-1 3 16,1-1-1-16,-1-4 1 0,0-1 3 0,2-1-5 15,-4 0 0-15,0 0-4 0,-3-2-1 0,1 0 1 16,-4 2 1-16,-1 0 2 0,0 2-4 16,0 2 4-16,-1-2-2 0,-2 2 1 0,0-4 2 0,-1 4-3 15,-1-1 2-15,1 2-2 0,0 0 0 16,0 1 1-16,-1 3 0 0,0 3 0 0,0 1-1 16,0 2-4-16,-1 0-10 0,1 3-4 0,1-1 2 15,-1 4 4-15,2 5 9 0,-1 3 7 0,-1 5-2 16,0 0 3-16,0 2 0 0,0 0-2 15,-1-2 2-15,2 1-3 0,0-3-4 0,2-1 2 16,-1-7 2-16,5-1-3 0,0-2 1 0,2-4 1 16,1-2-2-16,3-4 8 0,3-6 0 15,2-6 2-15,2-2 0 0,3-6-2 16,0-1-2-16,1-2 0 0,-5 3 3 0,-2 3-4 0,-3 1 2 16,-3 3-1-16,-4 2-3 0,-2 3 6 0,-1-1 1 15,-1 2 0-15,-2 0 2 0,-1 1-3 0,-1 1 0 16,-1-1 1-16,1 1 0 0,-3 1 0 15,3 2-2-15,-3 1-1 0,1 3-5 0,1-1 5 16,0 3-3-16,0 0-3 0,-3 3 2 0,2 2-9 16,-1 5-1-16,-2 5 3 0,-3 5 4 15,-2 3 1-15,1 1 1 0,2-4-2 0,5-1-4 16,-1-4 3-16,4-2-3 0,2-1 2 0,2-4 1 16,5 0 0-16,1-3 0 0,5-2 0 0,0-6 4 15,7-2 0-15,3-5 1 0,1-3 1 16,3-5-5-16,-4 1 4 0,1-3 0 0,-4 1-1 0,-1-1 7 15,-4 2-7-15,-5 2 3 0,-3 0-1 16,0-1-3-16,-6 6 7 0,0-3 0 16,-2 4 1-16,-1 0-2 0,-1 2 1 0,-1 0-3 0,0-1-1 15,1 2 4-15,-1 2-5 0,-3-1 1 16,4 0-2-16,-1 1-1 0,2 2 1 0,-1 2-1 16,1 1-2-16,0 1-6 0,0-1-6 0,-2 1-5 15,4 1 0-15,-1 1 7 0,0 3 0 16,3 2 5-16,1 0 0 0,1 2-3 0,2-2 6 15,4-1 1-15,-2-2 3 0,5 0 2 0,0-5-2 16,1-3-1-16,5-4 1 0,4-5 6 0,1-4-3 16,3-3 2-16,0-3-3 0,-4-1-5 15,-1 0 6-15,-3-1-2 0,-7-1 2 0,0 3-2 0,0-4 0 16,-7-1 0-16,-1 0-1 0,0-5 5 16,-2-3-3-16,-6 0 1 0,0-2-1 0,-4-5-6 15,2 4 4-15,-3-2 0 0,0 7 0 0,-2 4 3 16,3 2-3-16,-2 8-1 0,3 4 0 0,0 1 2 15,-1 6 0-15,2 5 0 0,2 0-2 16,-1 4-5-16,3 2-2 0,-3 1-1 0,0 8 3 16,-1 4 3-16,-4 9 1 0,-1 6 0 15,-3 5 1-15,1 2 2 0,0 1 0 0,4 0 0 0,1-2-1 16,5-4-6-16,4-4 4 0,3-2 0 16,5-1 2-16,7-6 2 0,-2-1-3 0,2-4 0 15,2-4-1-15,-1-4 0 0,2-2 5 0,0-5 2 16,1-6 0-16,1-1-2 0,0-4 2 15,-2-3-3-15,3 3 0 0,-6-1 4 0,0 4-6 16,-6 3 1-16,-2-1-3 0,-1 4-3 0,0 0 4 16,-3 2-1-16,0 0 1 0,2 3-4 0,2-1 1 15,0 3 0-15,0 0 1 0,1-1 6 0,-1 4-5 16,0 1 0-16,0 1-2 0,-1-2-5 16,-4 3 8-16,2-1 0 0,-6-1 2 0,0-1 1 15,-1 3-1-15,-1 1 2 0,-1 3-1 0,-5-1 4 16,-1 2-8-16,2 0-7 0,-4 0-11 0,-2 2-20 15,2-3-15-15,-1-4-27 0,3-3-34 16,0-2-55-16,2-3-108 0,3-4-283 0,3-3-1034 16</inkml:trace>
  <inkml:trace contextRef="#ctx0" brushRef="#br1" timeOffset="697233.3997">6479 12432 1679 0,'-6'0'413'0,"1"0"-44"15,-3-3-101-15,5 2-72 0,-1-2-54 16,0 0-44-16,2-1-30 0,1-2-31 0,1-1-13 16,1-2-14-16,5-5-3 0,0-2 4 0,4-4-9 15,7-3 1-15,-4-4-3 0,6-7 3 16,-1 1 1-16,-2-5 1 0,1 1 0 0,-3 0-4 16,-2-1 6-16,1 0-1 0,-8-1 4 0,0-1 5 15,-4 1-5-15,-2 1 1 0,-6 1-1 16,-1 4-4-16,0 3 6 0,-2 5 3 0,-1 4 5 0,-1 7 2 15,1 3 6-15,0 2-2 0,2 3-1 0,2 4-2 16,0-1-11-16,-1 8-5 16,0 2-7-16,3 8-4 0,-3 3 4 0,-1 8 0 15,5 3 2-15,0 3-2 0,8 2-2 0,0 0-2 0,6-2 3 16,1 0 4-16,7-2-4 0,1-2 2 16,2-1-2-16,2-4-5 0,5-3 8 0,-5-8-2 15,5-1 4-15,-4-8 1 0,2-1-3 0,-3-6 0 16,-4-3 1-16,-3-5 4 0,-1-4-2 0,-2-3 2 15,-1-4-4-15,-2-3-6 0,-3-6 7 16,-1 1-3-16,-3-1 2 0,-3-5 3 0,0-1-6 16,-2 1-1-16,-4-2-1 0,1 3 2 15,-4-2 0-15,1 8 2 0,-1 2-1 0,2 6-5 0,1 5 4 16,0 5 1-16,2 4 1 0,0 3 1 16,2 4-11-16,1 1-7 0,1 4-4 0,1 0 1 15,1 8 8-15,1 2 8 0,0 5 3 0,1 3-5 16,1 0 4-16,4 1-2 0,-1 0-1 0,2-1 8 15,3 0-6-15,-1 0 1 0,2-2 0 0,2 1-3 16,0-2 4-16,-1-4-2 0,4-4 1 16,-7-3-4-16,4-6 3 0,-4-4 0 0,-2-4 4 15,2-3 6-15,-1-3-7 0,0-6-1 0,2-1-4 16,-1-1-3-16,-1 1 8 0,-1 1 0 16,-3 0 0-16,0 2-1 0,0 2-2 0,0 0 0 15,-2 5 1-15,-3-1 4 0,4 2-4 0,-4 0 0 16,1 1-3-16,1 2-5 0,-2 0 8 0,1 1-2 15,0-3 2-15,1 1 2 0,-1 1-5 0,3-1 0 16,-2-2 2-16,4-1-1 0,1 1-1 16,-4 0 2-16,3 1-2 0,-1 3-2 0,-3 0 7 15,-1 2-1-15,-1 0 2 0,-2 2 3 0,0 0-5 16,0 0 0-16,-2 2 1 0,2-1 2 16,-2 0-3-16,-1 4 1 0,2 1-1 0,-6 3-3 15,4 4 8-15,-3 2-2 0,3 0 2 0,1 3 2 16,1-2-7-16,2 0-1 0,1-1 0 0,4-1 1 15,-1-3 1-15,6-3 1 0,2-2 1 0,1-3-6 16,5-1 8-16,1-4 1 0,3-3 3 16,4-4 6-16,-1-2-10 0,3-4 1 0,-3 1-5 15,-1 0 1-15,-5 2 1 0,-1 3 0 16,-6 0-2-16,2-1-3 0,-4 3 2 0,-3 0-1 0,-3 1 2 16,-4 2 3-16,-1 2-5 0,0 0 1 15,-1 2-4-15,1 0-2 0,0 0-3 0,-1 0-10 16,0 1-14-16,-2 0-17 0,-1 3-12 0,3-1-18 15,-3 5-29-15,-2-1-34 0,-1-2-96 0,2 5-221 16,-4 0-578-16,-1 2-401 0</inkml:trace>
  <inkml:trace contextRef="#ctx0" brushRef="#br1" timeOffset="697428.1751">6524 11893 1718 0,'-8'-8'207'0,"-1"-6"-38"0,5-9-90 16,14-5-60-16,13-7-21 0,6-3 1 0,7-3-10 15,13-1-82-15,3-1-362 0,1 2-926 16</inkml:trace>
  <inkml:trace contextRef="#ctx0" brushRef="#br1" timeOffset="698810.1256">4219 14336 917 0,'-10'-3'359'0,"-4"0"25"15,-1 2-78-15,6 1-67 0,4 1-58 16,1-1-64-16,4 3-56 0,-1 0-29 0,1 2-12 16,0 2 2-16,0 1 3 0,1 2-2 0,1-2-5 15,1 0-5-15,1-2-4 0,0-1 0 16,1-2 4-16,-1-2 6 0,4 2 3 0,-3-3 6 16,0-2 5-16,4-1 3 0,-1-3 2 15,0-3 0-15,1-1 0 0,-1-2-4 0,-2-2-2 16,-3-2 0-16,-3 0 0 0,-2-2 0 0,-5 0-8 0,-4 1-5 15,-3-1-7-15,-2 3-5 16,-3 1 2-16,-1 0-4 0,0 6 0 0,0 2-6 16,3 4 1-16,1 2-5 0,3 4-4 0,2 0 0 0,-1 8-2 15,-2 7 4-15,3 3 1 0,1 8 1 16,-1 0 5-16,7 6-1 0,0-1 3 0,3 1-1 16,5-1-3-16,1 1 1 0,3 1-1 0,5 0 4 15,2-1-4-15,2 0 4 0,4-5-1 0,4-3-2 16,3-6 4-16,3-6-3 0,2-8 4 15,1-6 1-15,2-6 0 0,-1-8 3 16,1-5 2-16,0-8 3 0,0-7-2 0,-2-5 0 0,-3-4-3 16,-2 0-6-16,-6 0 5 0,-5 1-3 15,-5 3 1-15,-2 1 4 0,-5 1-5 0,-5 2 0 16,-1 3 0-16,-4 0 1 0,-3 6 4 0,0 5 0 16,1 3 0-16,-1 6-1 0,-1 0 0 0,2 4 0 15,-1 2-1-15,2 2-4 0,1 2-2 0,-1 3-5 16,-1 2-3-16,2 3 3 0,-1 6-2 15,3 2 2-15,-2 2 4 0,1 6-5 0,3-3 3 16,1 0-1-16,2-2 2 0,1-2 5 0,2-3-6 16,0-2 2-16,5-1-2 0,1-1-2 0,2-5 4 15,-1-2 0-15,4-5 4 0,-2-1-1 16,4-9 3-16,2-5-1 0,0-4 3 0,3-4 4 16,-4-2-6-16,0 2 2 0,-3 0-4 0,0 2-1 15,-5-1 3-15,-2 1 0 0,-1 0 0 0,-2 5-2 16,-1-1 3-16,-3 1-2 0,-1 5 3 15,-2-2 0-15,-1 5-1 0,0 3 2 0,1 2-5 16,-2 3 1-16,1 1 1 0,1 0-3 0,0 2-2 16,0 0-10-16,0 1-8 0,1-1-1 0,1 4 2 15,0 1 8-15,1 3 5 0,2 2 4 16,1 0-2-16,-1-1 1 0,1-1 2 0,2 0-1 16,-3-2 2-16,1-1-2 0,4-1 0 0,-1-3-1 15,-1 0 1-15,0-5 3 0,2 1 1 16,-2-4 3-16,1 1-1 0,2-4-1 0,-1-2 3 15,-1-1-3-15,2-3 1 0,-2 1-1 0,0-2-4 16,0-1 1-16,0 0 0 0,-1-3 1 0,-1 3-1 16,2 0 0-16,-1 5-2 0,-2-1-2 0,-1 3 1 15,1 1-2-15,1 0 3 0,0 3 0 16,-4 0-3-16,2 0 0 0,0 2-2 0,2-3 1 0,0 3 1 16,2 0 1-16,-2-2 0 0,3 4-4 15,0 0 3-15,1-2 0 0,3 1 2 0,-3-1 1 16,1 0-1-16,1 2 0 0,1-2-1 0,1-1 1 15,-2 2 1-15,1-1 0 0,-1 1-1 16,-3 2-2-16,2-4 2 0,-2 3-1 0,-1 0 2 16,2-2 3-16,-2 1-3 0,-2-1 1 0,-1 1-1 15,2-2-1-15,-1-1 3 0,1 2 0 16,-3-3 0-16,2 1 0 0,-2-1-1 0,2 1 0 0,-1-1 0 16,-1-4 2-16,5 3-2 0,-4-2 0 15,1 0-2-15,1 2-3 0,1 1 4 0,-5 1 0 16,3 0 0-16,-5 3 1 0,2 0-2 0,-1 1-1 15,-2 1 3-15,-1-1 1 0,0 2-1 16,0 0 2-16,0 1-3 0,-1 0-5 0,1-1 4 16,0 1-1-16,-2-1 1 0,2 2 1 0,0-2-8 15,-1 1 1-15,2 0-7 0,-1 0-9 0,2 4-19 16,-1 0-32-16,0 0-38 0,1 1-53 16,3-1-70-16,0-1-134 0,2 1-434 0,-1-3-724 15</inkml:trace>
  <inkml:trace contextRef="#ctx0" brushRef="#br1" timeOffset="699651.5536">5814 13333 2164 0,'-5'-3'276'0,"2"0"-21"15,-4-2-96-15,7 5-67 0,0 1-54 0,0 1-28 0,3 1-6 16,2 3 3-16,-2 6 8 0,5 6 4 16,2 0 1-16,2 3 2 0,4 3-2 0,-3 0 3 15,0 0-1-15,5 2-2 0,-4 1-1 0,2 3-1 16,-1-1 0-16,1 2 2 0,-2 1 0 0,-1-2-3 16,-1 4-6-16,-3-5 0 0,0-1-5 15,-3-6-3-15,0-8-3 0,-5-3-16 0,1-7-3 16,-2-2 0-16,0-3-1 0,-1-3 0 0,0-5-10 15,-4-4-10-15,-2-4-5 0,-3-6 5 16,-2-4 3-16,-4-2 2 0,-2-7 2 0,-2-3-5 16,-2-4 8-16,1-4 7 0,-1 0 7 15,-2 0 10-15,0 1 4 0,5 3 2 0,-2 2-1 0,4 2 2 16,3 5 4-16,2 3 4 0,4 1 7 16,6 5-2-16,2 2-1 0,5 1-1 0,2 3-3 15,3 0 2-15,1 4-1 0,3 0-3 0,1 4-5 0,3 1-1 16,-2 3-3-16,5 6 1 0,0 4 3 15,3 5-1-15,-3 5 0 0,2 2 1 16,0 4-2-16,-4 2 6 0,-3 0 0 0,-3 3 4 16,-1 3 2-16,-6 2-3 0,-1 2 2 0,-3 0-3 15,-2-1 2-15,-5-2-2 0,2-4 0 0,-6-2-1 16,-1-2-2-16,-1-4 5 0,-2-2 0 0,-3-1 1 16,2-4 2-16,-1-1-5 0,2-1-1 15,2-3 0-15,2-1-1 0,4-1 0 0,0-2 2 16,4 1-4-16,1-2-3 0,0 1 1 0,1-1-5 15,-1 1-2-15,0 0-3 0,0-1-12 0,1 1 1 16,2 1 1-16,1-1 6 0,-1 1 11 16,4 0 2-16,-3 0 2 0,6 3-2 0,-1-3 5 15,1 1-1-15,2 0 5 0,3-1 4 0,-2-1-1 16,-1 0 3-16,5-3 2 0,-3 1 0 0,3-3 1 16,1 2 0-16,0-2-4 0,0 1-6 0,1 1 1 15,0-1-2-15,1 1 0 0,0 2 3 16,-4-2-6-16,0 2 1 0,1 1 0 0,-4-1 0 15,-2 0 4-15,3-2 1 0,-3 2-1 0,0 0-3 16,0 0 0-16,0 0-3 0,-1 0-2 16,-2 1 1-16,-1 1-24 0,0 0-26 0,2 1-36 15,1 1-53-15,-1-1-76 0,1-1-160 0,3-1-554 16,-3-2-613-16</inkml:trace>
  <inkml:trace contextRef="#ctx0" brushRef="#br1" timeOffset="699794.6064">6460 13121 1868 0,'-3'-5'297'0,"-5"-3"-86"16,2 0-83-16,2 0-52 0,2 3-38 15,1 2-21-15,-4 1-22 0,5 0-60 0,2 2-171 16,3 3-654-16,-1 0-548 0</inkml:trace>
  <inkml:trace contextRef="#ctx0" brushRef="#br1" timeOffset="742703.5158">1852 13017 1 0,'-2'4'0'0,"0"-1"0"16,-1 1 0-16,2 0 0 0,0-2 34 0,0 1 185 16,0-2-42-16,1 0-29 0,0 0-31 15,0 2-19-15,1-3-8 0,0 3 1 0,0-1 2 16,-1 0-4-16,1-2-4 0,-1 1-8 0,0 2 0 15,0-3-4-15,0 0-4 0,1 0-2 16,-1 0-1-16,2 0 4 0,0 0 5 0,-1 0 9 16,2 0 3-16,0 0 4 0,4 0-1 0,-3-3-7 15,2 2-6-15,1-3-9 0,2-1-7 0,0-2-3 16,4-2-5-16,1 0-5 0,2-4-7 16,0 1-5-16,2-1-5 0,0 1 1 0,-4-1-1 15,5 1-8-15,0-2 1 0,1-1-4 0,2 1-5 16,-2-1 5-16,2 2-6 0,1-2 1 0,0 1-1 15,-3-1-2-15,2-1-1 0,-2 0 0 16,0 1 0-16,2-3-2 0,0 3 2 0,5-4 0 16,-4 0-1-16,7 0 1 0,0 3 0 0,1-3 0 15,6 1-2-15,-2-3 3 0,3 0-1 16,2-1-3-16,3 0 3 0,-1 0-3 0,3 0 0 0,0-1 3 16,0-1-3-16,3 0 4 0,2 1-2 0,0 1 1 15,-1-3 1-15,-4 1 0 0,3-1 0 16,-1-2-1-16,2-1-1 0,2-1-4 15,-2-4 3-15,3 1 0 0,-1 2-1 0,4 1 7 16,-2-1-7-16,6-2 1 0,-2 0-1 0,3 0-3 16,-2 0 2-16,2 1-1 0,-2 0 1 15,0-2-1-15,1 3 0 0,0-2 1 0,0 0-4 0,2 3 5 16,-1-2-2-16,3-1 1 0,0 2 2 16,3-2-4-16,-3 0 1 0,1 1-2 0,-2-4 2 15,0-2-1-15,2 1 3 0,-1-4 1 0,2 0-4 16,1 2 6-16,1-1-4 0,4-1-2 15,6-1 4-15,-2 0-6 0,2 1 2 0,-2 1-1 0,-3-2-1 16,-1 3 2-16,-1 0 1 0,-3 2 3 16,-2 1-4-16,-2 0 3 0,-3 4-2 0,1 0-2 15,-3 0 5-15,-3 0-3 0,-1-1-1 0,-7 0 1 16,2 2-1-16,-7 3-1 0,0 3 0 0,-3 1 3 16,-4 1 0-16,-5 2 1 0,-3 1-1 15,-2 4-2-15,-4 0 2 0,-6 4-3 0,1 0 1 16,-5 1 3-16,-6 5-3 0,1-1 6 0,-5 3 0 15,1 0 1-15,-1 1-1 0,-1 0-1 0,0 2 0 16,-1 0-4-16,1 1 2 0,-1 0-4 16,1-1-3-16,-1 0 1 0,1-1-4 0,0 2 3 15,0-1-1-15,0 0-4 0,0 2-1 0,0-2-1 16,-1 2-2-16,0 1-6 0,0 3-13 0,-3 0-20 16,1 2-26-16,1 4-25 0,-6 1-32 0,2 3-46 15,-5 3-94-15,-1 3-231 0,0 2-1081 16</inkml:trace>
  <inkml:trace contextRef="#ctx0" brushRef="#br1" timeOffset="743978.4458">2016 14404 1 0,'-1'-1'0'0,"0"-2"0"0,0-1 62 15,0 1 187-15,-1 1-15 0,2-1-19 0,-2-1-14 16,2 3-34-16,0-1-22 0,-1 1-26 15,1-2-18-15,0 2-15 0,0-1-11 0,1 2-10 16,-1-1-15-16,0-1-7 0,2 2-10 16,-2-1-9-16,2 0-9 0,-2 1-5 0,1 0-2 15,0 0-3-15,1-1 2 0,1-2 2 0,3-1 2 16,-1 1 5-16,2-2 2 0,1 0 6 0,3-1 4 16,0-3 1-16,4-1 3 0,1-1-1 15,5-3 1-15,5-2 7 0,2-3 4 0,5-4 10 16,1-3 4-16,7-4 0 0,7-4-2 0,4-4-6 15,7-5 0-15,6-5-7 0,6-1-2 0,7-5-2 16,4-5-6-16,6-3 1 0,5-5 0 0,2 0-1 16,1-3-2-16,1 0-1 0,4 0-3 15,2 0-2-15,5-1 1 0,1 0-4 0,2 1-1 16,1-1-4-16,3-5-1 0,1-1 2 0,3-4-1 16,4 0-1-16,2 3-4 0,2-1-2 0,-5-1 0 15,4 3-1-15,-1 0 4 0,4-1-1 0,-5-1-1 16,-1-2-1-16,-2 0-3 0,-5 7 6 15,-8 1 1-15,1 5 4 0,-9 6 3 0,-7 2-3 16,-9 6-2-16,-8 5 0 0,-12 1 2 0,-6 8 0 16,-14 2 0-16,-5 5 2 0,-15 5 1 0,-6 5 10 15,-8 5 4-15,-2 5 3 0,-6 3-4 16,-2 2-13-16,0 2-6 0,0 3-7 0,0 0-2 16,0 3-3-16,-1 0-3 0,1 1-6 0,0 1-10 15,-1-1-4-15,1 0 0 0,-2 2 3 0,-3 1 9 16,4 5-6-16,0 2-19 0,-3 1-29 15,0 2-43-15,1 2-56 0,-4 2-94 0,3 2-197 16,-6 3-1127-16</inkml:trace>
  <inkml:trace contextRef="#ctx0" brushRef="#br1" timeOffset="744979.0314">645 12658 1341 0,'0'-5'280'0,"-1"-4"-20"16,0 2-45-16,-1-2-32 0,-1 0-34 15,2-1-41-15,0 2-40 0,0 1-38 0,1 4-36 16,0 1-35-16,1 0-4 0,0 4 1 0,3 1 16 16,0 2 29-16,2 3 6 0,-1-1 3 0,5 7 3 15,1 0 2-15,0 1-2 0,4 5 2 16,-4-1 6-16,2 3 1 0,-2 3 1 0,0 2-4 15,-1-1-8-15,0-1-3 0,-2 2-7 0,-2-3-4 16,-2 0 2-16,-3-2-9 0,0-2 1 0,-3-1 0 16,-1-1-3-16,-4 0 9 0,0 0 2 15,0-3 1-15,-7 1 1 0,3-2 1 0,-1-2-1 0,-5 1 2 16,4-2 1-16,-2-1-5 0,-1 0-1 16,-2-1-2-16,4 2-5 0,-3-3 3 0,5 0-3 15,2 0-5-15,-1-1-6 0,3-2-5 0,5 2-1 16,0-2 1-16,3-1 10 0,2-1 1 15,1 2 8-15,3-3 10 0,0 1 9 0,5-2 20 16,5-2 7-16,-2-3 4 0,6-2-1 0,4-2-7 16,0-4-4-16,-1 0-5 0,4-4 1 0,-2-2-6 15,2 1-2-15,-3-1-2 0,1-1-5 16,-3 1 4-16,-1 1-2 0,-2 1-2 0,-2-1-9 16,-2 3-6-16,7-12 0 0,-4 10 2 0,-9 4 10 15,-6 7 1-15,2 3-2 0,-5 1-7 16,0 2-17-16,0-1-15 0,-1 0-27 0,-2-1-22 0,2 1-39 15,-1 0-118-15,1 0-203 0,-1-2-476 0,-4 1-81 16</inkml:trace>
  <inkml:trace contextRef="#ctx0" brushRef="#br1" timeOffset="745183.8662">326 12785 1148 0,'-6'-3'271'0,"3"-4"-29"16,-3-2-66-16,4-1-61 0,-1-5-37 0,2 0-35 16,3-3-17-16,2 0-14 0,4 1-13 15,4-2 6-15,5 0 3 0,1 0 1 0,4 1 8 16,-1 2-4-16,2-4-10 0,5 2-18 0,0 4-58 16,-2-2-106-16,3 2-216 0,0 3-343 0,-1-1-26 15</inkml:trace>
  <inkml:trace contextRef="#ctx0" brushRef="#br1" timeOffset="745568.5301">799 12540 1 0,'4'3'0'16,"0"-2"0"-16,-1 3 123 0,5 0 180 0,-1 3-13 16,-1-1-24-16,3 2-32 0,2 1-44 15,-1-1-37-15,-1 3-30 0,2 0-21 0,3 0-15 16,-3 3-17-16,0 1-14 0,0 0-13 0,1 3-10 15,7 18-1-15,-2-4 1 0,-5-6-3 16,-3-5-6-16,-3-7-9 0,1-2-7 0,-5-4 3 16,4-1 2-16,-5-3 1 0,0-3 18 0,0-1 35 15,-1-1 41-15,0-1 44 0,0 0-2 0,0-6-41 16,2-6-45-16,2-8-44 0,-1-9-17 16,0-1 4-16,2-2 0 0,-3-1-4 0,1 2-4 15,3 1 1-15,-1 1-2 0,5 3 6 0,-2 3 16 16,-2 3 10-16,-2 4 9 0,1 3 2 15,-1 1-7-15,0 5-4 0,2 1-8 0,-3 6-6 0,1 1-12 16,0 1-4-16,-1 2-1 0,4 4 4 16,1 2 8-16,1 2 1 0,1 4 3 0,0-1 0 15,-3 4-1-15,3 0 0 0,5-3 2 0,-2 1 1 16,7-6 0-16,10-2 4 0,11-8-4 16,11-11-6-16,18-9-8 0,21-15-56 0,20-10-170 15,22-13-1394-15</inkml:trace>
  <inkml:trace contextRef="#ctx0" brushRef="#br1" timeOffset="767346.6124">2837 17065 790 0,'-17'-17'203'0,"-4"-6"43"16,0-5 32-16,9 8-42 0,5 5-59 16,3 4-28-16,3 4-53 0,1 5-64 0,0 3-33 15,3 4-23-15,2 3 10 0,4 6 33 0,2 12 13 16,6 8 10-16,0 14-4 0,0 11-3 0,1 10-11 15,1 6-16-15,-1 4-1 0,0 3-3 0,1-5 5 16,-2-6 7-16,-4-7 4 16,-1-14 0-16,-6-12-5 0,-1-11 7 0,-5-10 4 0,0-6 20 15,-3-6 26-15,-1-2 14 0,4-3 0 16,-3-2-19-16,-4-6-28 0,-2-9-26 0,-1-11-8 16,-3-11-2-16,-2-13-4 0,0-14 3 0,0-7 1 15,-1-6 3-15,-2-10 2 0,0-1-7 16,1-2 1-16,0 3-4 0,3-1-1 0,5 5 5 15,2 7-5-15,6 7 0 0,2 11-2 0,2 10 3 16,3 9-2-16,-1 8 6 0,2 8 3 0,1 10-5 16,-3 5 1-16,2 6-7 0,4 4-6 0,1 3 1 15,6 5 0-15,-1 9 7 0,3 8 4 0,0 8 4 16,4 7-2-16,2 10 2 0,1 7 2 16,2 9-5-16,1 2 7 0,3 1-7 0,3-5-16 15,-1-6-9-15,0-4-28 0,-3-6-25 0,-1-3-29 16,-2-7-34-16,-6-3-30 0,1-7-45 0,-8-2-48 15,1-2-106-15,-9-1-264 0,-2-1-215 16</inkml:trace>
  <inkml:trace contextRef="#ctx0" brushRef="#br1" timeOffset="767912.8947">2992 17548 198 0,'0'0'-118'0,"6"0"45"0,-2-1 94 0,9-2 176 16,0-1 9-16,2-6-8 0,5-1-41 16,3-6-39-16,5-2-29 0,2-2-27 0,1-4-7 15,-1-4 1-15,1-3 5 0,-2-4 6 0,-5-3-7 16,1-1 1-16,-6-4-4 0,-1-3-4 0,-5 1 4 16,-3-1-3-16,-6 0-4 0,-5 0-7 15,-6-4-6-15,-3 0-5 0,-2 1 1 0,-2 5 12 16,-3 3 21-16,4 4 29 0,-4 5 25 0,3 4 19 15,1 7 7-15,-1 6-19 0,3 5-14 0,2 6-27 16,3 2-29-16,1 3-27 0,5 1-25 16,0 4-9-16,4 9-7 0,0 9 8 0,-1 9 6 15,5 8-3-15,2 5 5 0,4 5-3 0,4 7 0 16,2 4 2-16,4 3-1 0,4 3 3 16,0-3 0-16,4-2 5 0,-1-2-5 0,-1-9-7 15,0-7-9-15,-1-10-11 0,-7-8-6 0,-1-7-11 16,-2-2-7-16,-6-5-4 0,-2 0-9 0,-1-10 2 15,-4-2 8-15,-4-4 14 0,0-10 11 16,-4-3 5-16,0-10-6 0,-4-9-11 0,-3-9-1 16,-2-3 0-16,-3-8 8 0,-5 0 8 0,0 1 5 15,-2 1 10-15,0 3 3 0,2 2 10 0,2 6 18 16,-1 5 24-16,3 7 17 0,0 5 16 0,4 4 12 16,2 4-6-16,1 3-1 0,5 5-10 0,-1 5-27 15,3 3-20-15,-1 2-30 0,4 1-10 16,0 1-2-16,3 4 1 0,4 6 13 0,1 2-3 15,4 10 1-15,2 5 1 0,1 6 2 0,3 6 6 16,1 3 1-16,2 7 6 0,-2 1-2 16,2 5-10-16,1 7-24 0,5 4-48 0,1 4-62 15,-1-4-70-15,0-5-89 0,-1-7-33 0,-1-12-23 16,0-7-104-16,-2-8-229 0,-2-7 204 0</inkml:trace>
  <inkml:trace contextRef="#ctx0" brushRef="#br1" timeOffset="768750.6588">3900 17469 219 0,'-6'-1'594'0,"-1"-1"-232"0,-3-3-57 0,5-1-48 16,-1 3-66-16,2-2-50 0,-1 0-41 0,3 0-42 16,0-4-22-16,2-2-23 0,1-5-5 0,2-3 1 15,2-5-1-15,2-5 1 0,1-8-4 16,2-3 5-16,1-8 1 0,-1-2 0 0,0-5 1 15,2-1-5-15,1-7 2 0,-1-2-3 16,2-3 5-16,-4-2 2 0,1 5-2 0,-2 4 3 16,-4 2-4-16,-2 8 3 0,-1 7 4 0,-2 4 7 15,0 9 9-15,-4 7 6 0,0 3 12 0,0 8 2 16,1 1-1-16,-2 5 3 0,0 3-9 0,1 3-15 16,0 3-18-16,2 4-15 0,-1 7-7 15,1 12 2-15,-2 9 8 0,1 11-2 0,1 6-1 16,2 3-2-16,4 2 0 0,1-4 4 0,2 0-1 15,3-4 1-15,3-3-4 0,-2-2-1 0,5-7 2 16,-4-5 6-16,3-6 6 0,-1-9-2 0,-1-4 2 16,-1-6-6-16,2-5 2 0,-1-3 11 0,-1-5 5 15,0-6 9-15,1-7 2 0,-2-8-7 16,2-9-1-16,-1-5-6 0,-2-4 2 16,1 1 0-16,-5-3-2 0,-1-2-2 0,-1-3-6 0,-3-1 0 15,-1 4-5-15,-1 7 3 0,0 6-4 0,-1 9-3 16,2 6 1-16,-1 5-2 15,0 8 3-15,0 1 1 0,1 6-3 0,0 2-9 0,0 1-16 16,0 3 1-16,0 4-4 0,2 4 10 16,2 8 13-16,1 7 0 0,2 3 2 0,1 0-1 15,-1 0 3-15,4-1 2 0,2 0-1 0,-2 1 0 16,3-4-5-16,-3-2 2 0,6-3 0 0,-4-3 1 16,3-6 2-16,-2-3-4 0,-3-3 3 15,1-6-1-15,0 0 6 0,-4-7 7 0,2 0-1 16,-2-4 0-16,2-6-3 0,1-5 0 0,-2-5-1 15,-1-3 0-15,1-4 2 0,-3 1-3 0,1-3 0 16,-5 1-4-16,4 0 1 0,-1 2 1 16,1 8-3-16,-1 5-1 0,2 5-5 0,-2 5-4 0,-2 5-4 15,0 2-2-15,1 1 2 0,0 4-5 16,1-1 7-16,1 1 0 0,0 2 3 0,0 3 8 16,4 5 0-16,-3 2 2 0,0 3-2 0,1 1 0 15,2 1 0-15,1-1 2 0,1-1 1 0,0 1-2 16,1-5 2-16,0 0-4 0,1-5 2 0,1 0 5 15,-1-3-1-15,1-3 6 0,-2-2 0 16,1-2 1-16,1-3 2 0,1-6 1 0,-2 2 6 16,0-6-4-16,2-3-1 0,-3 2-5 0,5-4-4 15,-3-2-1-15,1 4-2 0,0 2 2 16,-2 0-5-16,-4 3-1 0,0 3 1 0,0 0-1 16,-3 2 5-16,-3 2-3 0,1 1 2 0,0 2-2 15,-4 1-4-15,1-1 3 0,0 2-2 16,-2 1 2-16,0 0 0 0,1 1-3 0,-1-1 1 15,1 0-1-15,1 0 1 0,-1 0-9 0,0 0-27 16,0 2-40-16,0 1-79 0,-2-1-97 0,-1 1-237 16,-3 3-1065-16</inkml:trace>
  <inkml:trace contextRef="#ctx0" brushRef="#br1" timeOffset="768865.611">4315 15914 1005 0,'9'-23'-55'16,"4"-12"-353"-16,11-8-133 0</inkml:trace>
  <inkml:trace contextRef="#ctx0" brushRef="#br1" timeOffset="793601.2944">13452 18171 1 0,'-4'-2'0'0,"-4"1"0"0,-7-4 0 16,-6 0 0-16,5 1 0 0,7 4 0 0,0-1 0 15,-6 3 224-15,7-1 6 0,-2-1-30 0,0 3-2 16,-1-2-12-16,2 0-27 0,-1 0-24 0,-1 2-19 16,2-1 3-16,-1 0-12 0,0 2 10 0,1 2-11 15,2-3-20-15,1 3-9 0,-3-2-14 16,4 4-3-16,0 0-11 0,0 0-2 0,0 4-14 15,0 0 0-15,2 2 10 0,0 4-8 0,0 0 7 16,1 3-10-16,-1 3-18 0,2 1 1 0,1 2-1 16,1 1 12-16,0-1-1 0,2 0-1 15,0-2-13-15,1-2-5 0,2-2 9 0,-1-1-2 16,2-4 4-16,2-2-4 0,1-4-3 0,0-2 0 16,2-2 3-16,3-5 17 0,0-2-1 15,4-2 6-15,-1-7-13 0,1-1-18 0,2-4 17 16,3-3-13-16,-3-2 14 0,5 0-5 0,-2-5-15 15,0 1 10-15,3 0-5 0,-6 1 6 0,4 0 2 16,-4 1-6-16,0 3-3 0,-4-1-13 16,2 4 6-16,-3 1-2 0,-3 3 11 0,-3 3 3 15,0 2-13-15,-3 0 3 0,-2 3-7 0,-1 0 12 16,0 3 6-16,-3 0-3 0,-1 0-3 0,1 1-10 16,-1 0-5-16,0-2-4 0,0 2 4 0,-1 2-9 15,1-2-29-15,0 0-15 0,0 0-54 0,0 0-35 16,-1 1-47-16,0 0-75 0,-2 2-90 15,0 3-144-15,1 4-267 0,-2-1 309 0</inkml:trace>
  <inkml:trace contextRef="#ctx0" brushRef="#br1" timeOffset="934972.5552">24446 10758 1 0,'-1'-2'0'0,"-1"-1"0"0,0-1 0 16,0 1 0-16,-2-1 0 0,4 0 0 16,-1 1 60-16,0-1 143 0,1 1-9 0,-1-1-26 15,0 2-7-15,0-3-5 0,-3 3 0 0,3-2-8 16,1 1-20-16,-2-1-14 0,1 1-7 16,0-1-3-16,-1-1-3 0,0 3 1 0,1-1-6 15,0 2-10-15,0 1-9 0,-1-1-7 0,-1 1-9 16,0-1-5-16,2 2-4 0,0-1-5 0,-1 0-7 15,0 1-6-15,-3-2-5 0,3 3-6 0,-1 2 1 16,-3 2-2-16,0-1-1 0,0 1 4 0,-2 3 4 16,0-1 6-16,2 0 4 15,-5 1-4-15,1 1-2 0,0 0-5 0,-1 2-1 0,-4 0 0 16,4 5-3-16,0-1-2 0,-2 4-4 0,-2-1 0 16,4 2-6-16,-3 3 3 0,-1-1-2 0,4 4-4 15,-1 3 0-15,-1 2-3 0,0 2 2 16,1 4 2-16,1 1 4 0,0-3-1 0,2 4-3 15,2-5-1-15,1 0-1 0,3-4 2 16,-1-1 6-16,3 1-5 0,1-4 0 0,0-2-5 16,2-2-5-16,3-2 1 0,0-5 2 0,2 1-2 15,1-5-2-15,1-3 2 0,3-2-4 0,0-3 3 16,1-1 5-16,5-1-4 0,2-7 1 0,2-1-1 16,-1-3-5-16,6-4 5 0,-3-3 0 15,3-3-1-15,-3-2-1 0,0 1-3 0,-1-2-3 16,-3 2 1-16,-2-2 4 0,-3 1-3 0,-4 3 2 15,-2-4-1-15,1 1-7 0,-4 0 8 0,-4 0 1 16,-1 2 5-16,-3 1 3 0,-3 0-5 16,2-2-1-16,-6 5 1 0,2 0 3 0,1 1-3 15,-2 1 1-15,-2 0-3 0,5 3-2 0,-3-3 3 16,1 2 0-16,-2 1 2 0,5 1 0 0,-2 0-3 16,3 6-1-16,1-1 2 0,-1 0 2 15,0 3 0-15,2 1 0 0,0 0-3 0,0 1-9 16,1-1 0-16,-1 2-6 0,1-2-1 15,1 2 2-15,-1 0-3 0,1 3 4 0,0 5 3 0,1 0 3 16,3 2 4-16,-2 1 3 0,1-1-2 16,2 1-6-16,-1-3 6 0,1-1-3 0,1 2 3 15,2-4 6-15,-1 0-8 0,0-1 1 0,1 1-2 16,0-5 0-16,1 1 3 0,-3-3 1 0,-3 0 1 16,3 0-4-16,-4 0 2 0,-2-3-4 15,4 3-4-15,-5-2-6 0,1-2-30 0,-2-1-30 16,1 1-49-16,-2-2-70 0,-1-2-93 0,2 0-200 15,0 1-369-15,0 1-101 0</inkml:trace>
  <inkml:trace contextRef="#ctx0" brushRef="#br1" timeOffset="935574.5666">24751 10389 834 0,'-2'-4'273'16,"-1"-2"12"-16,-3 0-1 0,5 4-38 0,0 2-36 16,0 1-56-16,0 1-56 0,1 0-42 15,-1 3-20-15,-3 6 1 0,2 2 15 0,-4 8 17 16,0 8 3-16,-3 5-3 0,0 3-11 0,0 7-10 16,-2 4-4-16,2 3-9 0,5 2-7 0,-3-1-8 15,5-1-6-15,1 0 2 0,1-1 0 16,1 2 2-16,2-4 1 0,3 4-2 0,-2-4 0 15,4 1-3-15,1 1 1 0,-1-2-3 0,0 0-1 16,1-4-3-16,0 1-4 0,0-2 2 0,0-4 0 16,0-5 0-16,-1-1 0 0,-3-8-1 0,2-2-2 15,-4-2-1-15,4-5 1 0,-4 2-1 16,-2-4-3-16,1-3 0 0,-1-1-6 0,1-2-6 16,-1-3-14-16,-1-3-21 0,0 0-29 15,-1-5-32-15,1 2-37 0,-2-2-75 0,2 0-205 0,0-4-437 16,0-7-425-16</inkml:trace>
  <inkml:trace contextRef="#ctx0" brushRef="#br1" timeOffset="935880.8846">24989 10314 1260 0,'5'-18'205'15,"1"-3"25"-15,-1-3 6 0,3 8-31 0,-6 9-27 16,1 3-28-16,-3 3-48 0,0 3-42 0,0 1-21 16,2 5-4-16,0 7 8 0,1 8 22 15,0 9 4-15,1 11-4 0,-1 5-6 0,0 8-11 16,2 6-4-16,-3 9-5 0,3 5-8 0,-3 6-10 16,1 0-7-16,-2 0-5 0,2-1 0 15,0-6-1-15,0-6 0 0,-2-8-3 0,-1-7-1 0,2-8 0 16,-1-7 1-16,1-3 0 0,-2-7-1 15,0-2-1-15,1-3-1 0,-1-2-3 0,0-4-5 16,1-5-11-16,0-3-24 0,0-1-33 0,-1-5-54 16,1 1-70-16,1-4-102 0,-1-2-257 0,2-5-988 15</inkml:trace>
  <inkml:trace contextRef="#ctx0" brushRef="#br1" timeOffset="937799.9115">25858 10365 1316 0,'-5'-7'62'0,"-2"-1"26"16,0-2 50-16,1 4 35 0,1 2 13 0,-1 3-11 15,0 1-40-15,0 0-39 0,1 4-34 0,-4 2-22 16,-2 4-15-16,-4 7 3 0,0 6 7 0,-4 6 5 15,2 2 3-15,2 5 0 0,-4-2-5 16,7 3-3-16,1-1-2 0,2 1-7 0,3 1-4 16,3-1-3-16,3 0-7 0,3-2 0 15,3-3 0-15,4 1-2 0,2-5 0 16,1-3-3-16,3-1-3 0,1-3-2 0,1-2 4 0,2-4-1 16,1-3 2-16,4-3 2 0,-2-3-2 0,5-2 1 15,-1-2 3-15,4-5-1 0,-1-2-1 0,2-3 0 16,-1-2-1-16,0-3-4 0,-1-3 1 15,1 0-1-15,2-4-1 0,-4-3 1 0,1 0-4 16,-1-2 1-16,-4-2 0 0,0 1-1 0,-1-4 0 16,-5-2-4-16,0-3 0 0,0 2-3 0,-6 0 1 15,0 2 1-15,-1 2-1 0,-3 1 3 16,0 0-1-16,-2 3 2 0,-2 2 5 0,-1 1 0 16,-3 3 2-16,-2 0-3 0,-3 3 0 0,0 1 0 15,-3 0 2-15,2 6 1 0,0 0 2 0,-1 3-3 16,-2 0-4-16,-2 3-2 0,1 2-2 0,1 0-3 15,-5 1 4-15,1 2-2 0,-2 2-2 16,-2 3 4-16,-3 4-1 0,2 2 4 0,-4 5 1 16,2 0 1-16,-2 1-1 0,4 2 0 0,1-1 0 15,-1 0-1-15,6 4 2 0,1-1-2 0,0 0-2 16,3 0 2-16,1 1-4 0,1 1 4 16,1 0 2-16,4 1 0 0,0-2-2 0,3-1-2 15,2-1 0-15,-1-3-1 0,5 0 3 0,-2-2 0 16,2-2-2-16,-2-1 0 0,1-3-2 15,3 2 3-15,-1-6 1 0,1 2 1 0,2-3 2 16,0-3-1-16,-2 1 1 0,5-3 0 0,-3 1 2 16,1-2-2-16,-2-2 0 0,4-1 2 0,-2-2-2 15,1 1 0-15,0-3 1 0,1-1 0 0,-3 1-1 16,3-4-1-16,-4 3 1 0,0-3-2 16,3 2 4-16,-4-1-1 0,0 0 0 0,-1 0 0 15,0-3-4-15,0 0 3 0,-1 1-1 0,-1-1 1 16,1-2 0-16,2-1-1 0,-1 1-3 15,3-3-2-15,-1 2 3 0,-1 3-2 0,3-3 2 0,-2 2 0 16,4 1-5-16,-2 2 1 0,1 1 1 16,0 5 0-16,-1-1 1 0,-3 1-3 0,2 3-3 15,-1 2 1-15,-3 1-1 0,1 4 3 0,1-2 3 16,-1 3 3-16,0 0-2 0,0 1 3 16,0 1-2-16,-3 1-2 0,3 0 4 15,-5 0-3-15,3 0 0 0,-3 1 0 0,1-3 0 0,1-2 2 16,-3 0 0-16,1-1 1 0,-1-3 0 0,1-1 1 15,0-1 0-15,2 0-1 0,2-4 5 16,0 0-4-16,1-2 1 0,2-3 0 0,2-1-3 16,-2-3 2-16,2 0-1 0,1-2 0 0,-3-3-1 15,1-1 0-15,0-1-3 0,-1-3-1 16,0 1 3-16,-3-1-3 0,1 3 3 0,-2 2 0 16,-3 3-1-16,2 3 4 0,-5 1 0 0,2 5 3 15,-2 1 1-15,-2 0 3 0,2 5-1 0,-2 1-1 16,0 1-3-16,0 2-3 0,-2-2-7 0,2 1-1 15,0 0-1-15,0 4 4 0,2 2 3 0,-1 5 2 16,-1 3 1-16,4 0-2 0,2 2-1 0,-3 1-2 16,4-1 3-16,-1 0-4 0,2 0 3 15,1 0 1-15,1-2-4 0,2-3 6 0,1-1-4 16,1-4 1-16,2-2 0 0,-2-4-2 0,3-1 2 16,-2-3 0-16,3-3 0 0,-1-3 2 15,1-5 0-15,1-3 2 0,-1-3-4 0,2-5 3 16,-1-4-3-16,3-2-1 0,2-5 2 0,3-5-6 15,-2-4-1-15,0-4-5 0,-2-4-6 16,0-4 1-16,-1-8-1 0,-4-3 0 0,-2-3-1 16,-4-4 5-16,1 1 5 0,-5 5 6 0,0 6 6 15,-3 7 3-15,-1 6 1 0,-4 9 3 0,-5 6 1 16,1 5 6-16,-2 6 6 0,-2 3 3 0,1 5-1 16,-1 3 1-16,3 5 4 0,-2 0-3 0,3 5 2 15,-2 1-13-15,2 2-14 0,0 3-4 16,-2 5-7-16,-2 6 4 0,-7 12 5 0,0 5 2 15,-4 9-2-15,1 7-2 0,4 4-1 0,-2 5-1 16,4 4 4-16,2 4 0 0,3 3-1 0,-1 2 1 16,5-3-4-16,3 0 3 0,3-8 0 15,7-4 0-15,2-7-2 0,2-11 0 16,5-5-3-16,1-8 1 0,5-10 2 0,-1-2-4 0,-2-6 2 16,0-5 2-16,1-4-1 0,-2-4 7 15,4-5 1-15,-2-2 0 0,0-4 0 0,0-5-1 16,-2-3-3-16,1-3-1 0,-4-2-1 0,-1 1-2 15,-2-4 0-15,-3 0 0 0,-2 1-4 0,0 3 5 16,-1 10 3-16,-6 4 2 0,1 5 1 16,-2 6-4-16,-1 2-3 0,-1 3-6 0,-1 2-5 15,1 0-7-15,-2 1 2 0,2 5 4 0,0 0 7 16,2 6 6-16,-1 2 3 16,2 4 0-16,3-2 2 0,0 1-2 0,4-2-2 0,-3 2-1 15,2-1 0-15,2-1 1 0,0-4 3 0,2-2 1 16,2-4-4-16,-2-3 2 0,2-2 1 0,-2-1 0 15,3-2 4-15,-2-3-2 0,0-1 1 0,3-6-1 16,-1-1 1-16,-1-3 1 0,0-2 3 0,-2-1-1 16,-1 1-1-16,-1-2 2 0,-1 4-6 15,0-2-1-15,-1 3 3 0,-2 4-7 0,-1 1 3 16,2 2 0-16,-5 3-2 0,1 3 1 0,-1 0 1 16,-1 1 0-16,2 1-2 0,1 0 4 0,0 5-3 15,2 4 1-15,1 0 5 0,-3 4-7 16,0 1 5-16,1 2-1 0,-1 1-1 0,-1 2 1 15,0 0-1-15,-2-1 1 0,2 3-4 0,-2-1-9 16,2 0-18-16,0-3-21 0,0-4-10 16,1-3-8-16,0-6 6 0,-2-5 11 0,-1-3-15 15,3-4-28-15,-1-6-35 0,5-3-30 0,-3-4-13 16,-1-3-2-16,3-5 2 0,-5-3 1 0,0-5-11 16,1-4-25-16,-2-7-9 0,2-6 10 15,1-7-43-15,1-2 42 0,-1 0 88 0,3 4 127 0,-1 3 190 16,-2 6 112-16,5 3 32 0,-2 5-38 15,0 2-32-15,4 4-29 0,-2 3-24 0,3 4-29 16,-3 5-35-16,0 0-37 0,3 4-31 0,2 4-25 16,-1 1-23-16,4 0-19 15,-1 5-11-15,-1 0-7 0,3 2-3 0,1 4-2 0,-1 0 0 16,1 2-4-16,1 2-15 0,-3 2-28 0,3 0-67 16,-3 4-119-16,-2 3-352 0,-1 2-837 0</inkml:trace>
  <inkml:trace contextRef="#ctx0" brushRef="#br1" timeOffset="938347.0523">24825 12282 2470 0,'-27'0'110'15,"-9"0"-73"-15,0 1 19 0,7 1 30 16,9-1 11-16,6-1 16 0,3 0-6 0,6 0-24 16,2 0-7-16,3 0-19 0,1 0-16 0,1-1-13 15,1 0-13-15,6-3-1 0,2 0 4 16,12-5 10-16,11-5 2 0,9-6 1 0,16-4-5 16,10-5-9-16,7-2 1 0,12-3-3 0,6-6-1 15,6-2 0-15,7-6-8 0,4-5-1 16,7-3-1-16,3-3 3 0,1 0-1 0,-2-1-2 15,-4 1-2-15,-1 3-6 0,0-1 4 0,-8 4 0 16,-3 4 2-16,-9 3 5 0,-10 7-8 0,-9 3 0 16,-10 6-2-16,-9 4-1 0,-9 2 3 0,-10 8 0 15,-11 2-2-15,-8 7-7 0,-8 2 6 0,-7 4-3 16,-3 1 0-16,-2 1 1 0,-3 1-19 0,-1 1-4 16,-3 3-11-16,-5 3-9 0,-3 2-6 15,-5 6-22-15,-4 2-35 0,-4 2-55 16,-1 2-108-16,-2 1-256 0,-3 3-528 0,-4 2-113 15</inkml:trace>
  <inkml:trace contextRef="#ctx0" brushRef="#br1" timeOffset="938714.0859">24828 12558 2321 0,'-28'6'30'0,"-4"-1"14"16,-5 5 42-16,15-3 9 0,12-3 5 0,6-1 10 16,2-2-39-16,2-1-19 0,3 2 3 0,0 0-11 15,4 3 5-15,5-1 12 0,5 0-1 16,5 0-2-16,9-4-1 0,11-3-2 0,9-4-7 16,10-8-8-16,8-7-13 0,12-6-11 0,5-3-3 15,11-9-3-15,6-2 0 0,9-6-1 16,2-3-5-16,6-4 1 0,3-3-3 0,1 0 0 15,-1-3 1-15,3 4 0 0,-4-2-1 0,-5 2-2 16,-4 6 3-16,-9 0-3 0,-7 5 2 0,-6 1 5 16,-11 4-7-16,-5 4 2 0,-6 3-3 15,-13 7 0-15,-8 3 3 0,-10 4 0 0,-12 6 0 16,-8 2-2-16,-8 6 11 0,-6 5 6 0,-3-1 10 16,-2 4 9-16,-1-1-14 0,0-1-6 0,0 1-15 15,-2 1-10-15,-2 1-2 0,-5 0-10 0,1 1-18 16,-4 0-46-16,0 3-103 0,-2 1-394 0,0 4-1177 15</inkml:trace>
  <inkml:trace contextRef="#ctx0" brushRef="#br1" timeOffset="945067.2602">27171 16870 1 0,'-1'-7'103'0,"-5"0"164"16,1-1 37-16,1 0 19 0,1 3-18 0,2 0-39 16,1 3-35-16,0 1-42 0,0 1-34 15,1 0-33-15,-1 0-34 0,2 1-29 0,-2 0-19 16,0 0-9-16,0 2 5 0,1-2 18 0,0 3 21 15,0 3 12-15,2 4 7 0,-3 3-3 0,1 3-5 16,-1 9-3-16,-2 3-4 0,-2 6-12 0,-1 6-13 16,-2 4-11-16,-1 8-10 15,2 8-2-15,-3 7-2 0,0 10-9 0,2 5-2 0,-2 6-9 16,3 2-7-16,0 2 5 0,2-6 2 0,3 3 4 16,1-3-4-16,2 0-3 0,3 0-6 15,-1-45 8-15,1 8-1 0,0-1 1 0,1 7-6 16,0-2-21-16,3 5 7 0,-3-5 0 0,2 5 9 0,-1-5 20 15,2-8-18-15,-3-5 6 0,-1-9-8 16,0-4-5-16,-1-6 25 0,-2-6-11 16,1-4 4-16,-2-3-13 0,0-3-8 0,2-3 7 15,-3-2 11-15,1-1 18 0,-1 0-14 0,0-2 9 16,0 0-29-16,1-3-11 0,-1-1 15 16,0-2-41-16,0 0-8 0,1-2-66 0,-1 0-106 0,2-1-188 15,-1-2-670-15,2-1-523 0</inkml:trace>
  <inkml:trace contextRef="#ctx0" brushRef="#br1" timeOffset="945836.2438">32873 16576 238 0,'0'-6'364'0,"-3"-3"26"0,5-1-25 0,-4 0-41 16,2 5-47-16,2-3-59 0,-2 2-18 0,0 2-37 0,1 0 5 15,1 2-30-15,-2 2-9 0,-2 0-61 16,2 1-29-16,0 0-18 0,0 4 1 0,0 4 9 16,-3 9 30-16,0 9-7 0,1 7-22 0,-3 6 22 15,3 8-26-15,-5 5 11 0,2 5-5 16,-3 6-7-16,-1 7-5 0,-1 1 0 15,0 3-3-15,3 4-5 0,0 2-5 0,-3 5-4 0,1-1-4 16,2-5-2-16,3 3 5 0,1-7-4 16,-1-2-2-16,0-7 0 0,-4-8 3 0,1-2-4 15,2-8 8-15,-3-2 0 0,0-4-7 0,0-5 5 16,2-6-5-16,-2-7 4 0,5-13 17 0,-3 0 5 16,5-3-13-16,-2-3-4 0,2-1-6 15,-3 1-20-15,3-5 18 0,1 0-28 0,-2-11-51 16,2-8-27-16,1-6-92 0,0-5-147 0,0-1-430 15,3-1-884-15</inkml:trace>
  <inkml:trace contextRef="#ctx0" brushRef="#br1" timeOffset="946637.8248">24771 17622 1 0,'3'-6'373'16,"1"-4"87"-16,-1-3-7 0,0 5-55 0,1-1-64 15,-1 6-72-15,-3 3-76 0,1 1-47 0,-1 0-32 16,0 4-1-16,0 1 16 0,0 6 1 0,-1 10 0 15,0 9-21-15,-5 6-19 0,-4 10-16 16,-3 3-16-16,2 10-8 0,-4 5-16 0,-1 5-5 16,0 11-9-16,9-41 3 0,-2 15 5 0,-1 2-13 15,0 12 6-15,1 4-28 0,-2 12-8 16,1-3 6-16,3-35 24 0,3 3 18 0,-3-2-25 16,2 4 9-16,-1-2-37 0,2 4-9 0,-2-4 31 15,-1 1-31-15,3-4 11 0,0-1-18 0,-1-7-18 16,1-39 27-16,-2 0-3 0,4 0 59 0,-1 0 42 15,-3 0 2-15,3 0-18 0,3 0-38 0,-6 0-18 16,6 0-20-16,-1 0 8 0,1 0-40 16,0 0-70-16,0 0-52 0,0 0-156 0,0 0-319 15,0 0-892-15</inkml:trace>
  <inkml:trace contextRef="#ctx0" brushRef="#br1" timeOffset="947451.6916">30363 17473 2105 0,'6'-6'133'0,"-3"-2"26"0,3 2 15 0,-2 2-8 15,0 4-30-15,-3 2-30 0,0-1-23 0,0 5-1 16,0 4 3-16,0 8 3 0,-1 9-7 0,1 8-17 15,-2 8-13-15,1 6-13 0,0 6-3 0,0 9-5 16,1 0-9-16,0 4-7 0,2-3-6 0,-2 2 1 16,-2-30 3-16,1 9 4 0,-3-3-9 15,2 12-11-15,0-4 2 0,1 5-9 0,0 0 9 16,1 1 12-16,-1-3-5 0,4-8-8 0,-2-5-19 16,1-7 12-16,-2-4-20 0,3-6 7 0,-3-7-30 15,0-3-58-15,0-4-56 0,-2-6-191 16,0-4-748-16,-3-6-576 0</inkml:trace>
  <inkml:trace contextRef="#ctx0" brushRef="#br1" timeOffset="949104.4767">24882 18447 1 0,'-3'-2'0'0,"0"2"0"0,0-1 0 0,0 1 30 16,-2-2 296-16,2 0-31 0,1 0-56 15,0 2-47-15,1-1-54 0,1 1-46 0,0-2-35 16,0 2-15-16,1 0-19 0,-1 2 10 16,0-1 8-16,2-1 10 0,0 2 25 0,1-2 7 15,3 0 13-15,1 0-6 0,0 0-2 0,4-2-15 16,2-1-5-16,0 1 8 0,5-2-11 0,-2 1 0 15,3-1-17-15,4 1-14 0,1-1 1 16,0-3 7-16,5 2 4 0,-1 0-2 0,3 0 6 16,1 0-10-16,3-1 2 0,3 0 15 0,1-1-17 15,2 1 8-15,4-1-17 0,2 2-16 0,2-2 11 16,0-1-4-16,2 1 11 0,0 1-6 16,0-1-6-16,2 1-13 0,-2 0-1 0,0 0 10 15,2-2-7-15,-1 2 13 0,1 1-7 0,0-1-18 16,49-7 3-16,-12 2-7 0,-10-1 8 0,-16 2 11 15,-3-2 5-15,0 3-3 0,1-3-2 0,-2 2 2 16,0 0-3-16,2 1 5 0,-2-1-3 0,1 0-6 16,-1 0 3-16,0-1-3 0,-1 2 9 0,1 2-2 15,1-3 2-15,-1 3-9 0,1-1-6 16,-2-1 10-16,-1 1-12 0,-1 1 7 0,-1-1-1 16,-1 2-12-16,0-1 10 0,-1 2-2 15,-2-2 1-15,0 1 8 0,2 1-4 0,-2 0-2 16,-1-1-4-16,-2-3 0 0,-1 2 3 0,1-1 4 15,-3 2 5-15,1 1-11 0,-4-1 3 16,3-1-4-16,-3 0 2 0,-1 3 7 0,3-1-6 16,-1 3-1-16,-2-4-2 0,4 0-2 0,0 0 4 15,2 1 4-15,-4-1 2 0,2 3-6 0,-5-3 3 16,1-2-6-16,-2-1 5 0,0-1 5 0,-3 4-3 16,0 2 1-16,-2 2-8 0,-2-1-2 15,-7 0 4-15,3-1 3 0,0 1 6 0,-7 1-1 16,5-2-3-16,-4 2-5 0,1-2 2 0,-1 1 3 15,0-1-3-15,5 1 2 0,-4 0-6 0,6-1 0 16,1-2 0-16,-1 2 1 0,2-1 5 0,-1 0-6 16,-1 2 4-16,0-2-7 0,1 1 2 0,-1 2 5 15,0-2-1-15,1 3 5 0,0 1-8 0,-2-1-8 16,-1 1 7-16,-4-1 1 0,1 0 7 16,-1 2 3-16,-3-1-6 0,-1 1-3 0,0-1-3 15,-1-1 3-15,-5 0 0 0,5 0 3 0,-2 1-4 16,-2-2-6-16,1 2 8 0,-3-2-4 15,-4 0 9-15,1 4 5 0,0-4-6 16,-5 2-3-16,0-1-6 0,-4-1 3 0,0 0-1 0,-1 2 6 16,0 2-2-16,0-2-3 0,-1 3 2 15,1-4 0-15,0-2 2 0,0 4 4 0,0-2-3 16,0 4-4-16,1-6-3 0,-1 3-5 0,4-2 4 16,-2 1 4-16,1 3 1 0,5-6-1 0,0 4 0 15,-3-3-3-15,4-2 3 0,1 2 7 16,-1 1-3-16,1-2-5 0,0 1-5 0,-1-2 0 15,1 0 2-15,2 0 9 0,-2 1-1 0,0 1-6 16,-2 1 3-16,0-2-7 0,-1 1 8 0,1 1 2 16,-1-2-2-16,-2 3 1 0,4-1-7 0,-1-2-6 15,2 2 4-15,1-2 6 0,-2 1 3 16,1 3 1-16,2 0-1 0,-3 0-8 0,0-1 2 16,-1-1 6-16,0-1-4 0,0 3 2 0,0 0-2 15,0 0-6-15,-3 0 3 16,3-1 3-16,0 0 3 0,-2 1 3 0,1 0-4 0,-4 0-4 15,3 0 0-15,-3-1 4 0,3-1-2 16,-3 2 4-16,5 0-6 0,-5 0-9 0,3 0 5 0,-3 0 2 16,0 0 3-16,1 0 0 0,-1 2-1 15,-1-2-8-15,2 0-3 0,-2 1 7 16,0-2-2-16,-2 2 6 0,1 1-9 0,-1-2-9 0,0 0-5 16,-1 0-9-16,1 0-2 0,-1 1-3 0,0 1-16 15,-1 1-10-15,-4 0-18 0,-2 1-18 16,-1 2-22-16,-4-2-27 0,0 1-40 0,-5-2-62 15,-2 2-77-15,0-3-124 0,0-3-194 0,-1 0-93 16,-1-4 518-16</inkml:trace>
  <inkml:trace contextRef="#ctx0" brushRef="#br1" timeOffset="949343.2779">30119 17593 1 0,'-11'-3'0'0,"-3"-1"331"16,-4 0 135-16,6-2-43 0,2 4-60 0,2 1-51 0,1 0-44 16,3-2-39-16,1 1-34 0,2 2-44 15,-1 0-44-15,4 1-36 0,0-1-26 0,0 0 1 16,5 2 11-16,4 0 3 0,4 2 8 0,10 3-13 15,6 0-7-15,7 2-7 0,5 3-6 16,0 2-5-16,0 4-11 0,-2 4-1 0,-2-1-10 16,-1-1 3-16,-6 3 2 0,-2-4-2 0,-3 7 1 15,-6 2-7-15,-6 1 0 0,0 4-2 0,-10-2 7 16,-5 0 3-16,-4 5 1 0,-13 0 0 16,-3 0-10-16,-9-1 3 0,-4-3-2 0,13-18 9 15,-4 2-2-15,-4-1-15 0,-5 1-18 16,-4 1-38-16,-7-3-47 0,-4 1-70 0,-7-2-197 15,-7 0-735-15,-1-5-537 0</inkml:trace>
  <inkml:trace contextRef="#ctx0" brushRef="#br1" timeOffset="950279.2783">25553 18051 57 0,'-1'-5'340'0,"-1"-3"0"0,1-1-25 0,1 0-20 16,0 5-23-16,0-1-27 0,-2 0-38 0,-2 4-33 16,3 0-32-16,-1 1-35 0,0 1-39 0,-3 0-26 15,0 3-16-15,-2 2-10 0,-4 4 7 0,-1 7 1 16,-6 3 12-16,0 4-5 0,-3 2 2 16,0 3 5-16,9-12 5 0,-6 4-8 0,-1 2-15 15,-4 5-6-15,-3 4-15 0,-5 7 1 0,-1-1 3 16,-3 7-9-16,-2 1-6 0,0 1 4 15,1-1-5-15,1-3 19 0,2-1-4 0,4-4 7 16,3-4-10-16,2-3-17 0,6-5 9 0,2-1-3 16,3-5 22-16,13-20 5 0,0 0-6 0,-10 25-1 15,10-25-4-15,0 0 5 0,0 0 4 0,-2 30-2 16,2-30-14-16,0 0-8 0,0 0-7 16,16 25 15-16,-16-25 29 0,0 0 7 0,36 14 0 15,-36-14 1-15,38 6-10 0,-38-6 17 0,48 1 12 16,-16-1-5-16,7-1-15 0,38-5-21 0,6-2-19 15,4-2 7-15,2-1 29 0,-1 0-9 16,-3 1 6-16,-5 4-9 0,-16 0-16 0,-1 0 27 16,-4 2-1-16,-3-2-13 0,-4-1-3 0,-3 3-27 15,-5-1 11-15,-5 0 7 0,-4 0 10 0,-5 3-1 16,-4 0-6-16,-6-1-8 0,-2 2-16 16,-6 1 31-16,-4 0-4 0,-2 0 11 0,-4 1 6 15,0-1-31-15,-2 1 10 0,-2 1-1 0,0 1 14 16,-2-2 4-16,-1 4 4 0,-1-2-14 0,-2 1-14 15,0 1 8-15,-6 2-1 0,2-3 5 16,-2 1 9-16,3-2-32 0,-2-1 5 0,5 2-26 16,-2-3-1-16,5 0 1 0,-3 2-34 0,5-3-54 15,0 0-81-15,2 0-107 0,1 0-245 16,1-3-568-16,2 2 52 0</inkml:trace>
  <inkml:trace contextRef="#ctx0" brushRef="#br1" timeOffset="953464.1324">27664 17893 1 0,'-5'-1'0'0,"0"-6"0"0,-1 0 0 15,-4 2 0-15,4-1 0 0,0 5 0 0,-3 1 0 16,-2 0 0-16,-2 1 0 0,1-1 0 0,-1-1 35 16,2 2 105-16,1 4-30 0,4-5 6 0,0 0 21 15,1 1 12-15,1-4-4 0,3 6-21 16,0 3-33-16,-1-1-31 0,1-2-33 0,1 0-15 16,0-2-8-16,1 0-1 0,1 2 7 0,0 0 0 15,-1-3 17-15,4 1 12 0,0 0 17 0,3 0 15 16,0 2 0-16,4-2 3 0,-1-2-8 15,2 0-4-15,4 1-7 0,-2-2-10 0,0 2-10 16,3-1-8-16,-3-1 0 0,4 1-1 16,1-1 4-16,-1 2 7 0,2 2-2 0,0-1 4 0,1-1 1 15,5-1-4-15,-3 1 6 0,4 0-3 16,-2 1-3-16,4-1-8 0,1-5-3 0,4-2-8 16,-3 1 3-16,6 0 0 0,0 5-9 0,2-2 1 15,1 0-8-15,2-3 4 0,0 1 2 0,2-1 1 16,2 1 2-16,1-2-7 0,1 2 2 15,4-1-2-15,-2-2 3 0,2-1 6 0,0 3-5 16,0-1 4-16,0 0-6 0,1-3-1 0,1-1 6 16,0 0 1-16,-2 3 4 0,4 0-4 0,-2 1-2 15,-2 2-1-15,1-3-2 0,1 2 2 16,2 1-3-16,-2 0 0 0,2 2-3 0,-3-4-2 16,-1 1 5-16,4 2-2 0,-3-1 3 0,-2 1-4 15,5 0-4-15,-3 0 0 0,3-1 1 16,-3-1 5-16,0 3-1 0,1-4 6 0,-2 2-3 0,0 0-2 15,2-2 10-15,-4 0-4 0,-1 3 5 16,-3 0-3-16,3-1-8 0,-1 0-1 0,-1 0-2 16,-4 0 5-16,3 1 0 0,-3 0 0 0,3 1-2 15,-4-2-2-15,1-1 1 0,2 0-2 0,-1 1 4 16,1 4-1-16,-1 0-5 0,-4-1 4 16,1 1-4-16,2-6 6 0,-3 4 3 0,0 0 1 15,-1 1 2-15,-5-1-7 0,2-1 2 0,-3 2-1 16,-2-3 0-16,4 4-2 0,-2 1-4 0,-2-1 3 15,1-2 0-15,0-1 1 0,0 0 4 16,0 0-4-16,5 1-3 0,-3-2-2 0,2 0 0 16,0 1 1-16,-3-1 2 0,-1 1 4 0,2-1-8 15,-3 1 4-15,-1 1-2 0,1-2-1 0,-2 1 7 16,-1 1-1-16,0-1-1 0,-4 0-3 16,0 2-2-16,0-1-4 0,1 2 6 0,-2 1-1 15,0 1-3-15,-4 1 3 0,0-1-6 0,-3-1 3 16,-5-1 6-16,2 1-4 0,-5 0 2 0,-2 1-1 15,-2 0-3-15,-1-2 3 0,-3 0 6 16,3 1 4-16,-2 1-4 0,-1-1 3 0,2 1-8 16,0-3-1-16,-1-1 6 0,-1 2-4 0,1-1 0 15,0 4-2-15,-2-1-6 0,0-1 2 16,0 0 1-16,0 0 3 0,1 0-3 0,-1 0 1 16,2 0-2-16,0 0-4 0,-1 0 7 0,0 0-3 15,0 0 5-15,1 3-1 0,4-2-6 0,-1-1 3 16,1-1-1-16,0-1 4 0,1 2 0 0,0 2-1 15,3-2-1-15,-3 0-3 0,0-3 3 0,4 3-3 16,-1-1 4-16,-1 1-2 0,1 0-4 16,2 0 3-16,-3-2-1 0,1 2 3 0,0-1 5 15,-1 1-6-15,-2 0 0 0,-3-1-6 16,2 0 0-16,-4 0 1 0,-1 1 1 0,0 0-3 16,0 1-10-16,0 0-7 0,-2-2-14 0,1 1-23 15,-1-1-30-15,-1 0-56 0,1 1-71 0,-2 1-86 16,-2 0-135-16,-1 4-252 0,-4-3-113 0,1 2 665 15</inkml:trace>
  <inkml:trace contextRef="#ctx0" brushRef="#br1" timeOffset="953690.055">32353 17452 641 0,'2'0'200'16,"2"-1"-29"-16,0-2-30 0,3 3 28 0,2-1-5 15,4 1-7-15,1 1-17 0,6-1-12 16,5 1-11-16,4 3-24 0,1 1-18 0,1 5-24 15,2 2-14-15,-1 4-7 0,-1 2-8 0,0 3 2 16,-3-1-1-16,-6 2 3 0,-1 3-5 16,-4 1-5-16,-6 1-2 0,-4 0-4 0,-5 3 7 15,-6-2 1-15,-4 1-2 0,-6-2-8 0,-2-1-13 16,-8-2-18-16,-6-3-40 0,-3-1-59 0,0 1-42 16,-6-2-94-16,-1 1-153 15,-1-4-394-15,-3-7 128 0</inkml:trace>
  <inkml:trace contextRef="#ctx0" brushRef="#br1" timeOffset="954471.7151">28208 17612 1 0,'-1'-3'0'0,"-1"-2"0"0,-1-2 126 0,-1 2 266 16,0 3-73-16,0 0-71 0,-1 1-66 0,-2 2-40 15,3 1-37-15,-4 0-30 0,-2 3-21 0,1 0-15 16,-1 5-5-16,-2 1-2 0,2 4-2 0,-6 5 0 16,2 1 0-16,-3 4 3 0,1 4-4 15,-4 3 1-15,0 5-6 0,0 3-9 0,-2 2-5 0,-1 4-8 16,2 2-1-16,-1 1-5 0,3 2-1 15,4 0-6-15,7-28 5 0,0 4 5 0,1-3-5 16,1 3 10-16,2-2-4 0,-1 3-8 0,4-5 14 16,0 1-4-16,2-1 13 0,1-4 9 0,6-4-2 15,1-1 4-15,3-5-2 0,3-1 5 16,4-3 1-16,5 0 8 0,-1-3-11 0,6-2-12 16,2-1-1-16,4-2-14 0,2-1 9 0,-2-1 7 15,3-3-8-15,2 1-3 0,0-2-23 0,1 0-12 16,-1 1-50-16,1 0-70 0,0-1-148 15,2 1-367-15,2 1-349 0</inkml:trace>
  <inkml:trace contextRef="#ctx0" brushRef="#br1" timeOffset="964731.3928">30154 14773 230 0,'-3'-4'370'0,"-1"-6"-25"15,1 3-18-15,0-1-84 0,1 3-38 0,2 3-23 16,-1-1-32-16,1 2-26 0,0 1-20 16,0 0-26-16,0 1-19 0,0 1-6 0,-1-1-16 15,1 0-5-15,0 2-4 0,-3 6-8 0,1 0 4 16,-2 9 0-16,2 3 3 0,0 5-2 0,0 4 0 16,-3 4-1-16,4 4-7 0,-1 2 4 0,0 6-4 15,-2 2 0-15,3 4 2 0,-3 2-4 16,-1 0 1-16,3 2-1 0,1-1 2 0,0-2 2 15,-1 2 1-15,-2 0 0 0,4 2-5 0,-1 3 0 16,1-2-12-16,0 4 0 0,0 0 2 0,1 1-3 16,1 3 8-16,1 0-4 0,-1 0 0 0,-1-1 1 15,1 0-2-15,0 0 0 0,1-3-1 16,-1 2-5-16,-1-2 3 0,-1-4-3 16,0-1 1-16,0-1 3 0,-1-7-3 0,1-2 4 15,-2-7 1-15,-1 1-1 0,-1-3 4 0,2 6 4 16,-4-3-2-16,2 2-3 0,-4 0 3 0,0-4-5 0,3-2 2 15,-2 3 3-15,5-3-5 0,-1-1-4 16,-2-5-2-16,4-2 2 0,0 1-1 0,-1-4 4 16,1 0-6-16,-1-3 0 0,4-1-2 0,-2-2 1 15,0-4 8-15,-2 1-4 0,0-2 4 16,0-1-2-16,2-4 1 0,-1-4 1 0,1-4 2 16,-1 1 6-16,1-2-3 0,-1-1-1 0,2 0 7 15,-1-1-8-15,0-2 2 0,0 3-3 0,0-1-9 16,0-1-9-16,-1-3-11 0,0-4-7 0,-3-3-26 15,2-6-18-15,1-4-62 0,-1-4-110 16,1-3-261-16,1-6-1090 0</inkml:trace>
  <inkml:trace contextRef="#ctx0" brushRef="#br1" timeOffset="965371.7744">27869 13003 834 0,'1'-7'258'0,"0"-2"-28"0,-1-1-22 16,2 5-9-16,-2 4-30 0,0 0-36 0,0 2-51 15,-1 0-46-15,0 2-25 0,1 1-5 0,-2 2 16 16,-1 6 13-16,0 5 8 0,1 1 1 16,-2 4-7-16,1-3-1 0,0 4-6 0,2 0-6 15,0 2-4-15,-1 2-2 0,1 3 0 0,0 3-1 16,-2 5 4-16,2-1-3 0,-3 6-1 15,0 2-5-15,1 2-11 0,-5 3-11 0,0 3-24 16,0 3-49-16,1 0-100 0,-3 4-175 0,0 1-301 16,0-1-333-16</inkml:trace>
  <inkml:trace contextRef="#ctx0" brushRef="#br1" timeOffset="965581.553">27637 14691 1 0,'-4'16'287'16,"-2"4"109"-16,2 7-96 0,0-4-41 16,2-2-46-16,1-1-36 0,-2 0-44 0,2 2-27 15,-3 2-19-15,3 1-18 0,0 3-13 16,0 0-23-16,-2 0-11 0,2 1-10 0,-1 3-5 16,2 1 4-16,0 0-11 0,2 2-15 0,-1-3-26 15,2-1-44-15,-3 0-62 0,0-4-78 0,0 1-129 16,1-1-236-16,-1-1-111 0,-1 0 691 15</inkml:trace>
  <inkml:trace contextRef="#ctx0" brushRef="#br1" timeOffset="965768.1778">27512 15958 1 0,'-1'11'273'0,"-3"4"181"15,2 3-131-15,-2-4-88 0,2-3-64 0,-1-1-35 16,2 0-61-16,0 1-31 0,-1-1-12 0,2 2-7 15,0-2-4-15,-1 4-6 0,1 1-9 16,-1 0-1-16,1 3-5 0,0-1-12 0,0-2-45 16,-2 3-128-16,2 0-300 0,-1 5-266 0,1 1 426 15</inkml:trace>
  <inkml:trace contextRef="#ctx0" brushRef="#br1" timeOffset="965978.0647">27364 16987 1280 0,'-6'15'307'15,"1"7"4"-15,-5 4-72 0,6 2-46 0,0-1-18 16,2 0-28-16,-3 2-38 0,0-2-13 0,1 4-25 16,-2 2-15-16,0 0-17 0,0 2-25 0,-1 1-4 15,2 0-7-15,-1-4-2 0,1-1 1 16,1 0-6-16,2-4-15 0,-2 0-37 0,4-4-70 15,2 1-206-15,1-1-713 0,2-3-425 0</inkml:trace>
  <inkml:trace contextRef="#ctx0" brushRef="#br1" timeOffset="1.01787E6">20544 1916 1 0,'-9'-3'0'0,"-2"-3"0"0,0-1 175 16,1 3 87-16,3 2 14 0,0 0-25 0,1 1-31 0,2-1-24 15,-1 1-21-15,3 0-32 0,-1 1-32 16,3 0-36-16,0 1-35 0,0-1-26 16,2 0-26-16,-2 0-21 0,0 0-6 0,2 1 15 0,0 2 29 15,7 0 43-15,8 2 25 0,5 2 0 16,14-4-11-16,10-1-12 0,13-2-9 0,8-3-7 16,10-3-7-16,5 1-9 0,8-1-4 15,0-1 0-15,-2 0 7 0,-1 0 6 0,-4-1 3 16,-6 0 5-16,-4 1 2 0,-6 0 3 15,-2 1 4-15,-4-1 0 0,-6 0-3 0,-1 0 0 0,-7 3-7 16,-3 0-4-16,-8 0-5 0,-6 3-4 0,-7-2-3 16,-6 1-4-16,-7 2-2 0,-4 0-2 15,-4 0 3-15,-3 0 3 0,1 0 2 0,-1 0-2 16,-1 0-4-16,2 2-4 0,-2-1-1 0,2 0 1 16,0-1-5-16,-1 0-2 0,1 0-1 15,0 1-4-15,0 0 4 0,0 0 4 0,-1 3 2 0,1 2 4 16,0 1 0-16,-1 0-2 0,1 1 0 0,-1 1-1 15,1-2-2-15,0 1 0 0,-1 0-3 16,1 1 1-16,0 3 1 0,-1-2 4 0,-1 4-2 16,2-3 1-16,0 4-2 0,0 0-2 0,0 0 2 15,0 1-1-15,0 2 0 0,0 1-1 0,0 2 2 16,0 4 0-16,0 3 1 0,0 0 0 16,-2 0-1-16,1 1-1 0,0-3 2 0,1 1 1 15,-5 4 1-15,1 0 1 0,1-1-1 0,-2 3 0 16,0 2-2-16,-2 2 2 0,1 3-3 15,-3 2 6-15,-1 1 0 0,0 1 1 0,-4 0 3 16,0 2-8-16,-4 4 2 0,3 1 1 0,-6 3-3 16,2 1 4-16,0 3-3 0,-1-3-1 0,0 0-3 15,2 2 4-15,-3 0 0 0,1 5-4 16,0 0 6-16,0 1-6 0,4 3-1 0,-6-1 4 16,4 3-7-16,0 1 6 0,-1-4-3 0,5 2 1 15,-4-4 2-15,7 1-4 0,-3 0 3 0,3 1-2 16,-2 3 0-16,1 0 1 0,0 1-1 15,-4 2-1-15,6 0-2 0,-2 2 2 0,3 0-1 16,0-3 0-16,1 0 3 0,-2 0-1 0,2 2 0 16,-1 0 0-16,0 3-2 0,1 0 1 0,1 2 0 15,-2 0-1-15,1 0 3 0,0-4 0 16,-1 2-1-16,2 0 4 0,-3 0-7 0,4 4 3 16,-2 0 0-16,0-1-2 0,2 3 1 0,-1-1 1 15,1 2 0-15,1-2 2 0,0 0 4 0,0-1-5 16,0 2 2-16,0 2-1 0,1 1-4 15,0 0 4-15,2 4-3 0,-3-3 1 0,1 0 1 16,-3 1 0-16,1 1-1 0,-2-3-1 0,-2 5 1 16,-2 1-3-16,1 1 2 0,-3 1 1 0,-2 1-1 15,-2 0 2-15,2-2-2 0,-1 0 3 16,-1 2-2-16,-1-2 5 0,2 4-3 0,2 0-1 16,-4-4 2-16,5 3-11 0,-5 0 8 0,2-2-1 15,2 3 3-15,-2-1 5 0,1 2-3 0,0 3 1 16,-1-1-6-16,4 1 2 0,-7-2-1 0,1-1 1 15,-1 0 3-15,2 1-3 0,-5 0 0 16,2-1-1-16,-1 1-5 0,-6-4 7 0,-2 2 0 16,0-2-1-16,-1 0 1 0,0 3-6 0,-1-1 4 15,1 1 1-15,1 1-1 0,-2-2 3 0,-1-1-4 16,1 1 0-16,0-4 2 0,1 3-3 0,1 1 3 16,6 0 2-16,-4 1-2 0,2-3-1 15,1-2 1-15,0 1-3 0,-2-2 3 0,3-1 0 16,-2 2 0-16,4 1-1 0,-3 3-2 15,1-1 2-15,-2-2-1 0,0-1 2 0,-5-1 0 0,1-3-3 16,0 3 4-16,0 1-2 0,1-2-1 16,0 5 2-16,-3-5-2 0,3 1-2 0,-5-1 2 15,0 0 1-15,-1-2-2 0,1 3 2 0,1 0 0 16,3 1-1-16,2-2 4 0,3-2-2 16,-1 1 1-16,7-3 0 0,-2 1-6 0,4-1 3 15,4 2-1-15,2 0-1 0,1-3 6 0,0 3-3 16,3-1 1-16,0-1-3 0,0-3 0 15,2-1-1-15,1 1-1 0,-2 0 2 0,1-1 2 0,-2 1-1 16,0-1-1-16,1-1 1 0,-2 1 2 16,2-3 1-16,-1-3 1 0,-2 0-3 0,3 3-1 15,-2-1-1-15,-1-2 0 0,1-1 5 0,0 0-7 16,-1-4 1-16,1 0 1 0,2-1-1 16,-1-3 1-16,1-3 2 0,1 0 2 0,0 1-3 15,-1-6-1-15,2 3 2 0,-1-4-2 0,1-1 3 16,-1 1-2-16,-1-4-2 0,0 1-1 0,1-2-2 15,-3-3 3-15,2-6 2 0,-1 0 1 0,1-3-2 16,-1-5-5-16,1-2 4 0,-1-4-4 16,-2-3 7-16,3-2 3 0,-1-5-9 0,0 0 7 15,1-7-3-15,1 0 4 0,0-4-2 0,2-5 2 16,1 1-1-16,2-3-6 0,0-2 15 16,0 1-3-16,0-3 5 0,0 5 10 0,0-2-13 15,-1-2 4-15,1-1-7 0,-4-4-7 0,0-1 2 16,-2-2-3-16,0 3 4 0,-4-5-8 0,-5 1 4 15,-1 0-3-15,-6 0 0 0,-1 1 5 0,-4-1-6 16,-2 2 4-16,-4-3-4 0,-5 2 4 16,-2 2 4-16,-3-1-1 0,-2-2 1 0,-2 3-7 0,-4-2 4 15,2-1-6-15,-1 0 6 0,-1 0 2 16,0 1-4-16,-1 0 5 0,1 6-8 0,0-1 2 16,3 1 5-16,-3 1-3 0,1 0 4 15,2 3-4-15,2 2-2 0,3 0 0 16,1 0 2-16,0 1 6 0,2-1-8 0,2 0 6 0,2 0-5 15,1 1-1-15,2-2 7 0,-2 2-7 16,3-3 7-16,8 2-3 0,-3-2-3 0,5 1 2 16,1-1-4-16,3 0 8 0,0 1-6 0,4-2 7 15,1 2-3-15,2-2-2 0,4 1 8 0,-2-1-4 16,7 1 4-16,0 0-3 0,0 0-3 0,2 0-3 16,0 0-1-16,2 0 5 0,-2 3-8 15,0-4 8-15,1 1-5 0,-1 0-4 0,1-2 7 16,-1 2-8-16,1-2 2 0,0 4 2 0,0-2-10 15,6 1-4-15,1 0-21 0,5 0-37 0,6 5-70 16,8-3-210-16,8 1-901 0,4-12-542 16</inkml:trace>
  <inkml:trace contextRef="#ctx0" brushRef="#br1" timeOffset="1.01881E6">17901 16598 1 0,'9'-22'277'0,"-1"-7"141"0,3-6-21 16,2 4-75-16,2 7-36 0,-1 1-42 16,-3 7-41-16,4 0-37 0,-7 6-29 0,-2 4-40 15,-5 3-36-15,-1 4-21 0,-1 1-14 0,-4 6 7 16,-3 6 8-16,-8 8 7 0,-5 11 1 0,-9 8-8 15,-7 7-1-15,-7 7-11 0,-6 3-3 16,-2 5-5-16,-8 4-11 0,-2 6 2 0,-3 1-6 0,-4 3 0 16,-3 2-1-16,-3-2-6 0,4 0 1 15,0-1-1-15,3-9 3 0,9-4-2 0,8-9 4 16,8-8-4-16,8-11-2 0,10-8 9 0,7-5-7 16,5-6 6-16,6-5 0 0,7-3-9 15,2-2 9-15,8-1 1 0,5-3 9 0,7 0 7 16,10-6 3-16,10-2-1 0,14-6-5 0,7-2 5 15,9-1-7-15,8-2 4 0,5 4 2 0,7-2-7 16,4 2 7-16,0-1-2 0,5 4 0 16,-1 2 1-16,-3 5-1 0,-3 5-1 0,-6 6-8 15,-7-3 6-15,-6 4-9 0,-8 1 1 0,-6 0 4 16,-4 0-10-16,-11-1 3 0,-2-1-6 16,-11-3 2-16,-6 4 3 0,-6-4 1 0,-4 1-1 0,-4 1-6 15,-1-4 4-15,-4 1-7 0,-4-3 6 16,-1 1 2-16,0 0-4 0,-3-2 8 0,0 0 3 15,0-1 6-15,0 1 8 0,-2-3-2 0,2 3 0 16,-1 2-9-16,0-4-3 0,-1 2-8 16,-1-3-3-16,-4 2 6 0,3 0-12 0,-3 0 9 15,-1 1-5-15,2-4-3 0,0 0 0 0,0 2-16 16,2 2-19-16,3-1-38 0,-1 0-70 0,1 1-143 16,1-3-331-16,2 0-1090 0</inkml:trace>
  <inkml:trace contextRef="#ctx0" brushRef="#br1" timeOffset="1.02907E6">20688 4737 1256 0,'-2'-3'233'15,"-6"1"22"-15,5-1-55 0,1 3-21 16,0 1-35-16,2 1-55 0,0-2-48 16,0 5-26-16,0 5 2 0,0 3 4 0,0 8 12 15,3 5 9-15,-1 7 1 0,6 1-2 0,-1 6-5 16,2 6-7-16,3 3-7 0,-1 6 5 0,2 6-5 16,3 7-6-16,0 0-1 0,3 1-6 0,1-1-1 15,-4-5 1-15,1-4-4 0,-3-5 2 0,1-5 0 16,-4-9-2-16,-1-3 2 0,-1-9 1 15,-4-2-1-15,-2-7-1 0,-1-4 6 0,-2-6-3 16,0-2 5-16,0-3 11 0,0-2 12 0,0-2 21 16,0-1 18-16,-2-3-17 0,-3-1-22 15,0-6-25-15,-8-6-25 0,-1-3 7 0,1-6 6 16,-3-2 2-16,-1-4-2 0,1 0 0 0,-2-3-5 16,0-5 5-16,2 1 0 0,-4-4 0 0,2-2 1 15,-3-1 0-15,0-3-1 0,0-4-1 0,0 1 5 16,-1 1-5-16,4 1-2 0,-2 1 1 0,8-1-7 15,-4 2 7-15,6 0-4 16,2 1-1-16,2 4 2 0,3-1-6 0,6-1-1 0,3 2 0 16,5 3 4-16,3 1 1 0,2 2 5 0,5 3 3 15,1 0-1-15,1 3 0 0,-1 3 1 16,-1 9-2-16,-1 5-4 0,-1 7-1 0,-2 4-3 16,-1 6 0-16,1 3 4 0,2 6 1 0,1 8 5 15,-4 6 2-15,3 7 0 0,-2 3 0 16,-1 4 2-16,-2 5-1 0,-2 2 1 0,-3 3 0 15,-1 1-1-15,-6-5-1 0,-1-1 2 0,-2-2-1 16,0-7 1-16,-7-5 2 0,3-5-6 0,-1-4 7 16,-4-2 0-16,2-7 2 0,2-2 7 0,0-6 0 15,4-1 8-15,-4-3 2 0,5-3-8 16,-1-4-8-16,0-4-13 0,-4-2-7 0,3-6-6 16,-3-5 4-16,4-3 0 0,1-1-1 0,2-2 5 15,1 2-3-15,6-1 1 0,1-2 1 0,2-1 1 16,3 2 1-16,3-2 2 0,0 2 3 0,-1 4 1 15,1-1 0-15,2 7 0 0,-5 2-1 16,4 3 0-16,-6 4-2 0,4 3-4 0,-5 2 0 16,3 2-1-16,3 4 4 0,2 3 2 15,-2 2 2-15,3 4-3 0,-3 3 2 0,1 1 2 0,-1 7-1 16,-1 0 4-16,3 4-3 0,-4 2 0 16,0 3 1-16,-2 2-3 0,0 2 2 0,-3 0-2 15,-2-2-1-15,1-3-1 0,-5-1-1 16,-1-3 0-16,-4-4 2 0,-1-3 2 0,-1-3-1 15,0-3 2-15,0-2 1 0,-2-4-4 0,3-4 9 16,2-1 5-16,-1-2 4 0,1-3-10 0,-1-1-14 16,-2-4-9-16,-1-4-9 0,1-3 11 0,-3-3-1 15,3-4 0-15,2-4 0 0,0-4-3 16,2-5 5-16,0-3 2 0,2-1 4 0,3-2 2 16,-2 3 0-16,4 3 2 0,0 6 1 0,3 2 7 15,-4 5 5-15,-1 3 4 0,2 5 2 0,-2 6-6 16,-1 4-2-16,0 2-4 0,-1 1-5 15,-2 2 3-15,4 3-2 0,-2 1 2 0,5 3 3 16,0 3 3-16,2 5 2 0,0 4 1 0,-1 0-3 16,0 3-6-16,2-1 5 0,-1 4-3 0,2 0 0 15,-3-3 3-15,2 2-6 0,0-6-1 0,-2-1-1 16,2-4 1-16,-1-6 1 0,-1-1 0 0,1-3 3 16,2-3 2-16,-3-3 7 0,3-3 4 15,-3-3 2-15,2-4 6 0,0-3-8 0,-2-1-2 16,0-3-1-16,0 0-4 0,-1-2 3 0,-3-2-1 15,-1 0 0-15,-3-2-4 0,2-1 2 0,-4 0 1 16,-4 0 0-16,0 3 4 0,-4-1-7 16,0 2-2-16,-4 4 0 0,1 1-8 0,-1 4 4 15,-6 3-5-15,3 2-3 0,-2 2-2 0,-3 3-6 16,1 1-6-16,-1 5-8 0,1 0-11 16,0 4-17-16,3 2-23 0,-2 2-50 0,0 3-65 15,6-2-116-15,5-1-250 0,4 1-348 0,8-3-13 16</inkml:trace>
  <inkml:trace contextRef="#ctx0" brushRef="#br1" timeOffset="1.02981E6">21897 4113 1810 0,'-3'-4'197'0,"-6"-2"13"15,0-2-28-15,4 2-14 0,-1 4-10 16,4 1-38-16,-2 2-42 0,1 1-30 0,0 2-26 15,-4 3-16-15,0 5-5 0,0 5-4 0,-2 7 5 16,0 4 0-16,0 2-2 0,4 2 1 16,0-1-2-16,4 0-1 0,3-2-5 0,4 0 5 15,4-5-2-15,2-3-3 0,5-6 7 0,3-1-6 16,1-6 3-16,2-4 6 0,-1-4-1 0,6-6 7 16,0-5 2-16,-2-7-1 0,7-3-2 15,-1-4 0-15,-1-5-1 0,-1-2 1 0,-4-1 5 16,-1-3-6-16,-2 2-1 0,-1 1 1 0,-4-3-3 15,-2 0 4-15,-1 2-1 0,-3 4 1 16,-4 5 2-16,-4 4 8 0,0 4 6 0,-4 5 2 0,-4 2 5 16,2 3-5-16,0 4-6 0,-4 1-5 15,3 2-14-15,-4 1-2 0,0 2-6 0,-2 4-2 16,-1 4 9-16,-2 5-4 0,-2 4 3 16,0 3 1-16,3 1-4 0,2 1 1 0,1-1-3 15,5-3-4-15,2-4-10 0,3-4 1 0,2 0-1 0,4-2 5 16,2-4 10-16,3-3 0 0,3-3 8 15,-2-2 2-15,4-6 2 0,3-6 0 0,5-3-3 16,-3-4-2-16,4-2-5 0,-3-6 6 16,-1 0-1-16,-3 1-1 0,1-3 7 0,-2 1-6 15,-3 3-2-15,-4 1 2 0,-1 4 0 0,-1 2 0 16,-2 2 0-16,-3 4 1 0,1 3-3 0,-4 4 4 16,-2 4 0-16,0 2-6 0,0 0 0 15,0 2-16-15,0-1-6 0,0 5 4 0,2 3 4 16,2 4 12-16,0 2 9 0,-1 2-3 0,4 0-3 15,0 1 3-15,-2 0-2 0,3-3-1 0,1 2 7 16,0 1-6-16,2-3-1 16,0 0 1-16,0 0-7 0,-1-6 6 0,1-1-3 0,-2-2-1 15,-1-5-1-15,-3-1 3 0,3-5 7 0,0-2 3 16,0-4 8-16,3-7-6 0,0-3-2 0,2-4-3 16,-2-1-3-16,0-1 5 0,0 0-1 15,3-6 0-15,-7 1-2 0,5-4-3 0,1 0 0 16,1-1-1-16,4 5 7 0,-2 5-5 0,-4 9 5 15,-3 8 5-15,-4 2-2 0,1 4 10 0,-1 2-3 16,-3 0-6-16,1 4-1 0,-1-1-7 16,0 3 0-16,4 1 3 0,-1 2 8 0,3 6-2 0,-1 4 2 15,-2 2 1-15,3 5-5 0,-4 2 4 16,2 0-3-16,-3 2-2 0,-3-3-7 0,0 1-17 16,0 3-32-16,0-4-63 0,0 1-164 15,1-1-723-15,3-3-668 0</inkml:trace>
  <inkml:trace contextRef="#ctx0" brushRef="#br1" timeOffset="1.03088E6">20758 5943 1148 0,'-3'-11'152'0,"-4"-4"60"0,-3-5 10 15,4 7 9-15,0 0-10 0,-3 4-43 0,2 1-28 16,-3 2-31-16,-1 3-20 0,3 1-18 16,-2 4-19-16,1 1-20 0,-2 4-14 0,-1 6-14 15,0 8-4-15,-2 5 2 0,1 8 1 0,-1 7 5 0,2 3 1 16,3 1-3-16,3 0 0 0,0 3-4 16,2 0-2-16,3 3-1 0,2 3 0 0,3-1-3 15,3-2-3-15,3-3-1 0,3-5-4 0,0-4 2 16,4-8 0-16,3-3-2 0,1-6 0 15,2-6-1-15,4-8 0 0,-2-4 2 0,7-8 1 16,2-6 1-16,3-8 2 0,3-8 1 16,0-5-2-16,2-6 1 0,0-5-4 0,-4-1-1 15,0-4 0-15,-2 0-2 0,-4 0 3 0,-9 2 1 16,-2 2 1-16,-10 3-1 0,-1 5 2 0,-2 4 2 16,-6 4 1-16,-2 7 6 0,-1 5 6 0,-4 5 0 15,1 4 3-15,-2 3-6 0,1 1-7 16,-3 4-6-16,3 2-6 0,-5 5-1 0,-2 2 1 15,-1 5 3-15,-1 3 2 0,-3 1 0 0,3 2 2 16,0 0-2-16,1 0 1 0,5 1-3 0,3-3-2 16,-1 1-1-16,5-3-2 0,2-1-2 0,4-3 0 15,-1-3-1-15,4-1-1 0,2-2 3 16,1 0 0-16,0-4 2 0,3-2 2 0,0-3-2 16,-1-2 1-16,0-4-1 0,3-2-1 15,-5-2-1-15,2-2-2 0,2-4-6 0,-4-3-6 0,-1-2-5 16,0 1-7-16,-4-4-5 0,0-1-5 0,-2 0-8 15,-1 1 2-15,-2-1 8 0,1 3 11 16,-2 3 17-16,0 4 8 0,0 2 3 0,0 2 0 16,2 0-6-16,1 3-6 0,2-3-4 15,2 3 0-15,3-5 1 0,3 0 7 0,5-3 6 16,3-4 1-16,1 0 3 0,4-3 4 0,-2-3-2 16,2 2 4-16,-1-2 1 0,-6 1 3 0,-3-1 3 15,0 1 9-15,-6-2 12 0,-3 2 15 0,-5 2 13 16,-4 0 1-16,-5 0 4 0,-2 3-3 15,-2-1-3-15,-5 3 3 0,0 1-4 0,-3 3-4 16,1 5-4-16,3 2-3 0,-3 3-10 0,7 3-5 16,-1 1-10-16,3 2-12 0,1 1-5 15,3 6-7-15,0 4-3 0,3 6 3 0,0 7-1 16,2 8 1-16,1 3 1 0,2 5-1 0,5 6 1 16,1 3 0-16,2 7 0 0,1 8 0 0,0 8 2 15,5 8-2-15,-4 2-1 0,5 4-15 0,-4 0-27 16,2-1-33-16,-4-7-29 0,-2-9-19 15,1-11-7-15,-2-11 21 0,-4-9 12 0,-2-11 5 16,-4-4-11-16,-4-6-56 0,1-4-76 0,-3-7-100 16,3-7-301-16,-6-5-259 0,3-12 655 0</inkml:trace>
  <inkml:trace contextRef="#ctx0" brushRef="#br1" timeOffset="1.03285E6">21361 5989 1 0,'3'-28'89'0,"0"-10"365"0,6-9-103 0,3 6-17 15,5 6-30-15,0 5-68 0,1 2-56 0,2 4-60 16,-2 6-45-16,3 2-21 0,-2 5-20 16,-1 3-12-16,1 5-3 0,-2 4-8 0,3 6-3 15,-1 4 2-15,-3 6 8 0,-1 3 2 0,1 5 8 16,-4 3 2-16,-1 3-1 0,-4 5 3 16,-4-3-1-16,-2 0 0 0,-3-1 0 0,-4-5-2 0,1-1-2 15,-4-2-2-15,-1-2-2 16,1-2-3-16,1-4-1 0,4-3-6 0,-2-7-6 0,4-3-9 15,2-4-24-15,5-3 4 0,1-6 1 16,3-7 6-16,7-6 16 0,3-10-11 16,5-2-1-16,1-6-7 0,5 1 0 15,-1-4-1-15,4-1 2 0,-1 0 6 0,-3 4 3 0,-3 1 5 0,-5 2 5 16,-3 4 6-16,-5 2 6 0,-2 5 9 0,-2 5 9 16,-6 5 11-16,2 4 17 0,-4 2 15 15,-2 3 10-15,-2 4 4 0,-1 3-10 0,2 1-19 16,-2 1-24-16,0 3-20 0,-6 5-16 15,1 2-4-15,-1 8 4 0,-3 5 1 0,-4 4 4 16,3 0 0-16,-2 1-1 0,2-2 0 0,1-1 1 16,0-1-1-16,4-3 1 0,4-3-3 15,3-1-5-15,3-3-2 0,2-3-4 0,7-1-1 16,6-3 3-16,-2-2 2 0,9-1 1 0,-2-5 5 16,4-5-2-16,-4-1 1 0,4-3 2 0,-1-5-2 15,-1 0 2-15,-3-5 0 0,-1-1-2 0,-6 2-2 16,3-2 2-16,-5 1 0 0,-3-2 0 0,-2-1 5 15,0 1 0-15,-4 3 3 0,-2-3 2 16,-1 4 0-16,-2 1 1 0,-2 2 0 0,0 0-1 16,-1 4 3-16,0 2 0 0,1 1 0 0,-3 1 1 15,2 2-1-15,0 3-2 0,0-1 0 0,2 2-3 16,1 2-4-16,-1-2-5 0,2 2-5 16,1 0-6-16,1 5-3 0,0 0 2 15,1 2 2-15,4 1 1 0,-1-1 2 0,6-1 0 0,2-1 2 16,5-3 6-16,4-4 0 0,5-4 2 0,7-9 2 15,0-7 1-15,0-4 2 0,5-7-1 16,-3-2-3-16,1-5 0 0,-4-4-1 0,-1 1 0 16,-2-4 1-16,-2-1 1 0,-6 0 0 0,-1-2 2 15,-7 0 2-15,-2-4-1 0,-1-3 0 0,-3 1 0 16,-5 0-2-16,-3 5 4 0,-1 2-3 16,-5 6 4-16,-2 9 3 0,0 5 2 0,-1 7 2 15,-1 4 3-15,0 5-2 0,1 2-1 0,-1 5 0 16,1 3-4-16,-1 2-8 0,-1 4-1 0,1 3-6 15,-6 5 0-15,3 8-1 0,-3 8 1 16,-2 8 0-16,-1 7 2 0,4 5 0 0,1 3-1 16,4 7 1-16,1 1-1 0,3 5-1 0,6-2 3 15,5-1-2-15,1-4 1 0,5-2-2 0,1-10-1 16,6-8-1-16,1-10 0 0,-1-3 0 16,2-7 0-16,0-4 4 0,2-5-2 0,-2-3 0 15,1-3 1-15,-1-4-3 0,-4-2 2 0,5-5 3 16,-2-6-1-16,2-2 1 0,-2-8 1 0,1-2 0 15,-3-6 0-15,0 0 1 0,-1-4-2 0,-5 2-1 16,-2 3 1-16,1 2-2 0,-7 9 4 16,-1 1 5-16,-1 5-1 0,-1 5 2 0,-1 2 1 15,-5 0-3-15,3 1-1 0,-2 0 0 0,2 3-3 16,-2 0-1-16,3 1-2 0,-4 2-4 0,5 0 2 16,1 0-6-16,0 0-10 0,1 4-7 15,1-1 0-15,-1 3 3 0,1 3 8 0,5 2 9 16,-3 1-4-16,1 2 1 0,4-2 3 0,1 0-3 15,3-3 5-15,3-1-2 0,-2-3-2 16,-1-2 4-16,4-3 0 0,-4-3 2 0,0-2 3 16,1-4 2-16,0-1 0 0,-2-4 0 0,1-1 3 15,0-4-6-15,-1-1 5 0,-1-1 0 16,-1 1-1-16,-1 1 6 0,-5 3-3 0,-1 0 3 0,1 1 0 16,-2 2 0-16,-1 4 2 0,-1 2 4 15,-2 2 3-15,1 3-5 0,2 1 5 0,-1 1-5 16,0 0-7-16,1 1 2 0,0-1-9 0,-1 1-3 15,1 0-3-15,1-2-10 0,-1 2-4 0,0 2 1 16,0 4 5-16,0 4 2 0,0 1 11 0,1 1-3 16,0 0-1-16,4-2 8 0,-2-3-9 15,-1 1-2-15,5-4 1 0,-3 0-6 0,4-2 5 16,1 0 3-16,-1-4 2 0,1-2 4 16,3-4 3-16,2-5 0 0,4-6 1 0,-1-5 3 15,-1-4-5-15,4-3 2 0,-1-2-1 0,2-7-3 16,3-3-2-16,1-6 1 0,-2-3 0 0,-2-4-2 15,-1-7 3-15,-5-5-2 0,-3-5 0 0,-3-1 2 16,-5 3-1-16,-4 4 0 0,-1 7-1 16,-5 9 0-16,0 9 6 0,-4 7 1 0,-1 9 4 15,-4 6 4-15,3 5-4 0,-2 4-1 0,0 3-1 16,1 4-4-16,0 2-1 0,-1 4-6 0,1 4-2 16,1 8-3-16,-2 6 0 0,0 9 1 0,3 4 2 15,0 8 3-15,2 2 0 0,6 2 1 16,1 0-2-16,5-5 1 0,1-1-1 0,4-2-2 15,3-5 2-15,1 3-2 0,3-4 3 0,-1-2-1 16,4-1 2-16,-4-4 0 0,3-4-2 16,0-2 3-16,-3-2 0 0,3-3 0 0,-2-3-2 0,2-1 1 15,-2-4-2-15,0-1-2 0,-2-4 4 16,-1-1-1-16,2-1 1 0,-2-2 1 0,0-2-1 16,1-3 0-16,1 2 2 0,-3-2-2 0,2-1 2 15,-3 0 0-15,1 0-1 0,4-1-2 16,-5 0 2-16,-2-1 0 0,0 1 1 0,0 2 3 15,-1-2-2-15,-3 2 0 0,3-3-1 0,-3 1 0 16,2-1-2-16,-2 1 2 0,1 1-1 16,-2 1-2-16,-2 0 4 0,1 1-1 0,4 0 0 15,-5 2 5-15,0-1-4 0,0 2 0 0,-1-1 0 16,1-3-2-16,0 2 1 0,2-1 1 0,-3 0-1 16,1 2 1-16,-1-1 1 0,1 1-1 15,-1 1 0-15,1-1 3 0,-1 1-4 0,1 2 1 16,0 1 3-16,-1 1-4 0,0-2 4 0,0 2-1 15,0 0-2-15,0 2-3 0,0-1 0 0,-1-1 0 16,0 0-1-16,1 2 5 0,-1-2-8 0,1 1-2 16,0 0-1-16,0-1-8 0,0 3 9 0,-1 2 0 15,1 1 3-15,1 3 5 0,0 3-2 16,1-3 1-16,0 3 0 0,2-5 2 16,-1 3-3-16,0 1 0 0,4-3-1 0,-4 0-2 0,5-1 2 15,-2-2 1-15,0-3 0 0,3 0 1 0,0-4 0 16,2-1 2-16,2-4 1 0,4-5 2 15,2 0-2-15,0-6-1 0,0-1-1 0,-2 0-4 16,1 0 3-16,1 0 2 0,-7 0 0 0,-1 0 9 16,-2 1 0-16,-3 1 0 0,-3-2 2 15,-3 2-4-15,0 2 3 0,-2 3 0 0,0 2 2 16,-3 2-5-16,3 1 4 0,-6 1-3 0,5 1 0 16,-4 4 2-16,4-1-7 0,-2 2 0 0,3 0-3 15,2-2-1-15,0 4-4 0,-1-2-2 16,2 0-6-16,-1 3-4 0,0 5 7 0,-1 2 1 15,1 4 6-15,0 7 6 0,0 1-6 0,2 2-1 16,3 1 2-16,-1 3-8 0,5 1 6 0,1 1 2 16,0 7-2-16,2 5 2 0,0-1 2 0,4 4-1 15,-4-3 0-15,0 1 5 0,4-1-7 16,-4-2-2-16,0 0 4 0,-1-3-7 0,-3-3 5 16,-1 0-2-16,-6-4 0 0,-2 0 2 0,-6 0 2 15,-2-2-4-15,-2-2-4 0,-2-1-7 0,-4-2-9 16,1-3-15-16,-3 0-19 0,-5-5-37 15,1-3-63-15,-2 0-176 0,-2-4-777 0,-2-4-583 16</inkml:trace>
  <inkml:trace contextRef="#ctx0" brushRef="#br1" timeOffset="1.03493E6">20832 7339 2162 0,'-8'-6'165'0,"2"-1"30"15,-3 2-22-15,7 1-25 0,1 4-43 0,-1 1-52 16,2-1-36-16,2 6-15 0,-2 5 1 0,2 10 10 16,0 9-1-16,5 6 10 0,-2 4 0 15,3 2-3-15,1 3 8 0,1 2-9 0,-1 0-2 0,1 2 1 16,1 3-6-16,-2 0 1 0,0-1 0 15,-1 1-2-15,-2-5-7 0,1-10 6 0,-4-8 2 16,-2-10 4-16,-1-8 9 0,-1-2 0 0,-1-3 12 16,0-2 2-16,-6-3 2 0,-1-4-8 0,-4-3-14 15,-5-8-10-15,-3-6-12 0,-4-5 1 16,0-8-1-16,3-7-1 0,-4-7 5 16,3-6-10-16,-3-7-2 0,0-6 1 0,2-5-7 0,0-4 8 15,3 0 1-15,5 2 2 0,2 4 1 0,5 3-1 16,6 2-3-16,5 3-1 0,6 3 3 15,8-1-3-15,1 3 3 0,10 1 1 0,3 1 1 16,1 4 3-16,0 8 3 0,0 6-2 0,0 11-2 16,-1 7-1-16,-1 6-2 0,-6 6 1 15,0 4 1-15,1 7-1 0,-3 6 3 0,0 5 1 16,-2 7 0-16,-1 5 5 0,-2 7 0 0,-1 9 1 16,-5 5 2-16,-3 5-2 0,-4 1 0 0,-4-2-1 15,-4-1 3-15,-4-2-2 0,-1-5 0 16,-2-5-1-16,-5-1-2 0,2-4 4 0,-3 1 0 15,-3-6 3-15,1-2 1 0,2-3-4 0,2-5-1 16,1-3 0-16,3-3-1 0,3-1-3 0,1-2-2 16,4 1-1-16,-3 1-3 0,4 2 2 15,-1 2 2-15,3 2-1 0,-1 5 5 0,4-1-6 16,3 1 1-16,1-2-3 0,2 3 0 0,1-1 3 16,4-2-1-16,3 1 1 0,2-4-4 0,2-4 2 15,2-4 1-15,5-2 2 0,3-4 4 0,6-9-3 16,6-6 3-16,6-4-2 0,1-9-1 15,0-8 3-15,-2-4 1 0,1-8 0 0,-2-4-2 16,-3 3 1-16,-4-1 0 0,-4 5 1 0,-7 0 8 16,-5 2-5-16,-3 6 2 0,-7 2 2 0,-3 4-2 15,-2 4 7-15,-7 2-1 0,-1 4 3 16,-1 5 1-16,0 0 1 0,-3 4 1 16,-2 4-1-16,-2 1 3 0,1 2-13 0,-2 0-5 0,-2 2-4 15,1 3-8-15,-3 3 5 0,-1 6 1 16,-5 5 0-16,0 4 1 0,-2 4 0 0,-1 7 3 15,2-1-1-15,-2 3 4 0,3 1-3 0,2-4-3 16,4 0 0-16,4-5-5 0,4-1 2 0,7-4-1 16,1-4-1-16,7-5-1 0,5-2-1 0,3-6 1 15,5-5 3-15,2-5 3 0,6-6 1 0,-2-5 1 16,0-8-1-16,1-2-2 0,-4-4 4 16,1 1 2-16,-6-1 0 0,-2 2 2 0,-5 1-1 15,-3 2 1-15,-3 0 1 0,-2 4 4 16,-4-1-2-16,-1 6 2 0,-2-1 2 0,-3 3-2 0,0 4 4 15,0-2 0-15,-3 2-2 0,-1 1 0 16,2 2-3-16,-2 1 0 0,0 1-2 0,2 4 0 16,-1 0-4-16,-1 2-4 0,1 4-1 0,2 1-5 15,-4 4 3-15,1 3 1 0,4 5 2 16,-3 0 1-16,4 4-2 0,0 0-1 0,4 2-1 16,3-1 1-16,2-1 0 0,3 0-2 0,4-3 1 15,0 0-1-15,8-1 0 0,-1-4 2 0,7-2 0 16,1-2 2-16,1-7-2 0,5-6-1 15,-2-9 1-15,0-4-1 0,-2-5 1 0,-1-4 1 16,-4-4-1-16,0-2-2 0,-5-3 3 0,-4-5 1 16,3-4 2-16,-8 0 3 0,-2-5-3 0,1-4-1 15,-8-3 0-15,1-4-4 0,-5-7 5 16,-1 3 0-16,-6-6 1 0,2-3 1 0,-5 4-2 16,-1 0 1-16,0 8 0 0,-4 3 5 0,3 9-4 15,-3 10 1-15,4 3 3 0,-5 9-4 16,3 4 12-16,0 6 4 0,4 4 1 0,2 4-2 15,0 3 0-15,7 3-6 0,0 1-4 0,1 1-2 16,1 0-11-16,0 5 0 0,-4 8-1 0,2 10-2 16,0 9 10-16,0 10 0 0,2 2 1 15,1 5 2-15,3 3-8 0,4 2 3 0,1 6-1 0,2 1 1 16,2-1 0-16,6-2-2 0,1-7-1 16,2-2-5-16,6-6 6 0,-1-7 0 0,2-7-3 15,5-11 4-15,0-6-8 0,5-9 0 0,1-9-2 16,0-7 3-16,1-7-4 0,0-10-3 0,-2-1-2 15,-4-5-1-15,2-4 3 0,-5-1 1 16,-3 0 4-16,-3-3 3 0,-2 3 1 0,-8 3 2 16,-1 1 2-16,-6 9 1 0,0 1 3 0,-6 5 1 15,-2 3 0-15,-1 4 1 0,-1 3 2 16,-2 4 2-16,-2 3 2 0,3 2-1 0,-5 3-4 16,5 0-5-16,-2 3-4 0,-3 3-3 0,-3 5 3 15,1 6 0-15,-1 5 0 0,-1 2 3 0,1 4 0 16,1 6 0-16,-1-3 2 0,6 1 0 15,-1-2-6-15,8-2 2 0,1-5-5 0,7-2-2 16,1-5 3-16,7-2-1 0,7-4 1 0,-1-7 0 16,6-3 1-16,6-5 0 0,-2-3 2 15,2-6 1-15,-4-2-3 0,-2-5-1 0,-1-5 1 0,-2 0-2 16,-5-2 3-16,-2-2 2 0,-2-1 2 0,-2-1 2 16,-8 2 2-16,-4 1 0 0,0 4 1 15,-4 4 4-15,-1 0-1 0,-2 1 4 0,-3 3 2 16,2 4-1-16,-3-1 7 0,3 6 1 0,-4 1 0 15,3 0 0-15,-2 5-6 0,2 1-6 16,-2 1-3-16,3 3-4 0,-5 3-4 0,4 2 0 16,-4 8 2-16,1 3-5 0,3 4 3 0,-3 2 1 15,5 1-1-15,2-1 1 0,2 0-1 0,5-1-3 16,2-1 1-16,4-1 0 0,4-5 0 16,1-4-1-16,0-5 2 0,3-7-4 0,1-2 5 15,-4-4 0-15,2-3 1 0,-2-6 3 0,-1-3 2 16,-5-3 1-16,-1-5 1 0,-3 1 2 15,-3-1-3-15,0 1 0 0,-5 0 3 0,-5-1-4 16,0 3 3-16,-3-2-5 0,-4 3-2 0,1-2 3 0,-6 5-5 16,5 3-1-16,-6 2-1 0,0 4-6 15,-2 2-7-15,-1 4-6 0,4 3-17 0,-8 5-14 16,3 3-24-16,-3 4-36 0,0 5-44 16,1-1-86-16,-2 3-174 0,5-2-577 0,0 0-597 15</inkml:trace>
  <inkml:trace contextRef="#ctx0" brushRef="#br1" timeOffset="1.03531E6">21916 6747 2278 0,'-19'9'169'0,"-3"-2"45"0,-1 2-2 16,5-4-23-16,9-1-34 0,2-3-39 0,3 1-26 15,4-2-23-15,0-1-16 0,1 0-15 16,0 0-15-16,1-1-10 0,3 0-5 0,-1-3 0 16,8-5 0-16,11-5 2 0,5-7 1 0,8-4-4 15,6-6 2-15,8-4 1 0,3-4-2 0,5-2-1 16,3 1-1-16,-1-2-3 0,2 1-1 16,1 2 3-16,-4 2-1 0,1-1 0 0,-8 7 3 15,-2 3-5-15,-10 5 4 0,-9 5 2 16,-8 3 2-16,-7 8 10 0,-8 2 9 0,-5 2 12 0,-3 4 6 15,-1 4-3-15,0-3-8 0,1 0-9 0,-1 0-8 16,-3-1-6-16,3 2-2 0,0-1-3 16,1-1-2-16,-1 1-2 0,1-1-2 0,-1 2-1 15,1-2 1-15,-1 1-1 0,1-1-3 0,-2 1-1 16,-2 0-6-16,3-1-10 0,-2 1-11 0,-3-1-19 16,5 0-25-16,-1 0-38 0,1-1-71 15,0 0-185-15,1-3-812 0,-3-2-550 0</inkml:trace>
  <inkml:trace contextRef="#ctx0" brushRef="#br1" timeOffset="1.05335E6">21956 10126 91 0,'-5'-8'587'0,"-1"-5"-222"0,-3-2-42 0,7 7-84 16,0 2-20-16,-3 3-15 0,4 1-36 15,1 1-56-15,0 2-50 0,-1 1-61 0,1 1-22 16,0 3 2-16,1 2 11 0,-1 6 22 16,1 3 3-16,4 6 4 0,-3 2 0 0,0 7 3 15,2 3 4-15,2 3 0 0,-3 5 6 0,4 2-2 16,0 1-7-16,-3 4-4 0,5-3-6 15,-2-3-3-15,-3-1 1 0,0-2-1 0,1 0-2 16,-3-5-2-16,3 0 3 0,-2-6-3 0,-2-5 2 16,0-3 6-16,0-2-6 0,0-6 3 0,-1-2-3 15,2-3-3-15,0-1 1 0,-1-4-3 16,-1-2 1-16,0-1 0 0,0-2 12 0,0 0-2 16,-1-3-6-16,-3-3-9 0,1-3-20 0,-6-3-1 15,4-2 0-15,-4-5 2 0,0-1 8 0,-4-2 2 16,0-3 3-16,0-4 1 0,0-3 2 0,-3-3 1 15,2-2 1-15,-4 1 2 0,2-6-3 16,1 2 1-16,2-2-3 0,3 3-3 0,2-2 4 0,1 2-2 16,7-1 7-16,5 0 4 0,0 0-1 15,8 1 3-15,3 0 1 0,4 0 0 0,1 4 2 16,2 1 1-16,2 3 0 0,-2 0 2 0,3 3-3 16,-3 4-3-16,-3 9-3 0,-1 8-6 15,-2 4-5-15,-1 6 0 0,1 5-1 0,-1 5 5 16,2 9 0-16,0 6 1 0,-3 4 0 15,1 10 1-15,-2 0 5 0,-2 8 1 0,-4 2 3 0,-1-1-2 16,-4 0-1-16,-3-5 1 0,-1-7-2 16,-4-3 5-16,-3-4-3 0,0-3-1 0,-2-7 1 15,0-1-6-15,4-7 8 0,0-2 4 0,0-5 7 16,4-4 17-16,2-2 9 0,0-2-3 0,0-3-8 16,-2-4-18-16,1-5-19 0,0-6-3 15,2-3-1-15,2-4-5 0,1-2 4 0,2-4 2 16,4-1-1-16,3 1 5 0,1 0-4 0,0 2 0 15,2 3 3-15,-3 1 5 0,-2 2 2 16,3 3 0-16,0 0 2 0,-2 6-5 0,1 3-1 16,-1 2 1-16,-2 5-2 0,1 1-2 0,0 4-2 15,0 2 0-15,2 3-3 0,2 2 4 0,2 6 2 16,1 1-3-16,2 4 4 0,-6 4-3 16,4 2 1-16,-4 1 4 0,0 4-1 0,-1-1 2 15,-2 5-2-15,-3-1-2 0,-1-4-2 0,-3-1-4 0,-3-2 1 16,-1-3-1-16,0 0 3 0,-1 0 0 15,-1-4 0-15,0-5 3 0,-2-1-1 0,2-2 4 16,1-5-3-16,0-1 4 0,1-3 6 16,-1-2-2-16,1 0 2 0,-1-5-7 0,-2-1-8 15,1-4-3-15,2-4-3 0,1-3 4 0,4-3-1 16,-2-2 6-16,4-2 2 0,-2 0-5 0,5-2 1 16,-1 0-4-16,1 2 5 0,1 3 1 0,0 1 4 15,-1 2 2-15,1 1 1 0,-1 5 4 16,-2 2-3-16,3 4 1 0,-4 2-3 0,-3 3-7 15,4 5 0-15,1 0-3 0,2 3 5 0,0 2 2 16,0 2 1-16,1 2 2 0,2 1-4 16,-4 2 2-16,0-3-3 0,-4 2 5 0,4-3-1 15,-2 1-1-15,-2-1 0 0,-3-1-6 0,0-1 7 16,2-5 1-16,-3-3 4 0,0 0 9 0,-2-2 4 16,0 1 12-16,1-1 6 0,3-1 2 15,-2-6-6-15,0-1-9 0,1-5-7 0,1 1-11 16,-2-3 5-16,-2-1 0 0,-1 3 0 0,-4-3 6 15,1 0-8-15,-3 0-4 0,0 2-1 16,-5-2-2-16,2 2 1 0,-3 2-3 0,2 1 1 16,-1 4-6-16,-4 2 3 0,5 0 0 0,-1 4-3 15,1 0-1-15,-4 5-8 0,2 1-1 0,1 2-3 16,-6 3 1-16,6-1 0 0,-1 0-6 0,2 2-12 16,4-3-25-16,4 1-25 0,-1 0-29 0,8 2-32 15,-1-4-13-15,4 2-17 0,5-1-17 16,1-3-23-16,7-4-62 0,3-4-109 0,5 1-192 15,3-5-55-15,6 1 340 0</inkml:trace>
  <inkml:trace contextRef="#ctx0" brushRef="#br1" timeOffset="1.05409E6">23197 9797 1 0,'0'-5'519'0,"0"-5"23"16,-1 1-118-16,1-1-107 0,-2 4-66 0,0 0-44 15,-3 3-35-15,3-1-31 0,-1 0-23 0,-3 3-32 16,3-1-27-16,-3 4-21 0,3-1-15 0,-5 4-11 15,0 3-6-15,1 1 0 0,-3 7-5 16,-1 3 5-16,-5 3 1 0,5 3 0 0,-1 1 3 16,2 1-8-16,2-3-2 0,4 0 0 15,0-2 0-15,8-4 0 0,0-2-1 0,5-1 0 16,5-1-3-16,4-5 9 0,8-4 5 0,2-3 3 16,6-8 2-16,1-3-3 0,4-5-4 15,1-5 0-15,-2-1-3 0,-3-4 2 0,-5-2-3 16,0-1 2-16,-8 0-5 0,-2-3 3 0,-1 2 4 15,-6-1 0-15,1 0 6 0,-5 0-4 0,-3 1 0 16,1-1 0-16,-5 2 2 0,-2 6 2 16,0 0-1-16,-3 4 2 0,-3 3-3 0,2 5 4 15,-2 4-1-15,2 0-2 0,-3 2 2 16,-2 3-11-16,3 3-5 0,-7 2-4 0,0 3-3 0,1 6 6 16,-6 1 1-16,4 4 1 0,-2 2-1 0,3 2-4 15,2-1 3-15,0 0-1 0,5-2 1 16,3-2-1-16,4 0-3 0,2-1-1 15,5-6 1-15,2-1 3 0,1-4 2 0,7-2 4 0,0-7 0 16,4-1 2-16,2-7 0 0,4-2-1 0,1-5 3 16,-4-3-3-16,4 0 0 0,-1-2-2 0,-5-1-3 15,-3 4 5-15,-4 0 2 0,-3 2 3 0,-2 0 0 16,-3 4-1-16,-4 1-2 0,3 4-3 16,-4 1 6-16,-2 3-5 0,3 2-2 0,-3 3-2 15,-1 0-11-15,0 0-2 0,0 0 0 16,1 3 1-16,1 1 8 0,0 2-1 0,6 1 2 15,-1 1 1-15,-3 4 2 0,3 1 3 16,-2 1 0-16,3-2 0 0,3 2-6 0,-2 1 3 0,0-1 1 16,2-1 0-16,-1 0 0 0,1 0-3 15,0-2-2-15,-1-1-1 0,0-3-1 0,-1-1 2 16,-2-4 0-16,-3 0 1 0,-2-4 1 0,4 0 4 16,-3-4 2-16,5-1 2 0,0-7 1 0,-1-2-5 15,0-4 0-15,4-1-2 0,-1-2 0 16,1-3 1-16,0 0-2 0,2-2 2 0,0 0-4 15,-2 2 3-15,0 0 2 0,7 3-1 0,0 3 9 16,2 2-8-16,1 4 2 0,-6 3-1 0,3 4 2 16,-6 1 7-16,-1 3-1 0,-2 2 0 15,-1 1-4-15,1 1-4 0,1 2 0 0,0 3-1 16,0 4 6-16,-2 0-5 0,-2 5 0 0,1 3 2 16,-4 1 0-16,-3 5 8 0,0 1-2 0,-3-1 2 15,-3 0-5-15,1 1-6 0,-3 1-14 16,-3 0-40-16,1 2-75 0,-1-3-169 0,1 2-690 0,-1-6-652 15</inkml:trace>
  <inkml:trace contextRef="#ctx0" brushRef="#br1" timeOffset="1.05595E6">22059 11136 309 0,'-3'-10'440'0,"-5"-2"-67"0,0-4-32 16,4 5-44-16,-5-1-48 0,5 3-46 0,-4 1-38 16,0-1-23-16,-1 2-17 0,2 2-20 0,0 2-18 15,-1 2-24-15,-2 1-20 0,2 1-14 16,-1 5-14-16,-3 3-4 0,0 6-3 0,-6 6 2 16,-3 5 1-16,0 5 3 0,-6 6 2 0,2 2-2 15,-1 4 1-15,2-2-4 0,3 3-1 0,1-2-2 16,2 2-2-16,5-1 0 0,3-2-3 0,1-2 0 15,4-7-1-15,3-2-1 0,7-3-1 16,2-4-1-16,4-3 1 0,2-1-4 0,1-3 4 16,8-6 1-16,2-1 0 0,2-6 7 15,9-3-2-15,0-6 1 0,4-4 0 0,1-6-4 16,2-6 0-16,1-4-4 0,1-3 0 0,0-5-2 16,-2-2-1-16,-1 1 0 0,-4-3-3 0,-7 0 2 15,-5 5-1-15,-5 1 3 0,-2 7 2 16,-7 1-1-16,-2 3 4 0,-6 1-2 0,-1 4 4 15,-4 2 3-15,-1 2-2 0,1 2 3 0,-4-1-4 16,2 5 1-16,-2 1-1 0,2 2 1 0,-4 1-1 16,4 2-3-16,-2 1-4 0,2 1-3 0,-2 3-1 15,-3 3 3-15,-1 6 1 0,0 4 3 0,1 1 0 16,-2 3 0-16,3 0 0 0,-4 4 0 16,1-2 4-16,3 2-5 0,0-1 0 0,0-1 1 15,1-1-3-15,4-3 4 0,1 0-1 0,0-4 0 16,4-5-2-16,1-1 0 0,0-2 0 15,6-3-1-15,0-1 1 0,0-1-2 0,3-4 5 16,4-4 0-16,-1-3 1 0,4-7 2 0,2 1-2 0,1-4-1 16,0-3-2-16,1 0-1 0,-6-1-2 15,0 1 0-15,-2-1 1 0,-4 3-1 0,-5 1 2 16,0 1 1-16,-5 3 1 0,-1 0 5 16,-2 6 0-16,-4 0-1 0,2 1 0 0,-3 3-3 15,-2 1 0-15,2-1-3 0,-1 0 4 0,0 1-2 16,-1 1 0-16,0 1 0 0,4-1-2 0,-3 1 4 15,0 0-1-15,5-2 2 0,-2 2 0 0,3 0-3 16,2-1-2-16,0 0-7 0,1-3-4 16,4-4-6-16,-1-4-1 0,8-1 3 0,4-6 3 15,4-3 7-15,4-4 3 0,3-1 2 0,-3-4 3 16,5 0-2-16,-2-1 2 0,-2-2-2 16,1 3 2-16,-5 1 1 0,-5 1 3 0,1 1 1 15,-6 4-3-15,-4-2 6 0,-4 3-2 0,-1 2 2 16,-4 1 2-16,0 2-3 0,-4 2 3 0,1-1-2 15,-2 4 0-15,-4 0 2 0,1 1 1 0,1 4 1 16,-1-1-4-16,1 5 3 16,3 0-4-16,-3 2-2 0,1 1 3 0,0 0-7 0,3 1 2 15,-1 0 0-15,1 1-1 0,-1 0 0 0,0 1-2 16,2 2 0-16,3 0-5 0,-2 2 1 16,-2 2 0-16,2 6 0 0,-4 4 4 0,5 1-5 15,-1 1 4-15,-2 4-1 0,3 0 0 16,0 1 1-16,0 3 3 0,-1 2 0 0,3 3-2 0,0 3 2 15,3 3-2-15,0 0-1 0,0 2 3 0,3-1-4 16,3-3 1-16,-3-4-1 0,3-3 0 0,6-3 4 16,-4-3-2-16,1-2 1 0,1-6 0 15,1 0-3-15,-1-5 4 0,-1-1-1 0,5-3 5 16,-4-4 3-16,0-2-3 0,2 0 3 0,-4-3-4 16,2-2 3-16,-1-1-1 0,3-2 3 15,-3-3-2-15,-1 2-1 0,0-3 1 0,-1-2 0 16,-1 1 3-16,-1-3 2 0,-3 0-1 0,0 2 2 15,-3-2-4-15,-1 2 1 0,-2-1 0 16,0 1-3-16,-1-1 0 0,-3 2-4 0,0 0-1 16,-2 0-2-16,0 1 1 0,2 1-1 0,-2 0 1 15,-3 2 1-15,2 0-4 0,2 1 2 0,-1-1 0 16,-3 3 0-16,5-1 1 0,-2 0-2 0,-2 3-1 16,0-2 0-16,4 2 0 0,-2 0 1 0,0 0-2 15,3 2 1-15,-4 1-3 0,3 1 0 16,-2 0 1-16,-1 2-1 0,2-1 1 0,-1 4-1 15,-1-3-2-15,1 2 0 0,3-2-1 0,-3 0 2 16,5 1-1-16,0 0 1 0,0-1-2 16,-2 4-1-16,3-4 2 0,1 1-2 0,-1-2 4 15,1 1-2-15,0-1 0 0,1 1 0 0,-1-1 0 16,0-2 1-16,1 1 3 0,-1 0 0 0,3-2-2 16,-2 2-1-16,0 0 2 0,0-1-1 0,1 1 4 15,-2 0-1-15,2-1-1 0,4 1 2 16,-3-1-3-16,-2-1 3 0,4 0 0 0,-2 1 1 15,-1 0-1-15,2 2-1 0,-1-2 0 0,-2-1-1 16,1 2 3-16,3 0 0 0,-3-3-1 16,0 2 1-16,-2 0-1 0,1 0-1 0,-1 1 3 15,0 0-1-15,0 0 0 0,-1 1-2 0,1-1 0 16,0 0-3-16,-1 1 0 0,1-2-2 16,0 2-8-16,0-1-11 0,-1 0-14 0,1-1-12 15,-1 1-6-15,1 1-3 0,0-1 9 0,0 1 7 16,0 2 9-16,0-1 11 0,0-1 8 0,0-1 6 15,0 0 4-15,0 0 4 0,1 0 1 0,-1 0 0 16,0-1 0-16,0 1 2 0,0 0 2 0,0 0-1 16,0 0-1-16,0 0 0 0,1 0-1 15,-1 0 2-15,0 0-1 0,0 0-2 0,0-2-6 16,0 4-5-16,0-2-6 0,1 1-7 0,-1-1 3 16,1 3 2-16,2-1 7 0,0 1 8 0,0 2 4 15,-1 1 4-15,5 4 2 0,1 3 5 16,-4 4 5-16,5 6 3 0,-2 3 3 0,0 8-1 15,0 3-1-15,3 5-2 0,-1 4-7 0,1 6-2 16,-1 3-2-16,2 6 1 0,-1 5 3 0,-1 0 2 16,-1-1-2-16,-2-1-6 0,3-4 4 15,-2 2-3-15,-3-6-4 0,2-3 0 0,-2-6-12 16,3-7-7-16,-4-1-7 0,4-6-14 0,-4-6-18 16,3-3-18-16,-3-4-26 0,-2-4-10 15,1-4-42-15,3-4-97 0,-4-6-148 0,0-2-412 16,1-6-252-16</inkml:trace>
  <inkml:trace contextRef="#ctx0" brushRef="#br1" timeOffset="1.05631E6">22745 11167 752 0,'-5'-12'282'0,"3"-7"10"0,0-5-62 0,4 0-32 0,5 1-17 16,-2 0-33-16,4 1-34 0,1 2-22 16,2 3-21-16,3 1-22 0,-1 2-22 0,4 7-14 15,0 0-7-15,-3 5-3 0,2 2 1 16,-4 1 2-16,4 4-2 0,-4 1 2 0,0 3-3 15,2 2 7-15,-4 2 4 0,-3 1 7 0,-4 1 12 16,2 0 5-16,-6 5 11 0,-5-1 5 16,1 2 2-16,-7 0 0 0,-4 2-10 0,2 1-7 15,-6 0-12-15,-1-1-4 0,1-2-5 0,0-3-3 16,4-2 1-16,-1-3-16 0,4-2-21 0,3-4-41 16,5-5-73-16,-1 1-99 0,4-8-241 15,2 0-537-15,4-3-44 0</inkml:trace>
  <inkml:trace contextRef="#ctx0" brushRef="#br1" timeOffset="1.05784E6">23102 10896 1369 0,'-1'-5'336'0,"0"1"-73"0,1-3-47 0,-3 5-22 15,2 0-24-15,0 2-35 0,0 2-44 0,1-1-36 16,0 0-26-16,-1 2-13 0,-1 3-6 15,-4 4-3-15,0 5 6 0,-2 2 5 0,-1 5 5 16,1 1 0-16,-3 0-3 0,4 1-6 0,1-3-9 16,0 1 1-16,4-1-4 0,0-3 2 0,4-3 2 15,0-1-6-15,4-4 0 0,0 0 0 16,1-6 1-16,3-1 2 0,-1-3 4 0,3-3 1 16,0-4-1-16,5-5 6 0,1-2-1 15,-2-5-2-15,2-2 1 0,1-2-7 0,-5 1-2 16,1-1-1-16,-5-1 0 0,-4 2 3 0,0 0 0 15,-4-1 1-15,-2 3-2 0,-1 1 4 0,-1 1 1 16,-5 3 0-16,3 3 4 0,-4 1-5 0,0 3 0 16,3 2-1-16,-3 1-3 0,0 3 4 15,2 0-3-15,-1 1 1 0,-1 0-6 0,1 1 3 16,2 0 0-16,2 1-2 0,-1 0 2 0,3-1-12 16,1 2-4-16,0 0-3 0,0 3-1 0,2 0 8 15,3 1 4-15,0-2 1 0,3 1 0 0,7 0 2 16,0-4 3-16,5-2 2 0,1-6 5 15,8-3-3-15,0-5-1 0,3-3 0 0,2-5-3 16,3-5 3-16,-2-5 1 0,-4 1 1 0,-4-3 0 16,-6 2-2-16,-1-1 1 0,-4-1 0 15,-2-1 3-15,-4 2-1 0,-2-1 0 0,-5 0 0 16,3 2-3-16,-6-3 6 0,-4 3 0 0,1-1 3 16,-4 5-1-16,1 1-2 0,-3 5 2 0,-3 5-2 15,2 4 7-15,0 2-3 0,-1 5-1 0,1 4-2 16,-4 3-8-16,4 3 1 0,-1 4-1 15,-2 7-1-15,0 5-1 0,-3 7-2 0,-3 5 1 16,3 7-1-16,-1 1 2 0,3 3 2 0,6 0-4 16,3 2 0-16,5-2 0 0,6 3 1 0,2-3 1 15,7-4 2-15,3-4 1 0,2-7-4 16,3-4 1-16,-3-5-1 0,6-6 2 0,-2-4 1 16,-1-6-1-16,4-4 1 0,-6-5-3 0,6-1 3 15,-5-3 1-15,0-5 1 0,-4 0-1 0,-3 0-2 16,1-2-1-16,-4-2-1 0,-1 0 2 15,-4 0 2-15,-3 2-1 0,3-1-1 0,-6 2-1 16,0 1 2-16,-2 1 0 0,-1 1 3 0,-3 4 1 16,3 1-4-16,0 3 1 0,-4 2-4 0,3 3-1 15,0 1 2-15,-3 0-6 0,-2 1-1 0,4 3-5 16,-4 3 0-16,0 4 3 0,3 2 3 16,-4 2 3-16,5 0-3 0,-1 0-2 0,5-1 0 15,1 2 0-15,4-5 2 0,-1 0 1 0,7-3 0 16,0-2 0-16,5-1 2 0,-1-3 1 0,4-4 2 15,-1-1 2-15,0-5-2 0,-3-2 0 0,4-3 0 16,-3-3 1-16,0 1 3 0,-2-1 0 16,-2 0 1-16,-5 4-2 0,0-2 1 15,0 4 1-15,-4-3 0 0,-3 4 3 0,1-2-3 0,0 0-1 16,-1 1 1-16,0 2-5 0,0-1 5 0,3 1-1 16,-3 1-1-16,0 1-1 0,0 2-2 15,0-1 1-15,0 3-1 0,0 2 1 0,0 0-2 16,0 0-6-16,0 4-4 0,0-3-4 15,0 3 4-15,1 2 5 0,1 2 6 0,0 5 1 16,-1-2-2-16,4 4 1 0,-2-1-1 0,0-1 4 16,4 0-3-16,1-4-1 0,-1 1 0 0,1-1-3 15,3-3 4-15,3-3 1 0,-1-3 1 16,-1-3-1-16,6-4 1 0,-4-5-2 0,5 0-2 16,0-5 5-16,2-3-3 0,0-2 0 0,-2-1 1 15,1-1-2-15,-6-2 4 0,-1 0 1 0,-3-1 3 16,-5-4-3-16,2-1-3 0,-3 0 1 15,0-1-4-15,-3 1 2 0,0 0 2 0,-2 4 0 16,-3 0 3-16,2 1-4 0,-3 2 2 0,-1 4 2 0,2 1 2 16,-3 2 7-16,-1 5-4 0,2 4 1 15,-2 2 0-15,1 3-4 0,2 1 3 16,-3 3-6-16,5 1-2 0,-1 2-8 0,2 5 0 16,-1 7 2-16,-2 3 2 0,3 6 4 0,0 2-2 15,2 2-3-15,0 1-2 0,3-1 2 0,1 1 1 16,2 0 2-16,5 1-1 0,0-3 0 15,4-2-2-15,-1-2 3 0,1-3 0 0,0-6 2 0,-1-1-4 16,3-4-1-16,-2-4-2 0,1-3 0 16,-3-3 4-16,2-2 2 0,-3-4 2 0,1-4-2 15,2-1-1-15,-2-3 0 0,3-2-2 0,-4-2 4 16,1-4-2-16,-2 0-3 0,-1-2 1 16,0 0-3-16,-2 1 5 0,-1 0 3 0,-3 1 1 15,0 1-1-15,-2 4-3 0,-1 6 1 0,-2 2 0 16,-1 5 3-16,-2 3-2 0,2 1-5 15,-1 1-6-15,-3 2-7 0,-2 5 2 0,1 3 5 16,-2 4 4-16,0 2 2 0,0 1 1 0,0 1-2 16,2 0-1-16,4 0 2 0,1 0-1 0,2-3 0 15,2 0 0-15,-1-1 1 0,6-3-2 16,-3-3 2-16,5 0 1 0,1-3-5 0,0-3 4 16,2-2-2-16,4-3 0 0,-1-4 5 0,3-4 1 15,0-1-1-15,-4-5 2 0,5 1-6 0,2-5 3 16,6-1 0-16,0 1 0 0,7 0 5 15,-9 4-2-15,-3 2 0 0,-4 5 3 0,-8 2 5 0,-1 0 1 16,-1 3-1-16,-5 1-1 0,5 1-6 16,-5 3-1-16,4 1 2 0,-4 3-2 0,5 3 5 15,-5 2-3-15,4 2 2 0,-4 6 1 0,3 3 0 16,-4 4 4-16,-2 2-2 0,0 3 1 0,-1 0-5 16,-4 5 0-16,1 0 0 0,-5 5 0 15,-1-2 1-15,-1 0-4 0,-3-2-7 0,-4 3-20 16,-3-2-27-16,-1 4-43 0,-4-4-107 0,4-4-279 15,-2-4-1070-15</inkml:trace>
  <inkml:trace contextRef="#ctx0" brushRef="#br1" timeOffset="1.0591E6">25119 9615 1268 0,'-5'-5'260'0,"-1"0"23"0,-1-5-40 0,1 7-33 16,3 1-38-16,-2 2-49 0,4 2-52 16,-3 2-38-16,0 6-19 0,1 3 0 0,-3 7 6 0,0 5 8 15,1 4 7-15,-1 2 3 0,2-1-4 16,1 1-3-16,3 1-6 0,1-2-6 0,4 1-2 16,0-3-5-16,5-5-1 0,-1-3-1 0,7-6 0 15,-1-4 6-15,4-4 6 0,0-1 2 16,2-5 3-16,1-6-3 0,2-2-3 0,0-4-2 15,-1-4-3-15,1-5-4 0,-1-3-1 16,-3 0-1-16,-2-1-1 0,-1 1 2 0,-4 1 2 16,-3 1 0-16,0 1-1 0,-3 2-7 0,-1 4-1 15,-3 1-3-15,-1 5 2 0,3 3-2 0,-3 0-1 16,0 4 0-16,-2 0-7 0,1 2-4 0,-1 0 0 16,3 0-3-16,1 2 4 0,0-1 3 15,2 3 1-15,-1-1 1 0,2 1 2 0,1-1 1 16,-1 1 4-16,0-2 0 0,3 0-4 0,1 0 3 15,-2 1-2-15,1-2 1 0,1 0 3 0,2-2-2 16,0 1-2-16,0-1 0 0,1-2-1 0,3 2 3 16,1-2-1-16,1 0 2 0,3-3-2 15,1-3-1-15,4 2 1 0,-4-2-2 0,4-2 2 16,-2-1-2-16,3 0-1 0,0-2 1 0,-4 0-2 16,-1 2 2-16,-3-1 4 0,-1-1 2 0,-4 3-2 15,-4-1 3-15,1 3-1 0,-6-2 0 0,-1 1 6 16,-2-1-3-16,-1 1 2 0,-2 2 2 15,-2 3-1-15,0-2 2 0,-2 3-1 0,0-1-2 16,-2 3-2-16,-3-2-3 0,1 4-3 16,-2 2-2-16,-1 1 3 0,-5 3-1 0,2 3 0 15,-5 2 1-15,0 3-3 0,0 3 2 0,-4 1 1 0,4 1 0 16,-2 2-2-16,5 1 1 0,0-1-2 16,4-3-1-16,4 1 1 0,4-2-5 15,4-1 2-15,3-2 0 0,4 0-2 0,5-5 5 16,4-2-1-16,4-7 3 0,8-3 2 0,3-8 0 15,2-5-2-15,4-5-2 0,1-3 3 0,-1-2-3 16,-3-3 1-16,-3 0 2 0,-5-3-4 16,-3 1 4-16,-4-4 2 0,-2-3-1 0,-2-1 1 0,-4-1-1 15,-4-2-2-15,3-1 0 0,-4 0 3 16,-2 3-1-16,-1 0 3 0,-3 7 3 0,-3 2 4 16,-2 8 6-16,-5 7 1 0,1 3 1 0,-1 4-1 15,-3 1-7-15,-1 5-7 0,-1 3-5 0,-1 3-3 16,-2 8 1-16,0 3 1 0,-4 8 0 15,-2 7-1-15,-2 5 0 0,3 2-1 16,1 0 0-16,8 1 0 0,4-3-2 0,7 0-1 0,6 0-1 16,8 1 0-16,5 2 3 0,7-5 2 0,6-3-1 15,4-5-2-15,4-7-2 0,2-5 2 16,5-7-1-16,-2-3 5 0,-1-4-4 0,-1-1-3 16,-5-2-1-16,-5-4-3 0,-2 1 4 0,-6-3 3 15,-2 0 5-15,-4-1-1 0,-4-3 3 16,-3 1 2-16,-5 2 0 0,1-4 6 0,-4 2-3 15,-1 0 2-15,-3 1 0 0,0 1-2 0,-2 1 2 16,-2 0 1-16,0 1 0 0,-2 4 0 0,-1 1-3 16,2 0-2-16,0 3-3 0,-3 1 2 15,3 1-4-15,0 1-2 0,2 1 1 0,-2 2-6 0,2 0 1 16,1 1 0-16,2 4-1 16,2 0-1-16,4 0 1 0,3 3 2 15,1 4-1-15,6-4 3 0,3 2-2 0,8 0 0 0,2-3 0 0,2 1-10 16,6 0-8-16,0-1-31 0,1 0-50 0,1-2-59 15,0-3-105-15,0 0-289 0,0-4-808 16</inkml:trace>
  <inkml:trace contextRef="#ctx0" brushRef="#br1" timeOffset="1.05932E6">26804 9308 1512 0,'-8'-8'425'0,"1"-3"-130"0,-2 0-65 15,2 3-43-15,2 3-28 0,2 1-37 0,2 3-41 16,1 1-37-16,0 0-36 0,2 1-16 0,0 2-3 15,3 1 4-15,1 0 5 0,-1 3 6 16,5 2-1-16,0 2 1 0,3 1 2 0,1 2-3 16,5 1 2-16,-3 1 1 0,3 0 0 0,1 1-1 15,-3 0 1-15,3 1-7 0,-4 0-30 16,3 0-58-16,-5-2-93 0,-1 2-124 0,-1-6-94 16,-6-5-138-16,0-5-202 0,-2-5 32 0,-2-6 621 15</inkml:trace>
  <inkml:trace contextRef="#ctx0" brushRef="#br1" timeOffset="1.05947E6">27028 9352 1 0,'2'-28'129'0,"3"-12"408"0,-1-6-248 0,-1 5 11 0,-3 8 53 16,0 5-11-16,-4 6-45 0,1 5-43 16,-2 9-50-16,0 1-41 0,-2 3-44 0,2 3-43 15,-3 1-30-15,1 5-25 0,-3 2-12 0,0 7-1 16,-4 5-2-16,-2 8 8 0,-1 1 0 16,-2 2-1-16,0 2 0 0,-1 4-5 0,2 0-4 15,-3 4-1-15,3 1 0 0,0 6-2 0,0 1-2 16,-3 5-24-16,-4 2-82 0,0 3-166 15,5-5-630-15,0-5-738 0</inkml:trace>
  <inkml:trace contextRef="#ctx0" brushRef="#br0" timeOffset="1.36727E6">16094 16062 1 0,'0'-14'0'0,"-1"-5"0"16,-1-1 0-16,2 2 248 0,0 6 93 0,0 0-47 15,2 1-45-15,-2 3-24 0,1 1-16 0,0 2-19 16,-1 2-31-16,3 1-31 0,-3 2-25 16,0 0-25-16,0 0-16 0,0 2-8 0,0-1-10 15,0-1-2-15,0 2-7 0,-3-2-11 0,3 1-5 16,3 1 3-16,-3 4 10 0,1 4 8 15,0 3 7-15,0 5-2 0,-1 0-4 0,1 4-6 16,-1 1-8-16,0 1-4 0,0 2-5 0,0-2-2 16,1 0 2-16,0-3-10 0,3-5 3 0,-1 0-4 15,-1-6-4-15,3-2 7 0,0-1-1 0,0 0 2 16,0-2-1-16,0-1 0 0,0 1 0 0,2-3 2 16,2-1 6-16,2-1-2 0,2-2 2 15,3-4-2-15,2-2-4 0,1-6 8 0,7-3-2 16,-2-1 1-16,5-10 1 0,1-3-2 15,0-3 1-15,1-3 1 0,0 1 3 0,1-1-4 16,3 0-1-16,-3 0-4 0,0 2-3 0,-3-3-2 16,-3 5 2-16,2 4 4 0,-3 0-3 0,0 4 0 15,-3 1-6-15,-1 5-3 0,-3 0 5 0,0 4-3 16,-6 3 1-16,0 1-4 0,-2 1-6 0,-3 2 6 16,-3 2 0-16,1 0 3 0,-1 2 5 0,-4 3-9 15,1 0 1-15,0 1 2 0,-1-1-3 16,0 1 4-16,0 0 2 0,0 1-5 15,-1-1-2-15,1 0 3 0,-1 0-4 0,1 1-3 16,0-1-7-16,0 0-33 0,0 1-28 0,-1-1-28 16,1 5-37-16,-3 3-39 0,0 2-62 0,0 2-138 15,0 6-281-15,-4 0-277 0,2 3 287 16</inkml:trace>
  <inkml:trace contextRef="#ctx0" brushRef="#br0" timeOffset="1.36775E6">16105 16565 436 0,'-3'0'648'0,"-4"0"-368"15,2 0-4-15,-1 0-64 0,6 0-61 16,0 1-40-16,3-1-50 0,-1 0-25 0,-1 0-9 0,-1 0-15 16,1 1-3-16,1 1 3 0,3 4 12 15,-1 3 12-15,3 1 7 0,-2 5 2 0,4-1-7 16,1 5-1-16,0-1-10 0,3-1 0 0,0-1-4 16,-1-2-5-16,0-1 2 0,-1-3-2 15,1-2 4-15,-2-4 5 0,2-3 1 0,2-1 7 16,0-5 0-16,5-4 4 0,2-5-1 0,6-7-6 15,4-7-5-15,2-5-7 0,8-8-2 16,-1-3-4-16,2-3 5 0,4 0 1 0,-4-2 0 16,0 0 4-16,0 4 1 0,-2 6 3 15,0 3 3-15,-2 2-2 0,-6 7-5 0,-3-1-10 0,-5 5-4 16,-6 4-4-16,-2 4 0 0,-2 6 5 0,-5 1-5 16,-4 4 5-16,0 2-1 0,-4 0 7 15,-1 2 7-15,0 0 1 0,-1 2-1 0,1-4-3 16,0 2-1-16,0 2-3 0,-2-2 0 0,-1 2-2 15,2-2-8-15,-3 0-2 0,-1 0-6 16,2 0-6-16,-4 1-7 0,3-1-30 0,-2 0-38 16,4-1-66-16,-3-1-131 0,1-1-544 0,3-5-820 15</inkml:trace>
  <inkml:trace contextRef="#ctx0" brushRef="#br0" timeOffset="1.36885E6">17754 15228 447 0,'-8'-8'296'0,"-2"0"25"0,0 0-24 0,2 0-64 16,5 6-22-16,1-1-49 0,0 2-60 15,2 1-48-15,0 1-41 0,0 3-12 0,0 3 1 16,0 2 2-16,2 6 12 0,-1 1-2 16,1 5 2-16,0 3 7 0,5 7-1 0,-4 1 5 0,3 4 0 15,-1 4 4-15,0 2-3 0,-1 3-1 0,-1 4-3 16,3 4-9-16,-2 2 1 16,0 2-7-16,0-1-3 0,1-3 5 0,-2 0-7 15,2-6 8-15,1-8-3 0,-4-2-3 0,1-11 2 16,-1-3 0-16,-2-9 6 0,-2-2 9 0,1-5 26 15,-1-5 8-15,0-4 2 0,-4-8-4 0,0-2-30 16,-1-9-12-16,-1-7-5 0,0-4-7 0,-1-9 1 16,0-5-1-16,0-8 3 0,0-5 0 0,0-3 5 15,4-2-5-15,-3-2 0 0,-1 4 1 0,1 2-5 16,4 3 2-16,-3 2-3 0,3 2-1 0,0 4 0 16,4 4 0-16,4 4 0 0,0 3-5 15,5 5 1-15,1 1 0 0,4 4-1 0,2 3 9 16,3 2-4-16,3 5 5 0,0 4-1 0,2 3-3 15,1 6 1-15,-2 3-4 0,1 6 3 16,-2 7-1-16,0 3 1 0,-4 7 1 0,2 9-1 16,-6 3 4-16,-3 7-1 0,-1 3 3 15,-4 4 1-15,-4 4-4 0,-5 2 2 0,-4-5-2 0,-1-3 1 16,-2-7 0-16,-3-6 3 0,-4-1-1 16,2-4-2-16,-5 0 3 0,3-4-5 0,-1-2 2 15,2-1 1-15,2-4-5 0,4-2 1 0,4-4-16 16,0-2-30-16,5-6-50 0,0-2-52 0,2-1-71 15,5-4-198-15,-1-6-399 0,8-2-283 16</inkml:trace>
  <inkml:trace contextRef="#ctx0" brushRef="#br0" timeOffset="1.36972E6">18369 15102 492 0,'-2'-9'661'0,"-1"-3"-316"0,-1-3-50 16,1 8-51-16,1 2-27 0,0 2-40 0,-3 4-62 0,2 5-56 16,-5 2-34-16,-2 9-14 15,-2 7 7-15,-6 6 8 0,-3 7 4 0,1 5 0 16,-3 3-4-16,1 2-3 0,2-1-6 0,2-1-3 16,3-1-5-16,5-3-5 0,6-3-2 0,6-3-2 15,5-4-1-15,8-7 0 0,5-5 1 16,6-7-5-16,6-8-9 0,8-4-12 0,3-7-23 0,6-6-28 15,0-5-25-15,1-4-36 0,0-4-48 16,-3-3-75-16,-1-2-91 0,-6-4-85 0,-4 0-11 16,-3-5 96-16,-4-2 126 0,-4 0 136 0,-3-2 82 15,-5 4 17-15,-5 1 26 0,-4 6 56 0,-5 3 71 16,-3 6 80-16,-2 3 52 0,-4 5 18 0,-3 2-9 16,0 5-35-16,-1 4-38 0,-2 0-52 15,1 4-42-15,1 3-36 0,-3 4-29 0,2 3-19 16,2 5-11-16,1 2-5 0,2 5-2 0,0 3-2 15,0 3-3-15,4 7-1 0,-6 0-3 16,5 5-4-16,0 4-2 0,-3-2-4 16,2 4-1-16,-1-1-1 0,1-3-2 0,-2 2-1 0,2-3-3 15,1-5 1-15,0-6-1 0,1-8-1 16,2-3 0-16,-2-7-2 0,1-4 7 0,0-2 20 16,0-7 6-16,0-3-2 0,-2-6-10 0,2-6-19 15,-3-5-6-15,-1-10 1 0,1-3-2 0,1-6 3 16,0-6-2-16,2-9-3 0,1-8 3 0,2-5-4 15,2-4 3-15,0-3 1 0,4 8 1 16,0 0 2-16,1 8-3 0,4 6 2 0,-2 4-4 16,2 7-2-16,4 7 2 0,1 6-4 0,1 6 6 15,-1 3 0-15,2 6 2 0,-1 4 0 0,1 4-3 16,-3 5 2-16,-1 3-3 0,1 5 3 0,0 5-1 16,-1 4 0-16,2 7 1 0,-3 5 1 15,1 9 1-15,-6 1 0 0,-2 5 2 0,-5 7 1 16,-4 5-6-16,-5 2 0 0,-3 4-4 0,-6-1-3 15,0-7 5-15,-3-4-1 0,-3-5 2 16,-1-7 3-16,-4-1-2 0,0-6 1 0,0-2 1 0,-1-8 0 16,2-3 0-16,7-2 1 0,3-3-3 15,5-3-5-15,4-3 0 0,6-3-1 0,1 3 1 16,6-3 5-16,3 1-2 0,3 1 0 0,5-2 1 16,6-2 1-16,3 1 2 0,3-1 1 15,2 2-2-15,2 0-3 0,0 0 3 0,1 3-1 16,-3-2 3-16,3 2 1 0,-1 1-6 0,-3 0 2 15,-1 2 0-15,-4-1-2 0,-1-1 4 0,-7-1 0 16,-1 1-1-16,-4-3-2 0,-3-1 2 0,-4 0-1 16,-1-1 2-16,-3-1 7 0,-1 1-2 15,-1-1 4-15,0-1 8 0,0 1 6 0,0 0 12 16,-1 0 0-16,1-1-8 0,-2-1-12 0,0 0-10 16,1-1-4-16,-3 0 1 0,3 0 4 15,-1 0-4-15,0 2-4 0,1-1-4 0,-1 0-15 16,0 0-17-16,0 1-33 0,0 0-58 0,1 1-127 15,1-2-237-15,1 2-488 0,4-3-312 0</inkml:trace>
  <inkml:trace contextRef="#ctx0" brushRef="#br0" timeOffset="1.37037E6">19194 14868 951 0,'-9'-5'323'0,"-2"-4"33"0,-1 0-73 16,3 0-26-16,5 3-42 0,1-1-46 16,-1 3-41-16,1-1-29 0,2 3-20 0,1 1-23 15,0-2-20-15,0 3-21 0,4 0-11 0,1 0-4 16,5 0-1-16,5 1 8 0,3-1-1 0,5 2 1 16,7 1 0-16,2-2-1 0,4 2-2 15,3 0 3-15,-3 0 2 0,4 2-4 0,-3-1 0 16,-2 1-4-16,0 2-1 0,0-1 4 0,-5 1-2 15,0 1 2-15,-4-1-1 0,-4-2-1 16,-1 3-1-16,-5-2 0 0,2-1 3 0,-7 0-1 16,-1 0-1-16,-1 2-2 0,-3-2-2 0,-1 1 3 0,-1-2-1 15,-2 3 3-15,1-3 2 0,-3 2-3 16,1 2 1-16,-1-1-2 0,-1 1 1 0,1 2-1 16,-4-1 1-16,0 3 1 0,-1 2-1 0,-1 0 5 15,-3 2-1-15,1 0 3 0,-2-1 4 16,-4 0-4-16,0 2 1 0,-3-2-4 0,-2 2 0 15,0 2 3-15,-3-1 2 0,0 1 1 0,-6-1-3 16,1 3 3-16,1-1-1 0,-2 0 2 0,5 1 3 16,-1 0-6-16,1 0 0 0,2 3-4 15,1-2-2-15,0-1 3 0,4-3-1 0,0-1-1 16,4-5-3-16,2 0 0 0,3-3-2 16,1-3 4-16,1 0 4 0,2-3-8 0,1-1 1 0,1 1-2 15,0-2-3-15,1 0 6 0,0-1-2 16,0 0 1-16,0-2-2 0,1 2-1 0,-1-1-12 15,0-1-16-15,1 2-17 0,1-1-26 0,1 0-25 16,5-4-58-16,2-1-93 0,2-4-211 16,3-2-480-16,5-3-294 0</inkml:trace>
  <inkml:trace contextRef="#ctx0" brushRef="#br0" timeOffset="1.37079E6">19992 14529 1752 0,'-2'-8'265'0,"-1"0"4"0,1-5-57 16,2 4-25-16,0 2-38 0,0 2-42 0,0 2-36 16,0 3-26-16,0 0-19 0,0 1-16 0,1 1-8 15,-1 3-5-15,3 2 7 0,-1 3 3 16,2 5 6-16,2 1 8 0,-1 3-1 0,1 5 2 15,-1-2 0-15,0 4-5 0,1-1 4 0,1 3 3 16,-2 1-2-16,0 3-2 0,-3 4 0 0,2 3-2 16,-1 3-1-16,-1 2 5 0,-2 2-13 0,0-2-1 15,0 2-3-15,1-4-3 0,2 1 9 16,-1-2 1-16,2 0-1 0,-1-5-2 0,1 0-2 16,0-1-2-16,1-2 0 0,0-2 4 0,0-2-6 15,1-4 2-15,0-1 0 0,1-4-4 0,-1-3 1 16,-1-4 2-16,1-1 2 0,-2-4-4 0,-2-1 2 15,1-1-2-15,-2-2 1 0,0-2 3 16,-1-1 3-16,0-1 9 0,0 0 1 0,0-1 3 16,0 1 0-16,0-2-9 0,-1 1-6 0,0-3-13 15,-2-1-16-15,-1 2-25 0,2 1-38 16,-1-1-51-16,-1 0-98 0,1 0-284 0,3 0-1153 16</inkml:trace>
  <inkml:trace contextRef="#ctx0" brushRef="#br0" timeOffset="1.37173E6">16817 10994 1513 0,'-3'-4'289'0,"-2"-1"-39"0,-1 0-106 15,5 5-91-15,2 4-35 0,0 3-5 16,4 5 18-16,-1 8 21 0,-2 3 7 0,4 9 2 16,-4 4-4-16,0 5-6 0,2 8-10 0,-3 5-3 15,1 5-7-15,-2 0-8 0,-2-4-4 16,4-5-4-16,-2-9-2 0,1-8 0 15,-1-8-4-15,-3-6 0 0,0-3 4 0,-1-2 7 0,2-5 11 16,-4-4 11-16,3-2 7 0,-6-3-1 0,-1-2-5 16,-2-4-11-16,-3-3-8 0,-1-6-3 15,-2-3-9-15,2-5-2 0,-1-2-6 16,0-5-4-16,1-7 2 0,1-3-2 0,4-8 2 0,1-2-1 16,3-1-2-16,5-4 2 0,4 1 0 15,5-1 1-15,3 0-3 0,7 5-2 0,-1 1-4 16,8 5-2-16,-1 5 5 0,5 2-2 0,-1 4 4 15,3 3 0-15,1 0-2 0,-2 6 1 0,0 2-1 16,-8 4 3-16,0 6-1 0,-5 5-2 0,-3 4-1 16,-3 4-3-16,1 4 5 0,-2 6 3 15,-1 5 3-15,-4 7 3 0,2 4-2 0,-5 7-1 16,-3 3 1-16,-5 7 4 0,-3 4-2 0,-4 4 2 16,-4 1-6-16,-2 3-4 0,2-7 4 0,1-6-3 15,3-9 4-15,0-3-2 0,2-6-4 0,3-3-6 16,2-3-13-16,4-5-28 0,7-5-35 15,3-3-47-15,5-5-85 0,6-3-183 0,7-7-450 16,5-7-519-16</inkml:trace>
  <inkml:trace contextRef="#ctx0" brushRef="#br0" timeOffset="1.37199E6">17463 10780 1312 0,'-4'-6'343'0,"-2"-3"-52"0,-4-1-63 0,3 2-29 15,3 3-46-15,-2 1-55 0,1 4-40 16,-4 4-28-16,-1 3-11 0,-3 2-4 0,-4 9 3 16,-4 2 2-16,0 5 4 0,-7 5 1 0,3 3 2 15,-3 6 4-15,-1 2-7 0,5 5-3 0,-1 1-8 16,3 0-9-16,5-1-1 16,7-5-1-16,6-6 0 0,6-4 0 0,6-7 1 0,11-4 3 15,1-5 6-15,9-5 4 16,5-6-1-16,7-3 0 0,8-4-6 0,0-3-16 0,1-6-30 15,-4-2-49-15,2-6-63 0,-5-2-114 0,0-6-233 16,-2 0-383-16,-5-4-241 0</inkml:trace>
  <inkml:trace contextRef="#ctx0" brushRef="#br0" timeOffset="1.37279E6">17808 10733 331 0,'-2'-4'508'0,"-1"-1"-70"0,0-2-110 15,2 0-67-15,0 1-44 0,0-1-38 16,0-3-31-16,1 4-25 0,0 1-19 0,-1-1-19 16,1 1-12-16,0 2-16 0,-2 1-8 15,2-1-9-15,0 3-5 0,0-1-2 0,0 1-6 16,0-1-3-16,0 0-7 0,-1 1-2 0,1 1 0 16,0-1-2-16,0 1 2 0,0-2-5 15,0 2-4-15,0-1-3 0,0 0 0 0,-2 1 1 0,4-1-2 16,-2 0 1-16,0-1-4 0,0 1 1 0,-2 1 1 15,2 0-2-15,0 2 5 0,0-1-4 16,0 2-1-16,-1-1 1 0,1 3-2 16,0 2 2-16,0 1 0 0,0 2 2 0,0 0-2 15,1 4 2-15,1 1 0 0,-2-1 0 0,1 5 2 16,1 3-1-16,-1 2-1 0,0 3 0 16,-1 4 2-16,0 3 3 0,0 5 1 0,-2 2 2 0,-1 1-6 15,0 4 0-15,0 0 2 0,-1-3-2 0,3-5 5 16,-1-4-4-16,4-8-2 0,-2-3 1 15,0-3-2-15,-2 0 1 0,1-4 0 0,0-1-2 16,0-6-4-16,0-2-3 0,1-2-8 0,0-3-5 16,0-3-3-16,0-3-21 0,2-4-24 15,0-3-31-15,1-8-38 0,2-4-23 0,0-6-32 16,0-4-44-16,1-5-54 0,0-3-87 0,-1-2-109 16,0-2-61-16,-4 0 44 0,4-1 432 0,-5 0 70 15,-5 0 0-15,2 5 0 0,-5 2 0 16,-1 5 0-16,-1 2 0 0,-1 2 0 0,0 3 140 15,-1 0 155-15,1-2-7 0,0 1-20 0,3-1-27 16,2 3-42-16,4 0-49 0,5-1-37 0,4 0-28 16,4 1-10-16,6 0-4 0,1 2-3 0,6-1-7 15,0 2-7-15,4 1-6 0,3 5-6 0,0 1-3 16,1 4-7-16,-4 4-8 0,0 6-9 16,-6 4-7-16,-1 7-2 0,-2 6 3 0,-2 8 4 15,-5 6 2-15,-3 6 2 0,-5 4 2 16,-5 9 2-16,-4 4 4 0,-3 2 1 0,-6 1-2 15,-1-6-3-15,-1-3-6 0,-3-5 2 0,2-7-1 16,-3 0 1-16,0-6 1 0,-1-2-2 0,2-4 3 16,1-1 2-16,3-1 5 0,2-6 0 0,3 0-5 15,5-4-7-15,1 1-3 0,4-1-1 0,5 2 2 16,2 0 7-16,3-2 0 0,3 4 5 16,5-1 0-16,-1 0-4 0,6-1 2 0,-1 1-6 0,2 0-2 15,-2 1-1-15,3 1-1 0,-1-1-4 16,0 2 0-16,-1 1 0 0,-2 0-3 15,-2-3 1-15,-2 1 1 0,0 0 1 0,-3-3 4 16,-3-2-2-16,-2-4 0 0,-2-1-1 0,-2-1-5 16,-1 0-1-16,0-3-5 0,-1-1-7 15,-3 0-11-15,1-2-16 0,-1-1-48 0,0-5-71 16,2 0-134-16,1-4-353 0,1-4-862 0</inkml:trace>
  <inkml:trace contextRef="#ctx0" brushRef="#br0" timeOffset="1.3731E6">18459 10739 1840 0,'-8'-7'292'0,"0"-3"-35"16,-2-4-65-16,3 3-34 0,5 0-36 0,0 1-37 15,5-1-28-15,2 2-23 0,2-3-15 16,3 4-11-16,2-3-6 0,5-1 2 0,4 2-2 16,4-1 1-16,5 0 0 0,-1 0-3 0,5 3 4 15,0 0 0-15,-2-2 0 0,-1 3 0 16,1-1-2-16,0 2-1 0,-3 1-2 0,-7 2 3 0,-2 1-2 16,-8 2 0-16,-3 2-3 0,-3 1-13 15,-3 2-16-15,-2 2-20 0,-2 2-29 0,-2 0-43 16,-2 3-51-16,-2-1-89 0,-1 5-158 0,-3 2-332 15,-5 3-420-15</inkml:trace>
  <inkml:trace contextRef="#ctx0" brushRef="#br0" timeOffset="1.37331E6">18329 11078 1048 0,'1'1'302'0,"-1"0"-127"0,4 0-24 16,-3 0 40-16,1 0 34 0,5-1 2 0,-1 0-27 15,4-2-39-15,7-1-33 0,3-6-42 0,4 0-30 16,4-4-17-16,4 1-12 0,3-3-7 16,1 1-3-16,3-1-4 0,-4 0-3 0,0 3 2 15,-3-3-3-15,1 4-5 0,-5-3-9 0,1-2-41 16,0 2-66-16,-4-2-117 0,-1 0-301 16,0-2-856-16</inkml:trace>
  <inkml:trace contextRef="#ctx0" brushRef="#br0" timeOffset="1.37392E6">19167 10215 1796 0,'5'-11'409'0,"-3"-6"-113"0,2-2-97 15,1 4-37-15,-3 2-28 0,1 3-19 0,-1 1-25 16,0 2-26-16,-2 3-9 0,0-1-12 0,1 3-7 15,-1-1-2-15,1 3-4 0,-1 0-8 0,2 0-5 16,-2 1-4-16,0-1-7 0,0 0 0 16,0 0-1-16,0 2-1 0,0-2-1 0,0 0-2 15,1 2-3-15,-1-1 1 0,1 3 0 0,-1 0 1 16,1 1 2-16,0 1 0 0,2-1-2 0,-2 2 1 16,0 0-1-16,2 2 1 0,-2-1 4 0,0-1-3 15,1 3-3-15,-1-2-2 0,-1 3 1 16,1-2 2-16,-1-1 1 0,-1 2 2 0,1-3-4 15,0 2 3-15,0 0-2 0,0-1 0 0,0 0 3 16,0 1-2-16,0-2 0 0,-1 1 0 0,1 0-1 16,-2 0 1-16,2-1 1 0,-1 1-2 15,1-2 0-15,-1-1 3 0,0 4-2 0,1-2 0 16,-2 0 1-16,2 1-6 0,0-1 2 0,0 3 2 16,0-1-2-16,0 2 4 0,2 1-1 15,-2 0 1-15,0-1-1 0,0 2 1 0,0 1-3 16,1-2-1-16,-1 5 3 0,0 1-5 15,0 0 4-15,-1 2 0 0,1 2-3 0,0 1 6 0,0 2-2 16,1 2 0-16,0 5 2 0,-1-3-4 16,0 2 1-16,0-3-1 0,-1 0 2 0,2-3-4 15,-1 0 4-15,0-1 1 0,1 0-2 0,1-2 6 16,-1-1-4-16,-1 2 0 0,1-3 0 16,-1 1-3-16,3-3 4 0,-3-1-1 0,1-1 1 15,-1 2-1-15,0-2 1 0,0-3 1 0,0-2-2 16,0-2 3-16,0 2-2 0,-1-5 2 0,2 2-2 15,-1-4-1-15,0 0 2 0,0-1 0 0,0-3 4 16,0 0 6-16,0-1 5 0,0-1 7 0,0 1-3 16,-1-2-6-16,-1-1-5 0,1-4-10 0,-3 0-6 15,2-3-14-15,-3-1-22 0,0-2-34 16,0-3-51-16,0-3-83 0,1 5-239 0,3-4-1234 16</inkml:trace>
  <inkml:trace contextRef="#ctx0" brushRef="#br0" timeOffset="1.37515E6">17249 2578 979 0,'0'-2'223'0,"1"0"-96"0,-1-1-215 0,0 7-31 16,1 1 44-16,2 2 85 0,0 6 107 15,-1 3-2-15,-1 7-14 0,-1 6-2 0,0 5-4 16,-2 10 9-16,-5 6-7 0,0 9-14 0,-5 3-11 15,-1 6-24-15,-2-1-6 0,0-1-11 0,2-4-2 16,1-7-6-16,3-5-6 16,2-14-6-16,2-9-2 0,2-11-5 0,1-7 1 0,2-5 16 15,-1-4 57-15,2 0 69 0,-1-2 69 0,0 1 17 16,0-5-72-16,-1-8-72 0,-1-8-69 0,-1-9-33 16,0-4 14-16,2-5 2 0,-1-1-2 15,1-1-1-15,1-3-1 0,0-3-1 0,1-6 2 16,1-1 0-16,1-3-1 0,1-1 1 0,1 4-3 15,4 2-3-15,0 1 2 0,3 5-3 16,1 4-2-16,3 1 1 0,2 2-4 0,2 5-1 16,-1 5 2-16,1 5-1 0,-5 5 9 0,4 3 2 15,-4 4-1-15,-2 6 3 0,-3 2-7 0,-2 5-4 16,1 1-4-16,-2 4-3 0,3 4 4 16,1 5 4-16,-1 4 6 0,-1 5 2 0,-1 7 5 15,-5 3 1-15,0 10-1 0,-6 4 0 0,-1 6 1 16,-9 6 4-16,-2 3 3 0,-4 4-2 0,-2 0-5 15,2-7-7-15,1-9-6 0,5-14-7 0,4-11-10 16,4-5 0-16,-1-4-13 0,5-3-41 0,-1-2-51 16,3-5-52-16,4-4-74 0,8-4-202 15,7-7-365-15,5-5-142 0</inkml:trace>
  <inkml:trace contextRef="#ctx0" brushRef="#br0" timeOffset="1.37592E6">17877 2478 1307 0,'-7'-8'385'16,"-3"-5"-68"-16,-2 0-70 0,1 4-49 0,0 6-56 16,-4 2-59-16,0 3-49 0,-7 8-16 0,-4 6-7 15,-1 7 5-15,-4 5-2 0,0 6-2 16,-2 2 5-16,1 5-1 0,1 0-2 0,2 6-4 16,0 1-3-16,8 2-6 0,4 2 0 15,10-4 0-15,6-6-2 0,6-4 2 0,11-11 0 16,2-5 1-16,9-5 4 0,6-6 2 0,7-5 1 15,7-7-5-15,6-6-8 0,5-6-21 0,0-6-15 16,5-7-24-16,-3-6-23 0,0-3-11 0,-6-4-15 16,-4 1-12-16,-8-2-12 0,-7-3-7 0,-6 1 12 15,-5 0 30-15,-5 2 36 0,-4 3 34 16,-5 1 24-16,-2 7 26 0,-5-1 33 16,-3 10 35-16,-2 1 46 0,-2 4 27 0,0 5 12 15,0 1 2-15,0 4-26 0,2 2-41 16,0 3-47-16,2 1-59 0,-1 3-28 0,-2 3 2 0,-1 7 8 15,-3 8 25-15,-4 6 2 0,4 1-3 0,-2 4 0 16,0 3-1-16,1 5 2 0,-2 4 1 16,0 3-1-16,-1 7 4 0,-2 2 4 0,-4 4 0 15,5 1 5-15,-4-8 2 0,4-9-8 0,4-13-5 16,2-8-2-16,1-12-3 0,2-5 15 0,1-5 27 16,-2-2 20-16,2-2-2 0,0-6-8 15,-3-4-28-15,0-8-21 0,1-7 1 0,1-2-8 16,1-11-4-16,1-6-1 0,2-7-9 0,4-3 0 15,1-4-5-15,4-1-6 0,3-1-4 0,2 0-2 16,2-2 1-16,1 5 6 0,-1 5 7 0,4 4 4 16,-2 7 3-16,-1 7 0 0,-2 4-2 0,-1 7 3 15,-2 4 4-15,-3 5 1 16,-1 5 3-16,-3 5 0 0,0 3-8 0,-1 1-9 0,-1 4-7 16,0 2-1-16,3 4 4 0,2 5 5 15,-1 5 8-15,1 5 3 0,0 5 6 0,-1 4 4 16,0 6 0-16,-2 4 1 0,-4 8 1 15,-3 7 3-15,-4 6 2 0,-4 5-5 0,-5-1-10 0,-2-3-13 16,-1-8-11-16,0-10 4 0,0-10 8 0,5-9 8 16,-5-6 11-16,2-8 1 0,2-1 2 15,1-5 5-15,3-3 9 0,2-3 14 0,6-1 11 16,1-1 2-16,0 1-9 0,1-2-10 16,-1 1-17-16,3 0-15 0,0 0-11 0,0-1-12 0,4-1-3 15,4 0 3-15,3 1 0 0,3 1 7 16,2 3 5-16,-1 3 4 0,2 0 2 0,1 2 2 0,2 2 2 15,-3-1 2-15,2 2 3 0,-2-1-3 16,-1 3 0-16,-3-2-2 0,-1 2 0 0,1-1 4 16,-2-2 1-16,0 0 3 0,-1-3 1 15,-3-1 0-15,0 0 2 0,-1 0-3 0,-1-2-3 16,1-1-26-16,-3-1-55 0,2-1-97 0,0-2-203 16,4-4-478-16,-1-2-404 0</inkml:trace>
  <inkml:trace contextRef="#ctx0" brushRef="#br0" timeOffset="1.37636E6">19299 2219 1433 0,'-2'-9'321'0,"1"2"-52"0,0-3-52 16,-1 2-35-16,2 6-32 0,-2 1-53 15,1 1-57-15,0 2-66 0,-2 1-13 0,0 6 3 16,-6 4 14-16,-6 6 29 0,0 4 0 0,-4 4 3 16,-3 1 1-16,-6 5 1 0,-3 3 2 15,-2 2-4-15,-7 4 0 0,1 2 1 0,1 0-6 0,-2-2 1 16,4-1-1-16,1-5-2 0,0-2 2 16,4-2 1-16,4-1 1 0,7-5-2 0,3-3 1 15,8-1-2-15,2-2-4 0,7-3 4 16,6-1 4-16,2-3 8 0,6 0 11 0,5-5 4 15,9-3 2-15,5 0 0 0,6-4-3 0,5-1-5 16,1-1-3-16,2-2-5 0,-5 0-5 0,1-1-1 16,-6 1-3-16,-5-1-1 0,-6 1 0 15,-4-1 1-15,-6 0 0 0,-6 1 0 0,-1 1 4 16,-3 1 1-16,-1 1 9 0,-4 0 8 0,-1 0 7 16,0 0 3-16,-1 0-4 0,1 1-2 0,0-1-3 15,0 0-3-15,0-1-4 0,0-3-9 0,0 0-6 16,0-3-9-16,0 2-8 0,0-2-21 15,0-2-41-15,1-2-60 0,4-3-106 16,1-1-217-16,5-3-606 0,7-4-331 0</inkml:trace>
  <inkml:trace contextRef="#ctx0" brushRef="#br0" timeOffset="1.3767E6">19705 1936 1950 0,'1'-14'356'0,"1"0"-109"0,0-2-73 16,0 7-17-16,-1 4-18 0,1 3-41 0,-2 3-42 16,0 0-37-16,0 3-30 0,0-2-26 0,0 2 5 15,1 4 10-15,2 8 13 0,-1 4 23 0,4 7-2 16,-1 3-7-16,1 3 5 0,-1 5 2 16,0 5 0-16,-2 0 1 0,-1-2-4 0,0 2 0 15,-4-3 2-15,2-1 2 0,-2 2 0 0,-2 1-2 16,-1 0 1-16,0 0-4 0,-1 0 4 0,-3 2 0 15,2 0-3-15,0-2 2 0,0-2-2 16,-3 0 1-16,1-2-1 0,4-4 0 0,-2-3-2 16,2 1 1-16,-1 0 2 0,-1-4 2 0,1-1 0 15,0-4 1-15,0-5-1 0,0-3 0 0,-1-3 0 16,4 1-1-16,-1-6 0 0,0 0-3 16,3-3-4-16,-2-2-9 0,2-2-19 0,0-1-46 15,1 0-91-15,-3-2-252 0,1 0-1269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6:05:28.40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1612 2095 761 0,'-2'-7'611'0,"-2"-3"-277"0,-1-1-41 0,4 4-53 16,0 6-35-16,0-1-45 0,1 2-52 0,0 1-42 15,-1 0-37-15,0 0-24 0,1 3 0 0,-2 7 1 16,-1 4 9-16,1 9 11 0,-6 8 9 0,3 6 4 16,-4 6 0-16,-1 6-2 0,0 4-7 15,-1 6 3-15,-5 8-3 0,4 4 0 0,-6 8-2 16,3 3-6-16,-3 4-3 0,3 1-5 0,0 0-3 16,2-7 0-16,2-3 0 0,-3-8-3 15,8-6-6-15,0-6-1 0,0-6 0 0,1-6 3 16,3-8 3-16,2-7-1 0,1-2-2 0,0-9-2 15,4-2-7-15,-2-6-14 0,-1-4-29 16,0-3-35-16,1-5-15 0,1-2-75 0,-1-8-184 0,5-8-598 16,3-9-594-16</inkml:trace>
  <inkml:trace contextRef="#ctx0" brushRef="#br0" timeOffset="744.9095">1266 2330 1574 0,'-2'-28'216'0,"2"-7"-31"0,2-12-43 16,14 3-29-16,3 6 6 0,5 2-10 16,4 1-12-16,4 4-14 0,2 2-40 0,3 6-8 15,-4 4-12-15,4 11-8 0,-5 4-6 0,0 8-3 16,1 4-3-16,2 10-2 0,-4 7-1 0,1 8 0 16,-5 9 5-16,-6 8 3 0,-3 8 3 0,-8 6 3 15,-3 4 2-15,-7 4 0 0,-7 3 3 16,-3 0 2-16,-4-6-7 0,0-8 1 0,-2-11-4 15,-4-11-3-15,2-7 9 0,-4-8 3 0,1-6 4 16,0-3 7-16,2-4 2 0,-2-2 0 0,1-5 3 16,-1-1 4-16,1-6 1 0,0-4-3 15,8-3-6-15,1-6-12 0,2-3-8 0,6-5-7 0,3-4-5 16,5-9-6-16,11-5-3 0,6-3-2 16,6-1 0-16,6 2 0 0,4 1 2 15,3 3 1-15,0 7 2 0,0 2 0 0,-2 6 0 16,-4 3 4-16,4 3-3 0,-6 6 5 0,3 4-2 15,-5 3-3-15,-3 5 0 0,-2 3-1 0,0 3 3 16,-1 4 4-16,4 3-2 0,0 6 2 0,0 4-1 16,-2 3 0-16,0 6 2 0,-8 6 5 15,-1 5 3-15,-6 7-2 0,-4 4 1 0,-6 1-6 16,-4 0-4-16,-5-4 0 0,-2-8-3 0,-1-7 0 16,0-7 1-16,0-3 1 0,-2-4 1 0,-4-2 4 15,1-3-1-15,-3-7 2 0,6-3 3 16,-1-5 2-16,5-2 3 0,1-3-3 0,5-3-9 15,2-7-8-15,2-5-10 0,6-2-4 0,7-6 1 16,4-2 7-16,6 0 1 0,2-1 1 0,0 3 3 16,3 1 0-16,-2 5 4 0,-3 0 4 15,1 3 1-15,-1 1 1 0,-3 3 2 0,0 5-3 0,-4 1 0 16,0 7 1-16,0 2-2 0,0 7 2 16,-4-1-1-16,3 7-1 0,-5 0-3 15,0 3 4-15,0 2-2 0,-5-1 2 0,4-1 2 16,-1 2-1-16,-1-4 1 0,2-4 2 0,-1-3 7 15,1-2 10-15,5-5 9 0,-3-3 6 0,8-7 0 16,0-1-4-16,1-7-7 0,0-3-3 0,-1-1-4 16,-2-2-3-16,-2-1 2 0,-3-1-2 15,-1 0 3-15,-4 0-1 0,-4-1-1 0,1-1-3 16,-6 2 2-16,-1 0 0 0,-5 2-1 0,-3 2 2 16,-1 3-8-16,-3 3-3 0,-4 1-4 0,1 5-4 15,-6 1 2-15,-3 4-2 0,-6 2 0 0,-8 4-2 16,1 2 0-16,-5 3 2 0,1 2-2 15,1 3-3-15,5-1-12 0,3 4-29 0,10 1-59 16,7 4-135-16,7 4-470 0,5-1-977 0</inkml:trace>
  <inkml:trace contextRef="#ctx0" brushRef="#br0" timeOffset="5273.7051">3205 2180 1 0,'0'-3'400'16,"0"0"-57"-16,0-1-52 0,-1-1-21 0,1-1-30 16,-1 2-36-16,1 0-32 0,0 1-27 15,0 0-30-15,-1 0-16 0,1 2-15 0,0-1-13 16,-1 1-4-16,1 1-9 0,0 0-3 0,-2 0-10 16,2 1-9-16,0-1-6 0,0 2-9 0,-1-2-8 15,1 1-10-15,-2-1-7 0,1 3-11 16,1-2-3-16,-2 4 7 0,-4 3 0 0,0 3 13 15,-3 0 4-15,0 2-3 0,-1-1 3 0,1 3-1 16,-1 0 1-16,-3 4 0 0,3 1-1 16,0 1 0-16,-4 3-2 0,3 1 1 0,1 3-3 15,0 0 3-15,3 1-2 0,-1-2 0 0,3 1 4 16,1-1-6-16,3-1 2 0,1-2 0 0,1 0 0 16,6-1 4-16,0 0-1 0,3-1 3 15,3-2-2-15,0-5 4 0,6 1 5 0,0-2 5 0,7-5 8 16,3 0-3-16,4-2 1 0,5-3-6 15,1-4-5-15,0 0-3 0,-2-5-2 0,0-3 2 16,2-2-1-16,-2-1-1 0,-1-1-1 0,-1-2-4 16,-1 1 2-16,-3-5-5 0,-2 1 1 0,-2 0 0 15,-1-1-2-15,-3-1 1 0,-3 0 0 16,-5 1 1-16,-2-3 0 0,0 1 1 0,-3-1 5 16,-3 1 1-16,0 1 4 0,-3 2-5 15,-3-1 1-15,1 1 0 0,-4 1-7 0,1 1 6 16,-2 1-1-16,-2 3 0 0,1 1 2 0,-2 1-3 15,-1 1-3-15,0 0-4 0,-2 2 4 0,2 2-4 16,-2 2-3-16,-2 0-4 0,-2 2-8 16,-7 3 4-16,-2 2 1 0,-5 6 5 0,-5 2 4 0,2 3-4 15,5 0 0-15,0 2-4 0,7 2-3 16,3 0 0-16,3 4 0 0,1-1 3 0,5 2-3 16,3 2 4-16,5-4 4 0,5 2 3 0,3-3 4 15,3-1 0-15,6-2 0 0,0-4 2 16,5-1 1-16,6-5 1 0,0 0-1 0,3-7 0 15,2-2 0-15,-1-2 0 0,-2-5-2 16,0 0-1-16,-1-2 0 0,-1-4-1 0,-3 1 1 0,1-4 1 16,-3-2-2-16,-3-1 0 0,1-3 0 15,-2-3 3-15,0-1-2 0,-5-2 5 16,-1 2 3-16,-5-1-2 0,-4 2 5 0,0 2-7 0,-2 3 1 16,0 4-3-16,-3 3 1 0,-1 2 3 15,0 4 3-15,-1 6 6 0,-2-2-5 0,2 3-9 16,-1 1-14-16,-1 2-7 0,-1 4 4 0,-2 5 1 15,-5 3 8-15,0 3 0 0,1 2-2 0,3 0 1 16,2-2 1-16,4 3 2 0,1-3 2 0,3 4 0 16,2-1 2-16,3 0-3 0,3-3 8 0,5-4-5 15,-1-4 3-15,1-2 3 0,6-4-4 16,-1-3 5-16,3-2-1 0,0-3 0 0,0-4 2 16,-3-2-2-16,0-2 2 0,-1-4-2 0,-4 2 1 15,0-3 0-15,-2-2 2 0,-2 1 0 0,-1 1-5 16,-2-2 3-16,1 3-4 0,-3 0 0 15,0 1 2-15,-2 2-3 0,0 5 1 0,1-3-3 16,-1 5 2-16,-1 0-4 0,1 3 1 0,-5 0 0 16,1 3-10-16,-1 2-4 0,0-1-8 0,1 2 1 15,2 2 8-15,2 4 6 0,1 2 7 16,-1 5-2-16,2 0 1 0,1 1-1 0,-1 1 1 16,2 3 3-16,-2 0-3 0,0 0 3 15,0 1-1-15,2-2-3 0,-2-1 3 0,-1-3-6 0,1-5-1 16,1-1 1-16,-3-4-1 0,2-3-1 15,-2-1 2-15,0-4 3 0,0-3 4 0,3-3 6 16,2-2-1-16,2-5-1 0,-1-2-1 0,0-2-4 16,0-3 2-16,2-1-3 0,-2 0-1 0,4-1 1 15,0 1-1-15,3 2 2 0,-1 1 1 16,0 6 4-16,-2 2-1 0,0 4-2 0,-3 2 3 16,-1 2-5-16,1 2 1 0,-1 4-2 0,0 1-3 15,-2 2 2-15,0 2-3 0,-1 2 3 0,0 3-2 16,1 5 2-16,-5-1 3 0,3 6-3 15,-6 2 4-15,-1 0 0 0,-4-1 1 0,-1 1 1 16,-2 0-2-16,-2 1 0 0,-5-2-3 0,2-3-5 16,-4 0-7-16,-4 0-16 0,0-2-24 0,-1-3-53 15,1 1-106-15,-3-4-340 0,1 0-1082 16</inkml:trace>
  <inkml:trace contextRef="#ctx0" brushRef="#br0" timeOffset="6356.9479">6326 1910 668 0,'6'-12'488'0,"-2"-2"-143"0,4-3-59 16,-6 3-33-16,-1 5-9 0,1 0-32 15,-4 0-30-15,2 3-37 0,-1 0-34 0,0 2-25 0,-2 1-28 16,2 4-22-16,-1 1-24 0,0 1-13 16,-7 4-4-16,-5 5 1 0,-13 10 7 0,-6 6 3 15,-7 4 4-15,-1 2 1 0,0 6 4 0,-4 3 1 16,-2 4-3-16,-2 1 0 0,0 0-3 0,7-4-2 15,1-2-1-15,10-1-4 0,6-1-2 16,8-3-4-16,7 1 2 0,6-3-1 0,10-1 1 16,5-5 2-16,11-5-1 0,11-3 7 0,8-9 4 15,13-3 8-15,7-6-3 0,6-5-2 0,1-3-3 16,4-7-7-16,-4-1 5 0,-4-6-1 16,-4 0-2-16,-9-2 0 0,-3-1-2 0,-10 0 0 15,-7-1 3-15,-8 0 3 0,-4 1 3 0,-7 1 0 16,-5 2-1-16,-5 2-4 0,-3-1 1 15,-5 4-4-15,1 1-2 0,-5 2 2 0,-5 1-4 16,2 3-1-16,-7 1 0 0,-2 1 1 0,-5 2-1 16,2 2 0-16,-5 2 1 0,-1 2-4 0,3 2 3 15,-1 1-2-15,7 2 0 0,1 4-1 0,5-1-6 16,2 3-4-16,5 1 0 0,6 1 2 0,3 3 3 16,3 0 4-16,7 2 0 0,9 1 0 15,2-2 2-15,7 2 2 0,4-2 2 0,1-2 2 16,6 0-4-16,2-5-4 0,-3 0-3 0,-4-5-6 15,-2-2-2-15,-4-2-1 0,-3-4-5 0,-5-1 1 16,-1-3 1-16,-4 0 6 0,-4-3 2 16,-2-1 7-16,-6-3-1 0,-3-4-5 0,0-1-3 15,-7 0-3-15,-5-2 1 0,0 0 3 16,-7-3 2-16,-2 3 2 0,0 1 2 0,0 1 2 0,0 1 3 16,-1 1 7-16,3 1-3 0,1 0 1 15,5 4 4-15,4 1-2 0,3 1 2 0,5 2-9 16,7-1-13-16,4-1-8 0,8 0-6 0,10-2 4 15,10 0 9-15,5 3 8 0,10-2 1 16,4 0 4-16,2-1-3 0,-4-1-5 0,3-2 1 16,-8 0-4-16,-4-5 0 0,-4-5 4 0,-8-1 1 15,-3-4 6-15,-3-1 3 0,-5-6 3 0,-5 0 2 16,-5-5-1-16,-2-1 1 0,-4-3-3 16,-6 3 6-16,-2-2 12 0,-5 7 3 0,-2 2 12 15,-2 4 4-15,-3 5-2 0,1 2 6 0,-4 5 1 16,3 3 0-16,1 5-4 0,0 1-6 0,4 5-12 15,5 3-16-15,-1 3-12 0,0 5-5 16,-3 6 2-16,1 11 4 0,-3 8 3 0,1 4 1 16,4 9 1-16,0 6 2 0,5 10 3 0,2 8 1 15,0 10-5-15,-2 5 4 0,-1 2 1 0,0 2 2 16,-2 0 6-16,0-2-4 0,-4 0-3 0,5-5 0 16,-1-8-5-16,1-6 1 0,1-8-1 15,0-3-5-15,-3-6-5 0,1-5-10 0,0-6-17 16,-2-5-21-16,-2-6-27 0,1-8-38 0,0-2-60 15,0-5-65-15,0-4-164 0,-4-6-555 0,-1-6-383 16</inkml:trace>
  <inkml:trace contextRef="#ctx0" brushRef="#br0" timeOffset="9241.1208">7012 2158 1041 0,'-5'-14'311'0,"-1"-7"-14"0,1-4-67 0,4 0-40 0,1 3-34 16,2 1-25-16,5 0-28 0,3 2-23 0,1 2-28 16,8 1-22-16,1 1-11 0,4 4-8 0,5 1-1 15,-4 4-2-15,4 5-5 0,0 2-1 0,0 7-2 16,-4 5-2-16,0 6 2 0,-3 6 0 15,-1 3 3-15,-2 6 1 0,-6 2 0 16,1 2-1-16,-9 2 4 0,1-5 2 0,-11-1-1 16,1-3 1-16,-7-2-2 0,-5 0 1 0,-2-3 3 15,-5-2 5-15,-5-3 2 0,0-3-2 0,-8-2-1 16,4-2-4-16,-1-3 3 0,-2-4 2 16,3-2-1-16,2-2 3 0,1-3 1 0,8-2 5 15,9-1 5-15,3-3-6 0,6-2-23 0,8-1-23 16,10-6-15-16,8-1-2 0,10-4 13 0,13 2 11 15,6-3-3-15,6 1-6 0,0 1-9 0,2 0-1 16,-1 2 11-16,-8 0 10 0,-1-1 10 16,-7 2 2-16,-2 0 0 0,-5 1 2 0,-4 3 2 15,-4 0 7-15,-7 3 8 0,-7 0 14 0,-4 4 20 16,-2 1 17-16,-7 4 5 0,-1 0-5 0,-1 2-17 16,0-1-22-16,-2-1-16 0,-1 1-12 0,-1 3 0 15,-8 4 4-15,-4 1 4 0,-9 5 4 16,2-1 0-16,-5 4-1 0,1-2-2 15,5-1-2-15,1 1-2 0,5-1-1 0,3 1-4 0,6-3-3 16,2 0-1-16,6 2 1 0,6-2 3 0,3 1 6 16,5-2 1-16,5 0 1 0,3-2 4 15,6-1-2-15,2-2 1 0,2-2-1 0,-2-2-4 16,1 0-1-16,-1-2-4 0,-1-3-3 0,-6 1 0 16,-1-4-1-16,-2-1-2 0,-2-2 0 0,-6-3-1 15,-3 0 1-15,1-2 1 0,-2-2 1 16,-6 1-1-16,-2-2-2 0,0-2-1 0,-3-1-3 15,-4 1 2-15,-2 0-1 0,3-1 1 0,-3 1 0 16,-2-2 1-16,-3 1 0 0,2 1 3 0,-1 1 1 16,-2 1 0-16,2 5 1 0,3-1 1 15,1 3 0-15,3 1 1 0,1 5 5 0,4-1-3 16,1 3-11-16,2 2-13 0,5-3-6 0,5 1-2 16,7 0 10-16,9-4 9 0,7 2 9 0,7-2 1 15,7 0-2-15,3-2 4 0,6 0-2 16,2-2 2-16,-4-5 0 0,1 1-4 0,-6-4 0 15,-1-4 0-15,-7-2 4 0,-1-3 0 0,-2-5 3 16,-2 0 3-16,-5-2-2 0,-2-2 0 16,-1-2 1-16,-2 1-2 0,-7 0 5 0,-5 1-1 15,-5 1 11-15,-7 5 1 0,-3 4 0 0,-2 1 2 16,-1 3-2-16,-5 2 4 0,-2 5 1 0,3 3 1 16,-3 4-12-16,-1 2-4 0,-7 5-6 0,-5 6-9 15,0 6 5-15,-7 7-5 0,-1 6 2 16,-1 5 4-16,2 10 1 0,-1 6 0 0,5 7-2 15,-1 9-1-15,4 8-5 0,3 6 3 0,-1 5 3 16,7 3 1-16,0 4 1 0,0-3 1 0,8-2 0 16,4-10-1-16,6-13 0 0,10-11-3 15,5-6 0-15,5-5-1 0,2-8 0 16,3-5 1-16,2-8 6 0,1-8 4 0,0-5 0 16,4-8 5-16,1-8-2 0,-5-3-1 0,3-9 0 0,-1-5 0 15,-4-4-6-15,0-2 0 0,-1-1-5 16,-4-1 1-16,-3-1 3 0,-4-4 0 0,-5 0 2 15,-2 0-1-15,-4-1-2 0,-1 4 1 0,-6 2 0 16,-1 6-2-16,-2 4 0 0,-4 5 1 0,-3 5 0 16,1 4 0-16,0 4-2 0,-5 4-4 15,2 4-9-15,1 5 0 0,-2 6-6 0,-1 6 1 16,1 4 6-16,1 3 1 0,2 5 4 0,4 4 1 16,6 1 2-16,7 4-2 0,5-3 4 15,4-3 0-15,6-3 0 0,6-7 1 0,2-1-4 16,7-5-2-16,2-5 1 0,4-4-2 0,1-5 2 15,-1-1 1-15,-4-4-1 0,-4-2 2 0,-1-6 2 16,-3 1 1-16,-2-4 2 0,0-2 1 0,-5 0-1 16,-6-1 3-16,-2-1 1 0,-4 0 2 0,-4 1 8 15,-2 5 1-15,-4-2 8 0,1 5-1 0,-4 2 0 16,-4-1 2-16,3 5-7 0,-1-2 6 16,0 3-5-16,-3 1 0 0,4 2 1 0,1 1-7 15,-1 0 0-15,1 0-3 0,0-1-7 0,0 2 2 16,0-1-2-16,0 0 1 0,0 1 1 15,1-2 0-15,-1 0-2 0,0 2 4 0,0-1 2 0,-1 1 2 16,1 0 4-16,0-1-1 0,-1 0 5 16,1 0-5-16,1 2-1 0,-1-2-2 0,1 0-7 15,0-2 1-15,-1 2-5 0,0 0 0 0,1 3-4 16,-1-2-2-16,2 0 4 0,-2 0-4 16,0-1 1-16,0 0 1 0,2 0-2 0,-2 1 4 15,-2-1 0-15,2-1 3 0,-2 1-5 16,1 0 0-16,1 0 1 0,0 3-4 0,0-3 7 15,0 0 0-15,-1 1-1 0,0-2 5 0,0 1 0 16,0 0 0-16,1 0 2 0,-1-2 2 0,1 1 1 16,0 0-3-16,0 1 2 0,0 1-4 0,0 0 3 15,0-2-1-15,0 1-3 0,1-1 4 0,-1 1-8 16,0 0 0-16,0 0-1 0,0 0-3 16,0-1 5-16,0 1-4 0,1 0 2 0,-1 1-4 15,0-1-1-15,0 1 1 0,0-1-5 16,0-1 5-16,0 2-9 0,0 2 3 0,1 2 3 0,-1 6 0 15,1 2 10-15,0 5-3 0,2-1 3 16,0 3-5-16,0 1 2 0,-2-3 0 0,3 1-4 16,0-2 9-16,0 1-6 0,2-2 1 0,-3 1 1 15,3-1-6-15,-2-3 3 0,5-1-1 16,0-1 0-16,2-1-1 0,0-1-5 0,5-4-3 16,5-2 1-16,3-3-1 0,6-2-6 0,2-4-3 15,5-5-3-15,-3-3-7 0,1-6 7 0,0-5-1 16,3-6-1-16,-1-8 2 0,1-7-6 15,2-6 0-15,1-5-3 0,2-7 1 0,0 0-4 16,-2-5 9-16,-5 3 11 0,-1 1-1 0,-9 1 13 16,-1 8-3-16,-10 4 2 0,-2 6 5 15,-6 4 0-15,-3 8 3 0,-2 4 1 0,-7 4 4 0,3 4 0 16,-4 5 5-16,0 4 4 0,1 4-4 0,-1 1 5 16,-1 3-7-16,5 0-12 0,-6 3-1 15,3 4-12-15,-3 3 2 0,-5 3 6 0,-3 5-1 16,0 1 1-16,2 3-1 0,1 2-1 0,3 1 3 15,2-2 5-15,-1-2 3 0,5 2-2 16,-3-4 1-16,1 0-4 0,3 2 2 0,0 0 0 16,0-1 1-16,-1 3 1 0,3 2-3 0,-1 0 3 15,1 2-4-15,-1-2 4 0,1 4 2 16,-1-2-5-16,1 3 6 0,1 3-6 0,0-1 3 16,0 2-3-16,0 0-5 0,0 1 3 0,1 2 1 15,1 3 1-15,1 0 4 0,0-2-1 0,-1 3-1 16,4-4 1-16,-2 0 3 0,4 0-5 15,0-1 1-15,-1-2 0 0,0-3-3 0,4-3 5 16,1-3 0-16,0-5 1 0,1-4 2 0,0 0 0 16,5-3 1-16,-3-3 3 0,5-1 3 0,-3-4-3 15,6-3 3-15,2 0-1 0,0-3-10 0,4-5 9 16,-4-2-4-16,1-2 2 0,-5-3 5 0,1-1-5 16,-6-2 0-16,0-4-1 0,-2 1 1 0,-1-1-4 15,-3 0-1-15,0 3 2 0,-3-1-7 16,-4 3 7-16,0 0-2 0,0 1 1 0,-2 4 4 15,-2 2-5-15,1 3 2 0,-2 2 2 16,1 4-3-16,1 1 0 0,-2 2-3 0,2 1-7 16,-1 1-10-16,1 2-4 0,-2 1 2 0,-4 4 1 15,0 5 14-15,-4 3-1 0,2 5 0 16,-1 0 4-16,3 3-5 0,2-1 4 0,1 1-3 16,0 4 2-16,2-2-1 0,2 2 3 0,1-2 0 15,2-3-3-15,2-3 6 0,1-4-7 0,3-5 2 16,-2-3 1-16,5-1-4 0,0-4 5 0,1-2 2 15,7-2 1-15,5-6 0 0,-1-2-2 16,4-2-2-16,-1-4 0 0,-2-5 4 0,1-3-5 16,-2-5 1-16,1-2 0 0,-1-4-6 0,2-2 6 15,-3-3-2-15,1 2 1 0,-1-5 0 0,1 0 0 16,-1-3 3-16,-4 2-1 0,-1 0 5 0,-6 1-5 16,-2 0-3-16,-3-2 0 0,-1 5-2 0,-4-2 2 15,1 2 0-15,-2 6 2 0,-2 4-1 16,-2 7 1-16,1 3 5 0,0 5-4 0,-1 4 8 15,2 5-10-15,-1 3-7 0,0 3-6 0,1 1-38 16,-1 1 7-16,-2 6 1 16,-1 7 11-16,-2 5 29 0,-2 6 3 0,1 5 3 15,5 2-1-15,0 2 3 0,3 1-2 0,2-2 1 0,5 3-2 16,3-1-6-16,1-1 5 0,4-3-4 0,2-2 1 16,3-4 3-16,3-3 1 0,-2-3 1 15,6-6 0-15,-2-3 0 0,0-6-1 0,-2-4 1 16,-3-2 4-16,-1-7-2 0,0-2 6 0,-3-2-3 15,1-4-1-15,-1 0 1 0,0-3-1 16,1 2 2-16,-4-4 3 0,-4 3 3 0,-3-3-3 16,-1 0-3-16,-1 2 1 0,-1 1-7 0,0-2 3 15,-2 2 1-15,2 0-6 0,0 1 11 0,-2-1-8 16,-1 2 6-16,1 3 3 0,-2 1-1 0,0 3 8 16,0 4-6-16,0 2-2 0,0-1-9 0,-2 4-12 15,2 2-14-15,0 1-1 0,0 4 8 16,0 9 2-16,0 4 15 0,2 8 0 0,1 7-2 15,2 0 6-15,3 6-4 0,3 5-2 0,1 3 1 16,-1 9-2-16,0 1 5 0,-1 8-1 16,-3 5 0-16,-2 0 0 0,-1 3 1 0,-4 0 0 15,-4 1-1-15,-1 1 1 0,-4 0-1 0,1-1 0 16,-5 0 1-16,1-2-3 0,-4-3 2 16,2-5-2-16,-3-5-2 0,2-10 2 0,-3-13 0 0,1-7 1 15,-1-12 5-15,2-4 0 0,-3-7 3 16,1-4 7-16,2-6 0 0,-1-5 5 0,-2-6-2 15,4-6-4-15,-2-5-6 0,-1-5-1 0,3-9-2 16,-3-6-1-16,2-5 5 0,1-3-5 16,1-2-3-16,3 2 1 0,4 1-4 0,2 3 3 15,5-1-1-15,4 4-1 0,3 2 0 0,7 3-7 16,3 0 1-16,6 3 0 0,4 4-3 0,5 5 1 16,6 2-1-16,1 4 0 0,6 5 1 0,3 5-1 15,-1 2 1-15,1 3-4 0,2 2-6 16,1 2-5-16,3 1-13 0,-7 0-17 0,0-2-26 0,-4 2-35 15,-2-2-51-15,1-3-91 16,-3-1-195-16,-2-2-539 0,-3-5-403 0</inkml:trace>
  <inkml:trace contextRef="#ctx0" brushRef="#br0" timeOffset="9574.8174">11276 1376 811 0,'-13'-11'350'0,"-5"-4"-2"0,-4-1-68 0,12 2-26 16,6 6-24-16,0-1-20 0,4 3-47 15,0 4-58-15,4-1-56 0,4 2-40 0,10 1-19 16,9 1-2-16,7 4 11 0,11 1 6 0,6 4 1 16,6 0 1-16,4 2 1 0,1-2 3 15,-1-3 4-15,0 1 12 0,-7-2 6 0,-4 0 4 16,-6-4 6-16,-5 2-6 0,-4 1-1 0,-7-4 1 15,-5 0-3-15,-6-1 5 0,-8 0 4 0,-4 2 19 16,-4-2 5-16,-1-2 8 0,0 2-6 0,-2-1-15 16,2 1-8-16,-4 0-15 0,3 0-9 15,-2-1-12-15,0-2-9 0,-5 0-6 0,0 0-4 16,-3 5 0-16,3-2-3 0,-1 1-1 16,-2 4 2-16,2-2-11 0,2 3-10 0,-2 2-22 0,3 3-43 15,-1 2-58-15,2 1-114 0,0 5-266 0,2 0-1106 16</inkml:trace>
  <inkml:trace contextRef="#ctx0" brushRef="#br0" timeOffset="11450.0557">12266 2050 2273 0,'5'-18'103'0,"5"0"15"0,0-2-17 0,0 7-24 16,1 5-3-16,-1 4-12 0,-4 3-27 0,-2 1-18 15,2 5-13-15,-1 5-6 0,0 5 9 16,1 8 11-16,1 9 12 0,-2 5 13 0,-1 5-3 16,-1 3-3-16,-3 2-2 0,-4 1-3 0,-4 1-5 15,-1 3-2-15,-3 1-6 0,-3 2-9 16,1 1 6-16,-5-5 0 0,3-2-2 0,1-9 0 15,5-9-4-15,-1-9-1 0,4-7 3 16,4-7 8-16,-1-4 19 0,1-2 21 0,3-5 14 0,-2-2-8 16,-3-2-16-16,-4-9-21 0,-1-6-18 0,-1-9-1 15,0-9-3-15,1-3-4 0,2-5-1 16,1-4-2-16,1-2-3 0,4-7 1 0,6-1 0 16,5-1-7-16,0-2 7 0,3-5-2 0,2 3 1 15,6-3 8-15,1 0-9 0,2 5-1 0,7 3-3 16,0 6 2-16,5 6 3 0,-1 4 1 15,2 4-1-15,-1 8-3 0,-3 5-4 16,4 6 0-16,-3 5 2 0,-6 6 0 0,-3 5-1 16,-3 5-7-16,-4 4-3 0,-1 5-3 0,1 7 7 0,-4 6 8 15,5 7 4-15,-5 5 5 0,-1 9-2 0,0 4-4 16,-8 3 3-16,-3 4 4 0,-3 3-3 16,-10 5 3-16,-6 4-2 0,-3 3-7 0,-6-5 6 15,-2-5 2-15,0-5 1 0,-1-14 0 0,-6-2-1 16,2-4-1-16,-3-6 1 0,-2-1 1 15,2-5 0-15,-1-2 1 0,1-6-4 0,6-5 0 16,5-2 5-16,7-2 3 0,2-5 3 0,7-1 5 16,5-1-4-16,-1-1-3 0,6 1 0 15,0 0-5-15,0-1-1 0,3 0-8 0,1-1-5 16,5 2-8-16,5 0 2 0,7-1 3 0,10 2 6 16,6-1 7-16,9 4-3 0,8 2 2 0,3 3-1 15,10 0 0-15,2-1 2 0,0 0 0 16,3-1-1-16,-3 0-3 0,-4 0 3 0,-4-2 3 0,-5-1-1 15,-6 0 3-15,-4-3-2 0,-6 2-3 0,-5-2 3 16,-5 0-1-16,-7 0 3 0,-2-2 2 16,-4 0 0-16,-6-2 1 0,-1 0 2 0,-4 0 4 15,-2-2-1-15,-3 0 3 0,-1-1-5 0,-1 1-3 16,-4 2-1-16,-1-1-6 0,-7 0 0 16,-1 1 0-16,-6 1-5 0,-4 1-1 0,-9 1 2 15,-4 8 0-15,-3 1 4 0,-3 5 3 0,-1 1-1 16,4 3-4-16,5 3 0 0,6 3-4 0,6-1-1 15,7-1 1-15,7 3-1 0,5-2 0 16,5 5 2-16,7 2 2 0,5-1 3 0,7 0 2 16,7-4 0-16,4-3 0 0,5-6-1 0,3-3-2 15,0-4 2-15,0-6 2 0,-4-3-1 16,-3-2 2-16,0-3-2 0,-4-1 0 0,-4-2 2 16,-2-1 1-16,-4-6 3 0,-4 0-2 0,-1-2 1 15,-4 0-2-15,-2 2-2 0,-3 0 4 0,-3-1-3 16,-1 2 4-16,-4 1-2 0,2 2-2 0,-4 1 2 15,0 1-2-15,-1 1 3 0,-1 1 2 0,3 0-2 16,-2 3 1-16,3 2 2 0,-1 0 2 16,3 3-4-16,2 2-1 0,-1 1-10 0,1 0-13 15,-3 4 0-15,1 4-2 0,-3 1 8 16,-4 7 5-16,3 3 2 0,1 0 0 0,5 5 0 16,1 0 2-16,6 1 1 0,5 2 0 0,-1 1 0 15,8 3 1-15,2-4 0 0,2-1-2 0,4-4-2 16,-3-4 1-16,3-7-1 0,-4-3 1 0,4-4 2 15,-2-4 1-15,4-4 1 0,-1-3 0 16,1-5 0-16,-1-3-1 0,-1-4-1 0,2-4-1 16,-4-7 1-16,1-2 2 0,3-7-2 0,1-2 0 15,2-4 2-15,0-1-1 0,2-5 2 16,1-3 1-16,-5-5-3 0,-2-4-1 0,-2 3 0 16,-1-1-1-16,-4 5 3 0,-8 5 3 0,0 2 1 15,-1 4-1-15,-6 6 6 0,0 7 0 0,-2 4 4 16,-4 8 6-16,0 3-2 15,0 6-3-15,-2 7-3 0,1 1-10 0,0 4-4 0,-1 1-12 16,0 2-2-16,-2 4 4 0,-5 11 0 0,-7 8 9 16,0 8-2-16,-3 8 2 0,4 3 1 0,1 2 0 15,3 4 1-15,2 0-4 0,4 7 3 0,0 0 2 16,4 0 0-16,5-2 1 0,2-1-1 0,4-7-1 16,2-1 0-16,6-5 2 0,3-4-1 15,3-5-2-15,7-5-1 0,6-7-3 16,3-3-2-16,3-7-1 0,6-5-5 0,-2-3-4 15,-3-7 3-15,-3-4-2 0,-2-4 7 0,-5-3-1 16,2-4 7-16,-6-4 1 0,1-3 0 0,-2-3 7 16,-5 2-4-16,-1-2 4 0,-5 0 1 0,0 3 0 15,-6 0-1-15,-2 4-3 0,-2 1 6 0,-4 2-3 16,2 1 6-16,-5 2 0 0,0 0 1 16,-3 5 4-16,1 2-3 0,-3 3 1 0,1 4-4 15,3 1-13-15,-1 1-12 0,-1 2-6 0,-5 6 0 16,-2 5 7-16,-3 7 8 15,-1 4 4-15,-1 3-2 0,4 1 5 0,6 2-3 0,-2-2 0 0,6 3 2 16,6 0-6-16,1-3 7 0,4 0-5 0,1 1 2 16,7-5-1-16,1-2-7 0,4-5 4 15,5-7-3-15,0-4 2 0,2-4 7 0,2-6-2 16,-2-2 4-16,-1-5 0 0,0-1-1 0,-3-5 3 16,-5-1-1-16,0-2 3 0,-3 1-2 15,-2-3 1-15,-2 2-1 0,-3 0-2 0,-1 3 3 16,-2 0 0-16,-1 3 3 0,-5 2 0 0,2-1 0 15,-3 3 5-15,0 4 0 0,-2 1 0 16,0 4-5-16,-2 1-10 0,2-1-14 0,-2 4 0 16,-4 3 2-16,0 7 4 0,-8 5 11 0,2 2-1 15,1 2-1-15,2 3 0 0,-1 0-1 0,9 1-2 16,3 0-3-16,9 0 3 0,5-2 1 0,5 0 1 16,4-4 5-16,8-1-4 0,1-4-3 15,0-6 2-15,1-3-6 0,-1-2 7 0,-2-7 1 16,-2-3 2-16,-2-3 1 0,-6-3 4 0,-5-5 0 15,-1-2 3-15,-3-5 6 0,-2-1-10 16,-5-1 2-16,1-5-5 0,-6 1-2 0,-2-4 2 16,-1 3 1-16,-5 2 2 0,-4 3-4 0,2 0 2 0,-2 5-2 15,-3-1 0-15,-3 1 0 0,-7 4-6 16,-3 1-2-16,-5 1-2 0,-5 3-6 0,2 0-4 16,-3 4-15-16,3 4-27 0,0 1-48 0,2 3-80 15,-3 1-147-15,3 3-577 0,1 1-741 16</inkml:trace>
  <inkml:trace contextRef="#ctx0" brushRef="#br0" timeOffset="11797.3019">14042 1785 1988 0,'-11'-8'209'0,"-2"0"17"0,-1-2 2 0,10 8-39 15,4 0-50-15,2 2-59 0,0 0-45 0,0 0-29 16,-1 2-14-16,1 0-1 0,8-1 9 16,5 4 9-16,11 0 13 0,7-2 4 0,12 2-6 15,8 2 3-15,9 0-1 0,4-1-5 0,4-2 2 16,6 1-3-16,-3 1-1 0,0 0 1 16,0 0 2-16,-2-1-1 0,-4-3-1 0,-5 3 1 15,-3-2-2-15,-8-1 3 0,-9 0 7 0,-4-2 0 0,-10-3 9 16,-6 1 5-16,-10 0 5 0,-4 2 8 15,-6 0 2-15,-1 0-1 0,-2-2-14 0,1 1-1 16,-1 1-15-16,1 0-5 0,-1 0-2 0,0 1-10 16,-2-1-1-16,2 0-6 0,0 0-6 15,-1 2-8-15,2-2-12 0,-2 2-11 0,-5 1-29 16,-1 3-43-16,-3 5-87 0,0 0-192 0,2 6-774 16,0-3-541-16</inkml:trace>
  <inkml:trace contextRef="#ctx0" brushRef="#br0" timeOffset="13017.0871">987 3877 1 0,'-10'0'0'0,"-7"0"0"0,0-2 0 0,-4 2 0 16,-1 0 189-16,-3 0 112 0,0-1 8 0,3 0 11 16,2 0-23-16,5-2-30 0,-1 2-32 0,5-1-30 15,-1 0-25-15,4 2-27 0,5-2-34 0,-2 2-34 16,4-1-34-16,1 1-29 0,0-2-20 15,1 2-15-15,-1 2-19 0,1-2 4 0,3 1 9 16,-2 0 11-16,0 0 22 0,4 1 3 0,4 1-1 16,-3 0 4-16,9 0 2 0,-2 1-2 0,6 1-2 15,4-2 1-15,28 2-19 0,1-2 7 16,-2-2-1-16,1-1 1 0,1 2 17 0,5-2-3 16,3-2 0-16,6 2 1 0,4-3 4 0,4 0 1 15,5 0-1-15,3-4 2 0,7 1-7 0,4 0 3 16,6-1 2-16,3-2-3 0,8 0 6 15,1-2-9-15,4 3-1 0,1-3-4 0,3-2-5 16,4 2 2-16,4-2-1 0,6 1 2 0,1-1 0 16,6-1 0-16,-2 1 0 0,6-1 0 15,1 0 3-15,4 0-1 0,4-1 0 0,-3 3-1 16,2-1-4-16,2 2 6 0,7 1 0 0,0-3 2 16,-1 1-4-16,7 0-2 0,0-1-3 15,5 3-2-15,0-2 5 0,5 1-7 0,-1 1 0 0,2-2 5 16,-1-1-7-16,1 2 8 0,-2 0 3 15,4-1-2-15,-5 2 4 0,3-1-3 0,1 2-2 16,-3 1-2-16,3-2 4 0,-4 2-5 0,3-2-2 16,-3 2 0-16,-1 1-4 0,3-1 5 0,-6 2 2 15,0 0 1-15,-2 1 0 0,0 1-4 16,-3-2-1-16,0 2 1 0,-1 0 7 16,0 0-4-16,0 1-1 0,-3-1 1 0,1 0-9 0,4 0 9 15,-4-1 1-15,-2 2 1 0,1 1 2 0,-2-1-3 16,1-2-1-16,1 2 1 0,-4-2 0 15,3 1-2-15,2 1 1 0,2 1-4 0,0 0-5 16,-2 0 4-16,3 0 0 0,-1-1 4 0,0 2 1 16,-5 0-3-16,1-1 1 0,-7 1-2 15,-2-3 4-15,-2 1-3 0,-8 0 0 0,-3 0 1 16,-8 0-4-16,-2 1 5 0,-8-2 2 0,-10 2 0 16,-7-2 7-16,-7 1-8 0,-6 0-2 0,-9-3 0 15,-9 1-5-15,-4 0 5 0,-9 1 3 0,-4-1-3 16,-7 0 1-16,-7 1-1 0,-4 0 2 15,-5 1 0-15,3 0 2 0,-6-1-1 0,-2 3-6 16,-7-2 1-16,-2 0 2 0,-8 2 1 0,-3 0 6 16,-7 0 1-16,-1 1-1 0,-2 0 2 0,1 0-12 15,0 0-4-15,-1 0 0 0,1 0 0 0,-1 0 0 16,1 0 0-16,0-1 0 0,-1 1 0 16,1 0 0-16,0 1 0 0,-1-2 0 0,1 1 0 15,0 0 0-15,0 0 0 0,0 0 0 0,0 0 0 16,0-2 0-16,1 2 0 0,-1 0 0 15,0-4 0-15,2 0 0 0,-1-4 0 0,1-1 0 16,2 1 0-16,-1 0 0 0,-2 1 0 0,4 0 0 16,-1 1-35-16,3-1-75 0,-3 3-96 0,4-1-374 15,0 0-1265-15</inkml:trace>
  <inkml:trace contextRef="#ctx0" brushRef="#br0" timeOffset="22197.5634">1730 4932 568 0,'-4'-15'372'15,"0"-7"-111"-15,-2-3 12 0,0 5-26 16,-3 6-4-16,1 1-23 0,-2 3-31 0,0 3-39 16,2 4-48-16,-4 3-37 0,-3 2-34 0,-5 7-22 15,-8 6-4-15,-5 8 1 0,-6 4 5 16,-1 7 4-16,1 0 7 0,-3 4 0 0,5-1 4 16,3 2 1-16,4 0-7 0,8-3 12 0,3 1 1 15,6-6-7-15,5-4 0 0,6-4-16 16,4-6-9-16,6-3 4 0,5-3 9 0,5-5 8 15,5-4 5-15,9-6 2 0,6-5-4 16,1-6-3-16,-2-4-2 0,-3-4 0 0,-2-3 0 0,-1-1-1 16,-3-1-1-16,-5-1-1 0,-3 0-1 15,-1 0-4-15,-4 0-1 0,1 6-1 0,-6 2-3 0,-5 8 3 16,-1 4-2-16,-3 6-6 0,-2 3-12 16,1 2-20-16,0 2-2 0,0 6 2 0,1 5 14 15,-1 7 17-15,0 5-1 0,0 6 0 0,-1 0-1 16,-1 8 2-16,-3 3 0 0,2 7 0 0,-5 3 3 15,-2 3-2-15,-4 3 2 0,-2 0 0 0,1-1 1 16,-1-4-3-16,-1-7 2 0,2-9-1 16,-3-6 1-16,3-6 2 0,-5-3-1 0,1-8 2 15,0-1 2-15,-1-8 3 0,1-1 1 16,-1-2 0-16,-1-4 0 0,0-4-3 0,0-2-1 16,3-1-2-16,6-4-3 0,0 2-3 15,5-1-6-15,5-2-8 0,1 0-8 0,4-3-5 0,6 1-3 16,9 0 5-16,5-4 5 0,6 1 4 15,4 0 5-15,6-4 4 0,2-2 1 0,7 0 3 16,-3-3 2-16,4 2 0 0,-2-2 4 0,-4-2 0 16,-4-2 3-16,-5-1-1 0,-4-3 2 0,-3-1-2 15,-4-8 1-15,-5-4 0 0,-2-3 1 16,-1-2 2-16,-3 0 2 0,-4 4 6 0,-4 1 5 16,-4 5 6-16,-3 2 4 0,-5 5-2 0,2 6 5 15,-2 4 7-15,0 6 9 0,1 6 4 0,2 5-3 16,0 3-11-16,4 4-15 0,-2 1-13 0,3 2-18 15,-1-1-18-15,1 5-2 0,-1 7 2 16,-1 8 8-16,0 12 17 0,1 5 0 0,2 7-2 16,1 3 2-16,2 4-2 0,-1 5 1 15,-2 6 0-15,2 4-1 0,-1 1-2 0,0-2-6 16,1-9-10-16,3-6-16 0,0-9-18 0,2-5-20 16,1-7-29-16,1-3-44 0,0-6-54 0,-1-3-69 15,-4-7-135-15,0-4-314 0,-3-6-792 16</inkml:trace>
  <inkml:trace contextRef="#ctx0" brushRef="#br0" timeOffset="22336.2782">1758 5298 1447 0,'0'-12'222'0,"1"-4"-69"16,2-2-77-16,5-2-37 0,5 6-30 16,4 1-19-16,6 1-4 0,9 0-34 0,8 2-180 0,2 0-434 15,8 3-321-15</inkml:trace>
  <inkml:trace contextRef="#ctx0" brushRef="#br0" timeOffset="22680.9596">2630 5024 1874 0,'0'3'275'0,"0"-2"-128"16,0 1-73-16,0-1-24 0,-1 0-11 0,-1 3 24 16,1 6 24-16,-3 3 15 0,-1 4-1 15,3 0-32-15,-1 1-26 0,-2 3-13 16,4 1-7-16,1 1-5 0,0 0-4 0,4-1-2 0,2-1-2 15,4-4-1-15,1-3 2 0,-1-4 4 0,3-1 7 16,3-3 6-16,-2-3 4 0,6-2 3 16,-1-5 1-16,0-2-2 0,5-5-4 0,-4-4-2 15,0-2-6-15,-2-4-1 0,2-1-2 0,-4-1-5 16,1 0 0-16,-2 1-4 0,-1-1-3 16,3 6-2-16,-4-1-2 0,0 0 1 0,0 5 0 15,-2 0 5-15,-2 6-3 0,-2 1-2 0,0 3 1 16,2 3-9-16,-2 2 2 0,1 4 0 0,3 1-1 15,2 5 5-15,-1 4-2 0,0 2 0 0,0 2 1 16,0 1 0-16,-2 3-1 0,-1 2 0 16,-2 0 1-16,0 2-3 0,-3-3 3 0,1-4-1 15,-3-4-3-15,-1-4-7 0,-2-1-21 0,0-5-28 16,-3-1-34-16,-2-3-43 0,-3-2-110 16,-3-2-312-16,-5-5-1048 0</inkml:trace>
  <inkml:trace contextRef="#ctx0" brushRef="#br0" timeOffset="22813.198">2650 4524 1825 0,'-3'-10'335'0,"-1"-4"-202"0,-2 0-55 0,6 7-33 16,0 2-27-16,1 2-90 0,2 3-16 0,2 5-153 16,3 4-550-16,3 5-450 0</inkml:trace>
  <inkml:trace contextRef="#ctx0" brushRef="#br0" timeOffset="24012.186">4583 4900 479 0,'-2'-6'435'0,"-1"-2"-62"16,-3-4-74-16,-1 2-31 0,0 0-36 0,-1 2-47 16,-2-2-39-16,-3 1-32 0,-1 2-23 0,-3 0-16 15,-8 3-14-15,-4 2-15 0,-6 7-7 16,-5 3 1-16,-5 3-3 0,-3 5 4 0,-4 4 1 15,1 4-6-15,2 3-1 0,3 4-5 0,2 2-7 16,6-1-3-16,3 2-6 0,2 0-6 16,10 0-1-16,2 0-6 0,8-3 1 0,5-3-2 15,8-3-2-15,5-7-1 0,7-2 6 0,9-7 15 16,9-4 2-16,10-5 7 0,11-6-4 0,6-9-12 16,4-4 2-16,3-9-6 0,3-4 1 15,-4-2-1-15,-2-3-1 0,-6-1-1 0,-3-3 1 16,-6-3-1-16,-8-1 1 0,-3-1 1 0,-5-3-5 15,-6 1 3-15,-5 0-2 0,-1 1 3 0,-9 3 3 16,-5 6-2-16,-2 1 1 0,-5 7-2 16,0 4 6-16,-5 5 2 0,-1 3 2 0,-2 3 4 15,0 3-5-15,1 6-3 0,-5 0-4 0,1 6-10 16,-1 7-2-16,-3 5-1 0,-6 9 0 16,-3 6 5-16,-3 6-1 0,0 4 2 0,1 6-1 0,3 4 5 15,2 4-4-15,6 4 0 0,6 1 0 16,9 0-8-16,10-5 5 0,8-1-2 0,9-6 0 15,8-4 3-15,5-5 0 0,11-4 1 0,2-6 0 16,9-7-1-16,5-5 0 0,3-9-2 0,-2-5 0 16,1-6-1-16,-8-4-1 0,-3-3 0 15,-5-5 1-15,-6-2 3 0,-7-3 0 0,-5 2 3 16,-8-4 0-16,-4 3 1 0,-7-3 3 0,-5 1 0 16,-3 3 2-16,-5-2 0 0,-1 5 2 15,-4 0-1-15,-4 5 0 0,-2 0 1 0,-1 4-1 16,-6 4 0-16,-1 0-2 0,-2 6-1 0,-1 1-4 15,-2 5-3-15,-1 2 0 0,3 2-3 0,-1 5 1 16,2 3 1-16,4 1 0 0,1 1-1 0,2 4 0 16,4 2-1-16,5-1-1 0,5 1-1 15,7-2 2-15,4-1 3 0,11 0 0 0,4-5 2 0,7-2-2 16,10-2-1-16,6-7 1 0,8-6 1 16,1-4 0-16,1-3-1 0,-3-8-1 0,-4-1-3 15,-1-8 2-15,-2-3 3 0,-5-6-1 0,2-6 4 16,-5-4-2-16,1-4-1 0,-6-1 0 15,-2-6 2-15,-6 0-2 0,-5-2 1 0,-7 0 2 16,-3 1-3-16,-5 1 6 0,-3 5-1 0,-5 1 1 16,-5 5 8-16,-1 7 3 0,-4 6 5 15,-1 8 4-15,-3 4 2 0,1 6-6 0,1 3-6 16,-3 4-8-16,0 7-10 0,-1 3 1 0,-5 7-3 16,1 9 2-16,-4 7 1 0,3 9-3 0,3 6 2 15,5 2-1-15,5 4-1 0,6 1 2 16,3 4 2-16,3 6-1 0,1 4 4 0,2 5-3 15,1 6-2-15,-2 1-6 0,3 0-20 0,2-1-23 16,-2-6-35-16,2-10-31 0,4-9-41 0,-1-12-76 16,-2-4-128-16,0-8-288 0,-2-6-865 0</inkml:trace>
  <inkml:trace contextRef="#ctx0" brushRef="#br0" timeOffset="24314.9067">5635 5063 7 0,'-2'-17'312'0,"2"-5"-31"0,2-5-80 0,4 5-43 16,5 3-5-16,2 2-20 0,7 2-20 16,0 2-11-16,6 1-21 0,5 1-6 0,4 1-4 15,2 0-5-15,6 3-6 0,-1-4-6 0,1 2-1 16,-2 0 13-16,-3 0 15 0,-6 0 13 0,-2 0 12 16,-2 1 4-16,-5-1 1 0,-3 0 5 0,-1 1 4 15,-8 1 10-15,-3 2 4 0,-6 3-6 0,-1 1-19 16,-1 2-28-16,-1-2-29 0,1 2-21 15,0 0-17-15,-1 0-7 0,0 0-10 0,-1 3-2 16,1 3 3-16,-4 2 2 0,0 6 0 0,0 4 3 16,0 3-2-16,0 2 1 0,-2 0 1 15,3 3-1-15,3 3-1 0,0-1-2 0,2 3-2 16,1-5 1-16,6-2-2 0,-3-2-5 0,2-1-20 0,2-3-42 16,1-1-50-16,-1-2-72 0,-1-5-88 15,2-1-252-15,-2-5-1040 0</inkml:trace>
  <inkml:trace contextRef="#ctx0" brushRef="#br0" timeOffset="24481.5309">6014 4419 1981 0,'-4'-5'64'0,"-2"-4"8"0,2 0-6 0,3 6-22 16,-1 2-72-16,2 4-81 0,2 0-14 15,-1 6-89-15,1 3-384 0,2 8-562 0</inkml:trace>
  <inkml:trace contextRef="#ctx0" brushRef="#br0" timeOffset="27812.2652">6354 4609 1 0,'2'-5'0'15,"0"-1"143"-15,5-3 352 0,-5 2-40 0,0 2-82 16,1-1-83-16,-1 1-61 0,0 2-44 16,-1-1-27-16,-1 2-26 0,1 0-22 0,0 2-27 15,-1 0-30-15,0 0-33 0,0 1-33 0,0 0-25 16,2 2 5-16,1 1 12 0,0 4 14 0,5 5 27 15,-3 2-1-15,3 4-4 0,1 3 1 0,2 1-1 16,0 5-2-16,-2 3 4 0,1 2 1 16,-1 4-2-16,-1 0 1 0,1 1 0 15,-3-1-1-15,2-5 0 0,-2-2-3 0,-1-5-5 0,3-7-2 16,-4-4-1-16,1-4-1 0,-3-7 4 16,-1-1 11-16,0-2 21 0,0-2 22 0,0 0 3 15,3-4-12-15,-1-6-22 0,0-5-23 0,4-4-5 16,-3-2 0-16,3-4 0 0,0 0 0 15,-4-2 3-15,4 1-3 0,-4 0 0 0,4-1-1 16,-4 1 0-16,4 3-1 0,-4 2-1 0,5 4 0 16,-4 4-3-16,2 1 3 0,-3 3 0 15,1 3-1-15,0 2 3 0,-2 3-8 0,-1 2-16 0,0 2-2 16,4 1-7-16,-2 5 9 0,7 1 13 16,0 3 5-16,3 5 2 0,5 2 1 15,2 2 1-15,4-1 0 0,2 4 5 0,-2 1-4 0,5-1 2 16,0 0 2-16,4-4-4 0,5-4 3 0,-2-2 1 15,1-5 0-15,2-5 0 0,-2-2 5 16,-3-2-1-16,0-1-4 0,0-5 4 0,-7-1-7 16,3-3 1-16,-4-4 1 0,-4-1-1 0,-1-3 6 15,-5 0 1-15,-4-2 2 0,-2-2 3 16,-5 0 2-16,-1-1 0 0,-4 1 1 0,-1-1 1 16,-4 1-6-16,1 2-1 0,-5-1 0 0,0 6-5 15,-2 1 4-15,0 0 2 0,-5 3-2 0,4 1-2 16,-3 4-3-16,-3 1-4 0,-1 4-2 15,-3 2 6-15,-3 3-7 0,2 3-2 0,-3 4 1 16,1 5-9-16,2 3 5 0,3 2-2 0,3 1-1 16,8 2 2-16,7 3-2 0,8 1 2 0,7 0 1 15,9 4 3-15,9-4-1 0,11-2 4 16,9-1-4-16,10-4-12 0,8-5-6 0,8-4-16 0,-2-3-13 16,4-8-5-16,-6-5-9 0,-1-3-1 15,-4-3 1-15,-12-1 7 0,-5-5 13 0,-4 2 12 16,-10-4 13-16,-3-1 7 0,-5 1 12 15,-7-3 7-15,-4 2 6 0,-5-3 14 0,-5 2 9 16,-4 2 13-16,-3-1 14 0,-2 4 1 0,-1 3-2 16,-5 0-7-16,1 4-9 0,-5 3-11 0,-4-1-9 15,0 5-7-15,-9 3-8 0,-3 5 0 0,-12 4-5 16,-3 7-2-16,-5 4 2 0,-1 4-6 16,5-3 4-16,3 2 0 0,9 0-3 0,10-3-2 15,11 2-3-15,8-1-1 0,6-1 0 0,13-1 4 16,3-4 0-16,8-5 2 0,8-4 0 15,5-4-4-15,4-6-5 0,0-2-7 0,-5-4-10 16,1-6-3-16,-9 1 7 0,-4-4 8 0,-4-2 10 0,-6-1 7 16,-2-4 0-16,-2-3 2 0,-4-4 1 15,-1-3 1-15,-4-3 1 0,0-5 1 16,-4-3-1-16,-2-2 4 0,-1 0 3 0,-5 0 2 16,3 2 6-16,-3 4 5 0,-2 0 2 0,2 7 5 15,-1 4 3-15,0 2-6 0,0 5 6 0,-1 3 0 16,0 5 1-16,3 2 5 0,0 7-7 0,4 2-3 15,1 2-16-15,1 4-16 0,0 1-24 0,0 4-3 16,1 7 3-16,1 7 7 0,0 14 19 16,5 3-2-16,3 4-1 0,1 6 1 0,0 2-1 15,6 3 1-15,-5 5-1 0,-1 6 3 0,0 0-1 16,-1 2-2-16,-1 1-5 0,1 1-24 0,1 2-48 16,2 1-78-16,4-2-134 0,5-3-422 15,5-7-960-15</inkml:trace>
  <inkml:trace contextRef="#ctx0" brushRef="#br0" timeOffset="28435.4316">9393 4529 2228 0,'-8'-16'132'0,"-4"-6"15"0,-3-6-8 15,0 6 3-15,1 2-24 0,-4 3-26 0,-1 4-25 16,-1 3-23-16,-4 3-15 0,-3 8-12 16,2 8-11-16,-6 3-2 0,-4 11 0 0,2 5 0 15,-1 4-1-15,1 1-2 0,7 0 1 0,3 3-4 16,4-1 1-16,9 1 0 0,4-2-1 16,8 0 0-16,7-2 0 0,3-3 1 0,11-4 1 15,3-2 2-15,5-6 2 0,2-6 1 16,5-4 6-16,1-7-5 0,0-1-2 0,-3-7 0 0,2-5-3 15,-7-2 5-15,-1-3 1 0,-9-3 1 0,-1-6 2 16,-4 0 1-16,-3-4 2 0,-2-1 1 16,-3-3 0-16,-5 3-2 0,-1 0 5 0,0 4 1 15,-4 3 6-15,0 5 6 0,-2 3 1 0,-2-1-2 16,-3 9-1-16,4-2-5 0,-2 5-8 16,1 4-5-16,2 1-10 0,-4 5-8 0,2 5 0 15,-4 5-1-15,-5 3 1 0,5 2 3 0,2 2 0 16,3 3 1-16,-2 4 0 0,7 1 1 0,3 2 2 15,2-1-2-15,3-2 2 0,3-3-1 0,5-4-1 16,-1-4 2-16,4-5 0 0,0-3 0 16,1-4 3-16,4-5 0 0,-2-3 1 0,5-4 1 15,-4-4 0-15,3-3 3 0,-1-5 1 0,-3-2-1 16,3-3-1-16,-4-3-3 0,1 2 0 0,-2-2 2 16,0 3 3-16,-1 1 2 0,-2 5 3 0,-1 1 0 15,-5 4 0-15,2 3-1 0,-6 1-2 16,2 5-4-16,-3 3-6 0,0 1 0 0,1 4-4 15,2 2 1-15,1 3 4 0,1 7-2 0,-1 0 2 16,-1 7-2-16,-3-2 0 0,1 3-1 16,-5 0 3-16,0-1-1 0,-1 1 0 0,-2-3 1 15,-1 4-4-15,-1-5 1 0,-4 0-2 0,1 1-8 16,-3-2-16-16,-1-3-40 0,-1 1-68 0,-1-2-149 16,-3-4-753-16,-4-3-647 0</inkml:trace>
  <inkml:trace contextRef="#ctx0" brushRef="#br0" timeOffset="29571.4503">10539 4872 1514 0,'1'-2'226'0,"1"-4"1"16,-1-1-34-16,1 4 6 0,2-1 2 16,-3 2-22-16,0 0-37 0,-1 2-41 0,0-1-26 15,1 1-23-15,-1 0-12 0,1-3-12 0,2 1-10 16,2-2-5-16,1-2-6 0,4-1 1 0,6-4-2 16,4-1 0-16,3-3-1 0,5-3-4 15,5-2 4-15,4-3-1 0,2-4 1 0,1-1 2 0,-2-2 0 16,0 0 2-16,-1-4 1 15,-5-3 7-15,0-2-5 0,-3-1 1 0,-8-3 2 0,2 1-7 16,-5 0 6-16,-5 4 1 0,-2 3 0 0,-4 5 6 16,-4 3-1-16,-2 5 4 0,-2 5 5 15,0 4 4-15,-2 5-3 0,1 5-9 0,1 3-16 16,-2 1-18-16,-2 5 0 0,-4 8 1 0,-5 6 5 16,-6 11 12-16,-4 6-5 0,3 7 1 0,-1 5-1 15,3 5-3-15,5 3 2 0,4 0 0 16,5-5 1-16,9-3-6 0,5-7 5 0,5-3-1 15,9-6 0-15,7-5 8 0,6-6-6 0,6-4 0 16,7-7 0-16,7-4 1 0,2-7-5 0,-2-5-1 16,-2-6-4-16,-6-6-8 0,-4-5 8 0,-4-4 3 15,-5-6 2-15,-6-5 7 0,-6-2-2 0,1-5-1 16,-6-4 0-16,-1-6 2 0,-5-2-2 16,-2-1 1-16,-1-2 0 0,-4 6-4 0,-3 2 5 15,-4 6 2-15,-3 5 1 0,0 8 8 0,0 7-5 16,-4 5 2-16,4 3 0 0,-2 6 0 15,0 4 1-15,2 3-3 0,2 2-8 0,-1 6-10 16,-1 3-2-16,-6 6 1 0,-2 9 3 16,-2 5 6-16,2 9-2 0,0 0 1 0,5 8-1 0,2 3-1 15,3 5 3-15,1 1 0 0,5 2 2 16,1 0 0-16,2-3-2 0,4-3-1 16,1-8-4-16,3-5-2 0,6-9-4 0,-3-4-5 0,3-7 1 15,-1-7-4-15,0-4 9 0,3-5 6 16,1-5 0-16,1-4 5 0,0-4 2 0,1-6 1 15,-3-2 0-15,-2 0 5 0,-1-4-5 0,-4-1 2 16,-3-1 0-16,2 0-5 0,-3-3 5 0,-2 0-1 16,1 3 0-16,-3 5 6 0,-3 4-3 15,0 7 5-15,-3 4 2 0,0 4-5 0,-1 3-5 0,0 0-14 16,0 2-21-16,1 1 0 0,1 5 5 16,-1 6 10-16,4 4 18 0,2 5 4 0,3 1-4 15,5 1 0-15,4-1 1 0,5-1 0 16,0-3 2-16,8-1 2 0,1-4 0 0,1-4-2 15,3-1 4-15,-2-4 1 0,1-5 0 0,1-2 0 16,-2-4 0-16,-2-4 0 0,-2-4 1 0,-1 0 0 16,-2-3 2-16,-4-2 0 0,1-4 2 0,-6-4-1 15,-3-1 0-15,-4-2 4 0,-3 0-2 16,-1 2 6-16,-7 4 3 0,0 1 2 0,-2 5 5 16,-6 2-2-16,1 1-3 0,-4 3-4 0,-1 0-5 15,-4 4-6-15,-2 2-4 0,-2 5-2 16,-7 4-3-16,-3 6 2 0,-1 2-3 0,-1 6-1 15,1 2 0-15,3 5-3 0,3 2-1 0,8 2 2 16,1 3-1-16,6 0 1 0,6-1 1 0,3-2-2 16,2 0 1-16,6-3 4 0,3-2-4 0,8-3-2 15,2-3-2-15,2 0-8 0,1-7-5 16,1 1-10-16,1-6-16 0,-2-3-14 0,-4-2-21 16,1-1-22-16,-2-3-28 0,-7-3-60 0,-1-4-126 15,-1-3-449-15,-1-4-852 0</inkml:trace>
  <inkml:trace contextRef="#ctx0" brushRef="#br0" timeOffset="29778.5032">10864 4400 2150 0,'0'-1'25'0,"1"1"16"15,2 0 45-15,9-3 37 0,2 2 39 0,2-4-21 16,12-1-62-16,7-2-39 0,15 0-18 0,10-3-12 16,9 2-40-16,10 2-184 0,1-3-861 0,2 0-484 15</inkml:trace>
  <inkml:trace contextRef="#ctx0" brushRef="#br0" timeOffset="35035.97">13402 4706 1 0,'2'1'350'16,"-2"-1"-118"-16,0 0-42 0,1 2 45 0,1-2 44 15,-1 0 11-15,-1 0-14 0,1 0-19 0,-1-2-20 16,2 0-55-16,5-4-64 0,2-4-55 0,3-2-39 15,2-6-3-15,5 0 6 0,4-4 6 16,3-2-7-16,2-3-3 0,0-2-3 0,2-1-3 16,-2-8 1-16,1-1-1 0,1-2 0 0,-1-2-2 15,-6-2 3-15,4 1 0 0,-5-4 0 16,-1 1 5-16,-4 1-4 0,-3 1-2 0,-4 3-2 16,-1 2-3-16,-7 6 7 0,-2 4 2 0,-3 7 3 15,-4 6 0-15,-2 2-1 0,-4 5-5 0,0 1-6 16,-5 6-5-16,-4 3-9 0,-6 3-3 15,0 8 0-15,-3 3-3 0,0 4 3 0,4 6 1 16,1 2-3-16,5 1 0 0,5 3-4 0,9 1 1 16,3-2 1-16,11 0 4 0,4-2 1 0,7 2 2 15,4-2 0-15,6-2 1 0,5 0 4 16,2-2-1-16,2-1 2 0,-1-1 1 0,0-1-3 16,1-1 0-16,-6 0-2 0,-6 0 1 0,1-2 0 15,-7 1-1-15,-1 0 0 0,-2 0-4 0,-6 1 4 16,0-2-1-16,-2 0 0 0,-4-2 5 15,-1-1-4-15,-3 1 0 0,-3-1 2 0,1-1-1 16,-4-1 0-16,1-2 2 0,-4 1-1 16,1-2-4-16,3-3 6 0,-1-3-1 0,4-1 3 15,2-4 5-15,2 2-4 0,1-1 0 0,3-2-4 16,4-4-6-16,10-7 0 0,8-3-1 0,6-2 1 16,6-3 3-16,2 0 0 0,5-3 0 0,-4 0 2 15,-3-2 2-15,0 3-2 0,-9 1 1 0,-8 1 1 16,-2 3-2-16,-2 0 3 0,-6 1 3 15,-5 3 3-15,0 0 2 0,-5 2 8 0,-1 3 6 16,-2 2 7-16,-2 3 5 0,0-1-3 0,1 5-6 16,-2-1-9-16,-3 2-13 0,3 2-6 0,-6-1-5 15,-7 6 0-15,-1 3 2 0,-9 4 2 16,3 0-1-16,-1 1-1 0,4 1 0 0,3-3-5 16,5 2 2-16,5-1-2 0,2 2-4 0,7 0 6 15,2 1-1-15,5-2 2 0,4 0 4 16,5 1 0-16,2-1-1 0,1-2 1 0,6 1 1 15,-2-7 0-15,2-1 0 0,-4-4 3 0,-2-3-2 0,-1-3 3 16,-1 0 1-16,-4-3 1 0,0-2 3 16,-3-3-1-16,-1 0 1 0,0-3 1 15,-2 2-1-15,-1-4 1 0,0 1-2 0,-5-3-2 16,-2-1 1-16,0 1 0 0,-1-2-2 0,-2-1-1 16,0-1-2-16,0 2-1 0,-3 5 0 0,3 0 1 15,-1 5-1-15,2 0 1 0,-3 2 0 0,2 2 3 16,1 2 1-16,0 4-3 0,0 0-1 0,1 2-7 15,-2-1-8-15,2 1-8 0,0 0-6 16,0 2 1-16,-2 5 8 0,2 5 7 0,0 1 8 16,2 4 1-16,2 0-1 0,0 3 1 0,4 1 0 15,2-1 0-15,0 1 0 0,1-2-1 0,7 0 4 16,-5-1 0-16,6-1-2 0,1-7 2 16,0 0-3-16,8-5-1 0,2-6 1 0,3-3-1 15,0-3-1-15,5-5 0 0,-4-2 1 0,1-6 1 16,-3-3 1-16,-2-4 0 0,-1-4 1 15,-4-5-1-15,-2-7 0 0,-1-3 2 0,-4-2-3 16,1-3 1-16,1 0 2 0,-2 1 0 0,-1 2 4 16,-7 5-4-16,-6 5-2 0,-2 2 3 0,-2 8-6 15,-2 2 8-15,-1 3 0 0,-2 2 1 0,2 3 5 16,0 3-2-16,-3 3 2 0,5 5-4 16,-2 5-3-16,0 1-10 0,2 4-10 0,0 3 0 15,-4 10-2-15,-3 3 9 0,-2 11 7 0,-1 1 0 16,1 5 3-16,3 1-1 0,4 5-1 0,-2 1 1 15,5 0 0-15,4 2-4 0,0-4 3 16,6-1-2-16,5-2 1 0,0-5 0 0,4-1-2 16,1-4 2-16,4-5-1 0,2-2 2 0,3-6 0 15,-2-2-2-15,3-4-2 0,0-4 0 0,0-6 1 16,0-6 0-16,-1-2 2 0,-1-3-2 16,-4-3 0-16,3-2 4 0,-5 0-1 0,-2-2 1 15,-6-1 0-15,2 1-1 0,-5 5 3 0,-4-2 0 16,-3 1 2-16,2 0 1 0,-4-2 0 15,-2 4 1-15,0-1-1 0,0 1 2 0,-1 2 0 16,-4 1 1-16,3 3 0 0,1-3 0 0,0 4-2 16,-1 2 1-16,-2 2-3 0,3-1-3 0,0 1-7 15,1 4-10-15,-1-1-1 0,-2 5-1 16,-4 5 4-16,-3 1 10 0,-1 6 0 0,2 3 2 0,-1 1 1 16,5 2-2-16,0-1 0 0,4 0 1 15,2 0 1-15,4-1-1 0,1-2-1 0,5 1 0 16,4 0-3-16,1-3 1 0,2-2 2 0,2-2-1 15,1-2 2-15,-1-5-1 0,-3-3 1 0,-4-4 1 16,1-4 4-16,0-2 1 16,-1-3-1-16,-1 0 2 0,2-2-3 0,-3-3 1 15,1 0 1-15,-2-2-1 0,-2-1 3 0,-2 1-3 0,2-2-1 16,-2 1-1-16,0 0 2 0,0 1-1 16,-3 0 1-16,-2 1 1 0,3 3-5 0,-3 4 5 15,0 0 1-15,0 0 3 0,-2 4 3 0,1 3-5 16,-1 0-3-16,0 0-8 0,-2 0-14 0,3 3-1 15,-2 1 0-15,0 5 6 0,-1 4 6 16,-3 1 6-16,-2 5 0 0,6-2 1 0,1-1 4 16,1 1-5-16,1-3 0 0,2-2 1 0,5 0-3 15,1-3 4-15,0 0 0 0,4-3 1 16,3-1-1-16,0-5 4 0,3-1 2 0,0-3-1 0,-1-4 5 16,2 0-2-16,-5-1 1 0,1-3 2 0,-3-2-5 15,-3-1 2-15,0-1-1 0,-1-1-1 16,1 1 1-16,-7-4 0 0,1 2-2 0,-3-1 1 15,-5-1 3-15,2 0-7 0,-2-3-3 16,-4 3 0-16,-2-1-5 0,0 0 2 0,-2 0-2 16,-4 2-6-16,2 2-8 0,-4-2-11 0,-1 2-16 15,3 3-34-15,-8-3-63 0,2 5-118 0,-2 2-321 16,-4 3-1092-16</inkml:trace>
  <inkml:trace contextRef="#ctx0" brushRef="#br0" timeOffset="35193.6209">15688 3624 2241 0,'-1'-8'210'0,"-1"1"0"15,0-3-54-15,1 2-33 0,0 4-32 0,-2 1-30 16,3 0-33-16,-1 3-49 0,1 1-26 0,0 2-6 16,1 5-48-16,-1 5-127 0,3 5-608 15,1 3-750-15</inkml:trace>
  <inkml:trace contextRef="#ctx0" brushRef="#br0" timeOffset="35965.8947">17186 4095 1629 0,'-7'-2'191'0,"-2"-3"47"0,-2 1-8 0,4 1-30 16,-2 1-44-16,2 1-46 0,-1 1-39 0,-1 2-30 15,-1 3-14-15,-3 2-4 0,-1 4 3 16,-1 3 5-16,1 3 3 0,-2 1-9 0,6-1-8 16,0-1-5-16,3 1-7 0,3 0-1 0,4-1-2 15,2 2-4-15,6-2 1 0,2-1 4 16,1-3 5-16,8 0 4 0,3-2 8 0,3-4-3 15,3-2-2-15,3-3-1 0,3-2-9 0,-3-3 0 16,1-1-1-16,-1-1-2 0,-3-5 1 0,-6 1-2 16,-2-3 0-16,-8-4 1 0,-4 1 2 15,-2 0-4-15,-6-5 0 0,-4-1-4 0,0-1-5 16,-5-1 3-16,-7 0 1 0,3 1 1 16,-6-1 7-16,-1 7-3 0,3-1 0 0,1 1 1 0,1 5 2 15,5 2 2-15,3 2 2 0,-1 3 1 16,7 3-7-16,1 1-5 0,1-1-23 0,1 4-16 0,7-2 5 15,3 1 4-15,15 1 21 0,6 2 13 16,15 1 3-16,5-1-3 0,5-1 2 0,5-2-2 16,0-2-3-16,-2-2 1 0,-4-1 3 15,-7-2-1-15,-8-5 6 0,-5 1 2 0,-4-4 2 16,-9 1 8-16,-3-4-1 0,-5-3 11 0,-5 1 4 16,-4 0 1-16,-4-4 3 0,-6 3 7 0,-2 0 8 15,-3 2 3-15,-1 4 4 0,-1 0-13 16,-3 3-10-16,-4 1-6 0,1 3-9 0,-1 4-6 15,2 3-5-15,0 3-7 0,-6 6-8 0,1 5 4 16,-2 4 0-16,0 6 2 0,2 4 12 0,2 5-9 16,1 6-1-16,4 8 0 0,3 4-8 15,0 7 3-15,5 5 3 0,0 7 0 0,5 3 2 16,0 4 0-16,3 1 1 0,4-4-1 0,1-3-1 16,0-10-4-16,-1 0-11 0,-1-3-20 0,2-1-41 15,-4-5-41-15,-1-5-48 0,1-10-65 16,-3-7-78-16,1-9-171 0,-2-8-463 0,2-7-282 15</inkml:trace>
  <inkml:trace contextRef="#ctx0" brushRef="#br0" timeOffset="36118.4162">17583 4576 1923 0,'-7'-12'313'0,"2"-4"-1"16,-4-2-102-16,6 4-46 0,3 2-33 0,0-1-33 15,3 4-27-15,0-2-25 0,6 0-20 0,3-1-16 16,7 0-8-16,9-2-5 0,6 3-2 15,7 3-7-15,10 1-42 0,5 2-110 16,8 1-347-16,4 3-1154 0</inkml:trace>
  <inkml:trace contextRef="#ctx0" brushRef="#br0" timeOffset="37203.9206">19061 4387 1759 0,'-6'2'-225'0,"-5"0"40"16,-1 0 25-16,4 4 102 0,-3-1 84 0,-3-1 23 15,-2-1 38-15,-2 0 46 0,1 2 38 0,2-1 5 16,0 0-21-16,7 0-40 0,3 0-32 16,3 0-17-16,2-1-5 0,0-2 7 0,1-1 10 0,-1-1 11 15,1 1 5-15,0-1 3 0,1-1 4 16,-1 0 2-16,4-1 0 0,7-7-19 0,8-5-23 16,13-5-21-16,9-8-22 0,7-4-5 0,9-3-3 15,3-5-2-15,1-3-2 0,2-1 3 0,-2-5 0 16,1-2 5-16,-5-5 2 0,-1-3 1 0,-3 0-4 15,-8 1 2-15,-5 0-1 0,-9 3 2 16,-5-3 6-16,-6 6-4 0,-6 2 0 0,-8 6-1 16,-3 10-7-16,-3 0 9 0,-2 11 8 15,-4 5 6-15,1 4 5 0,0 10-8 0,-1 0-12 16,3 4-16-16,1 4-9 0,-9 4-3 0,-9 10 0 16,-11 11 7-16,-7 12 4 0,-6 6-1 15,0 7 1-15,6 6-2 0,0 3 1 0,6 6-1 16,5 0 2-16,11 1-1 0,8-3-1 0,13-8-1 15,8-5-1-15,10-7 1 0,9-6 0 0,7-3 2 16,6-9 2-16,4-6-2 0,2-6 0 0,3-6 2 16,1-7 0-16,-4-5-1 0,-2-5 0 0,0-10-1 15,-8-3-1-15,-2-8 2 16,0-7 0-16,-7-5-3 0,-2-7 4 0,-2-6-2 0,-5-4 0 16,-3 1 2-16,-3-3-2 0,-4 4 2 0,-6 4 2 15,-3-1-3-15,-3 4 2 0,-6 2-2 0,-2 3 1 16,-1 6 2-16,-2 5-2 0,-1 4 3 0,0 5 1 15,3 7 3-15,-1-1 0 0,2 7 2 16,1 2-3-16,4 5-8 0,0 2-14 16,-1 3-7-16,-4 8 0 0,-3 5 4 0,-3 13 14 15,-3 4 2-15,0 7-2 0,5 4 3 0,2 4-4 16,3 3 1-16,1 1 1 0,2 2 0 0,1 4 2 16,1-1 0-16,1 1-2 0,3-2 0 0,2-4-3 15,2-7-3-15,1-7-3 0,1-5-9 16,2-7-4-16,-2-6-3 0,2-6 2 0,1-5 2 15,-1-7 6-15,4-4 8 0,5-7 5 0,1-6 6 16,3-6-1-16,1-4 1 0,0-4 0 0,0-4 2 16,-3-1-3-16,-2 0 2 0,-4 2 0 0,-2 1-4 15,0 1 5-15,-5 4-4 0,-1 4 1 0,-3 7 1 16,0-1 0-16,-3 6 2 0,-2 3 3 0,-1 2-1 16,0 2-4-16,0 3-4 0,0 2-13 15,0-1-22-15,0 0-11 0,1 5 3 0,4 1 8 16,0 4 22-16,4 5 12 0,4 2 3 0,4 1 2 15,8 2 1-15,3-2 0 0,6-1-1 16,4 0 2-16,2-4-3 0,4-1 4 0,3-5 2 16,1-2-3-16,2-2 9 0,-7-4-7 0,-1-4 1 15,-4-1 1-15,-6-2 0 0,-1-2 2 0,-6-2 3 16,0-1 0-16,-6-3 0 0,-3 0 8 16,-3 0 1-16,-5-2 1 0,-2 0 2 0,-1 1 1 15,-5 0 4-15,-1 3 0 0,-3 1 1 0,0 2-4 16,-3 2-7-16,-3 3-7 0,-3 2-8 15,-9 2-1-15,-6 1-4 0,-6 4 3 0,-6 3-1 16,4 4-1-16,0 0 1 0,3 4-3 0,8 2-2 16,1 0-1-16,9 5-1 0,4-2-1 0,4 4 2 15,6 1 4-15,6 0 0 0,6-1 0 0,3-1 6 16,8-2-8-16,6 0-1 0,3-6 2 0,1 1-8 16,3-3 1-16,2-3-15 0,2-3-23 15,-7 0-22-15,-3-3-34 0,-9-4-40 0,0-1-106 16,-7-4-274-16,2-5-1125 0</inkml:trace>
  <inkml:trace contextRef="#ctx0" brushRef="#br0" timeOffset="37411.8967">19767 3730 1859 0,'-17'0'191'15,"-1"-1"-87"-15,1 1-31 0,14 0-7 16,12-1 18-16,10 0 3 0,7-2 11 0,14 0-24 16,14-4-34-16,11 0-20 0,16 1-15 0,6 1-46 15,11-1-213-15,9 3-1257 0</inkml:trace>
  <inkml:trace contextRef="#ctx0" brushRef="#br0" timeOffset="40058.0098">1059 7071 383 0,'-8'-8'592'0,"1"-6"-261"16,2-2-36-16,4 0-65 0,2-2-42 0,2 1-33 16,5-1-3-16,1-2-21 0,2 0-18 0,-1 2-18 15,5-3-39-15,5 0-14 0,2 1-9 0,3 0-8 16,-2 5-2-16,5 5-11 0,2 3-4 0,1 5-3 15,5 3 1-15,0 5-3 0,3 3 0 16,-3 6 0-16,0 3-4 0,2 4 6 0,-4 2-1 16,-3 2 0-16,-1 2 6 0,-2 1-6 0,-7 2 2 15,-2 2 1-15,-7-2-3 0,-3-1 3 0,-6 2 1 16,-4-3-2-16,-3-2-5 0,-3-1 5 0,-3-5 1 16,-4-2 2-16,-2-3 6 0,-2 0-4 0,2-2-1 15,-4-3-1-15,-3 0 0 0,1-5-3 16,-1-3-1-16,2-2-2 0,1-5-6 0,2-2 3 15,4-5-3-15,2 1-6 0,4-4-6 16,2-1-13-16,6-2-8 0,7-3-3 0,4-1 5 16,8-3 8-16,4-3 6 0,7-1 8 0,6-1-2 15,2 0 5-15,1 0 2 0,7 1 1 0,-5 0 11 16,2 3-4-16,-2-1-1 0,-3 2 0 0,-2 2-4 16,0 1 4-16,-5 1 3 0,-3 3 1 15,-5 1 0-15,-2 1 4 0,-7 4-1 0,-1 2 1 16,-8 5 3-16,1 2-4 0,-5 1 0 15,-1 2-1-15,-1 1-8 0,-3-1 3 0,2 4 7 16,0 4 5-16,-3 3 8 0,-2 4 1 0,-3 4-4 0,-1-2-5 16,-6 4 1-16,3 1-6 15,-4 1-2-15,0 2-2 0,3 1-6 0,-1 1 4 0,4-1-1 16,3-3-1-16,6-2-1 0,4-5-2 16,2-1 0-16,7-2 1 0,8-5 4 0,2-4 2 15,8-5 4-15,0-6 1 0,9-4-1 0,2-7 2 16,1-2-2-16,0-3-2 0,-6-3 2 0,-3 2-5 15,-5-2 1-15,-6 2 0 0,-8-3 0 0,-2 2 1 16,-6-1 0-16,-2-2 0 0,-4 0-2 16,-1 1 4-16,-6 1 1 0,2 2-2 0,-5 3 4 15,1 6-5-15,1 2-2 0,-2 0 0 0,-1 5 0 16,-2 1-2-16,2 2 1 0,-2 3 0 16,1 1-4-16,2 3 2 0,-2 2 0 0,1 2-1 0,2 2 0 15,0 5 0-15,0 2-2 0,1 1 2 0,1 4 0 16,2 2 1-16,3 0 0 0,4 0-1 15,1-2-2-15,6 1 2 0,2-3 1 0,1 0 0 16,2-2 5-16,1 0-4 0,1-1 0 16,3-2 1-16,1 0-3 0,0-3 4 0,0 1 0 15,-2-3 0-15,2-3-2 0,-5-1 3 16,3-1 0-16,-2-2 1 0,-3 1 4 0,2-5-3 0,-1 2 0 16,-3-2 1-16,-2 0 0 0,0-1 3 0,-2 0 4 15,1-2 0-15,-2-1 1 0,4 1 0 16,-5-1-3-16,2-2 1 0,-3 2 1 0,3 1-4 15,-3-4-1-15,0 0-2 0,0 1-6 0,4-2 3 16,-3 0-1-16,1-2-1 0,2 0 0 0,-2 0-1 16,1 2 0-16,-1-2-1 0,2 4 4 15,-3 0-4-15,4-3 1 0,-2 2-1 0,1 0-3 16,3 0 1-16,-3 1 1 0,0-1-1 0,3 1 1 16,0-1-3-16,1 1 1 0,-1 4-3 0,2-1 2 15,-2 1 0-15,1 2-1 0,1-1-1 0,-1 3-2 16,1 0 1-16,2 3-1 0,-3-1 2 15,0 2 3-15,1 1-1 0,-1 2 2 16,2 1-2-16,0 0 2 0,-3 1-1 0,2-1 1 16,0 0 2-16,-2 2-4 0,0-2 2 0,2 2 2 15,-4 1 0-15,2 0 2 0,-1 0-1 0,0-2-2 16,0 3-1-16,-2-2 2 0,-2 1-1 16,3-2 1-16,-3 0 0 0,0 0-2 0,-1-1 3 15,1-1 0-15,0 1 2 0,-2-2-1 0,1-2-1 0,0 0 0 16,0 0-1-16,-2 0 0 0,0-1 1 15,-1-1 0-15,0-1-1 0,2-2 0 0,-2 2 4 16,0-2 2-16,-2 1 6 0,2 0 8 0,0-1 1 16,0 1 5-16,0-1-4 0,0-2-5 15,0 0-5-15,-2-1-7 0,-1 0-3 0,0-2-1 16,0 0-1-16,2-4 0 0,-1-1-3 0,-1 1 4 16,2-2-2-16,1-2-3 0,1-1-1 0,3-1-3 15,1 2 1-15,3-1 1 0,-1 1 1 16,1 0-1-16,-1-1-1 0,4-1-1 0,2 2 1 15,1 0 1-15,0 0 0 0,3 4-2 0,-1 3-1 16,-1 3-3-16,0 2 2 0,1 2 3 16,3 3 3-16,1 0 0 0,0 2 3 0,1 2-1 15,0 1 0-15,1 0 4 0,0-1-2 0,1 1 1 16,1-2 0-16,3-4-1 0,3-1 2 0,0-3 0 16,2-4 2-16,-1-3 1 0,1-1-2 0,-2-3-1 15,-1-2 0-15,-4 0 1 0,1-2 1 16,-5 1 3-16,-1-2 3 0,-8-1 1 0,-2-1 2 15,0-2-2-15,-2-1-3 0,-3-2 1 0,1 0-3 16,-1 3 0-16,-1 3 5 0,-5 5 2 0,-4 0 3 16,-3 3-1-16,-1 3 0 0,-3 0-5 0,-1 3-1 15,1 3-3-15,-7 2-4 0,-1 6-1 16,-3 3-2-16,-4 5 0 0,-4 6 2 0,-2 2 0 16,-5 7-2-16,5-1 1 0,5-1-1 0,7 0-3 15,8-3 1-15,6 1-1 16,7 1-3-16,8-1 4 0,3-4 0 0,4 1 1 0,3-5 1 15,6-1 1-15,-1-1 0 0,2-6-1 0,-2 0-1 16,1-4 0-16,-3-1 3 0,1-1-2 0,0-3 2 16,-2 0 0-16,-2 0-1 0,-1-1 0 15,-6-1 1-15,-2 1-2 0,-3 1 1 0,0-1 0 16,-4 1-2-16,1 0-1 0,-2 1 0 0,2-1-3 16,0 3-1-16,1 1 2 0,1 2-2 15,0 5 2-15,4 0 2 0,-1 5-2 0,1 3 3 16,1 0 1-16,-2 5-1 0,-2 5 1 0,0 1 3 0,-3 9-1 15,-3 3 1-15,-3 5-1 0,-4 3-2 16,-4 6 2-16,-2-2-2 0,-5-1 0 0,0-2 1 16,-2-8-2-16,1-5-1 0,-1-7 2 0,3-7 5 15,-1-4-4-15,0-5 2 0,5-6 1 16,2-4-7-16,-2-5 3 0,4-6-1 0,0-6-5 16,0-4-1-16,0-5-5 0,5-2-3 0,1-5-4 15,4-4 6-15,5-3-3 0,6-4 3 0,4-1 4 16,4-3-3-16,2-1 9 0,6-1 1 0,0 1 0 15,2-1 3-15,0-2 0 0,0 0 1 0,-3 2 4 16,0 0 1-16,-3-1 2 0,-2-3 4 16,-3 1 2-16,3-2 2 0,-7 8 7 15,-1 4 5-15,-2 7 3 0,-4 6 4 0,-5 1-3 16,0 5-2-16,-2 3-1 0,-1 4-1 0,0 2 0 16,-1 4-3-16,-1 2-3 0,1 3-9 0,0 2-7 15,1 1-10-15,-2 3-4 0,-1 8 2 16,-4 7 2-16,-5 8 4 0,-2 6 1 0,1 4-1 15,0 4 1-15,2 5 0 0,2 3 0 0,2-1-3 16,7-3 1-16,7-7 1 0,4-4-2 0,9-4 4 16,2-1 0-16,4-4-1 0,4-4 3 0,-2-6 0 15,5-7 1-15,-1-3 2 0,2-6 2 0,-1-6 0 16,3-3 5-16,2-5-2 0,-2-2 1 16,-2-3 0-16,-7 0-4 0,-4 3 2 0,-6 2 4 15,-2 0-3-15,-5 2 5 0,-4 2 4 0,0 1-1 16,-3 1 1-16,-3 0 0 0,0 2-3 15,0 0-3-15,-2 3 1 0,0-2-5 0,-1 2-3 16,1 1 1-16,1 0-7 0,-2 2 0 0,2-1-1 16,1 1-1-16,-1 0 0 0,1 0 0 0,0 0-2 15,0 0-2-15,0 0 3 0,0 0-9 16,0 1-8-16,-2 0-11 0,1 2-27 0,-1 3-26 16,0 0-57-16,0 2-104 0,-3 3-319 0,-4-1-1164 15</inkml:trace>
  <inkml:trace contextRef="#ctx0" brushRef="#br0" timeOffset="42655.9872">4888 6668 599 0,'2'-15'536'15,"0"-3"-63"-15,-1-6-124 0,-1 6-59 0,-1 4-47 16,-3 0-38-16,-1 5-38 0,-3-2-39 0,3 5-39 16,-2 1-28-16,0 4-21 0,0 2-20 15,-1 3-10-15,-5 7-5 0,-7 8 0 0,-2 6 3 16,-3 5 2-16,-5 1 1 0,6 0-1 0,0 1 0 15,8 1-5-15,0-1-3 0,6 0-1 0,3-1-2 16,3-4 1-16,5-1 2 0,5-3-2 16,2-4 2-16,6 0-1 0,0-5 4 0,5-2 2 15,6-5 0-15,5-3 3 0,3-7-1 0,3-4 0 16,3-5-2-16,1-3-2 0,0-3-5 0,0 0-3 16,-4-2-1-16,-4-1-5 0,-4-4 2 0,-4-2 0 15,-6-1-1-15,-1-2 2 0,-4 3 0 16,-4-1-1-16,-4 0 1 0,-4 2 1 0,-2 2 1 15,-4 1 1-15,-1 3-1 0,-3 4 0 0,-2-1 4 16,1 3 1-16,0 3 2 0,0 1 1 0,2 3-2 16,5 3 1-16,-1 2 0 0,1 0-1 15,2 2-5-15,2 0-12 0,3-2-5 0,2 2-1 16,8-2 5-16,7-1 12 0,9-6 5 0,10 0 0 16,5-4 1-16,3 0-2 0,-3-3 0 0,4-3 2 15,-7 2 1-15,-4-2 2 0,-5-1 1 16,-3 1 0-16,-5 0 6 0,-7-1 2 0,-4-1 3 15,-3-1 3-15,-6 2 9 0,-1-1 7 0,-4 4 6 16,-4 1 8-16,1 1-6 0,-6 5-8 16,-1 0-5-16,0 6-12 0,-4 0-4 0,-2 3-4 0,-3 3-6 15,-2 5 0-15,1 5-3 0,-2 4-1 16,1 5 0-16,1 3 1 0,1 8 0 0,4 4-1 16,0 8 1-16,6 7-3 0,3 5 0 0,1 7 1 15,7 6 0-15,3 5 3 0,-1 8 0 16,5 2-2-16,2 3 3 0,6 0-3 0,-5 0 3 15,7 2 2-15,-6 2 0 0,3-1 1 0,-4-5-4 16,0-2-1-16,-1-6-4 0,-2-14-2 0,2-8-9 16,-3-11-11-16,-3-5-13 0,0-7-31 0,-3-5-33 15,2-8-61-15,-1-4-89 0,-3-6-181 16,0-4-640-16,0-10-418 0</inkml:trace>
  <inkml:trace contextRef="#ctx0" brushRef="#br0" timeOffset="42847.0713">5136 7354 2477 0,'-2'-7'136'0,"1"-5"3"0,2-2-21 0,4-3-22 16,5 3-9-16,8-2-13 0,2-2-21 0,11-2-18 16,5-1-13-16,6 2-5 0,4 0-10 0,6-1-5 15,4 4-8-15,-2 3-29 0,0 0-76 0,2 4-186 16,-4-1-739-16,1 0-601 0</inkml:trace>
  <inkml:trace contextRef="#ctx0" brushRef="#br0" timeOffset="44361.4806">6323 7348 1 0,'-5'-1'190'16,"0"1"161"-16,-3-2-11 0,2 0 5 0,3 1-15 15,2-1-51-15,0 1-61 0,-1-3-42 16,0 3-28-16,0-1-28 0,1 1-22 0,1 1-16 16,-1-2-17-16,1 2-11 0,1 0-14 0,-1 2-12 15,0-2-7-15,0 0-3 0,0 0-1 16,0 0 0-16,0 1-1 0,1-1-1 0,-1 0-1 16,0 0 0-16,2 0 2 0,-2 0 4 0,0 0 2 15,0 0 3-15,0-1-2 0,0 1-1 0,0 0 1 16,0 0 1-16,2 0 2 0,-2 0 0 15,0 0 0-15,0 0-4 0,0-2-1 0,0 2 1 0,0 0 1 16,0 0 4-16,0 0-2 0,0 0 0 16,1-2-7-16,1 0-6 0,-1-1-2 0,4 1-5 15,-2-3 0-15,-1-1-1 0,1 1 0 16,2 2 0-16,-3-2 2 0,-1 0 0 0,3 0 1 0,-1 2-2 16,-1-1-1-16,0-1 1 0,4 2-1 15,-4-2 3-15,0 1-3 0,2-1 2 16,0 1-3-16,-1-1 1 0,2 0 4 0,-1-2-1 15,4 0 1-15,-4 0-2 0,3-1 1 16,1 2-2-16,3-2-2 0,-1-4 2 0,1 1-1 0,2-3-1 16,4-2-2-16,1-2 1 0,4-2 0 0,-2-3 1 15,3 2 5-15,2-5-6 0,1-1 2 0,2-2-1 16,-2-3-1-16,2-1 4 0,2-6 0 16,-1-2 0-16,-1-12-1 0,-4 1 0 0,-2-4 0 15,-2 0 1-15,-2 3 3 0,-3-2-7 0,1 2-1 16,-7-1 0-16,2 2-6 0,-3 2 7 15,-3 5 1-15,1 4-3 0,-5 4 3 0,-1 5-2 16,0 1 2-16,-1 8-2 0,-1 0 6 0,-3 6-5 16,3 1-2-16,1 5 2 0,0 0-8 0,-2 7 6 15,3 1 0-15,-2 1 0 0,2 2 3 0,-1 1-6 16,1-1-6-16,-1 1-7 0,0 3 0 16,1 5 1-16,-3 7 5 0,-3 8 8 0,3 4-6 15,-4 4 8-15,3 3 0 0,-3 5 0 0,-1 1 4 16,5 8-4-16,-4 4 0 0,4 1 0 15,-2 5 2-15,2 1 0 0,2-2-1 0,2 0 0 0,5-7-3 16,3-7 2-16,4-8 0 16,5-6 0-16,2-8 3 0,3-6-2 0,0-5 1 0,8-7 0 15,5-4 1-15,1-6 0 0,0-9 1 0,2-2 1 16,-2-8-4-16,-5-3 1 0,-1-2-1 16,-2-4 1-16,-5-3 2 0,-1-6-3 0,-4-3 0 15,1-3 0-15,-2-4-6 0,-1-5 4 0,-3 1 0 16,-3-3 0-16,-1 2 2 0,0 7 1 0,-2 1-2 15,-5 5 2-15,-2 5 2 0,0 5-2 0,-2 5-1 16,-1 8 1-16,0 8-4 0,-3 2 4 16,3 7 0-16,1 3-4 0,-1 1-6 0,1 3-4 15,-4 5 0-15,3 7 2 0,-2 9 10 0,-2 9-2 16,-2 7 1-16,4 2-1 0,-2 3-4 0,5-2 5 16,0 3 0-16,1 2 1 0,1 2 1 15,4 1 1-15,-4 3 0 0,2-1-2 16,3-3 3-16,-1-5-5 0,4-8-3 0,2-6 1 0,0-9-5 15,5-6 1-15,-3-7 2 0,-1-7 2 16,5-3 2-16,-3-7 2 0,4-6 0 0,3-4-2 16,-1-8 4-16,6-5-3 0,-4-6 1 0,1 0-1 15,-1-6-4-15,4-3 3 0,-2-2 0 0,3 0 2 16,-3 3 1-16,-3 8-2 0,3 5-1 16,-3 7-3-16,-6 4 2 0,3 6-4 0,-6 3-2 15,5 3 0-15,-5 4-6 0,1 4 5 0,3 3 2 16,-3 4 1-16,2 4 4 0,0 3 1 0,-4 5 1 15,4 2 0-15,-4 5 1 0,1 0 0 0,-2-1 0 16,1 2 1-16,0-3-4 0,2 1 3 16,2-5 2-16,1 1-1 0,3-5 6 0,7-4-1 15,3-5 1-15,4-2 2 0,5-3-3 0,0-7 1 16,2-1-1-16,-2-6 1 0,1-4 0 16,-7 0 2-16,-1-3 0 0,-1-3 0 0,-8 3 1 15,0-2 0-15,-5-1 0 0,0 3 3 0,-7 1-2 16,-6 0 3-16,-2 5 1 0,-3-2-1 0,-1 2 2 15,-6 5 0-15,2 1-2 0,-9 2-2 16,2 4-3-16,-5 3-7 0,-2 3 0 0,-5 6-2 0,-2 5-2 16,-2 3 2-16,4 4 0 0,-2 3-1 15,6 1 0-15,1 2 2 0,2 1-2 0,6 0 0 16,5 2 3-16,4-2-5 0,1-2 1 0,4 0 1 16,4-2-3-16,4-2 1 0,5-4 0 15,2-3-4-15,4-2-4 0,2-4-10 0,3-1-17 16,-2-3-21-16,4-2-25 0,-4-3-43 0,-2-2-48 15,-2-2-99-15,-1-5-262 0,-2 1-1086 0</inkml:trace>
  <inkml:trace contextRef="#ctx0" brushRef="#br0" timeOffset="45011.054">6503 6189 469 0,'-13'0'264'0,"-7"-1"20"16,-2 1-13-16,4 0 1 0,5 1-10 0,1 0-37 16,-4 2-48-16,4 0-39 0,2 0-26 15,1 0-21-15,6-1-18 0,1-1-9 0,2-1-3 16,1 0-6-16,0 0-6 0,0 0-10 0,2 0-5 15,5 1-1-15,1-1 4 0,8 0 2 0,7-2-7 16,9-2-6-16,14-1-6 0,6-2-13 16,11 0-44-16,8-1-133 0,6-1-487 0,4-2-976 0</inkml:trace>
  <inkml:trace contextRef="#ctx0" brushRef="#br0" timeOffset="46229.0927">10045 5949 498 0,'3'-15'813'0,"0"-4"-504"16,-1-4-41-16,1 6-41 0,-3 3-34 0,-3-1-13 15,0 0-29-15,-4 4-29 0,-1-1-26 16,-4 3-32-16,-1 1-27 0,-4 1-13 0,-4 2-5 16,-7 5-8-16,-2 2 0 0,-5 6 1 0,-7 3-2 15,-7 6 6-15,-9 6 3 0,1 3 0 16,-2 4 2-16,0 3-2 0,3 5-2 0,6 1-3 15,4-2-2-15,6 2-4 0,6-3-4 0,4-2-2 16,9-1-7-16,6 0 2 0,13-5 0 0,9-1-1 16,7-5 10-16,13-4-1 0,7-6 4 15,13-6 4-15,12-6 1 0,9-8-1 0,11-5 1 16,4-5-3-16,4-3-11 0,-4-3 2 0,-8-1-2 16,-4-2-3-16,-10-2 10 0,-10-1-7 15,-3-2 1-15,-8-5 1 0,-7-2-5 0,-3-3 3 16,-6 0 0-16,-7 0 0 0,-3 5-1 0,-8-3 3 15,-3 3 1-15,-6 2 0 0,-1 2 7 0,-5 4-6 0,-6 4-1 16,1 6 1-16,-4 1-2 16,3 5 4-16,-3 2 1 0,-1 5 0 0,0 1-4 0,1 5-1 15,-1 6-2-15,-2 5-1 0,-3 6 2 0,0 5-1 16,-4 5-1-16,3 1-1 0,6 5 0 16,4 2-1-16,3 2 1 0,4 2-1 0,7 3-1 15,5 1 3-15,7-4-2 0,5 2 1 0,8-8 4 16,9-3-1-16,2-8 3 0,8-4 1 15,4-6-1-15,2-3 0 0,3-4-3 0,-1-4 0 16,-3-2-3-16,-3-3 4 0,0-1-2 0,-7-2 0 16,-2-2 4-16,-10 1-2 0,-1-2 0 0,-6-1 3 15,-3-1-3-15,-3 0 7 0,-5-3 2 16,-1 0 0-16,1-3 2 0,-6-1-3 0,1 2-1 16,-2-3-2-16,-2 2 3 0,-2-3-3 0,1 1 0 15,-3 3-1-15,0 0-4 0,0 2 3 16,1 3 1-16,0 2 1 0,-1 3 3 0,2 3-3 15,-2 1-3-15,2 2-3 0,2 2-8 0,-2 5-2 16,-5 3-3-16,-2 7 2 0,-3 6 2 0,0 3 5 16,0 2-1-16,3 3 1 0,6 2 4 15,1 1-4-15,6 4 1 0,1-2 0 0,8 0-2 16,7-2 2-16,4-5 1 0,5-2 1 0,9-8-2 0,0-4 3 16,6-5 1-16,2-5 0 0,-1-7 3 15,1-3-3-15,-3-3-1 0,-3-6 3 0,1-2-4 16,-3-6 2-16,-2-2 1 0,-1-4-1 0,-3-5 0 15,-1-1 3-15,-7-4 0 0,1-1-1 16,-5-3 6-16,1 1-8 0,-6 2 3 0,0 7-1 16,-5 4-1-16,-5 5 5 0,-4 4 3 0,-4 4 1 15,-4 2-2-15,0 4-3 0,-9 4-5 16,-2 4-4-16,-5 3 3 0,-5 6-3 0,-3 5 2 16,3 2 2-16,2 4-6 0,6-2 2 0,7 2-2 15,4 1-2-15,6 2 3 0,4 3-2 0,8 1 2 16,2 1 1-16,8 5 3 0,4-3-1 0,7 3 2 15,5-1 0-15,5 0-6 0,4-4 5 16,1-1 0-16,-3-1 0 0,-4-2 1 0,-3 0-2 16,-3-1 0-16,-6-1 0 0,-5 2 2 0,-4-4-2 15,-6 1 0-15,-5-2 1 0,-1-2-2 0,-7 1 1 16,0-2 0-16,-5 0 2 16,-2-4 2-16,-2 3 0 0,0-3 0 0,-6 2-1 0,2-2 1 15,-3-2-2-15,0-1 1 0,0-3-3 0,2-1-5 16,3 0-10-16,2-2-24 0,0 2-46 15,4-6-65-15,2 1-182 0,3-3-738 0,2-5-578 0</inkml:trace>
  <inkml:trace contextRef="#ctx0" brushRef="#br0" timeOffset="46430.0501">11748 5850 2556 0,'3'-4'227'0,"-1"0"-93"0,-1 2-90 16,1 3-32-16,1 3-6 0,-1 1 10 0,1 5 8 15,3 3 6-15,-2 6 7 0,1 6-1 0,0 4-7 16,0 4-6-16,0 1-5 0,-3 0-1 16,2 1-1-16,-1 0 1 0,-2 2 0 0,1 0-5 15,1 1-7-15,-2 0-17 0,3-6-26 16,-2 1-35-16,1-7-56 0,-2-5-76 0,0-6-127 16,-1-6-317-16,-1-3-888 0</inkml:trace>
  <inkml:trace contextRef="#ctx0" brushRef="#br0" timeOffset="46596.7165">11405 5444 1793 0,'-2'-7'54'0,"-2"2"-42"0,3-2-89 15,1 7-10-15,5 4-11 0,0 5 31 0,6 3 72 16,8 4-12-16,4 6-207 0,10 3-425 0,5 7-35 15</inkml:trace>
  <inkml:trace contextRef="#ctx0" brushRef="#br0" timeOffset="47045.2678">12357 5793 2128 0,'-10'0'99'16,"-5"0"-22"-16,-6 2 11 0,-4 3 21 0,-5 9 16 15,-4-3-4-15,-1 5-23 0,-2 3-24 16,1-3-22-16,2 5-14 0,2 2-14 0,3-1-8 16,9 1-8-16,5-4-2 0,7 1-1 0,4-6 0 15,6 2 5-15,6-6 2 0,7 1 6 0,5-2 5 16,10-5 3-16,4-1-3 0,5-3-4 0,1-3 0 16,0-1-5-16,-7-5 1 0,2-1 0 15,-5 0-1-15,-4-4 1 0,-3-1-2 0,-2-1 0 16,-6-2 0-16,-4 3 1 0,-1 3 2 0,-5 2 1 15,0-1 1-15,-5 5-6 0,2 1 4 0,-2 0-1 16,0 2-5-16,0 2-1 0,0 1-14 16,0 1-19-16,2 4-3 0,0 0 2 0,1 5 7 15,4 6 16-15,-2 3 3 0,3 6-5 0,0 0 6 16,0 3-1-16,-3-3 1 0,0 1 5 0,-1 1-6 16,-2 0 0-16,2 2-1 0,0-1-1 15,-3 0 1-15,0 1 1 0,-2-1 2 0,0-2-2 16,-3 1 5-16,-2-4 0 0,-3-1 4 0,-4-1 8 15,-3-3-5-15,1 0-2 0,-4-4-2 16,-2-1-7-16,-2-2 5 0,-1-3 2 0,0-4 0 16,1-1 2-16,-1-5-5 0,2-1-3 0,-2-4-4 15,-2-3-2-15,2-1-22 0,-1-3-34 0,2-4-66 16,1 0-143-16,1-4-436 0,4-6-961 0</inkml:trace>
  <inkml:trace contextRef="#ctx0" brushRef="#br0" timeOffset="47491.8824">12506 5860 1965 0,'9'-3'148'0,"3"2"-38"15,5 1-33-15,-3 5 11 0,0 0 12 0,1 2-8 16,-3 4-7-16,5 1-9 0,-4 5-9 0,4 2-9 16,-3 2-12-16,3 2-11 0,-5 0-5 0,4-2-3 15,-4-2-2-15,-1 0-5 0,0-2 0 16,-2-1-8-16,-2 2-3 0,-1-2-1 0,1 1-1 15,-5-2 5-15,0-1 2 0,1-3 2 0,-2-2-4 16,1-2 2-16,-1-2 1 0,-1-4 7 16,1-1 17-16,0-1 6 0,2 0 4 0,2-4-6 15,3-2-16-15,3-2-9 0,1-1-7 16,3-4 0-16,-3-2-4 0,3 0 2 0,0-2-1 16,0-1-1-16,0-2 2 0,1 0-6 0,1 3-1 15,-2-2-3-15,2 3-4 0,-1 2 8 0,0 5 1 16,0 3 0-16,-3 3 7 0,-1 2-9 0,-3 2 0 15,0 4 1-15,0 2-3 0,-1 2 2 0,1 5 0 16,-3 1-1-16,2 3-3 0,-3 2 6 0,0-1 0 16,-3 0 0-16,2 0 5 0,0 0-5 15,-2-2 0-15,2-3 3 0,0-2 6 0,-1-3 2 16,4-2 9-16,-3-2 8 0,4-2 2 16,1-1 8-16,5-2-3 0,4-2-6 0,4-5-4 15,5 0-8-15,-4-4-2 0,0-3-6 0,1 0 3 16,-2-6-6-16,0 0-5 0,-2-4-2 15,0-3-14-15,0-1-6 0,-5-3-20 0,0 1-36 16,-8 4-59-16,-3 4-168 0,-8 4-915 0,-4 1-550 16</inkml:trace>
  <inkml:trace contextRef="#ctx0" brushRef="#br0" timeOffset="48245.6325">14871 5571 850 0,'3'-23'272'0,"3"-5"51"0,-2-7-43 15,-3 9-18-15,-3 8-32 0,-2 2-61 0,-6 6-52 16,-7 0-37-16,-1 5-32 0,-6 5-20 16,-6 5-10-16,-8 7 3 0,-4 5 1 0,-6 6 5 15,-4 6 2-15,-1 6-6 0,1 4 1 0,2 1-4 16,5 0-7-16,7 0 0 0,7 0-6 0,11 0-3 15,4 0 0-15,14 0 0 0,10-2 3 16,10 1 2-16,8-3 2 0,8 1 1 0,4-3-1 16,10-1 2-16,0-4-2 0,4-2 0 0,-6-2-2 15,2 0-3-15,-8-4 0 0,-7 1-4 0,-5-2 2 16,-7-3-2-16,-9-2-1 0,-3-1-1 16,-8-3 0-16,-2-2 0 0,-2-2 2 0,-7 0 3 15,-7 3 3-15,-4-4-1 0,-7 1 0 0,-3 0-5 16,-3-3 2-16,-5-3-2 0,-3-1-2 0,-1-1-2 15,-3-1-6-15,4-3-10 0,1-1-19 16,2-1-32-16,4-2-63 0,2-2-135 0,7 0-467 16,5-3-805-16</inkml:trace>
  <inkml:trace contextRef="#ctx0" brushRef="#br0" timeOffset="48487.1324">15017 5540 2272 0,'1'-5'289'0,"2"-2"-176"0,-3 2-50 0,0 6-69 16,0 2 2-16,0 4 22 0,0 6 19 15,0 5 22-15,-3 8 3 0,2 6-6 0,0 4-5 16,0 5-7-16,1 9-7 0,-3 3-8 0,-2 10-3 16,2 7-1-16,-4 4-3 0,1 5-3 15,-5 0 0-15,3 0-4 0,-1 3-2 0,0 1-5 16,-1-1-20-16,1-5-24 0,6-7-33 0,-1-9-40 15,2-10-55-15,2-11-73 0,0-9-155 16,0-8-486-16,-2-9-491 0</inkml:trace>
  <inkml:trace contextRef="#ctx0" brushRef="#br0" timeOffset="49799.0217">14928 5979 1096 0,'17'-18'223'0,"11"-5"5"0,9-5-35 16,-1 8-17-16,-5 5-29 0,-1 6-42 0,-5 3-47 16,-3 6-29-16,-1 5-11 0,-6 2-12 15,3 7 1-15,-2 2 0 0,-3 5 4 16,-2 5 0-16,-3 1 5 0,-5 4 6 0,-3 0 2 0,-3-1 9 16,-5 0 1-16,-1-4 1 0,-3 0 3 0,-1-2-2 15,-4-2-2-15,0-3-3 0,2-1-1 16,-2-2-6-16,3-5-5 0,3 1-2 0,1-5-9 15,4-2 5-15,4-3 5 0,2-2 9 0,2-2 6 16,4-2-4-16,5-3-7 0,5-6-9 16,11-2-9-16,11-5 0 0,3-1-1 0,2-2-2 15,5 0-2-15,-5 0 5 0,1-2 0 0,-4 0 1 16,-2-2 6-16,0-1-8 0,-6 0 2 0,-3-1-1 16,-6 5 3-16,-2 2 4 0,-5 3 2 15,-5 2 5-15,-6 4 4 0,1 3 14 0,-4 2 11 16,-3 1 1-16,0 3 4 0,-1 2-19 0,-4 1-16 0,2 2-12 15,-6 2-8-15,-6 7 1 0,-5 1 1 16,-7 7 3-16,2 1-3 0,-3 2 3 16,1 0-1-16,3 1 0 0,5 3 2 0,4-2-8 15,4 1 0-15,5-1-3 0,6-1-1 0,6-1 9 16,8-3 1-16,9-2 5 0,10-1-1 0,16-3-1 16,6-6 0-16,12-4-1 0,0-3 1 0,3 0-10 15,-5-4-4-15,-3-3-5 16,-7-1-4-16,-8 1 9 0,-6-3 3 0,-7 0 5 0,1-2 3 15,-10 1-1-15,-4-3 3 0,-2 0 1 0,-6-1 4 16,-1-2 0-16,-2-1 0 0,-4 0 1 16,0 2-7-16,-4 1 6 0,1 0 0 0,-1 5 2 15,-1 0 7-15,0 2-3 0,-3 4 4 0,2 1 0 16,-1 0-3-16,-1 3-8 0,-1 5-8 0,-5 1-7 16,-2 4-5-16,-2 7 10 0,-5 2 1 0,0 5 0 15,5 3 0-15,2-1-5 0,3 0-1 16,8 2 1-16,7-3 4 0,5 0 0 0,6-2 1 15,6-1 0-15,4-5-3 0,3-2 1 0,7-5-2 16,-1-5-3-16,7-4 4 0,-3-5-3 0,-1-2 0 16,-4-4 2-16,1-3 3 0,-6-1 2 0,-9-2 3 15,0-2 2-15,-5-2-3 0,-5 2 5 16,-2-2 1-16,-2 0-1 0,-4-1 6 0,-1 4-3 16,-1 0 2-16,-4 1 3 0,-1 6-2 15,2-2 2-15,-3 4 0 0,-3 0-3 0,1 2-6 0,1 1 3 16,-2 0-1-16,4 1 0 0,-4 2 7 15,5 0-6-15,-1 0 0 0,1 1 1 0,-2 1-3 16,3 0 4-16,1 0 1 0,-1 1 0 0,1-1-1 16,0 1 0-16,0 0-3 0,0 0-5 15,1 1 3-15,-1-1-5 0,0 0-1 0,0 0 0 16,0 1-8-16,0-1-1 0,0 1-4 0,0 0 1 16,0 1 4-16,0 2 3 0,-1 6 7 0,1 1 0 15,-1 3 3-15,-3 0-3 0,1 4 2 16,0 3-1-16,-4 2-2 0,4 2 4 0,-4 0-1 15,3 2-3-15,-3-3 2 0,5 2-1 0,0-4 1 16,4 0-1-16,5-2 0 0,4-6 0 16,3-2 2-16,6-2 1 0,1-4 0 0,9-3 3 15,2-5 0-15,6-5-1 0,1-2 4 0,-4-4-3 0,2-3 0 16,-4-3 2-16,-3-3-1 0,-2-3 0 16,-3-5-1-16,0-6-2 0,-1-3-1 0,3-6 3 15,-4-4-2-15,4-2 1 0,-1-4 0 16,2-1-2-16,4 3 1 0,-5-3 1 0,-6 7 3 15,-5 1-1-15,-6 4 1 0,-6 6 3 0,-3 3-3 16,-4 10 7-16,-3 2 1 0,2 6-2 16,-6 4 5-16,3 4-6 0,3 3-4 0,-1 4-8 15,2 5-9-15,-3 5-2 0,-3 4-1 0,-4 8 5 16,-1 7-3-16,-1 6 7 0,3 4 0 0,3 6-1 16,4 5 6-16,-2 4-5 0,-1 7 0 0,-2 0 0 15,5 8-1-15,-2 1 0 0,2 1 1 16,1-2 0-16,2-9-1 0,2-5 1 0,2-12 0 15,5-5-1-15,-1-8 3 0,1-8-3 0,2-4-1 16,0-6 2-16,-3-6-2 0,0-2 6 0,4-5 2 16,2-6 3-16,5-6-1 15,2-4 0-15,4-5-3 0,-2-3 2 0,2-3 0 0,2-2-4 16,-1-2 1-16,4-5-2 0,-2-2-2 0,0 3 2 16,0 1-1-16,-4 6 1 0,1 5 1 15,-5 4-1-15,1 4 0 0,-5 4 0 0,-2 5 1 16,0 3-3-16,-5 2 0 0,0 3 0 0,-3 3-3 15,4 3 0-15,-1 4-1 0,3 5 3 16,-2 3 0-16,-1 5 2 0,0 1 0 0,-2 4 1 0,0 0 0 16,-2 1-1-16,-2 0 0 0,1 1-3 0,-1 0-10 15,3-3-15-15,-2-5-23 0,2-2-32 0,2-4-35 16,1-6-43-16,-1-1-50 0,2-4-118 16,2-4-501-16,0-5-747 0</inkml:trace>
  <inkml:trace contextRef="#ctx0" brushRef="#br0" timeOffset="49954.6072">17609 5338 2341 0,'-5'-13'205'0,"-3"0"-35"0,1-6-58 0,3 7-30 16,2 5-30-16,0 1-21 0,0 4-26 16,2 1-54-16,2 3-11 0,0 4-32 0,1 3-100 15,4 6-240-15,3 5-1102 0</inkml:trace>
  <inkml:trace contextRef="#ctx0" brushRef="#br0" timeOffset="51631.9784">18441 5352 1474 0,'-14'-8'266'0,"-4"-2"-113"0,0 0 21 0,7 6-11 15,2 1-15-15,1 2-35 0,0 1-45 0,-1 2-29 16,-2 4-8-16,-5 6 5 0,-1 4 10 15,-4 6 7-15,0 4 0 0,-1 6-1 0,-1 2 0 16,0 6-4-16,-2 1-4 0,-1 4-11 0,-1 1-11 16,4 2-6-16,2 1-6 0,4 2-3 0,9-1-2 15,6-1-2-15,9-2 0 0,10-4 0 0,12-7 2 16,10-6 2-16,9-10 3 0,10-5 5 0,8-8 3 16,7-5-4-16,0-4-2 0,5-5-1 15,-4-5-3-15,-4-5 2 0,-4 0 0 0,-7-6-1 16,-7-3 3-16,-6-3 2 0,-8-1 2 0,-8-1 2 15,-5 2-3-15,-7-1 3 0,-5 3 1 16,-5 4 1-16,-4 3 3 0,-6 1-4 0,0 3-1 16,-6 2-5-16,-3 1-5 0,-1 2-3 0,-7 3-1 15,-2 2-2-15,-8 3-1 0,-5 5 3 0,-5 3-2 16,0 5-1-16,-2 5 2 0,3 1-2 16,3 3 0-16,3 1-1 0,5 1-3 0,7 2-1 15,8-1-3-15,4 1 1 0,7 1 1 0,7-1 2 16,8 3 0-16,6-1 2 0,10-1 0 15,6-5-1-15,6-4 3 0,6-6-1 0,1-6-1 16,0-2 0-16,-6-3-1 0,-3-3 1 0,-1-3 2 16,-7-4 2-16,-3-3-2 0,-5-1 2 0,-3-2 2 15,-3-2-3-15,-3-2 3 0,-2 0 0 0,-3-1 0 16,-4 0 3-16,-2 1-2 0,-4 2 1 16,-2 1-1-16,-1 2 3 0,-2 0-3 0,-4 6-1 15,2 0 2-15,-2 2-5 0,2 4 0 0,0 4-2 16,-3 1-4-16,3 5-3 0,-3 4 0 0,-3 4 0 15,1 4 3-15,-1 2 0 0,5 4 0 0,1 0-1 16,6 3 1-16,4 1-2 0,3 0 3 16,5 1 2-16,7 0-2 0,3-1 6 0,5-3-4 15,4-6 1-15,3-7-2 0,2-2-2 16,4-7 0-16,0-3-2 0,1-5-1 0,0-5-5 16,-2-4 6-16,-2-6 2 0,-1-7 3 15,1-5 6-15,-3-3-3 0,2-7-2 0,0-4 2 0,-1-6-3 16,1-4 3-16,-4-4 1 0,-1-3 0 0,-4 0 1 15,-4-2-1-15,-6 2 1 0,1-1 0 16,-9 0 1-16,-3 3 1 0,-1 3 1 0,-4 6 5 16,-4 5-1-16,-1 6 4 0,-2 5 3 0,-3 6 4 15,-1 8 4-15,2 6 4 0,1 6-6 0,3 4-5 16,-1 3-7-16,4 4-15 0,-1 5-4 0,-4 6-2 16,-6 7-2-16,-5 10 8 0,-2 9 2 15,1 7-2-15,-1 6 2 0,5 8 1 0,-2 7-2 16,3 6 2-16,0 1 0 0,2 1 0 15,6-3 0-15,1 0 0 0,7-3-6 0,7-6 3 16,3-4 1-16,6-7-4 0,3-6 8 0,4-9-4 0,2-8 2 16,2-6 2-16,0-8 0 0,-1-8-1 15,1-5 2-15,-1-4 0 0,1-7-3 0,0-2 4 16,-6-6 2-16,1-2 0 0,-4-4 4 0,-1-2-3 16,-2-3-1-16,1-2 0 0,-4-2 0 15,3-2-4-15,-5-1-2 0,2-2 1 0,-3 3-4 16,-2-1 6-16,-3 4 2 0,0 6-1 0,-2 4 4 15,-4 3-1-15,0 6 1 0,-2 5 1 16,-1 1 2-16,-1 5-5 0,3 2-5 0,0 2-10 16,1 2-13-16,-3 3 2 0,-2 4 5 0,-1 7 4 15,-5 8 13-15,2 3-3 0,3 7-1 0,1 1 1 16,6 2 1-16,3 1 0 0,6 1 2 16,3 2-3-16,4-1-8 0,8 0 1 0,3-3-7 0,6-5-2 15,6-6 3-15,9-5-6 0,6-6-1 16,2-8-8-16,2 0-12 0,0-8 2 0,-2-6 1 15,-1-3 8-15,-5-6 13 0,-2-2 7 0,-6-6 6 16,-3-6 5-16,-2-2 6 0,-6-1-3 16,-3-4 2-16,-4 0 1 0,-4 1-4 0,-4-2 7 15,-2 1 3-15,-7 2 3 0,0 0 3 0,-7 6 2 16,-2 2 1-16,-5 3 2 0,-4 2 0 16,-4 3-7-16,-1 3-6 0,-4 1-4 0,-7 4-8 15,2 3 4-15,-10 2-1 0,-2 5-2 0,-4 6 3 16,2 2-3-16,1 5 0 0,4 2 0 15,5 3-1-15,2 3-4 0,9 1 0 0,4 2 0 0,8 3-4 16,5 0 6-16,6 1 0 0,8-2-2 16,11-1 6-16,3-4-4 0,6-2-2 0,7-4 3 15,4-5-6-15,1-2 2 0,3-2 1 0,-7-4-2 16,-2-3 1-16,-8-4 2 0,-3 1 3 0,-9-1 2 16,2-2 5-16,-2 0-6 0,-1 3 0 15,-4 0-2-15,-5 1-1 0,-4 3-1 0,1 0-1 16,-3 0-6-16,0 3-6 0,1 2 3 0,4 4 1 15,0 2 5-15,2 3 8 0,-2 3-2 0,0 1 1 16,-1 1 1-16,0 1-2 0,1-1 2 16,-1-2 1-16,1-1 0 0,-4 0-1 0,3-3 0 15,1-1 0-15,1-4 0 0,-1-2 3 0,0-4-2 16,3 1 3-16,1-7 1 0,4 1-3 16,2-4 4-16,2-4-1 0,1-1 1 0,-1-6 2 15,1 1-2-15,-1-3-3 0,4-2-1 0,-3-2 0 16,2 1 0-16,3-1 1 0,-1 3 0 0,0 2-1 15,0 4 0-15,0 1 0 0,3 5 0 0,2 0 0 16,-2 6 2-16,-1 2-1 0,-4 2-2 0,1 2 9 16,-7 1-8-16,2 4-2 0,-3-1 5 15,-5 4-10-15,-2 3 5 0,1 1 3 0,-2 1-4 16,-2 0 3-16,-3 2-1 0,4-2 0 0,-5-2 1 16,2 0-2-16,-1-3 1 0,-2-2 0 15,4 1 2-15,-2-3 1 0,4 0 3 0,-1-1 4 16,3-3 2-16,0-4 2 0,2 1-2 0,1-2-4 15,4-4-5-15,-3 0-5 0,4-3-11 0,-5-6-14 16,2-1-22-16,-3-3-36 0,-4-6-54 0,-2-4-108 16,-2-3-267-16,-8-2-1134 0</inkml:trace>
  <inkml:trace contextRef="#ctx0" brushRef="#br0" timeOffset="51989.8056">19345 5107 2049 0,'-4'-4'235'0,"-1"0"-48"16,3-1-4-16,2 4-17 0,1 0-18 0,1 1-26 15,5-5-36-15,4 0-40 0,11-2-27 16,14-4-14-16,13 4 6 0,17 0 0 0,7 0 1 15,15 3 1-15,5-1-2 0,4 1-1 0,6-3 1 16,2 1 0-16,2 0-1 0,1 2 5 0,1-3 1 16,-11 1-2-16,-3 0 3 0,-12-1-4 15,-7 1 0-15,-10 1 1 0,-11-1-2 0,-9 2 2 16,-15 0 3-16,-11 0 3 0,-8 0 11 16,-6 3 9-16,-4 0 5 0,-2 2-1 0,-2-1-5 0,0 1-12 15,-1-1-9-15,2 1-6 0,-1-1-11 0,-3 0-3 16,-2 1-2-16,-6 1-5 0,-3 1-2 15,-2 2-18-15,3 2-29 0,-2 3-50 16,5 5-96-16,3 3-223 0,0 3-1303 0</inkml:trace>
  <inkml:trace contextRef="#ctx0" brushRef="#br0" timeOffset="57235.6914">1602 8209 1673 0,'-5'-26'307'0,"-4"-3"-100"0,-2-5 11 0,3 10-32 16,0 8-27-16,5 2-12 0,-2 6-21 0,1 4-40 15,3 4-36-15,-1 3-37 0,1 4-18 0,-1 4 0 16,0 8 8-16,1 11 10 0,0 5 3 16,-1 10 2-16,-2 8 0 0,0 10 2 0,3 5 0 15,-7 8 0-15,4 5-1 0,-3 7-1 0,3 4-2 16,-2 3-3-16,3 1 0 0,-1 2-3 16,8-10 0-16,1-9-1 0,5-14-4 0,8-16 1 15,1-11-5-15,2-5 0 0,4-10 1 0,2-7-6 16,3-4-6-16,2-8-11 0,5-7-14 0,1-8-9 15,-1-7-7-15,4-7 0 0,-3-8-4 16,0-3 5-16,-7-2 10 0,-4-6 12 0,-3-2 18 16,-11-2 8-16,-2 1 7 0,-2 4 1 0,-3 1 1 15,-3 6 8-15,-4 7 12 0,-7 2 11 0,0 4 11 16,-1 5 6-16,1 3-4 0,-4 4-8 0,-2 4-5 16,3 6-17-16,-3 3-6 0,-3 8-6 15,-2 7-8-15,-5 8 5 0,-2 8 2 0,1 3 1 16,-2 4 0-16,7 1-4 0,8 0-2 0,0 4-3 15,6-3 4-15,9-4-4 0,4-4 1 16,5-7 2-16,7-6 0 0,7-3 6 0,1-4 2 0,9-7 4 16,3-6-2-16,2-5 0 0,1-4-1 15,0-4-3-15,-2-4 2 0,-5-1-2 0,-4-5 1 16,-6-1-2-16,-6-4-4 0,-9-3 1 0,-4-4-1 16,-6 3-1-16,-5-2 1 0,-5 0-6 15,-9 3-5-15,-1-2-8 0,-6 0-5 0,-3 5-9 16,-7 0-11-16,3 2-20 0,-6 3-30 0,-1 5-26 15,0 1-48-15,-5 2-64 0,-2 5-136 0,2-2-359 16,-3 5-800-16</inkml:trace>
  <inkml:trace contextRef="#ctx0" brushRef="#br0" timeOffset="57545.2368">940 8797 914 0,'-9'-1'302'0,"-2"0"33"16,-1-1-13-16,0-1-21 0,-4-1-28 15,2 0-38-15,2 1-46 0,-2-1-31 0,9 1-34 0,-1 0-37 16,4 0-38-16,1 0-29 0,2 1-18 16,3 1 0-16,9 1 7 0,7-3 7 0,32-3-7 15,15-2 0-15,19-3-3 0,-4-1-2 0,1-2 12 16,6-2-3-16,-4 1 0 0,5-3 0 0,0-1-3 16,-5-2 4-16,4 0 1 0,-7 1-4 0,-2 1 0 15,-6 0-4-15,-7 1-3 0,-6 2 2 16,-12 2 2-16,-13 1 2 0,-8 3 3 0,-13 2 5 15,-6 1 8-15,-3 1 3 0,-6 3 2 0,-2-1-5 16,-5 1-8-16,1 0-7 0,-4 0-6 16,-5 2-3-16,0 1-3 0,-9 1-4 0,1 5-5 15,-5 0-12-15,4 2-15 0,3 2-31 0,4 1-46 16,4 3-81-16,4 1-152 0,5 3-559 0,6 0-733 16</inkml:trace>
  <inkml:trace contextRef="#ctx0" brushRef="#br0" timeOffset="58628.9111">2604 9548 1349 0,'-11'-4'242'0,"-5"-1"29"0,3-2-26 15,5 3-37-15,6 0-27 0,1 0-28 0,1 1-38 16,0-1-18-16,1 1-20 0,0-2-20 0,0-1-14 16,4 2-11-16,0-4-11 0,5-4-4 15,6-2 0-15,4-7-6 0,5-1 1 0,8-6 1 16,3-5-6-16,6-4 2 0,8-5-1 0,5-6-6 15,3-5 7-15,4-6-3 0,-3-3 1 0,-1-5 2 16,-6-1 1-16,-3-2 1 0,-5-2 4 16,-6-1-2-16,-5 1-2 0,-8 2 5 15,-2 2-5-15,-11 3 1 0,-2 4 3 0,-8 6-4 0,-2 3 0 16,-3 11 4-16,-5 5-2 0,-1 11 2 0,-2 4 5 16,-1 7-1-16,1 4-2 0,-3 8 1 15,-1 4-11-15,-6 10-7 0,-7 11 2 0,-3 8-4 16,-2 12 2-16,-5 9 3 0,5 3-2 0,-2 8-1 15,5 2 4-15,6 2 1 0,3 6-3 0,8 2 2 16,7 0-2-16,9-3-2 0,8-6 3 0,14-10-3 16,7-11 3-16,11-9 4 0,7-7 0 0,9-12 5 15,5-5-5-15,3-7-5 0,4-9 1 16,-2-4-1-16,-2-8 1 0,-1-2-1 0,-8-6-1 16,-3-4-5-16,-7-2 1 0,-7-8-1 0,-7-7-4 15,-2-3 7-15,-8-4 1 0,-6-1-1 0,-4-5 1 16,-8 0 2-16,-5 0-4 0,-3 1 2 15,-7 3 3-15,-2 3-4 0,-1-1 3 0,-4 8-1 16,3 2-1-16,-1 7 3 0,-2 6 1 0,1 5 3 16,0 4 1-16,0 4 0 0,3 3-1 15,-1 4 1-15,1 5-2 0,3 1-8 0,1 7 2 16,0 2-4-16,0 6-3 0,-3 7 11 0,2 7-6 16,-2 7-2-16,2 6 4 0,2 8-4 15,0 3 3-15,5 4 1 0,5 1-2 0,3 0-2 16,0 4 2-16,0 2 0 0,2 1-3 0,3-4 3 15,3-3-3-15,0-7 0 0,3-9 3 0,3-5-5 16,-1-12 3-16,0-6-1 0,0-5 1 0,1-9 2 16,0-3-4-16,3-8-4 0,0-3-5 0,3-8 1 15,1-3 0-15,2-7 0 0,-1-6 6 16,-2 0-5-16,-4-3 1 0,-2 1 1 0,0 1 0 16,-4 4 8-16,-2 3 3 0,-5 6 3 0,-2 2-2 15,-1 6 4-15,-2 2-5 0,-3 5 1 0,0 4 2 16,-1 2-8-16,0 3-6 0,0 2-11 15,0 0-2-15,0 3 7 0,-1 5 5 0,1 4 12 16,0 3 0-16,1 2 1 0,1-1-1 0,1 2-1 16,4-1 3-16,3 0-6 0,1 1 6 15,5-4 2-15,5 0-1 0,5-5 7 0,4-1-1 16,8-5 1-16,5-2 0 0,6-6 1 0,4-4-2 16,-2-4 1-16,2-6-1 0,-2 1-5 0,-5-3 1 15,-2-1 1-15,-6-2-3 0,-5-2 9 16,-5 2-3-16,-6-1 0 0,0-2 1 0,-5 1-5 0,3-1 1 15,-9-1 3-15,-2 4 2 0,-3 1 0 16,-2 6 11-16,-6 2 3 0,-2 4 1 0,-1-1 8 16,-4 6-14-16,-7 4-7 0,-2 2-6 0,-6 9-7 15,0 0 2-15,-6 6 2 0,-2 5 1 0,0 3-3 16,1 1-2-16,5 0 0 0,7 2-2 16,7-1 4-16,6-1-1 0,4 2-2 0,9-3 3 15,4-2-5-15,1-2 1 0,9-3 2 0,4-3-2 16,3-3 0-16,2-3-4 0,0-3-9 15,1-1-9-15,-3-3-14 0,0-2-26 0,-1-3-23 16,-3-3-31-16,-8 0-47 0,-2-7-82 0,-8-4-231 16,-6 0-712-16</inkml:trace>
  <inkml:trace contextRef="#ctx0" brushRef="#br0" timeOffset="58813.2996">3220 8335 1896 0,'-28'4'101'0,"-2"-1"-49"16,2-2 1-16,18-1-5 0,19-3-5 0,2-2-13 15,10-3-6-15,15-2-9 0,8-1-5 0,16-2-13 16,10-1-121-16,8 4-439 0,13-5-848 16</inkml:trace>
  <inkml:trace contextRef="#ctx0" brushRef="#br0" timeOffset="60837.0492">5996 8349 2065 0,'-5'-11'156'0,"-4"-3"14"0,3-3-12 0,3 10-35 16,3 3-32-16,0 3-31 0,2 2-30 15,-1 2-19-15,2 2-4 0,0 8 8 0,6 3 7 16,-3 8 9-16,1 2 9 0,2 5 6 0,0 1 1 15,-2 5-5-15,-5 1-8 0,-1 5-5 0,-2 1-6 16,1 5-2-16,-5-2-4 0,1 0-6 16,0-5-3-16,0-8-6 0,3-8 3 0,0-10 1 15,0-6 0-15,1-6 14 0,0-1 14 0,0-3 21 16,-1-5 2-16,0-2-11 0,-2-7-12 16,-2-7-25-16,-2-8 0 0,1-5-1 0,-3-4-5 15,-2-5 2-15,-2-2-1 0,1-5 3 0,2-3-3 16,4-2-5-16,-3-6 0 0,3-3-2 15,3-2 4-15,3-2 0 0,0 0 0 0,6 5-6 16,8-3-1-16,2 2 1 0,7 5-1 0,2 0 2 0,5 8 1 16,1 4-3-16,0 5 2 0,3 5 1 15,0 5-2-15,-3 3 0 0,-1 5-2 0,0 6-3 16,-6 3-1-16,-4 9-3 0,0 5-1 0,-4 5 3 16,-3 7 3-16,1 6 3 0,-1 6 3 0,-3 3 1 15,-5 4 1-15,0 2 2 0,-4 1 1 16,-4 5-3-16,-3 0 2 0,-4 4 0 15,-5 2-3-15,-1-1 7 0,-4-2-5 0,-2-2 0 0,-3-1 3 16,0-1-5-16,-4-1 4 0,1-6 1 16,1-1 0-16,0-3 1 0,2-3-2 0,1-1-1 15,3-2-1-15,1-2 2 0,4 1-2 0,2 1-1 16,3 0-1-16,3 0-6 0,4-1 5 0,1-2 1 16,5 1 3-16,3 1-1 0,3 0-1 15,5-1-1-15,5-1-2 0,7 0 4 16,2-1 2-16,10 0-1 0,4-2 2 0,7-1-4 0,5-2 3 15,5-4 2-15,5-3 0 0,1-3 5 16,-2-2-5-16,2-3-2 0,-3 0 0 0,-2-3-1 16,-2-3 3-16,-5 0 0 0,-8-1 0 0,1-1-2 15,-9-2 1-15,0 1 4 0,-6-3-1 0,-7-3 3 16,-2 1-1-16,-9-3-2 0,-3 0 1 0,-3-2-2 16,-5 0 3-16,-3-1-1 0,-5 2-1 15,-3 1-3-15,-3 2-1 0,-4 4 0 0,-3 0 0 16,0 4 4-16,-4 3-6 0,-5 3-2 0,-2 4-2 15,-3 2-3-15,-2 4 7 0,-3 5 0 0,0 1 3 16,4 8-3-16,-2 1-1 0,6 6-1 0,8 2 0 16,2-2 3-16,6 2-3 0,9-4 0 15,-1 2-1-15,7-1-8 0,8 0 9 0,2-1 2 16,3-1 1-16,8-3 4 0,7-5-5 0,2-4 0 16,2-4 0-16,3-6 5 0,0-1-2 15,-4-5-2-15,1-2 0 0,-2-4-3 0,0-1 5 16,-5-4 0-16,0-2 3 0,-6 1 0 0,-4-4-2 15,-1-1-1-15,-5 0 0 0,-4-2 2 0,1 1-1 16,-5-1 1-16,-2-1-3 0,-4 3-4 16,2 1 4-16,-5 0 0 0,0 3 1 0,0 1 6 15,-2 4-6-15,1-1-2 0,0 4-1 0,0-1 2 16,-2 4 0-16,2 1 0 0,1 1 0 0,0 2-8 16,5 0 6-16,-4 3-2 0,4 2-3 0,2 3 4 15,-5 3-7-15,3 1 0 0,1 5 2 0,-3 0 1 16,3 4 3-16,2 2 1 0,0 0 0 15,1 3-4-15,4 0 3 0,-2-1 2 16,0 2 1-16,4-3 5 0,0-1-6 0,1 1-2 16,0-3 1-16,1-1-3 0,2-2 4 0,-1-1 0 15,0-3 2-15,0 0 0 0,1-3-2 16,-1 0 2-16,3-2-1 0,-2 0 5 0,0-4-4 16,0 1-2-16,-1-3 0 0,0-3-5 0,1 1 9 0,-2-2 0 15,-3-2 2-15,1-1 3 0,1 0-4 16,-4-1-1-16,4-3-1 0,-3 2 1 0,1-3-2 15,3 2-1-15,-5-3-3 0,3 2-1 0,-1-2 3 16,-2 0 1-16,3 0 2 0,-3 1-2 16,2-2 1-16,-3 1-2 0,4-5 0 0,-3 1 1 15,6-1 0-15,-3 2-2 0,-1-1 0 0,1 3-4 16,3 2 3-16,-3 3 2 0,2-2 1 0,-3 4 0 16,3 1-4-16,0 2 0 0,-2 1-3 15,2 2 4-15,-3-1-3 0,3 4-2 0,1-1 0 16,1 3-2-16,1 4 5 0,3 0 1 0,-3 4 3 15,1 1 1-15,2 1-3 0,-2 2 1 16,1 2-2-16,1 2 0 0,-1-2 4 0,2-2-2 16,-3 0 0-16,-3-1-1 0,1-3 0 0,-1 1 3 15,-1-2 0-15,-1 0 2 0,-4-3-3 0,3-1-2 16,-4-1-1-16,2-3 1 0,-4-1 1 0,0-2-1 16,-1 0 3-16,0-2-4 0,0 2 2 0,1-1 2 15,0-2-4-15,-1-4 3 0,6-1-6 16,-2-4 0-16,-1 1-2 0,5-5-2 0,1 3 0 15,2-2 0-15,-1 1 3 0,1-2-4 0,6 1 3 16,-5 1 2-16,1-1-1 0,4 4 5 0,-4-1-1 16,3 3-2-16,-3-1 2 0,0 1-3 15,2-1 3-15,-2 3 3 0,2-1 0 0,-2-1 3 16,0 0-4-16,2 0 1 0,0-3-1 0,1 3 4 16,-2-3-3-16,-3 2 0 0,5 2 0 0,-5-1-4 15,-1 3 4-15,-1 1 2 0,-5 2 0 16,-2 0 1-16,-1 3 0 0,-1 0 0 0,-2 0 1 0,1 3 0 15,0-2-3-15,-1 1 0 0,-3 5 1 16,-1 2 1-16,-4 3 3 0,0 1 0 16,-5 3 2-16,3 2-1 0,-2 2-2 0,-2 1-1 15,4 0-3-15,2 5 1 0,2 0-1 0,6 2-1 0,2 1 1 16,3 0 1-16,5 3 1 0,2-2 2 16,1 2 1-16,4 1-3 0,-2 1-1 0,-1 0 1 15,0 3-3-15,2 0 4 0,-3 2-1 16,1-1 2-16,-2 1 0 0,-2 0-2 0,-3 4 0 15,-2 1 0-15,0-4 2 0,-7 1-4 0,1-2 0 16,-7 0-3-16,-7 2-5 0,0-2 5 0,-7-5-7 16,1-5 2-16,0-7 1 0,-4-5-2 15,1-8 7-15,-1-3 2 0,3-2 1 0,0-6 4 16,3-4-4-16,2-4-1 0,6-4-2 0,3-4 3 16,0-3-2-16,3-2 2 0,5-5 0 0,2-3-4 15,6-3 2-15,5-4 0 0,3-1-2 16,8-2 2-16,8-3-2 0,8-1-1 0,4-2-2 15,7 1 2-15,3-4 1 0,6 1 1 0,1 1 1 16,4-3-4-16,-2 4 2 0,1 2 1 16,-4 1 1-16,-3 6 2 0,-5-2-2 0,-6 0 0 15,-6 6 0-15,-5 0-1 0,-3 2 2 0,-4 5 3 16,-5 3 2-16,-8 0 1 0,-2 4 2 0,-5-1 2 16,-5 4-1-16,-3 2 5 0,-4-1-5 0,-3 3-2 15,-1 1-2-15,-1 0-4 0,-4 3 1 16,-1 3-1-16,-5 3 2 0,0 0-3 0,1 5 0 0,-3 2 1 15,-2 2-1-15,2 7 2 0,0 0 0 16,2 3-3-16,1 4 2 0,3 1-3 0,3 4 2 16,-1 2 1-16,3 4 1 0,3 1-1 0,7 0 0 15,3 4 0-15,5-1-2 0,6-1 4 16,6-2 0-16,3-3 2 0,6-4 2 0,7-2-2 16,0-3-1-16,7-5-1 0,3-3-4 0,3-2-11 15,2-2-24-15,-5-4-44 0,5-2-82 16,-5-4-158-16,4-1-702 0,2-5-661 0</inkml:trace>
  <inkml:trace contextRef="#ctx0" brushRef="#br0" timeOffset="61500.815">9599 8065 2198 0,'-14'-11'202'0,"-5"-3"10"0,-4-5-20 0,3 6-28 16,3 4-27-16,-1 0-31 0,3 4-34 16,-2 2-22-16,-1 2-14 0,3 3-13 0,-3 4-4 15,4 1-13-15,-3 5-3 0,3 4 0 0,-4 0-2 16,1 2 3-16,3 1 2 0,4-1-4 15,3 1-1-15,5-1 1 0,3 0-1 0,6 0-1 16,3 0 5-16,7-1-2 0,1 1 3 0,9-4 0 16,4-3-6-16,1-3 3 0,8-4-3 15,0-3-1-15,0-1-5 0,-1-2-9 0,-5-1-9 16,-3-2-7-16,-7-2 0 0,0 0-2 0,-4-3 4 16,-3-2 8-16,-2-1 4 0,-5-4 9 0,-2 1 5 15,-3-2 1-15,-3-2 2 0,-2 0-1 16,-5-1 1-16,-1-1-2 0,0 2 2 0,-2-1 0 0,0 2 2 15,-2-1 1-15,3 3-1 0,2 0 3 16,2 3 1-16,1-3 2 0,5 0-1 0,0 2-5 16,7-3-4-16,8-1-5 0,5-1 0 0,8-3 3 15,9-1 3-15,10 2 2 0,5-5-1 0,8 4 1 16,0-1-1-16,-1-1 1 0,-2 0 4 16,-8 0-2-16,-4 0 5 0,-10-3 6 0,-7 0 8 15,-7 2 11-15,-6 1 8 0,-6 1 6 16,-8 5 0-16,-1 1 2 0,-4 1-5 0,-3 6-5 0,-5 0-6 15,-1 5-10-15,-2 1-8 0,-4 4-7 16,-7 5-3-16,2 3-1 0,-9 9-1 16,-2 7 1-16,-1 4-1 0,3 8 0 0,3 3 0 0,5 3-3 15,3 6 3-15,9 3-1 0,3 5 0 16,3 7 1-16,2 5-3 0,3 6 3 0,1 4 2 16,5 1 1-16,-3 6 0 0,4 0 3 0,1-1-3 15,0-5-3-15,-2-5 4 0,0-3-9 16,3-2 1-16,-2-3-3 0,-3-2-14 0,1-6-12 15,-4-7-17-15,4-5-19 0,-4-10-24 0,0-6-28 16,-2-9-40-16,0-7-55 0,-2-5-85 0,-2-4-277 16,-2-4-1002-16</inkml:trace>
  <inkml:trace contextRef="#ctx0" brushRef="#br0" timeOffset="61649.9077">9868 8484 2019 0,'3'-13'185'0,"2"-1"-47"15,8-6-63-15,7 3-17 0,4 1-7 16,7 2-5-16,5-1-12 0,6 1-18 0,6 2-7 16,8-2-5-16,10 1-29 0,1-1-108 0,4 2-452 15,6 1-924-15</inkml:trace>
  <inkml:trace contextRef="#ctx0" brushRef="#br0" timeOffset="62781.8394">12202 7659 748 0,'-30'-5'530'0,"-7"2"-454"15,-7-3 57-15,11 8 49 0,8 1 18 16,2 1 2-16,5 3-42 0,3 6-33 0,0 2-13 16,4 8-6-16,-1 8-3 0,0 5-10 0,5 7-14 15,0 7-17-15,0 4-10 0,1 5-9 0,-1 3-8 16,1 5-4-16,2 0-7 0,-1 2-6 16,2-2-3-16,-3-5-4 0,2-1-5 15,0-6 3-15,-1-4-2 0,1-2-3 0,-1-6 6 0,3-5-2 16,-4-7 2-16,3-7 1 0,2-8-5 0,0-9 11 15,1-4 18-15,0-3 15 0,0-4 3 16,-2-2-10-16,0-9-22 0,-2-9-17 0,0-8-1 16,-1-6-5-16,-4-8 2 0,1-3 2 0,-1-1-9 15,-1-5 3-15,0-6 1 0,0-7-4 0,2-5 0 16,0-5 1-16,6-1-3 0,-1-3-1 0,5 2 5 16,3 1-4-16,3 7 2 0,7 4-1 0,4 6-7 15,6 4 1-15,3 5-2 0,6 5-1 16,6 7 4-16,2 5-1 0,5 6 5 15,-2 5 2-15,0 4 4 0,-8 6-2 0,-2 8-1 0,-5 7 1 16,-2 8-6-16,-2 8 3 0,1 9 4 16,-4 5-2-16,-2 11 8 0,-4 5-1 0,-4 8-1 15,-6 3 1-15,-4 3 0 0,-8 4 1 0,-7 3-1 16,-5 3 2-16,-9 5-8 0,-2-2 4 0,0-4-2 16,0-9 1-16,5-12 4 0,2-9-1 15,4-10 1-15,0-8 2 0,4-3-2 0,1-6 4 16,3-4 9-16,4-8 6 0,4-2-3 0,0-7-3 15,2-8-13-15,4-5-9 0,3-10 4 16,4-4-3-16,2-6 1 0,7-2 2 0,1-2-6 16,6-2 4-16,2-3 1 0,6 3-2 15,0-1-1-15,0 7 4 0,-1 2-3 0,-2 5 2 0,2 3 6 16,-2 2-4-16,-1 4 1 0,-1 6 0 16,-2 5-1-16,-3 2 0 0,-2 5 0 15,-3 4-2-15,-2 4-5 0,-2 2 4 0,0 5-1 0,1 5 1 0,0 0 8 16,0 6-4-16,-1 3 0 0,1 2 2 15,-1 3-9-15,-3 0 5 0,1 0 1 16,-3 2 0-16,2-2 2 0,-2 4-2 0,-2-2 0 16,1 1-1-16,-2-3 1 0,-1 0-1 0,-3-3 1 15,-1-1 0-15,-7 0-2 0,-1 0 0 0,-2-2 2 16,-1-2-2-16,-3-3 2 0,-4 2-2 0,0-3-3 16,2-2-1-16,-1-2 2 0,1-3 1 0,5-3 1 15,0-3 3-15,4-1-2 0,-2-4-1 16,4-4-2-16,0-2-5 0,2-5 2 0,2-1-2 15,2-3-1-15,1 0 2 0,2-2-1 0,4-2 3 16,-1 0 2-16,3-2 2 0,-2 1-2 0,5-1 2 16,-4 1-2-16,6 0-2 0,-3 0 4 15,3 2-1-15,-2 0 2 0,2 6 3 0,1 0 3 16,-5 2-1-16,1 4 2 0,-4 3-3 16,0 3-6-16,0 4 3 0,0 5-1 0,-1 3-1 15,1 1 7-15,0 7-5 0,1 3 0 0,0 3 2 16,-5 3-7-16,5 2 2 0,-5-2 2 0,1 0 2 15,2 0 1-15,1-3 0 0,-2 1-2 0,-2-2-1 16,1-6 2-16,-3-2 3 0,2-5 0 16,-6-2 5-16,3-5 13 0,-4-1 10 0,2-5 4 0,-1-2-2 15,5-7-9-15,-3-2-12 0,3-2-4 16,-3-2-2-16,2-2-1 0,-4-2 0 0,-1-1-3 16,0-3 2-16,-1-1-8 0,-2 0 6 0,1-4 0 15,-6 2-1-15,0 2 1 0,0 3-1 16,-3 4-4-16,-7 5 0 0,3 3 1 0,-5 4-6 15,-2 2 1-15,-3 5 0 0,-4 0-5 0,-7 6 4 16,1 3-5-16,-5 0-4 0,7 5-7 0,1 1-16 16,6 0-19-16,10 1-31 0,5 2-44 15,10 0-60-15,3 2-71 0,12 1-183 0,8-3-496 16,12 1-329-16</inkml:trace>
  <inkml:trace contextRef="#ctx0" brushRef="#br0" timeOffset="63584.2218">13981 7641 1541 0,'6'-9'360'0,"-2"-6"-57"0,4 0-67 15,-1 1-15-15,-5 2-17 0,-2 1-27 0,-1 4-45 16,-4 3-45-16,2 4-36 0,-1 0-26 0,-5 3-16 16,-3 4-7-16,-7 7 0 0,-6 4-1 0,-3 3 2 15,-1 5-3-15,2-1 4 0,-1 4-1 0,6-1-1 16,6 4-2-16,6 4-2 0,5 0 2 15,5 1-1-15,7-1 2 0,7-2 5 0,6-3-6 16,11-2 2-16,9-6 1 0,2-3-1 0,10-8 5 16,1-5-2-16,3-3-2 0,-3-4-7 15,1-6 0-15,-7-3-2 0,0-5 3 0,-7-4 5 16,-5-1-1-16,-4-3-2 0,-2-1-1 0,-1-6 1 16,-4-1 2-16,2-6 3 0,-5 1 1 0,-1-2-2 15,-7 3 1-15,-1-1 2 0,-4 3 0 16,-6 1 2-16,-2 3 1 0,-3 3 0 0,-6 0-4 15,-1 5 1-15,-1 2 1 0,-2 3-2 16,-5 5 1-16,-2 6-3 0,-1 1-2 0,-2 6 0 16,-4 4 0-16,-1 4 1 0,5 8-1 0,-2 4-3 15,2 2 1-15,3 3-2 0,8-1 0 0,3 1 2 16,7 1 1-16,7 0-2 0,5 1 2 0,5 0-2 16,6-2 0-16,6-5 3 0,1-2 0 0,3-6-1 15,3-3 0-15,-2-6-1 0,6-5 0 0,-3-3 2 16,3-3-1-16,-5-6 1 0,-2 0-1 15,-3-5 0-15,-3 0 2 0,-1-3 1 16,-1-2 0-16,3-3-1 0,-4 0 1 0,-1-1-1 0,0-2 0 16,1 0 0-16,-4 1 0 0,-4 5 2 15,1 3 1-15,-6 0 1 0,-2 1 1 0,0 3 4 16,-4 3-1-16,2 5 0 0,-4 2-2 0,-1 6-9 16,0-1-7-16,0 1-1 0,-1 6-1 0,1 2 6 15,0 8 3-15,0 2 0 0,0 2-1 16,2 3-1-16,0-1 3 0,4 0 1 0,-1 1 2 15,3 0-3-15,0-3-2 0,0-1 3 0,4 0-2 16,-2-5 3-16,0-2-1 0,2-4-3 0,-1-3 0 16,0-3-1-16,0-4 3 0,3-4 2 15,1-2 1-15,-1-3 0 0,3-4-1 0,-2-3-1 16,0 0 1-16,3-3 0 0,-3-3 0 0,4-1 0 16,-1-2-2-16,1 2 0 0,1-4 1 0,2 1 0 15,0 0 2-15,-1 2-2 0,5 2-2 0,-4 2 1 16,0 4-1-16,5 3 4 0,-2 3 1 15,10 6-2-15,-3 3 0 0,-2 4-5 0,-7-1 3 16,0 5 1-16,1 3-1 0,-1 4 3 0,-2 2-2 16,0 4-1-16,0 1 0 0,-3 0 1 0,-5 1 0 15,-4 0 0-15,-6-1 1 0,0 3-2 0,-9-5 4 16,-1 3 1-16,-6-1 1 0,-5 0 4 16,-3-2-7-16,-4 1-2 0,-4-3-8 0,-2-1-9 15,-6 0-21-15,4-3-49 0,-1 1-95 0,-3-4-260 16,4-1-1255-16</inkml:trace>
  <inkml:trace contextRef="#ctx0" brushRef="#br0" timeOffset="64871.1346">16512 7211 1052 0,'15'-17'533'0,"5"-9"-313"0,8-1 15 0,-2 6-43 15,0 7-6-15,-3 1-34 0,-4 8-45 16,1 3-39-16,-7 9-27 0,4 3-5 0,-4 5 2 16,-1 7 5-16,2 5 9 0,-1 8-8 0,-2 2-5 15,-2 5-2-15,-1 3-4 0,-2 0 4 0,1 2-1 16,-5-1-4-16,-2 1-8 0,-2-2-2 15,0-4-3-15,-4-7-4 0,5-6 1 0,0-6-8 16,0-6-4-16,1-9 0 0,0-3 8 0,1-3 28 16,0-2 26-16,0-3 3 0,7-5-10 0,2-8-23 15,6-7-24-15,5-6-4 0,3-4-1 16,4-6-3-16,0-3-3 0,2-3-2 16,4-1-8-16,-1 1 3 0,2 0-6 0,3 1-7 15,-4 1-8-15,3 2-15 0,2 4-10 0,0 3-11 16,4 7-4-16,3 3-6 0,-1 4 3 0,-1 5 9 15,0 3 10-15,-3 4 17 0,-1 0 9 0,-2 4 6 16,-2 3 7-16,-5 0 1 0,-7 0 1 0,-1 1 1 16,-7 0 3-16,1 0 2 0,-4 0 5 0,-4 0 5 15,-3-1 5-15,-3 1 11 0,-1 0 13 0,0-1 9 16,-1-1 10-16,-1-1-1 0,-3 1-4 16,1 1-6-16,-3-2-11 0,-2 2-10 0,-4 2-9 15,-6 2-2-15,-7 4-9 0,-9 6 7 16,-5 4 1-16,-8 6 0 0,1 2 6 0,-2 4-2 15,3 1-3-15,3 3-3 0,2-1-3 0,7 5-3 0,6-3-3 16,8 5 2-16,6-1-4 0,11-1 2 16,8-4 2-16,7-3 1 0,13-5 8 0,6-6 0 15,7-4 3-15,5-8 0 0,2-4-4 0,4-5 2 16,0-5-3-16,-5-3 1 0,-3-3-2 0,-4 0 1 16,-5-5-1-16,-4 0 3 0,-2-3 4 15,-5-4-7-15,-4-1-1 0,-1-2-3 16,-5 0-5-16,-1 1 6 0,-4 4-1 0,-6 5 0 15,-2 1 0-15,-2 4-1 0,-5 1 2 0,1 0-1 0,-2 5 2 16,-2 1-6-16,-2 3-2 0,-4 4 0 16,-2 2-6-16,-4 7 10 0,-1 0 1 0,-5 5 0 15,3 2 4-15,-1 0-4 0,6 2-2 0,3 0 0 16,4 0 0-16,8 3-3 0,-1 1 0 16,6 1 1-16,6 0-5 0,1 0 7 0,7 1 0 15,5-4 1-15,3-3 3 0,4-2-2 0,4-3-1 16,1-3 0-16,0-1 3 0,1-4-2 0,-4-1 0 15,0-2 1-15,-2-1-5 0,-3 0 4 0,-1-2 1 16,-2 0 1-16,3-4 2 0,-1 1-2 0,1-2-2 16,1 0 0-16,2-1-1 0,-1 0 0 15,2-1-1-15,1 1 0 0,1-2-1 0,1 0 1 16,1 3 1-16,0-2 0 16,-3 1 3-16,0 2-4 0,-4 2 0 0,-4 0-2 0,-6 2-3 15,-3 2 0-15,-7 0-2 0,-1 2 0 0,0-1 0 16,-2 2 4-16,1 0 0 0,0 3 3 0,2 2 0 15,0 0-2-15,-1 1 0 0,3 1 0 16,0 0 0-16,0 0 3 0,3-1-1 0,2 0 0 16,1-1-2-16,4 0 3 0,-3-2 0 0,5 1-1 15,-2-3 5-15,5-2-4 0,3-2 0 0,1-2 1 16,2-1-2-16,2-5 3 0,0-2 0 0,-2-4 0 16,4-2 1-16,-1-4 0 0,1-2 0 15,0-3 1-15,2-2 4 0,-2-1-2 0,-4 4 4 16,0 0 6-16,-5 6 5 0,-5 1 11 0,-2 0 1 15,-1 4 0-15,-4 1-4 0,-2 2-4 0,-1 1 2 16,-2 2-7-16,0 4 4 0,-4 0-14 16,0 3-5-16,-1 0-4 0,0 0-12 0,0 3 6 15,2 2-1-15,1 5 1 0,1 2 4 0,1 6-1 16,0 4 0-16,0 1 0 0,0 4 1 0,0 1 0 16,0 1 0-16,0 2-1 0,1-3-2 15,-1-1 3-15,1-3 0 0,3-3 1 0,-2-2-5 16,0-4-6-16,-1-2-13 0,1-2-14 15,1-2-11-15,0-4-19 0,3-4-22 0,2-3-32 16,0-9-53-16,-3-1-107 0,3-5-446 0,-5-4-934 16</inkml:trace>
  <inkml:trace contextRef="#ctx0" brushRef="#br0" timeOffset="65013.008">19057 6667 2050 0,'-16'-17'224'0,"-1"-3"-19"16,-6-3-46-16,9 5-30 0,3 7-19 0,0 1-31 15,5 3-34-15,0 5-25 0,5 0-41 0,2 4-14 16,0 4-4-16,2 4-33 0,0 5-80 16,3 6-280-16,5 4-1126 0</inkml:trace>
  <inkml:trace contextRef="#ctx0" brushRef="#br0" timeOffset="66479.5335">19914 7106 2085 0,'-11'-18'225'0,"-2"-2"-55"16,0-3-25-16,4 7-12 0,4 1-13 0,0 5-17 15,0-1-16-15,-3 3-19 0,4 4-17 0,-3 0-16 16,1 2-14-16,-3 5-15 0,-4 4-4 0,-4 5 0 16,-4 5 0-16,-1 4 6 0,-3 2-6 15,4 3 1-15,-2-1 0 0,4 4-1 0,2-2-1 16,5 3 1-16,6 0-4 0,3 1-1 0,7-1 3 16,7 0 0-16,4-5 1 0,7-3 4 0,7-7 1 15,3-3 1-15,2-6 2 0,3-2-1 16,1-4-2-16,-2-5 1 0,0-2 3 0,-5-3 0 15,-7-4 1-15,-1-2 0 0,-3-4 0 0,-2-1 1 16,-1-3 1-16,-2-1-2 0,0 0-2 16,-5 0-1-16,0 2 1 0,-8 1 3 0,0 6 2 15,-4 0-2-15,0 3 1 0,-4 2-3 0,1 3-1 16,0 2 0-16,-1 1-4 0,-2 3-3 0,-2 2-3 16,0 2-4-16,-1 5 0 0,-5 4 2 0,2 0 0 15,2 4 2-15,0 2 2 0,5 1-4 16,-1 1-1-16,6 6 2 0,6 0-4 15,4 1 4-15,6 2-3 0,5-1-3 0,7-2 5 0,7-2-1 16,5-6 4-16,4 0 0 0,6-9-1 0,-6-1 0 16,1-6-1-16,-2-2 4 0,-3-4-5 15,-3-5 3-15,-3-3 0 0,-3-5 0 16,-3-1 3-16,-1-6-1 0,-1-4 2 0,-3-5-4 0,2-3 6 16,0-4-3-16,-1-6-1 0,-3 0 3 15,-1-3-4-15,2-1 2 0,-2-1 0 0,2 0-3 16,-8-2 3-16,1 0-1 0,1 1 0 0,-6 1 3 15,1 2-1-15,-1 7 3 0,-1 6 4 0,-5 5 1 16,1 6 1-16,-3 5 1 0,0 4 1 0,-2 5 0 16,2 4 1-16,-1 4-4 0,0 3-8 15,0 2-13-15,0 3-5 0,-2 6 0 0,-1 7 4 16,-1 8 9-16,-2 9 0 0,3 4 0 0,0 4 1 16,2 6 0-16,1 5 2 0,0 4-1 15,-1 0-1-15,2 1 1 0,0-4-1 0,4 1-1 0,1-3 2 16,5-2-4-16,5-7-2 0,6-2 5 15,1-6-2-15,2-8 0 0,1-6 8 0,-4-7-4 16,-2-5 1-16,1-6 7 0,1-3-3 0,-2-5 4 16,3-2 2-16,-1-4-1 0,0-6-2 15,0-2 2-15,2-4-1 0,-3-2 0 0,1-2 3 16,-3-1-5-16,0-4-4 0,0-3-1 0,-5 2-2 16,-1-1 1-16,0 2 0 0,-6 2 0 0,1 2 2 15,-5 4 0-15,0 4-1 0,-2 2 0 16,-2 4 0-16,2 3 0 0,-1 1 0 0,-1 6-1 15,0 1-6-15,0 2-8 0,1 2-8 0,-1 5-1 16,-5 6 2-16,-3 5 6 0,-3 5 7 0,3 6 0 16,0-1 3-16,1 4-1 0,7 1 1 0,4 5 2 15,5 1-4-15,2 1 1 0,3 0-4 16,4-2-7-16,7-2 2 0,4-5-4 0,7-4 0 16,5-4 5-16,4-6 2 0,4-5-3 0,-1-5 1 15,2-5-1-15,-5-2-1 0,-3-7 10 0,0-2 1 16,-6-5 1-16,-2-7 8 0,2-1-5 15,-7-3 1-15,1-3 1 0,-1-3 1 16,-5-3-1-16,0 0 2 0,-2 1-1 0,-6 2-1 0,-4 2 3 16,-4 1 3-16,-5 6-2 0,-2 2 4 0,-7 3-3 15,0 2-2-15,-6 3-2 0,-2 2-4 16,-5 2 1-16,-4 4 0 0,-7 2-2 0,-6 7 0 16,-1 2 1-16,2 3-2 0,1 3 0 15,4 4 1-15,3 0-4 0,9 7 0 0,5 2 0 0,6 1-3 16,5 4 3-16,11-1 1 0,8-1-1 15,8-3 0-15,8-3 2 0,5-2 0 0,6-6 2 16,4-1 3-16,-3-5-4 0,3-2 1 16,-4-3 1-16,-5-1-2 0,-2-2 1 0,-6-5 1 15,-4 1-1-15,0-1 1 0,-3-1 0 0,-4-1-1 16,-2 1 1-16,-1 1 4 0,-4 2-5 0,1-2 1 16,-4 1 0-16,-4 2-5 0,2 2 1 0,-3 0 1 15,0 2-4-15,2 3 3 0,1 2 0 0,0 1-1 16,1 4 1-16,-2 1 5 0,2 2-4 15,-4 0 0-15,2 1 3 0,-3 2-7 0,-1 0 5 0,-1-2 1 16,0 0-2-16,1 0 6 0,0-5-3 16,4 1-1-16,-3-4 0 0,1-3 1 0,-1-3 1 15,3-2 2-15,-1-1 4 0,5-4-7 0,9-2 5 16,-1-4-1-16,4 0-3 0,3-3 6 16,3-2-5-16,0-4 1 0,7-1-1 0,-1-2-2 15,1 0-2-15,3-1 1 0,-4 2 0 0,-1 3-1 16,1 1 5-16,-8 1 3 0,0 3 10 15,-3 3 10-15,-8 0 2 0,-4 4-2 0,-2 2-3 16,-5 2-3-16,-3 2-9 0,0 1-4 0,0 0-6 16,0 1-14-16,-2 2 5 0,1 1-1 0,-3 4 1 15,1 6 12-15,2 2-5 0,1 2-1 16,0 0 3-16,4 1-8 0,2 0 4 0,1-2 3 16,-2-2-1-16,4-1 0 0,1-1-4 0,-1-3-9 15,1-2-10-15,-1-2-4 0,-1-2-10 0,-3-2-10 16,2-2-10-16,-3-1-27 0,3-4-31 15,-2-1-65-15,0-6-140 0,-3-2-480 0,-2-5-825 16</inkml:trace>
  <inkml:trace contextRef="#ctx0" brushRef="#br0" timeOffset="66801.3684">21153 6412 1675 0,'-33'-5'244'15,"-5"0"17"-15,2 2-54 0,22 1-31 0,16 2-21 16,7 0-32-16,9-1-20 0,13-2-11 0,14-1-16 16,16 1-16-16,16 0-17 0,10 3-14 0,8 0-1 15,8 0-5-15,0 2 2 0,7-2 3 16,1 1 2-16,-6-1-6 0,-2 0 0 0,-8-1-5 0,-9-1-4 16,-4-1 7-16,-12 2-7 0,-2-1 5 15,-14-2 3-15,-5 2-1 0,-12-1 7 0,-12 2 6 16,-13-1 10-16,-5 2 9 0,-7-1-2 0,-1 1-8 15,0 0-13-15,-1-1-13 0,-4-1-10 16,-2 1-5-16,-6-1-3 0,-4 2-2 0,-3 0 1 0,-2 2 1 16,3-1-2-16,0 3-4 15,2-1-1-15,4 4-10 0,-2 3-20 0,5 0-19 16,0 5-43-16,1 2-77 0,1 4-169 0,1 3-873 16,3-2-507-16</inkml:trace>
  <inkml:trace contextRef="#ctx0" brushRef="#br0" timeOffset="69920.2046">1243 10699 1 0,'-2'-6'0'0,"-3"-2"182"0,3-1 204 0,0 2-41 16,1 2-24-16,0-1-8 0,-2 1-24 16,3-2-30-16,0 2-32 0,0 1-30 0,-1 0-40 15,1 3-45-15,0 2-43 0,-2-1-43 0,2 4-20 16,0 1-5-16,0 7 5 0,-1 7 15 0,-2 5 16 16,-3 9 22-16,-3 6 15 0,-2 4 7 15,-2 9-16-15,-4 3-20 0,3 6-20 0,-3 6-15 16,-1 6 6-16,4 9-5 0,-5 2-1 0,2 5-2 15,2 0-1-15,3-1-1 0,-3-3 0 0,5-1 2 16,4-7-3-16,-1-2 1 0,0-6 1 16,5-10-5-16,1-9 2 0,2-11-1 0,1-11 1 0,1-9-2 15,-1-6-4-15,-1-7 2 0,0-5 0 16,-1-2 3-16,0-5-3 0,2-3-16 0,-1-5-11 16,-2-10-16-16,-1-6-8 0,0-3-3 0,-6-6 1 15,6 18 17-15,-6-5 1 0,-3-3 12 0,1-7 9 16,-3-6-7-16,-6-5 13 0,0-4 3 15,-2-7 4-15,-2-1-1 0,-3-6 4 0,5 0-2 16,-1 2 1-16,3-3 9 0,1 2 1 0,6 2 6 16,5 0 1-16,5 3 4 0,7 5-2 15,2 3-1-15,11 4-2 0,1 4-5 0,4 5 4 16,6 3-3-16,8 7-11 0,28-16 0 0,-5 20-9 16,-9 14 3-16,-14 12 5 0,-4 6-1 15,-1 8 12-15,-1 6-3 0,-3 6 6 0,-4 6-6 16,-5 2-6-16,-3 5-1 0,-6 3-1 0,-7 4 4 15,-6 4-3-15,-7 2 2 0,-6 3 0 0,-1-1-1 16,-7-3 6-16,4-5-2 0,-2-5 1 16,-2-7 0-16,-1-2 3 0,4-9 2 0,0-4 4 15,1-6 4-15,1-4 2 0,5-5 7 0,4-5 6 16,1-3-1-16,2-3 0 0,4-5-9 0,-3-1-11 16,5-8-6-16,5-5-9 0,0-5-6 0,9-3-3 15,7-3 0-15,7-1-1 0,3 0 1 0,3 4 3 16,7 1-3-16,0 2 6 0,1 4 1 15,0 4-3-15,-4 5 1 0,-4 7-4 0,-3 2 1 16,-4 4 1-16,-6 6 1 0,-2 2 1 0,0 5-3 16,-5 3 3-16,3 5 0 0,-4 4 1 0,-2 2 4 15,1 4-2-15,-1-1 3 0,-3 4-3 16,-4 0 0-16,1 2 2 0,0 1-1 16,-4 0 3-16,-4 1-2 0,0 1 2 0,1-5-4 0,-3-2 1 15,1-5 0-15,-1-5-2 0,-4-1 4 16,6-6-2-16,-3-6-1 0,4-2 1 0,-1-2 2 15,2-4 4-15,-2-1 1 0,-3-1 1 0,3-5-5 16,-3-1-1-16,4-8-2 0,1-2-2 0,4-2 2 16,1-2-3-16,5-5-1 0,2-3 2 0,1-1-1 15,1-2 3-15,5 3-2 0,-3 2 2 0,5 3-1 16,0 2-2-16,0 3 3 0,2 3-2 16,-4 3 6-16,1 2-2 0,2 5-2 0,-1 1 0 15,-1 5-4-15,-1 0 7 0,-2 6-1 0,-2 6 2 16,4 3-3-16,-3 9-4 0,3 3 3 0,-4 5-1 15,-2 3 3-15,-2 2-1 0,-1-1-1 16,-6 2 1-16,3 0-2 0,0-3 2 0,-5 0 0 16,5-6 0-16,-3-2 0 0,1-2-3 0,4-10 2 15,-1-3 0-15,2-6 4 0,1-3 7 16,4-3 1-16,2-7 4 0,4-5-2 0,1-6-3 16,0-3 1-16,-4 0-1 0,1-6 0 0,-4 0-1 15,0-5-1-15,-7-3-1 0,0 1 2 0,-5-3 0 16,-2 5-3-16,-5-3 1 0,-4 3-4 15,0 1 1-15,-4 5 0 0,-3 4-1 0,3 5 5 16,-3 8-7-16,0 0-1 0,0 4-2 0,-2 4-2 16,-4 3-1-16,-1 4-3 0,-1 3-2 15,-3 5-7-15,1 5-10 0,4 1-16 0,1 7-33 16,3 0-47-16,4 4-81 0,9-2-131 0,6 3-425 16,10 2-874-16</inkml:trace>
  <inkml:trace contextRef="#ctx0" brushRef="#br0" timeOffset="70772.2858">2809 11141 2492 0,'-10'-15'187'16,"-4"-6"-13"-16,-2-4-39 0,1 3-8 0,-1 4-18 15,1 2-26-15,-2 3-21 0,-1 1-25 0,4 4-7 16,-4 3-8-16,2 4-7 0,-1 2-4 15,0 6-7-15,-1 3-3 0,-4 5 1 0,2 4 0 16,-2 5 1-16,0 4-4 0,0 3-1 16,0 4-2-16,4-1 1 0,4 5 4 0,3 1 0 0,5 0 0 15,3 3-3-15,6 0 1 0,4-2 0 16,7-6 2-16,2-7 7 0,8-5-7 0,4-6 3 16,4-6-1-16,3-4 0 0,6-7 4 0,0-4 0 15,0-5-1-15,2-3-3 0,-5-5 1 0,0-4-3 16,-6-2 4-16,-2-6 3 0,0 0-4 0,-4-5 1 15,-2 0-2-15,-5 0-3 0,-6-2 4 0,-4-1 3 16,-4 4-1-16,-4 2 3 16,-2 4-1-16,-3 4-4 0,-5 5 1 0,0 1 2 15,-3 4-4-15,-1 3 1 0,-4 3-4 0,-3 3-3 16,0 4 3-16,-2 4-1 0,0 6 2 0,-5 7 1 16,-1 3-4-16,1 5 2 0,-1 3-2 0,6 2 4 15,1 0-2-15,7 2 1 0,5 0-2 0,5 3-9 16,4-4 9-16,8-3-1 0,4 0 4 15,9-3 5-15,5-5-7 0,3-4 2 0,5-9-2 16,2-6 0-16,7-6 4 0,2-7 0 0,-4-3-2 16,-1-3-4-16,-2-4 3 0,-5-1 1 0,-2-2 2 15,-2-3 7-15,-6-1-7 0,0-3 0 16,-4-2-2-16,-2 2-2 0,-2 3 4 0,-3 6 1 16,-2 3-3-16,-2 6-2 0,-2 5 1 0,-3 2 2 15,0 5 2-15,-3 1 5 0,0 2-14 0,0 1 1 16,0 5-2-16,1 2-6 0,0 8 13 15,0 4-2-15,-1 3-1 0,-1 1 0 0,1 2 0 16,0 0 0-16,1 0 3 0,0-2 3 0,-1 1-5 16,5 0-1-16,0 0-3 0,2-4-4 0,1-3 7 15,0-2-1-15,2-8 0 0,0-3 0 16,0-3-2-16,3-8 3 0,0-3 0 0,0-2 9 16,1-4-6-16,1-1 0 0,-3-3-3 0,4 0-10 15,-4-2 13-15,-1-1-1 0,0 0 4 0,-1-1 1 16,-1-1-6-16,2 1-1 0,-2 2 0 15,3 2 4-15,-1 1-3 0,1 2 2 0,1 1-4 16,-1 3-1-16,1 3 2 0,1 0 0 0,2 3 1 16,2 4 5-16,-1 1-8 0,2 3-1 15,1 3 1-15,-3 2 2 0,-1 4 1 0,-2 0 0 0,-2 3-1 16,1 1-9-16,-2 1 10 0,-1 2-3 16,-2 3 4-16,-1-2 7 0,-4 1-10 0,-2-5 2 15,-1 0-2-15,-3-2 2 0,-3-1 2 0,-1 0 2 16,-2-5-1-16,-2 0-3 0,1-1 2 0,-4-2 0 15,2-3 4-15,0-1 1 0,-2-3-3 16,0 1-2-16,1-2-2 0,2 1-4 0,2-2-9 16,-1 1-23-16,3 0-60 0,2 0-124 0,3 1-475 15,2-2-1037-15</inkml:trace>
  <inkml:trace contextRef="#ctx0" brushRef="#br0" timeOffset="71922.8955">5201 10832 1 0,'12'-15'0'0,"0"-6"523"16,2-6-52-16,-1 2-73 0,-4 3-82 0,-1 0-58 15,-1 0-46-15,-3 1-22 0,1 2-25 16,-2 2-19-16,-3 1-28 0,-2 0-26 0,-3 5-16 16,2 0-13-16,-4 2-9 0,0 5-7 0,-2-1-16 15,-6 6-15-15,-1 6-6 0,-10 7-7 0,-4 7 8 16,-8 6 1-16,-1 9 4 0,-4 1 3 16,1 4-3-16,-1 2 0 0,0 4-2 0,1 1-4 15,3 6-3-15,2 3-3 0,6 1-2 0,2 2 0 16,7 0 3-16,9-3-1 0,7-3-1 15,10-7 1-15,8-5 1 0,12-5 1 0,7-2 5 0,10-6 3 16,10-7 1-16,9-7 0 0,6-8-4 16,8-4-2-16,1-8 0 0,3-4 0 0,-5-4-1 15,-3-6-1-15,-7-5-1 0,-3-3-2 0,-8 0 2 16,-4-2 2-16,-8 0 2 0,-7 1 0 0,-8-1 2 16,-7 0 1-16,-5 1 4 0,-7 2-1 0,-3 1-1 15,-7 3-2-15,-5 2-2 0,0 4-5 16,-4 4-4-16,-6 2 1 0,-1 2-2 0,-2 4 0 15,-3 2 3-15,-2 2-8 0,-2 4 5 0,-1 5 0 16,1 0-1-16,4 5 5 0,3 1-7 16,4 2 1-16,0 3-1 0,7-1-1 0,3 1 1 15,6 1 0-15,1 1 0 0,4 2-2 0,5-3 2 16,5 1 1-16,5-1-1 0,3-2 2 16,4-4-3-16,-1-3-3 0,2-5 0 0,-2-2 0 15,-3-3 1-15,-5-3 2 0,0-3 2 0,-5 0-2 16,-2-3 2-16,0-2-1 0,-5-2-2 0,2-2 2 15,-5 0-7-15,-1-5-1 0,0 0 1 0,-2 0 1 16,-4-3 4-16,2-1 2 0,-3 1 2 16,4-1-2-16,-3 3 1 0,4-1 0 0,2 4-3 15,2-1 0-15,4 0-7 0,4 1-5 0,2-4-2 16,9 1-3-16,7-2 6 0,5-1 4 0,5-1 4 16,4-1 1-16,9 1-2 0,0-2-1 0,-1 0-2 15,-2 2 3-15,-4-2 2 0,-6-3 2 16,-5-1 4-16,-2-5 0 0,-5-3 4 0,-4-1 1 15,-9 0 4-15,-2 0 2 0,-4 2 0 0,-7 4 8 16,-5 2 1-16,0 5 8 0,-4 2 2 0,-1 3 0 16,-4 4 0-16,1 6-6 0,1 3-2 15,1 2-6-15,-2 5-6 0,1 3-3 0,-4 6-5 16,-2 7-1-16,-2 4-2 0,-1 11 3 0,5 2-1 16,-1 8-1-16,4 9 2 0,1 6-5 15,3 10 3-15,-1 3 1 0,2 7 0 0,0 7 1 16,-1 5 3-16,3 7-2 0,-5 7 0 0,1 3 4 15,-3 2-5-15,-3-2 4 0,-1-3-2 16,-2-5-7-16,0-1-6 0,5-7-6 0,-2-9-14 0,4-11-12 16,3-16-12-16,0-12-19 0,5-12-21 0,-4-10-21 15,2-6-4-15,0-10-9 0,-2-9-36 16,4-11-62-16,-3-6-101 0,2-10-142 0,0-7-216 16,-3-7-69-16,4-5 388 0</inkml:trace>
  <inkml:trace contextRef="#ctx0" brushRef="#br0" timeOffset="74360.0899">5666 11379 1 0,'1'-40'541'0,"6"-14"-84"0,0-13-115 16,6 11-90-16,1 12-50 0,10 1-24 0,3 5-27 16,3 2-26-16,5 4-19 0,2 4-23 15,6 4-19-15,1 3-20 0,0 6-12 0,-2 8-13 16,-4 4-9-16,-2 8-4 0,-2 6-7 0,-5 5 1 16,-2 5 3-16,-3 2 0 0,-3 8 1 0,-9 5 2 15,-3 3 3-15,-8 4 2 0,-7 2 6 0,-7 2-3 16,-7 2-1-16,-4 0-1 0,-5-6-3 15,2-3 1-15,3-10 0 0,0-5 0 0,0-6 1 16,7-6 0-16,0-1 4 0,6-7 12 16,4-3 13-16,7-4-7 0,4-4-10 0,6-8-16 15,9-7-17-15,9-6 5 0,10-2 3 0,4-3 2 16,7-2 1-16,1-1-1 0,2 1 1 0,-2-2-1 16,-5-1 2-16,2 3-3 0,-4 0 5 0,-4 3 2 15,-5 3 2-15,-1 1 10 0,-8 5 8 16,-3 4 14-16,-5 5 21 0,-7 3 13 0,-7 5 5 0,-3 1-5 15,0 4-15-15,-1 0-20 0,-3 1-18 16,-2 2-13-16,-5 5-8 0,-8 6 1 0,-6 5 2 16,-3 4 2-16,-5 2 1 0,5 0-1 15,-1 1-2-15,1-1-3 0,7-1 1 0,3 2-1 16,5-1 0-16,7-1 0 0,3-3-2 0,6 1 5 16,3-3-2-16,7-3 0 0,4-1 5 15,3-4-5-15,8-4 4 0,0-5 1 0,1-2-2 16,5-4 0-16,-5-3 1 0,-3-1-1 0,2-3-1 15,-6-3 4-15,-2-3-2 0,1-3 0 0,-7 1 4 16,0-3-5-16,-5-3 2 0,-1 2-1 0,-3-4-1 16,-4 5 3-16,-1-2 1 0,-1 1 1 15,-2 1-2-15,-2 1 2 0,0 1-2 0,-2 5-2 16,1 1 3-16,0 2-3 0,-1 3 0 0,4 3 0 16,-2 3-6-16,2 0 1 0,1 6-6 0,-4 0-1 15,3 5 1-15,-5 4 0 0,1 5 3 0,2 5-1 16,3 2 2-16,4 1-3 0,5 1 3 0,4-2 2 15,9 0-3-15,3 0 6 0,7-3-3 16,6-5 0-16,8-5 1 0,6-6 0 16,2-4-1-16,0-3-3 0,0-6 1 0,0-4-4 15,-3-6 4-15,2-3 3 0,-4-4 1 0,-3-5 4 0,2-3 0 16,-9-4-2-16,3-6 1 0,-1-2-3 16,-2-5-1-16,-3-1 0 0,-2-3 1 0,-3-5 0 15,-1-2 1-15,-6 0 4 0,-5 3-4 0,-6 9 4 16,-8 5 2-16,-3 8 2 0,-7 6 4 15,-3 7-3-15,-1 5-2 0,-3 8-4 0,-5 5-2 16,-4 9-2-16,-5 5 0 0,-9 7 0 0,-3 9-2 16,-4 7 4-16,3 7-4 0,2 6-1 15,8 3 1-15,3 7-2 0,4 7 1 0,5 3-2 16,6 5 1-16,5-1 0 0,8 1 0 0,7-4-1 16,5-5 0-16,8-5 3 0,4-6-3 0,5-10 1 15,4-7 3-15,4-7-7 0,2-7 5 0,-4-5 1 16,1-7-2-16,-6-6 3 0,-1-4 1 0,-5-8 2 15,3-3-1-15,-3-4 3 0,-1-4-1 16,0-3-3-16,-7-3 4 0,-1 1-4 0,-3-4 6 16,-4 4 0-16,-4-2-1 0,-3 4 2 15,-2 2-2-15,-2 1 1 0,-3 5-2 0,-1 4 1 16,2 3-3-16,-4 4-2 0,5 3 1 0,-2 2-6 16,3 2 0-16,-3 2-2 0,1 4-3 0,-1 5 5 15,1 3 1-15,0 3 2 0,5 1-1 0,0 0 0 16,8 0-1-16,-1-2-3 0,5 0 1 15,1-1-4-15,7-2 5 0,1-2 3 0,5-2-2 16,-1-1 9-16,3-4-4 0,0-3 0 0,-3-4 2 16,3 1-8-16,-5-4 3 0,-3-2 0 0,1-1 2 15,-3 0-1-15,-3-4 1 0,1 1 3 16,-4-1-2-16,-4-1 6 0,0 0-3 0,-2 1 0 16,-1-1 3-16,-4 2-5 0,0 1 4 0,-1 2-2 15,-2 0 3-15,1 2-3 0,-2 1 2 0,2 3 1 16,-2-1-6-16,3 2 7 0,0 1-8 15,0-1 0-15,0 2-1 0,3-1-3 0,-3 0-1 16,0 0 0-16,1 0 1 0,-1 0-4 0,0 0 5 16,0 1 2-16,0-1-3 0,0 0 8 0,0 0-7 15,0 0 2-15,0 0 4 0,0 2-9 0,-1-2 6 16,1 0-1-16,0 0 3 0,0 0 7 16,0 0 6-16,-3 0 5 0,3 0 1 0,0 0 7 15,0 0-9-15,0-2-3 0,-1 2-2 0,1-1-14 16,0 1 4-16,0 0-4 0,0 0-3 0,0 0 3 15,1 0-1-15,-1 0 4 0,0 0-3 16,0 0 7-16,0 0-7 0,0 0-2 0,0 1 3 16,0-1-12-16,0 0 8 0,0 0 2 0,0 0-2 15,0 0 6-15,0 0-3 0,-1 2 1 0,1-2-2 16,0 0-1-16,0 1 1 0,-1-1-1 16,0 0 3-16,1 0-5 0,0 0 4 15,-1 0 0-15,1 0-3 0,-3-1 9 0,3 2-4 0,-1-1 1 16,0 0-1-16,1 2 0 0,-1-2-4 15,0 0-1-15,0 0 3 0,1-1-5 0,0 1 4 16,1 0 0-16,-1 0-3 0,0-1 8 0,0 1-5 16,0 0-3-16,0 1 2 0,0 4-6 15,-1-1 3-15,1 3 2 0,0 3 2 0,0-1-1 0,1 4 0 16,-1-3 0-16,1 5-2 0,0-1 2 0,4-1-1 16,-1-1 0-16,6 0 2 0,1 2-3 15,6-3-1-15,4-1 3 0,4-2-3 16,10-5 2-16,-1-2-2 0,5-3-2 0,-1-3-5 0,-4-3-1 15,-2-4 2-15,1-4-1 0,2-3 0 0,-2-6-4 16,-2-6-3-16,0-3-5 0,-1-9-1 16,1-5 4-16,-2-4-1 0,2-7 4 0,-1-7-3 15,1-3 5-15,-3-8 3 0,-3-2 2 0,0 4 8 16,-5 4 0-16,-6 4 0 0,-3 9 1 16,-2 4 1-16,-8 11-1 0,-1 5 2 0,-1 6 3 0,-4 6-4 15,-1 3 5-15,-2 5-3 0,3 6-3 16,-2 4 6-16,-2 5-11 0,1 4 3 0,-3 3 2 15,-3 9-7-15,-4 5 5 0,-3 10 2 0,-1 5 2 16,1 9-2-16,1 6 2 0,0 9-4 16,3 8-1-16,2 8 3 0,0 4-4 0,4 3 2 15,8-1 1-15,4-7-1 0,7-5 1 16,4-13 1-16,5-5 2 0,4-8-2 0,4-5 0 16,3-4-2-16,2-6 1 0,0-7 2 0,-4-5-1 15,4-6 1-15,-1-7 0 0,-3-1-3 0,3-6 6 16,-3-3-2-16,4-5 1 0,-1-4 2 0,-5-3-4 15,-2-1 0-15,-6-3-1 0,1-5 2 0,-6 2 0 16,-2-3 0-16,-3 1 0 0,-2-1-3 16,-3 3 4-16,-6 3 0 0,1 6-1 0,-3 3 4 15,2 3-6-15,-1 3 1 0,0 4-1 0,0 4-2 16,-1 1 3-16,2 3-3 0,-2 6 0 0,-2 3-1 16,-1 5 0-16,1 0 2 0,3 3 0 15,-2 1 4-15,5 1-5 0,-1 1 0 0,4 0 1 16,4 1-1-16,1-1 3 0,2 1 0 0,4 0 0 15,2 0-1-15,3-3-2 0,2-1 2 0,0-2 2 16,7-5-2-16,-1-1-1 0,3-6 1 16,-1-3-4-16,1-3 2 0,2-6 3 0,-1-1-1 15,-3-3 2-15,3-5-4 0,-7 0-2 0,0-4 3 16,-3-5-1-16,-1-1 4 0,1-3-2 0,1-3-2 16,-2-2-2-16,-3-8 1 0,2-4 1 15,-2-1 2-15,-3-4 2 0,2-1-1 0,-2 2-1 16,-2-5-1-16,-2 4-2 0,1 0 2 0,-5 3 1 15,0 3 1-15,-3 2 1 0,0 7-1 0,-2 0 3 16,0 6-1-16,0 5 1 0,-3 3-2 16,2 3 1-16,-1 6-1 0,-1 2-2 0,3 5 4 15,0 2-4-15,-1 3-2 0,0 2 0 0,1 3-4 16,-6 7 4-16,-3 5 1 0,0 10 1 0,-3 6 2 16,-2 6-4-16,3 2 0 0,3 2-2 0,2 3 3 15,1 0 0-15,4 6 1 0,4-2 0 16,8 1-3-16,2-4 1 0,6-5 2 0,5-4 1 15,6-6 2-15,3-4-3 0,3-7-1 0,5-5 0 16,0-8 1-16,1-7 2 0,-3-5-1 16,1-7 2-16,-7-5-4 0,-1-7 0 0,-4-3 5 15,-2-5-3-15,-2-3 5 0,-1-2-2 0,0-2-5 16,-2 0 1-16,1 1 0 0,-4 5 4 16,-6 4 2-16,-5 4 2 0,-2 1-3 0,-4 5 4 15,-1 3-1-15,-1 5 0 0,0 2 2 0,0 7-8 0,0-1-4 16,3 6-2-16,-2 4-3 0,-3 3 3 15,0 12 4-15,-2 6 0 0,1 8 0 0,4 6-3 16,4 5 2-16,2 10 1 0,1 3 2 16,0 6-1-16,-1 8-3 0,0 3 0 0,-2 6-2 15,-1 2 2-15,-2 6 2 0,-2 5 0 0,-2 2-2 16,2 5-4-16,-4 0 4 0,-3-3-2 0,2-3 4 16,-4 0 10-16,-7 2-12 0,-4-6 2 0,0 0-2 15,1-11-4-15,0-11 7 0,5-11 0 16,0-9 0-16,1-13-1 0,1-8 0 0,0-12 3 15,1-8 6-15,2-5 5 0,-5-8-1 0,-1-8-1 16,-4-5-4-16,-2-12-1 0,1-8-2 0,-2-10 0 16,2-6-2-16,3-10-4 0,-1-4 1 15,8-3 0-15,2-2 4 0,1-1 7 0,4 0-10 16,7 0 1-16,5 1-4 0,7 1-5 0,6-1 7 16,8 4 2-16,6-3-2 0,9 6-1 15,9 7-1-15,8 2-4 0,4 6-1 0,6 5-5 16,3 5-14-16,-1 4-17 0,1 5-38 0,0 3-55 15,-1 6-89-15,-4 1-265 0,-2 6-1245 0</inkml:trace>
  <inkml:trace contextRef="#ctx0" brushRef="#br0" timeOffset="76171.9365">11262 10153 2030 0,'-10'-16'314'0,"3"-3"-119"0,-3-2-14 15,6 10-47-15,3 8-33 0,-1 1-30 16,2 2-32-16,0 4-25 0,-1 5-10 0,-1 8 9 16,0 7 16-16,0 8 7 0,-3 7 10 0,2 6-1 15,0 3-6-15,-2 4 2 0,-1 4-7 0,-4 1-2 16,0 3-9-16,-4 4-9 0,-1 1-3 16,-4-3-6-16,-1-1 6 15,-2-6-2-15,2-5 0 0,2-5-1 0,6-9-3 0,3-12-3 0,6-10 0 16,-1-4 7-16,3-6 11 0,1-4 17 15,1-3 5-15,-1-8-11 0,1-3-3 0,1-8-17 16,0-10-3-16,-1-3 2 0,0-8-9 0,-2-3 0 16,0-5 0-16,0-6 0 0,1-8 1 15,2-7-2-15,1-5-2 0,4-4-7 0,5 1 4 16,4-5 0-16,2 3 0 0,6 2 2 0,3-1-5 16,3 0-1-16,6 1 0 0,3 0 7 0,1 7 0 15,1 8-1-15,0 8 1 0,-2 9 1 16,-2 4-1-16,1 9 1 0,-5 5 2 0,2 6-6 15,-4 4 2-15,-1 6 2 0,-7 3-6 0,-1 5 4 16,-5 5-2-16,-3 3-6 0,2 7 2 0,-6 5 1 16,-1 7 3-16,-3 5 1 0,-4 8 6 0,-4 0-1 15,-7 6-2-15,-1 2-1 0,-4 3-2 16,-7 3 3-16,-4 4 2 0,-4 2 1 0,-6 0 0 16,-3-1-6-16,2-4 3 0,-2-8 3 0,6-8 0 15,1-2 4-15,1-8-5 0,1 1-1 0,-3-3-1 16,0-3 0-16,-2 1 3 0,1-2-1 15,3 2 1-15,-1-2-5 0,0 4 3 0,-2 1 0 16,2 0 0-16,-1 1 5 0,1 2-5 0,2 1 0 16,1 1-2-16,8 1-5 0,6 2 5 0,5-2 2 15,4 1-1-15,5 1 4 0,6 1-5 16,5-1 0-16,12-2 2 0,8-2 0 16,13-2 2-16,11-5-2 0,14-3-1 0,12-7-2 0,6-3 4 15,5-1 0-15,-1-8 2 0,-3-2 0 0,-5-2-2 16,-4-2 1-16,-11-3-2 0,-6-3 4 15,-11-2-2-15,-9-2 0 0,-5 0 1 0,-8-1-6 16,-4-1 9-16,-7 3 1 0,-7-3 2 0,-6 2 4 16,-4 0-7-16,-3 4 0 0,-6-1-3 0,-4 2 1 15,-7 4-2-15,-3-1-1 0,-8 6-1 0,-3 1-3 16,-3 4 3-16,-2 4 4 0,-3 1-1 0,0 4 3 16,1 1-5-16,3 5-2 0,3-1 0 15,3 5 2-15,6 2-1 0,2-2 2 16,5 3-2-16,8 1-3 0,3 2 2 0,7 0 1 15,7 0 0-15,3 2 5 0,11-3-4 0,2 0-3 16,10-4 1-16,3 0 1 0,5-4 1 16,2-4-1-16,0-4 1 0,-6-5-4 0,-2 1 3 0,-6-8 1 15,-4 0 0-15,-4-3 3 0,-1-2-1 16,-5-2-1-16,1-1 0 0,-6-4 1 0,-1 1 3 16,-6-2 0-16,1-5 2 0,-4 0-5 0,-1-4-1 15,-4 2 2-15,0 0-2 0,-1 2 5 0,-3 0-4 16,-2 1-1-16,3 4-1 0,2 2-2 15,0 3 5-15,0 2 0 0,2 2 4 0,1 4-3 16,1 1-2-16,-1 3-3 0,2 3-5 0,0 1 3 16,1 5-3-16,-3 4 1 0,1 6 0 0,2 1 0 15,2 6 3-15,2 0 1 0,5 2 3 0,2-1-2 16,1 3-2-16,6-1 0 0,-1-3-1 16,4-2 3-16,0-3-1 0,1-1-2 0,0-8-3 15,4-1-3-15,-1-6 3 0,3-4 3 0,0-5-2 16,1-5 4-16,2-2-1 0,0-5-1 15,-2-4 3-15,-1-2-1 0,1-7 0 0,0-6 0 16,1-8-1-16,3-7-3 0,4-3 4 0,-1-6 3 16,1-3 1-16,-1-4 0 0,-1-5-2 0,0-1-1 15,0 3-1-15,-4 1 3 0,-5 3-2 16,-2 0 2-16,-8 2 0 0,-2 4-5 0,-4 7 5 0,-6 8 2 16,0 9 0-16,-4 7 8 0,-1 3-8 15,-3 6 0-15,2 6 0 0,-2 5-3 0,0 5 2 16,-1 5-6-16,-1 4 1 0,-8 9-4 0,-3 10 3 15,-8 5 4-15,0 10-2 0,3 5 8 16,3 5-10-16,1 7 0 0,5 4-2 0,-4 2-3 16,5 5 7-16,0 0-2 0,3 2 2 0,4 0-2 15,8-1-2-15,7-2 2 0,8-8-2 0,8-6-1 16,10-7-4-16,6-6-1 0,2-8-4 16,5-6 2-16,-2-9-1 0,-1-8-2 0,2-8 3 15,-4-9-5-15,4-3 5 0,-8-5 4 0,-3-5 1 16,-2-2 8-16,-4-5-1 0,-2 1 0 0,-5-3 2 15,-4-2-3-15,-2 4 5 0,-5-3 0 16,-4 0 3-16,-2 2-3 0,-4 1 0 0,-3 5 5 16,-1 3-3-16,-2 5 7 0,-3 0-1 0,1 4-4 15,0 2-1-15,2 6-4 0,-2 2-2 0,1 5-1 16,-4 4 0-16,-3 5 1 0,0 5-3 16,0 6 0-16,0 4-2 0,1 5 4 0,3 3-3 15,5 4 1-15,1 0 1 0,2 5-3 0,5 2 3 16,2 0 1-16,5 1 0 0,2-3 0 0,6-4-2 15,6-6-2-15,1-5-1 0,1-7 3 0,-2-7-3 16,1-5 3-16,-5-6 0 0,2-5-1 16,0-2 5-16,-4-7 2 0,-1-3 0 0,0-4 2 15,-4-3-2-15,-2 0 1 0,-3-4-1 0,-1-1 1 16,-2-1 1-16,-2-6-1 0,-2 3 1 16,-3 0-4-16,1 3 3 0,-2 3 2 0,1 5 1 15,-2 2 1-15,1 6-3 0,-1 2-2 0,0 4-5 16,0 3-2-16,-5 5-1 0,-1 3-2 15,-4 8 3-15,-2 6 3 0,0 5 0 0,-1 3 0 16,4 4 0-16,5-2 1 0,2-2-1 0,4 1-2 16,3-2-1-16,5-3 0 0,4 0 3 0,3-6 0 15,4-1 3-15,0-6-2 0,1-4 1 16,4-5 0-16,1-4 1 0,-2-3 1 0,2-7-1 16,0-3 1-16,-1-5 0 0,-3-1-1 0,-2-3 1 15,0-5 1-15,-3 0 0 0,-3-4-2 0,0-7 1 16,1 1-2-16,-5-5 1 0,-3-1 3 0,-3 0-3 15,-4 1 0-15,-1 4-2 0,-8 0-1 0,-1 5 2 16,-4 1 1-16,-4 4 0 0,-4 3-6 16,-4 4-2-16,2 5-5 0,-7 0-12 0,-3 4-11 15,-1 1-23-15,0 4-33 0,-1-2-45 0,-4 2-61 16,-2 2-126-16,-2-1-399 0,-3-2-914 0</inkml:trace>
  <inkml:trace contextRef="#ctx0" brushRef="#br0" timeOffset="76455.0908">12705 9871 1508 0,'-20'-11'663'16,"-3"-2"-394"-16,-2-2-14 0,12 5-36 0,7 3-37 15,2 0-33-15,3 1-35 0,2 0-36 16,3 2-27-16,4-3-22 0,3 1-11 0,11 0-8 0,8-3-4 16,12 2 1-16,9 0-3 0,8 0 1 0,2 0 2 15,1 4 1-15,-3-1 0 0,-2 1-1 16,-6 2-6-16,-6 0 0 0,-7-1 2 0,-9 2 0 15,-4 0 2-15,-6 0 1 0,-4 0-4 0,-7 0 1 16,-2 0 3-16,-4 0 3 0,-2 0 5 16,0 0-4-16,0 0-4 0,0 0-3 0,-1 0-1 15,1 0 0-15,0 0-3 0,0 0 1 0,0 2-6 16,0 0 0-16,0 1-3 0,0 2-11 16,0 4-17-16,1 1-34 0,-1 0-54 0,1 5-92 15,3 0-225-15,-1 2-1237 0</inkml:trace>
  <inkml:trace contextRef="#ctx0" brushRef="#br0" timeOffset="77447.7795">15042 10343 1007 0,'-7'-8'452'0,"-1"1"-40"15,-1-2-117-15,4 1-28 0,2 3-34 16,-1 0-48-16,2 2-43 0,1 1-35 0,-1 2-26 0,2 0-17 16,-1 0-19-16,1 1-16 0,0 0-11 15,-3-1-6-15,2 3 3 0,0 0 3 16,1-1 2-16,-1 2 2 0,0-3-3 0,0 2-1 0,1-2-1 15,1 2 7-15,0-3 2 0,0 0 4 16,-1 0 2-16,1 0-3 0,3 0 8 0,0 0 0 16,4 0-1-16,6 0-7 0,8 0-8 0,7 1-5 15,6-1-4-15,3 2-1 0,6 0 0 0,1-1-6 16,5 1 0-16,0 0-2 0,-1-2 3 16,0 1 3-16,-2 0-1 0,1 0 2 0,2-1-7 15,-6 2 1-15,-2-2-3 0,-5 1 4 0,-6-1-1 16,-7 0-1-16,-5-1 2 0,-3-2-2 0,-7 2 5 15,-6 0 3-15,-1 1 5 0,-1 0 2 0,2-3-4 16,-6-1 0-16,2 2-7 0,0-2 3 0,-1-1-3 16,-1 0-3-1,-3-1 2-15,2 1-7 0,-3-1 2 0,-1 1 0 0,4 2 0 16,-2 1 0-16,2-2-9 0,-2 4-8 0,0 1-12 0,-3 3-12 16,-1 3-17-16,-6 3-27 0,2 2-36 15,-5 4-67-15,-1 0-100 0,0 2-289 0,0 4-1120 16</inkml:trace>
  <inkml:trace contextRef="#ctx0" brushRef="#br0" timeOffset="77900.6166">15035 10735 2125 0,'-12'0'185'0,"-6"0"-14"0,-2 0-4 16,1 1 4-16,7 0-2 0,-2-1-24 0,0 1-41 15,1 0-32-15,0 2-19 0,-2 1-9 0,4 0-12 16,1-1-7-16,0 0-5 0,6 2-8 16,-2-1 2-16,4 1 0 0,1-1 0 0,1-2 0 15,-1 1-2-15,2-1 2 0,-1 1 1 0,1 0 5 16,1 1 5-16,4-1 4 0,-2 0 1 0,6-1-2 16,5 0 3-16,1 0-1 0,11-1-1 0,4-1-3 15,7-1-7-15,5-1-8 0,5 1-2 16,2 1 0-16,3-2-3 0,1 0 2 0,3-1 0 15,0-1-3-15,1 0 4 0,2 0 0 0,-1 2-1 16,0-1 3-16,-3 0-6 16,-4-1-3-16,-3 0-3 0,-1 2 2 0,-12 2 0 0,-2-2 2 15,-9 1 1-15,-10 1-4 0,-7-2 4 0,-3 2 1 16,-3 0 2-16,-2 0 4 0,-2 0-3 0,1 0 1 16,1 2 0-16,-4-2-1 0,2 0 1 15,0 0-1-15,-7-3-2 0,1 2-5 0,2-1 2 0,-8 0-2 16,4 1 1-16,0-1 3 0,2-1-5 15,-5 1-1-15,7 0 0 0,-2 1-2 0,-1 1-1 16,1-2-6-16,3 2-8 0,-2-1-23 0,-1 1-16 16,3 4-32-16,-2 0-38 0,3 2-70 0,-2 2-176 15,6 2-760-15,2-4-586 0</inkml:trace>
  <inkml:trace contextRef="#ctx0" brushRef="#br0" timeOffset="78980.6736">17441 10869 1 0,'-11'-1'25'15,"-6"-1"400"-15,-2-2-53 0,4 0-33 16,1 3-17-16,-2-1-47 0,0 0-36 0,2 0-37 0,-1 0-25 16,2-1-18-16,3 0-20 0,-1 1-25 15,1-2-22-15,3 2-15 0,2 0-17 0,-3 1-6 16,4 0-2-16,-3 0-6 0,3 1 2 0,-1-1-8 16,3 1-5-16,1 0-4 0,-1 0-6 0,0 0-3 15,2 0-5-15,0 1 1 0,2-1-9 16,-2 1 1-16,1-1 0 0,-1 0-3 0,1-1 6 15,0 2-1-15,-1-1 0 0,1 0-1 0,0 1 0 16,-1-1-1-16,1 1 0 16,4 1 3-16,-1-1 2 0,5 2-2 0,0-1 3 0,1 0-7 15,6-1 0-15,0 1 2 0,5-2-2 0,6 1 0 16,3 1-2-16,3-1-1 0,0-1-1 0,7 0 1 16,2-1-1-16,5 1 2 0,4-2 2 0,-1 1-4 15,2-1 6-15,1 0-4 0,4 1-1 16,1-3 4-16,3 3-6 0,6 0 3 0,3 1 0 15,1 0 1-15,7 0-2 0,2 0 4 0,0 1-2 16,4 0-3-16,1-1 5 0,0 2-6 0,7 0 4 16,4-1 2-16,0 1-6 0,2 0 1 15,-2-2 0-15,3 0-1 0,-2 1 4 0,0 1 0 16,7-1 0-16,0 0-1 0,4 0 3 0,1 0-2 16,3 1 0-16,1 1 0 0,4 3-7 0,8-3 5 15,0 0-1-15,5 1-4 0,-2-2 3 0,1 1 0 16,5 2 0-16,5 0 1 0,0-2 4 15,3 1-3-15,1-1-3 0,0 1 4 0,1 0-6 0,3 3 4 16,0-4-2-16,-2 3 0 0,1-3 5 16,1 2-3-16,3 2 2 0,-1-1-4 0,0 2 1 15,2 0-2-15,2-2-2 0,1 1 6 16,-2 2-7-16,0-4 3 0,-3 2 1 16,-4-1-4-16,3-2 8 0,-4 3-1 0,0-1 0 0,-5 0 0 15,-2 1-6-15,-3-2 4 0,-5-1-2 16,-4-1 2-16,-8 1 0 0,-7-3-3 0,-12 1 1 0,-2-2 1 15,-9 0 1-15,-7 0 2 0,-7-2 1 16,-10 1-2-16,-10 1-2 0,-12-4 5 0,-10 1-1 16,-8 0 5-16,-8 0 1 0,-6-1-12 15,-2 1-1-15,-3 0 0 0,-2-2 0 0,-1 2 0 16,0 2 0-16,-1-2 0 0,2 3 0 0,-2-4 0 16,0 1 0-16,0 0 0 0,0 1 0 0,0-1 0 15,-2 0 0-15,2 0 0 0,0-1 0 0,0 2 0 16,0 0 0-16,-1-1 0 0,1 2 0 15,0-3 0-15,0 1 0 0,0 0 0 0,-1-1 0 16,1 1 0-16,0 0 0 0,0 0 0 0,0 2 0 16,0-1 0-16,0 1 0 0,1-1 0 0,-1 2 0 15,0 0 0-15,0 0 0 0,0-2 0 16,0 1 0-16,0 1 0 0,0-2 0 0,0 2 0 0,-1 0 0 16,1 0 0-16,0 0 0 0,-1 0 0 15,1 2 0-15,0-2 0 0,0 0-11 16,0 0-64-16,-1 0-19 0,-2 5-42 0,0 2-87 0,-5 2-292 15,1 2-1282-15</inkml:trace>
  <inkml:trace contextRef="#ctx0" brushRef="#br0" timeOffset="81410.4142">17903 9320 669 0,'-7'-3'217'0,"-5"-2"9"16,-2 0-21-16,2 2 10 0,3 0 2 0,-1 1-29 16,1 1-39-16,1 0-28 0,0 1-21 15,2 1-12-15,3 0-24 0,1-1-20 0,2 1-4 16,2 2 0-16,0-3 31 0,0 1 31 0,6 0 15 15,3-1 1-15,7 0-21 0,11-1-25 0,10-2-19 16,9 1-12-16,12 0-9 0,8-1-7 0,5 2-3 16,0 0-5-16,7-1 0 15,-2 1-2-15,4 1-2 0,2-2 2 0,-2 0-1 0,3 2-2 16,0 2-1-16,-5 0 0 0,-6-1 0 0,-5 1 1 16,-7-2-2-16,-7 1-4 0,-11-1-2 0,-8 0 1 15,-8 0-1-15,-7-1 4 0,-6-1 0 16,-7 2 1-16,-5 0 7 0,-3 2 4 0,-1-2 4 15,-1 0-1-15,0-2-7 0,-3 2-10 0,-3-1-6 16,-3 0-2-16,-4 0-5 0,-3-1 1 0,0 4-9 16,-2-1-14-16,-2 1-22 0,-1 3-42 0,-2-1-59 15,-1 1-99-15,-4 1-241 0,1-1-1149 16</inkml:trace>
  <inkml:trace contextRef="#ctx0" brushRef="#br0" timeOffset="81694.974">18357 9415 1798 0,'-3'-3'448'0,"-3"-3"-228"15,3 3-33-15,3 1-39 0,1 4-23 0,-1-1-27 16,0 0-33-16,1 6-28 0,-1 0-4 0,1 6 8 16,-1 4 7-16,3 5 10 0,1 4-5 0,-1 5-8 15,2 3-3-15,1 5-12 0,1-1 2 0,-1 2-2 16,0 3-4-16,3-2-2 0,-1 3-6 15,1-2 1-15,-1-1-3 0,0-1 4 0,1-3-8 16,-3-1-3-16,0-1-3 16,-1 0-5-16,-2-1 8 0,4-4 1 0,-5 0 0 15,0-4-1-15,0 1-4 0,-1-4 1 0,-1-4-3 0,0 1 1 16,2-3-4-16,-2-2-11 0,1-3-9 0,0-2-29 16,1 0-32-16,1-5-51 0,0-1-88 0,4-4-199 15,5-4-771-15,3-5-432 0</inkml:trace>
  <inkml:trace contextRef="#ctx0" brushRef="#br0" timeOffset="82018.7547">19024 9837 2035 0,'-3'-9'386'0,"-2"-2"-163"0,-1-1-72 16,1 8-46-16,0 4-24 0,-3 5-13 0,-4 5-8 15,-7 6 3-15,-4 7 0 0,-7 4-4 16,0 2-6-16,0 2-11 0,1 0-2 0,3 2-11 15,6 0-7-15,4 1-7 0,6 3-5 0,6-1 3 16,5-1 1-16,9-3 1 0,6-5-2 0,5-4 1 16,5-3 0-16,4-5 2 0,2-5 1 15,4-4-2-15,-2-6-2 0,0-4-1 16,-3-3 0-16,-4-3 1 0,-2-7 3 0,-3-1 1 16,-4-5-3-16,-3-4-1 0,-4-1-3 0,-1-3-4 0,-5-1 4 15,-5-2-3-15,-4 0-6 0,-4 0 0 16,-4 1-5-16,0 0 5 0,-8 1 2 0,3-1 1 0,-2 0-4 15,-4 3-3-15,2 1 0 0,-3 0-2 16,-2 5 1-16,3 2-9 0,-3 4-13 0,2 0-18 16,2 4-33-16,3 2-47 0,5 1-82 0,5 4-247 15,11-2-1244-15</inkml:trace>
  <inkml:trace contextRef="#ctx0" brushRef="#br0" timeOffset="82274.4752">19883 9174 2737 0,'-6'-10'145'16,"2"1"8"-16,-1-1-30 0,2 8-18 0,3 2-22 15,-1 1-31-15,0 5-26 0,-4 1-19 16,-1 11 6-16,-4 5 8 0,1 8 5 0,4 8 10 16,0 5-6-16,4 9-1 0,2 2-2 0,0 6-4 15,3 0 1-15,1 2-5 0,0 0-2 16,-1 0-5-16,-1 0-1 0,0-3 1 0,-1-3-2 15,-4-3 5-15,-1-4-3 0,-1 0-7 0,-5-3-3 16,0-1-5-16,-5-1 0 0,2-2-4 16,-4-6-12-16,2-2-31 0,0-3-43 0,2-3-61 15,-1-5-123-15,1-3-363 0,1-9-1052 0</inkml:trace>
  <inkml:trace contextRef="#ctx0" brushRef="#br0" timeOffset="82678.8272">19823 9953 2148 0,'1'-2'184'0,"-1"0"-71"15,4 0-64-15,0 5-29 0,2 0 8 16,3 4 17-16,4-2 5 0,1 4 2 0,7 2 0 16,8-2-8-16,1 0-11 0,2-1-7 0,2-2-6 15,1-1 1-15,-3-3 0 0,2-3 0 16,-6-1 0-16,1-3-2 0,-2-1 0 0,-3-4 0 15,-2 0 2-15,-4-2 2 0,1-1 3 0,-7-1 3 0,-2-2 0 16,0-2 6-16,-5 1 2 0,-3 0-1 16,0-1-2-16,-5 0-6 0,-1 2-3 0,-2 1-3 15,-2 1 4-15,-1 4 0 0,-1 0-5 16,-7 4-3-16,3 1-7 0,-6 4-1 0,-4 4 1 16,-1 2-1-16,-4 2 2 0,-1 3-5 0,3 5-2 15,1 3-1-15,4 2-1 0,3 6-1 0,3-1 1 16,6 2 1-16,4 0-2 0,2 3 2 0,5-1 1 15,3 1-3-15,2-3 7 0,3 0-2 16,7-4-1-16,3-2-2 0,2-3 0 0,1-2-6 16,3-5-6-16,1 0-7 0,3-6-28 0,1-2-28 15,2-3-36-15,-1-4-41 0,0-3-45 16,2-2-51-16,-1-3-82 0,0-4-83 0,-1-3-322 16,-1 0-300-16</inkml:trace>
  <inkml:trace contextRef="#ctx0" brushRef="#br0" timeOffset="84143.8078">20586 9962 1 0,'5'-15'432'0,"-1"-4"177"0,0-4-140 0,-2 4-94 15,0 4-59-15,-1 0-45 0,0 3-51 0,-1 0-48 16,2 2-46-16,3 4-36 0,-3 0-29 16,7 4-19-16,-4 1-17 0,3 2-7 0,3 2-4 15,7 4-5-15,-1 4 4 0,2 3 0 0,2 3 1 16,0 4-1-16,2 0-1 0,-2 3-1 0,2 3-3 16,0 2 1-16,-3 0-1 0,-4-2-3 15,-2 1 0-15,-6-2-3 16,1 0 0-16,-7-1 3 0,0-1-1 0,-2-4 0 0,-2-2-2 15,0-3-2-15,0-6 1 0,-3-3 3 0,0-1 7 16,-2-5 4-16,3 0 4 0,-4-4-5 0,-2-1 0 16,2-3 0-16,0-5-3 0,-3 0 0 0,1-4-4 15,2-1-2-15,2-1-3 0,2-3 1 0,4 1-2 16,4-5-3-16,7 1 0 0,10-1-7 16,9 3-2-16,11 1 2 0,11 4 1 0,8 2 0 15,10 2-4-15,2 5-2 0,7 3 0 0,-3 2 4 16,1 1 7-16,-7 1-1 0,-6-2 2 0,-3 1-3 15,-7-1 3-15,-8-1 3 0,-5 1-1 16,-3 0 6-16,-9 0 0 0,-5-1 4 0,-4-1 7 16,-5-1 8-16,-7 2 4 0,-1-2 6 0,-6-1-3 15,-1-1-9-15,-3 0-5 0,-4-1-9 16,-3 4-2-16,-4-1 1 0,-4 0-4 0,-5 1-2 0,-5 2-1 16,-3 3-2-16,-7 2 4 0,-3 2 1 0,0 4 4 15,-2 2-3-15,-1 2 1 0,3 6-3 16,5-1-3-16,4 4 3 0,4 1-6 0,6 0 2 15,4 2 0-15,9 0-3 0,7 0 3 0,4-2 3 16,6-1 0-16,7-1-1 0,6-2 2 16,3-3-3-16,7 0 0 0,1-5 3 15,6 1-4-15,-4-6 2 0,-2-4 0 0,-2-3 0 0,-2-2 3 16,-8-4 3-16,1 0 1 0,-1-4 0 0,-5-5 0 16,1 2-3-16,-6-4-1 0,0 1 2 15,1-2-3-15,-3-1 3 0,-4-1-2 16,2 2-2-16,-3 0 2 0,3 1-1 0,-3 0 1 0,-3 2 1 15,0 0-2-15,-2 3-2 0,-3 3 1 16,1 1 0-16,1 2-2 0,-3 2 4 0,3 1-3 16,-2 2-4-16,3 3 3 0,-2 1-4 0,-3 4-1 15,-1 2 3-15,2 3-2 0,-7 4 0 0,1 4 1 16,1 1 0-16,0 4-1 0,1 1 5 16,0 3-1-16,-1-1-2 0,2 0 3 0,1-1-1 0,4 0 0 15,0-2 3-15,-1-1-3 0,5-3-3 0,0 0-1 16,5-3 1-16,0-2 1 0,3 2 4 15,2-2 1-15,3-1-3 0,7 0 3 0,0-1-2 16,2-3-2-16,1-3 3 0,2 0-4 0,1-3 1 16,-1-2-3-16,1-1 0 15,0-1 2-15,-2-3 2 0,1-1 2 0,-3-3-1 16,-1 1 1-16,0 0-4 0,2-2 1 0,-2 0 4 0,-4-3-3 16,-1-1 1-16,-4-1-1 0,0 2-2 15,-2-4 3-15,0 2 0 0,1 2 2 0,-1-2-4 16,1 3 3-16,0-2-3 0,-1 2-2 0,4 2 3 15,-3 0-5-15,-1 1 3 0,1 0 0 16,2 1 0-16,-3 2 0 0,2 0 4 0,-2 1-1 16,4 1-3-16,-2 0 1 0,0 2-7 0,1 1-1 15,-4 2 7-15,0 4-7 0,0-2 4 0,0 2 2 16,0 3-5-16,-3 0 9 0,2 4-3 0,1 1 2 16,-6 0 1-16,3 0-2 0,-4 1-1 15,4 2-2-15,-4 1 5 0,0 1-7 0,-1-1 7 0,1-1 2 16,-2 1-5-16,0-3 5 0,0 1-2 15,0 2 0-15,-2-5 0 0,2 3-2 0,-1-5 0 16,1 0-1-16,0-3 0 0,0-4 0 0,0-1 2 16,0-1 2-16,0-1-5 0,0-1 8 0,0 1-3 15,3-2-1-15,-1 0 0 0,2-3-4 16,-1-2 0-16,3 1-1 0,-2 0 2 0,3-4-4 16,-2 2 1-16,4-1 1 0,-1-2-5 15,1 1 7-15,0-1-5 0,1 1-1 0,-2 2 4 16,-2-1-7-16,4 1 2 0,-1-1 0 0,3 0 1 15,4 1 1-15,-3-2 2 0,7 3 1 0,0 0-7 16,2 2 3-16,7-1-3 0,3 3 0 0,4-1 11 16,-9 2-4-16,-2 0 4 0,-5 2 2 15,-7-1-4-15,3-1 3 0,-5 2 1 0,-1 2 2 16,-1-1-2-16,-4 1 0 0,2 1-3 0,0 2 0 16,-2 2 1-16,1 1-3 0,-1 3 3 0,1 3 0 15,-2 2-2-15,4-3 4 0,-6 1-1 0,-1 0 0 16,-1-1 0-16,0 2 0 0,0-2-1 15,2 1-2-15,2-1 5 0,-1-2-4 0,-1-2 2 16,5 2 4-16,-1-4-4 0,0-2 8 16,3 1-3-16,2 1 0 0,0 0 1 0,1-4 0 0,6 1-1 15,-6-3-2-15,3-2 3 0,0-1-7 16,3-2 2-16,1 0-1 0,3 0-7 0,1-3 4 16,1 0-8-16,0-1-4 0,-2-2-2 0,6 2-10 15,-1-1 1-15,1-2-13 0,6 3-6 16,-3-5-8-16,-2 3 0 0,-1-2 14 0,-1 0 5 15,-1-1 14-15,-2 1 2 0,-4-2 1 0,-1 0 7 16,-5 1 0-16,1 2 5 0,-2-2 2 0,-4 3 2 16,-4-3 2-16,1 4 1 0,-5-1 2 15,0 0-2-15,-1 1 5 0,-1 3-3 0,1-1 1 16,-2 0 3-16,0 0-5 0,-2 1 1 0,3 1-3 16,-1 0 0-16,0 0 2 0,-3 1 1 0,4 1-1 15,0 0-2-15,0 3 0 0,0-2-2 16,0 1 1-16,0 0 1 0,1 1-5 0,-4-1-1 15,3 1-1-15,0 1-2 0,0-2 2 0,-3 3 2 16,-1-1 1-16,4 1-4 0,-1 2 2 0,0-2-7 16,-2 2-20-16,3 0-48 0,0 1-101 15,0 0-185-15,2 0-588 0,-1 0-606 0</inkml:trace>
  <inkml:trace contextRef="#ctx0" brushRef="#br0" timeOffset="84644.3409">23669 9902 1137 0,'-6'-3'380'0,"2"-2"-77"0,-2-3-53 0,1 1-18 16,-1 2-30-16,-3-2-34 0,4 2-43 0,-3-1-37 16,0 3-34-16,-2 1-17 0,0 2-6 0,-2 2 1 15,-5 1 4-15,3 4 0 0,-5 0 1 16,0 2-4-16,0 5-3 0,2-2 0 0,-7 5-4 15,4 3-2-15,-2 1-8 0,0 3-2 0,0 2-2 16,1 3-2-16,2-2 2 0,7 1-4 0,5-4-4 16,4-1 2-16,3-2-3 0,2-3 5 15,3 0 3-15,5-2 2 0,9-2 3 0,1-2-4 16,8-3 6-16,4-1-4 0,0-3 2 0,8-1 0 0,-1-2-7 16,1-4 1-16,0 0-3 0,1-7 2 15,-3 2 0-15,-3-4 1 0,3-1 2 0,-4-5-3 16,1-4 0-16,-1 0-5 0,-2-2 5 15,-3-2 0-15,-6 0-2 0,-2-1 3 0,-3 2-6 16,-8 0 1-16,1 5 2 0,-5 1-1 0,-6 0 0 16,0 4-2-16,-5 3 0 0,2-1-3 15,-6 5 3-15,0 1-2 0,-1 1-4 0,-4 4 3 16,-5 3-6-16,-2 2 4 0,-5 5 3 0,3 3-3 16,3 1 3-16,-1 5-3 0,2-1 0 0,7 3 2 15,-5-1 1-15,7 3 0 0,4 0-1 0,0 1 3 16,4 0-6-16,4-1 2 0,3 1 4 15,1-2-2-15,4-2 3 0,7-1-6 0,-4 0 0 16,9 1-1-16,5 0 0 0,2 0-9 0,1-4-32 16,-1 2-42-16,-3-6-124 0,3 2-399 15,-1-7-1119-15</inkml:trace>
  <inkml:trace contextRef="#ctx0" brushRef="#br0" timeOffset="87008.8724">25256 9580 2421 0,'0'-2'93'0,"0"-4"-18"0,0 5-44 15,-1 4-29-15,1 4 6 0,-3 4 29 0,-1 5 22 16,-2 5 14-16,-5 7 10 0,1 3-6 15,-3 9-7-15,-2 3-7 0,-5 5-10 0,1 3-8 16,-5 2-9-16,0-1-8 0,-3 3-11 0,0 0-1 16,1-2-4-16,4-5-5 0,5-6 2 15,4-13-9-15,8-7 1 0,0-5 1 0,4-8 1 16,0-3 5-16,1-2 9 0,-2-4 20 0,4 0 7 16,-2-5 9-16,2-2-8 0,1-8-19 0,2-5-3 15,3-8-14-15,-4-2-4 0,5-7-1 0,-4-5-3 16,0-3 1-16,0-3 0 0,-1-3 2 15,-1-1-7-15,2-8 4 0,0-3 1 0,-2 0 1 16,1-4 4-16,-1 4-7 0,3 2-1 0,1 1-3 16,3 4-1-16,5 3 3 0,5 2-4 0,4 1 5 15,7 7-5-15,5 1 0 0,5 3 3 0,2 7-3 16,4 2 4-16,2 5-3 0,0 4-2 0,0 5-1 16,-3 5 1-16,-3 3 3 0,-5 5 2 15,-5 3 0-15,-5 6-5 0,-5 2-1 16,-5 4-1-16,-3 6 1 0,-3 2 4 0,-3 3 1 0,-4 2-1 15,-4 2 1-15,-6 3 0 0,-2-1 4 16,-8 6 1-16,-6 1 1 0,-4 2-1 0,-9 4-4 16,-1-2 2-16,-3 2-3 0,-3-4 6 0,1-1-3 15,0-3 0-15,2-5 2 0,2-3-7 0,6-4 7 16,1-2 2-16,8-3 3 0,-1-2-6 16,2 0-1-16,2-2 0 0,6 0-3 0,2-1 7 15,0 1-4-15,2 2-3 0,4-1 0 0,0 3-1 16,1 2 2-16,5 2 3 0,2-2 2 15,3 4 1-15,7-3-5 0,3 1 0 0,8 0-2 16,3-1 1-16,7 0 2 0,8 0-3 0,4-2 0 16,7-1-1-16,4 0 4 0,-3-6 3 0,5-3 0 15,-5-3 4-15,-3-2-5 0,-1-4-1 0,-6-2 1 16,0-5-1-16,-5 0 4 0,-3-4 0 0,-2-2 3 16,-5-4-6-16,-4-1 5 0,-4-2 2 0,-2-3 0 15,-1 0 4-15,-3-1-6 0,-5-2-3 16,1-2-2-16,-6 2 1 0,-2 0 2 0,-4 5 1 15,-2 0-2-15,-3 4-2 0,-2 4-2 0,-3 2 1 16,-3 4 1-16,-4 1 4 0,-5 3-4 16,-6 4-6-16,-7 5 2 0,-2 4-3 0,-6 2 5 15,0 7 1-15,3 1 0 0,3 1-2 16,6 4 0-16,5 1 1 0,8 1-1 0,6 4 3 16,7-2-4-16,5 4-2 0,5-3-1 0,7 0 0 15,11-1 5-15,2-3 3 0,8-2 2 16,7-5-3-16,2-1-1 0,3-6 3 0,-1-3-2 0,-2-5 6 15,-2-4-3-15,-2-4 0 0,-2-3-1 16,-1-3-4-16,-5-4 7 0,-1-3 2 0,-3-4 3 16,-4-2-4-16,0-3-2 0,-5 0-1 0,-2-3-3 15,-3-2 6-15,-2-1-4 0,-5-4-3 0,-2 2-1 16,-4 3-3-16,-3 2 5 0,0 6 0 0,-3 1 2 16,-1 3-1-16,-2 1-4 0,0 3 1 15,-1 0-2-15,2 6 2 0,-1 2 0 0,3 0-2 16,-1 5-2-16,1 1-4 0,2 4 1 15,-3 2 3-15,0 5 0 0,-2 0 5 0,-2 6-4 0,4 4 0 16,-2 0 1-16,2 2 1 0,1 3 1 16,1 0-1-16,1 4 1 0,0 1-5 0,2 2 5 15,-1-1 0-15,3 0 0 0,0-1 3 0,2-3-4 16,2-2 0-16,0-2-3 0,1 0 3 16,4-5 1-16,-2 1 0 0,4-2 4 0,0-5-6 15,-1 1 3-15,3-4 2 0,-2-1 1 0,2 0 3 16,-1-3-3-16,1 0-2 0,-2-2-1 0,2-1 1 15,-2-1 3-15,1-1 1 0,-2-1 2 16,1-2-3-16,-2 1-2 0,1-1 2 0,-2 0-2 16,-2 1 6-16,1-3-3 0,0 2-3 0,0-1-1 15,-2-2-4-15,1 3 5 0,0-2 1 0,0 1-1 16,-1-4 1-16,4 1-2 0,0 0 0 16,0-4 0-16,0 4 4 0,1-4-5 0,-2 2-1 15,2-1-2-15,0-2-2 0,1 3 4 0,-1 0 2 16,3 1 0-16,-3-1-2 0,1 2 0 0,0 1 0 15,-2 1-1-15,4 1 4 0,-4-1-3 0,1 2-1 16,0-2 0-16,-3 1-3 0,0 4 4 0,3-3 2 16,-3 1 0-16,-1 1-4 0,1 1 0 15,-1 0 0-15,4 1-3 16,-4 0 7-16,1 0-3 0,2 0-2 0,-1 1 1 0,-1 0-3 0,3 3 2 16,-1-1 2-16,0 2 2 0,1 1-1 15,0 1-2-15,2 1-1 0,-1 3 1 0,-1 2 2 16,-1 1 0-16,2 0 0 0,-1 1 0 0,0 0-4 15,-2 0 3-15,-1 2 1 0,1-1 0 0,-5 2 3 16,4-1-2-16,-3 0-3 0,-1 0-1 16,2-1 3-16,-3-3-1 0,0-1 2 0,2-2 0 15,-2-2-3-15,0-1 0 0,-1-1 4 0,2-3-1 16,-4-1 2-16,2-2-3 0,0 0 0 0,0 0 0 16,0-2 1-16,2 1 3 0,-2-1 0 15,0-5 0-15,1-1-3 0,-1 0-1 0,0-5-1 16,1 1-1-16,0-1 0 0,1-3-2 0,1-1-3 0,2 0-3 15,1 1 0-15,5-1-2 0,-3-1 1 16,6 4 0-16,1 0-3 0,5 0 2 16,1 3 1-16,4 0 0 0,5 2 7 0,4-3-2 15,4 4 1-15,8-2-1 0,8 2 0 0,-1 0 5 16,2-1 1-16,-1 0 4 0,-5-5-2 16,-1 1-1-16,-1-3-1 0,-6 2-2 0,-5 0 2 15,-2 1-1-15,-7 1 1 0,1-3 1 0,-6 2 1 16,-4 0 4-16,-6 2 4 0,-3 1 3 0,-3 2 0 15,-3 1 1-15,-3 2-2 0,-3-1-2 0,-1 5-2 16,-3 0-5-16,-7 1-4 0,-2 1-1 0,-9 5-1 16,-4 4 7-16,1 0 2 0,-4 6-2 15,3 1 0-15,0 3-4 0,2 5-2 0,3 3 0 16,3 4 2-16,2 4-2 0,7-1 0 0,3 3 1 16,3 0-3-16,8 4 2 0,3 0 3 15,4 2 0-15,2 0 3 0,4-3-1 0,0 2-5 0,1-1-1 16,0 0 2-16,-1 0-3 0,0 0 4 15,-1-2-1-15,-4-3-2 0,-5-2 5 0,-1-1-5 16,-6-5 0-16,-1-4-1 0,-2-7-5 0,-3-5-1 16,0-5 0-16,0-3 4 0,-3-5 0 15,-1-4 6-15,-1-3 2 0,0-6-3 0,-2-1 7 16,4-4-4-16,-1-3 0 0,3-3 2 0,4-2-4 16,3-2-1-16,4 0-4 0,6-4 3 0,6-1-5 15,4-2 4-15,8-2 0 0,9-1-5 16,6 1 1-16,9-3-4 0,7-1-1 0,9 2 3 15,6-2 2-15,3 0 1 0,4 3 1 0,-6 3 2 16,-2 4 1-16,-5 2 3 0,-8 1 4 0,-5 2-2 16,-9 0 4-16,-8 4 2 0,1 1 3 15,-6 1 10-15,-2 4 1 0,-10 4 5 0,-6 0 0 16,-5 4-1-16,-6 1-3 0,-2 4-5 0,-2 1-6 16,-5 3-9-16,-5 2-3 0,-7 5-3 15,-12 2 1-15,-8 8 4 0,-5 2-4 0,-4 6 0 16,1 3 0-16,1 7-3 0,0 1 3 0,9 2 2 0,5-1 1 15,11 0-2-15,10 2 1 0,8-3 0 16,11 3-2-16,11-2 5 0,9 0-5 0,13 0 6 16,13-4 2-16,5-4-3 0,7-3 5 15,3-4-5-15,3-3 1 0,-1-6 0 0,-5-6 4 16,-9-5-2-16,-6-5-2 0,-7-3 5 0,-7-3-6 16,-8-4 4-16,-2 0 0 0,-10-2-2 15,-2 1 10-15,-6 0-7 0,-5-1-1 0,-3 3-2 16,-2-2-8-16,-1 3-3 0,-5 3-3 0,-1 0-1 15,-5 3-8-15,-1 2-4 0,-5 2-9 0,-6 2-17 16,-1 2-19-16,-3 5-37 0,-2 0-69 0,-3 4-145 16,-5 0-731-16,-5 2-656 0</inkml:trace>
  <inkml:trace contextRef="#ctx0" brushRef="#br0" timeOffset="88070.8709">26071 10854 19 0,'-4'-4'362'0,"-1"-3"-30"0,-1-4-13 16,1 3-41-16,4 0-36 0,-2 0-48 0,1 1-31 15,-2 2-14-15,-1-2-11 0,2 2-9 0,0 1-17 16,1 0-17-16,-3 3-25 0,0 0-19 15,0 0-17-15,-2 3-10 0,0-2-2 0,-2 4-4 16,-1 1 4-16,1 2-2 0,-1 0 2 0,0 1 1 16,1 1-4-16,3-2-1 0,-1 1-7 0,3-1-4 15,0 0-3-15,2-1 0 0,1-2 1 16,1 2 3-16,1 1 2 0,3-3-1 0,2 1 2 16,0-2 2-16,-2 1 1 0,8 0 5 0,-2-1-3 15,0-2 1-15,2 0-4 0,1 0-1 0,-2-3-1 16,2 3-4-16,-1-1 2 0,-1 0-7 15,0 1-1-15,2-1 1 0,3 0-1 0,0 0 3 16,3 0-2-16,3 0 1 0,-2-1 0 16,4 0 0-16,1 0 1 0,-3 0-1 0,-1-1 0 15,-2 2-3-15,-1 0 1 0,-1 0-1 0,-1 0-3 16,-3 0 4-16,-4 0-1 0,-1 0 0 0,-3 2 0 16,-4-2-3-16,0-2 2 0,-1 4-2 0,-1-2 3 15,0 0-2-15,1 2-2 0,-3-2 3 0,1 0 0 16,-1 1 5-16,0-1 2 0,-4 1-1 15,0 0 0-15,-1-1-3 0,1 2-2 0,-4-1 1 16,2-1 0-16,-1 1-1 0,-1 1-5 16,2-1-6-16,0 1-8 0,-2 0-7 0,1-1-6 15,0 0-6-15,-1 0-2 0,0 2-11 0,1-2-2 0,-1 1-2 16,1 1 0-16,-3-1 9 0,0 2 3 16,-1-2 3-16,-3 1 0 0,-1 0-2 0,-2 2 2 15,1 1-1-15,-1-1-3 0,-4 2-7 0,-2 3-16 16,1-1-30-16,-2 2-48 0,1-1-61 15,2 4-83-15,0-3-109 0,3 0-98 0,2-2 20 0,4-4 309 16,5-2 167-16,1-1 0 0,5-4 0 16,-3 2 0-16,3-1 134 0,1-2 195 0,-2 1 26 15,4-2 3-15,0 2-24 0,0-2-37 0,1 2-32 16,0-2-32-16,1 0-35 0,0 1-29 0,0 0-37 16,2 0-31-16,3-1-18 0,3-1-14 15,3-1-7-15,4 0-3 0,6-1-4 0,7 1-2 16,7 0-3-16,9 0-1 0,8 1-5 0,9 2-5 15,10 0-6-15,9 3-7 0,13 3-1 0,9-1-5 16,11 2 6-16,8 0-2 0,7 1-5 16,9 1-1-16,9-1-5 0,4-2 0 0,0 0 0 15,1-1-1-15,-7-4-1 0,-3 1-6 0,-7-5 5 16,-11-1-3-16,-10 2 4 0,-11-1 2 16,-6 2-6-16,-9 3-2 0,-6-1 0 0,-5 2 3 15,-13 2 4-15,-6-2 5 0,-11-2-2 0,-17 2-1 16,-10-3 0-16,-9 2-2 0,-8 0 7 15,-2 0-3-15,-1 1 0 0,-1 0 0 0,-1-1-7 0,-1 1-2 16,0-2-1-16,-7 2-2 0,-2-3-1 16,-4 3-1-16,4-3-2 0,-1 2-3 0,2 0 2 15,2-1 4-15,1 1-3 0,3 1 2 0,-1 0-6 16,2 0-6-16,-1 1-1 0,3 1-11 16,-4 0-16-16,2 1-31 0,-4 0-35 0,2 2-56 0,-4 2-96 15,-3 0-260-15,1 0-1219 16</inkml:trace>
  <inkml:trace contextRef="#ctx0" brushRef="#br0" timeOffset="90995.1366">19199 11286 1589 0,'-3'-11'254'15,"0"0"26"-15,2-3-44 0,1 5-36 0,0 5-48 16,0 3-51-16,0 2-50 0,0 2-32 0,0 3-8 16,1 2 2-16,-1 7 15 0,0 5 10 0,-1 10 11 15,1 7 9-15,-3 4-5 0,-2 3-6 16,-1 2-6-16,0 2-7 0,-4 2-6 0,0 2-3 15,0 2-4-15,-4 2-7 0,4-2-2 0,-1 2-2 16,2-1-4-16,0-3 2 0,1-4-3 16,2 0-2-16,1-5 0 0,1-4-1 0,1-2 0 15,1-8 1-15,1-5 0 0,-1-7 0 0,2-4 3 16,-1-3-1-16,0-5 3 0,1-3 12 0,0-2 2 16,-1-3 5-16,-2-6-5 0,-3-4-11 15,0-8-6-15,0-8-2 0,-3-8 0 0,-1-3-1 16,-1-12 2-16,-1 2-3 0,0-7 1 0,2 0 0 0,-1-7-3 15,2 2 3-15,2-2-1 0,-1-3-1 16,2 4 2-16,-1 2 0 0,3-4 0 0,4 1-1 16,1 2-1-16,8 1 1 0,3 6-2 15,8 5 2-15,4 3-3 0,7 4-1 0,6 4 1 16,6 7-5-16,4 4 6 0,1 2 1 0,6 5-1 16,-1 5 3-16,-1 7-3 0,-8 11-1 0,-11 7-2 15,-5 7 0-15,-5 9 3 0,-3 3-1 16,-3 9 2-16,-4 2-2 0,-6 10 2 0,-6 2 0 0,-3 6 2 15,-6 0 0-15,-5 3-2 0,-6-3 1 16,-5-2-3-16,1-6 2 0,-2-6 1 0,0-5-2 16,-1-5 1-16,0-2-1 0,1-3 2 15,1-5 0-15,4-5 1 0,2-3 0 0,6-5-3 16,3-4 0-16,5-2 2 0,0-4 2 0,1-4-1 16,2-3 1-16,1-4-2 0,3-5-2 15,-1-1 1-15,5-4-1 0,2 0-1 0,5-4 2 0,6 0-3 16,3-2 1-16,6-2-2 0,3 2 1 15,3 1 2-15,3-3 2 0,2 0 0 0,-1 1-2 16,1 1 1-16,1 4-3 0,-1 4 2 0,-4 4 1 16,-3 7 0-16,-3 0 0 0,-3 5-2 0,-1 3 0 15,-2 4 3-15,-1 4-2 0,1 1 3 0,-4 5-2 16,1 1 0-16,-3 6 0 0,-3 3-2 16,-1 2 3-16,-2 0-2 0,-2-1-1 0,-2 4 2 15,-3-1-3-15,-1 0 3 0,-1 0 0 0,-6 2 2 16,2 0-2-16,-4 0 0 0,0 0-4 15,-6 0-1-15,1 1-2 0,-6-4-11 0,2-1-2 16,1-3-6-16,-3 0 0 0,4-6 4 0,-1-3 1 16,5-3 4-16,-1-6 4 0,6-5 7 15,-2-3 2-15,3-1-1 0,2-7 0 0,1 1-10 16,3-8 2-16,2-2 2 0,3-1 0 0,1-5 8 16,5-1 0-16,2-5 1 0,4-1 2 0,3-2-2 15,-3 4-1-15,3 0-1 0,-1 5 3 16,2 3 2-16,0 1 4 0,-2 4 1 0,2 1 3 0,-4 3 4 15,1 4 2-15,-3 2 0 0,0 5-2 16,-5 0-7-16,2 5-2 0,-4 1-3 0,3 5 3 16,-1 4-4-16,-3 2 3 0,1 4 0 0,-3 0-2 15,0 4 5-15,-2 1-2 0,-3 2-1 16,2 1 3-16,-2 0-2 0,-3 2-1 0,2-3 0 16,-2 1-2-16,0 0-2 0,3-3 1 15,-1-4 0-15,1-3-1 0,2-5 7 0,1-4-4 16,2-4 1-16,-1 0 7 0,2-6-5 0,4-3 5 15,3-1 0-15,2-8-2 0,2 0 1 0,2-3 0 16,-1-3-1-16,-1-4-2 0,1 0 3 0,-1 0-4 16,-3-4 0-16,0 2 3 0,-6 0-4 0,1-2 2 15,-4 1-2-15,-1 2 0 0,-2 2 3 16,-5 1-1-16,-2 1 2 0,-5 1-3 0,1 3-2 16,-1 2-1-16,-4 2-3 0,-5 2 1 0,0 4-7 15,-7 4 3-15,-5 2-1 0,-4 2-3 16,-1 2 4-16,-3 2-6 0,4 2-7 0,-2 2-17 0,5 1-22 15,5 3-41-15,6 2-70 0,7 3-96 16,9 0-202-16,9 2-505 0,12-2-457 0</inkml:trace>
  <inkml:trace contextRef="#ctx0" brushRef="#br0" timeOffset="91805.8825">21326 11494 1490 0,'5'-10'338'0,"0"-5"-20"0,0-3-67 15,-1 5-41-15,-4 0-24 0,-2 3-41 16,-5-2-43-16,-1 5-30 0,-3 2-29 0,-1 2-12 16,-8 4-9-16,1 6-2 0,-8 2-1 0,-3 5 3 15,0 5 2-15,-4-2-2 0,2 4 0 16,-1 1-6-16,5 3-6 0,0 1-1 0,6 4-10 16,2 0 3-16,9 2-3 0,2 0 0 0,8 1 1 15,2 2 1-15,8-2 0 0,5-3-1 0,9-2 3 16,6-5-2-16,7-2-2 0,6-4 1 15,1-6-2-15,1-4-2 0,-2-6 1 0,-2-4-1 16,-1-7 3-16,-3 0 0 0,1-5 2 0,-4-2 0 16,-2-3 1-16,-1 0 0 0,-1-8 0 0,-7 0 2 15,2-1-5-15,-4-3 3 0,-4 0 0 0,-2 1-1 16,-4-1 6-16,-4-1-3 0,2 5 1 0,-8 1 0 16,-3 2 1-16,-2 3 1 0,-1 2-1 0,-1 1 3 15,-3 4-5-15,-1 0 5 0,-5 3-3 16,2 3-1-16,-4 5 5 0,-2 4-7 0,0 2 1 15,-5 7 0-15,-2 3-3 0,-1 7 0 16,1 1-1-16,2 2 0 0,4 1 2 0,8-1-2 16,-2 3 0-16,7 0-1 0,4 2 0 0,5 0 1 15,6 0 0-15,5 1 2 0,3-2-5 0,6-2 3 16,5-5 1-16,5 0 0 0,0-9-2 16,6 0 4-16,-3-8-1 0,3-2-1 0,-3-3 7 15,3-6-6-15,-5 1 2 0,-1-4 2 0,-2-1-4 16,-5-2 3-16,4-6-1 0,-3 0 3 0,0-5-1 15,-3 1 1-15,-1 0 0 0,0-2-3 16,-2 2 5-16,-2 3-5 0,-5 2 0 0,-2 5 2 0,-1 3-4 16,-1 1 1-16,-1 2 1 0,1 3 3 0,-2 1 0 15,-4 4-1-15,-1 1-4 0,-1 1-4 16,0 4 4-16,-2 2-2 0,1 6 0 0,-3 2 2 16,2 3-7-16,1 2 4 0,-1 1 0 0,2 0 1 15,1 1 4-15,1 3-4 16,0-1 1-16,4 1-3 0,-2 0 1 0,4-3-1 0,0-1-3 15,1-5 3-15,-2-5-6 0,1-5 6 16,1-3 0-16,1-5 0 0,1-6 6 0,4 0-3 16,2-5 4-16,1 0-4 0,3-3 0 15,3-3 0-15,0-1-1 0,-1-3 2 0,3-2-1 0,-2 0 0 16,4 0-1-16,1 1-2 0,2 0 4 16,1 3 0-16,1 4 0 0,1 1 1 0,0 5-1 15,-5 1 0-15,-2 4 2 0,0 4 2 0,3 4-1 16,2 6 0-16,5 6 0 0,-2 1-1 0,-6 1 2 15,-8 1 0-15,-10-2-1 0,-5 0-1 16,-5 3 0-16,-7-2 3 0,0 5-2 0,-7 0 4 16,-2 0-1-16,-4 1-2 0,-1-3 1 0,-4 2-4 15,-6-1 1-15,-6-2-3 0,1 0-3 0,-3-2-3 16,-1-2-16-16,6-1-20 0,1-6-49 16,3 0-95-16,2-2-270 0,7-1-1279 0</inkml:trace>
  <inkml:trace contextRef="#ctx0" brushRef="#br0" timeOffset="95820.9635">23614 11523 2289 0,'1'-8'165'15,"-1"-2"4"-15,3 2-49 0,-2 4-57 0,1 5-30 16,0 2-20-16,4 2-8 0,-1 7 1 16,5 4 8-16,0 5 8 0,5 6 4 0,-4 6 8 15,-1 2-2-15,-4 5-2 0,2 3-3 0,-2 2-7 16,-5 1-5-16,-2 2 0 0,-5 0-2 0,-2 1 0 15,3-5-1-15,-2-7-3 0,-1-8-3 16,4-6 3-16,-5-4 0 0,6-6 5 0,-4-3 7 16,5-6 14-16,-1-2 10 0,-2-5 4 0,1-4-2 15,-4-6-19-15,-1-6-11 0,0-6-8 0,-2-6-6 16,1-5 4-16,-1-4-3 0,0-6-2 0,2-2 5 16,0-5-4-16,4-4 0 0,-2-2-3 15,3-2-1-15,-1 0 0 0,5 0-1 16,0 2 4-16,2-3-4 0,5 3 1 0,2-2 1 0,3 5-4 15,6 2-1-15,5 4-3 0,7 5-3 0,7 5-1 16,-2 8 1-16,5 8 1 0,-1 4 1 16,3 3 4-16,-2 6-1 0,-1 4-1 0,-4 6-3 15,-1 5-2-15,-8 8-1 0,2 4 0 16,-5 7 3-16,-1 4 1 0,-2 4 3 0,-2 8 3 16,-7 1 2-16,-1 5 2 0,-5 4-2 0,-10 1 2 15,-5 4 0-15,-2 0 0 0,-7-3 4 0,-1-6-4 16,-1-10 2-16,-3-3 3 0,-3-7-3 0,-1-5 5 15,1-2-1-15,-4-4-1 0,1-4 4 0,3-3-1 16,-1-4 0-16,7-3 1 0,1-2 4 16,6-3-4-16,-2-3-1 0,3 1-2 0,1-5-3 15,2 4 2-15,2-2-2 0,1 1 0 0,5 2-3 16,2 2-3-16,0 1-5 0,1 1-10 16,4 3-6-16,-2 2-6 0,3 0 3 0,1 4 10 15,7 4 5-15,-2 7 8 0,1 1 1 0,2 3 0 16,1 0 2-16,3 0-1 0,2 6-1 15,1-2 0-15,5 1 0 0,-3 1 0 0,10-1 0 0,2-1 2 16,3 1 0-16,2 0 4 0,7-5-1 0,3-1 0 16,2-3 0-16,4-6-3 0,-2-3 2 15,2-3 1-15,-2-5 2 0,-1-4-7 0,0-2 2 16,-6-3 2-16,-1-4-3 0,-5 0 13 0,-2-4-5 16,-4-1 1-16,-8-3 5 0,-6-2-3 15,-3 1 5-15,-5-3-1 0,-5 0 0 0,-5-1-4 16,-3 0-1-16,-3 1 0 0,-4 4-3 0,-2-1 5 15,-2 7-5-15,-4 0-3 0,-2 0 1 0,-1 3-4 16,-7 4-1-16,-3 1 0 0,-5 5-1 0,-7 4 0 16,-6 4 3-16,-3 5 2 0,-9 3-4 15,4 1 5-15,0 8-4 0,2 1-1 0,5 1 1 16,11 2-7-16,7 0 3 0,12 1-4 16,9-1 0-16,9 0 5 0,9 2-3 0,7-1 4 15,8-4-1-15,10-3 1 0,6-3 1 0,7-8-1 16,3-2 0-16,0-5-8 0,-2-4 6 0,1-3 1 15,-3-4 3-15,-5-3 5 0,-4-2-3 0,-6-2 1 16,-4-2-1-16,-2-3 2 0,-5-3-1 0,-3 2 4 16,-4-2 4-16,-3-2-6 0,-4 0 3 15,-2 0-2-15,-5 0-3 0,-3 0 7 0,-3 5-5 16,-3 0 0-16,-2 4 0 0,-1 0-5 0,-1 3 1 16,-1 1-1-16,-1 3 1 0,1 2-4 15,2 2 2-15,-3 1 1 0,2 2-4 0,0 2 6 16,0 2-4-16,2 3-1 0,-1 2 0 0,0 4-1 15,-1 5-1-15,-2-1 1 0,2 5 2 0,1 1-3 16,5 2 3-16,1 0 2 0,2 1-3 0,0 1 7 16,3 1-7-16,3-1-2 0,0-2 3 0,2 1-6 15,0-1 7-15,6-1-1 0,-1 0 2 16,0-2 3-16,7-5-1 0,-5-2 2 0,1-2-3 16,1-3 2-16,0-4 0 0,-2-1-1 15,4-2 3-15,-2-1-4 0,3-4 3 0,1-1-1 16,-2-5 1-16,1 1 2 0,1-2-1 0,-4-1 4 15,1-2-4-15,-2 0 0 0,-3-1 0 0,2-2-3 16,-2 2 3-16,1-2-2 0,-2 1 0 16,0 1 3-16,-2-1 0 0,3-2 1 0,-2 3 0 0,1-3-4 15,0 1-2-15,0 3 2 0,1 1-4 16,-1 1-2-16,1 0 3 0,0 3-7 0,2 1 4 16,1 1 1-16,-1 1-1 0,5 0 7 0,0 1-6 15,-2 4 1-15,5 0-1 0,-4 2 1 16,-1 0-4-16,-2-1-1 0,-1 7 1 0,1-3-10 15,-2 2 10-15,-2 1-1 0,3 1 1 0,-2 1 5 16,0 4 0-16,1-1 0 0,-2 1-1 0,0 1 2 16,2 1-2-16,-3-2-1 0,-2 2 3 15,1-2-3-15,1 0 1 0,-2 0 1 0,0-2-2 16,-3 0 3-16,2 1-1 0,-2 0 0 0,0-3 0 16,0 4-1-16,-2-6 0 0,0-2 0 15,-1 1 2-15,0-4 0 0,0 2-1 0,1-4 1 16,-1 0-1-16,0 0 4 0,1 0 3 0,-1-2 3 15,0 0 3-15,1 2-6 0,-1-3-1 0,2-3-4 16,-1-1-3-16,1-2 4 0,0-1-3 0,0-2 0 16,0 3-2-16,4-2 0 0,0-3 0 15,1 3-1-15,5-3 2 0,0 5-4 0,2-4-3 16,-2 0 1-16,7 2-1 0,-5 0 3 0,3 2 2 16,0 2 0-16,-5 1-1 0,1 1 2 0,3 0-1 15,-3 2-3-15,2 1 3 0,2 1-7 16,3 1 3-16,6 1 1 0,-3 2 1 0,1-2 3 15,-2 2 1-15,1 0 3 0,-4 1-2 0,2 0 0 16,-3-3 1-16,4 1-1 0,-1-2 1 0,1 0-2 16,-2-2-1-16,1 2 3 0,-2-3-2 15,-2 1 5-15,0 1-1 0,-5-2 0 0,0 3-1 16,-5 3-1-16,-2-3-1 0,-2 0-2 0,-2 0 2 16,-1 1-2-16,0-1 0 0,-1 1 1 0,0 0-1 15,1 2 1-15,1 0 2 0,0 0 1 16,-1 2 0-16,0-1-1 0,0 2-3 0,2 0-1 15,-2 0 3-15,1-1-1 0,0 2 0 0,1-3 3 16,-2 3-4-16,2-4 4 0,1 2 0 16,-1 2-1-16,0-4-1 0,2 4-4 0,0-2 2 15,0 0-1-15,-1 0 3 0,1-2 4 0,2 1-4 0,0 0 1 16,0 0-2-16,2 0-1 0,0-1 4 16,2 1 1-16,0-1 2 0,1-2-4 0,4 0 1 15,0-3 0-15,6-1-1 0,1-2 5 0,4-2-4 16,2 0 0-16,3-1-3 0,1-2 1 0,7 0 0 15,-2-1 0-15,-3 1 1 0,1 1-3 16,-4-3 0-16,-5 1 0 0,-1 0 3 0,-3-1 2 16,-3-1 0-16,-2 0 2 0,-2-2-2 0,-2 0 1 15,-2 1 3-15,-2-2-1 16,-1 0 5-16,-4 2-3 0,0-2-1 0,-3 2 2 0,-1 2-2 16,-1-1 1-16,-2 3 0 0,1 2-1 0,-1 0-2 15,-3 2-1-15,3 1-1 0,-6 2-4 16,-1-1 2-16,-3 2-4 0,-4 3 0 0,-4 1 1 15,-7 5-2-15,2 0 3 0,-1 5-1 0,4-1 1 16,2 1-3-16,6 1-5 0,5 1 0 0,7 0-4 16,3 1 3-16,6 1 3 0,6-2 2 0,6 1 4 15,7-1-1-15,7-5 4 0,5-2 2 0,1 0 0 16,-2-5 1-16,-1-1-2 0,-5-4 2 16,-6-4-1-16,-2-1 5 0,-6-3 1 0,-2-2-2 15,-2-2 2-15,-3-3-4 0,-2 2 3 0,1-3 0 16,-2 0 1-16,-5 3 1 0,-1 1-4 0,0-3 2 15,-3 3-4-15,-2 0 3 0,1 1-1 16,-1 4-3-16,-2 2 0 0,1 0-4 0,1 2 0 16,-2 2-2-16,-1 3-1 0,3 2-4 0,-2 6-2 15,-4 2-2-15,2 0 0 0,-1 7 6 0,0-2 2 16,3 7-2-16,1 4 5 0,3 3-5 16,2 6 0-16,3 3 2 0,2 5 0 0,6 5-1 15,2 7 0-15,3 4 2 0,-1 4-1 0,-4 4 3 16,-1 1 5-16,-7 2-5 0,-1-1 2 15,-3-4-1-15,-2-1-10 0,-2-7 10 0,-4-6-1 16,0-7 3-16,-1-6 4 0,-8-7-6 0,3-6 0 16,-5-5-3-16,1-6 3 0,-1-5 1 15,2-6 4-15,4-4 6 0,-1-7-8 0,5-4 7 16,2-8-4-16,3-4-3 0,6-5 6 0,7-5-13 16,4-3-3-16,8-4 0 0,7-3 2 0,13-2 0 15,2-4 4-15,7-6-1 0,6 1-7 16,7-3 6-16,4-2-3 0,8 4 3 0,4 0 6 15,2 2-6-15,-2 2 3 0,-4 2-4 0,-5 0 3 16,-7 9-2-16,-5 1 2 0,-10 6 2 0,-8 5-6 16,-3 2 10-16,-9 3 2 0,-3 3 4 15,-7 3 7-15,-7 2-2 0,-6 3 3 0,0 4-2 0,-3 2-4 16,-1 5-1-16,-3 2-8 0,-2 2-4 16,-7 3 1-16,-5 9-5 0,-10 4-1 0,-5 4 6 15,-3 7 2-15,-4-2-1 0,1 3 0 0,0 3-2 16,3 5-6-16,3 2 5 0,4 3 0 0,8 3 2 15,7-2-5-15,9-1 3 0,9 0-3 16,7 0 3-16,14-3 10 0,9 0-5 0,9-5 5 16,11-4-4-16,6-6-1 0,7-4 7 0,2-10 0 15,3-2 5-15,1-7 2 0,-1-2-4 16,3-2-1-16,-4-4 0 0,-3 0 3 0,-1-2-6 16,-6-3-2-16,-3 3-2 0,2-1-5 0,-4 2 13 15,-4 2 2-15,-11-2 2 0,-11-1 3 0,-10 4-6 16,-8-1 2-16,-5 1 2 0,-4 1-2 0,3 2-7 15,-5 1-3-15,-1-1-5 0,0 2-10 0,-1 0 10 16,1 2-3-16,-2-2 2 0,1 0 3 16,-2 0-5-16,3 0-1 0,-1 1 0 0,0 0 1 15,1 0-1-15,-2 0 0 0,-1 0-1 16,0 1-5-16,1 0 1 0,0 0-8 0,-3 1-8 0,2-1-11 16,1-1-29-16,-1 2-28 0,-2 2-46 15,2 0-72-15,-4 3-186 0,-2-2-1013 0</inkml:trace>
  <inkml:trace contextRef="#ctx0" brushRef="#br0" timeOffset="96803.5445">15048 14263 1325 0,'-3'-8'258'15,"-4"-2"7"-15,3-2-42 0,2 0-16 0,3 0-6 16,0 3-32-16,0 0-28 0,-1 2-29 0,0 3-27 16,0 0-14-16,0 2-11 0,0-2 0 0,0 4-8 15,-1 0-1-15,1 0-7 16,0 0-10-16,0 0 0 0,-1 0-9 0,2 1-5 0,-2 2-1 16,1-2-4-16,1-1 3 0,-1 0 1 15,1 0 4-15,-1 1-5 0,0-1 6 0,0 0 0 16,1 0 1-16,0-1 6 0,0 0-6 15,3-2-1-15,1 1-6 0,4 1-7 0,2-3 2 0,10-2-8 16,7 0 3-16,4 0-5 0,9 1 5 16,8 2-1-16,5 1 0 0,4-2 3 15,3 2-8-15,2 2 0 0,6 0-1 0,-2 3-4 0,0 0 3 16,2 0-1-16,-5 1 2 0,0-1-1 0,-7 3 2 16,-7-3 2-16,-8 2-3 0,-3-2 3 15,-10-1-4-15,-8-1 1 0,-4 1 2 0,-7-1-3 16,-7-1 3-16,-2 0 3 0,-2-1 3 0,1 1 4 15,0 0 4-15,-1 0-3 0,-1 0-5 16,-3-3-2-16,-1-1-3 0,-4 1-3 0,-4-2 4 16,1 3-8-16,-4-3 2 0,3 3 0 0,-3-1-4 15,5 0-1-15,-2 3-9 0,0-1-13 0,1 2-23 16,3 1-27-16,1 2-45 0,-3 2-71 0,2 2-115 16,1 0-306-16,-2 5-1077 0</inkml:trace>
  <inkml:trace contextRef="#ctx0" brushRef="#br0" timeOffset="97301.0268">15167 14575 2018 0,'-18'0'130'0,"-3"-2"-3"0,-2 2 26 16,10 0 10-16,6 0 4 0,-1-1-21 0,2 0-38 15,-1 1-28-15,0 0-19 0,3 0-8 0,-2 1-12 16,5-1-10-16,1 1-9 0,0-1-8 0,0-1-1 16,0 1-4-16,0 0 1 0,1 1-3 15,0 1-1-15,4 0 7 0,-2 2 1 0,6-1 4 16,4 1 1-16,5-1-3 0,9 0 1 16,7-1-3-16,6-2 0 0,11 2-3 0,3 1-1 15,5 0-1-15,4-2-2 0,4 1 1 0,-2-2 0 16,3 0 2-16,2-2-3 0,-1 1 2 0,-2-3-3 15,2 0-2-15,-3-1 5 0,-8 1-4 16,-1 1 4-16,-8 0-3 0,-8-1 0 0,-7-1 4 16,-5 1-1-16,-7 0 3 0,-3 2-2 0,-8 1 2 15,-7-1 4-15,-2 2 5 0,-2-1 7 0,-2 1-5 16,0 0-2-16,1 0-8 0,0 1-11 0,-3-1 3 16,-3-1-5-16,-1 1 2 0,3 0 1 0,-4 1-4 15,1 1 1-15,4-2-2 0,-2-2 2 16,4 2 3-16,-3 2-1 0,4-2-1 0,0 1-3 15,0-1 2-15,1 0-2 0,0 0 1 0,0 0 3 16,0 0-5-16,0 0 0 0,0 0-4 0,0-1-3 16,-1 1-2-16,1 1-5 0,-1-1-9 15,1 3-15-15,-2-3-10 0,-4 0-14 16,3 0-25-16,-2-1-39 0,2 1-77 0,-5 0-164 0,-1-1-706 16,-4 0-562-16</inkml:trace>
  <inkml:trace contextRef="#ctx0" brushRef="#br0" timeOffset="98605.7862">17290 13487 1 0,'-1'-3'0'0,"0"-1"0"0,0-1 30 16,0 1 333-16,1-2-45 0,-2 0-42 15,2-1-35-15,0 0-15 0,0 2-16 0,0-2-9 16,0 1-9-16,0 0-7 0,0 0-15 0,0-2-18 16,2 2-19-16,-1 2-22 0,1-2-16 15,0-1-11-15,-1 3-9 0,2 1-7 0,0 1-12 16,-2 1-14-16,-1 2-17 0,0-1-13 0,0 2-6 16,-1 1-4-16,2 2 3 0,-1 6-1 0,1-1 4 15,-1 3 2-15,0 3 6 0,0 0 8 0,0 5 0 16,-1 2 2-16,0 1-4 0,0 3-3 0,2 0 2 15,0 3-3-15,1 1 0 0,1 3-3 16,2 2-2-16,3 1 2 0,-3 0-2 0,5-5 2 16,1 1-2-16,2-4-1 0,1 0-3 0,-2-1-1 15,7-2 2-15,-3-2 0 0,1-1 2 16,3-4 1-16,0-1-2 0,1-4-1 0,0-2 1 16,5-4 4-16,-3-2 0 0,3-2 0 0,0-4-1 15,3-3-6-15,0-2 5 0,0-2-2 16,-2-4 0-16,1-1-2 0,-1-3-1 15,-4 3 0-15,-2-5 0 0,-1 0 4 0,-2-3-2 0,-3 0 1 16,-1-2-3-16,-1-2-5 0,-4 1 5 0,-1-2-2 16,-4-1 1-16,1-1 3 0,-3-4-6 15,0 1-1-15,-2 1 0 0,0-3 0 0,-3 4 1 16,2 1-1-16,-2 3 0 0,1 3-5 0,1 3 3 16,0 1 2-16,-1 0 1 0,-1 3 5 0,0 3-7 15,3 2 0-15,-2 3-2 0,0 0-1 16,0 3 2-16,2 2 1 0,-1 0-2 0,-1 2-5 15,2-1 4-15,-1 0-3 0,1 0 3 0,0 0 9 0,0 0-9 16,0 0 2-16,0 0-3 0,0-1-2 16,0 1 5-16,0 0 0 0,0 0 1 0,0 1-1 15,0-2 0-15,0 0-2 0,0-1 3 0,-1 1 6 16,-2-1-8-16,2 1 1 0,1 0-4 16,0 1-10-16,-2 0 9 0,2 0-10 0,-1 0-9 15,-1 1-7-15,1 2-13 0,-1 1-16 0,-3 3-17 16,-1 1-26-16,-1 3-60 0,-1 3-75 15,3 0-150-15,-2 3-672 0,6-2-575 0</inkml:trace>
  <inkml:trace contextRef="#ctx0" brushRef="#br0" timeOffset="99244.8332">18885 13418 2086 0,'-6'-15'204'0,"0"-3"-11"0,-1-2-24 15,0 1-17-15,1 3-26 0,-2 5-26 0,-3-2-30 16,-1 5-19-16,-2 0-15 0,0 3-10 16,1 4-10-16,-3 1-3 0,-2 1-5 0,0 3 0 15,-4 3 6-15,2 0-3 0,-2 6 2 0,1 1-3 16,1 2-3-16,-1 2 3 0,3 0 0 0,3 1-1 15,3 5 1-15,1-1-4 0,2 3 1 16,2 1-1-16,6-1 1 0,1 2-1 0,1-3-1 16,5 2 1-16,3-2-4 0,2 0 6 0,3 1 1 15,6 1 3-15,2-1 3 0,4 0-4 0,-1-3-2 16,4-4-1-16,-2 1 2 0,-3-1-5 16,-1-4-1-16,-2 2-3 0,-1-2-4 0,-2-1 5 15,0 0 0-15,-5 0 1 0,2 1 2 0,-4-1-4 16,-2-2 0-16,-3 1-1 0,-1-1 3 15,-2-1-1-15,-1-1 1 0,-2 0-3 0,-2-1-3 16,0-1 7-16,-3-1 1 0,-1 0 6 0,0-3 4 16,-6 0-2-16,-2-1 0 0,-3-1-2 0,-4 0-5 15,-2-1 3-15,-1-1 0 0,-1-1-3 0,-1-1-3 16,-3 0 3-16,1-1-1 0,-1 1 0 16,-2-1 5-16,0-1-7 0,0 2-1 0,-1-2-1 15,5 3 0-15,1 0 1 0,2 1 2 0,1 1-3 16,3-1-3-16,2 3 3 0,2 0-3 15,4-2 5-15,6 1 3 0,1-2-7 0,4 2 2 16,1-2-2-16,0 0 1 0,1 0 6 0,-1 0 3 16,2 0 2-16,0-3-3 0,-1 3 3 0,1-2-2 15,0 1-1-15,0-1 6 0,1-1-10 0,1 2-1 16,-2 0-2-16,1-1-4 0,0 1 4 0,-1 0 2 16,-1 0-1-16,0 0-2 0,1 1 1 15,-2-1-3-15,2-1 3 0,-1 2 2 0,2-1-3 16,-2 1-1-16,0 0-3 0,0-1-6 0,1 1-2 15,0 0-12-15,3-1-19 0,-1 0-31 16,3 1-58-16,4 0-96 0,4 0-261 0,-1 1-1224 16</inkml:trace>
  <inkml:trace contextRef="#ctx0" brushRef="#br0" timeOffset="100104.9369">19401 13450 1 0,'-3'-8'250'0,"1"-4"247"0,-1 1-95 15,2-2-63-15,1 5-55 0,0-1-50 0,1 0-37 16,2 2-27-16,-2 0-22 0,2-1-20 15,2 1-20-15,-2 0-12 0,2 0-12 0,-1 2-8 16,1 0-9-16,-1 1-13 0,-2 2-8 16,1 1-14-16,1 1-8 0,-3 0-9 0,-1 1-8 15,0 0-4-15,1 2-2 0,2 0 3 0,-2 1-1 16,1 2 3-16,0 1 4 0,-1 1-5 0,-1 0 2 16,1 4 1-16,-1-1 3 0,2 2 4 15,0 2 3-15,-2 0 1 0,1 1-4 0,0 3 4 16,2 2-2-16,-2-1-1 0,0 4-1 0,0 0-2 15,-1 4-2-15,2 0-2 0,-4 0 2 0,1 3-3 16,0 4 2-16,1-2-4 0,-3-2-1 16,0 1 3-16,-1-6-4 0,2-3 2 0,-1-1-1 15,1-4-2-15,-1 0 1 0,2 0-1 0,-2-1 1 16,-1 1-1-16,2-2 2 0,1 2-2 0,-2-2-2 16,1 0 2-16,-2 0-1 0,3 0 1 0,0-3 2 15,1-3-3-15,0-2 1 0,2-1-1 16,2-2 3-16,-1 3 3 0,1-3 5 0,4-2 4 15,1-2 1-15,3-1 3 0,7-1-6 16,6-1-1-16,6-2-2 0,5-1-8 0,5 0 1 16,-1-1-2-16,0 1-1 0,-4 1 1 0,2-1-1 15,0 0 3-15,-1 1-5 0,-1 1 2 0,3 1 0 16,-6-1-1-16,-2 2 2 0,-1-1-3 0,-1-1 1 16,-5 1-1-16,1 1 0 0,-4 1 2 0,-5-1 0 15,-2 1 2-15,-6-1-2 0,-4-1 2 16,1 1-1-16,-4 1 4 0,-1 0 5 0,0 0 1 15,0 0 2-15,-1 1-2 0,1-2-2 0,0 2 2 16,0-1 0-16,0 0 0 0,-3 0-4 16,3-1-2-16,0 1-3 0,-1 0-2 0,1 0 2 15,-1 0-3-15,1 0 2 0,0 1-2 0,0-2-2 16,0 2 2-16,0-2-1 0,0 1 2 0,0 0-1 16,-1-1 0-16,1 1-3 0,0 0-1 15,0 0 1-15,0 0-8 0,0 0-5 0,-3 0-13 16,1 1-20-16,-2 2-19 0,0-1-38 0,-2 3-64 15,1-2-112-15,-1 2-352 0,2-1-1084 16</inkml:trace>
  <inkml:trace contextRef="#ctx0" brushRef="#br0" timeOffset="100839.3948">20918 13848 54 0,'-6'-1'432'0,"1"-2"-14"0,-2-1-60 0,1 0-31 16,1 0-47-16,1 1-45 0,-1-1-40 16,2 2-21-16,-4 0-24 0,4-1-25 0,-3-1-21 15,3 3-18-15,2-1-9 0,-2 1-13 0,0 0-3 16,1 0-5-16,1 1-10 0,-1 0 4 15,0 0-9-15,1 0 0 0,-1 0-1 0,2 0-5 16,0 0 0-16,0 0-4 0,2 0-2 0,-2 1-4 16,0-1 0-16,0 1-2 0,0-1-3 0,1-1 1 15,-1 2-7-15,0-1-2 16,0 0-2-16,0 0-1 0,0 0-2 0,2 1-1 16,-2-1-1-16,1 2-5 0,-1-2 6 0,1 0-1 0,0 0-2 15,0 0 10-15,3 0-8 0,1 1 5 16,5 0 4-16,4 2-8 0,5-3 5 0,8 1-3 15,5-1-1-15,4 2-2 0,7-1 3 0,7-1-1 16,1 1-3-16,2 0 5 0,3 0-7 0,0 0 3 16,0 2 1-16,-2-2-8 0,-1 1 6 15,-2-1-3-15,-3-1 0 0,-1 0 1 0,-2 0 0 16,-3 0 1-16,-3 0-1 0,-5-1 5 0,-1-1-5 0,-6 2 1 16,0-1 2-16,-10-1-6 0,-3 1 9 15,-8 0-2-15,-2 0 5 0,-4 1 4 0,0 0-2 16,0 0 2-16,0 0-6 0,0 0 2 0,-1 0-3 15,1 0-5-15,-2-1 3 0,1 1-6 16,-1 0 0-16,1-1 1 0,1 0-2 0,-1 1 5 16,1 0-4-16,0 0 2 0,0 0-2 0,0 0 3 15,0 0-3-15,0-2-1 0,0 2 0 16,1 0-13-16,-1 0 5 0,-1 0-7 0,1-1-11 16,0 1-4-16,0 0-19 0,0 1-13 0,0 2-18 15,0 0-25-15,0 2-42 0,0-2-64 0,0 2-130 16,0 1-544-16,0-3-771 0</inkml:trace>
  <inkml:trace contextRef="#ctx0" brushRef="#br0" timeOffset="101559.2376">22719 13423 1 0,'7'-14'349'16,"5"-4"9"-16,5-5-41 0,-3 2-21 0,5 3-11 16,-6 1-27-16,4 2-37 0,-4 0-28 0,-1 2-31 15,-2 1-21-15,2 2-15 0,-5 0-18 16,1 3-10-16,-2 2-12 0,-2 2-15 0,-3-1-19 0,1 4-11 15,-2 0-15-15,0 3-15 0,0-3-1 16,0 3-7-16,0 2 0 0,3 1 2 0,-3 6-6 16,0 1 5-16,-3 2 3 0,2 2 3 0,0 2 6 15,1 0 3-15,-2 6 3 0,0 0-3 16,-3 2 7-16,4 3-4 0,-3 1-2 0,-1 2 2 0,2 2-8 16,-5-2 1-16,4 5-3 0,-3-2 0 15,0 4 1-15,1 2-3 0,-3-2 1 0,0 0-3 16,0 0 0-16,3-5-2 0,-1-1-2 0,0-3 2 15,5-3-4-15,0-3 0 0,1-4 0 16,2-3 0-16,1-4 4 0,1-1 3 0,5-4 6 16,3 1 8-16,8-2 4 0,5-4 1 0,14-4-6 15,9-3-4-15,8 1-9 0,7-2-3 16,8 0 0-16,2 0-4 0,5-3 5 0,-3 4-2 16,-2 0 0-16,-1-1 0 0,-4 3-5 0,-10-2 2 15,0-1 0-15,-10 1 0 0,-3-1-2 0,-6 1 2 16,-6 0 0-16,-3 1 2 0,-7-2 3 0,-10 3 0 15,-5 0 1-15,-5-1 1 0,-2 5 2 16,-1-3 2-16,0 0-4 0,0 0 1 0,-3-1-3 16,1-1-3-16,-5 1-3 0,-4 1-1 15,-1-2 2-15,-4 1 0 0,-1 0-2 0,5 1-1 16,1 1-13-16,3-1-15 0,1 0-25 0,5 1-36 16,-4-1-71-16,4 3-134 0,-2 0-550 0,1 0-895 15</inkml:trace>
  <inkml:trace contextRef="#ctx0" brushRef="#br0" timeOffset="111025.4028">14784 12571 1 0,'-3'-17'569'0,"1"-5"-362"0,-4-6 47 16,4 3-48-16,2 7-14 0,1 0-6 0,-1 0-22 15,1 5-14-15,3 1 2 0,-4 3-6 0,1 2-11 16,-1 1-16-16,1 1-31 0,0 3-13 0,-1 1-21 15,1 0-20-15,0 2-8 0,4 0-9 16,0 1 11-16,5 2 13 0,2 1 12 0,6 3 4 16,2 2 1-16,1 0 1 0,5 3-7 0,0 2 2 15,6-2-2-15,5 2-2 0,3-3 1 0,2 2-3 16,4-3-5-16,-2 0-4 0,4 0-3 16,-1-1-8-16,2 2-6 0,2 3 0 0,1 2-10 15,2-2 2-15,-2 3 0 0,0 4-6 16,1-1 5-16,-2 4-4 0,2 0 0 0,1 3-1 15,1 1 1-15,-3 3-1 0,1 2-2 0,-3 2 0 0,5-3-4 16,-4 0 0-16,-6-1 0 0,4 0 1 16,-7-5 3-16,-2-1-2 0,-2-3 2 0,-4-4-1 15,-5-1-1-15,-6-6 0 0,-2 1-3 0,-2-5 3 16,-7-1-4-16,-3 0 1 0,0-3 2 0,-3-1-1 16,-4-2 4-16,0-1 1 0,-2 0 3 15,0 0 3-15,0 0 1 0,0 0 2 16,0-3-5-16,0-1-3 0,0-4-5 0,0 1-4 15,-1 0-1-15,0 1-7 0,-1-3-2 0,-2 5-12 16,2 0-18-16,0 2-16 0,-2 2-28 0,-1 0-31 16,-2 2-36-16,1 2-50 0,-5 0-79 0,-5 7-168 15,2-1-500-15,-6 4-493 0</inkml:trace>
  <inkml:trace contextRef="#ctx0" brushRef="#br0" timeOffset="111278.5938">15734 13419 1414 0,'-17'-7'293'0,"-1"0"42"16,0-2-85-16,5 2-26 0,8 0-39 15,-1 2-41-15,4 0-28 0,2 4-27 0,0 1-21 16,0 0-22-16,2 1-12 0,3-1-1 0,0 1 4 16,4 0 5-16,8 2 2 0,3-1-5 0,4-1-5 15,11-1-5-15,0 0-8 0,7-1-5 0,-1-3-5 16,0 1-5-16,4-1 1 0,-3 1-3 0,2-3 2 15,-2-1-1-15,-1 0-4 0,3-5 2 16,-6 0-6-16,0-2-6 0,-1-1-14 0,-4-2-27 16,-2 1-28-16,-4-2-43 0,-5 1-48 15,-2-2-76-15,-7-1-121 0,-4-3-223 0,1 4-326 0,-7-6-52 16</inkml:trace>
  <inkml:trace contextRef="#ctx0" brushRef="#br0" timeOffset="111577.494">16389 12774 1 0,'-12'-23'233'16,"-3"-7"302"-16,-8-8-97 0,7 8-72 0,1 4-75 15,1 3-38-15,3-1-22 0,-1 2-25 0,2 1-14 16,1 1-28-16,1 1-29 0,6 0-16 16,1 4-19-16,1-1-12 0,1 5-16 0,1 2-14 15,1 3-18-15,1 3-12 0,-2 3-9 0,0 3-8 16,5 2 1-16,-3 3-2 0,4 3 3 0,3 8 7 16,-1 6 0-16,3 4 5 15,0 3 0-15,-2 3-3 0,1 1 2 0,-2 6-3 16,-1 1-2-16,1 5-5 0,-4 4-3 0,3-2 0 0,-1 2-3 15,0 1 2-15,-3-4-3 0,2-3-3 0,-2-3-1 16,1-8-1-16,0-4 3 0,-3 3-3 16,0-5 2-16,2 0-1 0,-3-3-2 0,0-5 1 15,0-6 1-15,1-5 1 0,-1-3-1 0,-1-3-3 16,0-2-2-16,-1-4-2 0,0-1-1 0,0 2-6 16,0-2-11-16,1-1-22 0,0-4-31 15,2-3-55-15,0-3-122 0,-1-4-449 0,1 0-1050 16</inkml:trace>
  <inkml:trace contextRef="#ctx0" brushRef="#br0" timeOffset="113864.5768">11886 12823 995 0,'-6'0'317'16,"-4"0"-9"-16,0 0-28 0,2-1-21 0,3 0-25 15,4-1-47-15,0 0-46 0,2 1-41 16,1-1-33-16,2-2-22 0,5-1-10 0,5-2 2 15,3-6 5-15,12 0 2 0,8-6 4 0,10-5-4 16,3-2-3-16,6-3-7 0,3-3-7 16,2-1-3-16,4-3-4 0,0 1-3 0,-2 1-4 15,-2 2-1-15,-1 4-3 0,-6 2-2 16,-4 1 0-16,-6 2-2 0,-7 5 1 0,-4 1 0 16,-7 6 0-16,-12 4-2 0,-6 4 1 0,-5 0 3 15,-3 3 2-15,-2 0-1 0,0 3-5 0,-7 5-9 0,-3-1-7 16,-5 5-17-16,-3 1-18 0,-3 2-26 15,3 1-37-15,-4 2-51 0,1-2-74 0,-1 2-148 16,2 0-384-16,-2 2-757 0</inkml:trace>
  <inkml:trace contextRef="#ctx0" brushRef="#br0" timeOffset="114088.6231">12241 12674 1666 0,'-1'1'276'0,"-2"-1"-19"0,-1 0-92 16,4 0-41-16,3 2-13 0,-2 0-2 15,0 2-6-15,2 6 1 0,4 1-2 0,-1 4-12 16,3 3-10-16,2 3-2 0,2 3-15 0,-3 2-9 16,2 1-10-16,1 4-14 0,-3 3-2 15,1 1-8-15,-4 5-1 0,1 1-2 0,2 0-8 0,-3-1-1 16,1-2-1-16,-1 0 0 0,1-4-1 16,-1-2-4-16,1-2-5 15,-2-4-14-15,1-2-17 0,3-5-37 0,1 0-52 0,2-4-66 0,1-8-95 16,4-7-270-16,1-8-1065 0</inkml:trace>
  <inkml:trace contextRef="#ctx0" brushRef="#br0" timeOffset="114384.016">12679 12877 1985 0,'-10'-4'320'16,"-2"2"-40"-16,-4 0-89 0,5 2-53 0,1 4-36 15,-2 5-30-15,0 5-13 0,-1 7-6 16,-3 4-7-16,5 5-4 0,0 2-7 0,2 1-5 15,5-3-3-15,-1 1 1 0,5-4-13 0,5-2-3 16,-1-2-5-16,5-1-2 0,2-3 0 16,2-4 3-16,5-5-1 0,0-2 2 0,1-5 1 0,1-5 3 15,0-5 1-15,-1-2 3 0,1-5-2 16,-3-1-2-16,1-3-3 0,-4-2-4 0,-3 1 6 16,-3 0 1-16,-4-4-2 0,-3 1 1 0,-3-3-3 15,-2 0-3-15,-6-3 1 0,0 2-1 0,-4-1-3 16,-2 3 2-16,-1 0-4 0,-1 3-5 15,0 3 4-15,-1 2-5 0,-1 0-3 0,-2 3-12 0,3 1-21 16,-2 1-31-16,1-1-44 16,2 2-51-16,5-4-131 0,3 0-519 0,5-7-824 15</inkml:trace>
  <inkml:trace contextRef="#ctx0" brushRef="#br0" timeOffset="114591.1717">12820 12238 2279 0,'-2'-3'297'15,"-4"0"-26"-15,4 0-99 0,0 3-44 0,0 3-30 16,-1 3-22-16,1 6-12 0,0 5-8 16,-3 5-4-16,2 1 0 0,2 6-13 0,2 0-9 15,3 2-6-15,1 3-7 0,4 2-1 16,1 2 0-16,2-1-4 0,3 4-4 0,1 4-1 16,3 2-1-16,1 2 3 0,0 2 0 0,-3-1-6 15,2 0-8-15,-4-5-20 0,1-2-25 0,-2-1-39 16,-2-6-72-16,-3-2-123 0,-1-5-414 0,-5-4-1003 15</inkml:trace>
  <inkml:trace contextRef="#ctx0" brushRef="#br0" timeOffset="116188.2353">12952 12853 1779 0,'0'0'113'0,"0"1"-24"15,1 0-25-15,7 1 19 16,-1 2 37-16,3-1 17 0,5-1-15 0,5-2-24 0,0-1-23 16,7-3-21-16,3-2-12 0,-1-1-12 0,-1-4-6 15,1 1-3-15,-4-3-6 0,0 0 2 16,-3-3-2-16,-1 2 2 0,-3-2 4 0,-3-2-1 0,-7 2 2 16,-1 0 1-16,-5 1-1 0,-3 3 4 15,-1-1 1-15,-5 1-1 0,-2 1-4 0,-3 3 4 16,1 0 1-16,-3 1 4 0,-3 2 8 0,-1 2-7 15,1 1-2-15,-2 4-6 0,4 1-4 16,-2 4-2-16,2 4 0 0,-1 0-3 0,-2 4-6 0,1 1 2 16,3 1-3-16,0 4-3 0,4 0 4 15,4 0-6-15,0-3 0 0,6-1-1 0,0 2-4 16,5-1 2-16,1 1 2 0,4-2-2 0,4-2 0 16,1 1-2-16,2-6-3 0,2 1-10 15,-3-6-11-15,1-3-22 0,0-4-27 0,-3-1-29 16,1-4-31-16,0-2-27 0,-2-2-26 15,-2-3-31-15,3-2-33 0,-6-1-42 0,-1-4-20 16,-1 1 13-16,-2-3 58 0,3-1 78 0,-3-2 73 16,1 1 54-16,-1-3 38 0,-1 0 50 0,4 2 53 15,0-1 64-15,0 1 40 0,5 1 9 0,0 2-5 16,2 1-20-16,1 2-14 0,0 4-11 16,-1 1-12-16,3 3-21 0,2 1-25 0,0 4-19 15,2 4-22-15,1 1-13 0,0 4-12 0,5 1-11 16,-5 4-9-16,1 4-5 0,-3 4-4 15,0 2-2-15,-3 1 0 0,-5 3 0 0,-2-2-4 16,-1 3 6-16,-6 0 2 0,-2 1 0 0,-2 0 5 16,-1-2-6-16,-6-3 0 0,3-5-1 0,-3-1 2 15,-1-6 6-15,2-2 2 0,0-3 4 0,0-2-3 16,2-3-2-16,1-3-7 0,1-5-6 16,1-2-2-16,4-6-6 0,2-3-2 0,4-4-2 15,3-5-1-15,7-1 3 0,3-4 1 0,0 0-2 16,5-2 0-16,0 0 2 0,2 1 0 0,-3 0 1 15,2 0 4-15,-5 1-4 0,-1 2 2 16,-3 2 0-16,-7 5 2 0,-2 4 13 0,-2 8 12 16,-3 0 13-16,-3 3 8 0,-2 5-1 0,0 2-11 15,-4 3-6-15,-1 3-10 0,-2 2-11 0,-2 4-4 16,-6 4-6-16,-3 9-3 0,-3 2 4 0,-2 5-1 16,2 1 1-16,3 1-1 0,0 3 0 15,2-1 1-15,6-1-2 0,2 0 1 0,4-7-3 16,3 1 1-16,3-5-2 0,4-2-1 0,5-3 3 15,4-2-2-15,1-4 4 0,5-6 0 16,6-1 0-16,-4-1 1 0,6-6-1 0,-5-1 2 16,-2-2-2-16,-3-1 0 0,-3-2-1 0,-1-2-2 15,-2 0 2-15,-1-3 1 0,-2-2 2 0,-3-3-2 16,0-2 0-16,-1-2 0 0,-2 1-2 0,-2 0 2 16,-1-1 0-16,-2 3-1 0,-3 1 0 0,3 1-2 15,-6 2 3-15,4 2-2 0,-4 5 4 16,2 0 0-16,-2 4-3 0,1 1 3 15,-1 2-4-15,3 2 0 0,-2 2 2 0,1 2-2 16,1 0 0-16,1 2-3 0,1 4 2 0,1 2-1 16,0 2 4-16,-2 1 0 0,0 1-4 0,3 5-1 15,0-1 1-15,1 2 2 0,1 1 0 0,0 0 0 16,3 1 1-16,1-3-3 0,-2 5 1 0,4-3 1 16,1 0 0-16,3 0 2 0,-1-4-3 15,2-1 0-15,0-2 1 0,3-2-3 0,-1-3 2 16,1-2 2-16,0-2 0 0,-3-1-2 0,4-1 3 15,-3-2-2-15,-1-2 1 0,4 0 2 0,-3-4-2 16,-2-5 2-16,2-1-2 0,1-2 0 16,-2-3 0-16,2-1 1 0,1-1 1 0,-3-2-3 15,1 0 2-15,1-2-1 0,-3 0-1 0,0 1 5 16,0-1-4-16,1 3-1 0,-2 1 0 0,0 3-3 16,2 3 4-16,-3 1 0 0,0 2 1 15,0 2-2-15,-3 0-1 0,1 4 0 0,1 0-2 16,-2 4 3-16,-1 0-3 0,1 1-2 0,-2 0 0 15,4 1 0-15,2 3 3 0,-3 0 2 0,3 2 1 16,1 2 0-16,3 1-1 0,-3-1 0 16,2 0-2-16,2 2 3 0,-2-2-3 0,-2 0 1 15,5-2 1-15,-5 1-4 0,0 0-1 0,1-4-7 16,-1 0-6-16,5-3-6 0,-3-2-4 0,4-3 3 16,-3-5 2-16,4 0 10 0,-4-4 1 0,3-1 4 15,-5-4 3-15,-1-1 2 0,0 0 3 16,-1 0 4-16,-2-2-1 0,3 0 1 0,-3-2-4 15,-2 0 1-15,0 2-3 0,-2-1 1 0,2 3 3 16,-4 1-2-16,4 0 2 0,-4 2-3 16,-1 5 0-16,1 3 2 0,1 2 0 0,-3 4 3 0,1-1-2 15,-1 4-2-15,0 0-4 0,0 0-6 16,1 4 3-16,1 1-2 0,-1 2 5 0,4 4 1 16,0 2 3-16,3 1 1 0,1 1-2 15,0 1 6-15,2-1-6 0,1-1 0 0,0-1-1 16,2 2 0-16,2-4 2 0,0 1 0 0,0-4 3 15,3-2-3-15,2-3 1 0,3-2-1 0,0-4 0 16,6-2 2-16,1-3-2 0,-1-4 1 0,0-1 0 16,-5-3-2-16,0-3 4 0,-3 0 1 15,-4-3 1-15,-1-3-2 0,0-2 1 0,2-1 0 16,0 0 0-16,-6-3 4 0,1-4 0 0,1 1 2 16,-6-2 0-16,-3 3 2 0,1 4 7 0,-5 5 8 15,2 5 6-15,-4 5 3 0,-5 5-3 0,4 5-5 16,-2 1-7-16,-3 3-4 0,2 2-5 15,-6 2-7-15,-8 5-2 0,-2 8-3 0,-9 8 2 16,-2 4 3-16,0 7 0 0,-1-1 0 0,3 1 0 16,5-2-3-16,3-2-1 0,6-1 2 15,10-4-1-15,1-1-1 0,11-1 1 0,3-1-4 16,4 0 4-16,10-4-2 0,1-1 0 0,7-4-9 16,9-3-24-16,8-1-55 0,12-2-127 15,9-1-704-15,7-3-852 0</inkml:trace>
  <inkml:trace contextRef="#ctx0" brushRef="#br0" timeOffset="119652.6144">25136 13457 1 0,'6'-11'228'0,"-1"-5"143"0,2-2-43 15,-4 1-31-15,2 2-7 0,-3 3-29 0,-1-1-39 16,-1 2-37-16,-2-1-34 0,-3 3-23 0,2-2-23 16,-4 5-16-16,-1 0-13 0,1-1-13 15,-3 1-13-15,-2 3-12 0,-3 2-11 0,0 2-7 16,-5 2-3-16,-3 7 1 0,-3 1 4 0,-2 6 2 16,-4 2 7-16,0 1-1 0,0 0-6 0,1 3 3 15,3 2-8-15,0 0-2 0,8 5 1 0,-1-1-6 16,2 3-1-16,6 0-2 0,-2 2 5 15,7-1-6-15,3 0 0 0,6 2 0 0,7-2-7 16,4-2 6-16,7-2 1 0,3-4 3 0,7-2 6 16,7-1-4-16,4-2 1 0,2-3-5 0,-2-3 1 15,-4 2-4-15,-1-3-4 0,-5 1 2 16,-5 0-7-16,-4-2 5 0,-4 4-2 0,-4-4 1 16,-4 2 2-16,-2 1-1 0,-4-1 0 0,-1 3 0 15,-4-1 3-15,-3 0-1 0,-2-1 1 16,-6-2 6-16,-3 1-1 0,-2-3 6 0,-6 0 0 15,-3-2-2-15,-5-2 4 0,-2-2-5 0,-4 0 2 16,-1-2-1-16,2 0-1 0,1-2 0 0,5-1-2 16,1-1 1-16,2 0-5 0,1 1-3 0,1 0 3 15,-1-1-6-15,5 0 7 0,0-1 0 16,1 2-3-16,4 0-1 0,2 3-5 0,3-3 3 16,6 0-6-16,-2 0 6 0,6-1-3 0,0 1-1 15,1 0 4-15,1 0-4 0,0-2 6 0,1 2-2 16,-1 0 1-16,0 0 3 0,0 2-6 0,0-4 5 15,1 2-3-15,-1-1 0 0,0-1 2 0,0 1-4 16,0-1 0-16,0 0-11 0,-1-1-8 16,0 0-16-16,1-1-22 0,-2 2-29 0,2 0-51 15,0-2-88-15,2 1-193 0,0-1-618 16,1-2-555-16</inkml:trace>
  <inkml:trace contextRef="#ctx0" brushRef="#br0" timeOffset="120783.9604">26002 13508 1 0,'-2'-5'0'0,"2"2"3"0,-1-6 397 0,1 3-37 16,0 1-39-16,1-1-46 0,-1 3-33 15,0-2-30-15,2 0-25 0,-1-2-24 0,2 3-20 16,0-2-18-16,0 1-11 0,-2-1-14 0,2-1-9 16,0 3-9-16,0 1-13 0,-2 0-8 15,0 3-17-15,1-1-11 0,-2 2-12 0,1-1-12 16,-1 2-5-16,0 0-7 0,1 0 2 0,0 4-1 15,2 1 2-15,-2 2 4 0,4 4 2 0,-2 3 3 16,-1 5 2-16,0 0 5 0,0 3-1 16,0 3 3-16,-1 2 7 0,-2 4-4 0,1 2 2 15,-2 5-3-15,-2-1-6 0,1 4 0 0,-4-1-1 16,2 0 0-16,-3 0-4 0,-2-2-2 0,0 0-2 16,0-2 1-16,0-1 3 0,3-5-5 15,2-1-1-15,2-6-5 0,0-4-5 16,4-3 9-16,1-2 1 0,0 0 7 0,2-5 3 0,3 0 0 15,-1-3 6-15,3-2 3 0,5-1 13 0,3-2-10 16,8-3-4-16,9-5-5 0,6-1-16 16,13-4 9-16,7-1-5 0,8 0 0 0,5 0 2 15,3 1-6-15,0 0-1 0,0 1 2 0,0-2 2 16,-3 2-1-16,-1 2 2 0,-3 0-4 16,-7 0-6-16,-2 1 7 0,-9 1-1 0,-10 1 3 15,-1-1 1-15,-13 1-3 0,-3 2 2 0,-11-2 3 16,-5 2 4-16,-4 2 1 0,-4 0 3 15,-2 0-3-15,0 2-9 0,2-2 5 0,-1 0-5 0,-2 0 2 16,1 0 3-16,-3 1-10 0,-4-1 0 0,-1 2-2 16,-1-1 2-16,-2-1-6 0,1 1-16 15,0 0-31-15,0 1-52 0,1 3-90 0,-4 0-219 16,-1 3-1035-16</inkml:trace>
  <inkml:trace contextRef="#ctx0" brushRef="#br0" timeOffset="125764.4871">17056 14762 1 0,'-3'-3'0'0,"-2"2"0"0,-1-3 0 16,1 1 0-16,1-1 163 0,-2 1 165 0,3-1-46 15,-4 2-44-15,4 0-30 0,-1-2-20 0,0 3-16 16,4-1-15-16,-2 0-14 0,1 0-13 15,1 0-15-15,0-2-13 0,0 1-16 0,0 3-11 16,1-1-7-16,0 0-7 0,0 0-4 0,-1-2-7 16,1 3-7-16,0-1-8 0,-1 2-5 0,0-1-10 15,2 0-4-15,-2 1-5 0,3-2-1 16,0 2 5-16,1 1 4 0,2-1 5 0,0 0 4 16,0-1 1-16,4 1 2 0,0-1 1 0,3 0 0 15,3 0 0-15,2 0-1 0,1 0-2 16,2-1-4-16,0 0 0 0,2 0-2 0,-1-2 0 15,4 2-3-15,-3-3-3 0,7 3-2 0,-1-1-1 16,-1 1 1-16,1 0-1 0,-1-1 0 0,1 2-3 16,1-5 0-16,1 4 0 0,0-1-3 0,3-1 3 15,3 2 0-15,1-2-3 0,-1 2 1 0,3 0-1 16,0-1 1-16,1 1 1 0,3 1 0 16,0-1 0-16,-1 0-2 0,1 0 1 0,2-2-1 0,0 1 0 15,2 1 3-15,-1-2-4 0,2 2 0 16,0-1 0-16,-1 0-2 0,2 0 1 15,-2 0 0-15,2 0-1 0,1-2-3 0,-1 1 3 16,1 2-3-16,0-1 3 0,-3 2-1 0,3-1-2 16,-1 0 2-16,-1-1-2 0,2 1 0 0,-3 0 1 15,1 1 1-15,-1-1 0 0,-1 0-2 0,5-2 1 16,-4 2-2-16,-1 0 2 0,-1 0 1 16,1 0-3-16,0 0 2 0,-2-2-2 0,-2 1-1 15,-1 1 4-15,2-1-2 0,-2 1 2 0,-1 0-2 16,-3 0 1-16,-2-1-3 0,-3 2 2 0,2 0 0 15,-1-1-1-15,1 0 3 0,1-2-3 16,-1 2 1-16,0-1 0 0,-2 1 0 0,1-2 3 16,1 0-2-16,2-1-1 0,1 2 0 0,0 0-2 15,2-1 2-15,-1 2-4 0,2-1 5 0,1 1-3 16,1 1-1-16,0 0 5 0,-2 0-2 16,0-2 1-16,-1 1-1 0,-2-1 0 0,0 0-2 15,3 0 1-15,-5 1 0 0,0 1-3 0,2-1 3 16,-4-1-2-16,6 1-2 0,-2 0 6 0,-5 0-5 15,3 0 3-15,-2 1 1 0,-1-1-1 16,3 1 1-16,-1 0-2 0,1 0 3 0,-2 0-3 16,4 0 2-16,-4 1 0 0,6-1-2 0,-2 1 3 15,1-1-2-15,0 1 1 0,4 1 1 0,-5-2-5 16,2 2 0-16,2-1-1 0,0 0 2 0,0 3 0 16,1-3 2-16,-1 0 2 0,4-1-3 15,-1 1 2-15,3-2-2 0,-2 1 2 0,1 0 3 16,-2-2-3-16,2 0 1 0,-1 0-4 0,0 1 3 15,2 1-2-15,-3-1 2 0,3-1 2 0,0 1-5 16,-3 0 4-16,5 0-4 0,-1 0 1 16,2 1 4-16,1 0-6 0,0 0 5 0,3 0-3 15,-3 0 2-15,0 2 0 0,0-2 2 0,0 1 0 16,-1-1-7-16,0 0 4 0,1 0-4 0,-2 0 1 16,0 0 6-16,1 0-5 0,0 1 3 15,-1-1-2-15,3-1-1 0,2 2 3 0,-3-1 0 16,2 0 1-16,-3 0-2 0,-1-1 3 0,1 2-4 15,0 1-1-15,-1 0 2 0,-1 2-5 16,1-2 5-16,1 1-2 0,0-2 2 0,2 2 2 16,-1 1-2-16,5-1 2 0,-2 1-1 0,4-1 0 15,-3 1 0-15,-1-1 0 0,1 1 3 16,0-1-3-16,-2 0 5 0,5 2 1 0,-1-1-3 16,-3-1 3-16,6 1-3 0,-1-2 1 0,2 2-1 15,4-2 0-15,0 3-1 0,1-3 0 0,1 2 4 16,-1 2-12-16,3-3 8 0,2 2-2 0,-1 1-4 15,1-1 18-15,9 0-12 0,0 0 4 0,2 2-3 16,0-3 0-16,2 2 0 0,-4-1-2 16,2-2 2-16,0 4-4 0,-2-3 2 0,4 0 1 15,1-2-3-15,0 1 8 0,1-1-6 0,-3-1 3 16,-2 3 2-16,0-3-7 0,0 3 4 0,-1 0-3 16,1-1 1-16,1 1-5 0,0-2 6 15,0 1 1-15,-3-1-3 0,1 2 6 0,-5-2-7 16,1 1 0-16,-4-1 3 0,-4-1-6 0,-1 0 4 15,-1 1 0-15,-4-2 1 0,-2 0 0 0,-3 0 2 16,-6-2 0-16,-8 1-2 0,0-1 5 16,-8-2-5-16,-5 1 2 0,-5-2 1 0,-3 2-8 15,-4-1 8-15,-5-1-2 0,0 0-1 0,-5 1 6 16,-2-1-3-16,1 1 2 0,-3 2-3 16,-1 0 8-16,-2-1-9 0,-1 1-2 0,-1 2 3 15,0 0-9-15,-1-1 8 0,1 2-4 0,0-2-2 16,0 0 7-16,0 1-7 0,-1 0 3 0,0 0-1 15,1 0-3-15,0 0-15 0,-2 0-12 0,-2 1-13 16,-3 1-22-16,-6 2-12 0,-3 0-29 0,-9 1-53 16,-6-1-77-16,-7 0-213 0,-11-3-759 0,-12-2-397 15</inkml:trace>
  <inkml:trace contextRef="#ctx0" brushRef="#br0" timeOffset="126820.5727">17649 14543 1 0,'-2'-2'0'0,"1"-3"0"0,-2 0 207 16,0-2 73-16,3 2-14 0,0-1-28 0,0 1-27 15,0-1-23-15,2 0-25 0,-1 3-27 0,0-3-27 16,0 2-25-16,0 1-20 0,0 2-12 0,-1-1-6 16,0 2-5-16,2 0-4 0,-2 0-4 0,0 3-5 15,-2-3-2-15,2 1 0 0,0-1 3 16,0-1 4-16,0 1 5 0,0 1 3 0,0-1 0 15,0-1 2-15,0 1-2 0,0 0-2 0,0 0-3 16,0 3-10-16,0-3-3 0,0 0-6 0,0-2-2 16,0 1 1-16,0 1-1 0,0 0-2 15,0 0 0-15,0 0 0 0,0-1 1 0,0 1-1 16,2 0 1-16,-2 1-5 0,0-1-2 0,0 0-2 16,0-1 0-16,0 1 0 0,0 1 2 0,0-1-1 15,0 0-1-15,0-1 0 0,0 1 1 16,0 0 0-16,-2 0 3 0,2 1-1 0,0-1 3 15,0 0-3-15,0 0-1 0,0-3 1 0,2 3-3 16,-2 0 1-16,0 0-2 0,0 3-2 0,-2-3 0 16,2 0-1-16,0 0-1 0,0 0 0 0,0 0-2 15,0 0 1-15,0 0 0 0,0-1 1 16,0 1 1-16,0 0 0 0,0 0-1 0,0 2-3 16,0-2-1-16,0 0 2 0,0 0 3 0,0 0-1 15,0 0-1-15,0 0-1 0,0 0-4 0,0-2 4 16,0 3 0-16,0-1-1 0,0 0 1 15,0 3-1-15,0-3-1 0,0 0 0 0,0 0 0 16,0-2 0-16,0 2-1 0,0 2 2 0,0-1-1 16,0 1-1-16,0-1-4 0,0 1-7 0,0 0-9 15,2 3-13-15,-2-3-10 0,1 2-17 0,1-2-15 16,-1 3-19-16,1-1-21 0,0-1-31 16,0 1-40-16,2 0-71 0,-2 1-134 0,0-1-278 15,2 0 7-15</inkml:trace>
  <inkml:trace contextRef="#ctx0" brushRef="#br0" timeOffset="130728.9979">21562 14987 1 0,'0'-8'112'0,"2"-2"305"0,-1-2-62 0,1 1-66 16,0 2-22-16,-1-1-19 0,1 2-41 16,1 0-33-16,-1 2-23 0,-2-1-30 0,-2 2-14 15,2 0-8-15,-3 1-13 0,2 1-4 0,0-1-7 16,1 0-6-16,-2 1-8 0,1 1-7 15,-2 0-6-15,0-1-8 0,2-1-2 0,-1 2-6 16,-2-1-6-16,1 3-2 0,0 0-7 0,0 0-3 16,-2 0-4-16,3 0 1 0,-2-3-2 0,-1 3-1 15,0 1-2-15,0 1-1 0,-5-1 4 16,4 2 4-16,-1-1 2 0,-1 3 6 0,-2-2-3 16,0-1-1-16,-1 3 1 0,-3-2-5 0,1 1 3 15,-2 2-2-15,0-1 1 0,1 0-3 0,-1 2 1 16,0-3-2-16,3 2-2 0,-6 0 1 0,6 1-6 15,-4 2 1-15,1 0-1 0,0 0-1 0,2 1 6 16,0 1-4-16,-3 2-1 0,3 3-1 16,-5 1-4-16,4 2 5 0,-4-2 2 0,3 1 1 15,-1 3 2-15,-2 0-5 0,1-2 2 16,0 2-1-16,3-2 0 0,0 4 3 0,1-1-3 0,1 4 0 16,0-1-8-16,2 1 7 0,1-1 0 15,2 0 3-15,-1-2 4 0,3 2-7 0,1 1 0 16,2-2-1-16,0 2 3 0,-1 1-1 0,1 0 1 15,1 3-1-15,2 0-6 0,1-1 3 16,-1 1 1-16,3-1-2 0,-1-3 8 0,4-2-8 16,-1-3-1-16,2-4 3 0,4 1 0 0,-2-4 4 15,3-3 3-15,0-2-3 0,3 1-2 16,2-5 1-16,4-1 2 0,2-1 4 0,3-3 5 16,2-3-4-16,0-3-3 0,4 0-6 0,2-4-1 15,-3-1 1-15,2-1 3 0,-4 0-2 0,-1 0-3 16,-1-1 2-16,-7-1-5 0,0 2 3 0,-3-1 7 15,-5 0-7-15,3-3 3 0,-6 1-1 0,-1 0-7 16,-5-2 11-16,3-1-1 0,-5 3 0 16,-2-3-2-16,-1 1-4 0,-3 2 0 0,-1-1 1 15,-3 1 6-15,-1-1-7 0,1 3 1 16,-3 1 2-16,1 0-8 0,-3 3 11 0,2-1-1 0,-5 4-5 16,-1 1 3-16,-4-1-5 0,-1 5-3 15,-2 0 2-15,2 3 8 0,0 2-7 0,1 1 2 16,0 1-5-16,4 1-7 0,-2 3 10 0,6 1-2 15,1 1 4-15,-1 3-1 0,3-3-4 16,3 4 1-16,-1-3 2 0,5 1 3 0,-2-1-4 16,3-1 3-16,0 1-2 0,1-2-9 0,2 0 12 15,-1 1-3-15,2-3 3 0,-2 2 8 0,1-3-11 16,2-1-2-16,-2 0 2 0,2-1-6 16,-1-1 6-16,-1 0-4 0,2 0-10 0,1 0-9 15,-2 0-5-15,2-1-12 0,1 1-10 0,1 0-12 0,0 0-31 16,2 0-30-16,1-2-49 0,3 0-94 15,0 0-215-15,7-1-625 0,0-2-246 0</inkml:trace>
  <inkml:trace contextRef="#ctx0" brushRef="#br0" timeOffset="131645.0289">22568 15401 1865 0,'0'-7'289'0,"-1"-3"-48"0,0 2-49 0,1 1-24 16,0 1-22-16,0 4-27 0,0 0-32 0,0 1-22 16,-1 1-25-16,1 1-19 0,0-1-10 15,0 3-10-15,-1 3 0 0,1-1 3 0,0 5 5 16,0 2 0-16,-1 1 6 0,0 2-4 0,-3-1-5 15,2-1 7-15,1 2-4 0,-2-1 2 0,-2 0 5 16,2 0-5-16,-5 1 0 0,3 0 0 0,-5-1 0 16,0-2-2-16,1 0 5 0,-2-1-3 0,2-3-4 15,-1 2 4-15,-1-3-2 16,2 0 1-16,-2-2 4 0,-5-1-6 0,5 1 0 0,-3-1-1 16,-3-1-2-16,2-1 3 0,-3 1 1 15,0-2-3-15,-3-2-5 0,2 1 5 0,0-3-4 16,3 1 1-16,-1 0 9 0,0-3-10 0,3 0 1 15,1-2 1-15,-3 1-3 0,6-1 3 0,0-2 1 16,3-1-1-16,1-1-2 0,-2 0-2 0,6 2 1 16,0-4 0-16,-2 1 3 0,4-4-5 15,0 2 1-15,4 1-3 0,-1 0-1 0,-1 1 6 16,7-2-2-16,-2 4 1 0,1-4-1 0,0 4-1 16,2-2-2-16,4 3 1 0,-2 0 4 15,1 0-4-15,-1 1 3 0,2-3-4 0,-1 3 0 16,-1 0 4-16,6-1-1 0,-4 1 0 0,5-2-1 15,0 0-1-15,1 1 0 0,1-1 2 0,2 0 3 16,-3 2-1-16,4 1-1 0,-4 0-2 16,0 2-3-16,-1 1 6 0,-1 0-1 0,0 2 2 0,1 1-1 15,-1 1-2-15,-2 1 0 0,3 2-2 16,0 2 3-16,0-1-2 0,-4 0 2 0,3 0-2 16,0-1 0-16,0 1 3 0,-3 2-2 0,3-2 3 15,-5 1 1-15,6-2-3 0,-4 0-1 16,1 0 0-16,2 3 3 0,-4-2-2 0,5 0 2 15,-4-3-2-15,1 1-3 0,1-1 4 0,-2 0 0 16,3 0 2-16,0 0 1 0,-1-1-4 0,0-1 0 16,2 1-1-16,0 0 4 0,2 0 3 15,1 0 2-15,-1-1 1 0,3-1-4 0,-3 0 3 16,0 1-3-16,0-2 1 0,1 1 2 0,-3-2-4 16,2-1 2-16,-2 2-1 0,-1-1 0 0,-2 1 3 15,0 0-1-15,-2 0 0 0,1 0-6 16,-2 0 5-16,-1 0-5 0,-2 1 3 0,-1 2 2 15,-2-2-6-15,-3 2 2 0,-3-2-3 0,4 2 1 16,-4 0 2-16,0 0 0 0,-1 0-3 16,0-1-1-16,0 1 2 0,0 0-3 0,0 0 5 15,0 1 2-15,0-1-7 0,0 0 4 0,0 0-4 16,0 0 2-16,0 0 2 0,0 0-2 0,-1 0 2 16,1 0-3-16,0-1 3 0,0 1 0 15,0 0 4-15,0 1 2 0,0-2-2 0,-1 1 3 16,2 0-3-16,-1-1-2 0,0 2 4 0,-1-2-1 15,1 1-1-15,0 1-1 0,0-1-3 0,0-1-4 16,0 1 1-16,-4 0 1 0,4 0-13 0,0 0-23 16,0 1-36-16,0 3-50 0,0 5-102 0,-1 6-386 15,-2 6-1153-15</inkml:trace>
  <inkml:trace contextRef="#ctx0" brushRef="#br1" timeOffset="160968.8227">952 13944 377 0,'-1'-3'453'0,"1"1"-88"16,-1-1-71-16,1-1-20 0,0-1-25 16,-1 2-25-16,0 0-29 0,0 0-47 0,1 1-40 15,0 1-42-15,-1 0-32 0,1 1-18 0,0 1-11 16,0-1-7-16,0 3 2 0,0-2 4 16,0 3 5-16,0 2 6 0,0 2-1 0,0 2-8 15,1 4 9-15,-1 2 2 0,1 5 2 0,0 2 5 16,0 4-6-16,-1 4-5 0,0 3 0 15,0 5 2-15,0 1-2 0,0 5 0 0,-1 1-3 0,-1 1-7 16,1 0 2-16,-3-1-3 0,3 0 2 16,0-6 2-16,1-4-4 0,-2-2 0 0,2-4 0 15,0-3 1-15,-1-4 0 0,1-3 1 16,0-5-1-16,0-1-2 0,0-3 3 0,0-1 1 16,0-5 9-16,0 0 19 0,0-3 16 0,0 0 23 15,0-2 14-15,0 0-14 0,-1-4-21 0,-3-2-23 16,0-2-23-16,-2-2-3 0,1-4 2 0,-5-3-4 15,-1-4 4-15,-5-4-2 0,3-3-2 16,-4-3 2-16,1-3-3 0,-1 0 0 16,-3-3 2-16,1-1 0 0,5-3-1 0,-5 1-3 0,3-2 2 15,2 3-3-15,3-2 2 0,1-2 2 0,2 4-7 16,5-3 1-16,3 4-3 0,2-1-4 16,8 2 6-16,0 1 1 0,7 1 3 0,0 2 4 15,8 0-1-15,-2 2 0 0,7 4 3 0,-1-1 4 16,30-17-15-16,-8 13 0 0,-8 12-2 0,-9 13-7 15,-6 4 15-15,-1 7 0 0,-4 2 0 0,-3 3 2 16,-1 5-3-16,-5 2 1 0,3 3 0 0,-4 4 4 16,-3 3-2-16,-3 1 2 0,-6 4-2 15,-1-3-4-15,-7 2 8 0,0 1-1 16,-3 2 1-16,-5-3 2 0,2-1-4 0,-4 1 1 0,3-3 1 16,-3 0-1-16,0-3 3 0,2-1-1 15,-3-4-2-15,3-1 0 0,-2-2 2 0,-1-2 0 16,13-7 2-16,-4 0 7 0,1 0-2 0,-2 0-2 15,1 1-1-15,-1 1-6 0,2-2-3 0,2 1 4 16,-3-3-2-16,2 0-1 0,2 1 4 16,0-4 1-16,3-1 7 0,2-1 3 0,-1 0-2 15,0 0-2-15,1-1-7 0,-1 1-2 0,-3-1-4 16,2 1 1-16,0-1-5 0,0 0-3 16,0 1-8-16,-2 0-19 0,3-1-20 0,0 1-33 15,0 0-28-15,1 0-16 0,1 1-33 0,0 0-34 16,0 1-77-16,5-1-203 0,0 2-437 0,2-3-175 15</inkml:trace>
  <inkml:trace contextRef="#ctx0" brushRef="#br1" timeOffset="161402.5871">1616 13977 758 0,'-2'-5'366'0,"0"-3"-75"16,2-2-19-16,-1 3-23 0,1 0-27 16,-1 3-29-16,1-2-36 0,-3 2-29 0,0 1-24 15,1-1-15-15,0 3-12 0,2-3-12 0,-2 3-7 16,1 1-9-16,0-2-9 0,-3 2-8 0,3 2-12 16,0-2-12-16,-1 2-7 0,-5 2-3 0,-1 4 1 15,-5 5 2-15,-4 2 0 0,0 6-1 16,-6 3 2-16,2 1-1 0,0 2 1 0,4 1 2 15,-2 1-3-15,1 2 1 0,-2 5-2 0,4-1 2 16,1-1-2-16,2-3 3 0,3-1-2 0,4 0-1 16,4-3 5-16,2 0-4 0,2-2 1 0,5-4 1 15,2-4-4-15,1 2 4 0,2-4 1 16,0-2 5-16,3 0 4 0,0-7 4 0,-1 1 5 16,3-2-2-16,1-3 5 0,1-2-5 0,1-1 2 15,-4-5 0-15,2-1-5 0,0 1-1 16,-3-3-4-16,2 1-1 0,-2 0 1 0,-2-3 3 15,0 2 1-15,-3-3-5 0,0 1 3 0,1 0-7 16,-1 2-2-16,0 0-5 0,0-3-15 16,0 3-19-16,1-2-40 0,6 2-54 0,-2 0-87 15,3-1-184-15,3 1-565 0,-1-2-640 0</inkml:trace>
  <inkml:trace contextRef="#ctx0" brushRef="#br1" timeOffset="162395.5754">2203 14061 2057 0,'-4'-2'327'0,"2"1"-68"0,0-2-56 0,0 3-61 15,2 2-55-15,-1-1-36 0,1 1-23 16,-2-1-17-16,2 3-2 0,-1 4-4 16,0 5 2-16,-2 3 5 0,-1 3-1 0,3 4 2 0,0 2 1 15,-1 1 2-15,-2 7 0 0,-1-1 1 0,-3 5-4 16,-2 2-4-16,2 2 3 0,-4 1-5 15,2-4-1-15,-1-2 2 0,3-9-3 0,1-3 0 16,1-4 3-16,0-3-1 0,1-5 0 0,2-4 5 16,-3-2 5-16,5-5 8 0,1-1 18 15,-1-1 5-15,-1-2-3 0,-6-1-10 0,-4-6-20 16,-5-4-8-16,-2-6-4 0,4-5 0 16,-5-4-4-16,1-3 1 0,0-5-3 0,5-2-3 0,2-5 5 15,2-4-5-15,4 0 4 0,3-1 1 16,1-2-3-16,5 2 1 0,1-1-2 0,6 3 1 15,0 2 1-15,7 1-2 0,0 3 2 0,3 0-2 16,3 2 2-16,-2 4-1 0,3 1 0 0,2 5 5 16,2 2-4-16,1 2 3 0,0 5-2 0,1 5-1 15,-1 2 2-15,-7 6-1 0,4 3 1 0,-5 3-2 16,1 4 0-16,-3 6-1 0,1 5 2 16,-5 4 2-16,3 5-2 0,-7 4 2 0,-1 6 0 15,-5 5-2-15,-3 6 3 0,-5 0-1 16,-2 1 1-16,-4-5 0 0,-1-1 0 0,-1-2-2 15,-1-1-1-15,1-3 2 0,-6-2-1 0,6-3 2 16,-4 0-1-16,-1-6-2 0,0 0 4 0,1-2-3 16,-4-6 2-16,1 0 0 0,3-6-2 15,-1-1 2-15,5-2 0 0,1-2 2 0,1-2-5 16,7-2 8-16,-1-1-1 0,0-1-2 0,-1 0 7 16,4 1-8-16,-1 0 1 0,1 1-1 0,1 0-1 15,-1 1-2-15,0 0-5 0,1-1-4 0,-1 2-8 16,3 0-8-16,-2 0 1 0,2 3 2 15,3 1 15-15,5 4 4 0,3 1 4 0,-2 2 1 16,7-1-5-16,-4 2 6 0,6-1-3 0,-2 3 4 16,5 1 0-16,-1-2 2 0,2 2 1 15,1 1 0-15,2-5 10 0,-4 1-7 0,4-2 3 16,-4 1 1-16,-1-2-8 0,1 0 7 0,-5-2-1 16,-1 1-2-16,-2-1 2 0,-1-2-2 0,0 0 0 15,0-1-1-15,-3 1 3 0,2-3-1 16,-3 0 1-16,-2 0 2 0,0 0-9 0,-1-2 7 15,-5 0-4-15,-1-1 0 0,0 0 3 0,-1 0-6 16,1 2 1-16,-2-1-2 0,0-1 3 0,-2 0-2 16,2 0 2-16,0 0 1 0,-1 0-4 0,1 0 5 15,0 0-3-15,0 0-1 0,0-1 8 0,1 1-6 16,-2 0 3-16,1 0 2 0,0 1-4 16,-2-2 1-16,2-1-1 0,0 2 2 0,0 0-6 15,0 0 7-15,0 2-4 0,0-2-3 16,0-2 7-16,0 2-8 0,0 0 4 0,0 0-2 15,0 0-2-15,0 0 1 0,-1 0-3 0,1 2 5 16,0-2-4-16,0 0 4 0,0 0 2 0,0 0-5 16,0-2 8-16,0 2-3 0,0 0-2 0,-1 2 1 15,1-1-6-15,0-1 0 0,0 0-2 16,0 0 4-16,-1-1-5 0,1 2 4 0,0-1 1 16,-1 0-3-16,1 0 6 0,-1-1-6 0,1-1 0 15,-3 2-1-15,0-1-6 0,-1-1 6 0,0 0-6 16,1-1-2-16,1-1 1 0,-2 0-6 15,1 0-1-15,-1 2-3 0,1-2 2 0,0 1-9 16,2 1-9-16,-1-1-9 0,-2 2-25 0,3 0-15 16,-2 1-30-16,3 0-41 0,-3-4-85 0,-1 7-127 15,-1-1-428-15,-3 2-802 0</inkml:trace>
  <inkml:trace contextRef="#ctx0" brushRef="#br1" timeOffset="164938.3573">4113 13702 1 0,'1'-5'0'16,"1"-3"0"-16,-2-1 209 0,1 0 136 0,-1 2-39 15,0 0-42-15,0 0-35 0,0-1-30 0,0 1-20 16,-1 1-14-16,1-2-18 0,-2 2-16 0,1 2-16 16,1 0-13-16,-1 0-5 0,-1-1-11 0,0 3-13 15,0 2-11-15,-1-1-21 0,1 1-15 0,2 1-12 16,-1 0-3-16,-3 4-8 0,-1 1 0 15,-3 1 1-15,0 1-5 0,-1 3 7 0,-4 0 1 16,1 0 1-16,-1-1 6 0,-3 3-4 0,3-1 2 16,-2 2 1-16,0-1-1 0,-4 3 3 0,0 0 2 15,-2 4-2-15,-2-2-3 0,0 4 3 16,-2 0-1-16,-1-2-1 0,-1 1 1 0,-5 2-5 16,1-1-3-16,-2 1-1 0,-3 4-2 0,-1 1-1 15,0 2 3-15,-1 4-2 0,0-2-4 0,2 3 5 16,3-2-2-16,-2-3 1 0,3-1 4 15,9-5-4-15,-2-2 1 0,4-5 1 0,6-2 3 16,-3-5 2-16,7-4 5 0,1 0 0 0,1-5 0 16,6 1 3-16,-1-1 3 0,3 1 2 15,1-1 2-15,0-2-7 0,1 1-4 0,-1-2-5 0,1 2-6 16,1 0-4-16,1-1-1 0,0 1 0 16,4-2 0-16,4 1 4 0,2-2 0 0,4 1-2 15,1 1 3-15,-1-1-4 0,-1 2 2 16,4 0-2-16,0 1-1 0,0 1 2 0,0 3 0 15,1-1 3-15,-3 1-2 0,4 1 1 0,-1 1-1 16,0-1 1-16,2 0 6 0,2 0-1 0,-2 3 4 16,3-4 2-16,3 2 3 0,3 1 4 0,0 0 0 15,2 0 2-15,-1 2-3 0,1-3-2 0,-1 1-3 16,2 0 0-16,0-1 2 0,1 0 1 16,0-1 3-16,-2-1 1 0,-2-3-4 0,-1 0 3 15,-2-2-1-15,-3 0-1 0,2-1 1 0,-2 0-4 16,-5-1-3-16,-2-1-1 0,-2 1 1 0,-3 0-2 15,-3 0 2-15,-2 0-2 0,-3 1-1 16,-2-1 2-16,-2 2-2 0,2-1 3 16,-3-1-1-16,0 1 0 0,-1 1-3 0,1-1 0 0,-1 2 2 15,0-1-2-15,0-1 2 0,0 0-1 16,0 0-7-16,0 0 4 0,2 0-4 0,-2-1 3 16,0 1-1-16,0-2-1 0,0 3-1 0,0-1 0 15,0 0 0-15,0 1 0 0,0-2 0 16,0 2 0-16,0-1-4 0,0 2 3 0,-2-1-2 15,2 0 1-15,0 0 2 0,0-1-1 0,0 1-2 16,-1 0-1-16,1 1 3 0,0-1-2 0,-1 0 0 16,1 0 1-16,0 0-5 0,0 0 0 0,0 0-7 15,-1 0-6-15,-1 0-6 0,0 0-11 0,0 0-6 16,-1 2-11-16,1-2-15 0,-2 1-28 16,3-1-44-16,1 0-69 0,-2 0-119 0,4 0-315 15,-1-1-975-15</inkml:trace>
  <inkml:trace contextRef="#ctx0" brushRef="#br1" timeOffset="165525.0185">5218 13562 1248 0,'0'-7'328'0,"0"-5"-47"16,-1-1-47-16,1 3-24 15,0 2-27-15,-2-2-18 0,1 4-25 0,-2-1-21 0,2 1-14 16,-1 0-17-16,2 2-17 0,-3 3-15 16,3 0-17-16,0 2-13 0,0 0-10 0,-1-1-13 15,1 1-1-15,1 2-2 0,-1 4 1 0,3 3 3 16,-2 1-1-16,0 4 1 0,2 1-1 0,-1 0 5 15,1 4 1-15,-2 2 8 0,4 2 5 16,-4 0 3-16,3 3 2 0,-3 2-3 0,3 2 1 16,-1 3-4-16,-1 1-1 0,-1 1 0 0,0 3-3 15,-1 1 3-15,-2 0-3 0,0 3 0 0,-3 0-1 16,2-2-4-16,-2 1-1 0,-1 0-2 16,-2-3-1-16,2 0-1 0,0-4 2 0,1-1-3 15,-1-1-3-15,5-3 5 0,-1-2-4 0,1-3 1 16,1 0 2-16,0-2-6 0,-1-2 5 15,1-2-3-15,1-8 0 0,-1 0 3 0,1-3-1 16,-1-2 3-16,0-1-2 0,0-5 5 0,0 0-5 16,2 0 3-16,-2 0 3 0,0 0-5 0,0-1 5 15,0 1-1-15,0-3-1 0,0 6 6 0,0-3-5 16,0 0 1-16,0-3-3 0,0 2 1 16,0 1-3-16,0-1 0 0,0 1 2 0,-2 0-7 0,2 0 5 15,-1-2-3-15,1 2-2 16,-1-3 4-16,-1 0-6 0,1 1 3 0,0-2-2 15,1 1-2-15,-1-1-2 0,0-1-5 0,-1 1-1 16,-1 0-18-16,2 1-5 0,1-2-18 0,0-1-24 16,0 1-22-16,3-1-53 0,1-1-84 0,-2-1-187 15,6 3-676-15,0-1-561 0</inkml:trace>
  <inkml:trace contextRef="#ctx0" brushRef="#br1" timeOffset="166304.0813">2860 15744 1121 0,'-6'-4'312'0,"-1"0"-1"15,-1-1-50-15,1 2-13 0,4 1-23 16,1-1-38-16,1 3-40 0,-1-1-37 0,4 1-38 15,-2 0-28-15,1 0-21 0,2 0-12 0,2 0 0 16,2 1 4-16,5-1 9 0,3 3 4 16,7-2 12-16,6 1 3 0,3 0-3 0,4-1-2 15,0-1-10-15,0 1-2 0,1 0-3 0,-3-1-3 16,2 2-4-16,-1-1-5 0,-3 0-1 16,-1 0-1-16,-3 0 1 0,-1-1 1 0,-3 1-4 0,-1-2 2 15,-4 0-3-15,-1-1 4 0,-4 1 4 0,-2-1-5 16,-3 0 4-16,-2 1-3 15,-1-1-1-15,-3 0 6 0,2 0-1 0,-3 0 1 0,-1 2-2 16,1-1-1-16,-1-1-1 0,0 2-4 0,0-2 1 16,-1 0-5-16,1 1-8 0,0 0-16 15,0 1-23-15,0 0-34 0,-1 0-39 0,1 0-39 16,0 1-47-16,0 2-63 0,-1 2-129 0,-3 3-428 16,-1 1-707-16</inkml:trace>
  <inkml:trace contextRef="#ctx0" brushRef="#br1" timeOffset="166689.1697">2898 16181 425 0,'-17'12'477'0,"-6"1"-62"16,-3 1-97-16,10-1-35 0,6-5-49 0,3-1-39 16,4-1-45-16,-1-3-32 0,4 1-18 0,3-1-25 15,0 1-3-15,4 0 1 0,4-1 2 16,5-1 9-16,9-1 3 0,6-1-7 0,4-3-13 15,6 0-12-15,4-5-13 0,-1 0-7 0,3 1-2 16,-3-2-11-16,1 1-1 0,-2 1-2 0,-3 0 1 16,-3 1 6-16,2 1 0 15,-3 0-6-15,-2-2-7 0,-1 2-1 0,-4 2-1 0,-1 0 0 16,-5 2 5-16,-5-3-5 0,-3 3-2 16,-6 0-1-16,-2-1-4 0,-3 2 7 0,-3-3 3 0,1 6 3 15,-4-6 4-15,2 3-1 0,-1 3-2 0,0-3 1 16,-1 1 1-16,2 0-2 0,0-1-3 15,-1 0-2-15,1 0-6 0,0 1 2 0,-1-1-2 16,1 0-1-16,0-1-3 0,0 1-4 16,0 0-1-16,0-1 1 0,0 3 2 0,0-3-6 15,0 1 3-15,0 0-8 0,0-2-11 0,0 2-2 16,0-3-18-16,-1 3-16 0,1 0-14 0,1 3-30 16,0-1-37-16,0-1-67 0,2 2-140 0,4-1-621 15,2-5-702-15</inkml:trace>
  <inkml:trace contextRef="#ctx0" brushRef="#br1" timeOffset="167185.53">4687 15582 1422 0,'0'-6'335'0,"-1"-2"-38"0,1 0-52 15,1-1-22-15,1 3-26 0,-1 0-34 16,-1 3-29-16,1-1-28 0,0 1-19 0,1 0-18 16,-2 3-15-16,0-1-15 0,1 1-17 0,-1 1-3 15,0 0-10-15,0 2-2 0,1 0 1 16,4 3-7-16,-1 4 5 0,1 2 1 0,-2 4 8 15,3 4 2-15,-3 1 5 0,3 0 1 0,-3 3-1 16,-2 2 7-16,0 4-2 0,-1 1 1 16,0 1-1-16,-1-1-7 0,0 1-4 0,1-1-2 0,0-1 1 15,-1 0-4-15,-1-1 2 0,-1 3-1 16,-2-2-3-16,2 1 3 0,-1-2-2 0,1-6 1 16,1-2-3-16,0-3-4 0,-1 0 1 15,1-2-1-15,-3 0 3 0,3-3-1 0,-1 0 3 0,2-6-6 16,1-2-2-16,-1-1 6 0,1-1-4 15,-2 0 5-15,2-1 0 0,-1-1-6 0,0 0 2 16,-1 0-2-16,1 1 3 0,0-1-1 0,0 0 2 16,1 0-1-16,-3-1-7 0,2 1 5 15,0-1-5-15,-1 1 3 0,1 1-3 0,0-2-11 0,0 0-9 16,0 1-19-16,1-1-23 0,-2 1-32 16,2-1-57-16,0 0-106 0,2-1-371 0,0-2-1099 15</inkml:trace>
  <inkml:trace contextRef="#ctx0" brushRef="#br1" timeOffset="168276.7489">3018 17444 290 0,'-8'-7'351'0,"-6"-2"23"0,0-3-40 16,3 4-27-16,-1 0-63 0,1 2-63 15,-3 3-30-15,1-1-25 0,-1 2-18 16,0-1-9-16,-1 1-20 0,0-1-14 0,2 3 6 15,2 0-9-15,1 2-13 0,1-1-11 16,2 0-12-16,2 1-4 0,2 2-9 0,-2 1-6 0,4 2-4 16,1 0-4-16,1 3 8 0,5-1-2 0,3 4 9 15,5-2 1-15,7 3 0 0,7-2 9 16,5 3-4-16,4-4 4 0,3 1-3 16,3-3-4-16,5 4-2 0,0-4-3 0,2 2 9 0,-2 1-6 15,-3-2 2-15,-2 3-3 0,-6-1-15 0,-3-1 5 16,-6 0-7-16,-1 0 6 0,-7 2 4 0,0-2-7 15,-7 3 1-15,-1 0-4 0,0-2 2 16,-4 5 4-16,-1-2 0 0,-1-2 2 0,-4 1-4 16,-1-3 1-16,-2 1 0 0,-1-1 3 0,-2 5 6 15,-1 2-8-15,-3-1 5 16,-2 1-6-16,2-2-2 0,-3 0 8 0,-1 0-4 0,-5 2 3 16,1 2-5-16,-5-2 4 0,-2 0-5 0,-1 2 4 15,0-1 1-15,-5 0-6 0,-1 2 10 16,1-2-14-16,-2-1-2 0,0 0 5 0,-2-1-3 15,-3 1 8-15,17-9 10 0,-1 2 3 0,-3-1-4 16,-4 0 6-16,2 2-6 0,-5 1-8 16,-1 0 5-16,-2 1-11 0,-1 0-5 0,1 0 15 0,3-2-4 15,0 2 5-15,4-3-8 0,-1 1-5 0,7-3-3 16,-1-1 5-16,3 2 16 0,6-3-13 16,-1-2 10-16,4 1-11 0,2-4-4 15,3 1 11-15,-1-2-12 0,4 0 8 0,0 0-4 16,1-1-15-16,0 0 12 0,1-2-5 0,-1 2 18 15,3 0-10-15,1-1 9 0,-1-1-13 0,5 1-14 16,0 0 17-16,4-3-30 0,-1 4-6 16,4 0-45-16,1-3-68 0,4 2-97 0,2-2-240 0,3 1-642 15,2-2-157-15</inkml:trace>
  <inkml:trace contextRef="#ctx0" brushRef="#br1" timeOffset="168841.3332">4548 17270 313 0,'-3'-9'420'0,"2"0"-3"0,-1-1-75 0,0 4-31 15,2 1-42-15,0 0-36 0,-1 2-37 0,0-1-26 16,1 2-28-16,0 2-39 0,-1 0-33 15,1 2-35-15,0-1-18 0,0 5-6 0,0 1 7 16,0 3 10-16,0 6 6 0,0 1 14 0,1 2 0 0,-1 5 7 16,-1 0 3-16,-1 5-11 0,-1 2-1 15,-2 4-8-15,0 2-1 0,0 4-3 16,-4 4-4-16,0 2-5 0,2 1-10 0,-3-2 5 16,0 0-8-16,4-3 2 0,-3 1 0 0,-1-1-11 15,2-3 5-15,2-4-5 0,1-2 2 0,3-2 3 16,-2-3-4-16,3 0 4 0,1-2-7 0,2-6 9 15,1-2-11-15,-3-10 14 0,1 2 16 0,1-3-28 16,0 2 24-16,-1-2-22 0,0 0-1 16,0-3 19-16,1-1-15 0,-2-1 9 0,1-1-14 15,0-2-1-15,-1-2 5 0,1 1 5 0,-1 0 20 16,2 0-13-16,-1-2 2 0,0-1-19 16,2-2-25-16,-2-4 12 0,0 1-15 0,0 0-4 15,-1 5-18-15,0 0-34 0,0 1-57 0,3-1-115 16,-3-2-387-16,2-2-1098 0</inkml:trace>
  <inkml:trace contextRef="#ctx0" brushRef="#br1" timeOffset="169790.0442">308 16223 454 0,'-2'-4'743'0,"-2"1"-457"0,2 0-12 16,1 0-24-16,-1 0-37 0,-5 0-67 15,6 1-57-15,1 2-59 0,0 0-43 16,0 0 5-16,0 4 8 0,1 1 18 0,1 3 18 0,4 4 0 16,-4 4 4-16,4 1 4 0,-3 5 7 0,3 4-3 15,-2 5 1-15,-1 1-6 0,4 7-12 16,-4-1-5-16,1 7-11 0,-1 2-2 15,-2 2-2-15,-1 3 2 0,0 2-2 16,0 1-6-16,-1-5 7 0,-1-3-9 0,-2-4 3 0,3-7 0 0,0-8-5 16,1-5 9-16,-1-8 12 0,1-6 23 15,0-4 23-15,0-3 25 0,0-2-8 0,-1-3-24 16,-1-4-21-16,-4-2-31 0,1-5-3 0,-2-4-1 16,-2-5-10-16,-4-6 9 0,-2-4-6 15,1-5 2-15,1-2 36 0,13 40-34 0,-17-47 30 16,10 20-6-16,2-3-22 0,-3-1 20 15,-1-2-24-15,5-2-2 0,-2 0-10 0,4-2 6 0,-1-2-4 16,2 1-28-16,5-4 32 0,2-39-33 0,2 4 3 16,9 7 28-16,5 10-24 0,5 11 28 15,-3 9 2-15,5 10 5 0,-6 12-10 0,2 4 5 16,-2 4-5-16,-4 4 0 0,2 5 4 16,-3 2 0-16,-2 4 4 0,1 4-2 0,-1 5 3 15,-1 5-1-15,-3 4-1 0,3 5 4 0,-3 2-7 0,-4 5 8 16,-4 1-4-16,1 2 0 0,-5-1 7 15,-3-2-7-15,0-2 5 0,-4 0-1 0,2-5-2 16,-4-1-2-16,0-1 0 0,-1-4 4 16,2 0-10-16,-3-2 10 0,5-2-8 0,-2-3-9 15,0 1-4-15,-1-4-52 0,4 1-60 0,-2-4-104 16,1-1-167-16,3-2-481 0,3-3-695 0</inkml:trace>
  <inkml:trace contextRef="#ctx0" brushRef="#br1" timeOffset="170069.2857">1038 16058 715 0,'-5'-10'945'0,"-1"-2"-555"0,-2-2-85 16,0 5-58-16,0 2-49 0,3 3-45 0,-3 2-53 16,6 2-35-16,-4 0-27 0,3 2-15 15,-5 1-2-15,-1 7-6 0,-2 1-1 0,-2 7-6 0,-5 5-2 16,-1 3 2-16,-1 4-2 0,-1 4 3 0,0 0-3 15,3 4-1-15,3-3 1 0,2 1-6 16,3-2 5-16,4 2-3 0,4-4-1 0,4-1 4 16,5 1-6-16,4-5 4 0,4-1-3 15,5-4-2-15,6-6-13 0,26 4-3 0,5-13-11 16,-5-14-26-16,-8-7-19 0,-3-5-41 0,1-6-63 16,-1-5-79-16,0-3-121 0,-4-2-224 15,-5-1-240-15,-2-2 110 0</inkml:trace>
  <inkml:trace contextRef="#ctx0" brushRef="#br1" timeOffset="170681.5999">1386 16070 66 0,'-2'-11'713'0,"-3"-4"-94"16,2 0-153-16,-2 6-122 0,0 5-76 0,5 0-53 16,-1 3-54-16,0 2-54 0,1 0-48 0,-1 1-37 15,0-1-26-15,1 1-2 0,-4 6 0 16,1 7 9-16,-5 8 11 0,3 4 0 0,-2 2 3 16,3 0-4-16,0 0 4 0,2-1 1 15,0 3-1-15,-3 2-1 0,2 1-4 0,-2-1 5 16,0 2-8-16,2-2 2 0,-2-4 0 0,3 0-4 15,0-8 2-15,0-7 1 0,-2-6 1 0,2-3 3 16,2-4 11-16,0-1 16 0,-1-1 14 16,1-1 3-16,-2-5-11 0,-5-3-16 0,2-7-16 15,-8-4-17-15,2-6 2 0,3-2-7 0,1-9-7 16,0-6 5-16,7 0-2 0,-1-9-2 0,4-3 2 16,4-5 4-16,1-2-3 0,4 0 8 0,0 9 2 15,0 0-6-15,5 8 5 0,-1 1-3 16,1 7 2-16,2 5 4 0,0 5-5 15,-3 6 5-15,-3 4-4 0,0 6 5 0,-3 4-5 0,0 3 1 16,-1 4 0-16,1 3-10 0,-1 2 9 16,1 7-3-16,1 1 0 0,1 7 9 0,-2 4-4 15,-1 5 3-15,-2 4-3 0,-3 7 0 0,-4 5-1 16,-1 4 0-16,-6 7 3 0,-3 7-2 0,-2 4 2 16,-6-1-2-16,3-6-5 0,-1-8 5 0,1-6-5 15,0-6 4-15,0-3 1 0,-1-4-4 16,4-5 2-16,2-6-1 0,0-2 2 0,7-5-2 0,2-2 1 15,3-1-1-15,1-2-5 0,5-1 3 16,1 0-3-16,1-1 4 0,2 0 2 16,8 0-3-16,0-1 5 0,8-1 1 0,5-3 2 15,6-3 9-15,2 1-4 0,-1-1-1 0,2 0-3 16,-2-2 6-16,0 2 7 0,-1-3 3 0,-3 2 1 16,-4 1-9-16,-3-2-2 0,-9 1 0 0,0-1 1 15,-7 0 5-15,0 0-3 0,-8 3-1 0,-2-1-3 16,0 2-2-16,-3-1 4 0,-1 0 3 0,1 1 6 15,-2 1-2-15,2-2-2 0,-2 0-3 16,1 0-1-16,0 0 5 0,1 0-5 0,0 0 0 16,-1 0-6-16,0 1-5 0,-1-1-3 0,-3 1-2 15,-5 0-2-15,0 3-16 0,-1 0-24 16,-1-3-41-16,2 2-67 0,2 0-72 0,-3 1-101 16,8 3-336-16,3 4-965 0</inkml:trace>
  <inkml:trace contextRef="#ctx0" brushRef="#br1" timeOffset="171335.8477">413 17953 1662 0,'0'-1'70'0,"-1"1"-4"16,1 0-39-16,0 0-48 0,-1 0 28 0,1 3 40 16,1 5 28-16,1 3 40 0,2 8-9 0,-2 4-19 15,0 6 7-15,0 7-5 0,2 7-6 0,-2 5-18 16,-1 4-22-16,-1 3-21 0,0 0-23 16,0 3 11-16,-2-2-12 0,0-2 7 0,-2-3 1 15,1-6-16-15,-4-3 15 16,5-9 9-16,-1-5 24 0,-2-8 31 0,3-7 24 0,2-3 10 0,-1-5 4 15,-1-3-13-15,-3-5-40 0,2-7-12 16,-5-1-32-16,-1-7-15 0,2-6 8 16,-7-11-12-16,2-6 24 0,-2-10 7 0,-1-8-2 0,3-6 1 15,-1-8-18-15,3-1-1 0,2-3 1 0,0 1 5 16,6 5 0-16,0 3-6 0,4 6 1 16,0 7 1-16,5 6-1 0,1 5 4 0,-2 7 0 15,4 4-7-15,1 5-1 0,2 5 0 0,-2 4-4 16,-1 5 2-16,2 5 0 0,0 6-6 0,-2 3 3 15,3 1-4-15,2 9 5 0,-2 4 7 16,4 5-2-16,-4 5 1 0,1 5-7 0,1 4-2 16,-3 4 0-16,-3 6 4 0,-1 2 2 15,-5 1-3-15,-1 1 0 0,3 2-2 0,-10-2 8 16,3-2 8-16,1-4-2 0,-1-2-5 0,-3-6-20 16,3-3-3-16,1-5-10 0,0-5-17 0,0-6-28 15,1 0-60-15,1-4-31 0,1-6-82 16,1-5-164-16,5-5-414 0,5-5-511 0</inkml:trace>
  <inkml:trace contextRef="#ctx0" brushRef="#br1" timeOffset="172233.1159">1039 17855 993 0,'-1'-9'495'16,"-4"-4"-94"-16,2 0-72 0,0 3-66 0,-3 6-57 15,2 3-69-15,-4 2-57 0,-2 3-44 0,-2 10-18 16,4-5-12-16,-4 5 12 0,-3 2 6 0,-1 6 1 15,-3 3 4-15,-2 6-19 0,-4-2-4 16,4 7-6-16,0 0 5 0,2 2 3 0,5-4-5 16,2-1-18-16,5-1 5 0,5-3 10 0,4-2 1 15,4-3 17-15,1-1-16 0,9-4-13 0,2-5 7 16,2 0-6-16,4-7 4 0,7-3 0 16,2-6-26-16,3-6 6 0,4-6-42 0,-1-1-23 15,35-30-26-15,-13-2-48 0,-17 3 7 0,-14 5-7 16,-9 4 29-16,-2 2 32 0,0 1 29 15,-8 3 35-15,-2 2 25 0,-6 3 15 0,-3 4 17 16,-1 3 18-16,-1 3 28 0,-5 4 42 0,3 1 30 16,-4 3 21-16,2-1-2 0,1 5-13 0,1 0-17 15,0 2-29-15,3 2-32 0,0-2-30 0,-1 6-21 16,-3 4-5-16,1 5 8 0,-5 4 5 16,0 5 8-16,4 8 0 0,-3 0-2 0,-1 6 4 15,5-2-12-15,-2 0 3 0,4-16-1 0,-3 3-14 16,2-1 6-16,-1 7-11 0,-2-2-3 0,3 4 10 15,-3 0-7-15,3 5-6 0,-3-4-11 0,4-2 0 16,-1-3 1-16,0-7 23 0,-1-2 3 16,3-4 10-16,-1-5 9 0,2-5 6 15,-1-1 21-15,1-3-10 0,-1-4-19 0,-4-4-21 0,3-6-27 16,-5-3-11-16,3-7 23 0,-5-7 1 16,0-3 8-16,-1-13-6 0,-4-38-4 0,5 5-1 15,4 12 3-15,5 17 13 0,5 2-3 0,-2 7 1 16,5 1-4-16,1 0 1 0,2 1-4 0,2 1 3 15,4 5 2-15,2 4-4 0,-3 5 5 16,5 5-6-16,-3 1 5 0,2 8-1 0,0 2-1 16,-4 7 1-16,1 2-9 0,0 8 6 0,3 0-3 0,-4 5 1 15,-2 3 4-15,-2 6-2 0,-1 6 3 16,-1 6-5-16,-3 0 3 0,-3 3-5 0,-2 1 7 16,-4 8 5-16,-3 3-5 0,-5 4 3 0,-6 2-9 15,-1 0 1-15,9-29 8 16,-5 8 4-16,-1-4-9 0,1 4-6 0,-2-6-10 0,0 6 2 15,0-8 4-15,1 4 13 0,1-6-4 0,1-4-11 16,3-4 5-16,3-6-10 0,-1-1 18 0,4-2-16 16,2-4 9-16,1-1-19 0,0-2-8 15,1 2 24-15,6 1-5 0,-2 1 21 0,5 4-1 16,7 2 4-16,2 1-7 0,3 1-2 16,6 4 15-16,3-2-13 0,1 4 16 0,1-1-1 15,4-2-7-15,-3 2 12 0,-2 0-10 16,2 1 11-16,-3-3 3 0,-4-1-18 0,1-1 13 0,-7 0-16 15,0-4 1-15,-3 2 11 0,-7-6-5 16,-1 0-1-16,1-2-24 0,-5 0 24 0,-3-1-12 16,-2 0 24-16,0-2 10 0,-1 1-21 0,0-1 14 15,-1 0-17-15,1 0 17 0,-1 0 3 0,1 0-1 16,0 0 1-16,0 0-18 0,0 0 4 0,0 0-17 16,0 0 14-16,-1 0 6 0,1 1-29 15,-1-1 25-15,1 0-19 0,0 0 3 0,-1 0 19 16,1 0-21-16,0 0-3 0,-1 0-26 15,1-1-41-15,0 2-50 0,0 0-121 0,-2 3-437 16,4-3-1045-16</inkml:trace>
  <inkml:trace contextRef="#ctx0" brushRef="#br1" timeOffset="217892.5987">7687 12543 1 0,'-2'-4'0'0,"-3"-2"34"15,3-1 246-15,1 2 8 0,1 3-10 16,0-2-31-16,-1 1-32 0,0 1-35 0,1 1-26 15,-1-1-17-15,1 2-23 0,1 0-22 16,-1 0-17-16,0 2-18 0,0-2-16 0,0 0-9 16,0 1-9-16,0-1-7 0,0 0-9 0,0 0-7 15,0 1-5-15,0-1-4 0,0 1-2 0,-1-1 1 16,1 0 6-16,0 2 6 0,1 1 6 0,-1 2 3 16,1 0-2-16,-1 3-1 0,1-3 0 0,-1 1 1 15,1 3 3-15,0-2 1 0,-1 0 4 16,0 4 2-16,1-4 2 0,-1 3-1 0,0 2 0 15,0-2 1-15,0 1-1 0,0 1 5 0,0 0 1 16,0 1-3-16,-1 2 2 0,0 3-4 16,0 1-1-16,-1 3 0 0,0 2-2 0,-3 5-3 15,3-1-1-15,-5 5-2 0,5 2-4 0,-3 0 1 16,1 2-2-16,3-2-2 0,-1 2 4 0,0-2-1 16,1 0-1-16,1-4 1 0,0-1-4 0,0 1 1 15,-3-3 4-15,3 0 4 0,-1 0 3 16,0 1 2-16,1 0 2 0,0 2-2 0,-2-2 2 15,1 1-4-15,-3 1-1 0,1-1 0 0,2 1-6 16,-1 1 4-16,-3 0 0 0,2-1-3 0,2 2 2 16,-1 2-3-16,-3 1 1 0,3 4-4 0,-2 4 1 15,-2 0 0-15,3-1-1 0,-4-3 0 16,3 6-4-16,-3-4 2 0,4 0-1 0,-2-5-1 16,4-4 2-16,1-4-2 0,-1-4 0 0,0-1 0 15,-1 0-2-15,2-3 5 0,-4 0-2 16,4 0 4-16,0-4 0 0,0-1-1 0,0-1-1 15,4-3 0-15,-4 1 2 0,0-2-3 0,1 1 3 16,0-1-2-16,-1 1 0 0,1-4 1 0,-1 2-1 16,0-1 1-16,0 1 1 0,0 2-2 15,-1-2 1-15,1 0-1 0,-1-4 1 0,1 0 0 16,-1-3 1-16,1 1 1 0,0-2-3 0,0-1 4 16,0-2 1-16,0 1 4 0,0-1 3 15,0 1-1-15,0 0 2 0,0-1-6 0,0 1 1 16,0-1 0-16,0 1-4 0,0 0 1 0,0 0-6 15,0 0-1-15,0 0-3 0,0-1-2 0,0 1-2 16,0 0-15-16,0-2-21 0,0 2-49 0,0 0-65 16,1-1-93-16,2 1-233 0,3-2-520 15,5-3-278-15</inkml:trace>
  <inkml:trace contextRef="#ctx0" brushRef="#br1" timeOffset="219597.7744">11075 11999 1 0,'-1'-2'0'0,"0"-1"0"0,-3 2 0 16,2-1 30-16,0 1 196 0,1 0-22 0,1 0-18 16,0 1-16-16,0 0-12 0,-1-1-20 0,1 1-22 15,1 1-23-15,-1-1-26 0,0 1-23 0,0-1-17 16,0 1-4-16,0-1 0 0,0 1-1 0,0-1 0 16,0 0-6-16,0 0-2 0,0 2 3 15,-1-2 17-15,2 1 14 0,-1 1 16 0,0 0 12 16,0 2-6-16,1 1-3 0,-1-1-10 0,0 0-16 15,2 1-5-15,-1 1-9 0,1 1 0 0,1-1 2 16,-1-1-4-16,1 0 4 0,-2 2 0 16,1-2 2-16,0-2 0 0,-2 2-2 0,1-1 1 15,0 2-2-15,1-2 3 0,-1 3 0 0,0-1 0 16,0 2 1-16,0 0-7 0,1 1 0 16,-1-1-5-16,0 2-2 0,-1 0-2 0,2 0-2 15,-1-2 1-15,0 4-2 0,0-1 3 0,0 1-2 16,-1 1-2-16,0 2 0 0,0 1-3 15,0-2 0-15,-1 1 0 0,1-1 0 0,-1-2 0 16,0 3 2-16,-2-2 0 0,2 1 0 0,0-2 2 16,-1 3 0-16,1-1 0 0,0 2 1 0,0-2-2 15,0 0-1-15,1 1-1 0,0 1-3 16,-2-3 1-16,4 4-1 0,-2-2 0 0,0 1-1 16,1 2 1-16,0 1-1 0,0-1-1 0,0 0 2 15,1 3-5-15,-2-2 0 0,1-1-1 16,0 0-2-16,1-2 4 0,-2 5-1 0,0-1 1 0,0 0 2 15,0 0-3-15,0-1 3 0,0 1 1 16,-2 0 0-16,2-2 1 0,-1-2-2 0,0 0-2 16,-1 2-1-16,1-4 2 0,0 3-1 0,0 1 2 15,0 1-1-15,-2 0-1 0,2 1 2 0,1-1-2 16,0 0 3-16,0-2 1 0,0-1-1 0,0 0 0 16,0 0-3-16,0-1 1 0,0 1 1 15,0 2 0-15,0-2 0 0,0 1-1 0,0-1 1 16,-2 1-2-16,1-5 2 0,1 3 1 0,-1-1-1 15,-1-1 0-15,-1-1-2 0,2 1-1 16,1-3 3-16,-3 1 0 0,2-2 0 0,-1 1-2 16,-1 0 0-16,2 0-1 0,-2 2 0 15,1-1 4-15,-2 4-3 0,1-2 1 0,-1 2-2 0,1-1-6 16,-1-1 7-16,1 1-1 0,-1 1 2 16,0 1 3-16,-1 1-4 0,3-3-2 0,-2 1 0 15,0-4 1-15,2 3-1 0,-1 0 1 0,-2 2-2 16,3 2-2-16,0-3 3 0,0-2 0 0,0 1 2 15,0-2 1-15,1 0-4 0,-2 2 1 16,3 1-1-16,-1-1 4 0,0-4-2 0,1 3 1 16,-1-2-1-16,0 1-6 0,1 3 8 0,-2-1-2 15,2 1 3-15,0-1 4 0,0-3-5 0,0-1 0 16,0-1-2-16,0 2 1 0,-1-3 0 0,1 2 2 16,-3 2 0-16,3-1-5 0,-3 3 6 15,1-1-2-15,-1-3 2 0,0 2 4 0,1-1-6 16,-3 0 1-16,1 2-2 0,1 2-1 0,-2-4 1 15,1 2 2-15,1-4-2 0,2-3-5 16,-2 0 4-16,3 1-3 0,-1-1 2 0,0-1 5 16,0 2-5-16,1-2 0 0,-1-1-2 0,-1 1-1 15,2 0 4-15,-1 0-1 0,1-1 0 0,0-1-2 16,-1 1 2-16,1-1-1 0,0 1 2 16,0-1 4-16,0-1-5 0,0 1 1 0,-2-2-2 15,2 0-2-15,0-1 4 0,2 0 0 0,-2 0 2 16,0 0-3-16,0 0 3 0,-2 0 0 0,2 0 1 15,0 0 5-15,0 0-1 0,0 0 1 16,0 0 0-16,0 0 0 0,0 0 4 0,0 0 2 16,0-1 4-16,0 1 0 0,0-1-1 0,2 1-2 0,-2-1-1 15,0-1-3-15,-2-2-7 16,2 1-2-16,-1-3-3 0,0 1-2 0,0-2 3 16,0 2 0-16,-1-1 1 0,2 0-1 0,-2-2-3 15,2 2-2-15,0 1 1 0,0 1-4 0,0-1-12 16,4 1-17-16,-1 0-40 0,4 0-80 15,4 1-212-15,5 2-816 0,6-1-490 0</inkml:trace>
  <inkml:trace contextRef="#ctx0" brushRef="#br1" timeOffset="226660.8849">6271 15070 1 0,'3'-2'0'16,"-2"0"0"-16,0-1 0 0,1 2 0 0,0 1 0 15,-1-1 0-15,2 0 0 0,-2 1 0 16,0 0 0-16,1 0 0 0,3-1 0 0,-3 1 0 15,-1-1 0-15,4 1 0 0,-1 0 0 0,-1-1 0 16,3 2 0-16,-3-2 0 0,3 1 0 0,-3 0 0 16,5 0 0-16,-4-2 0 0,2 2 0 0,-3 0 0 15,4-1 0-15,1 1 0 0,-2 1 0 0,3-1 0 16,1 0 0-16,0 0 0 0,0-1 0 16,0 1 0-16,1-3 0 0,0 2 0 0,-1-2 0 15,1 1 0-15,0 0 0 0,2-2 0 0,0 2 0 16,-2 1 0-16,0-1 0 0,0 1 0 15,-1-3 0-15,1 2 0 0,0 0 0 16,1-1 0-16,1 1 4 0,-1 1 42 0,3-2-2 16,2 1-8-16,4 0-6 0,0-1-6 0,5 2-7 0,-3-2-3 15,2 2-1-15,0-1-1 0,1 1 7 16,0 0-8-16,-4 1-2 0,6-2 1 0,-4 2-9 16,4 0 6-16,1-1 1 0,-1 1 1 15,1-2 6-15,1 0 3 0,-2 0 3 0,0-1 5 0,2 1 6 16,1 0-4-16,-1-1-1 0,1 2 1 15,1-2-3-15,2 2 3 0,-2 0-2 0,0 0-1 16,1-2-5-16,0 2 0 0,4-1-3 0,-3 0 2 16,3 1-1-16,-4-1-4 0,5 2-1 15,-4-2-2-15,4 1-3 0,-2-1 5 0,1-1 0 16,4 2 1-16,-1-2 0 0,0 0-1 0,2 0 2 16,-1-1-1-16,3 1 5 0,-1-3 1 0,-1 3 2 15,-1 0 0-15,2-1-2 0,4 1 2 16,-3-2 1-16,2 0 0 0,-2 1 0 0,2-1-4 15,-3 2-1-15,0-2-2 0,0-1 1 0,3 1-4 16,-4 1 2-16,0 0 0 0,0-1-1 16,5-2 5-16,-4 1 1 0,4-1-1 0,-1 0 2 15,4-1-6-15,-1 1-1 0,3 0 0 0,-3-1 0 16,0 1 2-16,-1 0-1 0,0-1-3 16,2 1-5-16,-2-2 4 0,1 1-1 0,-4 2 3 0,4-1 5 15,1-1-3-15,-1 2 0 0,-2 0-1 0,1-1-1 16,4 1 1-16,-2 2-1 0,-2-1 2 15,-1 0 1-15,-1 0-1 0,-2-1 1 0,3 1 2 16,-1-1-1-16,-1 0-1 0,-2-1 2 16,4 1 0-16,-3 0 0 0,4 0 4 0,-2-1-1 0,2 0-1 15,0 2-3-15,-1-2-1 0,1 0 0 16,0 1 1-16,-1-3 5 0,-3 1-4 0,-1 0 1 16,-1-1-1-16,1-1-3 0,2 0 4 0,-4 1-1 15,-1 2-1-15,1 0-4 0,-4-2-1 0,3 2-2 16,1 1 1-16,-2-3 4 0,-3 4-7 15,-1-2 2-15,0 0-4 0,-1-2-4 0,0 4 9 16,0-1-1-16,-2-1 2 0,-3 1-1 0,-3 1-3 16,3-1 0-16,-1 0-1 0,-3 1 2 15,1 0-3-15,-2 1 0 0,1 1-2 0,-5-1-3 16,2-1 7-16,-3 2-2 0,-2-1 4 0,-1 2 0 16,-4-2-4-16,-2 3 2 0,-5-1 0 0,1 1 7 15,0-1-4-15,-2 2 1 0,-2-1-1 0,1 1-5 16,-1 0 7-16,-1-1-1 0,1 1 4 15,-2 0 7-15,0 0-1 0,-2 0 5 0,2 0 2 16,0-1 2-16,0 2 0 0,0-1 2 0,0 0-1 16,0 0 0-16,0 0 8 0,0-1 0 0,0 1 3 15,0 0 3-15,0 0-15 0,0 0-5 16,-1 0-8-16,1-2-7 0,0 4 2 0,0-4-2 16,0 2-2-16,0 0-4 0,0 0 4 0,0 0 0 15,0 0 2-15,0 0 3 0,0 0-4 0,0 0-4 16,0-2-4-16,0 1-3 0,-1 0 1 15,1 0 0-15,-1 1-1 0,1 0-5 0,0 0 3 16,-1-1-2-16,1 1 2 0,0-1 1 0,-2 1-9 16,1-2-4-16,0 2-7 0,-1 0-16 15,1 0-15-15,-1-1-33 0,-1 2-62 0,1-1-135 0,-4 2-301 16,1-1-886-16</inkml:trace>
  <inkml:trace contextRef="#ctx0" brushRef="#br1" timeOffset="227544.2847">11682 13821 1 0,'2'-2'0'0,"0"-2"0"0,1 0 43 0,0 1 362 15,-2 0-29-15,0 1-46 0,0 0-35 0,-1 1-48 16,0-1-45-16,2 2-45 0,-2 2-40 15,0-2-29-15,0 0-20 0,0 1-14 0,0-1-12 16,0 1-7-16,0 0-16 0,0 0-10 0,0-1-7 16,0 1-3-16,1 2 4 0,0-1 4 0,2 3 5 15,-2 2 3-15,3 0 1 0,-2 2 3 0,1 1 1 16,-1 3 8-16,1 3-3 0,0 3 3 16,-2 0 1-16,1 4-2 0,-2 2 2 0,0 4-1 15,0 2-2-15,-3 3-1 0,2-1-2 16,-1 2-3-16,0-1-1 0,1 2-2 0,0-1-3 15,0 3 3-15,1-3-2 0,-3 4-1 0,1-4 2 16,-1 2-3-16,1-3 1 0,-1-2-4 0,1 1 0 16,-2-4-3-16,1-2 2 0,-1-2 1 0,-2-4-2 15,2 0 3-15,0-3-3 0,-3-3-1 0,4 2 1 16,-3-3 1-16,1-3 2 0,2 2 1 16,1-4-3-16,-2-1-4 0,1 1 1 0,1-5 1 15,-1 0-1-15,3-1 3 0,0-3-1 0,-1 0 2 16,1 1 9-16,1-2 8 0,-1 1 9 0,0-2 1 15,2 1-2-15,-2 0-10 0,0-2-10 0,0-1-4 16,1-2-10-16,-1 0 2 0,1 0-3 16,-1-1-4-16,0 3-2 0,1-1-9 0,-2 2-9 15,1 0-18-15,-1 2-42 0,0 0-104 0,-3 2-208 16,-5 1-645-16,-3 3-555 0</inkml:trace>
  <inkml:trace contextRef="#ctx0" brushRef="#br1" timeOffset="228354.6368">6332 14670 1 0,'0'-4'0'0,"-4"-1"0"0,2-1 71 15,2 1 318-15,-1 0-16 0,1 5-69 16,0-1-101-16,-1 2-101 0,1-1-101 0,1 2-34 0,0 2 4 16,0 1 32-16,3 2 40 0,-1 2 13 15,-1 5 7-15,-1 2 10 0,1 3 8 16,0 7-2-16,-2 4 0 0,0 5 0 0,-2 7-6 0,0 2-4 16,0 6-8-16,-5 4-11 0,3 4-5 0,-4-2-1 15,3 4-4-15,-2-2-4 16,-2 3-4-16,2-6-8 0,3-3 0 0,-3-5-4 0,4-7-2 15,-1-4 2-15,0-2-2 0,2-7-1 16,1 0 1-16,0-3-4 0,-1-2 2 0,2-4-4 16,0-4 1-16,0-1-3 0,2-5 2 0,-2-2 0 15,1-1 1-15,-1-5 20 0,0 0 11 0,0-1 22 16,1-1 16-16,-1 2-13 0,0-4-15 0,1-1-24 16,-1-2-16-16,0-4-8 0,-1 4-1 15,0 0-2-15,0 1-9 0,-1 1 1 0,1 2-16 16,-1-1-14-16,0 2-28 0,2 0-86 0,-1 1-192 15,-1 0-533-15,0 0-671 0</inkml:trace>
  <inkml:trace contextRef="#ctx0" brushRef="#br1" timeOffset="229016.6193">6498 15045 1 0,'1'-7'0'0,"-1"1"0"15,1-5 0-15,2 4 0 0,-2 2 152 16,1 0 65-16,-1-1-47 0,1 3-38 0,-2 1-43 15,2 1-34-15,0 1-25 0,2 0-14 0,-2 2-3 16,0 1 5-16,4 2 11 0,-4 5 12 16,1 0 21-16,2 5 17 0,-3 2 11 0,0 3 10 15,2 6-5-15,-2 2-6 0,-2 3-8 0,-2 4-13 16,-1 2-12-16,1 2-10 0,0 1-9 16,-2 2-9-16,-1-1-1 0,2-4-4 0,-3-4 0 15,-1-8 0-15,3-1-2 0,-1-4-1 0,0-5 0 16,3-2 6-16,-3-7 14 0,3 0 28 0,1-6 25 15,-1 0 7-15,-4-2-4 0,1-3-27 16,-2-3-22-16,-1-3-13 0,1-3-12 0,-1-5-4 16,-1-3-8-16,0-5-2 0,-1-6-3 0,4-5-3 0,1-6 1 15,0-3-3-15,2-4 0 0,3 2-1 16,5-1-1-16,-2 0 5 0,7 6-4 16,1 4 6-16,3 2 0 0,2 2-1 0,4 0 2 0,1 4-2 15,0 2 4-15,-1 3-1 0,1 3 9 16,-2 4 1-16,-4 4-2 0,1 1 5 0,-4 5-11 15,0 5-3-15,-3 2-6 0,1 6-7 0,-3 1 3 16,3 3 0-16,-2 5 2 0,-1 2 3 16,-1 6 2-16,2 1 2 0,-6 2-1 0,-2 2 5 15,-1 2-3-15,-1 0 1 0,-5 1 0 0,3-2-6 16,-3-1 3-16,-2 0 0 0,0 0 0 0,0-2 6 16,-1 0-2-16,-2 0-2 0,2-1 0 0,-1 0 0 15,-3-3-2-15,0 0 5 0,1 0-1 0,1-2-3 16,-1-4 7-16,-2 1-3 0,2-2 1 0,-1-3 1 15,1 0-2-15,1-2-2 0,2 0-4 16,1-3-2-16,3 0-2 0,0-3-7 0,1 1-15 16,2 1-39-16,2-3-126 0,1-1-251 0,0 0-740 15</inkml:trace>
  <inkml:trace contextRef="#ctx0" brushRef="#br1" timeOffset="229839.3829">7645 12984 1 0,'-1'-8'0'0,"-1"-3"313"15,-1-4-25-15,2 2 1 0,2 3-32 0,2 0-1 16,-2 1-27-16,-1 3-42 0,1 0-37 0,-1 3-34 16,0 1-34-16,0 2-35 0,0 2-35 0,-1-1-37 15,1 0-7-15,1 2 5 0,0 2 9 16,0 3 21-16,1 4 6 0,4 1-3 0,-3 4 2 0,-2 6 4 15,5 2 1-15,-5 6 12 16,0-1 1-16,-1 3-4 0,-1 0 0 0,1-3-12 16,-1 2 3-16,-3 1 1 0,4-1 4 0,-1-2 1 15,0-3-3-15,0-2 2 0,1-2-3 0,0-3 0 16,0 0 1-16,-1-2-4 0,0-4 0 0,0-1-4 16,1-3-4-16,-2 3-4 0,-1-6-7 0,3 1-18 15,-1-1-40-15,0-1-93 0,-2-1-190 16,-3-3-383-16,1 2-395 0</inkml:trace>
  <inkml:trace contextRef="#ctx0" brushRef="#br1" timeOffset="230240.1315">7546 12984 1 0,'6'-15'156'0,"-1"-4"140"15,6-4-38-15,3 1-48 0,0 8-34 16,-3 2-44-16,6 3-48 0,-4 4-44 0,-1 2-28 16,5 5-12-16,-4 3-6 0,4 4 1 0,0 3 5 15,-2 3 1-15,-2 5 5 0,5 3 3 0,-3 4 6 16,-2 1 3-16,-1 4 4 0,-1-2 3 16,-2 1-1-16,-2 0 3 0,-2-3-2 15,1 0 2-15,-3 1 2 0,-3-3-3 0,0 0 5 0,-3-3-1 16,-3 1 1-16,2-3 3 0,-3-1 1 15,-2-1 5-15,0-5 3 0,-1 2 8 0,-2-1 4 16,0-2 3-16,-1 0-1 0,-4-4-5 0,3 2-5 16,-2-2-4-16,-1-4-2 0,3 2-7 15,-3-2-1-15,4-3-5 0,2 1-4 0,1-1 0 16,-1-2-7-16,2 1-2 0,1-1 0 0,4-1-7 16,-4 0 6-16,5 0-4 0,-2-2-1 0,4 2 0 15,0 0-5-15,0 1-1 0,1-1-6 0,0 1-6 16,-1 0-19-16,1-2-25 0,0 2-36 15,0 0-48-15,1 2-46 0,0-2-143 0,0 2-330 16,2 0-362-16</inkml:trace>
  <inkml:trace contextRef="#ctx0" brushRef="#br1" timeOffset="230770.2928">7443 13043 1 0,'-2'-4'0'0,"-4"-3"121"16,4-2 208-16,2 2-32 0,-1 3-37 0,1 1-41 16,1 2-72-16,-1 0-78 0,0 1-84 0,0 2-37 15,0 1-6-15,1 3 18 0,1 3 38 0,5 3 7 16,-5 0 5-16,6 4 5 0,-1 2 9 16,-3 1 0-16,5 2 1 0,-5 0 5 0,3 2 2 15,-4 1 5-15,2 1-5 0,-2 2-3 0,-2 0 8 16,-1 1 1-16,0 0 3 0,-2 1-1 15,0-2-15-15,1-3-7 0,-3 0 0 0,4-4-1 16,-1-1-2-16,2-3-5 0,-1-2-7 0,0 0-14 0,3-3-35 16,-2-2-58-16,2-3-119 0,-2-2-314 15,6-4-342-15</inkml:trace>
  <inkml:trace contextRef="#ctx0" brushRef="#br1" timeOffset="231255.6936">7965 12817 358 0,'-1'-9'378'0,"-1"-5"-59"0,-3-1-31 16,0 1-26-16,3 4-29 0,-4 1-44 0,4-1-49 15,-2 4-34-15,-1 2-31 0,1 0-23 0,-2 1-14 16,4 1-25-16,-5 4-16 0,4 1-16 0,-1 2-5 15,-2 4-2-15,-2 5 5 0,4 0 8 16,-3 4-2-16,4 2 8 0,-2 0 2 0,2 3-1 16,3-3 5-16,1-1-2 0,5 2 3 0,-1-1-1 15,3 2 1-15,2-2 0 0,0 1 1 16,2 0 2-16,4-2-1 0,-3-1 3 0,6-2 2 16,-6-3-1-16,6-2 7 0,-1-1-4 0,-3-1 0 15,4 1 0-15,-3-2-3 0,-4 1 0 0,1-2-3 16,-2 0-1-16,-1-1-2 0,-1-1 1 15,0 0 0-15,-2 1-1 0,-4-1 5 0,4 0-3 0,-4 1 2 16,-2-1 4-16,0 2-1 0,-1 0 10 16,-1-2 6-16,0 1 7 0,-3 3 4 0,-3 0 1 15,-2 2 3-15,-3 0-4 0,-4 1 1 0,2-1-4 16,-6 1-2-16,1 0-1 0,-3-1-7 0,0 2-1 16,0-5-3-16,3 3 0 15,-1-5-1-15,3-1-1 0,4 0 0 0,-2 0-5 0,4-2 2 16,4 0-2-16,-1-2-1 0,1 0-1 0,2 0-8 15,1-1-1-15,3 1-5 0,1-1-13 16,0-1-13-16,0 2-19 0,0 3-39 0,2 1-84 16,2 6-175-16,0-1-481 0,5 3-537 0</inkml:trace>
  <inkml:trace contextRef="#ctx0" brushRef="#br1" timeOffset="232636.4982">6785 14982 1 0,'0'-6'0'0,"0"-4"0"0,1-2 200 16,1 1 180-16,0-1-35 0,1 2-51 0,-2 2-60 15,0-1-62-15,4 3-47 0,-3 1-40 16,0 1-27-16,4 1-19 0,-1 3-9 0,3 0-6 16,-2 3-4-16,0 3-1 0,2 3 1 0,0 3 6 15,0 3 4-15,-2 4 0 0,1 5 2 0,-3 0-3 16,2 5-1-16,-3 1 2 0,0 0-2 16,-1 1-4-16,0 0-2 0,-4 2 0 0,-1-3-5 15,1 1 3-15,-1-1-3 0,-2-1-5 0,2 0 2 16,0-4-3-16,-2-2 2 0,3-5 2 15,-1-5-2-15,-2-1 0 0,4-5-1 0,0-4 12 16,1-2 14-16,-1-1 3 0,-3-1-5 16,1-4-15-16,0-2-19 0,-4-5-9 0,3-8-3 0,-3-7-2 15,2-8-1-15,0-5 3 0,2-5 1 16,-1-5 4-16,1-2-1 0,2-3 4 0,1-1 2 16,0 2 1-16,0 2 3 0,1 3-2 0,2 2-1 15,2 5 1-15,0 4-2 0,3 2 0 16,0 4-2-16,2-1 2 0,5 4 1 0,-2 0 0 15,1 1 1-15,4 2-2 0,0 3 2 0,-4 3-2 16,6 4 1-16,-4 6-1 0,0 1-3 0,0 5-1 16,-1 4-4-16,4 2-3 0,-7 8 1 15,4 1 4-15,-3 5 2 0,-3 5 1 0,-2 5 6 16,-4 3-3-16,-2 2 4 0,-2 4 1 0,-3-2-3 16,0 3 3-16,-5 1-1 0,0 2-1 0,-3-1 2 15,-2 1 0-15,0-1 0 0,-4-3-2 16,4-5-3-16,-2-3 0 0,4-7 1 0,1-4 4 15,1-3 1-15,4-4 2 0,-3-3-2 0,5-2-4 16,-1 1 1-16,3-4-5 0,1-1-8 0,1 0-1 16,1 0 1-16,1 2 2 0,0 1 7 0,5 0 3 15,1 2-4-15,4-1 7 0,4 1 0 16,2-3-2-16,3 2 7 0,-1-1-3 0,1 1 2 16,0-1 0-16,0 1 0 0,2 2 0 0,-4 0 1 15,-3 1 0-15,1 2-2 0,0-1 7 0,-4-1 0 16,3 2 1-16,-5-2 5 0,-1-3-5 15,-1 1-2-15,-2-2-2 0,0 1-2 0,-4 0-4 16,4 0-3-16,0 0-1 0,-2 2-15 0,3 2-35 16,5 1-151-16,0 3-711 0,-2 0-643 15</inkml:trace>
  <inkml:trace contextRef="#ctx0" brushRef="#br1" timeOffset="237708.8084">28849 12166 1 0,'0'-1'0'0,"-1"-2"0"0,0 0 0 0,1-1 0 16,0 2 0-16,-1-1 0 0,0 0 170 0,0 0-4 15,-2 2-28-15,3 0-24 0,0 1-38 0,0-1-36 16,3 2-26-16,-2-1-23 0,-1 0-5 0,1 0 12 15,0 0 25-15,-1 0 34 0,0 1 34 16,0-1 25-16,1 0 12 0,-1 0 3 0,1 0 1 16,-1 1 2-16,0-1 5 0,0 2-3 0,-1-2-9 15,1 0-15-15,0 1-17 0,0-1-17 16,0 0-14-16,0 2-8 0,0-2-12 0,0 0-4 16,0 0-7-16,0 0-6 0,1 0-3 0,-1 0-6 15,0 0-4-15,0 0-2 0,0 0-4 0,0 0-4 16,0 0-2-16,0 0 1 0,2 0-5 0,-2 0 6 15,-2 0 1-15,2 0-2 0,2 0 6 16,-2 0-4-16,0 1-1 0,0-1 1 0,0 0-5 16,0 0 0-16,0 0-1 0,0 0 0 0,0 1-2 15,0-1 2-15,0 0 2 0,0 0-3 0,0 0 5 16,0 2-4-16,0-2-3 0,0 0 2 0,0 1-5 16,1-1 2-16,-1 0-5 0,-1 1-2 15,1-1 2-15,0 2 6 0,1 1 6 0,1 1 3 16,0 2 5-16,-1 2-8 0,1 0-1 0,0 0 0 15,2 2-5-15,-2 2 3 0,-1 0 0 0,2-1-1 16,2 1 0-16,-3-1 1 0,2 3 1 16,0-1-2-16,-2 1 2 0,4 1-2 0,-3 0 0 15,1 3 2-15,2-2-2 0,-3 2 2 0,3 0 1 16,-2 0-2-16,3-2 1 0,-2-1 1 16,1 0 0-16,2-2 0 0,-2 1 4 0,1-1-2 15,2-3-1-15,-1 0 2 0,-3 0-6 16,3-3 8-16,1-1 2 0,-1-1 1 0,0-3 10 15,1 0 2-15,3-2 7 0,1-1 6 0,1-3 0 16,4-4 0-16,4-3-4 0,7-5-4 0,2-3-8 16,6-3-4-16,-1-2-3 0,5 0-6 0,3-2 6 15,0-2-3-15,4 0-2 0,-2-2-1 16,1 4-3-16,-5-4 0 0,-1 6-2 0,-4 1 1 16,-4-1-3-16,-2 6 3 0,-4 1 1 0,-2 2-2 15,-6 3 7-15,1 0-2 0,-8 4 0 0,2-2 2 16,-8 5-4-16,2-1 4 0,-5 3-3 15,2 0 3-15,-2-1 2 0,-2 0 0 0,0 2 5 16,-1 0-2-16,1-1 6 0,0 1-3 0,-1 1-3 16,3 1-1-16,-3-2-5 0,0 2 0 0,1-1-2 15,-2 1-3-15,1-1-2 0,0 1-4 0,-3 0-3 16,3 1-12-16,0-1-10 0,-1 1-13 16,0 2-16-16,1 2-21 0,-2 4-33 15,1-1-38-15,-1 2-47 0,-3 3-48 0,3 0-59 16,-3 3-81-16,1 2-159 0,-6 4-116 0,-1 3 485 15</inkml:trace>
  <inkml:trace contextRef="#ctx0" brushRef="#br1" timeOffset="238294.0982">28859 12871 758 0,'3'-15'265'0,"0"-7"6"16,-1-4-31-16,0 3-43 0,5 6-30 0,-4 0-16 16,3 5-33-16,-4 2-22 0,0 4-35 15,1 2-26-15,-1 1-19 0,-1 4-21 0,-1-1-9 16,2 4-6-16,-2-2 2 0,4 4 8 0,2 0 3 15,-3 5 9-15,3 1 9 0,-2 4 7 0,2 7 5 16,-3 2 2-16,3 3-3 0,-3 2-6 16,-2 4 1-16,2-1-3 0,0 4 1 15,-1-3 2-15,-1-2-5 0,1-2-1 0,3-5-4 0,-2-3 0 16,6-5 1-16,-5-4-4 0,4-2 7 16,1-3 5-16,1-2 20 0,1-4 19 0,4-1 11 15,5-3 0-15,5-5-8 0,7-7-13 0,8-2-11 16,10-8-7-16,7-3-7 0,9-6-5 15,5-7-4-15,5-4-4 0,4-5 3 0,4-2-3 16,-2-1 0-16,-2 4 1 0,-4 3-7 0,-5 6 1 16,-5 7 1-16,-10 4 4 0,-3 3 0 0,-7 3 3 15,-7 4-1-15,-8 4-2 0,-7 0 5 0,-5 5 3 16,-8 2 6-16,-4 1 7 0,-3 1 5 0,-2 2 2 16,-2-1 0-16,0 0-2 0,0 1-6 0,-1 0-5 15,0 0-4-15,1 0-6 0,-3 1-4 16,1-1-2-16,-2 2-1 0,2 1-1 0,2-1 0 15,-1 0 0-15,0-3-3 0,0 3 1 16,0 0 2-16,0 0-1 0,-2 0 0 0,1 2-3 16,2-2 1-16,0 1-2 0,0-2-6 0,0 1-11 15,0 0-30-15,0 1-34 0,2 0-45 0,1 2-71 16,0 1-126-16,1 4-226 0,6-1-1027 0</inkml:trace>
  <inkml:trace contextRef="#ctx0" brushRef="#br1" timeOffset="244868.3509">5932 14380 1 0,'-5'-6'0'0,"-3"-2"0"16,-1-1 0-16,3 2 0 0,2 1 0 0,-1 1 0 15,2 0 157-15,1 0 77 0,1 1-2 0,-1-1-13 16,-3 3-18-16,4-3-19 0,0 1-8 16,1 3-14-16,-1 0-27 0,1 0-28 0,0 2-33 15,0-1-28-15,0 0-20 0,0 1-8 0,0 0-6 16,0-1-4-16,0 2 5 0,0-1 2 16,0 0 6-16,0-1 5 0,0 0-3 0,0 1 4 15,0-1 1-15,0 2 4 0,0 0 6 0,0-2 5 16,0 1 5-16,0-1 3 0,1 1 7 0,1 0 2 15,4 0-2-15,-4 0-8 0,3 2-7 16,1-1-7-16,2 0-1 0,1 1 4 0,3-2 2 16,-1 1 2-16,5-2-2 0,2-2-6 0,0 1-1 15,1-2-5-15,1 0 1 0,5 1-1 0,-2-3-4 16,5-1 0-16,4-1-3 0,1 1-1 16,8-5 2-16,2 1-3 0,5-1-1 0,3-1-4 15,3 0 1-15,4 1-2 0,3-1-1 0,2 1 3 16,7-2-2-16,2 2-1 0,0-2-2 0,6-2-3 15,-4 0 5-15,3 0-1 0,3 0 1 0,1-2-1 16,0 2-2-16,4-1-1 0,5 0 3 16,-5 0 3-16,4 0-2 0,-5-2 0 0,3 2-3 15,-3 0-4-15,-2 1 5 0,-2 1-2 16,0-1 4-16,-5 0 0 0,1 2-4 0,-9 0-1 0,-2 1 1 16,-5 0 1-16,-3 1 1 0,-6 1 1 15,-2-1-3-15,-2 2 0 0,-7-2 1 0,-4 0 1 16,0 2 0-16,-6 1 2 0,-6 2-6 0,-3 2 0 15,-4-1-1-15,-5 2-2 0,-3 0 3 16,-6 2 0-16,0 0 1 0,-1 2 4 0,-4-1 1 16,0 0 3-16,2 0 1 0,-1-1 3 0,1 1-3 15,0-1 1-15,-1 1 0 0,1 1 1 16,0-2-4-16,-1-1-2 0,-1 1-5 0,-1-3-6 16,-1 2 3-16,1-3-2 0,-3 1 1 0,3 1 1 15,-3-1-3-15,2 1-2 0,-3 1-1 0,4-1-3 16,-4-1-1-16,4 2-7 0,0 0-10 0,1 1-27 15,0 1-33-15,1 1-39 0,0 3-61 0,0 5-82 16,-4 5-239-16,-3 6-755 0</inkml:trace>
  <inkml:trace contextRef="#ctx0" brushRef="#br1" timeOffset="245896.567">9030 13230 504 0,'0'-6'354'0,"-1"-2"29"0,1 0-68 0,0 6-83 16,0 1-75-16,0 2-68 0,1 0-45 0,3 4-2 15,-1 1 18-15,0 5 14 0,2 5 5 16,-1 3-3-16,-2 4-10 0,2 9-6 0,-1 2-6 16,-1 6-8-16,1 6-5 0,0 2-8 0,-2 4-10 15,0-1-2-15,0 1-3 0,1-3-2 0,1-1-1 16,-1-4-1-16,0-4-2 0,-1-5 0 15,0-1 4-15,0-4-7 0,0-1-1 0,2-2-6 16,-3-2-6-16,-3-1-2 0,3 0-11 0,-1-6-24 0,0-1-38 16,1-5-69-16,0-3-113 0,-1-3-181 15,0-4-401-15,-3-4-190 0</inkml:trace>
  <inkml:trace contextRef="#ctx0" brushRef="#br1" timeOffset="247296.7386">8909 13426 624 0,'3'-23'344'0,"-1"-6"3"15,2-11-59-15,3 7-48 0,2 4-31 0,-2 3-34 16,1 4-31-16,-1 5-21 0,-5 6-25 16,-1 5-25-16,-1 2-30 0,0 4-29 0,3 3-15 15,0 1-7-15,1 4 3 0,7 3 7 0,1 6 6 16,1 4-4-16,1 4 2 0,-3 5-2 15,4 5-1-15,-3 5 3 0,0 5 3 0,0 4 1 16,3 5-2-16,-1 1 1 0,2 1-1 0,-1-6 0 16,1-5 5-16,-2-6-6 0,-2-9-2 15,3-9-2-15,-6-5-3 0,-4-8 5 0,0-3 0 0,-2-2 7 16,-2-3 19-16,-1-1 11 16,0-4 1-16,1-4-2 0,3-7-16 0,1-8-15 0,-4-5-1 0,3-4-4 15,0-2-3-15,-2-1 3 0,0-5-1 16,3-2 0-16,-2-1-2 0,2-1-1 0,1 1-2 15,0 0 1-15,-1 5 4 0,3 1-4 0,2 6-2 16,-1 2 0-16,1 2-7 0,2 6 6 16,-1 4-2-16,-2 3 1 0,2 6 0 0,-1 2-6 15,-1 4-3-15,0 6 2 0,0 3 4 0,3 4 2 16,0 8 5-16,-1 3-1 0,1 7-2 16,3 3 4-16,-3 5-2 0,-1 3 2 0,0 3 4 15,-1 3-7-15,1 1 2 0,1-3-3 0,4-5-1 16,-2-7 2-16,2-8 0 0,1-7-1 0,-2-6-1 15,3-3 2-15,-4-4-2 0,4-4 2 0,1-5 2 16,-3-6-2-16,4-3 1 0,-3-6-1 16,1-6 1-16,-5-1 2 0,-2-3 1 0,-3 0 0 15,1-4-4-15,-7 2 4 0,-2 1-1 16,-5 0 2-16,-3 2 4 0,-1 5-5 0,-1 4 1 16,-5 5-1-16,2 7 0 0,1 3 3 0,-4 2 1 15,1 5-2-15,-1 4 0 0,-2 4 0 0,0 2-1 16,0 3 0-16,4 2 5 0,-1 2-5 0,5 1-2 15,2 1 0-15,4 4-6 0,2-1 4 0,3 2 0 16,3-4 1-16,4 1 0 0,2 0 0 0,1-3 0 16,6-1 0-16,-2-5 4 0,2-3-2 15,3-5 3-15,-2-1-1 0,3-5 1 0,1-3 2 16,-1-2 0-16,-1-3 2 0,-1-4 0 0,-3-2 0 16,0-2-1-16,-4 0 2 0,-1-2 0 15,-3-1-1-15,0 1 1 0,-5-2-5 0,3 1-5 16,-3 4 4-16,0 0-2 0,-3 3 3 0,0 2 1 15,0 2-3-15,-2 1-1 0,0 3-1 0,1 3 1 16,0 0-6-16,0 2-2 0,-1 4-3 0,2 1-6 16,-1 8 8-16,-1 0 3 0,1 4 3 15,1 5 4-15,0-2-5 0,0 2-2 0,4 1 2 16,1 0-5-16,2 2 6 0,-1-1 1 16,3-1-1-16,-1-2 0 0,3-7 0 0,0-3 0 15,-1-5 2-15,2-5 3 0,4-6 0 0,0-7 1 16,0-4 0-16,3-7 2 0,-4-8-2 0,3 1 3 15,-1-6-2-15,-3-4-3 0,3-3 2 16,-4-4-3-16,-3-1 0 0,3-3 5 0,-5 0-5 16,1-4 1-16,-2 0-2 0,0 1-5 0,-2 3 6 15,-2 6 2-15,2 6-1 0,-3 7-1 16,0 4 1-16,0 7-1 0,-1 3 7 0,-1 7 7 0,0 3 1 16,0 3 2-16,-1 5-9 0,-1 1-9 0,2 5-3 15,0 5 0-15,0 4 2 0,0 7 2 16,0 8-1-16,0 3-1 0,0 3 1 15,3 4 3-15,1 3-3 0,-1 1-1 0,1 2 0 0,1 2-2 16,-1 3 6-16,1 2 0 0,-3 2-2 16,5-2-1-16,-3-6-6 0,5-4-4 0,-1-10-2 15,0-5-1-15,0-7-4 0,-1-4-3 0,0-6-4 16,-3-5-3-16,3-4 6 0,0-9 4 0,3-5 2 16,3-10 0-16,0-6-1 0,0-6-3 15,2-4 3-15,-4-6 2 0,-1-4 1 0,0-3 6 16,-1-2 0-16,-3 1-1 0,-1 2 5 0,-1-1-1 15,2 0 4-15,-3 4 4 0,3 5-5 16,-2 4 4-16,2 5 1 0,-2 7 8 0,-1 5 9 0,2 3 9 16,-3 8 5-16,-1 3-4 0,-1 4-9 15,2 5-10-15,-1 2-6 0,1 2-4 0,1 7 2 16,-1 7 4-16,4 7 1 0,-3 5 2 0,-1 7 1 16,3 2-1-16,-3 3-2 0,-1 3-3 0,0 0 1 15,1 2-3-15,0 0 1 0,0 5 5 16,-2 5-4-16,0 7 0 0,-2 5-4 0,1 3-5 15,2-3-5-15,2-7-8 0,0-8-5 0,4-12-5 16,2-12-1-16,-2-7-11 0,2-7-21 0,-3-8-27 16,-2-5-8-16,-2-5 0 0,-2-5-11 15,3-7-20-15,-3-8-43 0,0-14-47 0,0-4-12 16,-3-7 3-16,1-3 29 0,-1-1 51 0,0-1 43 16,-3 6 51-16,0-1 36 0,0 6 32 0,-2 3 44 15,-2 4 43-15,2 1 43 0,-3 3 28 16,2 1 5-16,2 2-12 0,1-1-23 0,-1 4-27 15,4-3-23-15,3 2-19 0,6 0-18 0,-1-1-14 16,8-1-16-16,4-1-12 0,3 0-5 16,6 3-5-16,-1 2-3 0,2 2 0 0,0 2-5 15,-1 6 1-15,2 1-8 0,1 6-22 0,-4 3-53 16,4 4-93-16,-3 4-170 0,-1 2-416 0,-3 9-619 16</inkml:trace>
  <inkml:trace contextRef="#ctx0" brushRef="#br1" timeOffset="248655.0906">9416 14632 1 0,'5'-25'0'0,"-2"-9"330"0,-1-5 71 0,-1 5-61 0,-1 7-44 16,-1 1-45-16,0 2-30 0,-3 4-36 15,-2 0-22-15,-3 5-26 0,3 0-29 0,-6 4-21 16,0 2-21-16,1 2-10 0,-1 3-11 0,-4 3-12 16,-1 3-3-16,-6 5-11 0,-1 8-3 0,-3 5 0 15,-2 5-2-15,0 6-1 0,-2 4 2 16,0 3 3-16,2 4-5 0,3 1 3 0,4-4-3 16,2-1-4-16,6-5 3 0,4-3-7 15,3-1 0-15,7-4-1 0,6-3-3 0,3-5 3 16,5-5 1-16,2-3 4 0,6-5 3 0,2-3 3 15,6-6 2-15,2-4-2 0,8-8 2 0,1-4-6 16,3-3 0-16,-2-5 1 0,1 0-5 0,-3-9 4 16,-6 1-3-16,5-6 1 0,-7-4 0 0,-3 2 0 15,-7-1 0-15,-3 2-2 0,-8 5 4 0,-2 0-6 16,-7 7 1-16,-1 3 2 0,-2 7-4 16,-2 6 5-16,-5 3-1 0,2 6-1 0,-1 2-3 15,-6 3-3-15,2 5 0 0,-2 5-5 0,-6 7 6 16,1 7-3-16,-2 9 1 15,1 3 2-15,2 4-5 0,-2 0 5 0,9-2-4 0,1 0 2 16,7-6 1-16,2 4-1 0,2-1 2 0,7-2-5 16,1-2 3-16,9-4-2 0,1-6 2 15,6-3 2-15,1-5-2 0,6-7 6 0,0-4-2 0,1-4 1 16,-3-8 6-16,0-3-2 0,1-4 2 16,-2-5-1-16,-1-4-1 0,-4-2-2 0,-3-4 1 15,-7 2 1-15,2 2-3 0,-7 1 3 0,0 2-3 16,-3 4-1-16,-3 0 4 0,-2 4-4 15,-1 2 2-15,-1 1 0 0,-1 5-5 0,-1-2 3 16,-2 2-2-16,1 3 2 0,1 1 1 0,-2 5-2 16,0 0-2-16,1 2-5 0,1 1 1 15,-1 6-5-15,0 4 3 0,-1 7 1 0,-2 4-1 16,2 1 3-16,0 3-1 0,2-1 2 0,4 1-1 16,-1-1-1-16,5-1 1 0,1 0-3 0,1-2 4 15,5-4-2-15,1-4 2 0,2-5 1 0,4 0-2 16,1-11 3-16,3-6-1 0,5-4 3 0,1-9 0 15,3-1 2-15,1-4-2 0,-1-3-2 0,-5-3 2 16,1-2-2-16,-3-2 2 0,-2-3 3 16,-2-3-4-16,-5-3 2 0,0-2 1 15,-4-1-3-15,-3-1 1 0,-1 3-1 0,-4 6 2 0,-1 5-4 16,-2 8 7-16,-1 4-6 0,-2 8-1 16,0 3 3-16,-1 5-7 0,-1 1 6 0,0 4 1 15,2 1-4-15,-1 2 2 0,-2 4-4 0,0 5-1 16,0 5 2-16,-2 6 2 0,1 2-1 0,0 1 0 15,4 1 0-15,1-1-6 0,3 0 4 16,2 0 1-16,2-2-1 0,2-2 4 0,1 0-2 16,2-3 1-16,0 0 0 0,1-1 0 0,1-5 0 15,0-3 0-15,0-3 2 0,3-3-5 16,-1-2 6-16,1-5 2 0,4-2-2 0,-1-4 9 16,0-1-6-16,0-2-1 0,-1 1 1 0,-4-2-4 15,1-1 2-15,-4 0-2 0,0 1 2 0,0-3 1 16,0 3-4-16,-1 1 2 0,-2-2-3 15,-1 5-1-15,-1-2 4 0,3 4-3 0,-3 2 0 16,-2 0-3-16,2 3 0 0,-2-1-1 0,4 3 2 16,-1-2-2-16,-1 3 1 0,-1 1 1 0,1 1-2 15,1 2 4-15,-3 0-2 0,4 2 1 0,0 2 2 16,0 1-6-16,1 1 3 0,3 0 0 16,-3-2 1-16,1-1 2 0,2-1-2 0,1 2 2 15,0-3-3-15,1-2 2 0,4-3 3 0,-3-2-2 16,6-5 2-16,1 2-2 0,1-5-1 0,-1-2 1 15,4-2 1-15,1-3 1 0,-3 1-1 16,-3-1 1-16,-2 2 0 0,0-3 2 0,-3 0 0 16,2 0-2-16,-4 0 2 0,-2 2-3 0,-2 1 3 15,-3 2 1-15,0 3 3 0,-3 2 6 0,-1 2-1 16,-2 2 3-16,1 1-3 0,-2 4-4 16,0-1 0-16,0-1-5 0,-1 1 0 0,2 0-4 15,3-1-1-15,1-3 1 0,0 1-3 0,2-3 4 16,3 1-3-16,0 0 2 0,3 0-2 0,-1 1 0 15,1 0 1-15,3-1-2 0,-2-1 3 0,4 2-2 16,1-3 1-16,4 1-2 0,1 0 0 0,5-3 3 16,3 3-2-16,3 3-3 15,4 1-22-15,4 4-50 0,3 2-132 0,3 4-610 16,1 0-930-16</inkml:trace>
  <inkml:trace contextRef="#ctx0" brushRef="#br1" timeOffset="257963.4592">5626 16499 1 0,'-3'1'0'0,"-6"1"0"16,0 0 0-16,3 0 0 0,2 1 0 16,-4 0 13-16,4-2 196 0,-2 1-31 0,3 0-29 15,2-1-8-15,-2 1 6 0,3 0 13 16,0-2-1-16,0-2-18 0,2 2-31 0,-2-1-27 16,1 2-18-16,-1-1-11 0,1 0-2 0,-1 0-11 15,0-1-11-15,0 2-8 0,0-1-12 0,0 2 1 16,0-2 5-16,1 0 10 0,0 0 12 0,2 1 6 15,0 0 3-15,-1 2-3 0,3-2 0 16,0 1-3-16,-2 1 2 0,3-3 1 0,0 3 3 16,0-3 3-16,4 0-1 0,1 0-1 0,-1-3-4 15,4 0-3-15,1 1-3 0,-1-2-5 16,3 2-1-16,2-1-2 0,-2-1 0 0,7 1 3 16,-1-1-4-16,6-3 0 0,2 1-4 0,5-1-1 15,0-3 1-15,5 4-2 0,0-4 1 0,2 0-7 16,3 2 0-16,4-3-4 0,2 2 0 15,0 3 0-15,3-1-4 0,0 1 2 0,3 0-4 16,-1 0 1-16,4-3 0 0,2 6-1 0,0-1 1 16,-1 0-1-16,0 1 1 0,-2-2-4 0,1 0 2 15,-3-1 2-15,-1 2-5 0,3-3 3 0,-6-2-4 16,2 2 0-16,-2-2 5 0,0 0-3 16,-1 1 3-16,-2-2-3 0,-1 2-1 0,-4-3 0 15,0 1 1-15,-4-2 1 0,-2 2 0 16,-4-1 1-16,2-1-4 0,-2 2 0 0,-5-1 0 15,-4 5 1-15,-2-1 1 0,-6 1-3 0,-3 1-3 16,-2 3 2-16,-3 0 0 0,-7 1 6 16,-4-1 4-16,1 2-1 0,-1 0 1 0,0 0-3 15,0-1-2-15,-1 2-3 0,1-1 0 0,-1 0-5 16,0 2-10-16,-1-1-8 0,-4 1-11 0,-2 3-14 16,1-2-19-16,-2 2-29 0,-2 0-31 15,-4 0-41-15,4 1-49 0,0-3-68 0,-1 0-103 0,2 1-186 16,-2-2-109-16,2-1 279 0</inkml:trace>
  <inkml:trace contextRef="#ctx0" brushRef="#br1" timeOffset="258203.2358">7654 16170 1 0,'-7'-1'0'0,"-2"-1"149"0,0 0 346 16,6 0-48-16,2 2-122 0,1 0-125 0,2 0-93 16,5-1-52-16,1-2-1 0,7 1 29 15,5-1 20-15,3-2 6 0,7 0-3 0,6 3-13 16,-2 2-10-16,6 1-10 0,-3 5-16 15,-3 3-5-15,-1 2-9 0,-2 3-6 0,-3 4 0 16,-6 1-5-16,-3 7-4 0,-3 0-1 16,-7 1 0-16,-4 1 2 0,-5 1 5 0,-1 2-3 15,-7 1 0-15,-2 0-2 0,-6 1-3 0,-5 0 3 16,-4-3-2-16,-5 4-5 0,-1-4-7 0,-1 0-8 16,-1-2-1-16,1-1-1 0,-1-1 2 0,5-5-6 15,1-2-22-15,7-6-63 0,3-3-144 0,7-5-460 16,8-5-928-16</inkml:trace>
  <inkml:trace contextRef="#ctx0" brushRef="#br1" timeOffset="267695.1466">26493 12552 1 0,'0'-1'0'0,"0"-2"0"16,1 1 0-16,-1 0 0 0,1 2 0 15,-1-1 0-15,0-2 0 0,0 2 0 0,0 0 0 16,1 0 0-16,-1 1 0 0,0 0 0 0,0-2 0 15,1 2 0-15,-1 0 0 0,0 2 0 0,2-2 0 16,-2 0 0-16,0 1 0 0,0-1 0 0,0 1 0 16,0-1 0-16,0 1 0 0,0-1 0 0,0 0 0 15,0 1 0-15,-2-1 0 0,4 2 0 16,-4-2 0-16,2 0 0 0,2 1 0 0,-4-1 0 16,2 0 0-16,2 0 0 0,-2 0 0 0,0 0 0 15,0 0 0-15,-2 0 0 0,4 0 0 0,-2 2 0 16,0-1 0-16,0 0 0 0,0 1 0 15,1-1 0-15,-1 0 0 0,0 1 0 0,0-1 0 16,0-1 0-16,0 2 0 0,0-1 0 0,0-1 0 16,0 1 0-16,0-1 0 0,0 1 0 0,0 0 0 15,0 0 0-15,0 2 0 0,0-2 0 16,0 0 0-16,0 0 0 0,0 0 10 0,0-1 3 16,0 2 6-16,0-2 4 0,0 0 10 0,0 0 10 15,0 0 4-15,0 0 10 0,0 0 3 16,0 0 4-16,0-2 6 0,0 2 2 0,0 0 8 15,0 0 5-15,0 0-3 0,2 0-11 0,-2 0-14 16,0 0-11-16,0 2-10 0,-2-2 1 0,2 0-1 16,0 0-5-16,0-2-1 0,0 2-7 15,0 0-4-15,0-1-6 0,0 1-3 0,0 0-7 0,0 0-3 16,0 0-2-16,0 1-12 0,0-1-18 16,0-1-57-16,2 1-31 0,-2 0-40 0,4 1-80 15,0 2-123-15,1-1 213 0,4 3 150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6:11:20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1647 2768 616 0,'-5'-8'160'0,"3"-4"57"15,0-3 30-15,1 4-10 0,1-1-2 0,0 3-16 16,-1 1-34-16,1 0-28 0,0 3-30 16,1 1-25-16,-1 2-26 0,0 2-28 0,0 0-14 15,0 0-22-15,1 1-16 0,-1-1 1 0,1 2-5 16,0 2 5-16,5 3 5 0,0 3 0 16,2 2 3-16,2 6 1 0,1 7 3 0,1 5 2 15,3 4 6-15,-2 4 1 0,2 3 0 0,-1 1 7 16,-2 2-4-16,1 1-1 0,1-5 2 0,0 2-8 15,0-2 2-15,3-3-1 0,-3 1 0 16,3-2-7-16,-6-1 4 0,3 0 3 0,1-1-2 16,-5-2 4-16,6 0-4 0,-5-3-3 0,0-1 3 15,0 0-1-15,-2-4-1 0,0-4-1 0,1 1-1 16,-4-6-1-16,2 1 1 0,-2-1 1 0,-2-2 0 16,3-1 0-16,-3-4-2 0,2-3 2 0,-3-1-1 15,-2-1 4-15,-1-3 9 0,0 0 7 16,0 0 9-16,0-3 4 0,0 1-3 0,0 0-14 15,0 1-20-15,0 1-35 0,0-4-42 16,-1-3-41-16,-1-2-55 0,-4-1-62 0,4 1-143 16,-1 1-488-16,-2 0-611 0</inkml:trace>
  <inkml:trace contextRef="#ctx0" brushRef="#br0" timeOffset="535.0064">1553 2535 782 0,'-4'-14'195'0,"2"0"-49"0,-2-6 59 15,1 6 3-15,2 5 11 0,1 4-7 0,-2 0-30 0,1 2-50 16,1 3-48-16,-1 1-70 0,-1 2-40 15,0 2-2-15,0 7 13 0,1 9 32 0,-7 7 9 16,3 10 1-16,-3 4-5 0,-2 6-4 0,-3 5-1 16,-2 5-6-16,2 4-2 0,-1 4-1 15,-2-3 5-15,1 2 3 0,-1-3-1 0,-1-6 2 16,4-8-9-16,0-7-1 0,-1-9 1 16,7-2-3-16,-2-2 0 0,1-7-3 0,-2-1-1 0,3-4 2 15,3-4-1-15,-1-2 2 0,2-6 2 16,3-1-1-16,0-2 0 0,0-1 0 0,1-1 1 15,0 0 0-15,0 1 0 0,2-2 2 0,-1 1 27 16,4-1 23-16,8-3 15 0,6-5 7 16,7-1-23-16,5-8-20 0,2-1-11 0,-1 1 2 15,4-2 0-15,-4-1 1 0,5 0 3 0,-1-3-9 16,3 4-3-16,3-4-7 0,-6 3-1 0,1 2 0 16,-3 0-1-16,-3 2 0 0,-3 2-4 15,-2 0-2-15,-1 0 2 0,-5 4-3 0,-4 3 1 16,-2 1-1-16,-5 4-2 0,-4 1 2 0,-1 0 1 15,-3 2 3-15,-2 0 0 0,0 1 3 0,0 1-1 16,-2-1 0-16,1 1-1 0,1-1-4 16,-1 1-3-16,1-1-1 0,-1 2-4 0,-1-2-2 15,2 0-18-15,-3 0-22 0,3 0-23 0,-1 2-69 16,1 3-150-16,0-1-327 0,0 4-998 0</inkml:trace>
  <inkml:trace contextRef="#ctx0" brushRef="#br0" timeOffset="754.9352">2247 2835 2579 0,'-7'-7'161'0,"3"-1"1"16,-4 0-17-16,1-3-23 0,4 4-22 0,-4-3-19 16,2-1-18-16,-4 2-14 0,2-1-10 15,3 2-13-15,-1 4-9 0,4-2-6 0,0 3-5 16,1 2-1-16,0 0-2 0,0 0-5 0,0 1-8 15,0 0-29-15,0-2-51 0,0 2-35 0,2 0-73 16,4 3-121-16,0 1-198 0,7-3-798 16</inkml:trace>
  <inkml:trace contextRef="#ctx0" brushRef="#br0" timeOffset="1252.031">2373 2360 1750 0,'2'-19'155'0,"1"-8"16"0,1-7-41 0,5-1-2 16,2 0-14-16,3 0-3 0,2-1-17 0,-1 6-24 16,2 3-12-16,1 3-25 0,-3 5-18 0,1 6-8 15,-5 4-7-15,-3 7-4 0,2 1-5 16,-4 3-2-16,1 3-1 0,2 5 2 0,0 5 8 15,-3 8 6-15,1 11 8 0,-4 4 4 0,-4 5-1 16,-2 1 1-16,-3-3-4 0,0-6 2 16,-3-2-4-16,1-6-1 0,1-4 2 0,1-1-2 15,-3-4 0-15,0 0 0 0,6-1-5 0,-3-6-1 16,5-1-4-16,1-4-1 0,1-2 0 0,5 1 2 16,0-2 1-16,3-1 2 0,5 0 0 15,-1-2 1-15,3 0 2 0,8-3-1 0,1 2 1 0,2-2-2 16,4 0 0-16,0 3-1 0,2-1-3 15,-2 5 0-15,-2 0-2 0,-1 2 0 0,0 2 0 16,-4 2-2-16,-3 2 1 0,0 3 2 0,-3 0 2 16,-4-1 2-16,-3 4 0 0,-3-2 0 0,-3-1 3 15,-3 3 0-15,-3 1 1 0,-1-2 5 16,-4 0 1-16,-3 1 8 0,-2 1 5 0,-5-1 2 16,-3 3 6-16,-5-1-6 0,0-2-3 15,-1-3-3-15,-1 0-5 0,-2-1-1 0,-1 0-2 16,-1 0 0-16,2-3-2 0,-2 0 3 0,0-4 2 15,0-2-1-15,2-2-1 0,6-3-18 0,1-1-22 16,1-3-33-16,3-4-55 0,6-5-74 0,1-5-158 16,10-3-408-16,6-8-824 0</inkml:trace>
  <inkml:trace contextRef="#ctx0" brushRef="#br0" timeOffset="1748.5976">2900 2009 1303 0,'-2'-14'410'0,"-3"-6"-215"0,0-6 16 15,2 4-24-15,1 2-6 0,0 1-24 0,2 1-26 16,0 1-39-16,3 1-27 0,1 0-18 16,1 0-10-16,3 2-5 0,5 0-12 0,2 2-6 15,0 2-8-15,1 3-7 0,2 0 0 0,0 3 1 16,5 6-3-16,1 0-1 0,2 6 1 15,1 3-1-15,-1 4-4 0,0 5 3 0,1 6 1 16,0 5-1-16,-3 8 6 0,-4 5 5 16,0 4 3-16,-7 5 3 0,-3 3 2 0,-3 3 1 15,-6-1 3-15,-3-2 1 0,-4-8 0 0,-4-3-5 16,0-7-7-16,-3-3-1 0,2-6-1 0,0-2 2 16,0-2 2-16,-4-5 2 0,3-1 2 0,1-7-3 15,5-1-7-15,2-7-2 0,4-2-4 0,0-2-1 16,2-2 1-16,2 2 6 0,2-4 9 15,9-6 8-15,9-6 6 0,8-7-4 0,13-9-1 0,8-2-8 16,8-7-3-16,2 1-2 0,1 3-2 16,3-1 1-16,-4 4 3 0,-1 0 3 15,-2 3-1-15,-7 0 2 0,1 2-1 0,-8 1-1 16,0 6 3-16,-10 3-3 0,-6 4-1 0,-7 5-2 16,-9 2-5-16,-4 4 3 0,-5 2 1 0,-4 1 1 15,-1 2 4-15,0 0-5 0,-1 0 0 0,0 0-2 16,-1-1-2-16,0 3-4 0,0-1-2 0,-4 6 2 15,-2 0-4-15,-1 6 0 0,-4 1-8 16,-1 0-16-16,-4 3-28 0,0-1-55 0,-5 4-114 16,0 1-215-16,-2 1-840 0</inkml:trace>
  <inkml:trace contextRef="#ctx0" brushRef="#br0" timeOffset="2240.2454">1579 4492 1452 0,'-19'1'84'0,"-2"-2"18"0,-3 1 69 16,8-1 32-16,6 0 25 0,1-2-25 15,4 2-35-15,-2 0-36 0,5 0-27 0,0 2-29 16,-1 0-25-16,3 0-16 0,0 1-13 0,0-2-5 16,0 1-1-16,3-1-1 0,-3 2-1 0,0-2-1 15,1 0 0-15,0 0-3 0,0 0 2 0,0-1-3 16,3-1 21-16,2-2 22 0,8-2 11 16,8-9 11-16,10-6-13 0,11-9-17 0,9-10-15 15,15-10-5-15,8-7-7 0,10-7-2 0,9-4 2 16,9-4-5-16,2-3 0 0,7-3 0 0,2-5-4 15,-2 0-1-15,3-1-1 0,0 1-4 16,0 3 4-16,-8 5 1 0,-5 2-1 0,-6 5 2 16,-8 5-3-16,-7 3-2 0,-3 7 1 0,-11 5-2 15,-8 3 2-15,-9 4 1 0,-2 4 1 16,-10 5-1-16,-8 9 1 0,-9 7 3 0,-7 5 1 16,-7 5 4-16,-5 4 3 0,0 1-2 0,-4 2-1 15,1 1-2-15,-2-1-3 0,1 2-5 0,-2-1-7 16,-5 3-5-16,-3 5-2 0,-7 7-2 0,-8 4-5 15,-7 8-10-15,-2 4-26 0,3 0-41 16,-5 3-71-16,4 0-144 0,-2 2-304 16,1 3-1091-16</inkml:trace>
  <inkml:trace contextRef="#ctx0" brushRef="#br0" timeOffset="2668.5429">1539 5028 2506 0,'-30'8'10'15,"-4"6"22"-15,-7 0 29 0,13-1 20 0,8-6 36 16,7-1 12-16,2-4-19 0,5 0-12 0,3-2-29 16,3 0-29-16,3 0-13 0,-2 0-7 15,5-1-4-15,2-3 5 0,4-3 7 0,3-5 5 16,10-4-2-16,6-4 0 0,5-9-4 15,13-5-4-15,9-6 0 0,8-10-8 0,17-4 0 0,11-6 0 16,8-7-5-16,12-3 4 0,5-7-4 16,5-3-2-16,0-3-1 0,5-1 0 15,-3 2-2-15,4 0-2 0,-7 7 2 0,-2 4-3 0,-6 2 4 16,-7 5 1-16,-5-3 0 0,-4 7 3 0,-9 2-1 16,-7 4-1-16,-10 5 0 0,-6 4 0 15,-10 4 0-15,-9 7-3 0,-9 7 2 0,-9 8-5 16,-13 6 12-16,-7 6 6 0,-6 5 7 0,-4 2 7 15,-1 0-7-15,-2 2-5 0,2 0-8 16,0-1-2-16,-3 0-4 0,2 0-3 0,-5 1-5 0,0 2-6 16,-3-1 4-16,-1 2-2 0,-2 0 1 15,3-2 5-15,1 0-8 0,5 0-7 0,0-2-15 16,2-2-28-16,1 0-50 0,1-1-88 0,1 0-157 16,1 1-809-16,2-3-580 0</inkml:trace>
  <inkml:trace contextRef="#ctx0" brushRef="#br0" timeOffset="44626.5268">656 4945 1 0,'-1'-3'0'0,"-2"1"0"16,-2-3 0-16,3 1 259 0,-2-3-1 0,-2 1-29 15,1 1-25-15,0-3-27 0,3 3-14 16,-1-1-15-16,-1 1-16 0,2 1-24 0,1-1-26 16,0 2-33-16,0 0-39 0,1 2-50 15,-1 0-16-15,2 1 2 0,0 2 14 0,1 2 37 16,-1 2 12-16,5 2 1 0,-2 2 3 0,6 5-1 16,-2 3-1-16,1 3 0 0,3 2-3 0,-2 1 1 15,1 0 1-15,2-3-2 0,-2 1 4 0,3-3 6 16,-2-4 10-16,-1-2 19 0,0-3 30 15,1-6 46-15,1-1 37 0,0-7 13 0,1-4-18 16,4-9-39-16,3-6-41 0,-1-7-24 0,30-43-22 0,-2-9-9 16,-4 3-4-16,-7 13-5 0,-4 7 3 0,-1 3-2 15,-4 3-5-15,-2 4 0 0,0 3 1 16,-6 4-1-16,0 5 2 0,-7 8 0 0,-1 8-4 16,-4 6 3-16,-1 7 5 0,-5 3 5 0,-2 4 3 15,0 1-1-15,-1 0-9 0,1 0-6 16,-1 1-10-16,1 1-13 0,0-2-17 15,-1 2-14-15,0 1 7 0,1 6 7 0,-4 5 5 0,4 4-20 16,-1 5-47-16,0 2-60 0,0 5-72 16,-3 4-132-16,-2 4-337 0,-3 4-508 0</inkml:trace>
  <inkml:trace contextRef="#ctx0" brushRef="#br0" timeOffset="45059.2817">502 5512 774 0,'-1'-1'240'0,"-2"1"42"0,-1-1-26 15,2 1-83-15,0 0-80 0,0 0-83 0,-2 0-83 16,3 0-65-16,1 2 36 0,0 2 50 15,1 1 50-15,-1 5 69 0,4 0-16 16,-3 3-22-16,2 3-5 0,0 2-1 0,4 1 1 16,2 0 7-16,-1-2 8 0,2 1 3 0,2-4 26 15,1-1 27-15,4-3 31 0,-1-6 30 0,7-3 4 16,2-4-15-16,1-9-25 0,5-5-28 16,4-8-28-16,5-10-10 0,1-6-19 0,15-14-9 15,36-50-9-15,-9 4-2 0,-17 14 2 0,-20 26-1 16,-5 3 3-16,-6 5-7 0,-3 5-2 0,-4 7-1 15,-1 5-3-15,-9 8 3 0,-4 5 3 0,-2 9 6 16,-5 3 6-16,-5 4 8 0,-1 2 2 16,-2 2-1-16,1 1-4 0,-1 1-9 0,1 1-6 15,-1 0-7-15,1 1-8 0,-1-1-6 0,-1 0-9 16,0 2-12-16,0 0-11 0,1 2 4 16,0 4-4-16,1 7-32 0,-1 3-49 0,1 6-86 0,1 2-168 15,3 2-466-15,2-1-647 0</inkml:trace>
  <inkml:trace contextRef="#ctx0" brushRef="#br0" timeOffset="53646.3217">4930 866 1 0,'-1'-2'0'0,"-2"0"0"15,2-2 0-15,-1 0 0 0,-1-1 0 0,-1 0 210 0,2 1 2 16,1-1-8-16,-4 1-16 0,3 0-13 16,0 1-25-16,2 0-18 0,-1 1-10 0,1 1-32 15,0 0-24-15,0 0-38 0,0 1-41 0,0 0-34 16,0 0-36-16,0 1-16 0,0 0 31 16,0 0 37-16,0 3 34 0,1 0 27 0,-1 3-15 15,1 1-9-15,0 2 7 0,1 3-2 0,0 1 5 16,2 8 9-16,-3 17-1 0,0 1 9 15,0-1-2 1,1-6-3-16,-1-1-6 0,2 1 1 0,-2 3 8 0,1 0-6 16,1 3 2-16,-2 1 3 0,2 4-4 0,-2-3 3 0,1 1 0 0,1-2-6 15,2-4-1-15,-4-2-2 0,3-2-1 16,1-3-2-16,-2 1-1 0,3-2 1 0,-2 0-2 16,4-2 1-16,-3-1-1 0,0 0-1 0,0-2 0 15,0-1-4-15,-1-6 2 0,1-3 4 0,-3-3-5 16,0-6 3-16,0 0 0 0,-2-4 13 15,0 1 34-15,0-1 35 0,0-1 29 0,0 1 15 0,0 0-5 16,0-3-35-16,-2 0-31 0,0-4-32 16,0-5-24-16,-5-2-2 0,1-2-1 0,0-4-4 15,-2-2-2-15,0-2-1 16,0-3-3-16,-2 0-1 0,3-6-4 0,-3 1 1 0,0-4 3 16,0 1 1-16,-1-4 0 0,1 0-3 0,0-3-2 15,0-2 0-15,0 1-2 0,2-1 0 0,1 1-2 16,2 1 2-16,3-1-2 0,-1 0 1 0,3 0 2 15,0 25 7-15,1-7-3 0,2 1-4 16,-1-4-10-16,3 2-9 0,4-3 1 0,-2 1-1 16,6-3 1-16,2 0 0 0,2 4-9 0,2 1-1 15,2 1 5-15,0 3 1 0,3 2 6 16,-1 1 5-16,2 4-7 0,-3 1-2 0,0 4 2 16,0 1-7-16,1 4 4 0,-5 3 0 0,2 2-11 15,-3 3-1-15,0 4 11 0,-2 2 2 0,0 3 12 16,-2 4 14-16,-1 3-2 0,-2 3 9 0,-1 4 4 15,-4 5 7-15,0 4 0 0,-3 35-8 16,-3-4 4-16,-8-8-7 0,3-14-1 0,-2-13 5 16,1-3 0-16,-4-2 2 0,1-4 2 0,-1 1 5 15,-6-1 3-15,0-1 3 0,-3 1 0 0,-3 1 2 16,3-4-1-16,-2 0-5 0,2 1 3 0,-1-4-3 16,2 1-2-16,2-4-3 0,1 0-1 15,4-4-6-15,-3-3 0 0,5 1-1 16,3-2-1-16,2-1 4 0,3-2-2 0,2-2-3 15,-1 0 1-15,1-1 1 0,1 1 4 0,-1-1 3 16,0-2-1-16,1 2-7 0,0 0-10 0,0-1-36 16,2-3-34-16,2-3-33 0,0-1-53 0,3-4-71 15,7-1-117-15,2-1-243 0,2 1-149 0,3-1 323 16</inkml:trace>
  <inkml:trace contextRef="#ctx0" brushRef="#br0" timeOffset="54104.1362">5668 810 1 0,'2'-5'0'0,"-1"0"0"0,2-3 0 0,-2 2 110 16,-1-3 193-16,0-1-33 0,0 0-33 15,0 2-39-15,-1 1-38 0,-2-1-26 0,0 2-22 16,1 1-19-16,0 0-7 0,-1 2-17 0,0 0-20 15,1-1-18-15,1 3-21 0,-2 1-18 0,-1 0-16 16,2 1-3-16,0 1 0 0,-2 3 7 16,-1-1 16-16,-4 3 8 0,2 2 10 0,-2 2 4 15,-1 3-2-15,-3 4 4 0,0 1-2 0,1 3 6 16,-4 1 9-16,-1 7-8 0,-14 22 2 0,6-2-5 16,3-3-5-16,9-13 1 0,2-2-2 15,4 1-3-15,1-7-5 0,5-1 4 0,5-4-1 16,1-3 2-16,4-1 6 0,2-2 3 0,0-1 3 15,5-3 0-15,-2-2 4 0,5-2 3 0,-2-1 9 16,2-5 4-16,-2-1 6 0,2-3-2 0,0-2-4 16,-5-1-4-16,4-1-5 0,0 0 0 15,-3-2-3-15,2 1-1 0,-4-2-7 16,-2 1-6-16,1 0-3 0,-1 0 0 0,-2 2 3 16,-3 2 1-16,2-3 0 0,-4 3-1 0,2 0 0 0,-3 1 0 15,-1 1-2-15,1 0-6 0,0-2-7 16,-2 2-18-16,-1 1-19 0,1 1-33 0,0-2-47 15,2 1-61-15,3-3-103 0,0 0-158 0,2-1-308 16,3-2-268-16</inkml:trace>
  <inkml:trace contextRef="#ctx0" brushRef="#br0" timeOffset="54897.4504">6234 522 667 0,'0'-2'232'0,"-2"-1"-45"0,0 1-39 16,1 0-88-16,-2 1-99 0,2-2-128 0,0 3-39 15,1 3 49-15,1 0 73 0,-1 1 106 0,1 5 48 16,2 0-12-16,-2 6-9 0,2 2 4 16,-2 4-4-16,2 4 1 0,0 4-4 0,1 0-6 15,-3 3 7-15,0 4-15 0,1-1 0 0,2 1 5 16,-1 26-8-16,1-9 7 0,-1-13 1 0,-2-15-10 15,1-7-6-15,-1-4-5 0,1-5-6 16,-2-3 0-16,0-4 22 0,0-1 42 0,0-1 68 16,-2 0 57-16,2-1 30 0,-1-1-57 0,0-4-71 15,-3-1-64-15,-1-7-50 0,-2-6 9 0,4 12 5 16,0-6 0-16,-4 1-1 0,4-7-2 0,-4 0-11 16,1-5 1-16,1 2-6 0,-2-5 4 15,1 0 2-15,-1-1-4 0,0-2 3 0,3 2-1 16,-5-1-2-16,6-2-4 0,-2 0-5 0,2 0 2 15,3-1 1-15,-1 1 4 0,2 1-4 0,1-3-7 16,4 2-9-16,0 1-1 0,3-1 1 0,-9 32 29 16,13-33 4-16,-13 33-8 0,17-38-1 15,-17 38-31-15,22-35 10 0,-22 35 13 0,25-36-1 16,-25 36 7-16,27-33-18 0,-27 33-8 0,30-29 8 16,-30 29 1-16,31-23 11 0,-31 23 4 15,31-18-3-15,-31 18 4 0,32-4 5 0,-32 4 11 16,26 10-19-16,-5 10-1 0,-3 6 3 0,-6 7 3 15,-4 6 32-15,-7 3 16 0,-2 3 5 16,-7-5-4-16,-2-3 13 0,-2-2-17 0,1-1-5 0,-1-4 6 16,-3-1-16-16,2-6 9 0,2-1 6 15,-1-3-10-15,-2-3 6 0,2-1-6 0,0-2 1 16,1-1-2-16,0 1-7 0,-1-4-3 0,2 2-8 16,-2-3 1-16,3 2-4 0,1-4-4 0,0 0-9 15,3 0-9-15,-1 1-6 0,4-2-3 16,1 1 2-16,1 0 2 0,1 1-1 0,4-1 4 15,2 1 15-15,2 0 15 0,2 1 17 0,5-3 10 16,1 1 3-16,8-1-2 0,0-1-3 0,6-1 10 16,3-3 5-16,1-2 6 0,4 1 9 15,1-4-10-15,1 0-1 0,1-1 1 0,-1 1-6 16,-1-2-4-16,0 1-10 0,-5 0-12 0,1 0 2 16,-5 0-4-16,-6 2-1 0,-1 0 5 0,-6 1-10 15,-1-1 6-15,-6 3-5 0,-2-1 2 16,-1 0 1-16,-5 1 11 0,0 1 3 0,-1 0-3 15,-2 0 1-15,0 1-12 0,-2-1 3 0,0 0-3 16,1 1-13-16,0-1 3 0,1 0-21 16,0 1-28-16,-2-1-4 0,0 2-40 0,1-1-57 0,-4 3-71 15,2-1-182-15,-4 3-361 0,-1 3-102 16</inkml:trace>
  <inkml:trace contextRef="#ctx0" brushRef="#br0" timeOffset="55312.6377">4955 1985 1 0,'-4'3'0'15,"-1"-2"0"-15,3 1 0 0,0-1 0 16,4-1 0-16,-2 0 213 0,1 0 63 16,0-1-20-16,2 0-3 0,3-1-32 0,3-4-29 15,9-5-5-15,6-1-47 0,6-9-19 0,9-2-17 16,3-4-10-16,10-4-10 0,4 0-1 0,4-3-10 16,5-3-12-16,1 0-8 0,5-1-16 15,4 2-3-15,-1-1-6 0,1 2-8 16,3 0-3-16,2-1-8 0,-3 2-1 0,-4 5 0 0,-7 3-5 0,-8 1 4 15,-5 2-5-15,-6 1 4 0,-7 3-2 16,-9 8-2-16,-9-2 3 0,-2 4-3 0,-8 1 2 16,-3 4-1-16,-4 3-4 0,-3 4 2 0,-2-1-6 15,-3-1 0-15,0-1-8 0,2 1-18 16,-1 2 3-16,-3 1 5 0,2 3 7 0,-7 4 2 16,-1 2-24-16,-1 4-47 0,-6 3-60 15,-5-1-87-15,-5 6-148 0,-2-2-279 0,-2 2-277 16</inkml:trace>
  <inkml:trace contextRef="#ctx0" brushRef="#br0" timeOffset="55684.7286">4831 2421 1 0,'-18'10'0'0,"0"-1"0"0,-4 2 0 16,11-3 0-16,6-5 75 0,5-1 51 15,2-2-3-15,1 0 94 0,2-1 52 0,1 0 16 16,9-2-1-16,4-2-83 0,8-5-42 0,9-2-29 16,8-4-19-16,9-4-17 0,8-3-19 0,11-2-8 15,6-5-9-15,3-3-4 0,6-3-9 0,0-8-4 16,4-2-5-16,2-4-3 0,1-1-1 16,3 0-9-16,-3 1-1 0,-2 1-8 0,-3 3-6 15,-4 1 6-15,-8 6 0 0,-2 5 4 16,-9 2-2-16,-5 4-4 0,-9 3-6 0,-6 5 0 15,-8 4 5-15,-7 2-3 0,-5 5 8 0,-7 0 0 16,-6 3-5-16,-8 2 7 0,-3 4 7 0,-2 0 13 16,-4 2 5-16,2-1 1 0,1 0-11 0,0 0-9 15,-1 0-7-15,-3 0-10 0,4-1-5 16,-1 0-7-16,0 3-9 0,-6-2-4 0,-2 6-17 16,-5 1-24-16,0-3-47 0,-1 3-93 0,4-2-176 15,1-1-485-15,7-1-450 0</inkml:trace>
  <inkml:trace contextRef="#ctx0" brushRef="#br0" timeOffset="134976.2615">6205 2994 1 0,'0'-1'0'0,"0"-1"0"0,-1 0 0 15,1 0 105-15,0 0 132 0,0 0-17 0,0 1-30 16,-1 0-31-16,0 0-27 0,1-1-25 0,-1 1-16 16,1 1-11-16,0-2-13 0,0 2-13 0,0-1-17 15,1 1-16-15,-1 0-10 0,0 1-6 16,0 1-3-16,0-2 1 0,0 1 0 0,1-1-4 16,-1 0-5-16,0 2-3 0,0-2-5 0,0 0-4 15,0 0-5-15,0 1-2 0,1-1 1 0,-1 1 6 16,0-1 7-16,0 1 5 0,0-1 6 0,0 0 6 15,0 0 7-15,0 0 9 0,0 0 8 16,0 0 5-16,0 0 7 0,0 0 9 0,0 0 10 16,0 0 14-16,0 1 2 0,0-1-6 0,0 0-12 15,0 0-17-15,0 0-12 0,0 0-9 0,0 0-4 16,0 0-3-16,0 0-2 0,0 0-2 16,0 0-2-16,0 0-1 0,0 0 0 0,0 0 4 15,0 0 4-15,0 0 6 0,0 0 5 0,0 0 5 16,0 0 5-16,0 0 4 0,0 1 3 15,0-2-2-15,0 1-4 0,0 0-6 0,0 1-5 16,0-1-3-16,0 0-3 0,0 0-3 0,0 0-5 16,0 0-3-16,0 0-3 0,0 0-1 0,0 2-1 15,0-2-1-15,0 0-2 0,0 0-2 16,0 0-1-16,0 0 1 0,0 0 1 0,0 0 1 16,0-2 0-16,0 2 0 0,0 2 1 0,0-2-1 15,0 0 0-15,0 0 0 0,0 0-1 0,0 0-2 16,0 0-2-16,0 1-1 0,0 0 21 0,3 4 16 15,2-1 9-15,-1 4 4 0,2-2-17 16,-1 1-12-16,1 2-6 0,-1-1-3 0,2 1-3 16,-4 3 0-16,4 0-1 0,1 1 1 0,0 0 3 15,-1 3 2-15,2 0 0 0,0 2 0 16,3-1-2-16,-2 2 3 0,-1 2 6 0,0-2-1 16,1 3-1-16,-1-1-2 0,1-1-3 0,-1 2 3 15,-1-3 3-15,5 0 1 0,-4-3-2 16,-3-1-2-16,3-2-7 0,0 0 1 0,0 2-1 15,-1-4 1-15,-3 0 3 0,3-3 0 0,-1 3-1 16,-3-2 1-16,2-2 1 0,-2 1 3 0,3-4 1 16,-4 0 5-16,0 0-6 0,2 1 1 0,-3-1-1 15,-1-1-3-15,2-1 4 0,-2-1 0 16,1-1 1-16,-1 1 1 0,-1-1 1 0,0 0 2 16,0 0 7-16,0-2 4 0,0 2-2 0,0-1-3 15,0 0-7-15,0 1-10 0,1 0-4 16,-1-3-30-16,0-3-20 0,0 2-25 0,1-3-38 15,0-2-44-15,2 1-93 0,3-3-202 0,1-1-407 16,-1 1-514-16</inkml:trace>
  <inkml:trace contextRef="#ctx0" brushRef="#br0" timeOffset="135322.12">6588 2899 1294 0,'-3'-3'351'0,"-1"-3"-5"0,1 1-95 16,2 4-60-16,1 1-57 0,-3 0-58 0,3 1-62 15,0 1-46-15,-2 1-8 0,0 5 17 16,-3 4 21-16,-7 10 31 0,-2 7 27 0,-5 3 4 16,-4 6-9-16,-3-2-4 0,1 7-21 0,-3 2-16 15,5 1 3-15,-2 2-4 0,6-2 1 0,2-3 1 16,-1-6 0-16,1 2 10 0,2-2-3 15,-3 3 3-15,2-3-4 0,1 1-8 0,2-3 3 16,0-2-4-16,2-3 0 0,2 2 5 0,-1-6-6 16,3-3 2-16,-1-2-2 0,5-8 0 15,-3-3-2-15,4-3 0 0,0 1 1 0,0-2-2 0,1 0 5 16,1-3-2-16,-2 1 3 0,2-3-5 16,0 1-7-16,0-2-9 0,0-1-17 0,2 1-12 15,-1-2-22-15,1-1-55 0,0-3-95 0,4-4-202 16,3-5-431-16,5-6-524 0</inkml:trace>
  <inkml:trace contextRef="#ctx0" brushRef="#br0" timeOffset="135708.6683">6184 2694 976 0,'-11'-7'240'16,"0"-4"52"-16,-3-2-10 0,4 5-14 0,3 2-38 16,0 0-43-16,2 2-42 0,0 0-30 0,3 1-11 15,0 1-18-15,0 0-16 0,2 2-20 16,0 0-18-16,0 0-15 0,2 0-18 0,-2 0-15 16,1 0-20-16,2 0 5 0,4 2 5 0,2-1 15 15,4 0 17-15,6 0-1 0,3-1 5 16,4-1 1-16,2-1 0 0,2 0-2 0,-3-1 0 15,-1-1 1-15,-3-1-3 0,-2 3-1 0,-4-2-2 16,0 2-3-16,0-1 3 0,-5 0 0 0,-2 1-1 16,-3 1 9-16,-4 0-2 0,-2 1 9 0,-1 0 8 15,0-2 4-15,-1 2 0 0,1 0 0 0,0 0-2 16,0 0-12-16,0-3-1 0,0 1-7 0,0-1-7 16,0 0 2-16,-1 1-4 0,1 0-3 15,0 1-11-15,0-1-25 0,1 0-33 0,-1-3-51 16,0 3-65-16,0 0-117 0,0-2-282 15,-1 1-885-15</inkml:trace>
  <inkml:trace contextRef="#ctx0" brushRef="#br0" timeOffset="136072.3902">6125 2419 874 0,'-6'-1'311'15,"-1"-3"45"-15,-2 2-16 0,7-1-39 0,-1 0-60 16,2 1-68-16,2 1-60 0,-1 1-46 0,2 0-43 16,-1-1-29-16,0 1-17 0,0 1 1 15,6 0 10-15,4 2 11 0,2-1 15 0,8-2 1 16,6 1-1-16,0-1 0 0,1 0-1 0,0 0-2 16,0 0 2-16,-4 0-2 0,0 0 1 0,1-1 2 15,-4-1-2-15,2 1 0 0,0-2 2 0,-2 1-2 16,-4 0-2-16,1-1 2 0,-4 1-3 15,-1 1 2-15,-3 0 0 0,-4-2 1 0,0 2-1 16,-5 1 0-16,0 0 3 0,-1 0-3 0,0 1 2 16,0-1-3-16,0 0-5 0,-1 0 1 0,1 0-5 15,0 0-1-15,0 0-1 0,0 0-4 16,0 0-3-16,0 2 1 0,2-1 2 0,2 2-1 16,1 2 5-16,0 1-14 0,2 2-44 15,2 2-57-15,2 1-95 0,0 2-159 0,7-1-397 16,-4 1-716-16</inkml:trace>
  <inkml:trace contextRef="#ctx0" brushRef="#br0" timeOffset="143858.1558">7137 3049 1 0,'-5'-3'270'16,"1"0"106"-16,1 1-5 0,-2-2-26 15,4 2-46-15,0 0-61 0,0 1-52 16,0 0-38-16,0 0-35 0,1 1-31 0,0 0-25 16,0 0-22-16,0 0-15 0,0 0-7 0,0 0-6 0,0 0-3 15,1 1-1-15,0-1-3 0,0 0 0 16,-1 0 3-16,1 0 9 0,3 1 9 0,1-1 10 15,4 0 4-15,1 1 1 0,4-2 1 0,3 1-4 16,3-2-2-16,1-1-6 0,2 0-3 0,4-1-6 16,0 1-2-16,1-2-1 0,1 0-1 15,0 1 0-15,-1-1-1 0,-5 1-2 0,4-1-2 16,-6 1 0-16,-5 1-1 0,0 1 3 0,-6-1 1 16,-1 0 0-16,-4 1 1 0,0 1-1 15,-3 1-3-15,-2 0-1 0,0 0 0 0,0 0-5 16,0 0-3-16,0 0-5 0,0 1-8 0,1 1-11 15,-1 2-22-15,1 1-33 0,1 2-46 0,1 1-76 16,-3 3-124-16,-3-1-299 0,0 3-800 16</inkml:trace>
  <inkml:trace contextRef="#ctx0" brushRef="#br0" timeOffset="144077.3476">7101 3343 291 0,'-1'-2'871'0,"-1"2"-401"0,2 0-120 0,0 0-50 0,2-1-80 16,-1 1-61-16,1 0-53 0,0-1-48 0,-2 1-31 16,1 0-18-16,2-1-7 0,5-3 0 0,3-2 1 15,9 1 0-15,2 0-3 0,-2 1 1 16,7-1 0-16,-3 3 1 0,2 0 1 0,-1-1-2 16,-2 2-2-16,4-1-15 0,2 1-44 0,1-2-67 15,3-1-138-15,5-3-275 0,-2 0-426 16,3-1 63-16</inkml:trace>
  <inkml:trace contextRef="#ctx0" brushRef="#br0" timeOffset="144593.4217">7943 2841 592 0,'-8'-13'483'0,"-3"1"-46"0,1-8-113 16,7 2-96-16,3 0-66 0,1 2-61 15,6-3-29-15,1 1-22 0,3-1-11 0,2 4-14 16,5-2-9-16,-2 0-5 0,7 5-4 0,-2-1-1 16,-1 4-2-16,-3 2-2 0,0 1-3 0,2 5-2 15,-7 1-2-15,6 3-1 0,-6 3 2 16,1 2-3-16,2 5 1 0,-4 3 5 0,-2 6 1 15,-5 2 7-15,1 6 2 0,-5 1-1 0,-5 0-1 16,-3-1 0-16,-1 0-1 0,-4-2 1 0,1-2 4 16,-5 1-5-16,2-4 0 0,-3 0 3 15,6-4-5-15,-5-6 2 0,7-3-3 0,5-2-3 16,-1-3-9-16,4-3-4 0,4 2 0 0,-2-1-2 16,6-1 9-16,-2 2 2 0,4-1 5 15,3 0 2-15,3 1-1 0,3-2 4 0,4-1-1 0,-1 0-3 16,1 3 0-16,0-1-3 0,1 2-1 0,-5 0 1 15,1 1 0-15,-4 0-1 0,-2 0-2 16,1 2 1-16,-1-1-5 0,-4 1 5 0,-4 0 0 16,3 1 1-16,-4 0 6 0,-1-1-3 0,3 0 2 15,-5 1 2-15,-4-1 5 0,1 0 5 0,0-1 5 16,-5 0 4-16,-1 1 0 0,-5 0 4 16,-2-3-3-16,-3 2-2 0,0 0 0 0,-2-2-8 15,-1 0 0-15,2-1-4 0,0-3-2 0,0 2-5 16,0-1-6-16,4-4-11 0,-3 1-32 15,2-1-42-15,2 1-112 0,-1-5-311 0,3 2-977 0</inkml:trace>
  <inkml:trace contextRef="#ctx0" brushRef="#br0" timeOffset="144820.1124">8457 2851 2097 0,'-5'-5'336'0,"3"1"-115"0,0-3-52 0,2 0-28 16,-1 2-24-16,0 1-18 0,0 1-23 0,1 0-19 16,0 2-18-16,0 1-16 0,0-3-13 0,1 3-6 15,-1 0-6-15,0 3-11 0,0-3-2 0,0 0-6 16,1 1 2-16,1 2-1 0,6 0-27 16,-3 2-56-16,5 2-101 0,-1 1-165 0,1-1-426 15,-2-1-755-15</inkml:trace>
  <inkml:trace contextRef="#ctx0" brushRef="#br0" timeOffset="145059.2869">8703 2583 1814 0,'2'-5'351'0,"3"-2"-106"16,-1-1-59-16,2 2-14 0,-2 3-10 15,-2 0-19-15,1 3-49 0,-2 0-42 0,-1 2-30 16,0-1-19-16,0 0-5 0,2 1 1 15,-1 3 1-15,1 2 0 0,4 5 4 0,-1 3 0 16,3 3-1-16,-1 3 4 0,-2 4-1 0,0 3 2 16,-3 1 3-16,-1 0-2 0,-1 0 6 0,-1-3-3 15,0 1-1-15,1-3-1 0,-1-1-8 0,-1-2-5 16,-1-3-9-16,0 0-12 0,-3-2-26 16,3-1-38-16,-1-3-69 0,-2 1-109 0,-3-5-253 15,-1 0-1015-15</inkml:trace>
  <inkml:trace contextRef="#ctx0" brushRef="#br0" timeOffset="145465.3464">8929 2418 1494 0,'-3'-8'339'0,"-4"-2"-42"16,1-2-66-16,1 1-28 0,4 1-43 0,1 1-42 15,0-3-28-15,2 4-37 0,4-3-24 16,3 2-12-16,2-2-11 0,3 2-3 0,5 0 2 16,7 0 0-16,1 0-4 0,3 0 3 0,4 3-1 15,-2 1-2-15,2 2 5 0,3 1-4 16,1 2 3-16,1 2 2 0,-1 2-3 0,-7 2-1 16,-3 2-2-16,-8 2-1 0,-2 2-1 0,-3 1 3 15,-1 3 0-15,1 2-2 0,-6 3 8 16,-3 1-4-16,-2 7 6 0,-5 3 2 0,-4 4-2 0,-1 5 4 15,-9 2-1-15,2 4 3 0,-6 2 2 16,0 1 2-16,-1 0-4 0,-2-2-3 0,2 1-3 16,-2-3-4-16,3-2 1 0,1-5 0 0,3-6-1 15,0-5-1-15,2-4-1 0,3-2-1 0,1-4 1 16,1 0-1-16,2-5-1 0,-1 0-1 16,5-2-1-16,0-2-1 0,-2-4-2 0,4-2-4 15,0-1-12-15,0-1-15 0,0-1-22 0,0-1-27 16,0-1-65-16,0-2-194 0,0-4-555 0,2-5-668 15</inkml:trace>
  <inkml:trace contextRef="#ctx0" brushRef="#br0" timeOffset="145824.9762">9106 2719 824 0,'-7'-3'438'16,"-1"0"-34"-16,3-1-62 0,-1 1-33 0,5-1-50 15,-1 2-53-15,1-2-40 0,1 4-38 0,1-1-41 16,0 1-30-16,1-1-23 0,3 0-15 16,1-5-5-16,11-1-6 0,3-4-1 0,9-2-2 15,4 2 1-15,5-1 0 0,4 2-2 0,1 1 1 16,5 0-2-16,-4 0 4 0,0 1 2 0,0 0 3 16,-3-1 1-16,-1 2 5 0,3-2 9 15,3-1-1-15,1 0 0 0,0 1-4 0,-9 1-9 16,-8 3 4-16,-7-1 0 0,-9 1 2 0,-3 2 4 15,-5 0-3-15,-4 2 4 0,-2 1-1 0,0 0 0 16,0-1 0-16,-1 1 0 0,1 0-3 0,-1 0-2 16,0 2 0-16,1-2-7 0,-2 0 0 15,0 2 0-15,1-5-7 0,-1 3 2 16,-6-1-3-16,3 0-6 0,-3 1 1 0,0-1-8 16,1 1-5-16,1 1-16 0,-1 0-19 0,0 3-32 15,-1 1-47-15,0 4-68 0,-3 0-153 0,-3 5-664 16,1 2-631-16</inkml:trace>
  <inkml:trace contextRef="#ctx0" brushRef="#br0" timeOffset="148993.9832">10462 2942 14 0,'0'-6'344'0,"0"-3"-33"0,3-1-86 15,2 0-64-15,2 2-45 0,1 0-19 16,3 1-15-16,2 0-15 0,0 1-17 16,-2 2-20-16,5 0-14 0,-3 3-8 0,0 2-8 0,2 3 2 15,-3 0-1-15,0 2-2 0,-2 4 3 16,0 1-2-16,0 1-2 0,-3 1 2 0,-3 5-2 16,2 2 13-16,-4 0 16 0,-3 3 8 15,-3 1 14-15,-2 0 4 0,-4 1 3 0,-2-4 4 16,-4-1 3-16,-1-1-7 0,0-4-6 0,-3 2-5 15,-2-4-6-15,-2 1-7 0,2-4-15 0,2 1-25 0,2-3-48 16,5-3-96-16,7-3-259 0,3-2-260 16,8-2-144-16</inkml:trace>
  <inkml:trace contextRef="#ctx0" brushRef="#br0" timeOffset="149710.6564">11466 2741 1291 0,'0'1'186'0,"2"0"-45"0,-2-1-110 0,0 2-38 15,0-1-17-15,0 1-35 0,-2 0 27 0,2 4 31 16,-1 6 24-16,0 3 48 0,-2 7-16 0,1 4-10 16,-2 6-1-16,-2 8 1 0,0 1 1 0,-3 2 1 15,0 0-2-15,2-7-1 0,-2-2-5 0,4-4-11 16,0-8-6-16,2-4-5 0,2-8-3 0,-1-3 1 15,1-3 15-15,-1-1 28 0,2-3 43 0,0-1 46 16,-1 1 13-16,0-5-28 0,-2 1-41 16,-3-3-46-16,1-6-29 0,-1-1-5 15,0-5-3-15,1-3-10 0,-2-4 2 0,1-1 0 16,4-5-2-16,2-3 4 0,2-4-9 0,2-2 0 16,5-4-3-16,-2 4 0 0,3 0 1 0,4 2 1 15,1 1-3-15,1 2-3 0,3 0 1 0,2 4 0 16,1 0 1-16,2 6 1 0,-2 1-3 0,1 3-6 15,3 4-2-15,-3 2 1 0,0 2 1 16,-1 4 1-16,-4 4-2 0,-3 1-6 0,0 5-8 16,-5 4 0-16,0 2 0 0,-1 2 6 15,1 4 8-15,-3 3 6 0,-2 6 10 0,0 3 4 16,-5 3 6-16,-4 4 3 0,-2 1-2 0,-4 1 1 16,-6 3-1-16,2-3 0 0,-5 1 0 0,3-4 4 15,0-3-2-15,-2-3-1 0,0-2 1 0,-1-4-4 16,3-5 3-16,0 0 2 0,2-4-1 0,3 1 4 15,-2-5-2-15,3 0 3 0,3-2 4 0,1-2 2 16,3 0-1-16,2-1-4 0,1-1-11 0,1 1-18 16,-1 0-15-16,1 0-22 15,1 1-1-15,-2-1 11 0,5 4 9 0,1 1 18 0,3 3 2 16,1 2-2-16,3 3 3 0,3 0 4 0,2 0 4 16,-1 1 3-16,5 1 3 0,-4 1 3 15,2 0 4-15,1 0 4 0,2 3 2 16,-3-2-2-16,2 1-2 0,-1 1 0 0,-2 0-2 15,0 0-1-15,-2-1-2 0,-2-3-3 0,0 0 0 16,-5 2 1-16,0-5 2 0,-2 2 2 0,-1-5 2 16,-2 0-2-16,-2-2-2 0,1-2-1 0,-1-2 0 15,-1 0 3-15,-1-2 1 0,1-1 3 0,-2 1 2 16,1-1 9-16,-1 0 11 0,-1-1 12 16,1 1 10-16,0 0 2 0,0-1-1 0,0-1-13 15,0 0-32-15,-2-3-41 0,2-3-58 0,-2-3-71 16,1-4-119-16,-2-1-321 0,-1-4-881 0</inkml:trace>
  <inkml:trace contextRef="#ctx0" brushRef="#br0" timeOffset="150079.0333">11128 2310 1 0,'-9'-5'149'15,"-1"-2"273"-15,-4-1 12 0,7 3-44 0,2 1-47 0,2 1-56 16,2 1-62-16,1 2-59 0,1 0-59 0,0 0-48 16,1 0-32-16,-2 0-20 0,1 0-15 15,0 0-18-15,2-1-20 0,-1 1 29 0,7-2 20 16,4 0 14-16,10 0 21 0,3-3-20 0,5 0-10 15,2 2 0-15,0-2-2 0,-2 3 0 0,-1-2 0 16,-3 2 1-16,-1 0 0 16,-2-3-1-16,-1 2 0 0,-2 2 0 0,0 0 0 0,0 0 0 15,-3 1-2-15,1 0-1 0,-8 1 0 0,1-1-1 16,-4 1-1-16,0 0-5 0,-1 3-4 0,-1 1-9 16,-2-2-8-16,1 3-19 0,0 0-31 15,2 2-44-15,3 0-63 0,0 0-66 0,1 1-116 16,2-1-239-16,2 0-126 0,2 0 461 15</inkml:trace>
  <inkml:trace contextRef="#ctx0" brushRef="#br0" timeOffset="150343.212">12099 2520 1 0,'1'1'0'0,"3"1"0"0,1-2 0 0,-5 0 554 15,1 0 17-15,-1 0-63 0,0 0-118 0,1 0-123 16,-1 0-93-16,2 0-59 0,3-3-36 16,4-1-27-16,6-3-21 0,8-1-16 0,1 0-10 15,-1 2-2-15,2 2-1 0,-1 2 0 0,1 2 1 0,0 0 1 16,-1 1 0-16,-2 2-3 16,-1 0 0-16,-5 2-3 0,1 0-4 0,-4 2-12 15,-1 0-34-15,-1-1-52 0,-4 4-74 0,-1 0-81 16,-4 3-81-16,-3 0-98 0,-5 1-154 0,-2 1-49 15,-4 1 490-15</inkml:trace>
  <inkml:trace contextRef="#ctx0" brushRef="#br0" timeOffset="150514.9331">12087 2830 1 0,'-9'11'0'0,"-5"-1"0"0,2 2 0 0,7-6 0 16,3-2 0-16,2-3 17 0,0 0 139 0,0-1-9 15,2 0-13-15,-1 0-30 0,-1 0-31 16,1 1 82-16,3-1 92 0,2 1 56 0,4-1 35 15,8 0-90-15,4 0-97 0,8-2-52 0,7-2-29 16,4 1-16-16,3-1-20 0,3 2-30 16,0-1-59-16,6-1-112 0,0-1-282 0,1-1-410 15,3 0 55-15</inkml:trace>
  <inkml:trace contextRef="#ctx0" brushRef="#br0" timeOffset="151057.2421">13094 2523 1 0,'-11'-11'0'0,"-4"-6"185"0,0-3 219 0,4 4-34 15,4 0-67-15,5-1-79 0,1 1-49 16,2-1-38-16,1 0-8 0,5 0-27 0,1 1-28 15,4-2-16-15,1 2-23 0,6 0-4 0,0 0 3 16,-1 1-3-16,-1 2-1 0,0 1-2 0,-2 5-4 16,-3 2-10-16,1 3-11 0,-3 2-12 15,-3 2-7-15,1 1-2 0,0 4 1 0,1 3 3 16,1 3 6-16,-2 6 3 0,-4 3 6 0,-3 5 1 16,-2 6 4-16,-5 3 7 0,-8 3 0 15,2-1 4-15,-3-1-2 0,0-6-5 0,0-3-1 16,3-5-3-16,-1-1-1 0,1-3-2 0,2 0 1 15,-2-6-1-15,2-1-1 0,2-4 2 0,6 0-10 16,-1-2-3-16,4-2-2 0,1 0-2 0,1 0 7 16,6 3 3-16,0-1 4 0,3 1 1 15,3 0 2-15,4 0 2 0,2-1-3 0,3 1 1 16,-2 2-4-16,1-1-1 0,-2 0-1 16,0 1-4-16,-3 0 7 0,0 3-3 0,-2-1 1 15,-3 2 1-15,-1-3-3 0,-6 3 1 0,-1-4-1 16,-1 0 3-16,-1 3 0 0,-3-2 4 0,-2 1 3 15,-1 1 2-15,0-1 10 0,-5 1 10 0,-3 0 6 16,0-3 9-16,-4-2 1 0,-1 2-1 0,-4-2-2 16,1-2-2-16,-2-1-8 0,2-1-3 15,-1 0-2-15,0-1-4 0,3-1 4 16,1-1-3-16,1-1-4 0,-1 0-8 0,1-1-20 0,-2-3-35 16,2 1-57-16,1-2-109 0,4 0-299 0,2-3-1002 15</inkml:trace>
  <inkml:trace contextRef="#ctx0" brushRef="#br0" timeOffset="153624.6403">14494 2285 1 0,'-5'-7'361'0,"2"-2"57"15,0-3-75-15,-1 5-67 0,1-1-35 0,3-1-39 16,-2 4-25-16,1-2-23 0,-1 3-18 0,-1-3-22 16,3 3-26-16,-1 2-15 0,1 1-14 0,0 0-17 15,-1 2-11-15,1-1-11 0,1 0-15 16,-1 0-9-16,0 0-5 0,1 1-9 0,-1-1-4 16,1 0-3-16,1 0 5 0,3 0 10 0,4 0 9 15,3 1 7-15,2 0 1 0,9 2 2 0,1-3 2 16,6 1 0-16,1-1-2 0,-3 0-1 15,-4 2-3-15,2-2 1 0,-6 1-2 0,1 1-2 16,-6 0-1-16,2-1-4 0,-4-1 4 16,3 1 1-16,-6-1 2 0,0 1 3 0,-2 0-5 0,-3 1-2 15,1-2-1-15,-4 1 0 0,0 0 1 16,0 1 0-16,2 1-3 0,-2-1-2 0,-1 2 3 16,0 2 0-16,0 0 1 0,1 2 5 0,1 1-4 15,-2 1-1-15,2 2 1 0,-3 0-1 0,0 2-1 16,0 1 4-16,-3 2-3 0,-1 0 0 15,2 1 5-15,1 2 2 0,-3 1 1 0,-2 2 2 16,3-1-4-16,-4 1-2 0,2 2 0 0,-2-1-4 16,-1 2 3-16,4 2-1 0,-1 2-1 15,4-3 2-15,0 1 1 0,0-3 0 0,-2-2 3 0,0-2 2 16,3-3-3-16,-1-2 2 0,1-1 0 16,0-2 2-16,0 0 2 0,0-3 1 15,0 1-1-15,1-5-3 0,-1-1 1 0,3 2 0 16,-1-1 2-16,-2-2 4 0,1 1-4 0,1 0-1 15,-1-1-6-15,0 1-7 0,3-1-11 0,-3-2-20 16,0-1-26-16,0-2-23 0,0-1-45 0,-1-2-120 16,2-4-288-16,5 1-755 0</inkml:trace>
  <inkml:trace contextRef="#ctx0" brushRef="#br0" timeOffset="154034.7008">14696 2591 355 0,'-5'-3'529'16,"1"0"-111"-16,-2-2-112 0,5 3-38 0,1 2-33 15,0-1-32-15,-1 0-34 0,2 1-32 16,-1 1-34-16,0-1-31 0,0 0-30 0,0 0-23 16,0 0-10-16,0 0-6 0,1 1-2 0,-1-1-3 15,3 0 7-15,3-1 5 0,4 1 2 16,9 0 4-16,4-1-4 0,6 0-4 0,2 0 2 15,1-3-3-15,-1 2 1 0,-1 0 1 0,0-1 0 16,0 0-1-16,-1 2 3 0,-1-3-4 0,-3 2 1 16,1-2-1-16,-3 1 1 0,-5 0 3 0,-3 0 3 15,0 0 2-15,-3-1 2 0,-1 2 1 16,-3-2 3-16,-3 3 3 0,1 1 5 0,-5-1 2 16,0 1-2-16,-1 0-2 0,0-2-3 0,0 2-3 15,0 2-1-15,-1-2-3 0,1 0-4 0,-1-2-3 16,1 2-4-16,0 2 0 0,-1-2-1 15,1 0-2-15,0 0-3 0,-1 0-1 0,1 0-3 16,0 1 2-16,0-1 2 0,0 0-1 0,0-1 1 16,0 1-2-16,0 0-1 0,-1 0-4 15,1 0-11-15,0 0-27 0,-3 1-14 0,0 1-50 16,0 4-73-16,-6 3-121 0,-2 3-623 0,-6 0-651 16</inkml:trace>
  <inkml:trace contextRef="#ctx0" brushRef="#br0" timeOffset="158022.686">13651 2418 1 0,'1'-2'0'0,"-1"-1"0"16,0 0 39-16,1 2 305 0,-1-1-5 0,0 1-6 16,0-1-20-16,0 2-48 0,0 0-63 15,0 2-66-15,0-2-64 0,0 1-39 0,0-1-19 16,0 2-18-16,-1-2-21 0,1 1-26 0,0-1-8 16,0 4 22-16,-1 1 25 0,1 2 33 0,0 4 12 15,-1 0-6-15,-1 1-2 0,0 0 3 16,1 2 1-16,0-2-4 0,0 0-3 0,1-1-7 15,-1 1-6-15,0-4-1 0,1 0-2 0,-2-2 1 16,2-4 4-16,0 0 5 0,0-1 17 0,0-1 28 16,0 0 25-16,0-1 23 0,2 1 13 15,-2-2 5-15,0 2-1 0,1 0-12 0,-1-2-33 16,1-4-33-16,-1-2-29 0,0-1-16 0,0-3 0 16,1 2 0-16,-1-1 1 0,0 0-1 15,1 3-1-15,-1-1-1 0,1 4 0 0,-1-1 1 16,0 0 2-16,0 0-2 0,0 2 3 0,0 0-2 15,0 3-2-15,-1 0 1 0,1 1-1 0,0 0-1 16,0-1-5-16,-1 1-7 0,1 1-12 0,0 0-17 16,0-1-15-16,0 4-5 0,-1 1-24 15,1 2-40-15,0 4-80 0,-1 1-163 0,2 3-362 16,-1 1-708-16</inkml:trace>
  <inkml:trace contextRef="#ctx0" brushRef="#br0" timeOffset="158679.8791">14004 2321 1185 0,'-5'-1'211'15,"-4"0"-14"-15,0-3-52 0,2 4-19 16,0 2-8-16,-3-2-12 0,1 2-13 0,-1-1-8 15,-1 0-12-15,2 2-12 0,1-1-13 0,0 0-6 16,1 0 0-16,0-1-2 0,3-1 1 16,0 1-6-16,2-1-2 0,1 0-1 0,1 0-4 15,0 0 6-15,0 0 1 0,0 0 7 0,0-1 11 16,0 1 4-16,0-1-7 0,0-2-13 16,0 0-15-16,0-2-18 0,-1-1-1 0,0-2-2 15,-1 1-2-15,2-1 1 0,2-1-4 0,0 0-5 16,3 1-4-16,2-3-3 0,1 2 5 0,3-2 0 15,0 2 5-15,4-2 3 0,-2 3-2 0,-2 1 2 16,4 4-4-16,-7-1-1 0,1 4-4 0,0 4-3 16,-2-1 4-16,-3 3-1 0,5 2 3 15,-2 4 5-15,-2 0-2 0,3 5 6 0,-5 6 3 16,2 3 2-16,-3 4 1 0,-3 7 1 0,-3 4 2 16,-3 6 0-16,-6 5 0 0,-2 5-4 15,-5 2 4-15,2-3-2 0,-3-2 3 0,5-5 1 16,-1-5-7-16,-1-3 0 0,3-4-3 0,-3-6-3 15,0-2 6-15,3-8 0 0,1-5 1 0,1-5 5 16,3-2 1-16,4-4 7 0,1-2 4 0,3-4 6 16,-4 1-2-16,4-3 0 0,0 2-4 15,-1-4-10-15,-1-2-3 0,3-1-9 0,1-5-6 16,0 0-1-16,1-4-4 0,5-2-2 16,-1-1-2-16,5 2 1 0,1 1-1 0,5 1 0 15,-3 3 0-15,4 3-7 0,-4 2 6 0,3 2 0 16,-1 0 3-16,-1 3 11 0,1 1-6 0,-3 4 0 15,2 1-4-15,0 4-4 0,0 0 4 0,3 4 4 16,-1 1 5-16,3 2 1 0,-2 3 1 0,0-2 0 16,-3 0-1-16,2 0 8 0,-2-1-2 0,-3-2 0 15,3-1 1-15,-4-1-5 0,3-2 1 16,-1 0-7-16,-2-3-24 0,3 1-40 0,0-3-42 16,2-2-68-16,3-2-118 0,3-2-289 0,1-3-883 15</inkml:trace>
  <inkml:trace contextRef="#ctx0" brushRef="#br0" timeOffset="159131.0866">14780 2220 823 0,'-7'-8'472'0,"3"-2"-86"0,-5-1-139 0,1 2-43 0,3 2-22 16,-2 3-30-16,-3-1-32 0,6 2-36 0,-2 2-28 16,5 1-32-16,-1 0-20 0,-3 3-11 0,2 4-4 15,-5 1 8-15,3 6-2 0,-3-1 7 0,1 5 0 16,5 2-4-16,-1 1 2 0,-2 1-1 16,5 2 4-16,0 2-1 0,6 0 5 0,-3 1-1 15,6-1-2-15,1 2 4 0,3-1-3 16,5 0 6-16,2 1 1 0,1-1 1 0,-1-3 4 15,1 4-9-15,-1-3-1 0,-3-2-1 16,1 0-5-16,-4-1 4 0,-2-1-3 0,0 0 1 16,-3-3 0-16,1 1 5 0,-3 1 4 0,-3 1 0 0,1-1 5 15,-3 0-3-15,-1-2 2 0,-2 1 2 16,-1 1-1-16,-4-3 5 0,3-1 0 0,-4-1 2 16,-3-4 3-16,1 2 2 0,-2-2 1 0,-1 1 0 15,-3-3 0-15,-4 1-3 0,-2-4-5 16,-3 1-2-16,0 0-8 0,-4-2 0 0,0-2-4 15,4-2-2-15,-4-1-4 0,4 0-4 0,0 0-7 16,-1-2-11-16,5 0-17 0,1-3-25 0,6-2-34 16,2-1-58-16,3-1-96 0,5-4-235 15,5-2-554-15,4-6-95 0</inkml:trace>
  <inkml:trace contextRef="#ctx0" brushRef="#br0" timeOffset="159545.2896">14802 2219 1079 0,'-5'-9'450'0,"-1"-2"-68"0,-3-1-113 16,5 2-42-16,-2 4-17 0,4-3-32 16,-3 2-30-16,2 0-39 0,2 0-23 15,1 4-19-15,0 1-20 0,1 2-12 0,0 0-16 0,1 0-12 16,1 0-14-16,0 0 4 0,7-1 0 15,9-3 4-15,9 1 9 0,9-2-7 0,8 2-1 16,5-2 0-16,1 3-2 0,1-1 4 0,-2-1 0 16,-4 1 4-16,-5-2 1 0,-3-1 4 15,-5 3 2-15,1-3-1 0,-6 1 7 0,-1 2-7 0,-6-3 4 16,-1 1 2-16,-3 1-6 0,-5 1 9 0,-4-2 1 16,-5 3 4-16,0-2 7 0,1 3 4 15,-4 1 3-15,0 0-5 0,0-1 1 0,-4 2-15 16,3-1-9-16,1 0 1 0,-1 1-14 15,1-1 8-15,0 0-5 0,0 0 0 0,-1 0 2 16,1 0-5-16,0 0 2 0,0 3-3 0,0-3 0 16,0 0-7-16,0 0-8 0,0 0-16 0,-1 2-11 15,0 5-7-15,-1 2-25 0,-3 7-32 0,3 4-69 16,-1 5-134-16,-2 3-528 0,1 0-819 16</inkml:trace>
  <inkml:trace contextRef="#ctx0" brushRef="#br0" timeOffset="162386.279">2229 5814 1 0,'0'-5'0'0,"-2"-2"0"0,-1-1 10 0,0 0 244 16,2 1-2-16,-1 0-8 0,0-2-38 0,-1 2-35 15,0-1-31-15,3 1-22 0,0-2-17 0,0 2-11 16,0 0-8-16,0-2-13 0,1 2-7 0,2-1-14 16,1 0-15-16,-2 1-9 0,4-1-6 15,-2-2 1-15,5 1-3 0,1-4-1 0,1 2-2 16,6-1-3-16,1 0-2 0,1 1-3 0,3-1-1 16,2 2-2-16,-2 2-2 15,-1 2-2-15,2 2 1 0,-6 3-4 0,2 1-3 0,-5 1-4 16,1 3-2-16,-3 2 2 0,0 3 5 0,-3 4 5 15,-1 2 2-15,-3 3 6 0,2 4-1 0,-6 2 4 16,-1 0 2-16,-2-1 1 0,-6 0 2 16,4-2 1-16,-4 0 1 0,-1-2 0 0,-2 0 4 15,-2-3-2-15,-1 0 5 0,2 0 1 0,-2-3 2 16,-2-2 3-16,5-2-2 0,-2-2-1 16,3 0-4-16,2-3-5 0,1-1-4 0,2 1 0 15,3-3 5-15,0 0 3 0,1-1 4 0,2 0-3 16,1-1-10-16,-1 0-6 0,0-1-13 0,0 1-12 15,1-1 4-15,6 0 1 0,2-3 6 0,4-3 10 16,4 1-4-16,2 0-4 0,-1-1-1 0,0 2 1 16,1 2 1-16,-6-1 1 0,4 3-3 15,-6-2-1-15,2 7 1 0,1-2-3 0,-4 3 0 16,0-1 0-16,-1 2 0 0,0 4 3 0,0 1 2 16,-2 0 2-16,0 3 2 0,-3 1 5 15,3 3-1-15,-5 3 1 0,0 2 0 0,-1-1-3 16,-2 4 5-16,-5-1 3 0,0-1 3 0,-2 0 2 15,-2-4 1-15,-1-1 2 0,-1-1 0 0,-1-2 6 16,1-3 0-16,-4 1 3 0,2-2 4 16,0-2-2-16,-3-1 4 0,2-1-1 0,-3-2-5 15,0 0-1-15,1-2-3 0,-2 1 0 0,0-2 0 16,4-1 0-16,-2 2-5 0,1-2-4 16,-1 0-3-16,2 0-3 0,-2-1 1 0,4 0 0 15,1 0 0-15,0-2 0 0,1 1 1 0,3-2 1 16,2 2 0-16,-3-1 2 0,6-1-4 0,-1 2-2 15,-2-1-4-15,4 0-7 0,-1-1 0 0,2 2-11 16,0 1-20-16,1-2-32 0,0 1-72 0,-1 0-58 16,1 1-86-16,5 0-210 0,-3 0-199 15,8 0-190-15</inkml:trace>
  <inkml:trace contextRef="#ctx0" brushRef="#br0" timeOffset="163007.722">3023 5709 130 0,'6'-9'409'0,"0"-2"-55"0,0-1-57 15,-4 2-41-15,4 5-20 0,-4 2-26 0,-1 0-56 0,-1 2-76 16,-1 2-91-16,1 0-85 0,0 2 8 15,0 2 17-15,0 2 43 0,0 3 55 16,-1 3-5-16,-3 1-1 0,1 2-1 0,0 1-1 0,-2 0 1 16,-1 0 3-16,-1 0-1 0,0-2 4 15,1 1 2-15,-3 0 5 0,1-3 8 0,0-1 2 16,0-2 5-16,-1-1 2 0,-1-2-1 16,-1-2 4-16,-1 1-1 0,1-3 2 0,-1 1-2 0,0-4 5 15,2 0-4-15,-3 0-5 0,0-5-4 16,0 1-13-16,1 0-8 0,-2-2-5 0,-1-3-5 15,5 0-2-15,-3-1-3 0,1-2-3 0,1 2-5 16,-1-1-2-16,0 0-1 0,4 1 0 0,0-1 7 16,1 2-3-16,1 0 0 0,2 1-2 15,2 0-5-15,0 0-5 0,4 0-8 0,-1-1-7 16,2 2-8-16,4-3-2 0,1 2 3 0,3-1 9 16,2 0 11-16,3 0 6 0,-1 0 4 0,6-2 4 15,2 1-3-15,2 0 7 0,1-4 1 16,5 5 1-16,0-3 2 0,1 1-1 0,-4-1-1 15,-1 3 0-15,0-3 5 0,-4 3-3 0,1-1 3 16,-3 1 0-16,4-1-2 0,-3 2-2 0,-3 0-1 16,-4 2 1-16,-2 2-6 0,-2-1 4 0,-4 3 0 15,-1-1-1-15,-3 2 5 0,-1 1-5 0,0-1 2 16,-1 1 0-16,-1 0-2 0,0 0 3 16,0 0-1-16,0 0-3 0,0 0 2 0,0 0-4 15,0 0-2-15,-1 0-2 0,1 0-1 16,0 0 1-16,-2 0-1 0,2 0 1 0,0 0-2 15,0 0 4-15,0 0 4 0,2 0 0 0,0 1 0 16,0-1-8-16,4 1-21 0,-3 1-38 16,2 0-67-16,1 0-103 0,1 2-165 0,1-1-287 0,2 0-397 15</inkml:trace>
  <inkml:trace contextRef="#ctx0" brushRef="#br0" timeOffset="163246.1978">3674 5389 617 0,'0'-3'461'0,"0"-1"-100"16,0-1-78-16,0-1-32 0,0 1-35 0,1-1-32 15,-1-1-43-15,0 3-38 0,3-1-35 0,2-1-22 16,-1 0-17-16,2 1-13 0,0-1-5 16,0 1-5-16,4-2-4 0,-2 2 1 0,4 0-4 15,0 1-1-15,3 1 2 0,2 1-5 16,0-2 5-16,4 2 0 0,-1 2 0 0,1-2 3 15,1 4-4-15,2-1-5 0,-3 0-15 0,2 3-22 16,-2-1-44-16,-1 0-61 0,-4 1-112 0,-1 0-188 16,-1 2-248-16,-3 2-386 0</inkml:trace>
  <inkml:trace contextRef="#ctx0" brushRef="#br0" timeOffset="163466.7182">3657 5589 1 0,'-7'6'0'0,"-4"-1"168"0,2 0 194 0,5-3-17 16,4 0-25-16,2-2-28 0,-1-2-55 0,0 2-62 16,0 0-59-16,0 0-59 0,2-1-6 0,4 0-5 15,5-2-1-15,4-2 3 0,3 0-23 16,2 1-2-16,2-2 0 0,-2 2 7 0,4-3-3 16,-3 3-8-16,-1 0-2 0,-1 1-9 0,0 1-3 15,1-2-16-15,2 0-48 0,-3 0-102 0,5 0-218 16,0 1-361-16,0-1-349 15</inkml:trace>
  <inkml:trace contextRef="#ctx0" brushRef="#br0" timeOffset="164206.2545">4807 5053 983 0,'1'-5'290'0,"0"2"-79"0,1-1-138 16,-2 4-96-16,0 1-95 0,0 2 21 0,-2 2 46 15,2 2 59-15,-1 6 68 0,1 3-10 0,-3 5 4 16,1 4 2-16,-3 6-4 0,-1 8 9 0,-5 3-16 15,1 4-9-15,0 1-7 0,-3-3-12 0,1-2 3 16,1-4-3-16,2-6-5 0,3-5-1 16,-1-6-11-16,5-8-2 0,-4-4-4 0,5-5-1 15,-1-1 20-15,2-2 48 0,0-1 46 0,0-1 47 16,0-1 28-16,0-1-45 0,0-3-51 0,-1-5-47 16,1-5-50-16,-1-3-3 0,1-2 1 15,0-4-1-15,-1 1 0 0,1 1 0 0,0-5 0 16,1 2-1-16,-1-3 1 0,0-4 0 0,1-1 0 15,0 0-1-15,2 0-2 0,3-2-2 0,-1 4 0 16,1-2 0-16,2 1 1 0,3 2-2 16,-2 2 1-16,2 1-1 0,0 2 0 15,1 2-1-15,1 4 5 0,-1 2 3 0,-2 1 1 0,-2 3 8 16,-2 2-2-16,2 1 2 0,-5 4 2 16,1 3-5-16,-1 1 0 0,-2 1-5 0,0 1-11 15,-1 1-8-15,1 1-2 0,3 2 1 0,1 0 4 16,1 2 7-16,0 3-1 0,2 0 1 15,2 4 2-15,-1 0-1 0,-1 3 2 0,5 0 0 0,-5 1 0 16,1 1 5-16,-1 3-1 0,0-1 0 16,2 0-1-16,-2-1-4 0,1 0 4 0,-2-1 2 15,0 1 1-15,1 3 5 0,1-1 2 0,1 0 0 16,-2 2 2-16,1-3-3 0,1 2-7 16,-2 1-8-16,0 1-16 0,0 0-32 0,0-1-38 15,-3-2-41-15,3-2-48 0,-6-6-53 0,2 0-96 16,-3-2-237-16,-1-2-165 0,-1 0 52 15</inkml:trace>
  <inkml:trace contextRef="#ctx0" brushRef="#br0" timeOffset="164410.0982">4701 5282 315 0,'-7'-4'483'0,"3"-3"-98"16,1-3-133-16,5 3-97 0,1 1-70 0,6-4-25 0,-2 2-7 15,4-1-6-15,2-2-17 0,6 3-13 0,-1-1-9 16,4 1-9-16,-4 2 2 0,5 2 1 16,-2 0 5-16,0 3 4 0,4 1 2 0,2-3-10 15,1 2-27-15,-2-1-71 0,0 1-128 0,-2 1-226 16,-1 0-141-16,-1 0 46 0</inkml:trace>
  <inkml:trace contextRef="#ctx0" brushRef="#br0" timeOffset="165434.2615">5311 4964 1 0,'9'-5'71'0,"1"-6"308"15,2-1-29-15,1 1-27 0,-5 4-63 0,1 2-84 16,0 1-71-16,-2 3-56 0,-1 1-42 0,1 1-16 16,3 3-1-16,-1 1 5 0,-1 4 7 15,2 5 2-15,-1 2 7 0,-2 4-4 0,1 2 1 16,1 6 10-16,-6 0-2 0,-2 2 11 0,-1 1 1 15,-1 0-4-15,-1-5 1 0,-2-2-7 16,-1-4-2-16,0-2 2 0,1-3 3 0,2-2 3 16,-2-1 2-16,1-3 0 0,2-1-6 0,1-2-4 15,1-4-1-15,1 1 11 0,3-2 31 0,3-1 22 16,5-2 11-16,8-4-6 0,9-6-25 16,6-2-18-16,1-3-15 0,2-1-9 0,0 0-15 15,-2-1-19-15,0-2-24 0,0 0-32 0,-5-1-35 16,-2-1-51-16,-3 1-45 0,-2-1-24 15,-4 0-16-15,1 2 25 0,-4 1 41 0,-4-1 33 0,-7 2 50 16,0 0 43-16,-5 3 32 0,-5 3 37 16,-2-2 13-16,0 3 24 0,-5-2 31 0,-3 3 34 15,1-1 32-15,1 2 13 0,1 1 19 0,3-1 4 16,1 3-7-16,2 0-9 0,0 2-28 16,2 2-32-16,-2-1-9 0,3 2-11 0,-1 1-25 0,2 1-31 15,0 0-55-15,2 0-73 0,-2 2-58 16,1 1 14-16,3 2 34 0,-1 3 58 0,4 6 59 15,1 4-1-15,2 4 4 0,1 3 1 0,-1 4 6 16,-1 3 1-16,-1 5 1 0,0 4 3 0,-2-1-5 16,-3 0 0-16,3 0-2 0,-3-7-7 0,0-4-1 15,0-3-4-15,0-4-3 0,-2-4 2 16,-1-3-2-16,0-4 5 0,0-4-1 0,0-1 1 16,0-4 7-16,0-1 11 0,0-1 25 15,0 0 25-15,0 0 22 0,0-1 13 16,0 0-11-16,0-5-29 0,-2-1-29 0,-1-5-27 0,-1-5-15 15,-2-5-1-15,0-2-1 0,-4-1-3 0,-2-2 1 16,-1-1-1-16,0-6-5 0,0 2-3 16,-1 0-5-16,0-2-2 0,1 2 0 0,1-2 1 15,0 2 0-15,4 1 1 0,1 0 4 0,1 0-8 16,3 1 6-16,4 1-3 0,5 2-3 0,1 1-1 16,3 4-3-16,2 2-3 0,2-1-1 15,6 2 5-15,4-1-2 0,3 0 3 0,4 3 4 0,3 0 0 16,-1 2 9-16,1 2 1 0,1 2 1 15,-1 4-1-15,-4 2-5 0,-7 4-4 0,-1 5-1 16,-3 1 1-16,-3 4 0 0,-2 4-4 0,-4 1 1 16,-1 2 1-16,-1 3 8 0,-5 3 9 0,-1 3 3 15,-4 1 5-15,-5 3-2 0,-2 4 3 16,-3-1 0-16,-4 2 2 0,-1 0-2 0,-2-1-1 16,2-5 2-16,-1 0-3 0,0-5 2 0,1-3 0 15,3-2-1-15,-3-2 3 0,4-2-4 16,2-1-1-16,-2-4-3 0,5 0-5 0,1-3 0 15,5 2-4-15,1-1-2 0,1-3-2 0,1 3 3 16,1 0 0-16,2-1 2 0,2 0 4 0,2 2 0 16,2-3 0-16,1 3 4 0,5 0 2 15,5-1 2-15,2 3 4 0,4-2 0 0,4 0 0 16,1 3 2-16,1 0 1 0,3 2 3 0,-1 3 1 16,-2-4-2-16,1 2 1 0,0-1-4 15,-2 0 2-15,-3-2-1 0,-5 1 1 0,3-4 0 16,-7 0-3-16,2 2-2 0,-4-4-2 0,-3-1 0 15,1 3-1-15,-5-3-3 0,-1-3-2 0,-1 1 1 16,-5 0-3-16,1-2 6 0,-3 0 4 0,-1-1 11 16,-1 0 15-16,-1-1 14 0,1 1 9 0,-1 0 5 15,1 0 1-15,0-1-10 0,-1-3-16 0,-3 0-18 16,2-4-28-16,0-2-23 0,-6-3-30 16,3-3-40-16,-3-2-60 0,0-1-92 15,-2 1-262-15,1-2-999 0</inkml:trace>
  <inkml:trace contextRef="#ctx0" brushRef="#br0" timeOffset="166023.0695">5648 4368 1 0,'-2'-1'0'0,"1"-3"0"16,-3 1 0-16,0-1 183 0,2 3 68 15,1-1-16-15,0 1-20 0,-4-1-24 0,5 2-21 16,-1-1-17-16,1 1-12 0,0 0-7 0,1 0-11 16,-1 0-7-16,0 0-12 0,3 0-10 0,-3 0-14 15,2 1-16-15,-2-1-11 0,0 0-16 16,1 0-7-16,-1 0-7 0,0 0-5 0,1 0-3 16,-1 0 2-16,0 0 5 0,1 0 2 0,-1-1 2 15,1 1 1-15,3-1 4 0,2-3-2 0,9-3-4 16,4-2-5-16,5-2-12 0,-1 1-3 15,4 1 1-15,-3 0 5 0,4-1 5 0,-5 0 3 16,5 0 4-16,-4 1-2 0,3 1-2 0,-3 0 2 16,0 2-1-16,-1-1-2 0,-2-1-1 15,-2 1-5-15,-5 1-4 0,-1 1-1 16,0 1 1-16,-8 1 2 0,1 2 6 0,-5 1 7 0,-1-1 8 16,0 1 7-16,0 1 1 0,0-1 0 0,0 0-5 15,0 0-5-15,-1 0-3 0,1 0-6 0,-1 0-1 16,1 0-4-16,0 0-2 0,-1 0-2 0,1 0-3 15,0 0-3-15,0 0-2 0,0 1-2 16,-2-1 0-16,2 0-5 0,0-1-7 0,0 1-14 16,0 1-11-16,0 4-16 0,-2 4-37 15,0 3-73-15,0 5-148 0,-4 7-536 0,-2 5-700 0</inkml:trace>
  <inkml:trace contextRef="#ctx0" brushRef="#br0" timeOffset="199522.8371">7795 4590 1 0,'-5'2'0'15,"1"-1"0"-15,-3 2 0 0,-1 1 0 0,5 1 0 16,-1 0 0-16,-1-1 0 0,-2 1 0 16,4 2 0-16,-5-1 0 0,5-1 0 0,0 0 0 15,-3 1 0-15,5-2 0 0,-2 0 0 0,-2-1 0 16,2 2 0-16,-1-2 0 0,-1 2 0 15,1-3 0-15,-2 2 0 0,2-2 0 0,-2 2 0 16,3-2 0-16,-5 0 0 0,5-1 0 0,-2 1 0 16,2-2 0-16,1 1 0 0,-4-1 55 15,5-1 232-15,0 1-2 0,0 0-12 0,0-2-36 16,1 2-55-16,1 2-52 0,-1-2-58 0,0 0-42 16,0 0-15-16,0 1-10 0,0-1-5 0,-1 0-10 15,2 0-14-15,-1 0-10 0,0 1-10 0,0-1 10 16,0 2 22-16,2 0 27 0,0-1 30 0,5 1 22 15,-3 1 21-15,3 0 15 0,5 0 5 16,3-2-1-16,2-1-13 0,8-1-14 0,-1-2-10 16,8 0-13-16,3-1-10 0,-1 0-8 15,5-3-9-15,-5 3-5 0,4-2-4 0,0 1-7 0,-4-1-2 16,-5 2-1-16,2-1-4 0,-4 0 3 16,-3 1 0-16,-2 0-3 0,-3 0 4 0,0 1-2 15,-8 1 4-15,0 0 6 0,-5 0 13 0,-3 2 13 16,-3 0 15-16,0 0 5 0,0 0-13 0,0-1-11 15,-2 1-15-15,1-1-14 0,1 1 0 16,-1 0-10-16,-2 0-9 0,3 0-30 0,-1 1-21 16,0 0-33-16,-2 3-50 0,-5 2-53 0,0 4-80 15,2-2-109-15,-7 3-233 0,0-1-120 16,0 4 394-16</inkml:trace>
  <inkml:trace contextRef="#ctx0" brushRef="#br0" timeOffset="199904.6478">7706 5024 1 0,'-3'6'0'0,"-2"-2"0"16,3-2 0-16,1 1 6 0,0-2 182 0,-2 1-60 16,3-1-42-16,3 2-20 15,-3 1 4-15,2-1 19 0,0 0 29 0,0 0 28 0,5 0 28 16,-1-1 21-16,1 1 4 0,4-2-8 0,5 1-23 15,2-4-29-15,4 1-25 0,3-2-25 16,2 0-18-16,-3-2-16 0,5-1-10 0,0 1-13 16,0 0-7-16,0 0-5 0,-3 1-4 0,2-3 0 15,-4 3-1-15,1-2-2 0,-4 2-1 0,-2 1-1 16,-1-1 0-16,-4 0 1 0,-3 0 2 16,-1 2 1-16,-3 0 3 0,-3-1 1 0,-2 2 5 15,1-1 4-15,-1 2 3 0,-1 0 3 0,-1-1-3 16,1 2-1-16,-1-2 0 0,1-1-2 0,-1 2 0 15,0-1-2-15,0 1-6 0,0-1-2 16,0 0-3-16,-1-2-2 0,1 2-3 0,-1 1-3 16,1 0-5-16,0 1-7 0,-1-1-11 0,1 0-24 15,0 0-42-15,0-1-65 0,0 1-52 0,0 0-72 16,1 1-179-16,1 3-307 0,3-2-237 0</inkml:trace>
  <inkml:trace contextRef="#ctx0" brushRef="#br0" timeOffset="200856.0573">8950 4732 1 0,'-1'-2'0'0,"0"-1"305"16,-1 0 58-16,1 0-40 0,1 2-37 16,1 1-37-16,-1 0-29 0,0 0-34 0,0 0-50 0,-1 0-49 15,1 1-40-15,0-1-24 0,-1 2-13 16,1-1-5-16,0 0-5 0,0-1-6 16,0 1-8-16,0 0 7 0,0 1 7 0,-1 1 8 15,1 1 12-15,-2 3-2 0,0 0-2 0,1-2 1 16,0-1-1-16,1-2 3 0,0 1 4 0,0-1 1 15,0-2 3-15,0 1 5 0,0-2 7 0,0 1 11 16,0 0 11-16,0-2 11 0,1 2 7 16,-1 0 6-16,0 0-2 0,0-3-17 0,1-1-19 15,1-1-21-15,-2-2-15 0,0-4 1 0,0 1-1 16,0-1-1-16,0 4-2 0,0 0-3 0,-2 4-1 16,1-2 1-16,0 1-1 0,1 2 2 0,0-1-2 15,-1 2-1-15,1 1-1 0,0 0-4 16,-1 1-2-16,1-1-5 0,0 2-5 0,0-2-8 15,0 1-10-15,-1 0 4 0,1 1 7 0,-3 2 9 16,1 1 13-16,1 3 0 0,0-1 0 16,1 2 1-16,0-1-4 0,0-5 3 0,0 2 0 0,0 0 0 15,0-1 0-15,0-2 1 0,0-2 0 16,0 1-1-16,0-2 5 0,1 1 3 0,-1 0 2 16,0 0 5-16,0 0 1 0,0 0 5 15,0 0 3-15,0 0 1 0,0 0 4 0,1-1-5 16,-1 0-5-16,0-2-6 0,-1-1-6 0,1-1-3 15,0 2-1-15,0-2 2 0,0 2-6 0,0-3 3 16,0 0-1-16,0 0 0 0,0 1 4 16,0 1-3-16,0-1 0 0,-1 1 0 0,1 1 0 15,0-1 0-15,0 2-2 0,0-1 0 0,0 3 0 16,0-1 0-16,0 0 0 0,-1 1 1 0,1-1 0 16,0 1-2-16,0 0-1 0,0 0 1 0,0-1-3 15,0 2-6-15,0-1-19 0,-1 0-19 16,1 3-29-16,-1 1-39 0,1 3-41 0,0 3-70 15,0-1-132-15,1 4-321 0,2-1-770 0</inkml:trace>
  <inkml:trace contextRef="#ctx0" brushRef="#br0" timeOffset="201247.6781">9385 4464 118 0,'0'-7'405'0,"-4"-3"20"0,-3-2-99 0,4 0-44 16,-4 5-39-16,4 1-54 0,-6 0-53 16,0 2-43-16,0 2-37 0,2 0-23 0,-2 5-20 0,-4 2-7 15,1 2-2-15,0 4-2 0,-4 2 3 16,3 0-5-16,3 1-2 0,2 4-1 0,4-2-3 16,-4 4 2-16,7-2 2 0,1 0 2 0,2-1 1 15,6 1 4-15,-1 0 2 0,-1 0 2 0,4-4 3 16,1 2-5-16,4-3 1 0,-2 0-1 15,1 0-1-15,3 0 3 0,-2 2-2 0,0-3 0 16,1 3-1-16,-3-2 1 0,-1 1-1 0,4 0 3 16,-4 0 3-16,0-2-4 0,-1 0 0 15,-1 1-2-15,-2-2-2 0,0 1 3 0,-4-2 1 16,-2-1 1-16,2 2 1 0,-2-4 2 0,-1 2 3 16,-1-3 2-16,-1 0 8 0,-1-1 0 0,-2 1 4 15,2-2 5-15,-1 1 1 0,-5-2 6 16,2 2-1-16,-1-3-2 0,-3 3-7 0,-5-3-11 15,3 1-18-15,-2-2-25 0,-2-1-33 0,3-1-45 16,-1-2-47-16,-3-1-82 0,1-1-169 0,1 0-351 16,0-2-410-16</inkml:trace>
  <inkml:trace contextRef="#ctx0" brushRef="#br0" timeOffset="201863.2009">9212 4489 1 0,'11'-9'0'15,"10"-8"0"-15,8-2 0 0,1 0 0 0,1 3 0 16,1-1 0-16,5 0 0 0,-2-1 0 16,4 4 0-16,2-2 0 0,-2 2 0 0,1-1 151 15,-8 1 44-15,-1 1 17 0,-4 2-13 16,-5 3-33-16,-3 2-48 0,-7 2-34 0,-3 2-20 15,-7 2-15-15,-2 0-20 0,0 1-38 0,-2 0-7 16,-1 3 15-16,-2 0 22 0,0 5 31 0,-3 3 3 16,-1 2-14-16,-1 3-13 0,0-2-11 15,1 2-7-15,4-1-6 0,-1 2-1 0,5 0 1 16,1 1 6-16,1 3 4 0,2-1 2 0,4 1 13 16,3-1 2-16,0-1 9 0,4-1 11 0,3-1-1 15,1-2 4-15,1 2-8 0,2 0-1 0,-2-2-8 16,-1 0-2-16,2 0-4 0,-2-1-12 0,0 1 2 15,0 0-5-15,-4-1 2 0,-2 1 1 16,0 0 4-16,0-1-1 0,-6 0 4 0,1 1-1 16,-5-2 1-16,-2 2 5 0,-2 0 5 15,-3 2 8-15,-3-4 6 0,-4 0-2 0,0-1-2 16,0-3-4-16,-1 1-3 0,-5-4 1 0,0-1-2 16,-1-1-3-16,-1-1-3 0,2-1 2 0,-2-3 2 15,-1-3 3-15,2-1 5 0,0-5-2 0,1-3-5 16,6-2-9-16,3-4-10 0,1-4-9 15,7-3-8-15,8-4-2 0,4-6-4 0,8-3-1 16,5-4 2-16,6 1-1 0,1-2 3 0,0 0-1 16,2-1 1-16,-2 0 2 0,-4 2 2 15,-2 2 3-15,-7 2 3 0,-2 6 3 0,-5 2 3 0,-5 3 4 16,-3 3 3-16,-4 3 2 0,-4 4 4 16,-1-3-3-16,-5 5-5 0,1 2-5 0,-6 0-9 15,-4 6-6-15,-1 0-1 0,-4 4-3 0,-2 2-1 16,-3 4 2-16,-3 3 0 0,2 4 1 0,3 5 3 15,-1 4-14-15,6 3-35 0,1 4-75 16,6 4-122-16,3 1-240 0,6 3-493 0,7-1-210 16</inkml:trace>
  <inkml:trace contextRef="#ctx0" brushRef="#br0" timeOffset="206045.1664">10575 4234 1 0,'-3'-5'0'0,"-3"-2"0"0,0-4 0 0,-1 3 152 16,5 1 123-16,-3-1-13 0,2 1-23 15,2 1-26-15,-2 0-23 0,3 0-23 0,-1 2-17 16,2 1-18-16,-1 1-27 0,0 2-34 0,1-1-31 16,1 2-33-16,-2-1-27 0,0 1-16 0,0-1-8 15,1 1 23-15,2 0 15 0,3 2 12 16,1 0 13-16,-1 1-15 0,2 3-4 0,3-1 1 15,-1 2 0-15,0 2 0 0,2-1 1 0,-1 2 0 16,-2 0 2-16,2 1 6 0,0 1 1 0,4 3-1 16,-3-1 3-16,2 2-2 15,3 2 3-15,-1-1 4 0,-2-1 0 0,3 2-1 0,-1 1-1 16,0-1-4-16,-1 3-3 0,-1-1-3 0,0-2-3 16,-2 1 1-16,0 0 2 0,0-2 4 0,-2-2 5 15,0 0 2-15,-2-2 1 0,1-3-3 16,-1 1 1-16,2-3 2 0,-2 0 1 0,-3-3 6 15,2-1 2-15,-1-1 0 0,-2 1 6 0,0-1 1 16,2-1 0-16,-3 1-1 0,0-4-3 0,-1 0-1 16,-1 0-2-16,-1 0 2 0,0 0-1 0,0 0-4 15,0 0-10-15,2-3-42 0,-2-1-45 16,0-2-68-16,0-1-110 0,0 0-168 0,-2-4-313 16,1 1-240-16</inkml:trace>
  <inkml:trace contextRef="#ctx0" brushRef="#br0" timeOffset="206425.6463">10936 4130 1 0,'-1'-7'0'0,"-2"-4"301"0,0-2 108 15,2 3-42-15,1 2-64 0,-2 2-53 0,1-1-41 0,-1 3-38 16,0 2-37-16,0 1-43 0,2 1-47 15,0 1-55-15,0 0-59 0,0 0-3 0,-3 6 8 16,-1 3 28-16,-1 7 49 0,-2 3 2 16,-5 8 5-16,-4 3-1 0,-2 6 3 0,-8 8 4 0,-1 2-1 15,-5 3-1-15,-1 4-3 0,0-2-5 16,2-2-4-16,-4-3-1 0,4-6-3 0,1-3-1 16,5-2 2-16,-1-6-1 0,3-4 0 0,3-4 1 15,4-2 1-15,0-1 2 0,4-5 3 0,1 1 0 16,1-4-3-16,1-1 1 0,2-3-2 15,4-1 0-15,-2-3 3 0,4 1 1 0,-1-4 5 16,2 0 10-16,0 0 14 0,0 0 15 0,0 0 10 16,0-1 2-16,0 1-6 0,0-3-8 15,2 3-10-15,-2-1-14 0,0 1-15 0,-2 0-17 16,4-1-21-16,-2 1-32 0,0-1-53 0,0 0-82 16,0 1-139-16,0-1-267 0,0-1-169 0,1 4-83 15</inkml:trace>
  <inkml:trace contextRef="#ctx0" brushRef="#br0" timeOffset="207043.359">11083 4234 1 0,'-5'-6'0'0,"0"-4"0"0,-1-2 0 16,2 0 248-16,1 2 14 0,1 0-32 0,1-1-28 0,-1 1-28 15,2-1-18-15,2 1-18 0,0 1-34 16,2 0-31-16,2 0-26 0,4-3-18 0,0 1 1 15,5 0 1-15,-1 1 1 0,2 2-4 0,0 0-2 16,0 1-7-16,2 3-7 0,-3 0-8 0,-2 3-13 16,-2 2-8-16,1 3-3 0,-4 0-4 0,2 1 4 15,1 6 4-15,-2-1 2 0,-2 7 8 16,-3 4 7-16,0 1 3 0,-4 2 7 0,-4 1 6 16,0 1-3-16,-2-1 0 0,-2-1 0 0,-1-2-2 15,-1-1 8-15,1-3 5 0,-1-2-3 0,-1 1 3 16,3-5-5-16,0 0-4 0,1-3 0 15,2 0 0-15,0-4-7 0,2-1-2 0,1-1-3 16,-2 1-10-16,4-2-1 0,-2 0-3 16,4 1 0-16,0-1 5 0,0 2 2 0,1 0 4 0,0 1 1 15,2 1 2-15,2 1-2 0,1 1 0 0,2 1-2 16,3 3-3-16,-1 0 1 0,0 3-1 16,2-1 0-16,-2-1 3 0,1 0 1 0,-2 0-1 15,-1 1-1-15,0-1-1 0,-3-2 0 16,-1 0 1-16,0 0-1 0,-3-2-2 0,0 2 6 15,0-3 2-15,-3-2 0 0,0 4 6 0,-2-3-2 16,0 1 1-16,-1-2 7 0,-2 2 10 0,1-3 17 16,-3 1 10-16,-3 2 5 0,-1-2-7 15,-2-2-9-15,-2 2-8 0,0 0-8 0,-3-1-6 0,-2-1-25 16,0 1-40-16,0 0-68 0,-3 1-114 16,5-2-235-16,-1-1-307 0,2-1 50 0</inkml:trace>
  <inkml:trace contextRef="#ctx0" brushRef="#br0" timeOffset="207278.8466">11522 4522 745 0,'-3'-3'412'15,"-6"1"-85"-15,-1-2-41 0,4 1-34 0,1-1-55 16,1 1-60-16,0-1-47 0,2 3-32 0,-1 1-23 15,3-1-23-15,-1 2-21 0,2-1-17 16,-1 0-19-16,0 0-3 0,0 2 8 0,-1 3 16 16,1-1 14-16,1 1-6 0,0 0-23 0,2 4-60 15,1-3-128-15,1-1-296 0,2 1-668 0</inkml:trace>
  <inkml:trace contextRef="#ctx0" brushRef="#br0" timeOffset="207808.7374">11805 4237 263 0,'12'-3'268'0,"5"-4"43"0,4-2-41 16,-1 4-41-16,-7 3-57 0,1 2-71 16,-3 2-58-16,-1 3-29 0,-1 1-6 0,2 4 0 15,0 2 0-15,1 6 5 0,-1 2 3 0,-1 3 2 16,-3 4 3-16,-2 5 18 0,-5 1 14 0,-1 5 4 15,-3-4 17-15,2-1-17 0,1-10-16 16,3-9-7-16,2-3-18 0,-2-5-2 0,1-3 6 16,-1 0 13-16,1-3 22 0,2 0 20 0,2-1 9 15,7-4-7-15,0-3-17 0,3-3-23 0,3-1-12 16,1-5-4-16,3-3-2 0,-1-4 1 0,-1-1-4 16,1-3-2-16,0 0-3 0,-3 0-2 15,1 1 0-15,-1 2-1 0,-5 2 3 0,-3 2 4 16,-3 2 6-16,-3 4 4 0,-4-1 0 0,0 4-3 15,-2-1-5-15,-3 3-4 0,1-2-4 0,-3 5-1 16,0 0 1-16,1 3-3 0,-2-1-3 0,4 4-10 16,-1 1-21-16,2 1-13 0,-2 4 0 15,1-1 6-15,-5 7 14 0,2 2 9 16,0 1 0-16,2 6 1 0,3 0 3 0,1 1 5 16,5 4 2-16,0-4 0 0,2 2 0 0,5 1 0 15,0-2 0-15,2 3 2 0,2-1 0 0,1 1 1 16,-4-1 0-16,-2-1-2 0,3-1 0 0,-5-2 0 15,2-2 0-15,-4 1 2 0,-1-2 0 0,-2-2 1 16,-2-1 3-16,-3-1 0 0,0-4 9 16,-4-2 8-16,-2 2 6 0,-4-1 7 0,-1-3 0 15,-2 3-6-15,-8-2-2 0,-2-2-4 0,-4 1-1 16,-3-2-2-16,2-1-3 0,-2 1-4 0,0-2-11 16,2 1-24-16,1-2-45 0,0 0-74 15,3-3-126-15,3 2-332 0,5-2-918 0</inkml:trace>
  <inkml:trace contextRef="#ctx0" brushRef="#br0" timeOffset="208166.8874">12955 4375 545 0,'-3'-5'468'0,"-2"-2"-105"0,0-1-79 0,3 1-49 16,-1 3-31-16,0-1-34 0,1-2-25 0,1 3-25 16,1-1-25-16,-1-1-20 0,2 3-19 15,-1 3-15-15,1-1-10 0,-1-1-11 0,1 0-8 16,0 1-10-16,2 1-6 0,2 0-6 0,0-1 1 16,6 0 0-16,0 1 3 15,3 1 3-15,4 0 2 0,-1 0 0 0,-1 1 3 0,4 1 0 16,-2-3 0-16,-3 3 1 0,0-2-1 0,-2 0 0 15,-2 1 0-15,0-1 1 0,-2 0-1 16,0 1 4-16,0 1-5 0,2-1-6 0,-1-1-13 16,0 0-25-16,1 4-43 0,-1-3-60 0,-1 2-107 15,-2-1-200-15,-2 1-342 0,-1 3-255 0</inkml:trace>
  <inkml:trace contextRef="#ctx0" brushRef="#br0" timeOffset="208390.9532">12580 4664 373 0,'-8'-3'604'0,"-1"-1"-177"16,-1-1-122-16,4 3-27 0,6 1-62 0,0 1-66 16,1 0-61-16,2 1-40 0,-2-1-25 0,2 0-8 15,-1-1-3-15,7 1-4 0,2-1 1 16,7 0-2-16,1-1-4 0,4 0 1 0,2 1 2 15,1 1 0-15,4 1 1 0,1-1 0 0,-2 2-5 16,1 0-1-16,-2-1-4 0,-3 0-11 0,-4 0-13 16,0-2-41-16,-1 1-70 0,-2 0-135 15,-1-1-299-15,-3 1-828 0</inkml:trace>
  <inkml:trace contextRef="#ctx0" brushRef="#br0" timeOffset="211232.2141">13815 3917 1 0,'0'-6'0'0,"1"-4"0"0,-1 0 170 0,1 3 169 16,1-3-32-16,2 3-38 0,-2-1-30 15,-1 1-23-15,0 0-21 0,1 3-16 0,2 0-23 16,-3 2-21-16,0-1-16 0,0 3-35 0,-1 0-31 16,0 0-28-16,0 0-31 0,0 3-22 0,0-2 10 15,2 2 6-15,4 3 14 0,-1 4 19 16,2 2-8-16,-2 5-2 0,0-2-1 0,0 5 0 15,1 3 1-15,-4 1 1 0,1 4-2 16,-1 4 0-16,-4-1 1 0,0 3 4 0,-1 2 1 0,2-1 2 16,-4 3-2-16,2-3-5 0,1 0-1 15,2-3-5-15,-1-4 1 0,1-3 1 0,-1-1 0 16,2-4 1-16,-1-1 6 0,0-1-2 0,1-2 1 16,-1-4 2-16,0-1 0 0,0-1 4 15,0-4 6-15,1 2 3 0,-1-1 2 0,1-2-4 16,0 0-4-16,1-3-10 0,0-1-5 0,-2 2-9 15,2-1-23-15,-1 1-41 0,0-3-62 0,1 0-90 16,4-4-252-16,3 0-1023 0</inkml:trace>
  <inkml:trace contextRef="#ctx0" brushRef="#br0" timeOffset="211425.9693">14221 4181 759 0,'0'-4'424'0,"-1"-6"-43"0,0-2-102 16,-1 3-51-16,-1 0-33 0,1 1-36 0,1 0-41 16,0 1-33-16,-2 4-30 0,2 0-27 15,-1 2-25-15,2 1-29 0,2 0-39 0,-1 1-18 16,1 0 7-16,-1 3-6 0,1 1-62 0,5 3-167 16,1 0-366-16,4-2-572 0</inkml:trace>
  <inkml:trace contextRef="#ctx0" brushRef="#br0" timeOffset="211976.3621">14493 3910 355 0,'-6'-1'443'0,"4"-1"-74"0,-2 1-56 15,2-1-53-15,2 4-63 0,2-2-68 0,-2 1-48 16,2-1-45-16,-1 0-50 0,0 0-38 15,1 3 17-15,5 0 16 0,3 3 33 0,2 1 33 16,7 4-14-16,2-2-7 0,2 6 5 0,6-1 0 16,1 4 4-16,1 1-1 0,1 1-9 0,0 0-7 15,0 1-9-15,0 1-1 0,-2 0-2 16,-5 1 0-16,-2 0 2 0,-3-1-4 0,-2 0 1 16,-6 1 2-16,-2-1 5 0,-2 0 6 0,-2-2 2 15,-5 0 4-15,-2 0-2 0,-6-1-2 16,-1-1-2-16,-2 1-4 0,-2-4 4 0,-6-1 4 15,1 1 3-15,-6-4 4 0,2 0-1 0,-1-4 0 16,0-1-2-16,1-4 1 0,-2 0 1 0,1-5-3 16,6 0-4-16,-4-2-5 0,2-2-1 15,3-5 2-15,0 0 1 0,4-3 0 16,2 1-5-16,6-3-9 0,-2-1-4 0,10-1-9 0,-2-1-4 16,7-2-2-16,0 0-2 0,7-1 9 0,-3-2 2 15,5 2 5-15,1-2 4 0,-1 0 0 0,2 2 1 16,-2 0-1-16,-4 1 3 0,2 1 3 0,-6 2 2 15,0-1 3-15,-2 2 3 0,-2 1-1 16,-3 2-1-16,-1-1 0 0,2 4-1 0,-4-2-4 16,-1 5 6-16,0-4-2 0,-1 4 1 0,0-2 1 15,-3 3-7-15,2 1-2 0,0-1-5 16,-1 2-1-16,-3-2-2 0,2 3-2 16,-2-3 0-16,-2 2-3 0,4 3 0 0,-3-1-1 0,1 1-4 15,0 0-3-15,-3 3-6 0,-1 0-6 0,-1 4-9 16,1 2-19-16,-2 1-41 0,-4 1-67 15,5 3-96-15,0 0-217 0,4 2-332 0,2 1-296 16</inkml:trace>
  <inkml:trace contextRef="#ctx0" brushRef="#br0" timeOffset="212793.9659">15510 3938 222 0,'3'-4'499'0,"0"-7"-87"0,4 0-95 16,-5-1-51-16,3 3-40 0,-2-1-40 16,-2 0-32-16,5 2-24 0,-5-3-24 0,-1 4-15 15,1-1-21-15,-1-2-19 0,1 2-10 16,-2-4-8-16,1 3-7 0,-1 0-2 16,-1-1-3-16,-4 2-2 0,5-1-2 0,-3 0-4 0,-1 2-5 15,1 2-2-15,-2-5-3 0,-4 4-4 0,0-1-1 16,0 0-4-16,-2 2-3 0,-4 2 0 15,-2 0-2-15,-2 2 2 0,-5 1 3 0,-1 0 1 16,0 1-1-16,-3 3 1 0,5-2-2 0,-1 3 0 16,2 2 1-16,0-1 1 0,0 4-1 0,0 1-1 15,1 1-4-15,3 4-8 0,5 1-1 0,-3 0 3 16,7 2 3-16,1 1 8 0,4 1 1 16,4 0-3-16,2-2 2 0,7-2 3 0,2 0 4 15,5-2 10-15,5-4 4 0,7 1 5 0,3-5 3 16,2-2 0-16,1-3-2 0,3-4 2 0,-3-2 0 15,-1-2-2-15,-2-2-1 0,-3-1-3 16,-5 1-1-16,-3-2-2 0,-5 3 1 0,2-1 2 16,-5-2 1-16,-1 2 6 0,-6 1 6 0,3 0 4 15,-4 0-1-15,-3 2 2 0,0-2-3 0,0 1-2 16,0 1-2-16,0 0-3 0,0 3-1 0,0 1-2 16,0-3-1-16,0 3 1 0,0 1-2 15,-1-1-2-15,1 1-7 0,1 0-5 0,-1 1-4 16,0-2-5-16,0 2 2 0,0-1-4 0,0 0-5 15,0 3-7-15,0-3-11 0,0 3 3 16,0-1 6-16,0 5 9 0,1 1 12 0,0 4-1 16,0 1-1-16,2 2 0 0,-1 1-1 0,-1 1 2 15,0 2 0-15,-1 3-2 0,0-1 2 0,0 4-2 16,0 0 1-16,0 0 5 0,0 2-5 16,-1-1 0-16,0 2 0 0,0 0-6 0,0 1 8 15,-3-2 1-15,2 3 0 0,1-1 3 0,0 0-5 16,-1-1 1-16,-3 2 0 0,3 2 1 15,-1-3 1-15,-3-1-3 0,4-3 2 0,-1-3-5 0,-2-1 4 16,3-3 2-16,-1-2-1 0,-3-2 6 16,5-3-7-16,-1 0 0 0,1-2 0 0,-3-2-3 15,4 2 4-15,-1-5 0 0,0-2 0 0,1 1-3 16,0-1 3-16,0-1 3 0,0-1 0 16,0 0 7-16,0 0-2 0,0 0 3 0,0-1 8 15,0 1 4-15,0 0 9 0,0 0 5 0,0-2 3 16,0 1-2-16,0 0 1 0,0 1-1 0,0-1-4 15,0 1-2-15,0-3-14 0,0-2-10 0,-1-2-7 16,0 1 1-16,0 0-3 0,0-1 0 16,-3-3 0-16,3 3-8 0,-1 0 7 0,0 0-2 15,1 3-6-15,-4-1-6 0,4 2-43 0,1 1-84 16,-1 2-128-16,-1 3-358 0,-5 4-1103 16</inkml:trace>
  <inkml:trace contextRef="#ctx0" brushRef="#br0" timeOffset="217793.8016">1871 8202 318 0,'-1'-6'402'0,"-3"-4"-28"16,2 3-67-16,-4 0-51 0,3 2-43 0,2-1-43 16,-1 2-34-16,0 3-37 0,0-1-54 0,0 4-67 15,2-1-53-15,0 1 1 0,0 3 16 0,0 5 43 16,0 1 34-16,0 5 1 0,-1 4 4 16,2 1-1-16,-1 7 2 0,-1 4 3 0,0 8-1 15,1 1 6-15,-3 6-7 0,0 5-3 0,-1 1-5 16,-3 4-3-16,2 4 1 0,-4 5-5 15,5 0 3-15,-4 3 0 0,0-1 1 0,0-1 3 16,3-1-2-16,-2-8 0 0,2-8-1 0,0-6-1 16,4-11-1-16,-1-5 2 0,0-7-3 0,-3-3 3 15,4-3-3-15,-1-5-1 0,-2-2 10 16,4-3 18-16,-2-4 36 0,1-1 10 0,1-2-5 16,-2-3-26-16,-5-4-40 0,3-3-16 0,-4-6-5 15,0-4-7-15,1-4 1 0,-1-4-4 0,-1-3-2 16,1-4 5-16,-3-4 4 0,2-1 1 15,0-2 3-15,-3 1 0 0,3 0 0 0,0-2 2 16,2 1 2-16,-2 1-1 0,1-1-1 0,3 0-4 16,1-1-1-16,3-2 3 0,0 2 2 0,0 2 4 15,1 3-2-15,1 2-2 0,1-1-3 0,0 0-2 16,5 1 0-16,0 0 0 0,1 2-1 16,4 1-1-16,1 1-2 0,5 0 2 0,-2 2 4 15,8 3 6-15,-1 1 6 0,3 2 1 0,3 1 0 16,6 1-3-16,0 2 1 0,4 3 0 0,-4 3 0 15,-1 5 1-15,-3 4-6 0,-2 4 0 16,-2 4-4-16,-3 6 1 0,-2 1-1 0,-3 3 1 16,1 6 2-16,0 1-1 0,-2 2 3 15,-2 4 2-15,-3 3 2 0,-2 3-1 0,-4 5-1 16,1-5 0-16,-6 2-1 0,-1 2 6 0,-2-5-1 16,-1 1 3-16,-5 1 1 0,0 1-3 0,-7-3 3 0,1 0 2 15,-5-4 0-15,-2-1 1 0,1-2-4 16,-2-1-1-16,0 0-1 0,-1-1 0 0,-4 0 1 15,2-1-1-15,-2 1 0 0,1-2-2 16,2-2 2-16,-3-2 1 0,4 0 1 0,0-2 2 16,2-1-4-16,1-2 1 0,1-2-2 15,5-1 2-15,2-2 2 0,-1-1-2 0,5-1-3 0,1 0-3 16,2-1 3-16,0-1 1 0,-1 0 7 16,1 1 1-16,-1-2-2 0,2 0-3 0,0-1-2 15,-1 1-1-15,2 0 1 0,0 1 0 0,-2-2-1 16,0 2-2-16,3-1 0 0,-2 1 1 0,2-2-1 15,-3 2 2-15,3 0-1 0,0-1-1 16,1 0 2-16,0-1-3 0,-1 0 3 0,1 2 0 16,0 0-2-16,0-2-5 0,0 1-8 0,1-1-14 15,-1 2-24-15,0 0-33 0,2-1-11 16,3 1-20-16,0 0-44 0,4 0-87 0,3 1-252 16,3 1-385-16,-2-2-92 0</inkml:trace>
  <inkml:trace contextRef="#ctx0" brushRef="#br0" timeOffset="219352.4844">2220 8687 1 0,'-6'-5'172'0,"-1"-1"262"0,-5-3-20 0,6 2-65 15,4-1-78-15,1-1-75 0,2 3-68 0,1-4-45 16,4-2-30-16,6 1-17 0,1-4-6 0,7 0 2 16,5 2 3-16,1-2 2 0,4 4-2 15,0 0-4-15,2 5-6 0,1 2-1 0,-3 3-7 16,1 3-3-16,-1 4-6 0,-3 3-3 0,0 1-3 16,-2 4-3-16,-2 3 7 0,2 2 0 0,-5 3 3 15,-1 3 8-15,-6 2 3 16,-3 2 10-16,-4 3 8 0,-2-1-1 0,-5 0-1 15,-3-1-5-15,-4-3-7 0,-1-4-5 0,-2-2 0 0,-6-3-5 16,5-2-1-16,-6-3 6 0,4-3 0 0,-3-1 7 16,6-3 5-16,-4-3 2 0,5-4 2 0,0-3-6 15,-2-5-5-15,0-1-9 0,2-3-10 0,2-3-5 16,2-2-12-16,2-5-4 0,1-4 0 16,7-1-5-16,2-4 4 0,8-1-5 15,2-2-2-15,6 1 1 0,5 1-2 0,-1 1 3 16,3 6 5-16,1 1-1 0,0 1 6 0,-4 6 11 15,-2 2-1-15,-3 3 3 0,-6 5 2 0,-1 4-11 16,-3 4 2-16,-1 2 1 0,-2 4-1 0,0 3 8 16,0 5 1-16,-3 3 2 0,0 3 2 15,-2 2 2-15,-2 2-1 0,-1 2 1 0,-1 2 1 16,-4-1-7-16,1 1 5 0,0 2-2 0,0-4-3 16,2-3 7-16,0-2-8 0,2-4-1 15,3-4 1-15,-1-3-3 0,4-4 2 0,-2-2 4 16,3-4 6-16,-1 0 2 0,4-5 8 0,6-2 2 0,-1-6-4 15,5-1 3-15,0-2-3 0,-3-2-6 16,0 0 5-16,-3 0-3 0,-4-2-2 0,3 1 4 16,-6 2-2-16,-1 2-4 0,-3 1 4 15,-2 3 2-15,-1-1-6 0,-1 1 4 0,-2 0-5 16,-3 3-7-16,0 1 2 0,-3 0-7 0,-2 1-3 16,0 1-1-16,-3 2-2 0,-3 0-1 15,-4 4 2-15,-3 3 0 0,0-1 1 0,-1 2 6 0,3-1-6 16,0 4-4-16,5-2-11 0,2 4-26 15,3-2-35-15,5 1-75 0,1-1-111 16,6 1-179-16,6 0-320 0,5-4-493 0</inkml:trace>
  <inkml:trace contextRef="#ctx0" brushRef="#br0" timeOffset="220143.2672">3417 8482 520 0,'-2'-5'461'0,"-2"0"-66"15,0 0-75-15,-3 1-68 0,3 1-58 0,-2 1-46 16,-2 1-48-16,3 2-39 0,-2 0-26 0,1 4-21 16,-1 1-11-16,-2 6 3 0,-3 3 3 0,3 2 3 15,-1 2 1-15,3 4 0 0,2-3-5 16,-1 0-1-16,4 2 0 0,2 0-5 0,2 3 3 16,3-1-1-16,0 1-1 0,3-1 5 0,2-2-4 15,3-1 1-15,5-3 3 0,2-5-5 16,0-1 7-16,4-4 3 0,3-5 5 0,0-4 6 15,-1-2 1-15,0-6 0 0,-2-2-2 0,1-4 3 16,1-2-2-16,-1-2 0 0,1-2 2 0,-6 1-7 16,1-4 1-16,-3 0 2 0,-4-3-3 0,-2 0-2 15,-1-1 0-15,-3 2-5 0,-1 1-4 0,-1 2 2 16,-1 3-2-16,-5 2 0 0,-2 6 3 16,-2 1-7-16,-1 4-1 0,0 2-5 0,-1 1-7 15,-1 2-4-15,-3 2-6 0,-1 4-3 0,-5 3 2 16,-3 7 6-16,-3 2 5 0,-1 6 4 15,2 3 3-15,2 0-3 0,4 0 3 0,3 1 0 16,4-1-2-16,2-5 3 0,6 4-2 16,3-5 0-16,3 0 0 0,4-2 1 0,7-4 1 15,0-3 5-15,7-6 2 0,4-2 1 0,3-2 4 16,3-5 0-16,-2-5-1 0,-1-3 5 0,2-2-1 16,-3 0-2-16,-4-3 2 0,0-1-1 0,-5-2 2 15,-4-3 3-15,1 0-3 0,-6-1-2 0,1-1 0 16,-5 3-4-16,-1 1-1 0,-2 3 2 15,-3 4-3-15,-1 2 0 0,2 4-1 0,-3 3-4 16,0 2-1-16,0 2-4 0,0 2-14 0,0 0-16 16,0 1-1-16,2 3 2 0,-1 3 10 0,2 2 21 15,-1 3-1-15,1 1 0 0,1 5 3 0,-1 0-2 16,3-1 2-16,-3 1 2 0,2 1 0 16,-1 2 1-16,0 1-2 0,1 0-1 15,-2-1-1-15,-1-3 1 0,0-1-2 0,2-4 2 0,0-4-2 16,-1-3 1-16,2-3 3 0,-1-3 6 0,0-2 5 15,2-5 2-15,4-2-2 0,0-4-4 16,2-4-5-16,4-4 1 0,-2 2-1 0,2-5 0 16,1-1 0-16,-1 2-4 0,1-1-2 15,2 2 1-15,-2 2-1 0,2-1-1 0,0 4-1 16,2 1-1-16,0 2 1 0,0 4 1 0,-3 1 1 16,-2 4 1-16,-2 2 1 0,-1 3-3 0,-2 0 0 15,3 1 0-15,-5 5 0 0,0-1 4 0,-3 6-2 16,2 0 2-16,-1 5-1 0,-2 1 2 15,-4 0 4-15,0 3 2 0,-2-1 2 0,-1 1-1 16,-5-1 0-16,-3 1 0 0,0-1-1 0,-1 0 1 16,-4 1-4-16,-1-1-8 0,-3-1-16 0,-2 0-37 15,2-1-70-15,-5 1-223 0,1-1-664 0,-5-5-557 16</inkml:trace>
  <inkml:trace contextRef="#ctx0" brushRef="#br0" timeOffset="221362.489">5800 7985 1 0,'-3'-14'223'0,"2"-5"93"0,0-4-33 0,-2 5-17 15,1 1-9-15,0 3-23 0,-2 4-16 16,-1-1-33-16,-4 4-35 0,2 1-34 0,-1 2-44 16,-2 1-26-16,-1 3-24 0,-2 4-12 0,-6 4-5 15,-3 5 1-15,-4 2 8 0,-4 8-2 0,-1 3 2 16,-4 5 1-16,1 3-1 0,-1 1 2 16,3 1 0-16,3 3-1 0,2 0-2 0,3 0-3 15,2 1-2-15,3-3-3 0,3 1 0 16,4 4 0-16,3-4-3 0,5-3 2 0,3-1 1 15,6-5 1-15,2-5 1 0,7-3 2 0,2-3 4 16,5-3 6-16,6-4 6 0,5-4 6 0,4-5 2 16,6-2-1-16,3-1-2 0,0-5-5 0,4-1-7 15,-6-5-4-15,3 1-7 0,-3-3-1 0,-5 0 0 16,-2-1-3-16,-5 0-1 0,-2 3-2 0,-9-1 1 16,0 1 6-16,-9 1 3 0,-1 2 6 0,-8 0-1 15,-1 1 1-15,-3 2-1 0,-6 1-7 16,1-4-1-16,-1 5-9 0,-6 2-5 15,0 2-1-15,-2 4-1 0,-3 3 5 0,0 0 1 0,-6 2 3 16,4 6-1-16,-2-3 0 0,3 3 0 16,0 2-2-16,4-4 3 0,2 3-4 0,3-2-1 15,2-1-1-15,6 1-5 0,0-1 3 0,4 1 3 16,3-2 2-16,1 1 4 0,2-2 1 16,6-3 0-16,1-1 2 0,1-4 3 0,5-4 0 15,2-1-3-15,3-5-3 0,-2 0-6 0,5-3 1 16,-4-3-3-16,4-1-2 0,1-2-3 0,-3-1-11 15,-1-2-4-15,-3-1-8 0,-3-2 1 16,0-2-2-16,-2-1 5 0,-2 0 12 0,-3 1 6 16,-2 0 9-16,-5 2 6 0,-2 1 1 0,-2 2 3 15,-1 1-4-15,-1 3 0 0,-2 1 0 0,-1-1-4 16,1 1 5-16,1-2-1 0,-1 3-2 0,0-2 4 16,3 2 0-16,0-1 0 0,3 0-1 0,0-1 3 15,-1-2-4-15,4 2 1 0,-2 3 2 16,-3-1 2-16,1 4 8 0,1 1 5 0,-3 1 8 15,2 3 2-15,-4 2-1 0,2 2-11 0,-2 0-21 16,1 1-9-16,0 4-5 0,0 4 5 16,-3 5 14-16,-3 8 3 0,2 1 3 0,0 5 1 15,0 2-1-15,0 1-2 0,3 3-1 0,0 3 2 16,2 2 1-16,2 4 5 0,0 4 1 0,0 2 1 16,4 3 2-16,-3 0-3 0,1 3 5 15,0 5 2-15,-3 3 1 0,1 4-4 0,-4 4-7 16,-3 3-9-16,-1 3-18 0,-4 0-25 0,0-7-33 15,-1-9-43-15,1-11-43 0,-4-9-60 16,0-4-91-16,0-7-200 0,-5-5-209 0,0-5-139 16</inkml:trace>
  <inkml:trace contextRef="#ctx0" brushRef="#br0" timeOffset="223913.5816">6065 8424 166 0,'23'-24'269'16,"11"-7"6"-16,6-5-51 0,-4 10-57 0,-4 12-36 16,-5 5-41-16,1 6-42 0,-5 5-26 15,-5 7-18-15,0 2-1 0,-5 8 1 0,0 6 4 16,-4 4 9-16,-2 4 4 0,-6 1 15 0,-2 0 13 16,-7 3 12-16,-2 2 4 0,-4 0-4 0,-4 1-7 15,-2-5-11-15,-1-2-3 0,2-5-6 16,0-5 1-16,6-5 5 0,-1-7 4 0,3-3 4 15,6-1-6-15,1-5 4 0,4-2 11 0,2-1 5 16,3-3 2-16,10-8-10 0,7-4-20 0,9-6-15 16,5-6-7-16,7-1-2 15,-1-2-7-15,0-2 5 0,1 1 1 0,0 1-1 0,-5-3 1 16,0 6-4-16,-8-1-1 0,-6 4 1 16,-2 0 3-16,-5 1 5 0,-6 3 8 0,-3 3 12 0,-6 3 15 15,-3 3 17-15,-2 5 3 0,-5-2-4 0,0 5-14 16,-2 0-18-16,-2 3-13 0,0 1-8 15,-6 2-5-15,-1 3-3 0,2 3 1 0,-4 4-2 16,4 2-2-16,-4 1 1 0,2 4 0 16,0 1 1-16,1-1 2 0,5 0-5 0,0-3-1 15,6 1-1-15,2 0 0 0,3-1 2 0,4 1-1 16,3-2 3-16,2-2-2 0,5 1 2 0,0-3 1 16,6 0 2-16,-1-1 4 0,1-3-2 0,1-3 2 15,1-3 0-15,0-1-1 0,-2 0 5 16,-3-4 2-16,2-1 1 0,-3-3 0 15,1 0 2-15,-3-4-2 0,0-1 1 0,-1 1-1 0,2-3-4 16,-6 0 1-16,0-2-3 0,-4-2-2 0,1 1 1 16,-1-2 0-16,-2 1-1 0,-1-2 0 15,0 2-3-15,0 4 1 0,-1 2 0 0,-2 5 3 16,-1-2-2-16,1 4-3 0,2 3-1 0,-1-2-1 16,-2 3 1-16,3 1-5 0,1 1-9 0,0 3-6 15,-1 0-3-15,1 4 4 0,-2 6 9 16,-1 3 4-16,1 4 1 0,4 2 1 0,2 0-1 15,3 1 0-15,1-2 3 0,6 0 1 0,0-2 2 16,5-3-1-16,1 0 0 0,1-4 0 16,7-2 1-16,2-5 1 0,3-5 0 0,10-5 1 15,4-3-1-15,4-8 2 0,-1-2 3 0,0-4-2 16,-2-4 3-16,-2-1-3 0,-2-7-1 16,-4-4 1-16,-2-6 0 0,1-4 3 0,-2-2-1 0,-3-3-1 15,-5 1-1-15,-6-2-3 0,-2 4 2 0,-4 4 2 16,-8 6 2-16,-5 2 7 0,-2 6-7 15,-3 2 0-15,-2 4-3 0,-5 4-1 0,-1 6 3 16,-1 0-3-16,-1 5 0 0,0 0-3 0,1 4 1 16,-1 3-2-16,-2 2-2 0,-3 4 1 15,-4 6-6-15,-1 6-1 0,-2 4 1 0,-5 6-1 16,0 8 3-16,3 1 1 0,-1 7 1 0,2 4-4 16,3 7 5-16,-4 4-1 0,8 5 0 0,3-1 3 15,9 3-3-15,4-4 0 0,4 1-1 0,4-5 2 16,4-7 0-16,2-3 0 0,4-6 1 15,3-5-2-15,2-3 1 0,0-3 2 0,6-4 2 16,-3-5 0-16,3-5 1 0,1-4-1 0,-6-6 1 16,-1-3 3-16,-2-3 2 0,0-7 2 15,-2-2 1-15,-1-5 0 0,-3-3-2 0,-1-3 1 16,-3 0-3-16,-2-4 2 0,2-3-4 0,-3-1-2 16,-4-4 0-16,2-2-4 0,-4-1 3 15,-2 2 1-15,-3 2-1 0,1 5 0 0,-5 5-1 0,0 5 0 16,1 1-3-16,-2 6 3 0,1-1-3 0,-1 8-3 15,3 1-3-15,-1 2-7 16,0 4-2-16,3 2-3 0,-3 4 1 0,0 6 1 0,4 4 4 16,1 1 5-16,2 5 1 0,2 4 3 0,6-1 0 15,4 1 1-15,3 0-1 0,3-3 1 16,3-3 0-16,5-2 2 0,-1-3 0 0,3-5 1 16,1-1-2-16,0-6-1 0,-4-3-3 0,3-4 5 15,-7-3-2-15,0-3 2 0,-1-2 2 16,-4-3-1-16,-2-2 2 0,-2-1 1 0,-1-4 1 15,-2-1-1-15,-3-1 1 0,-3 3-2 0,-3 1 0 16,-1 0 4-16,-1 3-1 0,-2 0-2 0,1 0 1 16,0 4-5-16,-2 0 3 0,3 3 0 15,0 2-1-15,0 1 3 0,-2 3-5 0,3 1-4 16,1 1-5-16,-1 0-13 0,2 1-3 0,-1 4 0 16,0 0 6-16,0 2 7 0,1 5 5 0,3 1 2 15,-3 3 3-15,1 4 2 0,-1-5 0 16,4 4 0-16,0 1-2 0,-2 1-1 0,4-1 2 15,1-4 2-15,1 0 0 0,1-4-1 0,-1-1 2 16,1-3-2-16,1-1 2 0,0-4 3 0,-1 0-2 16,3-3 1-16,-1-2 1 0,5 0-2 0,-3-3 0 15,5 1 1-15,-2-1 1 0,-3-1-2 0,1-2 4 16,-3-1-1-16,0 2-1 0,-2-4 1 16,1 3-2-16,-1-1 0 0,-1-2 0 0,0 0 1 15,-6 2 1-15,3 0 1 0,-3 1 0 0,0-2-1 16,2 1-2-16,-3-1 0 0,5 1-3 15,-5 0 5-15,0-1-2 0,3 2-1 0,-1-2 0 0,-2 0-4 16,3 3 2-16,-1-4 1 0,3 2 0 16,-2 1 0-16,2-4-1 0,-3 1-3 15,5-2 2-15,0 1 0 0,0-2 0 0,1-1 2 0,3-1 0 16,1-3-2-16,-2-2 4 0,-1-2 0 16,0-2-1-16,0-2 1 0,0-3-3 0,0-3 0 15,4-3-1-15,-5-2 3 0,1-2 0 0,0 2 0 16,-3-2 1-16,-2 1-3 0,2 1 1 15,-6 0 0-15,2 3 1 0,-3-2 1 0,-2 4-1 16,-2 1 0-16,1 3-1 0,-1 0 0 0,-3 3-1 16,2 0 1-16,-2 2 0 0,2 1-2 0,-4 2 2 15,5 2-1-15,-5 1-1 0,5 1 3 0,-3 1-1 16,4 0 3-16,-4 3-2 0,3-1-2 16,0 3 1-16,-4-1-1 0,5 2 1 0,-3 2 0 15,3-1-2-15,1 3 0 0,0 1 0 16,0 2 3-16,0 1-2 0,0 0-5 0,1 2-6 0,-3 0-14 15,3 3 1-15,-1 1 3 0,0 5 6 16,0 5 11-16,0 6-1 0,-2 3-4 0,-4 4 3 16,5 2 1-16,-5 6 0 0,3 8 4 0,-3 5 0 15,-3 6-2-15,0 11 2 0,-2 1-1 0,-4 5 2 16,4 1 1-16,-3-2-1 0,0 2 0 16,3-2 1-16,2-3 0 0,2-8-3 0,6-1 3 15,2-13-1-15,1-3-2 0,1-5 2 16,5-6 1-16,-4-6 0 0,4-2 0 0,2-5 1 15,-1-5-1-15,2-1-2 0,2-7 8 0,0-5 1 16,5-7 4-16,0-7 2 0,3-2-4 0,4-7 0 16,-4-2-3-16,2-4-1 0,-1-1 0 0,0 0 0 15,-1-2-3-15,-1 3 0 0,-5 2 1 0,1 2-3 16,-4 3 2-16,-6 3 3 0,2 3-6 0,-5 0 6 16,-1 3-1-16,0 3-3 0,-1 0 4 15,0 2-4-15,-1 0-2 0,0 3 1 0,0 2-3 16,1 3-6-16,0 0-8 0,0 2-3 0,-1 4-1 15,-2 5 5-15,-3 5 8 0,4 2 5 16,-4 5 1-16,2 1-1 0,-2 3 0 0,3 1-3 16,1 1 3-16,-2-2-1 0,4-1 1 0,3-2 1 15,-1-5-2-15,1-3 4 0,4-2-4 0,-2-4 0 16,2 0 2-16,0-3-5 0,-1-2 3 16,2-3 2-16,1-2 0 0,1-2 3 0,-2-3 2 15,-2 0-1-15,1-4 1 0,2-1 0 0,1-2-1 16,-2 2-2-16,-3-1 2 0,4-1-6 0,0-1 2 15,-1 0 1-15,1-4-2 0,-2 3 6 16,3-1-3-16,-1 0 0 0,1 1-1 0,0-2 0 16,-2 0-1-16,1-1 1 0,2-1 2 0,0 0-9 15,-2-1 8-15,2-1 2 0,-2-1-4 0,2-5 7 16,-1 0-3-16,0-4-2 0,-1-1 1 0,0-4 0 16,1 0-2-16,-4-3 0 0,2 0 2 0,0-2-3 15,1-5 2-15,-5-2-1 0,3-3-1 16,-4 0 2-16,2 1 0 0,-3 5-2 0,-1 4 2 15,-1 0-2-15,-1 5 1 0,0 7 2 16,0 1-3-16,-4 5 2 0,3 4-1 0,-4 0-1 16,3 7 1-16,0 2 2 0,-3 2-1 0,5 5 0 15,-1 1-9-15,1 1-11 0,-2 5-1 0,-1 8 0 16,-5 6 7-16,-1 10 5 0,-4 6 4 16,1 6 0-16,0 5 2 0,3 4 2 0,0 4-1 15,3 7-1-15,-2 4 1 0,0 3-2 0,0-3 1 16,0-3 2-16,7-9-1 0,2-4 1 0,3-8 0 15,7-10-1-15,-3-4-1 0,0-7 3 16,-1-4-2-16,3-7 0 0,-5 0 4 0,3-7-2 16,-1-2 9-16,-2-4 2 0,6-5 2 0,0-4 0 15,2-4-8-15,4-2-2 0,-3-5-2 0,4 1 2 16,-4 1-3-16,0 1 3 0,2 1-2 0,-4 4-4 16,0 0 2-16,-3 4-3 0,-3 2 1 0,4 5 1 15,-7 2-1-15,-1 1-8 0,2 4-8 16,-3-2-1-16,1 5-2 0,2 4 8 0,3 6 7 15,-1 6-1-15,5 5 3 0,-3 3 1 0,3 5-1 16,-5 1 6-16,4 2-4 0,-6 2 0 0,1 2 0 16,-2 5-2-16,-1 4 1 0,0 4 2 15,3 2-2-15,-3 2 0 0,-1 0 2 0,0-8-2 16,0-4 0-16,-1-9 6 0,-1-4-4 0,-2-4 1 16,1-5 0-16,-5-2 1 0,-1-5 2 15,-5-1 5-15,-4-2 0 0,0-3 0 0,-1-4 1 16,4-2-1-16,-3-3 0 0,4-2 8 0,-2-3-6 15,1-2 0-15,0-2 2 0,3-2-9 16,-5-2 3-16,5-2 1 0,-1-1-4 0,-3-4 3 16,3 1-4-16,0-3-5 0,-3 0-5 0,5-4-6 15,0 0-14-15,0-2-16 0,2-3-23 0,1-4-35 16,5-2-62-16,0-6-118 0,6-2-306 0,0-2-1002 16</inkml:trace>
  <inkml:trace contextRef="#ctx0" brushRef="#br0" timeOffset="224050.5531">9116 7563 279 0,'3'-10'288'0,"-2"-5"-106"0,5-2-112 0,-3 6-42 16,1 1-13-16,3 3-16 0,1 0-67 0,0-1-246 16,6 2-164-16</inkml:trace>
  <inkml:trace contextRef="#ctx0" brushRef="#br0" timeOffset="225807.7259">9926 7651 1530 0,'-4'-4'122'0,"-1"1"-29"0,1 2-37 0,1 7-40 16,-4 3 6-16,2 4 58 0,-3 6 33 0,-2 4 21 15,-3 7 0-15,-2 4-17 0,0 4-23 16,0 5-26-16,-5 3-7 0,5 7-15 0,-5 2-10 15,1 3-4-15,-3 3-7 0,2-3-4 0,-1 2 1 16,4-5 0-16,1-5-2 16,3-6-2-16,2-12 0 0,1-8 1 0,3-6 0 15,1-5 6-15,1-6 6 0,3-3 24 0,0-3 13 0,0-3 7 16,-4-4-5-16,2-7-26 0,-3-3-18 0,-2-8-15 16,1-11-6-16,1-8-1 0,1-7 0 0,0-7-2 15,2-6-5-15,2-1-6 0,3-6-2 0,1-2-5 16,5-1-3-16,3-1 0 0,2 0-1 15,4 2-3-15,0-4 4 0,4-2 1 16,7-3 2-16,2 1 3 0,5 5 2 0,1 7 0 16,3 8 1-16,-1 6 5 0,-3 8-6 0,3 6 1 0,-3 5 3 15,2 7-4-15,-3 5 7 0,-4 3 2 16,-5 8-2-16,-2 2-5 0,-5 5-8 0,-3 4-9 16,-2 5-4-16,-1 1 5 0,-4 7 3 0,0 5 9 15,-3 4 8-15,0 6-4 0,-4 7 9 16,-4 6 4-16,-3 7 0 0,-10 5 3 0,-3 6-1 15,-11 9-1-15,-3 3 2 0,-4 3-1 0,-3 2 3 16,1-6-1-16,1-6 0 0,1-10-1 0,4-7-1 16,3-4-2-16,1-6-1 0,-1 0-1 15,4-1 0-15,3 0 1 0,0-1-2 0,2-1-2 16,5-2 1-16,0-1-1 0,4-1 1 0,2 1 1 16,4-4-4-16,1 0-2 0,3-2 0 0,6-2 2 15,3 0 1-15,3-3 0 0,8 0 4 0,1 3-4 16,9-4 4-16,7-2 2 0,11-4 2 15,4 0 5-15,6-5-2 0,6-3 0 0,0-8 0 16,3-6 2-16,-1-4 2 0,-2-7 0 16,-2-3 2-16,-3-3-4 0,-3-1-1 0,-6-5 3 15,-5 3 0-15,-9-1 3 0,-3-1-1 0,-8 2-2 16,-3 2 0-16,-3-1-2 0,-8 5 3 0,-2-1-2 16,-6 4-1-16,-2 3-5 0,-6 1-1 0,-2 6-2 15,-2 0-5-15,-7 4-1 0,0 6-4 16,-5 2 1-16,-5 5 0 0,-6 5 2 0,-1 3 2 15,-3 5 0-15,4 3 2 0,-1 3-1 0,8 2-2 16,4 0 1-16,5 4-4 0,4-2 2 0,5 4-1 16,3-3 0-16,5 2 1 0,4-3-3 0,5-1 5 15,2-2 1-15,5-2 2 0,3-5 5 16,5-2-1-16,2-9 2 0,6-2 1 0,0-8 3 16,1-3-1-16,-1-2-1 0,-1-6 1 15,-5 2-4-15,0-4 5 0,-5 1 2 0,-3-3 2 16,1-1 4-16,-5 1-6 0,0-2 0 15,-3 0-3-15,-2-3-2 0,-3 3 3 0,2-1-4 0,-4 2 0 16,-1 1-7-16,-1 1 5 0,-1 1 1 0,0 0 1 16,-3 1-2-16,1 4-1 0,3 3 0 0,-2-1-2 15,0 3 6-15,1 3-4 0,-2 1-3 16,3 2-3-16,0 0-13 0,-2 1 0 0,1 3 1 16,-2 3 2-16,-3 4 13 0,3 6-5 0,-3 0 1 15,4 2 0-15,1 0-2 0,1 3 5 16,1-1 0-16,7 1 0 0,-1 1-3 0,2-2 2 0,6-1 2 15,1-3 0-15,3-4 4 0,2-2-3 16,3-7 0-16,3-4 1 0,4-5-5 0,2-4 5 16,1-6-1-16,5-3-1 0,0-2 3 0,1-8-6 15,-3-2-2-15,2-6-1 0,-2-5 6 16,-2-6-4-16,2-5 2 0,2-7 0 0,1-7-8 16,-2-5 7-16,1-1-1 0,1-6 2 0,1-2 1 15,-5-1 1-15,-3 2 0 0,-5 4-1 0,-6 6 4 16,-7 7-3-16,-5 9 0 0,-1 8 3 0,-5 10 2 15,-3 5 1-15,-2 8 2 0,-2 5 1 16,-1 7-2-16,1 1 0 0,-2 6-6 0,3 1-10 16,1 2-5-16,-2 5-5 0,-4 6-1 15,-3 8 10-15,-6 7 1 0,2 8 7 0,-3 5 1 16,-1 8 0-16,1 3 0 0,-3 9-2 0,3 6 3 16,-5 6-2-16,5 6 1 0,0 2 4 0,0 1-2 15,7-4 2-15,8-7-4 0,6-9-1 0,9-7 0 16,7-11 0-16,5-3 5 0,5-10-7 0,2-5 2 15,5-5 0-15,0-8 1 0,4-6 3 16,2-7 0-16,-5-5 0 0,2-5-3 0,-2-5 1 16,-3-3 2-16,-1-3 0 0,-3-2 4 0,-6 1-2 15,0 1-2-15,-3-1 0 0,-4 1-4 0,-3 0 3 16,-4 3 1-16,-2 3 1 0,-3 1 1 16,-1 4-3-16,-4 1 2 0,0 4 1 0,-1 3 0 15,-1 2-4-15,0 0-3 0,1 2-7 0,-5 0-4 16,0 2 2-16,-3 2 0 0,0 3 6 15,-3 3 0-15,1 2 0 0,-2 3-1 0,2 4 1 16,3 2 7-16,-1 3-4 0,3 0-2 0,2 3 0 16,0 1-4-16,3 1 6 0,4 2 2 0,2-2-1 15,5-1 1-15,7-2-3 0,2-4 0 16,5-7 1-16,0-2 3 0,2-6 0 0,0-5-2 16,1-3 1-16,-1-3-1 0,-2-3 5 0,-1 0 2 15,-6-5 4-15,-3 1 1 0,0-4-3 0,-4 4 0 16,2-5-4-16,-3 2 2 0,-1-1-1 15,-3 4-3-15,-1-1 4 0,-2 2-6 0,0 2 3 16,-1 4 2-16,0 1-2 0,-2 2-3 0,0 0-19 16,0 2-5-16,0 1 0 0,0 6 2 0,0 0 16 15,0 5 4-15,2 5 0 0,1 0 0 0,-1 0 1 16,2 2 1-16,1-2 1 0,4 0 3 0,-1-6-3 16,5 1 1-16,2-4-1 0,0 0 4 15,5-7 3-15,1-1 1 0,1-3 0 0,1-3-1 16,-1-3-1-16,0-1 2 0,0-2 1 0,-4-3 7 15,-1-1-1-15,-5-2-2 0,-6-2-1 16,-1-3-3-16,-2-2 0 0,-5-3-2 16,0 0 0-16,-6-4-4 0,-4 1-1 0,-3-2 0 0,-3 0-1 15,-4 0 4-15,-5-1-5 0,-1 1-1 16,1 0-3-16,-3 0-9 0,0 2-8 0,-2 3-21 16,-1 1-32-16,0 2-44 0,-3 5-75 0,1 2-167 15,-2 1-585-15,3 1-622 0</inkml:trace>
  <inkml:trace contextRef="#ctx0" brushRef="#br0" timeOffset="226133.4972">10767 7399 1289 0,'-11'-2'293'0,"0"0"-16"0,1 0-94 16,10 2-82-16,9 0-54 0,9 0 4 15,13-2 31-15,14 0 6 0,13-1-12 0,8-1-19 0,10 2-11 16,6 1-8-16,3-1-5 0,-2 0-1 16,0-1-1-16,-1 1-7 0,-6 0-2 15,-3 1-3-15,-6-2-6 0,-7 2 3 0,-8-1-2 0,-8-1 1 16,-9 1 0-16,-9 0 3 0,-6 0 7 16,-10-1 14-16,-4 2 23 0,-5 0 9 0,-1 1-3 15,-1-1-15-15,-1-2-24 0,-2 1-15 0,-5 0-11 16,-2 1-1-16,-2 1-2 0,-1 1-2 15,0 0 0-15,-1 1 1 0,4 2-1 0,2 1-3 16,3 0-6-16,-2 3-14 0,7-1-22 0,4 3-21 16,5 2-55-16,6-2-115 0,6 4-384 0,8-3-927 15</inkml:trace>
  <inkml:trace contextRef="#ctx0" brushRef="#br0" timeOffset="226568.8224">13206 7952 1 0,'-16'0'396'0,"-6"-1"-35"16,-6-2-19-16,3 3-22 0,5-2-33 0,1 1-46 16,1-1-51-16,1 1-37 0,-1-1-19 0,4 1-18 15,3 0-16-15,4 1-19 0,0 0-16 0,6 0-11 16,0 0-15-16,1 1-13 0,1-1-18 0,-1 0-11 16,2 1 0-16,5 1 9 0,3-1 18 0,7 1 10 15,9-2 2-15,8 0-2 0,6 0-15 16,5-2-6-16,3 2-4 0,-1-1-2 15,2 1 4-15,-5-2-4 0,1 1-1 0,-7 0 0 16,-3-1 0-16,-3 2-1 0,-3 0 0 0,-8 0-1 0,-5-1 2 16,-7 1 5-16,-4 0 6 0,-5 0 3 15,0 0 6-15,0 0-4 0,0 0-5 0,-1 0-9 16,1 1-8-16,-1-1-12 0,-2 2-4 0,0 0-8 16,-1 0-26-16,-4 5-35 0,0 1-67 15,0 0-104-15,-1 2-239 0,-2 1-765 0</inkml:trace>
  <inkml:trace contextRef="#ctx0" brushRef="#br0" timeOffset="226917.0971">13045 8383 1289 0,'-11'0'340'15,"1"-2"5"-15,0-1-58 0,0 2-30 0,8 0-40 0,-2 0-44 16,1 0-40-16,3 1-29 0,0 0-23 15,0 0-26-15,3 0-25 0,-2 0-17 16,3 0-8-16,6 0-4 0,5-2 3 0,12 1 4 16,11 0-4-16,5 1 4 0,8 0-4 0,4-1-1 0,3 2 3 15,1-1-2-15,1-1 0 0,0 0-1 16,-7-2-1-16,2 2 0 0,-4-1 2 16,-7 2 1-16,-4-1-3 0,-9-2 5 0,-5 2-4 0,-5-2 1 15,-5 3 8-15,-6-2 0 0,-5 0 7 16,-1 1 6-16,-3-2-1 0,-1 1-1 0,-1 0-4 15,-1-2-4-15,-3-1-7 0,2-1 1 0,-5 3-5 16,-1-4-4-16,-1 1 3 0,2 2-5 16,-3 0 1-16,0 1 1 0,5-1-3 0,-1 3 0 15,2 1-6-15,2 0-21 0,3 0-23 0,0 1-35 16,2 3-61-16,3 0-107 0,1 2-418 0,7 4-953 16</inkml:trace>
  <inkml:trace contextRef="#ctx0" brushRef="#br0" timeOffset="228368.3279">14852 8589 1 0,'-11'-2'0'0,"-3"0"204"16,-3 0 150-16,6 2-1 0,3-1-12 0,5 0-42 15,-3-1-55-15,5 0-51 0,0 1-29 0,1-1-31 16,0 2-33-16,1 0-25 0,-1 0-29 0,1 0-21 15,0 0-16-15,0 2-7 0,-1-2-7 16,0 0-6-16,4 1 3 0,-1-1-1 0,0 2 7 16,5 0 7-16,2 0 1 0,2 2 2 0,4-2 0 15,-2 1 1-15,5 0 6 0,1-1 9 0,1 1 6 16,6-3 4-16,2 1 3 0,4-2-4 16,5 0 2-16,5-1-1 0,1 1-4 0,7 0-1 0,5-2-5 15,5 1-3-15,0 0-2 0,4-1 0 16,2 0 0-16,5 0-2 0,3-2-2 0,5 1-4 15,4-1-1-15,4 0 2 0,1-2-1 0,-2 0 2 16,1 0-3-16,3 1-2 0,0 0-3 16,2 3 2-16,2-1 2 0,2 1-1 0,0-1 2 15,0 2-4-15,0-1 0 0,-1 1 1 0,-1 2-2 16,7 0 3-16,-1 0 0 0,1 0 1 0,3 1-3 16,-3 0 3-16,0 2 0 0,0-1 1 15,1 0 1-15,0 0-3 0,6 0 3 0,-3 0 1 16,2 1-3-16,-5 0 1 0,2 1-3 0,-1 0-1 15,1 0 2-15,1 1 0 0,1 0 2 0,-1 0 0 16,1 1 1-16,0-2-2 0,3 1 0 16,6 0 0-16,1 1 1 0,3-1 2 0,0 2-2 15,1 0-3-15,1-2 1 0,4 3-3 0,2-1 3 16,0 1 1-16,2-1 0 0,-3-2-4 0,-1 1 1 16,-1 0-1-16,0-1 3 0,-2 0 4 15,-5-1-3-15,-6 0 0 0,-4-1-3 0,-7-1 2 0,-6 1 1 16,-3-1 1-16,-3-2 2 0,-8 0-1 15,-7 0-2-15,-5-2-1 0,-10 2-1 0,-7-1 2 16,-8-1 0-16,-7 0 1 0,-7-1 1 16,-8 0 0-16,-10 2 8 0,-3-1 4 0,-7-1 4 15,3 3-1-15,-4-3-6 0,-1 3-4 0,0 0-6 16,-1 0 1-16,1 0-3 0,-1 1-5 0,1-1 1 16,-4 0-6-16,4 0 3 0,0 0 2 0,0 0-3 15,0 0 1-15,-2 0-2 0,0 2-1 16,-5-2-2-16,2 4 0 0,-4-1-9 0,-2 4-14 15,2 1-22-15,-1 3-38 0,-2 2-45 0,0 3-85 16,-2 2-158-16,1 5-652 0,-7-1-602 16</inkml:trace>
  <inkml:trace contextRef="#ctx0" brushRef="#br0" timeOffset="237021.3385">16701 8992 1 0,'0'-6'12'0,"0"-3"303"15,0-1-3-15,-1 0-16 0,0 2-13 0,0 1-31 16,0 2-49-16,-3-3-37 0,3 4-33 16,-2 0-21-16,-1 0-21 0,1 1-20 0,-3 0-17 15,1 2-17-15,2-2-11 0,-3 2-12 0,2 1-3 16,-4 4-1-16,-2-3 0 0,0 6-1 0,-1 0 2 15,-6 5 5-15,-2-1 4 0,-3 5 3 0,-1 1 3 16,-1 2-1-16,-2 3-1 0,0 4-3 16,0 8-2-16,-3 0-1 0,-2 4-3 0,1 3-1 15,-1-1-3-15,0 3-1 0,1 3-3 0,3 1 1 16,5 2 1-16,6 0-2 0,0 1 0 0,4-3-3 16,3-3-2-16,9-1 1 0,7-7 0 0,3-1 2 15,3-5 2-15,5-3 1 0,5-6 7 16,4-1 6-16,6-6 8 0,2-6 4 0,4-4-1 15,0-5-8-15,3-4 0 0,-5-5-4 0,0-1 1 16,-1-5 2-16,-4-3-3 0,-2 2 0 0,-6-3 1 16,-6 0 1-16,-2 1 3 0,-5-3 0 15,-5-1-1-15,-2 0-9 0,-3 0-3 0,-4-1-3 16,-2 1-6-16,-6 1 3 0,1 3-3 16,-3-1-2-16,-5 3-2 0,-1 1-4 0,-2 4-1 15,-2 3 1-15,-5 1 1 0,-2 2-2 0,3 2-1 16,-2 4 0-16,-1 1-3 0,1 4 7 0,-1 1-1 15,0 3 0-15,2 0 2 0,5 3-2 16,3 0 1-16,1 1-1 0,8-1-5 0,2 3-13 0,2-1-19 16,3 4-35-16,3 2-51 15,3 1-62-15,5-1-118 0,2-1-249 0,3 1-347 0,6-3 20 16</inkml:trace>
  <inkml:trace contextRef="#ctx0" brushRef="#br0" timeOffset="237555.4196">17160 9344 754 0,'5'-9'345'16,"0"-1"-71"-16,2-1-73 0,-1 2-28 0,0 3-20 15,0 1-33-15,-3 4-40 0,-2 1-34 0,3 0-30 0,0 4-18 16,-2 0-2-16,-1 5 2 15,2 3 9-15,-1 4 4 0,-4 2 6 0,-1 1 4 0,-1 3 7 16,-5 0 5-16,-2 2 4 0,-2 1-1 0,-1 1-5 16,-5-2 0-16,3-2-3 0,1-2-1 15,-1-2 1-15,4-7 1 0,0-1 5 0,0-2 0 16,-1-4 6-16,-1 2-2 0,1-4-2 0,1-1 9 16,2-1-4-16,-1-2-1 0,0-2-3 15,3-2-9-15,-1-1-2 0,-1-5-7 0,3 1-4 16,-1-4-6-16,-1 0-5 0,2-1-2 0,4-3-5 15,-1 1 0-15,4-2-3 0,3 3-2 0,0-2-2 16,4 2-2-16,1 1-2 0,2 0-2 16,3 1-1-16,4 0 0 0,7 0 0 0,4-1 0 15,4 4 0-15,4-2 7 0,4 3 1 0,6 1 5 16,-2 2 5-16,5 1-2 0,1 1 4 0,0 3 1 16,1 1 2-16,-6-1 3 0,2 2 0 15,-3 0 1-15,-3-1 2 0,2-1 2 0,-6 2 0 16,-5-1 3-16,-2-1 0 0,-4 1-6 0,-2 0 2 15,-7-1 1-15,-3 0 0 0,-3 2 4 16,-4-2 0-16,-5 2 3 0,1 0 7 0,-3 1 11 16,0 0 7-16,0 0-2 0,-2 0-8 0,2-2-14 15,-1 2-10-15,1 0-8 0,-2-1-4 0,0-1-2 16,-1-1-7-16,1 2-10 0,1 1-18 0,-2-1-36 16,-1 1-57-16,0 0-101 0,-3 0-255 0,-1 0-861 15</inkml:trace>
  <inkml:trace contextRef="#ctx0" brushRef="#br0" timeOffset="238286.3828">15482 7521 429 0,'0'-7'366'0,"1"-4"7"0,-1-1-90 16,1 3-31-16,0 1-37 0,3 2-40 0,-3 3-43 16,0 3-47-16,-1 0-48 0,0 2-53 15,0-1-17-15,0 3 4 0,0 5 13 0,0 2 23 0,-1 6 6 16,0 6 2-16,0 6-1 0,-4 3 3 16,3 4-5-16,-5-1 0 0,5 3-2 0,-1-2-1 15,2 1 0-15,2-6-1 0,1-3 3 16,5-6 0-16,-2-3 8 0,4-4 9 0,0-4 11 0,2 0 13 15,0-5 12-15,5-3 10 0,-1-2 2 16,5-3-6-16,2-4-11 0,6-4-16 0,1 0-10 16,2-5-8-16,-1 0-3 0,-2-4 0 0,-1 1 0 15,0-1 3-15,-5-1-3 0,-2 1 0 0,-1-4-3 16,-7 1-3-16,4 1 1 16,-6 1 0-16,-1 1-1 0,-3 0-3 0,-1 2-1 0,-3 0-1 15,0 3-2-15,-2 1 1 0,0 0-1 0,-2 1-2 16,0 2 0-16,-2 0-2 0,2 3 0 15,-2 0-1-15,-1 3 0 0,4-1-2 0,-2 0-1 16,-2 2-2-16,3 1-2 0,0 0-1 0,-1 1-5 16,-1-1-4-16,3 4-5 0,-7-1-14 0,5 4-24 15,-1 2-42-15,-2 1-63 0,2 4-98 16,0-1-216-16,3 1-396 0,1 0-430 0</inkml:trace>
  <inkml:trace contextRef="#ctx0" brushRef="#br0" timeOffset="238674.874">16333 7461 505 0,'-7'-5'458'0,"2"-4"-60"0,-5 2-119 0,-4 2-60 16,6 0-54-16,-4 3-40 0,0 1-41 0,-2 1-25 15,-3 2-14-15,5 2-11 0,-4 1-8 16,5 2-8-16,1 2-8 0,0 2-6 0,0 5-4 15,1-2 0-15,3 6 0 0,0 1 2 0,5 2-2 16,0 2 4-16,2-1 1 0,5-2-1 0,0 0 0 16,4-3 1-16,0-1 0 0,1 1 2 0,2-2 3 15,-1 1 0-15,1-4-2 0,3 3 2 16,-3-6-4-16,-1 3-1 0,-3 0 0 0,1-3-3 16,-3-1 2-16,-3 1 1 0,3 0-2 0,-4-1 4 15,-3-1 2-15,0 2 2 0,-1-1 8 0,-6 0 5 16,3 1 4-16,-4-1 5 0,-2-1 0 0,1 0 0 15,-2-2 1-15,0 0 1 0,1-1-2 16,-1-1-1-16,-2-3-1 0,2 0-3 0,1-1 0 16,-2-1 0-16,-1-1-4 0,1-1-1 15,3 0-3-15,-1-3-2 0,-2 1 1 0,2 0-5 16,1-2-8-16,1-2-19 0,4 1-34 0,-2-3-66 16,4 1-108-16,2-4-274 0,7 3-575 0,2-7-73 15</inkml:trace>
  <inkml:trace contextRef="#ctx0" brushRef="#br0" timeOffset="239204.9901">16650 7458 402 0,'0'-5'445'0,"1"-3"-93"0,0-1-72 16,0 2-25-16,-1 2-26 0,0-1-32 0,0 3-42 15,0 1-37-15,-1 0-32 0,1 2-31 0,0 0-31 16,0 2-34-16,0-1-23 0,0 0 2 16,0 1 6-16,0 5 16 0,-1-1 15 0,1 4 1 15,0 2 0-15,-2 3 3 0,1 1-2 0,-3 1 3 16,1 4 0-16,2 2-3 0,-3 2 4 16,-1 1 1-16,1-1-3 0,-3-1 5 0,-1 2-2 15,2 1-2-15,-2 0 3 0,-2-2-3 0,0 0-1 16,2-2-1-16,0-2-3 0,3-4-4 15,-3 0 1-15,5 0 1 0,-2-4-2 0,3 1 5 16,0-1-3-16,1-2 3 0,1 2 3 0,1-4 3 16,1 0 2-16,0-2 10 0,5 0 5 0,4-1 3 15,0 0 8-15,5-1-2 0,3-1-3 0,2-1 1 16,5 0-10-16,4-3-6 0,0 0-1 16,1 0-8-16,-1-2-1 0,0 1 0 0,-1-2-1 15,-2 2-1-15,-3-2-1 0,-1 1-2 0,-3-1-2 16,-1 1 5-16,-6 1-5 0,0-1 2 15,-3 1-1-15,-4 1-2 0,-3 0 7 0,-1 0 5 16,-2 0 7-16,0 0 5 0,-2 0 2 0,2 0-1 16,-2 0-2-16,2 0 4 0,-1 0-6 0,1 0 0 15,0 0-4-15,0 0-11 0,-1 0-1 16,-2-1-4-16,1 1-3 0,-2-1 4 0,3-1-1 16,-1 1-3-16,1 1 1 0,0-1 0 0,0 1-10 15,1-1-15-15,0 1-41 0,1 0-78 0,0 0-70 16,-1 1-182-16,1 1-533 0,1 1-612 0</inkml:trace>
  <inkml:trace contextRef="#ctx0" brushRef="#br0" timeOffset="240124.9689">17748 7727 1 0,'-2'-3'0'0,"-5"0"0"16,-1-3 0-16,2 3 0 0,-1-1 20 0,2 2 213 15,0 0-11-15,1 0-15 0,-2-1-21 0,3 1-19 16,-4 1-7-16,5 0-9 0,-1-2-11 0,0 3-7 16,0-1-15-16,3 0-13 0,-1 1-7 15,1 0-7-15,0 0-10 0,-1 0-6 0,2 0-15 0,-1 0-8 16,0 0-4-16,0 0-4 15,0 1-1-15,0-1-1 0,0 0 0 0,0 0-4 0,0 0-1 16,0 0-5-16,1 1-2 0,-1-1 3 0,0 0 0 16,0 0 3-16,0 0 0 0,0 0-9 15,0 3-2-15,0-3-6 0,0 0-4 0,0-3-2 16,1 3-4-16,-1 0-3 0,0 0-4 0,0 3 4 16,0-3-5-16,2 0 1 0,-2 0 2 0,0 1-6 15,1-1 3-15,1 0 6 0,2-1 2 16,3-2 7-16,0 3 0 0,0-1-3 0,3 0-1 15,3 0-2-15,2-2 1 0,0 2-2 0,2 0 1 16,4 0-5-16,0 0 1 0,4 0-1 16,2-1-1-16,1 0 3 0,2 2-2 0,1 0-1 15,0 0 2-15,0 1-3 0,2-1 2 0,-3 0 0 16,-2 0 0-16,1 0-1 0,-5 0 0 0,-3-1 1 16,-4 1-1-16,-2-2 4 0,-2 2-1 15,-4 0 1-15,1 0 1 0,-6 0 2 0,-1-1 6 16,0 1 5-16,-1-2 6 0,-2 2 0 0,1 0 2 15,-1-1-3-15,0 1-4 0,0-3-3 0,0 2-6 16,0-1-3-16,0 2-1 0,1 0-2 0,-2 0-2 16,2 0 0-16,-1-1 0 0,0 1-2 0,0 0 0 15,-1-1-2-15,1 1-2 0,0-2 2 16,0 2 0-16,0 0-1 0,0 2 2 0,0-2-2 16,0 0 0-16,0 0 2 0,-1 0 0 0,1-2 1 15,0 2 0-15,0 0-1 0,0 0-3 16,0 0 2-16,0-1-2 0,0 1-1 0,0 0-1 15,0 3-11-15,0-3-10 0,0-2-19 0,0 2-27 16,0-1-30-16,-1 1-17 0,1 1-25 0,-1 2-41 16,-2 1-94-16,2 2-275 0,-1-1-562 15</inkml:trace>
  <inkml:trace contextRef="#ctx0" brushRef="#br0" timeOffset="240969.3249">19212 7346 1 0,'-2'-11'0'0,"1"0"0"16,-1-3 385-16,2 4-19 0,1 1-54 0,0 1-59 15,0 2-38-15,2 1-24 0,-3 0-20 16,1 4-32-16,-1 0-49 0,0 1-57 0,0 1-65 16,0-1-8-16,1 4 1 0,1 0 16 0,-1 3 29 15,0 3-1-15,2 2 7 0,-2 6 3 16,-1 1 4-16,2 4 2 0,-2 0-4 0,0 6 2 16,-2 2 6-16,1 6 3 0,-6 2 0 15,0 4 0-15,-5 1-4 0,-1-1-5 0,-3-5 0 16,2 0-1-16,-1-3-4 0,1-5-1 0,3-2-3 15,-1-5 1-15,2-2 2 0,0-4 4 0,0-1 3 16,2-2-1-16,2-2-1 0,-1-3-5 0,3-2 3 16,0-2 0-16,3-3-3 0,1 0 3 0,0-2-2 15,1 2 7-15,1-1 16 0,1-1 16 16,6 1 8-16,3 0-1 0,7-2-12 0,10 0-19 0,7-2-7 16,2 0-6-16,7-1-5 0,3-2 2 15,-1 1-4-15,-1-1-2 0,0 0 0 0,-5 1 1 16,-5 0 1-16,-3-1 1 0,-5 2 2 15,-4 0-1-15,-4 1 8 0,-8-1 11 0,-4 2 12 16,-3-3 13-16,-4 3-1 0,-1 0-7 0,0-1-8 16,0 1-13-16,0 0-4 0,-1-1-7 15,0 0-3-15,-3 0-9 0,0-1 1 0,2 1 1 0,-3 0-2 16,1 1 8-16,0-1-10 0,-2 1 0 16,3 1-2-16,1 0-2 0,1 1 3 0,1-2-5 15,0 2-9-15,0-1-28 0,1 0-41 0,-1 2-30 16,2-1-38-16,1 4-62 0,4-1-159 15,1 1-448-15,2-1-679 0</inkml:trace>
  <inkml:trace contextRef="#ctx0" brushRef="#br0" timeOffset="241541.7588">20279 7362 622 0,'-8'-10'334'0,"1"-2"-51"16,-3-3-81-16,0 5 1 0,0-1-20 0,1 3-21 15,-1-2-31-15,0 5-33 0,-2 1-23 16,1 1-26-16,-2 1-20 0,0 2-12 0,-4 3-8 16,1 1-2-16,-1 3-3 0,-3 2 2 0,2 2 1 15,-2 1-1-15,4 1 2 0,0 3-4 0,5 0-2 16,1-1 3-16,0 2-5 0,1 2 7 0,4-3-1 15,0 3-5-15,3 2 3 0,2 0-1 16,0 2 0-16,0-1 2 0,1 1 4 0,3-1-1 16,2-2-1-16,-1-4 3 0,4 2-1 0,-1-1 8 15,7-1 2-15,0 0 1 0,1-1 0 0,1-2-6 16,0 0-2-16,2 1-3 0,-4 1-3 16,1 0 0-16,-4-3-3 0,-1 2-1 0,1-2-1 15,-4 2 2-15,-1-2 1 0,-2 0 0 16,0-1 2-16,-2-1-3 0,0-2 1 0,-2-1 0 15,2 2 3-15,-2-2-1 0,-2-1 2 0,1-1 4 16,-4-1 1-16,2 1 10 0,0-2 9 0,-4 1 5 16,1-1 4-16,-4-1-3 0,0 2-3 15,-4-2-6-15,2 2-4 0,-7-3-5 0,2 1-3 0,-3-2-3 16,1-2-4-16,-1 1 1 0,0-2-2 16,2 1 2-16,2 1-1 0,2-1-1 0,1 0-1 15,2 0-3-15,-1 2-1 0,0-1-1 0,3 0-1 16,2 0 1-16,0-1-2 0,2 2 3 15,-1-1 3-15,1 0 0 0,2 1 1 0,2-1-2 16,-1 1 3-16,1 0 1 0,0 0 0 0,0-1 2 16,0 1-7-16,0 0-3 0,1-1-10 0,-1-1-12 15,0 2-16-15,1-1-30 0,0 0-44 0,3-1-81 16,1-1-121-16,5-1-262 0,0 3-371 0,7-3 10 16</inkml:trace>
  <inkml:trace contextRef="#ctx0" brushRef="#br0" timeOffset="242266.3287">20734 7340 34 0,'-2'-8'443'0,"-1"-2"-8"0,1-1-83 15,2 3-51-15,0 2-37 0,0 2-41 16,0 0-35-16,0 1-39 0,0 2-39 0,0-1-43 15,0 4-33-15,0-2-36 0,0 1-32 16,0-1-7-16,1 4 3 0,0 1 12 0,1 3 24 16,2 5 10-16,-2 2 0 0,0 2 1 0,6 2 2 15,-7 0-1-15,1 4 4 0,0 1 4 0,-1 1 2 16,-1 6 4-16,-1-1-1 0,-2 3-5 16,1-2-3-16,-4-1 1 0,1 0 0 0,-3-2 0 15,2-1 3-15,-3-1-6 0,0-4 0 0,-1 1-1 16,1-6-2-16,-1 1 1 0,5-2-1 0,1-2-3 15,0-2-1-15,0-1 1 0,2-2 2 0,2-1 4 16,0-1 4-16,0 1 0 0,2-3 3 0,1 0 1 16,1 0 3-16,-2 0 3 0,4 0 2 15,-1 0 0-15,5 0 1 0,0-2 0 0,8 1 1 16,-5 0-3-16,7-1-2 0,2-1-7 0,3 0-4 16,2-1-2-16,1-1-3 0,2 2 2 0,-1-2-4 15,1 0 0-15,-2 0 0 0,-2-2-1 16,2 2 1-16,3 0 6 0,1-1 2 0,-3 1 0 15,1-2 1-15,-8 1-2 0,-2-2-3 0,-4 2 4 16,-3-1-1-16,-3 0-1 0,-2-1 2 16,-2 1-1-16,-1 1 4 0,-4-2 2 0,1 2 2 15,1 0 1-15,-1-1-2 0,0-1-2 0,-2 1-6 16,1 1-1-16,-1 0-3 0,0-2-2 0,0 1 0 16,0 0-3-16,0 2 1 0,0 0-1 15,-1-1 0-15,1 0 3 0,0 0-3 0,0 1-3 16,0 0 1-16,0-2-1 0,-2 2-2 0,2 0 1 15,0 0 1-15,0 0-4 0,-2 0 1 0,2 0-2 16,0 0-4-16,-1 0-15 0,-1 2-16 0,0 1-45 16,0 7-75-16,-4 2-189 0,0 4-820 15,-2-4-491-15</inkml:trace>
  <inkml:trace contextRef="#ctx0" brushRef="#br0" timeOffset="243294.3295">13221 11514 282 0,'-5'-3'488'0,"-5"0"-79"16,0-4-67-16,0 3-58 0,4-1-45 0,0 0-50 0,0 2-45 15,-2 0-28-15,3-2-22 0,0 4-13 16,-1-1-14-16,2 1-7 0,0 1-14 16,4 0-11-16,-2 0-10 0,2 1-16 0,0-1-5 15,2 0-4-15,-1 3 2 0,2-1 3 0,1 3 5 16,0-2 8-16,5 1 6 0,8 0 10 0,0 0 0 16,9-3-2-16,4 1-2 0,6-2-9 0,4-2-2 15,0 1-4-15,-1-1-3 0,1-1-1 0,3 0 0 16,-5 0 0-16,0 1-4 0,-6 0 1 15,-4 0-2-15,-5 2-4 0,-4 2 3 0,-4-1-8 16,-7 1 5-16,0-1-1 0,-3 2-1 0,-2 0 4 16,-2 1-4-16,-1 0-2 0,-3 3-5 0,-1-1-14 15,0 1-23-15,-6 2-36 0,-3 0-46 16,-2 0-60-16,-3 4-93 0,-4-1-182 0,-4 4-381 16,-3-1-344-16</inkml:trace>
  <inkml:trace contextRef="#ctx0" brushRef="#br0" timeOffset="243497.5598">12998 11882 970 0,'0'1'512'0,"1"-1"-133"15,-1 0-62-15,2 0-47 0,0 0-54 0,-1-1-67 16,3-2-54-16,3 0-42 0,2 0-9 16,3 1-10-16,6-1-7 0,0 1-5 15,3 1-7-15,1 2-2 0,-1 1-7 0,-1 1 1 0,4 0-1 16,0 1-1-16,0 0 3 0,4 3-5 0,-2-2-3 15,2-1-14-15,2 1-24 0,-1-3-38 16,1 2-57-16,1-2-70 0,-1-2-129 0,3 0-301 16,5-2-619-16</inkml:trace>
  <inkml:trace contextRef="#ctx0" brushRef="#br0" timeOffset="244508.8685">14407 11751 301 0,'-1'-5'611'0,"-1"0"-136"0,0-1-137 15,-3 0-65-15,4 3-53 0,0-2-35 16,-1-1-32-16,1 5-30 0,1-3-26 0,-1 3-18 0,1 1-19 16,1 0-18-16,-1 0-9 0,0 0-14 15,1 0-8-15,-1 0-5 0,2 1-4 0,5 0 2 16,-3-1 2-16,5 1 2 0,2-1 1 15,5 0 0-15,-3 2 0 0,0-2-1 0,3 0 3 16,-2 1-2-16,2-2 1 0,-1 1 0 0,1 1-6 16,-1-2 4-16,3 1-3 0,1 0 3 15,1-4 1-15,-1 3 0 0,2-2 3 0,0 1-1 0,1-1 3 16,6 1-2-16,3-3 0 0,3 3 0 16,5 1-7-16,0-1 4 0,1-1-3 0,3 1-1 0,3 0 3 15,0 0-3-15,3 1 0 0,1 0-1 16,-5 1-1-16,4-2 1 0,0 2-2 15,1 0 2-15,-1-1-5 0,-2-2 3 0,3 0 1 0,-1 1-2 16,4-3 6-16,-2 2-1 0,-1 1 1 16,2-1 0-16,3 2-1 0,-3 0 2 15,0-2-3-15,0 2 5 0,1-1-5 0,-2 0 1 0,4 2-1 16,-4-1-3-16,0-1 5 0,2-1-2 0,-1 2 2 16,4 0-2-16,-3 1-1 0,6-1 1 0,-3-2-1 15,4 3 4-15,0-3-4 0,-2 2 1 16,-1-2 1-16,2 1-2 0,-5 0 3 0,3 0-1 15,0 1 1-15,-1 0-2 0,4 1-1 0,-1 0 0 16,2-1 0-16,0 0 2 16,2 0-2-16,-2 1 0 0,1 0 2 0,-2 0-3 0,2-2 3 15,1 2-2-15,-2 0-3 0,4 0 3 0,-3 2-4 16,1-4 2-16,5 2-1 0,-2-1 2 0,2 0 1 16,1 0-1-16,-3-1 1 0,2 0-2 15,0 1 0-15,-1 1 1 0,3-1 1 0,-2-1 2 16,2 2-2-16,4-3 1 0,0 2-1 0,4 0 0 15,-3-3 2-15,0 2 1 0,1 1-2 16,-3-1-1-16,2 2-1 0,-3-1 0 0,2 1 0 16,0 0 3-16,1 1-1 0,1-1-3 0,-4-1 0 15,0 1 0-15,1-1 0 0,-6 1 1 0,0 0-1 16,-2 0-1-16,0 1 0 0,1-1 2 16,1 0-1-16,-1 1 2 0,3-1-2 0,-4 0 0 15,0 0 0-15,0 0-1 0,-4-1 0 0,-1 1 1 16,-3 0-1-16,-1 0-1 0,0 0 1 0,0 0 2 15,-3-1-2-15,4 1 4 0,0 0-2 0,0 0-2 16,2 0 1-16,-4 0-3 0,2-1 4 0,0 2 0 16,-2-1-1-16,-3 1 1 0,-2 0-4 15,1-1 3-15,0 0-3 0,-4 2 2 0,-2-4 3 16,-2 4-3-16,4-2 1 0,-4 1-3 0,2-1 0 16,-2 1 3-16,-6-1 2 0,-2 1-1 15,-3 0-4-15,-3-1 2 0,-5-1-1 16,-3 0 4-16,-3 0 2 0,-2 0-1 0,-5-2 3 0,-6 2-1 15,3 0 6-15,-6 0 7 0,2 1 2 0,-4-1 2 16,0 1-6-16,0 0-3 0,0 0-3 16,0 0-2-16,0-2 2 0,0 2-4 0,0 2 1 15,-3-2-7-15,3 0-2 0,0 0 2 0,0 0 0 16,0 0 0-16,-1 1-1 0,1-1-2 0,0 0-1 16,0 0 1-16,0-1 4 0,0 1-1 0,-1 0 0 15,1-2-4-15,-1 4-2 0,1-2 4 16,0 0-2-16,0 0 4 0,0 0-2 0,0 0-2 15,0 0 0-15,-3 0-1 0,-2-2-2 16,2 4-7-16,0-2-10 0,-4 0-21 0,0 2-26 0,-2-1-29 16,1 1-56-16,-7 0-89 0,1 0-284 15,-7-1-1163-15</inkml:trace>
  <inkml:trace contextRef="#ctx0" brushRef="#br0" timeOffset="247028.6803">1701 6659 1 0,'-1'0'0'0,"-2"0"0"0,-2 0 0 0,1 0 0 16,-1 0 0-16,2 1 0 16,-5-1 0-16,4 1 0 0,-3 0 14 0,-1 0 84 0,1 0-3 15,0 0 3-15,-1 1 4 0,4-1 1 0,-1-1 3 16,4 2-3-16,0-2-23 0,0 1-31 16,2-1-40-16,-1 0-31 0,0 0-16 0,0 0-6 15,1 0-3-15,-1 0 4 0,0 0 24 16,1 1 20-16,3 0 28 0,-2 1 26 0,0-1 16 0,5-1 26 15,-4 0 13-15,6 0 7 0,-1-1-14 16,-2-2-18-16,2 2-23 0,1-2-17 0,0 2-11 0,1-2-12 16,2 1 0-16,0 0-2 0,6-2-1 15,-3 2-1-15,2-2-7 0,3 2-5 16,0 0-1-16,3-2 1 0,3 1 2 0,0 0 2 16,5 1 0-16,3-2 0 0,3-1 3 0,1-2 6 15,10 0-1-15,2 0 5 0,2-1-1 0,-1 0 0 16,6-1 2-16,-3-2 2 0,2 2 2 0,5-5 2 15,-3 1-3-15,4-3-6 0,5 0 5 0,-3 0-4 16,6-3 5-16,2 1 6 0,2-2-3 0,0 0 2 16,1-1 1-16,2-1-2 0,2 0 5 15,2-2-1-15,3 3-4 0,1-2-3 0,0 1-7 16,2 1-3-16,-2-3-1 0,5 1 1 0,-3 0-3 16,1 0 0-16,3 0-1 0,1-4 0 0,4-1 1 15,1-1 0-15,0-2 0 0,1 2-4 16,-1 1 4-16,-4-1-2 0,-1 1 1 0,0-1 2 15,-2 3-4-15,0 2 0 0,-2-1-2 16,-3 3-1-16,-3 0 0 0,-9 2 0 0,-2 2 1 16,-1 2-2-16,-9-2 1 0,-5 5-2 15,-1-4-1-15,-5 4 4 0,-9 1-1 0,-2 1 2 0,-5 2 2 16,-5-1-1-16,-7 3 3 0,-3 0 4 0,-7 3 4 16,-3 0 5-16,-2 0 6 0,-5 3 3 0,-1-1 0 15,-1 2 1-15,0-2-2 0,0 2-2 16,-1 0-3-16,1 0-8 0,0 0-5 0,-1 2-6 15,1-2-11-15,-3 0-5 0,-2 1-9 0,-7 1-2 16,-4 3 2-16,-7 3 4 0,-6 4 2 0,-4 2-4 16,-5 3-11-16,1 3-22 15,-1 1-27-15,-1 0-58 0,-2 4-92 0,-7-1-110 16,3 4-266-16,-6 0-221 0,-6 2 78 0</inkml:trace>
  <inkml:trace contextRef="#ctx0" brushRef="#br0" timeOffset="247814.5019">1912 7004 1 0,'-20'5'0'0,"-4"-1"0"15,-4 1 0-15,3-2 0 0,11 1 0 0,3-4 34 16,3 1 178-16,-1-2 20 0,6 1 19 16,1-1 0-16,2 1-32 0,1 0-54 0,-1-2-50 0,1 2-35 15,1 0-14-15,-1-1-13 0,5 0-19 16,0-1-14-16,4-3-10 0,6 1 0 0,-2-3-1 15,4 2 1-15,1 0-1 0,0 2 0 0,1-2 7 16,2 2 10-16,1-3 4 0,5 2 3 0,2 0-4 16,3-2-5-16,5 1 2 0,5-4 3 15,2 1 3-15,6-3 0 0,2 1-2 0,-2-2-3 16,4-1 1-16,3-1-2 0,-1 2 0 0,4-4 2 16,2 0 0-16,0-2 2 0,1-2 5 15,6 0 0-15,2-1-3 0,-1 3-1 0,2-2-8 16,3 1-1-16,-2-1-2 0,-1 2-3 0,4-2 0 15,3 0-1-15,-3 2-3 0,9-2 2 0,0-1 0 16,4-1 2-16,3-1-1 0,-1 0-1 0,5 0-1 16,0 0-1-16,4-3 1 0,6 3 0 15,-2-3 2-15,-1 2-1 0,3 0-2 0,-4-2 0 16,-1 1 0-16,0 1-1 0,-4-1-2 0,0 0 0 16,0 3-2-16,-5-2 0 0,-3 3 2 0,-6 0-1 15,-4 0-1-15,-5 0 2 0,-6 1-4 0,0 0 1 16,-6 0 1-16,-3 5 1 0,-9-1 0 15,-2 3 0-15,-9 3 0 0,-8 0-1 0,-3 2 3 16,-7 2-3-16,-3 1 1 0,-5 0 0 0,-3 3-1 16,-5 0 8-16,-5 1 8 0,1 0 8 15,-2 0 8-15,0 2 2 0,0-1-7 0,-2 0-3 16,2 0-2-16,0 0-4 0,-1 1 0 0,1-1 1 16,0 1-6-16,0-1 1 0,0 0-3 0,0 0-3 15,-1-1 0-15,-1 0-9 0,0-1-4 16,-2-1-2-16,3 2-3 0,-1 0 4 0,-1 0-1 15,1-2 1-15,0 2-4 0,1 0 3 0,1 0 0 16,-1-1-1-16,0 1 5 0,-4 1-4 0,4-2 0 16,1 1-1-16,-2 2-1 0,2-2 1 0,-1 1 0 15,1 0-2-15,0 0-4 0,0 0-2 16,0 0-8-16,0 0-14 0,-1 0 1 0,0 4-8 16,-4 4-14-16,1 2-25 0,-5 10-65 0,-1 4-108 15,-2 6-217-15,-1 8-851 0</inkml:trace>
  <inkml:trace contextRef="#ctx0" brushRef="#br0" timeOffset="249458.4463">16450 12042 1 0,'-2'-8'81'0,"1"-4"325"16,0-1-45-16,0 0-38 0,1 4-15 0,1 0-48 15,0 3-44-15,0 1-49 0,0 0-52 0,0 4-40 16,2 0-32-16,-2 2-21 0,1 0-7 0,0 2 4 16,5 0 13-16,-2 3 11 15,2 2 15-15,0 1 10 0,-3 4 8 0,-2 3 4 16,4 3-5-16,-6 2-5 0,0 1-8 0,-2 4-7 0,-5 2-5 16,-1 5-5-16,1 2-4 0,-6 1-8 15,3 1-4-15,-1 0-4 0,0 0-7 0,-1 1-1 16,1-2-4-16,0 1-4 0,0-2-1 0,3-4-2 15,-1-1 1-15,2-3-2 0,3-6 0 16,-2 1-2-16,4-6 4 0,0 0-3 0,-3-2 0 16,2-3 2-16,2-2-9 0,1-2 7 0,-1-3 1 15,1-2 1-15,0-1 8 0,0-1 2 0,0 0 2 16,0-1 4-16,1 0-3 0,-1-1-9 0,0-2-12 16,0-2-18-16,0 0-27 0,0-2-22 15,1-3-31-15,-1 2-47 0,0 0-64 0,1-1-133 0,5 3-288 16,-3 1-354-16,3-1 68 0</inkml:trace>
  <inkml:trace contextRef="#ctx0" brushRef="#br0" timeOffset="249668.2712">16925 12155 1375 0,'2'-9'254'0,"2"-2"18"15,-3-1-52-15,0 5-17 0,-2 3-33 0,0 3-47 0,-3 1-50 16,2 0-44-16,-2 3-22 0,-3 1-9 0,-2 6-3 16,0-1 5-16,-2 4 0 0,4-1-2 15,1 2-8-15,0-4-32 0,5 3-77 0,1 0-149 16,3 3-370-16,4-4-840 0</inkml:trace>
  <inkml:trace contextRef="#ctx0" brushRef="#br0" timeOffset="250214.3466">17243 12010 1328 0,'-11'-3'338'16,"-2"-2"-100"-16,0 1-24 0,2 3-37 0,5 2-38 15,0 0-38-15,2 3-46 0,3 2-32 16,-1 0-5-16,1 5-4 0,1 2 4 0,1 2 4 15,2-2-1-15,5 3 7 0,2 3 3 0,3 0 3 16,2 2-1-16,4 2-1 0,2 0-5 0,3 3-4 16,-2-1-1-16,5 0-3 0,-3 0-5 15,-4-2 0-15,2 1-5 0,-3 0-1 0,-1 1-1 16,-5 2 2-16,-3 0-3 0,-2 2 4 0,-4 1 2 16,-4 2-4-16,-2-1 8 0,-1 0-5 15,-5-1-2-15,-1-2 1 0,-2-3-7 0,-2-6 5 0,-2-1-1 16,1-2 2-16,-5-5 3 0,0-2-2 15,-1-6 3-15,2-1-2 0,-2-5 3 0,2-5-4 16,2-2-4-16,2-6-2 0,1 0-7 0,3-4 1 16,1-2-1-16,3-1 1 0,3-3 1 0,2-1 0 15,4-3 0-15,4 0-2 0,4 0 3 16,2-1-4-16,5-1 1 0,3 1 2 0,2-1-3 16,5-1 3-16,-1 2 1 0,0-4-1 0,-1 0 5 15,-4-1-2-15,0 2 2 0,-3 2 0 0,-6 6 0 16,-1 2 1-16,-3 3 2 0,-3 2 2 15,-3 2-3-15,-3 4 3 0,-2-3 0 0,-3 4-2 16,-1-1 5-16,-3 3-4 0,-1 1-1 0,-2 1-1 16,-2-1-3-16,-2 4-1 0,-4 2-2 15,-2 0 2-15,-4 3-7 0,4 0 5 0,-7 1 0 16,2 2-2-16,1 0 8 0,0 4-7 0,2 0 1 16,3 1 0-16,0 1-3 0,4 0-1 0,2 1-1 15,0 1-5-15,4 2-16 0,6 0-42 16,1 3-68-16,4-2-98 0,7 1-190 15,2-2-510-15,5 1-504 0</inkml:trace>
  <inkml:trace contextRef="#ctx0" brushRef="#br0" timeOffset="250761.4746">17811 12093 1931 0,'-4'-6'258'0,"-1"-2"-10"0,1-4-52 0,4 5-39 16,1 1-35-16,0-1-28 0,4 1-27 0,-2 0-22 15,3 0-8-15,0 2-15 0,3 1-7 16,1 2-5-16,1 2-4 0,2 3-3 0,3 2 0 16,-2 1 0-16,4 2-3 0,-4 4 3 0,2-1 0 15,-2 5 0-15,0 3 5 0,-1 3-2 0,-1 4 0 16,-3 2-1-16,-2 6-2 0,-4 0 2 15,-3 2-1-15,-1-1 3 0,-3-1-2 16,-5 4 1-16,-4 1 2 0,1 0-1 0,-4-3 4 0,0-5-1 16,1-5-1-16,2-6 2 0,-1-5-6 0,3-3 2 15,2-4-2-15,-1 0-2 0,3-4 3 0,3 0-6 16,3-1 2-16,0-3-2 0,1-1-2 0,1 0 3 16,1-1 3-16,2-1 5 0,7 2 2 15,3-3 1-15,7-3-3 0,2-1-2 0,5 0-1 16,5 0-1-16,2-2 0 0,2 3-3 15,1 1 1-15,0 0 0 0,-3 1 1 0,1-2 2 16,-4 3-2-16,-1 0 2 0,-3-1-1 16,-5 3-1-16,-2-2 0 0,-5 2-1 0,-2 1 0 0,-5 0-1 15,-4 1 0-15,-1-1 1 0,-4 2 3 0,0-2 8 16,0 0 0-16,0 0 5 0,-1 0-1 16,1 0-5-16,-1-2 3 0,1 4-5 0,-2-2-1 15,1-2-3-15,-2 5-2 0,2-3-1 0,-2-1-1 16,0 1 2-16,2 0-3 0,-3 0 0 15,0-2-1-15,1 2-1 0,1-1 3 0,0 1-2 16,-2 0-1-16,3-2-2 0,-1 4-15 0,1-4-26 16,2 2-59-16,-1 0-66 0,2-1-98 0,-1 1-203 15,3 0-605-15,0-4-424 0</inkml:trace>
  <inkml:trace contextRef="#ctx0" brushRef="#br0" timeOffset="251529.0839">18619 12246 259 0,'0'-5'413'0,"1"-1"-21"0,1-2-122 0,1 2-37 0,4-1-21 16,-3 1-30-16,2 1-32 0,-2 3-33 0,2-1-31 15,0 3-17-15,1 0-8 0,3 3-4 16,1 1-3-16,2 2 2 0,0 4-2 0,1 1 0 0,2-2 0 16,2 5-6-16,0 1-1 15,2-1-1-15,1 1-5 0,3 2 1 0,-3-1-5 16,2 3-5-16,-2 0-7 0,1 1-2 0,1-1-2 16,0 0-3-16,0 0 2 0,0 2-7 0,-3-2-2 15,3 3-4-15,-2-4-4 0,-2 2 4 0,-1 0 0 16,1-2 1-16,-5-2 0 0,-2-1-3 0,0 1-1 15,-4-4 2-15,-2 3 4 0,-1-3-4 0,-1 0-2 16,0-1-4-16,-3-1-9 0,0-2-8 16,0-3-19-16,1 1-27 0,-1-2-36 0,1-3-37 15,-3-1-29-15,4-2-90 0,-1-3-248 0,3-5-476 16,5-4-30-16</inkml:trace>
  <inkml:trace contextRef="#ctx0" brushRef="#br0" timeOffset="251830.5219">19209 12105 1107 0,'-5'-2'336'0,"-1"-4"-4"0,0 0-83 0,2 5-37 16,1 1-54-16,2 1-62 0,-1 4-31 0,-5 3-5 16,0 4 12-16,-2 6 14 0,-1 3-5 0,-1 4-6 15,-1 3-14-15,-1 1-4 16,1 3-5-16,-2-3-3 0,-2 2 3 0,0 2-11 0,-7 5-3 15,0 3-6-15,-5 5-9 16,-3 2 0-16,-1 2-4 0,-3 1-4 0,-1 1-3 16,-2 0-3-16,3-4-2 0,0-2-1 0,6-5 4 0,2-4-6 15,2-2 2-15,3-6-2 0,4-4-3 0,1-5 3 16,6-6 2-16,-1-2-1 0,4-4-3 16,2-1 0-16,3-3-4 0,1 0-4 0,2-2-12 15,0-1-28-15,2-2-28 0,2 0-53 0,4-3-107 16,8-1-264-16,4-7-1082 0</inkml:trace>
  <inkml:trace contextRef="#ctx0" brushRef="#br0" timeOffset="252332.9191">19691 12260 1835 0,'0'-14'222'16,"1"-5"-18"-16,3-5-27 0,1 6-27 0,4 3-22 0,1 1-12 16,2 1-18-16,-1 5-21 0,1 1-11 15,0 1-17-15,2 5-14 0,1 1-15 0,0 6-3 16,2 1-6-16,-3 3 0 0,3 6 4 0,-3 2-8 16,-2 3 0-16,-1 5 0 0,1 0 0 15,-5 2 3-15,-2 1 1 0,-2 0 0 0,-5 0 0 16,-3 5 2-16,-5-2 0 0,-4 3 2 0,-5 4 3 15,-6-1-5-15,-1 1 0 0,-4-1-4 0,-1-1-4 16,1-4 4-16,0-2-2 0,3-3-1 16,2-4-1-16,1-1-1 0,5-5-2 0,1-4 2 15,4-1 1-15,4-5-5 0,4-2 0 0,5-3-4 16,2 2 2-16,3-3 3 0,2-1 5 0,9-1 4 16,7-1-2-16,7-3 3 0,12-1-4 0,5-1 0 15,13 2 1-15,3-1-1 0,4 3 6 16,2-1 4-16,2 1 3 0,-4 0 5 0,-6-2-1 15,-5 0 1-15,-8-4-2 0,-2 1 2 16,-8 1-3-16,-3-1-2 0,-7 3 2 0,-6-4-5 0,-6 5 2 16,-4 0 0-16,-2-1 1 0,-7 3 7 15,0 0 1-15,-2 1 1 0,0-1-6 0,-3 0-6 16,2-1-6-16,-3-1-7 0,-3 1 1 16,1-2-4-16,-3 1 2 0,-3 0-3 0,-1-1-1 0,-1 1 2 15,-3-3-1-15,2 1-2 0,-2 2-14 16,3-2-29-16,1 3-47 0,1 1-102 0,2 1-264 15,0 1-1330-15</inkml:trace>
  <inkml:trace contextRef="#ctx0" brushRef="#br0" timeOffset="269098.2682">19314 3036 1 0,'-3'0'0'0,"-1"-1"0"0,-1 1 0 0,0-2 0 16,1 2 0-16,2-1 0 0,-1 1 0 0,-1 0 0 15,1-1 0-15,0 0 0 0,-1 1 0 16,1-2 0-16,1 2 0 0,-1 0 0 0,2-1 129 16,-3 1 33-16,3-1 27 0,0 1 17 0,0-3-17 15,0 1-38-15,-1 0-48 0,2-1-45 0,0-1-23 16,0-1-7-16,0-3-5 0,3 0 2 15,0-1-3-15,2-4 6 0,2-1-2 0,0-4-3 16,3 0 3-16,2 0-9 0,2 4 0 0,2-4 3 16,2 1-6-16,3 0 2 0,4-2-5 15,0 1-6-15,0 2 1 0,-2 1-2 0,2 2-2 16,-1 2 0-16,-2 0-2 0,2 4-2 0,-3 2-4 16,-1 2 3-16,-4 2-3 0,2 1-1 15,-3 3-3-15,-2 0-1 0,-1 3 3 0,-1 1-3 16,0 3 8-16,-2 0 0 0,0 4 6 0,-5 0 4 15,1 3 7-15,-2 3 10 0,-7 4 3 0,-2 3 10 16,-3 5-1-16,-1 2-5 0,-2 0 0 16,-2-4-10-16,0-1-1 0,1-6-4 0,-2-1-5 15,0-1 0-15,2-1 1 0,-2-2-4 0,4-2-1 16,1-4 0-16,4-3-1 0,0-2 1 0,-1-1 3 16,4-2-6-16,2 1-4 0,-1-3-7 0,2-1-11 15,2-1 0-15,-1 0 2 0,0 0 3 16,1 0 7-16,4 0 7 0,1 2 7 0,4-4 3 15,2-1 7-15,8-3-5 0,-1-1-3 0,3 0-4 16,2 0-8-16,0-1 0 0,0 2-3 0,-1 3-3 16,-2 0-3-16,-1 2-6 0,-2 1-4 0,0 1-2 15,-6 2 6-15,4 1 1 0,-6 2 5 16,1 1 5-16,-2 2-6 0,-1 0 9 0,1 1-1 16,-4 0 1-16,-1-1 6 0,0 3 1 15,-1 0 3-15,-3 0 2 0,0-1-1 0,-1 0 10 16,-2-2 17-16,-1 0 21 0,-3 2 21 0,-1-2 16 15,-2 1 5-15,-4-1-5 0,1 0-9 0,-2-1-20 16,-3 0-19-16,1 0-12 0,1-2-8 0,-3 0-6 16,6-1-1-16,-3 1-3 0,0-2-3 15,4 1 1-15,0-2-4 0,-4 2 0 0,3 1 0 16,1 0 1-16,-1-2 2 0,2 1 0 0,1 0-2 16,0-1-2-16,2-1-3 0,-1 0-1 15,0-1-4-15,0 0-6 0,3 0-13 0,3-2-21 16,-1 0-35-16,2 0-75 0,0-2-123 0,2 1-151 15,0 0-131-15,3 0-90 0,6-3 270 0</inkml:trace>
  <inkml:trace contextRef="#ctx0" brushRef="#br0" timeOffset="269502.8353">20199 3028 1 0,'-10'-7'316'0,"-6"-1"63"0,-1-1-50 0,3 0-34 15,6 4-38-15,2 0-27 0,1 2-52 0,4 1-59 16,1 0-58-16,0 1-52 0,1 1-46 0,3 0-11 16,1-2 20-16,5-1 19 0,7-3 28 15,6-4 9-15,5-3-3 0,5 0 6 0,6 0 0 0,4-3-1 16,2 2 0-16,-2-4-6 0,1 1 1 15,0 1 2-15,0-3 0 0,4 1-2 0,-4 0-6 16,1 0-10-16,-4 1-3 0,-1-1 5 0,-3 3 1 16,2 2 6-16,-4 0-2 0,-5 1-2 15,-4 1-2-15,-6 2 2 0,-4 3 8 0,-7 2 6 16,-4-1 15-16,-3 4 9 0,-1 0 6 0,-1 1-1 16,0 0-7-16,-1 1-11 0,1-1-8 0,-1 0-6 15,1 0-6-15,-1 0-6 0,1 0-1 16,0 1-7-16,0-1-8 0,-2 0-10 0,-1 0-16 15,-1 0-21-15,-2 1-28 0,0 4-29 0,-5-3-30 16,1 1-40-16,-3 0-63 0,-1-1-112 0,2 2-225 16,-3-2-123-16,0 0 205 0</inkml:trace>
  <inkml:trace contextRef="#ctx0" brushRef="#br0" timeOffset="269818.6907">20511 2414 1 0,'-5'-8'453'0,"2"-6"-18"16,-2-2-75-16,0 2-49 0,4 2-36 0,1 2-29 15,-3 1-40-15,2 2-50 0,1 3-40 16,-1 2-44-16,-1 3-31 0,2-1-37 0,0 1-41 16,-1 0-27-16,1 2 0 0,1 3 17 15,-1 5 24-15,3 4 27 0,-2 6 3 0,2 3-2 0,-2 5 0 16,0 1 1-16,1 5-1 0,0 1-1 0,1-1 0 15,-1 0 0-15,0-4-1 0,4-1-1 16,-2 0 1-16,3-2-2 0,0-2 1 0,0 1 9 16,1-2 9-16,0 1 6 0,2 1 1 15,-2-1-4-15,2 0 2 0,1 2-2 0,1-2 3 16,-2-1-5-16,3-1-15 0,-2 0-19 0,2-1-37 16,-1-1-50-16,-3-2-57 0,-2-2-87 15,1-1-106-15,-5-1-174 0,-4 2-113 0,-2 2 9 0,-7 0 628 16</inkml:trace>
  <inkml:trace contextRef="#ctx0" brushRef="#br0" timeOffset="270243.1807">20294 3473 1 0,'-2'0'0'0,"2"0"112"0,2 1 134 16,-1-1-36-16,0 0 3 0,-1 1-6 0,0-1-27 15,0 0-49-15,0 1-43 0,0-1-22 16,2 0-20-16,-2 0-15 0,0 0-12 0,0 0-15 15,1 0-12-15,-1 0-12 0,1 0 22 0,1 2 67 16,4 0 51-16,5-2 49 0,4 0 10 0,6-4-38 16,5 1-34-16,4-3-21 0,1-4-20 0,1-1-23 15,7-1-7-15,1-1-12 0,3 0-10 16,4-1 2-16,-2-2 1 0,3 5 1 0,2-3-2 16,-3 1-3-16,0 0-4 0,-5 3-2 0,-1-2 3 15,-5 2 2-15,-5 2 0 0,-7-1-1 0,-5 3-1 16,-2 3 4-16,-10 0 13 0,-3 3 18 0,-3 0 20 15,-2 0 11-15,1 0 2 0,-1 0-10 16,1 0-16-16,0 0-12 0,-2 0-12 0,2 0-5 16,0 0-7-16,0 0-3 0,0 1-1 0,0-1-2 15,-1 0 1-15,1 0-1 0,0 0-1 16,0 0-1-16,0-1 1 0,-2 1-2 0,2 0-4 16,-1 0-2-16,0-2-5 0,1-1 2 0,-3 2-3 15,0-2-2-15,-1 1-3 0,1 1-12 0,0-2-10 16,0 1-11-16,2-1-13 0,0 3-10 0,0-2-12 15,0-1-21-15,0 0-30 0,1-1-51 16,1 0-94-16,1-2-141 0,5-5-270 16,2 0-228-16,3-3 576 0</inkml:trace>
  <inkml:trace contextRef="#ctx0" brushRef="#br0" timeOffset="270847.9622">21458 2210 1 0,'-5'-9'170'16,"-1"-8"290"-16,-1-3-81 0,5 4-104 15,0-1-54-15,1 1-28 0,1 4-20 0,0-2-5 16,0 3-16-16,0 1-34 0,0 2-18 15,0 5-18-15,0 1-22 0,0 2-20 0,0 0-23 16,0 1-18-16,0 0-14 0,0-1-17 0,0 1-17 16,0 1 5-16,1 3 11 0,1 6 15 0,-1 1 20 15,3 5 2-15,-1 0-2 0,-1 3 2 0,5 2 0 16,-4-2-2-16,0 2 3 16,4-2 6-16,-4 4 4 0,2 2 5 0,-2 1 4 0,5 5-3 15,-6-1-3-15,2 4 0 0,0 4-6 0,-3 2-2 16,1 3 5-16,-3 1-1 0,1 4 5 0,0 1-1 15,0 2-3-15,0-2-2 0,-1 0-3 16,1 3-1-16,-2-3 0 0,0 1-1 0,1-2-3 16,1-4 6-16,3-4-7 0,-1-3 3 0,1-6 1 15,0-2-6-15,2 0 9 0,-3-3-2 0,5 0-1 16,-5-3-1-16,2-3-3 0,1-4-3 16,-3 0 3-16,3-3 5 0,-3-1 1 0,-1 0 1 15,1-4 3-15,2 1-2 0,-2-2 6 0,0-2 1 16,-1-1 4-16,0-1 0 0,-1-2-2 15,1 0 0-15,-1-2 0 0,0 1 4 0,0-1 5 0,-1 0 4 16,2 0 6-16,-1-1 3 0,0 1 3 0,0 0 3 16,0 0-1-16,0-2 2 0,0 1-4 15,0 1-1-15,0-1 1 0,0 1-7 0,-1-5-11 16,0 1-9-16,0-2-13 0,-1-2-5 0,0 0 1 16,-2 1 2-16,2 2-2 15,2 0-2-15,-2-1-2 0,1 4-9 0,-1 1-12 0,0 1-25 16,2 0-41-16,0 0-69 0,0 0-47 0,2 2-49 15,1 5-70-15,-1 3-171 0,3 5-390 16,0 2-225-16</inkml:trace>
  <inkml:trace contextRef="#ctx0" brushRef="#br0" timeOffset="282342.8352">1701 12385 639 0,'-2'-7'342'16,"-4"-4"-48"-16,3 1-28 0,1 3-28 0,1 4-28 16,-2 0-41-16,2 5-54 0,0-1-65 0,1 0-63 15,0 1-25-15,0 1-2 0,0 3 16 0,0 4 26 16,0 4 9-16,1 3 5 0,3 4-4 0,-1 2 3 16,-1 5 5-16,3 7 1 0,-1-2 5 15,-2 7 1-15,3 1 1 0,-1 3 0 0,0 3 0 16,0 3 1-16,-2 4-5 0,0 0-3 0,2 1-5 15,-1-2-6-15,-2-2-4 0,3-4-2 16,-1-5 1-16,-1-5 3 0,-2 0 6 0,0-4 1 16,0-1-2-16,0-7-3 0,1-4-2 0,-1-4 6 15,0-4 4-15,0-1 3 0,-1-4 0 0,1-2-3 16,0-4 12-16,-2-2 25 0,2 0 34 0,0-2 9 16,-3-2-17-16,-1-3-27 0,-2-4-36 0,-1-3-13 15,-4-4 3-15,-2-4-3 0,0-3 1 16,-2-3-1-16,-1-1-2 0,-1-6 0 15,3-1-1-15,-5-7 0 0,6-5 0 0,-5-4 0 16,5-3-4-16,-1-2 0 0,4 1 0 0,4-3-1 16,-3 2 3-16,7-2 0 0,1 0-3 0,3-1-4 15,8 2-3-15,2 3 0 0,7 7-1 0,2 5 4 16,1 0 1-16,4 6 4 0,-2 5 2 16,-3 3 0-16,2 8 1 0,-4 3-7 0,-2 6 3 15,-2 6-8-15,-2 4-4 0,0 3 3 0,-1 5-4 16,3 5 6-16,-1 5 4 0,0 6 3 0,1 5 2 15,-4 6-1-15,1 5 4 0,-4 3-2 0,-5 0 0 16,-1 2 4-16,0 1-2 0,-4-1 3 16,0-2 1-16,0-4-4 0,0-6 1 0,0-4-6 0,-3-6 5 15,2 0-1-15,-2-4 4 0,1-2 2 16,2-5-2-16,-1-3 1 0,1-4 7 0,2-3 13 16,0 0 17-16,0-2 6 0,-1-1-9 15,0-4-18-15,-1-7-15 0,0-3-9 0,2-5 1 16,0-3-1-16,4-2-6 0,3-2-1 15,6-2-2-15,3 2 2 0,0-3 3 0,6 6 0 0,-3 1-1 16,4 4-1-16,-4 3-1 0,0 1 0 16,-1 4 1-16,2 2-2 0,-2 4 1 0,-4 2-1 15,6 2-2-15,-2 3 2 0,3 2 1 0,0 4 2 16,-1 1 3-16,1 5 1 0,0 1 1 0,-2 5 1 16,1 1 1-16,0 1 2 0,-1 4-1 0,-3 5 2 15,-2 3 0-15,-1 4 1 0,-3 3-1 16,-1 1-2-16,0-2 0 0,-3 1-5 0,0-6 0 15,-4-5-1-15,1-7 1 0,-1-3 3 0,-2-5-2 16,0-5 4-16,-2-2 3 0,2-4 8 0,-1-2 13 16,1-3-3-16,-3-3-2 0,2-5-10 15,-4-4-12-15,1-6-2 0,2-3-1 0,2-6 1 16,2-2 0-16,1-3 2 0,4-2 0 0,1 2-1 16,1 0-1-16,-1 2 1 0,1 1 2 0,1 5-1 15,1-1-1-15,-1 6 0 0,0 2-1 16,4 1 4-16,-5 5 2 0,1 4 0 0,-5 4-5 15,1 5-6-15,0-1-5 0,0 5-2 0,-1 2 3 16,3 3 5-16,0 4 1 0,0 4 5 16,2 3 0-16,-3 4 2 0,-1 4 3 0,1 2-1 0,-4 5 1 15,3 2-6-15,-1 0 3 16,3-1-2-16,0-3 3 0,1-5 5 0,0-7-5 0,1-5 0 16,4-3-3-16,-4-5-4 0,0-4 10 0,1-1 7 15,0-5 6-15,0-4 7 0,2-6-4 16,3-3-2-16,-1-2-3 0,-1-6-1 0,0 0-2 15,-2-1-2-15,-2-2-1 0,-1-3 0 0,-1 3 3 16,-4-2-2-16,-1 1 2 0,-5 1-2 0,-1 2-3 16,0 2 0-16,-5 1-1 0,0 4 0 15,1 2-2-15,-4 6-2 0,-1 0-3 0,-1 4-6 16,-2 3 1-16,-2 2-3 0,-2 3 0 0,-3 5-1 16,-2 2 1-16,-3 4 0 0,-1 3-2 15,1 1-3-15,1 3-17 0,5-1-20 0,-1 1-32 0,5 1-53 16,8-1-55-16,5-1-119 0,2 0-250 15,8-3-282-15,6-3-197 0</inkml:trace>
  <inkml:trace contextRef="#ctx0" brushRef="#br0" timeOffset="283142.9867">3171 12204 203 0,'-2'-6'536'0,"0"-3"-94"16,-1 0-88-16,-2 2-80 0,0 1-57 15,1 3-52-15,-2-2-40 0,-1 3-38 0,-2 1-28 16,2 2-21-16,-1 4-17 0,-1 2-6 0,-2 6-8 16,-1 2-1-16,2 4-1 0,-2 3-4 15,2 2 3-15,1 0 1 0,0 1-1 0,4 1 0 16,2 1-2-16,3 0-1 0,3 0 0 0,1 1 2 16,3-1-1-16,1 0 0 0,3-2 1 0,3-3-1 15,-2-1 4-15,3-4 2 0,2-2 5 16,2-6 9-16,-1-3 6 0,3-4 9 0,-1-4 10 15,-1-4 3-15,2-3-6 0,-1-5-3 0,0-1-8 16,-2-4-11-16,-1-1 5 0,2-2-5 16,-5-5 0-16,4-3 1 0,-2-1-8 0,-2-2-1 15,-2-2 0-15,0 0 0 0,-5-1-1 0,1 1-1 16,-4 1-3-16,0 4-4 0,-4 6 9 0,-3 3-1 16,1 5 3-16,-5 4 2 0,1 3-8 0,-2 1-3 15,1 4-3-15,0 2-1 0,-3 3-4 0,0 4 1 16,-3 3-4-16,1 5-5 0,-3 5 8 0,1 5-1 15,0 3 3-15,3 0 5 0,2 2-8 16,0-2-1-16,6-2-2 0,3-1-1 0,3 0 4 16,3-3 1-16,0-2 0 0,3-1-4 15,2-3 3-15,3-1-1 0,-1-5 2 0,4-2 5 16,-1-5-1-16,4-2 2 0,1-4 0 0,-1-3 1 16,1-4 3-16,1-2 1 0,0-3-3 0,-1-1-1 15,-3-1 1-15,-1-2 0 0,-1 3 1 0,-3-5 5 16,-2 1-7-16,1 3 1 0,-3-1-4 15,0 6-8-15,-3 3 7 0,-2 4-3 0,-1 4-2 16,-2 2-6-16,-1 1-6 0,2 1 0 0,-1 2 2 16,1 3 7-16,-1 2 3 0,2 5 2 0,0 3 0 15,0 1-3-15,0 3 4 0,-2-1 0 16,3 1 2-16,-1-2 0 0,1 1-2 0,2 0 0 16,0 1 0-16,3-1 4 0,-1-1-4 0,0-3 0 15,4-4 0-15,-4-5-7 0,4-3 10 0,-1-4 3 16,-1-4 2-16,2-4 5 0,3-5-7 0,0-3-1 15,2-4-1-15,1-2 0 0,-2-1 1 16,1-1 0-16,-1-3 0 0,0-1-5 0,-2 2 2 16,-1-3-1-16,2 6 1 0,-2 0 4 0,3 5-6 15,0-1 0-15,0 2-1 16,3 3 2-16,-4 5 2 0,-1 0 0 0,-1 2 0 0,1 3-4 16,-2 3 2-16,-3 2 0 0,0 1 1 0,-3 2 3 15,0 2-5-15,-2 4 0 0,1 1 0 16,0 5-1-16,-1-3 6 0,-3 5 1 0,-1 0 2 15,-3 1-1-15,0 1 3 0,-2 1 0 0,-3 2 0 16,0 1 5-16,-2-2-9 0,1 3-3 0,0-2-8 16,2-3-28-16,0 0-30 0,0-1-65 15,3 0-115-15,0-2-354 0,3 0-1011 0</inkml:trace>
  <inkml:trace contextRef="#ctx0" brushRef="#br0" timeOffset="284134.1133">4940 11567 1076 0,'-2'-7'334'0,"-1"-5"-23"0,1 2-56 0,-1 4-38 16,-1 0-39-16,2 5-44 0,-2 1-56 15,-2 1-39-15,-3 6-20 0,-1 4-12 0,-2 5 6 16,-6 4 4-16,1 6-2 0,0 1 14 0,-5 5 3 15,0 3 4-15,-3 3 4 0,-1 6-7 16,1 0-5-16,1 5-4 0,4 2-2 0,-2 2-6 16,5 1-5-16,1 1-4 0,7-1-3 0,4 1 1 15,3-4 1-15,5-6-1 0,6-6-1 16,3-9-1-16,5-5-1 0,5-7 2 0,1-4 3 16,6-6 0-16,4-6 5 0,3-6 3 0,2-5-1 15,4-6 6-15,0-4-4 0,1-4-1 0,-2-4 0 16,-2-3-3-16,-2-2 0 0,-3-2-4 15,-5 1 1-15,-7 0-1 0,0 4-1 0,-4 4-1 16,-6 2 1-16,-2 3 1 0,-4 3 1 0,-6 1 2 16,-1 2-3-16,-4 2 0 0,-3 2-2 0,0 3-1 15,-3 3 0-15,-1-1-4 0,-1 3-3 0,-2 1-1 16,-1 2-5-16,-2 3 4 0,1 2-1 16,-1 5 2-16,1 1 0 0,3 3-4 0,-2 1 3 15,5 3-2-15,0-1 2 0,1 0 0 16,3 0-1-16,5-1 0 0,2 0-2 0,2 1 1 15,5-2 1-15,2 3 4 0,2-1 2 0,0-2-2 0,5-1 0 16,-2-2-3-16,0-3 1 0,3-2-2 16,-3-2-3-16,1-3-2 0,-1 0-3 0,-1-3-2 15,-1 0-1-15,2-3 0 0,-3 0 2 0,3-7-5 16,-3 0 1-16,0-5-2 0,-2 0 1 16,-4-2 3-16,-2 0 0 0,0 2-1 0,-4-2-1 15,-2 2 4-15,0 1 4 0,-3 2 4 0,1 1 3 16,-4 1 1-16,0 0 0 0,1 0 1 0,1 1 1 15,1 2 1-15,4-2-1 0,-1 1-2 0,3 0-9 16,3 0-6-16,1 0-8 0,7-1-3 16,3-3 7-16,8 0 5 0,-1-3 6 0,3-4 6 15,4 1 1-15,-3-2 4 0,1-2 3 0,1-1 2 16,-4-4 1-16,0-2 0 0,-3 1-1 16,-2 0 0-16,-2-3 0 0,-3 0-1 0,-4 0 4 15,-1-1-4-15,-3 0 1 0,-4 3 3 0,-2 0 2 16,-1 2 7-16,-5-1 7 0,-3 4 3 0,1 3 4 15,1 0 1-15,-4 8 3 0,1 4 5 16,1 2-2-16,0 1-5 0,2 3-11 16,2 3-12-16,-3 3-9 0,-1 5-2 0,1 5 0 15,-1 7-2-15,-2 6 2 0,3 4 0 0,0 6-2 0,1-2 3 16,3 6 0-16,-3 4 0 0,3 6 0 0,-1 7 1 16,1 5-2-16,-4 6 3 0,3 5 1 15,-4 4 0-15,0 5 1 0,1 1 1 0,0 0 1 16,-1-2-3-16,-1-5-1 0,4-2-7 15,0-6-6-15,-1-1-10 0,2-5-21 0,-3-6-17 0,3-8-26 16,-1-5-35-16,2-9-35 0,-2-5-54 0,4-7-96 16,-3-7-130-16,5-12-178 0,1-5-538 15</inkml:trace>
  <inkml:trace contextRef="#ctx0" brushRef="#br0" timeOffset="285308.7947">5217 12179 1 0,'8'-25'12'0,"5"-10"390"0,4-6-65 0,2 4-40 16,5 5-51-16,-2 1-46 0,0 4-48 15,3 5-45-15,-1 5-35 0,-2 4-30 0,-1 7-21 16,-1 2-14-16,0 6-4 0,-2 1-1 16,-1 4-3-16,-3 6 1 0,-1 2 5 0,0 7 1 15,-4 2 7-15,-2 4 6 0,-5 3 6 0,-2 0 5 16,-3 2 6-16,-7 4 0 0,-1-1-2 0,-6 2-1 15,3-5-5-15,-6 0-3 0,1-7 0 16,-2-4 0-16,2-2-3 0,2-6 4 0,1-1 2 0,2-5 3 16,1-2 13-16,9-3 9 0,-2-1 13 15,5-4 2-15,1-1-18 0,1-3-21 0,6-3-25 16,5-6-13-16,6-4-2 0,8-5 4 0,8-2 3 16,5-5 2-16,6-2 5 0,4-3 0 15,-2 2 0-15,1 1 1 0,-2 1-4 0,-3 2 2 16,-7 0-1-16,-3 5 3 0,-9 2 2 0,-4 3 1 15,-2 2 6-15,-8 3 6 0,-1 4 16 0,-6 2 11 16,-2 2 8-16,-1 3 4 0,-2-1-14 16,-5 1-10-16,3 1-11 0,-5 3-10 0,0 0-5 15,-2 0 0-15,-1 0-4 0,-1 3-1 16,-1 0 2-16,3 2-2 0,-1-1 0 0,2 0 1 16,1 0-4-16,-2 2 0 0,3-3 0 0,5 0-1 15,-4 2 0-15,5-1 1 0,-5 2-1 0,4 1-1 16,1-2 3-16,-3 2-2 0,2 2-3 0,-1 0 4 15,0 1-6-15,2 0 7 0,0 0-1 16,-5 5-1-16,3 1 4 0,-4 2-2 0,1 1 1 0,-3 2 0 16,2 1 1-16,1 1-3 0,-1 3 0 15,-2-1 2-15,4 1-5 0,1 0 1 0,4-2 0 16,2-4 0-16,1-2 2 0,6-7 1 0,-2-2 2 16,2-4 1-16,1-1 5 0,1-3 2 0,4-2 4 15,0-4 4-15,2-1-3 0,1-6 1 16,1 2-1-16,2-5-1 0,-6-2 4 0,2 1-4 15,-5-2 1-15,-1 0 0 0,-2 4-1 0,-3 1 1 16,-1 0 0-16,-2 2-1 0,-1-1-7 16,-2 2 3-16,-2 2-2 0,0 0-1 0,1 1 7 15,1 2-8-15,-4 0 0 0,2 0 0 0,1 0-6 16,0 4 1-16,0-3-1 0,-1 3 0 0,3 0-1 16,-1 1 1-16,0-1 1 0,1 1 0 15,0 0 4-15,0-1-6 0,0 1 0 0,-1 0-2 16,1 0-2-16,0 0 4 0,0 0 0 0,0 0 0 15,0 0 2-15,0 0-2 0,0 0 3 16,0 0-1-16,0 0 1 0,0 0-2 0,0 1-2 0,0-2 2 16,0 1-5-16,0 0 5 0,0-2-1 0,0 2 0 15,0 0 0-15,0-1 1 0,-1 1 1 16,0 0-2-16,-1 0 6 0,2 0-7 0,-1-2 1 16,1 2 1-16,0 0-9 0,0 0 8 0,0 0-1 15,0 0 0-15,0 0 3 0,0 0-2 0,0 0 0 16,0 0-1-16,0 0 4 0,0 0-6 15,0 0 1-15,0 0 0 0,0 2-9 0,0-2 8 16,0 0 1-16,0 0-1 0,0-2 7 0,0 2-5 16,0 0 1-16,0 0 0 0,0 0-1 15,0 0 0-15,0 0-1 0,0 2 2 0,0-2-5 16,0 0 5-16,0 0 0 0,0 0-1 0,0-2 5 16,1 2-3-16,-1 0 1 0,0 0 0 0,0 0-4 15,0 0 2-15,0 0 0 0,0 0 0 16,0 0-2-16,0 0 2 0,0 0 2 0,0-1-3 15,0 1 7-15,2 0-4 0,-2 0 0 0,0 0 0 16,0 0-4-16,0 0 3 0,0 0-1 0,0 0 0 16,0 0 0-16,0 0 1 0,0 0 0 0,0 0-1 15,0 0 4-15,0 0-3 0,0 0-1 0,0 0 2 16,0 0-4-16,0 0 2 0,0-1-2 16,0 2 1-16,0-1-1 0,0 0 1 15,0 0 1-15,0 0-2 0,0 0 3 0,0 0-3 0,-2 1 0 16,2-1 0-16,0 2-7 0,0-2 4 0,0 0 0 15,0 0-2-15,0-2 7 0,0 2-2 16,0 0 0-16,0 0 0 0,0 2 1 0,0-1 0 16,0 1 0-16,0 0 3 0,0 0-4 0,-1 0 1 15,1 1 0-15,0-1-1 0,-3 0 0 0,2 2-6 16,1 1-15-16,-1-1-28 0,1 4-38 16,-1 2-57-16,-2 2-90 0,2 3-210 0,-1 0-465 15,1 3-489-15</inkml:trace>
  <inkml:trace contextRef="#ctx0" brushRef="#br0" timeOffset="298139.956">17304 10500 1 0,'-3'-1'0'0,"1"-2"0"15,-5-1 0-15,5 0 0 0,0 2 0 0,0-1 0 16,-2-1 164-16,3 3 16 0,1-2-24 0,-1 0-18 16,1 0-10-16,-1-1-9 0,1 1-2 15,0-1-12-15,0-1-5 0,1 1-6 0,-1-1-9 16,1 0-1-16,-1 0-4 0,1-1-2 0,1 3 1 15,1-1-1-15,-2 0-7 0,1 0-5 0,-1-1-8 16,0-1-6-16,4 1-1 0,-3 1-8 16,0-2-4-16,4 0-6 0,-2 0-7 0,5 0 0 15,-1 2-2-15,1-3 2 0,-1 3 2 0,-1-2-2 16,6 1 1-16,-5 2-2 0,1-2 2 0,2 0 1 16,-1 1 2-16,0-1-1 0,3 1-3 15,-2-2-2-15,3 1-3 0,-3 2 0 16,1-1-1-16,1 1-2 0,-2-1-2 0,3-2-4 15,-2 3-1-15,1 0-3 0,1 1 0 0,-3 0-2 0,0 0-6 16,-2 2-1-16,-2 0 1 0,0 1-2 16,2 0 2-16,-1 1-3 0,-2 0-3 0,0 0-2 15,2 2 1-15,-2-1 3 0,1 4-1 16,0-4 1-16,-1 1-1 0,2 0-1 0,-2 1-1 16,-2 2-1-16,3 2 3 0,-3-4-1 0,3 4 1 15,-2-1 1-15,-2 0 0 0,0 5 1 0,-1-3 3 16,0 3 2-16,2-2-1 0,-3 3 0 0,1-2 0 15,-1 3-1-15,-1 0 3 0,0-2-2 16,-1 3-1-16,0 1 2 0,-1-2-1 0,-1 0 4 16,0 3 2-16,1-2 0 0,-4 1-1 0,0 0 1 15,-4 2-1-15,0-2-1 0,0 2 2 16,-4-1-1-16,4-2 2 0,-1 0-2 0,1-2-1 16,-3-1 1-16,3 0 0 0,-1-3 0 15,1 1 0-15,-3-1 0 0,2 2-1 0,-2-2-1 0,3-1 3 16,-2 0-2-16,3-2 1 0,0-2-1 0,2 3-2 15,-3-3 1-15,2 1 3 0,-1-1 0 16,4-2 1-16,-2 2-2 0,-2-2-2 0,2 0-1 16,1 2 0-16,-1-1-1 0,-1 2 0 0,2-1-1 15,-2 0-1-15,0-2 1 0,1 2 1 0,0-1 0 16,0 2 0-16,3-2-2 0,-2-1-1 16,3 1-1-16,-4-3 1 0,6 3 1 0,-1-2-1 15,0 2 2-15,0-3-5 0,2 0 4 0,-2-1-2 16,2 1-3-16,0-1 2 0,2 0-2 0,-2 0 0 15,0 0 2-15,0 0 0 0,0 0 1 0,2 0 1 16,-1 0 0-16,0-1 0 0,1 1 10 0,0-1 2 16,7 1 3-16,-2 0 2 0,3-1-7 15,3 1-2-15,1-1-1 0,2-2-2 0,1 3-1 16,-1-1 1-16,2 1-2 0,2 0 2 0,1-1-1 16,2 2 1-16,2-1-2 0,1 1 3 15,2-1 0-15,1 0 4 0,0 0 4 0,1 0 0 16,-3 3 0-16,1-3-1 0,0 1-1 0,-3-1 0 15,2 0 1-15,-2 0-1 0,1-1-2 0,-4 1 2 16,0 0-1-16,-1-3-2 0,-4 2 1 16,0 0-1-16,-1-1-2 0,-3 0 4 0,-3 1-1 15,1 0-1-15,-7 0 3 0,2 1-3 0,-4-2 1 16,-1 4 3-16,-1-2-2 0,0 0 1 0,0 0 3 16,-1 1-4-16,1-1 4 0,-1 0 0 15,1 0 1-15,0 0 2 0,0 0 1 0,0 0-2 0,0 0-2 16,0 0 2-16,0 0-3 0,-1 0 1 15,2 0 3-15,-1 0-3 0,0-1 3 0,0 1 2 16,0 0-3-16,0 0-3 0,0-2-8 0,0 2-14 16,1 0-26-16,1 2-21 0,7 1-70 15,9 8-210-15,5 5-972 0</inkml:trace>
  <inkml:trace contextRef="#ctx0" brushRef="#br0" timeOffset="303544.658">22791 3606 1 0,'6'-11'0'16,"-2"-6"0"-16,5-5 333 0,0 4-47 0,0 1 27 15,0 2-19-15,-3 0-48 0,1 2-22 0,0 2-36 16,-3 3-19-16,3-1-22 0,-4 5-17 15,-1 1-25-15,2 0-36 0,-3 3-32 0,-1 0-27 16,0 1-23-16,0 1-3 0,3 1 0 0,-1 5 9 16,6 2 8-16,0 6 1 0,0 3 4 0,-4 7-1 15,2 4 8-15,-4 5-3 0,-1 6-1 16,-3 6 4-16,-4 5-3 0,2 2 2 0,-5-1-1 16,0-1-1-16,0-2-3 0,4-3-1 0,-1-4 0 15,2-6-1-15,-2-3 1 0,4-3-1 16,-3-3 0-16,2-5-2 0,1 0 0 0,-3-5 0 15,3-4 2-15,2 1 5 0,-2-1 5 0,0-1 6 16,-3-2 1-16,3-3-1 0,2-1-1 0,-1-4-6 16,1 0-4-16,0-3-6 0,0 0-8 0,0 0-7 15,0-2-11-15,1 0-13 0,-1 0-42 16,0-3-69-16,2-2-76 0,1-2-122 0,0-5-206 0,-2-2-217 16,-1-1 153-16</inkml:trace>
  <inkml:trace contextRef="#ctx0" brushRef="#br0" timeOffset="303994.9846">22950 3209 291 0,'2'-10'409'0,"-2"-2"35"0,2 0-173 0,1 7-57 15,-3 1-51-15,0 4-68 0,-3 3-99 0,2-1-54 16,0 4 3-16,-3 4 21 0,-7 8 62 0,-5 9 17 15,-4 8-1-15,-4 5-10 0,-5 6-17 16,-2 2-5-16,-1 5-2 0,-4 4 8 0,1 1 5 0,-4 4 0 16,1-5-6-16,6-7-7 0,5-9-3 15,7-11-2-15,7-9-1 0,4-6 1 16,4-4-4-16,-1-3-3 0,3-1-1 0,2-4 1 0,2 1 3 16,2-2 21-16,5 3 34 0,1-3 38 15,5 0 26-15,14-2 3 0,6-3-19 0,13-4-29 16,5-1-26-16,1 0-14 0,7-2-7 0,1 2-6 15,-1-1-2-15,-3-1-2 0,-3 1-8 0,-5-1 0 16,-2 3 0-16,-8 0 1 0,-3 2 3 16,-10-1 6-16,-1 0 5 0,-5 2 5 0,-6-2 5 15,-2 2 0-15,-4-1 5 0,0 0 4 0,-5 1-2 16,2-1 1-16,-4-1-9 0,0 3-7 16,0-2-4-16,-1 1-3 0,0 1-3 0,0-2-4 15,-1-1-2-15,0 0-5 0,0 2-1 0,0 2 0 16,-2-1-2-16,3 3-2 0,-1-1-1 15,1 1-9-15,-1 0-14 0,1 1-26 0,0-1-52 16,-1 0-35-16,-2 7-62 0,-3 0-103 0,-5 6-145 16,-3 5-504-16,-3-2-169 0</inkml:trace>
  <inkml:trace contextRef="#ctx0" brushRef="#br0" timeOffset="304643.9815">19761 3391 1 0,'-2'0'0'0,"0"-3"0"16,-2 2 0-16,3 1 0 0,2 1 0 0,-1 0 0 16,4 1 0-16,-2-1 0 0,3 0 0 15,5-1 0-15,5-1 0 0</inkml:trace>
  <inkml:trace contextRef="#ctx0" brushRef="#br0" timeOffset="304869.5911">21714 2800 1 0,'-9'-1'0'0,"-4"0"0"15,-2 1 0-15,-1 1 0 16,6 3 0-16</inkml:trace>
  <inkml:trace contextRef="#ctx0" brushRef="#br0" timeOffset="305755.7356">19869 4150 472 0,'-2'-11'325'0,"0"-5"20"0,4-5-108 0,3 1-91 15,6 2-22-15,2-4-36 0,10-1-9 16,2 0-14-16,0 1-17 0,3 4-5 0,3 2-13 16,1 5-14-16,0 3-8 0,1 7-14 0,-4 2-5 15,0 7-5-15,-4 3-3 0,-4 4 1 0,0 2 4 16,-6 6 5-16,-2 3 2 0,-2 7 8 15,-8 2 3-15,-3 7 9 0,-3 4 4 0,-7 4-1 16,-4 2 3-16,-1-2-3 0,-6 0 4 0,0-4 5 16,-3-4 2-16,0-5 11 0,-3-7 5 0,1-5 7 15,0-2 1-15,2-3-1 0,7-5-6 16,1-1-14-16,6-6-12 0,2 1-13 0,3-1-13 16,4-5-5-16,1 2-1 0,4 2 4 0,-1-3 15 15,6 2 21-15,7 0 21 0,7-1 18 0,8-2 5 16,6-6-6-16,8-2-13 15,2-3-12-15,3-2-12 0,1 0-3 0,-2 0-4 16,-2-2 0-16,-7 1 3 0,-5-1-1 0,-3 3 1 0,-3-3 0 16,-5 4-4-16,-5 3 5 0,-6-1 4 15,-4 1 9-15,-2 3 8 0,-3-1 1 0,-2-1-1 16,-1 2-6-16,0-3-6 0,1 4-5 0,-2-3-4 16,0 3-2-16,-2-1-5 0,2 0-4 15,-1 0-3-15,0 0-4 0,0 1-1 0,1 0-2 0,-2-1-1 16,0 1-2-16,-2-3 2 0,2 2-2 0,1-2 0 15,0 2-2-15,0 1-5 0,1-1-12 16,-2 2-23-16,4 0-40 0,-2-1-62 0,1 0-125 16,0-2-189-16,6 1-495 0,3-3-435 0</inkml:trace>
  <inkml:trace contextRef="#ctx0" brushRef="#br0" timeOffset="307693.0547">19772 3801 1 0,'-8'-2'0'0,"-1"-1"0"16,-3-2 0-16,4 2 221 0,-2-1 83 0,4 1-54 0,-3 1-48 15,4-1-34-15,0 2-23 0,1 0-16 0,-1 0-10 16,4 0-1-16,1 2-5 0,-1-2-11 0,2 0-20 15,-1 1-21-15,0-2-16 0,0 2-13 16,1 0-7-16,-1-1 0 0,1 1 1 0,1-1 0 16,1 0-4-16,2-3-8 0,3-1-7 0,4-2-4 15,7-2-3-15,1-3 2 0,3 0 0 0,6-2-1 16,2 0 2-16,8 0 0 16,-2 0 0-16,4-1-1 0,5 0 2 0,3 0-1 0,7-1 3 15,4 0 1-15,3-4-3 0,6 2 1 0,0-1-2 16,0-1 0-16,2 2 0 0,-4-2 0 0,0 2-3 15,3 1 0-15,-4-3 1 0,1 0 0 16,2 1 5-16,1-1-2 0,1 2 0 0,-1-2-1 16,-2-2-3-16,1 1 2 0,0 0 0 0,-1 0-1 15,1 0 0-15,3 3-2 0,3-3 1 16,4 0-1-16,4 2-1 0,4-2 2 0,4 0 0 16,1 1 2-16,-4 1 0 0,3 0-1 0,0-1-1 15,1 2 0-15,3-2 3 0,-2 1 0 0,-6-3 2 16,0 2 2-16,-10 0-3 0,1 1 4 15,-7 1-4-15,-7 4-2 0,-4 0 2 0,-3 2-2 0,-9 2 1 16,-5 2 0-16,-8 0-1 0,-1-1 2 16,-8 2 1-16,-3 1 1 0,-5-2 2 0,-2 4 3 15,-6-1 6-15,-6 3 5 0,2-1 2 0,-4 2-3 16,-1 1-4-16,-1 0-7 0,0 0-6 0,0 1-4 16,-1-1-5-16,1 0-6 0,0 0-8 0,0 0-12 15,0 2-13-15,0-2-13 0,0 0 10 16,1 2 14-16,-1 2 16 0,2-1 19 15,4 4-3-15,-3-1 1 0,2 1-1 0,0 0 0 0,1 0 1 16,-1 1 0-16,4 0 1 0,-1 1-1 16,0 2 1-16,-2 1 0 0,3 2 0 0,0 3 0 15,-1 3-1-15,2 2 0 0,-1 2 0 0,-3 4 0 16,2-2-1-16,3 3 2 0,-3 2 1 16,0-1-2-16,-3 3 2 0,3 2-1 0,-5 2 0 15,3 2 1-15,-4 3-1 0,-1-1-1 0,-1 2-1 16,0 5 2-16,-1-1 1 0,-1 3 6 0,1 1-1 15,0 2-3-15,2-1-1 0,1-2-1 16,2-2 2-16,3-4 3 0,1-5 2 0,0 1-4 16,-3-2 0-16,4 0-2 0,2 2-2 0,-3 1 6 15,1-3 3-15,1 3 4 0,0-4-1 16,-1-2 0-16,-2-1-3 0,3-3-1 0,-2 0 6 16,-2-1-5-16,-2-2 0 0,-2-2 0 0,3-6-5 15,-3-2 5-15,-2-2 0 0,0-3 0 0,-1-2 1 16,1-1-3-16,-1-2 0 0,-2-3 2 15,1 0 3-15,2-3-1 0,-1-1 2 0,1 0 6 16,0-1 4-16,0 0 12 0,0 0 11 0,0 0 5 16,0-1 6-16,0 0-2 0,0 1-4 0,0 0 0 15,-1 0-3-15,1 0-6 0,0 0-4 0,0 0-6 16,-1 0-17-16,-7 0-5 0,-2 0-7 0,-5 0-8 16,-9 1 6-16,2 1-2 0,-9 2 1 15,-1 2 0-15,-6 0 0 0,1 3-1 0,-6 2 0 16,-2 0 1-16,-4-1-4 0,-4 1 4 0,-5 2 0 15,-3-1 0-15,-2 4 2 0,-6-1-2 16,-4 2-1-16,-7 3 0 0,-1 0 0 0,-10 0 0 16,-2 1 0-16,-8 4 0 0,-9 0-1 0,-1 4-2 15,-4 1 2-15,-5 0 2 0,-3 2-2 0,-3 2 3 16,-3 0-1-16,-1 1 2 0,6 2 1 0,0 1 0 16,-1 1 0-16,0-2-2 0,3 0-1 0,7 1 1 15,1 0 0-15,9-2-1 0,12-5 1 16,7-6-1-16,7-4 0 0,9-2 0 0,4-5 2 15,9 1-1-15,4-3 0 0,6-1 0 16,7-5-1-16,4 0 3 0,10-1 2 0,2-1 2 16,7-3 1-16,6 0 2 0,-3-1 0 0,5-1 4 15,3 0 4-15,-2 0 1 0,3-2 2 0,-3-2-2 16,1 1-4-16,3-1 0 0,-3-2-6 0,1-1-2 16,0 1 0-16,2-2-1 0,-1 0-1 0,1 1-1 15,-2-2-2-15,2 0 0 0,-3 1 2 16,2-4-1-16,-1 1-1 0,-1-6 1 0,1-1-2 15,-5-1 1-15,1-1 1 0,-2-2-3 0,-1 1 2 16,-1-4 0-16,-2 0-3 0,1-1 1 16,-3-3 1-16,-1-2-1 0,0-6 1 0,1 1 0 15,-2-1-2-15,-1-4 0 0,-2-2-1 0,3-3 1 16,-1-2 0-16,1 1 2 0,3-2-2 16,-2 0 0-16,2-4 1 0,-2-5 0 0,-2 0 1 15,0-1 2-15,2 2-4 0,-1 1 0 0,4 3 3 16,-3 1-2-16,2 1 2 0,2 4-1 0,-3 3-7 15,3 3 6-15,0 6-2 0,3 2 2 0,1 2 7 16,-2 1-5-16,1 0-1 0,2 2 1 16,-3 2-6-16,3 2 4 0,-1 2-1 0,4 1-3 15,-1 3 0-15,3 5-2 0,0 1 1 0,3 5 4 16,-2 1 2-16,3 4-1 0,-1 2-2 0,2 0-4 16,0 1-6-16,0 0-2 0,0 0-5 0,2 0-3 15,-2 0-6-15,1 1 6 0,3 0 4 16,2 1 8-16,2 0 9 0,2 1 0 0,2-2 0 15,2 0 0-15,-1-1-6 0,5-1 4 0,2-4 0 16,2 0 1-16,4-3 5 0,6-1-4 0,2-1 1 16,5-1 1-16,5-3-1 0,3-2 0 15,9 0 1-15,5-4-2 0,5-1-2 0,9-2 2 16,4 2 1-16,5-3-2 0,4 3-1 0,8-2 2 16,5 3-1-16,4 2 2 0,-1-1-1 15,0 2 0-15,-4 1-3 0,-1 3-3 0,-7 0 1 16,-2 3-1-16,-6-1 6 0,-2 4 0 0,-5 0 2 15,-9 1-4-15,-7 1 1 0,-12 2 0 0,-6 0 1 16,-8 2 1-16,-11-1-2 0,-5 2 1 0,-8-1-4 16,-4 1 4-16,-6 1 0 0,-1 0 1 15,-1-1 4-15,0 0-8 0,0 0-7 0,-1 1-14 16,-1 0-11-16,0 3-1 0,-5 2-10 0,-4 2-15 16,0 2-39-16,-3 5-56 0,0 1-53 0,-1 2-73 15,1 5-162-15,-3 1-358 0,-1 6-302 0</inkml:trace>
  <inkml:trace contextRef="#ctx0" brushRef="#br0" timeOffset="311097.2492">23548 1581 1 0,'-6'-1'0'0,"1"-6"0"15,-1-2 312-15,2 1 1 0,-1 1-50 0,3-2-49 16,1 1-30-16,0-3-19 0,2 2-24 0,1-5-5 16,4 2-25-16,0-4-27 0,9 1-21 15,-1-4-31-15,7 2-8 0,0-1 9 0,5 2-1 16,-3 2-6-16,4 2-6 0,-4 3-11 0,-1 3-7 16,-2 4-6-16,-2 4-7 0,-6 4 0 15,0 3 0-15,4 1-2 0,-6 1 0 0,-4 4-1 16,0 2 2-16,-5 5 12 0,-2 3 13 0,-7 4 8 15,-3 3 10-15,-2 4-4 0,-5 0 0 16,-3-1 3-16,0-2-6 0,-1-1 0 0,-3-7-7 0,9-3-4 16,-2-4-9-16,5-4-6 0,2-2-6 15,3 0-9-15,3-5 3 0,4-1 2 0,2 0 5 16,4-1 10-16,0 1 2 0,9-1 5 0,0-1 1 16,9 0 1-16,5-1-5 0,2 1-5 0,1 0 1 15,0 2-8-15,-3 2 5 0,1 0 0 16,-5 3-2-16,2-1 4 0,-4 1-7 0,-3 3 1 15,-3 2 0-15,1-1-1 0,-7-1 3 0,-3 1-1 16,-3-2 4-16,-3-1 1 0,-1 1 5 0,-1 2 10 16,0-4 7-16,-6 1 15 0,2 0 6 15,-5 0 10-15,0 0 7 0,-6 0-2 0,2-3-1 16,-5-3-11-16,-1 3-6 0,-2-4-7 0,2-2 1 16,-1-1-4-16,2-2-8 0,2-2 2 0,2 1-14 15,0 1-4-15,2 0-8 0,-1 0-19 16,-2-1-16-16,2 1-30 0,-1-1-39 0,6-1-48 15,4 0-93-15,0 1-192 0,3-2-404 0,3-3-166 16</inkml:trace>
  <inkml:trace contextRef="#ctx0" brushRef="#br0" timeOffset="311361.2081">24211 1753 753 0,'1'-2'283'16,"0"-1"11"-16,4 0-47 0,-3 2-54 0,2-2-14 16,4-3-17-16,3-1-39 0,7-1-32 0,1-2-12 15,4 1-19-15,4-3-19 0,5 3-7 16,2-4-9-16,6 0-8 0,1-1 0 0,2 1-10 16,2-1 1-16,-2 4 2 0,4-4-3 15,-4 3 4-15,-3-2-4 0,-4 3-3 16,-1-1-10-16,-5 2-20 0,-6-1-35 0,-2-3-62 0,-4 2-91 15,-5-2-140-15,-6 0-231 0,-4 0-221 0,-7 0 330 16</inkml:trace>
  <inkml:trace contextRef="#ctx0" brushRef="#br0" timeOffset="311549.7907">24575 1309 1 0,'-9'-7'0'0,"-4"-1"198"0,-1-3 283 0,8 2-78 15,1 4-80-15,4 1-57 0,1 3-44 0,0 1-55 16,0 3-65-16,0-3-56 0,0 1-60 15,0-1-55-15,0 2 2 0,0 2 12 0,0 5 25 16,1 5 43-16,4 4 7 0,-1 4-8 0,2 5 1 16,1 1 10-16,6 4-9 0,-3 1 24 0,1 1 2 15,2 7 5-15,-1 3 6 0,3 3-19 16,-4 6-19-16,-2 2-51 0,-4 6-68 16,1-1-129-16,-5 4-173 0,-5 1-275 0,-1-4-86 0,-3 0 721 15</inkml:trace>
  <inkml:trace contextRef="#ctx0" brushRef="#br0" timeOffset="311742.3443">24489 2352 1 0,'-9'3'0'0,"-5"-2"0"0,1 1 321 0,3-1 102 16,2 0-50-16,-1-1-30 0,6 0-41 15,-1 0-43-15,2 0-49 0,2 0-46 16,0-1-46-16,2 1-30 0,-2 0-18 0,2 0-10 16,-1 0-6-16,0-1-11 0,0 1-6 0,6-3 1 15,5-2-10-15,6-1-3 0,7-6-6 0,6 0-13 16,4-2-2-16,1 1 0 0,8-2-4 15,1-3-5-15,5 2-5 0,1-3-16 0,2-3-44 16,5-4-83-16,0-2-185 0,-2-5-540 0,-3-1-631 16</inkml:trace>
  <inkml:trace contextRef="#ctx0" brushRef="#br0" timeOffset="312091.1134">25468 1210 1218 0,'-6'-12'316'0,"3"-5"28"0,-3-5-66 16,4 7-50-16,1 1-35 0,0 4-30 16,0-1-30-16,1 5-22 0,0 3-26 0,0 3-40 15,0 0-24-15,0 0-37 0,0 1-31 16,0 0-16-16,1 3 3 0,1 3 16 0,2 6 26 16,1 5 21-16,0 2 2 0,0 10 0 0,0 2 3 15,1 4-3-15,-3 4 5 0,3 2 6 16,-4 2-1-16,-1-1 8 0,-1 2-5 15,0-2-3-15,-1 1-2 0,1 0-7 0,1-5 2 0,-1-4 1 16,2 1-1-16,1-4 0 0,0 0 0 0,0-1-2 16,1-4-1-16,-1-3 2 0,0 1-3 0,2-3 0 15,-2-2-1-15,0-1 0 0,2-1 1 0,-3-3 0 16,1-3 0-16,0-3 0 0,-1 0 1 0,0-4-1 16,-1 0 2-16,-1 1 2 0,2-4-2 15,-2-2 0-15,0 0-4 0,0 0-6 0,0 0-13 16,0 0-41-16,0 0-72 0,0-2-210 0,2 4-691 15,1-2-543-15</inkml:trace>
  <inkml:trace contextRef="#ctx0" brushRef="#br0" timeOffset="316272.2377">26479 587 1 0,'1'-4'0'0,"0"0"0"16,2-1 0-16,0 0 0 0,-1-2 0 15,2 0 0-15,-1-1 0 0,0 2 143 0,0-1 71 16,1 1-3-16,-2-1-18 0,0 1-28 0,-2 1-31 15,0-1-35-15,0-1-11 0,0 0 1 16,-2 1-6-16,0 0-3 0,1-1-13 0,-5 1-11 16,3-1-8-16,-2-1-11 0,1 2-7 0,-2 1-5 15,0-1-3-15,-3-3-1 0,-2 4-1 0,1-1-10 16,-2-1-4-16,-2 1 0 0,-2 1-4 0,1-1 10 16,0 0 8-16,-1-1 3 0,2 2 1 15,-1-3-2-15,1 3-8 0,2-2-3 0,-1 1 4 16,1 1-8-16,1-1-3 0,1-1 3 0,-3 1-3 15,2 0 7-15,-1-1 0 0,1 0-3 16,-3 1-1-16,3 1-5 0,-2-2 5 0,-2 2-4 16,3 1 4-16,-2 1-6 0,-1-1-5 15,2 2 5-15,-2-1-9 0,1 1 8 0,-2 2 1 16,0 0-3-16,-1 2 4 0,2 1-8 0,-4 0 6 16,0 2 5-16,-1-1 1 0,0 2 1 0,-3 2-12 15,3 0-1-15,-3-1-3 0,2 3 10 0,-1 0 4 16,0 1-4-16,-1-1 5 0,1 2-7 15,0-2 2-15,-3 3 5 0,-1 0 1 0,-1 0-3 16,-1 0 3-16,1 2-6 0,0-4-2 0,-1 4 5 16,3-1-2-16,0-2 6 0,2-2 0 15,6 2-8-15,-1-3 2 0,2 0 0 0,4 0-2 16,-1-2 4-16,0 1-4 0,3 0-3 0,0 1 0 16,-1-1 0-16,4 0 5 0,-2 3 1 0,-1-2 1 15,0 2 3-15,2 1 1 0,-2 0 1 0,1 0 0 16,-1 0-3-16,-1 2-3 0,1 0-1 0,0 1-1 15,-1 1 4-15,-1 0 4 0,1 0-3 16,-2 1 2-16,0 2-2 0,3-2-7 0,-1 2 5 16,4 0 2-16,-1 2-10 0,-7 12 1 0,7-2-5 15,3-4-2-15,1-8 12 0,1 3 3 0,-1 0 3 16,2 1 2-16,-1 0-2 0,1 2 0 16,-2 0-4-16,1 3-4 0,0-3 7 0,0 2 2 15,-1-1-5-15,1 1 2 0,2 0-3 16,-1 0 2-16,2-1 6 0,-1-3 1 0,1 0-3 15,0-1-3-15,1 0-1 0,1 0-3 0,-1-1 1 16,2 0 0-16,0-2 1 0,1-2 0 0,1 4-1 16,0-2 3-16,1 1 5 0,-1 2 0 0,3-3 0 15,-1 1-3-15,-2 1-4 0,5-2 0 16,-1 2 4-16,0-3 0 0,0 1-5 0,1-1 1 16,1-2-3-16,0 2 2 0,1-2 4 0,1 2 3 15,3-3-2-15,-5-1 0 0,1 1-2 0,2 0 1 16,-2-3 4-16,2 2 6 0,5-1 4 0,1 0 2 15,1-3-2-15,-3 1-5 0,3 0-2 16,-1-1-1-16,1 0 1 0,0-3 5 0,3 0 2 16,0 0-5-16,0 0 6 0,0-2-3 0,3 1 0 15,3-3 1-15,0-3 2 0,0 1-1 0,0-2 2 16,-1 1-1-16,0-3-6 0,0-1-2 0,1 1 0 16,0-2 0-16,3 0-2 0,1 0 3 15,0-2-4-15,1 0-5 0,-3 1 0 0,1 1-5 16,-2-2 0-16,1 2 2 0,-2-1 2 0,0 1 4 15,1-4 1-15,3 0 3 0,-1-2-3 16,1 0 0-16,1-3-1 0,1 0 1 0,-1-1 3 16,1-2-1-16,-1-2 1 0,0-2 1 0,2-2-1 15,-1-1 5-15,3-2-2 0,2-3 0 16,0-2-6-16,1-1-5 0,1-5 0 0,0 3-5 16,-2-3 7-16,0 2 0 0,-5 1 2 0,-5-2-1 15,-2 0 3-15,-2-2 1 0,-5-4 0 0,-1 1-1 16,-4 1 0-16,-2-1 0 0,-2 2 0 0,-2 0 2 15,-4 0-2-15,0 0-5 0,-4 1 1 16,-1 20 3-16,-1-5 0 0,-1-1 2 0,1-3-3 0,-1 1-6 16,0-5-6-16,0 0 3 0,-1-4 6 15,1 1-3-15,0 0 1 0,-1 2-10 0,1 0-3 16,-2 2 2-16,0 3 4 0,-1 1 5 16,0 1-4-16,-1 3 3 0,-4 2-5 0,0 0 1 15,-2 1 1-15,-2 4-2 0,-1-2 8 16,-2-1-11-16,-2 3 2 0,-2-1 2 0,-4 0-6 0,0 1 8 15,-2 0-2-15,-1 0 5 0,2 1-7 0,0 0 2 16,1 3 4-16,-1-2-9 0,5 3 13 16,19 10 27-16,0 0 2 0,-30-19-2 0,30 19-5 15,0 0-27-15,-33-20-4 0,33 20 5 0,-24-16-6 16,24 16-4-16,-25-15 2 0,25 15-5 16,-25-17 5-16,25 17-2 0,-27-13-10 0,27 13-8 15,-27-14 7-15,27 14 7 0,-30-12 2 0,30 12 2 16,-29-6-8-16,29 6-14 0,-26-1 3 0,26 1-6 15,-27 3 0-15,27-3 3 0,-25 7-22 16,25-7 3-16,-25 9-28 0,5 6-48 0,0-3-16 16,4 3-32-16,2-1-13 0,0 1-12 0,2 0-74 15,2-1-110-15,2 0-159 0,-3-2-171 16,3 3 554-16</inkml:trace>
  <inkml:trace contextRef="#ctx0" brushRef="#br0" timeOffset="336837.1079">5706 12105 214 0,'0'-1'438'15,"0"-4"-70"-15,-1 3-66 0,1-1-36 0,0 2-37 16,0-1-27-16,0 1-30 0,0 0-31 0,0 0-36 16,0 2-35-16,0-1-27 0,0 1-21 0,0 0-10 15,0-1-7-15,-1 0-5 0,1 3 0 0,1-1-2 16,-1 1 4-16,1 6 1 0,-1-1 1 16,1 4 0-16,3 0 1 0,2 4 1 0,-4 1 1 0,2 0 1 15,0 1-3-15,3-1 4 0,-3-1-1 16,5 0 1-16,0-2 4 0,1-3-3 15,2-3 1-15,-2-1 0 0,4-5 5 0,2 1 1 16,5-6 0-16,1-2-9 0,7-6-20 0,3-8-23 16,6-4-32-16,-1-4-33 0,0-5-25 0,0-4-19 15,-4-1-7-15,-2-6 9 0,-2-1 26 16,-1 0 35-16,-7-2 38 0,-4 1 31 0,-2-1 16 0,-5-1 10 16,-1 5 3-16,0 1 8 0,-6 3 17 15,1 6 22-15,-3 2 31 0,-1 4 27 0,0 3 16 16,-1 4 7-16,-2 2-10 0,1 3-15 0,-3 0-18 15,0 5-14-15,2-2-6 0,-2 4-12 16,3 3-6-16,0 1-12 0,-1 1-13 0,1 2-15 16,1 2-15-16,0 1-8 0,0 3-4 0,-1 6 1 15,-4 4 7-15,1 4-4 0,-2 3 3 0,-1 3-2 16,1 7 1-16,-1 2 1 0,0 5 1 0,0 3 1 16,1 1-2-16,1 3 2 0,-2 2 2 15,4 4 2-15,-3 0 1 0,4-1-4 0,1 0-1 16,2-5-2-16,4-4-2 0,1-6 1 0,2-3 1 15,2-5 1-15,4-4-1 0,-1-2 2 16,2-3-2-16,-1-3 2 0,3-3 2 0,-3-2-1 16,6-4 1-16,-5 1 2 0,4-7 2 0,1-1 0 15,0-4 4-15,1-6 2 0,-2-1-4 0,6-3 3 16,-2-4-5-16,0-1-3 0,-1-2 1 0,0-4-2 16,-4-1 1-16,1-3-2 0,-7-3 1 0,-2 1-1 15,-5 0 1-15,-2-2-1 0,-2 0-2 16,-3 1 3-16,-5 1-5 0,0 1-1 15,-2 5 2-15,-5 1-5 0,3 4 1 0,-4 3 0 0,1 5 0 16,-3-1 0-16,1 4 1 0,0 1 1 16,0 2-3-16,-3 2 0 0,7 3-2 0,-5 1-3 15,7 3 2-15,-3 3-4 0,1 1-2 0,1 2-1 16,2 2-2-16,2 8 3 0,4-2 4 0,0 3 1 16,2-1 0-16,4 0 1 0,3 1 0 0,1-3 0 15,5-1 4-15,3 0-5 0,3-4 3 16,2-4 2-16,6-3-4 0,4-3 9 0,2-3-2 15,3-3 0-15,4-4 0 0,-1-2 0 0,-3-3-1 16,-1-3 0-16,2 1 2 0,-4-1-4 16,0 1 2-16,-6-3 1 0,1 2-2 0,-5 1 5 15,-5-1-2-15,-1 3 0 0,-5 0 1 0,0 3-3 16,-6 1 2-16,1 3 1 0,-4 0 2 16,0 3-3-16,-1-1 1 0,0 0 0 0,-1 2-3 15,1-1 7-15,-1 2-7 0,1 2-4 0,0-2 0 16,-1 0-10-16,1 1 5 0,0 2 0 0,-2 0 1 15,-1 3 3-15,2 1 1 0,0 1 2 0,1 0-1 16,-3 1 4-16,2 1-3 0,-1 1 0 0,0 0 0 16,2-1-5-16,0 1 2 0,2-2 1 15,1 0-1-15,0 2 5 0,2-4-2 0,0 4 1 16,2-4-2-16,-2 0 5 0,4 1-3 0,1-2-1 16,-1-1 2-16,2 0-5 0,-1-1 5 0,3 1-2 15,3-2 0-15,-4-2 3 0,6 1-1 16,-6-2 3-16,5-3-1 0,-4 1 4 0,-2-3-4 15,0 2 0-15,0-2 2 0,0 0-7 0,1-2 6 16,-2-4 1-16,4 0 0 0,-4-2 5 0,-1 0-4 16,-1-4 0-16,-1-2 0 15,2-2 1-15,0-3-3 0,2-1-1 0,-2-2 2 0,1-3-6 16,-1-4 5-16,0-1 0 0,-1-4-5 0,1 1 3 16,4-2-1-16,-6-3 1 0,5 1-1 15,-4 0-1-15,1 0-1 0,-1-1 0 0,-1 1 2 16,-3 8-4-16,-3-2 3 0,0 6 1 0,-1 2 0 15,-1 5 4-15,0 1-5 0,-2 5 0 0,-4 0-1 16,5 2-2-16,-4 1 3 0,3 3-2 0,-4 3 2 16,4 0-2-16,-2 2 1 0,0 1 1 0,2 1-2 15,-1-1 5-15,1 3-3 0,2 1-1 16,-1 1 0-16,1-1-6 0,-2 2-2 0,1 2-4 16,0 2 1-16,-4 4 0 0,2 2 5 0,-1 1 3 15,0 6-2-15,2 0 5 0,-3 5-1 16,3 2 1-16,-2 4 2 0,2 2-6 0,0 2 2 15,-3 4 1-15,4 5-1 0,0 0 4 0,-2 3 0 16,3-2-2-16,0 0-1 0,0 0 3 0,1-1-2 16,0 1-2-16,1 0 3 0,4-1-6 15,-1-2 2-15,3-5 1 0,3-3-1 0,0-2 2 16,2-3 2-16,2-5 0 0,3-5-2 0,-1-1 2 16,3-3 0-16,0-4-2 0,4-2 5 0,0-4-5 15,0-4 3-15,3-2 1 0,-1-3-1 16,2-5 4-16,-2-2-2 0,3-1 0 0,-6-3-1 15,0-3-2-15,2-2 1 0,-9-2-2 0,3 0 4 16,-4-3-3-16,0-1 3 0,-7 2 2 16,0-2-2-16,1 5 5 0,-6 3-5 0,-1 2-3 0,-1 3 2 15,0 3-2-15,0 2 1 0,-1 3-3 0,0 1 3 16,0 5-5-16,0 1 3 0,1 0-1 16,-4 0-7-16,4 1 5 0,-2 3-5 0,1 3 0 15,0 5 7-15,-2 3-4 0,-1 1 3 0,1 2-1 16,1 3 1-16,-2-1-1 0,2 2 1 15,2 1 2-15,1 1-3 0,3 0 4 0,0-2-2 16,3-3 0-16,3-1 0 0,1-5-2 0,-1-5 1 16,3-3 0-16,-1-4 3 0,5-5 2 15,-3-2 0-15,6-6 2 0,1-4-2 0,4 0 1 16,-2-7 1-16,0-1-1 0,0-3 4 0,-1-4-4 16,0-5 1-16,-1-5-3 0,2-2-1 0,1-4 2 15,0-3-2-15,-2-6 2 0,3-5-3 0,-4-3 5 16,0-1-5-16,-8 4 0 0,-3 5 3 15,-2 6-8-15,-5 4 5 0,-3 7 2 0,0 6-2 16,-2 8 3-16,-4 6 0 0,1 3-1 0,-1 7 0 16,2 3-1-16,-2 5-8 0,2 3-2 0,-5 5 2 15,-1 9-3-15,-3 4 3 0,-3 8 3 0,-2 5-3 16,5 4 6-16,1 3 1 0,2 6 0 16,1 4 0-16,2 2-1 0,5 1 0 0,2 0-1 15,7-4 1-15,4-4-6 0,3-6 6 0,7-5-1 16,3-6 0-16,1 1 5 0,3-2-3 0,3 0 0 15,1-1 1-15,0 0-3 0,5 1 1 16,-2 1-1-16,0 1 1 0,-5 1-1 0,-7 1 0 16,0 2 1-16,-4 5-2 0,-2 3 2 0,-5 1 1 15,-5 5 0-15,-6 6 0 0,-6 5 0 16,-5 2-1-16,-4-1-1 0,-6 0 2 0,-7-6 0 16,1 0-2-16,-5-3 2 0,-5-6-4 15,2-4 0-15,-2-10 3 0,4-5 1 0,-2-7 1 0,-1-4 5 16,3-6-4-16,2-5 2 0,0-7 1 15,5-9 3-15,0-4-2 0,4-7 1 0,6-7-5 16,1-7-4-16,6-8 3 0,4-5-2 0,10-6 2 16,7-2-2-16,7-5-3 0,8-6 1 15,7 3-2-15,6-1 4 0,6 7-1 0,3 5 2 16,3 5-2-16,-2 8 2 0,2 5-2 0,-3 5-2 16,-4 6 4-16,-5 5-5 0,-6 6 1 0,2 2-7 15,-5 5-11-15,-1 0-20 0,-1 5-35 0,-1 3-44 16,0 1-56-16,-3 3-71 0,3-1-146 0,1 2-414 15,3 1-705-15</inkml:trace>
  <inkml:trace contextRef="#ctx0" brushRef="#br0" timeOffset="338563.6896">9253 11508 1554 0,'-9'-10'283'0,"-1"2"-81"0,-3-3 9 0,9 8-27 16,-1 2-57-16,4 2-48 0,0 2-40 0,-2 7-17 16,-2 0 5-16,-3 10 6 0,3 5 7 0,-3 6 2 15,4 5 1-15,-2 5-4 0,5 7-6 0,-2 6-3 16,-3 7-10-16,4 4-3 0,-4 4-4 0,3-1-2 16,1 0 0-16,0-9-2 0,-2-6-3 15,8-13-1-15,-3-13-4 0,0-8 5 0,-1-8 1 16,0-6 6-16,0-2 21 0,-1-2 20 0,1-5 5 15,-1-1 1-15,-4-9-13 0,4-5-23 0,-4-6-6 16,0-9-6-16,1-4-9 0,-4-8 3 16,-1-3-2-16,-3-6 2 0,1-6 0 15,1-5-3-15,0-4 0 0,1-3-2 0,2-4 0 16,6 2 0-16,1-5-1 0,7-1-3 0,4 0-1 16,4 0 0-16,7 4-1 0,4 5 4 0,4 9-3 15,6 4 0-15,4 7 0 0,3 6-5 0,0 4 6 16,-1 9-3-16,2 5 2 0,-1 5 1 0,-2 4-3 15,1 3 2-15,-3 3 0 0,-4 3 2 16,-4 5-2-16,-2 2 1 0,-7 7-1 0,-4 3-4 16,-3 3 4-16,-4 7-1 0,1 0 3 0,-6 9 2 15,-2 6-1-15,-9 5 1 0,-5 6-2 16,-7 9 2-16,-7 5 2 0,-6 4-2 0,-4 3 2 16,-5 2-3-16,-3-3 0 0,0-1 3 0,-2-4-1 15,6-5 1-15,0-5-1 0,3-10-1 0,1-5 0 16,3-5 2-16,1-3 1 0,6-2-1 0,-2-3 0 15,7-3-2-15,2-1-2 0,0-1 1 16,5-1 0-16,1-2 3 0,1 3-2 0,2-2-2 0,1 2-2 16,5-1-1-16,0 0 5 0,3-1-2 15,1-1 2-15,7 0-4 0,1-2-1 0,6-2 3 16,5 0-2-16,4-2 6 0,9 0 1 0,8-3-2 16,1-2-1-16,7 1-2 0,1-5 3 15,-1 1 0-15,3-2 0 0,-1-4 2 0,-2 1-5 16,0-3 4-16,-4-2 1 0,0-3 1 15,-4-2 2-15,-2-1-3 0,-8-4 0 0,-2 1 2 16,-4-1 0-16,-4 3 3 0,-5-3 1 0,-5 3-1 16,-3 1-2-16,-3 2 3 0,-6 4-2 0,0 2 2 15,-2 1 3-15,-4 3-7 0,1 3 0 0,-4 0-3 16,-3 3 0-16,-5 4 0 0,1 2 1 16,-5 2-1-16,-1 6-1 0,-2 0-1 0,2 4 0 0,1 2 2 15,2 0 1-15,4 2-3 0,1 1 1 16,5 1-4-16,4 2 1 0,3-1 2 15,5-3 0-15,1-2 0 0,5-5-1 0,5-1 1 16,-3-1-1-16,4-7 3 0,-2 0 6 0,3-3-4 0,0-3 3 16,3-3 0-16,-1-3-5 0,2-1 8 15,-1-5 1-15,0-2-1 0,-2 0 1 0,-2-1-1 16,-1-3-4-16,-2-2 1 0,-2 0 3 0,0 0-6 16,-2 1 3-16,0-1-4 0,-2 3-6 15,-2-1 8-15,0 3-1 0,-1 2 0 0,-1 2 1 16,-2 2-3-16,1 3-2 0,-1 2 2 0,0 1 3 15,0 3-4-15,-1 0-2 0,1 2-5 0,-1 2-5 16,0 1 8-16,-1 4 0 0,-1 5 5 16,1 1 3-16,1 3-7 0,-1 1 1 0,1 1 0 15,1-1 1-15,0 2 0 0,1 0 1 0,1 0-2 16,3 0-3-16,1-3 3 0,2-4-1 0,2-1 2 16,2-4 5-16,0-3-5 0,2-3-1 15,2-3 1-15,3-3 0 0,3-6 1 0,7-2 3 16,1-5-2-16,2-4-7 0,3-5 6 0,0-2-1 15,0-6 3-15,1-3 6 0,2-5-8 0,0-3 1 16,2-6-3-16,-2-5-2 0,-4-4 5 0,-3-4 0 16,-4-2 1-16,-1 2-4 15,-6-3 2-15,1 4-1 0,-7 2 2 0,-1 3 2 16,-4 6-2-16,-2 5 1 0,-5 7-4 0,-2 4 0 16,-1 6 2-16,-3 6 2 0,1 0 1 0,-1 7-2 15,1 2-2-15,-1 2 1 0,2 4 0 0,0 2 3 16,0 4-2-16,0 1-2 0,0 4-4 15,0 3-1-15,-2 6 3 0,-3 4 2 0,-2 7 2 0,-1 6-3 16,-1 3 1-16,1 2-2 0,2 8 1 0,-5 4 4 16,1 7-3-16,-6 8 0 0,0 4-1 15,-1 6-6-15,5 1 7 0,4-3-1 0,8-6 1 16,4-8 2-16,9-7-6 0,4-9-2 0,4-7 0 16,8-5-2-16,3-3-7 0,1-6-2 15,5-6-3-15,-1-6-7 0,2-5 11 0,-2-6 2 16,-2-6 3-16,1-4 6 0,0-4-4 0,4-2 2 15,-3-4 2-15,-1-2 0 0,-4 0 5 0,-3-1 1 16,-5 1 0-16,-7 1-1 0,-4 3 2 16,-1 4 2-16,-5 3 1 0,-3 3 6 0,-6 4-4 15,1 1 0-15,0 4-2 0,-5 4-4 0,1 3 2 16,-1 4-1-16,-3 2-2 0,-3 6-2 0,-1 4 2 16,-2 6-2-16,2 4 3 0,0 0 5 0,0 3-7 15,1 2 0-15,3 0-2 0,-2 5-2 16,4 1 4-16,2 0 1 0,5-3 0 0,4-4-4 15,8-6 1-15,6-6-1 0,-2-2 1 0,6-3 5 16,-1-7-4-16,3-3 2 0,2-4-1 0,3-4 0 16,-2-4 2-16,2-3 1 0,-4-3 2 15,2 0-1-15,-1-4 1 0,-6-2-2 0,0 0 2 16,-3 2 1-16,-1-3-5 0,-3 3 2 0,1 1-3 16,-3 1-3-16,0-1 7 0,-2 5-1 0,2 2 2 15,-4 1 5-15,-2 3-3 0,-3 0 5 16,2 2-1-16,-1 2-1 0,-1 0-4 0,-1 0-2 15,1 1-7-15,-2 0-4 0,2 2 6 0,-1 1-3 16,-1 4 8-16,-2-1 1 0,0 2-5 16,2 3 2-16,-2-2-3 0,2 2 3 0,2-1 0 15,0 1-2-15,1-1 0 0,4 1-4 0,2-2 6 16,-1 0 0-16,5-2 2 0,2 1 2 0,5-4-3 16,-1-2 1-16,2-3 0 0,-3-3 1 15,1-2 2-15,-2-4 0 0,1-1 0 0,-3 0-5 16,2-2 6-16,-4-1-2 0,-1 0 3 0,0-1 3 15,-3-2-6-15,0-2-2 0,-2 0 0 16,-2-1-3-16,-1-2 3 0,-2-1 1 0,-3 0-2 0,-2-1-3 16,-2 2 2-16,-2 3 0 0,-3-1 0 15,-2 2 3-15,-2-1-7 0,1 4-3 0,-4-2-9 16,-1 1-10-16,1 3-11 0,-4 0-20 0,2 1-22 16,-4 0-30-16,0 1-39 0,-4-1-51 0,1 1-88 15,-5 0-198-15,1-1-418 0,-2 2-378 0</inkml:trace>
  <inkml:trace contextRef="#ctx0" brushRef="#br0" timeOffset="338906.1536">10698 11103 1 0,'-33'-6'36'0,"-11"0"437"0,-15-2 0 16,7 3-48-16,7-2-50 0,1 3-61 0,3-1-65 16,5 1-50-16,4 1-33 0,5-3-26 0,6 3-16 15,5 0-14-15,5 0-15 0,7 0-10 0,1 1-23 16,4 1-17-16,4-2-18 0,7-2-9 15,6 0-3-15,12-2-2 0,12-4 2 0,9 1-5 16,11 1 2-16,10-2 5 0,8 2 0 0,5-3 6 16,1 3-5-16,2-2-3 0,0 4-2 0,-1 0 1 15,-1 0 3-15,-3-1-1 0,-5 1 0 0,-7 0-5 16,-8 1 3-16,-13-1 1 0,-4 4 0 16,-10-2 4-16,-8 1-5 0,-7-2 4 0,-9 3 2 15,-5 2 6-15,-4-1 6 0,-3 0-1 0,0 1-7 16,-3-2-8-16,1 1-6 0,-3 1-1 15,0 0-1-15,-3-2 1 0,0 0-5 0,-2 2-3 16,1 1-2-16,-2 0-3 0,-1 0 4 0,4 1 0 16,-3 0 2-16,2 1-6 0,0 1 0 15,2 1-2-15,-2 1-8 0,0 4-16 0,0 1-33 16,0 3-52-16,-1 3-101 0,-1 3-298 0,-1 0-1228 16</inkml:trace>
  <inkml:trace contextRef="#ctx0" brushRef="#br0" timeOffset="340606.513">23366 11692 1 0,'-5'-2'211'15,"2"-1"192"-15,1 1-73 0,1-1-25 16,1 0-47-16,0 2-52 0,1-1-39 0,-1 1-24 15,0-1-15-15,0 1-14 0,0-1-12 0,0 2-8 16,0-1-12-16,0 2-11 0,1-1-5 0,-1 0-5 16,0 2-3-16,0-2-2 0,1 1-9 0,-1-1-9 15,0 0-6-15,0 0-4 0,-1 0-4 16,1 2-3-16,1-2-6 0,-1 1-6 0,0-1 3 16,0 0-1-16,0 0 3 0,0 0 3 0,0 0-3 15,1 2 1-15,-1-2 1 0,2-2 4 0,2 4 4 16,0-1 2-16,4-1 2 0,1 3-6 0,3-3 0 15,4 0 0-15,0 0 0 0,5-2 1 16,7 0-6-16,2 0-5 0,2 1-4 0,5-4 0 16,-2 4-2-16,3-1 1 0,-3 0-3 0,2 2-5 15,-5-1 3-15,-1-1-3 0,-2 2 4 16,1 0 3-16,-7 0-5 0,2 2 3 0,-9-1-4 16,2 0-3-16,-8 1 4 0,0 0 1 0,-7 0-4 15,1 1-4-15,-3-2-9 0,0 2-16 0,-1 1-23 16,-1-1-21-16,0 3-40 0,-3 2-42 15,0-1-31-15,-5 3-51 0,-1-1-73 16,-4 0-143-16,-2 0-340 0,-6 2-214 0</inkml:trace>
  <inkml:trace contextRef="#ctx0" brushRef="#br0" timeOffset="340880.3128">23486 11904 1 0,'-5'7'0'0,"4"-2"0"0,-2 1 291 0,3-2 125 16,0-1-27-16,1 0-54 0,0 0-43 15,0-2-31-15,0 0-20 0,5 2-18 0,-2-2-21 16,5 1-31-16,1-2-33 0,7-1-32 0,5 0-30 16,0-3-12-16,9 0-16 0,6 0-9 0,-1 0-11 15,3-1-6-15,-3 1-7 0,-1 0-2 0,-4 1-1 16,-1-1-5-16,-1 2 0 0,-5-2-1 16,0 2-5-16,-9 1 5 0,2-1-3 15,-5 2 1-15,-4-1 4 0,-4 1-5 0,-2-2 2 16,1 4 1-16,-6-2 3 0,3 0 3 0,0 0 1 15,-1 0-3-15,0 0-5 0,1 0 0 0,0 0-4 16,-1 1 0-16,0-1-1 0,-3 0-18 16,-2 3-23-16,-3-1-51 0,-1 4-104 0,-2 1-245 0,-4 1-1244 15</inkml:trace>
  <inkml:trace contextRef="#ctx0" brushRef="#br0" timeOffset="348952.6068">24804 11565 1 0,'0'-1'0'0,"0"-2"0"0,0-1 0 0,0 1 0 16,0-2 0-16,0 3 0 0,0-1 103 0,2 0 95 16,-2 0 5-16,2 0-7 0,-1-1-9 0,1-2-16 15,-1 3-6-15,0-1-15 0,1 1 0 16,1 0 6-16,-2 1-7 0,0 1 3 0,0 0-12 15,-1 0-27-15,0 1-18 0,-1 0-28 0,1 1-21 16,-1-1-20-16,1 1-11 0,-1 0-11 16,1-1-8-16,0 1-4 0,0 0-3 0,-1 2 8 15,1 0-1-15,-2 3 3 0,0 2 4 0,2-1-5 16,-1 1 5-16,1 2-1 0,-1 1 2 0,-2 1-1 16,1 0 3-16,0 1 3 0,0-1-3 15,1 1 6-15,1-2-5 0,-1 0-2 0,0-2 1 16,0-1-4-16,1-1 2 0,0 0 0 0,-1-1 0 15,1-3 3-15,0 2 1 0,1-4 3 16,-1 0 5-16,0 0 15 0,1-2 12 0,-1 1 20 16,0 0 17-16,1 0 4 0,-1-2-6 0,0-3-17 15,1-1-19-15,-1-2-15 0,0-3-9 16,0-1-5-16,1-2-4 0,-1 1 1 0,2-3-4 16,-2 0-3-16,0 2 2 0,2 0-7 0,-2 3 3 0,0 1 1 15,0 5-1-15,-2-2 4 0,2 2 0 16,0 1-2-16,-2 2 1 0,2 2 0 0,0-1-4 15,0 1-2-15,0 1-6 0,0-1-12 0,0 2 0 16,0 2 3-16,-1 1 1 0,1-1 12 0,0 4 0 16,0 1 3-16,0 0 0 0,0 2 0 15,0 0 0-15,0-1-1 0,1 2 3 16,-1-4-4-16,2 0 3 0,0-3 1 0,-2-2-2 0,0-1 6 16,2-1-2-16,-2-1 2 0,0 0 3 15,0 1 1-15,0-1 7 0,0 0 4 0,0-1 9 16,1 0 2-16,1-2-6 0,-2 0-3 0,1-3-10 15,-1-1-1-15,1 1-2 0,-1-5 0 16,2 1 0-16,0 0-7 0,-2-1 1 0,1 2-1 16,-1-1-1-16,-1 3 1 0,1 1 0 0,0 0 1 15,0-1-2-15,-2 3 1 0,2 1-1 0,-2 2-2 16,2 0-1-16,-1 1-11 0,1 0-21 16,0 0-32-16,-1 2-20 0,-1 0-28 0,1 2-31 15,1 4-35-15,-2-1-71 0,0 0-101 0,2 3-235 0,4-2-234 16,0 0 159-16</inkml:trace>
  <inkml:trace contextRef="#ctx0" brushRef="#br0" timeOffset="349367.9874">25279 11253 186 0,'2'-5'550'16,"-2"-6"-115"-16,0 3-100 0,0 1-68 0,-2 3-53 15,2 3-47-15,-2-1-45 0,0 1-40 0,2 1-31 16,-1 0-32-16,2 1-16 0,-4 4-9 0,-1 1-1 16,0 2 6-16,-2 5 3 0,3 0 2 15,-1 2 2-15,2 3-2 0,1-2-1 0,2 3 2 16,2 1 2-16,2 1 3 0,3 2 2 0,1 1 0 16,2 1 0-16,2-1 3 0,4 1 4 15,6-3 8-15,-1 1 3 0,6-2-2 0,1-2-4 0,-1 0-8 16,-1 1-4-16,-1-4-1 0,-4 0-4 0,-2 2 0 15,-3-4 1-15,-4 1-4 0,0-1 0 16,-5-1 1-16,-2-1 1 0,0 0 2 0,-3-3 2 16,1 0 4-16,-4 2 5 0,-3-2 5 0,0 1 5 15,-1 1 3-15,-2 1-2 0,-2-1-3 16,-3 3 0-16,-1-3-4 0,1-1-1 16,-3 1 0-16,-1-1-6 0,0-1-1 0,0-2-1 0,-3-1 2 15,4 2-1-15,-4-4 1 0,4 1-3 16,-4 0-6-16,4-3 1 0,-3 0-5 0,3 0-6 15,-3-2-10-15,3-3-26 0,-1 0-30 0,3-1-39 16,1-3-53-16,2-2-79 0,2 0-159 0,3-5-413 16,-3-1-470-16</inkml:trace>
  <inkml:trace contextRef="#ctx0" brushRef="#br0" timeOffset="349579.983">25281 11342 550 0,'-2'-11'572'16,"-2"1"-152"-16,1-8-113 0,1 2-72 0,2 3-59 16,2-3-43-16,3 2-35 0,-3-1-36 0,3 0-24 15,3 2-16-15,3-2-17 0,5 2-1 16,4 0-6-16,1 3 1 0,-1 0 0 0,3 0 3 16,-1 5-2-16,1-1-2 0,1 2-15 0,4 3-40 15,0 1-69-15,1 0-145 0,4 0-318 0,3 0-687 16</inkml:trace>
  <inkml:trace contextRef="#ctx0" brushRef="#br0" timeOffset="350090.1305">26115 11151 1043 0,'-9'-10'459'0,"-2"-3"-117"0,0-3-92 16,5 2-51-16,5 2-50 0,1-3-34 0,4 1-29 16,0-2-25-16,4 1-15 0,5 1-14 15,4-1-13-15,4 1-6 0,4 2-1 0,-2 1-3 0,2 2-3 16,0 4-4-16,-1 3-3 0,-1 2 0 16,1 3 0-16,0 3 2 0,-3 5-1 0,1 1-1 15,-3 4-1-15,-2 6-2 0,-4 1 4 16,-2 4 0-16,-7 3-1 0,-3 2 2 0,-6 3 1 15,-3 2 3-15,-5-2 6 0,-4-4 2 0,1-2 1 16,-2-4-1-16,4-4-4 0,-1-4-4 0,3-1-1 16,2-4 0-16,3-3-4 0,4-3-2 0,2-2-2 15,2 0-3-15,3-1 7 0,2-1 3 16,0 1 4-16,5-2 6 0,3-1-3 0,2 0 1 16,6-1-3-16,-1 1 1 0,5 1-3 0,0 0 5 15,0 0 0-15,0 3-5 0,0-2 5 0,-3 3-4 16,-1 2-1-16,-2-1 2 0,-3 3-5 15,-3 1-3-15,-5-1 0 0,-3-1 3 0,-3 1 4 16,-3 1 9-16,-2 0 8 0,-4 0 6 0,-1 3 12 16,-8-1-2-16,-1 1-2 0,-4 0 1 0,-3-1-15 15,1-1-3-15,-2 2-5 0,-1-3-5 0,2 1-1 16,-1-1-1-16,-2-1-3 0,2 2-5 16,-1 0 3-16,8-1-3 0,-1-1 0 0,2 0-1 15,2 1-24-15,1 0-27 0,-1 1-43 0,1 1-60 16,-4 3-63-16,0 2-116 0,-3 1-294 15,-5 6-882-15</inkml:trace>
  <inkml:trace contextRef="#ctx0" brushRef="#br0" timeOffset="350519.5463">25173 12679 299 0,'-17'4'503'0,"-9"2"-55"0,-2-1-68 16,7 1-66-16,5-3-53 0,2-1-53 16,4-1-42-16,0 0-30 0,-1 1-17 15,4 0-16-15,-1-1-6 0,4-1-10 0,0 0-11 0,2 0-9 16,1 0-12-16,1 2-11 0,0-2-8 16,1 0-7-16,-1 0-10 0,0 0-7 0,2 1-4 15,1-2-4-15,0 1 4 0,4 0 4 16,5-3 3-16,8-1 7 0,13-3 1 0,12-6-1 15,11-1-5-15,10-6-4 0,2 1-4 0,9-3-1 16,-2 2 1-16,4-3-1 0,-2 1 0 0,-4 1-2 16,-1-1-5-16,-7 3 4 0,-4 1-3 0,-2-1 2 15,-7 6 2-15,-4-4-4 0,-6 4 2 0,-5 2-2 16,-9 1 0-16,-4 3 2 0,-8 2-1 16,-6 0 4-16,-3 3-1 0,-4 1 4 0,-3-1 0 15,0 2 0-15,0 2 1 0,0-4-4 0,-2 4-3 16,1-2-3-16,1 1 0 0,-1 0-1 0,0-1-2 15,-4 0 0-15,2 0-10 0,-4 3-5 16,-3-1-9-16,0 3-13 0,-5 2-11 0,-1 2-21 16,-5 2-22-16,-3 3-36 0,-2 1-44 0,1 5-52 15,-5 0-87-15,-5 4-147 0,0 1-354 16,-7 2-516-16</inkml:trace>
  <inkml:trace contextRef="#ctx0" brushRef="#br0" timeOffset="350879.668">25000 13237 1 0,'-26'15'0'0,"-5"2"388"0,-9 3 164 0,10-4-79 16,8-3-81-16,3-5-70 0,8-4-66 0,2 1-49 15,3 0-48-15,2-4-47 0,4 1-23 16,2-2-15-16,0 0-9 0,1 0 5 0,0-2-1 16,5 1 2-16,3-4-5 0,15-1-9 0,7-4-13 15,14-6-12-15,7-2-5 0,6-1-11 0,8-4 3 16,4-2-5-16,4-1-4 0,4-1 6 15,-2 1-7-15,1-1 2 0,1 4 0 0,-3-4 0 16,-3 5-5-16,-3 0-2 0,-3 0 1 0,-5 3-6 16,-1-1 3-16,-5 5 1 0,-7 2-3 0,-6 2 7 15,-9 1-5-15,-5 3 1 0,-10 2 3 0,-10 2-3 16,-3 0 4-16,-3 3 3 0,-4 0 4 16,-3 1-6-16,3-1 6 0,-1 0 3 0,0 0-4 15,0 2 9-15,-3-2-9 0,3 0-3 0,-4 0-2 16,0-2-7-16,-2 1 1 0,-2 0-2 0,-3 0 0 15,1 0-4-15,-1-2 3 0,2 3-2 16,-3 0-4-16,4-1 0 0,1 1-18 0,0-1-23 16,2 1-35-16,1 0-86 0,0-2-156 0,0 2-793 15,2-2-621-15</inkml:trace>
  <inkml:trace contextRef="#ctx0" brushRef="#br0" timeOffset="385548.8252">6866 15632 1791 0,'-11'-23'265'0,"-1"-3"-107"15,-4-6 22-15,7 13-2 0,3 3-35 0,0 5-13 16,4 4-13-16,1 3-36 0,0 3-24 16,0 2-30-16,1 0-25 0,0 3-6 0,1 1-2 15,1 7 7-15,5 9 3 0,-2 7 10 0,4 12-1 16,0 9 2-16,1 9-1 0,5 7 3 15,-1 4 6-15,1 3 8 0,-1-18-31 0,1 22-178 16,1-1 3-16,-3-3-6 0,13 79 6 16,-19-96 179-16,1-5-2 0,-6-7-1 15,0-4-8-15,-5-3-13 0,1-5-148 0,-3-8 168 16,1-9 0-16,4-9 0 0,-20 18 123 0,19-23-111 16,1-8-271-16,-2-7-329 0,15-37-1010 0</inkml:trace>
  <inkml:trace contextRef="#ctx0" brushRef="#br0" timeOffset="386559.427">6743 15814 191 0,'-10'-17'384'0,"-6"-8"42"0,1-8-29 0,6 8-72 15,7 4-70-15,2 5-58 0,1 2-55 0,6 5-54 16,-2 6-35-16,3-1-20 0,2 9-8 0,4 2 4 16,2 4-6-16,4 6 5 0,1 4-5 15,1 2-6-15,2 3-2 0,3 3-7 0,3-1 4 16,2 2 2-16,5 0 5 0,1-2 5 0,1-5-6 15,3-6-2-15,-1-8-5 0,0-4-2 16,-1-4-2-16,-5-4 2 0,-3-3 2 0,-2-3-1 16,-2-3 4-16,-6-4 0 0,-3-2 3 0,0-7 7 15,-6-1-2-15,2-5 1 0,-5-3-5 16,-5-3-1-16,3-1-4 0,-6-2 0 0,-2-2 0 16,-1 3-6-16,-2-2 2 0,-4 1-3 0,4 1-3 15,-3 0 5-15,3 1-2 0,1 6 7 0,-3 4 7 16,4 4 9-16,0 3 9 0,0 4 5 0,0 6 1 15,-4 2-7-15,5 5-8 0,-1 3-11 16,1 1-13-16,1 0-3 0,5 2-4 0,-2 4 2 16,6 4 1-16,6 6-1 0,3 3 1 0,3 10-1 15,1 3 4-15,3 6 1 0,-3 4 5 0,1 3 1 16,2 3-2-16,-3 5 1 0,4 7-6 0,-4 4-3 16,4 1-10-16,3 7-15 0,1-5-15 15,3-6-18-15,4-10-12 0,3-12-8 0,1-9-8 16,1-9-10-16,2-8-11 0,-3-9-22 0,1-11-33 15,-2-10-12-15,0-11-4 0,-2-7 12 0,-7-9 39 16,-2-8 35-16,-9-7 33 0,-2-3 33 16,-8-1 17-16,-1 3 13 0,-6 4 16 0,-4 6 34 15,-3 4 46-15,0 6 51 0,-5 8 38 16,0 7 5-16,-1 3-15 0,-2 6-36 0,-1 6-34 16,2 1-25-16,-1 6-23 0,-1 3-16 0,-2 2-15 15,0 7-11-15,-6 4-6 0,1 7-1 0,-2 6 2 16,2 8 0-16,3 1 2 0,-1 4-3 0,5 2 5 15,3-3-13-15,2-7-6 0,7 9-340 16,6 3-6-16,3-1-6 0,4 11 11 0,5-12 341 16,4-7 1-16,3-7-7 0,1-10-87 0,-3-8 93 15,-6-5 0-15,-13-3 0 0,-5 17 408 0,26-27-1 16,9-11-57-16,4-7 78 0,5-28-498 0,-20 17 5 16,-4 4 61-16,-7-8 8 0,3-6-2 0,-6 0-2 15,-4-5-1-15,2 1-2 0,-5-1 1 16,0 5 4-16,-2 4-2 0,-2 3 1 0,0 3 0 15,-4 6-1-15,3 5 4 0,-4 6 2 0,4 8 0 16,0 5-1-16,-2 3-2 0,3 3-6 16,2 3-12-16,0 3 4 0,0 6 1 0,1 9 8 15,1 0 2-15,3 15-322 0,-3 7 126 0,-1 0 1 16,8 9-4-16,-2-9 329 0,4-1-128 16,1 0-2-16,2-1 0 0,4 1 2 0,3-1-4 15,0-7-3-15,7-6 3 0,-1-7 0 0,2-10 2 16,0-5 4-16,0-6 1 0,0-9 6 0,0-9 2 15,-6-6 3-15,3-10-2 0,-5-5-3 16,-1-6-177-16,-8 10 166 0,-4 12 0 0,-4 11 0 16,12-46 270-16,-11-32-7 0,6-19-63 0,-2-20 173 15,-13 37-442-15,5 17 9 0,-3 3 59 16,-3 6 5-16,1 11 4 0,-2 10 2 0,2 8 12 0,-2 7 3 16,1 8 8-16,-2 4 7 0,-1 7-2 15,4 7-3-15,2 4-10 0,-2 3-15 0,3 2-10 0,1 1-7 16,0 7 2-16,2 5 4 0,3 8 6 15,-1 7 3-15,4-6-8 0,4 15-348 16,5 5 128-16,4 7 37 0,3 16-1 0,3-2 353 0,-4 4-131 16,4 6-39-16,-1 7-5 0,0 0-9 15,4-1-12-15,2-8-21 0,0-13-112 0,6-3-64 16,-8-20 224-16,-11-11 0 0,-9-14 0 16,25-6-6-16,-7 19-86 0,-1 2-32 0,-5-1-457 15,-39-9-923-15</inkml:trace>
  <inkml:trace contextRef="#ctx0" brushRef="#br0" timeOffset="386719.2648">8927 15249 782 0,'-15'-10'193'0,"-1"-1"16"16,-4-2 9-16,13 0-45 0,11-1-43 0,5-3-50 16,7-2-52-16,9-1-18 0,7-4-4 15,5 0-1-15,9 0-2 0,4 0-26 0,4 0-99 16,8 0-222-16,6 2-302 0,3-3-55 0</inkml:trace>
  <inkml:trace contextRef="#ctx0" brushRef="#br0" timeOffset="389575.8148">10444 14732 964 0,'-23'-16'284'0,"-6"0"-67"16,-5-6 26-16,4 7-19 0,7 6-33 16,-3 0-31-16,5 5-39 0,-1 2-38 0,2 2-29 15,-1 5-21-15,0 3-11 0,1 5-9 0,-1 6-2 16,-1 2 0-16,3 5-1 0,-2 2 1 0,4-1-2 16,6 2-3-16,3 2-4 0,5-4 0 15,6-3-1-15,3-1 2 0,1-5 2 0,7-2 0 16,0-4 5-16,4-2 0 0,0-2 4 0,4-4 7 15,0-4 4-15,5-1 1 0,1-4-5 16,-2 0-6-16,2-1-6 0,-2 1-2 0,-1 0-1 16,-3 4-4-16,-4 1-1 0,-1 3-4 0,-2 4-1 15,-2 3 0-15,2 3 1 0,-2 6 3 0,-2 6 1 16,0 7 1-16,0 7 2 0,-1 9 2 16,0 4 4-16,0 8 2 0,0 6 3 0,-2 8 0 15,-3 0-6-15,-1 1 2 0,-2-6-1 0,-1-4-1 16,0-5 0-16,-2-10-4 0,1-7-1 0,-1-11 0 15,0-6 1-15,2-6-4 0,0-9 1 0,2-2-5 16,1-7 2-16,0-3 19 0,6-8 5 0,4-8 8 16,4-13-2-16,7-10-14 0,1-5-5 15,3-5-5-15,1-5 1 0,1-1 1 0,1-1-1 16,-1-3 1-16,0 0-5 0,-1-3 1 0,-3-4-1 16,1-1 3-16,-4 2 2 0,0-1-5 15,2 4 3-15,-5 5-2 0,1 1 1 0,-7 7 3 16,-2 5-2-16,1 5 4 0,-5 9 4 0,-2 6 10 15,-3 7 6-15,-3 3 5 0,-1 5 6 0,-1 4-10 16,0 4-6-16,1 2-14 0,-3 1-17 16,2 3-2-16,-3 8-1 0,-1 9 6 0,-4 9 8 15,-2 7 1-15,1 5 3 0,3 5 0 0,3 3 2 16,2 4-4-16,3-2-2 0,4 0-7 0,4-2-6 16,7-6 4-16,3-8-1 0,2-8 1 0,3-6-1 15,4-6 1-15,-3-4-3 0,2-8 3 16,3-4 5-16,-1-7-2 0,1-8 4 0,-3-4 1 15,-1-6-4-15,-2-5 7 0,-4-5 0 16,0-1-2-16,-2-4 4 0,-6 0-4 0,-1-3 4 0,-3-2 2 16,-4-1-1-16,-1 0-1 0,-1 0-3 0,-2 4-4 15,0 3-4-15,-1 6 8 0,-1 6 0 16,-1 6 4-16,2 6 6 0,-2 2-4 0,1 5-11 16,1 4 0-16,-2 3-137 0,2 1-43 0,0 0-8 15,1 3-7-15,0 1 144 0,0 8 42 16,0 5 7-16,1 6 3 0,3 5 0 15,0 0-1-15,4 4-2 0,3 0 2 0,4 1 0 0,1-1 0 16,4 1 1-16,1-3-6 0,3 0 0 16,5-6 0-16,5-3 1 0,3-6 4 0,4-2-2 15,3-6 2-15,3-7-2 0,4-5 1 0,4-4 1 16,1-6 0-16,2-2 2 0,-2-3 1 0,-2 0 2 16,-8-2-1-16,-6-5-2 0,-2 2 1 15,-5 0 4-15,-10-1-4 0,-5 2 1 0,-5 2 1 16,-6 0 4-16,-6 5 1 0,-5 2 1 0,-3-1-4 15,-1 6-3-15,-4 2 2 0,-2 0-2 0,-2 6-1 16,-4 3 0-16,-2 3-4 0,-3 7-1 0,-3 3-1 16,-2 6-1-16,0 4 4 0,-1 4 0 0,1 4-1 15,1-1-3-15,2 4 2 0,9-4-4 16,3 0 0-16,7 1 2 0,7-3-2 0,5-2 1 16,6-1 0-16,7-6-2 0,6-4 3 0,4-5 3 15,5-5 1-15,3-6 0 0,0-5 2 0,0-4-2 16,0-6 2-16,-4-2 0 0,-1-4 0 15,-4 1 0-15,-3-2 1 0,-6-2 1 0,-2 3 4 16,-3-1-1-16,-4 1 2 0,-3 1 1 16,-3-1-6-16,-2 3 1 0,-1 3 1 0,-2 2 5 15,0 2-5-15,-2 1 1 0,0 2-2 0,-2 2-4 16,2 1 4-16,-2 2-2 0,5 1 0 0,-3 1 0 16,1 0-4-16,3 1-1 0,-1 0 0 15,0 2-3-15,1-1 0 0,-3 0 2 0,3 2-3 16,1-1 0-16,-1 1 5 0,-1-1 1 0,1 0 1 15,1 0-1-15,-1-1 0 0,-1 1-1 0,1-1 1 16,1 0 0-16,-1 1 0 0,2-1 0 0,0 0-1 16,1-1-2-16,-1 2 5 0,-1-2-2 0,0 0 4 15,0 0 3-15,0 0 0 0,0 0 3 0,0 0-1 16,1 0 3-16,-1 0-1 0,0 0-1 16,0 0 1-16,0 0-1 0,0 0-3 0,-1 1 2 15,1-1 1-15,0 0 4 0,-1 0-5 0,-2 0-1 16,2-1-2-16,0 1-4 0,0 0 1 15,-2 0 1-15,2 0-2 0,1-2 0 16,-2 2 0-16,4 0-1 0,-2 0-1 0,0 2 2 0,0-2-2 16,0 0 0-16,0-2-1 0,0 2-2 0,0 0 4 15,0 0 0-15,0 0 0 0,0-1-2 16,1 1 0-16,-1 0 1 0,0 0 1 16,0 1 0-16,-1-1-2 0,1 0 0 0,0-1 1 0,0 1-4 15,0 1 4-15,0-1 0 0,0 0 0 0,0-1 0 16,0 1 0-16,0 0-1 0,0 0 2 15,0 0 2-15,0 0-3 0,0 0 1 0,0 0-1 16,1-1-3-16,-1 2 2 0,0-2 1 16,0 1 0-16,0 1 3 0,3-2-4 0,-3 1-1 15,0 0 0-15,0 0 4 0,0 0-3 0,0 1 0 16,0-1-3-16,1 1 1 0,-1 2 2 0,1 0 2 16,1 1-1-16,2 2 1 0,-1-1-2 15,2 4-1-15,0 1 1 0,-2 4 0 16,5 0 1-16,-2 3 1 0,3 1-2 0,-2 1-3 0,1 0 1 15,1 0-1-15,0-1 3 0,3 2 2 0,-2-4 0 16,1 0-2-16,2-2-1 0,5-2 0 0,-3-4 0 16,6-2 2-16,1-5 2 0,3-3-4 15,9-4 4-15,1-5-2 0,4-5 1 0,3-4-1 16,4-5-1-16,-1-3 3 0,-2-3 1 0,-4-6 1 16,-6-3-2-16,-3-6-233 0,-9 8 231 0,-8 13 0 15,-8 11 0-15,-5-40 222 0,21-28-6 0,4-20-10 16,0-15 202-16,-3 36-455 0,-20 17 7 15,-5 8 9-15,1 6 32 0,-6 5 1 0,0 5 2 16,-3 6-1-16,1 5-1 0,-1 8-2 0,-1 1 2 16,1 8 0-16,1 1 1 0,-1 4 0 15,2 1-2-15,2 4-3 0,3 1 1 0,-1 2-3 16,1 3 4-16,0 2 49 0,0 0-49 0,0 18-149 16,-2 6-33-16,4 7-8 0,-3 14-47 15,5-8 196-15,3 6 35 0,-1 5 1 0,0 6 3 0,2 2-2 16,0 4 3-16,-3 5 0 0,2-1 0 15,-1-2 0-15,2-5-1 0,1-9 2 0,5-9-1 16,0-8 1-16,3-8-2 0,0-4 0 0,1-3 4 16,1-7-4-16,-3-2 2 0,7-4 0 15,-3-7-1-15,5-3 2 0,-1-6 0 0,0-5 3 0,1-2-2 16,2-6 3-16,-5-1-2 0,2-2-3 16,-3 0 3-16,0-2-1 0,-1 2 0 0,-5-1 2 15,-2 3-2-15,-1 2 0 0,0 2-1 0,-3 2 2 16,-1 0-2-16,-3 4 2 0,1-2 0 15,0 3-3-15,-2 2 3 0,0-2-1 0,0 5 1 16,-2 0 0-16,1 0 0 0,1 1-2 0,-1 1-1 16,1 0 2-16,-1 2 0 0,1-2 0 0,-1 2 0 15,1 0-1-15,0 0 1 0,0 1-4 16,0 0 2-16,0 0-2 0,0 0 1 0,0 0 2 16,0 0-3-16,0-1 1 0,0 2-1 0,0-1 0 15,0 0 0-15,0 0 0 0,0 0 1 16,0 0-2-16,0 0-1 0,0 0 4 0,0 0-3 15,0 0 3-15,0 0-1 0,0 0 0 16,0 0 1-16,0-1 0 0,1 1 0 0,-1 0-2 0,0 0 2 16,0 0-1-16,1-1 1 0,-1 1 1 0,0 0-4 15,0 0 3-15,0 0-1 0,0 0-1 0,0 0 2 16,0 0 0-16,1 0 0 0,0-2-1 0,2 1 0 16,1 0 1-16,0-2 0 0,2 1 1 15,-3 1-1-15,4 0-1 0,-5 1 0 0,2-2 1 16,-1 4 2-16,-1-2-3 0,-2 1 2 0,1-1-2 15,2 0 0-15,-3 0 1 0,2 0-1 16,-1 0 2-16,-1 1-3 0,2-1 3 0,-2 0-2 16,1-1-1-16,-1 2 2 0,1-1 0 0,-1 0 0 15,0 0 1-15,1-1-2 0,-1 1 1 16,3 0 0-16,-2 0 2 0,-1 0-3 0,0 0 3 0,1 0-3 16,-1 0 0-16,2 0 2 0,-2 0-3 15,1 0 3-15,0 0-1 0,-1-1 0 0,1 1 1 16,-1 0-2-16,0 1 0 0,0-1 1 0,0 0 0 15,1 1 0-15,-1-1 0 0,2-1 2 16,-2 1-3-16,1 0 1 0,-2 1 1 0,1-1-2 16,0 0 0-16,0 0 1 0,0-1-2 0,0 4 2 15,0-5 0-15,1 2 2 0,-1 0-3 16,-1-1 4-16,1 1-4 0,0 1 0 0,0-1 3 16,0 0-5-16,0 0 4 0,0-1-3 0,0 1 2 15,0 1 0-15,0-1 2 0,0 0-1 0,0 0-2 16,1-1 0-16,-1 1 0 0,0 0 1 0,-1 0 2 15,1 0-3-15,0 1 2 0,0-1-1 0,0 0-1 16,0 0 0-16,0 2 0 0,-2-2-1 16,4 2-2-16,-2-2 1 0,0 1-1 0,1 1 1 15,1 0 3-15,-1 0-1 0,1 1 2 0,-1 0-1 16,3 0 0-16,-3 1 2 0,2 0-2 0,-2 0 2 16,0 2-3-16,1-1 0 0,1 5 0 15,0-1 0-15,-2 3 1 0,1 0-1 0,2 2 2 16,-1-1 0-16,-2 1-2 0,1-2 5 0,3 4-6 15,-1-1 2-15,0 0 0 0,1 0 0 0,-2-3-1 16,4 3 0-16,0-5 1 0,0 0-3 16,1-3 5-16,3-1-2 0,0-2 0 0,4-2 3 15,1-4-2-15,2-1 1 0,7-4 1 0,-1-3-3 16,0-4 2-16,3-6 0 0,-4-2 3 0,3-4-4 16,-3-5 3-16,-2-7-118 0,-1-8-307 15,-1 10 421-15,-9 10 0 0,-5 9 0 0,-7-18 214 16,25-56 0-16,4-16 112 0,5-18 277 0,5 18-631 15,-24 39-5-15,-4 0 8 0,-1 1 25 0,-4 4 0 16,0 2 2-16,-4 6-2 0,-2 5 0 16,0 7 4-16,-1 6-4 0,1 5 4 0,-3 5-2 15,3 7-3-15,0 4 6 0,-1 5-2 0,0 4 2 16,1 5-3-16,2 0-8 0,-2 5-3 0,-2 5 1 16,-1 10 14-16,2-1-6 0,-11 22-178 15,2 8-1-15,1 7-2 0,-5 22-11 0,9-7 189 0,-1 4 1 16,3 2 2-16,2-3-2 0,8-1-1 15,1-8 0-15,11-8 1 0,1-6-5 16,3-9 6-16,1-6-1 0,-1-3-2 0,0-5 6 16,1-4-2-16,0-7 1 0,-1-5-2 0,0-6 0 15,-2-3 3-15,0-6 0 0,0-4 3 0,1-5-1 16,-1-7 0-16,2-2-2 0,-3-6-19 16,2 0-98-16,-8 4 115 0,-3 8 0 0,-6 8 0 15,-3 9 0-15</inkml:trace>
  <inkml:trace contextRef="#ctx0" brushRef="#br0" timeOffset="391947.8806">15868 14523 1413 0,'-3'-7'178'16,"-4"0"-1"-16,4 0-66 0,-2 8-73 0,4 6-33 0,0 6-9 16,-3 9 41-16,-3 12 36 0,-3 6 18 0,-4 9 7 15,-1 8-10-15,-1 9-17 0,1 11-18 16,2 9-10-16,-3 11-7 0,5 8-4 0,2 5 1 15,3 2-1-15,-1 2-4 0,1-2-4 0,3-5-3 16,-1-3-4-16,-3-4-3 0,-2-5 2 0,1-10-2 16,-3-11-1-16,1-11 1 0,0-15-2 0,0-12 5 15,0-11 9-15,3-12 12 0,-1-7 13 16,-1-6 3-16,0-6-3 0,-2-7-15 0,-2-9-15 16,-2-13-12-16,2-9-12 0,2-17 2 0,0-9-1 15,-4-11 1-15,2-4 6 16,-2-2-3-16,-1-3-4 0,-1-1-2 0,4 0-3 0,-5-2 1 15,4-2 2-15,-3 3 3 0,5 1-2 0,1 0 2 16,3 5-1-16,7 4 0 0,2 1 0 0,8 9-3 16,4 5 1-16,6 3-3 0,10 3 5 15,2-1-2-15,15 3 0 0,7 4 4 0,6 8-7 16,-2 8 7-16,10 6-2 0,-6 14-2 0,-6 7 3 16,-1 13-5-16,-9 13-1 0,-6 9-1 0,-6 8 1 15,-2 8 1-15,-3 10 3 0,-7 8 3 16,-8 10 0-16,-6 9 5 0,-8 7-1 0,-8 5-1 15,-10 3 2-15,-1 5-4 0,-5-3 5 0,-4-5-3 16,0-9 1-16,-2-12 3 0,2-14-1 0,0-13 3 16,0-10 0-16,4-6-1 0,-4-5 1 0,9-8 2 15,2-3 12-15,9-7 10 0,6-3 1 0,2-8-8 16,2-5-15-16,8-13-10 0,7-9-6 16,7-10 5-16,5-9 2 0,4-2-6 0,3 0 2 15,5 0-1-15,3 2 0 0,5 2 6 0,1 1-2 16,0 5 1-16,-3 8-4 0,0 3-1 15,-6 6-1-15,-5 6 3 0,0 5 0 0,-6 6 1 16,-2 5 1-16,-7 5-3 0,-4 1 1 0,-2 5 0 16,-3 2-1-16,0 3 0 0,4 5-2 0,-5 4 2 15,2 2 2-15,-1 4 0 0,0 1 2 16,0 6 0-16,-1 4-2 0,-2 3 0 0,1 2 1 16,-5 6 2-16,-2-1 2 0,-2 5 1 0,-2 4-1 15,-2-2-1-15,-5-2-1 0,1-3 0 16,-2-7 2-16,0-1-5 0,0-8 4 0,2-6-5 15,3-3-5-15,-2-7 4 0,6-3-2 0,0-6 3 16,1-2 2-16,1-2-5 0,-1-1 2 0,2-3 2 16,4-4-1-16,-1-5 1 0,8-6 1 0,0-5-3 15,-1-1 1-15,7-9 2 0,-4-2-2 0,2-5 3 16,2-1 1-16,0-1-4 0,2-2 0 16,-2 2-2-16,3 2 1 0,0 4 0 15,0 3 2-15,3 5 2 0,-1 4-4 0,-3 3 3 16,0 7-1-16,0 4-1 0,-2 7-1 0,-1 4 0 15,0 7-2-15,-4 2 1 0,-2 2 1 0,4 5 3 16,-6 4 0-16,1 3-1 0,-1 4-4 0,2 1 2 16,-2 3 1-16,0 3 3 0,1-1 5 15,-1 0-6-15,0 4 1 0,1-5-4 0,-2 3-1 16,1-2 2-16,1-6 3 0,-1-3 0 0,3-7-1 16,1-8 7-16,-2-7 5 0,-1-4 9 0,5-7 10 15,-3-9-7-15,3-6-5 0,0-5-7 0,3-5-5 16,-3-2 5-16,-2-3 0 0,-3-1 0 15,-1-3 0-15,-1-3-6 0,-6 3-1 0,-2 1 1 16,-2 1 0-16,-1 6 0 0,-6 5-1 0,1 3-2 16,-4 5-3-16,-2 4 3 0,-1 3-3 0,-2 3 0 15,-1 4-6-15,-3 1-2 0,-4 7-5 16,-7 6 1-16,-1 1 0 0,-1 7-9 0,4 0-14 16,1 3-30-16,11 3-44 0,5-1-52 0,11 2-74 15,7 2-110-15,10 1-234 0,8-1-304 0,8 3-56 16</inkml:trace>
  <inkml:trace contextRef="#ctx0" brushRef="#br0" timeOffset="393360.9683">18042 14963 1 0,'1'-3'402'16,"1"-2"120"-16,-4 1-103 0,-5-1-127 16,-7 4-80-16,0 3-30 0,-8 3-30 0,-2 6-23 15,-2 3-8-15,-7 7-7 0,0 7-11 0,-2 5-13 16,-3 4-14-16,2 5-15 0,2 3-11 15,5 3-8-15,7-2-17 0,3 1-8 0,9-6-7 16,7-5-10-16,6-6 9 0,7-7-2 0,7-4 4 16,1-4 4-16,7-6 4 0,5-8 4 0,4-7 2 15,7-10 5-15,7-8-12 16,2-6-1-16,2-11-5 0,1-8-9 0,2-4 8 0,-3-7-2 16,-2-2 1-16,0-7-1 0,-2-6-5 0,-1-6-2 15,3-1-1-15,-8-4 4 0,0 1-6 16,-5-1 3-16,-7 4-2 0,-6 5-1 0,-7 11 3 0,-6 7 1 15,-3 13 3-15,-7 10-1 0,-5 7 2 16,0 8 1-16,-3 8-1 0,1 3 1 16,-3 7-8-16,-3 6-2 0,-4 7-3 0,-3 10-4 15,-6 8 6-15,-5 10 3 0,-2 9 0 0,-3 6 3 0,0 7-3 16,1 7-1-16,6 4 0 0,1 1 3 16,5 2-1-16,4-3 1 0,7 2-1 0,7-2-4 15,4-3 4-15,8-4-4 0,7-9 3 0,9-6 2 16,3-6-3-16,7-9 0 0,2-8 2 0,1-9 1 15,2-8-2-15,0-8 3 0,0-8-2 16,-1-6-1-16,0-8 6 0,1-5-1 0,-2-7 3 16,-1-5 5-16,-2-5-6 0,-4-4 1 0,-3 0 1 15,-1 1-1-15,-5-1 3 0,-3 6 0 0,-6 4-4 16,-4 6-3-16,-4 5 3 0,-1 6-2 16,-3 5 3-16,-1 5 9 0,-1 2-9 0,2 5 0 15,-2 2-10-15,1 1-14 0,1 4 3 0,-2 6 2 16,-2 2 5-16,0 10 4 0,-3 4 3 15,-1 5-3-15,2 3 2 0,0-5 4 0,6 2-4 16,1-4-1-16,5 2-4 0,2-1-1 0,2 0 4 16,3 0 3-16,4-2 2 0,1-5 1 0,6-4-2 15,-3-4-1-15,3-8 2 0,3-3 3 16,-1-3-3-16,4-4 1 0,-1-5-1 0,2-1-5 16,-1-5 5-16,0 0 0 0,-5-5 1 0,-3-1 1 15,-1-3 1-15,0-2-1 0,-4 0 1 0,-1 3 3 16,-4 4-7-16,-4 2 3 0,0 4-4 0,-4 4-4 15,-1 4 6-15,-2 0-2 0,0 4 1 0,-2 2 4 16,1 0-14-16,-1 3 0 0,-1 5 0 16,-1 3 0-16,-4 8 8 0,0 4 2 0,-1 2-6 15,2 0-3-15,2 2 5 0,3-3-3 0,4 2 6 16,5-1 1-16,4-2-4 0,6 0 2 16,7-3-1-16,6-1-1 0,9-6 2 0,9-2 2 15,8-7-4-15,5-7 0 0,2-4 5 0,4-4-4 16,-2-5 4-16,3 0 0 0,-8-5-5 15,0-1 2-15,-9-3-2 0,-3-3 2 0,-7-1 4 16,-4-3-1-16,-9 2 4 0,-7 2-3 0,-9-2 0 16,-3 3 1-16,-6 2 1 0,-4 2 9 0,-4 3-9 15,-3 2 1-15,-1 2-2 0,0 7-5 16,-2-1 6-16,1 3-2 0,-2 4 0 0,-3 0-3 0,3 5-1 16,-3 1-3-16,0 4 0 0,2 4 5 0,-1 1-6 15,1 5 1-15,4 4-1 0,1 2-7 16,6 2 9-16,3 2-1 0,7 0 1 0,6 2 0 15,7 0-3-15,8-2-2 0,10-2 2 0,10-1 5 16,7-6-1-16,9-6 2 0,8-7 1 16,4-7-6-16,1-6 6 0,-4-7-1 0,0-5 1 15,0-6-1-15,-8-6 1 0,3-5 0 0,-5-5 0 16,-3-4 3-16,-3-8-1 0,-5-4 0 0,-3-11-1 16,-1-9-1-16,-2-10 2 0,-4-7 1 15,-4-1 0-15,0-2 4 0,-9 3-6 0,-3 2-1 16,-6 6 1-16,-8 5 1 0,-5 11 2 0,-6 10 3 15,-6 9 2-15,-2 16-5 0,-2 10 9 16,-3 6-4-16,1 8 0 0,2 8 4 0,-2 4-15 16,-2 5-4-16,-2 10-2 0,-7 8-1 0,-3 11 6 15,0 9 2-15,-4 10-1 0,4 6-6 16,3 3 5-16,2 6-1 0,2 3 3 0,3 8 3 16,3 5-5-16,5 3-1 0,7-1-2 0,8-1-1 15,9-6 3-15,11-12 2 0,8-14-1 0,6-10-6 16,0-9 3-16,4-9-1 0,-4-10 3 0,5-6 10 15,2-12-7-15,-2-7 4 0,2-6-2 16,2-4-1-16,-3-3 5 0,-1-5-3 0,-6-3 1 0,2-3 0 16,-2-4-1-16,-3 2-2 0,-4 2 0 15,-4 8 4-15,-6 5-6 0,-6 8 2 0,-6 2-2 16,-2 4-2-16,0 4 2 0,-3 1 0 0,-2 2 1 16,1 3-2-16,-1 3 0 0,3 3 0 15,-4 4 0-15,2 8 4 0,0 4-4 0,-1 3 2 16,0 7-2-16,1 0-4 0,-5 4 8 0,4 0 0 15,1-1 3-15,-4-2 1 0,2 4-2 0,-5 0-4 16,-2-1 0-16,-6 5-1 0,-1-2-5 16,-3 1-3-16,1-5-6 0,3-5-11 0,2-5-8 15,5-11-12-15,0-6-1 0,3-8 4 0,4-6 2 16,3-9-7-16,9-9-5 0,3-7-7 0,8-13-5 16,3-6 1-16,5-6-5 0,2-8 2 0,3 0 15 15,7-1 15-15,7 0 19 0,-1 3 10 0,3 0 2 16,3 6 5-16,-1 6-2 0,1 6-3 15,-1 7 4-15,1 7-2 0,3 7 1 0,1 9-3 16,9 4-46-16,3 9-342 0,8 7-1170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6:13:38.4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8410 2893 1 0,'-3'-9'145'0,"-5"-2"198"0,0-3-30 16,5 1-45-16,1 2-14 0,0-3-29 0,-3-1-32 15,4 0-28-15,1-1-26 0,0-2-23 0,1 2-25 16,5-3-14-16,-3 0-21 0,7 0-13 0,-1 1-10 15,3 0-7-15,5 0-3 0,-3 1-5 16,6 2 0-16,1 0-1 0,-2 3-3 0,2 3-3 16,-2 1-5-16,-1 3-3 0,-4 1-2 0,-2 3-4 15,-2 3-2-15,-1 3-3 0,0 0-4 0,-2 5-2 16,4 2 4-16,-5 4 5 0,1 6 5 16,-6 3 6-16,-2 7-1 0,-3 2 2 0,-7 5 2 15,-5 4 0-15,-4-2 5 0,-1 2 3 0,-3-4 0 16,-2-7-4-16,3-7 0 0,4-7 2 15,0-6 1-15,0 0 1 0,6-4 1 0,-4 0-3 16,8-4-3-16,5-2 0 0,2 0-7 16,2-2-2-16,1 0-6 0,0-2-7 0,0 2-7 0,2-1 11 15,6 1 7-15,8-1 7 0,5 0 8 16,7-2-10-16,3 2-3 0,1 1-3 0,-2 1 0 16,2 0-2-16,-8 3 0 0,0-1 1 0,-2 3-3 15,-2 2 2-15,-1-1 0 0,-5 1 0 0,3 1-1 16,-7 0-3-16,0 2 2 0,-2 1 0 0,-1 0 3 15,-5 2 4-15,-2-2 1 0,-2 0 6 16,-3-1 4-16,-3 3 7 0,-4 1 6 0,0-1 7 16,-7 0 0-16,3-3 0 0,-4 1-2 0,-4 1-3 15,0-2-1-15,1-3-3 0,3 2-3 16,2-5-1-16,-1 1-3 0,-1-2-1 0,-1 0 2 16,0 1-1-16,6-5-2 0,-3-3-5 0,3 1-6 15,0-2-14-15,4 0-23 0,1-3-32 16,5-3-61-16,1 0-102 0,-1-3-280 0,12-1-714 0</inkml:trace>
  <inkml:trace contextRef="#ctx0" brushRef="#br0" timeOffset="470.0483">8986 2903 930 0,'1'-4'433'0,"0"-1"-111"0,-1-4-63 16,1 2-21-16,-1 2-28 0,1-1-28 0,-1-1-34 16,0 3-32-16,0 0-22 0,0 1-19 15,0 0-13-15,0 2-8 0,0 1-7 0,0 0-5 16,2 0-7-16,-2 0-8 0,0 1-9 0,0-1-5 16,-2 2-4-16,2-2-1 0,0 0 1 0,0-2-3 15,0 2 0-15,2 0-1 0,-2 0 1 0,2 0-1 16,-2 0 1-16,0-1-2 0,0 1-1 15,-2 1 0-15,2-1-1 0,-2 0-1 0,2 0 3 0,0 0-2 16,0 0 0-16,-1 0 2 0,1 0-1 16,0 0 2-16,0 0-1 0,0 0-2 0,0 0 0 15,0 0-2-15,0-1-2 0,0 2 3 0,0-1 0 16,1-1-1-16,-1 1 1 0,2-1-1 16,-2 1 0-16,0 0 4 0,0 1 1 0,-2-1 3 15,2-1 3-15,0 1-1 0,0 0-2 0,0 1-1 16,0-1-1-16,0 0-1 0,0 0-2 0,0 0 1 15,0 0-4-15,0 0 0 0,0 0 0 16,0 0-3-16,-1 0-1 0,1 0-4 0,0-1-6 16,0 2-6-16,0-1-9 0,0 0-15 0,0-1-25 15,0 1-51-15,0 0-77 0,3 1-28 16,0 2-133-16,0 1-477 0,1 1-639 0</inkml:trace>
  <inkml:trace contextRef="#ctx0" brushRef="#br0" timeOffset="1085.4001">9340 2434 895 0,'1'-3'427'0,"-1"-2"-78"0,1 3-113 16,-1 2-58-16,1 1-59 0,-1 1-53 16,0-2-45-16,0 3-52 0,0-1-6 0,1 1 6 15,3 7 16-15,0 2 39 0,0 3 9 16,2 5 1-16,-3 2 8 0,2 1 3 0,-2 0 8 16,-2 4 0-16,1-1-1 0,-2-1 1 0,3 1-6 15,-1-1 5-15,-2 3-8 0,1-2-3 16,-1-1-6-16,1-2-12 0,-1-1 0 0,1 0-7 0,-1-2 1 15,1 1-2-15,-1-1 1 0,1-3 1 16,3-2 1-16,-3-2 3 0,1-3-4 0,-1 0 5 16,0-2 1-16,4 0-3 0,-4-2 4 0,0 1-13 15,0-1-13-15,0 1-27 0,0-3-57 0,-1 0-66 16,0-1-103-16,-1 0-139 0,-1-2-228 0,-2-2-826 16</inkml:trace>
  <inkml:trace contextRef="#ctx0" brushRef="#br0" timeOffset="1401.7557">9660 2393 931 0,'8'-13'302'16,"3"-3"-71"-16,8-4-61 0,2 2-22 0,0 5 4 15,0 2 5-15,-3 2-15 0,-2 3-39 16,-1 0-35-16,0 5-30 0,2 1-23 0,-1 1-10 16,0 7-1-16,2 1-2 0,-1 2-2 0,-4 5 1 15,0 3 2-15,-1 3 2 0,0 6 6 0,-4 3 6 16,-3 4 4-16,-3 1 5 0,-2 3 5 0,0 3-3 16,-1-3-1-16,-1 1-1 15,-2-1-4-15,-1-4 10 0,0-1-2 0,1 0-3 0,1-7-1 0,-1-1-7 16,2-2-5-16,1-1-7 0,1-4-3 15,-1-1-34-15,1-4-44 0,0-1-71 0,-1-4-106 16,0 0-164-16,0-4-373 0,-3-1-353 16</inkml:trace>
  <inkml:trace contextRef="#ctx0" brushRef="#br0" timeOffset="1587.9851">9941 2551 1200 0,'2'-6'208'0,"2"-1"-108"16,6-3-85-16,4 2-19 0,-1 1 6 0,7 0 5 16,-2 0 0-16,3 1-5 0,1 2 5 15,5 1-6-15,-4-1-60 0,1 2-238 0,1 0-315 16,-4 0 36-16</inkml:trace>
  <inkml:trace contextRef="#ctx0" brushRef="#br0" timeOffset="1997.3732">6076 3030 2126 0,'-3'-4'151'0,"2"1"-8"15,-1 0-54-15,3 3-43 0,0 1-46 0,-1 1-21 16,2-1 1-16,4 3 7 0,2 0 15 0,5 5 14 15,1 3 2-15,4 2-6 16,4 4-3-16,5 1 4 0,0 4 8 0,4 1 9 0,3 3 2 0,-2 0 5 16,0 0-4-16,2 1-4 0,-2 0-3 0,0-3-10 15,-2-1-4-15,-2-1 2 0,-1-5 4 16,-1 2 2-16,-4-5 2 0,-1-3 0 16,0-2-4-16,-2-2-6 0,2-2-16 0,-6 0-29 15,1-1-37-15,-2-5-49 0,-1-1-85 0,-3-4-195 0,-5-4-436 16,4-1-433-16</inkml:trace>
  <inkml:trace contextRef="#ctx0" brushRef="#br0" timeOffset="2248.8109">6611 3005 768 0,'-2'-10'656'0,"-6"-2"-291"0,4 0-39 15,-1 4-35-15,3 4-49 0,2 2-70 0,-1 2-66 16,0 0-58-16,0 1-49 0,-1 3-14 0,-3 4 8 15,-6 9 7-15,-7 8 15 0,-3 5 1 0,-3 6-9 16,-1 4-2-16,1 5 1 0,-5 5 4 16,3 4-1-16,1 0-6 0,4 0-1 0,2-1-4 15,5-3-2-15,-3-1 7 0,5-5 0 0,2-2-1 0,2-3 3 16,3-7 0-16,-1-4 0 0,4-4 0 16,-2-5 0-16,1-3-6 0,2-3-7 0,0 1-25 15,0-3-49-15,-2-2-71 0,1-4-86 0,1-4-82 16,0-4-536-16,-1-4-499 0</inkml:trace>
  <inkml:trace contextRef="#ctx0" brushRef="#br0" timeOffset="2670.4098">5583 2788 1747 0,'-9'-8'161'0,"-1"-3"12"0,-6-3-22 16,2 7-15-16,3 2-8 0,2 1-15 0,3 2-33 15,0 1-32-15,2 0-25 0,1 1-29 16,6 0-17-16,-2 1-6 0,3 4-1 0,2 2 15 16,4-1 14-16,5 3 8 0,4-2 11 0,8-2 8 15,6-2 2-15,2-3-2 0,6-2-2 16,2-3-5-16,-2-2 0 0,3-1-1 0,-3 0-4 0,0-1-2 15,-1-2-4-15,-3 3 0 16,-2-3 0-16,-4 4 1 0,-2 3-3 0,-8-2 0 0,-2 1-1 16,-7 1 3-16,-4 2 5 0,-5 1 9 0,-2-1 9 15,-1 1 8-15,0 1 3 0,-1 1 0 16,0 1-7-16,1-2-5 0,0 1-2 0,-1-1-5 16,1 1-2-16,-1-1-5 0,1-1-5 0,0 1-4 15,-1 0-6-15,1 0-2 0,0 1-5 0,-2-1 0 16,2 0-4-16,0 0-9 0,0 0-12 15,0 0-28-15,0 0-10 0,0 2-11 0,-2 1-43 16,1 2-57-16,0 2-118 0,1 0-261 16,0 3-379-16,1-3 32 0</inkml:trace>
  <inkml:trace contextRef="#ctx0" brushRef="#br0" timeOffset="56481.7523">7168 5014 1 0,'-2'0'0'16,"-2"0"0"-16,1 0 0 0,1 0 106 0,0 0 191 15,-2 2-18-15,3-2-35 0,1 0-66 16,0 1-62-16,0-1-60 0,0 0-33 0,0 0-9 16,0 1-4-16,1-1 7 0,-1 0 2 0,0 0 4 15,4 0 0-15,-4 0 2 0,1 0 2 0,-1 0-1 16,0 0 6-16,0 0-1 0,0 0 6 0,0 0 6 15,0 0-1-15,0 0 3 0,0 0-5 16,1 0-4-16,-1 0 0 0,0 0-1 0,0 0 0 16,-1 0 0-16,2 0 6 0,-1 0 0 0,0 0 4 15,0 0 5-15,0 0 1 0,-1 0 0 0,1 0-7 16,0-1-17-16,1 1-22 0,-1-1-42 16,0 1-80-16,0-2-189 0,0 2-285 0,1 0-224 15,2 0 396-15</inkml:trace>
  <inkml:trace contextRef="#ctx0" brushRef="#br0" timeOffset="263117.7018">6077 3119 1518 0,'-10'-2'100'0,"-6"-1"-28"0,-1 3-24 16,3 5-31-16,-3 4-15 0,0 4 2 16,1 2-5-16,-3 3 2 0,6 1-1 0,2-3-1 15,3 1 5-15,7 0-1 0,2-4 2 0,7 0 17 16,5-4 15-16,4 0 15 0,5-7 20 15,2-3 7-15,4-9 2 0,3-2-1 0,1-8-12 16,4-7-10-16,-3-3-3 0,-1-2-4 16,-2-1-7-16,-1-4-7 0,-2-4-7 0,-3-1-4 15,-5-3 5-15,-7 3 2 0,-7 2 1 0,-4 9-5 16,-6 6-8-16,-6 4 0 0,-4 5-12 0,-8 6-7 16,-5 6-9-16,-3 7-5 0,-9 6 2 0,-7 12 4 15,-7 8 6-15,-7 14-2 0,-4 7 0 0,4 6 0 16,6-2-5-16,6-1 3 0,14-1-4 15,8 4 0-15,8 1 8 0,7 3-5 0,9-2 6 16,10-4 0-16,16-3 1 0,8-9 10 0,14-9 4 16,7-8 7-16,10-13 1 0,8-9 1 15,2-7 1-15,-1-9 0 0,5-11 4 0,-3-7-3 16,0-6-1-16,-1-7-3 0,-3-3-4 0,-2-4-3 16,-2-4-1-16,-4 0-4 0,-7-3-6 0,-3-2 3 15,-7 1-3-15,-8 1-2 0,-5 1 6 16,-10 7-4-16,-4 6 2 0,-12 9 2 0,-5 10-7 15,-3 8-3-15,-8 3-9 0,-2 7-10 0,-5 7-11 16,-5 5 1-16,-4 10 0 0,-6 7 8 0,-4 9 10 16,0 5-1-16,2 7 1 0,6 4 3 0,7 1-3 15,12-2 4-15,3 1 3 0,14-1-1 0,12 0 2 16,10 0 2-16,12-6 4 0,12-5 1 16,13-11 10-16,11-8 0 0,14-12 3 0,9-9 1 15,5-10-4-15,7-8 4 0,7-6-3 0,1-7 0 16,-3-3 2-16,4-4-2 0,2-4 0 0,4-4-2 15,-3-6 0-15,-4-5-4 16,-5-4-1-16,-7-1 1 0,-8 5-10 0,-9 1 4 0,-13 6-3 16,-12 8 2-16,-16 10 5 0,-17 12 4 15,-15 8 14-15,-11 9 11 0,-4 5 7 0,-8 3-13 16,4 3-26-16,-7 1-19 0,-4 10-6 0,-10 9 5 16,-11 9 14-16,-6 12 4 0,-3 2 0 0,5 1-3 15,6 1-3-15,9 2 0 0,5 0 2 16,14 0 0-16,7-1 1 0,15-7 0 0,9-6-1 15,12-11 6-15,10-7 4 0,12-9 7 0,9-7 4 16,8-8-4-16,7-7 1 0,3-7-3 0,4-5-2 16,1-8-1-16,5-6-1 0,-3-4-1 0,-3-2-2 15,-7-2 4-15,-2-2 0 0,-10-3-2 0,-8 0 0 16,-8-1-5-16,-11 3 3 0,-10 3 1 16,-10 5 0-16,-13 9 2 0,-8 4-5 0,-13 5-5 15,-5 8-7-15,-7 0-5 0,-10 7-4 0,-9 4-2 16,-12 8 10-16,-14 7 1 0,-15 8 4 0,-14 8 5 15,-9 8-4-15,-4 7 4 0,-2 7 0 16,6 4-1-16,8 5 1 0,11 3-2 0,8 2 0 16,12 2-2-16,14 3 4 0,13-2-4 0,12-1 3 15,13-10-3-15,20-8-4 0,10-9 2 16,11-11-1-16,10-7 5 0,10-11 8 0,7-12 3 16,10-7 4-16,3-11-4 0,6-4 3 15,1-9-5-15,1-2-1 0,-3-8 0 0,-2-2-5 0,-3-7 2 16,-1-2-3-16,-8-2-1 0,-6-4 2 0,-6 3-2 15,-9 1 1-15,-11 5 0 0,-10 4 0 16,-10 10-4-16,-11 4-3 0,-9 6-4 0,-9 9-11 16,-7 4 5-16,-12 8-1 0,-13 7 4 0,-15 8 9 15,-15 9 0-15,-10 8 4 0,-10 5 1 0,0 8 4 16,0 4-2-16,2 4 1 0,7 4 1 0,2 4-6 16,11 2 6-16,12 1-4 0,13 4-5 15,15-1-25-15,15 4-67 0,10-2-152 0,14 1-199 16,9-2-504-16,10-4-401 0</inkml:trace>
  <inkml:trace contextRef="#ctx0" brushRef="#br0" timeOffset="267703.475">1769 4328 1417 0,'-5'-14'178'0,"3"-1"51"0,-2-2-9 16,0 11-34-16,2 4-47 0,1 2-59 16,1 2-63-16,-1 1-25 0,1 3-1 0,-2 9 9 15,-3 7 17-15,-6 11 5 0,1 11 3 0,0 14 6 16,-5 8 3-16,-1 11 0 0,0 8-2 0,0 4-9 15,1 8-7-15,2 2 0 16,2 2-3-16,1 1 1 0,1-5 1 0,1-4-3 0,3-8 0 16,0-6 1-16,1-7 0 0,0-11 0 0,-1-8-2 15,3-11-3-15,0-8 0 0,-1-7-6 16,1-11-1-16,1-7 6 0,1-5 13 0,0-4 26 16,0-7-19-16,0-7-30 0,1-10-43 0,5-14-42 15,-3-7 2-15,-1-10 8 0,4-5 11 0,-4-6-6 16,-1-3-4-16,-1-3 3 0,-1-3 1 0,-2-4-2 15,-4-6 4-15,0-1 2 0,0 0 15 16,-1-1 29-16,-1 6 17 0,-2 7 15 0,1 6 10 16,2 6 6-16,5 5 12 0,3-1 18 0,2 4-1 15,7 4 0-15,1 5-5 0,7 4-13 0,-1 7-1 16,9 2-4-16,0 2-4 0,6 6-4 0,4 6-4 16,-2 2-4-16,-1 8-3 0,0 5-7 0,1 7-2 15,-1 11-2-15,-6 6 0 0,3 10 4 0,-2 9 0 16,-7 6 3-16,-5 7 2 0,-4 9 5 15,-6 8 8-15,-10 4 4 0,-6 5-1 0,-4 1 2 16,-5-3-6-16,-6-5 3 0,6-13-2 0,-2-13 0 16,2-12 4-16,1-9 3 0,0-7 8 15,2-2 2-15,1-4 15 0,2-6 6 16,0-3 5-16,6-6 0 0,-1-3-22 0,1-7-15 0,0-7-16 16,4-5-11-16,4-6-8 0,4-8-2 0,6-4-1 15,9-1 1-15,3-5 0 0,6 1-1 16,9 1 2-16,2 3 0 0,5 3-1 0,-1 8 0 15,-6 2 1-15,-1 7 1 0,-4 3 5 0,-3 3 2 16,1 2 1-16,-7 6-3 0,0 2-2 0,-3 6-4 16,0 2 1-16,0 5 1 0,-3 5 2 0,3 2 3 15,0 6 3-15,0 3 1 0,0 4 4 16,-3 2-2-16,-2 3-2 0,-2 5 1 0,-5 0 1 16,1 7 2-16,-5 3 0 0,-2 1-1 15,-4-3-3-15,-2-6-1 0,2-5 1 0,-3-7 0 16,1-5 3-16,2-4-4 0,-2-5 1 0,1-1-1 15,0-7 1-15,0 1 15 0,2-4 16 16,1-1-1-16,-3-3-6 0,3-4-19 0,-1-6-23 16,1-6-6-16,2-6-2 0,5-5 3 0,3-6 1 0,5-2 1 15,5-4 4-15,3-2 0 16,2 3 6-16,2 3 0 0,-3 1-1 0,5 6 2 0,-7 1 2 16,4 3 5-16,-2 3 8 0,-3 4 1 15,-1 6 1-15,-2 3-3 0,-6 8-4 0,3 2-2 16,-3 6-2-16,1 4 2 0,1 7-2 0,0 3 3 15,-2 2 3-15,-2 4 0 0,-1 0 6 0,-3 5-3 16,-1 2-1-16,-2 4 2 0,2-1-4 0,-3 3 2 16,1-2-3-16,3-3 0 0,1-5-3 15,1-8 1-15,1-4 2 0,1-8 3 0,-1-4 15 16,2-5 4-16,0-4 6 0,3-5-1 0,3-8-10 16,2-3-2-16,-1-1 0 0,-3-3-3 0,-2-1 1 15,-4-1 0-15,-3-1-2 0,0 1-1 16,-4 0 3-16,-2 2-2 0,-4 0-3 0,0 3 2 15,-3 0-4-15,1 1 3 0,-7 2 3 0,1 3-3 16,-3 3 0-16,0 3-5 0,-2 3-4 0,0 2-1 16,-3 1 1-16,-3 3-3 15,-1 4-1-15,0 2-1 0,-2 2-9 0,1 2 0 0,1 5-20 16,4 5-45-16,1 2-95 0,5 3-331 0,6 4-1143 16</inkml:trace>
  <inkml:trace contextRef="#ctx0" brushRef="#br0" timeOffset="270609.4105">3390 4130 1 0,'0'-6'216'0,"0"-2"122"16,0-2-13-16,0-1-13 0,0 4-36 0,-2 0-46 0,2 3-52 16,-3-2-39-16,0 2-19 0,1 1-13 15,0 1-10-15,1 0-15 0,-1 2-20 16,1-1-21-16,-3 1-17 0,2 1-15 0,1 0-9 0,-2 2-4 15,-1 2 2-15,-1 5 1 0,-2 0 4 16,-4 4 2-16,0 2 2 0,1 4 4 0,-3 3 1 16,0 2 1-16,-1 5 3 0,1 1-2 0,-4 3 1 15,4 1 2-15,0 2 3 0,-2 5 0 0,5 1 1 16,0 2-1-16,2-2-4 0,3-6 0 16,4-2-5-16,3-4 1 0,4-4-4 0,4-3-2 15,2-5 8-15,2 1 5 0,7-8 6 16,5-1 4-16,1-2-2 0,5-6 0 0,5-3-1 0,3-5 3 15,3-3-4-15,2-4-4 0,0-4-2 16,-2-1-10-16,1-1 2 0,-1-4-5 16,-5-1-3-16,-2 0-1 0,-6-3 0 0,-3 1-2 15,-2-1 1-15,-5-4 3 0,-2-4-3 0,-3 0 2 16,-3-3-1-16,-5 4 0 0,-1-2 3 0,-3 4 0 16,-6 0 1-16,-2 2 1 0,0 2-2 0,-2 3 1 15,-2 5 0-15,-1 3 0 0,-1 1-1 0,0 5-1 16,-2 2-2-16,0 1-3 0,-4 7-1 0,0 0 0 15,-4 7-2-15,0 3 5 0,-1 5-4 16,-2 5 1-16,0 1-1 0,4 5-1 0,5 2 2 16,3 0-2-16,5-1 1 0,4 1-5 0,4 1 5 15,4-1 1-15,5 1 4 0,4-1 2 0,5-3-1 16,3-2 1-16,4-4 0 0,4-6 1 0,0-8 2 16,1-4 2-16,2-3-1 0,1-6-2 15,-3-2 0-15,-1-5 1 0,-1-3 0 0,-3-1 4 16,-3-2 2-16,-3-1 0 0,-4 0 0 0,-2 1-1 15,-5-3-1-15,0-1 0 0,-3 0-2 16,-2 0-2-16,0 3 1 0,-1 2-1 0,-2 4 1 16,-1 6 3-16,0 2-3 0,-1 4-1 0,1 2-3 15,-1 3-7-15,1-1-10 0,-2 1-19 0,2 1-1 16,-1 5 4-16,0 2 10 0,-1 4 17 16,2 3 2-16,0 2 2 0,2 0-1 0,2 1-3 15,-1-1 0-15,3-1-1 0,0 1 2 0,5-4 1 16,-1 0-1-16,0-3 0 0,3-2 1 0,1-3 1 15,-2-3 5-15,-1-3 4 0,1-3 1 16,2-3 2-16,0-3 0 0,0-2-4 0,-1 1 2 16,-3-2 0-16,0 1-1 0,-1-4-1 0,-2 1-2 15,1-1-3-15,1 1 0 0,-1-1 0 0,1-1-3 16,-2 0 1-16,2 2-3 0,0-1 0 0,-2 1 1 16,-1 4 0-16,2 1 0 0,-3 1 2 15,-2 3-2-15,-1 4-5 0,-1 0-8 0,-1 2-13 16,0 2-4-16,2-1 3 0,2 4 7 15,1 2 11-15,4 2 7 0,0 3 1 0,-1 0 2 0,2 0 1 16,-1-1-2-16,-2 1-1 0,3-1 0 16,0 1 1-16,-1-3 2 0,-1-1-2 0,1-2 0 15,0-2-1-15,-4-2 3 0,0-2 5 0,-2-1 8 16,0-2 7-16,4-3 2 0,-2-1-2 16,2-1-5-16,1-3-4 0,-5-1-2 0,3 0-2 15,-3 0-1-15,1 0-4 0,-2 5-1 0,1 1-1 16,-2 2 2-16,0 0 0 0,0-1-3 0,-1 4-6 15,0 0-5-15,0 4-11 0,0-4-10 0,0 1-2 16,2 2 7-16,0-2 6 0,1 4 14 16,4-1 5-16,-3 0 0 0,1 5 3 0,-1-4-2 0,1 2-2 15,0 4 0-15,0 0-1 0,1 1 2 16,-3 0 2-16,3 3-1 0,-5-1 0 0,0 3-10 16,-2 2-43-16,1 2-97 0,-7 0-227 0,3 3-708 15,-5-6-465-15</inkml:trace>
  <inkml:trace contextRef="#ctx0" brushRef="#br0" timeOffset="272466.5283">5666 3667 811 0,'0'-10'376'0,"0"-5"-36"15,0 0-14-15,-1 4-60 0,0 2-28 0,-2 3-35 16,-1 4-61-16,2-1-57 0,-3 6-46 0,-1 4-32 15,-4 5-10-15,-9 11 6 0,0 7 3 0,-7 6 6 16,-4 5 1-16,-2 2 3 0,-4 2 0 16,-3 4 0-16,3 1 1 0,0 6-2 0,0 3-3 15,5 0-3-15,2-1-4 0,4-2-2 0,9-6-1 16,2-7 0-16,7-5-3 0,5-3 2 16,6-5 3-16,6 0 5 0,4-6 7 0,5-5 5 0,8-1 4 15,7-10 4-15,8-7 1 0,7-3-2 16,6-10-3-16,8-6-6 0,2-5-7 0,-1-2-2 15,-2-4-6-15,1-1 2 0,-8-2-3 16,-4 1-1-16,-10 0 2 0,-5 4 1 0,-9 2 1 16,-8 2 4-16,-7 1 3 0,-3 6 1 0,-8 0 1 15,-2 5-2-15,-1 0-6 0,-5 3 1 0,0 0-5 16,-2 3-2-16,-2 3 1 0,-3 1-5 0,-3 2 0 16,0 1-1-16,-4 3-1 0,1 5 3 0,0-2 1 15,1 4 0-15,4 1-1 0,-1 2 0 16,5 2-1-16,2-2 0 0,-1 1 0 0,5-1-2 15,3-1 0-15,4 2 1 0,3-2 0 0,5 1 1 16,1-1 3-16,2-3 0 0,9 2-1 16,2-6 2-16,4-3 1 0,3-3 0 0,-1-2 2 0,0-2-4 15,-3 0-2-15,-3-3-1 0,0-2-7 16,-5-1 2-16,-4-2 1 0,-1 1-1 0,-3-4 3 16,-3-1 0-16,-3-1-4 0,-3-3-3 0,-2 2 1 15,-3-1-4-15,-6-2-5 0,0 2 0 16,-3-1-3-16,-2 2 3 0,-3 1 7 0,0 0 1 15,-3 3 5-15,6 0 1 0,-4 2 1 16,3 1 3-16,3 2 3 0,3 1 2 0,3-1 1 16,2 3-2-16,4-1-11 0,4-2-14 0,6-1-9 15,6-2-2-15,10-5 7 0,6 0 11 0,7-1 9 16,9-1 4-16,2-4 2 0,2 1 0 0,-3-1 4 16,0 0 0-16,-3-4-1 0,-5-1 2 15,-2-2-1-15,-6-2 0 0,-4-2 3 0,-5-1 1 0,-3-2 3 16,-5 4 3-16,-6-1 0 0,-2 1 1 15,-6 3 3-15,-3 0 4 0,-5 4 3 0,0 3 6 16,-2 2 4-16,-1 3-2 0,-1 5-2 16,0 0-4-16,0 5-3 0,-1 2-1 0,1 1-2 15,1 1-7-15,-1 5-9 0,1 2-7 0,-2 4-3 16,-1 5 2-16,-5 3 2 0,2 9 2 0,-3 3 1 16,2 8-2-16,1 6 2 0,0 6 0 0,2 9-1 15,1 6 0-15,1 4-1 0,2-1-1 0,3 2 1 16,0 2 2-16,2-2 0 0,3 3 1 15,1-2 4-15,4-1-6 0,0-8 5 0,6-5 2 16,3-10-5-16,1-8 4 0,-1-5 0 16,6-7 0-16,0-7 3 0,1-4 4 0,0-5 1 15,-1-7 2-15,4-4 5 0,1-5-2 0,4-10 0 0,0-6-5 16,-3-5-8-16,2-5 1 0,-1-2-1 16,-2-2-2-16,-2-3 1 0,-5 0-1 0,-3 1-1 15,-4 1-2-15,-4 5 4 0,-4 1-2 16,-2 6 1-16,-4 4 0 0,-1 2-4 0,-4 5 2 15,-2-2-1-15,0 5-2 0,-4 1 1 0,1 1-1 16,2 2-1-16,-4 2 2 0,3 2-2 16,0-1-1-16,1 3 0 0,1-2-1 0,1 4-1 0,4-2 5 15,0 1 0-15,3 1-1 0,3 0 4 0,0 0-5 16,0 0 0-16,0 0-2 0,0-1 0 16,0 1 1-16,0 0 0 0,1 0 2 0,-1 0-3 15,0 0 3-15,1 0 1 0,-1 0 0 16,-1-2 1-16,1 2-2 0,0 0 2 0,0 2-1 15,0-2-3-15,0 0 1 0,0 0-1 0,1 0 0 16,-1 0 0-16,0 0 1 0,0 0 0 0,-1 0-2 16,1 0 5-16,0 0-3 0,0 0 3 0,0 0 0 15,0 0 0-15,1-2 3 0,-1 2-2 16,0 0 1-16,0 0-1 0,1 0 4 0,-1 0-1 16,0 0 1-16,0 0 2 0,0-1-5 0,0 2 1 15,0-1-1-15,0 0-1 0,0 0 3 16,-1 0 0-16,1 0-1 0,0 0 1 0,0 0-1 0,0 0-1 15,-1 0-3-15,0-1 3 0,1-1-6 16,-1 1 0-16,-1 0 3 0,-1 0-6 16,1 1 6-16,1-1 0 0,0 1 1 0,1-1 3 0,0 1-3 15,0 0-1-15,0 0 0 0,0 0 0 16,0 0-2-16,0 1 0 0,0-1-1 0,0 0-5 16,0 0 6-16,0 0-1 0,0 0 1 0,0-1 4 15,0 2-3-15,0-1 1 0,0 0-1 16,0 0 0-16,0 0 1 0,0 0-2 0,0 0 1 15,0 0-4-15,1 0 4 0,-1 0-1 0,0 1 0 16,0-2 4-16,0 1-6 0,0 1 3 0,0-1-1 16,0 0-2-16,-1 0 2 0,2 0-2 15,-1 0 3-15,0 0-3 0,0 0 3 0,-1 0 1 16,1 0-1-16,0 0 4 0,1 0-6 0,-1 0 1 16,0 0 0-16,0 1-3 0,0-1 3 0,-1 0-2 15,1 0-1-15,0-1-1 0,0 1-1 0,0 0 0 16,0 0 2-16,0 0 5 0,0 0-2 15,0 0 1-15,0 0 2 0,0 1-6 0,0-2 5 16,0 1 1-16,0 0 0 0,0-1-1 0,0 1 1 16,0 0 0-16,0 0-2 0,0 0 5 0,0 0-5 15,0 1 1-15,0-1-2 0,0 0-3 16,0 0 4-16,0 0-4 0,0-1-1 0,0 1 1 16,0 0-1-16,0 0 2 0,0 0 0 0,0 0 4 15,0 0-1-15,0 0 1 0,0 0 2 0,1 0-6 16,-1 0 7-16,0 0-2 0,0 0 0 15,-1 0 8-15,1 0-8 0,0 0 4 0,0 0-3 16,0 1 3-16,0-1-3 0,0 0-2 0,0 0 1 16,0 0-7-16,0 0 6 0,0 0-5 0,0 0-2 15,0-1-28-15,0 2-28 0,0 2-25 16,-1 2-54-16,1 5-31 0,-2 0-44 0,-1 2-80 16,0 1-138-16,2 0-321 0,0 1-405 0</inkml:trace>
  <inkml:trace contextRef="#ctx0" brushRef="#br0" timeOffset="272813.4287">6466 3958 1 0,'-8'-10'409'0,"-3"-3"72"0,0-4-119 0,0 2-59 15,3 2-51-15,5 1-21 0,-3 1-40 0,5-1-32 16,0 2-33-16,1 1-37 0,0-1-23 0,1 2-19 15,1-3-17-15,4 3-11 0,-2 1-10 16,5-1-8-16,2 1-1 0,0 3-4 0,4 0-1 16,-2 2-1-16,6 3-3 0,0 2 1 0,2 2-2 15,0 4 4-15,2 4 2 0,-1 2 1 0,3 2 1 16,-3 1-2-16,-3 2 1 0,-5 1 0 16,2 2 5-16,-6-1 2 0,-5 1-1 0,-2 0 6 15,-5 0 1-15,-2 0 5 0,-5-1 4 0,-5-2 3 16,-2-1 6-16,-3-1 1 0,-2-5 3 0,2 1-1 15,-3-4-2-15,0 1-4 0,1-3-2 0,-1 0-1 16,-1-2-1-16,6-2-1 0,-1-3-5 0,4-1-9 16,2-2-29-16,-1-1-48 0,4-2-83 15,5-2-178-15,3-2-558 0,4-4-650 0</inkml:trace>
  <inkml:trace contextRef="#ctx0" brushRef="#br0" timeOffset="275372.7291">6953 3907 1058 0,'1'-4'505'16,"-2"-3"-91"-16,1 2-137 0,-2 1-50 15,0 1-38-15,0-1-36 0,1 2-36 0,-2-1-26 16,0 2-27-16,1 1-24 0,1 1-22 16,-1 1-18-16,1 0-4 0,-6 6-2 0,-3 1 2 15,-2 8 5-15,-5 4 0 0,4-3 0 0,3 2-1 16,1 0 0-16,6-3-2 0,-1 4 0 0,6-3 1 15,2 1 1-15,4 1-2 0,2-2 3 16,2-6 2-16,6 0 2 0,1-6 6 0,-1-1 0 16,6-4-3-16,-1-2 4 0,-2-5-4 0,0-1 2 15,0-2 4-15,0-1-1 0,-4 0 2 0,-5-4 0 16,1-3 0-16,-5 2-3 0,2-5-1 16,-2-1-4-16,-1-1-2 0,-3-1 0 0,2-1-1 0,-3 2-1 15,0 1 1-15,-1 2-2 0,0 5 0 16,-6 0 0-16,1 3 0 0,1 1-2 0,-5 0 0 15,4 3-1-15,-4 2-2 0,2 0 0 16,-3 2-1-16,0 1-2 0,5 2-4 0,-3 0-9 16,5 0-18-16,1 2-1 0,1 3 3 15,4 3 12-15,-2 3 17 0,2 2 2 0,8 0 2 0,1 0 1 16,12 0-1-16,6-2 3 0,9-4 3 0,4-4 1 16,8-1 0-16,2-4-1 0,-1-1-2 15,-2-4 0-15,-3-6-2 0,-4 2 0 0,-8-4 0 16,-1-4 0-16,-3-2-1 0,-4-4 2 0,-1-3 2 15,-6-5 0-15,0-3 4 0,-6-2-2 16,-4-5 0-16,-2-1 2 0,-7-2 2 0,-2 3-1 0,-2-2-1 16,-3 6-1-16,-6 3 1 15,-6 3 3-15,4 6 4 0,-6 4 3 0,3 4-2 0,-2 8 1 16,-1 1-4-16,5 4-4 0,-5 3-3 16,3 8-5-16,-5 6-1 0,-5 8-2 0,2 9 3 15,-4 6-3-15,3 7 1 0,2 3 1 0,2 9 1 16,2 5 1-16,4 6-1 0,-2 7 0 15,6-1-1-15,6 4 3 0,-2 1-1 0,7-3 2 16,7-2-4-16,2-7 2 0,10-7 1 0,1-11 4 0,7-10 6 16,2-8-4-16,0-4 0 0,1-6-1 15,2-7-4-15,-2-3 5 0,1-6 3 0,2-6 0 16,-3-7 1-16,-4-5 4 0,0-6-3 16,-3-3-2-16,1-4 2 0,-1-2-7 0,-4-5-2 15,-1-1 0-15,-7-1-3 0,-1 0 3 16,-2 2 1-16,-3 1-1 0,-4 2 0 0,-3 0 0 0,-5 3-3 15,-2 0 3-15,1 5 2 0,-2 4-4 0,-2 4 0 16,-5 3-1-16,5 3-6 0,-4 2 1 0,0 4 0 16,4 0-2-16,1 6-1 0,1 0-8 15,1 6-5-15,2 2-4 0,0 3 1 0,4 5 3 16,1 3 7-16,2 4 3 0,2 0 2 0,6 3 2 16,8 0 2-16,4 1 1 0,4-2 4 15,10-1 0-15,3-2-1 0,3-1 2 0,4-5-3 16,2-2 0-16,0-4 0 0,1-3-2 0,2-5-5 15,-7-2 6-15,-2-4 1 0,-3-3 2 0,-8-1 7 16,-8-4-1-16,-4 1 4 0,-5-5-1 0,-2 1-1 16,0-5 1-16,-1-1-1 0,-2 2 2 15,-6 1 0-15,-2 1 4 0,0 0 3 0,-2 1 3 16,0 2 8-16,-3 0-1 0,2 5 1 0,1-1 1 16,0 2-3-16,-3 2 4 0,3 0-3 0,2 1-1 15,-2 3-4-15,1-2 0 0,0 2 0 16,-2 0 0-16,3-1 5 0,-1 3-9 0,0-1-1 15,1-2-3-15,-1 3-6 0,1 0 5 0,0 0-1 16,0 0-1-16,0 0-4 0,0 0-3 16,0 3-1-16,0-3-4 0,0 0 8 0,0 1-8 15,0-1-1-15,0 0-1 0,0 0-7 0,1 0 7 16,-1 0 2-16,1 0 0 0,0 1 0 0,-1-1 0 16,0 0 0-16,0 0-2 0,0 0 6 15,-1 2-4-15,1-2-1 0,-1 0 2 0,1 0-8 16,0 0 6-16,-1 1 3 0,1-1-1 0,0 0 4 15,0 0-4-15,0 0 0 0,-1 0 0 0,1 0 7 16,-1 0-6-16,1 0 0 0,-1 0-2 0,1 0-9 16,0 0 10-16,0-1 0 0,0 1 1 0,1 0 4 15,-1 0-5-15,0 0-2 0,0-2 1 16,1 2 0-16,-1 0-1 0,0-1 0 0,0 1 0 16,0 0-6-16,0 0 4 0,0 0-1 0,1 0-3 15,-1 1 6-15,0 3-7 0,0 3 1 0,2 5 5 16,4 2-2-16,-1 4 3 15,3 1 2-15,2 4-2 0,0 0-3 0,3 2 2 0,2-1-2 16,-1 0-1-16,2 3 11 0,0-2-6 0,1 2-3 16,5-4 3-16,5-2-14 0,-3-4 6 0,6-7 1 15,0-5-4-15,0-4 0 0,1-3-3 16,5-5-1-16,-1-9-1 0,5-1 2 16,-1-7-4-16,-2-5 0 0,-2-3 3 0,-4-5 0 15,0-4 5-15,-3-8 3 0,1-7-3 0,-4-6 0 16,1-6-1-16,-2-5-2 0,-3 2 4 0,-2-2 8 15,-2 1-2-15,-5 4 0 0,-2 3 0 0,-6 7-5 16,1 4 7-16,-5 9 3 0,-3 2-1 0,-1 4 2 16,-1 4-2-16,-2 2-1 0,0 5 2 15,2 3 2-15,-1 3-2 0,-3 4 0 0,4 2-1 0,-1 2-4 16,-2 4 5-16,5-1 1 0,-2 4 0 16,1 1 3-16,2 0-5 0,0 1 0 0,1 2 2 15,-1 2 0-15,2-1-2 0,0 2 0 0,0 0-3 16,0 2-4-16,0-4 3 0,0 4 3 15,0-2-1-15,0 0 6 0,0 0-5 0,0 0-3 16,0 1-1-16,-2-2-2 0,2 1 0 0,0 0-2 16,0 1-2-16,0-1-7 0,0 2-8 15,0-2-6-15,-1 1-3 0,1 4 11 0,-1 1 4 16,1 1 10-16,-1 4 9 0,-1-1-6 0,1 4 6 16,-3 2 0-16,2 5 0 0,-2 4-2 15,-1 3 1-15,3 7 2 0,-1 0-1 16,-3 8 7-16,3 2-5 0,-3 4-1 0,2 5 0 0,-3 5-6 15,5 2 3-15,0 5 2 0,-3 2 0 0,9 2 2 16,-1-1-1-16,3-2 2 0,2-4 1 0,6-10 1 16,1-8 0-16,2-10-1 0,-2-7 1 0,3-4-3 15,2-5 4-15,0-7 4 0,-2 0-1 16,3-7 4-16,0-3 0 0,0-2 1 0,2-3 0 16,3-2 2-16,-3-8-3 0,1-3-1 0,0-4-1 15,-1-4-5-15,-1-4 2 0,-3-4-1 0,2-2-1 16,-1-7 0-16,-4 2-1 0,-1 2-3 0,-3 2 2 15,-5 5 2-15,1 2-1 0,-5 5 0 16,-3 4-1-16,0 3 0 0,-1 5 0 0,-1 3 3 16,0 1 0-16,0 4-3 0,1 1-2 0,1 2-7 15,-2 2-13-15,2 0-15 0,0 2 1 16,-1 4 5-16,0 5 10 0,-1 8 13 0,1 3 2 16,-1 2 2-16,2 4 0 0,0-1 3 15,2 2-3-15,0 2-1 0,0 1 1 0,1 1-1 0,3-2 0 16,-1-3 2-16,2-6-2 0,2-4-1 15,2-6 3-15,2 0-1 0,2-5 2 0,-2-1 3 16,7-7 1-16,-2-3 0 0,5-7 2 16,3-3 0-16,0-5 0 0,2-6 1 0,-1-3-2 15,-2-6-1-15,2-6-1 0,-3-6 0 0,2-4 0 16,-3-3 0-16,2-3-1 0,0-6-4 0,-2-1 2 16,3-3-2-16,-4-2 0 0,0 0 0 15,-2 0 1-15,-2 0-2 0,-4 1 1 0,-4 1 0 0,-2 3 2 16,-3 5 5-16,-4 3-4 0,-5 6-1 15,2 3-2-15,-4 5-5 0,0 7 4 0,-1 4 2 0,-3 9-1 16,3 2 5-16,0 3-6 0,0 6 2 16,1 1 0-16,1 3-5 0,2 1-5 15,0 3-13-15,1 3-3 0,1 3-3 0,-5 5 10 16,0 8 12-16,-4 3 3 0,0 5 6 0,1 4-5 16,3 3-2-16,2 2 1 0,3 2 1 0,2 0 2 15,4 2-2-15,1 0-3 0,4 1-1 0,0-2 2 16,6 1 3-16,-1-5 1 0,5-2 1 15,3-6-3-15,-1-3 0 0,1-3-1 0,0-5 1 16,1-2 2-16,-3-6 0 0,-2-3-2 0,-1-3 0 16,-1-1 0-16,-4-1 4 0,0-1-1 0,-3-1 2 15,1 2-1-15,-5-1-5 0,-2 1 4 16,-2 0-2-16,-2 0-3 0,-2 1-7 0,1-1-8 16,1 4-1-16,0 2 6 0,0 2 8 0,1 3 6 0,-2 2 3 15,1 3-3-15,0 3-3 0,1-1 1 16,1 2-1-16,0-1 1 0,1 1 4 0,5-2-3 15,3-1 0-15,0-2 0 0,4-1 1 16,1-4 0-16,2 0 3 0,-2-6 0 0,4 1-4 16,-1-4 5-16,-1 0-3 0,1-2 1 0,1-4 3 15,0 0-2-15,3-5-1 0,1-1 4 0,2-3-1 16,-4 0 4-16,0-2 2 0,-1-1-5 0,-1 0-3 16,-3 2-2-16,0 1-3 0,-2 4 2 15,-5-2 2-15,3 3-2 0,-3 1 0 0,-1 1-3 16,-1 3-2-16,0 3 2 0,0 2-3 0,-3 3-1 15,2 3 0-15,3 4 2 0,1 7-1 16,2 3 3-16,-1 6 0 0,3 2 1 0,0 3 2 16,1 4-2-16,1 1 2 0,-3 8 0 0,3 0 1 15,-4 6-2-15,1 7 1 0,-4 2-1 16,-3 4 3-16,-4 3-1 0,-6-5 3 0,-4 3-1 16,-4 0-1-16,-10-2 3 0,-3 1-3 0,-6 1 0 15,-3-10 0-15,-3-1-4 0,2-10 3 0,1-6 1 16,1-12 1-16,3-7 6 0,3-9 1 0,-1-10 4 15,5-6 2-15,-2-5 3 0,3-7-4 0,4-4-5 16,0-3-1-16,2-5-13 0,0-4 7 16,2-4-2-16,3-3-1 0,3-2 9 15,3 0-8-15,3 0 0 0,3 1-1 0,4-3-6 16,5 4 2-16,1 2-1 0,5 3 0 0,5 2-3 16,3 1 2-16,4-1-3 0,4 0-2 15,1 0-3-15,-3 1-12 0,0 1-12 0,0 0-31 0,0 0-68 16,0 0-119-16,0-1-574 0,-1-2-835 15</inkml:trace>
  <inkml:trace contextRef="#ctx0" brushRef="#br0" timeOffset="275538.2187">10956 2680 2045 0,'-4'-18'114'16,"2"-6"-17"-16,2-5-21 0,6 5-43 0,4 3-19 15,1 3-11-15,2 3-16 0,6 1-14 0,2 5-64 16,6 0-190-16,1 4-493 0,5 5-421 16</inkml:trace>
  <inkml:trace contextRef="#ctx0" brushRef="#br0" timeOffset="277349.6337">11984 2757 1827 0,'2'-3'253'0,"-2"-2"-23"0,1 4-107 16,-2 1-92-16,1 0-70 15,-2 3-7-15,2 5 21 0,-2 7 29 0,-2 9 48 0,0 6 11 0,-2 10-10 16,-1 2-10-16,2 4-4 0,-2-3-3 0,4 4-3 16,-4 0-6-16,4 0-7 0,0-1-3 15,6-4-3-15,3-4-2 0,1-10 2 0,3-5 2 16,3-5 3-16,-1-3 8 0,1-3 4 0,-2-5 3 16,-1-1 16-16,2-6 4 0,0 0 7 15,-1-5 0-15,5-4-10 0,2-6-14 0,1-4-11 16,4-2-7-16,-1-4-8 0,-2-2 3 0,2-3-4 15,0-1-1-15,0-3 0 0,-1 2-7 0,0 3 2 16,-3 4-3-16,-1 4 1 0,-2 4 2 0,-4 5-2 16,-4 1 0-16,-1 5-4 0,-5 1 2 15,2 2-5-15,-2 3-12 0,-1 0-22 16,0 3-3-16,3 3 6 0,4 3 8 16,0 2 23-16,3 4 3 0,3 4 0 0,-2 1-1 0,2 2 0 15,-1-1 2-15,4-2 2 0,-1-1-1 0,-3-2 6 0,3 0-6 16,-2-3 2-16,-3 0 0 0,-2-4-1 15,-1-3 3-15,-1 0 0 0,-4-5 2 0,1 1 1 16,-2-2 8-16,1-2 7 0,-1-1-2 0,5-1 3 16,2-5-14-16,4-5-3 0,4 1-5 15,-1-5-2-15,0 0 2 0,1-1-3 0,0-1-1 16,3-3-4-16,2 3 0 0,3 1 0 0,-3 3-2 16,2 4 5-16,-2 5-6 0,-2 0-1 0,-2 4-2 15,0 1-9-15,-2 2 7 0,1 2-1 16,3 1 4-16,0 4 4 0,1-1-2 0,-2 4 6 15,6 1 0-15,-1 2 5 0,6-1-3 0,2 1 1 16,0 2 2-16,4 0-5 0,1-2 4 16,2-1 0-16,-2-5 2 0,0-1 4 15,-2-2-2-15,3-3 1 0,-4-1-2 0,1-3 4 0,1-2-3 16,-4-2 2-16,4-2 2 0,-2 0-4 0,-2-4 6 16,-3-1-2-16,1-1-1 0,-3-1 6 0,-1-2-2 15,-3-4 4-15,-5 0-1 0,2-1 0 16,-5 1-3-16,0-2-1 0,-5 1 1 0,-6 2-6 15,-2 3 7-15,-3 1 0 0,0 4 0 16,-6 1 3-16,-3 2-8 0,1 5-1 0,-8 2-4 0,-3 0-2 16,-6 5 0-16,-10 4-1 0,-13 6 2 15,-8 4-5-15,-2 6 6 0,1 1-1 0,5-2 0 16,12 1 3-16,4-1-5 0,11 1 1 0,6 1-3 16,8 5-7-16,5 3 7 0,6-2-1 0,8 2 0 15,5-5 2-15,10 0 2 0,9-5 0 16,9-7 3-16,5-3 8 0,8-5-7 0,6-6 1 15,2-4-2-15,-3-3-6 0,-2-6 4 0,-4-2 0 16,-1-5 0-16,-6-3 3 0,2-2 0 16,-4-7-1-16,-1 0-1 0,0-6 6 0,0-3-6 15,3-8 1-15,3-7 1 0,-5-2-7 0,-1-3 6 16,-3 1 0-16,-6 1-1 0,-2 0-1 0,-7 7 2 16,-6 2 3-16,-5 8-1 0,-11 6 7 15,-2 5-7-15,-10 8 0 0,2 2 1 0,-2 3-6 16,-3 6 4-16,-2 2-1 0,-2 5-4 0,0 4 2 15,-5 4-4-15,-1 6 1 0,-5 6 2 0,-4 6 0 16,-2 6-2-16,2 8-1 0,2 3 1 0,3 4-6 16,6 7 8-16,6-2-1 0,5 6-1 15,4-1 7-15,4 1-7 0,6 1 1 0,2-1-1 16,11 0 0-16,1-6 0 0,11-4 2 0,7-8 0 16,2-8-2-16,2-3 6 0,1-8-2 0,1-4-2 15,-1-7 9-15,2-2-10 0,0-6 1 0,0-2 2 16,-5-3-5-16,-1-7 4 0,-3-3 1 15,-4 0 0-15,-5-4 1 0,2-2 0 0,-5-1 0 16,-1-6-2-16,-4 0 5 0,1-3-4 16,-6-1 5-16,-2 5 0 0,-6 2-3 0,-1 1 3 15,-4 2-3-15,0 4 0 0,-4 3 0 0,-1 2 1 16,-2 5 0-16,0 1 0 0,0 4 4 0,0 2-6 16,6 4-1-16,0 0-6 0,-2 2-9 0,1 3 4 15,-5 8 1-15,-2 2 5 0,0 6 1 16,3 3 0-16,-1 4 0 0,9 2-1 0,8 2 3 15,-1 1-2-15,6 3 1 0,2-2 2 0,4 2-3 16,2-3 3-16,5-2 0 0,-4 0-2 0,-1-4 4 16,4 3-5-16,-1 0 0 0,1-3-5 0,3 1-4 15,0-4-7-15,0-9-8 0,-2-1 0 16,4-7 1-16,0-3 1 0,0-4-8 0,0-6-11 16,0-3-9-16,0-4-5 0,-6-1 14 0,3-4 15 15,-9-1 8-15,-3-3 8 0,-3-4 3 0,-2-2 3 16,-2 0 1-16,-5-1 6 0,2-1 0 15,-3 1 0-15,-2-2 3 0,0-1-1 0,0 2 4 16,0 4 6-16,2 2 7 0,2 6 7 0,-2 5 2 16,0 1 0-16,4 4-8 0,-3 4-8 0,1 3-9 15,4 2-5-15,8 3 0 0,3 4 0 16,6 6 4-16,5 3 2 0,4 8-4 16,4 2 2-16,2 5 2 0,-7-1-2 0,-1-1 1 15,-3-2 0-15,0-1-4 0,0-1 1 0,-5 2 3 16,4 0-1-16,2 2 5 0,1-2 5 0,1-2 0 15,4-2-2-15,-4-6-4 0,-1-4-2 0,-4-5-3 16,-2-6 3-16,-5-3-1 0,0-2 1 0,-7-5 2 16,2-5-1-16,-2-3-1 0,-3-2-1 0,-2-5-4 15,-3-3 2-15,1-4-4 0,-4-1 1 0,-2-5 0 16,0-1 1-16,0-3 2 0,-1-3-1 0,0 0-1 16,-2-2 1-16,-2 3 2 0,-3 9 1 15,2 5 1-15,-3 6 9 0,1 6 8 0,-2 4 8 16,5 4 3-16,-1 5-12 0,4 1-16 0,-5 5-8 15,-6 8-3-15,-10 5-1 0,-11 6 9 16,0 5-1-16,-3 3-1 0,7 6 2 16,-1 3 0-16,-1 3 1 0,-3 2 3 0,-5 1-2 15,-5 3 1-15,3 3-3 0,-7 4 0 0,5 1 2 16,-5 2 0-16,5-2 2 0,-3 0-4 0,6-2-16 16,5-2-34-16,-1-3-54 0,8-1-114 0,7-4-293 15,3-6-1160-15</inkml:trace>
  <inkml:trace contextRef="#ctx0" brushRef="#br0" timeOffset="277530.3332">16160 2903 2800 0,'6'-9'138'0,"7"-5"-20"0,1-3-38 0,-4 5-6 15,-2 3 3-15,-5 5-5 0,0 1-24 0,-3 3-29 16,3 1-26-16,-3 0-15 0,2 3-2 0,0 1-3 15,1 8-28-15,2 2-90 16,-4 5-175-16,-2 3-691 0,-7-1-628 0</inkml:trace>
  <inkml:trace contextRef="#ctx0" brushRef="#br0" timeOffset="278472.6232">696 6060 1 0,'-19'1'0'0,"-4"2"240"0,-5-1 26 0,-1-1 42 16,-3 0 32-16,-1 1 0 0,3-2-26 0,9-2-46 15,1 1-40-15,7-1-46 0,2 1-34 0,4-2-26 16,1 2-33-16,3 0-27 0,3 1-27 16,0 0-16-16,0-1-17 0,1 1-1 0,1 0-2 15,4 0 0-15,-2 0 11 0,5 0-2 0,6 0 1 16,0 0 3-16,6 1-2 0,7-1 3 0,2-1 6 15,2 1 1-15,6 0-1 0,3-1 5 16,3-1-4-16,16 0 2 0,43-4-7 0,4 0-2 0,-6-2 0 16,-15-3-1-16,13-1 8 0,5-2 2 15,11-5-1-15,3-2 1 0,6 0-1 0,12-3 3 16,8-1-1-16,8-1 0 0,4-5 4 0,8-1-7 16,5-2 0-16,6-2-2 0,11-2-3 15,3 2 2-15,11-5-2 0,5 3 1 16,6-2 1-16,8-2 2 0,7 0 0 0,11 2-1 15,7-5 4-15,10 0-3 0,4-4 0 0,9-2 1 0,9-3-4 16,4-3-1-16,13 2-2 0,2-2 0 16,4-1 0-16,9-1 2 0,3 2-1 0,9-2 0 15,4-1-3-15,3 3 0 0,1-1-3 0,5 1 0 16,3-2 1-16,-1-3 0 0,1 1 0 16,3 2-1-16,-1 0 1 0,1 4 0 0,-3 2 0 15,-3 0 3-15,-5 3-5 0,-2 6 0 0,-5 1-1 16,-6 0 0-16,-6 7 3 0,-6 1 2 0,-8 4-2 15,-13 4-1-15,-13 3 3 0,-7 7-2 0,-17 1 3 16,-10 0 0-16,-12 1-6 16,-12-1-1-16,-16 1 0 0,-15 4-2 0,-15 3 2 15,-12 0 2-15,-6 1 1 0,-10 1 4 0,-13 2-1 16,-9 1-6-16,-19 3 0 0,-11 3-1 0,-17-4-2 16,-17-1 2-16,-14 1-2 0,-17-2-2 0,-11 3 0 15,-7-1 0-15,-2 1 0 0,0-1 0 0,-1 1 0 16,0 1 0-16,1-1 0 0,-2 1 0 0,0-2 0 15,1 0 0-15,0-2 0 0,-5-3 0 16,2 0 0-16,-2-3 0 0,-1 0 0 0,0 1 0 16,0 0 0-16,1-1 0 0,-2 2 0 0,4-1 0 15,-2 2 0-15,0-5 0 0,1 3 0 0,0 0-11 16,-2-3-56-16,0 4-22 0,4 1-37 16,-4 1-68-16,-2 0-120 0,-3 5-400 0,-8 4-1027 15</inkml:trace>
  <inkml:trace contextRef="#ctx0" brushRef="#br0" timeOffset="279390.3426">727 3968 1 0,'0'-4'192'0,"1"-3"239"16,-1-2-53-16,1 0-75 0,3-3-20 0,-3-1-39 16,-1-1-32-16,1 3-20 0,0-1-11 0,-2 1-29 15,0 0-24-15,-1 2-24 0,-3 1-32 0,1 1-24 16,-3 2-22-16,-3 3-11 0,0 1-8 15,-3 4-4-15,-6 3 5 0,-3 7-1 0,-6 5 1 16,-2 4 4-16,-1 5 1 0,-2 4 3 0,-4 7 1 16,3 1-2-16,-2 5 2 0,10 5-6 15,-3-1 0-15,3 0-5 0,5-1-4 0,9-1-1 16,2-4 1-16,6-2 4 0,5-10-2 0,2 0 10 16,8-8 9-16,4-3 10 0,2-5 10 0,9-3-3 15,3-5-1-15,3-5-13 0,3-5-15 16,6-4-29-16,4-5-42 0,-1-4-54 0,2-1-83 15,-1-5-127-15,-4-4-441 0,0-1-806 16</inkml:trace>
  <inkml:trace contextRef="#ctx0" brushRef="#br0" timeOffset="279757.9612">560 3411 1017 0,'-18'-6'249'0,"-5"2"55"16,-7-1-52-16,-7 2-34 0,-6-1-31 0,21 4-9 15,-6 0-42-15,-1 4-29 0,-1 3-22 16,-1 4-46-16,-3 2-9 0,-3 6 1 0,-1 5-7 16,2 3-3-16,-3 7 7 0,-1 5-12 0,-1 6-4 15,37 5-1-15,4 9-10 0,0 5 50 16,0 12 5-16,0 1 5 0,0 4 6 0,0 5-39 16,0-2 1-16,0 1 1 0,0-3 10 0,0-1 2 15,0-5 5-15,0-5 4 0,0-3-76 16,0 41-1-16,31-28-4 0,75-36-7 0,6-32 68 15,0-22-3-15,-9-20-2 0,-8-13-2 0,-19-8-1 16,-6-8-5-16,-8-4 2 0,-5-8-12 0,-5-14-2 16,24-64-3-16,-24 8-3 0,-18 18 6 0,-20 28 4 15,-1 1-3-15,-7-2 1 0,-9 1 4 16,-13 5-1-16,6 46 0 0,-5-7 6 0,-8 7-2 16,-3-5-10-16,-11 6-1 0,-7-3-15 0,-7 12-3 15,-16-2-2-15,-4 13-8 0,-10 12-6 0,38 11 12 16,-7 4-50-16,-1 8-150 0,-8 5-945 15,-4 9-582-15</inkml:trace>
  <inkml:trace contextRef="#ctx0" brushRef="#br0" timeOffset="292731.2642">2457 7725 1 0,'-3'-6'311'0,"-1"-6"0"0,-3 0-3 0,1 0-21 15,2 4-5-15,-2-2-32 0,1 3-32 16,-4 1-38-16,2-1-37 0,1 2-35 0,-1 1-34 15,-4 3-25-15,1 1-16 0,-4 1-11 16,-5 7-1-16,-8 2 0 0,2 3 6 0,-8 4 9 16,-4 5 6-16,-5 2 7 0,-5 4 1 0,-3 6-2 15,2 2-6-15,-2 7-5 0,2 5-5 0,-2 5-4 16,2 4-7-16,6 2-6 0,2 2-4 16,10-1-3-16,3 0 4 0,4-3 1 0,10-5 0 15,5-4 2-15,3-5-4 0,6-5 5 0,7-6-1 16,2-2 1-16,6-4 5 0,3-3 2 0,3-4 13 15,7-4 4-15,3-3 1 0,6-4 2 0,3-5-8 16,4-2-3-16,6-5-7 0,-1-2 0 16,6-3-7-16,-2-4-3 0,-3 2 2 0,0-4-6 15,-6 1-2-15,-5 0-4 0,-4 3-5 0,-5-2-5 16,-2 3-9-16,-1-1-18 0,-5 3-29 0,-2 0-42 16,-3 0-67-16,-5 1-88 0,-2 0-214 15,-2-1-519-15,-3 2-474 0</inkml:trace>
  <inkml:trace contextRef="#ctx0" brushRef="#br0" timeOffset="293233.7213">2634 8315 1630 0,'0'0'328'0,"0"-1"-131"0,0 1-111 0,1 1-60 15,-1 3 2-15,2 2 8 0,1 7 31 0,2 3 16 16,0 6 2-16,1 2-3 0,1 5-7 15,0 1-9-15,-1 3-8 0,-2 0-5 0,0 6-12 16,-2 1-9-16,-2 5-2 0,0 1-8 0,-2 2 1 16,-2-1 1-16,1-4-6 0,0-7-1 0,0-5-2 15,2-9-4-15,-2-4 0 16,3-8 2-16,0-6 15 0,-2 0 25 0,2-5 15 0,-3-2-7 16,-3-4-9-16,2-3-24 0,-5-8-15 0,-2-5 3 15,-5-4-11-15,3-2 0 0,-4-4-4 16,0-3-4-16,3-4 3 0,-4-4-4 0,4-5 2 15,-4 0-5-15,5-2-1 0,2 0 1 0,1-1-4 16,3-2 6-16,6 0-3 0,1 4-3 0,2 3-1 16,9 2 3-16,4 2-5 0,2 5 2 15,7 1-1-15,0 8-7 0,6 0 4 0,0 5 2 16,1 4 3-16,-1 2 7 0,-5 5-1 0,0 4 1 16,-4 4 0-16,0 4-3 0,-1 4-1 0,-1 4 1 15,-1 7 0-15,-2 6 1 0,-1 3 3 16,-2 3 4-16,-4 4-3 0,-3 5 6 0,-4 5-1 0,-6 2-1 15,-6 3 2-15,-2 1-4 16,-1-1 1-16,-5-7 2 0,4-2 1 0,-2-6-4 0,1-5 6 16,1-4-3-16,2-1 0 0,-3-7 8 0,3 1-5 15,1-5 0-15,3 0 2 0,1-4-9 0,2-2 3 16,4-2-2-16,1-2-11 0,1-2-22 16,2 0-68-16,-1-5-95 0,5-4-154 0,1-4-425 15,8-3-773-15</inkml:trace>
  <inkml:trace contextRef="#ctx0" brushRef="#br0" timeOffset="293445.4055">3002 8065 1568 0,'0'-12'381'0,"0"-6"-46"15,0-2-83-15,4 6-49 0,-4 3-34 0,1 6-43 16,1 1-40-16,-2 4-38 0,1 1-35 0,-1 2-16 16,2 2-1-16,-1 5 2 0,5 3 7 0,-2 7 3 15,4 3-1-15,0 3 3 0,-2 3-1 0,2 2 0 16,-2 4 2-16,-2 1-1 0,-1 4 0 0,-2 3 6 15,-5 6 3-15,1 1 1 0,-4 0 1 16,-1-3-7-16,2-8-7 0,-1-5-3 0,5-7-11 16,0-6-12-16,2-5-22 0,0-5-44 0,0-4-54 15,0-4-31-15,2-6-100 0,0-7-311 16,8-7-932-16</inkml:trace>
  <inkml:trace contextRef="#ctx0" brushRef="#br0" timeOffset="293878.8004">3358 7829 1606 0,'2'-4'316'0,"-1"-1"-57"16,-1 0-107-16,1 4-78 0,-2 2-44 0,1 4-25 15,-1 2-2-15,1 4 5 0,-2 7 10 16,1 3 2-16,-2 6-2 0,-3 7 2 0,0-1 3 16,-1 3-1-16,-1-1 4 0,-2 5 2 0,-3 3-2 15,-4 0 5-15,0 2-5 0,0-4-4 16,-2-2-7-16,2-8-7 0,2-8-4 0,2-5 3 15,1-5 4-15,0-3 4 0,1-5 10 0,3-2 7 16,2-3 0-16,0-4-2 0,0 0-6 0,2-7-13 16,1-1-4-16,2-1-5 0,1-1-7 0,1 0 0 15,2-2-5-15,4 3-2 0,2 0 3 16,-2 1 1-16,2 1 5 0,2 3 6 0,0 4-1 16,3-1 3-16,-2 2 2 0,6 4-1 0,-4 2 1 15,6 4 2-15,2 2-1 0,3 6 0 16,-2-1 5-16,3 4 3 0,0 2 6 0,3 4 3 15,0 0-1-15,-3 0-2 0,1-1-1 0,0-1-3 16,-3 0-1-16,0 0-1 0,-3-3-5 0,2-1 0 16,-2-3 0-16,-2 2 1 0,-1-4 0 0,-1-1 3 15,-3-1-1-15,-1-4 4 0,-2-2 6 16,0-2 2-16,0-4 4 0,-2-1-1 0,0 2-2 16,1-4-7-16,0-1 0 0,-1 0-4 0,-3-2-7 15,2-2-7-15,0 2-19 0,-2 0-29 0,0-6-38 16,1 2-66-16,-1-1-111 0,1-2-336 0,2-3-1005 15</inkml:trace>
  <inkml:trace contextRef="#ctx0" brushRef="#br0" timeOffset="294090.1546">3984 7947 2047 0,'-1'-8'358'0,"-1"-5"-106"16,1-1-49-16,2 1-40 0,3 4-35 0,0 1-31 15,-1 3-30-15,4-2-26 0,-1 1-21 0,1 0-5 16,6 1-9-16,-1 3-3 0,2 1-2 16,2 2-2-16,1 0 1 0,1 0 0 0,6 3 3 15,0-2-2-15,-2 3-1 0,4 0-9 0,-2 0-23 16,-2-2-40-16,-2 2-84 0,0 3-136 16,-3-1-347-16,-4 0-959 0</inkml:trace>
  <inkml:trace contextRef="#ctx0" brushRef="#br0" timeOffset="294284.7284">3929 8214 1240 0,'-3'5'392'0,"3"-4"-128"0,0 1-12 0,3 0 22 16,-1-2 5-16,1 0-27 0,3-3-51 16,3 1-60-16,7-4-51 0,8-1-41 0,-1-2-21 15,7-2-10-15,3 0-4 0,2-3-2 0,-2 2-5 16,3-1-2-16,-1 1 0 0,0 1-4 15,-1 0 0-15,0 1-11 0,1 0-12 0,8 2-37 0,-2 0-76 16,-1 0-131-16,-3-1-428 0,-5 2-957 16</inkml:trace>
  <inkml:trace contextRef="#ctx0" brushRef="#br0" timeOffset="294871.4626">5088 7296 1965 0,'-2'-3'241'0,"-2"0"-30"0,0-1-86 0,4 4-60 15,0 3-42-15,3 2-5 0,-1 3 14 0,1 5 21 16,-2 3 14-16,1 4 4 0,2 4-1 0,-1 3-8 15,-1 4-8-15,0 3-8 0,1 3-8 16,-3 4-4-16,0 4-11 0,0 1-2 0,-1 0-2 16,-1-1-5-16,2-2 1 0,-1-4-1 0,1 1-1 15,1-1-2-15,1-6-1 0,-2-2-2 16,1-3 2-16,0-6 2 0,2-3-5 0,-3-4-3 0,2-4-12 16,1-4-17-16,0-2-19 0,-2-2-28 0,0-4-34 15,0-3-61-15,3-4-136 0,0-3-458 16,-3-8-797-16</inkml:trace>
  <inkml:trace contextRef="#ctx0" brushRef="#br0" timeOffset="295496.2232">5016 7376 1370 0,'9'-23'254'0,"5"-8"4"0,4-10-38 15,1 12-33-15,-2 4-19 0,-2 5-38 0,-1 4-37 16,-3 6-30-16,-4 4-28 0,0 5-19 0,0 1-9 15,2 7-7-15,4 3 1 0,1 7 1 0,1 4 4 16,1 8 7-16,1 7 5 0,-5 8 6 0,2 4-3 16,-6 7 4-16,0 5-2 0,-2 4 2 15,-3 0 2-15,-2-4-7 0,3-7-6 0,0-13-5 16,0-7-7-16,4-10 6 0,1-5-1 0,-2-4 1 16,2-5 6-16,-2-5 4 0,3-1 11 0,3-8 7 15,3-4 3-15,4-9-7 0,2-4-10 0,2-6-7 16,0-2-9-16,-4-5 3 0,-2 0-3 15,-4-4-4-15,-2-5-1 0,-2 0-5 0,-3-2 2 16,-5 3 0-16,-1 2 5 0,-3 7-2 0,1 0-2 16,-3 4 2-16,0 6-7 0,0 2 7 15,0 5 2-15,2 5 0 0,0 3 3 0,0 2-6 16,1 5-6-16,-2 2-15 0,6 0-2 0,-3 6 0 16,1 4 4-16,3 7 14 0,-2 5 0 0,4 6 5 15,2 4 1-15,0 1 0 0,3 6 10 16,0 2-8-16,4 0-1 0,-1 4 1 0,4-2-5 15,5-4 5-15,2-9 0 0,4-6 2 0,1-6-2 16,1-7 3-16,0-3 2 0,1-6 2 0,-1-3 4 16,1-7-3-16,4-4-1 0,-5-5 0 15,-3-4-5-15,-3-4 4 0,-4-4-1 0,-3-2 1 16,-3-6-2-16,-3-2-1 0,-5 2 4 0,0-4-2 16,-6 0 2-16,-1 3-4 0,0 1-3 0,-2 5 2 15,-1 4-3-15,-1 5 12 0,0 4 2 16,-2 2-1-16,4 5 3 0,-2-2 1 0,1 7 3 15,2 2-1-15,0 3 1 0,1 4-18 0,0-1-7 16,1 7-3-16,0 4-3 0,2 4 8 0,0 6-1 16,0 4 2-16,3 5-2 0,-1 4 2 15,2 5 0-15,-4 5 0 0,4 3 4 0,-4 4-2 16,0 1-2-16,2-3-2 0,-2-6-4 0,3-9 3 16,-4-3-1-16,3-7-5 0,-1-4-14 15,-1-3-24-15,4-2-30 0,-1-3-49 0,0-3-64 16,2-4-101-16,-1-5-404 0,3-3-868 0</inkml:trace>
  <inkml:trace contextRef="#ctx0" brushRef="#br0" timeOffset="295681.6461">5880 6966 1928 0,'-6'-15'150'0,"-2"-2"6"0,0-7-20 0,4 6-34 0,1 4-16 15,2 4-25-15,1 3-22 0,-1 3-50 16,2 4-27-16,0 4-8 0,2 2-12 16,1 4-27-16,1 5-114 0,2 3-256 0,0 2-807 15</inkml:trace>
  <inkml:trace contextRef="#ctx0" brushRef="#br0" timeOffset="296390.6054">6337 7317 1179 0,'-1'-8'699'0,"-3"0"-422"15,-1-3-41-15,4 6-56 0,1 1-42 16,0 3-41-16,1 1-39 0,-1 1-34 0,4 1-20 16,0 5-5-16,0 3 6 0,6 5 3 0,5 2 0 15,-3 4 0-15,1 3 0 0,5 1 1 16,-5 1 2-16,5 0 1 0,-6 3 1 0,3-3-1 16,-4 1-3-16,1-1 0 0,-4-2 0 0,-1-2 0 15,-1-5 3-15,1-4 1 0,-3-4-3 0,-2-3 3 16,2-2 4-16,-3-4 16 0,-1 0 24 15,1-3 4-15,0-1-6 0,-1-6-18 0,3-2-25 16,2-7-8-16,-1-4 1 0,4-2 1 0,-4-3-3 16,3-1 1-16,0-1-1 0,-3-2-2 0,4 1 4 15,-4-1-3-15,2 4 0 0,-3 2-2 16,3 4 0-16,-4 4 1 0,3 5-1 0,-1 3 2 16,-2 4-3-16,-2 1-4 0,0 3-11 0,0 4-9 15,1 3 2-15,1 0 5 0,3 8 10 16,-1 2 8-16,4 4 0 0,1 4 0 0,1 0 2 15,-1 2 0-15,2 0-2 0,0 1 1 0,0 1 0 16,2-1-1-16,2-2 3 0,0-1-2 16,2-4 1-16,-4-4 2 0,4-1 2 0,-5-6 5 15,2-3 3-15,1-4 4 0,-4-4 3 0,2-5 1 16,4-4-2-16,-4-1-2 0,3-5-2 0,-4-3-1 16,0-2-4-16,-3 0 0 0,0-2-2 0,-4 0 2 15,2-3-1-15,-3 0-3 0,0 1-1 0,-3 0-1 16,-1 5-1-16,0 0-2 0,0 6 2 15,0 0-2-15,0 6 2 0,0 3 5 0,0 1 6 16,0 3 1-16,0 1 1 0,-1 1-7 0,1 1-7 16,0 0-5-16,0 1-7 0,1 3 1 0,-1 3 1 15,1 6 1-15,3 3 6 0,0 4-2 16,-1 3 2-16,3 2 1 0,-2 1 0 0,4 1-2 16,-6 2 0-16,3 2 1 0,-3 0 0 0,-1 0 0 15,-1-4-2-15,0-1-4 0,1-4-10 0,1-1-14 16,0-3-27-16,0-3-33 0,-1-4-56 15,0-5-88-15,-1-1-209 0,2-3-611 0,-2-5-449 16</inkml:trace>
  <inkml:trace contextRef="#ctx0" brushRef="#br0" timeOffset="296569.2025">6642 6821 1863 0,'-9'-15'291'0,"1"-3"-97"15,-1-2-38-15,4 5-40 0,4 7-32 16,0 1-33-16,0 4-27 0,-2 1-45 0,6 3-16 16,-1 3-14-16,0 4-51 0,5 2-122 0,2 5-422 15,4 5-829-15</inkml:trace>
  <inkml:trace contextRef="#ctx0" brushRef="#br0" timeOffset="298510.5469">7264 7191 654 0,'3'-8'421'0,"-1"-7"-52"0,1 0-73 0,4 0-51 16,3 1-39-16,-3-1-45 0,0 5-49 16,2-1-32-16,1 4-32 0,0 4-21 0,0 0-9 15,1 5-11-15,1 1-4 0,5 3 3 0,-4 5-1 16,5 5 0-16,-1 5 3 0,-3 3-1 16,2 4 5-16,-3 6 4 0,-4 2 2 0,-1 1-1 15,-4 2 3-15,-2-1-1 0,-1-5-2 0,-1-1 3 16,-1-6-4-16,-1-4 2 0,-1-4-1 0,-3 1 0 15,3-4 2-15,-5-4 3 0,3-1 3 0,0-4 3 16,2-3 13-16,-1-1 9 0,1-2 1 16,1-5 2-16,-5-1-18 0,2-5-15 0,-4-2-7 15,1-3-10-15,-2-4 0 0,0 0 0 0,0-4-1 16,1 1-1-16,0-4 0 0,4 3-2 0,-3-1 1 16,4 1 3-16,-1 2-4 0,3 1-1 15,1 1 1-15,2 1-10 0,1 1 4 0,5 2 0 16,3 0-4-16,2 0 2 0,0 0-1 0,7 3-1 15,0 0 2-15,3 2 1 0,-1 1 2 0,0 5 1 16,0 1-1-16,3 4-3 0,-7 3 3 16,5 2-1-16,-3 5 0 0,1 2 6 15,0 2 0-15,0 5-2 0,0-1 2 0,-1 1 1 0,0 4-2 16,-7-1 4-16,0 2 0 0,-1 0-6 16,-4 1 6-16,0 1-1 0,-5-2-2 0,-1-2 7 15,-1-4-5-15,0-5-1 0,-1-4 3 0,0-6 0 16,0-2 8-16,1-1 6 0,0-2-2 0,-1-3-12 15,0-4-8-15,-2-4-8 0,1-5 0 16,2-1 7-16,-1-2-4 0,1-4-2 0,1-2-1 16,-1 0-2-16,2-3 3 0,3-2 4 0,-2 2 2 15,3 1-4-15,-1 1 2 0,3 3-3 0,0 5-1 16,1 0 8-16,-1 3-1 0,1 5 6 0,1 0 3 16,-1 4-3-16,-1 5 2 0,-4 2-5 0,2 3 1 15,1 4 0-15,4 5-2 0,-2 1 4 16,2 7-2-16,1 4 6 0,0 0-4 15,-1 5 2-15,-1 1-1 0,0 2-6 0,0 1 1 16,-2 0 2-16,-3 4 0 0,2-2 4 0,2 0 1 16,2-5-2-16,-1-4 1 0,0-5 3 0,3-5-3 15,3-4 0-15,-2-5 2 0,3 0-1 0,2-5 4 16,-2-5 2-16,6-3-2 0,-1-5 3 16,1-2-3-16,-4-4 0 0,2-2 2 0,-7-4 0 15,-1-1 0-15,-4-4-2 0,-5 0-1 0,3-2-6 16,-5-2 6-16,-1 1 0 0,-1 1 0 0,-1 3 4 15,-1 1-3-15,-4 4 1 0,3 3 5 0,-3 5 7 16,2 1 1-16,-1 4 5 0,2 2 3 16,1 4-8-16,-2 0-3 0,3 4-10 0,-1 0-18 15,1 2-1-15,0 5-2 0,-5 6 2 0,2 4 12 16,-4 3-2-16,3 4-2 0,-2 2 2 0,7 3-2 16,0 0-5-16,4 0 2 0,3 5 1 15,2-2 0-15,1 0 9 0,2-1-4 0,6-4-1 16,0-3 1-16,3-4-2 0,-2-7 2 0,2-5 2 15,0-2 0-15,-1-6-1 0,2-4 2 0,1-4-1 16,-3-3 1-16,3-7 4 0,-3-1-2 16,-1-1 0-16,-1-5 0 0,-5-2-2 0,2-2 2 15,-5-3 3-15,-4-2-1 0,2 3-2 0,-2-2 2 16,-4 2-4-16,-1 3 0 0,-2 2 5 0,-1 2-4 16,-3 5 1-16,2 0 1 0,-6 5-5 15,5 1 3-15,-3 2 3 0,0 0 1 0,2 2 2 16,-2 3 2-16,0-1-3 0,4 1 0 0,1 3 3 15,0 2-7-15,-1-1-2 0,2 2-5 0,1 0-14 16,0 2 0-16,-1 1 0 0,0 2 3 16,-1 5 10-16,0 0 1 0,-3 5-1 0,3-1 0 15,-1 4 4-15,-2 2-3 0,3 2 1 0,1 1 2 0,-2 4-5 16,0-2 3-16,1 5 1 0,2-3-2 16,0 1-2-16,1-2 1 0,4-1-2 0,-2-3 1 15,3 0 2-15,-1-4 0 0,4-1 2 0,-1-3-1 16,-3-5 1-16,3 0 1 0,3-3 1 15,-2-3 2-15,2-3 4 0,1 0 0 0,2-3 2 16,-1-3 3-16,-1-2-5 0,3-2 2 0,0-4-1 16,-3-1-1-16,6-1-2 0,-5-3 1 15,3 1-2-15,-3-4-1 0,-1 1 4 0,2-1-5 16,-2 5-2-16,-2-1 0 0,-2 3-4 16,-2 2 4-16,3 0 0 0,-4 4-1 0,0-2-1 0,0 5-1 15,-2 2 1-15,-2 2-5 0,1-1 2 16,3 3-8-16,0 1-2 0,2 2 4 0,2 3-1 15,1 1 6-15,1 5 1 0,0-1 2 0,1 2-1 16,0 3 3-16,2-1-1 0,-2 1-1 16,-2 0 2-16,1-3-2 0,0 3 0 0,-2-5 3 15,4 5-3-15,-4-6 0 0,1 0 2 0,-2-2-2 16,-4-3 3-16,2 0-2 0,-3-2 0 0,-1-2 2 16,2-1 3-16,-4-1 5 0,2-3 3 0,0-2-2 15,3 0-3-15,1-5-3 0,-1 1-1 16,-1-4-2-16,3 0 0 0,-2 1 1 0,3 2-1 15,0 1-1-15,-3-1 0 0,3 2-1 0,-1-2-2 16,2 2 2-16,-3 4-4 0,2-3 2 16,-1 3 1-16,-1 0-2 0,2 0 4 0,0-1-4 15,0 4-2-15,0-1 1 0,-1 5 0 16,3-2-1-16,0 1 0 0,2 5 1 0,1-2-3 0,-2 2 3 16,0 1 2-16,-1 3 0 0,1-2 3 15,-1 5-2-15,0 0 0 0,1-1 0 0,-2 0-3 0,-2 3 3 16,1-5 2-16,0 3 0 15,-1-4 2-15,-3 0-3 0,1 0-1 0,-2-2-1 0,0-2 0 16,3 0 3-16,-4-1 0 0,-1-3 2 0,3 0 3 16,-1-2 5-16,1-2 5 0,4-5 0 15,3-3 0-15,3-1-8 0,1-2-3 0,-1 0-2 16,3 1 2-16,-4-1 3 0,2 1 1 0,-2-2 4 16,-2 2-1-16,-1 1 6 0,-2 1 5 0,-2 3 4 15,0 0 1-15,-4 1-3 0,4 2-2 0,-3 1-3 16,-3 0 0-16,2 3-3 0,0-1-4 0,-2 1-2 15,2 2-5-15,-2-2-2 0,0 2 1 16,0-2-4-16,0 0 3 0,0 2-3 16,0-1-1-16,0 0 0 0,0 0-1 0,0 0 0 0,0-1 0 15,0 1 2-15,0 1-3 0,0-1 2 16,0-1 2-16,0 1-2 0,0-3 3 0,0 1-2 16,0 2-2-16,0 0 1 0,0 0 0 0,0 0-1 15,0-1-1-15,0 0-6 0,0 1-20 0,-2-2-25 16,0 2-48-16,1 0-75 0,-1-2-140 15,-1 1-692-15,-7 0-697 0</inkml:trace>
  <inkml:trace contextRef="#ctx0" brushRef="#br0" timeOffset="301314.545">10862 5604 1 0,'3'-16'212'0,"-2"-6"195"0,1-4-60 0,-2 2-36 16,0 0-51-16,0 2-37 0,0-3-64 15,0 1-10-15,0 0-8 0,0 0-31 0,0 0-17 16,-1-2-22-16,0 0-10 0,-1-1 2 0,-1 0 2 16,-3-1 3-16,0 3-11 0,-2 2-3 15,0 4-2-15,-4 0-12 0,2 4-9 0,-2 1-6 16,-3 1-10-16,0 4-7 0,-4 1 0 0,-2 5-6 16,-3 4 0-16,-3 4 0 0,-6 4-1 0,1 3 1 15,-6 4 1-15,1 3 0 0,0 2-1 0,0 5 1 16,2 1-1-16,4 4-2 0,2 2 4 15,3 2-4-15,2 0 1 0,2 0 0 0,3 4 0 16,2 0 0-16,3 3 2 0,0 5 0 0,5 2 0 16,0 1 3-16,1 3 1 0,4 1 2 0,-2 1 1 15,3-2-5-15,2-2-1 0,2 4 1 0,0-3-4 16,1 0 6-16,-1-2 0 0,4-3 0 16,-2 0 6-16,-1 2-3 0,4 1-1 0,-3 1 0 15,-1 3-1-15,4 0-2 0,-3-4 1 0,2 0 2 16,-1-5-2-16,3 1 1 0,-2-2 1 0,2 1-1 15,-1-4 2-15,1 2 0 0,3-2-3 16,0-1-1-16,-1-3 0 0,1 4 0 0,-1-1 1 16,-1 2 2-16,3 1 0 0,-5 2 0 15,1 5 1-15,-3 0-1 0,0 1 0 0,-1 4-1 16,-3 3 4-16,0 4-2 0,0 1 0 0,-1 1 0 16,0-1-2-16,-1-5-1 0,-1 0 3 0,0-3-4 15,1-3-1-15,0-3 0 0,-1-5-4 0,2 0 4 16,-1-3 0-16,2-1 1 0,0-2-3 0,0-2-2 15,0 5 1-15,0-3 1 0,-1 1 3 0,0-2-2 16,1 1-2-16,-1 2 1 0,0-2-4 16,-1-1 6-16,-2-1 0 0,3 1-1 0,-1 3 2 15,0 0-3-15,-1-1 0 0,1-2 0 16,2-5 0-16,0 3-1 0,0-4-1 0,0-5-1 0,0-4 1 16,0-5 2-16,2-5 0 0,-1 0 1 15,1-6-2-15,-1 0-2 0,0-3 1 0,-1-2 0 16,1-1 4-16,0 0 3 0,3-1 2 0,1 1-2 15,0-2 1-15,7-2 1 0,3-1-1 16,8-5 2-16,7-2-3 0,6-3-3 0,0 2-3 16,2-4-2-16,2 2 5 0,0-1-3 0,-1 1 0 15,-2-1-2-15,1 2-3 0,1 0 6 16,-2 2-1-16,-4-3 1 0,-2 2 0 0,-1-1-5 16,-2 3-1-16,-6-1 0 0,0 3 1 0,-2 0 3 15,-5 2 0-15,0 1 1 0,-6-2-3 0,-3 4 0 16,-1 2 3-16,-1 1 0 0,-3 1 5 0,-2-2-3 15,1 2-4-15,0 2 1 0,-3-2 0 0,3 0 0 16,-3-2-3-16,-2 0-2 0,0-3-8 16,-3-2-8-16,-3 0-10 0,0-3-22 15,-2-1-35-15,-2-2-57 0,3-3-131 0,-2-5-539 16,3-3-847-16</inkml:trace>
  <inkml:trace contextRef="#ctx0" brushRef="#br0" timeOffset="301786.9193">10725 6038 971 0,'0'-8'355'0,"-1"-1"-43"0,2-3-99 0,2 3-29 0,1 2-9 16,0 2-7-16,-1-1-29 0,1 1-44 0,-1 3-38 15,6-1-26-15,-1 3-13 0,4 0-4 16,1 3-3-16,2 3 1 0,-1 1 0 0,5 2 6 15,0 1 5-15,0 3 3 0,3 2 5 0,-3 0-1 16,4 1-2-16,1-1-3 16,1 0-3-16,0 1-2 0,-1 2-1 0,1-1-1 0,1 0-3 15,-2 0-2-15,0-2-2 0,-3 0-1 0,2 1-2 16,-2 0 1-16,-1-2-1 0,0-1 3 0,-2-2 0 16,-2 0 1-16,1-3-1 0,-4-1 0 15,-3 2 2-15,1-3-1 0,-2-1 2 0,0 0-4 16,1 1-4-16,-4-2-8 0,2 1-14 0,-3-3-15 15,-2-1-25-15,-1-1-27 0,-1 0-22 0,-1-2-90 16,-1-1-182-16,1-3-486 0,-3-5-620 16</inkml:trace>
  <inkml:trace contextRef="#ctx0" brushRef="#br0" timeOffset="302106.9153">11362 5885 1025 0,'-2'-9'428'0,"1"0"-100"0,0-5-57 0,0 6-36 16,1 3-32-16,0 1-51 0,0 3-57 0,0 1-54 16,0 1-45-16,0 2-8 0,0 1 0 15,0 5 9-15,0 4 17 0,-2 4 8 0,-1 3 5 16,-2 6 6-16,-1 5 4 0,-1 2 1 0,-2 4 1 16,0 0-1-16,-3 1 0 0,-1 0-7 15,-2 2-2-15,-1 3-2 0,-1-1-5 0,-3 1-1 16,2 1-1-16,0 1-5 0,1-2-2 0,-1-1-2 15,2-5-1-15,3-2-1 0,1-6 0 0,1-6-3 16,4-3-1-16,1-6-1 0,2 0-3 16,-1-6 4-16,2-1 2 0,1-2 1 0,-1-3 5 0,3-2-1 15,0 0 6-15,0 0 7 0,0 0 3 16,0-1-2-16,3 0-10 0,-3-2-25 16,-3-2-31-16,2-1-29 0,-1-2-52 0,-2-3-80 15,1 1-193-15,0-6-620 0,0 1-561 0</inkml:trace>
  <inkml:trace contextRef="#ctx0" brushRef="#br0" timeOffset="302542.4749">11002 5600 663 0,'-5'-7'349'16,"-2"-2"40"-16,1-3-40 0,0 4-32 0,1-1-39 0,1 2-64 15,3 1-54-15,-1 2-40 0,-1 1-30 0,3 2-20 16,0-1-12-16,-1 2-15 0,2 0-12 16,-1 0-14-16,3 0-15 0,-2 0-10 0,0 0 1 15,3 2 2-15,4-2 6 0,5 0 12 0,11-2 5 16,6-3 2-16,6-2 1 0,5-2-3 15,4 1-2-15,-2-3-4 0,0 4-2 16,-4-3-1-16,-2 2 1 0,-8 1 0 0,-1 0-1 16,-7 2 1-16,-2 0-2 0,-4 1 3 0,-5 2 4 0,-4 1 2 15,-1 0 8-15,-4 1 3 0,-2 0 6 16,1 0 1-16,0-1 1 0,-1 1-1 0,1 0-8 16,-2-2-8-16,1 2-10 0,-1-4-2 0,-1 1-5 15,-1-1 1-15,2 1 2 0,-1 0-5 0,1 0 0 16,-2 1 0-16,2-1-2 0,0 1-1 15,1 1-6-15,1 0-13 0,-1 2-31 0,1-1-36 16,-1 1-26-16,0 1-51 0,-3 0-64 0,-1 0-137 16,-2 3-488-16,-1-1-694 0</inkml:trace>
  <inkml:trace contextRef="#ctx0" brushRef="#br0" timeOffset="303015.9167">11162 5252 627 0,'-3'-7'348'0,"-4"-3"-40"0,1-1 8 0,1 2-26 16,0 2-28-16,-2 2-47 0,1-1-50 0,1-1-39 16,-1 2-23-16,2 2-10 0,-3-1-14 0,5 2-3 15,-2-1-6-15,2 0-3 0,-1-1-11 0,2 2-9 16,0 1-4-16,1 1-8 0,0 0-1 15,1 0-5-15,-1 0-5 0,1 0-1 0,0 0-9 16,1 0-3-16,-1 0-4 0,2-1-3 0,0-1-2 16,3-1-1-16,4 0 0 0,4-2-4 0,6-1 5 15,3-1 1-15,9-1-1 16,4-2 8-16,0 2-7 0,3 0 0 0,-3 0-1 0,-4 0-4 16,2 1 4-16,-3-2 1 0,-4 2-1 0,-4 0-2 15,0 1 3-15,-5 1 1 0,-4 2 0 16,-2 0 6-16,-6 1-6 0,-2 1 0 0,-3 1 3 15,-1 0 1-15,-1 0 6 0,1 1 2 0,-1-1 0 16,-1 2-6-16,2-2 4 0,-1 0-1 0,0 0-2 16,1 0 5-16,0 0-9 0,-2 0 0 15,2 0-2-15,0 0-8 0,0 1 3 0,-1-1 0 16,1 0 0-16,0 1 2 0,0-1-4 0,1 0-1 16,-2 0-6-16,1 0 3 0,-2 2-2 0,-3 3-1 15,2 3-2-15,-1 2-14 0,0 1-9 0,0 1-19 16,-1 1-30-16,0 1-38 0,-1 4-64 0,1 0-100 15,0 1-226-15,1 3-1063 0</inkml:trace>
  <inkml:trace contextRef="#ctx0" brushRef="#br0" timeOffset="303722.7935">11674 6116 356 0,'0'0'392'15,"-2"-1"-29"-15,2 1-9 0,0 0-8 0,0 1-43 16,1-1-62-16,-1 1-76 0,1-2-54 16,-1 1-32-16,2 1-17 0,-2-1-13 0,0 1-6 0,0-1-3 15,0 0-4-15,0 0-1 0,1 2-4 0,-1-2 2 16,0 2 1-16,1-2 2 0,-2 0 1 16,1 0 4-16,1 0-2 0,-1 1-1 0,0-1 0 15,0 0-5-15,1 0-5 0,-1 0-4 16,1 0-6-16,-1 1-4 0,0-1-3 0,0 0-2 15,0 0-1-15,0 0-1 0,0 0 1 0,2 0 2 16,-2 0 1-16,0 0 2 0,0 0 2 0,0 0-2 16,2 0-2-16,-2 0-1 0,0 0-3 0,0 0-1 15,2 0 0-15,-1 0 1 0,4 0 2 0,-2 0-1 16,5-1 1-16,1 1-3 0,2 0-1 16,3 0 0-16,-3-1-2 0,4 1 2 0,-2-4 1 15,5 4 0-15,-2-1 2 0,5-1-2 16,-1-1 1-16,4 0-1 0,2 0 1 0,0-1-1 0,4 0 2 15,4-2-1-15,-3 2-3 0,1-2 5 16,-2 1-2-16,-4-2-1 0,-2 3 2 0,-2-1-3 16,-3 1-1-16,-4 0 1 0,0 1 0 0,-4 0-2 15,-4 1 3-15,0 1 0 0,-5 0 1 0,2 1 3 16,-3 0 0-16,-1 0 4 0,-1 0 1 16,1 0-1-16,0 0-1 0,-3 0-3 0,3 1 0 15,0-1-3-15,0 0 2 0,0 0-1 16,0 0-2-16,0-1 1 0,0 1-1 0,-1 1-1 0,1-1 1 15,0 0-2-15,0 0 0 0,0-1 0 16,0 1-1-16,0 1-1 0,0-1 0 16,0 0-1-16,0-1-1 0,0 1 2 0,0 0-3 0,0 0 2 15,0 0 0-15,-1-1-3 0,1 1-3 16,0 0-5-16,0 0-12 0,-1 0-17 0,-2 1-14 16,-2 2-26-16,-2 4-44 0,-5 3-77 0,-4 2-211 15,-2 2-1095-15</inkml:trace>
  <inkml:trace contextRef="#ctx0" brushRef="#br0" timeOffset="307240.8366">12928 5409 1 0,'0'0'0'16,"-1"-2"0"-16,-1 2 0 0,1-3 0 0,1 2 0 16,-1-2 77-16,1 1 168 0,-1-1-30 15,1 0-27-15,0 1-28 0,-1-1-13 0,1 1-11 16,-1 1-15-16,-2-2-14 0,3 1-19 0,-1 0-15 16,1 2-14-16,-2-2-10 0,2 1-8 0,0 1-8 15,0 0 0-15,-1 0-3 0,1 0-2 16,0 0 0-16,0 1-7 0,0-1-1 0,-1 0 0 15,1 0 7-15,0 0 9 0,1 2 14 0,-1-2 12 16,0 0 4-16,1 0 4 0,-1 0-4 0,0 0-5 16,2 0-3-16,-2 0-4 0,0 0-2 0,0 0-5 15,1 0-5-15,-1 0-4 0,0 0-4 16,0 0-4-16,0 0 1 0,0 0 7 0,0 0 5 16,0 0 5-16,0 0 5 0,0 0-2 0,0 0-5 15,0 0-3-15,0 0-8 0,0 0-6 0,3 0-8 16,-3 0-4-16,0 0-4 0,0 1-2 15,0-1-1-15,0 0-1 0,0 0-2 0,0 0-1 16,0 1 1-16,0-1 0 0,0 0-1 0,0-1 0 16,0 1-1-16,0 0-1 0,0 0-1 15,0 1 1-15,0-1-3 0,0 0 2 0,0 2-1 16,1-4-2-16,-1 4 2 0,0-2 1 0,0 0 0 16,0 0 2-16,0-2-1 0,0 2 0 0,0 2-1 15,0-2 1-15,0 1 0 0,0-1 0 0,0 0-1 16,0-1-3-16,0 2 2 0,0-1-2 15,0 0 1-15,0 0 2 0,0 0-3 0,0 0 0 16,0 0 0-16,0 0-4 0,0 2 2 0,0-2-2 16,0 0 0-16,0 0-3 0,0 1-3 0,0 0 2 15,1 3 1-15,-1 1 6 0,0 2 3 16,0 1-2-16,0 0 1 0,0 1-1 0,0 2 1 16,0 1 0-16,1 3 1 0,0 1-1 0,0 1 1 15,1 5 1-15,1 0-1 0,-1 3 4 16,-1 2-2-16,3-1-1 0,-1 3 1 0,-1-1-2 15,2 0 1-15,-2 1 1 0,3 0 1 16,-1 0-2-16,0-1 2 0,-2-2-1 0,0 0 0 16,2-1 1-16,-1 0 1 0,-1 0-3 0,2-1 3 15,0 1-3-15,-3-1 2 0,1-1 3 0,-1-2 0 16,2-3 4-16,-1-2 1 0,0-2-4 0,0-1-5 16,2-2-7-16,-1-3-21 0,0 0-22 0,3-2-34 15,1-1-50-15,0-2-79 0,9-4-211 16,-1-3-604-16,6-5-453 0</inkml:trace>
  <inkml:trace contextRef="#ctx0" brushRef="#br0" timeOffset="307569.6947">13359 5746 1183 0,'-4'-5'568'0,"-2"-1"-203"0,1 2-162 15,1 2-68-15,3 5-49 16,-1 1-37-16,-7 5-28 0,0 1 3 0,-1 5 6 0,0-1 1 15,1 4-1-15,2 0-5 0,1 1-5 16,2-2 0-16,1 3 0 0,2-1-4 0,2 0 1 0,2-3-2 16,1-1 1-16,2-1 7 0,2-5 7 0,3-1 7 15,-1-2 6-15,1-3 0 0,3-2-1 16,-3-2-3-16,2-2-3 0,0-4-3 0,2 0 1 16,-5-2-3-16,-2-1-3 0,0-1-1 0,-2-2-2 15,0-1-4-15,-4-2 1 0,-1 2-7 16,-1-1-3-16,-1-2-1 0,-3 0-6 15,-1 1 0-15,-4 0-2 0,2 0-3 0,-3 3-2 0,0 1-2 16,-4 0-3-16,2 1-1 0,-5 3 0 0,3 2-12 16,-3 2-14-16,4 3-24 0,-5 1-42 15,6 1-63-15,-3 2-90 0,1 3-195 0,4 2-458 16,3 0-521-16</inkml:trace>
  <inkml:trace contextRef="#ctx0" brushRef="#br0" timeOffset="308140.0455">13648 5605 1155 0,'-4'-6'609'0,"-1"-4"-226"0,-1 0-121 0,2 5-56 0,0 1-33 0,3 2-38 16,0 2-51-16,1 2-36 0,0-2-35 16,0 1-26-16,0 3 2 0,-1 2-1 0,0 4 8 15,0 4 12-15,-4 4-1 0,4 0-1 16,0 4-1-16,1 1 0 0,0 1-5 0,4 1 4 0,-1 1 1 15,0-2-2-15,3 0 7 0,0-1-3 16,1-2 1-16,-1-4 1 0,1-1-2 16,2-6 5-16,0-1 1 0,-1 0 3 0,-1-3 3 0,-1-2 3 15,2-3 3-15,-3 1 1 0,2-4 7 16,2-1-2-16,-2-2-2 0,0-2-2 0,1-3-8 16,2-1-2-16,0-3-4 0,-1 0-1 15,-3-1-4-15,1-1 0 0,0 0-1 0,-1-1-4 16,-1 1 5-16,0 5-3 0,0-3-2 0,-4 5 0 15,0 1 0-15,0 3-1 0,-1 2 1 0,1 1-6 16,-2 2-10-16,0 2-14 0,1-1-9 0,-1 5 4 16,1 2 13-16,0 3 11 0,0 3 6 0,0 1 2 15,2 3-8-15,3 0 6 0,-2-2 1 16,4-1 0-16,-3 0 4 0,6-1-3 0,-2-3-2 16,-1-1 4-16,4 0-2 0,-2-3 4 0,1-3 1 15,0-1 2-15,-2-2-2 0,0-4 4 0,2 0 3 16,0-3 0-16,0-2 4 0,0-4-1 0,1 2-3 15,-1-4-2-15,-1-1 2 0,-1 0-5 16,0-3-1-16,-2-1 1 0,3 2-10 0,-4-1 8 16,1-4-1-16,-2 1-2 0,0 1 7 0,-2-1-7 15,-1 0 1-15,-1 3 1 0,0-2-1 16,-1 2 0-16,-1 2-2 0,-2 2 0 0,0 2-4 16,0 3 3-16,-2 1-2 0,2 1-5 0,-3 3 3 15,5 1-14-15,-4 2-16 0,4 1-23 0,-4 3-34 16,1 0-43-16,-2 4-53 0,3 3-60 15,-2 0-101-15,4 3-260 0,2 0-825 0</inkml:trace>
  <inkml:trace contextRef="#ctx0" brushRef="#br0" timeOffset="308891.3368">14131 5695 1044 0,'0'0'343'0,"1"0"-159"0,3-1-77 0,2-2 10 15,1-2 7-15,2 0-8 0,1-1-25 16,6-3-31-16,3 2-21 0,8-2-2 16,-1-1-2-16,2 1-3 0,-1-2 3 0,-5 0-1 15,-1-1-5-15,-1-1 2 0,-2 1 3 0,-2 1 9 16,-2 2 25-16,-5 0 11 0,0 1 4 0,-4 0 3 16,-2-1-14-16,2 2-8 0,-4 1-5 0,-1 1-3 15,-2 3-8-15,-2-1-8 0,2 0-12 0,-1 2-17 16,-4-2-2-16,0 3-6 0,-2 0-5 15,-3 1 2-15,-1 5-2 0,-3 3-1 0,0 3 3 16,-2 3-3-16,4-1 2 0,-2 2-1 0,3 2-2 16,3 0-2-16,2 1 3 0,2 1 1 0,1 3 1 15,5-4 5-15,5 2-4 0,1-3 0 0,3-3 2 16,1 2-1-16,8-6 2 0,-5-1 3 0,7-5-1 16,1-4 4-16,-1-1 0 0,3-3-2 15,4 0 0-15,-5-4 0 0,0-1 1 16,-2 0 1-16,0-4 1 0,-3 2-1 0,-3-2 0 15,1-1 2-15,-3 1-1 0,-1-2 0 0,-1 2 1 16,1 0-1-16,-3 0-1 0,-2 0 5 0,0-1-6 16,2 2 0-16,-3 0 0 0,1 1-8 0,-4 0 7 15,4-1 0-15,-3 1 0 0,-2 2 2 0,1 2 1 16,2 2 1-16,-3 1 3 0,0 2 0 16,-1 1-7-16,0 1-10 0,-1 1-16 0,1-1-14 15,1 3 7-15,0 3 5 0,0 3 12 0,-1 3 11 16,1 3-2-16,2 2 0 0,0-1 0 15,0 2 0-15,1-1 0 0,1-1 0 0,0 0 2 16,1-2-1-16,3 0 0 0,-2-4 1 0,0-1 0 16,2-3 2-16,0-3 1 0,1-1 5 0,2-3 2 15,2-1 1-15,-1-4 2 0,-1-3-4 0,6 0 0 16,-5-3-2-16,6-1-2 0,-6-1 1 16,4-2 0-16,-4 0 1 0,2 0 0 0,-2-3-1 15,3-2-1-15,-2 1-1 0,-2-3-1 0,5 1 0 0,-6 0 1 16,1 3-6-16,-3 2 4 0,-1 6 1 15,-5-1-1-15,0 4 7 16,2 3 1-16,-3 1 6 0,-1 1 2 0,-1 3-6 0,0 0-6 16,-1-1-8-16,1 1-7 0,-2-1-6 15,1 4 2-15,1 3 3 0,-1 3 4 0,-2 4 7 16,2 3-3-16,-1 2 2 0,2-1 0 0,-1-2-3 0,0 0 2 16,2-3 0-16,0-1 0 0,-1-1-1 15,6-1 0-15,0 0 1 0,3-1-1 16,1-1 2-16,3-2-3 0,4-1-1 0,6 1-27 15,5-3-61-15,5-1-148 0,5-4-761 0,-2-2-722 16</inkml:trace>
  <inkml:trace contextRef="#ctx0" brushRef="#br0" timeOffset="309900.8202">12920 6641 1 0,'-4'0'0'0,"0"0"0"0,0 0 0 16,0 0 0-16,1-1 322 0,0 0 18 16,-1 0-23-16,2-1-22 0,-4 1-27 0,2 0-45 15,3-3-30-15,-3 1-28 0,0-3-26 0,2 1-20 16,-2-2-24-16,1-2-22 0,2 0-21 0,1-2-16 16,1-2-12-16,6-5-8 0,-2-2 1 0,4-1-9 15,3-2 0-15,1 0-3 0,1-1-1 16,3-1 1-16,0 1-2 0,0 0 3 0,2 1-3 15,1 1 1-15,-6 4 0 0,2 1 0 16,-6 3 3-16,-1 3 7 0,-4 4 9 0,-1 3 10 16,-1 1 14-16,-3 2 2 0,-1 1-6 0,-1 1-16 15,-1 0-22-15,2 1-18 0,-3-1-2 0,-2 7 1 16,-5 4 6-16,-3 3 7 0,-3 3 0 16,3 2-1-16,-3 2 1 0,4-1-1 15,3 1-2-15,3 0 2 0,3-3-2 0,4 0 1 0,2-1 1 16,7 0 0-16,1-3 4 0,3 2 2 0,7-1-1 15,3-2 1-15,3 0-4 0,4-3 5 0,-3 1-3 16,0-2-2-16,-1 1 6 16,-4-1-8-16,-1-1 1 0,-3-2 1 0,-6-1-1 15,-2-1 1-15,-4 2 1 0,-2-2-2 0,-4-1-3 16,0 0 5-16,0-1 1 0,-1 1 5 0,-6 1 6 16,1 1-4-16,-2 0 1 0,-6 0-1 0,-1 0-4 15,-3 0 5-15,2-1-3 0,-5 1-1 16,1 1-7-16,-1-3-2 0,3 0-4 0,1-3-10 0,2-1-15 15,4-2-38-15,3-3-66 16,0-3-123-16,7-1-377 0,3-5-883 0</inkml:trace>
  <inkml:trace contextRef="#ctx0" brushRef="#br0" timeOffset="310148.631">13363 6167 1729 0,'-2'-6'349'0,"0"-1"-57"15,2 0-67-15,-1 6-66 0,2 1-58 0,-1 0-60 16,0 3-48-16,0-2-8 0,0 7 1 0,1 5 10 16,0 2 17-16,2 6-4 0,-2 4 8 15,1 0 3-15,0 3-1 0,-2 3 2 0,0 1-5 16,0 1-1-16,-2 4 2 0,-1 6 5 16,-2 0 0-16,-4 5 1 0,2 0-3 0,-2-1-9 15,2-3-1-15,-2 0-5 0,3-8-5 0,2-4-5 16,0-6-19-16,2-6-26 0,-1-5-45 0,2-4-62 15,1-4-68-15,-1 0-116 0,0-6-66 0,1-2-399 16,0-4-199-16</inkml:trace>
  <inkml:trace contextRef="#ctx0" brushRef="#br0" timeOffset="311390.8822">13346 6434 1 0,'13'-13'313'0,"1"-4"122"0,7-2-44 15,-5 1-66-15,2 5-77 0,-6 4-80 0,0 2-69 16,-1 1-45-16,-1 5-34 0,2 1-15 16,-4 2-7-16,1 5 0 0,2 2 6 0,-3 5 3 15,0 0 5-15,-4 3 2 0,3 2 4 0,-5 1 0 16,-2 0 4-16,-2 1 3 0,-4 0 1 0,2 0 3 16,-3-3 1-16,1 0 0 0,0-5 0 15,-4 1-1-15,4-4-1 0,2 0-1 0,-1-5 4 16,1-1 0-16,3-2 3 0,0-2 10 0,1 0 11 15,0 0 18-15,1-1 14 0,-1 0-9 0,2-4-24 16,5-3-32-16,1-2-29 0,6-4-9 0,4 0 4 16,3 0 5-16,0-1 3 0,1 1 4 0,-1-3-2 15,3 3 5-15,-6-2 0 16,0 2 3-16,-1 1 1 0,-5-1 2 0,0 1 1 0,-1 0-1 16,-1 1 2-16,-2-3 4 0,2 2 2 0,-3 2 7 15,-4 3 4-15,-2 1 11 0,0 2 8 16,-1 2 4-16,0 2 3 0,-1-1-15 0,0 2-11 15,1 0-12-15,0 2-16 0,-2 0-3 0,-5 2-4 16,-2 4 3-16,-1 1-2 0,-2 3 6 0,-4 1-2 16,3 2-2-16,1-1 3 0,4 0-4 15,0-1 0-15,4 1 1 0,2 3 0 0,2-3 0 16,2 2 1-16,5 2 0 0,4-4 0 0,2 3-4 16,6-2-9-16,6-2-11 0,4-3-19 15,8-6-9-15,4-4-18 0,0-4-21 0,1-5-24 0,2-2-21 16,-8-3 2-16,2 0 16 0,-6-2 32 15,-3-2 33-15,-6 0 21 0,-2 2 20 0,-5 0 13 16,-5 0 7-16,-1 3 8 0,-6 0 12 16,-2 1 11-16,2 1 23 0,-6 2 18 0,0-1 12 0,0 1 9 15,1 3-5-15,-2-2-9 0,-3 1-5 16,1-1-9-16,-2 3-5 0,4-2-7 0,-3 2-14 16,0 2-8-16,0-1-12 0,-1 3-9 0,3 1-7 15,-4 2-3-15,-1 2-6 0,-2 5 0 16,0 1-3-16,-4 6 0 0,2-2 2 0,2 5-1 15,1-2 1-15,6 0-2 0,-1-1-1 16,3 2 0-16,3-1 1 0,4-2 3 0,-1 2-1 0,7-2 0 16,1-3-1-16,6-3 1 0,1-2 2 15,3-5 2-15,4-2 1 0,-4-3-1 0,1-3 2 16,5-1-1-16,-5-2 0 0,5-3 0 0,-7 0-1 16,2-2 0-16,-3 2 0 0,-2-4-1 0,-1 0 2 15,-3 1 2-15,-2-2 1 0,-2-1-1 0,-1 1 3 16,0-1-1-16,-2 1 3 0,-4 3 3 15,-2 1-2-15,-1 6 0 0,-1-3 3 0,0 6-4 16,-1-1 4-16,-2 3-2 0,1-1-2 0,1 2-5 16,-4 2-7-16,3 2-4 0,-5 2-3 15,0 4 5-15,-3 4 0 0,0 1 1 0,2 2 3 0,4 2-6 16,-3 0 3-16,6-1 2 0,-1 0-2 16,0 2 3-16,4-1 1 0,1 0-2 0,3-2 0 15,4 2 1-15,0-5-4 0,2-2 0 0,3-4 1 16,3-2-2-16,-1 0 1 0,0-3 1 0,3-3-1 15,2-5 1-15,-1 0 2 0,1-4 1 16,-1-5 0-16,-3 1 2 0,-3-2-2 0,-1-4 2 16,3 0 0-16,-5-2-1 0,-1-3 2 0,1-1 0 15,-1-4-2-15,-3 3 5 0,-2-6-2 16,2 3-1-16,-5 0 2 0,0 0-4 16,2 3 4-16,-3 3-2 0,0 3 2 0,1 4 3 15,-1 5 3-15,0 3 2 0,3 1 4 0,-3 4 1 16,-1 4-5-16,0 0-7 0,0 1-15 0,0 2-13 15,0 1-1-15,1 3 4 0,1 4 10 0,-1 7 8 16,5 2 1-16,-3 1 0 0,0 3 0 0,3 2 1 16,-3 0 0-16,1 3 0 0,-2 1 1 15,0 0 1-15,-2 0-2 0,0 1 1 0,-1 0 2 16,0-4-1-16,0-3 3 0,0-6-2 0,1-4-4 16,0-2 2-16,0-7-3 0,1-3 3 0,-1-2 9 15,1-1 8-15,0 0 13 0,0-2-3 16,1-5-6-16,3-3-11 0,-1-2-8 0,0-1-3 15,2-3 0-15,1-2 0 0,0 1-2 16,5-3 1-16,-5 3 0 0,3-1-2 0,2 5 2 16,1 1-3-16,-1 4 0 0,-1-2-1 0,-1 5-1 15,1 3-1-15,-1 0-2 0,-2 3-4 0,0 0-4 16,-2 4 2-16,3 2 3 0,-1 2 1 0,-1 2 6 16,-1 1 2-16,2 3 0 0,-3-1 4 15,0 2-2-15,-2 1 0 0,1 0 1 0,0 2-2 0,-4-4-18 16,2 1-27-16,2-2-45 0,-1-2-68 15,-1-2-75-15,4-4-184 0,-3-1-535 0,3-4-467 16</inkml:trace>
  <inkml:trace contextRef="#ctx0" brushRef="#br0" timeOffset="311556.0626">14938 5904 1970 0,'-4'-8'230'0,"1"0"-77"0,-4-4-70 15,6 6-25-15,-2 3-23 0,2 1-33 16,1 2-76-16,0 0-60 0,1 3-135 0,1 4-494 16,0 4-527-16</inkml:trace>
  <inkml:trace contextRef="#ctx0" brushRef="#br0" timeOffset="313163.5183">15351 5993 1296 0,'0'-14'587'16,"-1"-3"-319"-16,1-2-66 0,0 5-26 0,0 6-2 15,0 1-12-15,-1 1-29 0,0 1-44 16,0 5-38-16,-1 0-31 0,-1 1-28 0,1 5-5 15,-7 4 1-15,-4 6 6 0,-6 7 11 0,-4 4-1 16,-3 2-1-16,3 1 1 0,1 1-4 0,0 0 1 16,0 3-1-16,5 3 0 0,0 0 0 15,6 0-1-15,2-1 0 0,7-6-2 0,4-1 5 16,8-6-2-16,1-5 5 0,7-6 3 0,3-1 2 16,5-4-1-16,5-5-1 0,3-4 0 15,7 0-6-15,-1-5 0 0,-2-3 0 0,-4-1 0 16,-5-4 5-16,-1-2-1 0,-6 1 2 0,0-2 0 15,-5 0-1-15,-2 3 3 0,-5 0 2 0,-1 1 0 16,-2 4 1-16,-4-2 2 0,-2 5 0 0,-1-2 0 16,-1 3-2-16,-2 0-4 0,-4 0-4 15,4 2-2-15,-4 0-5 0,-2 3 0 0,-2-1-2 0,-1 4-1 16,-5 1 3-16,1 3-2 0,-2 2 0 16,2 3-2-16,1 0-1 0,4 1-1 0,1 1-2 15,0 2 3-15,3-1-1 0,5 1 3 0,3 0 1 16,1 0 0-16,7 0-1 0,2-3 3 0,-1-2 0 15,7-2 3-15,-2-5 5 0,4-3-4 16,2-1 1-16,0-4 1 0,3 0-5 0,-8-4 5 16,3-2 1-16,-2 2-1 0,-4-4 5 15,0 0-2-15,-2-3 2 0,-2 2 0 0,-1-1 1 16,-1-2-1-16,-3 2-2 0,-2-2 0 16,2 2-4-16,-4 0 3 0,0 2 0 0,-1 2-1 0,-2 3 3 15,1-1-2-15,0 3 1 0,-1 1 0 0,-3 2 0 16,4 1-3-16,0 1-3 0,1 1-6 15,-2 1-14-15,2 1 0 0,-1 1 1 0,-4 5 2 16,1 3 14-16,-4 2-4 0,5 0 0 0,-1 3 1 16,4 0 1-16,2 0 2 0,4 1 0 0,0 0-1 15,5-2-1-15,0 0 0 0,1-4 1 0,8-1 0 16,0-5 4-16,1-1-1 0,2-3 0 16,2-2 0-16,1-4 0 0,-3-1-1 0,-1-6 1 15,0 1 1-15,-3-6-3 0,0-1 4 0,-5-4 1 16,1-2-1-16,1-4 7 0,-3-2-7 15,-2-1 3-15,-1-6-1 0,3-3-4 16,-2-5 3-16,0-2 1 0,1-2 1 0,-1 1 0 16,-3 2 2-16,-4 6-1 0,-2-3 4 0,-2 8 5 0,-1 5-1 15,-4 4 1-15,3 7 0 0,-1 2-6 16,-2 5 4-16,3 5 0 0,-1 5-4 0,3 2-6 16,0 0-15-16,1 2-17 0,-1 5 0 0,-2 4 5 15,-3 7 8-15,1 8 14 0,-1 6 0 0,2 3-3 16,0 5 3-16,3 3 2 0,2 2-2 15,2 3 6-15,1 4-4 0,-2-1 0 0,-1-2 0 16,4-3 1-16,-2-6 0 0,3-6 1 0,-2-7 1 16,6-3-6-16,-2-7 4 0,0-5 0 0,-3-3 2 15,1-4 6-15,-1-3 5 0,0-3 6 0,-1-2 2 16,4-2 4-16,0-4-6 0,2-1-4 16,0-5-2-16,-3 0-6 0,4-3 3 0,-3-1-4 15,1-1-1-15,0-1 4 0,1 2-6 0,-2-2 0 16,-2 1 0-16,1 0-2 0,1-1 2 0,-4 2-2 15,3 4 1-15,-3 0-8 0,1 6 5 16,-4 2 1-16,1 2-1 0,-2 3 6 0,0 2-10 16,0 0-7-16,0 1-15 0,-1 2-9 0,0 1 5 15,0 6 10-15,1 4 12 0,-1 5 4 16,1 0 2-16,0 2 1 0,0 0-2 0,1-1 10 16,1 2-7-16,1-1 0 0,2 2 0 0,-1-1-4 15,4-2 4-15,1-1 0 0,4-2-1 0,1-5-3 16,3-1 2-16,2-5 0 0,3 0-2 0,4-4 5 15,-2-2-8-15,2-2 1 0,-4-4 2 16,-1 0-4-16,-1-6 6 0,-5-2 4 0,4-2-2 16,-3-4 5-16,-2 1-3 0,2-1 0 0,-3 0 0 15,-2 1 3-15,-2-1-3 0,0 2 2 0,-5 1 1 16,1 3-4-16,-4-1 6 0,-2 1 1 0,-3 0 0 16,2 1 0-16,-2 4-1 0,-5-1-1 15,1 2-2-15,0 2 1 0,-3 2-5 16,3 1 0-16,-5 3-3 0,1 3-5 0,-1 1 4 15,-4 2-2-15,4 3 1 0,-2 0 5 0,5 2-7 16,4 0 1-16,-1 3 1 0,4 0-2 0,-3 0 4 16,6-2 0-16,1 2-1 0,6-3-2 0,-3 3 3 15,5-1 1-15,6 0 2 0,-2-1 4 0,3-2-2 16,0-1-1-16,2-1 0 0,-5 0-1 16,4-2 1-16,-6-2 1 0,-2 1 0 0,1-3-1 15,-4 0 1-15,1-1 1 0,-1-1-1 0,-2 0 3 16,3 0-2-16,-4 0-2 0,-1 0 0 0,1 1-4 15,1-1 3-15,-2 0 0 0,3 0 1 0,-2 0-1 16,-1 0 1-16,6 0-1 0,-4-1 0 16,4 1 5-16,1-3-1 0,1 1 2 0,1-4 1 15,0 2-4-15,1-2 1 0,3-1 2 0,-2-2-1 16,0-1-1-16,4-1 0 0,-5 1-1 0,6-2-1 16,-5-1 4-16,2 0-2 0,0 4 0 0,-4-2-1 15,2 2-5-15,-2 0 4 0,0 2 0 16,-3 0 0-16,-1 2 2 0,-1 1-2 0,-3 4-1 15,-3-1-2-15,1 2 0 0,-1 1-4 0,1 0 0 16,3 3 3-16,1 3-4 0,-1 2 6 16,0 1 0-16,-2 3-2 0,1-2 6 0,-1 2-3 15,-2 2 0-15,0-1 1 0,0 1-2 0,-2-2 1 16,2-4 1-16,2 1 0 0,-1-4-4 0,0-2 4 16,0 0-2-16,1-4 0 0,-2-1 4 15,1 0 1-15,1 0 2 0,-2-1 6 0,4 1 0 16,0-4 0-16,5-2-3 0,0-1-7 0,0-4-6 15,1 0-10-15,-1-4-10 0,1-1-15 16,0-2-19-16,-5-3-35 0,2 0-66 0,-5-3-116 16,-2-2-349-16,0-3-990 0</inkml:trace>
  <inkml:trace contextRef="#ctx0" brushRef="#br0" timeOffset="313403.37">16118 5699 1733 0,'-6'0'326'0,"2"-2"-31"0,-1-3-32 0,6 5-37 16,4-4-75-16,-2 0-52 0,8-3-41 0,1-4-39 15,7 4-4-15,2-2-4 0,7 1-4 0,3 1-2 16,0 0 0-16,6-1 0 0,-4 3 0 0,4 0 1 16,-6 0-3-16,-1 2-2 0,-6 1 2 15,-1 1-2-15,-3-1 1 0,-2 2 0 0,-5 0-5 16,-1 2-4-16,-5-2-13 0,1 1-28 0,-6 1-49 15,3 1-79-15,-3 2-146 0,0 0-520 0,-1 3-705 16</inkml:trace>
  <inkml:trace contextRef="#ctx0" brushRef="#br0" timeOffset="315435.1114">17171 6278 1 0,'-1'-4'488'0,"-3"1"-49"0,0-1-98 15,1 2-58-15,3 0-43 0,-2 2-46 0,1 0-44 0,-1 0-37 16,0-2-18-16,2 4-14 0,-2-2-6 0,2 0-8 15,0 2 4-15,0-2 12 0,0-2 7 16,0 2 15-16,2 0 6 0,-2-2-19 0,2 0-19 16,-2-4-29-16,1-3-26 0,1-3-5 15,1-4-4-15,5-2 0 0,1-2-2 0,3-3-1 16,2 1-3-16,2-4 2 0,4-2-2 0,1-2 2 16,3-8 3-16,2-3-3 0,3-5 0 0,-2-3 0 15,-1-2 0-15,-3-2 2 0,-4 0 0 0,1-1 2 16,-4 2-4-16,-3 4 3 0,-2 4 2 15,-4 1-4-15,-1 4 5 0,-1 5-3 0,-3 5 1 0,-2 6 6 16,-1 3 1-16,-1 8 4 0,-2-1 4 16,1 8-2-16,1 1-8 15,0 2-3-15,0 3-15 0,1 0-8 0,-4 6 3 0,-5 8-5 16,-7 7 9-16,-2 7 4 0,-3 4-5 0,6 5 6 16,-1 4-3-16,5 1 0 0,3 1 2 0,1 3-3 15,6-1 3-15,2 0-1 0,3-2 5 16,5-3-3-16,2-4-1 0,3-2 2 0,3-6-3 0,1-1 2 15,2-5 2-15,-1-2-2 0,2-5 2 16,0-4 0-16,1-4 1 0,-1-5 3 0,1-3 3 16,4-5-4-16,-2-4 1 0,-1-2 0 0,-1-3-5 15,-1-2 4-15,-3-1 0 0,-1-3-3 0,-1-2 4 16,-3 0-1-16,1-1-1 0,-1 2 1 16,-3-1 0-16,-1 2-2 0,0 3 1 0,-6 1 1 15,-1-1-2-15,1 5 3 0,-2 0 3 0,-2 1-3 16,1-1 4-16,0 4-5 0,0 1-1 15,-2 1 1-15,0 3 1 0,1 1-4 16,1 1-1-16,1 1-1 0,-1 0-7 0,1 0-1 16,0 1-7-16,0-1-10 0,-1 2 5 0,-1 4 3 0,-3 1 8 15,3 4 9-15,-3 1-1 0,1 3 0 16,0-2 1-16,0 1-1 0,1 0 2 0,0 1-1 16,0-1 0-16,0 1-2 0,2 0 2 15,0-2-1-15,1-1 0 0,0 0 1 0,0-1 1 16,2-3-1-16,-1 2 0 0,2-2-1 0,0-2-1 0,-1-1 3 15,-1 4 0-15,2-3-2 0,2-1 4 16,-2-1-3-16,-1-1 0 0,2-1 1 0,-1 1-1 16,-2-1 1-16,5-1 3 0,-2 0 1 0,3-1 0 15,0-1 2-15,2 0 0 0,1-4-2 0,5 1 3 16,-3 0-4-16,0-3-1 0,4-2 1 16,-4 3-1-16,-1-2 1 0,-1-1 2 0,4-1-1 15,-5 1-1-15,-1-1 2 0,1 0-1 0,-1 1-2 16,-1 0 2-16,-1 0-3 0,1 0 0 0,-1 2-1 15,-1 1-4-15,-2 1 2 0,0 2-1 0,0 2-3 16,-2 0-4-16,0 2-8 0,-1-1-6 16,1 3 2-16,2 2 8 0,1 2 6 0,1 1 6 15,1 2 0-15,-2 2-2 0,1 0 3 0,-1-1 0 16,0 2-1-16,1-3 1 0,0 2 1 16,-2 0-1-16,-1 1 0 0,0-3 0 0,0 1 0 15,-1-4 0-15,0-3 0 0,1-2-1 0,-2 0 2 16,1-1 0-16,-1-1 2 0,1-1 3 0,-1 1 5 15,0-2 5-15,1 0 0 0,0-1-4 0,5-4-4 16,-1-5-6-16,1 0-1 0,3-3 0 0,-2 0 0 16,3-1 0-1,1-3-1-15,-2 1 0 0,3-1 0 0,-3 4-3 0,0 1 2 0,-1 5-2 16,3-1-1-16,-3 4 1 0,-3 1-2 0,0 2-1 16,-3 2-1-16,-2 1-6 0,0 0-11 15,3 1 0-15,-2 2 2 0,2 2 6 0,1 2 10 16,1 2 3-16,1 2 0 0,0 4 2 15,-1-4 0-15,0 2 0 0,-2 0 1 0,2-2-1 16,-2-1 1-16,-1 2 0 0,4-4 0 0,-4-1 0 16,3 1 1-16,-2-4-1 0,-1-1 0 0,2 0 0 15,-3-3-1-15,3 0 2 0,-1 0 3 0,3 0 0 16,1-3 0-16,1 0 1 0,2-2-4 16,0-2 0-16,2 0 1 0,-4-1-2 0,2-2 1 15,0 1 2-15,-2 1-1 0,-2-2 3 0,2 1 1 16,-1 1-3-16,-3-3 1 0,1 2 0 0,-2-2-2 15,-1 5 1-15,0 0 0 0,0-1-2 0,-1 5 2 16,-1 1-1-16,0 0-1 0,1 1-1 0,-2 0-2 16,1 0-4-16,0 0-3 0,-1 1-6 15,1-1-11-15,0 1-13 0,0 0 6 0,1 4 5 16,0 1 10-16,1 3 17 0,-2 3-1 16,4-2 0-16,-1 4 3 0,-2-2-2 0,0 1 1 0,1-1 1 15,-2 1-3-15,5-4 2 0,-2 2 0 16,-1-5-2-16,1 0 3 0,0-2-1 15,0 0 1-15,0-2 2 0,3-2 0 0,-1 0 1 0,2-1 0 16,1-3 0-16,2-1-2 0,-2 0 2 16,0-1-1-16,2-5 1 0,3 1 3 0,-2-3-4 15,0 1 1-15,-2-1-1 0,1-2 0 0,-3 0 0 16,2 0 2-16,-4 3-1 0,-2 1-2 16,1 1 1-16,0 0 0 0,-2 0 1 0,-2 3 3 15,4 0-1-15,-1 0 0 0,-3 4 3 0,0-1-3 16,0 3 0-16,0 1-3 0,0 1-8 0,-3 2-14 15,3-3-12-15,0 2-2 0,-2 3 4 0,2 3 14 16,-2 4 12-16,2 2 3 0,2 1 0 0,4 1-2 16,-2 0 2-16,1-2 0 0,2 1 0 15,3 0 0-15,6-2 2 0,-2-2 0 0,5-2 0 16,-1-3 5-16,0 0-4 0,2-5 1 0,-4-2 2 16,1-4-2-16,-2-1 6 0,1-2 2 15,-2-5-1-15,1 0 1 0,-2-4-2 0,-1-3 0 16,1-3-1-16,-3-2 2 0,-1-3-3 0,-1 0-1 15,1-3 0-15,0-1-3 0,-2 0 4 16,-1-1-1-16,0 1 0 0,-3 1 1 0,-1 4 1 16,0 0 1-16,-2 8 5 0,-2 3 0 0,1 5 3 15,0 4 0-15,1 5-1 0,-2 2-10 0,2 0-8 16,-1 1-22-16,1 2-8 0,-1 4 3 0,0 2 6 16,-3 8 15-16,1 3 8 0,1 5-1 15,0 0 0-15,0 4 0 0,1 1 0 0,0 1-4 16,1 2 4-16,-2 2 0 0,-2 1 0 0,0-1 4 15,1 2-5-15,-3-3-3 0,4 0-10 16,-1-6-19-16,1-4-19 0,2-5-26 0,0-4-35 16,0-1-41-16,1-4-44 0,0-3-56 0,0-3-44 15,1-4-106-15,5-4-355 0,0-3-360 0</inkml:trace>
  <inkml:trace contextRef="#ctx0" brushRef="#br0" timeOffset="315673.6725">18938 5708 202 0,'-3'-6'683'0,"1"-4"-112"15,0-1-181-15,4 3-125 0,1 0-86 0,1 2-62 16,5-1-30-16,3-3-8 0,4 2-8 0,2 1-1 16,3 0-5-16,3-1-6 0,4 2-2 15,2 0 1-15,-1-1-1 0,-2 2-3 0,-1-1-3 16,-7 3-5-16,-3-2-9 0,-1 1-6 0,-2 0-6 16,-5 2-4-16,-1-1 5 0,-4 2 1 15,1 0 6-15,-4 0 1 0,-2 1-5 0,2 1-5 16,-2-1-10-16,1 1-8 0,0-1-8 0,0 0-6 15,0 0-15-15,-2 3 1 0,-2-1-3 0,-1 4-22 16,-2 1-25-16,-2 0-75 0,0 0-114 0,-1 3-336 16,-1 0-1015-16</inkml:trace>
  <inkml:trace contextRef="#ctx0" brushRef="#br0" timeOffset="316859.4716">10660 7568 1 0,'-7'-1'0'0,"-3"-2"46"0,-2 1 381 0,3-1-46 0,4 2-54 16,1 0-62-16,2 0-30 0,-2-1-26 15,3 1-28-15,-1 0-26 0,2 1-31 0,0 0-38 16,0 0-35-16,0 0-26 0,2 0-18 0,-2 1-8 16,1-1 0-16,1 0-3 0,1 1 8 0,-1 1 9 15,2-1 9-15,4 3 6 0,0-2 2 16,3 0-1-16,-1 0-1 0,7 0 4 0,-4-1 3 15,6 0-1-15,2 0 3 0,0-1-8 0,5 0-3 16,1 0-3-16,1-1-3 0,0 0 1 16,2-1-3-16,0-1 1 0,2 1-5 0,3-2-1 0,1 1-1 15,0-1-4-15,-1-2 2 0,1 1-4 16,1 0 0-16,3-1-2 0,-1 0-3 16,0 1 3-16,2 0 1 0,0 0 1 0,2 0 0 0,5-2 2 15,3 3 1-15,1-1 1 0,3 0 4 0,-1-2-6 16,2 1 1-16,-1 0-1 0,4 1-5 0,1-2 7 15,2 1-1-15,0 0 1 0,6-1 5 16,0-1-2-16,-2 0-1 0,1 1 0 0,-1-1 2 16,3 0-2-16,2 0-1 0,-4-2 1 0,5 1-3 15,3-2 4-15,-3-2 1 0,4 2 1 16,1 0 1-16,3-1-1 0,-3 2-6 0,4-3-2 16,1 5 0-16,3-3-3 0,2 0 2 0,2 1-1 15,0-3-2-15,3 1 3 0,-1 0 2 16,0 2 2-16,1-3 4 0,0 2-7 0,0 1 0 15,3-1-4-15,0-1 2 0,-2 2 3 0,1-4-1 16,1 5 2-16,-2-3-7 0,0 1 7 0,1 0 1 16,4-1 0-16,-1 0 1 0,2-1-2 15,0 1 0-15,-5 0-2 0,3 0 2 0,-3-1-3 0,-2 1 0 16,2-1 1-16,2-1-2 0,-1 0 4 16,2 1 1-16,-3 0 3 0,1-1 4 0,3-1-6 15,-2 1-2-15,5-2-2 0,2 3-3 0,1-3 2 16,-6 1 0-16,3 0-2 0,0-2 0 0,-1-2 0 15,0 1 0-15,-3 1 2 0,-1 0 6 16,-2 2-6-16,-6-1-4 0,-4 0 0 0,-3 1-7 16,-9 3 6-16,-1-2 4 0,-7 2 0 15,-4 1-1-15,-5-1 1 0,-7 1 1 0,-5 2-1 16,-8-3 5-16,-6 4-4 0,-7 1 0 0,-4 2 1 16,-4-1-4-16,-6 4 7 0,-2 1 1 0,-4-2 1 15,-1 3-1-15,-1 0 1 0,0 0-2 0,-1 0-1 16,1 0 5-16,0 0-9 0,-1 0-1 15,1 1-3-15,0-1-7 0,0 0 7 0,-1 0 0 16,1 0 3-16,0 2 3 0,0-2-7 0,0 0 3 16,0-2-3-16,0 2 5 0,0-1-2 15,0 1-1-15,0 0-1 0,0 0-4 0,0 0 5 16,0-1-6-16,0 1-4 0,0 0-7 0,0-1-32 16,-3 1-35-16,2 0-55 0,-2 1-50 0,-4 3-102 15,-5 3-355-15,-2 4-1020 0</inkml:trace>
  <inkml:trace contextRef="#ctx0" brushRef="#br0" timeOffset="319176.4508">13461 7597 226 0,'-1'-7'484'0,"1"-5"-48"0,0-4-91 0,5 0-64 15,0 1-52-15,6-1-48 0,-1-3-43 0,6 4-35 16,0-4-20-16,4 3-17 0,1 0-8 16,2 2-10-16,0 1-14 0,-4 4-9 0,2 3-12 15,-5 4-7-15,2 2-4 0,-2 4-2 0,-2 3 0 16,1 5 0-16,-2 3 2 0,-5 1-2 0,4 5 1 15,-9 3 5-15,-2 5 2 0,-3 2 8 16,-8 6 1-16,-4-2 3 0,-1 2-1 16,-6-5-2-16,2-3 0 0,2-1-3 0,-1-7 1 0,1-3-2 15,1-2-1-15,2-5 0 0,3 0-2 0,1-4 2 16,1-2-3-16,6-2-4 0,0-2 0 16,0 1-3-16,7-2 2 0,-2-2-3 0,0 2 0 15,3-2 1-15,5 0 0 0,8-1 3 16,6 0-3-16,4 1 3 0,3 0-5 0,3 1 0 15,-6 2-2-15,5 2-4 0,-5 1 4 0,-2 2 1 16,3 2 1-16,-5 1 4 0,-2 3-2 0,0-1-1 16,-7 2 1-16,1 1-2 0,-2 1-1 0,-4-1-1 15,0 1 2-15,-7-1-3 0,2 0 7 0,-4-2 1 16,-2 3 2-16,-5-3 6 0,1 0-3 16,-3-1 6-16,-1 0 2 0,-3-1 3 0,-5-2 2 15,4 1-4-15,-6-2-4 0,-1-2-7 0,0 2 1 16,-1 0 2-16,0-4 0 0,1 1 3 15,0-1-6-15,1-2 0 0,4 1-6 0,-4-2-1 16,1-2-6-16,-2 0-12 0,5-1-17 0,-2-2-37 16,2-1-60-16,2 0-114 0,4-1-329 0,4 0-999 15</inkml:trace>
  <inkml:trace contextRef="#ctx0" brushRef="#br0" timeOffset="319726.0341">14454 7676 1428 0,'2'-2'379'0,"-1"-4"-149"0,3 3-113 16,-2 3-52-16,-1 0-32 0,-1 0-14 0,0 3-8 16,0 3-7-16,1-1 4 0,0 2 0 0,-1 4 6 15,0-1 6-15,0 3 6 0,-2-2 9 0,-4 2 4 16,1 0 6-16,-3 1 0 0,-2-1 0 0,-2 1-3 15,-3-3-3-15,0 2-2 0,-1-3-5 16,1-2 7-16,-2-2 0 0,4-2 0 0,-3-2 1 0,0-1-6 16,0-2-2-16,2-1-3 0,-2-3-4 15,4-1-2-15,0 0-6 0,-1-2-2 16,2-2-5-16,2 1 0 0,3 0 0 0,0-3-3 0,4 4 2 16,2-3-10-16,2-2-5 0,5 3-5 15,3-3-8-15,5 2 5 0,8-2 1 0,7 2 6 16,3-2 4-16,8 2 5 0,0-1 2 0,3 2 2 15,2-3 8-15,3 4-3 0,-5-2 4 16,5 3 1-16,-6 1 1 0,5-4 7 0,-3 3 2 16,4-3 1-16,0 1-3 0,-4-2 0 0,0-1-2 15,-4 1 2-15,0 1 2 0,-3-1-7 0,-3 3-2 16,-5 0-5-16,-6 0-6 0,0 3 5 16,-10 0-1-16,2 1 2 0,-9 2 1 0,-1 1-1 15,-4 1 4-15,-2-1 0 0,0 2 4 0,-1 2-2 16,1-2-5-16,0 0-3 0,0 0-4 0,0 0-1 15,-1 1-3-15,1-1 0 0,0-1-5 16,0 2 2-16,0-2 1 0,0 1 0 0,0 1 1 16,0-1-1-16,0 0-1 0,0 0-2 15,0 0-2-15,0 0 2 0,0-1-7 0,0 1-8 0,0 0-17 16,0 1-16-16,0 1-17 0,0 2-37 0,-1 2-58 16,0 0-99-16,1 1-280 0,0 1-1043 0</inkml:trace>
  <inkml:trace contextRef="#ctx0" brushRef="#br0" timeOffset="320444.7932">19047 6420 1 0,'-2'-2'0'15,"-2"1"0"-15,0-1 222 0,-1 0 130 0,1 0-15 16,0 1-20-16,0-2-16 0,-1 0-22 15,1 2-23-15,2-2-24 0,0 2-34 0,1-1-31 16,1 1-23-16,1 0-27 0,1 1-22 16,-2 1-18-16,1-1-17 0,0 0-4 0,-1 0-10 15,2 1-9-15,-1-1-7 0,3 2-13 0,2-1-6 16,1 1-2-16,4 0-3 0,4 4 1 0,-2 1 0 16,4 1 3-16,-1 3-1 0,2 1 3 0,-1 2 0 15,-3-1 0-15,0 2-1 0,-2 3-3 16,-2 1 2-16,-4 0 0 0,-1 3 4 0,-1-2-2 15,-4-2 3-15,-4 0 4 0,-2-2 3 0,-4 3 3 16,-4-1 3-16,-3 0 0 0,-8 0-4 16,-1 0-2-16,-7 2-6 0,-4-1-6 0,1-1-6 0,-4 0-15 15,0-4-45-15,0 4-123 0,0-3-703 16,3 0-882-16</inkml:trace>
  <inkml:trace contextRef="#ctx0" brushRef="#br0" timeOffset="323730.3787">19613 4306 1 0,'0'-4'0'0,"1"-3"194"15,-1-2 138-15,1 2 4 0,2 1-32 0,-2 0-36 16,0-1-36-16,0 1-35 0,2 0-26 0,-2 0-18 16,2 1-14-16,-2 2-12 0,-1-2-10 0,0 1-10 15,0 1-11-15,0 2-16 0,0 1-18 16,0 0-23-16,0 1-19 0,0 0-13 0,0-1-6 15,0 1-3-15,0 0-2 0,0-1-11 0,0 2-5 16,0 1 4-16,0 1 3 0,-1 5 12 0,-1 3 6 16,2 1 0-16,-1 0-5 0,0 1 3 15,0 0 0-15,-2 1-1 0,2 3 6 0,1 0-3 16,-1 2-1-16,-2 2 2 0,2 1-3 16,0 4 2-16,-1-3 0 0,2 0 0 0,0-2-1 15,0 0 2-15,2 0-1 0,0-2 0 16,2 0 3-16,-2-1-4 0,5-5 1 0,0 3 2 15,0-2-1-15,3-2 9 0,-1-2 7 0,4-3 3 0,-3-1-1 16,3-3-1-16,-3 2 1 0,0-3 1 16,4-2 10-16,-4-2-2 0,1-2-2 0,3 0 0 15,1-4-8-15,0 0 3 0,-2-3-2 0,1-1-2 16,-3-2 5-16,-1 0-6 0,3-5-3 16,-3 3-4-16,0-5-1 0,1-2-6 0,-3 0 0 15,1-1-1-15,0 1-4 0,-5 0 3 0,1 0 1 16,-3 0 0-16,2-1 2 0,-2 3-1 0,0 1-2 15,-1 2 3-15,-1 1-2 0,0 1-3 0,-1 0 0 16,1 0-1-16,-2 3-5 0,2 1 4 16,-2 3 0-16,-1 1 0 0,2-1 4 0,0 2-4 15,-2 2 1-15,2 0-3 0,0 2 2 0,-2-1-5 16,2 3-5-16,1-1-10 0,-1 1-27 0,1-1-32 16,0 1-64-16,0 0-90 0,0 2-80 15,0 3-234-15,0 4-529 0,1 1-47 0</inkml:trace>
  <inkml:trace contextRef="#ctx0" brushRef="#br0" timeOffset="325370.1056">20154 4034 1887 0,'-4'-10'245'0,"4"-1"-65"15,-1 0-52-15,0 0-4 0,1 2 5 0,0 1-16 16,0 2-19-16,-1 2-15 0,1 3-24 16,0 0-17-16,0 1-14 0,0 0-11 0,0 1-7 0,0-1-4 15,0 1-4-15,0-1-9 0,0 0 0 16,0 0-3-16,0 0-3 0,0 0 3 0,0 2 0 16,0-1 4-16,0 1 7 0,0 3 6 15,0 0 0-15,0-3-2 0,0 1 0 0,0-1-7 16,1 0 7-16,-1 1 0 0,0 0 1 0,0 1 4 15,0 1-5-15,1 1 0 0,-1 1 2 0,0 3-3 16,1-1 2-16,-1 4 2 0,0 2 0 0,-1 2-1 16,0 3 3-16,0 3 0 0,0 3 1 15,-3 4 4-15,0 5-3 0,0 5-1 0,-1 1 2 16,-1 6-3-16,1 2 0 0,0 2 1 0,-1-2-4 16,2-2 1-16,-1-3 2 0,4-3-1 0,0-5 2 15,-2-4 3-15,3-5-4 0,-1-3 0 16,1-6-2-16,0 0-2 0,0-4 2 0,0-4 3 15,0-3 1-15,-1-2 1 0,1-1 5 0,0-4 9 16,0 0 16-16,1 0 17 0,-1-1 9 0,0 0 0 16,0-3-17-16,0-3-18 0,0-1-17 15,-1-9-12-15,-2 1-2 0,1-2-4 0,-2-2-2 16,-1 1-5-16,-1 0-3 0,0 0-7 0,-3-1-4 16,3 1 0-16,-1-2 0 0,0-1 11 15,1 3 7-15,0-1 1 0,0 1-6 0,3-3-7 16,0-1 1-16,2-1-3 0,1 1 9 0,3 2 4 15,-1 1-11-15,6 1-1 0,0 3-1 0,3-1-5 16,2 3 7-16,3 1 3 0,-2 1 0 16,3 1 3-16,-1 1 1 0,2 2-4 0,-1 2 0 15,-2 3 0-15,0 0-1 0,1 1-1 0,-1 2 3 16,0 2-4-16,3 3 1 0,-2 0 0 0,-1 2 4 16,1 3 0-16,-3-2 1 0,-1 2 4 0,-1 3-1 15,-2-1 6-15,1 2 2 0,-5 0-1 16,0 0 2-16,-4 2 1 0,-1 0-2 0,-1 0-1 15,-6 3 3-15,3-1 1 0,-6 1 3 0,1-2 1 16,-2-3-1-16,-2-3 0 0,3-1 0 0,0-4 0 16,1-1 5-16,1-3 2 0,1 0 5 15,3-2-1-15,0-3-7 0,0-2-11 0,2-3-18 16,2-2-15-16,2-2-14 0,4-5-19 0,2-2-24 16,2-2-45-16,7-6-58 0,2 0-52 0,6-3-34 15,0-2-11-15,1-2 26 0,-1-2 45 16,-6-2 51-16,1-2 61 0,-7 2 52 0,2 0 48 15,-5 1 52-15,1 2 66 0,-5 2 75 16,2 3 77-16,1 2 4 0,-2 4-1 0,2 3-29 16,-2 4-48-16,0 2-7 0,-4 2-23 0,4 0-6 15,-5 5-10-15,-2 2-9 0,0 5-25 0,0 0-40 16,0 2-37-16,0-1-32 0,0 1-29 0,-1 2-6 16,1 4 8-16,-1 3 10 0,1 9 21 0,-2 6 5 15,2 3-2-15,-1 7 2 0,-3 5 1 0,3 2-2 16,-1 6 1-16,-2 3-2 0,0 4 3 15,-1 0 0-15,0 4 3 0,0 2 0 0,-1-2 0 16,1-2 4-16,0-4-1 0,0-7-1 0,1-6 0 16,3-8-5-16,0-5-1 0,1-7 1 15,0-3-4-15,0-3 1 0,0-2-2 0,-1-4-4 16,1-3 2-16,0-1-1 0,0-2 0 0,0-1 5 16,0-2 5-16,0-1 9 0,0-2-6 0,0-1-1 15,0-3-9-15,0-5-8 0,-3 2 3 16,1-3-2-16,-1 1 4 0,2-3-1 0,-3-1-3 15,0 1 3-15,3-4-1 0,-1 0 0 0,-1-2-1 16,2-2-1-16,1-1-1 0,1-5 0 0,4-3-1 16,0-2 0-16,6-3 1 0,-1 1-2 15,4 1 1-15,5 1 1 0,-2 3-1 0,3 3 4 16,1 3 1-16,0 1 1 0,-1 5 4 0,0 2 0 16,-3 3 4-16,0 4 1 0,-6 3 2 0,0 2-2 15,-6 2-3-15,-1 0-2 0,-2 5-7 0,-1 4-1 16,5 1 0-16,-4 2 1 0,2 8 2 15,2 3 1-15,-4 5 1 0,1 1 1 16,-2 2 2-16,-2 1 0 0,-1 1 0 0,0-2 1 0,1 1-2 16,-3-4 0-16,2-4 1 0,2-3-3 0,2-4 2 15,0-2 1-15,0-2-2 16,0-2 2-16,2-2 3 0,1-1 6 0,3-4 7 16,4-3 6-16,3-2-2 0,6-5-4 0,3-1-2 0,-2-3-7 15,3-1 2-15,-1-4 2 0,-3-2-1 16,-1 1 0-16,0-2 1 0,-5-1-4 0,1 1-2 15,-2 2 0-15,-2 3-3 0,-3 3 1 0,-2 2 3 16,-1 1 2-16,-3 2 3 0,-1 1 3 0,1 0 1 16,-3 4 2-16,1 0 1 0,-1 3-3 15,-1 1-4-15,1-1-13 0,0 2-21 0,0 1-12 16,-2 2 0-16,1 5 3 0,0 3 19 0,0 6 11 16,0 0-1-16,1 1 4 0,0 2-5 0,1 1 4 15,0-5-3-15,0 1 1 0,3-2-1 16,0 0 1-16,-2-2 0 0,4-1-4 0,-3-5 4 0,3 0 0 15,-2-5 1-15,0 0 5 0,-1-2-1 16,0-1 7-16,1 0 5 0,3-3 1 0,3-1 3 16,3-4-4-16,0-3-5 0,1-2-6 15,1 0 2-15,0-2 0 0,-3 0 0 0,5-4 7 16,-5 1-9-16,3-4 0 0,0 1-3 0,-2 1-1 16,-1 1 0-16,-2 1 1 0,1 3-1 0,-4 3-2 15,0 3 6-15,-5 2 1 0,1 3 8 0,-2 1 6 16,-1 3-7-16,0 2-4 0,-1-1-10 15,-1 0-11-15,2 0-6 0,-1 4 2 0,0 3 2 16,1 4 4-16,-3 6 10 0,-2 1 0 0,3 0 0 16,-1 0 4-16,0-1-4 0,-2 2-2 0,3-4 1 15,1 0-6-15,1-1 7 0,1-2-1 0,1 0 0 16,4-2 2-16,0 1-2 0,4-2 3 16,5 0-2-16,2-1 3 0,8-2-19 0,3-2-43 15,5-2-70-15,0 0-165 0,-2-2-720 0,2-5-666 16</inkml:trace>
  <inkml:trace contextRef="#ctx0" brushRef="#br0" timeOffset="335635.7944">22026 4348 1 0,'0'0'0'0,"0"0"138"16,0 1-6-16,0-1-3 0,0 0 3 0,1 1-12 15,-1-1 6-15,1 0 30 0,0 0 39 16,-1 0 29-16,2 0 12 0,-2-2-39 0,3-1-46 15,0-1-38-15,-2-3-34 0,3 0 4 0,1-3 0 16,-2-1-10-16,5-2-14 0,1-3-7 0,-1-2 0 16,1-1 6-16,-1-2-3 0,6-3-6 15,-3-1-4-15,2-3-9 0,4-1-4 0,-2-4 1 0,2-1-5 16,3-3-1-16,-2-1-5 0,0-1-7 16,0-2 0-16,0 0-1 0,0 4 5 0,-6 3 6 15,-1 1-5-15,-1 4 1 0,-3 2 4 0,-4 4 5 16,-2 7 10-16,-1 1 3 0,-1 6-3 15,-1 3-11-15,-2 1-11 0,0 3-15 0,-3 4-15 16,-4 4-6-16,-2 4-5 0,-7 8 5 0,-2 7 8 16,0 3 1-16,-3 0 1 0,3 2 1 15,4-2 0-15,3 0-3 0,0-1 4 0,6 1-1 16,5-2-2-16,3-1 5 0,2-2-5 0,6-2 4 16,3 1 3-16,3-1-2 0,2-2 6 0,1-5-2 15,5 0 1-15,0-3-2 0,-1 1 1 0,0-3-1 16,1 1 3-16,-3-3 4 0,2-1-3 15,-5-1 0-15,1 2-3 0,-6-1-1 0,0-1 0 16,-1 0 0-16,-5 1 0 0,2-2-1 0,-4 1 2 16,2 1-2-16,-2 0 1 0,-4 2 1 15,-1-2 0-15,2 1 3 0,-3 1 1 0,-2 1 3 0,-2-1-1 16,-3 0 1-16,1-1-1 0,-4-1-1 0,0 2-1 16,-2-1-4-16,0 0 0 0,1 1-3 15,-1-3-10-15,3 0-6 0,3-2-14 0,0 0-21 16,-3-1-35-16,3 0-43 0,1-2-72 0,1-3-127 15,0-2-432-15,5-1-733 0</inkml:trace>
  <inkml:trace contextRef="#ctx0" brushRef="#br0" timeOffset="336020.8625">22658 3690 438 0,'-2'-9'416'0,"-5"-3"-18"0,4-2-73 0,0 2-59 0,2 3-45 15,1 0-34-15,1 1-22 0,0 2-22 16,0 2-22-16,-1 2-28 0,0 1-32 15,0 2-28-15,0 0-29 0,-1 1-30 0,1 1-9 0,0 2 5 16,1 4 12-16,1 5 26 0,4 6 11 16,-3 3-3-16,-1 2-1 0,0 3-4 0,3 4 2 15,-4 1 5-15,0 4 6 0,-2 4 2 0,0 4 1 16,-4 3-6-16,2 5-6 0,-5 3 2 16,1 1 0-16,-2 1 1 0,-1 0-1 0,-4-3-4 15,7-1-8-15,0-8-3 0,0-9-6 0,6-8-3 16,0-6-4-16,1-4-19 0,0-4-38 0,1-3-66 15,-1-2-80-15,1-3-115 0,3-4-145 16,-3-5-408-16,1-2-28 0</inkml:trace>
  <inkml:trace contextRef="#ctx0" brushRef="#br0" timeOffset="337728.268">22626 3961 354 0,'9'-15'279'0,"3"-4"-56"0,8-5-45 16,-1 6 1-16,1 1 6 0,-2 4-13 16,-3 2-43-16,2 2-47 0,-6 3-28 15,2 2-22-15,-4 2-18 0,1 3-9 0,1 2-2 0,1 2 0 16,1 2 0-16,-2 2 3 0,-1 0-2 0,0 3 3 16,-4 4 1-16,1-3 0 0,-4 3 5 15,1 2 8-15,-3-2 6 0,-2 2 6 0,-3 1 5 16,1-1-3-16,-4-2-3 0,1 0 3 0,-4 1 2 15,-3-5 2-15,1 4-2 0,1-4-6 0,0-1-2 16,0-1-2-16,2-4 1 0,-1 2 2 16,0-1-1-16,2-4-2 0,5-1-2 0,1-2-2 15,1 0-2-15,1 0 2 0,0 0 7 0,1-2 5 16,0 2 14-16,0 0 2 0,0-2-11 16,1-1-22-16,4-3-22 0,3-2-16 0,1-1-1 15,1-1 8-15,3-3 4 0,5 1 4 0,0-1 3 16,2-2 0-16,-2 6 2 0,2-4 1 0,-2 1-1 15,0 2 3-15,-2-3-1 0,0 3 3 16,0-3 0-16,-3 2 0 0,3-2 0 0,-2 2-1 16,2-2 0-16,-3 2 1 0,2-1 1 0,-3-2-2 15,3 4 1-15,-4 0-1 0,-2-1-1 0,0 3 4 16,-1 1-1-16,-4-2 2 0,2 3 1 16,-4 2 1-16,2-2 8 0,-4 5 6 0,0-1 10 15,-1 2 1-15,-1 0-4 0,0 0-7 0,0 0-11 16,-2 2-5-16,2-1-8 0,0 1-13 0,1 0-4 15,-5 2 0-15,-2 3 4 0,-4 3 11 0,-2 1 4 16,-2 5 1-16,0-3 0 0,-1 3 3 16,1 0-5-16,-1 1-1 0,2 0 2 0,1-1-4 15,3-1 2-15,3 0-1 0,1 1-1 0,4-1 0 16,1 1 2-16,1-4-2 0,1 4 1 16,1-4 4-16,5 0-3 0,3 0 2 0,3-4 5 15,6-2-1-15,5-4 3 0,10-2-7 0,1-1-17 16,7-3-29-16,4-3-49 0,-2-2-41 0,3-2-38 15,-4-2-37-15,-3 3-45 0,-4-3-72 16,-1 1-60-16,-5-1-54 0,-6 1-5 0,1-2 51 16,-3 3 330-16,-3-4 64 0,-4 4 0 0,-3-1 0 15,2 3 0-15,-8-3 0 0,1 3 0 16,-5-1 0-16,4 0 198 0,-5 4 166 0,-2-3-18 0,-5 1-42 16,5 1-47-16,-3 0-33 0,-1-1-37 15,2 3-35-15,-4 0-25 0,4 0-20 0,-5 1-17 16,4 1-20-16,-3 0-20 0,-1 2-21 0,2 1-10 15,-3 0-8-15,-1 2-5 0,-1 2 1 0,-4 1-4 16,4 3-1-16,-3 0 1 0,2 4 1 0,-4 1 0 16,5 1 0-16,-2 4 0 0,-1-2-3 15,4 1 3-15,-1 2-3 0,6-1 1 0,0-1 2 16,4 3-6-16,2-2 1 0,5 1 1 0,5-4 3 16,1-1 8-16,8-2 6 0,2-4 5 15,8-5 1-15,7-5-3 0,-1-3-7 0,4-6-6 16,1-1-5-16,-1-2-6 0,-2-4-3 0,-5 1 1 15,-3-3-2-15,-1-1 5 0,-3-2 3 0,-5-2 2 16,0-3 3-16,-2-1-1 0,-3 0 2 16,1 1 0-16,-4-2-1 0,5 3-1 0,-5-2 5 15,3 5 17-15,-4 3 9 0,-5 2 13 0,-5 3 7 16,-2 2-4-16,-2 3 0 0,-3 3-5 16,1 0-6-16,-2 1-10 0,-1 3-5 0,2 0-12 15,-2 3-4-15,3 0-5 0,-2 1-10 0,2 1 4 16,-2 0-5-16,3 2-2 0,-6 0 3 0,6 3-3 15,-1-1 1-15,0 2 0 0,3-1 4 0,-1-2 0 16,1-1-2-16,-2 1 2 0,3 0-4 0,-1-1 4 16,1 0 2-16,0 2 0 0,-1-1 5 0,1 1-2 15,0 2 1-15,0-2 0 0,0 1-1 16,-1 2 1-16,1-2 0 0,-1 1 0 16,1 0-6-16,0-1 6 0,-2-3-1 0,2 0-1 0,0 0 7 15,0 0-7-15,0-1 1 0,0 2 2 16,0 1-4-16,0-2 1 0,0 1 0 0,0 1-1 15,0 3-3-15,-1-1 5 0,1 1-1 0,-1 0-1 16,-2 4 8-16,3-1-5 0,-1 3 2 16,0 0 1-16,0 1-3 0,0 1 2 0,-1 2 0 15,-2-3-1-15,3 3-3 0,0-1 2 0,1-1-2 16,0 0 1-16,0-1 7 0,0-1-6 0,1 0 0 16,0-2 1-16,4-1-1 0,-2-3 2 15,3-2 3-15,-1-2 5 0,4 0 6 0,1-3 10 0,8-3 4 16,5-5-3-16,8 0-3 0,7-6-10 15,5-4-4-15,3-3-3 0,-1-2-9 0,3 0 3 16,-5-4-3-16,-1-1 3 0,-1-2 0 0,-1-2-2 16,0-3 1-16,-2-3-2 0,-1-5 6 0,-3 0-3 15,-4-3 1-15,-3 2 3 0,-3-1-8 16,-7 2 11-16,-3 0-1 0,-5 0-1 0,-5 1 7 16,-3 4-7-16,1 1 2 0,-2 1-1 0,-3 2 1 15,1 3-4-15,-6 5 0 0,0 4 1 16,1 3-3-16,-2 2 8 0,2 5 2 0,-2 2 2 15,6 5 1-15,1 1-4 0,1 3-6 0,-1 1-9 16,2-1-9-16,0 3-11 0,-2 2 2 0,1 5 5 16,0 6 5-16,-1 5 11 0,-1 3 0 15,0 3-2-15,3 3 4 0,0 3-3 0,0 3 0 16,2 3 0-16,-1 3 0 0,-2 3 0 0,-1 7 2 16,0 0 3-16,-4 4-3 0,-1 5 4 0,-3 0-1 15,-1 0-1-15,-4-1 2 0,3-5-6 16,1-3-4-16,2-6 0 0,3-3-7 0,3-13 0 15,2-6-1-15,1-7-4 0,0-8-2 0,1-4-5 16,-1-3 7-16,1-2 8 0,3-4 6 0,0-4 7 16,2-7-3-16,2-8-3 0,6-3-2 0,-3-5 3 15,1-3-1-15,2-4 0 0,2-5 1 0,0 2-3 16,5 0 0-16,-3 1-2 16,4 1 3-16,-3 5-2 0,-2 4 3 0,2 2 1 0,-1 8 1 15,-4 2 4-15,3 3 3 0,-4 5 2 0,0-1-2 16,1 5-2-16,-4 3-3 0,1 2-3 15,-5 1 0-15,1 3-2 0,3 3 1 0,1 4 1 16,1 5-1-16,1 3 1 0,-1 2 0 0,-1 4-1 16,-2-1 3-16,-2 3-1 0,-2 0 1 0,-3 0 0 15,0-2 0-15,-1 0-4 0,1-2-1 16,-1-4-5-16,1-3-9 0,-1-5-12 0,2-1-27 16,0-2-35-16,2-5-35 0,-2-2-57 15,2-1-136-15,3-6-468 0,1-1-775 0</inkml:trace>
  <inkml:trace contextRef="#ctx0" brushRef="#br0" timeOffset="337891.6032">25000 3123 1646 0,'-6'-12'203'16,"-3"0"11"-16,1-4-48 0,5 6-37 15,2 1-40-15,0 3-39 0,0 3-42 0,1 1-90 16,0 4-88-16,1 1-162 0,1 5-486 0,4 3-284 15</inkml:trace>
  <inkml:trace contextRef="#ctx0" brushRef="#br0" timeOffset="339813.0387">25692 3166 1 0,'2'-5'107'0,"1"-5"299"0,4-2-48 15,-5 3-6-15,-2-2-13 0,0 4-60 0,0 0-54 16,-1 2-39-16,-1 3-39 0,0-1-35 15,-4 1-35-15,4 2-38 0,-1 1-32 0,-3 1-14 16,-3 5-6-16,-3 3 6 0,-6 5 10 0,2 3 2 16,-6 7 3-16,-1 3-1 0,0 4 2 0,-2 6 0 15,-2 2 0-15,-1 5 2 0,-2 2 2 16,4 2-4-16,0-1-3 0,4 0-1 0,5-4-5 16,6-2 2-16,5-3 0 0,6-5-4 0,6-5 1 15,5-6 7-15,7-3 7 0,7-2 17 16,7-7 6-16,7-1-1 0,8-7-6 0,5-4-6 15,4-4-8-15,0-4-4 0,1-3-4 0,-7-3-3 16,-5 2 0-16,-4-6-3 0,-1-2 0 0,-7 0 0 16,-4-5 2-16,-3 1-4 0,-8-2 0 0,-2 2 0 15,-6 0-1-15,-2 3 7 0,-4 3 2 0,-4 1 0 16,-4 4 2-16,-3-1-3 0,4 1 1 16,-5 3-2-16,-3-1-2 0,-1 7-3 0,-7-1-2 15,-1 4 0-15,-3 0-4 0,-3 4 5 0,3 2 0 16,-2 3-2-16,2 4 4 0,4 1-4 0,-3 2 0 15,9 1-1-15,-1 1-2 0,8-1-4 16,-1 0-1-16,7 2 1 0,3 2 2 0,5-2 5 16,4 0 5-16,4-1 1 0,7-2 6 0,2-3-5 15,3-5 0-15,3 0-1 0,1-5 0 16,-1-2 0-16,-4-4-3 0,-2 2-1 0,-3-5-3 16,-3 0 3-16,0-2 3 0,-5-1 4 0,1-1 4 15,-3-1-1-15,-5-2 1 0,1-1-2 0,-4 1-2 16,1-2 1-16,-3-1 0 0,-1 2 1 15,-2 1-5-15,-1-2 7 0,-1 4 0 0,1 2 1 16,-1 2 5-16,0 0-7 0,-1 2 0 0,0 2-1 16,1 1-7-16,0 3 5 0,0-1-5 15,2 2-15-15,-1 4-8 0,-1-1-5 0,-3 4 2 0,-2 4 13 16,2 3 11-16,-1 4-2 0,4 0-2 0,2-2 0 16,1 2-4-16,4 1 6 0,2-1 2 15,1 1 1-15,5-3-1 0,2-3-1 0,3-4 1 16,4-5 1-16,2-3 6 0,3-2-4 0,2-2-2 15,2-4 0-15,1-4-6 0,-2-2 3 16,4-3 2-16,-7-4 1 0,-2 1 5 16,-3-9-4-16,-2-1 1 0,-1-6-2 0,2-4 2 15,-3-2 3-15,0-2-3 0,2-5 1 0,-3-3-4 16,0 0 1-16,3 0 2 0,-7 1-1 0,4 0 2 16,-7 1 1-16,-1 0 1 0,-4 3 3 0,-2 3 5 15,-2 10 7-15,0 5 9 0,-2 6 6 0,0 4 3 16,0 4 6-16,-1 5 3 0,1 3-5 0,2 4-14 15,-2 2-29-15,2 2-30 0,-1 4-3 16,-1 4 4-16,-3 10 13 0,0 9 18 0,-2 6 0 16,-1 8 0-16,4 4 1 0,-1 4-1 0,0 3 1 15,0 1-1-15,0 4 3 0,0 1-2 0,4-2-1 16,2-5-2-16,5-6 1 0,3-5 1 0,2-7-1 16,3-5 1-16,-2-2 1 0,3-4 0 0,-1-8 2 15,0-1 8-15,-2-7-5 0,-2-2 2 16,2-4 4-16,-2-2-3 0,1-2 7 0,1-4-2 15,0 0 0-15,2-4 0 0,-4-2-3 0,3-3-2 16,-2-1-2-16,-1-1 2 0,2-4-3 16,4-1-1-16,-3-1-3 0,0-1-5 0,1-1 6 15,-1 0 1-15,-3 2-1 0,-4 3 1 0,0 1-1 16,0 1 2-16,-2 1 1 0,-4 5 4 0,1 0-3 16,-1 3 0-16,-1 2 2 15,1 3-1-15,0 1 3 0,0 2-2 0,0 1-7 0,-1 1-9 16,1-1-13-16,-2 2-18 0,2 1 4 0,-3 4 8 15,0 4 9-15,0 6 16 0,-1 1 0 16,1 3-4-16,2 2 4 0,1 0-1 0,1-1 0 16,2 0 3-16,1 0-2 0,2 3 0 0,2-4 0 15,2 0-2-15,2-1 3 0,4-3-1 0,-1-3 0 16,1-2-1-16,5-4 3 0,2-4 0 0,4-2 1 16,7-3 3-16,3-1-4 0,-2-2-1 15,-2-5 0-15,0 0-2 0,-5-4 1 0,-2-2 2 16,2-3-1-16,-3-3-3 0,-1-1 4 0,-2 2 0 15,0-5 0-15,-2 2 5 0,-1-4-5 0,0 2 0 16,-6 0 1-16,0 1-1 0,-5 4 1 0,0 0 2 16,-6 1 0-16,-2 4 2 15,-1 1-3-15,-4 1 2 0,-2 1-1 0,-2 2 1 0,-1 3-6 16,-2 1-5-16,-2 2-1 0,-3 3-7 0,-5 4 5 16,-3 2 2-16,-3 4 0 0,2 3 2 15,-3 2 0-15,7 3-2 0,2-1 1 0,1 1 3 16,7 1-7-16,3 2 1 0,1-1 1 0,6 1-6 15,4-3 9-15,4-1 1 0,2-1 1 0,3-4 2 16,5-2 1-16,2-1 1 0,6-3 2 0,0-1 5 16,4-3-3-16,0-2-1 0,-1-3-1 15,1 1-3-15,-4 1 3 0,-3-5 0 0,-3 4-1 16,-4-1 0-16,-4 2-7 0,-1 0 5 16,-1 0-5-16,-6 2 2 0,3 0 0 0,-2 0-7 15,-2 2 0-15,3-1-7 0,1 2 7 0,-2 1 0 0,5 4 2 16,-2-2 6-16,0 2-5 0,1 4 2 15,-4-3 2-15,2 4 1 0,-2-1 0 0,-2 0 1 16,-1 0 0-16,0-1-2 0,0-1 1 0,0-1 2 16,0-3-1-16,0-1 3 0,0-5 3 15,0 0 1-15,0 0 7 0,2-1 0 0,3-3-1 16,3-5-5-16,4 0-5 0,3-7-4 0,3 2 2 16,-1-3 1-16,0-1 1 0,0 2 2 0,2 0-2 15,-5 2-1-15,5 0-2 16,-3 1 0-16,-1 4 3 0,5-3 2 0,-5 3 1 0,0-1 3 15,-4 3 1-15,-2 1 2 0,1 4-2 0,-5 2-2 16,1 0-6-16,-2 2-5 0,1 1 0 16,-1 4-4-16,3 4 5 0,-1 3 2 0,-1 1-2 15,0 3 3-15,-1-2-3 0,0 2 1 0,-3-1 2 16,3 0 2-16,-2-4-2 0,-1-1-1 0,3-3 1 16,1 1-1-16,-1-3 1 0,1-3 4 15,1-1 0-15,1-3 6 0,1 0 3 0,0 0 0 16,4-5 2-16,0 0-1 0,6-5-5 0,-5-2-4 0,4-1-1 15,-6-2-5-15,-1-3-1 0,2-3-1 16,-1-3-9-16,-2-2-12 0,1-4-16 16,-3-3-21-16,-3 1-21 0,0-3-19 0,-2 1-50 0,-5 1-77 15,-4-1-187-15,-10 5-513 0,-6 1-526 16</inkml:trace>
  <inkml:trace contextRef="#ctx0" brushRef="#br0" timeOffset="340110.5972">26550 2791 1492 0,'0'-1'274'0,"1"1"-57"0,2-1-54 15,5 0-49-15,5-4 5 0,8 0 11 0,6 0-21 16,14-2-21-16,11-2-22 0,7 2-14 0,13 1-11 16,6-3-9-16,4 1-3 0,9-2 0 15,-6 1-3-15,-5 0 4 0,-3-1 1 16,-9 3 0-16,-10 0 0 0,-9 1-6 0,-8 0 0 0,-11 0 8 15,-10 2 12-15,-4-1 17 0,-6-2 7 0,-5 3-3 16,0-1-12-16,-1 1-12 0,-2 2-9 0,-2-3-6 16,0 0-5-16,0 2-2 0,0 0-7 0,-2 1-3 15,-1 1-3-15,2 0-4 0,-2 1-9 16,2 0-7-16,0 1-7 0,-1 1-2 0,-2 2-2 16,-3 2-6-16,0 3-14 0,-4 0-32 0,0 2-49 15,1 1-80-15,1 5-153 0,-1 0-593 0,6-1-666 16</inkml:trace>
  <inkml:trace contextRef="#ctx0" brushRef="#br0" timeOffset="341760.5036">28615 2499 1388 0,'7'-12'265'0,"-1"-3"12"15,1-2-70-15,2 5-22 0,0 3-20 16,0 2-35-16,-5 4-54 0,-1 2-50 0,-1 3-21 16,0 4-10-16,0 2 0 0,4 5 10 0,-3 7 4 15,2 4 4-15,-2 7 4 0,-5 4 6 16,-3 3 1-16,-1 5 2 0,-4 2-1 0,-5 6-3 15,2 1-1-15,-5 3-3 0,-1-1-5 0,1-2 1 16,-3-1-3-16,3-10-1 0,1 1-1 0,3-9-1 16,2-2-2-16,3-6 0 0,0-5 0 15,4-5-1-15,0-2-2 0,2-6 1 0,1-3-2 16,2-1 7-16,0-3 11 0,0 0 15 0,2-2 17 16,-2 2 9-16,0-1 3 0,2 1-4 0,-2-3-16 15,1-2-18-15,1-1-12 0,0-3-12 0,-1 0-3 16,0 1 2-16,2-1 0 0,0 2-2 15,-1 0 1-15,1-1-4 0,3 1-4 0,-1 1-1 16,2-1-2-16,-1 2-3 0,2 0-5 0,-1 3-4 16,4 2-3-16,-1 0 6 0,4 2 4 0,2 3 7 15,4 0 7-15,0 3-1 0,4 0 5 0,3 3-1 16,2-3 1-16,1 0-1 0,0 0 0 16,1-2 3-16,-1-1-2 0,3-1 5 0,1-3 1 15,0-2 0-15,-2-2 2 0,-1-1-2 0,-2 0 2 16,-6-6 0-16,-1 0-1 0,-4 1 3 0,0-4-1 15,-6 2-1-15,0-1 0 0,-2 0 3 16,-1-3 0-16,-4 2-1 0,-1-2 3 0,-3 1-7 16,-2 1 1-16,-1-1-1 0,-1 1-2 0,-1 1 0 15,2-2-1-15,-2 1 0 0,0 3-2 16,-1 1 2-16,1 1-2 0,2 1 1 0,0 2 5 16,1 2-3-16,-1 1 3 0,2 0-3 0,0 2-3 15,-2 0 0-15,2 2-5 0,-1-1-4 16,1 0-4-16,0-1-6 0,0 1-5 0,-1 0 0 15,0 2 4-15,0 4 6 0,-3 0 9 0,0 1 1 16,2 2-1-16,0-1 1 0,-2 1 1 0,2 3 1 16,1-2 1-16,-2 1-2 0,-2-1 0 0,4 2-1 15,0-1 4-15,1-1-3 0,0 1 0 16,0-1-2-16,0 0-1 0,1-1 4 0,2-1-1 16,3 2 2-16,-4-5 2 0,4 3-3 0,-3-4 2 15,3 2 1-15,-3-2-2 0,5-1 3 0,-1 0 2 16,3-3 3-16,0 1-2 0,5-2 4 0,-2-2-2 15,4-1-2-15,-3-3 0 16,4 1 0-16,-3-2 1 0,1-2 0 0,1 0 3 0,-3-4-1 16,0 2-5-16,2-4 1 0,-4-1-5 0,7 1 2 15,-5 1-3-15,1 1 1 0,-2-1 4 16,0 3-6-16,-1-1 2 0,-1 3-1 0,0 0-4 16,-2 2 2-16,-4 2-1 0,2 2-1 0,-4 2-4 15,-2-1-3-15,1 4-8 0,-2-1-2 0,2 1 8 16,1 3-1-16,2 1 9 0,0 4 4 15,2 0-5-15,-3 2 5 0,4-2 0 0,-4 3 0 16,3-3 2-16,0 2-1 0,-3-1 0 0,4 1-1 16,-4-1 3-16,3-2-4 0,0 2 2 15,-3-4-1-15,6-1-4 0,-3-1 6 0,-2-2 0 0,4 0 0 16,0-2 2-16,2-1-1 0,-1 0 0 0,1-1-1 16,-1-2 5-16,0 2-6 0,1-5-1 15,-2 2 1-15,-1 0-8 0,-1-1 8 0,0 2-1 16,0-4 3-16,-4 1 3 0,3 1-4 0,-3-1 1 15,4-2-2-15,-3 3-2 0,1-3 1 16,0 1-1-16,2 0 1 0,-3 0-4 0,4 0 6 16,-1 0-2-16,-2 1-1 0,2 1 7 0,-3 1-5 15,2 0 0-15,-3 1 0 0,-2 1-1 0,3 0-2 16,-3 1 0-16,-1 1 2 0,1 0-9 16,-2 0 3-16,2 0-6 0,-1 1-10 0,0-1-5 15,0 2-2-15,2 2 6 0,0 1 10 0,5 3 10 16,-2 0 3-16,2 1-1 0,1 1 3 15,-4-2-4-15,4 2 2 0,-2-1 2 0,-1 1-1 16,1-1 5-16,-2-2-4 0,5-2 1 0,1 0 0 16,1-1-5-16,-1-2 5 0,3-2 1 0,1 0 0 15,-2-1 0-15,0-2 1 0,0 0 0 16,2-3 0-16,-3-1 6 0,3 0-7 0,-4-3 1 0,0 1 1 16,0 0-9-16,0-2 7 0,-2 0-2 0,3-3 0 15,-1 1-1-15,1-2 0 0,0 0 1 16,-1 1-2-16,1-1 7 0,1-2-7 0,-2 2 0 15,0-2 2-15,2-3-4 0,0-2 4 0,-1 0-2 16,1-3 0-16,0 1 6 0,2 0-4 16,-1 0 1-16,0-2-1 0,-2 1 2 0,-1-1-2 15,0 1 3-15,-3 2 4 0,-2 3-5 16,1 0 9-16,-4 3-2 0,3 2 2 0,-3 2 8 16,-1 2-6-16,0 4 3 0,1 1-1 0,-2 1-1 15,0 3-2-15,0 2-2 0,0 1-5 16,-2 0-11-16,2 0-4 0,-1 1-8 0,0 3 1 0,0 2 7 15,-3 7 3-15,2 4 4 0,2 2 2 16,-2 3-5-16,1 1 3 0,0 2 2 0,0 2-1 16,-4 1-3-16,5 2 4 0,-2 3-1 0,-2 0-1 15,0 2 6-15,1-1-4 0,-2-3 1 0,2-2 1 16,-4-2-3-16,3-1-1 0,-4-1 0 0,2-5-8 16,1-2-12-16,4-1-12 0,2-5-15 0,1-2-14 15,3-4-11-15,0 0-21 0,2-5-23 16,-3-2-36-16,4 0-62 0,-1-4-121 0,2-3-271 15,-3-4-385-15,1-2 159 0</inkml:trace>
  <inkml:trace contextRef="#ctx0" brushRef="#br0" timeOffset="341998.6124">30248 2856 800 0,'1'-6'452'0,"4"-2"-140"0,0-4-108 0,5 5-26 16,0 3-16-16,3-1-16 0,3 0-12 15,4 1-19-15,1 2-19 0,6-1-13 0,0 1-13 16,3 2-3-16,1-2 0 0,0 1 0 0,2 0 0 15,-7-3-6-15,0-1-7 0,-3 1-7 16,-2-2-11-16,0 0-3 0,0 0-4 0,-3 0-1 0,-1 0 2 16,-6 3-3-16,-5-1 1 0,2 1-2 15,-6 1 0-15,3-1 0 0,-4 2-3 0,-1 1-4 16,-1-2-6-16,0 4-4 0,-2-2-8 0,2 0-8 16,1 0-11-16,-1 0-18 0,0 4 0 0,-3 0-19 15,-5 3-29-15,-2 3-39 0,-6 3-98 0,-1-2-202 16,-4 3-855-16</inkml:trace>
  <inkml:trace contextRef="#ctx0" brushRef="#br0" timeOffset="347311.7175">24390 4773 1609 0,'-2'2'59'0,"-1"0"7"16,1 0 32-16,1-1 66 0,0-1 42 0,1 1 10 16,0-1-29-16,0 0-43 0,1 0-31 15,0 0-25-15,0 0-23 0,0 1-14 16,0-1-5-16,1 0-4 0,0 0-4 0,-1-1-3 0,0 1-7 16,1-1 2-16,2 1 2 0,10-2 3 15,5-2 1-15,11-2-6 0,5-2-8 0,6 0-8 16,6 1-1-16,1-3-5 0,0 4 1 0,2-3 2 15,0 2-4-15,-3 0 2 0,-1 1-1 0,0 1-4 16,-5-2 3-16,-1 1-3 0,-7 2 0 16,-3 0 0-16,-2 1 1 0,-5-2-2 0,-3 2 1 15,-2-1 1-15,-7 3-2 0,-4 0 1 0,-1 1 0 0,-4 0-1 16,0 0 4-16,-4 0 1 0,2 0-1 16,-2 1 1-16,1-1-2 0,1 0 0 0,-1 0-1 15,1 0 0-15,-1 1-1 0,1-1-2 16,-1 0 1-16,-1 0-3 0,2 0 0 0,-1 0 0 15,1 0 0-15,-2 0 2 0,2 0-4 16,0-1-1-16,0 1-5 0,0-1-5 0,0 1-10 16,0 0-11-16,0-1-18 0,-1 1-35 0,1-1-41 15,0-1-79-15,0 1-180 0,1-1-623 0,-1-1-610 16</inkml:trace>
  <inkml:trace contextRef="#ctx0" brushRef="#br0" timeOffset="347672.2741">25864 4289 2041 0,'1'-7'200'0,"-1"-1"3"0,1 0-29 15,0 1-18-15,2 3-26 0,-2 3-33 0,-1 0-33 0,2 1-26 16,-2 1-22-16,1 0-13 0,0 1-4 15,2 2 0-15,7 3 6 0,2 4 8 16,5 2 12-16,2 3 8 0,4 3-9 0,0 0 2 16,1 2-13-16,-4-2-7 0,1 4 5 0,-2 0-2 0,3 3 5 15,1-2 0-15,1 0 5 0,0-1-5 16,1 0-1-16,0-1-1 0,-3 0-9 16,-2 0 6-16,-1-2-3 0,-2 1-2 0,-1 0 3 15,-1-2-1-15,-1 2 1 0,0-5 1 0,-2 1 1 0,-2 0-3 16,1-6-5-16,-2-1-2 0,-4-3-9 15,0-2-9-15,-3-2-21 0,2 0-25 0,-1-2-25 16,0 1-28-16,1-5-52 0,2-1-110 0,2-2-279 16,-2-7-765-16</inkml:trace>
  <inkml:trace contextRef="#ctx0" brushRef="#br0" timeOffset="347946.529">26449 4269 1439 0,'0'-5'339'0,"-3"-4"-4"0,1 0-73 0,-1 4-35 16,2 0-40-16,-1 4-48 0,2 1-56 0,-2 1-40 16,2 0-37-16,0 3-17 0,-4 1 0 0,-4 8 11 15,-4 5 19-15,-6 5 7 0,1 2 7 0,-3 3 0 16,1 3-1-16,-1-1 5 0,-1 5 0 16,-3 1-7-16,-3 1-2 0,1 1 0 0,-3 1-10 15,-1 0 4-15,4 0-6 0,1-6-7 0,4-2 2 16,5-5-6-16,2-2-1 0,3-8-1 15,3 2 1-15,-3-6-1 0,4-1 4 0,2-2 0 16,0-2-1-16,2-3 0 0,0-1-4 0,2-2-1 16,-1-1-6-16,1 0-8 0,1-1-13 0,-2-2-25 15,2 1-64-15,0-2-81 0,0-4-161 16,0 0-551-16,0-6-702 0</inkml:trace>
  <inkml:trace contextRef="#ctx0" brushRef="#br0" timeOffset="348344.4994">25827 3996 1699 0,'-8'-4'271'0,"1"-2"-5"0,-1-3-21 0,3 5-30 0,2 0-34 15,2 2-37-15,1 1-31 0,0 1-33 16,1 0-16-16,0 0-25 0,1 0-13 0,-1-2-10 16,0 2-4-16,2 0 1 0,0-1-3 0,7-1 3 15,10-1-8-15,3 0-2 0,6-2 1 16,5 1-7-16,2 1 7 0,1-1 0 0,-5-1-2 16,0 0 3-16,-1 0-4 0,-4 0 1 0,0 0 3 15,-1 2 1-15,-5-1-1 0,-1 0 0 16,-2 0-1-16,-6 1-1 0,-1-1 6 0,-2 2 1 15,-4-1 2-15,0 1 5 0,-1-2-5 0,-2 3 0 16,0 0 1-16,-1 0-4 0,0 0-1 0,-1-2 0 16,0 1-3-16,1 1-9 0,-1-1 8 15,0 1-5-15,3 0-6 0,-3 0-6 0,-3 1-29 16,3 0-35-16,-1 0-45 0,0 0-62 0,-2-2-98 16,2 2-177-16,0 0-387 0,-2 0-697 0</inkml:trace>
  <inkml:trace contextRef="#ctx0" brushRef="#br0" timeOffset="348761.6566">26041 3784 956 0,'-5'-5'738'0,"1"-1"-428"0,-1-1-34 15,1 5-32-15,3-3-36 0,-2 3-50 0,2 1-36 16,1 0-31-16,0 1-26 0,1 0-22 15,0 0-21-15,1 1-8 0,-2-1-6 0,2 0 0 16,1 0 9-16,2 0-1 0,4-1 12 0,4-1 4 16,11 1-4-16,7-2 3 0,8 0-9 0,3 1-6 15,1 0 0-15,1-2-3 0,0 2 0 0,-3-2-2 16,-1 2-1-16,-2-1-3 0,-1 0 2 16,-3 1-1-16,-3-1-3 0,-2 2 4 0,-5 0-4 15,-7-3 2-15,-1 4 0 0,-3-1-1 16,-6 0 5-16,-3 1 2 0,0-1 5 0,-4 1 3 0,0 0 1 15,-3 0 2-15,3 0-3 0,-1 0 3 0,1 0-8 16,0 0-3-16,-1 1-1 0,1-1-5 16,0 0 1-16,0 0-3 0,0 0-2 15,0 0-4-15,-2 0 4 0,2 0-1 0,0 0 0 0,0-1 2 16,0 1-4-16,-1 0-3 0,1 0-1 0,-1 1-4 16,1-2-5-16,0 1-7 0,0 0-10 15,1-3-20-15,-2 5-26 0,0-2-15 0,-1 3-30 16,0 3-59-16,-1 3-96 0,0 0-260 0,-1 4-1113 15</inkml:trace>
  <inkml:trace contextRef="#ctx0" brushRef="#br0" timeOffset="350993.3637">19875 3312 1 0,'-6'-7'23'0,"-1"0"271"0,-5-2-34 16,1 1-38-16,4 4 18 0,-2-1-19 0,-2 3-47 16,1 2-56-16,-1 1-43 0,-2 3-32 0,-1 5-13 15,1 5 10-15,-2 4 35 0,-4 7 22 0,0 7 21 16,-4 7 12-16,-1 8-17 0,-3 6-7 0,-2 11-10 15,1 6-17-15,-2 6-6 0,0 8 2 16,1 6-7-16,2 9-3 0,2 8-7 16,4 0-14-16,4 2-7 0,10-6-3 0,7-7-6 0,11-7-5 15,5-10 2-15,7-6-7 0,5-6-1 0,6-5 5 16,6-6-5-16,6-6 0 0,4-6-1 16,6-5-4-16,7-11 4 0,9-5-6 0,3-9-15 15,15-8-33-15,8-11-91 0,10-9-208 0,11-11-737 16,6-7-570-16</inkml:trace>
  <inkml:trace contextRef="#ctx0" brushRef="#br0" timeOffset="352110.4864">30866 1938 358 0,'2'-2'319'0,"3"-2"-21"0,2-1-49 0,2 0 7 16,1 2-15-16,6-2-48 0,-3 0-23 16,-1-2-22-16,4 1-28 0,-2 2-6 0,-2 0-21 15,4 1-24-15,-3 2-10 0,2 0-10 0,0 2-11 16,1 2-6-16,0 2-4 0,4 5-3 0,0 3-4 15,2 4-2-15,2 2 3 0,-2 5-3 0,-1 4 2 16,1 7-1-16,-3 1-5 0,0 0 1 0,-5 2 1 16,2-4 1-16,-6 4-1 0,-4 0 0 15,-2 3 0-15,-5 5 1 0,-8 3 7 0,-8 3 3 16,-3 5 3-16,-11 0 0 0,-4 5-3 0,-9-3 0 16,-3-1-5-16,-9 2-7 0,-4-2-10 15,-3-2-20-15,-6-3-42 0,-1-5-109 0,-4-1-330 16,-2-2-1184-16</inkml:trace>
  <inkml:trace contextRef="#ctx0" brushRef="#br0" timeOffset="353226.0781">22308 5457 1 0,'-7'-2'0'0,"0"2"0"0,1-2 0 16,-2 1 0-16,5-1 0 0,-3 2 206 0,5 0 29 16,-4 0 6-16,3 0-14 0,1 0-40 0,1 2-55 15,1-2-59-15,1 0-40 0,-2 0-20 0,2 1-3 16,-2-1-1-16,1 0-4 0,-1 0 0 16,0 0-2-16,2 0 14 0,-1 2 46 0,-1 0 37 15,1 0 30-15,5-1 12 0,-4 2-14 16,4-1-18-16,0 0 0 0,2-1-6 0,1 1-9 15,3-2-4-15,-1 0-13 0,7-2-11 0,1 1-10 16,2 0-8-16,4-1-12 0,5-1-8 0,2 0-6 16,4 0-11-16,-2-2 2 0,5 3-3 15,2-2-2-15,1 1 0 0,3-2 0 0,-3 3 1 16,1-3-1-16,0 3 4 0,4 0-2 0,2-2-1 16,-4 3-1-16,6-2-3 0,-1 1 0 0,1-1 0 15,6 2 0-15,0-1 2 0,3 0-3 0,2-2-1 16,4 1 1-16,0 1 3 0,3-1-1 15,7-1 3-15,-3-1 1 0,3 0-3 0,3 1 2 16,3-1 2-16,6-1-4 0,-1-2 4 0,3 2-2 16,0-1 2-16,0 1 3 0,2-1 0 15,1 0 0-15,5 2-2 0,1-2-1 0,5-1-4 16,2 1 5-16,5 1-2 0,-2-2-2 0,2 0 1 16,1 2-1-16,5-3 0 0,3 2 1 0,2 0 1 15,4-3-4-15,-2 1 0 16,0-2 0-16,2-2-2 0,3 0 4 0,2 0 1 0,-1-2 1 15,-2 2 2-15,-4 0-1 0,3 0-1 0,1 0 4 16,0 2-1-16,-2-2-6 0,1 2 0 16,-3-1-3-16,4 2-1 0,0-2 4 0,1 4 0 15,-4-3-1-15,-1 2 2 0,-2-2-3 0,-3 1 1 16,0 1-1-16,-7-1-3 0,-4 3 2 0,-5-1-2 16,-9-1-2-16,-3 1 1 0,-8 1 0 0,-3-1 2 15,-7 1 1-15,-6 1 2 0,-9-3-2 0,-10 2 2 16,-3 0-1-16,-12 0 0 0,-8 0 3 0,-6 2 4 15,-6 0 5-15,-7 2 3 0,-4 1 3 16,-2 0 0-16,-1-1-6 0,0 3-4 0,1 0-7 16,-1 0-5-16,-1 0-3 0,1 0-9 0,1 3-3 15,0-3-4-15,-5 0-3 0,1 1-1 16,-6 1-2-16,-5 1-4 0,3 2-16 0,1 1-24 16,-5 2-48-16,0 0-83 0,-3 4-208 0,-3 0-678 15,-6 2-523-15</inkml:trace>
  <inkml:trace contextRef="#ctx0" brushRef="#br0" timeOffset="353881.0128">24983 5749 651 0,'-1'-6'342'0,"1"-3"15"15,1 0-85-15,1 1-46 0,4-2-41 16,3 2-43-16,-1-3-43 0,4 1-19 0,3-1-8 16,2 4-8-16,4-1-14 0,2 2-9 15,3 0-11-15,-1 4-10 0,1 3-4 0,-1 1-4 16,0 5-5-16,-2 1-3 0,-4 0 2 0,-3 6-4 16,-3-1 1-16,-4 3-1 0,-2 0-3 0,1 3 5 15,-7 1 3-15,-2 2 5 0,-5 2 7 0,1-2 4 16,-6 1 1-16,-3 0 1 0,-4-4 0 15,-2 2-3-15,-4-2 0 0,1-4-3 0,2 2-6 16,2-5 2-16,-2-2-1 0,8-3-3 0,1-1-1 16,3-1-6-16,3-3-6 0,6 0-7 0,0-2 0 15,1 3 0-15,4 0 6 0,2 1 11 0,3 3-1 16,5-1 9-16,5-1 2 0,1 2-4 16,7 1 5-16,-1 1-10 0,1-2-3 0,2 5-2 15,-3-3-4-15,-2 3 1 0,-1 0 1 0,-4 0-1 16,0 0-1-16,-6 3 1 0,-2-1 0 0,-5 0 1 15,-4 1 6-15,-2-3-1 0,-2 1 2 16,-4 0 2-16,-1 2 2 0,-4 0 3 0,-2-2 3 16,-5 1 2-16,3-4-3 0,-5 1 6 0,0-2-2 15,0 0-2-15,-1-1 2 0,3-2-6 16,-3-1-3-16,0-1 0 0,-2 2-6 0,3-3 0 16,2 0-1-16,0-2-2 0,3-1 1 0,-3-1-3 15,6 0-5-15,0 0-2 0,1-3-5 16,1 0-20-16,3 0-33 0,0 0-58 0,4-2-137 0,0-2-367 15,5-3-992-15</inkml:trace>
  <inkml:trace contextRef="#ctx0" brushRef="#br0" timeOffset="354514.2652">26233 5854 1447 0,'4'-4'230'0,"2"1"-59"0,2-1-38 0,-3 3-16 16,-5 1-20-16,0 1-32 0,0 1-32 16,-3-1-14-16,2 2 6 0,1 3 16 0,1 4 6 15,-1 1 2-15,-1 3-4 0,0 0-8 0,-4 4 5 16,0 1 0-16,-1 0 0 0,-3-2 2 0,-2 2-5 15,1-2-3-15,-3-3 0 0,1-2 2 16,-2 1-3-16,-1-2 2 0,0-4 0 0,-1 0-8 16,1-2 4-16,0-2-2 0,-1 0-3 0,2-3 2 15,2 0-1-15,-2-3-1 0,3 0-2 0,0-1 0 16,-2-3-7-16,2 1-2 0,2-2-2 0,1-3-8 16,-1 0 2-16,3-3-3 0,-1-2-3 15,3-5 1-15,1 0-3 0,3 0-2 16,2 0-1-16,3 0 1 0,2 5-5 0,3-1-3 15,3 0-1-15,4 3-8 0,1 1 4 0,4-1 3 0,4 2 2 16,3 0 11-16,3 2-2 0,1 2 4 16,3-2 1-16,2 5 1 0,-1-1 2 0,4 2 2 15,5 0 0-15,-1 1-5 0,3 2 7 0,-2-1-1 16,-2 2 0-16,-3-1 6 0,2-1-3 16,0 0 0-16,0 1 0 0,-2-2-3 0,-4 1 1 15,-1-1-1-15,-2-1 0 0,-4-1-2 0,-2 0 0 16,-3 1 1-16,-5 1-1 0,-1-3 5 0,-4 3 0 15,-4 0 2-15,-1 0 2 16,-5 1 2-16,-1 1 4 0,-1 0 2 0,-3 1 2 0,0-1-4 16,-2 1 0-16,1 0-5 0,0 0-4 0,1 0 3 0,-2 0-7 15,1 1-2-15,1-1-1 16,-1 0-6-16,1 0 2 0,0 0-2 0,0 0 0 16,0-1-1-16,0 1-3 0,0 0 1 0,0 0-2 0,-1 0 2 15,1 1-9-15,-2-1-6 0,2 0-13 16,0 1-24-16,-1-1-14 0,-5 2-41 0,-2 3-60 15,-3 0-117-15,-3 4-424 0,-4 0-969 16</inkml:trace>
  <inkml:trace contextRef="#ctx0" brushRef="#br0" timeOffset="355368.2487">18767 4318 1 0,'-4'-4'0'0,"-3"-2"0"15,-1 0 0-15,2-1 185 0,0 3 209 0,3-3-55 16,0 3-57-16,-1-2-33 0,3 0-18 0,-3-1-9 16,3 1-10-16,0 1-15 15,-1 1-27-15,2 3-22 0,2-2-26 0,-1 1-30 0,1 3-28 16,1-5-22-16,-2 3-17 0,4 0-7 0,1 0-4 16,5 1-5-16,4 2 1 0,4 4 0 0,6 4 4 15,5 2 4-15,5 4 1 16,3 3 4-16,5 5-2 0,3 2-1 0,2 6-1 0,5 3-1 15,-5 5-6-15,-3 1-2 0,-2 3-3 0,-5 0-3 16,-5 3 4-16,-4 2 3 0,-2 2 0 0,-6 5 2 16,-5 1 3-16,-6 0-2 0,-7 1 2 15,-4 0 2-15,-5 3-1 0,-4-1 0 0,-5 3-3 16,-1-5-6-16,-7 2-7 0,-1-8-1 0,-5 0-3 16,-2-3-7-16,-4 2-9 0,-6 2-19 0,-9-3-30 15,-1-2-57-15,-4-1-132 0,-5-2-682 0,-6 1-699 16</inkml:trace>
  <inkml:trace contextRef="#ctx0" brushRef="#br0" timeOffset="356161.3288">10428 5763 1 0,'-7'-3'0'0,"2"-3"0"0,-4-1 25 0,3-1 311 16,3 1-7-16,0 2-39 0,1-2-40 0,2-2-45 15,4 1-41-15,-2-1-22 0,2-1-5 16,1 1-2-16,-2 0 0 0,4 3 0 0,-4-1-7 15,3 2-5-15,-4 0-3 0,-1 2-12 0,0 3-24 16,-1-1-28-16,-1 3-31 0,1 0-34 16,-1 3-2-16,0 4 4 0,0 5 14 0,-3 7 22 0,0 9 9 15,-4 7 7-15,-2 6-3 0,-1 7 3 16,-3 7-3-16,-4 6-4 0,-2 9-3 0,-2 2-8 16,2 3-6-16,2-4-11 0,6 1 1 0,5-5-1 15,7-3-1-15,8-4 6 0,7-6-8 0,8-3 2 16,5-9-2-16,7-3 3 0,7-7 4 0,13-6 1 15,7-6-3-15,12-8-13 0,9-6-39 16,8-9-96-16,8-8-270 0,11-4-1290 0</inkml:trace>
  <inkml:trace contextRef="#ctx0" brushRef="#br0" timeOffset="373219.3349">30708 3659 1 0,'-4'-6'0'0,"-4"-2"0"0,-4-3 0 0,2 1 66 16,2 2 199-16,-2 1-22 0,1 2-22 16,3-1 3-16,-2-1-12 0,-1 3-16 0,5 1-16 15,-3-1-21-15,-1 0-19 0,4 2-25 0,-2-2-19 16,3 2-17-16,1 0-12 0,-2 0-7 16,2 1-5-16,2 0-7 0,0 1-10 0,-1 0-11 0,2 1-8 15,-1-1-4-15,0 1-1 0,1-2-1 16,0 1-1-16,2 0-7 0,-2 0-5 0,-2 0-11 15,2 0-11-15,0 0 8 0,2-1 11 16,10 1 15-16,13-2 17 0,9-1-4 0,11-1-6 0,6-3-4 16,1 4-5-16,7-2-1 0,-1 2-2 15,1 0-1-15,-7 1 0 0,0 0 1 0,-4-1 0 16,-2 0 1-16,-2 2-1 0,-5-1-2 0,0 2 0 16,-4 0 2-16,-4 0-4 0,-2-1-1 0,-7 1 1 15,-3 1 0-15,-7-1 1 0,-1 2 1 16,-4-2-1-16,-1 0-3 0,-5 1-2 0,-2 0-1 15,0 1 0-15,0-2-1 0,-1 2-4 0,1-4-3 16,0 5 4-16,1 0 4 0,-1 3 2 16,1 2 6-16,0 1-4 0,1 3-1 0,0 2 0 15,-1 2 0-15,-1 4 2 0,0 6 1 0,-1 3 3 16,-3 1-2-16,3 4-1 0,-2 3 0 0,-2 0-1 16,2 3-1-16,1 1 0 0,0 3 0 0,-1 2-1 15,1 1 1-15,1 4-1 0,1-2 3 16,-1 2-1-16,0 1 1 0,-1 2 0 0,1 1 0 15,-3 2 3-15,3 3 2 0,-1-2-1 0,-1 0 2 16,-2 1-3-16,3-1 1 0,-4 5-5 0,1 2 3 16,-2 3 4-16,-1 2 1 0,3 3 8 0,-3 2-6 15,0 1-4-15,3-2 0 0,-2-2-5 16,-1 0 6-16,1-1 0 0,-1 0 1 0,0-1 3 16,-2 1-7-16,0 2 3 0,2 1-4 0,0 1 0 15,-6-1 2-15,4-1-2 0,0-2 2 16,-2-2-1-16,0 1 0 0,-3-2 0 15,4 2-1-15,0-2 3 0,-1-2-3 0,2-1-1 0,-1 1 0 16,0 1-4-16,2-3 5 0,-2-3-1 0,1-2 0 16,2-4-1-16,-1 1 1 0,3-1 1 15,1-2 0-15,2-1 1 0,-2-4-2 0,3-2-1 16,2-2 2-16,-2-4-2 0,-1-6 0 0,-2-1 2 16,2-3 0-16,0-1 5 0,-2-2-5 15,3-3 0-15,-1-4-1 0,-2-1-2 0,3-6 4 0,-3 2 2 16,3-7 0-16,1 2 2 0,-2-3 0 0,-2-2 0 15,3 0 2-15,1-1 8 0,-1 0-5 16,1-3 3-16,-4 0 3 0,4 0-6 0,-2 0 7 16,-3 2-1-16,0-2-3 0,-3 0-3 0,-1 0-5 15,-6-1-1-15,2 0-1 0,-7 1-1 16,-5-1-2-16,0 1-3 0,-9-1-1 16,1 0-4-16,-6 3 4 0,-9 0 0 0,-1 2 0 15,-4 0 1-15,-6 0-2 0,-4 1 0 0,-4-2 0 0,-3 6 3 16,-4-5-1-16,-6 3-2 0,-4 1 0 15,1-3-2-15,-4 0 5 0,5 3 2 0,3-3 0 16,1 0 3-16,5-2-5 0,1 2-1 0,4-3 1 16,6 1 0-16,6-4 0 0,7 1-2 15,9 1-1-15,13-1-3 0,8 0 1 0,7-1-5 16,8 0-18-16,5 0-41 0,1 1-34 0,3 3-61 16,4 7-99-16,5 7-233 0,11 4-1019 0</inkml:trace>
  <inkml:trace contextRef="#ctx0" brushRef="#br0" timeOffset="382998.3856">12266 13924 241 0,'-2'1'15'0,"2"-1"-58"16,0 0-57-16,0 0 28 0,2 1 87 15,-1-1 76-15,0 3 37 0,1-2 30 0,0 1 15 16,4 2-1-16,0-1 15 0,4-1 7 16,5 1 1-16,4-1-16 0,3-2-20 0,4 1-15 0,4-1-16 15,4 0-8-15,3 1-13 0,11-1-12 16,3 2-12-16,5-2-14 0,8 0-7 0,6 0-8 16,6 0-3-16,10 0-2 0,5-2-8 15,7 1-2-15,10 0-8 0,5 0-3 0,9 1-3 16,3-2-3-16,8 0-2 0,4 0-4 0,1-1 1 15,10-1 1-15,4-1 3 0,5 2 5 0,4-3 2 16,7-1 2-16,4-1-2 0,6 2 0 0,9-1-1 16,7-1 0-16,4-1-2 0,5 0-3 15,7-2-1-15,4 2-2 0,1-2-1 0,7 2-1 16,1-2-6-16,1 0 2 0,3 2-5 0,4-4-1 16,3 3 2-16,-1-2-3 0,3 2 1 15,-1 1 1-15,2 2-1 0,-3 2 1 0,-2 1 0 16,-5 0 2-16,-6 3-6 0,-6-1 3 0,-3 2-1 15,-5 0 1-15,-7 2 0 0,-4-1-3 0,-12 2 4 16,-3-1-2-16,-10-1 1 0,-9 1 0 0,-8 0-3 16,-11-1 1-16,-10 1-1 0,-10-1 4 15,-13-2-8-15,-15-2 0 0,-11 3 0 0,-12-5-2 0,-15-1 7 16,-10 2-1-16,-15-2 4 0,-12 1 5 16,-8 0 1-16,-7-2 2 0,-5 0-10 15,-4-1-13-15,0 0-25 0,-6-1-32 0,-7 5-38 16,-4-1-66-16,-6 2-112 0,-7 6-316 0,-5 0-1037 15</inkml:trace>
  <inkml:trace contextRef="#ctx0" brushRef="#br0" timeOffset="383944.0482">17555 9067 1 0,'3'-27'83'0,"2"-7"286"16,4-9-11-16,-5 6-35 0,4 8-36 16,-3 3-33-16,1 0-33 0,1 5-37 0,-3 0-28 15,3 4-24-15,-4 3-8 0,1 2-19 16,0 3-9-16,-2 3-8 0,-2 4-22 0,0-1-22 16,0 3-25-16,0 2-28 0,0 1-12 0,1 0 3 15,1 3 5-15,3 9 9 0,-2 3 8 0,3 10-1 16,-4 7 3-16,-1 7 9 0,-4 8-1 0,-4 8 6 15,-4 9-1-15,-5 4-5 0,-1 4 2 16,-2 0-4-16,-1 2 1 0,1 0 3 0,0 1-3 16,4 3 1-16,0-4-1 0,3 0 1 0,2-1-2 15,1-4 5-15,-1 1 1 0,2-2-2 0,1 1 3 16,0 2 0-16,-3 5 4 0,1 2 0 16,-1 5 1-16,-2 3-3 0,0 2-5 0,-5 2 0 15,2 2-4-15,-4 1 1 0,-1 5-4 0,0 3-3 16,-1 3-1-16,2 4-3 0,-2 4 4 15,2-5-1-15,-1 4 1 0,1-3 0 0,0 4-1 16,3 1-3-16,-1-1 1 0,-1-4 3 0,4-3-4 16,-3-5 4-16,4-7-2 0,-2 1 0 15,1-2 5-15,0-4-3 0,0 0 2 0,2-9 0 16,2-3 1-16,1-8-1 0,1-5-2 0,4-6 2 16,1-7-6-16,-3-5 2 0,5-3 2 0,-3-6-3 15,0-5-1-15,3-7 2 0,1-6 0 0,0-4-1 16,0-4 1-16,0-2-2 0,0-3-2 0,-2-1 2 15,-1 0-2-15,2-1-2 0,-3-1 0 16,3-3-7-16,0 1-6 0,-1-1-6 0,0-1-10 16,-2 0-18-16,2-1-24 0,0 0-31 0,-4-1-47 15,0-1-76-15,0-3-196 0,0-4-588 0,2-6-345 16</inkml:trace>
  <inkml:trace contextRef="#ctx0" brushRef="#br0" timeOffset="384710.9798">17443 8882 117 0,'-9'-8'258'15,"-2"-3"-20"-15,-2-3-51 0,-3 7-20 16,4 3-18-16,-1 0-17 0,-7 5-28 0,-4 6-21 16,-4 1-5-16,-9 9 1 0,-2 3 10 0,-3 7 3 15,-2 4 3-15,-4 7 0 0,-3 3-12 0,-2 7-6 16,-4 6-9-16,2 2-7 0,-2 5-8 16,-4 2-8-16,0 6-3 0,-1 5-6 15,-1 3 3-15,1 4-2 0,2-3-1 0,2 0 0 0,5 1-5 16,3-3 4-16,1-1-2 0,5-1 1 0,-3-1-2 15,4 4-7-15,-5 3-1 0,4 2-2 0,-4 2 0 16,3 2-1-16,-4 1-1 0,-1-2-4 0,-2-2 1 16,-2 0 2-16,-2 2-2 0,1 3 1 15,-4 6-2-15,-1 0-3 0,0 5 1 0,-3 0-3 16,2-3 1-16,-2-5-5 0,2-3 2 0,-4-6-2 16,3 0-2-16,-3-2 5 0,-2-3 1 15,2 0 2-15,-2-2 0 0,-2-4 1 16,2-4-2-16,-4-6-1 0,-1-4 2 0,-5-1-4 15,-2-4 3-15,1-3 0 0,-8-4-2 0,-4-3 4 0,5-2-3 16,-6-2 1-16,0-3-1 0,-2-1-3 16,-4-4 2-16,0-3-4 0,-4 2 2 0,0-5 1 15,0 1-3-15,1-3 1 0,-2-2-1 0,5-3 1 16,-3-5 2-16,-1-1-1 0,1-4 1 0,0-1-3 16,4-4-1-16,0-2-1 0,5 0 2 15,0-4 2-15,2 0-1 0,0-3 2 0,1-1-3 16,2-2 1-16,9-2 0 0,2-4 1 0,4-1 2 15,5-1-3-15,3-3 0 0,7 0-3 0,4-2 1 16,4-1 1-16,3 1-1 0,5 0 1 0,7 1-4 16,5 0-2-16,10 2 1 0,1 0-2 0,7 2-6 15,4 3-14-15,2-3-21 0,8 0-29 16,3 0-41-16,11-3-63 0,10-3-131 0,14-5-448 16,8-2-839-16</inkml:trace>
  <inkml:trace contextRef="#ctx0" brushRef="#br0" timeOffset="385392.4128">17714 9062 895 0,'9'-15'248'0,"6"-2"-15"15,6-7-53-15,9 4-17 0,1 5-6 0,8 1-14 16,3 2-27-16,7 5-15 0,1 3-13 16,0 5-12-16,1 4-12 0,-1 4-14 0,1 4-4 0,2 4-8 15,-1 5 1-15,7 6-2 0,-1 4-6 16,0 7 0-16,-1 1-7 0,1 8-1 0,-4 2-4 15,-4 7-1-15,-3 8 0 0,-2 6 0 0,-3 11 4 16,-5 11 1-16,-5 11-3 0,-6 9 2 0,-4 7-1 16,-3 4 2-16,-1 6 0 0,-5 4-2 15,5 9-4-15,-3 0-4 0,7-4 1 0,3-3 4 16,12-11 10-16,7-8 4 0,15-9 5 0,9-7 3 16,10-13-3-16,15-9 1 0,4-11-4 0,11-11 2 15,7-9-1-15,7-8-4 0,10-9-2 16,10-5-6-16,7-9-1 0,10-7-3 0,11-6-7 15,2-6-2-15,7-7-2 0,1-2 0 16,1-4 1-16,-4-2 0 0,-7-3-4 0,-8-2 2 16,-9 1-4-16,-12 0-1 0,-17 1 1 0,-14-1-4 0,-9 3 3 15,-18 0 1-15,-8 1-1 0,-19 2 7 16,-14 0 4-16,-13 2 5 0,-9-2 1 16,-10 2 0-16,-4-2-2 0,-6 0-6 0,-5 1-4 15,0 0-5-15,-3 3-5 0,-2 0-8 0,-1 4-14 16,-7 4-15-16,-1 3-26 0,-7 7-40 0,-10 6-62 15,-8 3-110-15,-7 6-323 0,-11 3-1063 0</inkml:trace>
  <inkml:trace contextRef="#ctx0" brushRef="#br0" timeOffset="386727.7631">17535 8025 218 0,'8'-14'312'0,"-2"-4"12"0,3-4-13 0,-2 2-21 16,3 4-11-16,-4 1-23 0,-2-1-34 0,-3 8-47 15,-1-2-27-15,0 3-29 0,0 2-34 16,0 3-32-16,-1 2-32 0,1 2-27 0,-1-1-10 16,-1 4 1-16,-1 5 7 0,0 4 11 0,-1 7 1 15,-5 6-1-15,1 2 2 0,-1 7 2 0,-2 4 0 16,0 7 4-16,-1 6-1 0,-3 4 0 15,1 5 1-15,-2 1 1 0,2-1 2 0,-3 1 4 16,2-2 6-16,-3 6 5 0,-3 2 4 0,1 5 1 16,-3 3-6-16,-2 3 2 0,1 2-10 15,2 1-4-15,2 0-3 0,0-2-5 0,5-4 5 16,1-1 0-16,4-1-1 0,1 1-3 0,5 2-1 16,-2-1 1-16,3 1-1 0,1 4 3 0,2-4-3 15,0-1-2-15,2 2 1 0,1-2-2 16,0 3 3-16,0 4-1 0,-1 2 2 0,-1 1-3 15,-1 3 1-15,-1-1 0 0,-1-1 0 0,-4 1 2 16,-2-2-5-16,-4 3 0 0,-1 3 0 0,-2 0-2 16,-2 2 1-16,-2 5 5 0,-2 0 1 15,-2 2-2-15,-2-1 4 0,1 1-4 16,-2 5-1-16,4 2 4 0,-2 2-7 0,4-4 3 0,-3 3-1 16,5 0-1-16,1-2 5 0,3 5-4 0,4-1 1 15,2 2 0-15,0 2-6 0,1 0 5 0,3 1-3 16,2-2 2-16,0-2 3 0,-1 4-3 15,1-1 1-15,2-4-2 0,-3 3-2 16,0-3 2-16,-1-1 0 0,-3-3 1 0,1-1-1 0,-2 0 0 16,-1-4-1-16,-1-3 2 0,1-2 2 0,-3-5-4 15,1-2 0-15,-1-4-2 0,-4-5 2 16,4 1-1-16,1-8 3 0,-2-7-2 0,3-7-3 16,0-10 3-16,2-6-3 0,-1-3 0 0,3-5 1 15,1-5-6-15,-3-4 2 0,5-6-1 0,0-6 1 16,-1-8 4-16,3-7 0 0,1 0 0 15,0-2-4-15,0 1 2 0,0-1-5 0,-2-2 1 0,-4-2-1 16,2-8-4-16,-5-5 1 0,3-9-1 16,1-5-2-16,0-7 4 0,1-9 1 0,1-6 2 15,2-11 1-15,-2-9 4 0,7-6-3 16,-2-13 0-16,1-6 5 0,3-11-5 0,-2-9 3 16,4-9-2-16,2-9-1 0,-1-13 1 15,0-13-1-15,3-6-2 0,0-15 0 0,3-7-4 0,-3-5-1 16,0-1-1-16,-1-3 2 0,-2 1 5 0,-3 2 5 15,-3 1 0-15,-1 3-2 0,0 6 4 16,5 5-2-16,-2 1 5 0,2 4-3 0,2 0 0 16,2 2 3-16,1 3 0 0,5 8 3 0,1 2-3 15,5 3-1-15,0 5-3 0,6 3-1 16,2 9 1-16,3 3-2 0,2 6 5 0,1 4-2 16,-1 5 2-16,5 9 0 0,-2 8-5 0,1 11 4 15,-3 8 0-15,-3 8 1 0,-5 11 2 0,-3 10-2 16,-2 12-2-16,-10 8 2 0,1 8 2 15,-3 6-1-15,-4 5 0 0,-3 4-2 0,-4 3-2 16,1 4 2-16,-2 2 1 0,-2 4-1 0,1 2-1 16,1 1-6-16,-1 0-8 0,0 1-10 0,-1 0-1 15,-1 3 2-15,-1 4 5 16,-5 5 9-16,1 4-5 0,-4 6-14 0,0 3-30 0,-1 5-48 16,-4 6-52-16,1 2-76 0,-5 6-152 0,1 5-400 15,-2 5-696-15</inkml:trace>
  <inkml:trace contextRef="#ctx0" brushRef="#br0" timeOffset="387487.5932">13074 11037 855 0,'-15'-16'240'0,"0"-6"-20"0,-6-3 23 15,7 3-5-15,8-1-20 0,-3-2-45 16,7-3-39-16,2-1-33 0,3 1-31 16,7 2-10-16,7-3-13 0,6 1-9 0,7-1-8 15,5-2-1-15,3 6-3 0,5 4-3 0,1 4-4 16,-2 8-8-16,0 8-3 0,2 6-4 0,-7 9-2 16,0 6 1-16,-9 7-1 0,-2 6 1 15,-6 2 3-15,-9 4 2 0,-6 4 6 0,-10 3 5 16,-6 3 3-16,-9-2 0 0,-2 2-2 0,-5-6-5 0,4-4-2 15,-4-3-1-15,2-4-6 0,1-3 1 16,2-3-2-16,5-2-2 0,4-5 1 0,7-3-2 16,1-3 0-16,5-3 0 0,5-2 7 0,4 1 2 15,5-2 6-15,6-3 5 0,7 0-4 16,7-2 1-16,2 2-2 0,5 0-5 0,4-1 2 16,-2 1-3-16,3 0-1 0,-4 1-3 0,0 4-1 15,-1 0-3-15,-2 3-3 0,-7 2 4 16,-5 3-8-16,-10-1 6 0,-1 3 2 0,-7 1-2 15,-5 1 9-15,0-1-2 0,-6 0 2 0,-3 0 2 16,-4 4 0-16,-7-1 2 0,0 0 0 0,-5-1 3 16,-6-1-5-16,3-3 1 0,-4 0-1 0,-3-2-3 15,1-1 5-15,0-1-5 0,1-3 0 0,2-2 1 16,1-1-6-16,0-4 0 0,6-2-7 16,2-3-5-16,1-3-25 0,6 0-37 0,2-5-69 15,4 0-139-15,1-3-410 0,4-4-930 0</inkml:trace>
  <inkml:trace contextRef="#ctx0" brushRef="#br0" timeOffset="387981.0874">14209 10878 1836 0,'6'-7'227'0,"4"0"-82"0,2-4-37 0,-4 9-29 0,0 2-10 16,-6 3-6-16,1 1-5 0,-5 7 1 15,0 0 7-15,-1 8 0 0,-7 3-6 0,-1 3-6 16,-7 1-12-16,0-2-6 0,-2 3-3 0,-1-3-7 16,-2 0 3-16,-4-1-4 0,2-3-1 0,-1-5-2 15,4-3-1-15,0-2 0 0,2-4-1 16,0-3 4-16,1-2-6 0,7-4 5 0,-2 0 0 16,3-6-6-16,0-2 2 0,0-3-8 0,3-1-2 15,2-4-3-15,3-6-2 0,3 0-5 16,6-2-2-16,5-1 0 0,6-1-5 0,3 1 3 0,11-1-1 15,9 0-2-15,9-1 6 0,9 1 1 16,8 1 1-16,6 1 3 0,9-1-4 0,3 0 8 16,5-2 2-16,2 4 13 0,1 1 12 0,6 3 7 15,-3 2 1-15,4 1-7 0,-4 0-6 0,2 5-8 16,-6 0-3-16,-9 0 2 0,-8 2-2 16,-6 1-1-16,-7 2-1 0,-10 0 0 0,-7 3-5 15,-8-1 4-15,-12 2 3 0,-6-1-2 0,-5 2 10 16,-6 2 1-16,-4-1 1 0,-2 1 2 0,-1-1-10 15,0 1-1-15,-1 0-8 0,1 1-3 16,-2-1-1-16,1 1 0 0,-4-1 1 0,4 1-7 16,-2-1 5-16,-3 2-5 0,4 0-3 0,-1 0 2 15,-2 1-6-15,0 0 0 0,-2 3 0 16,-1 1-5-16,2 1-4 0,-2 3-12 0,0 2-15 0,-2 1-24 16,4 2-32-16,-1 4-68 0,1 1-138 15,3 3-629-15,1 0-760 0</inkml:trace>
  <inkml:trace contextRef="#ctx0" brushRef="#br0" timeOffset="388788.7881">20008 11269 299 0,'-4'-14'600'0,"-5"-5"-286"0,1-3 24 16,3 1-61-16,5 4-32 0,0-2-34 0,3-1-40 15,3 0-47-15,2-1-29 0,8-1-24 0,5 2-17 16,8-3-14-16,8 0-6 0,7 0-4 16,8 3-3-16,5 1 1 0,0 3-4 0,2 7-2 15,-6 6-10-15,-4 4-2 0,-4 4-5 0,-3 3-3 16,-3 6 3-16,-4 2-7 0,-5 4 2 15,-8 1-2-15,-3 6-1 0,-8 0 8 0,-10 5 0 16,-5 4 5-16,-8 0-1 0,-3 2 1 0,-5-4 3 16,-6-3 2-16,-1-6 3 0,-2 0-1 0,-3-3-2 15,-2-1 0-15,1-2-6 0,4-2 1 0,0-2-2 16,4-1-2-16,7-1-2 0,5-5-6 0,3-1 1 16,5 3-4-16,2-3 3 0,6 1 2 15,3 1 0-15,8 0 3 0,2 1-1 0,9 3 2 16,3 1 2-16,9-1 0 0,2 3-2 0,2 0-2 15,-2 1-1-15,0 2-1 0,-3 0 2 0,-5-1-2 16,-6 1-4-16,-2 0 3 0,-9 2-3 16,0-2 1-16,-2 2 6 0,-8 0-1 15,-3-3 4-15,-3 2 0 0,-6 0 6 0,-4-2 5 0,-4 3 10 16,-3-4 8-16,-5-1-6 0,0 0-1 0,-6-4-6 16,-4-2-6-16,-1-2 5 0,3-1-3 15,-2 0-1-15,3-4-6 0,1 1-2 0,3-3-3 16,3-1 3-16,2-1 4 0,4-2-5 15,1 1-1-15,3-3-5 0,1 1-7 0,2-1-4 16,3 0-20-16,2-1-34 0,1-1-51 0,3 0-106 16,5 0-257-16,4-3-840 0</inkml:trace>
  <inkml:trace contextRef="#ctx0" brushRef="#br0" timeOffset="389290.3495">21714 11229 2459 0,'3'-4'87'0,"1"-1"-13"0,-2-1-46 16,1 7-16-16,1 4 8 0,-1 1 6 0,-2 5 12 16,-1 7 9-16,-1 0 8 0,-6 5 2 15,-4 3-2-15,-1 0-4 0,-3 2-9 0,-4 0-4 16,-6 0-6-16,-1 0-5 0,-4-3 1 0,0-7-2 15,0 0 0-15,1-4-2 0,6-6 1 0,-5-3-2 16,6-1 0-16,-5-4 4 0,5-1-3 16,1-3-1-16,4-2-2 0,2-3-7 0,1-2 4 15,1-2-4-15,2-3-1 0,3-4-2 0,5-4-7 16,1-5-3-16,4-1 0 0,3-3 2 0,8 3-7 16,8 0 2-16,8 3-6 0,6-1-5 0,13 2 6 15,3 5 2-15,9 0 3 0,9 3 8 0,6 0-1 16,7 2 1-16,0 5 5 0,5-1 6 15,-2 5 0-15,-1-1 3 0,-4 3 0 16,0-1-7-16,-3 1 7 0,-5 0-3 0,-7 1 4 0,-4-1 2 16,-5-2-6-16,-9 1 1 0,-5-1-2 15,-6-1 3-15,-11 1 3 0,-7 3 5 0,-3-3 2 16,-9 3 0-16,0 0 1 0,-4 1-6 0,-2 0 0 16,0 0-4-16,0-1-7 0,-1 1-3 0,-1 0-6 15,-3-3 1-15,3 4 0 0,-6-1 1 16,6 1-4-16,-1 2-5 0,-2-1 1 0,3 1-2 15,1 0 0-15,-2 2-3 0,-2 4-15 0,2 3-21 16,-5 5-39-16,3 3-59 0,-1 8-162 16,-3 3-884-16,-2 1-578 0</inkml:trace>
  <inkml:trace contextRef="#ctx0" brushRef="#br0" timeOffset="392179.4095">16010 16002 1390 0,'-9'-9'248'0,"-3"-7"57"16,1 0-33-16,4 0-20 15,6 2-30-15,0 5-51 0,2 2-47 0,0 1-35 16,-1 4-29-16,5 1-13 0,-1 0-3 0,5 2-6 0,3 2 1 15,6 6 1-15,2 0 2 0,5 3 1 16,4 4 0-16,6 2-2 0,0 6-10 0,4 2-5 16,1 3-3-16,2 6-6 0,1-2 1 15,4 4-3-15,-3 1-2 0,5 0-4 0,1 4-5 16,0-2 3-16,0 5 1 0,-5 1 1 16,3 0 2-16,-5 1-5 0,0-1 0 0,-3-3-1 0,-1-3 4 15,-6-3-5-15,-5 0 1 0,-7-3-3 0,-3-4-7 16,-1 0 6-16,-6-8 0 0,-4-5 2 15,0-3 0-15,-3-5-4 0,-2-4-6 0,-1-1-5 16,-1-4-2-16,0-3-15 0,0 0-30 0,1-6-56 16,0-7-88-16,1-7-163 0,4-4-554 15,-2-7-753-15</inkml:trace>
  <inkml:trace contextRef="#ctx0" brushRef="#br0" timeOffset="392447.8181">16966 15896 1892 0,'-6'-15'296'0,"-3"-6"15"0,-5-1-57 16,4 9-43-16,1 6-48 0,1 1-59 0,-1 9-33 15,-7 8-23-15,3 7-5 0,-7 10 1 0,-5 6 3 16,-1 8-3-16,-2 5-2 0,-1 6 5 16,-1 5-11-16,3 6-5 0,-8 4-6 0,-1 1-13 15,-5 8 2-15,-4 6-1 0,1 4-3 0,-2 4-2 16,2 4-4-16,2-2-2 0,2-6 2 0,0-9 5 15,10-11-2-15,8-14-3 0,2-8-9 16,4-7-3-16,4-7 8 0,3-7-2 0,4-5 0 0,1-10-11 16,2-5-8-16,2-4-18 0,2-7-35 15,4-2-52-15,-2-12-91 0,7-10-210 0,3-2-753 16,-4-11-493-16</inkml:trace>
  <inkml:trace contextRef="#ctx0" brushRef="#br0" timeOffset="392774.7876">15675 15950 2043 0,'-20'-11'188'0,"-4"-3"45"0,-5-3 2 0,9 5-21 15,8 2-29-15,3 3-42 0,3 2-34 0,5 4-27 16,2 0-32-16,3-1-20 0,0 1-11 0,8-1-6 15,7-3 9-15,10-1 4 0,9 1-1 16,8-4-2-16,12-3-3 0,5 0-5 0,5-6-1 16,5 0-2-16,-1-3-6 0,2 0 4 0,5 0-4 15,-3 1 0-15,-3-2 2 0,-7 1-4 16,1 3 0-16,-8-1-1 0,-7 5-1 16,-8-2-1-16,-8 3 1 0,-10 1 8 0,-7 3-6 0,-7 0 2 15,-5 1-4-15,-6 0-10 0,-3 1 6 0,-6 0-6 16,-2 1-10-16,-3 1-13 0,-4 2-24 15,-6 2-28-15,-5 2-35 0,-3 1-45 0,-3 1-95 16,-5 1-225-16,-3 1-1021 0</inkml:trace>
  <inkml:trace contextRef="#ctx0" brushRef="#br0" timeOffset="393170.7945">15123 15452 1773 0,'-31'2'234'16,"-8"-1"33"-16,-7-1-9 0,13 1-24 16,12 0-32-16,2 0-43 0,9 2-36 0,2-2-29 15,6-1-28-15,2 0-17 0,1 0-16 0,6 1-2 16,2-1 12-16,10 0 0 0,12-2 1 16,15-7-5-16,15 2-13 0,12-6-1 0,11-1-6 15,3-3-4-15,11-2-4 0,4-5-2 0,7-1-4 16,2-3 4-16,1 0 4 0,0 2-8 15,-5 0 3-15,4 2-5 0,-4-1-6 0,-2 4 10 0,-4-1-1 16,-8 2-1-16,-8 1 1 0,-16 1-4 16,-9 4 1-16,-12 0 4 0,-15 3 5 0,-8 1-1 15,-9 2 4-15,-8 3 3 0,-6 0-3 0,-2 0 10 16,-1-1-6-16,-1 3-1 0,-4 0-3 0,1-1-10 16,-5 0-3-16,-4 1-1 0,-6 2 5 0,0 1-8 15,-4 2 4-15,0 2-4 0,-2-2-9 16,6 1 15-16,-1 0-5 0,2 1 1 0,5-2 1 15,2 2-17-15,2 0-16 0,3-3-24 0,3 2-30 16,0 0-41-16,3 0-72 0,2 1-195 0,5 0-1303 16</inkml:trace>
  <inkml:trace contextRef="#ctx0" brushRef="#br0" timeOffset="394684.161">23600 10860 1 0,'-7'-7'547'0,"1"0"-126"0,-3-6 36 15,2 3-87-15,7 3-75 0,0-1-55 0,0 3-56 16,0 1-39-16,0 1-37 0,0 3-37 16,0 0-31-16,0 1-26 0,0 1-10 0,1 4-3 15,0 1 2-15,5 9 4 0,-4 5 1 0,1 5 6 0,0 10-1 16,-2 4 0-16,-1 8 0 0,-4 7-4 16,0 5 0-16,-3 7-2 0,3 1-1 0,2-3-3 15,4-7-1-15,2-8 2 0,10-10-1 16,-3-10 6-16,2-6 0 0,-1-7 5 0,0-6 10 15,4-1 9-15,2-5 13 0,-3-2 7 0,5-4 2 16,6-3-7-16,-2-6-9 0,5-4-9 0,2-7-8 16,1-6-5-16,4-7-4 0,-2-3 0 0,-1-5 0 15,-2-1-1-15,-1-1 3 0,-5 0-3 16,-1 0-1-16,-4 2 1 0,-3 2 0 0,-4 6-1 16,-5 2 1-16,-4 6-1 0,1 2-5 0,-5 5 4 15,-1 3-2-15,-4 3-3 0,3 3 7 0,-2 0-6 16,0 5 0-16,2 0-2 0,-4 3-6 15,4 0-1-15,-3-1-3 0,0 3-1 0,-3 0-5 16,3 3-1-16,-3 1-7 0,-2 3-20 0,0 4-32 16,1 2-58-16,-2 4-96 0,3 3-144 15,4 1-540-15,-2 0-701 0</inkml:trace>
  <inkml:trace contextRef="#ctx0" brushRef="#br0" timeOffset="395100.4948">24983 10744 1911 0,'-1'-9'229'0,"-1"-1"-5"0,-3-3-35 16,4 3-27-16,-1 2-31 0,0 1-25 0,-3 1-34 15,2 3-21-15,-2 1-19 0,1 2-14 0,-2 0-11 16,-1 3-7-16,-9 3 3 0,0 6-6 15,-9 1 5-15,-3 7 0 0,-2 3-2 0,-1 2 4 16,-1 3-2-16,5 2 1 0,-1 2-2 0,6 1-1 16,3 2-1-16,8-4-1 0,4 1 2 0,6-2 1 15,3-2 1-15,8-2 2 16,0-2-2-16,9-1 2 0,1 1 3 0,5-2 2 0,2-1 4 16,2 0-3-16,1-3-1 0,0-1-2 0,-1-2-1 15,-4-4 1-15,-4-2-3 0,-2 1-1 0,-8-1-3 16,0-2 0-16,-3 1 3 0,-1-2-2 0,-5 1 1 15,-1 2 1-15,-1 0 0 0,-3-1 6 16,-4 2 2-16,-2-1 6 0,-6 4 3 0,-6-1-1 16,-4 0-1-16,-4 0-3 0,-3-2-1 0,2-2-3 15,-2-2 0-15,1 0-4 0,1-4-5 0,1 1-4 16,4-3-9-16,2-4-25 0,6-1-40 0,1-2-59 16,9 0-140-16,3-5-596 0,7-7-762 15</inkml:trace>
  <inkml:trace contextRef="#ctx0" brushRef="#br0" timeOffset="395588.4455">25736 10621 1599 0,'0'-9'373'0,"0"-2"-30"15,0-5-91-15,0 4-46 0,-1 1-46 16,1 3-42-16,0 0-38 0,0 2-18 0,1 1-13 15,-1 3-9-15,0-1-11 0,0 3-10 0,0 1-8 16,0-1-11-16,0 0-4 0,0 3-4 0,0 0 1 16,0 2 2-16,0 7 3 0,-1 1 0 0,0 5 2 15,-4 5 1-15,0 6 2 0,-1 7 1 0,-4 1 1 16,-3 6-4-16,-4 3 3 0,-4 5-1 0,-4 3 0 16,-1 6 1-16,3-1-7 0,0-3 0 15,5-5-1-15,6-6 0 0,2-8 7 0,2-3-2 16,5-8 1-16,2-4 0 0,-1-4-3 0,5-4 6 15,0 1 5-15,3-6 8 0,2 0 8 0,4-4 4 16,5-2 0-16,7-5 1 0,8-3-1 16,10-4-8-16,8-1-5 0,3-5-8 0,4 1-4 15,5 0 0-15,1-2-2 0,4 3 2 0,1-2 4 16,-2-2-4-16,-4 5 2 0,-3-1 1 16,-7 2 4-16,-2-1 0 0,-5 4 1 0,-5 1-3 15,-6 1-9-15,-8 2 10 0,-8 0 0 0,-6 2 4 16,-5 1 7-16,-4-1-6 0,-3 2-2 0,0-1-1 15,0 1-2-15,-1 0 1 0,1 0-1 0,-2 1-2 16,-1-1-3-16,3 0-1 0,-1 0-3 16,1 0 2-16,-2 0 4 0,-1 0-11 0,-2 0-3 15,1 0-15-15,-1 0-21 0,3 0-23 0,0 0-44 16,-1 0-69-16,-1 3-122 0,-6 0-404 0,1 1-992 16</inkml:trace>
  <inkml:trace contextRef="#ctx0" brushRef="#br0" timeOffset="396469.7231">8559 11262 232 0,'-16'-13'365'0,"2"-8"45"0,-5-3-67 16,9 3-83-16,6 3-43 0,-1 2-38 0,6-2-31 15,3 5-22-15,-1 0-20 0,1 4-24 16,4 2-19-16,1 4-19 0,-1 2-14 0,2 2-9 16,3 2 0-16,4 4 2 0,-2 7 4 0,4 4 4 15,1 8 8-15,0 7 4 0,-3 9 3 16,-2 10 4-16,-4 9-7 0,-4 11-2 0,-6 3-4 16,-5 5-11-16,-9 3-3 0,0 0-5 0,0 2-5 15,-5-6-1-15,5-2-4 0,-2-11 0 16,5-10-2-16,0-8-1 0,6-11 2 0,-2-9-1 15,6-7 5-15,4-6 2 0,0-3 4 0,-1-7 14 0,6 0 13 16,4-7 10-16,3-5 1 0,13-6-12 16,8-6-12-16,8-6-14 0,6-2-3 0,4-3-3 15,4 0-1-15,1 1 1 0,0-1-5 0,-5 2-1 16,-5 1-2-16,-5 0 2 0,-5 5 2 0,-6 1 0 16,-4 3 1-16,-8 4-2 0,-5 5 5 15,-5 0 2-15,-5 2 6 0,-4 5 1 0,-3 1 3 16,0 1 0-16,0 0-6 0,-1-1-1 0,0 1-4 15,0 1-4-15,-1-1-3 0,-3 2-4 16,-1-1-2-16,-5 2-3 0,1 1 4 0,-3 2 1 16,1 0-2-16,-3-1 1 0,0 2-4 0,4-1-6 15,-3-2-4-15,0 1-14 0,3-1-18 0,1 0-27 16,5-3-33-16,0 1-25 0,3-2-25 16,0-3-54-16,1 0-119 0,-3-4-458 15,4-6-775-15</inkml:trace>
  <inkml:trace contextRef="#ctx0" brushRef="#br0" timeOffset="396985.9706">9372 11194 1 0,'2'-6'0'0,"5"-1"0"16,0-2 0-16,3-2 0 16,0 5 0-16,3-3 0 0,-2 2 0 0,2-3 0 0,-2 1 0 15,0 1 0-15,2-1 146 0,0-1 106 0,-2-1 3 16,-1 0 8-16,0-2-3 0,2 1-7 16,-4 0-17-16,-1-2-19 0,-1 0-13 0,-2-2-16 15,0 2-9-15,-4 2-11 0,-4 0-32 0,0 3-21 16,0 1-23-16,-3 2-25 0,-2 3-21 0,-4 5-22 15,-3 5-8-15,-4 4-6 0,-5 10-1 16,-5 4 4-16,1 7-3 0,-2 2 0 0,1 2-1 16,5 1-1-16,0 0 0 0,6 3-4 0,7 2 0 15,7-4-2-15,7 0-2 0,7-4 2 0,6-1 3 16,7-3 3-16,6-2 2 0,3-3 1 0,5-3-1 16,-1-3-1-16,4-5 3 0,-3-1-5 0,-1 0 1 15,-4-1-3-15,-8 1-4 0,-1-3 0 16,-6 1 0-16,-5-2 3 0,0 2-1 0,-3 1 0 15,-6-1 1-15,-1 4 2 0,-2 0 6 0,-2 2 5 16,-4 4 2-16,-5-2-2 0,-1 3-4 16,-4 1 0-16,-2-2 1 0,-2 1 0 0,-3-2-1 15,1-2-5-15,0-1-1 0,2-2-3 0,0-3 3 16,2-1 0-16,-1-4-1 0,6-2-3 0,-3-2-9 16,7-2-8-16,0-5-22 0,3 0-34 15,1-6-45-15,0-5-110 0,4-6-236 0,6-7-859 16</inkml:trace>
  <inkml:trace contextRef="#ctx0" brushRef="#br0" timeOffset="397455.6451">9845 10937 1342 0,'-2'-11'376'0,"1"0"-61"0,0-5-73 0,-2 6-42 16,3-1-27-16,-1 3-26 0,-1 2-29 16,1-3-28-16,1 5-18 0,-2 2-14 0,2-1-16 15,0 3-15-15,0 1-14 0,0 2-11 0,0 2-2 16,2 5 3-16,1 1 1 0,-1 9 5 0,2 4 2 16,1 2 3-16,-2 6 5 0,-1 5 3 15,3 2 7-15,-3 7-1 0,-1 4 0 0,-1 4-6 16,0 4-11-16,-1 2 1 0,0-2-4 0,0-1 3 15,-1-5 3-15,2-8-7 0,-1-8-1 0,2-6-1 16,-1-4 2-16,3-7 3 0,0-1 3 16,2-4 0-16,0-3-2 0,2-4 8 0,-1-1 7 15,1-3 5-15,8-5 6 0,2-6-5 0,10-2-8 16,5-7-7-16,7-5-7 0,4-3-1 0,4-1-1 16,2 0-2-16,-2-2-6 0,3-1 4 0,-2 0-4 15,-5-1 4-15,0 2 6 0,2 1-8 16,-2 2 1-16,-2 3-2 0,-6 3-8 0,-9 5 8 15,-7 1 2-15,-6 3 2 0,-5 2-1 16,-3 3 3-16,-4 3-2 0,1 2 1 0,-4-2 5 16,2 4-12-16,-1-1-2 0,0 3-5 0,-4 7-5 15,0 3-8-15,-4 7-27 0,-1 9-65 16,-1 7-151-16,-5 8-798 0,-3 3-686 0</inkml:trace>
  <inkml:trace contextRef="#ctx0" brushRef="#br0" timeOffset="400123.0302">25299 11676 1 0,'0'-1'0'0,"0"-1"0"0,0-1 0 0,0 2 0 16,3-1 220-16,0 0 21 0,-1-1-1 0,0 0-3 16,-1 1-4-16,2-1-3 0,0 2-17 15,-1 1-16-15,-2 0-16 0,0 0-20 0,0 1-22 0,0-1-27 16,-2 0-26-16,2 1-27 0,0 2-21 16,-1-2-13-16,1 0-12 0,0 0-9 15,0 0 1-15,-2 2 6 0,1 1 5 0,-1 3 7 16,2 2 1-16,0-1-7 0,0 2-4 0,0-1-2 15,0 1-1-15,2 0 4 0,-1 0 1 0,2 0 1 16,0-2 0-16,-2 1 1 0,2-3 0 16,-1 1 2-16,0-3 2 0,-1-1-1 0,0 1 0 0,-1-3 1 15,0 2 3-15,0-3 5 0,0 1 3 16,0-1 5-16,0-1 0 0,0 1 6 0,0 0 8 16,0 0 2-16,0 0 5 0,0 0-5 0,0 0-5 15,0 0-8-15,0 0-9 0,0 1-2 0,0-1-7 16,0 0-2-16,0 0-6 0,0 0-5 15,0 0-3-15,0 0-5 0,0 0 1 0,0 0 0 16,0 0-2-16,0 0 0 0,0 0-1 0,0 1 2 16,0-2 1-16,0 1 1 0,0 0 1 15,0-1-2-15,0 1 1 0,0 0 0 0,0 1 1 16,0-2 2-16,0 1 0 0,0 0-2 0,0-1 0 16,0 2 2-16,0 0-1 0,0-1 1 0,0 0-1 15,0-1-1-15,0 1-2 0,0 0-1 0,0 0 4 16,0 0-2-16,0 0 1 0,0 0 0 0,0 0-5 15,0 1 5-15,0-1 0 0,0 0 1 16,0 0 0-16,0-2-4 0,0 2 1 0,0 0 0 16,0 0 1-16,0 1 1 0,0-1-3 0,0 0 1 15,0-1-3-15,0 2 1 0,0-1 3 0,0 0-1 16,0 0 2-16,0-1-4 0,0 1-1 16,0 0-1-16,0 0 2 0,0 0 0 0,0 0 0 15,0 0 3-15,0 0-4 0,0 0 1 0,0 0 1 16,0 0-1-16,0 0 3 0,0 0-2 15,0 0-2-15,0 0-2 0,0 0 1 0,0 0 1 16,0 0 0-16,0 0 4 0,0 0-4 0,0-2 3 16,0 2 0-16,0 0-2 0,3 0 4 0,-3 0-6 15,0 0 1-15,0 0 2 0,0 0-3 16,0 2 4-16,0-2-2 0,0-2 0 0,0 2 0 16,0 0-1-16,-3 2 2 0,3-2-3 0,0 0 4 15,0 0-3-15,0 0-2 0,0 0 2 0,0 0-3 16,0 1 4-16,0-1 0 0,0 0 1 0,0-1 0 15,0-1-1-15,0 2 1 0,0 0-2 16,0 0 1-16,0 0 0 0,0 0 0 0,3 0 0 16,-3 0 0-16,0 0 0 0,0 0 0 0,-3 0 0 15,6 0 0-15,-3-1 0 0,0 1-1 0,0 0 0 16,-3 0 3-16,6 0-2 0,-3 0-1 0,0 0 2 16,0 0-4-16,0 1 4 0,0-1 1 15,0 0-1-15,0 0 0 0,0-1-2 16,0 1 0-16,0 0-1 0,0 0 2 0,0 1-1 15,0-1 1-15,1 0 1 0,-1-1-5 0,0 1 4 16,0 0 0-16,0 0 0 0,2 0 2 0,-2-1-2 16,0 1-2-16,0 0 0 0,0 0 0 0,1 1 1 15,-1-1 1-15,0 0 0 0,0-1-2 16,-1 2 2-16,-1-1 2 0,2 0-2 0,0 0 1 16,0-1-2-16,2 1-1 0,-4 0-1 0,2 0 0 15,0 1 1-15,2-1 2 0,-2-1 1 0,0 1-2 16,0 0 1-16,-2 0-1 0,2 0 0 0,0 0 3 15,0 0-4-15,2-2-1 0,-2 2 0 16,0 2-1-16,-2-1 3 0,2-1 1 0,0 0-1 16,2-1-1-16,-2 1 2 0,0 0 0 0,0 0 0 15,-2 0 2-15,2 0-4 0,0 0 0 0,0 0 1 16,2 0-1-16,-2 1 3 0,0-1 1 0,0 0 0 16,0 0-2-16,0-1 2 0,0 1-1 15,0 0-2-15,0 0 4 0,1 0-5 16,-1 0 2-16,0 0-1 0,0-2 0 0,0 4 2 0,0-4 0 15,0 1 0-15,1-3-2 0,-1 1 2 0,1 1 0 16,-1 1-4-16,0 0 5 0,0 1-6 16,0 0 2-16,0-2 3 0,0 2-4 0,0 0 4 15,0 0 0-15,0 0-1 0,0 0 1 0,0 0-3 16,0 0-1-16,0 0 0 0,0 0 3 0,0 0-1 16,0 0 0-16,0 0 1 0,0 0-1 0,0 0 3 15,0 0 0-15,0 2-2 0,0-2 3 16,0-2-3-16,0 2 0 0,0 0-1 15,0 0 2-15,0 0-3 0,0 0 1 0,0 0 2 16,0 0-5-16,0 0 7 0,0 0-3 0,0 2 0 16,0-2 0-16,0-2-3 0,0 2-1 0,0 0 0 0,0 2 2 15,-1-1 0-15,2-1 0 0,-1 0 3 16,0-1-3-16,0 1 2 0,0 0 1 0,-1 0-2 16,2 0 3-16,-1 0-4 0,0 0-1 15,0 0 1-15,0 0-1 0,0 1 2 0,0-1 2 16,0 0 1-16,0 0-3 0,0-1 2 0,0 1 0 15,0 0-4-15,0 0 6 0,0 1-7 0,0-1 1 16,0 0 3-16,0 0-3 0,0 0 4 16,0 0-2-16,0 0 4 0,0-1-3 0,0 1 5 15,0 0-4-15,0 0-3 0,0 1 4 0,0-1-8 16,0 0 6-16,0 0 0 0,0 0-2 0,0 0 4 16,0 0 0-16,0 0 0 0,0-1-1 15,0-1 0-15,0 2-1 0,0 0-2 0,0 2 4 16,1-2-6-16,-1 0 2 0,0 0 4 0,0 0-5 15,0-2 7-15,0 2-3 0,0 0-1 0,0 0 0 16,0 0 0-16,0 2-4 0,-1-2-4 16,1 0 3-16,0 0-11 0,0 0 3 0,0 0-3 15,0 0-11-15,0 0 3 0,0 0-13 0,0 0-11 16,0 0-7-16,0 1-11 16,0 0-1-16,0 1-2 0,0 1-7 0,0-1-15 0,-1 5-20 15,1-1-32-15,0 3-42 0,1-1-45 0,-1 1-91 16,2 1-136-16,1 1-296 0,1 1-73 15</inkml:trace>
  <inkml:trace contextRef="#ctx0" brushRef="#br0" timeOffset="443522.6158">1227 15638 1 0,'4'-5'0'0,"-1"-4"0"16,3 0 0-16,-3 0 172 0,-1 0 166 0,-2 0-34 15,1 0-23-15,2-1-20 0,-1 2-30 0,-1-3-20 16,-1 1-20-16,1 2-26 0,-2-2-25 0,0 0-23 15,-1 2-10-15,-1-2-11 0,2 2-7 16,0 0-13-16,-1 0-9 0,0 1-11 0,-2 0-6 16,1 0-4-16,-4 3-4 0,3-1-3 15,-4 2-11-15,6 0-8 0,-1 1-4 0,-2 2-9 16,-3 2 0-16,-3 4-2 0,-1 2-5 0,-7 6 0 16,-2 2 1-16,0 3 1 0,-4 3 1 15,-1 4 3-15,-2 2-2 0,15-10 6 0,-5 4 4 0,4-1-4 16,-6 7 1-16,2 1-4 0,-1 7-8 15,4-2 2-15,-4 6-4 0,1 2 1 0,5-2 1 16,2 0 3-16,0-1-2 0,4-1-4 0,5-2 7 16,1-2-1-16,3-4 3 0,5-1 11 0,5-6-6 15,0-3 8-15,3-2 5 0,24 3-15 0,1-12 7 16,3-9 0-16,-4-7-7 0,1-4 15 16,4-1-10-16,0-3-2 0,0-6 2 0,3-1-6 15,-3-1-1-15,3 0-8 0,-7 1-10 0,-4 0-19 16,1-1-21-16,-5 0-39 0,-2-1-57 15,-5 0-81-15,0-1-124 0,-5 3-229 0,-2 0-335 16,-4-1-84-16</inkml:trace>
  <inkml:trace contextRef="#ctx0" brushRef="#br0" timeOffset="444192.2429">1630 15639 511 0,'-3'-3'607'0,"-3"-2"-142"15,1-2-94-15,-1 5-80 0,3 0-68 0,0 1-62 16,0 2-60-16,3-1-47 0,-1 6-30 0,0 2-9 15,-1 5 3-15,-3 6 6 0,4 1 12 0,0 2 3 16,1 3 2-16,0 4 2 0,0 3-12 16,1 2-8-16,0 4-2 0,3 0-7 0,-4 3 4 15,1 2-1-15,-2-2-5 0,-1 2-6 0,0-6 0 16,1-6 1-16,0-4 1 0,0-7 6 16,0-5-4-16,-4-2 1 0,2-4 2 0,2-3 16 15,0-4 18-15,1-3 14 0,-3-1-5 0,-3-7-17 16,-5 0-19-16,-6-8-18 0,2-7 4 0,-6-8 0 15,0-6-8-15,-2-8-1 0,4-4-5 16,1-3-3-16,1-3 5 0,2-3 1 0,0 2 1 16,4 0-4-16,3 3 4 0,5 4-4 0,4 4 1 15,5 4 3-15,0 4-7 0,9 2-3 16,-3 5 3-16,4 5-3 0,0 3 5 0,3 2 4 16,-1 3-4-16,0 7 0 0,1 3-1 0,5 3-2 15,-4 8 2-15,2 6 7 0,-1 4-2 0,0 10 3 16,-1 2 0-16,-3 5-1 0,-2 2 5 0,-4 4 0 15,-1 6 0-15,-8 4 1 0,-2 2 0 0,-2 2-1 16,-1-5-1-16,-5-5-1 0,5-4-1 0,-3-5 0 16,2-3-1-16,-2-3 2 0,5-4 0 15,-3-6-2-15,3-3 2 0,2-5-5 0,1-1-2 16,1-5-1-16,5-5 2 0,3-6 7 0,7-8-4 16,5-8 1-16,3-8-5 0,-1-5-13 15,5-4 3-15,-1 0-4 0,1-1 1 0,0 0 12 16,-1 1 0-16,-5 4 3 0,-1 0 3 0,-5 3 4 15,0 2 4-15,-8 3 5 0,-2 5 7 0,-4 3 3 16,-2 3 16-16,-2 3 8 0,-2 3 12 16,0 5 7-16,-2 4-12 0,0 0-6 0,4 4-16 15,-1 2-17-15,0 2-4 0,0-1-8 0,0 4-4 16,-5 5-3-16,2 9 5 0,-8 5 2 16,2 5 3-16,2-2 4 0,-2 3-6 0,1 1 0 15,1 5-1-15,4 4-1 0,-4 3 4 0,0 9 2 16,2 0-3-16,-2 5-1 0,0 6 0 0,0 3-2 15,4 0 3-15,-3 1 2 0,3-9-7 16,-1-8 0-16,2-8-8 0,3-11-8 0,0-2-12 16,2-6-26-16,-1-6-32 0,2-2-35 0,0-10-42 15,0-4-30-15,-1-5-118 0,6-7-407 0,4-11-837 16</inkml:trace>
  <inkml:trace contextRef="#ctx0" brushRef="#br0" timeOffset="444538.9696">2204 15355 1248 0,'2'-12'572'0,"0"-4"-136"16,-1 1-125-16,-2 10-87 0,1 5-79 16,-1 2-67-16,0 0-50 0,-1 3-17 0,-3 8-5 15,1 3-3-15,-4 11 17 0,-4 3-4 0,-4 1 0 16,-1 4 3-16,-3 1-4 0,-3 6 0 16,1 1-1-16,-2 6-1 0,-2-1-4 0,5 0-1 15,0 0-5-15,2-5-8 0,5-7 1 0,-1-4-2 16,5-8 2-16,1-7 1 0,4-4-5 0,3-4-4 15,0-3-3-15,4-1-2 0,-1-3 1 16,1-1 3-16,0 1 4 0,3-2 1 0,1 1 5 16,4 0-2-16,4 1 0 0,1 2 2 0,-1 2-6 15,3-1 3-15,0 5 0 0,2 0 1 0,-5 4 5 16,5 0 2-16,0 5 1 0,-3-2-3 0,1 5 5 16,1 0-2-16,-2 0 3 0,1 0 2 0,-1-2-5 15,-4-1 1-15,1-2 0 0,0 2 2 16,1-1 1-16,-1 1 5 0,0-3-1 0,2-1-4 15,-3-1 0-15,3-1-10 0,-1-1-8 0,2-5-18 16,0-2-45-16,1-3-69 0,1-5-127 0,4-4-297 16,1-8-989-16</inkml:trace>
  <inkml:trace contextRef="#ctx0" brushRef="#br0" timeOffset="444752.7806">2641 15889 1246 0,'-3'-8'417'0,"1"-1"-74"0,-2-3-47 16,2 3-54-16,2 3-50 0,0-1-58 0,2 2-55 16,2 0-38-16,1 0-24 0,4 1-10 0,6-1-7 15,1 2 2-15,3 1-2 0,2 1 0 0,2 1 4 16,1 1-4-16,-2 1 3 0,3 1-2 0,-2 2-9 16,-2-2-16-16,1 2-34 0,-3 1-61 15,2 0-90-15,-5 2-167 0,-3 0-364 0,-4 2-737 0</inkml:trace>
  <inkml:trace contextRef="#ctx0" brushRef="#br0" timeOffset="444920.5059">2636 16095 620 0,'-13'6'630'16,"0"0"-134"-16,-2 2-95 0,8-6-76 0,5-1-76 16,2-1-79-16,0 0-62 0,2 0-51 0,-1-1-27 15,1 1-16-15,2 0-8 0,5-1 2 16,4 0 2-16,10-2 3 0,4 0 0 0,6-2-2 15,4-3-4-15,2 2-6 0,5-1-10 0,8-1-37 16,7 1-73-16,6-3-161 0,2-1-503 0,5-2-819 16</inkml:trace>
  <inkml:trace contextRef="#ctx0" brushRef="#br0" timeOffset="445198.7775">3660 15704 1727 0,'-18'-4'316'0,"-3"-3"31"0,-5 0-53 15,10 2-59-15,6 1-79 0,2 3-63 0,-1 1-39 16,5 1-21-16,0 3-9 0,2 1-12 0,0 3 0 16,-1 6 2-16,-1 4-3 0,1 0 2 0,0 4-3 15,0 6 0-15,2 1 1 0,0 2 1 0,2 4-3 16,0-1-4-16,2 5 5 0,-1 3-3 15,-1 4 2-15,-1 4-1 0,-1 1-9 0,-1 0-7 16,-2-4-24-16,3-5-26 0,1-3-28 16,1-9-33-16,4-7-21 0,-3-6-25 0,-1-6-23 15,-1-5-18-15,0-5-39 0,-2-4-182 0,-3-5-329 16,1-4-244-16</inkml:trace>
  <inkml:trace contextRef="#ctx0" brushRef="#br0" timeOffset="445778.383">3506 15876 1 0,'3'-38'144'0,"2"-9"411"15,1-10-69-15,2 10-66 0,-3 11-63 16,2 0-73-16,0 5-59 0,2 4-43 0,0 4-34 16,0 4-37-16,0 3-27 0,0 5-26 0,2 5-28 15,-3 3-12-15,1 5-9 0,0 1-4 16,1 6 0-16,2 2-3 0,-1 8 2 0,1 5 1 16,0 2 3-16,-2 7-3 0,-1 0 3 15,-1 3 0-15,-1 0-5 0,0 0 8 0,-1 1-4 16,1 1 2-16,0-4 2 15,-1 1-6-15,2-7 0 0,-1-4-5 0,1-6 1 0,-1-7-2 0,-2-6 3 16,1-1 1-16,0-3-4 0,2-4 10 0,2-3-6 16,0-5 4-16,2-4 1 0,2-5-11 0,0-2 10 15,-2-1-5-15,0-3 3 0,0 3 1 16,-3-4 0-16,0 1 0 0,-2 1-2 0,2 1 4 16,-2 1-6-16,-1 2 2 0,2 4 1 0,-5 4-7 15,2 3 4-15,-3 6-7 0,0 0-6 16,1 4-1-16,0 1-3 0,1 2 2 0,1 3 2 15,3 1 7-15,-2 5-1 0,1 3 1 0,1 2 5 16,3 3-5-16,-3-1 6 0,2 2-2 16,1 1 1-16,1-2 1 0,1 1 0 15,2-1 0-15,2-4-4 0,2-1 5 0,2-5-2 0,-4-1 0 16,6-6 7-16,-4-2-5 0,0-3 7 0,0-4 3 16,-4-6 0-16,0-3 6 0,-5-1-2 15,0-3 0-15,-3-3-4 0,-1-2-1 0,2-2-4 0,-3 0-2 16,1-2 5-16,-2 3-4 0,-2 1 10 0,1 3 3 15,-2 3 5-15,-1 2 12 0,1 3-4 16,-1 1 3-16,0 4-6 0,0 3-8 0,0 3-5 16,0 0-7-16,0 2-7 0,-1 2-7 0,1 3 2 15,0 5 0-15,-1 2-1 0,1 5 7 16,0 6-6-16,0 4 2 0,1 3 2 0,0 1-6 16,-1 1 4-16,2 3-1 0,-2 0 0 0,1 0 1 15,-1-2 0-15,1-1-4 0,2-4-15 0,-2-4-7 16,1-3-29-16,0-6-20 0,0 0-21 15,3-4-35-15,-3-3-33 0,0-6-24 0,-2-3-36 16,0-5-163-16,0-3-448 0,-2-3-579 0</inkml:trace>
  <inkml:trace contextRef="#ctx0" brushRef="#br0" timeOffset="445911.806">4192 15357 734 0,'-9'-16'490'0,"-3"-4"-103"0,0-2-113 16,3 5-79-16,0 8-63 0,2 1-60 0,4 4-44 15,0 4-37-15,2 3-18 0,1 6-16 16,1 4-75-16,2 5-264 0,3 4-511 0,2 1 54 16</inkml:trace>
  <inkml:trace contextRef="#ctx0" brushRef="#br0" timeOffset="446337.106">4762 15665 1460 0,'2'0'375'0,"1"0"-80"0,-1 1-80 0,0 1-52 16,0 0-38-16,1 5-34 0,2 0-16 15,0 2-9-15,1 5-6 0,-1 4-6 16,0-3-11-16,-3 5-6 0,2 1-12 0,-1-2-4 16,-3 6 0-16,-2 0-5 0,1-1-1 0,0 1-4 15,-1-7-2-15,1-5 2 0,1 1-1 0,-1-3-3 16,1-5-2-16,0-1-2 0,1-4 3 0,-1-2 8 15,1-3 3-15,3-2-2 0,-1-6 1 0,4-4-10 16,3-5-1-16,0-2 2 0,3 0-6 16,-2 0 4-16,1 0-4 0,1 3-1 15,-1 1 0-15,2-1 3 0,-4 4 3 0,1 4-2 0,0-1 7 16,-1 5-2-16,-1 2-2 0,1 0 5 0,-1 6-8 16,1 4 2-16,0 1 0 0,3 3 5 15,0 3 4-15,3 0 0 0,-4 5 4 0,5-3-7 16,-4 4 0-16,1-3-3 0,-3-1-3 0,1-1 5 15,-1-2-2-15,-3-2 6 0,1 0 0 16,-1-2-2-16,1-5 7 0,0-2 1 0,3-4 2 16,1-3-4-16,1-2-2 0,0-3-7 0,1 0-7 15,0-3-1-15,-2-2-9 0,1 2-19 16,-3-3-41-16,-1 2-82 0,0 0-207 0,-4 1-875 16,-2-2-475-16</inkml:trace>
  <inkml:trace contextRef="#ctx0" brushRef="#br0" timeOffset="447389.4974">6498 14489 1 0,'10'-25'0'16,"3"-8"14"-16,4-8 417 0,-5 3-17 0,-4 5-45 16,-2-3-59-16,-2 3-59 0,-3-2-63 15,0 0-38-15,-2 0-21 0,-3 1-14 0,-2-4-2 16,-2 5-5-16,-3 0-8 0,0 1-10 0,-2 3-12 15,-3 1-4-15,2 3-10 0,-4 2-8 16,-2 4-8-16,0 5-15 0,-3 3-6 16,-4 3-7-16,3 0-3 0,-5 5-4 0,-2 3-1 0,-4 1 0 15,1 5-6-15,0 4 3 0,-2 3-4 0,2 3-3 16,-3 7 6-16,2 3-4 0,-2 2 3 0,0 7 1 16,0 2 2-16,-1 5-2 0,1 4-1 15,4 2 1-15,6 3-8 0,3 1 5 0,4 1-2 16,3-2 0-16,6 2 6 0,1 2-5 0,1 5 6 15,4-3 1-15,3 2-1 0,1-2 3 16,-1-4-2-16,1 5 4 0,1 0-1 0,-2 3 4 0,2 3-3 16,0 2-2-16,-1 2 2 0,1 5-2 15,-1 4 3-15,0 2-1 0,0 0-4 0,0-4 0 16,-1-3-5-16,2-2 3 0,-1 0 4 0,1 1-7 16,1-1-1-16,2-3-2 0,-2-2-4 0,2 3 7 15,2-2 0-15,-4 1-1 0,0-3 1 16,-1-7-3-16,1 2-1 0,-2 0 2 0,0-2 3 15,-3 1-3-15,-1-1 2 0,3 1-2 0,-5-2-2 16,1-1 5-16,0 2 1 0,-3-1-1 0,1 2-3 16,-2-2-1-16,2 0-1 0,-1-8-2 15,-3 6 7-15,2 2-3 0,-2-2-1 0,0-1-4 16,4-4-1-16,0 0 2 0,-1 1 0 16,1-3 4-16,-2-4-8 0,2 0 4 0,-1 0-8 15,2-2 5-15,0-4 5 0,-1-6-9 0,3-3 10 16,0-4-10-16,3-5 2 0,-1 4 6 0,0 0-2 15,3 0 7-15,0-1-9 0,3-5-3 0,1-5 4 16,-2 0-3-16,3-3 7 0,0 2 6 0,0-5-7 16,1 0-4-16,2 1-2 0,1-2 1 15,2 1 2-15,0-3 9 0,5 0 1 0,5-5-4 16,2 0-1-16,8-5-4 0,2-4 7 0,8 2-4 16,7-5 6-16,4 1-3 0,8-2-6 0,3 2 2 15,5 1 0-15,3-2 4 0,1-1 0 0,2-6-5 16,2 1 5-16,-2-3-3 0,-2 1 1 15,1-3 9-15,-4 0-6 0,-1 2-1 0,-6-2-3 16,-3 3-3-16,-8 6 1 0,-9-2 5 16,-8 5 1-16,-6 5-1 0,-7 1 0 0,-9 0-5 15,-5 3 6-15,-5 0 11 0,-2 2-2 0,-3 1 3 16,-2-1-10-16,0 2-4 0,-5-1-3 0,-6 1-1 16,2 1 5-16,-5 4-8 0,-1-1 5 0,1 1-8 15,4-1 2-15,0-1 3 0,6-1-14 16,2-1-14-16,0 0-39 0,7-2-72 0,-1 0-157 15,4-4-855-15,6-8-603 0</inkml:trace>
  <inkml:trace contextRef="#ctx0" brushRef="#br0" timeOffset="452629.5514">1193 11855 863 0,'-9'-4'252'0,"0"-3"23"0,0-2-27 16,6 3-25-16,0 2-23 0,2 1-21 16,-4 2-28-16,5 0-37 0,0 0-34 0,0 1-39 15,0 1-32-15,0-1-7 0,5 5 2 16,-1-2 9-16,3 3 13 0,3 3 5 0,4-1-1 0,1 2-2 15,2 2 0-15,2 2-2 0,1-2-1 0,6 4 5 16,0-1-5-16,3 3-3 0,1 1-2 16,1 2-1-16,-4 1-4 0,-2 1 1 0,3 1-1 15,-6 1-7-15,2-2 2 0,-4 2-2 0,0 1-3 16,-3-3 5-16,-3-1-2 0,1-2-1 16,-5-4 3-16,-2-2-3 0,-3-3 1 0,2 0-1 0,-3-4 0 15,0-2-9-15,-1-1-15 0,-2-1-18 0,-1-3-24 16,1-5-58-16,0 0-133 0,1-6-326 15,1-6-983-15</inkml:trace>
  <inkml:trace contextRef="#ctx0" brushRef="#br0" timeOffset="452910.1832">1517 11799 1699 0,'-8'-6'293'0,"-2"-2"-34"16,-3-3-48-16,3 3-30 0,2 3-23 0,-1 2-27 15,6 2-35-15,0 1-36 0,-2 2-32 0,3 4-19 0,-5 7-7 16,-3 6 4-16,2 6 7 16,-4 6 2-16,0 4 4 0,1 2 0 0,0 4-3 15,-1 4 2-15,-3 3 1 0,3 2-6 0,1 3 0 0,2 0-4 16,-2-3-4-16,3-3 2 0,3-5 2 16,-2-6-5-16,5-4 0 0,-4-3-2 15,4-3-2-15,1-2 6 0,1-2 0 0,-1-4 1 0,1-2-1 16,0-6-4-16,0-3-4 0,1-1-10 15,-1-4-13-15,0-1-33 0,0-2-39 0,0-2-72 16,0-3-183-16,1-5-575 0,1-5-663 0</inkml:trace>
  <inkml:trace contextRef="#ctx0" brushRef="#br0" timeOffset="453218.8293">850 11541 1650 0,'-7'-3'226'0,"-1"2"33"0,-1-1-8 16,0-2-19-16,-2 1-33 0,0 0-52 0,3 1-47 16,4 1-32-16,-1 0-28 0,4-1-26 0,0 2-20 15,1 0-13-15,1 0-5 0,-1 0 9 0,5 0 13 16,0 0 7-16,5-2 8 0,0 1-2 15,7-4-3-15,-2 1 5 0,7-4 0 0,2 1-10 16,22-13-5-16,-6 1 0 0,-7 3-1 0,-8 2 10 16,-5 3 4-16,-4 1-5 0,-1 4 0 15,-7-1-3-15,-2 2-4 0,1 0 2 0,-5 2-4 0,3-1-12 16,-3 1-22-16,0-2-50 16,-2-2-84-16,0 1-154 0,1-3-483 0,-1 0-751 0</inkml:trace>
  <inkml:trace contextRef="#ctx0" brushRef="#br0" timeOffset="453472.6742">777 11260 1299 0,'-8'1'365'0,"-2"0"-21"0,0 1-41 0,-1-2-35 16,0 1-61-16,-2-1-46 0,4 0-31 15,0 0-33-15,5-1-26 0,-1-1-29 16,3 1-27-16,3-3-8 0,4 1-7 0,0-3-2 0,5-2-3 15,2-1 7-15,6-1 0 16,4-3 3-16,7-1 10 0,1 1-10 0,1-2-10 0,6 3-2 16,25-13-1-16,-12 8 4 0,-10 6 8 0,-16 6 0 15,-1 3-6-15,2 0-6 16,-7 2-12-16,0 1-18 0,-1 0-37 0,-5 2-77 0,4 1-108 0,-3 2-225 16,-2 1-468-16,1 2-368 0</inkml:trace>
  <inkml:trace contextRef="#ctx0" brushRef="#br0" timeOffset="453731.5942">1665 11544 2046 0,'-2'0'356'0,"0"0"-147"0,1-1-31 0,2 1-30 16,-1 0-6-16,0 0-25 0,1 0-25 0,-1 0-21 15,1-2-32-15,4-3-17 0,-1-1-13 16,6-3-7-16,3-2 1 0,2 0-1 0,-1 1 1 0,6-4-3 16,2 1 3-16,3-2 0 15,-1 3-1-15,5-1 0 0,-1 2-4 0,-3 1-7 0,2 2-14 16,0 0-23-16,-2 3-34 0,-1 1-52 16,0 1-83-16,-3 3-145 0,-1 5-447 15,-7 4-751-15</inkml:trace>
  <inkml:trace contextRef="#ctx0" brushRef="#br0" timeOffset="453914.6205">1661 11944 1444 0,'-2'2'307'16,"-2"0"-32"-16,0-1-60 0,4 0-16 16,0-2-22-16,1 1-31 0,0 0-38 0,1-1-33 15,0 0-20-15,1-2-17 0,4-1-6 0,3-6-7 16,5 2-9-16,5-2-7 0,0-1-3 0,2 1 4 15,6-1-6-15,-1-1-10 0,2-1-29 0,3 1-64 16,-3-2-121-16,3 2-354 0,0-5-1015 16</inkml:trace>
  <inkml:trace contextRef="#ctx0" brushRef="#br0" timeOffset="454412.7588">2168 11309 1221 0,'-19'-7'511'0,"-3"-6"-272"0,-4-2-2 0,12 1-36 16,3 1-34-16,2-3-33 0,3 3-31 0,2 0-30 16,3-1-25-16,2-1-18 0,3 0-10 15,2 3-7-15,4-2-3 0,1 0-3 0,3 4 2 16,3 0-4-16,2 5-4 0,2 1-3 0,-1 4-8 15,-2 1 4-15,-1 3 0 0,-2 5 4 16,3 0 1-16,-5 5-2 0,4 0 5 0,-4 5-2 16,-2 2 4-16,-2 4-2 0,-4 1-2 15,-2 4 4-15,-4 2 1 0,-5-2 1 0,-1 4 1 16,-5-3 0-16,1-5-1 0,1-2-1 0,-1-4-1 16,4-5-2-16,1 1 2 0,-1-7-5 0,5-1 2 15,1-5-4-15,2-3-3 0,0 2 4 0,0-2-2 16,7-2 6-16,-2 0 3 0,7-1-1 0,1-3-2 15,5 1-2-15,-1 0 1 0,3 0 0 16,-1 0-2-16,1 0 0 0,0 2-3 0,1 3 4 0,-3 2 0 16,2 1 0-16,-2 3 1 0,-3-1-3 15,1-1 0-15,-4 2 0 0,1 5 0 16,-7-2 0-16,-1 4 2 0,-2-1 2 0,-1 1 0 0,-3 1 3 16,-3 2 1-16,-2 3 3 0,-4-3 4 15,-3 3 0-15,-5 0 0 0,-1-1-2 0,-4 2 2 16,0-4-3-16,1 0-1 0,1-2 2 0,1-4-3 15,4 1 1-15,-2-2 3 0,4-3-5 16,2-3-12-16,2-1-37 0,-2-4-65 0,4-2-161 0,1-7-698 16,3-5-634-16</inkml:trace>
  <inkml:trace contextRef="#ctx0" brushRef="#br0" timeOffset="454635.6174">2667 11197 2628 0,'-8'-3'231'16,"2"0"-28"-16,-1-1-52 0,4 2-16 0,0 0-23 16,0 2-24-16,2 0-22 0,0 0-24 15,0 0-17-15,1 0-16 0,0 2-9 0,0-1-2 16,1 0-2-16,-1 0 3 0,0 3-1 0,2 1-1 16,-1 1 2-16,2-1-2 0,2 4 0 0,-1-3-12 15,1 2-25-15,0 0-43 0,2 0-76 0,0-1-119 16,-3-1-383-16,3-2-1011 0</inkml:trace>
  <inkml:trace contextRef="#ctx0" brushRef="#br0" timeOffset="455000.5881">2778 10891 1422 0,'-7'-7'270'0,"1"-1"-12"0,-2-1-43 16,2 0-26-16,3 2-25 0,1 0-21 0,2 0-25 0,0 2-30 15,1 1-22-15,0-2-15 0,2 2-8 16,0 1-3-16,1 0-2 0,-3 2-3 0,2 0-6 16,0 1-6-16,-1 0-6 0,0 1-4 0,3 3-2 15,-2-1 0-15,1 3 4 0,3 1 0 16,1 1 1-16,-1 2 3 0,1 1 3 0,1 4 6 15,1 3 0-15,3 1-1 0,0 0-3 0,-2 4-4 16,1 2-1-16,0 0-1 0,-2 2-1 0,4-1-1 16,0 0-3-16,-3 1-2 0,0-2-5 15,-2 2 3-15,0 0-4 0,-2 1 2 0,-1-1-1 16,2 0-1-16,-2-2 6 0,0 0-2 0,4-3 0 16,-3 0-1-16,-1-3-4 0,1 1-3 15,1-1-10-15,-2-1-15 0,1 1-39 0,-1-4-36 16,-2-3-54-16,2-2-110 0,-2-8-328 0,-1 0-1051 15</inkml:trace>
  <inkml:trace contextRef="#ctx0" brushRef="#br0" timeOffset="455379.5554">2988 10708 1955 0,'-15'-4'202'0,"-3"-1"21"0,0-1-11 16,8 3-17-16,4 0-37 0,4 1-39 16,2 1-34-16,0-2-34 0,5 1-22 0,2-1-16 15,4-3-5-15,6-1 4 0,5 0 3 0,6-3 2 16,2 1-2-16,3 1-1 0,2-2-2 0,0 6-4 16,0 1 2-16,-4 2-3 0,1 3-1 0,-2 2-1 15,-3 3-2-15,2 1 6 0,-3 1 6 16,0 4 4-16,1 1-2 0,-7 3-4 0,0 2-6 15,-8 3-1-15,0 1 5 0,-4 1 0 0,-3 0 3 16,-1 3 2-16,-2 0-1 0,-1 1 0 16,-2 1 1-16,0 1 1 0,-3-1-2 0,1 0-2 0,-1 1-4 15,-2-1-3-15,2 2 1 0,-3-3-6 16,3 0 5-16,0 2 0 0,1-4-2 0,1 1 8 16,-1-3-7-16,3-1 0 0,0-2-3 0,3-5-6 15,-1 0-9-15,1-1-22 0,2-4-37 0,-2 3-57 16,1-4-84-16,1-1-170 0,-4-2-650 0,-1-2-595 15</inkml:trace>
  <inkml:trace contextRef="#ctx0" brushRef="#br0" timeOffset="455706.7914">3232 11158 2132 0,'-15'-3'386'0,"-1"1"-101"15,-1-4-70-15,10 2-43 0,5 2-39 0,2-2-44 16,3 1-27-16,2-5-19 0,6-1-11 0,4-2-5 16,9-2-4-16,7-2 2 0,1-5-5 15,6-1-3-15,3-2 0 0,0-2-5 0,1 2 5 16,2-1-1-16,-2 0 0 0,1-1-1 0,1 1-3 0,-1 4-2 16,-4 0-3-16,-5 3 2 0,-5 5-4 15,-3-1 2-15,-1 4 1 0,-4 0-2 0,-3 2 2 16,-6 3 2-16,-6 3 0 0,-3 0 3 0,-3 1-2 15,-2 0-2-15,1 1-5 0,0 0 0 16,-2 2-2-16,0-2 1 0,-2 1 1 0,-3 3-4 16,-2 0 5-16,-1-1-2 0,-3 1-1 0,2 1 0 15,-1-2-8-15,0 0-9 0,0 0-21 16,2 0-30-16,0 2-60 0,3 0-113 0,-3 1-460 16,1 0-1048-16</inkml:trace>
  <inkml:trace contextRef="#ctx0" brushRef="#br0" timeOffset="462673.9695">829 13098 687 0,'-2'-7'355'0,"-1"-1"-60"0,-3-4-21 0,2 0-69 0,-2-2-27 16,3-2-20-16,-3 1-15 15,4 2-15-15,1 1-18 0,-1 2-22 0,2 2-33 0,-1 2-28 16,-2 3-39-16,3 2-15 0,0 2-2 0,3 3 5 16,-2 3 20-16,1 5 8 0,0 4 3 15,5 4 1-15,-5 2 3 0,5 6-2 0,-3 4-1 16,-1 3 1-16,2 4 2 0,-3 5 1 0,-2 0-2 16,0 3-5-16,0 2 0 0,-2-1-2 15,1-3-1-15,-3-1 2 0,2-6-2 0,1-6-1 16,1-4 0-16,0-5-3 0,0-5 6 0,1-3 3 0,0-4 7 15,3-3 15-15,-2-3 15 0,0-1 18 16,5-5 7-16,-2-3-1 0,10-5-18 0,-2-1-16 16,6-6-21-16,9-5-12 0,22-19 3 0,2 0-3 15,-8 6 8-15,-14 16 0 0,-1-1-4 16,-5 3-3-16,-3 5 1 0,-3-1 2 0,-3 5-3 16,-3 3 1-16,-5 1-1 0,-1 2-3 0,-3 1 1 15,-3 1-1-15,-2-1 1 0,2 1-1 0,0 1-2 16,-1-2 1-16,0 1 1 0,-1 1 6 15,-3 3 1-15,3 1 2 0,-1 1-8 0,-1-3-25 16,4-2-30-16,0-2-46 0,3-1-59 16,-1-4-110-16,4-7-320 0,9-7-942 0</inkml:trace>
  <inkml:trace contextRef="#ctx0" brushRef="#br0" timeOffset="462976.2852">1516 12840 1480 0,'-18'5'283'0,"-10"0"-52"0,-5 6-30 16,0 3-30-16,-4 5-46 0,1 5-18 0,-3 6-20 16,-1 2-18-16,1 5-15 0,8-4-13 15,3-1-12-15,9-6-10 0,6-2-6 0,6-2-10 16,7 0-4-16,6-5-4 0,4 1-2 16,4-2 7-16,4-4 4 0,4 1 6 0,4-4 3 0,4-1 2 15,2-5 0-15,1 1-3 0,4-2 0 16,-5 0-5-16,-3 2-3 0,-9-1-2 0,-2 3-2 15,-4-1 0-15,-3 0 1 0,-3 0 0 0,-3 1 2 16,1 1-1-16,-4 0 2 0,0 2 2 0,0 1 6 16,-4 3 5-16,0 2 3 0,-1 1 0 0,-5 2-4 15,-1 1 3-15,-3-2-4 0,-2 0-1 16,-4-2-3-16,0 2-19 0,-4-3-22 0,2-3-34 16,2-4-42-16,3-5-76 0,4-2-207 0,4-5-624 15,-1-6-349-15</inkml:trace>
  <inkml:trace contextRef="#ctx0" brushRef="#br0" timeOffset="463215.9284">1719 12875 1058 0,'1'-4'809'0,"-1"-2"-449"0,0 0-132 0,-1 5-78 0,1 2-63 16,-1 1-49-16,1-1-21 0,-2 6-3 15,0 2 11-15,1 7 16 0,0 7 16 0,-1 6 7 16,-3 5-4-16,0 2-9 0,-3-2-15 0,4 0-10 15,-2-4-9-15,3 0-5 0,-1-1 4 16,6-2-8-16,3-3-1 0,1-5-1 0,5-2-4 16,2-4 7-16,-1-3 0 0,7-3 5 0,-1-2-1 15,4-7-5-15,6-4-5 0,5-2-18 16,4-5-28-16,1-3-76 0,0-2-78 0,-1 0-148 16,-4-3-507-16,1-2-683 0</inkml:trace>
  <inkml:trace contextRef="#ctx0" brushRef="#br0" timeOffset="463407.3171">2147 12823 1575 0,'-10'-2'397'0,"0"0"-90"0,-2-2-72 0,5 0-47 16,4 3-50-16,2-1-43 0,1-1-48 16,1 1-33-16,3-1-22 0,7-3-9 0,5 1 6 15,4-1 6-15,3 2 3 0,1 0-2 0,0 1 4 16,0 0 0-16,2 0-6 0,-2 1-17 15,1-1-55-15,0 1-88 0,-1 0-189 0,-2 1-492 16,1-1-626-16</inkml:trace>
  <inkml:trace contextRef="#ctx0" brushRef="#br0" timeOffset="463604.8263">2134 13114 1247 0,'-14'5'448'0,"2"3"-93"0,0-3-76 15,7-4-75-15,5-1-83 0,1 0-59 16,1 0-28-16,0 0 3 0,1 0 10 0,5-1 10 16,4-1 6-16,6-3-12 0,4-2-9 0,2-1-13 15,3-2-7-15,1 0-2 0,1-2-5 16,2-1-4-16,1-1-5 0,0 1-15 16,5-4-34-16,1-3-76 0,2 2-147 0,-1-3-468 0,1 0-853 15</inkml:trace>
  <inkml:trace contextRef="#ctx0" brushRef="#br0" timeOffset="464317.2003">2903 12352 495 0,'-9'-8'450'0,"-1"-1"-13"0,-4-3-136 15,7-2-60-15,3 3-52 0,2-2-44 0,2-1-35 16,1-1-21-16,2-1-28 0,5 3-18 15,2-2-12-15,2 5-16 0,0 1-4 0,4 3-7 0,-2 4-4 16,2 3 0-16,-1 4-4 0,-1 6 2 16,-2 2 3-16,-2 5 5 0,2 2-1 0,-4 2 4 15,-3 2 2-15,-1 2 0 0,-4 2 8 16,-3-1-1-16,-1-1-2 0,0-2 0 0,-2-3-3 16,-4-1 2-16,3-2 0 0,1-1 1 0,-1-6-6 15,5-1-3-15,0-4-5 0,0-2-9 0,4-2 7 16,0-1 0-16,0-1 4 0,6-1 7 15,2-3 0-15,6-1-2 0,3-3 0 0,3 1-3 16,3-1-3-16,1 1 0 0,0 3-4 0,1 0-3 16,-3 3 5-16,0 1-2 0,0 1 1 15,-3 3 2-15,-2 0-4 0,-3 5 0 0,-1-3 1 0,-3 4 1 16,-3 0 0-16,-4-1 2 0,0 1 1 16,-3-2-3-16,0 3 10 0,-4-1 6 0,1 0 11 15,-5 3 13-15,0-2-1 0,-3 5-2 0,-5-5-4 16,-1 3-8-16,-5-3-4 0,0 2-2 0,0-4-2 15,1 0-3-15,1-1 0 0,-2-1-1 0,3 0 0 16,-1-1-1-16,1-2-4 0,2-1-2 16,-3-1-7-16,7 1-12 0,-2-1-20 0,2-2-34 15,1 2-53-15,1-5-75 0,4 2-139 0,2 0-451 16,3-2-732-16</inkml:trace>
  <inkml:trace contextRef="#ctx0" brushRef="#br0" timeOffset="464521.2315">3234 12421 830 0,'-2'-5'467'0,"-1"-1"-136"16,0-1-111-16,3 1-48 0,3 0-40 0,2-2-37 16,1 0-37-16,7-2-29 0,3-1-15 0,6 1-8 15,4-2-1-15,5-2 3 0,3 0-2 16,5 0-4-16,2-3-11 0,3-2-49 0,-1 0-139 15,0-4-306-15,1 4-621 0</inkml:trace>
  <inkml:trace contextRef="#ctx0" brushRef="#br0" timeOffset="464760.5536">3679 11864 1294 0,'-15'-7'456'0,"-4"-2"-117"0,-4 1-53 15,9 0-48-15,2 2-39 0,3 5-51 16,3-2-31-16,3 2-37 0,0 1-33 0,3 0-23 15,2 2-17-15,-2 1-7 0,2 3 0 0,0 3 6 16,6 2 0-16,-1 5 2 0,3 3 2 16,2 1-2-16,1 5 2 0,2 3-3 0,3 2 0 15,-1 2 1-15,1 5 2 0,-2-3 3 0,0 1 0 16,-1-2 3-16,-1-4-4 0,0 4-1 16,-2-6 0-16,-1-1-7 0,3-3-4 0,-4-4-19 15,0-2-25-15,1-4-32 0,0-2-47 0,0-4-62 16,2-3-104-16,-2-5-281 0,6-4-980 0</inkml:trace>
  <inkml:trace contextRef="#ctx0" brushRef="#br0" timeOffset="464944.3643">4117 11869 562 0,'0'-9'858'0,"1"-3"-501"0,0-2-138 0,3 1-47 16,4-1-36-16,-2 3-41 0,6 0-33 15,0-1-29-15,2 0-15 0,3 2-6 0,2 0-7 16,0 1-1-16,2 3-2 0,-1 0-1 16,-1 0 1-16,-2 3-8 0,1-1-27 0,1 2-91 15,0 1-218-15,-1 2-424 0,-1 0-500 0</inkml:trace>
  <inkml:trace contextRef="#ctx0" brushRef="#br0" timeOffset="465128.1543">4080 12062 510 0,'-7'5'493'0,"2"0"-90"0,-2 1-93 0,4-4-45 15,5-2-58-15,-2 0-66 0,0 0-56 16,2-1-33-16,3-4-11 0,1 1-6 0,8-4-1 16,6-5-6-16,6-1-6 0,8-4-5 0,5-1-7 15,4-1-21-15,1-3-71 0,4 0-170 16,-1 0-487-16,1-1-743 0</inkml:trace>
  <inkml:trace contextRef="#ctx0" brushRef="#br0" timeOffset="465561.8778">4681 11342 1042 0,'-2'-7'744'0,"-1"-3"-376"16,0-4-146-16,6 2-58 0,1 0-30 15,2-1-30-15,3 3-22 0,6-3-24 0,-2 4-20 16,7 1-10-16,3 2-9 0,2 3-4 16,-3 3-5-16,4 1-4 0,-2 6 1 0,2 1-3 15,-1 5-1-15,-3 1-2 0,2 3 2 0,-3 2 0 16,-3 5 2-16,-3 4 6 0,-5 5 2 0,-7 6 3 16,-2 2 0-16,-3 0-3 0,-4-2 2 15,-4-4-1-15,-5-5 1 0,-2-3-2 0,0-2-3 0,0-2 0 16,2-2-3-16,1-5 0 0,2-5-3 15,5-2-2-15,4-4-3 0,3-4-4 16,1 0 6-16,3-3 6 0,6-5 7 0,8-2 5 0,10-6-1 16,10-6-5-16,9-2-6 0,5-2 0 15,3-1-4-15,-2 2-1 0,0-1 2 0,-4 1 5 16,1 2 11-16,-2-3 6 0,-3 1 2 0,-2 2-2 16,-5 0-3-16,-3 4-1 0,-10 2 0 15,-4 5 1-15,-4 0-3 0,-7 5 2 0,-6 2 6 16,-1 2 0-16,-3 2 5 0,0 1-3 0,-2-1-4 15,1 0-9-15,-1 1-8 0,-5 3-4 0,0-1-6 16,-4 4 2-16,-2 2-4 0,-1-2-1 0,0 2 0 16,-1-1-14-16,1 0-14 0,-1 3-33 15,4-2-52-15,-1 1-94 0,-2 3-219 0,1 1-1214 0</inkml:trace>
  <inkml:trace contextRef="#ctx0" brushRef="#br0" timeOffset="468224.0449">938 14068 1 0,'-1'-3'0'0,"-1"1"258"0,-2-2 132 0,2 0-69 16,-1-1-52-16,-1 0-30 0,1 0-34 0,2 2-33 15,-1-1-49-15,1 1-51 0,-2 2-50 0,3 1-27 16,0 1-6-16,3 3 7 0,-2 2 15 16,2 2 3-16,-1 3 4 0,3 3 1 0,-1 2 1 15,4 4 4-15,-3 1-10 0,3 3 0 0,8 24-4 16,-1-3-4-16,1-8 2 0,-3-9-3 0,2-4 2 15,-2-3-6-15,-1-3 8 0,2-2 0 16,-1-4 1-16,-3-1 12 0,0-5-3 0,0-1 6 16,-4-2 6-16,2-2 11 0,-3-2 34 0,0-2 23 15,0-4 9-15,2-3-11 0,2-4-26 0,1-5-24 16,-3 1-14-16,-2-2 1 16,1 2-7-16,1-1-2 0,-2-2-3 0,-4 0-7 0,3-1 0 15,-1 1-1-15,-2 1 3 0,0 5-2 16,-2-5 2-16,0 0-3 0,-2 1-5 0,0 1 3 15,1 1-5-15,-1 2 1 0,-3 1 1 16,2-2-2-16,-1 2 1 0,3 3-5 0,-2-2 0 0,0 6-2 16,2 0 1-16,0 2 2 0,1 0-4 0,0 3 2 15,-2 1-6-15,3 1-4 0,0 1-6 16,-2-1-16-16,4 1-18 0,-2 1-13 0,0 4-31 16,4 0-56-16,-1 2-86 0,0 3-196 0,4-1-434 15,3-2-413-15</inkml:trace>
  <inkml:trace contextRef="#ctx0" brushRef="#br0" timeOffset="468580.1963">1610 13759 1465 0,'-16'5'205'16,"-7"2"-7"-16,-5 1-34 0,3 3-25 0,6 3-31 15,-2 3-24-15,2-1-27 0,2 2-11 0,0 0-7 16,1 2-11-16,3 0-6 0,3-3-13 0,3-1-3 16,5-1-9-16,2-1-5 0,0 0 0 0,6-2-6 15,0 1 6-15,8-2 7 0,-1 0 6 0,2-2 6 16,7-2 2-16,0 1 0 0,2-3-2 16,4-2 3-16,-5-2-5 0,6 1-1 0,-4 0-1 15,0 3-4-15,-3-1 1 0,-3 0-3 0,-2 0 0 16,-3 1-1-16,-3 0 2 0,-1 4 3 15,-3 0 3-15,-2 1 8 0,2 0 3 0,-5 3 6 16,-2 0 6-16,-2 0-1 0,-5 1 4 0,-1 3-2 16,0 1-6-16,-7-3-1 0,2 3-6 0,-4-2-8 15,5-2-15-15,-2-2-28 0,5-5-50 0,1-3-51 16,6-4-112-16,2-5-531 0,2-5-720 16</inkml:trace>
  <inkml:trace contextRef="#ctx0" brushRef="#br0" timeOffset="468793.4003">1958 13736 943 0,'0'0'539'0,"-3"0"-201"0,2-1-197 15,1 3-78-15,-1 4-22 0,0 4 15 0,0 7 33 16,-4 3 17-16,1 8-4 0,-3 0-11 16,3-1-20-16,-1 0-17 0,2-1-11 0,1-1-8 15,2 0-10-15,1 1-8 0,3-2-7 0,4 0-5 16,3-5 5-16,4-2-2 0,1-3 0 0,5-3 3 15,3-4-6-15,4-9 4 0,8-2-5 16,3-10-13-16,3-2-30 0,1-5-53 16,-2-2-92-16,-3-1-187 0,-5-1-410 0,4-2-566 0</inkml:trace>
  <inkml:trace contextRef="#ctx0" brushRef="#br0" timeOffset="468976.6926">2420 13743 301 0,'-5'-3'512'0,"2"-1"-97"0,1-2-174 16,2 2-82-16,3 0-60 0,3-4-23 0,-2 1-17 16,5 0-16-16,1-2-16 0,3 2-12 0,4 0-1 15,2 0-7-15,1 1 1 0,-1 1 2 16,3 2-2-16,-1-1 1 0,1 0-17 0,-1 2-47 0,3-2-162 16,-4 2-353-16,1-1-582 0</inkml:trace>
  <inkml:trace contextRef="#ctx0" brushRef="#br0" timeOffset="469146.3375">2453 13905 152 0,'-16'13'565'0,"-2"-1"-88"0,-7 5-130 16,13-6-70-16,5-5-71 0,4-2-78 16,2-3-56-16,2 1-34 0,-1-1-15 0,4 0 4 15,1-1 8-15,5 0 10 0,1-3 7 0,9-2-1 16,2-5-4-16,10-1-12 0,7-6-16 0,2-1-45 15,7-1-131-15,1-2-329 0,3-2-953 0</inkml:trace>
  <inkml:trace contextRef="#ctx0" brushRef="#br0" timeOffset="469740.9085">2971 13350 805 0,'-3'-13'267'0,"0"-2"2"0,2-6-61 0,6 0-27 16,4 2-19-16,1 1-26 0,1 2-42 0,3 1-36 0,-1 6-32 15,3 4-16-15,-2 3-7 0,2 2-4 16,-4 4 4-16,5 3 1 0,-4 2 3 0,-3 5 2 15,4 2 6-15,-6 2 5 0,-3 0 5 0,-2 3 9 16,-3 1 0-16,-3-2 2 0,-2 1 1 0,-1-2-5 16,-3-2-1-16,0 0-7 0,1-3-3 15,0-2-7-15,4-3-8 0,2-3-1 0,0-2-8 16,4-3 2-16,0-2 4 0,0-1 4 0,5-1 6 16,3-3 0-16,3-2-5 0,5 0-1 15,1-1-3-15,2 2-2 0,-2 1-1 0,0 3-3 16,-1 0 0-16,0 6 3 0,-1-3-3 0,-3 3 1 15,2 2 0-15,-4 0-1 0,0 2 5 16,-1 1 0-16,-4 0 4 0,-4 4 3 0,1 1 3 16,-2 1 6-16,-4 0 5 0,0 1 6 0,-2-1 4 15,-4 2 0-15,-1 0-4 0,-1 1-5 0,-2-1-3 16,1-1-2-16,-1-2-2 0,-3 1 2 0,4-3-5 16,-2-2-3-16,2-2-5 0,2-2-17 15,0-4-25-15,0 0-56 0,0-3-96 0,4-3-242 16,-2-1-911-16</inkml:trace>
  <inkml:trace contextRef="#ctx0" brushRef="#br0" timeOffset="469956.4571">3430 13303 583 0,'8'-10'479'0,"3"-5"-117"15,8-4-63-15,4-2-39 0,4 1-59 16,0-2-56-16,6 1-42 0,2-1-30 0,3 1-27 15,3 1-16-15,-1 3-11 0,-1 1-8 0,-2-1 0 16,-2 3-3-16,-3 1-1 0,-4 2-1 16,-5 3-6-16,-1 2-8 0,-8 4-16 0,-2-2-29 15,-3 3-55-15,-6 1-71 0,0 1-49 0,-8 3-89 16,-3-1-240-16,-2 2-138 0,-5 2 222 16</inkml:trace>
  <inkml:trace contextRef="#ctx0" brushRef="#br0" timeOffset="470163.3913">3466 13118 694 0,'-3'0'460'0,"2"0"-227"0,-2 0-106 16,5 0-74-16,-1 0 0 0,0 3 37 0,4 3 30 15,-1-1 30-15,3 4-1 0,0 4-20 16,0-2-18-16,3 4-18 0,1 0-13 0,-1 1-18 16,1 1-14-16,-1 1-12 0,4 0-10 15,-3 0-3-15,0 3-2 0,3-3 2 0,1 4-2 16,0-1-6-16,1-2-14 0,0 0-32 0,1-3-58 15,2-5-93-15,0-3-210 0,0-4-438 0,-2-4-463 16</inkml:trace>
  <inkml:trace contextRef="#ctx0" brushRef="#br0" timeOffset="470375.0629">3977 12912 1976 0,'-3'-5'334'0,"-2"-2"-40"0,2 1-91 15,2 2-63-15,1 4-52 0,1 1-39 0,-1 2-27 16,1 0-16-16,1 3 0 0,2 2 0 0,2 5 3 16,4 2 5-16,-3 5-2 0,2 5 3 15,0 1-2-15,3 1-2 0,-1 0 4 0,-1 0-1 16,1-2 3-16,1 2-2 0,-2-2-6 0,1 0-10 16,-1 0-23-16,6-3-36 0,-2 0-67 0,0-5-110 15,4-3-250-15,1-6-571 0,-1-6-215 16</inkml:trace>
  <inkml:trace contextRef="#ctx0" brushRef="#br0" timeOffset="470579.308">4490 12797 2202 0,'-2'-4'260'0,"-2"-5"-74"16,3 0-48-16,3-1-42 0,3 2-30 0,2-1-19 0,2-2-20 15,3 2-10-15,3-3-9 0,3 3-3 16,5-1 3-16,-1 1-5 0,3 1 0 16,0-1-4-16,1 2-5 0,-2 1-8 0,0 2-21 0,-3 2-39 15,-1 2-71-15,-7 0-98 0,1 1-188 16,-3 3-345-16,-5 0-564 0</inkml:trace>
  <inkml:trace contextRef="#ctx0" brushRef="#br0" timeOffset="470775.8563">4431 13103 1096 0,'-2'0'566'0,"2"0"-174"0,2 0-126 15,-1-3-81-15,3 0-57 0,-1-3-39 16,5-2-17-16,2-3-14 0,2 0-15 0,3-4-12 16,4-2-14-16,5-2-7 0,2-1-3 0,2 1 1 15,3-1-2-15,3-1-1 0,0 3-5 0,1 0-16 16,1-2-18-16,-3 1-56 0,-1-3-97 15,-3 1-211-15,1-1-474 0,-2 3-509 0</inkml:trace>
  <inkml:trace contextRef="#ctx0" brushRef="#br0" timeOffset="471159.8236">5017 12412 1399 0,'-1'-8'478'16,"0"-3"-102"-16,-2-3-90 0,2 6-57 15,0 1-50-15,-1 3-37 0,1 3-37 0,0-1-32 16,-1 4-31-16,2-1-23 0,0 1-11 0,0 5-9 16,-1 3 3-16,1 7-2 0,0 1 1 0,0 3 2 15,1 1 1-15,5 0 0 0,-1 2-3 16,2-2 2-16,2-1 2 0,3 0 0 0,1-3 5 16,2-5-1-16,3-2 0 0,3-4 0 0,3-4-1 15,-2-5 3-15,0-3 2 0,-1-3-1 0,-2-5-2 16,0 1-2-16,-2-3-3 0,-2-3 2 0,1 0 3 15,-1-1 1-15,-6-3 4 0,-3 1 0 16,-2-2-3-16,-4-1 1 0,-2 2-3 0,0 2-2 16,-1 4-1-16,1 2-4 0,1 2-1 15,1 2 2-15,0 2 7 0,-1 0 3 0,1 4 5 16,0 2 2-16,-2 1-4 0,2 1-1 0,0 0-7 0,0 1-4 16,0 0-2-16,0 4-5 0,0 2 1 15,0 4 1-15,2 2 1 0,-2 2 1 0,1 5-1 16,-1 1 0-16,2 0-8 0,2 2 7 15,0 3-1-15,-1 1 0 0,4 1-12 0,0 2-53 0,3 2-100 16,1-1-270-16,4-1-1000 0</inkml:trace>
  <inkml:trace contextRef="#ctx0" brushRef="#br0" timeOffset="479316.5975">484 10228 1 0,'-2'-2'401'0,"2"1"-45"0,-1-3-80 0,-1 1-35 0,-3-2-25 16,3 2-28-16,2-2-23 0,0 0-43 0,0 1-42 15,0-2-29-15,0 0-24 0,2 2-8 16,3-2-7-16,-2 0 0 0,0 0-5 0,3 1-5 16,-2 0 0-16,3-1-7 0,3 3 0 0,-2-1 3 15,1 2 1-15,-2 2 3 0,3 0 2 0,3 2 0 16,-3 3 1-16,1 2 2 0,-1 0 1 0,0 3-3 15,0 3-1-15,-5-1 4 0,1 5 6 16,-3 1 11-16,-2 0 4 0,-2 1 2 0,0 1-8 16,-2-1-9-16,-3 1-4 0,-2-1-4 15,-1-2 1-15,3 1-1 0,-2-3 1 16,1-3-6-16,3 0-2 0,-3-4-3 0,5-2-5 0,0-1-1 16,1-2-6-16,1-2 7 0,1-1 11 0,1 0 12 15,1-1 8-15,5-1 0 0,-1 0-7 16,-1-3-6-16,7 3-3 0,-1-1-2 0,0-1-1 15,2 2 1-15,1 0-1 0,-1 0-1 0,3 2 0 16,-3 0-2-16,2 3 4 0,-1 0-1 0,1 1 1 16,-2 0-1-16,2 4-2 0,-3-1 2 15,-2 0-1-15,3 4 2 0,-6-4 1 0,0 3 0 16,-1 0 6-16,-4 0 5 0,2 1 12 0,-3-3 16 16,-2 2 14-16,-3-3 8 0,-1 1 2 0,1-1-9 15,-5 1-10-15,1-2-9 0,0 1-10 0,-4 0-5 16,1-2-5-16,-4 0-8 0,3 1 1 15,-1 1-5-15,0-3-2 0,-3 1-2 0,2-2-3 16,1 2-2-16,-1 1-3 0,-1 0-3 16,1-1-16-16,0-1-21 0,-1 0-31 0,1 2-53 15,3-2-77-15,0-1-152 0,2-1-405 0,2 0-667 16</inkml:trace>
  <inkml:trace contextRef="#ctx0" brushRef="#br0" timeOffset="479690.4733">990 10181 1354 0,'0'0'288'0,"-1"-1"-142"0,1 2-117 0,0 0-50 16,0 0 2-16,-1 2 46 0,0 3 25 0,0 6 20 15,-2-5 19-15,2 3-34 0,-1 0-9 0,1 3 1 16,-1 0 5-16,-6 3-5 0,6-2-8 15,-4 3-9-15,3-2-11 0,-4-1 8 0,3 0 7 16,-2-6 12-16,1 2 11 0,-1-3 10 16,2-1 2-16,-2-3-1 0,3-2-9 0,-3-2-18 0,2 0-11 15,-2-4-17-15,4 1-10 0,-2-4 1 16,-1 0-7-16,2-1-2 0,-2-2 0 0,4 1-1 16,0-3-4-16,2 1 3 0,3 0-1 0,-2 0-2 15,2-1 5-15,3 2 1 0,1-2 1 0,1 2 4 16,1-3-8-16,1 3 0 0,13-11 0 0,-1 3-6 15,1 7 11-15,-3 0 0 0,-2 3 2 16,-1 0 1-16,-1 1-3 0,3 2-1 0,-1 1-2 16,0 1-10-16,1 0-25 0,-5 1-45 0,5-1-65 15,-2 0-98-15,3 0-173 0,-1-3-334 0,-1 3-394 16</inkml:trace>
  <inkml:trace contextRef="#ctx0" brushRef="#br0" timeOffset="479906.2555">1489 9910 810 0,'-1'-4'544'0,"1"-1"-179"0,0-2-119 0,0 0-42 0,0 1-25 16,2-1-22-16,4 0-40 0,-2-4-44 0,4 2-36 16,3-2-16-16,6 1-9 0,-3 0-5 0,5 0 1 15,1 0-4-15,1 1-1 0,-1 3 0 0,3-1-1 16,1 1-2-16,0 0-8 0,-3 2-28 15,3 2-68-15,-2 0-142 0,-1 1-341 0,-1 2-894 16</inkml:trace>
  <inkml:trace contextRef="#ctx0" brushRef="#br0" timeOffset="480092.4278">1540 10160 533 0,'-1'2'283'15,"-1"-1"-73"-15,1 1 33 0,3-2 48 0,-1-2 14 16,0 1-55-16,4 0-77 0,0-2-60 0,7-4-30 16,7-5-19-16,6 1-29 0,3-4-10 15,5-1-4-15,1 1-1 0,3-1-7 0,-1-1-38 16,3-1-109-16,1 0-317 0,0 4-649 0</inkml:trace>
  <inkml:trace contextRef="#ctx0" brushRef="#br0" timeOffset="480328.6842">2128 9545 2273 0,'0'-3'284'0,"-1"0"-59"0,-1 1-61 16,2 0-26-16,0 4-22 0,0-2-27 16,0 2-27-16,0-1-31 0,0-1-25 0,0 2-10 15,2 3-2-15,-1 1 7 0,6 4 4 0,0 5 2 16,3 0 2-16,3 2-2 0,-2 2 3 0,0 2 2 15,-1 1-2-15,2 1 1 0,-2 3 1 16,0 1-1-16,1 1 0 0,0-1 1 0,-1 1-6 16,1-2 0-16,-1 0-10 0,3-2-18 0,-3-5-26 15,-1 0-49-15,-1-4-91 0,2-4-182 16,-2 0-579-16,-3-4-669 0</inkml:trace>
  <inkml:trace contextRef="#ctx0" brushRef="#br0" timeOffset="480506.7858">2412 9545 2320 0,'-1'-5'234'0,"0"-2"-70"0,-1-4-39 0,2 4-21 16,-2 4-22-16,2 1-26 0,0 0-32 0,0 1-35 16,0 2-19-16,2 1-4 0,1-1-14 15,5 2-52-15,0 0-155 0,5-1-585 0,4-2-724 16</inkml:trace>
  <inkml:trace contextRef="#ctx0" brushRef="#br0" timeOffset="480987.4348">2606 9375 2089 0,'-7'0'261'0,"3"0"-76"0,-2 1-37 0,5-1-18 16,1 2-35-16,0-1-32 0,1-1-33 0,1 0-27 15,0 1-5-15,4 1 3 0,4 3 14 16,6-2 12-16,3 0-2 0,2 2-3 0,2 1-5 0,5 1-4 16,0 0-4-16,-1 3 0 0,2 0-1 15,1-1-3-15,-1 4 1 0,2-2 0 0,-2 1 0 16,0 1 2-16,-6 1-4 0,-2-2-2 16,-2 1 0-16,-8 0 0 0,-1-1 0 0,-3 0 4 15,-5 2-1-15,-3 1 0 0,-3-2 7 0,-3 2-3 16,-4 0 0-16,-5 1 2 0,-1-4-9 0,-3 1 2 15,-3-5-2-15,0 0 0 0,-2-3-1 0,1-4 1 16,4-1-2-16,0-1-4 0,3-4 4 16,3-3-3-16,1 0 0 0,4-2 1 0,1-1-6 15,5-2 0-15,-1-1-4 0,4-4 0 0,3 1 3 16,1-3 2-16,2-1 4 0,0 0 1 16,2-2 2-16,2 0 1 0,-2 0 1 0,-2 1 5 15,1 2-2-15,-1 2 2 0,-3-1 3 0,0 1-3 16,-2 1 5-16,-2 2 1 0,-1-2 0 0,0 4 0 15,-2 1-3-15,0 1 0 0,0 1-2 16,-1 2 1-16,0 1-2 0,-2 0-1 0,-2 1-2 0,1 2-4 16,1 1 1-16,-5-1-2 0,-3 4-1 15,-1 4-2-15,-2-1 1 0,-2 2-2 0,0 3-2 16,-1 1 6-16,3 0-8 0,-2 2-10 0,4 0-24 16,5 1-57-16,2 0-86 0,6-1-152 15,4 1-499-15,10-1-718 0</inkml:trace>
  <inkml:trace contextRef="#ctx0" brushRef="#br0" timeOffset="481362.9256">3316 9048 1679 0,'1'-8'355'0,"1"-3"-118"0,0-5-52 0,-2 2-13 15,0 3-1-15,-2 0-14 0,-1 2-34 0,-3 1-34 16,2-1-22-16,-1 3-22 0,-2 3-10 0,-2-1-9 15,-2 3-13-15,-3 1-5 0,-3 3-3 16,-2 4-5-16,-6 4 4 0,-1 5-1 0,-3 2-1 16,-1 3-1-16,0 2 2 0,6-1-3 0,1 3-3 15,5-1 4-15,1 0-7 0,7 0 4 0,4-2 0 16,4-2-2-16,4-6 4 0,2 1 0 0,2-3 1 16,5-1 1-16,1-3 0 0,0-2 0 0,6-2-1 15,-1-2 6-15,3-3-6 0,4-2 4 16,-1-1 1-16,-2 0-3 0,2-2 4 0,-4 0-2 15,-2-1 0-15,-1 2-1 0,-5 2-2 16,-1-1-1-16,-2 2-2 0,0 0 1 0,0 4-4 0,-1-1 4 16,-1 3 0-16,2 0-8 0,1 3 7 15,0 3-1-15,-1 0-1 0,0 4 8 0,0 1-7 16,3 1 0-16,-2 1-1 0,-1 3 2 16,1 1 0-16,-2 1 3 0,3 3 0 0,-1 2-9 0,0 1-24 15,0 3-76-15,-1 4-137 0,1 0-599 16,-3 5-817-16</inkml:trace>
  <inkml:trace contextRef="#ctx0" brushRef="#br0" timeOffset="486395.599">6315 15325 122 0,'-4'-5'428'0,"-1"-2"-52"0,0 1-35 0,0-2-57 15,4-1-45-15,-1 1-49 0,-3-1-38 0,3-1-18 16,1 1-21-16,1-3-5 0,-1 3-8 0,1-2-4 15,1 1-6-15,-1 0-11 0,1-1-6 16,1 1-18-16,3-2-8 0,-2 2-9 0,7-2-10 16,0 1-1-16,0-3-7 0,2 4-1 0,3 0-2 15,-2 3-4-15,-1 0-2 0,3 3-6 0,-2 2 3 16,-2 2-7-16,0 2-2 0,-1 3 4 16,0 1-7-16,0 3 5 0,-2 2-1 0,-3 5 0 15,2 2 1-15,-6 2 3 0,-1 4 0 0,-4 1 0 16,-4 0 3-16,-2 4-3 0,-4-2 2 15,-1-1 3-15,-1-3-6 0,1-2 5 0,-3-4-4 16,6-3-2-16,1-2 5 0,1-4-4 0,3-2 5 16,4-2-1-16,1-3 3 0,2-1-2 15,0-1 0-15,1 0-1 0,0-1-8 0,2 0 3 16,4-3-4-16,6 1-2 0,5 0 5 0,4 0-2 16,4 1 1-16,-2 2-2 0,5 1 0 0,-3 3-1 15,0 0-1-15,-3 3 3 0,2 3-4 16,-6 0 5-16,-3 2-1 0,0 2-1 0,-4 1 4 15,-1 1-4-15,-2-1 2 0,-4 1 1 0,-1-1-2 16,-3 2 1-16,-3 1-2 0,-4-1 4 0,2-1-3 16,-5 0 6-16,-1-2 1 0,-4-1-2 15,0-1 5-15,0-2-2 0,-2-1 1 0,3-4 2 16,-3 2-3-16,2-3 4 0,3-2-2 0,-6-2 4 16,5-1-3-16,0-1 1 0,-4-1-1 0,4 0-7 15,-1-1 6-15,0 0-7 0,-1-1 0 0,4 1-1 16,0 1-13-16,0 0-14 0,5 2-31 0,-1 0-42 15,4-1-83-15,1 0-195 0,2 0-532 16,2 1-706-16</inkml:trace>
  <inkml:trace contextRef="#ctx0" brushRef="#br0" timeOffset="486612.7277">6875 15388 1587 0,'-2'-6'833'0,"-4"-1"-505"0,3-3-111 16,0 3-40-16,-2 1-45 0,4 2-38 16,-1-1-18-16,-2 3-28 0,2-1-13 0,2 2-11 0,0 2-15 15,0-1-5-15,-1 0-6 0,1 3 0 16,0-2-6-16,-1 1 6 0,1 3-1 0,0 1-6 16,0 2-12-16,1 1-47 0,4 1-82 0,-1 1-204 15,5 0-752-15,-1-2-574 0</inkml:trace>
  <inkml:trace contextRef="#ctx0" brushRef="#br0" timeOffset="486832.1387">7157 15204 2447 0,'-6'-5'333'0,"3"-5"-51"0,-4 1-77 0,5 3-46 15,0 1-37-15,1 4-36 0,0-1-21 0,1 4-28 16,0-1-16-16,0 4-9 0,-3 1-14 15,3 1 7-15,-1 5-2 0,-2 1-1 0,3 4 6 16,-1 4-3-16,0 0 1 0,0 2-3 0,-1 1 1 16,2 0-3-16,-2 2 2 0,2-1 1 15,-1 0-8-15,0 1 3 0,1-1-17 0,-1-2-20 16,1-3-30-16,0 0-62 0,0-2-94 0,0-3-256 16,1-1-1202-16</inkml:trace>
  <inkml:trace contextRef="#ctx0" brushRef="#br0" timeOffset="487159.5846">7250 15141 2301 0,'-8'-5'338'16,"1"-3"-122"-16,1-4-44 0,4 4-33 0,2 2-40 15,3-1-32-15,2 0-20 0,8 0-18 0,3-3-1 16,11 2-4-16,2 0 0 0,4 0-2 0,7 4 0 15,1 0-3-15,2 2-6 0,-3 2 4 16,-3 4-10-16,-6 0 0 0,-7 3-1 0,2 3-7 16,-7 1 4-16,-3 3-3 0,0 1 2 0,-5 1 4 15,-2 2-1-15,-5 4 1 0,0 0-3 16,-5 5 3-16,-4 0-1 0,-5 5 3 0,0 2 2 16,-4-1-7-16,-3 0 6 0,2-4-5 0,-1 0-2 15,-1-4 5-15,4 2-7 0,2-3 3 0,1 0-2 16,1 1-6-16,5-4-12 0,-1-3-23 0,5 0-39 15,1-4-74-15,5-1-103 0,-3-2-307 0,6-3-1130 16</inkml:trace>
  <inkml:trace contextRef="#ctx0" brushRef="#br0" timeOffset="487714.663">8114 15439 813 0,'0'-2'501'0,"0"-4"-121"16,0 0-100-16,2 1-46 0,-1 1-28 16,-1-2-26-16,1 4-32 0,-1 1-25 0,0-1-22 15,0 2-13-15,0 2-8 0,0-2-7 0,0 0-8 16,0 2-9-16,0-2-8 0,0 1-9 0,0-1-6 15,0-2-1-15,0 3-4 0,0-1 2 0,0 1-2 16,0 1 1-16,0-2-3 0,0 1 1 0,0-1-1 16,3 2-6-16,-3-1-2 0,0-1-7 15,0 0-1-15,0-3-1 0,1 3-3 0,-1 0 1 16,1 0-3-16,-1 2-1 0,1-1 7 16,0-1 5-16,6 0 3 0,1 0 3 0,-1 0-3 15,7-1-4-15,-1-1-2 0,5-2 3 0,6 0-6 16,0 1 4-16,4-2-6 0,3 2-4 0,-1-3 2 15,5 0-4-15,-3-1 6 0,1-2-2 0,-2 1 0 16,0 1-1-16,0 0-2 0,-2-1 4 16,-2 3 2-16,-5 0 4 0,-3 0-1 0,-6 5-6 15,0-3 0-15,-5 0-3 0,-4 1 5 0,-1-1 2 16,-3 3-3-16,0 0 1 0,0 1-2 0,0-2 1 16,-1 1 2-16,1 0 0 0,-2 1-2 15,2 1-4-15,0-2 2 0,0 0-4 0,0 0 5 16,0-1 3-16,0 0-4 0,0 2-1 0,0-1-4 15,0 0-1-15,0-1 7 0,0 1-1 0,-2-1 0 16,4 2-2-16,-2-1-2 0,-2 0 0 0,2-1 0 16,-2-2 0-16,1 1 0 0,-2 1 0 15,-3-1 0-15,1 2-15 0,-2-1-9 0,-1 0-15 16,0 1-27-16,-3 2-38 0,-1 0-76 16,-6 1-198-16,1 2-1163 0</inkml:trace>
  <inkml:trace contextRef="#ctx0" brushRef="#br0" timeOffset="490815.6118">8984 15013 1224 0,'-3'-8'315'16,"1"-2"-38"-16,1-1-39 0,1-2-10 0,1 5-18 16,-1-4-40-16,2 0-30 0,2 1-35 15,-1 1-22-15,5-3-15 0,1 2-17 0,4-1-9 0,-1 0-7 16,5 2-1-16,2 2-9 0,1 1-3 16,2 3-3-16,-2 3-9 0,2 2 0 0,-2 3-3 15,-1 3-2-15,-4 2 1 0,2 5-3 0,0 2 2 16,-4 2-3-16,-1 4 3 0,-1 1-1 15,-2 0-1-15,1 4 3 0,-6 3-4 0,-4 1 4 16,-4 0 1-16,-2 4-1 0,-7-4 5 0,0 3 0 16,-6 3-1-16,-3 0-2 0,1 1-2 15,-5-3-1-15,4-5 0 0,1-4 3 0,2-6-4 16,3-6 3-16,1 0-5 0,4-5-1 0,1-3 4 16,4 0-5-16,2-4 4 0,4 0-2 0,0-2-4 15,1 0 5-15,2 0-3 0,2-2 6 0,5-2 1 16,4 1-1-16,8-3 1 0,2 0-1 15,7 0-1-15,1 1 1 0,5-1 1 0,-1 2 1 16,3 0-2-16,-3 1-1 0,-2-1-2 0,-3 1 4 16,-3 2 4-16,1-1-2 0,-4 2 2 15,-1 2-4-15,-4-1-3 0,-4-1 5 0,-5 0-3 16,-1 2 1-16,-3-1-6 0,-4 0 2 0,-2-1-3 16,-1 2 3-16,-1-4 5 0,1 2-5 15,-1 0 4-15,1 0-4 0,0 0 0 0,0 0 6 16,-1 0 1-16,1 0 4 0,0 2 0 0,-1-2-2 15,1 0-1-15,0 0 1 0,0-3 2 0,0 3-3 16,0 0-3-16,0 0-4 0,0 1-11 16,-1-1-2-16,1 0-21 0,-2-1-34 0,0 2-45 0,0 2-66 15,-4 0-104-15,-1 4-288 0,-3 3-1113 0</inkml:trace>
  <inkml:trace contextRef="#ctx0" brushRef="#br0" timeOffset="492118.2751">6123 16360 1 0,'-1'-1'0'0,"-3"-2"0"15,0-1 196-15,2 2 140 0,0-1-50 0,0 1-40 0,-1 0-44 16,2 0-31-16,0-1-14 0,1 2-16 0,-1 0-7 16,1-1-14-16,1 1-15 0,-1 0-13 15,0 1-12-15,1-1-15 0,-1 1-11 16,0 0-11-16,1-1-14 0,-1 2-8 0,0-1-5 15,0 0-4-15,2 1-1 0,1-2 4 0,-1 1 3 16,1-1 5-16,1 1 5 0,0-1 1 0,3-1 4 16,-2 0-2-16,5 0 0 0,-1 1-1 0,0-1-4 15,1 1 2-15,4 1-4 0,0-3-2 16,-1 3-4-16,2-3-7 0,1 2 1 0,1 0-1 16,2 0 5-16,-3 0 0 0,5-1 0 0,-1 0-1 15,1-1 0-15,4 1 2 0,-1 0 1 16,4-2 3-16,-4 1-4 0,5-2-1 0,-2 2 4 15,-1-1-3-15,6 2 1 0,-1 0-2 0,2-1-5 16,1 1 0-16,-1 0-1 0,4 2 2 0,-4-1 1 16,2 2 4-16,-1-1-3 0,3 0-1 0,-1 0 3 15,3 0-5-15,-1 0 6 0,-3 0-1 0,3-1-4 16,1-2 2-16,0 1-3 0,3-2 0 16,1 1 1-16,-1-1 1 0,4 1-2 0,-3-2-3 0,1 0 1 15,5 0-3-15,-2 1 3 0,-3-1 1 16,-1-1-3-16,4 1 1 0,-5 2-3 0,2-2 1 15,1 2 1-15,-1-3 1 0,-3 3-1 0,0 0-3 16,1 0 1-16,-1 0-4 0,-1 2 4 16,2-1 2-16,-2-1-4 0,0 1 4 15,5 1-3-15,-4-4 0 0,0 4 4 0,0-1 1 16,-2-1 1-16,1 1-2 0,-3-1 0 0,8 1-1 16,-3-1 2-16,2-2 1 0,-2 1-5 0,5 1 4 15,-4-2-8-15,6 1 2 0,-3 1 5 0,1-2-4 16,2 2 4-16,0-1-4 0,0 1 1 0,1-1-1 15,-4-1 0-15,-3 1 3 0,2-1-5 16,-2 1 4-16,-1 1-1 0,0 0-3 0,-1-1 4 16,-2-2-2-16,0 4 2 0,-7-1-1 0,7-2-2 15,-6 0-2-15,-2 1 0 0,-2 0 4 16,-5 0-3-16,-1 1 4 0,-7 0-2 0,-1 0-4 0,-2 0 7 16,-4 1-4-16,-4 0 8 0,0 2 3 15,-3-1-4-15,-1-1 5 0,1 2-6 0,-1 0 6 16,-1 0-4-16,0 0 2 0,0 0-2 0,0 0-6 15,0 0 3-15,0 0-2 0,0 0 1 0,-1 0 0 16,1 0-4-16,0 0 0 0,-2 0-3 16,2 0 2-16,0 2 1 0,2-2 0 0,-2 0 0 15,0-2-4-15,0 2 4 0,0 0-5 16,0-2 4-16,0 4 2 0,0-2-5 0,0 0 3 0,0 0-3 16,-2 0-1-16,2 2 2 0,-1-2-2 15,1 1 3-15,0-1-3 0,0-3 2 0,0 3 0 16,0 0-2-16,-1 2 4 0,1-2-4 0,0 0 2 15,0 0-3-15,0 0 1 0,0 1 1 16,0-1-2-16,0 0 2 0,-1 0-2 0,0 0 1 16,0 0-6-16,1 0 0 0,-2 0 0 0,2 0-11 15,-1 0 4-15,1 0-7 0,0 0-2 0,0 2 2 16,0-2-3-16,-2 0-4 0,2-2-12 0,0 2-10 16,0-1-19-16,0 1-20 0,0 0-17 15,-1 1-36-15,1-1-53 0,-2 3-109 0,0-1-344 16,-3 2-940-16</inkml:trace>
  <inkml:trace contextRef="#ctx0" brushRef="#br0" timeOffset="492904.0842">7720 16549 558 0,'0'-5'435'16,"-1"-3"-46"-16,1-3-93 0,2 3-15 0,2 0-20 15,-1-1-35-15,-2 2-31 0,0 4-47 16,0 1-43-16,2 2-39 0,-3 2-30 0,0-1-8 15,1 1 0-15,0 4 12 0,0 3 5 0,0 3 10 16,0 4-3-16,0 0-5 0,-2 5-1 16,1 1-9-16,-1 3-1 0,1 2-6 0,-1 3-7 15,-1-1-1-15,-3 0-6 0,2-1 4 0,-3 3-4 16,3-3-2-16,-2 2-2 0,0 0-8 16,-3-2 4-16,5-1-5 0,-3-3 1 0,3-5-1 0,2 0-5 15,-1-2 3-15,0-3-2 0,2-3 2 16,2-4 3-16,-1 1-3 0,1-2-2 0,-1-3-10 15,5 0-8-15,-3-2-22 0,5-1-26 0,0-1-53 16,2-4-107-16,1-2-266 0,3-4-1138 16</inkml:trace>
  <inkml:trace contextRef="#ctx0" brushRef="#br0" timeOffset="493126.1496">8090 16655 2245 0,'-3'-7'235'0,"2"1"-15"0,-2-3-27 0,3 0-29 0,0 5-31 16,0 1-30-16,0 0-23 0,-1 3-27 15,1 0-17-15,0 1-20 0,0-1-13 0,-1-1 1 16,1 2-5-16,-1 4 4 0,1 0-2 0,-1 5-5 16,1-2 2-16,0 0-6 0,1 0-13 0,2-1-34 15,1 0-57-15,3 0-103 0,0-1-238 16,3-2-670-16,1-1-371 0</inkml:trace>
  <inkml:trace contextRef="#ctx0" brushRef="#br0" timeOffset="493614.562">8305 16609 1380 0,'-9'-1'618'0,"0"0"-332"16,1 0-67-16,6 1-19 0,1-1-47 0,2 1-53 15,-1 1-42-15,1 1-21 0,4 3-1 0,-1 1 9 16,7-1 10-16,6 6-1 0,-2-1-8 0,9 1-5 16,-1 1-10-16,0 1-8 0,4-1 0 0,-5 1-9 15,2 3 1-15,1 0-6 0,-2 4-7 0,-3-1 1 16,0 1-1-16,-1 1 2 0,-6-1 0 16,1 9-2-16,-2-5-2 0,-3 1 1 0,-2-7 3 15,-1-2-1-15,-6-1 4 0,-1-2-3 16,-7-1-3-16,5-1 3 0,-4-2 0 0,-1-2 2 15,-2-1 4-15,2-3 1 0,-3 1-4 0,-1-4-1 16,1-1-2-16,0-2-6 0,-2-1 2 0,-2-1-4 16,2 0-7-16,-4-5 0 0,3 1-2 15,1-4 5-15,-1 0 4 0,8-3 0 0,-1-1-4 16,6-2 0-16,2-5 1 0,2 0 1 0,4-5 6 16,4 2-1-16,1 2-3 0,3-3 4 0,-2 0-2 15,-1 0 5-15,3 2 2 0,-4 2-1 16,1 2 1-16,-2 1-3 0,-2 2 2 0,-4-1 2 15,3 2 5-15,-5 6 3 0,-2 1-3 0,0 2-1 16,-3 0-3-16,-4-1 0 0,0 2 3 16,1 2-4-16,-4 0-1 0,-1 4-5 0,-3 0-1 0,1 0 0 15,-4 2-1-15,2 2 6 0,-2 1-5 16,2 1 2-16,-1 0-3 0,3 0-1 0,2-1 4 16,2 1-5-16,0 1-7 0,6 0-18 0,-4 0-41 15,7 3-59-15,0-5-111 0,3 5-306 0,5-1-1121 16</inkml:trace>
  <inkml:trace contextRef="#ctx0" brushRef="#br0" timeOffset="494084.8589">9147 16574 1718 0,'-6'-5'492'0,"3"-1"-217"0,-3-3-78 15,2 2-27-15,0 1-32 0,0-1-26 0,0 2-31 16,-2 0-22-16,-2 3-20 0,-2-1-14 0,0 1-4 16,-1 0-3-16,-3 4-4 0,-3 0-1 0,0 1-3 15,-6 2-4-15,2 4 1 0,-1 0 5 16,0 3-6-16,4 4-3 0,-1 1-6 0,5-2-4 0,4 0 3 16,1 1 5-16,2 0 0 0,5-2 0 15,2-1 0-15,1-4-7 0,6-2 8 0,2-1 0 16,4-5 0-16,5-1 6 0,4-6-6 15,4-2-3-15,2-4 4 0,-1-2 0 0,-3-1 4 16,0-1 2-16,-3-1-4 0,-6 0 0 0,3 0 0 16,-6-2 4-16,0 2 0 0,-3 1 0 0,0 3 1 15,-1 2 2-15,-4 1 3 0,0 2 7 0,-2 0 5 16,-1 4 1-16,-1 2-2 0,0 0-8 16,0 1-6-16,1 1-5 0,-1 1-5 0,0 2 0 15,2 2-3-15,3 4-4 0,-2 2 2 16,3 3 3-16,-3-1 0 0,-1 5 9 0,4 1-5 15,-4 2-2-15,-1 1 0 0,0 1-2 0,-1 1 3 16,0 0 4-16,-2 2-5 0,0-3-5 0,-5 2 4 16,3-2-2-16,-4-1 4 0,0-1 4 0,0 0-6 15,2 1-6-15,-1-2-18 0,3-2-34 0,-2-4-54 16,4-2-106-16,2-4-307 0,1-5-1198 16</inkml:trace>
  <inkml:trace contextRef="#ctx0" brushRef="#br0" timeOffset="494772.0198">10139 16004 1 0,'-2'-2'0'0,"1"0"239"16,1-3 188-16,-1 3-71 0,0-2-88 0,1 2-46 15,1-1-27-15,-1 0-13 0,1 1-10 0,-1-1-14 16,1 1-12-16,2-2-9 0,-1 1-13 16,0 1-7-16,-1-2-11 0,0 4-15 0,0-4-17 15,2 3-10-15,0 0-12 0,-1 1-6 0,0 0 0 16,-1 0-10-16,4 1-2 0,-2-1-4 0,1 2-4 15,1 2 6-15,1 0 1 0,0 0-2 0,4 2-2 16,-1-1 2-16,2 3-2 0,-1-1 3 16,-1 1 2-16,3 1-13 0,-2 0 2 0,0 2-8 15,1 0-1-15,-1 1 5 0,0 0-4 0,0 2-2 16,-1-1-4-16,-1 3 0 0,2-2-2 0,-6 1 3 16,2 1 5-16,-4 0-10 0,-1-1 5 15,-3 0-3-15,-5 2 2 0,-3 1 4 16,-4 0-3-16,-6 2 0 0,-8-1-13 0,-2 2-15 0,-4 1-50 15,-4 2-78-15,-6 2-352 0,-13 1-1299 0</inkml:trace>
  <inkml:trace contextRef="#ctx0" brushRef="#br0" timeOffset="501392.5441">11159 15177 1 0,'0'-2'0'0,"0"-3"0"0,0 1 0 16,-1-1 17-16,-1 2 303 0,1-1-11 16,1-2-25-16,0 1-33 0,1-1-27 0,1 2-31 15,-1-2-24-15,1 0-15 0,-1 0-12 0,-1 2-5 16,3-2-7-16,-2 1-12 0,0 0-4 16,1 0-9-16,-1 1-6 0,0 0-10 0,-1-2-11 15,1 4-14-15,-1 1-13 0,0 1-9 0,0 0-15 16,0 1-7-16,0-1-10 0,0 0-6 0,0 1 1 15,0 0-5-15,-1 2 2 0,1-3-1 0,0 0-1 16,0 2 1-16,1 1 1 0,-1 2 4 16,1 2-3-16,-1 1 7 0,0 1 0 15,2 1 1-15,-2 3 7 0,-2 0-3 0,2 3 1 0,0 1-1 16,0 2-1-16,0 0-1 0,0 4-1 16,0 2 2-16,2 2-4 0,-2 1 5 0,0 0-4 15,-2 2-2-15,2-3 6 0,-1 2-6 0,0-2 2 16,-1 1 0-16,-2-2-4 0,1 0-1 0,3-2-2 15,0-3 1-15,0 2 0 0,0-4 1 0,3-3-1 16,-2 2-7-16,2-4 4 0,-2-1-2 16,1-1 3-16,-1-3 1 0,1-2-4 0,0-1 2 0,0-3-2 15,-1-1 5-15,0-2-1 0,0 1 0 16,-1-1 2-16,2 0-1 0,-2-1 8 0,0 1-3 16,0 0 4-16,0 0 1 0,0 0-9 0,0 0 2 15,-2 0-7-15,1 0-7 0,1-2-11 16,-2 1-16-16,-2 0-21 0,2-1-38 15,-1-3-43-15,0 1-87 0,-2 1-162 0,3-1-593 16,-2 0-623-16</inkml:trace>
  <inkml:trace contextRef="#ctx0" brushRef="#br0" timeOffset="501913.7241">11093 15169 1242 0,'-4'-11'268'0,"-1"-5"22"15,2-4-51-15,2 6-28 0,0 2-19 0,1 3-43 16,-1 3-38-16,0 0-23 0,-2 4-31 16,2 2-17-16,-2 0-23 0,1 3-15 0,-3 5-5 15,-3 2 4-15,-3 5 3 0,-3 5 1 0,2 0 4 16,-6 2-5-16,5 3 3 0,-5 1 2 0,2 2-4 15,-1 1 4-15,-2 0-3 0,3-1 0 16,0-2-1-16,1-4 1 0,2-2-3 0,0-4-1 16,0-2 4-16,5-1-6 0,2-5 0 0,3 1 3 15,2-3-8-15,-1-3 9 0,4 1 1 0,0-3 8 16,2 0 15-16,3 1 5 0,3-1 5 0,3-1-1 16,3 0-3-16,4-1-11 0,3-2-4 0,5 0-2 15,3 1-12-15,0-1 6 0,1 1-6 16,2-1 0-16,-1 1 1 0,-4 0-1 0,1-1 0 15,-2 3-2-15,-2 0 2 0,-1 3-3 0,-3-3 1 16,-3 0 2-16,-4 1-6 0,-5-1 9 0,-1 0-2 16,-3 1 1-16,-5-2 7 0,1 1-2 15,-2 0 4-15,0 1 4 0,-2 0 1 0,2-1 3 16,-1 0 1-16,1 0 3 0,0 0-3 0,0 0 5 16,0 0-3-16,0-1-9 0,0-1 2 0,0-2-12 15,0 2-5-15,0-1 1 0,0 2-6 16,0-1 2-16,0 0 0 0,0 0 0 0,0 2-4 15,0 0-5-15,0 0-18 0,0 0-22 0,0 0-21 16,3 2-45-16,1 0-55 0,0 1-110 0,3 2-280 16,2 1-996-16</inkml:trace>
  <inkml:trace contextRef="#ctx0" brushRef="#br0" timeOffset="502359.5906">11773 15382 1694 0,'-5'-4'339'0,"1"-1"-45"0,0-2-48 15,0 3-31-15,3 0-50 0,-1 2-41 16,0 0-31-16,1 0-22 0,1 1-8 0,0 2-18 16,0-1-9-16,0 2-11 0,0 0-9 15,1-2-3-15,-1 0-1 0,0 1 2 0,0-1-6 16,2 0 1-16,-2 1 0 0,1 0 0 0,1-1 8 15,1 3 0-15,-2-2 3 0,2 2 0 0,0 1-1 16,2-2 0-16,0-1 0 0,3 1 3 0,2-1-4 16,0 0 3-16,6 0-4 0,0-1-3 0,3-1 5 15,1 1-7-15,2-2 2 0,2-1-2 16,2 0-4-16,4-3 0 0,0 1-3 0,2-1 1 16,0-1-1-16,-3 3 1 0,0-1-2 0,-2 1-3 15,-4 1 6-15,4-1-2 0,-3-1 5 0,-3 0 3 16,-5 2-8-16,-1 0 3 0,-5-1-6 15,-2 3 2-15,-3-2 0 0,-2 2 0 0,0 1 2 16,-3 0-5-16,0-1 7 0,0 2-4 16,-2-1 2-16,2 0 3 0,-1 4-7 0,0-4 4 0,-1 1-2 15,1-1 0-15,1-3 4 0,-2 3-3 16,1 0 0-16,-2 0-6 0,-2 2 1 0,0-1-7 16,-1 3-8-16,-5 3-23 0,1 3-48 0,0 2-105 15,-4 5-674-15,-2-2-957 0</inkml:trace>
  <inkml:trace contextRef="#ctx0" brushRef="#br0" timeOffset="505277.2951">12707 15095 1 0,'-7'-1'0'0,"0"-3"0"0,-1 0 265 0,1-1 174 16,3-2-78-16,-2 2-98 0,5-1-66 16,-3 1-25-16,3-1-15 0,-2 0-19 0,2 1-21 15,1 0-21-15,0-2-15 0,1 3-5 0,0-1-4 16,2 0-4-16,0-2-6 0,0 0-5 15,5 1-7-15,-1-1 2 0,3-2 1 0,5-1-3 16,0 1-4-16,1-1-6 0,4 0-8 0,0 2-4 16,0 2-6-16,-2 0-7 0,-3 2-3 0,-2 3-5 15,-2 2-2-15,3 2-3 0,-4 1 4 16,1 4-5-16,-2 1-2 0,1 3 0 0,0 2-1 16,-6 4 7-16,1 2 4 0,-4 3 4 0,-5 2 0 15,-1 3-2-15,-4-1-2 0,-2 0 2 16,1-2 1-16,-5-2-3 0,1-1 1 0,1-4-3 15,3-3-3-15,0 0 3 0,0-4-2 0,1-2 3 16,4-2-3-16,0-4 1 0,3 1-3 16,0-3 0-16,0-1 2 0,4 0-5 0,0 0 0 15,-1-1-4-15,2-1 1 0,4 1 3 0,1 0 1 16,5 1 2-16,1-1 0 0,2 0-4 0,4 1 1 16,-1 0-1-16,-2 2 2 0,2 2-1 15,-2 0 3-15,-1 2-3 0,-1 2-2 0,-1-1 4 16,-3 6-4-16,-1-3 4 0,-4 5 1 0,1-1-4 15,-6 0 4-15,1-1-2 0,-2 2 3 16,-2 0 1-16,1-1 0 0,-5 1 1 0,0-1-3 16,0-2 4-16,-4-1-2 0,0 0 2 0,0-3 3 15,-2 0-3-15,2-1 3 0,-4-2-1 0,3 0 0 16,-1 1 0-16,-1-3 0 0,2-1 1 0,-4-2-4 16,2 2 4-16,0-4-6 0,-2 1 0 0,1 0 2 15,-1 0-6-15,-1-1 2 0,-2-1-3 16,4-1-1-16,-4 2-1 0,4 1-2 0,1-1-7 15,3 1-14-15,0-2-17 0,3 1-38 0,0 0-61 16,6-1-161-16,3-1-502 0,6-1-808 0</inkml:trace>
  <inkml:trace contextRef="#ctx0" brushRef="#br0" timeOffset="505529.0605">13358 15156 2225 0,'-10'-4'245'0,"0"0"-23"0,0-1-13 15,1 1-39-15,6 2-45 0,-1 1-41 0,1-1-32 16,2 2-14-16,1 0-15 0,0 0-6 0,0 0-8 16,0-1-8-16,0 1-2 0,0 0-3 0,1 1 3 15,0 1-3-15,2-1 5 0,0 3-1 0,-1-1-3 16,6 1-7-16,-5 0-24 0,6 1-43 15,-3 0-73-15,0-1-136 0,4 0-344 0,-1 1-1005 16</inkml:trace>
  <inkml:trace contextRef="#ctx0" brushRef="#br0" timeOffset="505775.9218">13663 14945 1902 0,'-5'-4'344'0,"0"0"-48"15,2-2-49-15,-2 3-49 0,3 1-48 16,1 2-48-16,0 0-34 0,1 1-23 0,-2 1-19 16,1 2-4-16,1 3-5 0,-2 1 2 15,0 5 1-15,1 1 0 0,0 2-1 0,1 1-2 16,-1 1 0-16,1 2-6 0,-2 2-2 0,2 1 2 16,-2 1-7-16,0-1 4 0,1 0-1 0,0 0-3 15,1 1 3-15,0-4-4 0,0 1-1 0,-1-2-8 16,1-4-8-16,0 2-17 0,2-4-27 0,1 0-46 15,2-3-76-15,-1-2-121 0,2-3-325 16,-2-5-1021-16</inkml:trace>
  <inkml:trace contextRef="#ctx0" brushRef="#br0" timeOffset="506076.6855">13749 14911 1943 0,'0'-7'331'0,"5"-4"-87"0,3-4-71 0,3 3-40 16,3 0-19-16,5 1-25 0,3 0-23 0,6 3-13 15,-2 2-8-15,5 1-7 0,1 5-5 16,-3 2-11-16,1 4-1 0,-3 4-6 0,0 2-4 16,-5 3 1-16,-1 3-1 0,-3 3 2 0,-4 3-3 15,1 1 4-15,-5 3-5 0,-5 2 0 0,0 2 5 16,-5 1-9-16,-4 3 8 0,-1-4-3 0,-2 0-2 15,-4 1 6-15,0-3-6 0,-2 0 2 16,-1-2-5-16,0 1 1 0,2-4-4 0,0-1-1 16,-3-6 0-16,6 1-13 0,0-2-5 0,0-2-25 15,3-3-44-15,-2 0-65 0,3-4-139 16,1-2-381-16,3-2-980 0</inkml:trace>
  <inkml:trace contextRef="#ctx0" brushRef="#br0" timeOffset="506335.1322">14058 15243 1604 0,'10'-6'368'0,"3"-3"-83"0,13-3-44 0,1 0-26 16,8-2-37-16,0 4-55 0,3-2-36 0,3 3-22 15,-3-1-18-15,-4 2 0 0,-3 0-10 0,0-2-6 16,-2 3-3-16,-2 3-8 0,-3 0-4 0,-5 2-8 15,-3 0-2-15,-6 2-2 0,-5 0-2 16,-2 1 5-16,-3 0-9 0,-2 1 10 0,1 2-2 16,-6 0 2-16,2 1 1 0,-4 3-8 0,-4-1-5 15,-1 0-20-15,1 2-34 0,0-2-73 0,-2 0-144 16,4 3-544-16,1-3-849 0</inkml:trace>
  <inkml:trace contextRef="#ctx0" brushRef="#br0" timeOffset="507391.885">10917 16206 1 0,'0'0'0'0,"2"0"0"0,-2 0 0 16,0 0 177-16,4 0 20 0,0 1-1 0,0 1-27 15,4-1-20-15,0 0-10 0,6 0-12 0,-2-2-3 16,3 1-7-16,1-1-5 0,3-2-7 0,-2 1-8 16,4-1-8-16,-1 2-3 0,0-1-6 15,-2-2-6-15,2 0-3 0,-4 3-9 0,2-2-7 16,-1 2-4-16,-1-1-16 0,1 2-4 0,0-1-5 15,-2 1-5-15,2 0 3 0,-5-2-1 0,3 2 2 16,0 0-2-16,2-1 9 0,0 0 10 16,3 0 4-16,5-1 6 0,1 1-14 0,4-2-9 15,1 3-6-15,5 0-4 0,-1-2 6 0,2 1 1 16,2 1-3-16,-1-2-1 0,2 0 0 0,3 0-3 16,0 0 2-16,0-1 5 0,-2 2-9 15,1 0 3-15,2 0-5 0,0 0-6 0,-1-1 2 16,2 1 2-16,-2-2 1 0,2 0-1 0,4 0-2 15,3 1 0-15,-2-2 0 0,4 1 6 16,4 0-4-16,0-2 0 0,2 0-2 0,4 2-6 16,-2-2 10-16,2 2-2 0,0-1 3 0,1 1 5 15,-5 1-5-15,0-2 2 0,-5 1 0 0,2-1 1 16,-2 1-1-16,-2-2 1 0,2 0-6 0,-3 2-5 16,2-1 4-16,1-1-1 0,-2 0 3 15,-1-2-3-15,0 2-2 0,-3 0-2 0,1 0-3 0,-6 1 8 16,4-1-6-16,-6 0 0 0,-2 1-4 15,0-2-6-15,-6 2 6 0,1-3-3 0,-3 5 6 16,-1-1 4-16,-3 0-10 0,-4 2 2 16,-4-2-3-16,-2 2 1 0,-6 0 5 0,-1 1 1 15,-5 0-3-15,-3 0-4 0,-2 0 2 0,1-1-1 16,2 1 4-16,-3 0 4 0,-1 0-6 0,0 0 1 16,0 0-1-16,0 0-4 0,-1 0 5 0,-1 0 0 15,-1 0-6-15,2 0-6 0,-1 1-6 16,-5 0-12-16,0 0-8 0,-5 3-18 0,-1 1-39 15,-3 1-68-15,-5 4-120 0,-3 0-295 16,-4 2-1047-16</inkml:trace>
  <inkml:trace contextRef="#ctx0" brushRef="#br0" timeOffset="507738.8459">12089 16559 1740 0,'1'-10'255'0,"0"2"-23"0,2-3-50 15,1 5-16-15,-2 4-23 0,2-1-32 0,-2 3-37 16,1 1-26-16,-2 2-3 0,2 4-1 15,-1 3 8-15,1 4 0 0,1 4-10 0,0 3 3 16,-1 3-6-16,-3 2-2 0,0 1 1 0,-3 2-11 16,-1 0-3-16,0-1-7 0,1-1-4 15,-2 3 0-15,0 0-4 0,1 1-3 0,1-3-4 16,-2 0 2-16,1-4-3 0,2-4 3 16,-1 0-1-16,2-4-8 0,-1-1-3 0,2 0-24 0,0-3-34 15,0 3-65-15,0-4-130 0,2 2-319 0,2-6-1085 16</inkml:trace>
  <inkml:trace contextRef="#ctx0" brushRef="#br0" timeOffset="507965.4584">12558 16661 1716 0,'-1'-9'610'0,"0"-2"-366"0,0-5-51 0,-1 8-24 15,1 0-29-15,1 3-25 0,-1 0-28 0,-2 1-30 16,2 3-21-16,0 1-12 0,0 0-7 0,1 1-8 16,-3 1-3-16,1 0-6 0,-1-1-4 0,1 5 2 15,-3-1-7-15,1-1-10 0,1 3-36 16,1 0-70-16,1-1-140 0,1 2-384 0,1-3-1020 16</inkml:trace>
  <inkml:trace contextRef="#ctx0" brushRef="#br0" timeOffset="508478.8359">12824 16544 2102 0,'-6'-1'227'16,"-3"-1"-8"-16,-1 2-49 0,1 3-28 0,7 0-16 15,-4 2-31-15,3 2-27 0,2 2-10 16,-2 0-9-16,3 4-5 0,1-2-8 0,2 2-5 15,2 2-9-15,2-2-1 0,2 2 1 0,1 4-7 16,0-2 3-16,5 1-8 0,0 0-1 0,-2 3 0 16,4-3-3-16,-4 4 2 0,-2-2-5 0,2 0 1 15,-3 6-3-15,-1-1 0 0,-3 0 4 0,3-1-7 16,-5-4 4-16,-2 2-2 0,-6 0-4 16,-2-1 6-16,-3-1-4 0,-2-6 3 0,-3 0-2 15,-2-3-3-15,0 3-1 0,-3-3 1 0,2-1 2 16,-2-3-4-16,4-4 6 0,3-4-5 0,-3-5 0 15,3-4 9-15,0-2-8 16,2-4 2-16,1 3-2 0,6-7-3 0,-1-1 1 16,6-3-1-16,2-2 5 0,5-2-2 0,1-6 3 0,3-1 0 15,4-3-3-15,3 0 7 0,2 3-4 16,-3 0 5-16,4 1 2 0,0 0-4 0,1 3 1 16,-6-3 0-16,2 5 4 0,-4 2-2 0,-1 1 7 15,-1 1 0-15,-6 3-4 0,-1 1 4 0,-3 1-6 16,-3 4 2-16,-1 2 3 0,-3 0-6 15,-2 4 3-15,-2 2-6 0,-2 1-2 0,-2 4 3 16,-3 3-1-16,-1 0 0 0,-6 4-4 0,-1 2 2 16,-3 4-5-16,-4 2 5 0,2 2 2 0,0-1-5 15,-2 0 3-15,4 1-5 0,1-1-6 16,7 3-6-16,2-3-18 0,5 4-35 0,1 1-61 0,5 0-94 16,4-2-200-16,4 3-637 0,8-3-519 15</inkml:trace>
  <inkml:trace contextRef="#ctx0" brushRef="#br0" timeOffset="509131.1239">13415 16557 1711 0,'-5'-1'351'0,"3"-3"-68"0,-5 1-52 0,4 1-47 15,-3 0-40-15,2 2-43 0,-2-1-37 16,0 2-19-16,-1-1-11 0,2 2-5 0,-2 2-4 15,-2 1-1-15,-1 1-4 0,0 1-9 0,-1 0 3 16,0 3-9-16,-4-1 1 0,2 3 2 0,2 1-8 16,-4 1 4-16,0-1-4 0,-3 2 2 0,5 2 3 15,-1-5-4-15,4-1 3 0,3-1-4 16,1-3 5-16,4-1-6 0,0-2 1 0,2-2 2 16,2 2-9-16,2-3 8 0,0 1-3 0,-1 1 4 15,4-1 3-15,-1-1-1 0,2 2 0 0,0-2-4 16,1-1 2-16,0 1-2 0,-2-2 3 0,0 0 3 15,1 1-7-15,2-4 7 0,-1 1-3 16,-2-2 0-16,0-1 5 0,3 0-3 16,-1-2 0-16,0 0 0 0,0-2 4 0,0 0-4 15,-2-1 1-15,1-2 0 0,0 2-8 0,2 1 9 0,-2-1-4 16,-4 0-1-16,4 2 12 0,0-1-7 16,-4 1 2-16,3 3-3 0,-5-3-2 0,2 5 0 15,-1-1 2-15,-2 2 7 0,-1 0-7 0,0 1 5 16,-1 1-3-16,1-2-2 0,-2-1 9 0,1 3-10 15,-1-1 4-15,1 1-1 0,-1 0-7 16,2 0 4-16,-2 0-4 0,0-1 3 0,1 0-3 16,-1 1 6-16,0 1-4 0,2-2-4 0,-1 1 9 15,1 0-8-15,0-1 4 0,-1 2 0 0,1-1-9 16,0 1 7-16,-1-3-4 0,1 2 5 0,0 1-5 16,0 0 5-16,1 0-1 0,-1 0-4 15,0-1 9-15,0 2-9 0,0-2 4 0,1 2 1 16,-1 0-6-16,0 2 6 0,0-3-6 0,0 3 4 15,1-1 0-15,1 3 2 0,1 0 0 0,0 4-2 16,-2 1 7-16,0 4-6 0,1 0 5 16,1 4 2-16,-1 4-4 0,0 0 6 0,-2 3-4 15,0 1 1-15,0 2 2 0,-1 2-5 0,-3 5 4 16,-1 1-7-16,0 2 3 0,-1 2-5 16,-3-5 3-16,-2 0 6 0,1 0-14 0,-4 3 9 15,0-3-10-15,2-4-10 0,2-7-10 0,4-3-37 16,0-4-78-16,-3 1-199 0,7-2-826 0,-1-5-563 15</inkml:trace>
  <inkml:trace contextRef="#ctx0" brushRef="#br0" timeOffset="510016.4623">14185 14776 1 0,'-12'-7'0'0,"0"-4"380"0,-7-1 24 16,6-1-37-16,1 4-64 0,2-2-53 15,-1 2-40-15,2-3-36 0,2 2-22 0,2-3-22 16,1 2-19-16,4-2-16 0,1 2-13 16,4-2-13-16,0 1-13 0,5-3-8 0,6 0-10 15,-2-3 0-15,5 0-1 0,2-1-4 0,4 0 2 16,0 3-3-16,4-1 0 0,1 1-1 0,0 1-1 15,1 1-2-15,-1 3-2 0,-3 0 0 0,-1 4-5 16,1 3-1-16,-5 1-1 0,-1 3-8 16,0 4 0-16,-2 2-4 0,-4 1-2 0,2 6 2 15,-5 2 0-15,2 2 0 0,-4 5-1 0,-2 4 3 16,1 5-1-16,0 0 3 0,-3 4 4 0,-3 4-4 16,-1 1 4-16,3 2-2 0,-4 5-2 0,0 7 2 15,0 1-6-15,0 1 2 0,-1 4-2 16,0-1 3-16,1 2-4 0,0-3 0 0,1 4 2 15,1-3-8-15,-3-1 8 0,0-4 0 0,0-4 2 16,0-1 9-16,-5 1-6 0,5-3 2 16,-2 0-2-16,2-1-3 0,-1-3 4 0,-1 0 1 15,1-1 4-15,-3-1-6 0,2 1 2 0,1-2-5 16,-4 4-2-16,-1-1 5 0,-3 5-4 16,0 0 2-16,0 3-3 0,-2-4-4 0,2-2 1 0,-1-1-4 15,0 3 6-15,2-2-2 0,-2 3 1 16,0 0-2-16,-4 0-5 0,3-2 4 0,-1-2 0 15,0-2 2-15,3-7-1 0,-1 7-4 0,1-4 0 16,-1-3 0-16,0-1 4 0,0-2 4 16,1 2-2-16,-2-3-1 0,1-6-2 0,0-6-1 15,0-1 3-15,1-1 0 0,-1-3 0 0,3 1-3 16,-2-3 0-16,0-2 1 0,-1-3 1 0,-5 3 6 16,3-1-6-16,-7 1 1 0,2 1-4 0,-6-3-4 15,0 0 2-15,-5 1 6 0,0-2-2 16,-6 4-5-16,-1-1-1 0,-5-1-18 0,-6 0-25 15,3 1-64-15,-8 2-218 0,0-2-972 0,-9-3-497 16</inkml:trace>
  <inkml:trace contextRef="#ctx0" brushRef="#br0" timeOffset="514735.5718">19585 16199 873 0,'-5'-6'321'0,"0"-1"0"0,-2-1-48 0,1 0-16 16,2 2-29-16,-1 0-47 0,1 0-39 16,0 1-23-16,2 1-22 0,-2-1-13 0,3 3-9 15,0 0-15-15,1 1-8 0,1 1-11 0,-1 0-10 16,1 0-11-16,3 0-5 0,0 0-3 0,0 0 2 16,5-1 7-16,4 1-1 0,2 0 3 15,2 0 1-15,1-1-6 0,4 0 5 0,-1-2 0 16,3 0-5-16,-2-1 2 0,3 2-6 0,0-1-5 15,2-2 0-15,-2-1 3 0,3-1-6 0,2 3 1 16,-2-1-2-16,-2 1-10 0,-1 1 6 16,-5-2-1-16,0 4 1 0,-5-2 2 0,-4 3 0 15,0 0-3-15,-2-2 0 0,-3 2 2 0,-1 0-4 16,-1 2 3-16,0-1-10 0,-2 3-13 0,1 2-24 16,1 1-36-16,-3 2-42 0,-5-1-64 0,0 3-102 15,-3 1-254-15,-6 0-619 16</inkml:trace>
  <inkml:trace contextRef="#ctx0" brushRef="#br0" timeOffset="514959.4554">19478 16515 1294 0,'0'3'137'0,"2"-2"53"15,0 2 48-15,-1-3 33 0,1 0-23 0,0 2-52 16,3-1-38-16,2 2-26 0,2-1-24 0,8 1-16 15,1-3-24-15,3 0-20 0,3 0-8 0,3-4-11 16,0 3-7-16,2-3-8 0,1 2-4 16,2 0-6-16,-1-1 3 0,3 0 0 0,1 1-9 15,0-2-3-15,0 1-19 0,-2 0-42 0,5-1-58 16,-1-2-146-16,0 0-316 16,7-2-812-16</inkml:trace>
  <inkml:trace contextRef="#ctx0" brushRef="#br0" timeOffset="515563.9459">22036 15357 1645 0,'0'-33'221'0,"1"-11"-100"0,0-10 29 15,1 5 23-15,4 8 6 0,-4 0-8 16,-2 3-35-16,-2 1-35 0,-5 3-15 0,-1 2-14 0,-2 4-5 16,-3 0-10-16,0 6-8 0,-1 1-1 15,-3 3-14-15,0 4-9 0,-2 4-10 0,-2 4-11 16,-2 4-4-16,-6 5 2 0,-2 3 2 16,-2 6-1-16,-3 5 1 0,7 1-3 0,-3 5 0 0,3 4-2 15,2 2 1-15,-2 5 1 0,2 5-1 16,5 3 2-16,2 3-2 0,7 3 3 0,2 4 5 15,1 4 1-15,4 3 3 0,5 1-1 0,2 2-5 16,3-1 6-16,2 4 2 0,2 5 0 16,-5 4 3-16,3 2-8 0,-4 1-4 0,-1 2 1 15,0 2 3-15,-1-4 0 0,0-4 0 0,-2-5-3 16,1-7-3-16,-3-4 5 0,-1 4-1 0,-4-4 5 16,-1-1-2-16,3 2 0 0,-3-4 1 15,-3 0 0-15,0-1 3 0,-6-3-8 0,-1 1 4 16,1 0-6-16,-3-5-2 0,0-2 2 0,-1-5-1 15,5-2 3-15,-1-2-4 0,5 0 0 0,4-5-2 16,5-7-2-16,3-4 6 0,4-2 1 0,2-3 1 16,2 0 0-16,3-5 1 0,6-2 8 0,2-3-1 15,10-4 5-15,4-4-2 16,4-4-10-16,6 0 4 0,5-4-8 0,-2 2 1 16,4 1 1-16,-1-1 1 0,-4 2-1 0,-2 0-5 0,-7-1 3 15,3 4-6-15,-5-1 6 16,-3 1 2-16,-6 0-5 0,-3 2 5 0,-4-2-6 0,-4 0 4 15,-2-1 2-15,-3 1-1 0,-1 0 4 0,-1-2-6 16,-1-5-1-16,-2 2-7 0,1-2-6 16,0 1-8-16,-1 0-27 0,-1 0-27 0,3-3-48 15,3-1-79-15,0-4-161 0,2-2-716 0,1-4-610 16</inkml:trace>
  <inkml:trace contextRef="#ctx0" brushRef="#br0" timeOffset="515793.4105">22463 16199 2158 0,'-2'-18'451'0,"-3"-2"-234"0,3-7-25 0,1 8-25 16,1-1-30-16,0 1-31 0,0 4-31 0,0-1-16 16,-1 7-16-16,1 1-6 0,0 5-8 0,0 0-15 15,0 3-3-15,0 0-10 0,-1 1-1 16,0 2-1-16,1 0-3 0,-2 2 0 0,2 2-3 15,2 1-8-15,-1 2-19 0,2 1-39 0,1 1-57 16,2-3-111-16,5 0-320 0,4-4-1153 0</inkml:trace>
  <inkml:trace contextRef="#ctx0" brushRef="#br0" timeOffset="516247.705">23509 15501 2061 0,'-7'-12'208'0,"1"-4"-5"15,-2-5 1-15,0 7-20 0,3 2-31 0,-1 2-39 16,-2 3-34-16,-2 3-24 0,4 3-24 16,-3 1-12-16,-2 5-7 0,-7 4 2 0,-1 2 0 15,-3 4 5-15,0 2 0 0,-3 3-2 0,3 3 3 16,-2 7-2-16,-2 2 3 0,1 7 0 15,-2 1-7-15,2 6-2 0,-3 3-5 0,2 9-2 16,2 0-1-16,1 6 3 16,2 4-2-16,4-2-5 0,5-2 6 0,4-4-5 0,7-11 2 0,4-6 1 15,7-9-6-15,6-2 3 0,0-6-1 16,3-4 3-16,1-4 2 0,1-5 1 0,-1-6 0 16,0-5-2-16,1-4 6 0,-2-3-4 0,2-7 5 15,-3 0 0-15,2-6-8 0,-5 0 3 16,2-1-3-16,-4-4 1 0,-2 3 0 0,-2-2 0 15,-1-1 1-15,-1 2-6 0,-7 1 5 16,-4 1-4-16,-1 6 0 0,-3 0 4 0,-3 3-7 0,-6 0 3 16,-3 3-4-16,-2 3 2 0,-8 3 2 15,-2 1 0-15,-6 2 0 0,-3 1-2 0,1 1 2 0,3 0-5 16,1 5 3-16,1-2 0 0,4 1-11 16,3 2-10-16,6 1-19 0,5 0-21 0,7 1-27 15,6 2-38-15,6-1-45 16,8-4-96-16,10-4-218 0,9-3-604 0,5-4-233 0</inkml:trace>
  <inkml:trace contextRef="#ctx0" brushRef="#br0" timeOffset="516580.6587">23724 15731 1454 0,'13'-9'334'0,"3"-2"-31"0,4-3-54 0,0 3-29 16,-1 4-46-16,2 4-48 0,1 2-38 15,-2 4-22-15,1 3-18 0,-1 5-11 0,-2 6-6 16,-4 2-10-16,-3 6 0 0,-2 6-3 0,-3 2 3 16,-3 1-3-16,-6 1-3 0,-4-1 1 0,-4 1-4 15,-4 1 4-15,-2-1 0 0,-5 1-3 0,-3-5 0 16,3-3-4-16,-2-5 2 0,1-5-2 16,7-2 1-16,0-6-1 0,6 0-4 0,5-6 1 15,-2 0-6-15,6-2 3 0,0-1 5 0,2-1-2 16,0 0 14-16,7-2 0 0,-3-1-2 15,10 0-1-15,5-2-7 0,2-3-4 0,5 3-4 0,2-2 0 16,0 0-2-16,3 0 0 16,0 3 1-16,-5 0-10 0,4 1-8 0,-1 0-27 0,1 0-32 15,-1 3-43-15,-1-1-74 0,0 1-36 0,-6 1-105 16,3-1-648-16,-6 1-516 0</inkml:trace>
  <inkml:trace contextRef="#ctx0" brushRef="#br0" timeOffset="516797.2073">24516 15966 1794 0,'2'-1'302'0,"3"-3"-53"0,-1 1-41 16,3 2-37-16,-4 2-44 0,3 2-26 16,-2 2-27-16,2 3-8 0,-1 4-3 0,4 1-13 15,-3 4-3-15,-2 1-13 0,-3 6-5 16,-1-1-7-16,-4-2-2 0,-3 1-3 0,-4-2-7 15,-1 0 8-15,-1 0-13 0,-2-2 2 0,-4-2-2 16,2 0-26-16,-6-1-22 0,2-2-64 0,0 0-108 16,1-4-278-16,5 2-1184 0</inkml:trace>
  <inkml:trace contextRef="#ctx0" brushRef="#br0" timeOffset="517577.2951">25451 15727 2349 0,'9'-9'245'0,"0"-2"8"0,1-3-51 16,-3 5-20-16,-1 2-28 0,-3 2-37 0,-2 2-29 15,-1 2-21-15,0-1-12 0,0 2-17 0,0 0-10 16,-1 0-8-16,1 2-12 0,-2-1 2 16,2-1-9-16,0 1-1 0,-1 1 2 15,-2 1-3-15,-4 0 6 0,4 2-10 0,-4-2 7 0,3 0-8 16,-2 2 5-16,4 1 4 0,-1-2-10 16,1-1 9-16,0-2-6 0,0 0 3 0,2-1 8 15,0-1-12-15,0 1 2 0,0 0-8 0,0 0-2 16,0-1 0-16,0 0-7 0,-1 0 2 0,1 1-13 15,-1-3 3-15,0 2-1 0,0 0-1 16,-3-2 13-16,2 0-3 0,0 2 9 0,1 0 0 16,1 0 2-16,0 1 3 0,1-2 1 0,-1 1 4 15,1 0-7-15,0-2 10 0,-1 0 0 0,4-1-3 16,-1-1 14-16,-1-1-13 0,-1 2 3 0,3-1 1 16,-2 2-5-16,-1 0 4 0,0-3-1 15,-1 2 1-15,1 2 2 0,0-1 2 0,-1 1-2 16,1 1-4-16,-1-1 7 0,0 2-7 0,0-1 2 15,0 1 2-15,0 1-8 0,0 0 6 16,0-1-1-16,0-1-1 0,0 1 1 0,0 0 3 16,0 0 0-16,0 0 3 0,0 0 7 0,0 0-8 15,2 0 4-15,-2 0-1 0,0 0-10 0,0 1 6 16,0-1-5-16,0 0-1 0,0 0 3 0,0-1-2 16,0 2 3-16,0-1-5 0,-2 0 8 15,2 0-9-15,0 0 1 0,0 0 4 0,0 1-11 16,0-1 10-16,0 0-2 0,0 0-1 0,0-1 5 15,0 1-2-15,0-1 0 0,0 1-2 0,0 1 3 16,0-1-4-16,0 0-1 0,-1 0 4 16,1 0-12-16,-1 1 3 0,0 0-15 0,0 1-25 15,-2-2-33-15,3 2-66 0,0 0-92 0,3 1-224 16,1 3-736-16,4-6-270 0</inkml:trace>
  <inkml:trace contextRef="#ctx0" brushRef="#br0" timeOffset="518120.3315">26134 15379 324 0,'0'-7'547'0,"0"-7"-205"15,0-1-47-15,2 2-12 0,1 1-36 0,-1-1-38 16,1 3-26-16,-3-2-31 0,0 3-25 16,0 1-15-16,0 4-22 0,1 3-28 0,-2 2-25 15,1 1-18-15,-3 5-13 0,-2 3 6 0,-1 6 12 16,-4 5 3-16,0 2 17 0,-1 2 3 0,-1 3-1 16,-2 2 4-16,1 7-6 0,0 1-4 15,-2 4-11-15,5 3-6 0,1-4-12 0,6-5-4 16,5-4 1-16,3-2-2 0,1-4 2 0,5-3-2 15,4-2 0-15,2-4 5 0,5-2 4 0,1-3 1 16,1-2 1-16,-1-5-6 0,3-4 1 16,-3-6 0-16,1-3 5 0,1-7-2 0,-5-3-1 0,2 0-4 15,-1-3-2-15,-1-3-1 16,2-2-4-16,-1 0 5 0,-3 0-3 0,4 1-3 0,-4-2 2 16,-3 0-3-16,-2 3 4 0,-4 2 1 15,-2 3 0-15,-2 5-1 0,-1 1-4 0,-1 2 7 0,0 3-4 16,0 2 7-16,0 3 2 0,-3 3-6 15,1 0-1-15,-2 0-4 0,1 3-4 0,0-3-2 16,-3 6 4-16,1 4 1 0,1 4-4 16,-2 4 7-16,1 3-6 0,-1 2 3 0,2 1 2 15,0 3-7-15,-1-1 4 0,1 1-5 0,-1 2 4 16,-1 0 4-16,1 0-2 0,0 4-1 0,0 1-5 16,2-5-10-16,0-1-10 0,2-3-15 0,2-2-24 15,1 1-35-15,0-5-41 0,3 1-59 16,3-5-98-16,-1-2-403 0,1-4-936 0</inkml:trace>
  <inkml:trace contextRef="#ctx0" brushRef="#br0" timeOffset="518526.8788">26987 15448 1958 0,'-5'-3'278'0,"-1"-2"-113"0,-3 2-48 15,-1 4-7-15,2 6-20 0,-4 3-6 16,-4 4 4-16,1 4-20 0,-1 0-12 0,2 3-11 0,3 4-14 16,5-1-1-16,2 0-8 0,4 0-3 15,1-2-4-15,5-2-6 0,3-2-2 0,0-2-1 16,6-3 2-16,0 0 6 0,2-6 5 0,2-1 1 16,2-3-1-16,1-4 1 0,1-2-4 0,-1-5-2 15,0-5 7-15,-1 1-8 0,1-5 3 16,0-1-2-16,3-2-6 0,3-2 0 0,-1-1-2 15,0 0 3-15,-2-1-4 0,-1 4 4 0,-4 1 0 16,1 2 6-16,-5 3 6 0,-2 3 5 0,-1 3 1 16,-2 2-6-16,-4 1-2 0,-2 4-4 0,-1 0-4 15,-3 1-2-15,-1 3-5 0,0 4-4 0,0 1 0 16,-1 6-2-16,-2 1 4 0,0 5 1 16,-5 3 1-16,0 1-3 0,-1 5-2 0,-4 0-1 15,2 1-1-15,-5 2 4 0,2 2 0 16,-2-1-6-16,3-1-14 0,1 0-18 0,5-6-26 15,3 0-34-15,-1-2-39 0,2-2-55 0,3-1-121 16,3-2-541-16,2-2-766 0</inkml:trace>
  <inkml:trace contextRef="#ctx0" brushRef="#br0" timeOffset="519028.0288">27424 15016 1423 0,'-1'-25'259'0,"1"-9"13"16,1-8-44-16,8 4-50 0,3 6-31 16,2-2-26-16,0 0-8 0,-2 4-20 0,2-1-15 15,-2 5-13-15,4-1-13 0,-2 1-5 0,1 3-12 16,1 2-8-16,1 1-6 0,7 3 1 15,0 0 2-15,6 1-3 0,-4 1 5 0,1 2-3 16,3-1 6-16,2 4 0 0,4 3-6 0,-4 2-3 16,-1 7-11-16,0 5-5 0,-1 2 0 15,0 8-4-15,0 3 0 0,-1 0 2 0,-4 5-1 16,1 2 0-16,-3 3-1 0,-3 5 1 0,0 3-1 16,-2 0 4-16,-5 6 1 0,-2 0 0 0,0 6-1 15,-4 3-3-15,-5 0 7 0,-2 5 0 0,-3 6 9 16,-5 1 8-16,-6 5-7 0,-1 2 0 15,-5 0-4-15,2-3-7 0,0 1 3 0,1 0-2 16,6-2-3-16,2-1-1 0,-1 0 4 0,2-4 1 16,1-3 5-16,0-3 4 0,-2-4-10 0,-1-5 2 15,1-7-5-15,-2-4-2 0,1-2 4 16,0-7-1-16,-1 0 0 0,1-3-2 0,-5-2-1 0,0-2 3 16,0-3 4-16,0-4 6 0,-2-2-7 15,-1-2 1-15,-4-1-4 0,-1-2-8 16,-3-4 10-16,-4 1-8 0,-5-2-7 0,-3-2-15 15,-7 2-26-15,-4-5-38 0,-5 1-66 0,-3-1-130 16,-7-2-532-16,-6-3-896 0</inkml:trace>
  <inkml:trace contextRef="#ctx0" brushRef="#br0" timeOffset="519568.6741">19273 15149 823 0,'2'-8'340'0,"3"-2"-63"0,1-3-44 0,3 7-48 16,0 5-18-16,3 2-19 0,2 3-18 16,1 7-17-16,1 3-22 0,-1 6-16 0,2 6-7 15,-3 6-4-15,0 7-2 0,0 5-4 0,-6 2-16 16,2 1-9-16,-2 2-10 0,-2 0-5 0,-1 3 1 15,0-2-4-15,1 0-2 0,-1-6-2 0,0-2-3 16,-1-5-3-16,-2-1-2 0,-2-4-3 16,0-2-17-16,-1-5-22 0,0-5-34 0,1-4-46 15,-1-5-41-15,-2-6-36 0,0-3-104 0,0-5-325 16,-6-6-515-16</inkml:trace>
  <inkml:trace contextRef="#ctx0" brushRef="#br0" timeOffset="520158.1215">19260 15349 646 0,'3'-17'385'0,"5"-7"-14"0,2-5-76 16,4 4-37-16,5 5-47 0,2 2-44 15,5 6-45-15,-1 2-33 0,4 6-20 16,1 5-21-16,-4 9-15 0,1 4-10 0,2 5-1 16,-3 8-5-16,0 6-1 0,-1 2 1 0,-5 1-5 15,-2 3 0-15,-1 1 1 0,-2-2 0 0,1-1 2 16,-3-2-2-16,1-6-3 0,0-5-2 15,-4-2-1-15,-1-5-2 0,-2-1 1 0,-2-5 0 16,-3-3-5-16,0-5 2 0,-1-1 3 0,0-2 13 16,1-3 1-16,0-5 2 0,2-6-9 0,1-6-14 15,0-2 3-15,1-3-4 0,-1 0 3 0,0-1 2 16,1-4-5-16,0 1 0 0,0 0 0 16,-2-1-2-16,0 1 4 0,0 1 2 0,-4-2 0 0,1 5-1 15,-1 3 1-15,-1 5-2 0,1 5 2 16,0 5 3-16,-1 2-6 0,1 4-12 0,0 1-10 15,1 3-1-15,0 4 4 0,4 6 13 16,0 4 10-16,5 6 0 0,0 1-1 0,0 2-1 16,3 0 1-16,3-2 3 0,-3 1-2 0,2-4 2 15,1 2-3-15,1-5-1 0,0-2 6 16,2-5-1-16,-1-1 2 0,7-6 0 0,-2-3-2 0,-2-3 0 16,5-3 0-16,-2-3 2 0,-1-2-6 15,-2-4 5-15,2-1-3 0,-3-3-3 0,-2-4 6 16,0-1-3-16,-2-1 2 0,-1-3 1 0,-1-2-2 15,-3 3 1-15,-3-2-1 0,-1 6 2 0,-5 3 0 16,0 2 4-16,-2 1 8 0,-3 7 13 16,2 2 12-16,0 2 0 0,1 5-8 0,-2 0-19 15,2 5-14-15,0 2-5 0,2 4 0 16,-1 5 5-16,3 6-1 0,2 2 1 0,4 4-1 0,-3-2-3 16,3 3 4-16,0 1-2 0,-4-3 3 15,2 2 2-15,-3-1-4 0,0 0 3 0,2-1-2 16,-3-2 2-16,-3-5 1 0,2 0-3 0,-5-3-5 15,1-4-20-15,0 0-28 0,-1-1-52 0,-4-4-76 16,3-3-102-16,-2-4-379 0,-1-2-924 0</inkml:trace>
  <inkml:trace contextRef="#ctx0" brushRef="#br0" timeOffset="520335.2556">20017 14991 1591 0,'-1'-3'218'0,"1"-1"-106"0,-1 0-44 0,2 3-46 16,0 2-20-16,2 3 2 0,1 1 3 15,2 4-3-15,1 6 4 0,3 1-2 0,1 2-13 16,6 4-69-16,-5 3-279 0,3 0-965 0</inkml:trace>
  <inkml:trace contextRef="#ctx0" brushRef="#br0" timeOffset="520890.6838">20502 15218 1924 0,'1'1'111'16,"0"-1"-5"-16,4 1 2 0,1 5 29 0,2 1 8 15,3 3-19-15,-1 6-31 0,0 5-26 16,1 3-10-16,0 3-10 0,-1 1-9 0,0 2-7 15,-1-1-6-15,-4 0-5 0,0-1-7 0,3-1-1 16,-5 0-5-16,2-2 0 0,-1-4 0 16,1-2-4-16,-1-2 3 0,-2-5-1 0,3-3-1 15,-2-3 3-15,-2-4 4 0,0-1 13 0,0-3 4 16,0-4 3-16,6-3-7 0,-2-2-12 0,2-4-5 16,4-4-6-16,-2 0 3 0,1-4-2 0,1-2-1 15,-3-1 1-15,-2-2-1 0,-1 0 1 0,3 2-4 16,0-2 4-16,0 3-6 0,-1 3 3 0,3 2 2 15,-1 6-7-15,0 1 7 0,-1 6-4 16,-3 2-2-16,2 3 6 0,-3 0-5 16,3 7 4-16,1 0-1 0,0 5-2 0,2 5 3 0,0 5-2 15,1 4 6-15,-2 3-2 16,-1 1 4-16,1-2-2 0,-1 0 0 0,-4 3 3 16,3-1-3-16,-4-1 3 0,4-2-4 0,-3-3 0 0,2-4 0 15,-1-3-1-15,1-2 3 0,-1-5 0 16,2-2 8-16,1-4 7 0,-2-2 8 0,4-5 7 15,6-3-7-15,4-6-6 0,2-4-6 0,6-3-9 16,2-3-1-16,1-1-4 0,-1-1 3 0,0 0-3 16,-6 0 3-16,1 4 1 0,-7 0-5 15,-2 3 11-15,-4 5-1 0,1 1 6 0,-8 5 7 16,-1 1-6-16,-3 3 2 0,-2 3-7 0,1 1-6 16,-2 2-5-16,2-1-3 0,-1 1-3 0,0 1-2 15,-1 2 5-15,-2 5-3 0,1 0 1 0,1 3-9 16,1 0-30-16,4 2-34 0,0 2-80 15,2 0-160-15,-2 5-810 0,4-6-612 0</inkml:trace>
  <inkml:trace contextRef="#ctx0" brushRef="#br0" timeOffset="521938.0775">18196 18219 98 0,'0'-3'273'0,"0"-2"-36"0,0 0-11 0,2 2 13 16,3-3 16-16,-1 2-1 0,0 1-27 0,-2 1-45 15,-1 1-47-15,0-1-33 0,3 1-18 16,-1-1-12-16,0 1-1 0,0 2-4 0,1 0-1 16,0 0-6-16,-1-2 1 0,2 2-1 0,3-1 1 15,-2 3-1-15,0-2-8 0,2-1-4 16,3 3 0-16,2-3 1 0,1 1 4 0,2 1-3 15,4-1-5-15,-1-1-9 0,3-1-8 0,0 0 7 16,6-2-8-16,2 0 2 0,1 0-6 0,2-5-12 16,4 0 4-16,-1-1-1 0,2-1 4 0,3 3-3 15,1 0-1-15,3 1-7 0,-1-3-4 0,-1 3 2 16,-1 0-1-16,-2-2 3 0,-2 5-2 0,-2-2-4 16,-5 4 5-16,-4-2-7 0,-3 2 5 15,-8 2 2-15,-5-1-6 0,-5 2-2 0,-3-2-3 16,-2 1 4-16,-2-1-4 0,1 1 6 0,-2 4-1 15,0-3-7-15,-2 4 2 0,-1-2-2 16,-2 1 3-16,-2 3-4 0,-2 0-9 0,1 0-18 16,-3 0-28-16,0 1-39 0,-4 1-67 15,3-1-93-15,-5 5-185 0,11-9-570 0,-4 3-374 16</inkml:trace>
  <inkml:trace contextRef="#ctx0" brushRef="#br0" timeOffset="522368.8708">18310 18526 685 0,'-6'1'247'0,"-2"-1"-7"0,-1 0 9 16,2 2-1-16,0-2-19 0,-1 0-46 0,3 2-65 15,3 1-17-15,0-1-20 0,1 2 20 0,1 0-7 16,1 0-13-16,1 1 27 0,0 1-30 0,3 0 9 15,2 1-7-15,1-2-1 0,6 1-22 0,-1-3-18 16,7 1 5-16,4-2-33 0,5-2 23 16,0 0-9-16,7 0-21 0,4-1 17 0,4 0-17 15,1-1 13-15,5 2-3 0,2-1-11 0,2 2 6 16,-1 1-14-16,1-1 12 0,-3 0-19 16,0-1 24-16,-1 2-8 0,-3-1-18 0,-2 0 29 15,-5-1-23-15,-2 0 22 0,-3 1 5 0,-4-2-5 16,-3 1-11-16,-7-1-15 0,-4 0 14 0,-2-1-2 15,-6 2 21-15,-1-1 6 0,-7 0-21 0,2-1-3 16,-4 0-3-16,-1 1 13 0,1-1 8 0,-3-2 1 16,0 3-11-16,-1-1-19 0,-1-1 12 15,-2 2 1-15,0-1-4 0,1 2-1 0,0 0-12 16,1 0 7-16,-2-1-2 0,3 2-1 0,1 0 10 16,1 0-35-16,0 3-12 0,1-2-45 0,-1 3-75 15,1-2-97-15,-1 2-220 0,2-1-660 16,-1-1-144-16</inkml:trace>
  <inkml:trace contextRef="#ctx0" brushRef="#br0" timeOffset="522717.0735">20022 18360 1465 0,'-1'-4'245'15,"0"-3"48"-15,-2-1-30 0,1 0-20 0,2 1-11 16,-3-3-59-16,2 4-41 0,0 2-52 0,-1 2-30 16,2 2-17-16,0 0-1 0,0 1 7 0,0 2-13 15,0 0 5-15,-1 2-8 0,1 1 6 16,0 1 8-16,-1 0-13 0,1 1-1 0,0-1-20 15,-1 0 6-15,1-2 7 0,-1 3-4 0,-2-3 5 16,3-1-15-16,0-1 2 0,0 1-9 0,-1-3 8 16,1 2 13-16,0-2-21 15,0 0 16-15,0 1-27 0,0-2-15 0,0 0-4 0,0 0-42 16,0 0-44-16,0 0-84 0,0-2-136 0,0 2-214 16,1-1-582-16,2-3 100 0</inkml:trace>
  <inkml:trace contextRef="#ctx0" brushRef="#br0" timeOffset="523166.5408">20453 18040 1125 0,'-1'-9'353'0,"1"-2"-21"16,0 1-44-16,0 3-35 0,0 3-47 0,-1 3-61 15,1 2-56-15,-1 4-36 0,-4 4 2 0,3 2 6 0,1 3 12 16,-2 6-1-16,-1-2-13 0,2 1-12 15,1 3-16-15,1-11 18 0,1-1-19 0,1 4 3 16,2 1 2-16,-1 1-44 0,2 2 19 0,2-2-16 16,1 3 4-16,3-2 18 0,0-1-8 15,4-1 2-15,-1-2-19 0,3-5 2 0,2-2 2 16,-1-2 10-16,4-3 14 0,-2-1-12 0,2-2 10 16,-2-4-15-16,2-3-2 0,-6-2 13 15,1-1-16-15,-1-3 13 0,-3-1-2 0,9-16-22 16,-8 3-1-16,-3 4 2 0,-4 4 4 0,-1 3 8 15,-3 4 10-15,3-2-4 0,-2 0-3 0,1 2 7 16,-1 0-6-16,-2 3 2 0,2 5-2 0,0 1-5 16,-2 3 4-16,1-1-2 0,2 1 4 15,-3 5-5-15,2-1 4 0,2 6-8 0,1 2-3 16,-2 3 14-16,4 3-12 0,0 5 12 0,0 3-2 16,-7-12 8-16,2 2 1 0,1 2-10 15,-2 4 9-15,2-2-14 0,-2 4 10 0,-2 0-4 0,5 2-19 16,-4 2 13-16,0-3-18 0,1 2 12 15,1-1 3-15,-2-2-26 0,0 0 5 0,2-3-32 16,0 0-17-16,2-3-47 0,0 0-87 0,4-2-131 16,0-4-313-16,0 0-939 0</inkml:trace>
  <inkml:trace contextRef="#ctx0" brushRef="#br0" timeOffset="523584.7635">21418 18076 887 0,'-6'-6'474'16,"-4"2"-155"-16,-2 0-79 0,3 4-29 15,2 3-26-15,-2 2-39 0,0 3-25 0,1 5-36 16,4 2-21-16,-1-1-15 0,5 1-15 0,4-7 13 16,-2 3-16-16,1-2 1 0,4 4-10 15,2-2-16-15,2 1 10 0,4-2-8 0,2 4 9 0,4-3-10 16,-2-2-10-16,3-1 6 0,2-5-3 0,0-1 15 15,-3-2 1-15,1-2 3 0,-2-3-4 16,1-3-9-16,-1-3 11 0,19-11-19 16,-8-4 7-16,-9 3 0 0,-4 2-11 0,-7 2 18 0,-1-2-3 15,1 0 6-15,-2 2-5 0,-3 1 4 16,-1 4 1-16,3 2 2 0,-5 1 18 0,1 2-1 16,0 3 8-16,-3 5-6 0,0 1-18 0,0 1-3 15,-1 2-11-15,1 0 1 0,3 3 3 16,-1 5-1-16,-1 4-1 0,5 4-6 0,-3-1 5 15,2 3-5-15,0 0 4 0,-2-10 15 0,-1 6-9 16,2-2 2-16,-1 5-9 0,-1 0-10 0,3 3 7 16,-4 2-3-16,4 1 6 0,-2 0-21 15,0 0-18-15,1 0-37 0,-1 0-47 0,2-1-60 16,-4 0-129-16,2-4-184 0,1-2-547 0,-1-1-129 16</inkml:trace>
  <inkml:trace contextRef="#ctx0" brushRef="#br0" timeOffset="523882.4883">22776 17998 783 0,'5'-12'526'0,"3"-5"-289"0,2-3-26 15,2 6-9-15,2 2 2 0,-4-2 0 0,-2 4-32 16,-1 1-24-16,0 2-27 0,-3 4-33 15,-3 3-19-15,-1-1-33 0,0 2-13 0,-2 5-1 16,-5 6 5-16,1 5 10 0,-9 3 1 0,0 3 3 16,-4 5-9-16,-3 2-2 0,-5 5-3 0,-3 4-14 15,11-19 11-15,-4 5-19 0,0 3 1 16,-7 4 9-16,-2 3-17 0,-5 3 4 0,4-1-15 16,-4 3-2-16,6-2 0 0,2-2 8 0,6-4 3 15,4-2-22-15,5-5-13 0,3-2-39 0,3-4-52 16,0-2-71-16,7-1-131 0,0-5-247 15,2-1-597-15</inkml:trace>
  <inkml:trace contextRef="#ctx0" brushRef="#br0" timeOffset="524151.4145">23487 17913 1499 0,'13'-7'200'0,"4"-5"-23"0,4-2-6 16,1 4 10-16,-3 1 5 0,-5 6-16 0,-4 1-48 16,-3 2-40-16,-4 2-22 0,-3 1-6 0,2 6 4 15,-2 1 1-15,-1 9 1 0,-1 1-4 0,-6 1-4 16,-2 4-6-16,-2 3-1 0,-3 3-7 16,-3 5-10-16,-3-2-3 0,10-15 1 0,-5 2 2 15,-3 4 0-15,-2 4-10 0,-3 2-18 0,-6 5-10 16,-2 1-2-16,-5 7-5 0,-4 2 17 15,2 0-2-15,-1-1-26 0,3-1-29 0,-1 0-131 0,4-1-252 16,34-43-832-16</inkml:trace>
  <inkml:trace contextRef="#ctx0" brushRef="#br0" timeOffset="555878.7549">19301 10172 2284 0,'1'-7'130'0,"3"0"-91"0,1 2-4 0,0 4-1 16,3 2 17-16,3 1 15 0,-1-1 3 0,3 0-5 15,1 0-8-15,2 3-4 0,3-1-3 0,2 1-7 16,7 0-1-16,3-1 1 0,5-1 5 0,8-4 0 15,5 0 2-15,7-4-5 0,9-1-9 16,4-3 2-16,9-3-8 0,5 0-4 0,10-2-1 16,9-1-7-16,6 1-1 0,9-2-3 0,7 1 2 15,4-6-4-15,2 4-1 0,10-2-1 16,2-1-1-16,1 1 6 0,1-1-1 0,-3 2 2 16,0 0 6-16,-4 2-8 0,1-1 4 0,-4 2-3 15,-1 2 3-15,-5 0-2 0,-6 2-1 0,-3 2 0 16,-12 3-9-16,-3-1 3 0,-7 2-2 15,-15 2-5-15,-5-1 1 0,-12 1-6 0,-11 1 1 16,-6-1 2-16,-10 0 3 0,-13 0 2 0,-4 1 0 16,-8 2 5-16,-7-2 2 0,-4 3 7 0,-2-1 2 15,-1-1-2-15,-2-2-3 0,0 1-10 0,-3-3-5 16,1 1-5-16,-5-1 0 0,-4-1 0 0,3 0-2 16,-3 2-1-16,-2 1-8 0,3 1-5 15,0 2-10-15,-2 1-15 0,4 1-24 0,1 3-56 16,0 1-94-16,-2 3-256 0,0 2-1091 15</inkml:trace>
  <inkml:trace contextRef="#ctx0" brushRef="#br0" timeOffset="556615.8214">14413 9405 1631 0,'-7'-2'107'0,"1"-4"-8"16,-5-1 13-16,3 4 7 0,-1-2 7 15,-2 1-6-15,-3 0-29 0,-1 2-28 0,-4-1-11 16,-9 2-9-16,-1 1-3 0,-4 0 1 0,-1 1 0 16,-7 2 2-16,-5 0 3 0,-5 2 1 0,1 0 1 15,-3-1-1-15,-5 0-5 0,-1 1-3 16,-4 0 1-16,0 2 4 0,2-4-2 0,-2 1-2 16,-1-1-11-16,0-1-4 0,3 1-1 0,2 0 0 15,3-3 1-15,1 0-4 0,7-2-2 0,-3 1-3 16,5-2-1-16,2 2 1 0,2-1-2 15,3 0 1-15,1-1-5 0,6 0-2 0,1-1 0 16,5 1-3-16,2 0 3 0,2 0-3 0,3 0-3 16,5 1-2-16,4-1-2 0,2 3 2 0,4-1 0 15,1 0-1-15,2 0-5 0,2-1-8 0,-1 2-7 16,0 0-13-16,2-2-11 0,-2 4-17 16,2 0-22-16,1-1-26 0,0 1-36 0,4 1-49 15,-1 1-71-15,-1 0-134 0,1 0-288 0,0 1-176 16,3-3 351-16</inkml:trace>
  <inkml:trace contextRef="#ctx0" brushRef="#br0" timeOffset="556885.1788">12953 9013 637 0,'0'-7'247'15,"-2"-5"21"-15,-2 1-14 0,1 3-31 16,1 1-8-16,0 0-17 0,-2 0-32 0,-1 2-24 15,-2 1-20-15,-1 2-21 0,-1 1-26 0,-1 1-23 16,-6 5-17-16,-2 5-10 0,-4 7-2 0,-7 6 2 16,-4 10 0-16,-6 6 0 0,-3 8 1 0,3 2-2 15,-1 2 0-15,4 2-1 0,0-4-6 0,6-2-2 16,8-5-1-16,3-3 1 0,8-2 2 16,6-7 0-16,5-3-2 15,5-1-4-15,6-3 2 0,11-1-1 0,8-4 0 0,11-3 2 16,17-3-7-16,13-10-2 0,13-5-9 0,19-9-41 0,13-3-96 15,8-8-238-15,16-4-965 0</inkml:trace>
  <inkml:trace contextRef="#ctx0" brushRef="#br0" timeOffset="563675.3725">26425 14147 943 0,'-1'-6'279'16,"-1"-2"-11"-16,-1-2-47 0,2 2-50 0,1 0-15 16,0 1-18-16,1 2-22 0,-1-1-5 0,1 1-17 15,-1 0-12-15,2 2-11 0,-1 0-12 16,-1 3-6-16,0-2-7 0,1 2-7 0,-1-2-9 16,0 4-8-16,1-2-7 0,-1 0-9 0,0 0 3 15,0 2-2-15,1 1 0 0,1 3 9 0,-1 3-1 16,2 5 6-16,0 0 1 15,2 4-1-15,0 0-2 0,-1 2-4 0,1-2-1 16,0 1-6-16,0-1 3 0,0-2 0 0,2-2 0 16,-2 1 2-16,3-3-2 0,-1-2 1 0,3-4 2 0,0 0 7 15,3-6 9-15,6-2 4 0,4-4 4 0,5-8-5 16,5-4-5-16,3-9-2 0,4-4-5 16,5-5-2-16,2-6-5 0,3-2-3 15,2-2-1-15,-1 0-3 0,0 1 2 0,-3 1 0 16,0 1 1-16,-4 0 2 0,-3-1 4 0,-5 0-1 0,-2 4-3 15,-2 4 2-15,-5 4-10 0,-2 3 4 16,-5 6 1-16,-5 6-3 0,-4 1 7 0,-1 8-5 16,-4 1 2-16,-3 2 0 0,-3 3 0 0,1 1 1 15,-1-1-3-15,0 2 3 0,-1 0-7 0,1 0 4 16,0 0 1-16,0 0-5 0,0 0 7 16,0 0-5-16,0 0-2 15,-1 0-1-15,1 2-4 0,0-1 1 0,-2-1-5 0,2 1-2 0,-1 0-9 16,0-1-8-16,0 4-5 0,-2-1-9 0,-3 5 1 15,1 3-14-15,-1 2-15 0,0 6-21 16,-2 0-34-16,-2 2-34 0,1 2-49 0,-1 1-85 16,1 0-179-16,-1 5-443 0,-2 2-302 15</inkml:trace>
  <inkml:trace contextRef="#ctx0" brushRef="#br0" timeOffset="564578.6508">26286 14694 1 0,'-3'-4'343'0,"1"-4"6"0,-1-3-95 16,3 4-33-16,0 1-30 0,0 0-1 0,0 2-10 15,2 0-7-15,-2 0-8 0,0 2-23 0,0 0-15 16,-2-2-17-16,2 2-12 0,0-1-12 16,-1 2-13-16,2-2-11 0,-1 1-15 0,0 2-12 15,2 0-13-15,-2 0-9 0,0 2-7 0,1-1-8 16,0 1 2-16,3 1 2 0,-1-1 1 0,4 1 7 15,-1 3-4-15,0 1 2 0,3 2 2 0,-1 1 2 16,1 3 5-16,1 0 4 0,0 3-1 16,1 0-3-16,1 0 3 0,-3 3-3 15,2 0 3-15,-3 1 5 0,3 0-9 0,-1-1-1 0,-1 1-4 16,1-4-7-16,-1 2 5 0,2-4-2 16,1 0 1-16,0-4-1 0,-1 0 1 0,4-2 0 0,-3-3 2 15,2 0 6-15,3-1-4 0,2-4 4 16,2-1 1-16,2-5-5 0,4-2 7 0,2-2-2 15,2-5-1-15,1-2 3 0,1-3-5 16,4-1-1-16,-1-4 1 0,4 0 4 0,0-4-5 16,5-1 4-16,0-5-5 0,0 2-5 0,3-1 7 15,-3-2-2-15,-3 3 2 0,-3-2 3 0,-2 1-2 16,0-1-1-16,-3 4-1 0,0-1 5 0,-2-1-8 16,-1 3 2-16,-4 2-5 0,-2 1-14 15,-2 2 12-15,-2 3-3 0,-2 1 1 0,-1 4 8 16,1 2-8-16,-3 1 1 0,-1 0 0 0,-2 2 1 15,-1 4-1-15,-3-2-1 0,-2 4 0 16,-2 4-3-16,0-1 3 0,-2 2 0 0,-2 0 3 16,-1-1 1-16,1 2-3 0,-1-2 0 0,0 2 0 15,0 0 1-15,0 0 3 0,-1 0-3 0,2 2 0 16,-1-2-3-16,-1 0 0 0,1 0 0 0,0-2 2 16,0 2 2-16,0 0-3 0,0 0-1 15,0 0-1-15,0-1-2 0,0 1 5 0,0 0-2 16,0 1 0-16,0 1-4 0,0-2 2 0,0 2 2 15,0-2 0-15,-1-2 3 0,1 4-5 0,0-2-1 16,-2 0-1-16,2 1-2 0,0-1 2 0,0 0 0 16,0 0-5-16,-1 1-11 0,1-1-12 15,-1 0-19-15,1 1-22 0,-3 2-42 0,3 3-87 16,-1 2-185-16,1 5-729 0,0-2-563 0</inkml:trace>
  <inkml:trace contextRef="#ctx0" brushRef="#br0" timeOffset="581621.5574">26850 15455 1 0,'-3'-6'0'0,"1"-2"0"0,0-2 0 16,-2 3 0-16,3 3 0 0,-1 0 0 16,1 3 0-16,1-1 0 0,-1 1 0 0,1-1 0 0,0 2 0 15,0 2 0-15,0-2 0 0,-2 3 0 0,0 1 0 16,-3 4 0-16</inkml:trace>
  <inkml:trace contextRef="#ctx0" brushRef="#br0" timeOffset="657785.5151">19469 2305 1 0,'-2'0'217'0,"-3"0"85"0,1 0-13 0,3 0-25 16,1 0-36-16,1 0-75 0,-1 0-45 16,1 0-25-16,1 0-21 0,-1 0-10 0,0 0-12 15,0 0-8-15,2 0 29 0,3-2-8 0,6-3 2 16,4 0 4-16,6-5-31 0,3 3-1 0,3-2 0 15,4 0 1-15,-1 1-2 0,1-1-4 0,0-1-7 16,1 2-6-16,-3 0-1 0,0 0 0 0,-2 3-1 16,0 1-2-16,-5-3 0 0,2 0 2 15,-1 1 1-15,-4 2-2 0,-4 1 2 16,-1 1-1-16,-4-2 2 0,0 2 4 0,0-1 2 16,-3 2 2-16,0 0 2 0,-2 1 5 0,0 0 2 15,-2 0 0-15,-1 0 2 0,0 0-7 0,-2 0-7 16,0 1-10-16,1 2-16 0,-1-2-33 15,-1 1-36-15,-1 4-40 0,-1 0-40 0,-1 2-45 0,-6 5-62 16,-3-1-166-16,-5 3-235 0,-1 2 141 16</inkml:trace>
  <inkml:trace contextRef="#ctx0" brushRef="#br0" timeOffset="658068.629">19304 2836 1 0,'6'1'0'0,"0"-1"168"0,4 0 188 16,1-2-32-16,4-3-50 0,0 2-67 0,3-2-44 15,4-1-27-15,2-4-20 0,2 2-16 0,4-6-19 16,1 3-29-16,0-2-10 0,1 2-8 16,0-1-6-16,-5 3 1 0,2 0 1 0,-4-1-5 15,0 3-7-15,-3 0-1 0,-1 1-10 0,-2 1 0 16,-2 1 6-16,-3 1-5 0,-1 0 2 0,-3 2 3 15,-2-2 0-15,2 2 5 0,-3 1 6 16,-2-1 4-16,2 1-2 0,-4-2 2 0,5 0-11 16,-3 1-25-16,1 0-41 0,3-1-82 0,2-3-114 15,1-1-197-15,6-4-346 0,-5-1 39 0</inkml:trace>
  <inkml:trace contextRef="#ctx0" brushRef="#br0" timeOffset="658390.7507">20684 1830 627 0,'4'-8'353'0,"3"-1"-191"0,-1-2 52 0,-1 7-19 16,-4 1 20-16,-1 2-15 0,1 1-49 0,-1 1-57 16,0-1-59-16,0 1-43 0,0 2-52 15,0-1 14-15,0 5 27 0,0 6 28 16,-2 5 50-16,1 6-5 0,-4 5-18 0,1 7-7 0,-1 3-6 15,0 3-9-15,3 1 0 0,-1-3-3 0,0 1-6 16,3-3 3-16,0-5-2 0,3-4 2 0,0-3 2 16,-1 0 0-16,-1-2 1 0,3 0-1 15,0-2 0-15,-2 0-5 0,2-3 2 0,1-1 0 16,-3 0 2-16,5-2 4 0,-5-1-5 0,0-2 6 16,2 0 3-16,0-3 9 0,-4 0 13 0,2-2 7 15,-2 0 8-15,0-2-11 0,0 0-8 16,-1 0-20-16,1-3-44 0,-1 2-58 0,1-3-128 15,-2-1-208-15,3-1-418 0,1-6-341 0</inkml:trace>
  <inkml:trace contextRef="#ctx0" brushRef="#br0" timeOffset="659097.6519">21920 1546 172 0,'-9'-4'210'0,"-6"-1"63"0,-4-2-1 15,5 0-31-15,-1 2-6 0,1 0-41 0,3 2-36 16,-1 0-27-16,1 0-26 0,3 2-17 0,1 0-28 16,6 1-54-16,2 0-47 0,2 2-16 0,2 3 6 15,0 0 29-15,7 4 32 0,3 1-1 16,8-1-1-16,4 2 2 0,4 1-4 0,7 0 5 15,1-1-2-15,4 2 0 0,6-4 7 0,2 5 0 16,0-3 2-16,1 1-6 0,-6 0-7 16,-2 0-2-16,-3 0-1 0,-7 0 1 0,1 1-2 0,-6-2 1 15,-3-2-2-15,-6 2 0 16,-5-4 4-16,0 0-9 0,-6 0 5 0,-5 0 1 0,1-1 4 16,-3 1 14-16,-2 0 11 0,-2 1 9 0,-3 3 9 15,0 3 12-15,-6 3-4 0,-5 1-2 16,-3 2-5-16,-1 0-15 0,-2 1-1 0,-6 1-4 15,2 0-4-15,-6 1 0 0,-2 0-5 0,1 1 0 16,3-4-3-16,-1-1-3 0,1 2-3 0,2-1-4 16,3 0 1-16,0 1-7 0,4-2-4 15,4-4-5-15,1 1-9 0,6-5-8 0,0 2-15 16,1-2-25-16,6 1-43 0,1-2-73 0,2-1-91 16,2-3-166-16,6-2-331 0,6-4-32 15</inkml:trace>
  <inkml:trace contextRef="#ctx0" brushRef="#br0" timeOffset="659573.3997">23377 1187 1161 0,'0'-6'204'0,"-1"-1"28"0,-1 1-55 16,-1 3-59-16,2 6-54 0,0-2-55 0,-1 3-4 15,-7 3-4-15,-1 5 19 0,-7 6 19 0,-5 13-11 16,0 2 2-16,-1 10-9 0,4 3-9 0,0-2-4 16,9-1-1-16,3-2 0 0,7 0-3 0,7-6 1 15,3-1-3-15,9-7 3 0,0-2 6 0,4-5 1 16,5-4 13-16,4-2 6 0,5-4 10 16,-1-5 7-16,5-4 4 0,-2-7 7 15,-3-4 2-15,-2-5 6 0,-2-3-5 0,-2-4-2 0,0-6-10 16,0-1-8-16,-1-5-3 0,-5 0-19 15,1-1 0-15,-5 0-2 0,-2 3-4 0,0 1 5 16,-3 1-5-16,-3 4-3 0,-3-1-3 0,-4 3 0 16,1 6 5-16,-3 4-2 0,-1 5 9 15,0 1 1-15,-2 5-1 0,2 2 1 0,-2 4-16 16,0-3-8-16,0 0-22 0,0 1-27 0,0 0-11 16,0 6 7-16,0 4 20 0,0 9 26 0,-2 8 18 15,0 1-4-15,0 7 0 0,0 0 1 16,-2 4-3-16,-1 3 9 0,-3 2 0 0,-3 3 4 15,1-1 4-15,0 3-6 0,-1 0-1 0,0 1-4 16,0 1-5-16,2-3 2 0,0 0-12 0,5 0-13 16,-2-1-21-16,2 2-36 0,-3-6-53 0,-3 1-55 15,-1-6-88-15,-3-5-169 0,-4-2-415 0,-4-3-47 16</inkml:trace>
  <inkml:trace contextRef="#ctx0" brushRef="#br0" timeOffset="659988.9936">21400 2623 325 0,'-31'2'154'0,"-7"-1"69"0,-8 0 32 15,15 0-5-15,10 1 3 0,5-2-25 16,5-2-7-16,6 2-33 0,3 0-40 0,2 0-46 16,3 0-55-16,0 2-42 0,-1-4-2 0,6 2 2 15,4-3 11-15,11-6 21 0,12-1-5 16,14-5-5-16,10-1 3 0,7-2-12 0,12 0-5 16,6-1-1-16,7 1-6 0,9-2 9 0,3-2 3 15,5 1-1-15,-1-1-3 0,3 0-5 16,-1 0 1-16,2-1 0 0,-1 1 7 0,-4 0-1 15,-3 4-1-15,-11 0-1 0,-12 0-4 0,-8 3 1 0,-11 3 0 16,-10-1 0-16,-5 3 3 16,-11 1 4-16,-9 0 3 0,-10 3 5 0,-5 2 7 15,-5 2 10-15,-6 2-1 0,-1 0-4 0,0 0-27 16,-3 0-32-16,1 0-43 0,-1 2-20 0,-9 2-4 16,-5 5-18-16,-11 3-10 0,-9 4-63 0,-9 0-86 15,-4 4-147-15,-3 1-317 0,-6 2-248 16</inkml:trace>
  <inkml:trace contextRef="#ctx0" brushRef="#br0" timeOffset="660323.4249">21088 2984 535 0,'-21'4'172'0,"-2"1"42"0,1 0-29 15,13-2-69-15,11-1-59 0,3-2-72 16,-3 0 18-16,5 1 77 0,1-1 90 15,10-1 85-15,12-1-18 0,13-4-57 0,12-1-61 16,9-3-49-16,13-1-22 0,7 0-10 0,12-7-6 16,11 0-2-16,6-3-5 0,11 0-4 0,5 3 1 15,2-1-8-15,-1 0-4 0,-3 2-2 0,2 2-3 16,1-1 1-16,-8-1 1 0,-7 4 3 16,-4-4-3-16,-7 0-1 0,-6 3-1 0,-7 1-3 15,-8 1 1-15,-11 1 4 0,-4 2-1 0,-14-2 2 16,-5 2 0-16,-11 0 1 0,-9 1 5 15,-7 2 6-15,-9 1 8 0,-2 2 7 0,-5 2 9 0,-5 0 2 16,-1 1 2-16,-1 0-8 0,1 0-10 16,-4 0-10-16,3 0-12 0,0 0-10 0,1 1-21 15,-2 0-20-15,-7 1-20 0,-4 5-53 0,-8 5-108 16,-7 1-282-16,-4 4-1047 0</inkml:trace>
  <inkml:trace contextRef="#ctx0" brushRef="#br0" timeOffset="665898.4122">26239 162 1 0,'0'0'0'15,"0"0"0"-15,0 0 0 0,0 0 0 0,0 0 140 16,-9-28 67-16,9 28-21 0,0 0-50 0,0 0-25 16,0 0-29-16,-15-25-38 0,15 25-19 0,0 0-19 15,0 0-7-15,0 0 7 0,-25-10 17 16,25 10 10-16,-14 15-30 0,-3 5 24 0,0 8-9 16,-2 5 10-16,-2 6 50 0,0 8-12 0,-4 6 12 0,-2 1-10 15,3-1-3-15,-3 4 5 0,-2 5-5 16,-1 5 13-16,-5 15-18 0,-29 63-9 0,9-8 0 15,5-15-12-15,12-28 9 0,1-3 2 0,-2 0-1 16,1 1 1-16,3-3-9 16,0-1-13-16,4-5-9 0,3-5 3 0,3-6-1 15,-1-4-1-15,3-7 0 0,5-6-9 0,2-8-1 0,0-7 0 16,5-7-2-16,3-8 1 0,2-8 2 0,3-4 4 16,0-5 1-16,3-2 7 0,0-5 5 15,0-1-4-15,0-3-5 0,0 1-25 0,2 0-26 16,-1 0-29-16,1-1-27 0,-2 0-73 0,1-3-17 15,1-3-35-15,2 0-88 0,3-2-96 16,1 0-236-16,-2 0 308 0</inkml:trace>
  <inkml:trace contextRef="#ctx0" brushRef="#br0" timeOffset="666471.9677">27556 424 1 0,'0'-3'0'0,"-1"-1"0"16,1 1 0-16,-3-2 17 0,0 1 225 0,1-2-38 15,0 2-61-15,-2 1-48 0,-1 2-29 0,-1 2-21 16,-6 2-8-16,-1 1 3 0,-4 6 3 0,-6 3 2 16,-2 7-3-16,-9 4 2 0,-2 5 1 15,-8 7 2-15,-3 4-3 0,-5 6-4 0,-4 2-3 16,0 5 0-16,-51 47-11 0,17-12-5 0,27-23-6 15,20-21 2-15,16-14 21 0,7-8 17 0,5-2-1 16,3-4-10-16,4-2-16 0,3 0-27 0,4 0-6 16,5-2-4-16,2 1 4 0,8 0 18 0,3 0 14 15,9-3 25-15,7 0 12 0,8-2 3 16,9-1-7-16,4-3-9 0,5-2-13 16,2-2-9-16,2-2 2 0,-3 0-11 0,0 0 1 15,-6 2 0-15,-2 0-6 0,-6 2 1 0,0-1-2 16,-9 1-7-16,-2 1 0 0,-5 0-1 0,-6 1 1 15,-2 0 1-15,-5-2 0 0,-4 1-2 0,-5-2-2 16,-6 0 9-16,-1 1 15 0,-1-2 22 16,-1 0 17-16,1 1 7 0,-1-2-9 0,0 1-15 15,-1 0-11-15,1 0-15 0,1-1-22 0,-3 0-22 16,1-1-33-16,-2-1-51 0,-2 1-66 0,5-4-124 16,1-4-281-16,2-2-339 0,8-5 447 15</inkml:trace>
  <inkml:trace contextRef="#ctx0" brushRef="#br0" timeOffset="666751.7696">28420 417 1014 0,'0'-2'233'0,"-1"0"-17"0,0-1-19 16,1 1-91-16,-2 0-73 0,1-2-62 15,0 7 14-15,-1 0 23 0,-1 3 34 0,-2 6 32 16,-1 4-13-16,-3 5-10 0,-2 7-8 0,-3 5-6 16,0 6-4-16,0 4 4 0,-3 4-3 15,0 4 5-15,-16 52-2 0,3-9-2 0,0-9 8 16,7-13-7-16,4-14 8 0,2-1 0 0,4-7-14 16,1-3-8-16,2-4-23 0,1-9-21 0,2-7-22 15,2-5-32-15,3-6-55 0,-1-5-75 0,1-4-73 16,0-4-94-16,1-3-352 0,0-6 78 15</inkml:trace>
  <inkml:trace contextRef="#ctx0" brushRef="#br0" timeOffset="667387.304">28592 13 1 0,'0'0'0'0,"0"0"0"0,-11-13 0 0,11 13 0 15,0 0 0-15,-22 0 0 0,22 0 10 0,-22 0 137 16,22 0-41-16,-30 0-29 0,30 0-24 0,-37 0 21 16,37 0-13-16,-46 0 4 0,19 0-2 0,-1 0-34 15,-2 0 1-15,-1 0-5 0,-2 0 3 16,-3 0-1-16,1 0 9 0,-3 0 5 0,-3 0-4 15,1 0-9-15,-2 0-2 0,-2 0-2 0,-2 0-6 16,1 0 16-16,-1 0-5 0,-2 0-4 0,2 0 8 16,-3 0-9-16,-3 0 10 0,2 0 5 0,-1 0 3 15,-4 0-3-15,3 0-6 0,-2 0 0 0,2 0-6 16,-4 0-66-16,-45 0-3 16,8 22 3-16,7 73 9 0,11 1 67 0,10-1 8 15,12-5-8-15,13-5-3 0,10-13-1 0,3 1-8 16,-18 69-9-16,12-16-4 0,16-16-2 0,7-21 2 15,10-10 7-15,7-1 5 0,5 0-3 0,5-1 1 16,7-4 1-16,3-8-3 0,7 0 8 16,4-3-8-16,5-6 8 0,5-4-2 0,8-6 3 15,8-7 6-15,7-4 4 0,5-8 8 0,5-6 2 16,6-5 6-16,5-6-4 0,4-4-18 0,2-8-3 16,2-5-7-16,2-2-2 0,-3-4 4 0,1 2-1 15,-2-4-1-15,-6-2 0 0,1-6-1 0,-1-6-1 16,-1-2-3-16,0-3 5 0,-5-3-3 15,-3-3 2-15,-6-1-3 0,0-3 1 0,-5-3 3 16,-4-3-3-16,-2-5 2 0,2-7-4 0,-7-5 2 16,0-5-1-16,-7-4 0 0,-3-5-1 15,-28 41-2-15,4-13 1 0,-5-2-10 0,5-11-2 16,-7 2-6-16,0-11 1 0,-7-1 3 0,-3-7-4 16,-6-2 6-16,-7 44 6 0,-1-5-1 0,-8-2-7 15,-6-3-21-15,-6-2-26 0,-8-1-18 16,-6 0-19-16,-11 0-30 0,-12 1-66 0,-15 0-119 15,-9 40-267-15,-17 13-730 0</inkml:trace>
  <inkml:trace contextRef="#ctx0" brushRef="#br0" timeOffset="675609.5551">14652 8580 1 0,'-3'-8'0'0,"-3"-3"0"0,1 0 0 15,0 4 0-15,2 3 88 0,2 1 2 0,1 2-47 16,-1-1-57-16,2 4-63 0,-1-2-45 16,0 0 114-16,0 1 8 0,0-1 0 0,0 0 0 15,1 0 0-15,-1 0 0 0,1 1 0 0,-1-1 21 16,0 0 122-16,0 1 2 0,2-1-5 15,-2 0-9-15,0 0-25 0,0 1-22 0,0-2-20 16,0 2-15-16,0-1-12 0,0 0-17 0,-2 0-9 16,2 0-14-16,2 1-8 0,-2-1-8 15,0 0-5-15,2 2 26 0,-2 0 16 0,1 1 16 16,0 4 9-16,1-1-14 0,-1 3-10 0,2-1-7 16,2 3 0-16,-3 1-9 0,2 1-4 0,-1 2 1 15,-1 1-1-15,-1 3 8 0,0 1 3 16,3 1 0-16,-2 0-1 0,0 1-4 0,-1-2 1 15,5 1 3-15,-4-1 4 0,0-1-4 0,2-2 1 16,0-1-1-16,0-2-1 0,1-1 9 0,-2-3 5 16,5 0 9-16,-5-2 6 0,4-2 8 15,-4-2 9-15,4 0 7 0,-3 1 6 0,5-2 6 0,-3-1-1 16,0-1 0-16,2-1-3 0,2-1-4 16,0 0-4-16,0-2-5 0,1-3-4 15,1 2-7-15,5-3-3 0,-3-1-4 0,5-5-5 16,-1-1-5-16,1 2-4 0,0-3-7 0,2 1-2 15,2-6-2-15,2 1-2 0,2-3-2 0,5-2-3 16,2-1 2-16,-1-1-1 0,-4 0 1 0,1-1 1 16,-3 0-2-16,0 0-3 0,1 0 0 15,-3 0 1-15,3 2 8 0,-4 1 5 0,2 0 8 16,-4 3 3-16,0 0-4 0,-2 4 3 0,-3 1 0 16,-4 4 1-16,-3-1-1 0,0 3-9 0,0 1-5 15,-2 1-6-15,0 2 1 0,-4 0 0 16,2 3-4-16,-3-1 1 0,-2 2-5 0,-1 2 1 15,1-2-2-15,-1 4 2 0,0-2 1 0,0 0 1 16,-1 0 0-16,1 0-3 0,0 0 3 0,0 0 2 16,0 0 3-16,0 0 2 0,-1 0 0 0,0 0 2 15,1 0 0-15,0 1 6 0,-1-1-4 0,1 1-2 16,0-1-2-16,0-2-3 16,0 3-1-16,0-1 1 0,0-1 1 0,0 2 0 0,1-1-3 15,-1-1-2-15,0 1-3 0,0 1 0 0,0-1 1 16,0 0-2-16,0 0 1 0,0-1-1 15,0 1-2-15,0 0 3 0,0 0 0 0,0 1-1 16,0-1-3-16,0 0 0 0,0 0-2 0,0 0 0 16,0 0 0-16,0 0 0 0,-1 1-1 0,1-2-3 15,0 1-1-15,0 0-3 0,0 0-11 0,0 1-8 16,0 0-6-16,1 2-23 0,-1 2-25 16,1 2-49-16,0 2-85 0,1 4-64 0,3 2-99 15,-2 7-209-15,-2 4-66 0,4 8 387 0</inkml:trace>
  <inkml:trace contextRef="#ctx0" brushRef="#br0" timeOffset="680764.1048">26693 6884 1 0,'0'-8'0'0,"0"-1"0"0,-1-1 116 0,2 2 148 15,-1 4-25-15,0-2-24 0,1 1-45 0,0 1-35 16,1-1-25-16,-2 4-19 0,1 0-19 16,-1 1-25-16,0 0-22 0,1 0-24 0,-1 2-11 15,1 0-1-15,1 4 3 0,-1 0 13 0,4 2 8 16,-1 3 5-16,4-1 1 0,-1 6 1 0,-1-2 2 16,0 3 2-16,-1-2 6 0,4 1 4 15,-3 1 3-15,-1-5 4 0,1 2 3 16,-1-5 4-16,1 0 4 0,-1-2 6 0,-1-3 7 0,0-1 13 15,-2 1 9-15,2-3 9 0,0 1 5 16,2-2-6-16,1-2-2 0,5 0-8 0,6-4-9 16,8-5-7-16,8-8-9 0,11-6-12 0,7-10-11 15,9-4-11-15,4-6-8 0,5-2-3 16,0-3-2-16,-1 3-3 0,-2 1 3 0,-2 1-4 16,-1 4 0-16,-6 4 2 0,-3 1 1 0,-5 6 4 0,-3 0-1 15,-7 4 0-15,-4 3-2 0,-6 3-1 16,-1 2 0-16,-5 3 1 0,-4 3 0 0,-4 1 1 15,-3 5 2-15,-8 1 2 0,-1 3 5 0,-3 1 1 16,-1-2 5-16,0 3-4 0,1-1-2 0,-2 1-3 16,1 1-2-16,0-1-5 0,0 0-3 15,0 0-2-15,0 2-5 0,-1-2 0 0,1 0-1 16,-1 1-5-16,1-2 2 0,-2 1-3 0,2 0-3 16,0 0-6-16,0 1-4 0,0 0-8 15,-1-1-7-15,0 0-9 0,1 1-17 0,-2-1-9 16,0 4-16-16,-2 3-34 0,-4 4-47 0,-1 5-112 15,1 2-187-15,-1 7-402 0,1 3-304 0</inkml:trace>
  <inkml:trace contextRef="#ctx0" brushRef="#br0" timeOffset="735090.8741">22787 18718 1 0,'0'0'0'0,"0"0"0"16,0 0 0-16,0-1 0 0,0 1 0 0,-1 0 0 15,1 0 0-15,0 0 0 0,0 0 0 0,0 0 0 16,-1 0 0-16,1 0 0 0,0 0 0 15,0 0 0-15,0 0 0 0,0 0 0 0,0 0 0 16,0 0 0-16,0 1 0 0,0-1 0 0,0 0 0 16,0 0 0-16,0 0 0 0,0 0 0 0,0-1 0 15,-3 1 0-15,3 0 0 0,0-1 0 16,0 1 0-16,0 0 0 0,-1 1 0 0,1-1 0 16,0 0 0-16,0 0 0 0</inkml:trace>
  <inkml:trace contextRef="#ctx0" brushRef="#br0" timeOffset="735173.8357">22781 18718 1 0,'0'-1'0'0,"0"1"0"0,0 0 0 0,0 0 0 16,0-1 0-16,0 1 0 0,0 0 0 15,0 0 0-15</inkml:trace>
  <inkml:trace contextRef="#ctx0" brushRef="#br0" timeOffset="761964.3051">20286 2684 1 0,'0'0'0'0,"0"-1"0"0,0 1 0 15,0-1 0-15,0 1 0 0,0 0 0 0,0 0 0 16,0 0 0-16,-1 0 0 0,1 0 0 0,-1 0 0 16,1-1 0-16,0 1 0 0,0 0 0 15,0 0 0-15,0 0 0 0,0 1 0 0,-2-1 0 16,2 0 0-16,0 0 0 0,0 0 0 0,0 0 0 16,0 0 0-16,0 0 0 0,0 0 0 0,0 0 0 15,0 0 0-15,0 0 0 0,0 0 0 0,0 0 0 16,0 0 0-16,0 0 0 0,2 0 0 15,-2 0 0-15,0 0 0 0,0 0 0 0,0 0 0 16,0 0 0-16,0 0 0 0,0 0 0 0,0 0 0 16,0 1 0-16,1-1 0 0,-1 2 0 15,0 1 0-15,1 1 0 0,-1-1 0 0,3 1 0 16,-2 0 0-16,0 1 0 0,2 0 0 0</inkml:trace>
  <inkml:trace contextRef="#ctx0" brushRef="#br0" timeOffset="766389.2624">30377 527 1 0,'0'-7'117'0,"0"-1"225"16,-1-1 25-16,-2-2-101 0,2 0-23 15,-1-3-13-15,-1 5-34 0,-3 0-49 0,-5 4-56 16,2 0-46-16,-3 2-27 0,-7 4-1 0,-3 4-3 16,-7 4 2-16,-2 3 9 0,-4 6-4 0,-4 2-1 15,-2 3-3-15,0 3-6 0,2 1-2 0,2 4 0 16,5-2-3-16,4 3-3 0,5-2 6 0,6 2-2 16,3 0 2-16,5-3 1 0,7 3-13 15,3 18 4-15,8-10 4 0,9-13 1 0,-4-11 10 16,4-4-2-16,2-3 6 0,-1-4 11 0,4-7 18 15,1-5 4-15,5-4-1 0,1-6-8 0,-14 6-17 16,5-5-9-16,-1-1-15 0,4-7-14 16,-1-1-8-16,5-5-3 0,-2-3-8 0,0-7 3 15,0 0 8-15,-4 1-2 0,-2 1 12 16,-8 2 5-16,0 3 0 0,-3 2 8 0,-2 3-6 16,-6 4-1-16,-1 3-2 0,-3 3-3 0,-2 2 11 15,-3 3-5-15,3 1 0 0,-2 5-4 0,4 1-20 16,-3 2-23-16,4 2-59 0,0-1 3 0,2 3 10 15,1 4 23-15,1 1 60 0,5 2 3 16,1-1 10-16,5 5 8 0,1-1 5 0,5 3 6 16,7-3-4-16,-2 1 1 0,4-2-5 0,1-3 9 15,1-4 8-15,-4-1-2 0,3-4 16 16,-2-3-15-16,-4-3 3 0,-2-3 1 0,1-3-16 16,2-2 0-16,-8-3-7 0,2-1-3 0,0-3-2 15,-6 1 7-15,-2 0 4 0,0 1 1 0,-6 2 3 16,-4 20 29-16,0 0 3 0,5-27 9 15,-5 27-7-15,0 0-49 0,0 0-32 0,-4-27-39 0,1 23-2 16,-5 8 18-16,-2 4 27 0,-1 7 25 16,-2 8 9-16,-5 5-7 0,-3 9 3 0,-1 6 9 15,1 4-6-15,-6 6 11 0,4 3-5 0,-4 5 5 16,3 3 10-16,-25 65-6 0,8-14 2 0,3-15-15 16,14-19-17-16,4-13-21 0,1-3-28 15,8-6-33-15,1-9-35 0,7-12-27 16,3-12-34-16,3-12-11 0,7-8 8 0,-2-7-29 0,4-7-100 15,5-10-231-15,7-11 124 0</inkml:trace>
  <inkml:trace contextRef="#ctx0" brushRef="#br0" timeOffset="766621.1506">31102 213 1 0,'0'0'620'0,"8"-24"-223"0,-8 24-33 15,0 0-88-15,7-31-36 0,-7 31-50 0,0 0-60 16,7-34-80-16,-7 34-62 0,0 0-49 15,8-27 8-15,-8 27 15 0,0 0 23 0,0 0 40 16,1-11-31-16,-5 34 2 0,-6 12 5 16,-5 5-4-16,2 9 34 0,-6 9-4 0,-2 3 10 15,-4 1 6-15,0 0 6 0,0 2 6 0,-4 2-15 16,-1 12-16-16,-24 54-37 0,10-17-44 16,15-22-45-16,16-35-43 0,8-9-52 0,5-9-39 15,5-8-50-15,6-7-113 0,-1-9-165 16,8-8 156-16,3-11 408 0</inkml:trace>
  <inkml:trace contextRef="#ctx0" brushRef="#br0" timeOffset="767552.4268">31714 399 1 0,'8'-9'138'0,"0"-3"130"15,2-1-25-15,0-4-80 0,2-1-31 0,0 0-12 16,-1 0 5-16,3 1 2 0,-9 5 13 0,2-1 14 15,-4 3-34-15,2 2-29 0,-4 2-32 16,0 5-40-16,-2-2-26 0,1 3-19 0,-3 2-4 16,0 0 4-16,-1 2 14 0,-2 3 9 0,-5 1-6 15,1 3 8-15,0 3-10 0,-3 0 7 0,1 0 5 16,-3 2-10-16,5 2 10 0,0-3-1 16,0 3 2-16,5-1 4 0,-1-1-3 15,3 1 1-15,1 1-3 0,2-3 7 0,1 2 2 0,2-2 3 16,1-1 3-16,2-1-1 0,5-3 7 0,-1 0-3 15,3-3 3-15,2-1 5 0,-1-4-4 0,4-1 7 16,1-2-1-16,-1-2 2 0,2-3-10 16,-2-2-2-16,3-3-4 0,3 1-6 0,-1-5 12 15,-3 1-1-15,2-1 6 0,-1-3 4 0,-1-2-2 16,-2 2 0-16,-2 0-4 0,-1-2 2 0,-5-1-13 16,1 2 7-16,-2-1 4 0,-2 3-11 0,-4 0 12 15,-2 1-14-15,-1 2-12 16,-3 1-2-16,-4 4-15 0,0 3-2 0,-7 2-4 0,0 4 9 15,-7 3 1-15,-6 4 5 0,-4 4 5 0,-4 5-3 16,-3 4 8-16,-6 3-2 0,2 2 0 0,1 4-2 16,2 1-3-16,5 3 5 0,4 0-1 15,7 1 1-15,4-1 0 0,7-1-5 0,5-2 3 16,7 0-8-16,7-5 7 0,4-4 6 16,2-1 5-16,7-6 20 0,8-1 0 0,1-8 2 0,2-2-4 15,3-4-9-15,4-5-7 0,2-4 2 16,2-2 1-16,0-4-2 0,0-4 10 0,1 1-9 15,-1-2-4-15,-2-2 1 0,-3 0-14 0,0 1 9 16,-6 2-2-16,-2 0-1 0,-4 2-1 16,-4 5-7-16,-3 1 2 0,-7 5-5 0,-1-1 3 15,-3 4-6-15,-4 1-11 0,-2 1-14 0,0 2-39 16,-1 1 10-16,0 2 14 0,0 2 20 0,0 1 40 16,0 1-4-16,0 4 0 0,0 0-3 0,0 2 4 15,0 3 4-15,0 1-2 0,4-2 4 16,-4 2-3-16,2-2-3 0,0 0 3 0,2-1-1 15,1-3 5-15,-2-1 1 0,4-2 6 0,0-2 8 16,0-2 4-16,3-1 8 16,-1-2-2-16,4-1-4 0,1 0-11 0,0-2-6 0,5-1 2 15,1-2-5-15,0-1 6 0,1-1-5 0,1-2-12 16,-2-1 1-16,3 2-6 0,-1 0 5 16,-1-1-1-16,-3 1-1 0,-1 2-4 0,3 0-6 15,-4 2-3-15,-2 1-8 0,2 1-1 0,-4 2-5 0,-1 0-7 16,-3 1 4-16,0 3-5 0,-2 0 8 15,-2 2 8-15,0 0 10 0,-2 2 5 0,-1 1-1 16,2 0 9-16,0 0-9 0,-2 2 9 16,1-1-5-16,-1-1-4 0,5 0 5 0,-2 0 2 15,4-1 13-15,-3 0 6 0,2-3 7 0,0 0 0 16,3 0-3-16,2-2 6 0,-1-3-5 0,1 0 19 16,1-1-5-16,6-2-11 0,-1-4-1 0,5 1-22 15,1-1 3-15,1-2-4 0,4 0-6 16,-2-2-12-16,4-1-18 0,2 0-6 0,-2-2-22 15,-3 1-13-15,-2 0-9 0,-2 1-26 0,-2 1-5 16,-7 0-14-16,0 4-48 0,-7 1-101 16,-5 2-52-16,-5 2-81 0,-6 1-145 0,-5 1 489 15,-6 2 66-15</inkml:trace>
  <inkml:trace contextRef="#ctx0" brushRef="#br0" timeOffset="767826.6053">30686 1365 381 0,'-21'1'83'0,"-8"3"43"0,0-1 74 16,15-2 27-16,11 2 0 0,3-3-34 0,2-1-62 15,1-1-44-15,9-1-7 0,13-6 7 0,9-4-6 16,14-6-8-16,12-6-16 0,11-4-13 15,4-3-11-15,5 0-8 0,-2 2 2 16,-6 5 4-16,-1 2-3 0,-7 3-4 0,2 6-16 0,-8 1-24 16,0 3-41-16,-10 0-54 0,-7 5-72 15,-10 2-84-15,-9 3-84 0,-7 3-119 0,-8 0-116 0,-7 6 375 16,-11 1 211-16</inkml:trace>
  <inkml:trace contextRef="#ctx0" brushRef="#br0" timeOffset="767997.1134">30604 1649 1 0,'-22'10'0'0,"-5"0"513"16,4-1-65-16,11-3-71 0,10-4-67 0,2-2-57 15,2 1-78-15,0-2-44 0,7-2-19 0,6-3-19 16,13-8-14-16,13-3-15 0,15-8-21 16,10-4-14-16,15 0-4 0,11 0 0 0,1-1 0 15,6-1 3-15,3 3-11 0,1 3-52 16,7 2-135-16,2 0-311 0,1 7-1068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6:25:32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1640 2341 1 0,'-3'-18'0'15,"-3"-7"0"-15,1-4 0 0,-2 2 166 0,0 4 145 16,4-1 26-16,-5 0-22 0,4 2-56 0,-3 3-55 16,0 1-35-16,2 4-12 0,0 1-15 0,1 5-12 15,2 1-25-15,-3 5-38 0,4 2-44 16,0 0-51-16,-1 5-18 0,1 2 1 0,0 5 17 16,-2 12 32-16,-2 12 9 0,-4 11 10 0,-3 10-1 15,-8 10 4-15,-1 6-4 0,-4 9-4 16,2 2-1-16,1 2-6 0,3-6-3 0,6-9-5 15,6-13-2-15,5-14-1 0,4-10 2 16,5-10 4-16,1-5 6 0,5-4 10 0,-1-7 13 0,5-2 18 16,-1-4 22-16,6-7 8 0,4-5 0 0,5-10-12 15,0-4-18-15,1-7-12 0,4-5-8 16,-3-4-3-16,3-5-4 0,-5-4-1 0,0 1-3 16,-3 1-10-16,-2 1 1 0,-1 4-10 0,-5 3 1 15,0 6 0-15,-6 6 0 0,-1 6 2 0,-6 7 4 16,-4 2 2-16,-2 5-1 0,1 3 1 15,-2-1-3-15,0 4-4 0,0 0-2 0,0 2-16 16,-2 0-15-16,2 2-6 0,2 2 3 0,-1 3 9 16,3 7 14-16,-1 5 8 0,2 5-2 15,-2 5 4-15,-1 4 5 0,3 2-1 0,-3 6 0 16,-1 0-1-16,-3 3-1 0,-1 2-2 0,0 0 0 16,2-1 1-16,-1-1-1 0,1-3 2 0,1-8 0 15,-1-6 1-15,1-7-1 0,-2-2 0 0,0 1-1 16,1-1 1-16,-1-3-2 0,1 1 0 0,1-1-1 15,0-2-4-15,0-1-7 0,3-3-22 16,-2-2-54-16,4-4-113 0,-2-2-200 0,3-4-496 16,4-7-601-16</inkml:trace>
  <inkml:trace contextRef="#ctx0" brushRef="#br0" timeOffset="184.2216">2197 2641 1617 0,'-1'-9'283'0,"-2"-4"29"0,0-3-67 16,2 2-49-16,0 3-39 0,0 0-38 0,-1 1-21 16,0 4-26-16,-1 0-26 0,2 1-17 0,1 5-17 15,-1-1-20-15,1 2-28 0,-1 3-14 0,1 1 0 16,-1 5 3-16,-2 2 10 0,0 8-30 16,2 2-96-16,1 0-207 0,0 3-474 0,0-3-664 0</inkml:trace>
  <inkml:trace contextRef="#ctx0" brushRef="#br0" timeOffset="637.7528">2522 2230 527 0,'4'-24'483'0,"4"-6"-142"0,3-9-50 16,-1 6-93-16,4 4-14 0,2-1-36 0,0 5-6 15,-3 7-17-15,-2 3-40 0,-1 5-37 16,-4 3-34-16,-1 5-22 0,1 1-12 0,-2 4-7 16,5 4 5-16,0 5 7 0,0 7 12 0,-1 8 4 15,-1 8 4-15,-4 15 7 0,-6 2 1 0,-7 4 2 16,-1-2 2-16,1-6-2 0,-3-8 0 16,3-9 1-16,0-7-4 0,1-6-2 0,0-1-1 15,3-7-3-15,2 0-4 0,2-3-4 0,1-5-5 16,1 0-1-16,2-2 2 0,0 0 7 0,6 0 14 15,3-3 11-15,6-2 6 0,7-5-5 16,3 1-9-16,3-1-9 0,0-3-3 0,-5 4-2 16,4-2-2-16,-7 3 0 0,1 4-3 0,-6-1-3 15,2 4-2-15,-4 2-4 0,2 5 2 0,-1 0 0 16,-1 3 1-16,2 5 3 0,-4 2 0 0,-1 2 4 16,-4 3 3-16,3 3 1 0,-5 3-1 15,-4 2 3-15,-3 2 0 0,-4-1 2 0,0-1 3 16,-5-1-5-16,1-4 4 0,0-5 1 0,-2 0 4 15,-2-2 2-15,-1-4-2 0,-1 1-2 16,0-6-4-16,4 0-5 0,5-5-4 0,3-1-8 16,3-5-59-16,2-4-148 0,3-4-219 0,11-11-390 15,7-10-474-15</inkml:trace>
  <inkml:trace contextRef="#ctx0" brushRef="#br0" timeOffset="945.692">3508 1845 873 0,'-6'-8'343'15,"-3"-3"-48"-15,-4 0-135 0,0 6-63 0,-3 3-32 16,-4 6-19-16,-3 3-6 0,-4 4-4 16,1 5-3-16,-4 5-5 0,1 4-11 0,3 4-6 15,2 3-5-15,7-1-3 0,5-1-2 0,4 0-3 16,8 1 4-16,5-1 3 0,6 2 10 0,3-3 8 16,7-1 10-16,4-4 13 0,5-5 5 15,3 2 6-15,3 1-12 0,2-4-10 0,2 1-7 16,1-1-4-16,-2-2 3 0,-1 4-6 0,-3-3-4 15,1-1-10-15,-9 1-3 0,-2 0 0 16,-5-3 1-16,-8 0 3 0,-3-2 3 0,-3 1 0 16,-5-1 9-16,-4 1 8 0,-2 1 13 0,-7 0 8 15,-7 2 2-15,-7 2-6 0,-5-3-13 0,-6 0-5 16,-2-1-8-16,-1-5-4 0,-3 0-4 16,-2-1-8-16,2-3-10 0,2-2-19 0,0-3-48 15,2-3-112-15,0-4-226 0,4-4-490 0,4-1-362 16</inkml:trace>
  <inkml:trace contextRef="#ctx0" brushRef="#br0" timeOffset="1186.487">3390 1733 1039 0,'19'-23'285'16,"11"-7"-10"-16,9-10-77 0,2 5-26 0,1 6-24 15,1-2-28-15,1 5-24 0,-2 4-9 16,-1 3-15-16,-2-1-14 0,-2 4-11 0,1 1-13 15,-4 3-10-15,0 5-9 0,-4-3-8 0,-6 4-3 16,-2 4-1-16,-5-1-1 0,-6 3 1 16,0 0-1-16,-4 0-3 0,-4 1 0 0,1 1-3 15,-2 0 3-15,-1 1-1 0,-1 1 0 0,-1 0 3 16,-2 5 1-16,-2-1 6 0,-1 3-3 0,-8 4-3 16,0 3-13-16,-3 3-30 0,-6 2-77 15,-1 2-161-15,-6 2-416 0,-3 4-767 0</inkml:trace>
  <inkml:trace contextRef="#ctx0" brushRef="#br0" timeOffset="1582.6184">1844 3727 1 0,'-40'24'0'0,"-12"9"0"15,-11 6 58-15,11-9 171 0,11-5 57 0,3-7 49 16,8-3 14-16,2-7-7 0,8-3-26 0,7-3-48 16,3-1-42-16,7-1-50 0,2 0-43 15,2 0-32-15,0-1-20 0,1-1-15 0,8-5-10 16,5-9-8-16,11-6-14 0,14-11-3 0,13-6-1 16,14-9 2-16,13-4-6 0,7-2-4 0,10 0-4 15,8 1-4-15,3 3-2 0,0 0-2 16,1 0 0-16,-1 2-5 0,-2 2-3 0,4 1 0 15,1 1-2-15,-7 5 3 0,-3 3 1 0,-5 2 0 16,-11 4 0-16,-12 6-3 0,-8 2-1 16,-10 4 3-16,-13 4-2 0,-9 3 3 0,-11 6-1 15,-12-1 7-15,-5 5 9 0,-5 1 7 0,-1 1 1 0,-2-1-8 16,1 1-14-16,0 1-13 0,0 1-6 16,-6 1-5-16,-5 5-1 0,-6 3 0 15,-8 3-9-15,-3 3-15 0,0 3-23 0,-4 2-42 0,-2 4-82 16,-3 3-168-16,-5 4-532 0,-3 3-668 15</inkml:trace>
  <inkml:trace contextRef="#ctx0" brushRef="#br0" timeOffset="2013.3093">1174 4545 1323 0,'-39'11'92'0,"-9"0"-10"0,-6 4-6 15,38-11 29-15,-4 3 66 0,11-2 67 0,-1-1 12 16,3-2-19-16,3-1-58 0,2 0-67 0,-1 0-17 16,3-2-30-16,4 0-7 0,8-8-4 0,7-5-19 15,11-8 6-15,13-8-9 0,7-4-2 16,13-4 0-16,11-4-7 0,13-1 2 16,7-6-1-16,7-2-3 0,11-5 3 0,9-4-1 15,10-2 0-15,9 1 0 0,4-5-3 0,1 5-1 16,-4 0-1-16,0-1 0 0,2 2-3 0,-9 0 4 15,-5 7 2-15,-6 2-1 0,-14 7-1 0,-9 4-2 16,-9 5 0-16,-14 7-1 0,-7 2 1 0,-14 7-3 16,-11 5 0-16,-14 5-1 0,-13 3 1 0,-10 4 12 15,-5 0 11-15,-3 4 7 0,-1-1 1 16,-1 0-10-16,1 0-7 0,0 0-4 0,-1-1-1 16,1 0-3-16,-1 2 0 0,1-1-5 0,0 0-4 15,-3-1 0-15,-1 0-4 0,-4 0 0 0,0 0 0 16,0-1 1-16,1 0 0 0,3 1 0 15,1-2 0-15,1 1-4 0,3 1-3 0,2-1-6 16,-2 1-11-16,1 0-14 0,0 0-27 0,2-1-52 16,-2 2-29-16,1 3-73 0,0 2-218 15,0 8-1227-15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6:28:36.28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7018 2874 1 0,'0'-5'0'15,"-1"-1"0"-15,1-1 0 0,0 1 86 0,-1 1 224 16,1 1-28-16,-1-1-42 0,0 0-25 0,1 2-26 16,-2 2-23-16,0-2-23 0,1 2-24 0,1 0-17 15,0 1-22-15,0 0-25 0,1 0-26 16,-1 0-20-16,0 0-15 0,2 0-5 0,-2 1-8 15,0 0-4-15,0 0 11 0,2 2 11 0,-1 0 14 16,1 3 8-16,-1-1-2 0,1 2-3 0,3 0-1 16,-2 1 3-16,3 2 2 0,-2 1 2 0,2 0 7 15,-2 2 4-15,4 0 4 0,0 3 6 16,4 3-1-16,-3-2-1 0,1 3-2 0,1-1 0 16,1 0-2-16,2 2-5 0,2 1-2 15,3-2-7-15,-4 2-2 0,6 1 1 0,-1 0 0 16,0 0 1-16,0 1-2 0,0-2-2 0,0 2 1 15,1-2-2-15,-3 2-4 0,1-1 0 0,1-2-4 16,-5 0-2-16,5-1 3 0,-2 0 1 16,3-2-1-16,-1 2 2 0,-1-2-2 0,-2 0-4 15,-3-4 1-15,-2 0-2 0,-2-1-1 0,-1 0 1 16,1-4 1-16,-3 0 3 0,-2-2 0 0,1-1 6 16,-4-2-3-16,-1 1 0 0,4-3 3 15,-5-1 0-15,1-1 15 0,-1 0 13 0,-1 0 11 0,1 0 7 16,0-1 1-16,-4 0-4 0,4 0-17 15,-1-4-17-15,-1 1-29 0,-1-2-32 0,-3 0-26 16,2 1-44-16,-2 0-51 0,-2 2-92 16,4-1-204-16,-3 1-408 0,4-1-517 0</inkml:trace>
  <inkml:trace contextRef="#ctx0" brushRef="#br0" timeOffset="463.118">7557 2806 728 0,'-2'-10'334'0,"0"-4"-37"0,-4-1-36 16,4 2-38-16,-1 7-8 0,-1-1-17 0,1-1-38 16,1 6-42-16,0-1-47 0,-3 3-38 0,5 2-38 15,-1-1-24-15,0 4-2 0,-5 4 8 16,-1 5 21-16,-8 5 8 0,-1 6-1 0,-2 4 1 15,-3 6-3-15,-1 8 4 0,-3 4 2 0,2 2-1 16,-1 4-4-16,-1-1 2 0,2 1 2 16,-2 2-1-16,3 0 2 0,1 2-2 0,-1-1-1 15,0 0-1-15,2-1-1 0,0-3 4 0,1-1 1 16,4-3 1-16,-1-4 3 0,3-2-1 0,-4-4-1 16,6-5 4-16,0-2 3 0,0-4-4 0,1-3 0 15,3-3-5-15,-1-3-6 0,3 0 3 16,-2-2-1-16,4-4 2 0,-2 1 4 0,3-1 3 15,-2 0 0-15,0-3 0 0,2 1-2 0,2-7-4 16,-2-1 1-16,2-2 5 0,0 0 4 0,-1 0 7 16,2 0 7-16,-1 0 3 0,0 0 6 0,0 0 0 15,0 0-2-15,0 0 1 0,0 0-4 16,0-2 0-16,0 2-2 0,0-1-3 0,0 0-11 16,-1-2-9-16,0-3-11 0,0 1-11 0,-2-2-6 15,2 0-24-15,0-2-28 0,1 1-45 16,2-2-68-16,2-1-103 0,0-4-284 0,5 0-594 15</inkml:trace>
  <inkml:trace contextRef="#ctx0" brushRef="#br0" timeOffset="1004.0508">6930 2467 1 0,'-4'-4'0'0,"0"-3"95"0,-5-1 201 16,2 1 7-16,5 3 1 0,-4 0-22 0,3 1-46 16,2-2-37-16,-1 3-34 0,0 0-29 15,0 2-29-15,2 0-25 0,0 0-29 0,2 2-29 16,-2-2-14-16,0-2-14 0,2 2-10 0,-1 0-8 16,0 0-3-16,0 2 12 0,6-1 21 0,2 1 22 15,4-1 14-15,3 2-1 0,5-3-4 0,1-3-6 16,2 2-2-16,5-1-4 0,-3-1-2 15,1 1-3-15,1 0-4 0,-4-1 0 16,5 1 1-16,0 0-2 0,-1-2-1 0,-3-1 1 0,1 2-4 16,-3-1-1-16,-2 2 0 0,-1-2-2 0,-4 1 0 15,-2-2 4-15,-3 2 2 0,-1 1 5 16,-3 0 10-16,-3 0 7 0,2-2 8 0,-4 3 8 16,-1-2-8-16,-1 0-6 0,0 1-9 0,0-4-13 15,0 4-1-15,0-3-2 0,0 3-6 16,-1-1-5-16,0 0-3 0,0-2-10 0,-5 3-15 15,5-1-18-15,1 2-34 0,-2-1-38 0,0 1-52 16,-3-2-83-16,1 1-128 0,-3 1-309 0,-2-2-283 16,0 2 602-16</inkml:trace>
  <inkml:trace contextRef="#ctx0" brushRef="#br0" timeOffset="1351.2931">7004 2213 1 0,'-15'-3'0'0,"-2"-3"0"16,-2-2 172-16,2 0 344 0,7 2-29 0,2 0-42 16,5 2-76-16,0 3-109 0,2 0-66 0,1 2-75 15,1-1-71-15,0 0-41 0,2 0-23 0,-2 0-31 16,0 0-33-16,3 1 1 0,-1 1 22 16,5 2 39-16,5 1 41 0,7 1 12 0,7-1-7 15,0-3-4-15,5 0-1 0,2-2 1 0,-2 0 0 16,-2 0-6-16,1 0-2 0,-1 0-3 15,-4 0-3-15,0 0 3 0,2 0 0 0,-7 0-2 16,1 0-2-16,-4 0-3 0,-5 0-3 0,4 0 2 16,-7 1 0-16,-4-1-2 0,1 2-1 0,-5-1-1 15,3-1-1-15,-4 1 4 0,-1-1 4 0,0 0 4 16,-1 0 7-16,-4 0 2 0,5 0 0 16,0 0-4-16,-1 1-2 0,1-1-9 0,0 0-7 15,0 0-5-15,0 0-2 0,1 2 3 0,5 2 0 16,-4 4-2-16,4 0-18 0,-2 1-34 15,3 2-54-15,-1 2-97 0,3 3-170 0,2-1-338 16,4 0-497-16</inkml:trace>
  <inkml:trace contextRef="#ctx0" brushRef="#br0" timeOffset="1610.4767">7856 2817 63 0,'-4'2'292'0,"4"-2"-133"0,-1 1-18 16,2-1 63-16,0 1 77 0,-1-1 45 15,0 0-41-15,3-1-79 0,-2 2-71 0,0-1-60 0,0 0-35 16,-1 0-13-16,1 0 9 0,1 0 12 16,6 1 2-16,1-1-2 0,2 1-20 0,2 0-8 15,5 2-3-15,1-2 3 0,1 3 3 0,2 2-5 16,-1-1-8-16,0 2-22 0,0 2-40 0,-2 0-59 15,-2 1-82-15,-4 5-94 0,-3-2-157 16,-1 2-203-16,-5 2-158 0</inkml:trace>
  <inkml:trace contextRef="#ctx0" brushRef="#br0" timeOffset="1808.9505">7765 3285 1 0,'-13'4'0'0,"-1"0"0"16,0-1 70-16,8 0 312 0,5-2 21 0,2-1-19 15,-1 0-62-15,1 0-55 0,0 0-60 16,0-1-54-16,3 1-55 0,-2-1-35 0,5-1-22 16,3-1-9-16,7-2 0 0,9-1-12 0,0 1-5 15,4 0-2-15,4 0-1 0,-3 0-1 0,1 2-10 16,0-1-22-16,-1 0-53 0,-1 1-100 0,0-2-164 16,-1-1-294-16,0-1-539 0</inkml:trace>
  <inkml:trace contextRef="#ctx0" brushRef="#br0" timeOffset="2117.1395">8615 2641 1342 0,'0'-13'307'16,"0"-7"14"-16,3-3-74 0,-3 6-42 0,1 2-25 16,-1 1-16-16,0 1-26 0,0 1-24 15,-1 4-22-15,-2 1-19 0,3 3-20 0,0 3-18 16,-1 1-19-16,1 1-17 0,0 0-11 0,0 1-10 15,0 2 2-15,0 3 4 0,1 3 8 0,-1 5 11 16,3 5 0-16,-2 1 1 0,1 0 1 0,-1 4-1 16,2 0 0-16,2 2-1 0,0 0 1 15,2 1-1-15,-3 0-1 0,3 4 1 0,0 0-1 16,-3 1 1-16,3 8 2 0,-3-2 2 0,3 0 2 16,-6 1-1-16,1-6 3 0,2 1-4 15,-2-4 2-15,0-2-1 0,-1 0-1 0,0-1 1 16,0-2-3-16,4-2-3 0,-4 0-5 0,1-3-3 15,-2-2-7-15,1-5-11 0,2 0-22 0,-3-3-43 16,3-1-62-16,-2-3-100 0,1-5-148 16,0-2-354-16,5-4-749 0</inkml:trace>
  <inkml:trace contextRef="#ctx0" brushRef="#br0" timeOffset="2658.1258">9079 2871 585 0,'0'-11'440'0,"0"-1"-62"0,1-5-95 0,-1 6-78 16,1 0-2-16,0 3 0 0,-1 1-25 16,0-2-39-16,-1 1-33 0,1 2-23 0,-1 1-12 15,1-2-11-15,-1 3-10 0,1 2-2 16,-1-1-8-16,0 3-9 0,0 0-7 0,-1 0-15 0,2 1-10 16,0-1-14-16,0 2-6 0,-3 1 3 15,-1 5 3-15,-4 2 10 0,-2 6 4 0,1 0 3 16,-2 3-2-16,0 5 0 0,-1 1 4 0,1 4-5 15,0 3 0-15,0-1 2 0,2 1-2 0,3 1 1 16,2-5-1-16,0 1 0 0,4-3-2 0,4 0 3 16,0-4-1-16,2-2 0 0,-1-2 6 15,7-2-5-15,1-4 4 0,-1 0 2 0,2-3-1 16,2-2 7-16,-2-2 1 0,5 0 3 0,0-4 1 16,1-1 0-16,-1-1 3 0,3-4-2 15,-2-1 1-15,-1 0-3 0,0 0-1 0,-5-3 0 16,4 0-1-16,-6-3 6 0,0 1 0 0,3-2-2 15,-2-1-3-15,-3-2 1 0,0 2-2 16,0-3 3-16,-4 0 3 0,-1 0-6 0,-2 1-1 16,1-4-4-16,-2 0-7 0,-1 0 5 0,-2-2-2 15,0 1-1-15,-4-4 6 0,1 0-5 0,-3 3 0 16,1-1-2-16,-3 3-4 0,1 3 2 0,-1 1 1 16,-2 2-1-16,-1 0-2 0,0 4 2 15,-2 1-4-15,3 3 1 0,-4 0 4 0,1 2-6 0,1 0 2 16,0 3-2-16,1-1-1 0,0 2-2 15,5 2 0-15,-4-1-2 0,3 3-1 0,0 1 3 16,-1 0-2-16,-1 1-1 0,2-1 3 0,3 3-13 16,-2-2-7-16,4 2-12 0,-2 1-39 15,2 2-45-15,2 0-66 0,1 1-135 0,1 0-365 16,1 1-846-16</inkml:trace>
  <inkml:trace contextRef="#ctx0" brushRef="#br0" timeOffset="5872.5943">9191 2539 272 0,'1'-9'405'0,"1"-5"-14"16,2-1-75-16,-2 2-34 0,0 3-28 15,-1 2-30-15,0 4-36 0,2 0-27 0,-3 2-41 16,0 2-46-16,0 0-37 0,0 0-33 0,0 2-19 15,-3-2-20-15,3 2 0 0,0 3 10 0,0 4 11 16,0 8 25-16,0 4 5 0,0 4-1 16,0 5 3-16,0 5-4 0,0 2-1 0,0 5 4 15,0 5 1-15,0 2 2 0,-1 5-3 0,1 2-2 16,0 1-2-16,-1-1-1 0,1-1 1 0,0-3 1 16,-1 3 0-16,0-2-1 0,0-1-3 15,0-2 1-15,-1-1-3 0,2-5-3 0,0-4 5 16,0-5-3-16,0-6 1 0,0-4-1 0,2-6 0 15,-1-6-1-15,-1-4 3 0,1-8 17 0,-1 1 21 16,0-2 29-16,0-2 31 0,1 1 0 0,-1-3-20 16,0-6-31-16,1-5-34 0,1-9-17 0,3-9-2 15,-2-6 2-15,2-4 0 0,-2-5 1 16,-1-3-1-16,4-4-1 0,-3-1-2 0,-1 0-1 16,-1-3 2-16,3 1-2 0,-4-3 1 0,0 1 0 15,-2 0-2-15,-1 4 2 0,1 5-1 16,-6 4 2-16,6 4-3 0,-2 5 0 0,-1 6-2 15,1 3 0-15,-1 4 2 0,2 3 1 0,1 4 1 16,-4 5-1-16,5 5-1 0,0 4-1 0,0 1 1 16,0 2-5-16,0 2-11 0,1-1-14 15,0 1-20-15,-4 2 4 0,2 5 13 0,1 8 12 16,-4 7 18-16,0 8 2 0,-2 7 0 0,0 7 1 16,-1 9 3-16,-2 1-3 0,-1 6-2 0,1 5 2 15,1 0-3-15,-2 0 0 0,3-3 5 16,0-3-2-16,5-2 0 0,-1-4 0 0,2-3-1 15,1-5-2-15,1-5 1 0,0-8 0 16,1-7 1-16,3-4 3 0,-3-6-2 0,1-6 0 0,-1-2 1 16,-1-7 1-16,1-1 12 0,-1-1 18 0,0 1 9 15,1-3 6-15,2-3-8 0,-2-6-19 16,0-8-8-16,1-7-11 0,-1-5 3 0,-1-7 0 16,0-5-1-16,-1-4 0 0,-1-4-1 0,0-1 1 15,-2-4-1-15,2 4-2 0,0-1 2 0,-4 1-2 16,3 0 1-16,-2 5 0 0,-1 6-3 15,0 2 3-15,3 4 0 0,0 5 1 0,-2 3 1 16,1 3-1-16,2 5 0 0,-2 3-2 0,3 4 0 16,0 3-2-16,0 2 4 0,0 2-5 15,1 0 2-15,0 2 1 0,0 1-2 0,0 2 2 16,0 2 0-16,0-1-5 0,-1 0-5 0,1 0-6 16,0 0-7-16,0 2 1 0,0-2-2 0,0 0-4 15,0 0 0-15,-2 1-2 0,2 3 8 16,0-1 9-16,0 3 8 0,0 3 6 0,0 1-11 0,0 1-20 15,2 4-33-15,-2 0-54 0,1 3-60 16,1 2-73-16,0-1-127 0,5 0-287 16,1 0-195-16,2 1 89 0</inkml:trace>
  <inkml:trace contextRef="#ctx0" brushRef="#br0" timeOffset="6668.3865">9738 2677 1569 0,'-5'-13'197'0,"-1"0"24"16,-1-5-33-16,0 7-47 0,3 1-12 0,0 0-11 16,-1-1-10-16,-2 1-12 0,2-1-15 0,-1 1-13 15,1 1-13-15,1-2-7 0,0 2-8 16,3-1-5-16,-2 3-2 0,0 0-4 0,1-2 2 15,1 0-7-15,1 1-5 0,0-2-7 0,3 1-7 16,3-2-5-16,2-1-5 0,6-2 0 0,6 1 0 16,9 1-1-16,1 1 2 0,1 4-3 0,0 3-1 15,-2 4-1-15,0 5-2 0,-2 4 1 0,-1 2 1 16,-1 6 2-16,0 6 1 0,-4 3 3 16,-2 8 1-16,-3 4 3 0,-5 8 2 0,-6 6-2 15,-7 8 3-15,-7 4-1 0,-6 5-1 0,-8 6 8 16,-2-4-5-16,-3-4-1 0,0-7 0 15,4-9-3-15,-1-8 1 0,7-10 0 0,1-8-2 16,5-5-2-16,2-8 6 0,2-2-1 0,3-6 2 16,2 0 6-16,3-4-2 0,0 0 10 0,0 0 11 15,3-1 3-15,-1 0 4 0,3-5-11 16,4-5-12-16,8-8-11 0,8-5-7 0,6-4 2 16,8-2 0-16,2-1 6 0,4 0-4 0,1-4 2 15,2 2-1-15,-4-4-6 0,-3-1 7 0,2-2-2 16,-6-1 3-16,-6 3 0 0,-1 2 2 15,-3 3 0-15,-6-1 1 0,-2 2 5 0,-4 3-7 16,-2 3 1-16,-3 1-1 0,0 4-3 0,-5 0 6 16,-2 3-1-16,-3 1 0 0,0 6 2 15,-1-1 0-15,-1 3 1 0,-3 2-5 0,1 1 2 0,-5 1-7 16,2 3-4-16,-3 3 0 0,-4 4-7 0,-5 1 6 16,1 3 1-16,-5 5 0 0,6 0 6 15,1 0-8-15,4 3-2 0,4 0-1 0,0-1 1 16,7 5 0-16,2 1 5 0,5 1 1 15,-1 1-3-15,7-1 6 0,3 0-1 0,-2 0 3 16,6 0 2-16,1 0-4 0,0 0 1 0,2 2-3 16,-2 2-1-16,3-2 1 0,-2 4 1 0,-2-5 3 15,0-1-6-15,-2-1 5 0,-6-1-1 0,-2-3-1 16,-3-2 6-16,0 1-5 0,-2 1 1 16,-4-2 2-16,-2 1-3 0,-1-1 4 0,-3-1 1 15,1-1 2-15,-3-1 1 0,-2-1 5 0,-4 3 0 16,-1-4 0-16,-4 1 6 0,-3-4-7 0,4 0 1 15,-2-1 1-15,3 0-5 0,-2-3 2 16,1-2 0-16,1 1-1 0,-1-3-2 0,2-2 1 0,-4 0-4 16,4-1-5-16,1-2 4 0,-1-1-17 15,2-3-13-15,5 1-26 0,1-2-36 0,1-4-28 16,3 2-67-16,2-4-106 16,7-1-277-16,3 1-560 0,5-3 7 0</inkml:trace>
  <inkml:trace contextRef="#ctx0" brushRef="#br0" timeOffset="14201.1159">8194 4030 1 0,'-12'-1'0'0,"-7"-1"0"0,-1 1 0 0,7 1 0 16,1 0 0-16,5 3 0 0,0-2 0 0,4 0 0 16,-2 2 0-16,4-3 153 0,0 0-3 0,1 1-45 15,1-1-46-15,0 2-35 0,-1-2-43 0,1 1 14 16,2 0 44-16,-2 2 49 0,1 1 57 0,0 4 10 15,4-1-8-15,-3-2-1 0,5 2 4 0,0-1-2 16,-2 0-3-16,3-2-4 0,2 2-10 16,4 1-4-16,-1-4-9 0,4 0-13 0,4 0-5 15,2-1-5-15,6 1-10 0,7-3-3 16,5 0-7-16,8-2-11 0,8-1-6 0,7-3-6 16,6-4-9-16,8 2-6 0,5-4-1 15,13 0-7-15,5 1-3 0,3-3-2 0,5 0-2 0,-2 1 0 16,0 0-2-16,2-1 0 0,-1-2 2 0,-2 3 2 15,3-2 2-15,-2-1-3 0,-5 1-1 16,-3-2-1-16,-4 2 0 0,0 1-1 0,-1 0 1 16,-1-3-2-16,-3 3 1 0,-2-1-1 0,-8 1-2 15,-4 1 1-15,-6 3-2 0,-6-3-1 0,-5 3 0 16,-8-1-1-16,-9 4 2 0,-6 0 2 16,-10 0-2-16,-5 1 4 0,-8 1 3 0,-4 3 0 15,-8-1 4-15,-2 3 2 0,-1 1-5 0,0-1-2 16,-1 0-4-16,0 0-6 0,1 2 0 0,-1-2-2 15,2 1-2-15,-2-1-1 0,2 1 0 16,-1-1-1-16,0-1 0 0,1 1-2 0,-1 0-2 16,1 0 1-16,0 0-4 0,-2 0 1 0,4 0-1 15,-2 0-1-15,0 1 3 0,0-2-1 16,1 1-2-16,-1 0-4 0,0-3-6 0,1 3-11 16,-1 0-13-16,0 0-22 0,0 0-27 0,0 2 0 15,-1 3-17-15,0 3-27 0,-2 3-45 0,-1 3-116 16,-3 2-303-16,-1 3-1005 0</inkml:trace>
  <inkml:trace contextRef="#ctx0" brushRef="#br0" timeOffset="29789.8637">11895 2760 1 0,'0'0'0'0,"0"0"0"0,0 0 173 0,-2 0 221 15,2 0-39-15,2 0-71 0,-2 3-81 0,1-3-72 16,-1 1-36-16,1-1-17 0,-1 0-4 16,1 0 2-16,-1 0 5 0,0 0-2 0,0 0-10 15,0 0-14-15,0 0-18 0,0 2-9 0,0-2-4 16,0 0-7-16,0 1 0 0,0-1-6 0,0 0-4 15,0 0-6-15,0 1-2 0,2-1-4 16,-2 0-3-16,0 1-2 0,1-1-5 0,-1 0-2 16,1 0 1-16,1 2 21 0,0 0 17 0,0 1 20 15,5 1 18-15,0-2 3 0,2 4 6 0,6-3 6 16,-2 1 1-16,5-1 0 0,5-1-11 16,1-1-10-16,2 1-8 0,3-2-11 0,2 0-4 15,0 0-7-15,3 0-3 0,1-2-2 16,2 0-3-16,0 1 2 0,2-1-5 0,-3 0 0 15,3-1-3-15,-3 1-4 0,-1-2 2 0,0 2-1 16,-2 0 1-16,-1-1-1 0,1 0-2 0,-3-1-1 16,-3 2-1-16,-3 0 1 0,-2 1-2 15,-6 1 0-15,1-2 0 0,-6 1 2 0,-1 1 1 16,-1-3-1-16,-6 3 2 0,0 0 0 0,-2 0 3 16,-1 0 3-16,0 0 3 0,0 0 1 0,0-1 0 15,-1 2 0-15,1-1 0 0,0 0 1 0,-2 0 2 16,2 0-1-16,0 0 1 0,-1 0-2 15,2-1-2-15,-1-1 1 0,0 2-1 0,0 0 0 16,0 0-3-16,-1-1-5 0,1-1-5 0,0-2-6 16,-1 0-4-16,1 0-10 0,-1 1-16 15,1 0-17-15,0 0-25 0,0 2-29 0,0 0-47 16,-1 1-64-16,-1-1-112 0,0 1-198 0,2-2-389 16,0 1-138-16</inkml:trace>
  <inkml:trace contextRef="#ctx0" brushRef="#br0" timeOffset="30149.0771">12576 2399 1117 0,'-5'-10'233'0,"0"-1"36"15,0-2-2-15,2 3-28 0,2 3-11 16,1 2-24-16,-1 0-39 0,1 0-35 0,0 4-40 15,0 2-37-15,0 1-31 0,0 0-22 0,0-1-9 16,0-1-17-16,-1 0-14 0,1 3 4 16,-2 2 10-16,0 7 15 0,-4 5 22 0,2 2-2 15,-1 3 0-15,-3 5-3 0,2-3-2 0,-1 3 0 16,0 0 1-16,1 0 1 0,-1 1 1 16,-2 1 1-16,6-1-6 0,-3-1 0 0,3 2 0 15,0-1 1-15,1-1 4 0,-1-2 1 0,3 0-1 16,0-3 2-16,-1 1-2 0,2-2 0 0,-1 0 5 15,0 2 1-15,0-3 0 0,0 2-7 16,-1-2-7-16,-2-2-11 0,0 2-23 0,-2 0-24 16,-2-1-45-16,1 2-43 0,-2 0-44 0,-2-1-66 15,0 1-84-15,-3 1-139 0,1 1-171 16,-2 0 2-16,-1-1 541 0</inkml:trace>
  <inkml:trace contextRef="#ctx0" brushRef="#br0" timeOffset="30525.2236">12164 3454 1 0,'-8'6'0'0,"-4"0"0"0,2 1 0 0,2-2 240 16,4-1 143-16,2-2-54 0,0-1-79 0,2-1-63 16,2 2-53-16,-1-2-43 0,-1 0-34 15,1 1-26-15,1-1-16 0,-1 1 20 0,0-1 32 16,0 5 32-16,3 0 32 0,3 2 7 16,0 0-7-16,7-2-6 0,-1 4-13 0,5-4-17 15,5 1-16-15,1-2-17 0,1-1-7 0,5 1-16 16,0 0-6-16,1-3-5 0,-1 1-9 0,0-1 3 15,-4-1-1-15,5-1 1 0,-1-1-2 16,-2-1-3-16,2-2-2 0,-1 4-4 0,-3-2 2 16,-2 0-3-16,-3 0 0 0,0-2 1 0,-3 2-3 15,-1-2 3-15,-3 1 2 0,-3 1-2 0,-1 1 6 16,-5 0-2-16,-1-1 6 0,-3 2 6 0,-1 0 3 16,0 1-3-16,0 0-3 0,0-1-3 0,0 1-4 15,0 1 3-15,0-1-3 0,0 0 0 16,-1 0 0-16,1 0-5 0,0 0-1 0,0-1-3 15,0 1-1-15,-1 0-3 0,1 0 0 0,0-1-4 16,-2-2-8-16,1 0 4 0,1-1-5 16,-2 2-8-16,1 0-14 0,0 0-28 0,1 2-32 15,0-1-38-15,0 1-56 0,0-3-80 0,1 2-365 16,2-3-876-16</inkml:trace>
  <inkml:trace contextRef="#ctx0" brushRef="#br0" timeOffset="31668.06">13479 2588 1 0,'0'0'9'0,"1"-1"327"0,-1-1-30 16,1 0-18-16,-1 1-25 0,0 0-23 0,0 0-31 15,1-1-34-15,-1 2-37 0,0 0-33 0,0 0-21 16,0 0-21-16,0 0-9 0,0 2-6 0,0-2 3 16,0 1 0-16,0-1-4 0,-1 0-6 15,2 0-13-15,-1 0-8 0,0 0-4 0,0 0-5 16,0 1 1-16,0-1 0 0,0 0-2 0,0 0-2 16,1 0-1-16,-1 0-1 0,-1 0-2 15,1 0 4-15,0 0-5 0,0 0 0 0,0 0-1 16,0 0-1-16,0 0 4 0,0 0 3 0,0 0 1 15,0 0 2-15,0 0-1 0,0 0-2 16,0 0 0-16,0 0 0 0,-1 0-3 0,1 0-1 16,0 0-2-16,1 0-5 0,-1 0 3 0,0 0 0 15,0 0 0-15,-1 0 3 0,1 0-2 0,0 0 1 16,0 0 4-16,1 0 3 0,-1 0 4 16,0 0 4-16,0 0 1 0,-1 0-1 0,1 0 5 0,0 0 0 15,0 0-1-15,0 0 1 0,0 0-3 16,0 0-4-16,0 0 1 0,0 0-1 0,0 0-2 15,0 0 0-15,0 0 0 0,0 0-4 0,0 0 3 16,0 0-1-16,0 0-2 0,0 0 2 0,0 0-3 16,0 1-2-16,0-1 1 0,0 0-2 15,0 0-1-15,0 0 1 0,0 0-1 0,0-1 0 16,0 1 1-16,0 0 0 0,0 0 1 0,0 0 4 16,0 0-1-16,0 0-3 0,0 0 1 0,0 0 0 15,0 0 3-15,0 0 2 0,1 0 2 16,-1-1 0-16,0 1 3 0,0 0 4 0,1 0-8 15,-1-1-1-15,0-2-7 0,2 0-7 0,-1-2 4 16,1 2-2-16,-2-1 3 0,1 2-1 0,0-2-2 16,1-1 0-16,2 0-5 0,0 0 1 15,6-1 0-15,-1 1 2 0,3-5-1 0,3 4-3 16,2 0 2-16,1-1-2 0,2 1 4 16,-3 0 3-16,6 0-2 0,-2 1-2 0,0 2 1 15,0 0 0-15,0 2 1 0,-2 1 6 0,2 1-7 0,-2 2 1 16,-3 0-3-16,1 4-7 0,-1 0 5 15,-2 2 2-15,0 3-1 0,0 0 3 0,-2 3-1 16,-2 4 0-16,-1 2 3 0,-6 5 2 0,-2 3 0 16,-2 6-2-16,-4 1 0 0,-4 3-2 0,-7 0 4 15,1 2 0-15,-2 2 1 0,-4-4 0 16,0-3-1-16,2-4-1 0,-3-3 2 0,-2-3-1 16,-2-3 1-16,-3-1-2 0,1-2-1 0,-2-2-1 15,5 0 1-15,1-6 1 0,5-2 0 16,1-2 1-16,4-3 0 0,3 2-3 0,5-5-1 15,-2 1 2-15,7-3-3 0,1 2-2 0,0-2-2 16,1-2-1-16,3 2-2 0,-3 0 1 0,1 0-8 16,-1 0-7-16,0 0 3 0,2 3 5 15,4 0 11-15,4 1 14 0,8 2 0 0,1-4 3 16,5 2-3-16,4-3-2 0,4 1 0 0,3-1-2 16,-1-1 1-16,0 0 1 0,-3-1 0 15,0-1-2-15,1-1 4 0,-2-1-4 0,-3-2 1 16,0 0 1-16,-2 1-3 0,-1-1 3 0,-3-1 0 15,1 0 1-15,-2 0 0 0,-5 0 0 0,4-1 1 16,-6 1 0-16,0 0 2 0,-2-1 0 16,-1 0-1-16,-1-1 1 0,-1 0-4 0,-1-1-4 15,2 0-4-15,-5 1-11 0,3 1-13 0,-3-1-20 0,0 0-34 16,0 0-60-16,-2-1-73 0,-1 0-167 16,-1 0-430-16,-1-1-705 0</inkml:trace>
  <inkml:trace contextRef="#ctx0" brushRef="#br0" timeOffset="31943.3511">14379 2707 161 0,'7'-13'694'0,"3"-5"-169"0,2-2-139 16,-4 5-71-16,-1 4-28 0,-4 2-35 15,2-3-47-15,-3 3-41 0,-1 1-39 0,-1 3-26 16,0 3-21-16,0 0-21 0,0 2-20 0,0 2-19 16,0-1-12-16,0 1-9 0,0-1-9 0,0 1-8 15,0 3 2-15,-3 4 3 0,-2 5 8 16,2 6 11-16,-3 3-1 0,3 2 1 0,-4 0-1 15,4 0-3-15,-4 2 2 0,2 2 0 0,-1-1-1 16,2 3 1-16,-2 0-2 0,3-2 1 0,-2 0 1 16,1-4 1-16,2-2 5 0,-1 0-1 0,0-2 1 15,1 2 0-15,1-1-3 0,-3 0 1 0,1 1-3 16,2-3-1-16,0 1-4 0,1 0-11 16,-1 0-19-16,0 0-38 0,0-2-51 0,-1-1-83 15,2-5-116-15,0-3-198 0,3-4-385 0,-1-5-321 16</inkml:trace>
  <inkml:trace contextRef="#ctx0" brushRef="#br0" timeOffset="32362.1095">14901 2755 1010 0,'3'-9'452'0,"-1"-2"-82"0,4-1-114 0,-5 3-65 15,1 3-15-15,-1 0-3 0,-1 0-21 16,0 2-26-16,0 0-28 0,-1 4-38 0,1 0-27 15,0 4-26-15,0-4-19 0,-1 1-21 0,0 2 1 16,0 3 6-16,-6 5 11 0,-2 4 19 0,-3 5 1 16,1 5-2-16,-7 1 0 0,5 3-1 0,1 3 0 15,-5 2 0-15,6-3-1 0,-1 3-1 0,3-3 1 16,0-2 1-16,7-3 1 0,1-2-1 16,3-4 0-16,0 0-2 0,6-2 1 0,0 0 1 15,2-2 3-15,3 0 5 0,8 1 3 0,8-4 6 16,1 1 3-16,3-3 0 0,2-5 3 0,-2-3-3 15,-2-6 8-15,-1-3-2 0,-2-3 0 16,-3-3-5-16,0 0-4 0,-2-5 1 0,0 1 0 16,0-4 1-16,0-2-1 0,-1-4-2 0,-2-2 1 15,-5-1-1-15,2-2 1 0,-7 1-5 16,-2-1-3-16,-5-1 0 0,-2 0-5 0,-2 2 4 16,-3-1-2-16,-3 7 0 0,-4 2-1 15,-6 1-5-15,-4 6-2 0,-2 0-5 0,-9 1 0 0,-8 3-2 16,-7 4-2-16,-5 4 3 0,-3 3-10 15,-1 4-6-15,5 5-19 0,0 3-28 0,7 4-46 16,-3 7-101-16,5 5-238 0,-5 5-868 0</inkml:trace>
  <inkml:trace contextRef="#ctx0" brushRef="#br0" timeOffset="38432.0484">7988 2596 783 0,'-9'-5'160'0,"-6"0"11"0,-6 2-40 0,1 8-48 15,-2 9 6-15,-5 5 13 0,-6 8 30 0,-9 7 27 16,-2 7-1-16,-12 9-13 0,2 9-25 16,-4 7-28-16,2 6-29 0,-1 1-11 0,6 3-18 15,8 4-8-15,6-5-6 0,16-1-9 0,12-8-1 16,18-12 1-16,11-10 18 0,18-10 14 0,13-6 11 15,14-10 7-15,17-7-5 0,16-11-3 16,8-12-10-16,13-8-7 0,1-9-7 0,1-7-6 16,-5-7 0-16,-5-4 1 0,-10-3 7 0,-10-4-6 15,-7-8-1-15,-5-1-5 0,-7-3-7 0,-4-2 2 16,-7-4-1-16,-7-3 0 0,-8 0-1 0,-11 3-2 16,-10 7 1-16,-11 6 3 0,-6 7 0 15,-9 9-2-15,-13 8-3 0,1 5-5 16,-10 6-8-16,-6 5 2 0,-10 5 0 0,-8 6-3 0,-11 8 2 15,-10 8-1-15,-7 8 3 0,-15 10 4 0,-9 7 2 16,-10 8-1-16,-10 10-1 0,-8 5-3 16,-4 8 0-16,4 4-2 0,6 3 1 15,7 1 0-15,13-1 1 0,12-2-1 0,11-2-4 0,25-4-1 16,18-3-7-16,20-3 0 0,23-6 2 0,17-6 3 16,23-7 5-16,19-8 4 0,17-9 5 15,18-10 0-15,11-8 1 0,10-10-1 0,10-4-1 16,3-10 1-16,-2-5 5 0,-7-8-2 0,-5-5 5 15,-5-7-4-15,-11-5-2 0,-3 0-1 16,-9-4-2-16,-11-1 4 0,-11 0 0 0,-12-5-1 16,-10-4 0-16,-10 2 0 0,-10-2 2 0,-8 2-2 15,-10 5-1-15,-10 1-4 0,-4 6-7 0,-8 3 5 16,-9 8 0-16,-4 6 0 0,-8 6 5 16,-9 7-8-16,-9 6-7 0,-11 10 1 0,-15 7-3 0,-13 10 8 15,-16 9 4-15,-10 12-1 0,-9 6 2 16,-8 12-2-16,-7 7 0 0,1 6 2 0,8 6 0 15,11 3-6-15,22-2-5 0,18-1-4 16,23 0-8-16,16-2 4 0,20-2 3 0,16 2 0 16,15-1 4-16,18 0 3 0,15-9 1 0,17-10 3 15,17-10 3-15,17-15 1 0,13-13 1 0,13-10 1 16,6-10 0-16,1-8 3 0,-4-8 2 0,-2-8-1 16,-5-5 2-16,-3-6-2 0,-9-4-2 15,-4-3 2-15,-13-3 0 0,-4-1-1 0,-12-1 0 16,-12 0-2-16,-8-3-1 0,-11-1 3 0,-11 0-1 15,-4-1 2-15,-13 4-2 0,-2 6 2 0,-8 4-3 16,-12 6 2-16,-3 7-1 0,-8 7-5 16,-5 5-2-16,-13 7-7 0,-6 5-5 0,-15 10 5 15,-13 10 4-15,-13 9 1 0,-15 8 9 0,-16 11-4 16,-13 8-1-16,-5 8 1 0,-9 9-1 16,0 6-1-16,7 8 1 0,5 0-4 0,16-1-2 15,17-1-3-15,24-2 0 0,20 3-6 0,17 1 0 16,19 2 2-16,17-3-2 0,17-6 4 0,21-8 1 15,16-11 3-15,20-15 4 0,12-12 3 16,15-13 3-16,10-12 0 0,1-9 3 0,4-12 0 0,0-9 0 16,-2-8 3-16,-2-7-3 0,-3-7 1 15,-7-5 1-15,-11-4 2 0,-9-2 0 0,-10-5 0 16,-9-1-2-16,-8-1-2 0,-11-1 2 0,-11-5-3 16,-6 0-1-16,-13 0 0 0,-6-2-3 15,-8 7-2-15,-10 4-1 0,-10 7-2 0,-10 7 1 16,-11 4-3-16,-10 10-2 0,-11 9 1 0,-9 7-2 15,-10 11 3-15,-12 8 0 0,-17 8 2 0,-9 6-1 16,-12 10 3-16,-7 9-2 0,-9 6 3 16,-3 11 1-16,-8 8 1 0,3 5 0 0,-3 6-3 15,14 7-1-15,5 2 0 0,14 6 2 0,13 1-3 16,19-3 0-16,21-3-10 0,21-6-2 0,22-2-4 16,20-6-1-16,16-5 5 0,17-4 3 15,15-7 8-15,13-6 3 0,19-10 5 0,16-11 1 16,9-11-3-16,14-11 4 0,2-9 0 0,7-10 1 15,-1-7 1-15,4-7 3 0,-2-10 1 16,-10-4-1-16,-6-8 3 0,-13-2-8 0,-11-3 1 16,-10-7 0-16,-9-6-2 0,-12-1 0 0,-13-3-3 15,-8 4-1-15,-11 4-2 0,-14 5 2 0,-9 3-1 16,-8 5 2-16,-7 6 1 0,-12 9-6 16,-7 6 1-16,-8 7-5 0,-9 6 0 0,-6 6 2 0,-9 5-4 15,-9 12 2-15,-14 10 0 0,-13 13 1 0,-8 8 6 16,-11 11-3-16,-1 9-1 0,-8 8 0 15,1 12-1-15,2 6 4 0,3 5 0 0,16 6 0 16,13 3-3-16,17 4-1 0,18 0-1 0,16-1-2 16,18 0-1-16,16-4-1 0,16 1 1 15,14-2-1-15,18-7 0 0,19-10 2 0,12-11-1 16,21-15 5-16,13-14 5 0,14-13 3 0,9-14 5 16,3-13-3-16,0-9 1 0,-8-10 0 15,-4-8 0-15,-5-8-1 0,-8-4 4 0,-4-8 1 16,-10-4-2-16,-12-1 2 0,-12-4-4 0,-9 0-4 0,-9-4 0 15,-4-2-2-15,-14 0 0 0,-4 1 1 16,-13 6 0-16,-8 6-1 0,-7 6 1 0,-10 6-4 16,-3 7-1-16,-10 6 0 0,-9 7-3 15,-4 10 1-15,-13 10 0 0,-6 7 1 0,-14 10 1 16,-8 8 2-16,-9 9 3 0,-4 9-4 0,-5 8-1 16,2 6 0-16,2 7-2 0,5 3 5 0,5 5-2 15,9 5 2-15,13 1-2 0,9 2-2 16,12 3-1-16,10-1-2 0,15 1-3 0,9 2 2 15,11 1-2-15,12-3 1 0,10-7 1 0,12-9 0 16,15-13 3-16,9-15 6 0,12-11 6 16,10-15 4-16,2-10-1 0,2-9 2 0,1-7-5 0,0-7 1 15,0-11 0-15,-1-6 1 0,-4-4 6 16,2-5-2-16,-5-4-1 0,-4-3 0 0,-3-4-3 16,-6-1-5-16,-3-1 1 0,-5-1-2 0,-12 10-3 15,-11 9 8-15,-13 12 0 0,-10 11 4 0,-7 10 4 16,-2 3-2-16,-4 5-6 0,-2 5-8 15,-4 1-7-15,-10 10-9 0,-11 10 2 0,-17 12 6 16,-13 18 0-16,-12 15 9 0,-11 9 0 16,-7 7-2-16,-6 6 5 0,3 0-4 0,5 4-3 15,12 3-1-15,9-3-4 0,19-3-3 0,19-8-1 16,20-11-3-16,18-13 0 0,21-13 9 0,19-15 7 16,19-15 9-16,23-12 7 0,18-14-6 0,15-17 1 15,9-11-4-15,3-8-3 0,-3-8 4 0,-1-1-1 16,-2-3-1-16,-3-4 2 0,-5-1-2 15,-2 0 0-15,-12 5-3 0,-2 3 3 0,-11 6-6 16,-10 7 1-16,-4 2 2 0,-15 7-3 0,-12 2 1 16,-11 9 0-16,-12 8 1 0,-10 6-2 15,-8 7 4-15,-6 3 0 0,-3 3-7 0,-3 2-6 16,-1 2-14-16,-4 4 2 0,2 7 3 16,-6 6 5-16,-4 10 13 0,-3 7-2 0,-1 3 2 0,0 3 1 15,1-2-2-15,6-2-1 0,7-6 1 16,6-5 1-16,9-3-3 0,9-5 3 0,12-4 3 15,11-5 0-15,15-5 5 0,10-6-2 0,14-4-1 16,11-4-2-16,14-4 0 0,10 0-1 0,12-2-2 16,2-2 4-16,4 1-2 0,-2 0-2 15,-1 0 2-15,-1 2-3 0,2-2 3 0,1-2-2 16,3-1 2-16,3-2 0 0,8 1-2 0,5-6 4 16,-2 1-5-16,4-2 3 0,-8 0-1 15,4-1 1-15,-5 1 2 0,-1-1-7 0,-3-1 6 16,-11-3 0-16,-5 6-3 0,-8 0 8 0,-9 4-8 0,-13 6 2 15,-12 0 1-15,-16 4-2 0,-16 4 2 16,-17 5-1-16,-16 1 1 0,-9 4-10 0,-9-1 9 16,-9 4 5-16,-3 3 8 0,-6 7 10 0,-15 7-5 15,-13 6-3-15,-8 6-8 0,-9 1-5 0,0 3-1 16,1 2-4-16,4 5-1 0,9 0-2 16,15-2-4-16,14-5-1 0,16-6 1 0,14-6 9 15,17-4 4-15,12-4 7 0,20-6 3 0,16-6-3 16,14-6 1-16,15-4-3 0,9-5-1 15,13-5-4-15,8-2 4 0,4-6-3 0,3-3-2 16,-1-5 5-16,-2-6-9 0,-5-5 4 16,-1-5 1-16,-5-1-6 0,-14 0 10 0,-13 3-2 0,-13 5-1 15,-20-1 4-15,-16 8 4 0,-15 6 8 16,-16 4 4-16,-12 4 8 0,-9 3-9 0,-5 5-13 16,-12 1-11-16,-9 2-15 0,-22 6 1 0,-15 6 4 15,-21 9 0-15,-19 4 7 0,-18 3-1 16,-14 6 0-16,-15 4 2 0,-5 6 3 0,-8 5-5 15,-3 3 1-15,0 6 0 0,6 7-6 0,7 0 8 16,15 3-3-16,16-4-6 0,16-1 3 0,14 0-14 16,18-4-2-16,14 0-3 0,17-8-6 0,21-8 0 15,9-11-2-15,14-8 5 0,8-5 9 0,9-5 11 16,13-7 8-16,16-6 5 0,10-9 2 0,10-7 0 16,11-5 0-16,3-7-3 0,2-3 0 15,5-6-3-15,1-2 0 0,-2-5 2 16,0 0-3-16,-4-1 5 0,-7-3-2 0,-6-2 0 0,-11 2 3 15,-9 5-2-15,-10 8 1 0,-9 5 1 16,-11 12 2-16,-11 6 6 0,-5 10-5 0,-9 6-8 16,-2 0-13-16,-13 4-9 0,-11 5 2 0,-19 9 6 15,-13 7 8-15,-19 6 2 0,-9 10 3 16,-6 0 0-16,-5 7-4 0,3 1 2 0,6-3 0 16,8 0 0-16,10-10 1 0,19-3-3 0,13-5 0 15,16-10-7-15,14-4-4 0,9-7-1 0,3-4 7 16,1-1 12-16,7-3 9 0,7-6 6 15,16-6-3-15,14-7-2 0,9-8-4 0,4 0-2 16,-2-6 2-16,3-4-2 0,-2 2 2 0,-4-5-1 16,-8 3 2-16,-6 5 1 0,-9 5 0 0,-9 3 4 15,-5 7 2-15,-11 6 0 0,-3 3-10 0,-7 5-24 16,-5 5-20-16,-11 7-15 0,-16 7-17 0,-16 9-60 16,-16 11-193-16,-15 9-705 0,-10 2-592 15</inkml:trace>
  <inkml:trace contextRef="#ctx0" brushRef="#br0" timeOffset="38902.8189">2809 5053 456 0,'2'-19'399'0,"0"-1"50"0,4-3-90 16,-2 8-61-16,0 7-75 0,-2 3-71 16,-1 3-69-16,-1 3-59 0,-1 1-44 0,1 4 0 15,1 1 17-15,4 10 30 0,0 7 25 0,2 10 9 16,0 5-3-16,-1 8 1 0,0 4 4 0,-2 5-1 16,0 2-1-16,1 4-7 0,-3 5-14 15,-2 6-9-15,0 6-4 0,-2 3-3 16,1 6-4-16,1 1 3 0,0 4-7 0,0-7-5 0,3-6-1 15,1-15-7-15,1-11-2 0,2-14-2 16,-1-6-6-16,-1-11-6 0,-2-5-12 0,0-8-14 0,-3-6 11 16,0-4-20-16,-3-8-74 15,-2-8-96-15,-3-8-168 0,-2-12-296 0,-5-7-176 16,1-5 183-16</inkml:trace>
  <inkml:trace contextRef="#ctx0" brushRef="#br0" timeOffset="39204.0982">2531 5266 1347 0,'1'-34'222'0,"1"-7"3"16,7-8-49-16,3 9-62 0,9 6-22 16,4 1-15-16,4 5-17 0,4 5-11 15,4 3-17-15,1 8-17 0,3 5-8 0,4 7-3 0,-1 8-1 16,0 9-4-16,2 7 3 0,-3 11-1 0,-2 6 2 16,-3 13 2-16,-2 8 1 0,-4 11 5 15,-3 5 4-15,-7 3 1 0,-4-1 3 0,-5 1 1 16,-4-5 1-16,-4-6-1 0,-5-7 2 0,-6-5 8 15,-4-4 16-15,-6-2 13 0,-4 0 7 0,-7-3-1 16,-1-2-10-16,-3-5-6 0,-2-5-9 16,-3 0-2-16,-1-4-8 0,-4-4-3 0,1-1 1 0,-1-5-7 15,1-2-2-15,4-3-2 0,3-3-4 16,6-4-2-16,3-5-2 0,7 0-4 0,2-3-8 16,4-1-3-16,1-1-13 0,2-1-17 15,7 0-33-15,0-1-70 0,2-1-110 0,0-3-231 16,7-2-421-16,4-7-407 0</inkml:trace>
  <inkml:trace contextRef="#ctx0" brushRef="#br0" timeOffset="39551.295">4152 5018 1790 0,'-7'-9'298'0,"0"-3"-131"0,-5 1-48 16,-4 7-50-16,-5 7-20 0,-8 6-3 0,-8 8 3 15,-11 8 6-15,-8 10 5 0,-4 8-6 0,-1 5-7 16,3 5-11-16,4 2-12 0,6-1-7 16,11-1-7-16,9 2-5 0,11-3-3 0,10-2 0 15,10-2-4-15,13-2 1 0,7-7 2 0,8 1 1 16,9-6 6-16,1-3 3 0,8-3 0 0,-4-1 3 16,3-4-4-16,-3 0-2 0,-1-1-1 15,-5-1-4-15,-5-2 1 0,-7-4-2 0,-8 1 0 16,-5-3-4-16,-6-1 5 0,-3-3 3 15,-3 1 5-15,-2-3 17 0,-4 4 6 0,-3-1 6 0,-4-1 1 16,-7 5-6-16,-4-3-8 0,-8 2-7 16,-4-2-3-16,-3-1-8 0,0 0 0 0,0-2-2 15,3-1-4-15,0 0 2 0,4-2-7 0,4-1-6 16,2-1-13-16,5-3-37 0,5-1-58 0,4-4-123 16,4-1-284-16,8-7-441 0,7-5-376 15</inkml:trace>
  <inkml:trace contextRef="#ctx0" brushRef="#br0" timeOffset="39707.0824">4565 5585 713 0,'21'-6'123'15,"3"-3"-27"-15,10 0-14 0,-5 6-4 0,3 2 0 16,-3 1-15-16,4 1-17 0,-1 1-16 0,1 1-5 16,0 0 8-16,5 1 7 0,5 1 4 15,2 0-4-15,2 3-1 0,-2-2-23 0,-2 4-47 16,0-1-94-16,-4 4-210 0,-3 0-269 0,-2 3 154 15</inkml:trace>
  <inkml:trace contextRef="#ctx0" brushRef="#br0" timeOffset="39896.2858">4817 5995 1008 0,'-23'12'284'0,"-7"1"-24"15,-2 3-61-15,15-3-52 0,12-4-26 16,3-4-14-16,2-2 6 0,3-2 19 0,3 2 11 15,7-3 6-15,7 1-17 0,8-2-28 0,12-3-29 16,12-5-28-16,8-4-18 0,5 2-13 0,5-2-6 16,2 2-21-16,-4 2-55 0,2 0-88 0,2 1-229 15,2-2-588-15,0-1-519 0</inkml:trace>
  <inkml:trace contextRef="#ctx0" brushRef="#br0" timeOffset="53447.8236">7235 5081 5 0,'-2'-11'660'0,"0"-2"-289"15,1-2-39-15,-1 7-29 0,2 2-25 0,-1 1-30 16,1 3-57-16,0 1-74 0,-2 1-59 16,2 0-56-16,0 1-34 0,0 0-16 0,0 4 13 15,2-1 17-15,-2 5 21 0,1 6 17 0,0 0-3 16,0 5 0-16,0-1 3 0,1 2 0 16,2-1 4-16,-1 4 4 0,-1 1 4 0,2 3 1 0,-2 3 2 15,0 1-6-15,-2-2-2 0,0 0 0 16,0-1-6-16,0 1 0 0,-1-2 1 15,-1 3 2-15,-2-2 4 0,1 3-2 0,0 0-1 16,-2-1-6-16,3 0-5 0,-1-4-2 0,-3 0-3 16,4-4-1-16,0-1-1 0,-2-2 0 0,3-3-2 15,0-1 3-15,0-2 1 0,1-1 0 0,-1 1 5 16,1-2-2-16,-1-1-7 0,1-2-4 16,1-2-9-16,0-1-20 0,0-2-25 0,4-3-35 15,-1-1-44-15,5-3-97 0,2-5-260 0,6-4-474 16,3-4-116-16</inkml:trace>
  <inkml:trace contextRef="#ctx0" brushRef="#br0" timeOffset="53828.0216">7685 5332 853 0,'-2'-5'410'0,"-1"-1"-45"16,1 0-73-16,1 0-52 0,-1 3-51 15,0 3-68-15,-1 0-69 0,1 4-41 0,0 4-16 0,-7 3 6 16,-2 7 11-16,-1 5 3 0,-6 0 2 0,1 5-2 16,2 1 1-16,-2 3-3 0,5 2-2 15,1 2-3-15,3 1-3 0,3-1 0 16,1-2 0-16,9-5 0 0,0-7 2 0,3-1 0 0,2-5 3 16,1-2 3-16,0-4 4 0,0-1 10 15,5-3 11-15,-4-3 11 0,5-3 4 0,-3-5 0 16,5-3-5-16,0-6-9 0,-1-1-3 0,0-5-8 15,0 0-2-15,1-3-3 0,-7-4-2 16,4-1-2-16,-4-1-3 0,-1-4-3 0,-3 4-5 16,-4-4-2-16,1 1-1 0,-4 2-1 0,-2 2-1 15,-5 0-1-15,-1 6-1 0,-1 2-4 0,-5 2-1 16,0 4-4-16,0 3-3 0,-3 2-5 16,1 7-5-16,-2 0-6 0,-3 3-4 0,0 2-10 0,1 2-20 15,4 4-33-15,0 4-66 0,3-2-106 16,7 5-169-16,1-3-291 0,8 0-588 0</inkml:trace>
  <inkml:trace contextRef="#ctx0" brushRef="#br0" timeOffset="54175.2529">8355 5149 951 0,'-7'-1'330'0,"-1"-3"-87"16,-5 2-64-16,0 2-35 0,-4 5-10 0,-3-4-5 0,-3 6-16 15,-3 2-18-15,1 4-25 0,-2 5-23 0,6-3-12 16,3 4-8-16,5 4-8 0,2-2-2 16,2 1-6-16,6 3-2 0,2-4 1 0,1 2-1 15,4 0 2-15,3 1 4 0,3-1 3 0,3 1-1 16,0-2 2-16,5-2-1 0,1 0-3 16,-1-1 4-16,3 0-6 0,-1 0-2 0,-1-2-2 0,-4 0-1 15,-3 0-1-15,4-3 0 16,-7 1 2-16,-4-1 3 0,2-3 4 0,-4 1 2 0,2-3 2 15,-4 1 5-15,-2-1 2 0,-5 0 6 16,3 1 4-16,-5-2-5 0,-1 2 1 0,-2 1-7 16,-3-3-5-16,-4 2-5 0,-2-3-7 0,0-2-4 0,-1-1-6 15,4-3-7-15,4-2-26 0,-3-3-48 16,3-2-81-16,4-6-162 0,3-2-425 16,1-5-769-16</inkml:trace>
  <inkml:trace contextRef="#ctx0" brushRef="#br0" timeOffset="54530.9374">8604 5322 1400 0,'3'2'301'0,"-3"-2"-142"0,0 1-122 16,0 1-42-16,-4 2 45 0,1 7 37 0,-6 1 31 16,-2 11 24-16,-5 2-24 0,2 5-21 0,-4 1-18 15,6-1-11-15,-5 4-14 0,7-2-14 16,4 1-6-16,0 1-10 0,5-4 1 0,8-2 6 15,-2-4 1-15,6-4 10 0,6-1 5 0,0-6 0 16,5-2 4-16,0-5 5 0,1-4 1 16,4-3-1-16,2-5-1 0,1-5-8 0,-2-2-5 15,0-3-2-15,-1-2-5 0,-5-2 2 0,-2-3-2 16,-1-2-3-16,-7-3-3 0,0-1-3 0,-4 0-3 16,-2 1-3-16,-4-1 4 0,-3 1-7 15,-5 3-3-15,1 7-1 0,-5-1-7 0,-2 2 1 16,0 3-1-16,-1 3-4 0,-6 1-1 0,-1 1-2 15,-3 4 1-15,-1 0 2 0,-4 1 7 0,-1 4-6 16,0 0-3-16,-1 3-3 0,-1 1-14 0,6 1-10 16,-2 5-25-16,5 0-41 0,5 1-56 15,4 3-95-15,5 0-157 0,6 0-304 0,5 0-253 16,12-1 437-16</inkml:trace>
  <inkml:trace contextRef="#ctx0" brushRef="#br0" timeOffset="54867.2646">9486 5355 1248 0,'0'-1'342'0,"-2"0"-31"0,-2-2-36 0,2 2-44 0,2 0-38 16,-1 0-37-16,1 2-47 0,1-1-34 0,-1 0-42 15,2 1-29-15,0-1-23 0,-2 0-18 16,3 1 12-16,0 1 11 0,5 1 22 0,6 3 20 0,4-1-1 15,5 1 0-15,4-1-5 0,1 0 2 16,1-1-2-16,-1-1-3 0,0-1 0 0,2-1-2 16,0 0-1-16,-4 1-1 0,-1-2 6 0,1-2-7 15,-3 0-1-15,-1 1-4 0,-3 0-6 16,0-1 3-16,-2 0 2 0,-2-2-1 0,2 1 3 16,-3 0-1-16,-4 1 2 0,1 1 2 0,-3 0 5 15,-3-2-1-15,-1 2 1 0,-2-1-1 16,-2 1-5-16,0 1 1 0,0 0-3 0,0-1-6 15,0 1-7-15,0-2-23 0,0 2-25 0,-1 0-33 16,-1 0-40-16,-1 0-93 0,-1-3-156 0,1 0-433 16,-3 0-733-16</inkml:trace>
  <inkml:trace contextRef="#ctx0" brushRef="#br0" timeOffset="55366.8009">9767 4909 1317 0,'-13'-9'321'0,"-1"-2"2"0,-3-3-46 0,4 6-51 16,4 2-41-16,4-1-38 0,-1 3-38 0,1 1-28 15,3 3-34-15,1 0-34 0,1 0-42 0,0 3-2 16,0 2 3-16,0 4 12 0,0 4 25 16,0 3-4-16,1 4-1 0,4 2 0 0,-3 5-2 15,6 3 1-15,-3 6 0 0,1 0 2 0,0 8 2 16,-1 3 4-16,-4 5 4 0,-1 2-2 15,-1 3-2-15,-4-2-11 0,-1-2-16 0,-3 2-21 16,-1 0-38-16,-2 1-42 0,-1-2-51 0,-5-2-64 16,0-3-82-16,-4 1-168 0,-6-4-92 15,2-3-7-15,-1-6 144 0,4-8 437 0,2-8 0 16,4-3 0-16,1-3 0 0,2-6 0 0,4-2 0 16,4-2 0-16,2-4 0 0,1-1 0 0,-1 0 143 15,1 0 274-15,2-1-12 0,-1-2-43 0,-2 3-39 16,1-1-38-16,2 0-27 0,1 0-34 15,0 1-43-15,0-1-43 0,1 1-38 0,-1 0-39 16,0 0-23-16,3 0-14 0,-1 1-11 0,0-1 2 16,1 1 5-16,8-1 10 0,6 0 9 0,6 0 1 15,5 0-2-15,1-2-4 0,2-1-6 0,-1 0-2 16,-4-1-2-16,3 1-4 16,-1 0-1-16,-5-3-6 0,5 1-2 0,-3 1-2 0,1-1-3 15,-3 3-1-15,-1-3 1 0,-1 1 0 0,-3 1-1 16,1-1 0-16,0 0-1 0,-2 1-2 0,-1-1-2 15,1-1-13-15,-2 4-17 0,0-2-29 16,-4 1-50-16,-3 0-76 0,-3-1-154 0,3 2-519 16,-3-3-711-16</inkml:trace>
  <inkml:trace contextRef="#ctx0" brushRef="#br0" timeOffset="55964.1505">10872 5071 778 0,'9'-14'201'0,"2"-6"7"16,5-3-31-16,4 6-7 0,1 2-4 0,-1 3-28 15,-2 3-43-15,-5 3-36 0,4 4-32 16,-5 4-17-16,2 3-9 0,0 3-1 0,-1 6 3 16,0 6 5-16,-2 5 6 0,-4 4 7 0,0 5 14 15,-6 5 6-15,-6 7 5 0,-5 3 7 16,-6 5-6-16,-4 0-2 0,-6 0-4 0,-2-2-6 16,1-2-3-16,-1-6-3 0,-2-1-3 0,6-6 1 15,-3-6 1-15,3-2 3 0,-3-4 4 0,7-5-2 16,0-5-1-16,6 0-5 0,3-6-9 0,5-3-9 15,3-1-5-15,3-2-6 0,2-3 7 16,2 2 20-16,5-1 15 0,7-1 21 0,7-2 5 16,11-3-9-16,7-6-12 0,8-1-13 15,5-2-9-15,1 0-7 0,2-1 1 0,0 1-5 16,-1 0-4-16,-4 1-2 0,0 1-4 0,-4-1 1 16,-5 2 4-16,-3 0-1 0,0 1 0 0,-5-4-5 15,1 3-15-15,0-5-23 0,-2 1-37 0,-1-2-60 16,-4-1-71-16,0-1-109 0,-3-3-203 0,-5-3-297 15,-2 0-262-15</inkml:trace>
  <inkml:trace contextRef="#ctx0" brushRef="#br0" timeOffset="56212.8145">11825 5110 1 0,'6'-10'506'0,"0"-5"-1"16,4-3-87-16,-1 5-56 0,0 1-35 0,-4 2-50 16,1-1-45-16,-1 3-41 0,-1 0-47 15,-1 5-28-15,-1 0-25 0,-1 3-29 0,-1 0-24 16,0 1-19-16,0 2-15 0,-1-2-7 0,1 2-2 15,-2 1 1-15,2 6 2 0,0 3 5 16,0 7 2-16,-1 4 0 0,0 2 3 0,-2 5-1 16,0 4 2-16,-1 4 3 0,-3 4-1 0,0 2 0 15,-3 0 2-15,1-3-1 0,0-3-1 0,4-4 0 16,0-4-2-16,2-2-3 0,1-2 3 16,-1-2 2-16,1-1-2 0,2-2 2 0,0-2-6 15,0 0-6-15,1-3-9 0,1 1-28 0,3-4-34 16,-1 1-57-16,4-6-89 0,4-2-208 0,4-2-673 15,4-10-364-15</inkml:trace>
  <inkml:trace contextRef="#ctx0" brushRef="#br0" timeOffset="56560.9283">12657 5182 2296 0,'-3'-6'271'0,"1"0"-39"16,-2-1-66-16,4 5-45 0,0 3-39 0,-1 0-36 15,0 2-32-15,-6 4-9 0,0 2-1 0,-8 12 1 16,-5 4 8-16,-1 4-1 0,-2 0-1 16,5 3-3-16,-1-2-1 0,7 0-2 0,0 5 1 15,3-1 0-15,2 3-7 0,6-3 5 0,3-2 0 16,5-3 1-16,6-5 11 0,2-4-2 0,3-7 8 16,5-2 4-16,1-6 2 0,5-4 2 0,3-4 1 15,2-6-1-15,2-3-6 16,-3-5 1-16,2-4-3 0,-3-5-2 0,-4-3 4 0,-3-4-6 15,-3-4-2-15,-2-3-2 0,-1-2-7 0,-4-3 2 16,-5-2-2-16,-2-1 0 0,-4 1-1 16,-6 0-1-16,-4 6-1 0,-5 7-1 0,-4 1 5 15,-4 7-7-15,-4 4-2 0,-5 5 0 0,-7 6-7 16,-6 4 1-16,-5 4-1 0,-3 8-12 16,-3 5-19-16,0 8-46 0,0 7-117 0,4 8-439 15,5 5-1091-15</inkml:trace>
  <inkml:trace contextRef="#ctx0" brushRef="#br0" timeOffset="73096.639">8633 4941 1393 0,'-12'-14'143'15,"-8"1"35"-15,-7-3-3 0,3 9-45 0,-2 4-42 16,-1 7-17-16,-8 4-1 0,-1 6 12 16,-12 7 6-16,-2 8-2 0,-4 7-2 0,-6 9-9 15,-2 5-12-15,1 9-13 0,3 8-14 0,6 2-14 16,5 1-7-16,13-1-8 0,5-5-3 16,10-2-2-16,13-4-2 0,3-7 0 0,10-5-4 15,6-6 1-15,14-6 4 0,6-8 1 0,16-7 8 16,4-10 6-16,12-12 4 0,2-8 5 0,3-13 1 15,1-8 0-15,-2-9-2 0,-6-9-2 0,-3-4-3 16,-8-8-4-16,-2-3-1 0,-10-4-3 0,-4-4-3 16,-10 0-3-16,-6 0 1 0,-9 3 0 0,-7 9 3 15,-10 7 2-15,-9 11 0 0,-7 6-2 16,-3 12-1-16,-7 9-2 0,-8 5-1 0,-8 7 6 16,-7 8-4-16,-13 7 0 0,-4 10 1 0,-9 8-1 15,-8 8 3-15,-5 9-1 0,-5 11-1 16,-3 7-1-16,-5 11 0 0,0 6-1 0,-2 2-4 15,15 3 1-15,13-6-2 0,19-2-2 16,20-8-2-16,21-8-1 0,13-9-3 0,19-7 1 16,9-11 5-16,14-6 2 0,13-14 4 0,14-8 4 15,11-14 1-15,16-10-2 0,6-15 0 0,8-8 1 16,10-11-2-16,2-5-1 0,5-3-8 0,2-4-5 16,1-3-4-16,-3-2-3 0,-6 3-2 15,-6-6-1-15,-7 3 2 0,-9 5 5 0,-12 6 5 16,-15 11 5-16,-17 10 1 0,-15 12 4 0,-14 10 1 15,-13 7 5-15,-1 6 0 0,-9 1-10 0,4 2-13 16,-6 7-3-16,-7 11 2 0,-15 14 5 0,-15 15 15 16,-14 13 0-16,-4 6-2 0,-1 1-2 15,2 2 0-15,5-1-2 0,14 2-3 0,10-3-3 16,14 0 4-16,16-2-1 0,13-7 4 0,17-5 5 16,13-11 1-16,11-13 2 0,16-13 4 0,15-14 5 15,12-15-4-15,16-13 1 0,7-9-7 16,5-11-7-16,3-5 4 0,8-6 0 0,5-6 2 15,2-1 4-15,0-7-8 0,0-2 0 0,1 0-4 16,-3-1 0-16,3 3 0 0,-7 6-1 0,-11 8 0 16,-12 14-5-16,-15 11 3 0,-12 9 1 15,-15 7-2-15,-10 4 6 0,-13 6-6 0,-14 1 1 16,-9 6-3-16,-8 1-1 0,-6 6 3 0,-1 3-1 16,-7 5 3-16,-4 6-1 0,-4 4 5 0,-11 11 2 15,-9 4 2-15,-7 9 3 0,-7 2-3 16,-7 0-2-16,2-2-1 0,2 1-3 0,9-6 1 15,7-4-1-15,14-4-3 0,7-7 0 0,10-4 3 16,11-3 0-16,13-4 1 0,13-4 5 0,14-5-6 16,17-9 2-16,8-7-1 0,12-9-4 15,8-9 1-15,8-5-2 0,4-5 2 0,0-6-1 0,2-2 4 16,-4-2 0-16,-9-1 0 0,-9-1 5 16,-7 0-6-16,-12 1 2 0,-8 3-2 15,-9 0-3-15,-15 5 8 0,-9 6 5 0,-9 6 9 16,-10 10 12-16,-5 4 7 0,-7 4 1 0,-5 3-10 15,1-2-11-15,-7 4-17 0,-4 3-9 0,-12 5 0 16,-14 11-2-16,-19 10 9 0,-14 10 3 0,-13 7-1 16,-12 6 1-16,-6 2 0 0,-8 6-2 15,1 2 2-15,3 3 2 0,10-1-5 0,18-5 2 16,14-8 1-16,24-9-12 0,14-12 2 0,17-10-7 16,11-8-4-16,9-6 9 0,9-5 3 15,11-5 2-15,11-13 1 0,12-9 1 0,7-11-2 16,7-9 3-16,5-7 0 0,0-5-7 0,1-7-4 0,-1-4-5 15,-1-4 0-15,-8-5 7 0,-3-1 5 16,-11 1 5-16,-12 4 3 0,-10 8 1 0,-11 7 0 16,-7 11 0-16,-12 5 1 0,-9 10-5 0,-6 5-2 15,-14 8-3-15,-9 4-4 0,-18 10 1 16,-16 9 3-16,-17 10 4 0,-16 10 4 0,-16 7 3 16,-15 9-1-16,-12 6 1 0,-15 8-1 0,-8 4-2 15,-10 6 4-15,-6 7 2 0,-4-1-1 0,-2 0 6 16,4-3-8-16,4-6 1 0,9-6 3 15,10-4-5-15,11-7 3 0,10-8 1 0,15-3-1 16,13-10 1-16,14-8 3 0,10-5 1 0,11-9 1 16,8-8 2-16,10-6-3 0,6-5-6 0,2-4-1 15,4-3-5-15,-2-4 0 0,3-2 3 16,-2-4-2-16,3-1 2 0,-4-1-3 0,-1-3 0 16,4 1 2-16,-4 2 5 0,1-1-7 0,-4 2 1 15,-1 4-1-15,-9 2-10 0,-6 6 7 0,-3 4 1 16,-7 5-2-16,-9 7 0 0,-5 7 3 15,-10 4-1-15,-3 7-2 0,-11 6 8 0,-6 2-8 16,-8 7-1-16,-7 8 4 0,-7-1-5 0,-7 7 6 16,-4-1 3-16,-5 2-2 0,-2 5 1 15,-2 1-2-15,2 2-1 0,-3 3 1 0,-1-2 6 0,8-2-4 16,2-3-1-16,8-4 2 0,13-5-6 16,7-5 7-16,13-6 0 0,13-7-1 0,11-5 3 15,12-7-3-15,12-4 2 0,11-5-1 16,7-6 3-16,8-3-2 0,8-4-1 0,4-5 0 15,10-1-3-15,3-3 3 0,5-1-2 0,4-2-3 16,5-2 5-16,9-4-6 0,4-1-3 16,7-1 1-16,6 2-8 0,8-3 5 0,8-5 0 15,9-1 0-15,8-5 1 0,7 0 1 0,0 3-1 0,4 0 2 16,-3 5 6-16,1-2-6 0,-4 7 4 16,-7 2-1-16,-5 7-4 0,-12 6 6 0,-10 7 2 15,-6 7 1-15,-10 4 2 0,-2 4 2 0,-5 2-6 16,-5 1-5-16,-7 4-2 0,-14 10-5 0,-14 8 2 15,-14 13 3-15,-16 9 0 0,-11 9 5 16,-12 8 0-16,-9 1 2 0,-4 4 0 0,0-1-1 16,-2-3 1-16,3 2 0 0,-2 2 1 0,8 0-2 15,6-1 1-15,6-5 0 0,16-7-2 16,9-5 1-16,12-7-1 0,17-10-4 0,13-7-7 16,15-10-5-16,11-2-5 0,6-5 4 0,15 0 6 15,10-9 4-15,18-11 5 0,19-10 2 16,17-16-1-16,17-9 4 0,8-5-1 0,4-4-1 0,-1 1-3 15,-6 1-1-15,-6 7 1 0,-11 3 0 16,-7 7 4-16,-10 4-2 0,-8 4 0 0,-12 6 0 16,-14 6-3-16,-13 5 2 0,-12 6 0 0,-6 3-2 15,-9 1 4-15,0 1-10 0,-4 1-4 16,-2 4 1-16,-6 7-2 0,-6 8 8 0,-7 7 0 16,-6 4-3-16,-4 1-6 0,-2 7-8 0,0 1-6 15,-1 5-19-15,5 3-30 0,2 3-45 0,3 5-52 16,6 1-65-16,10-1-91 0,13-2-133 0,18-6-212 15,23-11-78-15,24-9 387 0</inkml:trace>
  <inkml:trace contextRef="#ctx0" brushRef="#br0" timeOffset="73638.1359">15826 4341 1828 0,'3'-20'40'15,"5"-5"40"-15,2-4 37 0,1 4 22 0,0 6 32 16,6-2 2-16,-5 4-19 0,-2 6-16 15,-3 3-36-15,-3 4-37 0,-3 4-30 0,1 1-22 16,4 2-8-16,1 4-2 0,6 2 3 0,5 7-1 16,3 7 5-16,5 5 3 0,3 8 7 0,7 9 7 15,-2 9-83-15,-4-14 56 0,7 23-161 0,1 5-14 16,-1 1-7-16,10 18 83 0,-12-13 105 16,4 4 7-16,-5-1 0 0,1-3-5 0,-4-4-4 15,-5-7-3-15,2-10-2 0,-7-6-3 0,0-12-2 16,-4-2-6-16,-5-16-5 0,-3-1-6 0,-1-10-8 15,-4-2 1-15,-3-5-28 0,-1-2 58 0,0 2 0 16,0-2 0-16,-13-6-59 0,26-46-67 16,5-11-236-16,-3-17-306 0,18-4-158 0,-29 24 534 15</inkml:trace>
  <inkml:trace contextRef="#ctx0" brushRef="#br0" timeOffset="73855.1911">16685 4528 1 0,'-5'-35'0'0,"-5"-6"352"0,1-11 192 15,-1 14-62-15,1 10-49 0,4 5-70 0,-1 5-78 16,3 5-50-16,-2 4-52 0,3 6-57 0,2 1-49 15,-1 3-40-15,0 0-35 0,1 1-16 16,-3 4 4-16,-5 8 4 0,-9 9 11 0,-4 10 9 16,-8 12-5-16,-3 7 2 0,1 5-2 0,-4 7 0 15,-3 4 0-15,-2 4 0 0,-2 6 0 0,-3 6 0 16,1 3 2-16,2 0-2 0,-1 4-2 16,2-1-1-16,-3-5-1 0,6-4-2 0,1-10-1 0,5-8-2 15,4-4-2-15,5-8 4 0,4-9-6 16,2-6 0-16,5-10-3 0,4-6-14 0,4-7-14 15,-2-8-19-15,5-2-31 0,1-3-84 0,1-6-255 16,6-5-569-16,-3-10-436 0</inkml:trace>
  <inkml:trace contextRef="#ctx0" brushRef="#br0" timeOffset="74193.7945">16103 3785 1478 0,'-12'-10'182'0,"-5"-4"26"0,0-3 10 0,1 7-5 16,8 5-3-16,2 0-17 0,0 3-30 0,4 1-30 16,1-1-34-16,1 2-34 0,1 2-29 15,0-2-23-15,0 0-13 0,0 0-19 0,3 0 1 16,2 0 7-16,5 2 9 0,14-1 16 0,8-1 3 15,8 0-4-15,9-3-3 0,5 0 1 0,4-3-2 16,2 0 0-16,-1-1 2 0,-1-2-1 0,-6 0-2 16,-4-2 1-16,-6 2-4 0,-5-1 2 15,-7 0 2-15,-4 0-1 0,-8 2 0 0,-4 1-7 16,-3 2-2-16,-6 0-7 0,-3 3-8 0,-2-2-21 16,-2-1-31-16,-2 1-43 0,-3-2-58 15,-5 2-93-15,2-1-166 0,-4 0-396 0,-5 3-571 16</inkml:trace>
  <inkml:trace contextRef="#ctx0" brushRef="#br0" timeOffset="74490.6405">16334 3375 1044 0,'-3'-6'300'0,"-2"-1"51"0,2-1-22 16,3 0-45-16,2 5-69 0,0-5-68 15,4 0-50-15,0 1-27 0,8-1-16 0,1-4-15 16,10 3-9-16,0-4-15 0,6 6-1 0,5 0-3 15,-2 0-3-15,4 4 2 0,-5 2-5 16,-1 1-2-16,-2 1 2 0,0 1-5 0,-3-1 3 16,-4 2 0-16,1-2-2 0,0 0 2 0,-6 1 0 15,1 0 0-15,-2-1 0 0,-5-1 4 0,4 2-2 16,-7-2-2-16,0 0 2 0,-5 1-2 16,3-2 4-16,-2 1 2 0,0-2 1 0,-3 1-1 0,0 1 2 15,-1 0-1-15,3 0-1 0,-3 0 1 16,0-2-13-16,0 2-13 0,0 0-20 0,0 0-34 15,-1 2-24-15,1 2-28 0,1 1-41 0,-2 5-90 16,-3 3-252-16,1 3-941 0</inkml:trace>
  <inkml:trace contextRef="#ctx0" brushRef="#br0" timeOffset="85133.907">16945 3695 1268 0,'-9'-14'-43'0,"-11"0"-20"0,-2 2-11 16,-7 7 20-16,-3 7 31 0,-5 4 27 0,0-1 17 15,-2 6 3-15,-1-1 4 0,0 2-2 0,0 1-6 16,5 1-3-16,-1 0-6 0,6 0-5 0,9 1-5 16,2-7-7-16,10-1-10 0,7-4-6 15,2-2 11-15,0-1 24 0,2 0 35 0,3-1 80 16,4-1 32-16,4-3 2 0,9-5-10 0,12-7-59 15,6-6-35-15,8-6-14 16,-1-7-10-16,-3-3-10 0,-3-2 0 0,-4 0-9 16,-5-1-8-16,-2 2-1 0,-7 0-6 0,-1 1 4 0,-4 5 7 15,-6 5 11-15,-3 3 11 0,-9 4 7 16,-1 3 3-16,-8 3-9 0,-2 6-18 0,-2 2-19 16,-8 2-15-16,-7 5-9 0,-6 3 5 0,-10 8 10 15,-7 7 6-15,-7 5 4 0,-9 9 0 0,-6 5 7 16,-6 12-2-16,-2 9 4 0,0 10 6 0,0 12-6 15,5 5-2-15,2 5 6 0,10 1-9 16,11-6 1-16,15-3-1 0,17-5-3 0,10-6 4 16,12-9 4-16,10-3 6 0,5-4-6 0,6-2 4 15,6-6 0-15,4-3 6 0,4-5 11 0,9-8 4 16,5-6 3-16,2-6 0 0,2-5-3 16,4-7-2-16,-4-1-4 0,3-3-4 0,-5-4-6 0,-8 1-4 15,-4-2-6-15,-4 2-4 0,-12 1-4 16,-5 1-10-16,-10 1-7 0,-7 0-6 0,-3 1 8 15,-2-1 14-15,-4 5 15 0,-10 6 12 0,-3 4-1 16,-8 8-3-16,-7 4-1 0,-6 5 0 16,-2 3 0-16,-7 2 4 0,-2 5-6 0,-3 3-2 15,4-1-6-15,7 2-5 0,5-5-1 0,5-2-1 16,7-7-1-16,6-2-3 0,8-6 1 16,5-2 0-16,5-4 0 0,4-1 4 0,3-4 7 15,7-5 7-15,7 1 8 0,3-6 4 0,9-2 3 16,8-3-1-16,1-6-5 0,4-4-4 0,0-3-4 15,3-5-6-15,-2-2-3 0,-3-1 0 16,-2 5-6-16,-9 0-2 0,-9 5 2 0,-7 5-4 16,-6 4 2-16,-7 1 0 0,-2 2-3 0,0 0-5 15,-1 0-8-15,-3 3 0 0,-1 3 5 0,-10 6 11 16,-6 8 6-16,-7 6 0 0,-5 1 1 0,-3 2-6 16,-2-2 2-16,4-2 1 0,0 0-1 15,5-2 3-15,5-3-3 0,2-1 0 0,5-6 0 16,6-3 0-16,4-4 0 0,1-3 1 15,6-3 4-15,1-1 0 0,0 0 11 0,1 0 1 0,0 0-1 16,2-1-1-16,-2 0-9 0,1-1-11 0,-1 1-34 16,1 1-81-16,4-2-160 0,2 2-490 15,3 0-814-15</inkml:trace>
  <inkml:trace contextRef="#ctx0" brushRef="#br0" timeOffset="86096.1649">1204 9022 962 0,'5'-15'216'15,"-1"-5"3"-15,5-2-8 0,-4 10-46 0,0 6-40 16,-3 3-41-16,-2 3-52 0,0 3-24 0,2 4-7 16,3 4 29-16,0 7 41 0,4 7 3 15,-1 6 5-15,-1 9-5 0,-4 6-11 16,-2 4-3-16,-3 5-1 0,-5 4-7 0,-3 4-10 0,-1 3-8 15,1-1-12-15,-2-8-5 0,1-7 2 16,3-12-3-16,0-13 6 0,5-10 3 0,-1-4 12 16,0-5 24-16,2-4 39 0,1-4 12 0,-4-2-10 15,1-5-23-15,-5-5-44 0,-2-7-17 16,2-8-5-16,-2-7-6 0,1-7 1 0,2-7-9 0,5-5 0 16,1-5 0-16,2-3-1 0,3 0 5 15,0 2-3-15,5 1 1 0,2 5-2 0,2 6 3 16,-1 5 1-16,2 9 2 0,-3 3 3 0,4 6-6 15,-3 4 6-15,-1 6-4 0,2 3-1 16,-4 7-1-16,1 2 1 0,2 4 1 0,1 3-5 16,7 3 4-16,1 4-3 0,8 5-3 0,1 3 5 15,-3 4-6-15,4 4 4 0,-1 1 1 0,-2 5 0 16,0 2 3-16,1 3-2 0,-4 10 1 16,2 1-3-16,-5 4-4 0,2 0-13 0,-5-8-19 15,2-4-12-15,-4-4-19 0,-3-8-14 0,-2-3-18 16,-1-3-35-16,-5-4-28 0,-2-4-48 0,-3-3-60 15,-3-3-98-15,-3-3-336 0,-4-2-499 16</inkml:trace>
  <inkml:trace contextRef="#ctx0" brushRef="#br0" timeOffset="86270.6035">1202 9428 1011 0,'-7'-4'369'15,"2"-1"-16"-15,-4 0-101 0,8 2-81 0,3-1-80 16,7-2-56-16,3-3-31 0,8-5 0 0,8-4 3 15,6 1 3-15,7-5-1 0,8-1 2 0,2-1 3 16,1-3 0-16,-1 1-3 0,-1-5-10 16,-1 3-26-16,-6-3-46 0,-2-3-78 0,-4 2-142 15,-4-2-300-15,-5-1-230 0,-3 0 403 0</inkml:trace>
  <inkml:trace contextRef="#ctx0" brushRef="#br0" timeOffset="86664.1289">1438 8324 44 0,'-51'-7'288'0,"-16"1"42"16,-19 3-32-16,4 9-20 0,45 0-19 0,-6 3-21 16,-3 5-35-16,-11 1-35 0,4 8-41 15,-9 5-39-15,-3 5-15 0,-5 7-15 0,5 7-5 16,1 5-11-16,5 5-17 0,8 8-9 0,2 8-6 16,11 8-1-16,8 7 8 0,9 9 2 0,9 8 1 15,11 8 2-15,11 6-3 0,8 5-3 16,8 4 0-16,13-5-2 0,9-3-2 0,7-7 0 15,13-10 3-15,5-9 2 0,82 48-2 0,-7-53 0 16,-14-39 1-16,-24-34-2 0,-9-18 10 16,-7-12 8-16,-2-11-3 0,-4-13 2 0,-6-10-1 15,-2-8-4-15,-7-8 1 0,-4-7-2 0,-6-5-2 16,-5-6-3-16,-7-8 0 0,-9-7 3 0,-6-8-1 16,-11 0-1-16,-9-4 0 0,-10 3-5 15,-8-2-4-15,-9 1 0 0,-10-1-2 0,-6 2-1 16,-7 5 3-16,-4 9-6 0,-6 7-1 0,-8 12-1 15,-6 10-4-15,-6 11-5 0,-6 12-2 16,-3 7-1-16,-4 12-4 0,-5 9 7 0,-6 12-3 16,0 7-1-16,-6 11 3 0,1 9-8 0,49-10 12 15,-12 6-3-15,4 4-7 0,-9 6-3 0,8 4-29 16,-5 6-33-16,8 4-68 0,0 8-128 0,14 2-357 16,10 3-929-16</inkml:trace>
  <inkml:trace contextRef="#ctx0" brushRef="#br0" timeOffset="87495.2326">4273 8851 687 0,'-2'-3'299'16,"-2"-1"33"-16,1 0-85 0,2 4-96 0,1 2-77 15,0 1-50-15,0 6 1 0,-3 9 36 16,-1 9 22-16,1 8 19 0,-5 8 4 0,2 11-5 15,-3 9-15-15,2 7-20 0,1 6-13 0,0 6-10 16,0 1-9-16,0 4 0 0,1 2-11 16,3-2-4-16,-3 1-6 0,2-4-7 0,2-8 4 15,1-13-2-15,1-7 3 0,0-17-2 0,1-8-3 16,-1-11 2-16,0-9 6 0,-1-5 40 0,0-5 37 16,0-4 10-16,-2-2-5 0,-2-5-36 0,-1-10-35 15,-5-7-12-15,0-8-3 0,-4-10-3 16,1-8-3-16,-1-8-2 0,-2-6 1 0,3-6-2 0,0-3 1 15,0-3-2-15,0 0-2 0,2 0 0 16,3 1 1-16,0 3 0 0,3-2 1 0,5 1 0 16,6-1-4-16,3 1 1 0,6 4 2 0,5 3 1 15,4 4-1-15,4 3-4 0,5 8-5 16,3 4 3-16,3 7 3 0,-2 4 3 0,3 9 2 16,-5 6-5-16,-2 6 0 0,0 9-1 0,-5 7-4 15,0 5 5-15,-4 8-2 0,-1 8 1 0,2 6 4 16,-4 11-1-16,-3 5 2 0,-2 7 2 15,-6 6 0-15,-3 7-1 0,-3 3 0 0,-5 1-2 16,-7-2 0-16,-1 0 3 0,-4-2 4 0,-7 0-2 16,-1-8 3-16,-6-2-4 0,0-5 5 15,-4-9 3-15,-4-3 4 0,3-1 5 0,-2-5-7 16,4-1 0-16,-1-3-4 0,0-4-1 0,4-1 3 16,4-6 1-16,2-3 2 0,4-4-2 15,5-3 2-15,2-2-1 0,-1-3-2 0,5-1 4 16,2-2-9-16,2-2-5 0,0 1-8 0,4 0-11 0,0-2-13 15,2 1-23-15,5-1-36 0,2 5-59 16,1-4-88-16,4 6-200 0,2 2-439 0,1 3-579 16</inkml:trace>
  <inkml:trace contextRef="#ctx0" brushRef="#br0" timeOffset="88381.6472">4677 9578 782 0,'-7'-9'333'0,"-4"-3"32"0,1-5-73 16,2-1-51-16,6-1-42 0,2-1-46 0,1-2-38 15,6 0-28-15,5 1-17 0,1-2-14 16,5 2-7-16,4 0-12 0,3 3-10 0,1 4-8 16,2 5-7-16,-7 5-1 0,4 7-5 15,-2 4 0-15,2 4-4 0,3 4-2 0,-6 6 4 16,4 3 2-16,-5 6 2 0,0 3 0 0,-6 5 0 16,-1 4 2-16,-3 2 1 0,-6 0 1 0,-1 1 0 15,-4-2-2-15,-3-4-2 0,0-7-1 0,-4-4 3 16,-4-5 3-16,3-4 3 0,-5-3 0 15,0-3 3-15,0-4 1 0,-1-4 5 0,3-3 4 16,-1-6-2-16,2-3-7 0,0-5-6 0,0-6-9 16,0-4-3-16,6-6-1 0,2-4-1 0,4-6-2 15,2-3-3-15,6-3-4 0,2-1-1 0,2 0 4 16,5 4 1-16,-2 3 2 0,2 3 1 0,0 4-2 16,-5 3 2-16,4 6 2 0,-6 2 0 15,-1 7 2-15,-2 5-4 0,-1 5-5 16,-1 3-3-16,2 2 2 0,-1 5 4 0,4 4 2 15,0 6 5-15,0 3-2 0,-2 7 0 0,2 4 0 16,-2 1-1-16,0 1 2 0,0 3-2 0,0-3 0 16,-1 2-1-16,-1-4-3 0,-2-2 3 0,3-4 0 15,0-3 2-15,2-4-1 0,-1-3 3 0,0-3 2 16,5-4 2-16,-1-1 5 0,0-7-1 16,3-1 0-16,2-6 2 0,-1-1 1 0,-1-3 0 15,1-4 2-15,1-1-2 0,-6 0-3 0,0 0 0 16,-1-1 0-16,-3 2-1 0,-3-1 2 15,1-2 0-15,-6 3-4 0,1 1 0 0,-2-2 5 16,-1 3-2-16,-3-3 1 0,-1 2-1 0,-1-1-6 16,-1-3 0-16,-4 0 1 0,1 3-3 0,-1-2 4 15,-1 2-4-15,-2 2-1 0,2 1 0 0,1 2-6 16,-2 4 6-16,-2-1 0 0,3 2 1 0,-5 2 0 16,1 3-3-16,-1 0-1 0,-3 2 0 15,4 3 3-15,-1-1-3 0,1 2-1 0,3 0-1 16,-1 2-2-16,4 1 1 0,0 0 1 0,4 1-2 15,1-1-7-15,2 1-14 0,1 0-21 16,2-1-26-16,1 3-34 0,1-3-45 0,1 0-57 16,1-1-111-16,2-2-241 0,4 0-316 0,0-4-110 15</inkml:trace>
  <inkml:trace contextRef="#ctx0" brushRef="#br0" timeOffset="89493.7241">5786 9290 1 0,'1'-6'56'0,"1"-2"366"0,2-3-11 0,-2 2-33 0,-1 2-51 16,-1-2-51-16,-1 2-58 0,-2 3-45 0,-1-3-38 16,0 4-30-16,-1-1-20 0,-2 2-20 15,1 0-15-15,-4 4-11 0,-4 3-7 0,0 3-2 16,-3 4-1-16,-2 6 3 0,-3 4-1 0,-1 5 3 15,1 4-1-15,2 4-1 0,0 1-1 16,5 3-6-16,1 3-7 0,4-1-7 0,3-1-2 16,4 2-5-16,9-2-2 0,4-3 2 0,3-3-3 15,6-5 6-15,7-2 1 0,4-9 3 0,5-4 6 16,1-6 2-16,6-5 1 0,0-7-1 16,0-7 0-16,-1-3-3 0,0-8 1 0,0-3 0 0,-5-1-6 15,-2-5 3-15,-7-1-3 0,-4 0-3 16,-2-5 3-16,-4-1-5 0,-2 0-3 0,0-4 0 15,-5 4 0-15,-4 1-1 0,1 3 2 16,-5 6 0-16,-1 3-3 0,-2 5 2 0,-3 2 2 16,-2 4-2-16,-3 3 3 0,0 0-4 0,-4 7-2 15,-1 1 0-15,-2 4-2 0,-6 7 0 0,0 4 4 16,-5 5 2-16,-4 6-4 0,1 4 3 16,-1 3-1-16,2 2-3 0,8 2 4 0,4-1-3 0,8-1 0 15,6 0-2-15,6-2-2 0,5-4 2 16,6 0 1-16,5-5 3 0,7-3-1 0,2-6 2 15,5-4 2-15,2-7 0 0,1-7 5 0,-4-3-3 16,4-6 3-16,-4-1 0 0,-3-2-2 16,-4-2 3-16,-1-1 1 0,-5-2-1 0,-2 0 0 15,-1-1-4-15,-3 0-2 0,-1-1-1 0,-2-1 3 16,1 2-2-16,-3 2 0 0,2 2-1 16,-2 5-5-16,-3 1 4 0,3 2-1 0,-1 2-1 15,-3 2-2-15,5 3-3 0,-2 1-2 16,-2 4-3-16,2 2 4 0,0 2 1 0,-1 4 0 0,3 3 3 15,0 4-3-15,0 2 4 0,-4 1 1 0,2 2 1 16,1 0 0-16,0 0-1 0,-1 0-3 16,1 0-1-16,0 0 3 0,1-2-3 0,-1-2 4 15,-2-2 1-15,2-2-2 0,-1-1 3 0,-2-5-1 16,-2-3 1-16,2-3 2 0,-2 0 0 0,1-3-1 16,1-3-1-16,3-6 0 0,-1-2-1 15,-1-3 0-15,3-3 3 0,1-1-6 0,-4 0 4 16,1-1 0-16,0 1-2 0,3 3 3 0,-6-1-4 15,3 3-2-15,0 1 2 0,-3 1-2 0,5 2 3 16,-5 1 1-16,2 2 0 0,-1 0-3 0,0 2 1 16,3 3-4-16,-2 0 0 0,4 2 0 15,2 2-2-15,2 0 1 0,-3 3 1 0,1 1-1 16,-1 2 3-16,2-1 1 0,0 4 2 0,-2 0-3 16,1 2 3-16,-1 0-2 0,1 0-1 15,3 2 4-15,-4-3-6 0,1 2 3 0,-3 1-1 16,1-2 1-16,-3-3 1 0,-2-4 3 0,-3 0-1 15,2-3 3-15,-2-2 4 0,-1-1-2 0,0-2-1 16,1-1 3-16,3-3-8 0,-1-2 1 16,3-2-1-16,0-2-4 0,-1 2 6 0,3-2-1 15,0 0 0-15,2 1 1 0,-2 1-2 0,3 1-2 16,-2 1-2-16,0 0 3 0,2 4-4 0,-3 0 5 16,0 3 0-16,-1 0-6 0,2 3 7 0,-5 0-5 15,3 3 2-15,-2 1 1 0,-2 3-3 0,-1 1 0 16,1 4-2-16,-3 1 2 0,-1 1-14 15,0 2-27-15,-1 0-43 0,-3 1-72 0,0-1-103 16,1 0-325-16,-4-2-1033 0</inkml:trace>
  <inkml:trace contextRef="#ctx0" brushRef="#br0" timeOffset="90354.8455">8268 8442 1510 0,'-23'-9'293'0,"-8"-2"-118"16,-8 0-4-16,7 6-28 0,6 5-36 0,2 5-19 15,-6 5-16-15,-2 6-7 0,-6 7 2 16,-2 9 3-16,1 5-1 0,-1 6-6 0,1 9-4 16,-4 0-17-16,6 5-8 0,0 5-8 0,4 1-12 15,4 4 4-15,8 2-6 0,5 0-5 16,11-3 0-16,8-8-5 0,15-9 0 0,6-9 2 15,13-8 0-15,6-8 3 0,9-6 4 0,7-8 4 16,2-7-5-16,6-10 4 0,0-5-6 0,1-6-5 16,1-3 8-16,-7-3-8 0,-7-2 0 15,-5-4 1-15,-4-2-4 0,-11-3 0 0,-6-1 1 16,-7-1-2-16,-5 0 0 0,-9 5 4 0,-4 1-2 16,-7 3 3-16,-4 5 2 0,-2 3-4 0,-2 5 1 15,-6 3-1-15,1 2-1 0,-4 5 4 16,-6 4-1-16,1 2 1 0,-2 2 0 0,1 3 3 15,-2 5-2-15,3-1-1 0,1 4 2 0,2 3-7 16,1 0 3-16,4 3-2 0,4 0-4 0,2 1 4 16,4 1-1-16,5 1 0 0,2 2-1 0,2 2 1 15,4-2-2-15,5 0 2 0,3 0 0 0,4-4-3 16,4-3 0-16,5-4 0 0,-2-3-3 16,4-6 2-16,-1-4-3 0,-3-2-4 0,3-5 2 15,-1-1-3-15,-3-3-3 0,-2-3-3 0,-3 0 0 16,0-6-7-16,-1 0 3 0,-6-2 0 15,-2-2-1-15,-1-3 8 0,-3 1 2 0,1-2 5 16,-1 3 4-16,-2 0 3 0,3-1-3 0,-3-1 1 16,-2 0 1-16,4-2-1 0,0 0 4 15,0-3 0-15,2 0-4 0,-5-2 5 0,4-1-2 16,-3-1 0-16,4-2 5 0,2 2-4 0,-6-1 2 16,3 0 3-16,-3 1 1 0,0 3 5 0,-2 3 7 15,-1 1 6-15,-1 7 10 0,0 4 10 0,-1 2-2 16,-1 8-1-16,0 2-10 0,-2 5-13 0,2 0-9 15,-1 5-8-15,-4 4-3 0,-4 9 0 16,2 7 4-16,-1 7 2 0,0 6-2 0,1 7 3 16,0 6-3-16,5 8 0 0,-4 7 6 0,5 11-7 15,-3 5 5-15,2 11 3 0,-3 6-5 0,2 0 8 16,-3 5-9-16,1-3-7 0,4-1-6 16,-3 1-22-16,4-7-25 0,3-12-26 0,4-12-19 15,-1-16-17-15,2-10 4 0,-5-11 2 0,-2-9-33 16,-3-10-6-16,2-11-23 0,1-6-106 0,-2-8-238 15,-3-8-232-15,2-9-7 0</inkml:trace>
  <inkml:trace contextRef="#ctx0" brushRef="#br0" timeOffset="92301.6006">8457 9140 1 0,'1'-11'0'0,"1"-7"0"0,-2-3 282 0,1 2 97 15,0 4-20-15,0 1-57 0,-1 1-56 16,3-2-40-16,-1 1-36 0,0-1-30 0,0-2-30 16,4-2-23-16,3-1-16 0,1 1-17 0,3-3-7 15,7 1-12-15,0 1-10 0,3 0-3 0,3 4-6 16,-3 4-5-16,1 5-1 0,0 2-5 16,-1 8-4-16,0 3 0 0,3 6-1 0,-3 5 0 15,-2 1 4-15,1 6 1 0,-4 3-3 16,-2 1 4-16,-6 1-1 0,-5 1 4 0,-3-1 5 15,-3-2 1-15,-2 0 1 0,-7 1-1 0,0-3 2 16,-3 0 1-16,-4-4 1 0,-2-1-1 0,2-3-2 16,-2-3-2-16,2-2 2 0,-2-3 1 0,4-1 1 15,-1-5 0-15,4 1 0 0,2-3 0 0,2-2 1 16,5 0 0-16,-2-4-2 0,4-1-7 16,1-1-11-16,5-2-8 0,1 0-4 0,10-4 0 15,5-4 6-15,5-1 4 0,9-2 0 0,3-1 1 16,3-1-2-16,2-1 0 0,6 0 0 15,-3-2 4-15,5 1 0 0,-3-4 0 0,-3 3 0 16,-2-1-2-16,-2 2 4 0,-6 1-1 0,-3 4 5 16,-3-1-2-16,-2 3-1 0,-8 2 3 15,-3 0 4-15,-6 3 10 0,-2 4 12 0,-6 2 12 16,3 3 4-16,-5 0 3 0,-2 0-3 0,-1 3-15 16,1 0-9-16,-4 3-15 0,-2 4-7 15,-9 3-1-15,-2 6 0 0,-5 6 4 0,-3 2 1 0,2 3 1 16,-3 4-2-16,4-3-1 0,-1 2 0 15,5-1-1-15,1-1 1 0,7-1-2 0,4 0-3 0,6-2-2 16,4-2-1-16,6-4 4 0,2-3 2 16,8-5 5-16,2-3 1 0,3-5 1 0,5-6 3 15,2-4-2-15,2-3 4 0,-2-2-5 0,-1-4-2 16,-5 0-2-16,-3-2-6 0,-4-2 6 16,-3 1 1-16,1-3 0 0,-1-1 0 0,-4-4-3 15,-2-1-2-15,-2-1-2 0,0 0 7 0,-5 3-3 16,0 1-1-16,-2 3-2 0,0 3-4 0,-2 1 5 15,-3 4 2-15,2 1 3 0,-2 3-1 16,1 1-3-16,-1 2-1 0,-4 1-3 0,6 1 2 16,-2 3-1-16,0 0-5 0,2 4-2 0,-3 1-7 15,3 2-2-15,1 3 2 0,0 2-2 16,3 3 8-16,4 3 0 0,2 0 1 0,5 2 3 16,5 0 0-16,4-1 3 0,5-2 1 0,7-2 2 15,3-5-4-15,5-7 2 0,5-5-1 0,2-5 0 16,2-7 2-16,-3-3-4 0,-1-3-2 15,-6-5 2-15,-4-3 2 0,2-8 4 0,-3-1 1 16,-2-6 0-16,0-3-2 0,-2-3 0 0,-3-3 2 16,-6-3 0-16,0-6 3 0,-5 2-3 0,-4 0 1 15,-2 4 0-15,-6 5 2 0,-1 7 4 0,-6 9 4 16,0 9 8-16,-5 9-6 0,3 6 1 0,-4 4-5 16,1 4-9-16,-2 4-2 0,-4 9-2 15,-4 5-3-15,-10 11 2 0,1 11 2 0,-4 7 0 16,0 7 2-16,5 6 0 0,-2 9-2 0,8 2-2 15,5 2 1-15,5 3 0 0,4-5 4 16,6 2-2-16,4-5-4 0,6-4 1 0,6-7-4 0,5-7 7 16,2-9 0-16,4-5 1 0,2-8 3 15,-3-5-4-15,2-6 2 0,-1-8 0 0,-5-3 7 16,-1-7 0-16,-1-6 0 0,1-4 2 16,-1-4-7-16,0-3 4 0,-2-5 0 0,-2 0 1 15,-2-3-1-15,-4-1-1 0,-2 0-1 0,-2 2-3 16,-4 1 4-16,-2 4-2 0,0 3-2 0,-2 5-1 15,0 4-4-15,0 3 3 0,-1 3 0 0,-1 2 0 16,3 3-2-16,-1 1-6 0,-1 2-4 16,-1 4-2-16,-2 4 2 0,1 1 5 0,-1 4-1 15,2 0 2-15,2 3-4 0,3 0 4 0,1 1 2 16,4-1 2-16,-1-2 3 0,3 1-6 0,1-3 1 16,2 0-1-16,1-3 1 0,2-3 3 0,1-4 2 15,1-2 3-15,0-5-1 0,4-4-1 16,0-3 2-16,1-2-2 0,0-4 5 0,0 0-4 15,-2 3-2-15,1-3 0 0,-3 0-2 0,-4 1 3 16,-2 0 1-16,-2 2 1 0,0-1-3 16,-6 3 1-16,3 2 1 0,-4 0-2 0,-1 4 7 15,-1 0-6-15,3 3-2 0,-2-1 0 0,-1 2-3 16,2 0 2-16,-2 1 0 0,0 1-4 16,1-1-6-16,-1 2 0 0,1 2 1 0,1 3 3 15,1 2 7-15,3 1-3 0,-1 5 1 0,1-1-2 16,0 0-3-16,-1 1 5 0,4-1 2 0,-1 0 0 15,3-2-1-15,1-2-2 0,-1-5-1 16,7-3 2-16,-2-1 2 0,4-2 3 0,5-3-3 16,0-5 1-16,4-5-4 0,0-5 1 0,3-2 1 15,-5-5-2-15,1-3 5 0,-3-3-6 16,1-4 2-16,-1-5-2 0,-3-7 2 0,2-8 2 0,-3-5 0 16,-1-7-1-16,0-4-4 0,2-4 4 0,-1 0 2 15,1 3 0-15,-2 5 2 0,-8 7-2 16,-4 6-1-16,-4 10-1 0,-3 4 2 0,-4 10 1 15,0 7 0-15,-2 3 0 0,1 8-2 0,-1 4 1 16,0 2 0-16,0 4-3 0,0 2-4 0,1 6-5 16,-4 6-1-16,-3 10 1 0,-4 7 3 15,0 11 6-15,-1 9-1 0,0 8 3 0,0 9-6 16,0 7 1-16,1 5 4 0,2 7-2 0,-1 0 7 16,5 1-6-16,5-12-3 0,8-10 0 15,6-10-2-15,8-13 4 0,-1-4 1 0,4-6 2 16,0-3 0-16,2-6-3 0,-2-3 3 0,4-5 0 15,-3-3 4-15,2-4-2 0,-3-5 0 0,4-4-2 16,0-4-3-16,-1-3 6 0,-2-3 0 16,-2-3 1-16,1-3 2 0,-4 0-4 0,-2-4 0 15,-1 0-1-15,0-1 4 0,-4-1-2 0,1 3-3 16,-2-1 1-16,-2 1-9 0,0 1 8 0,-1 3 0 16,-2 1 2-16,2 3 4 0,-4-1-7 0,1 3 1 15,-2 2-1-15,0 4 2 0,0 3-3 0,-1 2-2 16,-1 1-4-16,1 1-3 0,-1 2-2 15,1 0 2-15,1 8 3 0,0 3 2 0,1 3 2 16,1 3-1-16,0 0 1 0,2 1-1 0,0 1 3 16,5 0-1-16,-1-1 0 0,1-3-2 15,2-2 1-15,3-1 1 0,1-1-3 0,3-2 5 16,3-5-8-16,2-4 0 0,1-7-2 0,2-3 0 16,-3-5 5-16,3-6 1 0,-1-1 3 0,2-5-2 15,-1-4 1-15,-2-7 4 0,0-6 0 16,0-9 2-16,0-9-3 0,1-5-2 0,0-7 0 15,1-3 0-15,1-1 5 0,-7 0-1 16,-1 4 2-16,-5 8-6 0,0 8 5 0,-5 9 4 16,-4 8 5-16,-6 4 6 0,-4 7-3 0,-3 4-2 15,-2 3-4-15,-1 8-6 0,-1 2 3 0,-2 9-4 16,0 2-1-16,-6 10-3 0,-3 9-2 0,-1 3 1 16,-3 8 1-16,7 8 5 0,-2 2-5 15,5 7-1-15,2 6-1 0,4 5-6 0,-1 5 6 0,4 4 1 16,-2 5 0-16,1 2 3 0,2 4-4 0,3 3 0 15,3-2-1-15,1-1 4 0,1-5-1 16,1-3-3-16,0-1 2 0,-1-2-2 0,1-2 1 16,0-3 4-16,1-4 0 0,0-5 0 0,-3-5-1 15,1-4-2-15,-2-5-2 0,-1-7 2 16,-1-8-6-16,-5-4-18 0,2-7-23 0,-2-7-49 16,1-2-77-16,-4-5-227 0,0-4-737 0,-5-7-516 15</inkml:trace>
  <inkml:trace contextRef="#ctx0" brushRef="#br0" timeOffset="93985.0499">12721 7990 2638 0,'-3'-7'73'0,"-1"1"-3"15,-1 0-38-15,4 7-22 0,-4 4-3 0,-2 7 15 16,-5 7 19-16,-4 8 15 0,0 7 4 0,1 5-5 16,1 6-7-16,3 6-7 0,2 8-2 15,3 4-6-15,2 6-5 0,0 2-5 0,1 0-5 16,-3 4 0-16,-2 1-2 0,-1-3 1 16,1-2-6-16,-2-10 1 0,5-12-3 0,1-15-2 15,0-10 4-15,0-9 0 0,2-8 19 0,2-7 9 16,-3-3 5-16,0-6-1 0,-2-12-17 0,-2-6-11 15,1-11-8-15,-1-10-1 0,-2-7-3 0,0-8-2 16,3-7 3-16,-1-8-3 0,2-8-4 0,1-12 0 16,3-4-6-16,3-9 0 0,6-2-2 15,2-1-2-15,6 3 0 0,4 3-6 0,8-1-1 16,9 3 0-16,1 1 4 0,7 7 4 0,2 11 6 16,0 13 0-16,1 13-5 0,-7 11 9 0,-5 8-2 15,-6 8 3-15,-5 10 5 0,-10 7-5 0,-1 7-2 16,-11 6-13-16,0 5-7 0,-2 5 4 0,0 6 0 15,-1 8 15-15,-2 10 2 0,-4 12 2 16,-7 7 2-16,-3 10-1 0,-5 11 3 0,-5 10-3 16,-6 9-1-16,-6 8 0 0,-5 8-3 0,-1-2 4 15,0 1-2-15,8-6 1 0,7-7-1 0,7-8-2 16,10-12 1-16,4-11 0 0,7-6 3 16,7-10-3-16,3-7 0 0,5-7-1 0,5-10 0 15,7-4 4-15,9-8 2 0,8-4 2 0,9-7-1 16,7-2 1-16,0-7-1 0,1-2 1 15,0-5 1-15,-1-5-4 0,-2-3 0 0,-4-1-2 16,-3 0 0-16,-8 2 0 0,-3 4 3 0,-9 3 1 16,-9 3 0-16,-3 6 3 0,-10 1 4 0,-3 1 2 15,-3 3 6-15,-3 2-5 0,0 1-5 16,-2 1-6-16,-5 1-4 0,-2 5-1 0,-9 1 0 16,-3 6 4-16,-7 3-2 0,-3 6 2 0,1 2 1 15,0 3-3-15,1 2 2 0,1-2-2 0,9 2-2 16,0-4 1-16,9-4-1 0,1 1-1 15,8-2 2-15,3-2 1 0,2-3-1 0,6-1 2 16,5-5 1-16,3-1 3 0,3-6 3 0,7-5 0 16,3-2-1-16,2-3-1 0,0-7-1 15,3 0 3-15,-5-2 2 0,-4-3 1 0,-1-3 1 16,-4-5-4-16,-1-2-2 0,-4 0-3 0,-1 1 2 16,-2 7-1-16,-6 0 2 0,-2 5 1 0,-1 3-2 15,-1 4 2-15,-3 2 1 0,0 3 2 16,-2 2-1-16,-1 1-4 0,2 3-6 0,1 0-5 0,-1 4 2 15,-1 2-3-15,-4 3 4 0,2 4 2 16,-5 2-3-16,4 4 3 0,0 1 0 0,0 1 1 16,2 1 1-16,2 4-3 0,2-1 0 0,3-2-3 15,0-4 3-15,6 0-1 0,1-5 1 16,0-5 3-16,7-2-3 0,2-4 2 0,3-5 0 16,5-4 0-16,1-3 1 0,0-8-1 0,-2-7-3 15,3-7 1-15,-1-11-2 0,1-6 2 0,1-7 2 16,1-11 1-16,2-8-3 0,-1-9 3 15,0-4-3-15,2-4-1 0,-1-6 4 0,-2-1-2 16,-1 1 0-16,-1 1 2 0,-7 6-7 0,-3 12 6 16,-7 11 2-16,-6 9 1 0,-2 12 3 0,-4 11-2 15,-2 7 2-15,-2 9-1 0,0 6 4 16,2 6-4-16,-1 5-5 0,-1 3-8 0,0 5-5 16,0 9 3-16,-5 9 3 0,-3 12 6 0,0 13 7 15,-4 6-5-15,1 10-1 0,3 7 0 16,-1 7-2-16,2 9 2 0,-1 3 0 0,2 5 0 0,-1-1-2 15,1 1 2-15,8-4-2 0,3-7-4 16,9-11-3-16,13-15-7 0,4-12-6 0,4-8-5 16,3-10-3-16,1-6-14 0,1-7-5 0,2-10-2 15,3-11 0-15,-3-9 17 0,-1-8 13 0,-4-4 11 16,-2-6 9-16,2-2 2 0,-7-3-1 16,2 1 0-16,-4 0 3 0,-2 3-2 0,-3-1 6 15,-7 7 5-15,-1 0 3 0,-3 5 11 0,-1 0 4 16,-6 4 5-16,-1 5 2 0,-1 1-2 15,-1 5-5-15,1 2-7 0,-2 1-11 0,1 4-8 16,0 2-3-16,-4 2-5 0,2 4 1 0,-7 6 1 16,-2 4 0-16,-3 7 1 0,3 3 3 0,0 6-1 15,0 4-1-15,4 1 0 0,2 2-3 16,4 2 0-16,6-3 3 0,1-1-1 0,5 0 0 0,3-2 0 16,5 0-5-16,3-6-3 0,7-5 0 15,-3-6-3-15,3-6 3 0,1-7 5 0,-6-6 3 16,3-2 3-16,-4-5 4 0,-3-2 2 0,-4-6-2 15,3-1 5-15,-6-3-2 0,-1-3-1 16,3-1 7-16,-8 1-3 0,1 0 4 0,-4 1 4 16,3 0-5-16,-4 2 4 0,0 1-2 0,2 0-4 15,-2 1 1-15,0 2 1 0,-1 0-1 0,0 3 0 16,0 0 3-16,2 4-3 0,-2 0 1 0,-1 2 2 16,1 1-8-16,-1 2-5 0,0 2-2 15,0 1-8-15,0 0-6 0,0 2 6 0,1 3-6 16,1 1 5-16,3 5 7 0,0 1-5 0,4 1 6 15,1 1-1-15,1 1-2 0,1 0 5 0,-1-4-2 16,5 3 1-16,-4-3-2 0,0-1-1 16,4-4-2-16,-3-2 0 0,-2-1 0 0,3-4-5 15,-1-2 6-15,-2-4 0 0,-1-2-2 0,2-5 10 16,-4 1-8-16,0-6 3 0,-3-1 0 16,1-4-4-16,-3-3-4 0,-3-4-7 0,0-2-5 0,-2-2-14 15,-5 0-4-15,1-4-6 0,-7-3-11 16,-1 2-6-16,-5-2-8 0,-5-1-11 15,-4 3-19-15,-5 0-21 0,-3 2-24 0,-3 2-26 0,-4 0-32 16,-6 1-43-16,-4 2-26 0,-6 0 3 16,-2 5 39-16,-2 3 68 0,-5 5 54 0,-4 3 45 15,-1 2 36-15,0 1 40 0,1 4 69 0,6 0 75 16,14 2 49-16,9 2 12 0,11 1-31 0,6 1-51 16,13 2-36-16,5 0-15 0,7 1-13 15,1 0-12-15,3 0-8 0,4 0-12 0,7 0-6 16,5 0-2-16,11 1-11 0,8 0-2 0,8 3-7 15,7 0-1-15,8 6-20 0,2-2-91 0,6 3-275 16,-3 0-588-16,5 1-321 0</inkml:trace>
  <inkml:trace contextRef="#ctx0" brushRef="#br0" timeOffset="94207.8107">15713 7703 2859 0,'-1'-1'131'0,"0"0"-29"0,1-1-26 0,1 1-4 15,2-1-4-15,3-3-6 0,2-1-24 0,7 2-22 16,7-2-9-16,6 2-1 0,4 0-4 0,6 2-1 16,-1 2-2-16,3 0-15 0,-1 2-22 0,-1 1-30 15,1 3-20-15,5 2-40 0,-1 4-154 16,6-1-582-16,-7 1-742 0</inkml:trace>
  <inkml:trace contextRef="#ctx0" brushRef="#br0" timeOffset="94394.5708">15683 8174 2332 0,'0'2'129'0,"0"0"-18"16,1 1-11-16,1 1 38 0,4-1 16 0,0-1-4 15,10 0-26-15,6 1-39 0,14-2-30 0,9 0-20 16,5-1-13-16,5-1-7 0,2 0-3 16,1-4-12-16,-2 1-29 0,1 0-61 0,-3 0-130 15,2 0-335-15,-3-2-1116 0</inkml:trace>
  <inkml:trace contextRef="#ctx0" brushRef="#br0" timeOffset="95132.8105">17613 8267 280 0,'-22'-10'518'0,"-6"1"-73"16,-2-3-86-16,4 5-78 0,10 2-45 0,-2 0-43 16,6-3-39-16,1 4-31 0,0-1-10 0,4 3-9 15,4-1-11-15,0 2-10 0,3 0-14 16,1 1-18-16,1 0-19 0,-1 1-15 0,1 0-12 16,-1 1-4-16,3 0 1 0,2 0 1 0,5 2 5 15,-1 2 1-15,7 1 2 0,2-1 4 16,5 3 1-16,6-4 4 0,8 2 0 0,6-3 0 15,5 2-5-15,5-4-2 0,7 1-1 16,9-2-1-16,10-1 3 0,10 1-2 0,7-1-2 16,9 0-2-16,9 0-2 0,8-1 0 0,9-1 3 15,13-1-2-15,11-1 3 0,7 1-3 0,9 0 0 16,8-2 0-16,10 0 3 0,7 0-1 0,5 2-1 16,9-1 1-16,3 2-6 0,9-3 3 0,9-1 2 15,2-1 1-15,3 1 0 0,9 1 0 0,3-2-3 16,0 2-2-16,6 0 3 0,-5 1 1 15,0-1-2-15,-6 0 3 0,-2 2 0 0,-12-1 3 16,-6 1 5-16,-8 0 2 0,-11 2 0 16,-13 1-5-16,-8 0-4 0,-12 0-5 0,-16-1 1 15,-11 1 2-15,-15 0-2 0,-15 1-2 0,-17 0-4 16,-13-1-1-16,-11 0 4 0,-13-1 2 0,-12 0 3 16,-10 1-4-16,-7-1-3 0,-13 0 0 0,-4-3 2 15,-10 4 3-15,-2-1 2 0,-5 1 1 16,1 3-6-16,0-5-3 0,-1 2-7 0,-5-1-6 15,-1-2-3-15,-7 3-11 0,-6-1-8 0,-4 1-13 16,-9 0-26-16,-5-2-36 0,-5 2-59 0,-4 0-113 16,-6-1-427-16,-8 0-937 0</inkml:trace>
  <inkml:trace contextRef="#ctx0" brushRef="#br0" timeOffset="95566.0624">18254 6562 787 0,'-8'1'221'0,"4"1"-137"0,-2 0-12 0,6 1 61 16,5 4 87-16,3 0 59 0,3 0 0 0,9 2-48 15,7-1-50-15,12-2-38 0,9-4-27 0,9-2-26 16,12-2-19-16,12-3-21 0,5-2-12 0,9-2-9 15,0 0-9-15,2 1-4 0,-3 0-4 16,-5 2-5-16,-3 1-3 0,-5 2 0 0,-9-2-1 16,-6 3 2-16,-11 1-2 0,-10 2-3 15,-11-1-2-15,-10 1-9 0,-9-1-16 0,-10 0-27 0,-9 1-18 16,-7 2-16-16,-6 1-19 0,-13 0-15 0,-10 1-55 16,-1 2-80-16,-9 1-105 0,-1-2-234 15,-3-1-145-15,1 3 260 0</inkml:trace>
  <inkml:trace contextRef="#ctx0" brushRef="#br0" timeOffset="95819.2322">18674 6649 1 0,'0'0'185'15,"0"0"263"-15,0 0-92 0,1 0-76 16,0 0-38-16,2 0-55 0,-3 1-67 0,1 1-48 16,-1-1-34-16,0 0 1 0,0 2 52 0,1 3 33 15,0 4 35-15,0 6 10 0,1 3-30 0,-2 4-16 16,0 6-21-16,-2 2-16 0,2 5-18 0,-2 1-13 15,1 5-8-15,-3 4-3 0,3 8-1 16,0 3-4-16,-1 5-3 0,-1 3-9 0,0 3-6 16,2 1-5-16,0-1-4 0,1-4 1 15,2-3-4-15,3-7 0 0,-2-4-1 0,3-9-1 16,-3-2 2-16,0-5 2 0,0 2-2 0,-1-6-3 16,0-3-9-16,0-2-18 0,2-4-36 0,1-4-46 15,3-5-78-15,2-3-132 0,1-5-539 16,4-8-751-16</inkml:trace>
  <inkml:trace contextRef="#ctx0" brushRef="#br0" timeOffset="97831.3878">19326 7239 2220 0,'4'-12'241'15,"0"-3"24"-15,-3 0-79 0,-1 7-38 0,0 5-40 16,-1 3-48-16,-2 2-33 0,-4 4-17 15,-3 6-3-15,-13 7 9 0,-3 9 0 0,-7 2 7 16,0 4-1-16,3-2-5 0,3 0 4 0,4 1-13 16,5-2-1-16,5 1-1 0,3 1-6 0,6 1 4 15,4-1 1-15,4-3 0 0,6-4 1 16,4-1 3-16,5-4 3 0,6-3 0 0,1-4 7 16,-1-4-8-16,2-6 0 0,-2-1-1 0,1-6-3 15,0-3 6-15,-1-4-2 0,-5-1 0 0,1-4-5 16,-4-3-1-16,-1-2-1 0,-5-1-1 0,0-1 2 15,-4-3-3-15,0-2-4 0,-2-2 0 0,-3-2-7 16,0 0 7-16,-2 2 2 0,-2 3 0 16,-1 4 2-16,-1 2-2 0,-1 1 0 0,0 2 0 15,-2 2 3-15,0 5-2 0,1 0-2 0,1 4 0 16,0 0-4-16,1 4 3 0,0-1-3 0,2 3-7 16,1 1-11-16,1 1-7 0,0 2 3 15,0 5 6-15,1 3 12 0,4 7 5 0,0 0 0 16,4-1 1-16,3 3-3 0,7-1 7 0,2-3 0 15,5-4 3-15,0-2 1 0,9-4-2 16,2-5 0-16,3-2 0 0,1-4 3 0,0-5-3 16,-2-6-2-16,0-4 1 0,-3-3-5 0,0-4 4 15,-4-3 0-15,1-6 1 0,-5-4 0 16,1-5-2-16,-4-6-2 0,1-4-1 0,2-8 3 16,-1-2 0-16,-1-2 1 0,1-5 0 0,-2-1-4 0,-4 0 4 15,0 0 1-15,-3 4-1 0,-7 5 5 16,0 6-4-16,-2 7-1 0,-7 3 1 0,1 5 0 15,-3 4 1-15,-3 7 1 0,1 3 1 16,-1 7 2-16,-1 3 2 0,0 6 3 0,-1 1 1 0,1 4-3 16,3 4-4-16,-1 2-8 0,0 1-11 15,2 2-4-15,-4 2-1 0,2 2 4 0,-7 7 9 16,2 2 2-16,1 3 3 0,-5 1 2 0,3 0-1 16,0 0 1-16,1 0-1 0,0 3-1 15,-2-3 0-15,4 1 1 0,0-1-1 0,-3 0 1 16,2-2 0-16,0 2-1 0,0 0 1 0,-1 0 1 15,0 1 1-15,-2 1 2 0,3 4-3 16,-3 6 1-16,-2 0 0 0,1 2-6 0,0 6 6 16,-2-1 2-16,0 5 1 0,0 5 3 0,1 3-2 15,1 0-2-15,0 2 0 0,0 2 4 0,1 4-6 16,3-2 3-16,2 5-3 0,3-5-2 16,2 0 5-16,3-1-2 0,1-6 3 0,4 0 0 15,1-7-5-15,1-3-1 0,1-6 0 0,3-5 1 16,3-8 5-16,2-5 1 0,2-6 3 15,2-4-2-15,1-2 4 0,3-8 0 0,5-3-1 16,4-4 2-16,-2-6-5 0,2-4 0 0,2-5-1 16,-2-3-2-16,-3-4 2 0,2-1-4 0,-6-1 0 15,-3-2-4-15,-2 1 2 0,-1 2 2 0,-4 2 0 16,-4 4 3-16,-2 6-4 0,-7 1-2 16,-2 3 2-16,-1 3-2 0,-4 3 6 0,-2 1 1 0,0 2-3 15,0 2-4-15,-4 0 1 0,3 3-4 16,-5 2-1-16,2 3 3 0,-5 3-9 0,-3 5 0 15,-1 3 1-15,-3 4-1 0,-1 5 5 0,-1 3 2 16,4 2 0-16,0 1 2 0,0 4-2 16,3 3 1-16,4 0 1 0,3 1 0 0,1-1 1 15,7-3-4-15,6 0 1 0,0-5-1 0,2-3 2 16,3-4 1-16,4-5 2 0,0-4 0 0,4-2 1 16,0-5 1-16,4-4 0 0,1-1 3 15,4-8-4-15,1-1 0 0,0-6-1 0,1-3-4 16,-4-5 6-16,-1-3-1 0,-2-1-1 0,-2 1 1 15,0-4-2-15,1 4-1 0,-5-1 3 16,1 1-2-16,-3 2 1 0,1 1-1 0,-3 0-2 16,1 3-1-16,-2 3 3 0,-2 2 2 0,-2 5 0 15,-1-1 0-15,0 3-2 0,-2 2-1 0,-2 3-2 16,0 3 0-16,-3 2-6 0,-2 1-3 0,4 3 0 16,2 3 0-16,3 2 8 0,2 5 1 0,-1 2 1 15,1 3 4-15,3 2-4 0,-3 2 1 0,3 1-2 16,-3 0 0-16,1 1 1 0,1-3 1 15,0 2 1-15,1-3-1 0,4-3 1 0,2-3 1 16,0-1 0-16,3-4 2 0,4-2-3 16,3-4 0-16,1-4 0 0,0-6 1 0,2 0-2 15,1-7 3-15,-1-1 0 0,-2-4-3 0,0-4 3 16,-1-3-2-16,1-5 2 0,-2-1 1 16,2-2-4-16,0 1 1 0,1 0-1 0,-2 0-3 15,-3 4 5-15,-3 2-1 0,-2 2 1 0,-7 1 0 16,1 6 0-16,-5 2 0 0,-2 1 0 0,0 5 2 15,-7 2-1-15,2 3 0 0,-6 2-1 0,0 2-5 16,1 0 1-16,-7 2-4 0,-3 4-1 16,-7 2 3-16,-7 5 0 0,-6 3 1 0,-6 2 3 15,4 6 2-15,-1 0-2 0,0 1-2 0,5 1-2 16,4 2-5-16,5 0 5 0,1 2-1 0,8-2 4 16,2-3-1-16,8-2-1 0,6 0 3 0,5-5-2 15,4 0 3-15,7-4-2 0,9-4 0 16,3-2 1-16,6-5-2 0,2-3 3 0,-1-2 1 15,1-6 1-15,0-2 0 0,-3-5-1 0,-4-1 0 16,3-4-4-16,-3-3 2 0,4 0-2 16,-3-3 2-16,1 0 0 0,-5-1-2 0,-3 3 6 15,-6 0-1-15,-6 2 1 0,-4 3 3 0,-6 2-4 16,-1 5 0-16,-3 0-2 0,-4 4 0 0,-3 0-3 16,1 3-2-16,-4 1 1 0,-1 3-6 0,-2 5 2 15,-7 4 2-15,2 4-1 0,-2 3 6 16,-1 0-2-16,6 5-1 0,-5 1-2 0,8-1 0 15,1 3 1-15,2 0 1 0,3 2 5 0,4-1-4 16,0 1 1-16,4-4 0 0,2 0-1 16,4-4 1-16,0-2-2 0,3-5 0 0,4 0-1 15,2-3 3-15,4-4-1 0,-1-3 2 0,5-2-1 16,-3-3-2-16,2-1 3 0,-4-3-2 0,1 0 0 16,3-4 2-16,-2 1-3 0,2-1 1 0,-3-1 1 15,0 0-2-15,2 1 1 0,-5 1 3 16,0-2-2-16,-2 0 0 0,-1 1 2 0,1 4-1 15,-5-1 0-15,5 2 0 0,-5 0-3 0,4 2-3 16,2 0-3-16,-5 2 0 0,4 1 1 0,-6 2 1 16,-1 0-2-16,0 1 0 0,3 1-1 0,-3 0 0 15,-1 2 1-15,1 1 3 0,-1 2 0 16,0 3-2-16,-1-2 3 0,2 4-1 0,0-1 1 16,-1 3 5-16,2-2-1 0,1 3 3 0,5-4-2 15,-1 2 0-15,5-3 0 0,0 0 0 0,3-3-1 16,2 1 1-16,3-2 0 0,5-1-3 15,-2 1 3-15,0-3 0 0,3 0-1 0,-2-1 4 16,3-2-2-16,-2-1-1 0,-3-1 2 0,-3-4 1 16,-2 0-2-16,-2-1 3 0,1-2-2 0,-3-2 0 15,4 0 5-15,-3 1-5 0,-2-2 4 16,-2 0 3-16,0-1-3 0,-1-3 5 0,-6 4-2 16,4-2 2-16,-5 1 0 0,-2-1-1 0,1-1-1 15,-2 4 1-15,-3 1 4 0,-2 2 0 0,-2 1 2 16,2 2 1-16,-4 1-3 0,0 2-1 15,-5 0-2-15,4 1-5 0,-3 1-6 0,-2 1 0 16,-4 2-3-16,-3 2 0 0,-4 2 3 16,-4 5 0-16,-2 1 1 0,-4 4 0 0,5 2-2 15,-5 0-1-15,5 2-2 0,3 0 1 0,5 1 0 0,1-1 1 16,3 1 1-16,4-2-2 0,3-2 4 16,5 4-7-16,6 0-6 0,7 0-9 0,7-2-15 15,6-2-17-15,9 1-41 0,-2-3-71 0,6-2-145 16,6 0-674-16,2-3-682 0</inkml:trace>
  <inkml:trace contextRef="#ctx0" brushRef="#br0" timeOffset="99330.881">24989 6817 2612 0,'-15'-9'133'0,"0"0"-124"16,-3 1-12-16,0 9 1 0,6 5 3 0,-4 2 10 15,0 3 10-15,-4 5 12 0,-4 4 16 0,0 5 4 16,-5 7 1-16,1 3-5 0,-3 9-9 16,3 7-4-16,-5 8-7 0,0 3-6 0,2 8-7 15,4-1-3-15,2 1-2 0,4-2-2 16,4-9 5-16,5-7-6 0,5-12-1 0,4-12 1 0,3-7-7 15,0-6 6-15,0-5 1 0,0-6 10 16,0-3 29-16,0-1 18 0,1-5 1 0,3-5-12 16,-2-8-22-16,1-9-23 0,5-7 0 0,-5-9-1 15,2-10-7-15,-1-5 2 0,-3-10-1 16,5-7-1-16,-2-5 1 0,5-8-3 0,3-6-4 16,8-3-2-16,3-7-2 0,4-3-6 0,4-1-1 15,-1-2-1-15,4 7-3 0,4 5 6 16,0 5 1-16,1 7 2 0,3 1 4 0,1 7-2 15,0 4-1-15,2 6 3 0,-5 13-1 0,-6 9 4 16,0 8 0-16,-3 9 0 0,1 5 0 16,-4 6-2-16,-1 4 2 0,-5 5-5 0,-6 4-6 0,-2 5-7 15,-4 5-6-15,-1 6 3 0,1 6 3 0,-2 9 8 16,-2 8 10-16,-3 7 2 0,-6 11 4 16,-3 3 2-16,-4 8-5 0,-7 5 2 0,-5 1 0 15,-4 3 1-15,-10 2 0 0,-6 6 2 0,-4 2-3 16,-5 0 0-16,-1 2 1 0,3-5-2 0,3-3 0 15,3-6 2-15,4-9-2 0,4-7 0 16,7-8 5-16,3-3-5 0,4-4 0 0,3 1 0 16,7-3 0-16,5-2-2 0,6-1 0 0,6-2-1 15,5-5-4-15,12-1 5 0,4-4 1 16,10-4 2-16,8-5 6 0,11-3-3 0,3-5-1 16,8-1 2-16,1-4-5 0,4-5 3 0,1-3 2 0,0-3-3 15,0-3 3-15,-6 1 0 0,-6-4 0 16,-6-2 3-16,-5-1 5 0,-5-5-1 15,-4-2 0-15,-9-2 1 0,-3-1-4 0,-7-2 2 16,-6 0 1-16,-3 0-2 0,-5 3 0 0,-5-2-1 16,-6 6-2-16,-3 2-3 0,-6 2 3 0,-6 4-5 15,-4 3-1-15,-9 4 0 0,-9 3-5 16,-2 5 4-16,-7 4 0 0,2 7-2 0,2 3 3 16,3 5-2-16,4 2-1 0,5 4-1 0,5 4 3 15,5 2-2-15,5 4-1 0,6 3 3 16,5 4-4-16,5 0 2 0,5 0 0 0,6 0-2 0,7-6 4 15,2 0-2-15,8-6 1 0,1-3 1 16,1-4-3-16,0-6 3 0,1-3 1 0,-4-5 1 16,1-3-3-16,-1-4 4 0,0-5-2 0,0-2 2 15,0-6 4-15,-2 0-2 0,-1-2-1 0,-1-5 2 16,-4 0-3-16,1-3 1 0,-5 0 3 16,1-1-1-16,0-1-2 0,-3 0 1 0,-2 2-3 15,-1-1 3-15,-3 3 3 0,2 2-2 16,-3 1-1-16,-2 3 1 0,-1 2-6 0,1 0 2 0,-2 4 3 15,0 1-1-15,0 2-2 0,0 4 2 16,-2 1-4-16,2 0-3 0,0 1 2 16,0 1-18-16,0 0-1 0,0 2 1 0,-1 6 3 0,-1 1 12 15,2 6 2-15,0 1 0 0,0 1 4 16,0 2-2-16,2 3-1 0,2 2 2 0,-1-2 2 16,3 2-5-16,0 0 1 0,1-2-1 0,1 2-5 15,3-5 7-15,1 0 0 0,-1-6 0 0,3-4 4 16,1-2-1-16,-3-3-1 0,6-1 2 0,-3-3-1 15,3-2 0-15,4-2 2 0,-4-3-1 0,5-2-4 16,1-4 3-16,-1-2-1 0,5-1 0 16,-2-6 4-16,-1 1-1 0,-1 1 1 0,-1-2-1 15,-4 1 1-15,-1 0-2 0,-5 2 0 0,-3 3 2 16,0-2-6-16,-3 3 4 0,-2 1 1 0,0-3-2 16,-1 2 5-16,0 1-3 0,-2 0-1 15,0 1-1-15,0 5 1 0,-2-3-1 0,0 4 0 16,1 2 1-16,-1 1-5 0,1 2 3 0,-1 0-5 15,0 2-9-15,0-1-6 0,0 2-4 16,0 4 3-16,0 1 8 0,3 8 10 0,0 3 0 16,1 3 1-16,1 2 1 0,3 4-3 15,-3 4 3-15,3 2-2 0,-2 3-2 0,0 1 5 0,0 3-4 16,-4 2 0-16,-2 0 2 0,-1 0-1 16,-3-2 2-16,1-3 1 0,-2-3-1 0,0-2 2 15,3-3-4-15,-1-3 0 0,0-7 1 0,1-7-2 16,2-4 4-16,-2-5 5 0,2-1 14 0,0 0 6 15,0-7 2-15,2-1-5 0,-2-3-13 0,5-9-8 16,0-1-4-16,2-6-1 0,7-2 0 0,0-2-1 16,8-3 2-16,4-3-1 0,7-3-1 15,4-2-1-15,10-5-1 0,4-1 1 0,8-3-2 16,1-1 0-16,-1 4 1 0,0 2-1 0,-6 4 1 16,-3 5 6-16,-4 3-1 0,-7 1 1 0,-7 6 4 15,-6 3-2-15,-7 3 9 0,-8 5 6 16,-3 1 5-16,-4 2 5 0,-3 5-4 0,-2 3-6 15,-2 2-11-15,-2 5-7 0,-2 2-4 0,-10 5 0 16,-4 6 1-16,-1 4-1 0,-3 4 4 16,3 2-1-16,1 4 2 0,5 1 1 0,5 0-2 15,4 0-1-15,7 2 1 0,6-1-1 0,6-2 1 16,6-1 3-16,8-3 1 0,7-1 1 16,7 0-2-16,10-3-1 0,4 1-6 0,7-3-4 15,1 1-11-15,3 0-28 0,-1-2-44 0,-3-2-101 16,-2-2-176-16,0-2-750 0,-2-7-556 0</inkml:trace>
  <inkml:trace contextRef="#ctx0" brushRef="#br0" timeOffset="100582.8691">18598 8960 2406 0,'-1'0'-7'0,"1"3"-9"0,1 6-12 15,4 7 29-15,0 10 50 0,1 5 19 0,2 8 12 16,-1 2 2-16,-4 5 7 0,1 2-3 15,-1 3-2-15,-2 5-6 0,-1 3-20 0,-2 2-10 16,-4 6-15-16,-2 2-9 0,-6 4-1 0,1 1-2 16,-7 3-3-16,1-5-6 0,-2-1 2 15,-2-3-4-15,2-4 0 0,5-9 2 0,1-9-5 16,2-14 4-16,5-10 0 0,-2-8 13 0,3-8 12 16,-2-6 4-16,-1-6-2 0,-4-7-17 0,0-7-7 15,-6-7-11-15,0-5-4 0,-2-7 7 16,1-4-7-16,-1-8 1 0,3-4-3 0,-1-10-3 15,2-7-2-15,6-8 2 0,2-10-1 0,2-4 1 16,7-3-2-16,2 0 0 0,5 0 1 0,1 2 2 16,6 4 3-16,2 1-2 0,3 9-2 0,4 4-1 15,7 10-1-15,3 4 2 0,8 7 1 0,4 5-3 16,4 4 1-16,0 8 1 0,-3 8 0 16,1 9 2-16,-8 11 1 0,-2 6-2 0,-4 10-2 15,-3 4-5-15,-2 10 4 0,-3 6 1 0,-3 7 3 16,-2 9 4-16,-1 4 0 0,-8 7-2 15,-4 6 0-15,-6 5-1 0,-7 5 3 16,-7 5 1-16,-6 2 1 0,-6 1-2 0,-2-2 0 0,-2-6 1 16,-2-6 1-16,3-9 1 0,1-8-3 0,5-9 0 15,5-12 0-15,3-7 5 0,1-7 2 16,7-5 10-16,1-4 6 0,4-4-3 0,1-7-4 16,1-5-9-16,3-7-7 0,7-11 0 0,7-5-2 15,4-4-3-15,8-2-1 0,4-1-2 16,6 2 2-16,3 2 3 0,7-1 0 0,2-1-2 15,0 1 2-15,-1 3 0 0,-2 6-1 0,-2 5 2 16,-2 5-2-16,-4 4 0 0,-4 5-1 0,-5 7-1 16,-4 1 0-16,-4 7 2 0,-1 5 2 15,-4 3-3-15,3 5 2 0,-4 3-2 0,-1 7-1 16,0 3 6-16,-2 8-2 0,-1 2-1 0,0 5 1 16,-1-2-4-16,-3 1 4 0,-2-3 1 15,-4 1 1-15,-3 3-2 0,-3-3 2 0,-4 3-3 16,-2-2 1-16,-1-5 0 0,-2-6-4 0,3-3 2 15,1-9-1-15,2-5 0 0,-1-3 6 0,3-5-2 16,0-1 4-16,0-3-1 0,2-4-2 0,-3 1-2 16,1-4-4-16,1-5 4 0,1 1-5 0,1-5 3 15,1-4 0-15,1-3-4 0,3-1 5 0,1-4-2 16,2-1-2-16,7-1 1 0,1-3-1 16,3 2-1-16,2 2 0 0,3 3 3 0,-2 2-4 15,-2 2 5-15,2 1-1 0,0 1-3 0,-2 3 7 16,2 4-2-16,0 1 1 0,-2 4-1 15,-1 4-2-15,-3 5-4 0,3 5 1 0,-7 4 1 16,3 3 1-16,-3 2 3 0,1 0 1 0,-3 4-1 16,1 1 3-16,-3 1-2 0,2 1 0 15,0 1 2-15,-3 0-3 0,0 1-1 0,3-1 1 16,0-3 0-16,0 1-2 0,-1-2 3 0,1-2 2 16,1-4-1-16,0-3 3 0,1-4 2 0,-1-5 5 15,2-2 4-15,1-4-1 0,2-5 0 0,2-1-3 16,2-5-1-16,-3-2 1 0,-1-1 0 15,-4-2 2-15,-1-1-4 0,0-2 2 0,-4-1-4 16,-1-1 1-16,-2 0 0 0,-3-4-4 16,0 1 1-16,-5-2-2 0,-1 1 0 0,-4 0 0 15,-3 5 0-15,-4 4 1 0,-1 5-8 0,-7 3 3 16,-1 6-8-16,-6 3-1 0,-3 5 6 16,-2 2-6-16,2 4 0 0,0 3-9 0,4-1-14 0,3 1-17 15,9 3-36-15,5 1-40 0,6 1-51 0,10 3-45 16,11 1-82-16,7 2-239 0,14-4-500 0,7 0 98 15</inkml:trace>
  <inkml:trace contextRef="#ctx0" brushRef="#br0" timeOffset="101404.962">20544 9077 1299 0,'2'-9'370'0,"2"-2"-31"15,-1-2-95-15,-1 6-28 0,-3 0-20 0,0-1-30 16,-2 2-45-16,-2 1-33 0,2 1-31 0,-5 1-18 15,-2 1-14-15,-1 6-10 0,-6 0-5 16,-5 4-1-16,-2 6 3 0,-6 3-1 0,-4 5 3 16,0 2-1-16,2 2-5 0,7 0-1 0,4-4-6 15,7 1-2-15,5 1 1 0,6 3-3 0,5-2 2 16,6 1 1-16,4 0 0 0,10-2 4 16,8-2 5-16,7-5 1 0,5-5-1 0,9-3 2 15,-2-8-3-15,-2-5-3 0,0-3 4 0,-2-2-7 16,-4-5-3-16,-5-2 2 0,0-6-3 0,-4 0 4 15,-1-2 3-15,-3-2 0 0,-2-2-1 16,-3 0 0-16,-1-3 1 0,-5-3 0 0,-1 1 3 16,-4 3-1-16,-7 1 3 0,-2 7 2 0,-3 6 2 15,-3-1 4-15,-1 6-4 0,-6 3-4 0,1 2-3 16,-3 2-1-16,-7 3-4 0,-2 5-2 16,-6 3 2-16,-3 6-2 0,-4 6 1 0,2 1 5 15,1 4-4-15,8 4 4 0,1-1-2 0,6-2-4 16,6 0 1-16,2 2-2 0,9-2-2 15,6-1-2-15,4-2 5 0,9-3-2 0,3-2 2 16,6-3 5-16,3-6-4 0,6-5 6 0,1-5 1 16,2-3-3-16,-3-3 4 0,2-2-3 15,-3-3 0-15,1-3 4 0,-6 0-2 0,-2-6 0 0,-3 1 3 16,-4-3 0-16,-2 0-6 0,-2 0 3 16,-2 1-3-16,-3 2-1 0,-3 3 3 0,-1 5-6 15,-1 1 1-15,-5 6-1 0,2 1-1 0,-4-1-1 16,-1 5 0-16,0 2-1 0,1 3-4 15,1-1 3-15,-1 3-2 0,3 3-1 0,0 5 4 16,1 3 0-16,-2 2 0 0,-1 2 1 0,2 1 1 16,-2-1 0-16,-1 0 1 0,3 1 2 0,-3-1-5 15,-1 3 3-15,2-4-4 0,-1-1-1 0,-1-2 2 16,2-1-7-16,-2-6-2 0,1-2 1 16,-1-4-3-16,3-5 7 0,-2-2 6 0,4-3-1 15,4-2 3-15,4-3-2 0,4-5 0 0,-1-1 3 16,5-1 1-16,-3-2-3 0,0-2-1 0,1-1 1 15,-1 0-5-15,1-5 7 0,2 0-2 16,-1 1 0-16,6-2 0 0,-1 5-1 0,5 0-1 16,1 4-2-16,-5 4 5 0,1 6-4 0,-7 2 5 15,-2 0 0-15,1 3-3 0,-1 2 5 16,-6 3-2-16,4 2 1 0,-5 2-1 0,-2 3-4 16,1 3 1-16,-2 1 1 0,-3 5 2 0,-1 4 2 15,-3 4-1-15,-2 2-1 0,-2 2-1 0,-1 0 4 16,-4 1-1-16,-3-3-1 0,0-3 2 0,0 0-6 15,0-7 3-15,1 1 1 0,2-5-1 0,2-5-3 16,4 0 2-16,-1-4-1 0,2-2 2 0,0-1 11 16,1 0-1-16,-1-2 0 0,2-2-8 15,2 1-25-15,3-5-24 0,4-3-49 0,4-3-102 16,-1-5-329-16,6-1-1178 0</inkml:trace>
  <inkml:trace contextRef="#ctx0" brushRef="#br0" timeOffset="102735.0036">22490 8845 1 0,'4'-5'0'0,"4"-1"0"16,-3-1 295-16,2 4 35 0,-5 1-57 16,3 1-88-16,-2 2-70 0,-2-1-28 0,5 4 13 15,-2-2 36-15,2 4 27 0,-1 3 9 0,3 1-14 16,1 4-26-16,1 2-20 0,-2 5-11 0,-1 4 4 15,2 6-9-15,-3 1-11 0,-1 5-14 0,0-1-21 16,-2 2-4-16,2-3-5 0,0-2-9 16,-3-3-6-16,5-2-10 0,-3-4-4 0,4-3 0 15,1-6 4-15,-2-3 3 0,-2-2 6 16,3-3 6-16,0-3 5 0,-3-2 12 0,5-4 8 16,1-2 0-16,5-8-5 0,3-4-16 0,-3-4-10 15,8-4-7-15,-5-4-1 0,2-3-2 16,-4-4-3-16,3-7-1 0,-1 0-8 0,2-5 1 0,-2-2 0 15,2 2-1-15,1 1 3 0,-3 6-10 0,2 3-5 16,0 6-12-16,3 5-12 0,1 5-15 16,3 4-21-16,2 5-23 0,2 4-24 0,0 2-14 15,4 5-7-15,-2 2 3 0,0 3 9 0,3 3 9 16,-3 1 13-16,1 3 13 0,-1 2 13 0,-4-3 12 16,0 1 8-16,-7-2 10 0,2 0 11 15,-10-2 13-15,1-5 23 0,-4 0 42 0,-5-4 64 16,-4 1 50-16,-2-1 32 0,-1-3 0 0,0 1-29 15,0-2-26-15,-2 2-26 0,-1-1-23 0,-3 2-26 16,-2-1-24-16,-3 1-14 0,0 5-10 16,-7 0-1-16,-4 7 1 0,-8 3-1 0,-3 5 5 15,-7 3-2-15,1 2 3 0,3 1 1 0,0-1-2 16,6 2-6-16,7-1-5 0,2 1-3 0,6-1-4 16,6 1 8-16,5 2-4 0,4 1-3 15,8 0 3-15,3-2-7 0,8-5 9 0,4-6 3 0,10-5 3 16,6-6 3-16,3-4-5 0,4-5-1 15,-3-4-1-15,-3-5 0 0,-1-2 5 16,-6-5-1-16,-2-2-1 0,-1-1 0 0,-2-5 1 0,-5-2 1 16,-1 3-1-16,-2 1 3 0,-5 3-4 15,-3 5 1-15,-8 4-1 0,2 3-1 0,-5 3 4 16,-1 2 0-16,-1 3 1 0,-1 3-9 0,-1 0-2 16,-1 2-3-16,-4 3-3 0,-4 4 6 0,-6 7-6 15,-3 1 2-15,-1 6 0 0,-2 0-1 16,1 2 4-16,8-1 0 0,3 1 1 0,2 2-3 15,4-2 1-15,6 2 1 0,2 2 0 0,6-4 6 16,4 2-5-16,6-5-2 0,3-4 1 16,9-5-2-16,1-3 7 0,2-3 0 0,4-4 0 0,-2-2-2 15,2-4-2-15,-1-1 4 0,-3-2-1 16,-4-2 7-16,-3-1-3 0,-2-3-4 0,-2 2 2 16,-5-2-10-16,-1 1 8 0,-3 3 1 15,0 3-1-15,-6 0 2 0,2 3-4 0,0-3-1 0,-1 2-1 16,1 2 4-16,2-1-3 0,0 1-2 15,1-2-2-15,-1 3-3 0,4-1 6 0,-2 2 1 16,0-1 2-16,5 1 2 0,-2 0-5 0,1 1-2 16,0 0 1-16,-1 1 1 0,2 0 1 15,0 1-1-15,1 1 1 0,-2-1-3 0,2 1 2 16,-2 0 4-16,2-3-1 0,2 0 4 0,-3-1-4 16,4-1-2-16,-3-3-1 0,2-1 1 0,1-1 3 15,4-3-1-15,0-2 3 0,2-2-5 16,2-2 4-16,2-2 1 0,-1-2 0 0,3-1 6 15,-1 2 1-15,-3 3 7 0,-5-2 5 0,0 4 4 16,-6 1 8-16,-1 0-1 0,-3 3 1 0,-6 2-10 16,-3 4-5-16,-1 1-4 0,-4 2-6 0,-1 1-2 15,0 1-11-15,0 0-4 0,-1 5-3 16,1 2-1-16,0 7 10 0,0 5 0 0,0 4 2 16,0 2-3-16,0 5 0 0,0 0 0 0,1 0 2 15,-1 4 2-15,1-2-4 0,-1 2-3 16,0-3-5-16,0-1-10 0,0-4-10 0,1-6-13 0,0-2-16 15,0-4-18-15,-1-3-35 0,3-4-44 16,0-4-70-16,0-1-208 0,7-6-802 16</inkml:trace>
  <inkml:trace contextRef="#ctx0" brushRef="#br0" timeOffset="102912.1371">24459 8319 1519 0,'-5'-12'478'0,"-2"1"-308"0,3-1-44 16,4 6-65-16,2 4-66 0,-1 1-38 0,6 1-16 15,1 2-21-15,6 4-122 0,0 6-465 16,3 2-630-16</inkml:trace>
  <inkml:trace contextRef="#ctx0" brushRef="#br0" timeOffset="105251.55">22891 8797 2458 0,'-2'-7'121'0,"0"-1"-7"15,-3 2-40-15,4 5-53 0,1 5-20 0,0 2-7 16,0 8 5-16,-1 5 13 0,-2 8 6 0,-3 7 13 16,1 6 11-16,-4 5 6 0,1 5 5 15,-2 5-4-15,-1 2-12 0,-1 1-6 0,0 2-7 16,-1-1-8-16,2 5 0 0,-1-2-3 16,1 1-6-16,1-6 2 0,1-3 0 0,-1-8-1 15,3-9 2-15,4-8-3 0,-1-9 2 0,-1-6 3 16,4-6 8-16,0-7 24 0,1 1 15 0,0-6-1 15,-1-5-10-15,1-10-22 0,-1-10-18 0,1-13-1 16,1-8-1-16,1-8-4 0,4-5-2 16,-1-8 0-16,4-4-4 0,1-5 4 0,3-4 1 15,3-3-3-15,4-5 1 0,2-1 3 0,6 1-2 16,3 4 0-16,3 2 1 0,7 6-9 0,4 7 3 16,3 8 1-16,7 2-3 0,-1 9 8 15,3 8-3-15,-5 9-3 0,-6 9 1 0,-2 11 2 16,-9 4-4-16,-5 5 1 0,-3 8-3 0,-5 2-7 15,-5 5 3-15,-2 6 0 0,-3 6 3 0,-1 8 9 16,-2 5 0-16,-4 9-1 0,-4 3 2 0,-8 5 3 16,-4 1-2-16,-7 4 3 0,-6 3-1 0,-9 4-8 15,-5 0 8-15,-5-4-1 0,-1-3-2 16,0-4 7-16,1-3-3 0,-3-4-2 0,0-2 3 16,0-5-4-16,4-4 1 0,1-3-1 0,2-1 2 15,3-5 0-15,0-1-4 0,11-4 0 16,1-4-4-16,10-1 3 0,3-2-2 0,4 0-1 15,5 0-1-15,3 3-1 0,6-3 1 0,5 2 5 16,7-2 1-16,11-1 4 0,12-1-1 16,10-3-1-16,13-2-3 0,14-5 4 0,9-3-1 15,9-2-2-15,4-3 4 0,6 0-7 0,-4-4 4 16,-3-2 1-16,-6 1-3 0,-4-3 5 0,-6 1-3 16,-4 0-1-16,-3 0 3 0,-12-2 0 0,-7-4 4 15,-8-3 0-15,-8-2 3 0,-10 1-1 16,-4-2-1-16,-7-1 1 0,-6 0-1 0,-3-2 3 15,-5 1-4-15,-3 0-1 0,-4 4-1 0,-5 4-3 16,-4 2 3-16,-2 2 0 0,-4 6 0 16,-4 2-6-16,-6 5-2 0,-3-1 2 0,-8 7-4 15,-8 4 7-15,-6 6-1 0,-8 5-3 0,-2 8 2 0,3 1-2 16,2 4-1-16,5 2 4 0,7 3-4 16,5 2 0-16,8 3-1 0,8 2-1 0,9 0-1 15,7-2 4-15,11 3 0 0,7-5-2 0,10-2 3 16,10 0-5-16,8-8 5 0,11-3 3 15,8-6 1-15,4-5 0 0,4-6 1 0,-3-5-2 16,-2-4 0-16,-3-5 3 0,-5-5-1 0,-5 0 2 16,-4-6 1-16,-7 0-4 0,-3-4 3 15,-3-5 0-15,-2 0 1 0,-3-3 2 0,-4-6-5 16,-2-1 0-16,-7-2-3 0,-2-1 1 0,-4 3 2 16,-1 1-1-16,-7 6 1 0,-4 1-3 0,-1 2-1 15,-5 2 3-15,-1 2 0 0,-6 0 2 16,4 4-6-16,-4 4 0 0,2 2-4 0,-2 3 4 15,5 1 0-15,0 5-2 0,1 1 2 0,2 3-8 16,0 0-1-16,-2 3 4 0,2 4-1 0,0 1 6 16,-1 7-2-16,0 6-4 0,-1 4-1 15,-1 2 1-15,3 3 5 0,1 2 2 0,2 1 2 16,2 3-4-16,2 0 0 0,1 1 0 0,2 1-1 16,1-2 5-16,5-2-4 0,-2-2-2 15,4-5-1-15,1-3-4 0,3-2 7 0,-1-5 1 16,1 0 2-16,-1-5 1 0,4-2-4 0,-2-2 1 0,3-1 0 15,0-3 6-15,1-2-3 0,0-2-1 16,-2-1 1-16,0-1-6 0,2-5 5 16,1 0 4-16,-2-3-1 0,1-1 2 0,1 0-3 0,0-1-2 15,0-2-1-15,0-2 3 0,-1-1 0 16,2-3-2-16,1 2 2 0,1-3-6 0,-6 0 3 16,4-1 2-16,-4 0 0 0,-1-2 2 0,4 2-5 15,-2 3 0-15,0 2-3 0,0-2 6 0,3 2 0 16,0 3-4-16,1-1 2 0,2 4-9 15,2-2 5-15,-1 2 3 0,-1 0 0 0,1 3 3 16,-1 0-3-16,-5 2-3 0,-2 1-3 0,-3 3 4 16,-2-1 2-16,-2 2-1 0,-2 1 1 15,-2 1-9-15,-3 0 2 0,1 1 4 0,0 0-1 16,-1 1 8-16,1 5-8 0,2 4 1 0,-1-1 0 16,-1 5-3-16,2 2 5 0,2-1 1 0,0 1 1 15,2 3-3-15,0 0 0 0,2 1 2 16,2-1 0-16,1 3 5 0,0-2-3 0,4 0-4 15,-3-2 0-15,3 0-4 0,-4 0 5 0,2-1 1 16,-2-1 1-16,0 3-1 0,-2-4-1 0,-1-1 1 16,-2 0 0-16,-2-2 4 0,-2 0-3 0,-2-4-1 15,1-1-2-15,-4-2-3 0,1-1 6 16,-1-2 0-16,0 0 4 0,-1-4 0 0,1 3-4 16,-1-3 2-16,1 0 0 0,-1 0 6 0,2 0 0 15,-1 0 3-15,0-3 4 0,0 3-8 0,0-3 7 16,0-3-1-16,0-2-6 0,1-5 0 15,1-2-7-15,6-6-4 0,3-3-1 0,4-2 2 16,6-4-1-16,5 0 1 0,4 1 1 0,2-2-7 16,4-3 5-16,4-1 4 0,4-1-1 0,2 4 8 15,3-1-9-15,-5 5-1 0,-1 1-1 16,-3 0 1-16,-1 4 3 0,0 0-2 0,-2 3 3 16,-5 0-7-16,-4 3 5 0,-5-2 1 0,-5 4 1 15,-1 1 6-15,-4 1-6 16,-5 3 0-16,-1 1-2 0,-2 2 0 0,-2 2 6 0,-3 3-2 15,-2 1-1-15,1 3-10 0,-2 1-2 0,-6 3 1 16,-8 6 1-16,-7 4 8 0,-10 8-1 0,-5 0-2 16,0 5 4-16,-1 0-7 0,3 1 6 15,8 0-1-15,3 2-3 0,3 0-1 0,9 2-1 0,3 2 3 16,2 1-1-16,9 3 7 0,9-1-5 16,1-4-1-16,5 0 0 0,8-3-6 0,3 2 8 15,3-1 0-15,5-1 4 0,4 2-2 16,-3-4-4-16,-1 4 2 0,-1-1-4 0,-6 1 5 0,-2 2-2 15,-5-2-4-15,-6 3 3 0,-3-2-1 16,-6 3 0-16,-7 0 4 0,-2 0-1 0,-7-2 1 16,1-2-3-16,-2-5 0 0,-3-4 2 0,-1-6 1 15,-1-5 2-15,-4-6 0 0,1-2 0 16,-5-6-2-16,3 0 3 0,-2-4 3 0,5-3 1 16,-1-3 0-16,5-7-4 0,3-3-1 0,1-4-4 15,9-8 2-15,4-2-4 0,9-9-2 16,7-6 0-16,12-5-5 0,10-9 5 0,10-2 2 15,11-3 0-15,9-1 0 0,4-5-5 0,6 0-1 16,-4-1 2-16,0 2 3 0,-5 0 4 0,-8 6 0 16,-4 9 2-16,-7 4-3 0,-7 8 2 15,-3 4 2-15,-4 5 5 0,-7 7 10 0,-10 7-4 16,-6 3 2-16,-5 7 2 0,-4 2-6 0,-5 7 2 16,-1 3-6-16,-1 2-5 0,-1 2-8 0,-8 6 1 15,-7 9 1-15,-7 8 3 0,-9 10 7 0,-3 5-5 16,2 6-4-16,0 2-2 0,7 5-2 15,3 2 5-15,6 2 1 0,11-2 0 0,8-4-3 16,8-4 1-16,12-7 3 0,7-6 0 0,7-3 4 16,11-8-2-16,6-5-1 0,6-6 0 0,7-7-1 15,-2-3 5-15,1-4 0 0,-4-6 2 0,-2 1-3 16,-4-2-5-16,-8-1 1 0,-2 1-1 16,-9 0 4-16,-5-2 3 0,-6 2-1 0,-6-2 0 15,-5 2-3-15,-3 2 4 0,-2 1-2 0,-1-1 3 16,-5 2-4-16,0 3-3 0,-1 1-1 15,-2 0-7-15,1 0-7 0,0 0-22 0,0 0-20 16,-2 4-20-16,2 1-35 0,-2 5-59 0,-1 1-121 16,0 4-475-16,0 0-914 0</inkml:trace>
  <inkml:trace contextRef="#ctx0" brushRef="#br0" timeOffset="105819.9192">14686 11929 1711 0,'-9'-3'241'0,"-6"-2"-114"0,2-1 53 16,3 5 23-16,10-2 2 0,0 3-37 0,0 0-56 15,1 0-46-15,5 0-17 0,-1-2 2 0,6 0 3 16,7 0 0-16,10 0-7 0,5-4-9 16,7 0-11-16,7 0-8 0,6-3 0 0,2 5-8 15,11-1-1-15,-2 2-4 0,4 3-6 16,-2 1 4-16,-4 2-4 0,-3 3-7 16,-2 2-24-16,-7 1-40 0,-7 1-69 0,-4 1-98 0,-6-2-165 15,-10 3-449-15,-4 1-701 0</inkml:trace>
  <inkml:trace contextRef="#ctx0" brushRef="#br0" timeOffset="105989.717">14672 12299 816 0,'-26'10'337'0,"-4"4"11"16,-6 0-74-16,21-3-22 0,8-5-26 0,5-1-41 16,2-3-37-16,2 2-14 0,5 0-15 15,3-2-15-15,6 0-14 0,12 1-33 0,7-2-20 16,10 0-14-16,7 0-10 0,8 2-4 15,6-1-8-15,6 3-36 0,4-1-87 0,2 0-172 16,5-1-628-16,0-3-691 0</inkml:trace>
  <inkml:trace contextRef="#ctx0" brushRef="#br0" timeOffset="106569.2357">16958 12282 2032 0,'-2'-7'304'0,"-3"-3"-67"16,-1 0-54-16,3 2-27 0,-2 1-21 16,4 2-19-16,-2-1-27 0,-1 0-22 0,1 1-19 15,2 2-7-15,0 0-3 0,-1 1 2 0,2 1-3 16,2 1-8-16,-2 0-5 0,0-1-10 16,1 1-5-16,0 0-2 0,2-1-5 0,4-1 0 15,2 2-1-15,3 0 5 0,4 2-4 0,3 0 1 16,2-1-1-16,3 0-7 0,3 0 6 0,-2 1 0 15,5-2 3-15,0 0 5 0,0-2-7 16,4 2 0-16,3-2-2 0,11 1 0 0,3-1 3 16,9 0 0-16,3 1 0 0,7-1-4 0,1-1 4 15,4 1 0-15,9-2 1 0,4-1 6 16,11 2-6-16,3-2 0 0,8 2-1 0,6 1-1 16,5-2 4-16,7 2 1 0,10 0 0 0,2 1-5 15,7 2 6-15,6 2-4 0,3 2 5 0,5-1 5 16,4 2-7-16,5-1 2 0,3 3-4 0,5 1-2 15,4-1 6-15,2 2-3 0,1 0 1 0,5-1-2 16,-1 2-2-16,4-1 1 0,2 2 2 16,-1-2 1-16,2 2-2 0,0-1-4 0,-5 2-2 15,1-1-5-15,-3 0 6 0,-11-2 3 0,1 0 2 16,-14 0 1-16,-7-2-3 0,-12 0 0 16,-7-3 0-16,-14 0 13 0,-12-4-7 0,-12-1 2 15,-10-1-4-15,-8-1-8 0,-11 1 9 0,-8-5-1 16,-9 2 3-16,-13-2-1 0,-7 1-1 0,-5 1-1 15,-6 0 1-15,-6 0 2 0,-5 2-2 16,-4-1 3-16,-6 1-1 0,0 1-3 0,-3 1 3 16,0 0-1-16,-3 0-2 0,3 0-2 0,-1 0-4 15,1 0-4-15,-1 0 0 0,0 1 2 0,1-1-3 16,-2 0 2-16,-3 1-6 0,2 0-11 16,-5 2-3-16,-1 1-21 0,-1-1-25 0,0 2-30 0,-3 2-81 15,-4 1-157-15,-5 0-845 0,-1-4-568 16</inkml:trace>
  <inkml:trace contextRef="#ctx0" brushRef="#br0" timeOffset="110231.4847">18862 11120 202 0,'-5'-6'377'0,"-4"-2"-22"0,-1-2-47 15,5 1-20-15,-1 1-20 0,5-2-44 0,1 2-47 16,0 0-40-16,4-1-24 0,3 0-20 16,3-1-22-16,5-1-16 0,7-2-8 0,3 1-4 15,7 1-1-15,6 0-1 0,3 2-2 0,-1 2-5 16,2 3-3-16,0 4-10 0,-4 2-7 15,-2 4-6-15,-4 5-2 0,-2-1 3 0,-1 5-4 16,-6 1 1-16,-3 2-6 0,-5 3 0 0,-5 1 2 16,-3 6 4-16,-6 2 3 0,-6 2 2 15,-5 6 6-15,-8-1-1 0,-4 2 3 0,-7-1-1 0,-1 2 0 16,-6-1-2-16,-1-4-3 0,0-3 2 16,-2-3-2-16,4-5-2 0,1-2 2 0,3-5-5 15,4 2 0-15,5-3-2 0,2-2 0 16,6 0-1-16,4-2 2 0,3 0-2 0,3-4 0 0,4 1 1 15,5-2 6-15,6 1 7 0,3-2 5 16,11-1 2-16,4-1-4 0,9-3-5 0,8-2-4 0,3-1-1 16,3-2-4-16,0 1 2 0,0-2-4 15,-1-1 0-15,0 1 1 0,-6 0-3 16,-1-3 4-16,-6 2-5 0,-3 0 0 0,-2-1-1 16,-5 0 0-16,-5 3 4 0,-7-1 3 0,-2 0 4 15,-6-2 0-15,-3 1 0 0,3 0 0 0,-6 0-4 16,3 0-6-16,-2 0-15 0,-1-1-27 15,1-4-39-15,2 1-62 0,-3-1-103 0,6-2-226 0,0-3-613 16,4 1-404-16</inkml:trace>
  <inkml:trace contextRef="#ctx0" brushRef="#br0" timeOffset="110475.1803">20026 11133 2011 0,'2'-13'335'0,"1"-2"-19"16,2-3-79-16,-1 3-42 0,-1 4-37 0,0 3-36 15,1 1-27-15,-2 5-21 0,0 2-16 16,-1 0-23-16,-1 2-20 0,0-2-9 0,0 3-7 16,1 6 3-16,-1 1 2 0,1 7 1 0,-1 2-1 15,0 5-1-15,0 6 0 0,-1 3 1 0,-1 2 1 16,-2 3 1-16,-1 2-2 0,-2 3 3 16,1-1-3-16,0 0 4 0,2-1 1 0,2-3-1 15,0-4-2-15,2-2-6 0,4 1-9 0,1-5-14 16,4-1-20-16,1-1-34 0,0-4-46 0,7-2-70 15,-2-3-143-15,4-5-522 0,4-4-789 16</inkml:trace>
  <inkml:trace contextRef="#ctx0" brushRef="#br0" timeOffset="110786.3464">20513 11264 2219 0,'-4'-7'260'0,"-4"0"-39"16,-4 1-85-16,2 6-43 0,-1 6-17 0,-5 2-6 15,-5 7-3-15,-3 5-2 0,-2-1-11 16,-2 9-9-16,6 0-10 0,1 1-11 0,10 3-8 16,2 0-4-16,7-2-3 0,3-2-1 0,6 0 6 15,7-4 1-15,7-2 2 0,8-3 2 0,2-5-1 16,5-4 0-16,0-4 0 0,4-4-1 16,-1-3-4-16,-1-4 0 0,-1-3-5 0,0-4 2 15,-5-1 2-15,-3-2-4 0,-9-4 3 0,-2-1-1 16,-4-1-3-16,-3-2 5 0,-2-3-3 15,-6-4-2-15,-1 2-1 0,-6-4-5 0,-4 0 0 16,-3 1-2-16,-1 5 3 0,-8 0-2 0,1 5-2 16,-3 1 1-16,-6 3-12 0,0 4-4 0,-3 2-16 15,4 5-21-15,-2 3-27 0,4 1-43 0,3 5-56 16,3 2-85-16,5 2-179 0,3 3-518 0,7-1-536 16</inkml:trace>
  <inkml:trace contextRef="#ctx0" brushRef="#br0" timeOffset="111007.0377">20990 11186 1829 0,'2'-3'260'0,"5"0"-27"0,0-2-75 0,0 4-30 16,3 2-11-16,0 2-12 0,4 2-14 16,3 5-11-16,7 2-8 0,2 3-7 0,9 2-11 0,2 6-11 15,3 2-11-15,4 4-10 0,-1 3-5 16,0 1-5-16,1 3 0 0,-1-2-3 0,-2 0-2 15,-3-2 0-15,0-1-6 0,-1-1 0 16,-3 1-8-16,-3-2-17 0,-1-1-26 0,-5-5-66 16,-3 0-115-16,-8-5-247 0,-3-4-571 0,-3-4-350 15</inkml:trace>
  <inkml:trace contextRef="#ctx0" brushRef="#br0" timeOffset="111255.9562">21648 11160 1875 0,'-7'-10'404'0,"-3"-5"-120"16,1-1-58-16,5 7-46 0,-1 4-40 15,3 3-40-15,0 0-41 0,-5 5-29 0,2 1-13 16,-7 7-6-16,-2 5 3 0,1 6 4 0,-7 6 6 16,1 2 2-16,-4 6 2 0,-3 6-1 15,-2 4-7-15,-5 4 3 0,1 3-10 0,-6 3-5 16,2 2 3-16,-7 1-7 0,2 2 3 0,3-4-1 15,1-1-4-15,7-5-3 0,6-6-4 16,3-4-12-16,6-2-20 0,4-6-30 0,5-5-48 16,5-4-72-16,2-5-125 0,5-3-518 0,5-8-788 15</inkml:trace>
  <inkml:trace contextRef="#ctx0" brushRef="#br0" timeOffset="111698.6569">22008 11103 2358 0,'13'-16'138'0,"4"-6"-1"16,10-4-24-16,4 4-8 0,2 2-3 0,2 3-11 16,0 4-13-16,-4 4-19 0,-1 2-17 0,-1 5-11 15,0 2-18-15,-5 6-6 0,3 7-5 16,-4 5 0-16,-1 4-1 0,-5 4 0 0,-3 4 0 15,-5 4 0-15,-7 8 8 0,-4 4-3 0,-8 4 1 16,-10 7 5-16,-2 0-4 0,-8 1 3 16,-4-5 0-16,0-6 1 0,5-11-5 0,2-8 3 15,0-1 0-15,-1-5-3 0,2-2 9 0,-1-2-9 16,6-5-3-16,9-3 1 0,3-2-10 0,5-4 4 16,6 2 5-16,7-3 6 0,5-2 8 0,14-1 5 15,12-1 1-15,12-4-11 0,10-3-1 0,9 1-4 16,2-1-2-16,1 0 7 0,1 0-1 15,-5 0 11-15,-5 0 10 0,6 3 12 0,1 2 2 16,-3 1-8-16,-2 2-10 0,-11 2-14 16,-6-1 0-16,-11 1-4 0,-9-2-2 0,-11 0 4 0,-9 0-5 15,-6 0 9-15,-4-1 1 0,0 2-5 16,-1-2 1-16,0 1-9 0,0 0-2 16,-3 0-3-16,0 2 0 0,-3 2-1 0,0-1-7 15,-3 4-10-15,-5 0-34 0,2 2-38 0,-4 4-88 16,2-1-240-16,-10 4-1354 0</inkml:trace>
  <inkml:trace contextRef="#ctx0" brushRef="#br0" timeOffset="121331.2302">28572 8740 599 0,'-11'-7'429'0,"-6"-2"-116"16,-2-4-11-16,5 6-6 0,4 1-9 0,4 1-39 15,2 1-55-15,2 2-47 0,2-2-32 0,1 2-28 16,0 0-23-16,6-1-25 0,1-1-15 0,3 1-7 16,5-2-8-16,11 1-3 0,4 2 1 15,9 4-6-15,4-1 2 0,6 3 1 0,0 3-3 16,1-3 3-16,0 5-1 0,-5-2-2 16,0 2-1-16,-2 1-3 0,-7 0-10 15,0 1-21-15,-6 0-50 0,-4-1-80 0,-3 3-128 0,-6-4-232 16,-8 2-408-16,-7-2-193 0</inkml:trace>
  <inkml:trace contextRef="#ctx0" brushRef="#br0" timeOffset="121497.45">28446 9065 1 0,'2'3'124'0,"-1"-2"91"0,2 0 143 0,4-1 80 15,3-1 10-15,4-1-117 0,10-2-134 16,2-2-59-16,12-2-41 0,3 2-32 0,9 1-18 15,2 0-22-15,4 1-10 0,1-1-4 0,3 2-1 16,-1-1-4-16,2 1-26 0,0-1-62 16,2 1-173-16,3-4-557 0,2-1-544 0</inkml:trace>
  <inkml:trace contextRef="#ctx0" brushRef="#br0" timeOffset="121882.9049">30257 8425 1179 0,'3'-9'303'0,"-2"-4"-61"0,1 0 8 0,-4 5-20 16,0 3-48-16,-6 2-66 0,1 0-59 0,-8 3-43 15,-6 4-14-15,-9 6 2 0,-4 4 9 16,-7 6 5-16,-6 6-1 0,-5 6 3 0,-6 11-5 16,2 8-2-16,-5 7-2 0,0 8-3 0,1 6 7 15,2 4 2-15,10 5 0 0,8-3 0 16,14-3-8-16,14-9-2 0,12-10-2 0,10-8 6 15,5-7 0-15,11-4 3 0,-1-9 3 0,4-6-3 16,2-5 14-16,1-8 8 0,3-5 6 0,-1-6 3 16,-2-6-6-16,6-4-5 0,-4-3-4 15,3-4-3-15,0-4-2 0,-3-2-3 0,-2-1-1 16,-2-3-6-16,-2 1 4 0,-8 0 1 0,-7 2 1 16,-1 4 5-16,-4 1-9 0,-7 3 0 0,-3 0-7 15,-4 2-5-15,-5 1-5 0,-1 0-9 16,-6 5-4-16,-4-1-7 0,-3 4 3 0,-10 3 6 15,0 1 5-15,-5 3 7 0,2 4-3 0,5 2 0 16,3 2-8-16,1 6-12 0,3 0-36 0,8 5-76 16,2 2-136-16,8-1-301 0,12-1-1009 15</inkml:trace>
  <inkml:trace contextRef="#ctx0" brushRef="#br0" timeOffset="122317.3696">31021 8819 1580 0,'2'-1'230'0,"2"-2"-115"15,-2 0-79-15,-2 5-58 0,-2-1-24 0,1 3 10 0,-2 2 23 16,1 4 25-16,-2 6 23 0,-3 5 10 16,-2 2 6-16,-5 3 1 0,-2 1-3 0,-3 2-3 15,1 0-9-15,0-4-3 0,-2-2-5 0,3-7-2 16,4-2 4-16,-2-5 2 0,4-2 11 15,0-2 8-15,0 0 6 0,0-5 2 0,0 0-1 16,1 0 0-16,-2-4-3 0,4 0 5 0,0-3 0 16,4 0-7-16,-2-2-11 0,4-5-16 0,2-2-13 15,0-2-7-15,8-3-4 0,0-4-2 16,4-2-2-16,4 0-4 0,8-2-4 0,0 2-1 16,8 1 1-16,7 3 2 0,2 1 4 15,4 1-4-15,2 2 3 0,4 2 0 0,-1-1 0 0,9 3 5 16,-1 1 0-16,0 2 6 0,2 1 5 0,-2 1 9 15,0 3 10-15,-3-2-4 0,-4 3 5 16,-3 0-12-16,-11 2-2 0,-4 1 0 0,-8-2-1 16,-6 2 9-16,-2-3 1 15,-7 2 3-15,-3 0-1 0,-3 0-2 0,-3 2-2 0,-1-2-8 0,-1 3-5 16,0-2-15-16,-5 0-16 0,3 2-11 16,-4-1-9-16,-4 1 1 0,-5 2-20 0,-5 1-57 15,-2 5-136-15,-2 1-299 0,-4 0-1063 16</inkml:trace>
  <inkml:trace contextRef="#ctx0" brushRef="#br0" timeOffset="134470.3406">19487 12573 1 0,'0'-7'0'0,"0"-4"307"0,0-4 91 0,0 5-37 16,0-1-43-16,0 2-45 0,-2-1-46 0,0 2-34 16,-3 1-24-16,-1-1-32 0,1 2-25 15,-1 3-27-15,-2 1-27 0,-2 1-14 0,-2 4-18 16,-4 2-3-16,-4 7 6 0,-9 3 1 0,-2 6 8 15,-5 2 1-15,-2 7-1 0,0 3-4 0,-3 4-3 16,1 7-2-16,-5 5-7 0,1 10 1 16,1 4-7-16,2 7-4 0,5 1 0 15,1 1-7-15,7-5 2 0,9-5-1 0,9-6-1 16,7-10 1-16,12-4-2 0,6-7 0 0,3-3 0 16,7-3 2-16,3-4 4 0,3-4 3 0,4-8 4 15,1-5 1-15,1-7 1 0,2-7 0 0,-1-3-1 16,-2-10 2-16,-2-4-2 0,0-2-2 0,-4-4 0 15,-2-1-3-15,-4-4 1 0,-4 3-3 16,-4-3 1-16,-8 0-4 0,-3 5-2 0,-5 1 1 16,-8 4-2-16,-2 0 1 0,-6 5 0 0,-4 4-2 15,-6 2-2-15,-3 2-2 0,-3 3-1 0,-4 3 0 16,-4 4 1-16,-1 2-1 0,-4 2 0 16,2 5-1-16,4 1 0 0,3-1 2 0,6 3-1 15,3 2 0-15,6 3-3 0,2 2-9 0,8 2-15 16,4 4-28-16,6 2-38 0,3 0-52 15,8 5-85-15,8 0-182 0,8-2-530 0,9 0-528 16</inkml:trace>
  <inkml:trace contextRef="#ctx0" brushRef="#br0" timeOffset="134853.5078">20123 12980 1191 0,'-2'-11'234'15,"-2"-4"33"-15,2-3-37 0,0 4-26 0,4 1-23 16,-2 4-29-16,1-1-27 0,-1 2-22 0,0 4-19 16,0 1-24-16,1 3-24 0,-1 0-20 15,0 2-14-15,1 0-2 0,3 1 1 0,2 3 3 16,2 1 6-16,0 0 2 0,4 2 8 15,1 3 6-15,4 0 6 0,1 1 3 0,2 5-1 0,1 0 1 16,3 0-5-16,3 2 0 0,2-1-3 0,-2 2-3 16,3 3-1-16,1 0-5 0,-2 1-1 15,2 2-2-15,0 1 0 0,0 0-2 0,-1 5-4 16,1-4 0-16,-1 0-3 0,-1 2-1 0,-3-2 3 16,-2 0-4-16,-7 1-2 0,-2 1-1 15,1-3-2-15,-4-1 3 0,1 0 1 0,-4-3-3 16,-3 0-9-16,-2-3-9 0,-3-2-26 0,0-3-36 15,2-3-53-15,-1-2-101 0,-2-3-173 0,0-3-554 16,0-4-506-16</inkml:trace>
  <inkml:trace contextRef="#ctx0" brushRef="#br0" timeOffset="135101.0094">20708 13004 1684 0,'-10'-10'270'0,"-2"-1"26"16,0-3-52-16,3 6-41 0,2 2-45 0,4 4-47 0,-1 2-44 16,-2 2-28-16,2 5-13 0,-2 4-6 15,-4 6 6-15,-6 5 1 0,2 3 2 0,-7 2-1 16,0 5-8-16,1 2-4 0,-2 4-4 0,-6 3-3 16,1 7 4-16,-3 2-3 0,-5 7 0 0,0 1-8 15,1 0 0-15,3-1-11 0,9-5-11 16,5-9-10-16,8-10-24 0,5-4-26 0,-1 0-69 15,1-4-96-15,3-2-176 0,1-6-541 0,10-7-389 16</inkml:trace>
  <inkml:trace contextRef="#ctx0" brushRef="#br0" timeOffset="135539.8605">21564 12937 1345 0,'1'-12'261'15,"2"-6"-8"-15,-1-2-29 0,-2 4-17 16,0 2-20-16,0 5-37 0,-5 1-42 0,0 1-35 16,-4 2-24-16,-3 3-19 0,-1 2-12 0,-5 4-2 15,-7 3-6-15,-5 6 2 0,-6 3-1 16,-3 0 3-16,2 4-1 0,1 2-2 0,-1 0-1 15,5 2-7-15,3-1 4 0,6 0-2 0,1 0-1 16,5-1 3-16,5 0-4 0,2-2 0 0,7-1 0 16,1 0-2-16,5 1 4 0,3-1 1 15,0 1-2-15,5-4 0 0,1 2 1 0,4 1-1 16,0 0 1-16,1-2 6 0,2 0-8 0,-1 0 1 16,-4-2-1-16,3 0-5 0,-4 1 4 0,2-3 0 15,-2 1 0-15,-3-1 0 0,-3 1-1 16,-2-1-2-16,-2-1 4 0,-3 2-1 0,-3-3 1 15,-2 3 3-15,-5-3-1 0,-1 2 2 0,-4-1 4 16,-3 1 0-16,0-1 0 0,-5 0-2 16,1-3-1-16,-6 2-3 0,0-2-1 0,0 0 0 15,-4-2-14-15,5-2-14 0,2-1-26 0,5-4-28 16,5-3-33-16,5-3-76 0,6-4-219 0,12-5-561 16,9-8-386-16</inkml:trace>
  <inkml:trace contextRef="#ctx0" brushRef="#br0" timeOffset="135865.2454">22167 12869 949 0,'-7'-12'755'0,"-2"0"-440"0,-4-3-94 16,-5 7-51-16,-2 5-32 0,-5 1-22 0,-10 4-19 16,-4 2-15-16,-5 2-14 0,-6 6-8 0,0 1-13 15,4 3-8-15,3 1-5 0,8 1-16 16,7 5-9-16,11-1-5 0,2 4-3 0,5-2 1 15,8-1 3-15,2-1-2 0,6-3-1 0,6 2 3 16,1-1 0-16,7 2 5 0,7-3 1 0,2 1-1 16,4 1-2-16,2 0-3 0,2-1-4 15,-4-2 3-15,-3 0 0 0,-8 0-2 0,1 1-3 16,-7 0 2-16,-1-1-3 0,-3-2 2 0,-7-2 5 16,-1-2-4-16,-6-2 4 0,-2 0 2 0,-6 2 3 15,-6-1 6-15,-4 2 2 0,-6-1 0 0,-7 0-4 16,-10-1 0-16,-2-2-3 0,-5 2 0 0,-1-1 0 15,-5-3-3-15,-5 1 1 0,2-1-4 16,-8 3-5-16,5-3-29 0,-4-2-85 0,1 0-244 16,2 1-1332-16</inkml:trace>
  <inkml:trace contextRef="#ctx0" brushRef="#br0" timeOffset="139251.4668">15007 13919 1 0,'-23'3'0'0,"-7"0"0"0,-9 1 105 16,9-3 285-16,9 2-23 0,0 1-25 16,8-2-36-16,2-1-29 0,4 0-39 0,5-1-57 15,2 0-51-15,2 2-27 0,7-2-10 16,3-2 7-16,7 1 4 0,12-3-20 0,9-2-18 16,8 0-20-16,7 0-14 0,8-3-6 0,5 1-7 15,0 0-4-15,4-1-9 0,0 2 0 0,-1 1-3 16,1 1 1-16,-3 0 3 0,-4 1-5 15,3 3 0-15,-6 1-5 0,-1 2-14 0,-8 2-18 16,-3 2-48-16,-10 1-73 0,-8 1-101 0,-6 2-162 16,-12 1-306-16,-6 3-304 0</inkml:trace>
  <inkml:trace contextRef="#ctx0" brushRef="#br0" timeOffset="139468.2554">14650 14423 858 0,'-27'6'240'16,"-6"5"3"-16,1-3 6 0,13 0-41 0,16-3-10 16,3-4-8-16,3 1-14 0,5 0-12 0,4 2-21 15,7-1-32-15,3-1-26 0,8 0-20 16,7 1-15-16,5 1-12 0,2-1-12 0,6 1-7 16,2 1-7-16,5 0-5 0,1 2 1 0,3-2-3 15,1-2 1-15,2 0-5 0,-2-2-15 16,6 0-27-16,-2-2-46 0,4-1-69 0,0-1-80 15,2-2-139-15,7-3-368 0,4-1-706 0</inkml:trace>
  <inkml:trace contextRef="#ctx0" brushRef="#br0" timeOffset="140102.2515">17126 13916 1559 0,'-6'-5'178'0,"-2"1"-12"0,-6 2-30 0,2 12-41 0,-3 4 17 16,-3 7 17-16,-3 2 3 0,-5 5-16 0,4 3-18 15,1 1-17-15,1-1-16 0,1 2-14 16,0 0-14-16,4 4-9 0,1 1-9 0,8-1-3 16,1-2-3-16,8-2-2 0,4-5 3 0,12-2 0 15,2-2 4-15,7-2-1 0,4-6 3 0,3-4-1 16,3-7-4-16,1-5 4 0,0-4-5 16,-3-4 1-16,1-7 2 0,3-6-4 0,-3-2 0 15,-3-3-1-15,-2-1-2 0,-2 0-1 0,-8 1 0 16,1 0-1-16,-7 2-3 0,0 3 2 15,-5 2-4-15,-4 4 3 0,-1 6 2 0,-1 1 4 16,-1 2 6-16,-3 5-1 0,-1-1 0 0,0 4-10 16,-1-2-4-16,1 2-2 0,-2 4-5 0,-2 5 6 15,1 4-2-15,-1 8 3 0,-3 3 3 0,0 3-6 16,1 3 4-16,-4 4-4 0,1-1 1 0,-1 5 3 16,-1 5-3-16,-4 1 3 0,3 1-3 15,-1 0 1-15,-4 2-2 0,3 1-3 0,-3 2-5 16,3 0-22-16,-1-3-23 0,5-2-38 0,4-3-41 15,-1-6-57-15,2-4-83 0,1-5-197 0,2-6-462 16,1-5-316-16</inkml:trace>
  <inkml:trace contextRef="#ctx0" brushRef="#br0" timeOffset="140643.1225">17796 14332 1110 0,'19'-14'303'15,"6"-6"-78"-15,8-1 13 0,-5 9-36 0,0 5-27 16,1 4-36-16,-3 5-42 0,2 5-21 16,0 4-23-16,-2 8-8 0,-1 3-8 0,-3 6-11 15,-2 5-1-15,-6 5-3 0,-2 2-2 0,0 3-1 16,-8 2-2-16,-2 0 1 0,-5-1-3 0,-4-1 5 16,-6-2-5-16,0 1-1 0,-1-6-2 0,-1-5-5 15,0-5 2-15,3-6-1 0,1-5 0 16,3-6-3-16,3-3 3 0,3-3 5 0,3-2 1 15,3-5 11-15,6-2-10 0,8-6-2 0,11-5-2 16,7-5-13-16,5-3 7 0,4 0-3 16,2 0 0-16,0-3 1 0,3 3 0 0,-4 0-1 15,-1 0 0-15,-3 3 3 0,-3 1-5 0,-1 2 3 16,-5 2 5-16,-7 3-2 0,-1 4 11 0,-9-1 1 16,-3 6-3-16,-6 1-2 0,-3 3-7 15,-4 2-2-15,-2 4-1 0,-2 8 6 0,-7 3 2 16,-3 7 2-16,-8 4 4 0,-2 2-10 0,-1 1 5 15,-1-1-5-15,3 0-4 0,3-1 5 16,4 1-8-16,7-1 3 0,4-3 0 0,10-2 0 16,3-6 3-16,7-6 3 0,4-5 9 0,7-3-1 15,2-6 8-15,6-4-4 0,4-5-5 0,4-5 4 16,-3-3-9-16,0-1 1 0,-4 0 0 0,-3-3-2 16,-4-3 1-16,-2-2-2 0,-7 0 1 0,-2-4-7 15,-4 2 7-15,-5 1-1 0,-4 3-4 0,-4 1 9 16,-6 3-10-16,-4 4 0 0,-4 1 0 15,-3 4-7-15,-5 3 3 0,-8 5-4 0,-8 4 2 16,-3 4-4-16,-4 5 2 0,-2 6-8 16,2 1-18-16,-1 4-23 0,1 1-55 0,0 3-82 15,5 2-159-15,2 1-631 0,2 1-653 0</inkml:trace>
  <inkml:trace contextRef="#ctx0" brushRef="#br0" timeOffset="141118.2699">16606 15636 1633 0,'-17'-13'330'0,"-3"1"-153"0,-3-5 6 0,10 7-32 16,6 5-5-16,1-2-12 0,4 0-21 0,2 3-25 15,1-2-18-15,2 2-17 0,3 2-14 16,-1-2-10-16,3 0-2 0,8 2-4 0,0 0 3 16,8 1 3-16,1 2-5 0,8 0 1 0,4 0-4 15,8-1-2-15,8 0 2 0,10-1-6 16,11-1 2-16,16-2-5 0,11-3-3 0,18 2 2 15,9 0 0-15,9-3-1 0,8 5-3 0,5-4 0 16,3-1-3-16,1 3 1 0,0-4 2 16,-5 3-3-16,-6-1 4 0,-2-1-3 0,-6 2 4 15,-2-1 6-15,-7-1 0 0,-8 1 1 0,-7 3-2 16,-12-2-3-16,-5 2-2 0,-8 1-1 0,-10-1 3 16,-14 3-4-16,-13 1 1 0,-15 0-5 15,-9 0-5-15,-11-2 8 0,-9 2 1 0,-5-1 3 0,-5 2-1 16,-1-2-7-16,-7 2-2 0,-5 1-11 15,-7 1-7-15,-9 3-16 0,-4 3-29 0,-5 0-43 16,-4 4-59-16,-1-1-85 0,-1 2-188 0,0 4-616 16,-1-1-457-16</inkml:trace>
  <inkml:trace contextRef="#ctx0" brushRef="#br0" timeOffset="141675.9141">17073 16022 1874 0,'-8'-20'123'0,"-2"-1"28"0,2-8-25 15,9 3-8-15,9 2-14 0,10-3-11 0,7-1-6 16,4 3-17-16,6-2-8 0,3 5-10 16,3 3-7-16,1 6-11 0,-3 5-6 0,-2 7-9 15,-6 3-9-15,-2 5 3 0,-3 6-2 0,-2 5-1 16,-2-1 4-16,-4 7-9 0,-6 5 2 16,1 1-1-16,-10 3 0 0,-2 1 1 0,-6 1 2 15,-2 2-1-15,-10-3-2 0,3 1 3 16,-7-5 1-16,1-3 2 0,2-3 1 0,-2-5-4 15,4 0-1-15,-1-6-2 0,4 1-1 0,2-4 1 16,5-3-3-16,1-2 0 0,5-3-4 0,0 0 10 16,0 1 3-16,7-1 10 0,2 0 6 0,7 1-7 15,3-2-1-15,2 0-6 0,7 0-4 16,-1 4-1-16,2-2-1 0,-1 2-3 0,0 1-4 16,-7 2 0-16,2 4-3 0,-10 2 4 0,3 1 6 15,-4 1-6-15,-3-5 1 0,-4 1-2 0,-4-1 0 16,-2 0 8-16,-4 0 2 0,-1 1 4 0,-4-2-2 15,-3 3 3-15,-4-1-2 0,-1 1 2 16,-7-1 1-16,-2-1-6 0,-7 0 0 0,-7 2-9 16,1-3-2-16,-4 1 5 0,0-1-3 15,0-4 2-15,-1 1-4 0,-1-4-3 0,3-3-14 0,2-3-16 16,6-2-27-16,7-5-42 0,3-2-43 16,10-4-109-16,5-5-342 0,8-4-1039 15</inkml:trace>
  <inkml:trace contextRef="#ctx0" brushRef="#br0" timeOffset="142095.5909">17937 15981 1255 0,'23'-13'335'0,"6"-1"-123"0,7-4-5 16,-2 8-13-16,-7 3-10 0,-1 2-32 0,-4 2-44 16,-6 3-46-16,-3 3-24 0,-4 1-12 0,-3 3-2 15,0-1 0-15,-1 6 5 0,-2 1 1 0,-2 5 1 16,-2 3 5-16,-6 3-3 0,0 5 0 0,-4-1-3 15,-5 1-6-15,-1-2-5 0,-3-3-3 16,0-1-2-16,-1-2-3 0,0-2 2 0,-1 0-3 16,3-5-5-16,3-1 3 0,3-3-6 0,6-1 2 15,4-2-1-15,2-3-5 0,2 0 3 16,5-1 2-16,1-1 8 0,8-1 4 0,7-2 5 16,8-3-3-16,5-2-6 0,5-1-1 0,-2 1-3 15,2 2 3-15,-4 2 2 0,-2-1-5 0,-2 3 4 16,-4 0-5-16,-5 1 1 0,1 4 1 0,-4 1-2 15,-4 4 1-15,-3 0-1 0,-3 1 0 0,-2 3-2 16,-4 0 5-16,0 0 6 0,-4 2-1 16,-4 2 6-16,-1-2-3 0,-2 1 0 0,-6 2 5 15,-1-3-1-15,-5 0 1 0,-1-1-4 0,-4-1 1 16,-2-1-8-16,0-1-3 0,-1-1-1 16,-1 0-5-16,3-2 7 0,0-2-6 0,2-1 1 15,0-3 0-15,5 1-5 0,-2-4-1 0,4-4-15 16,3 0-21-16,2-2-38 0,2-6-55 0,4-1-109 15,7-3-265-15,4-3-708 0,11-3-160 16</inkml:trace>
  <inkml:trace contextRef="#ctx0" brushRef="#br0" timeOffset="142428.7571">18811 16232 2037 0,'0'1'204'0,"0"-1"-35"0,0 1-58 0,0 1 5 15,-2 2 18-15,0 3-4 0,-2 2-17 0,-3 7-20 16,-2 2-30-16,2 3-14 0,-1 5-9 16,-1 0-11-16,3 2-5 0,2-1-7 0,3-4-3 15,2 1-4-15,6-3 2 0,0 2-1 0,6-2-3 16,1-2 5-16,8-2-3 0,-1-10 4 0,0-4 2 16,4-4-3-16,-2-6 3 0,2-4-6 15,-1-5 5-15,1-2-8 0,-4-4 0 0,0-1 6 16,-5-3-12-16,-2-3 10 0,-4-3-5 0,-1-5-3 15,-4 2 4-15,0-1-4 0,-5 2 3 16,-5 3-3-16,-1 3 0 0,-4 8-2 0,0 2-1 16,-6 3 2-16,0 5-5 0,-6 1 4 0,-1 3-3 15,-6 4-3-15,-5 3 4 0,-1 1-2 16,-3 4 2-16,1 2-8 0,2-1-15 0,2 1-33 16,7 4-54-16,10-2-88 0,2 4-181 0,9 1-694 15,3-2-573-15</inkml:trace>
  <inkml:trace contextRef="#ctx0" brushRef="#br0" timeOffset="143906.394">20641 15301 1 0,'-1'-5'316'0,"-3"-2"32"16,2 0-44-16,-1 4-31 0,2-1-23 0,-1 2-32 16,1 0-43-16,0-1-36 0,1 0-24 15,0 2-19-15,-1 0-18 0,1 0-7 0,0 0-11 16,0-1-4-16,0 1-6 0,0 0-4 0,0 1-4 15,0 1-7-15,0-1 0 0,0 0-6 16,0 0-1-16,0 1 2 0,0-1-3 0,0 0 0 0,-1 0-3 16,1-1-6-16,-1 1-5 0,1-1-3 15,-2 0 1-15,2 0-2 0,-1-2 2 0,1 2-2 16,-3-1-4-16,3 1 5 0,-2 0-6 16,2-3 3-16,0 3-1 0,-1 0-5 0,1-1 2 15,0 2-1-15,0 0 1 0,0 0-3 0,0 0 2 16,0 0-1-16,0 0-5 0,0 0 4 0,0 0-4 15,0 0 2-15,0 0 4 0,0 0-6 0,0 0 3 16,0 0-1-16,0 0-1 0,0 2 0 0,0-2 1 16,0 0 0-16,0 0-1 0,0-2 6 15,-1 2-7-15,1 0 3 0,0 0 3 0,0 0-6 16,0 0 6-16,0 0-2 0,0 0 1 0,0 2 1 16,1-4 0-16,-1 2 0 0,0 0-3 15,0 0 2-15,0 0-2 0,0-1 0 0,0 1 5 16,0 0-5-16,0 0 2 0,0 0-1 0,0-1-3 15,0 1 4-15,1-3 1 0,-1 3 0 0,0 0 0 16,0-2-1-16,-1 2-3 0,1 0 1 0,0 0 2 16,0 0-4-16,0-1 5 0,0 1-2 0,0 0-2 15,0 0 4-15,0 0-2 0,0 0 1 16,0 0 0-16,0-2-2 0,0 4 0 0,0-4-1 16,0 2 3-16,0 2-7 0,0-2 5 0,0 0-1 15,0 0-3-15,0 0 5 0,0 0-5 16,0-2 3-16,0 4 0 0,0-4 0 0,0 2-1 15,0 0-2-15,0 2 4 0,0-2-3 0,0 0 4 16,0 0 0-16,0 0 0 0,0-2 3 0,0 2-5 16,0 0 3-16,0 0 0 0,0 0-3 15,0 0 3-15,0 0-2 0,0 0 0 0,0 2-2 16,0-2 5-16,0 0-2 0,0 0-4 0,1-2 8 16,-1 2-9-16,0 0 3 0,0 0 2 0,0 0-6 15,0 2 6-15,0-4-2 0,0 2 0 16,0 2 2-16,0-4 1 0,0 4 0 0,0-2 0 15,0-2 6-15,0 2-7 0,0 0 2 0,0 2 2 16,0-2-7-16,0 0 6 0,0 0-1 0,0 0-2 16,0 1 2-16,2-2-1 0,-2 1 1 15,0 1-2-15,6-1 8 0,-4 0-6 16,6 1 4-16,-1-1 1 0,3 0-8 0,2 1 10 0,1-1-3 16,6-1 4-16,0-1 6 0,3-1-5 15,1 2 3-15,4-1-2 0,4-3 2 0,1 4-2 0,-1-2-2 16,1 0 1-16,1 2-7 0,-1-2 5 15,1 1 0-15,-2-1-2 0,0 0 4 0,0 1-4 16,-3-2 1-16,-4 3-2 0,-2 0-1 0,-3-1-2 16,1 1 0-16,-4 0 3 0,-3 1-8 15,-2 0 8-15,0-1-4 0,-2 1-3 0,-4 0 9 16,-1 0-6-16,-3 0 3 0,-1 0-1 16,0 0 0-16,0 0 2 0,0 0-1 0,0 1 4 15,0-1-7-15,-1 1 5 0,1-1-3 0,-1 0 0 16,1 0 3-16,0 0-7 0,0 0 4 0,0 0-3 0,-2 0-2 15,2 0 1-15,0 0-4 0,0 0-1 16,0-1-13-16,0 1-11 0,-1 0-24 0,1 0-24 16,0 0-14-16,-2 1-31 0,1 2-32 15,0 3-43-15,-1-1-78 0,-4 1-107 0,2 2-265 16,-4 1-172-16,-1-2 447 0</inkml:trace>
  <inkml:trace contextRef="#ctx0" brushRef="#br0" timeOffset="144458.8318">20688 15652 279 0,'-2'0'310'0,"-6"-1"1"0,3-3-8 0,-1 3-1 15,4 0-22-15,-1-1-55 0,-1 0-50 16,3-1-33-16,0 2-30 0,1 0-17 0,-1 1-25 16,1 1-22-16,0-1-12 0,1 1-11 0,-1-1-2 15,0-1-4-15,0 1-1 0,0 0 0 16,0 0-5-16,1 0 4 0,-1 0-5 0,1 0 5 16,3 0 5-16,0 2 3 0,1-2 4 0,2 0 0 15,4-1 0-15,4 0-1 0,-2 0 0 0,2-1-2 16,2 0-2-16,1 1 2 0,5 0-5 0,3-2 1 15,-1 0-2-15,3 2-5 0,1-2 5 16,1 1-5-16,1 0 4 0,0-1-2 0,2 1-2 16,5-2-1-16,-1-2-3 0,0 2 1 0,2 0-4 15,-4-1 0-15,0 1 2 0,-2 3-7 16,0-3 3-16,-2 0-3 0,-4 1 0 0,2-3 0 16,-8 4 1-16,3 1 1 0,-6 0-6 0,-2 1-3 15,-5-1-2-15,-4 1 3 0,-3 0 2 0,-2 1 1 16,1-1 4-16,-2 0-1 0,-1 0 2 0,-1-1 9 15,1 1-2-15,-2 0 5 0,2 0-3 16,0 1-1-16,-1-1-2 0,1 0-2 0,0 0 3 16,-1 1-6-16,1-1 0 0,0 0-3 0,0 0-1 15,0-2 2-15,-1 1-2 0,1 1 1 16,-1-1-1-16,0 2-3 0,1-2 2 0,0 1-3 16,0-2-2-16,0 2-7 0,0 0-20 0,1 0-28 15,-1 0-43-15,0-3-60 0,-1 1-108 0,1 2-196 16,-2 2-551-16,1 1-355 0</inkml:trace>
  <inkml:trace contextRef="#ctx0" brushRef="#br0" timeOffset="145755.0109">22771 14589 619 0,'6'-6'462'16,"-3"-5"-44"-16,2-2-73 0,-1 2-63 0,2 3-49 15,-2 1-43-15,-2 3-53 0,3 2-45 0,-4 4-36 16,0 1-21-16,1 2-2 0,-2 5 13 0,1 6 18 16,-2 7 3-16,-1 6 7 0,-5 4-7 15,2 6-15-15,-3 4-1 0,0 0-8 0,-3 4-5 16,3 2-2-16,2 2-12 0,0 0-6 0,2 1-6 16,-3 1 1-16,5 0-4 0,-4-1 0 15,4 0-3-15,0-4-4 0,0 1 5 0,-2-3-2 16,3-4 2-16,-1 2 0 0,-1-5-4 0,-2 3-1 15,4-4-4-15,2-4 0 0,4-4-13 0,-1-5-18 16,2-6-32-16,0-3-39 0,4-5-43 16,4-2-73-16,-2-7-141 0,4-6-573 0,3-6-669 15</inkml:trace>
  <inkml:trace contextRef="#ctx0" brushRef="#br0" timeOffset="145961.4843">23196 15177 1798 0,'1'-8'204'0,"4"-3"34"0,-2-2-19 16,0 4-27-16,1 2-31 0,-2 0-39 15,-1 3-33-15,-1 0-22 0,0 2-23 0,-1 1-14 16,1 1-11-16,0 0-18 0,-1 0-6 0,2 0-7 16,-1 2-4-16,2 1-8 0,0 2-33 0,6 3-79 15,1-1-171-15,8-1-569 0,1-1-732 16</inkml:trace>
  <inkml:trace contextRef="#ctx0" brushRef="#br0" timeOffset="146333.9482">23957 14715 1724 0,'11'-15'197'0,"8"-8"-15"0,8-3-1 15,-2 6-14-15,3 5-31 0,1 4-28 16,-3 2-34-16,2 6-26 0,-7 4-17 0,0 2-12 16,-5 5-7-16,-1 5-4 0,0 5 0 0,-4 5 5 15,-1 8-1-15,-6 4 0 16,-3 4 1-16,-6 8-2 0,-7 0 4 0,-4 3 0 0,-8 5 0 16,-5-4-3-16,-7 1 2 0,0 1-1 0,-4-4-2 15,3-1 4-15,4-7-7 0,4-4 0 16,3-8-4-16,5-7-1 0,5-5 1 0,5-6 1 15,4-2 0-15,3-7-3 0,2 2 3 0,4-4 5 16,3-2 16-16,3 0 8 0,6-1 1 0,14-5-5 16,4-3-14-16,9 0-4 0,2 1-5 15,4-1-1-15,0-1-1 0,-2-2-3 0,1 1 1 16,-6 3-2-16,-3 2 1 0,-2 3 0 0,-5-1-2 16,-5 2 3-16,3 1-5 0,-6-1-2 0,-1 3-7 15,-4-1-25-15,-3-1-36 0,2-1-53 0,-2-1-96 16,5 1-190-16,0-2-605 0,0-4-389 0</inkml:trace>
  <inkml:trace contextRef="#ctx0" brushRef="#br0" timeOffset="146775.1744">25051 14539 1812 0,'-11'-14'218'0,"-4"0"39"0,-5-4-30 0,8 4-30 16,2 5-32-16,1 2-33 0,2 0-24 0,4 2-16 16,1 1-12-16,0 0-17 0,2 1-18 15,3 0-22-15,3-2-8 0,5 2-6 0,6-3-7 0,8 2 3 16,7 1-4-16,8 0 0 0,3 0 3 16,8 3 0-16,0 3-2 0,-2-2-3 0,1 0 1 15,-2 0 0-15,-2 2 2 0,-1 0 7 16,-4 0 0-16,-6-1 3 0,-4 2 1 0,-8-2-2 15,-4 2-2-15,-8-1-2 0,-3-1 0 0,-2-1-3 0,-4 0-1 16,-1 3-1-16,-1 0 1 0,0 6 1 16,-1-1 0-16,0 6 3 0,-1 2-2 0,-3 4 2 15,1 3 4-15,-3 1 1 0,3 2 2 0,-3 4-1 16,0 1-1-16,1 5-1 0,-2 1 0 16,0 5 3-16,4 1-6 0,-2 1 2 0,2 1-5 15,-3 1-2-15,0-2 4 0,0 1-2 0,-2 0 3 16,1-3 0-16,-1-2-1 0,-1 2-2 0,3-2 0 15,-4-1-1-15,-1-1-6 0,0-5 6 16,0-5-8-16,1 0-6 0,-2-4-6 0,2-3-18 16,2-4-18-16,1-3-28 0,1-5-49 0,1-1-70 15,0-4-117-15,2-4-375 0,0-4-967 16</inkml:trace>
  <inkml:trace contextRef="#ctx0" brushRef="#br0" timeOffset="147061.2784">25409 15020 2012 0,'4'-8'293'0,"3"-4"-36"0,8-1-71 16,9 1-35-16,6 2-26 0,4-1-22 16,10 2-17-16,7 2-18 0,6 0-13 0,3-1-8 15,2 1-15-15,1 0-4 0,-1 0-6 0,-2 2-3 16,-1-1 5-16,-7-1 2 0,-1 1 4 15,-9 3-3-15,-5-2-4 0,-7 1-6 0,-9 1-6 16,-7 0 1-16,-4 1-1 0,-6 1 3 0,-4-1 2 16,0 2 0-16,-1 2 0 0,0-1-7 0,-2-1-3 15,-3 0-6-15,-3 1-2 0,-3 3 0 0,-5 2-3 16,-3 0-8-16,-1 1-22 0,-2 0-29 16,0 2-45-16,-1 2-79 0,0 3-130 0,0 1-537 15,1 1-837-15</inkml:trace>
  <inkml:trace contextRef="#ctx0" brushRef="#br0" timeOffset="147475.5265">23256 16444 2111 0,'-43'-11'221'0,"-15"3"-120"0,-7-3 42 16,16 2 22-16,12 1 6 0,8-5-17 0,6 4-31 15,4 1-28-15,6 0-19 0,4 1-7 0,5 5-16 16,1-1-8-16,6 2-9 0,1 2-19 16,7-3 4-16,16-5 0 0,6 0 3 0,19-4 7 15,15 1-6-15,13 1-5 0,14-1-7 16,11 2 0-16,13-3-4 0,5 0-2 0,6 1 3 15,8 0-7-15,2 0 3 0,2-1-2 0,-4 3 0 16,0 1 4-16,-10 2-4 0,-5-1 4 0,-6 2-5 16,-9 0-1-16,-12-1-2 0,-9 1 2 0,-14-3 4 15,-12 0-9-15,-14 1 5 0,-12-2-3 16,-14 2 1-16,-8-3 13 0,-8 6-2 0,-4-3 0 16,-2 1-6-16,-2 2-6 0,-6-1-1 0,-6 1-4 15,-3 2 6-15,-8 2-5 0,-9 4-6 0,-1 0-14 16,-9 6-21-16,-3-1-19 0,-2 5-30 15,-4 1-35-15,-6 5-57 0,-5 2-105 0,-1 1-219 0,-6 4-643 16,-1 1-177-16</inkml:trace>
  <inkml:trace contextRef="#ctx0" brushRef="#br0" timeOffset="147827.362">22994 16805 2052 0,'-22'-3'189'15,"-2"-3"24"-15,-5 0-6 0,10 2 0 0,10 0-25 16,5 1-39-16,3 0-39 0,1 2-29 0,1 1-19 16,3-1-15-16,7-3-7 0,9-3 3 15,11-1 7-15,14-3-5 0,7 2-4 0,12-2-7 16,10 2-11-16,15-1 3 0,10-1-1 0,6 0 1 16,11 1 3-16,1 0-4 0,11 2-9 15,5 0 0-15,2-2 1 0,4 1-4 0,-2 0 3 16,0-1-8-16,-1 2-5 0,-4 1 5 15,-3 1-1-15,-9 1 9 0,-8 2-3 0,-15-4-2 0,-8 2-7 16,-14-1-5-16,-14-4 8 0,-12 5-1 16,-16-1 8-16,-9 2 0 0,-13 0-2 0,-5-2 7 15,-3 1 0-15,-3 0 4 0,0 0 2 0,-3-1-6 16,-1 1-5-16,-2 1-4 0,-2-3-4 0,-5 3-1 16,3-2 3-16,-1 5-4 0,1 3-7 15,1 1-4-15,2 1-19 0,-2 2-24 0,1 4-40 16,1 4-106-16,-4 2-340 0,2 2-1267 0</inkml:trace>
  <inkml:trace contextRef="#ctx0" brushRef="#br0" timeOffset="174077.2256">3291 13895 2455 0,'-8'2'35'0,"-2"2"-17"0,1 9-10 0,7 6-2 16,4 13 12-16,3 8 21 0,2 8 10 16,6 8 11-16,1 4-1 0,-1 7-7 0,1 5-10 15,2 6-14-15,-1 5-6 0,2-1-9 0,0 3-1 16,-1 0-3-16,0-2 2 0,0-1 0 16,-3-2-1-16,0-7 1 0,-2-8-4 0,-3-13 2 15,-3-12-2-15,0-11 7 0,-4-9 10 0,-2-8 8 16,-4-5 15-16,-2-1-4 0,-5-6-2 0,-5-6-12 15,-4-6-14-15,-6-9-8 0,-4-14-8 16,0-10-3-16,-7-13 0 0,1-15 3 0,-2-11 1 16,-1-11-2-16,-1-13 2 0,3-7-4 0,5-5 3 15,2-2 1-15,3 3-3 0,6 5 3 0,7 9-3 16,9 8-1-16,5 8-1 0,5 10-1 16,8 7 4-16,7 6 3 0,7 6 2 0,2 8 3 15,6 6 0-15,0 9 4 0,8 2-5 0,4 7 2 16,1 4-6-16,4 8-6 0,-4 9 7 15,1 9-2-15,-8 11 2 0,-5 10 5 0,-4 9-5 16,-6 11 1-16,-3 12 1 0,-8 15 0 0,-5 12 1 16,-9 16 1-16,-3 9-2 0,-8 10-4 15,-3 4-1-15,-5 2-7 0,1-3-8 0,-5-8-7 16,2-16 0-16,-1-17 3 0,4-16 7 0,1-16 5 16,2-7-8-16,2-9-23 0,6-9-44 0,3-11-45 15,5-7-9-15,5-12-45 0,6-12-102 0,4-14-252 16,10-19-328-16,6-19-30 0</inkml:trace>
  <inkml:trace contextRef="#ctx0" brushRef="#br0" timeOffset="174807.5218">4096 13551 816 0,'7'-14'437'0,"3"-4"-60"16,-2 0-14-16,-7 14-62 0,-2 5-70 0,-2 2-71 16,-5 8-72-16,-5 5-33 0,-4 14-6 15,-5 12-6-15,-4 13-6 0,-5 9-2 0,-1 7-6 16,1 5-3-16,1 2-3 0,2-1-7 0,7 0-4 15,4 1-3-15,7-4-4 0,6-8-3 16,9-9-1-16,9-8-5 0,9-10 0 0,11-10 0 16,8-10 2-16,7-12 4 0,7-10-2 0,5-15 2 15,4-11-9-15,3-12-9 0,2-10-2 16,0-10-11-16,1-5 4 0,-9-6-10 0,-1-5-12 16,-7-3-5-16,-5-6-9 0,0-2 6 0,-9-4 10 15,-4 3 13-15,-5 6 11 0,-6 11 13 0,-3 12 9 16,-5 13 7-16,-5 12 15 0,-7 9 18 0,-3 8 22 15,-3 7 19-15,-2 6 2 0,0 2-11 16,-1 3-21-16,-1 5-24 0,2 6-16 0,-3 5-7 16,3 17 4-16,-4 6 3 0,4 13 3 15,-3 8 1-15,3 5-4 0,2 9 1 0,0 5-1 16,2 7-3-16,-1 4 1 0,2-2-3 0,2 4-2 0,0-1-1 16,1-5-1-16,0-9-5 0,1-17 3 15,-2-14-3-15,-3-16 0 0,-1-12 10 16,-1-9 8-16,-3-6 9 0,-2-6 1 0,-4-6-6 0,-3-9-13 15,-4-10-5-15,1-11-1 0,-3-14-4 0,3-12 1 16,-5-14 0-16,2-11-5 0,-2-12 3 16,1-9-5-16,4-8 0 0,-2-3 0 0,6-2-1 15,2 8 2-15,5 6 0 0,6 12 1 0,5 9 1 16,4 10 0-16,4 10 0 0,5 8 1 0,1 14 1 16,1 8 2-16,0 8 5 0,1 8 2 15,0 8-3-15,1 7 1 0,1 6-3 0,3 6 0 16,3 7 2-16,-1 4 0 0,3 11 1 0,2 5-1 15,-3 12 2-15,-6 13 0 0,-7 6 1 0,-3 12 3 16,-7 5-5-16,-4 8-1 0,-7 5-4 0,-4 5-10 16,-6 2-7-16,-4-5-7 0,-1-9 2 15,-1-14 5-15,-3-13 11 0,0-13 6 16,-4-12 3-16,1-5 5 0,-2-6-4 0,3-3 7 0,4-6 1 16,3-6 2-16,8-3 6 0,4-2-6 0,2-2-6 15,5-2-8-15,-1 1-6 0,6-1-3 16,6-1 4-16,4-2 8 0,7 0-2 0,8 0 4 15,8-1 1-15,3 3-6 0,7 0 5 0,5 3-3 16,1 0 1-16,0 4 1 0,-1 1-1 16,-4 1-1-16,1 6-1 0,-3 0 1 0,-2 6-2 15,-4 0 2-15,-8 0-1 0,1-1-2 0,-5-1-4 16,-4-3-23-16,-1-4-50 0,-5-2-35 16,-2-3-30-16,-1-5-78 0,-5-7-135 0,-2-7-337 0,0-6-252 15,-3-8 313-15</inkml:trace>
  <inkml:trace contextRef="#ctx0" brushRef="#br0" timeOffset="175259.1938">5706 13189 42 0,'-20'-12'681'0,"-10"-4"-230"16,-5-4-29-16,5 8-71 0,5 1-57 0,2 3-43 16,2 1-50-16,-2 2-42 0,3 2-26 15,3 0-21-15,6 2-17 0,4 0-25 0,5 0-26 16,2-1-24-16,5 1-17 0,3-2 0 0,10-4 3 15,4-4 8-15,16-4 1 0,6-5 0 0,14-2-3 16,9-2-3-16,9 1 0 0,5 1-2 16,2 2-1-16,-1 4-2 0,-3 3-3 15,-3 3 4-15,-1 3-4 0,-3 1 2 0,-1 1 0 0,-9 1-2 16,0 3-1-16,-6 2 0 0,-8 2 2 0,-4 2-1 16,-9 0 1-16,-5 1-1 0,-10 0-1 15,-4 4 3-15,-6-2 2 0,-7 2 5 0,-2 2 7 16,-2 2 0-16,-2 4 1 0,-5 6-1 0,-2 4-1 15,-3 4-2-15,-3 0-1 0,-3 4-2 0,-1-3 0 16,0 4 2-16,-2 1-2 0,-1 4 1 16,-1 1-3-16,-1 3-2 0,-5 3 4 0,2 0-4 15,-4 2 1-15,0-1-4 0,-1-1 5 0,-5-3-1 16,5-2-3-16,-5 1 6 0,-1-1-7 16,0-3 1-16,-1-2 3 0,-2-1-1 0,2-5 1 15,0 0-3-15,3-1 0 0,-1-3-4 0,5-4 4 0,4-2-2 16,1-3-3-16,8-4 6 0,6-2-7 15,3 0 1-15,3-3 2 0,1 0-8 0,4-4 0 16,2-1-12-16,2-3-16 0,4-1-18 0,3-2-27 16,9-5-39-16,9-13-81 0,9-9-196 15,8-17-680-15,8-13-591 0</inkml:trace>
  <inkml:trace contextRef="#ctx0" brushRef="#br0" timeOffset="175522.188">7280 12178 2713 0,'-10'-18'215'0,"-6"-5"-41"16,-1 2-16-16,3 8-25 0,2 4-20 0,2 5-20 0,-1 1-24 15,3 3-17-15,4 1-15 0,-2 1-13 16,4 4-10-16,0 5-8 0,1 9-3 0,1 9-2 16,1 13 4-16,1 8-3 0,5 4 2 0,0 4 0 15,1 6-2-15,1 8 4 0,-1 10 1 0,-5 5 1 16,2 7 0-16,-2 1-2 0,-2-1-2 15,5-7-3-15,-3-8 2 0,-2-8-3 0,1-8 1 16,0-4 1-16,-5-1-4 0,0-3 2 0,-3 0-10 16,0 0-9-16,-1-5-18 0,0-7-35 15,2-3-39-15,-4-6-72 0,4-2-156 0,-1-2-629 16,-2-1-738-16</inkml:trace>
  <inkml:trace contextRef="#ctx0" brushRef="#br0" timeOffset="176006.6072">4243 16041 2553 0,'-45'16'39'0,"-10"2"15"0,-10 7 35 0,18-9 18 16,15-3 17-16,3-5-6 0,10-2-16 0,8-1-8 15,5-4-20-15,3 1-8 0,3-1-21 0,2-2-19 16,3-1-3-16,2-3-1 0,8-3 11 15,14-6 6-15,10-9 9 0,13-6-8 0,13-8-4 16,14-8-2-16,21-6-14 0,10-7-1 0,15-8-6 16,12-3-8-16,9-5 5 0,9-2-1 15,5-2 0-15,5-1 1 0,4-4-8 0,-6 3-2 16,-1-1 3-16,-8 6 5 0,-8 3-1 0,-7 5 0 16,-12 6-4-16,-6 4-7 0,-10 7 6 0,-10 3-1 15,-10 6 1-15,-9 5 1 0,-12 5-3 16,-10 5-1-16,-11 5 0 0,-9 0 3 0,-12 8-2 15,-12 6 1-15,-3 2-2 0,-9 7-6 0,-5-1 2 16,-5 2-12-16,-6 3-12 0,-5 5-25 0,-7 4-40 16,-8 10-67-16,-14 4-144 0,-7 6-728 0,-9 5-711 15</inkml:trace>
  <inkml:trace contextRef="#ctx0" brushRef="#br0" timeOffset="176591.7145">4141 16812 2811 0,'-28'4'69'0,"-7"2"-67"16,-3 2 6-16,14-1-1 0,12-1 17 0,7-4 5 15,5 0 23-15,-2-2 22 0,4 0-2 0,-2 0 8 16,0-2-18-16,1 1-17 0,4 1-9 0,4-6-1 15,5 1 9-15,3-3-2 0,8-5 5 16,1 0-11-16,9-4-7 0,5-3-2 0,4-2-13 16,8-5 3-16,11-1-8 0,3-5 1 0,9-2 8 15,3-6-3-15,3-1 6 0,9-2-3 0,7-5-4 16,10 0 0-16,7-3-3 0,5-4 4 16,13-1-4-16,3-5 2 0,4-3-2 0,2-1-6 15,3 1 5-15,0-2-2 0,5-1 1 0,-5 0 3 16,0-3-6-16,-1 6-2 0,-3 0 4 0,-5 4 2 15,-3 4-2-15,-5-1 5 0,-4 2-6 16,-9 3-6-16,-3 5 8 0,-10 5-4 0,-9 6 3 16,-10 3 1-16,-10 4-7 0,-10 5 0 0,-11 4 1 15,-6 4-2-15,-15 4 4 0,-8 2 3 16,-11 5-2-16,-4 3 1 0,-5 2 8 0,-2-1 2 16,-1 2 2-16,0 0 0 0,-2-1-11 0,-1 1-5 15,2-1-1-15,-3 1 0 0,3 0 0 0,-2 0-2 16,-2 0 0-16,-3-1 0 0,4 2 0 15,-2-1 0-15,0 0 0 0,4 1 0 0,-1-1 0 16,-2 1 0-16,3 1 0 0,-2-1 0 0,3 0 0 16,2 0 0-16,0-1 0 0,0-1 0 0,-1 1 0 15,1 0 0-15,0 0 0 0,0 0 0 16,1 0 0-16,-1 0 0 0,0 0 0 0,0-1 0 16,0 1 0-16,0 0-1 0,0-1-3 0,0-1-4 15,0 2-5-15,0-1-7 0,0 1-2 0,0 0-9 16,0 0-15-16,0 0-18 0,-1 0-41 15,0-2-83-15,-2-2-328 0,-3-3-1299 0</inkml:trace>
  <inkml:trace contextRef="#ctx0" brushRef="#br0" timeOffset="179558.5825">8397 11188 1 0,'-1'-13'246'0,"1"-4"93"15,0-4-26-15,2 3-18 0,-1 5-17 0,2-1-17 0,2 1-32 16,-3 0-33-16,-2 2-39 0,1 5-29 15,-1 1-25-15,0 4-32 0,0 1-31 0,0 1-30 16,0 1-15-16,1 1 0 0,0 6 4 0,2 2 12 16,-2 7 2-16,0 6 11 0,-2 9 3 15,0 10 2-15,-4 9 5 0,2 8-7 0,-4 11 1 16,-2 6 0-16,3 6-3 0,-5 4-2 0,2 5-4 16,0 3-5-16,1 5-1 0,4 5-2 0,-2 1 0 15,6 0 2-15,2-4-1 0,3-1 2 16,-1-2 0-16,3 0 0 0,-3 4-1 0,3-1 2 15,-3 3-2-15,1 0 0 0,-3-4-2 0,-1 0-2 16,1-3-1-16,-4 4 0 0,0-1 3 16,-4 2 3-16,1 2-2 0,-5-3 1 0,0 0-2 15,-2-6-1-15,-3-4 2 0,3-4 0 0,-1-5-2 16,-1-3-1-16,1-3 1 0,2-8-4 16,-1-6 3-16,1-8-1 0,1-9-3 0,1-6 1 15,0-6-2-15,5-8-1 0,-1-6 4 0,4-7 0 16,0-4 1-16,0-7 0 0,1-1 2 0,0-1 0 15,0-1 3-15,0 1 2 0,1-1-4 0,-1 1 0 16,0 0-4-16,0 0-3 0,-1 0 1 0,0 0-2 16,1 0 1-16,0 0-3 0,0 0 0 0,0 0-5 15,-1 0-3-15,1 0-6 0,-3 0-13 16,1 0-11-16,1 0-19 0,-2 0-18 0,-3 0-27 16,5-1-48-16,-1 1-89 0,1-3-234 0,1 0-492 15,2-2-334-15</inkml:trace>
  <inkml:trace contextRef="#ctx0" brushRef="#br0" timeOffset="188383.6646">4640 16654 756 0,'-1'-14'169'0,"-1"-6"45"0,-1-3 6 15,3 3 6-15,0 5 13 0,0 1-17 0,-1 4-19 16,-1 2-23-16,0 3-32 0,2 3-27 0,-1 2-39 15,1 0-41-15,-2 0-29 0,4 2-16 0,-1 3 0 16,1 5 7-16,4 2 6 0,1 10 6 16,0 3 4-16,4 7 9 0,2 4 2 0,1 6 1 15,2 10-4-15,-1 6-6 0,3 8-3 0,1 4-4 16,0 5-1-16,0 0-2 0,-1-1-3 16,1 3 2-16,-2-2-1 0,-1-1 1 0,-1-6-2 15,-2-12-2-15,-3-10-4 0,-3-10-3 0,-1-12 6 16,-3-5-2-16,-3-7 9 0,-2-1 8 15,-1-6 6-15,-3-1 10 0,0-4-4 0,-3-6 0 16,-5-4-9-16,-2-6-8 0,-3-10-5 0,-2-9-7 0,0-5 6 16,-3-9-4-16,1-4 0 0,-1-3-2 15,0-5-6-15,-3-1 0 0,2-5 0 16,0 0 4-16,4 2 2 0,-2-2-1 0,2 5 2 16,4 0-4-16,1 4 0 0,4 4-1 0,6 3 0 15,1 2 1-15,9 2-6 0,1 5 3 0,2 1-5 16,6 1-1-16,4 7 4 0,6 3 0 0,-2 2 0 15,5 6 0-15,0 8 0 0,3 3-4 16,-2 6 2-16,-1 5 6 0,2 5-2 0,-3 6 2 0,1 6-1 16,1 6-4-16,0 4 6 0,0 7 1 15,-3 6 0-15,-2 5-2 0,-2 4-2 0,-4 6-1 16,-5 4 3-16,-1 2 0 0,-2 3-2 16,-4-6 1-16,-2-5-4 0,-5-9 3 0,-3-8 1 0,-3-6-3 15,-1-5 6-15,-3-2 0 0,-1-6 0 16,-1-4 1-16,1-5 0 0,2-7 3 0,-4-7-6 15,3-5 3-15,1-8-3 0,2-3-3 16,2-7 5-16,5-3-5 0,0-6 4 0,7-4-4 0,1-5-1 16,6-1 1-16,3-2-2 0,5 1 4 15,4 2-1-15,3 0 0 0,3 1-1 0,2 4 0 16,3 0 6-16,-1 5-2 0,2 6 5 0,-1 6-1 16,-3 3-4-16,-6 6 2 0,1 6-3 0,-5 3 0 15,0 3 1-15,-2 4 2 0,1 6-1 16,0 3-3-16,0 7 3 0,-3 0-3 0,3 7 3 15,-5 7 3-15,5 2-7 0,-8 2 3 0,2 7-3 16,-2 4 1-16,-1 5 3 0,-5-1 1 16,-1 1-4-16,-4-3-1 0,1-5 2 0,-2-3-5 15,0-9 5-15,-1-5 1 0,-1-4-6 0,-3-6 8 16,1-3-4-16,0-7 4 0,-1-2 4 0,3-5-3 16,-2-4 1-16,0-2-7 0,2-8 3 15,-3-6-3-15,0-3 2 0,2-6 5 0,-3-4-7 16,4-1 6-16,2-3-3 0,0-2-1 0,0 0 3 15,1 0-1-15,1 1 1 0,3 3-2 0,-1 3 1 16,3 2-1-16,-2 4 0 0,5 3 3 16,0 6-5-16,-1 3 1 0,1 4-1 0,1 3-3 0,-3 5 6 15,2 4-4-15,1 4 4 0,4 5-1 16,1 3-3-16,2 8 1 0,2 1 0 16,-2 5 2-16,4 2-1 0,-3 5 2 0,4-1-1 0,-2 3-3 15,0 4 5-15,0-2-3 0,1 1 2 16,0-4-1-16,2-7-1 0,-3 0-1 0,-1-6-2 15,-3-1 4-15,-2-8-3 0,-4-4 6 0,-3-2-1 16,-4-6-1-16,1-7 8 0,-2-1-3 0,1-8 3 16,2-2-1-16,-1-9-7 0,-1 0 4 15,-2-3-3-15,0-3 1 0,1-2-1 0,-1-3 1 16,-2-3 0-16,-2 0-3 0,-1 2 6 0,1 2-6 16,0 4 2-16,-4 3 2 0,3 5-4 15,-7 5 1-15,4 3-1 0,-3 3 0 0,-2 4 2 16,-3 2-2-16,2 3 0 0,-5 3-3 0,3 3 1 15,-5 5-6-15,-2 4 0 0,2 4-5 0,-2 2-24 16,0 4-27-16,2 1-43 0,-1-1-51 16,4 1-65-16,3-3-114 0,7 2-279 0,4-4-373 15,6-3 285-15</inkml:trace>
  <inkml:trace contextRef="#ctx0" brushRef="#br0" timeOffset="189091.3676">6385 16069 1535 0,'-7'-6'225'0,"-1"-3"3"16,-3 0-30-16,-1 5-4 0,3 2-26 15,-2 5-45-15,-1 3-44 0,-6 4-25 0,4 4-14 16,-6 7-5-16,2 4-4 0,-2 4-5 0,2 4-4 16,3 0-2-16,-3 1-3 0,7-1-5 0,0 0-3 15,2 1-3-15,6-2-3 0,4-2 1 16,6 1-3-16,3-5 2 0,5-4-1 0,6-6 0 15,2-5 4-15,6-8-2 0,5-7 3 0,0-8-1 16,-2-3 2-16,0-4-1 0,0-4-2 0,-2-3 3 16,-2 1-2-16,-6-1 3 0,-3-1 0 0,0-1-3 15,-7-1 2-15,-1 1-3 0,-1-3 2 16,-2-1 0-16,1-4-1 0,-6 1 2 0,-1 2-4 16,0 3 5-16,-4 8-5 0,0 5 2 0,0 6 2 15,0 1-6-15,-4 4 6 0,4 2-2 0,1 3-3 16,-3 2 1-16,-1 3-4 0,-1 2 0 15,1 5-2-15,-3 2 0 0,2 6 0 0,0 2 0 16,-1 0 6-16,4 2-4 0,1 0 2 0,2-4-4 16,2 1-1-16,4-5 4 0,0-3-2 0,3-2 2 15,2-3 1-15,0-2 0 0,0-3-2 16,2 1 2-16,0-7 2 0,1 0-6 0,2-4 7 16,0-4-2-16,2-2-2 0,2-4 4 0,2-4-1 15,-4-1 1-15,0 0-2 0,-6 1 4 16,-1 1-5-16,-1 2 1 0,0-1 3 0,1 3-8 15,-1 1 5-15,1 3-3 0,0 3-3 0,-3 3 6 16,1 1-6-16,-5 4 3 0,4 1-1 0,-1 2-1 16,0 2 0-16,0 2-1 0,3 2 2 15,0 3-2-15,1 0 4 0,2 4 1 0,-3 0-6 16,3 3 8-16,-1-1-6 0,-1 3 2 0,0-1 2 16,0 0-3-16,-2 2 0 0,1 0-2 0,-5-4 3 15,0-2-4-15,1-5 5 0,-4-4 0 0,0-3-3 16,-2-2 6-16,1-1-2 0,-1-5 2 15,2-2 2-15,3-8-6 0,0-3 1 0,3-8-2 16,-1 0 3-16,0 0-2 0,1-2 3 0,0 0 0 16,0 0-4-16,-4 2 7 0,2 2-7 15,-1 5 2-15,2 0 2 0,0 3-10 0,-3 3 8 0,3 3-4 16,-2 2 1-16,1 3 3 0,-3 2-3 16,3 3-1-16,-3 2-3 0,5 2 5 0,-4 1-6 15,3 4 0-15,-3 3-15 0,2 0-39 0,-2 0-39 16,3 2-70-16,3-2-86 0,0 2-201 15,2-2-452-15,7-1-350 0</inkml:trace>
  <inkml:trace contextRef="#ctx0" brushRef="#br0" timeOffset="189510.2379">7698 15443 1039 0,'-15'-3'850'16,"-2"0"-565"-16,-4-1-54 0,5 5-25 15,10 3-44-15,-3 1-51 0,2 1-39 0,3 6-25 16,-3 2-10-16,3 2 2 0,-2 3-9 0,4 1-2 16,1 2-6-16,3-1-5 0,-1 3-1 0,5-3-5 15,-2 0 2-15,4 1-3 0,0-2-3 0,4 0 2 16,-1-5-4-16,1-2 7 0,1-5-1 16,2-2-1-16,-3-2 5 0,-1-4-4 0,-1-3 5 15,2-4 1-15,-1-3 0 0,4-3-4 0,-2-4 0 16,2-2-4-16,0-3-2 15,1-3 3-15,-1-5-6 0,2-1 1 0,-4-1 2 0,3-6-5 16,-1 0 2-16,0-2-2 0,0-3 0 0,1 1 2 16,-1 5-1-16,5 0-1 0,0 6-2 0,3 3 4 15,1 5 0-15,-3 3 7 0,-1 6 3 16,-3 5-4-16,0 5 2 0,-4 3-8 0,1 4-3 16,-4 2 3-16,0 3-1 0,-3 4 1 0,6 4-1 15,-5 0 4-15,0 3-4 0,2 2 0 0,-2 2 3 16,3 1-8-16,-4 3 8 0,-4 0-3 0,-1 7-1 15,2-3 6-15,-2-1-8 0,-2-3 0 16,0-1-10-16,-1-6-12 0,0 0-30 0,-3-3-27 16,2-2-49-16,0-5-79 0,-5-2-125 0,2-7-628 15,-6-2-646-15</inkml:trace>
  <inkml:trace contextRef="#ctx0" brushRef="#br0" timeOffset="189659.2958">7578 14876 1472 0,'-9'-10'260'0,"-2"-5"-92"0,0-4-33 0,6 6-40 0,0 2-34 15,4 4-20-15,0 1-37 0,0 2-107 0,2 4-342 16,1 2-965-16</inkml:trace>
  <inkml:trace contextRef="#ctx0" brushRef="#br0" timeOffset="191174.8194">8552 14473 2093 0,'-1'-14'67'0,"-1"-6"44"0,2-5 41 0,2 4 10 0,0 5-2 16,3 7-30-16,-4 2-37 0,0 6-30 16,-1 1-26-16,0 6-18 0,1 2-14 0,-1 8 2 15,0 8 1-15,0 6 9 0,-2 7 4 0,-4 9 3 16,-4 6 9-16,4 5-7 0,-4 5-4 0,0-1-5 15,-1 7-8-15,3 2-4 0,1-2-3 16,6-1-1-16,3-6-3 0,6-7 6 16,11-7-1-16,1-7-2 0,4-10 4 0,5-6-2 0,1-7 2 15,3-7 2-15,3-4-4 0,-1-8 3 0,5-8-1 16,-2-8 0-16,1-5 1 0,-4-7 0 16,2-1 0-16,-4-6-3 0,-2 0 6 0,-8-6-6 15,0-1 1-15,-8-1 3 0,-4 1-8 16,-2 1 4-16,-2 2 0 0,-5 4-1 0,-3 3 4 0,-1 7 1 15,-5 4 0-15,1 4-1 0,0 5 2 0,-5 6-3 16,1 1 0-16,-5 4 1 0,2 3-10 0,-4 3 8 16,0 1-4-16,1 4-1 0,-3 2 5 15,7 2-5-15,-1 4 3 0,3 0-2 0,-2 3 2 16,3 3-4-16,2 0-1 0,3 2 2 0,0 0-5 16,4-1 7-16,5 0-1 0,-2 0-2 15,5-4 7-15,1 1-9 0,3-4 4 0,0-1 0 16,0-3-4-16,5-6 1 0,-3-2-3 0,3-4 5 15,1-3-3-15,-4-2 0 0,6-6-1 0,-5 1-5 16,-1-6 3-16,-1-2-6 0,2-6 1 0,-4-2-4 16,0-2-6-16,1-4 5 0,-5-1-1 15,-3-2 4-15,1 0 0 0,-3 0 0 0,-1 2 2 16,-1-1 0-16,1 4 11 0,-2 4-3 16,0 2 2-16,0 2 0 0,1 1-7 0,1 3 3 15,1 0-1-15,5 3-2 0,-2-1 1 0,4 1 3 16,0-1 1-16,3 0 1 0,3-1 5 0,0-2-5 15,0-2 5-15,2-1-1 0,1-1-5 16,3-2 7-16,-1-1-4 0,-3-2 2 0,2 1 3 0,-6-1-2 16,-1 0 2-16,-2-5 0 0,-3 0 2 15,-4 0-4-15,2-4 2 0,-8 3 0 0,2 0-2 16,0 0 3-16,-1 5 0 0,-5-1 1 0,3 5 5 16,-5 2 1-16,-1 0 4 0,2 4 2 0,-2 2 5 15,1 5-2-15,-1 2 0 0,5 3 1 16,-3 4-9-16,0 0 4 0,5 2-7 0,0 0-5 15,-2 2-2-15,4 2-3 0,-3 5-2 0,-1 5 2 16,-4 4 1-16,4 7 0 0,-2 6-2 16,-2-1 4-16,2 4-5 0,0 6 4 0,0 4 0 15,2 6-3-15,-1 5 6 0,-3 6-4 0,4 6 1 16,-3 9 1-16,0 6-2 0,4 5 1 16,-3 2 1-16,3 0 0 0,1-4-3 0,7-5 4 15,-1-7-3-15,8-9-2 0,-1-7 5 0,8-10-5 16,-4-9 3-16,5-7 1 0,-2-2-3 0,-2-9 1 15,2-3-2-15,-3-3 3 0,2-6 3 16,2-3 1-16,-4-5-2 0,4-3-3 0,-3-7 3 16,4-5 0-16,1-7 4 0,0-2 0 0,1-4-4 0,0-3 5 15,-2-2-7-15,1 0 4 0,-2 0 1 16,-5 0-6-16,-2 2 3 0,-1-3-4 0,-3 3 3 16,-5 2-1-16,-2-1-2 0,-3 3 3 0,-4-2-5 15,-3 2 3-15,0 1 0 0,-1 1 0 16,-8 1 3-16,5 5-1 0,-5 3-1 0,-3 6-3 15,-2 0 1-15,1 3-2 0,0 2 1 0,-1 0 3 16,-1 2-4-16,5 0 4 0,-3 3-2 0,2 0-2 16,2 0 5-16,2 2-4 0,6 0 3 15,-1 0-4-15,4 3-1 0,3-3-3 0,0 2-2 16,5 0 1-16,0 0-3 0,0 1 3 0,1-1-1 16,4 2 2-16,-1-3 6 0,5 3-3 15,3-3 5-15,4-2-2 0,5-2 0 0,2-6 1 16,7-2-2-16,-2-4 3 0,3 1-2 0,1-5-2 15,0 1 2-15,-1-2-2 0,2-2 3 0,-4-1 0 16,-1 0 1-16,-6 0 1 0,1 1-4 16,-5-1 3-16,0-3-2 0,-3 3 3 0,-1-1-5 15,-4 4 4-15,-1 0 0 0,-5 2-2 0,1 0 9 16,-3 2-8-16,-2 4 1 0,-2 0 1 0,-2 4-4 16,2 0 5-16,-4 3-4 0,2 0 1 0,-2 1-1 15,1 3-2-15,-1 0 2 0,0 1-4 0,-2 2 5 16,-2 1-3-16,2 0 0 0,4 1 1 15,-3 1-4-15,4 2 2 0,-2-2 0 0,2-2 1 16,2 0-1-16,0 1 2 0,0-2 1 16,1-1-2-16,0 0 7 0,0-1-5 0,-1 0-1 15,1 1 2-15,0-1-7 0,0-1 3 0,1 0 2 16,-1 0 0-16,0-3 5 0,0 3-1 0,0 0-1 16,0 0-2-16,0 0 4 0,0 0-6 0,-1-1 2 15,1 0 2-15,0-1-9 0,0 2 7 16,0-1-2-16,0 0-2 0,0-2 4 0,0 1-1 15,-2 1 0-15,2 0 0 0,0 1 0 0,0-1-5 16,0 1-3-16,0 0-4 0,0-1-11 0,0 2-8 16,0-1-15-16,0 0-10 0,2 0 0 15,-2 1-8-15,1 0-6 0,-1 2-13 0,1 2-21 16,-1-2-13-16,-1 2-21 0,1 1-33 16,-1 2-79-16,-2 1-169 0,-1 5-358 0,1 0-231 0</inkml:trace>
  <inkml:trace contextRef="#ctx0" brushRef="#br0" timeOffset="191444.0402">9067 15008 1918 0,'2'15'64'0,"0"6"56"15,3 6 47-15,-1 4 23 0,4 3-14 16,-1-2-30-16,2 10-36 0,-3 3-28 0,2 7-19 16,-4 9-14-16,3 1-11 0,-3 6-12 15,2-1-4-15,-3 6-5 0,3 1-5 0,-4 1 1 16,-1 4-8-16,-1 0-3 0,0 4-7 0,-2 0-22 16,1-7-45-16,0-9-82 0,1-11-58 0,0-9-46 15,0-9-106-15,1-11-308 0,-1-9-771 16</inkml:trace>
  <inkml:trace contextRef="#ctx0" brushRef="#br0" timeOffset="191865.0596">9310 14664 1 0,'-5'-3'0'0,"2"-4"95"0,0-3 221 15,1 2-34-15,4-2-20 0,0 0-43 0,0 1-35 16,4-3-19-16,3 1-16 0,0-2-15 15,1 0-12-15,4 0-9 0,-1 2-12 0,-3 0-10 16,2 2-8-16,2 0-18 0,-1 4-13 0,-1 1-16 16,1 3-11-16,4 3-7 0,-3 5-2 0,3 5 1 15,0 8 0-15,-3 5 9 0,2 3 0 0,-5 6 5 16,-2 2 5-16,-5 3-8 0,0 0 1 16,-5 2-3-16,-3 2-2 0,-5 1 0 0,-1-4-1 15,-5-1-5-15,-2-4-1 0,-3-3 4 16,-3-4-3-16,-3-1 5 0,3 2-1 0,-5-4-5 15,4-2-1-15,-4 0-3 0,-1-3-3 0,5-4-8 16,1-5-29-16,5-4-62 0,0-4-113 0,9-7-414 16,6-4-962-16</inkml:trace>
  <inkml:trace contextRef="#ctx0" brushRef="#br0" timeOffset="193170.836">10014 14533 414 0,'-1'-12'603'0,"-2"1"-307"0,-2-5-32 15,4 3 0-15,0 4-23 0,-1 1-35 0,-4 0-40 16,0 2-39-16,-1 3-32 0,-1 0-19 0,-2 3-19 15,-2 4-16-15,-5 3-11 0,-1 6-1 16,-6 2-2-16,2 6 5 0,-7 7 2 0,0 2-8 16,3 1-1-16,-3 0-5 0,1 1-3 0,4-2 0 15,3-2-4-15,5 1-4 0,6-1-4 0,5-1-2 16,3 0 0-16,8-5 1 0,2-3 3 16,4-4-3-16,7-8 2 0,4-4 1 0,3-8-1 15,1-2 4-15,2-6-1 0,0-1-2 0,-2-5-2 16,-2-1-1-16,-4 0 2 0,1-1-1 0,-4-1 5 15,-2-2-4-15,-2-2-2 0,-4-2 0 0,1 1-4 16,-3-2 6-16,-4 3 1 0,-1 1 0 16,-2 2-1-16,-2 6 1 0,-2 3-3 0,0 1 3 15,0 5-1-15,-2-2-2 0,1 4 2 16,-1 2-5-16,2 2-2 0,0 2 4 0,0 0-6 16,0 1-1-16,2 3-2 0,-1 6-3 0,-2 3 4 15,0 5 1-15,4 1 5 0,-2-2-3 0,4 3 1 16,2-3-1-16,2-3-4 0,4-1 6 0,2-4-1 15,3-2 4-15,3-6 2 0,4-5-4 0,5-4 1 16,1-3-2-16,6-7 4 0,1-4-3 16,-2-6 3-16,6-3-3 0,-7-5 0 0,1 0 2 15,-2-3 0-15,-4-3 3 0,-2-6 2 0,-1-2-4 16,-3-7-1-16,0-4-1 0,-4-3 1 16,-3-3 0-16,3-3 2 0,-6-3-1 0,-4 3-6 15,-2 3 5-15,-4 9 0 0,-2 9 2 0,-2 11 7 16,-4 10-5-16,-3 6 3 0,0 6-1 0,-3 6-2 15,-2 4 4-15,0 9-3 0,-4 4-2 0,-2 9-6 16,-1 6 3-16,-5 4-3 0,4 11 3 16,-5 3 4-16,5 11-6 0,-1 4-1 0,1 8 0 15,4 1-3-15,5 2 3 0,3 1 1 16,2 5-2-16,7 0-1 0,3 1 0 0,7-6 0 16,6-2 2-16,3-8 4 0,7-9-5 0,1-6 2 15,2-9-4-15,3-6 0 0,-2-7 3 0,1-7 1 16,-5-7 0-16,2-5 0 0,-1-3 2 0,-4-6-1 15,0-6 3-15,-2-4 3 0,0-7-3 0,-4 0 0 16,1-4-4-16,-3-1-1 0,-2-2 2 16,0 0-1-16,-1-2 1 0,-4-4-1 0,1 3 1 15,-5-1-1-15,-2 4 2 0,-2 5 2 0,-5 3-4 16,1 3 2-16,-2 1-3 0,0 6-6 0,-2 2 9 16,2 3-4-16,-2 3 1 0,1 4 3 15,3 2-7-15,-2 3-2 0,0 4 0 0,-2 7 0 16,2 4 1-16,2 4 3 0,-1 4-1 15,4-1 0-15,3 0 0 0,3 0 0 0,5 0 3 16,2-3-1-16,4-3-1 0,4-4 0 0,4-3-1 16,1-3 3-16,4-7 0 0,1-4 1 0,1-5 1 15,2-7-4-15,3-3 5 0,-3-6-3 0,-1-3 2 16,-2-4-1-16,-1-5-2 0,-3-2 3 16,-1-8-3-16,0 0 5 0,-3-8-3 0,-2-2 2 15,-4-6-1-15,4-7-1 0,-7-7 1 0,4-3-2 16,-2-2 3-16,-1 2 3 0,-2 0-4 0,-5 8 1 15,-2 7-2-15,-3 8-3 0,-3 9 5 0,-2 10 3 16,-5 8-1-16,0 6 0 0,0 8 0 16,-3 5 0-16,3 4 1 0,2 8 1 0,-5 5-5 15,0 9-1-15,-3 8-3 0,2 9-3 0,-2 7 6 16,5 5-2-16,5 8 2 0,2 9 1 0,4 7-4 16,2 8-2-16,3 7 1 0,1 6 5 15,5-1-4-15,5-3 3 0,4-12-2 0,8-10-4 16,6-12 4-16,3-12-1 0,3-8 1 0,2-12 0 15,-1-7-1-15,0-5 0 0,3-9 2 0,-1-5 6 16,3-10-3-16,-3-7 5 0,-2-6-3 16,0-7-2-16,-5-3 4 0,-2-7 1 15,-3-2 0-15,-4-3 0 0,-3-3-1 0,-6-3-1 0,-1 1 0 16,-6 6 1-16,-4 6-2 0,-1 11 5 16,-6 7-1-16,-2 6 1 0,-4 5 8 0,0 7-1 15,-4 4 1-15,-5 5-4 0,-2 5-7 16,-7 8-1-16,-5 9-1 0,-6 4 2 0,-2 6 2 0,-4 6 2 15,1 5-1-15,5-1-5 0,3 2 2 0,5-2-5 16,8-9 0-16,8 3 2 0,10-6-4 0,8-2 2 16,10-1-4-16,7-5 2 0,9-4 1 15,7-3 2-15,6-3-1 0,5-5-8 0,3 0-10 16,-4-6-33-16,-3 0-47 0,0-2-88 0,-3-3-119 16,-4-1-776-16,-1-4-617 0</inkml:trace>
  <inkml:trace contextRef="#ctx0" brushRef="#br0" timeOffset="195814.5497">4870 18594 132 0,'-5'-4'247'0,"3"0"-134"0,-2-1-3 0,0 0 5 16,2-1-6-16,-3 1 12 0,2 1-6 0,3 1-3 15,2 0 21-15,0 1-9 0,2-2 6 0,-1 0-10 16,4 0-21-16,0-1-7 0,3-2-13 0,3-3 14 16,0-1-1-16,7-1 8 0,4-3-7 15,4 0-24-15,6-4 1 0,3-4-14 0,7-2 8 16,3-1 5-16,57-33-17 0,-2-2 0 0,-6 1-14 15,-6 5-1-15,-8 4 8 0,10-2 2 0,5 0 2 16,4-1-8-16,5-1 5 0,6-8-3 0,3-6 1 16,6-2-1-16,10-5-2 0,8 2-4 15,4-3-8-15,6-5 4 0,6 0-9 0,3-3 0 16,8 3 4-16,2 0-8 0,3-5 3 16,2 0-3-16,2-2 0 0,1 2 2 0,-3 2-1 15,-4 4 1-15,2 0 0 0,-2 5 2 0,-3 3-4 16,-3-1-1-16,-3-1-2 0,-5 3-10 0,0-2 5 15,-7 5-5-15,-4 2 1 0,-7 4 3 16,-6 5-3-16,-6 4 2 0,-11 4-4 0,-6 5 1 16,-12 2-1-16,-6 4-2 0,-9 4 5 0,-8 1-5 15,-6 4 2-15,-9 2-1 0,-8 2-2 0,-9 4 3 16,-7 1-1-16,-10 6 2 0,-8 5 1 0,-5 1 2 16,-6 3-1-16,-3 3 3 0,-2 3 2 0,0 0-5 15,0 0 3-15,-1 1-6 0,1-1-3 16,-1 1 3-16,1-1-2 0,-3 1 2 15,-1 0-4-15,-1 0-2 0,-1 3 0 0,0-1-2 16,-3 1 3-16,-3 1-2 0,2 0 3 0,-1-1-2 0,-2 2-1 16,5 1 3-16,-2-3-3 0,0-1 3 15,1 2-2-15,1-3-1 0,2 0-2 0,1 1-6 16,2-2 0-16,0 1-11 0,2-1-8 16,1-1-19-16,0 2-31 0,0 1-38 0,1 2-88 0,0 5-207 15,2 0-804-15,-3-1-500 0</inkml:trace>
  <inkml:trace contextRef="#ctx0" brushRef="#br1" timeOffset="407423.0786">22789 16736 1 0,'0'1'0'16,"-4"-1"0"-16,-1 0 0 0,1 0 0 0,-1 1 0 15,3 1 0-15,2-2 55 0,-1 0-15 0,2-2-54 16,0 2-22-16,4 0 10 0,0-2 26 0,2 0 32 15,2-3 5-15,3-1 0 0,0-2 4 16,5 1 4-16,-4 3 10 0,5-1 18 0,-4 1 21 16,3 2 14-16,-4 0 4 0,1 5 1 0,-1 0-9 15,0 2-4-15,-1 0 0 0,2 2-3 16,1 2-4-16,-3 1-8 0,5-1-7 0,-3 4-16 16,4-3-7-16,-1 2-10 0,3-1-11 0,0 2-1 15,3-4-8-15,-1 1 2 0,7-2 2 0,1-3 4 16,3-4 4-16,6-2 5 0,5-4 7 0,4-3-2 15,3-2 6-15,0-1 0 0,9-3-3 0,1 1 4 16,7-2-4-16,-3-1 1 0,6 3-1 16,0-2-5-16,6 4-3 0,-2 2-2 0,2 1-4 15,-2 2-8-15,-1-1-3 0,1 3-7 0,-1 1-7 16,-2 1 3-16,-1 1-6 0,-1 2 1 16,-1 2-1-16,-4-1-2 0,-1 2-1 0,-3 1-2 15,-3 0 2-15,-3 1-4 0,-4-1 5 0,-4-1-2 16,-1 1-3-16,-6 0 5 0,-4-3-7 15,0 1 2-15,-6-2 1 0,1-1-3 0,-4 0 3 0,-4-1-1 16,-1 0 2-16,-4-1-3 0,-3 0 6 16,-2 0-2-16,-3-1-4 0,-4 2 12 0,-1-1-8 15,-3 2 6-15,-1-2-2 0,-1 2-10 0,0-1-12 16,-1-1-25-16,-1-2-29 0,-2 1-47 16,4-4-68-16,-2 0-110 0,1-1-295 0,-2-2-577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16:31:28.38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3584 13562 1 0,'-13'6'0'0,"-6"-1"183"0,-3 4 50 15,0 0-50-15,5 3-63 0,-2 0-52 0,-1 1-52 16,4 1-44-16,-1 3-96 0,4 1-211 0,2 2 19 15,3 1 316-15</inkml:trace>
  <inkml:trace contextRef="#ctx0" brushRef="#br0" timeOffset="29053.8962">1636 4231 1437 0,'-5'5'52'0,"3"7"-11"0,-1 6-3 0,-1 1 37 16,4 5 37-16,0 3 19 0,-1-2 9 15,0 1-16-15,-1 1-30 0,2-2-19 0,0-1-23 16,1-1-9-16,0-2-4 0,1-5-3 0,4-1-1 15,-2-5-5-15,3-3 1 0,0-2 3 16,2-1 5-16,-1-1 9 0,1-3 5 0,6-3 1 16,-1-3-4-16,3-5-9 0,-1-5-9 0,2-3-5 15,-6-4-2-15,5-2-2 0,-7-1-2 16,-2-2-4-16,-3 2-1 0,-4-6-1 0,-2 3-1 16,-3 0 3-16,-4 2-4 0,-2 0-2 0,-4 5-3 15,-1 3-4-15,3 5-1 0,-6 7-3 0,3 4-4 16,-3 7-4-16,-3 6 1 0,-7 14 2 0,-2 9 1 15,-2 10 5-15,-2 6-1 0,-2 4 0 0,7 4 1 16,4-1 0-16,5-3 1 0,6 1 0 16,8-1 1-16,6 6-1 0,8 0 0 0,7 5 0 15,8-5-3-15,12-5 5 0,7-10 3 0,10-11 2 16,10-7 5-16,6-12 0 0,4-12 1 16,6-9-4-16,-4-8 0 0,6-7-4 0,-6-5-1 15,-3-6-4-15,-10-1-2 0,-9-3 0 16,-8-2-2-16,-9 0 0 0,-6-4 2 0,-8 2 2 0,-1-3 1 15,-8 0 1-15,-2 2-2 0,-2 3 1 16,-5 5 0-16,0 6 4 0,-3 4 4 0,-2 7 8 16,1 8 6-16,-1 5 3 0,1 0-4 0,0 7-12 15,-2-2-17-15,1 4-5 0,-1 7-1 0,-5 10 6 16,4 6 9-16,-4 8-2 0,0 3-2 16,4-2 2-16,-1 5 1 0,2 1-1 0,2 4 2 15,1 6-1-15,0 1 1 0,1 6 2 0,-1 1-5 16,1 1 3-16,1 3-4 0,2-1 1 0,-2 2 2 15,0-8 0-15,-1-7 1 0,1-13-2 16,1-12 5-16,-1-10-7 0,-1-9 6 0,-1-5 18 0,0-2 13 16,0-2 15-16,-1-5-7 0,-1-9-17 15,-3-9-20-15,1-7-9 0,-7-9 2 0,-1-5 0 16,-3-8 4-16,-1-7-8 0,0-6-1 0,-1-9-3 16,-1-6-6-16,2-7 5 0,-3-4-1 0,2-2 0 15,4-1-1-15,3-2 1 0,7 2-2 16,3 4 2-16,3 9 1 0,7 9-3 15,5 12 4-15,1 10-7 0,4 8-4 0,0 11 3 16,7 6-2-16,-3 7 4 0,3 6 2 0,-2 5 1 16,3 8 0-16,1 2 2 0,-3 8 0 0,1 5 0 15,0 8 2-15,-2 6 0 0,-2 6 5 0,0 7 1 16,-3 6 1-16,-5 2 0 0,-5 6 1 16,-3 5 1-16,-6 6 2 0,-5 5 2 0,-4 4 0 15,-8-1 0-15,2-3-1 0,-6-6-1 0,3-11-2 16,-1-6 3-16,3-10 2 0,-2-5-1 0,6-5 5 15,-3-6-3-15,2-3-1 0,1-6 8 0,1-3 0 16,0-6 7-16,2-4 0 0,-2 0-9 0,1-5-15 16,-5-4-13-16,4-4-26 0,2-4-29 15,1-7-43-15,5-5-83 0,5-4-152 0,7-3-579 16,4-2-687-16</inkml:trace>
  <inkml:trace contextRef="#ctx0" brushRef="#br0" timeOffset="29270.5178">2888 4177 1928 0,'0'-2'291'16,"0"0"-79"-16,0-1-94 0,1 3-67 0,-1 1-27 15,0 1-17-15,0 1 0 0,1 3 19 0,0 8 23 16,5 7 25-16,-2 8 8 0,6 2-15 0,-2 5-21 16,2 1-8-16,-2 6-1 0,-1 5 0 15,-1 1 3-15,-1 4-9 0,1 2-5 0,1 0-2 16,-4 4-4-16,2 3 0 0,-2 4-2 0,-2-1-9 15,0-2-11-15,0-7-23 0,2-5-41 0,2-13-50 16,-1-10-56-16,1-10-52 0,-2-10-116 16,6-8-541-16,-2-8-574 0</inkml:trace>
  <inkml:trace contextRef="#ctx0" brushRef="#br0" timeOffset="29671.1006">3301 3987 2123 0,'5'-10'237'0,"-2"-1"-108"0,2 1-57 0,-3 6-45 16,-2 4-18-16,0 0-10 0,0 6 5 0,1 2 9 16,5 7 13-16,-2 7 15 0,4 7 1 15,-4 3 5-15,-1 10-1 0,-5 1-1 0,-2 3-8 16,-5 1-9-16,-2 4-5 0,-8 4-11 0,0 1 5 16,-5 6-8-16,-5-1-7 0,-1-6-9 0,0-5-8 15,5-10-2-15,-1-9 2 0,4-5 13 16,1-5-1-16,1-4 2 0,0-3 0 0,2-2-7 15,1-5 5-15,5-5-1 0,1-2-2 0,5-3 1 16,1-3-12-16,3-1-14 0,3 0-12 16,3 1-11-16,2-3-2 0,5 1 4 0,1 0 15 15,6 2 14-15,0 0 18 0,4 4 17 0,2 2 11 16,4 1 12-16,2 5 4 0,3 1 1 0,2 3-2 16,-1 4 0-16,4 5-8 0,-5 0-1 15,2 7 1-15,0 1-5 0,-3 3 8 0,2 1-2 0,-1 5-4 16,-3-2 1-16,1 6-9 0,0-3-1 15,0 5 1-15,-1 1-2 0,1 1 2 0,-1 3 0 16,-5-1-5-16,0-1 0 0,-4-5-5 0,1-3-6 16,-1-11-10-16,-2-7-19 0,0-7-26 0,-3-4-41 15,-1-8-76-15,-4-5-193 0,3-6-594 16,-4-6-570-16</inkml:trace>
  <inkml:trace contextRef="#ctx0" brushRef="#br0" timeOffset="29878.5039">4016 4684 2233 0,'0'-7'173'0,"-2"-6"-28"0,0 1-34 15,4-1-6-15,1 5-5 0,2 0-10 0,0-2-22 16,3 2-29-16,3-1-20 0,3 0-11 16,4 3-8-16,4 0 1 0,0 2-1 15,3 1-1-15,-1 3 4 0,2 3-3 0,-4 2-2 0,0 1-4 16,-2 5-15-16,0 0-47 0,-2 2-97 15,-5 1-163-15,0 0-472 0,-3 4-760 0</inkml:trace>
  <inkml:trace contextRef="#ctx0" brushRef="#br0" timeOffset="30036.1543">4049 5086 2375 0,'0'0'206'0,"0"0"-61"16,2 0-50-16,0 0 26 0,0 1 22 15,-1-2-7-15,0 1-27 0,2-1-39 0,4-2-31 16,6-4-17-16,4-4-8 0,8 0-7 0,5-5-1 16,2 3-10-16,4 0-28 0,0 1-79 15,2-1-249-15,4 0-1356 0</inkml:trace>
  <inkml:trace contextRef="#ctx0" brushRef="#br0" timeOffset="31967.8871">5098 4093 2236 0,'-2'-4'93'15,"2"1"-31"-15,-1 1-70 0,1 3-35 0,1 3 19 16,-1 6 35-16,2 0 38 0,0 5 15 0,1 6 2 15,-2 3 5-15,1 6-9 0,-1 5-4 16,0 5-1-16,1 2-10 0,0 4-1 0,-1 2-5 0,-2 5-10 16,-1 3-8-16,0 0-1 0,0 1-1 15,-2-2-1-15,-2 4 2 0,2 0-4 0,0 2-1 16,1-2-2-16,-1-3-7 0,0-6-5 16,4-10-8-16,0-7-13 0,4-8-16 0,-3-6-35 15,0-6-61-15,1 0-81 0,-2-6-137 0,0-6-157 16,-2-4-973-16</inkml:trace>
  <inkml:trace contextRef="#ctx0" brushRef="#br0" timeOffset="32522.7288">4967 4290 1802 0,'0'-17'150'0,"-1"-6"-7"15,1-2-6-15,4 5-19 0,2 3-8 16,0 3-2-16,-1 1-22 0,3 4-31 0,1 3-25 15,1 0-20-15,2 5-9 0,7 3-1 0,0 6-1 16,5 4-3-16,1 4 4 0,2 5 2 16,2 3-2-16,-3 0 5 0,0 6-4 0,-2 1 1 15,0 4 2-15,-3 0 0 0,-2 2 0 0,1 4 0 16,-2-5 1-16,-3 1-3 0,3-5 2 0,-6-3 0 16,0-2-2-16,1-5 3 0,-2-2-6 15,-1-4-1-15,-3-4 0 0,1-5 0 0,1-3 2 16,-2-4 4-16,2-4 5 0,0-3 1 0,4-2 2 15,1-7-3-15,4-2 0 0,-4 0-1 16,3-3 0-16,-6-1-1 0,-1 1 2 0,1-2-4 0,-1-3 1 16,-1-2 0-16,1 0-3 0,0-3 2 0,-1 5-2 15,0 0 1-15,0 1-1 16,-2 2 1-16,3 4-4 0,-1 3 0 0,0 2 1 0,-4 5-2 16,0-1 4-16,-3 6-2 0,2 1-4 15,1 2-4-15,1 2-3 0,2 3 1 0,0 3 4 16,6 7 6-16,0 3 1 0,1 5 1 0,-2 5 1 15,1 1-2-15,-2 2 2 0,0 0 0 0,1 4 1 16,-3-2 3-16,-2 1-1 0,2 0 0 0,-2-2 0 16,1 3 1-16,0-3-1 0,0-1 2 15,-1-3-1-15,-1-5-2 0,2-5 3 0,-2-6 0 16,1-3 2-16,-4-6 4 0,2-1 7 0,-1-2 7 16,3 0 4-16,1-2 3 0,0-6-8 15,1 0-11-15,0-1-7 0,0-5-11 0,-3 1-3 16,-1 1-5-16,-1 1-6 0,-1 3-7 0,-4 1-9 15,0 1-8-15,0 3-8 0,-1 1-9 16,-2 2-20-16,-1 0-40 0,2 1-44 0,-2 1-55 0,-1 1-70 16,-5 3-110-16,0 1-271 0,1 3-387 15</inkml:trace>
  <inkml:trace contextRef="#ctx0" brushRef="#br0" timeOffset="32816.6646">6235 4414 1521 0,'0'-4'626'0,"2"-1"-441"0,-2-1-79 15,1 7-65-15,1 3-13 0,0 1 15 16,0 2 20-16,0 4 13 0,4 3-2 0,-3 4-8 15,1 4-11-15,2 2-12 0,2 1-10 0,-4 1-6 16,4-1-6-16,-3 0-4 0,0 1-2 0,1 1 1 16,-1 1 0-16,2-1-3 0,-4 2-5 0,1-2-15 15,0-3-27-15,-2-4-41 0,-1-3-77 16,0-3-80-16,-1-5-127 0,-2-6-360 0,-1-3-755 16</inkml:trace>
  <inkml:trace contextRef="#ctx0" brushRef="#br0" timeOffset="32995.1536">5986 3966 1965 0,'-3'-11'118'0,"0"-3"7"0,1-3-39 0,2 7-23 16,1 6-18-16,-1 1-31 0,1 2-76 15,-1 2-21-15,2 3-6 0,7 5 21 0,2 6 52 16,6 5-52-16,1 6-170 0,3 5-373 0,1 7-569 15</inkml:trace>
  <inkml:trace contextRef="#ctx0" brushRef="#br0" timeOffset="33408.2301">6480 4441 1642 0,'0'1'200'0,"1"-1"-46"0,-1 1-132 16,3 0-7-16,-1 3 37 0,0 4 37 0,0 0 34 0,5 8 14 15,-1 0-19-15,0 1-22 0,4 2-25 16,-1 1-21-16,0-5-14 0,-1 3-8 0,0 1-4 16,1 0-1-16,0-4-1 0,1 4-5 0,0-3-2 15,-1-1 2-15,2-3-2 0,-3-1 2 16,-2-2-1-16,-1-4-2 0,0 0-1 0,0-3 0 16,-3-2 5-16,-1 0 6 0,4-1 9 0,-4-3 4 15,1-2-1-15,5-4-7 0,-2-4-11 0,4-4-6 16,0-3-2-16,-2-3-2 0,-1-3 2 15,2 0-1-15,-5-1-3 0,3-3 0 16,-2 2-3-16,3 3-1 0,1 2 0 0,-3 5 0 0,2 4-2 16,-2 3 2-16,0 1-2 0,2 2 1 15,-2 4 2-15,2 3-2 0,0 1 0 0,0 2 0 16,4 3-1-16,4 2-1 0,0 4 1 0,2 3-1 16,1 2-1-16,-4 4 2 0,1 1 0 0,0 0-2 15,-3 1 4-15,1 0 0 0,-3-2-2 16,4-3 3-16,-5-5-2 0,-4 0 3 0,4-4-1 15,-5-3 4-15,2 0 1 0,-5-3 7 0,2-2 7 16,2-2 1-16,0-2-5 0,4-2-16 0,5-5-38 16,2-3-55-16,1-4-142 0,4-3-713 0,-5-5-733 15</inkml:trace>
  <inkml:trace contextRef="#ctx0" brushRef="#br0" timeOffset="34251.4205">8676 3152 9 0,'-19'-25'528'0,"-9"-11"-184"0,-8-4-53 0,5 3-39 16,1 6-37-16,0-1-21 0,1 1-16 0,-2 1-25 0,1 2-20 16,-1 4-27-16,0 3-22 0,0 4-12 15,-1 5-16-15,2 1-7 0,-1 4-10 0,1 4-12 16,0 4-5-16,5 2-7 0,-2 6-5 15,0 6-3-15,2 4-4 0,-4 5 1 0,6 5 0 16,-3 4 3-16,5 4 0 0,0 4 5 0,1 4 2 16,0 3 0-16,4 7 0 0,-3 5-2 15,3 5 0-15,4 5 1 0,-2 3 1 0,2 1-2 0,7 3-1 16,-1 1 0-16,5-1-1 0,1 0 2 16,5-3 3-16,-1 0-1 0,3-1 0 0,1 0 4 15,3 2-6-15,0-3 5 0,0 1-1 0,2-2-3 16,2 2 6-16,1-2 0 0,3 3 21 15,-1-1 0-15,-3 0-1 0,3 0-11 0,-2-1-22 16,0 0-4-16,0 1-4 0,-2 1 5 0,1 0 0 16,-4 0 0-16,-1-2 1 0,0-3-2 0,1 0 1 15,-5 0 1-15,1 2 0 0,-1-3 2 16,-2 1-1-16,-2-2 2 0,-1-3-1 0,0 2-2 16,-2 0 1-16,1-4 1 0,-1-2-2 0,-1-4 3 0,2-1-1 15,-1-2 0-15,-1 1-1 0,-3-5 4 16,3 2 1-16,0 4 0 0,-3-4 4 0,3 3-9 15,1-6 0-15,0 5-1 0,-1 5-6 0,2-1 10 16,1-2-1-16,1-5 4 0,1-13-2 16,5 1-1-16,1-2-1 0,2-3 1 0,4-2 5 15,-1-8 1-15,4-3 1 0,5 0 2 0,5-3-9 16,2-1 9-16,6-5 4 0,3-3-2 16,9-7 9-16,4-4-13 0,1-5-1 0,6-4-1 15,1-5 1-15,-1-3-3 0,-4-2-3 0,0 5-3 16,-9 0-6-16,-4 0 4 0,-5 6 0 0,-6-2 3 15,-6 4 3-15,1 0-5 0,-7 2 1 16,-5 0-1-16,-2 3-1 0,-4 1 3 0,-6 0 0 16,2 3 0-16,-4-2 2 0,0 4 3 0,0-2 1 15,-1 0 2-15,1 1 4 0,-3-1-9 0,2 0-1 16,0 2-3-16,1-2-2 0,0 0 2 16,0 2-2-16,-1-2-1 0,1-2-5 0,-1 2 4 15,1 0 0-15,-1 0 0 0,1 0-1 0,0-2-13 16,-1 1-17-16,-5-1-26 0,0 0-37 0,-2-2-46 15,-2 1-98-15,-1-1-330 0,-5 1-1160 0</inkml:trace>
  <inkml:trace contextRef="#ctx0" brushRef="#br0" timeOffset="36379.457">8843 3793 1 0,'-1'-2'0'16,"-3"-4"99"-16,2 2 260 0,1-2-6 0,-1 2-40 16,1 0-41-16,-1 1-48 0,0-2-36 0,1 3-31 15,1-2-31-15,0 3-30 0,1 1-27 0,-1 0-27 16,2 1-26-16,-2-1-14 0,2 2-10 16,-2-2-5-16,1 1-7 0,-1-1 9 0,3 1 21 15,1 3 18-15,4 1 22 0,6 0 0 0,-2 1-4 16,1 1-3-16,5 4 2 0,0-1 1 15,2 3 0-15,2 1-6 0,1 3-1 0,2 1-4 16,2 2-2-16,1 2-3 0,-1 1-7 0,-1 1-4 16,3 0-2-16,-2 2-4 0,-1 2-1 0,1-3-3 15,-5 1-4-15,4-2 1 0,-5 1 1 16,-2-4-1-16,-3 1 1 0,1-3 3 0,-4-1 2 16,-3-2 4-16,0-4 1 0,-3-2-1 0,-3-5-3 15,4 2 1-15,-5-3-3 0,3-2-2 16,-4-1-2-16,-1-1-9 0,-1-1-4 0,1-1-23 15,0-5-41-15,3-1-66 0,-1-9-115 0,0-1-228 16,3-4-463-16,-5-3-197 0</inkml:trace>
  <inkml:trace contextRef="#ctx0" brushRef="#br0" timeOffset="36640.7677">9282 3631 546 0,'-6'-10'767'0,"-2"-5"-368"0,0-2-119 0,1 8-33 16,6 0-29-16,-1 7-36 0,1 1-61 0,0 1-55 15,-1 1-74-15,2 0-52 0,0 7 10 16,0 4 12-16,-2 7 44 0,0 8 32 0,1 6 2 16,-2 4 6-16,-3 3-2 0,0 3 2 0,-2 0-4 15,-2 5-8-15,-2 6-3 0,-4 0-8 16,-1 6-3-16,2 3-4 0,-3-1-5 0,2-3 1 16,0-1-3-16,4-7 0 0,0-3-1 0,-1-5 1 15,3-4-1-15,4-1 1 0,-3-8-2 0,2-5 0 16,1-4 2-16,2-4 0 0,1-6-1 15,0-5-5-15,1-2 1 0,1-4-5 0,2-2-7 16,-1 0-32-16,0-4-74 0,-1-2-119 0,1-6-303 16,1-3-1065-16</inkml:trace>
  <inkml:trace contextRef="#ctx0" brushRef="#br0" timeOffset="40356.6073">9210 2896 1 0,'-6'-2'0'0,"1"-3"51"0,-3 0 115 0,0 2 17 16,5 0 29-16,-2 1 16 0,1 1-12 0,1 0-16 15,0 0-14-15,-1-1-13 0,3 2-8 0,1-1-22 16,0 1-36-16,0 0-40 0,0 0-36 16,1 1-24-16,1-2-11 0,0 1-9 0,1 0 13 15,0 0 23-15,7 0 23 0,5-1 24 0,4-1 0 16,8-5-9-16,4 2-12 0,3-4-9 0,4-1-5 16,2-1-9-16,0 0-3 0,-1 0-2 0,1 1-1 15,-5-2 3-15,2 1-1 0,-4-2 0 16,0 4 1-16,0-6-2 0,-2 7-2 0,-4-3 0 15,-2 3-4-15,-7 2 3 0,-5 1 1 0,-5 2 7 16,-5 0 13-16,-2 2 9 0,-1 1 4 16,0 0-1-16,0 0-8 0,-1-1-6 0,1 2-6 0,-1-1-5 15,0 0-7-15,1 4-8 0,-1-4-6 16,1 0-5-16,-2 1-3 0,1-2-7 0,1 2-8 16,0-1-14-16,0 0-21 0,-2 0-1 0,1 5 3 15,0 0-9-15,-2 8-20 0,-2 1-73 16,4 2-109-16,-4 2-184 0,3 1-406 0,1 1-265 15</inkml:trace>
  <inkml:trace contextRef="#ctx0" brushRef="#br0" timeOffset="40793.8329">9802 3776 1026 0,'0'1'44'0,"0"1"-34"0,0-1-13 16,0-1 29-16,0 1 53 0,0-1 41 0,2 1 30 16,-2-1 10-16,0 0-18 0,2 0-28 0,-1 0-33 15,0 0-29-15,1 0-16 0,-1 0-12 16,0 0 32-16,4 2 55 0,3-2 36 0,6 4 18 15,6-3-25-15,4-1-50 0,5-1-32 0,0-3-14 16,1 0-10-16,0 0-6 0,-3 0-1 0,1-1 0 16,-1 0-6-16,-4-1-3 0,-2 0-2 15,-1 0-7-15,2-1 3 0,-4 2-1 0,1 0 0 16,-6 0 2-16,-2 1 2 0,-3 0 1 0,-2 1 4 16,-2-1 6-16,-4 2-3 0,1 0 0 0,1 0 0 15,-2 1-4-15,0 1 3 0,0 0 1 0,0 0-3 16,-2-1-2-16,2 2-4 0,0-1-3 0,-1 0-3 15,1 1-1-15,0-1-2 0,0 0-3 16,0 0-1-16,0 0-6 0,0 0 2 16,0 0-8-16,0 0-22 0,0-1-32 0,-1 1-62 15,1 0-109-15,-1 1-96 0,-3 4-248 0,0 1-987 16</inkml:trace>
  <inkml:trace contextRef="#ctx0" brushRef="#br0" timeOffset="41663.0124">8965 3339 1 0,'-1'1'0'0,"-3"-2"0"15,2 1 0-15,0 0 53 0,1-1 295 0,-2 1-29 16,1 0-56-16,2 0-50 0,-1 1-47 15,2-1-35-15,-1 0-21 0,2 1-1 0,0-2 10 16,-2 2 9-16,0-1-2 0,0 0-8 0,0 0-11 16,1 0-19-16,-1 0-17 0,1 0-14 15,0 0-12-15,-1 0-9 0,0 0-3 0,0 0-4 0,1 0-7 16,-1 1-5-16,0-1-4 0,0 0-3 16,1 0-1-16,0-1-2 0,-1 1-3 0,2 0-2 15,2 0 11-15,3-1 3 0,7 0 4 16,1-3 3-16,9-2-11 0,0 2-2 0,6-3 0 15,2-2 1-15,3 1 0 0,-2-3-3 0,2 0-1 16,2 2 1-16,0-1-4 0,-3 0 3 0,-3-1-2 16,3 1-1-16,0 0 0 0,-2-1-1 15,-1 4 1-15,-3 0 1 0,-4 0 1 0,-4 1 0 16,0 1-2-16,-8 2-1 0,-1 1 0 0,-4 1 1 16,-2-2 3-16,-3 3 5 0,-2 0 7 0,-2 0 4 15,1 0 4-15,1 0-2 0,-2 0-3 16,2 0-6-16,-1 0-5 0,1 0-3 0,-1 3-3 15,1-3 1-15,0 1-2 0,-1-1-3 0,1-1-5 16,0 1-5-16,0 0-11 0,0 0-19 0,0 1-13 16,1 0-9-16,1 3-48 0,1 3-80 0,1 2-178 15,-1 4-491-15,7 1-584 0</inkml:trace>
  <inkml:trace contextRef="#ctx0" brushRef="#br0" timeOffset="42365.1555">10804 3204 1 0,'1'-8'140'0,"0"-3"236"16,2-2-65-16,1 0-27 0,-1 5-6 16,0-2 1-16,-1 3-17 0,1 0-32 0,-1 4-40 15,-2 0-53-15,0 1-53 0,0 4-41 0,-2 0-43 16,2-2-40-16,0 1-28 0,0 2 9 16,0 3 18-16,0 6 26 0,-1 2 32 0,-1 5-3 15,0 6 0-15,0 3 1 0,-2 5-1 0,-3 4 1 16,-2 5-1-16,-3 3-4 0,0 6 1 15,-2 1-2-15,1 1-3 0,3-1 1 0,2-6-2 16,3-4-1-16,0-9-1 0,3-6-1 0,0-4 1 16,0-2 2-16,-1-4 2 0,3-2 1 0,3-4 4 15,-1-4 5-15,0-2 5 0,0-2 17 0,2 0 22 16,1-3 19-16,4-1 13 0,10-3-6 0,5-4-20 16,12-2-24-16,4-3-15 0,6-4-11 15,3 1-3-15,-1 2-2 0,1-1-3 0,-5 1-2 16,-1 1 0-16,-6 2-3 0,-1-1 4 0,-3 1-2 15,-5 3 0-15,-4 0 2 0,-6 1-1 0,-5 3 0 16,-5 2 1-16,-5 0 2 0,-2 2-2 16,-1 0 4-16,0 2-1 0,-1-2-2 0,0 1 4 15,0-1-1-15,0 0-1 0,-1 1 2 0,2-1-6 16,-1 0 2-16,1 0 0 0,-1 0-4 0,1 0 0 16,0 0-2-16,0 0-2 0,-2 0-3 15,2 0-6-15,-1 0-12 0,0-1-24 0,-1 1-26 16,-5 2-64-16,-1 3-91 0,-2 0-179 0,-2-2-513 15,6-3-640-15</inkml:trace>
  <inkml:trace contextRef="#ctx0" brushRef="#br0" timeOffset="42736.0081">11742 3157 1708 0,'-7'-7'223'0,"-3"-2"-9"0,-2-1-40 15,2 2-27-15,0 1-33 0,-4 3-42 0,0 2-29 16,-2 4-17-16,-2 3-14 0,-5 4-5 16,-4 4-2-16,0 4 0 0,0 5 0 0,1 1 1 15,4 2-1-15,2 3 0 0,7-2 1 0,3 1-5 16,6 1-1-16,4-2 2 0,4-1-4 0,7 0 13 16,2-2 4-16,7-1 8 0,6 0 8 15,4-1-3-15,5-1-1 0,2 0-6 0,-1 0-6 16,0-2-4-16,-3-2-4 0,-2 2 1 0,-4-2-6 15,-4-4 3-15,-7 2-2 0,-1-3-2 0,-4 1 4 16,-2-1-4-16,-6-2 2 0,0 0 1 16,-2-1 1-16,-1 1 1 0,-2-2 4 0,-2 0 4 15,0 1-1-15,-3-2 9 0,1 1 2 0,-3 0 3 16,-3-2 4-16,-1 1-8 0,2-1-3 16,-7 0-4-16,5 1-6 0,-5-1 0 0,2-2-3 15,-1-1-3-15,-3 1-9 0,3-2-15 0,1-1-25 16,-1 0-47-16,0-1-71 0,0 0-159 0,1-3-482 15,6 1-767-15</inkml:trace>
  <inkml:trace contextRef="#ctx0" brushRef="#br0" timeOffset="43136.8734">12206 3237 1487 0,'3'-11'320'0,"0"-4"-51"0,2-2-61 0,-1 1-17 0,0 8-5 16,-3-1-21-16,0 3-30 0,-1 3-38 16,0 2-48-16,0 2-28 0,0 0-42 0,0 1-27 15,0 1 9-15,-1 8 3 0,0 1 23 0,-1 9 22 16,0 5 1-16,-4 6-1 0,-2 4 0 0,0 5 1 16,-5 2-2-16,-2 5 5 0,3 5-3 0,-5-2-3 15,5-3-1-15,4-6-2 0,2-5-2 16,3-6 0-16,1-3-1 0,4-4 1 0,0-5 1 15,3-1 2-15,1-4 6 0,2-1 8 16,2 0 8-16,6-3 10 0,0-3 8 0,7-4-1 0,4-3-2 16,8-2-6-16,4-3-11 0,4-2-3 15,-1-1-6-15,4-5-2 0,-1-1-2 0,1 0-3 16,-2 2-2-16,-3-1-2 0,-1 3 1 0,-9-1-2 16,-4 3 0-16,-7-1 1 0,-4 5 0 0,-3 0 1 15,-8 0 3-15,-1 4-3 0,-4-1-1 16,-2 1-2-16,1 1-8 0,0-1-12 0,0 3-8 15,-3 0-2-15,-2 7-6 0,-6 0-13 0,-3 4-34 16,1 0-64-16,-6 0-105 0,-1 5-287 0,-7-3-1088 16</inkml:trace>
  <inkml:trace contextRef="#ctx0" brushRef="#br0" timeOffset="43776.5106">8733 5092 108 0,'0'0'463'0,"-1"0"-123"16,-1-1-3-16,4 1-51 0,-1-1-25 0,0-2-48 15,-1 0-59-15,1 1 0 0,-1-2-16 16,0 2-26-16,1 1-27 0,0-1-19 0,2 0-15 15,-2 1-15-15,0 1-12 0,1-2-7 0,0 1-3 16,4-2-1-16,3 1 2 0,4-1-1 16,4 0 0-16,7-1 1 0,5-1-2 0,7 0 3 15,10 0-1-15,7 0-1 0,4-3 3 0,6 0-2 16,7-1 1-16,3-1 2 0,6-2 3 0,2 0 3 16,5-4 0-16,7-1 3 0,6-3 0 0,10-2-1 15,1-2 0-15,5-1-3 0,5-3-4 0,4 0 0 16,7-5-1-16,6 3 0 0,2-3 3 15,6-1-7-15,-3 2-1 0,3-4 0 0,-1 4-7 16,0-2 8-16,0-2-2 0,-6 1 1 0,-4-1 2 16,-2 4-4-16,-4-1 2 0,-7 6-2 0,-6 0 3 15,-11 4-5-15,-7 0-2 0,-8 3-1 16,-9 4-3-16,-7 0 2 0,-7 2 1 0,-11 2 0 16,-14 6-3-16,-11-1 1 0,-15 4 0 0,-7 2 2 15,-8 1 10-15,-2 0-7 0,1-1-1 0,-3 2-5 16,3-1-19-16,0 1 2 0,-5 2 0 15,-3 1-5-15,-6 3 7 0,-3 1-16 0,-1 2-23 16,-5 1-27-16,0 1-39 0,-4 2-53 0,-1 2-85 16,-4 3-176-16,0-1-542 0,-5 3-439 15</inkml:trace>
  <inkml:trace contextRef="#ctx0" brushRef="#br0" timeOffset="44294.9298">10416 5236 526 0,'-23'-7'402'0,"0"-1"-256"0,-3-4 55 0,10 5 60 16,8 2 7-16,7-3-6 0,1 1-61 0,1-1-65 15,6-3-49-15,4 2-30 0,1-2-16 0,8-1-6 16,5-1-1-16,7 3-2 0,3 2-6 15,4 1-7-15,-1 4-5 0,-1 4-6 0,-2 2-3 16,-4 5-3-16,-8 3-3 0,0 5 2 0,-5 2 0 16,-1 2 0-16,-5 6 3 0,-4 2 1 0,-5 1 6 15,-3 3 3-15,-4 1 3 0,-4-3 1 16,-3 2 2-16,-3-5-2 0,0-3 0 0,1-2 1 16,-1-2-1-16,1-4 0 0,1-3-1 0,1-1-3 15,2-3-4-15,4-2-4 0,3-5-1 0,2 0-3 16,1-2 4-16,0-2 0 0,2 1-2 15,-1 1 10-15,5-1 4 0,4-2 2 0,5 0 4 16,9-1-8-16,1 0-7 0,4 2-3 0,1 2-4 16,-1 4-2-16,-5 1 0 0,0 3 0 0,-6 0 0 15,-3 2 0-15,-2-1 0 0,-2 3-1 16,-1 3 2-16,-1 3 3 0,-2 0-1 0,-4 0 1 16,-1 2 2-16,-3-2-5 0,-1 0 8 0,-5 1 4 15,-1-1 4-15,-4 0 8 0,-2-2-3 0,2 1-2 16,-8 2 1-16,-1-4-1 0,-3-1-2 0,-2-3 2 15,-1-2-4-15,-2-1-5 0,-1 1 0 16,-3-4-4-16,2-2-4 0,-1-1 1 0,1-2-7 16,2-3-6-16,5 1-12 0,1-6-23 0,3-1-40 15,5-1-79-15,4-1-176 0,4 0-667 16,8-7-611-16</inkml:trace>
  <inkml:trace contextRef="#ctx0" brushRef="#br0" timeOffset="44816.9445">11663 5349 2076 0,'6'-6'156'0,"2"0"-58"0,2 0-29 16,-3 4-12-16,-1 2-3 0,-2 1-1 0,1 1-16 16,-2 4-2-16,-1 0-1 0,3 2 3 15,-1 4 5-15,1-1 0 0,-3 5-3 0,-1 3-1 16,-1-2-4-16,-1 1-2 0,-4 0 1 0,0-4-1 15,-2 0 1-15,1-1 4 0,-3-1-1 0,-3 0-1 16,-2 0-1-16,-2-2-4 0,-4 0-4 16,-4 1-2-16,-5-2-5 0,0-1-5 0,-3-3 0 15,1-1-4-15,3-4-1 0,0-2 2 0,1-1-7 16,5-1-1-16,0-3-1 0,2-2-3 16,4 0 2-16,4-2-1 0,2-1-3 0,2 0-3 15,6-1-1-15,2-2-5 0,5 1-4 0,4-2 4 16,4-2-4-16,5 0 4 0,6 0 5 15,6-3 1-15,5 1 3 0,4 0 3 0,8 2 0 0,2 1 2 16,-2-3 3-16,4 2 0 0,-2 2 1 0,2-2 5 16,0 0-3-16,-1 2-1 0,-3 1 0 15,-1 1-2-15,0 5 0 0,-5-1 1 16,-4 3-1-16,-3 1-3 0,-5 1 4 16,-3 1-2-16,-5 1 1 0,-2 0 0 0,-6 2-1 0,-3 1-1 15,-3 1-1-15,-4-1-1 0,-2 0-1 16,-1 1 0-16,0-1 2 0,-1 2-2 0,-1-2 2 0,2 1 0 15,-1-1-1-15,1-1 7 0,0 1-3 0,0 0 2 16,0-2 4-16,0 2-3 0,0 0 5 16,1-1 2-16,-1 0-5 0,2 1 0 0,-2 0-3 15,0-1-6-15,0 1-7 0,1-2-13 0,-1 0-47 16,2 0-46-16,0-1-87 0,1-1-207 0,-1-2-678 16,1 2-468-16</inkml:trace>
  <inkml:trace contextRef="#ctx0" brushRef="#br0" timeOffset="45752.0378">13429 3958 663 0,'-1'-6'535'0,"-2"2"-229"0,2-1-55 16,1 3-47-16,1 1-29 0,1 0-34 0,-1 0-35 15,-1 1-28-15,0 0-26 0,0 1-21 16,0 0-9-16,0 0-10 0,0-1-8 0,1 0-8 15,-1 1-4-15,2 2 4 0,2 1 3 0,2 3 6 16,3 0 5-16,1 2 1 0,1 1 2 16,1 3 3-16,1 1-1 0,2-2 0 0,-3 4 0 15,2-1-1-15,-1 0-1 0,-3 4 1 0,0 0 1 16,-2 2-3-16,-1 2 3 0,2 2 3 0,-1 1-1 16,-3 3 1-16,1-1 2 0,-4 1-3 15,1 1-2-15,-1-3 3 0,-2-1-3 0,-3 0 0 16,0-4 1-16,1 0-2 0,-5-2 10 0,3-3 5 15,-5 0 8-15,-1 0 8 0,0-3-1 0,-8 4-2 16,-4-1-2-16,1 0-4 0,-7-2-5 16,3 0-5-16,-2 0-5 0,4-4-6 0,-1 2 1 0,-1-2-1 15,4-1-2-15,1-1 2 0,2 1-6 16,3-3 1-16,0-1-1 0,4 1 0 16,-1-2-1-16,2-1 0 0,3 2 1 0,2-5-3 0,1 1 6 15,2-2 3-15,2 1-2 0,0-2 7 16,2 1-7-16,-2 0 0 0,0 0-1 0,0 0-6 15,1 0 5-15,-1-2-2 0,0 2 0 0,2 0-6 16,-2-1 1-16,1 1-1 0,-1 0-2 16,0 0 6-16,0 0-7 0,0 0-1 0,1 0 0 15,-2 0-4-15,1 0 3 0,1 0 0 0,-1 0 0 16,0 0-4-16,0 0 3 0,0 0-1 16,0-2-1-16,-1 2 6 0,1 0-8 0,0 0-3 0,0 0-6 15,0 0-10-15,1 0-7 0,-1 0-17 16,0-1-20-16,0-2-30 0,0 3-52 0,0 0-80 15,-1 0-19-15,2 4-86 0,1-2-299 0,3 2-824 16</inkml:trace>
  <inkml:trace contextRef="#ctx0" brushRef="#br0" timeOffset="46698.4917">14511 2841 1 0,'-2'-9'247'0,"0"0"201"0,-1-1-69 0,0 0-28 16,1 3-41-16,1 0-57 0,0 0-38 0,1 3-32 16,0 1-31-16,0 2-38 0,0 1-41 0,0 0-37 15,0 1-36-15,0 0-21 0,0 0-24 0,0 2 3 16,0 2 16-16,1 8 20 0,2 5 29 16,-1 7 2-16,0 4-1 0,-1 8-3 0,-1 4 3 15,0 2 0-15,-1 4 4 0,1 2-3 0,-1 3-3 16,1 0 0-16,3 0-4 0,1-6-1 0,7-4 2 15,2-5 3-15,0-6 0 0,7-3 6 16,-1-5 2-16,2 0 0 0,1-7 1 0,2 0 3 16,0-7-1-16,-3-4-1 0,0-2 7 0,6-4-2 15,-4-4 2-15,1-4 3 0,4-6-8 16,0-3-4-16,-1-6-5 0,-1-1-3 0,-3-4-2 16,0 0-4-16,-5-3-1 0,2-4-8 0,-3-1 3 15,-3-2 1-15,1 0 0 0,-5 1 3 0,-1-2-6 16,-5 5-1-16,-2 1-1 0,-2 4-4 0,-3 4 4 15,-4 1-1-15,1 1 1 0,-3 4-4 0,0 2 2 16,0 2-2-16,-2 5-1 0,2 0 1 16,-1 4-4-16,0 0 1 0,5 2-3 0,-3 0-3 15,0 3-7-15,3 3-8 0,-3 3-11 0,0 0-14 16,-1 5-19-16,-2 3-31 0,2 2-48 16,0 5-69-16,3 1-126 0,0 2-259 0,6 0-573 15</inkml:trace>
  <inkml:trace contextRef="#ctx0" brushRef="#br0" timeOffset="47060.2595">15672 2648 1872 0,'-10'-9'198'15,"-5"0"-17"-15,1 0-46 0,-5 2-14 0,7 6-15 16,-6 2-30-16,-1 4-33 0,0 4-24 0,-4 6-3 15,0 2-1-15,-4 4-2 0,7 1 0 16,0 3-9-16,8 1-3 0,0 1-3 0,4 1-2 16,7 2 1-16,2 1 2 0,9 2 4 0,1-3 4 15,7 1 10-15,4-4 0 0,4-2-2 16,2-3 3-16,5 1-7 0,-5-4-1 0,2 0-1 16,-2 0-6-16,-8 0 1 0,0-3-4 15,-3 1 4-15,-5-3-3 0,-2 1 3 0,-3-3 0 0,-2 3-1 16,-4-1 4-16,-1-3 0 0,-1 2 4 0,-2-4 6 15,-4 3 3-15,-2-2 11 0,-2 0 3 16,-2 2 0-16,-6-3-4 0,-2 2-6 0,-6-2-7 16,3 1-3-16,-5-2-3 0,0-2-3 0,6-2-4 15,-4-3-4-15,6-1-13 0,1-1-27 0,6-4-49 16,-2-2-98-16,4-6-221 0,5-2-696 16,7-6-256-16</inkml:trace>
  <inkml:trace contextRef="#ctx0" brushRef="#br0" timeOffset="47393.4868">16139 2576 1194 0,'0'-9'748'0,"-4"-3"-449"16,3-2-68-16,0 6-44 0,0 2-21 0,0 2-35 16,1 2-34-16,-2 1-38 0,2 2-32 15,-1 1-26-15,1 0-27 0,-4 4 2 0,0 4 8 16,-4 9 8-16,-3 8 17 0,-6 5 2 0,4 4-1 15,-5 3 0-15,4 4 4 0,-5 4 2 0,0 7-1 16,0 2 0-16,3 0-4 0,0 1-2 16,3-3-1-16,5-4-2 0,5-4 0 0,4-3 1 15,3-3 2-15,5-7 0 0,3-3 5 0,6-6 4 16,0-3 4-16,4-3 4 0,0-9 3 16,4 1 0-16,-1-7-1 0,6-2-1 0,0-5-6 15,-1-3-3-15,-1-1-3 0,1-3-4 0,-1-2 1 16,-5 1-4-16,2-3-5 0,-4 1-11 0,0 0-17 15,-2-2-24-15,-1 2-28 0,0 2-35 16,-7-2-48-16,0 3-84 0,-2-1-165 0,-1 2-520 0,3 3-569 16</inkml:trace>
  <inkml:trace contextRef="#ctx0" brushRef="#br0" timeOffset="47766.3213">16884 2868 2425 0,'0'-4'296'0,"-2"0"-77"0,1 3-61 15,1 1-38-15,0 0-36 0,1 1-25 0,-1-1-16 16,0 0-16-16,1 3-13 0,-1-2-10 0,0-1-7 16,0 2-4-16,0-4-2 0,1 4-2 15,-1-2-6-15,2 2 10 0,6 1 8 0,0 4 11 16,5 2 14-16,3-3-5 0,5-1 1 0,3-4 1 15,4-2-5-15,5-2 1 0,1-5-3 0,4-1-5 16,-4 1-2-16,2-2-1 0,-4 2-2 16,3-1 0-16,-3-3 2 0,-5 3-1 0,-2 3 1 15,-7-2-3-15,-5 3 1 0,-5 1 3 0,-5 0 2 16,0 4 2-16,-3 0 2 0,-2 0-4 0,2 1-1 16,-1 1-4-16,1-2-1 0,-1 0-3 15,0 1-3-15,0-1-1 0,0 1-5 0,-1-1-2 16,2-1-2-16,-1 1-4 0,1 1 0 0,-4 2 2 15,-5 1-7-15,4 2-14 0,-2 0-30 16,-1-1-54-16,5 1-91 0,-5 1-184 0,5-1-706 16,-4 0-549-16</inkml:trace>
  <inkml:trace contextRef="#ctx0" brushRef="#br0" timeOffset="48213.2351">18165 2443 1367 0,'5'-5'189'0,"-2"-2"-29"0,2 0-65 0,2 6-36 16,1 2 14-16,1 1 17 0,3 4 17 0,2 1 4 15,1 2 4-15,5 5-6 0,0 2-9 16,3 1-14-16,4 4-12 0,0 2-5 0,4 5-10 15,0 1-12-15,2 3-14 0,0 0-16 0,1 4 0 16,4 0 0-16,-3 1-3 0,2 1 3 0,-3 4-5 16,0-3 1-16,-1-3-1 0,-1-3-5 15,-4-7 3-15,0-3 3 0,-2-3 4 16,-5-5 2-16,-2-1-2 0,-7-3-5 0,-2-4-9 0,-3 0-9 16,-1-2-24-16,1-3-32 0,-3-1-27 15,-2-2-56-15,1-3-112 0,0-1-301 0,4-7-996 16</inkml:trace>
  <inkml:trace contextRef="#ctx0" brushRef="#br0" timeOffset="48478.4277">18896 2437 2124 0,'-5'-6'246'0,"-2"-5"13"0,0 3-57 0,4 3-48 0,1 5-49 15,2 0-45-15,0 0-36 0,-2 3-20 16,-2 3-6-16,-5 5 2 0,-5 10 5 0,-8 9 8 15,-2 4 2-15,0 2 2 0,-1 2 0 0,2 3-1 16,-2 2-1-16,-1 4 0 0,-3 4-2 0,-1 4 0 16,-2 5-1-16,1-1-2 0,-2 0-4 15,3-4 5-15,5-4-1 0,2-2 0 0,6-5 3 16,1-9-10-16,3-3-2 0,3-4 0 0,1-5 0 16,-1-2 3-16,2-6 1 0,3-1-7 0,0-7-11 15,3-4-7-15,0 1-10 0,2-6-11 16,0 0-60-16,-2-6-105 0,2-2-228 0,2-10-1001 15</inkml:trace>
  <inkml:trace contextRef="#ctx0" brushRef="#br0" timeOffset="48808.1213">18059 2151 1790 0,'-6'-6'221'0,"4"-7"29"16,-3 1-38-16,4 2-24 0,1 5-28 0,0 2-39 15,0 0-38-15,1 3-35 0,-1 0-28 16,1 2-24-16,1-2-19 0,0 1 3 0,7 1 1 16,5 0 13-16,8 1 16 0,5-2 1 0,4 1 2 15,10-2-1-15,0-2-2 0,4-3-1 16,1-1-1-16,2-2 1 0,-5 1-1 0,0-1-3 15,-2 0-1-15,-4 0 1 0,-1 1 2 16,-2-2 3-16,-7 1 3 0,-3 2-3 0,-5-3-3 0,-7 3-4 16,-3-1-2-16,-4 2-3 0,0 0-6 15,-3-1-17-15,-2 4-30 0,0-1-43 0,-2-1-65 16,-4 1-81-16,2-2-137 0,-3 1-355 0,-3 2-727 16</inkml:trace>
  <inkml:trace contextRef="#ctx0" brushRef="#br0" timeOffset="49140.9732">18346 1788 1061 0,'-7'-5'324'0,"1"2"43"16,-1-1-29-16,5 3-66 0,2 1-75 0,1 0-86 15,0 1-64-15,0-1-38 0,-1 0-33 0,3 0 5 16,4 2 21-16,9 0 24 0,3 1 30 15,11-3 2-15,6 2-6 0,5-2-9 0,8-2-5 16,1-1-4-16,4-1-6 0,1-2-2 0,-1 0-5 16,-3 0-10-16,0-1 3 0,-6 1-3 15,-4 0 0-15,-6-1 8 0,-5 2-7 0,-4 1-5 16,-8 1-1-16,-3 1-8 0,-5 2 4 0,-5 0 4 16,-3-1-1-16,-2 2 3 0,-2-1 4 0,2 0-2 15,-1 0 0-15,1 1-6 0,-1-1-8 0,0 0-11 16,-1 2-3-16,0 2 1 0,-2 4 3 0,-3 4-2 15,-1 0-27-15,2 4-47 0,-3 0-81 0,-2 5-118 16,-1 3-301-16,-2 4-957 0</inkml:trace>
  <inkml:trace contextRef="#ctx0" brushRef="#br0" timeOffset="49676.0892">15431 4088 2342 0,'-4'-3'50'0,"-1"-1"-17"16,1 1-22-16,5 2-20 0,1 1-2 0,-1 0 18 15,0 0 18-15,0 1 34 0,-1-1 30 0,0 1 15 16,3-1-2-16,-3 0-27 0,1 0-16 16,3 1-21-16,6 0-5 0,11 0 0 0,8 2-5 15,10-1 3-15,6 2-3 0,11-2 0 0,7 0-2 16,10 1 1-16,10-7 0 0,11-1 0 0,4-2-2 15,9-2-5-15,7-4 3 0,4-5-1 16,9-1 1-16,6-4 2 0,8-2-3 0,5-1-1 16,3 0 1-16,3-1-1 0,6 0-1 0,-2 1-5 15,0 2 0-15,-2 0-5 0,1 0 2 0,-3-1 2 16,-3 2-1-16,-2-2 2 0,-4 1-7 16,-4 0-1-16,-3 1-2 0,-7 2-2 0,-9 0-1 15,-9 5-2-15,-11 2 0 0,-9 3-5 0,-10 3 7 16,-12 0-1-16,-11 5 0 0,-17-1 6 0,-14 4-7 15,-14 0-2-15,-8 0 2 0,-6 0-8 16,-2 0 0-16,2 0-12 0,-3 1-6 0,-2 5 2 0,-9 3 0 16,-5 4-6-16,-13 4-25 0,-6 0-42 15,-4 2-62-15,-5 1-83 0,-3 2-195 0,-5 4-615 16,-3-1-394-16</inkml:trace>
  <inkml:trace contextRef="#ctx0" brushRef="#br0" timeOffset="50185.9003">16509 4516 1790 0,'0'-10'58'0,"0"-5"47"0,5-3-12 16,8-3 13-16,8 1 9 0,8-1-7 0,4 0-4 15,7 2-18-15,0 3-13 0,2 3-13 16,3 1-13-16,1 4-10 0,3 3-9 0,-6 5-9 16,-2 4-9-16,-4 3-4 0,-4 4-4 0,-4 2-1 15,-3 4-1-15,-8 3 1 0,0 2 0 16,-7 3 1-16,-5 1 3 0,-4 2 2 0,-7 1 4 16,-4 5 5-16,-6-1 4 0,-4 2 2 0,-2-4-1 0,-2-2-2 15,2-5-1-15,-2-4 1 0,5-3 5 16,1-4 2-16,1-1 0 0,3-2-3 0,3-3-10 15,2 1-7-15,5-5-7 0,3-1-7 16,3-1 4-16,3 3 2 0,-1 0 7 0,7 3 10 16,3 1 0-16,5-3-1 0,9 1 0 0,8 3-3 15,5-1-2-15,0 0-5 0,0 2-1 16,-2 1-1-16,-4 2-2 0,-2-2 6 0,-7 4-6 16,-2-1-1-16,-7 0 0 0,-4 0-4 0,-7-2 4 15,-4 4 0-15,-2 0 1 0,-2 2 3 0,-5-2 3 16,-4 3 2-16,-4 1 4 0,-6-4 3 0,-1 3 0 15,-3 0 0-15,-4-1 1 0,-2 0-2 16,-3 0-1-16,1 1 0 0,-3-5-1 0,3 0-6 16,1-2-1-16,1-3-9 0,0-3-16 0,1 1-20 15,5-4-50-15,-3-1-79 0,6-2-157 16,1-3-648-16,9-4-637 0</inkml:trace>
  <inkml:trace contextRef="#ctx0" brushRef="#br0" timeOffset="50600.1695">18104 4602 2318 0,'0'-3'117'0,"3"2"-121"16,0 2-24-16,-1 4 2 0,0 2 58 0,-2 1 21 16,0 4 10-16,-1 2 8 0,-2 1 4 0,-3 3-5 15,-2 1-11-15,-3 2-11 0,-2-2-11 16,-1 3-3-16,-1 1-4 0,-3-2 0 0,3 0-4 15,-4-4 1-15,2-2 2 0,0-1 1 0,0-5 3 16,1-2 2-16,3-4 3 0,-4-3 4 16,3-2-6-16,-4-4-7 0,2-3-9 0,0-3-12 15,1-3-5-15,0-5-7 0,4 0-4 0,3 0-6 16,2-1-2-16,5 2-4 0,4-1-3 16,7-1-4-16,3 2 0 0,12-2 3 0,1 4 6 15,10-3 4-15,1 3 6 0,6-1 3 0,2 3 1 16,4 2 3-16,1 1 1 0,0-2 2 0,-3 3 1 15,0 1 1-15,-3 0 0 0,1 1-1 0,-4 2 1 16,-7 0-3-16,-1 2 1 0,-3-1 1 0,-3 2-1 16,-5 2 1-16,-3-1-1 0,-6 2 0 15,-6 0 0-15,-4 1 7 0,-2 0 0 0,-2 0 1 16,-1 0-2-16,2 1-7 0,-1-1-2 0,0 0-2 16,1 0-5-16,-1 1-4 0,0-1-9 0,-1 0-23 15,1 2-15-15,-2-2-66 0,0 1-102 16,-2 0-185-16,4-1-500 0,1-4-459 0</inkml:trace>
  <inkml:trace contextRef="#ctx0" brushRef="#br0" timeOffset="51333.4889">20073 1977 773 0,'3'-24'258'16,"2"-8"20"-16,1-7-35 0,6 5-31 0,5 3-41 15,1 1-31-15,2 1-35 0,3 2-8 0,0 3-2 16,1 3-19-16,0 2 0 0,-2 3-11 16,4 0-10-16,0 5-9 0,2 0-12 0,2 5-8 15,0 0-6-15,-3 5-4 0,0 3-6 0,1 5-2 16,-1 2 3-16,2 5-5 0,1 2 3 0,-2 1-1 16,2 5-7-16,1 3 5 0,-2 4 5 0,0 3 5 15,1 2 4-15,-2 4 4 0,5 5-8 0,-2 1 4 16,0 6 5-16,-1 4-7 0,-2 2 7 15,1 3-3-15,-3-1-5 0,-2 2 5 0,-3 2-4 16,0 7 2-16,-6 6-2 0,0 4-6 0,-4 1 0 16,-1 5-2-16,0-1 2 0,0 0-2 15,-3-5 0-15,1-3 0 0,-3-1 0 0,1 2 0 16,-2 1 3-16,-1 3 2 0,-2 1 2 0,-4 2 1 16,-1 0-2-16,0-5 0 0,-3-2-2 0,1-4 2 15,-2-6-3-15,-1-2-2 0,0-3 0 16,-2-3 3-16,-2 2 12 0,-3-5 1 0,5-3-3 15,-1-8-4-15,2-7-12 0,2-6-1 0,-1 0 4 16,-4 1 5-16,-2-5 2 0,2-4 4 0,2-2 3 16,-4-12-3-16,0 3 7 0,-6-4 4 15,-1-2-5-15,-8-3-2 0,-7-4-7 0,-1 0-8 16,-11-4-3-16,-5-1-3 0,-4-1-5 0,-8-1-7 16,0-2-17-16,-7 2-35 0,-2 3-64 0,-1 1-132 15,-1 5-543-15,-2 0-963 0</inkml:trace>
  <inkml:trace contextRef="#ctx0" brushRef="#br0" timeOffset="52092.3335">4832 8842 1 0,'-19'3'136'0,"-2"2"242"0,-8-1 2 15,4 2 2-15,7-3-29 0,4-1-68 16,-1 0-61-16,4-2-31 0,3 0-9 0,1 0-3 15,4-2-10-15,3 1-35 0,2 0-45 16,1-2-37-16,2-1-24 0,5-2-9 0,8-1-1 16,2-2-1-16,8 1-1 0,4-1-2 0,5-1-4 15,6 0-4-15,2 0-2 0,7 3-3 0,1-1-1 16,-2 3 1-16,4-1 0 0,-1 5-2 0,0 1-6 16,-4 3-21-16,-4 4-43 0,-7-2-73 15,-7 6-119-15,-6 2-263 0,-6 0-640 0,-13 6 45 16</inkml:trace>
  <inkml:trace contextRef="#ctx0" brushRef="#br0" timeOffset="52278.8423">4546 9363 1272 0,'-9'1'552'0,"-3"1"-409"16,4-1 48-16,5 0 20 0,4-1 14 15,2-1-4-15,-3 0-54 0,6-1-55 0,3-4-34 16,6-2-22-16,11-4-18 0,6-1-15 15,11-4-8-15,9 2-8 0,4-2 0 0,9 1 1 16,7-1-2-16,5-1-6 0,8 3-24 0,3 0-52 16,3 3-101-16,3-3-202 0,-1 2-642 0,-2-2-588 15</inkml:trace>
  <inkml:trace contextRef="#ctx0" brushRef="#br0" timeOffset="52539.8131">6672 8570 2425 0,'-8'-10'140'0,"3"-4"17"0,-3-1-12 0,0 6-9 15,5 2-15-15,-5 2-21 0,2 1-28 0,1 2-24 16,-2 4-21-16,4 0-11 0,0 4-8 16,-4 4-6-16,5 5 0 0,-2 6 2 0,0 2-1 15,1 7 6-15,-4 4-3 0,0 6-2 0,2 2 1 16,-2 4-1-16,0 6-1 0,2 4 5 0,-4 6-3 15,2 6-1-15,1 0 0 0,-2-4-9 16,1-3-7-16,3-7-8 0,4-8-23 0,0-6-20 16,0-7-28-16,0-7-43 0,0-6-54 0,0-6-81 15,0-8-65-15,-1-6-348 0,0-5-792 0</inkml:trace>
  <inkml:trace contextRef="#ctx0" brushRef="#br0" timeOffset="53016.0886">6397 8788 921 0,'-9'-21'721'0,"2"-8"-445"16,0-6-29-16,2 6-40 0,5 6-26 0,3 0-26 16,1 2-25-16,-2 4-28 0,2 3-22 15,1 4-23-15,-3 4-22 0,6 0-15 0,-1 4-15 16,-1 3-2-16,9 6-2 0,-2 2-1 0,5 5 1 16,-1 3 2-16,4 7-4 0,2 2 1 15,-2 4 1-15,1 4-4 0,-2 6 5 0,0 6 0 16,2 2-2-16,0 3 5 0,3 0-3 0,-2 0 0 15,2-3 2-15,1-4-6 0,-1-6 0 16,1-11-2-16,-4-7 1 0,3-9 1 0,-1-7 0 16,-2-2 2-16,4-7-6 0,-2-4 3 0,5-7-6 0,-2-4 2 15,-3-6 4-15,1-1-3 0,-5-7 3 16,-3 1 2-16,-5 0-1 0,0-5 3 0,-5 3 3 16,1-3-1-16,0 0 1 0,-5 1 1 0,0 1-1 15,1 0-1-15,-4 5 5 0,0 2-2 16,0 4 7-16,0 3 4 0,0 3 3 0,-1 4 8 15,1 4 3-15,-3 1 4 0,3 5-2 16,0 2-4-16,0 2-11 0,3 2-14 0,-3 0-5 0,1 3-7 16,1 4 3-16,1 5 4 0,3 4 1 15,2 7 3-15,-1 1 1 0,1 4 0 0,2-1-1 16,0 2-1-16,2-2-4 0,-1 0 2 0,1 0 2 16,1-1-3-16,-1 1 3 0,0 0 3 15,0-3-5-15,3 0 5 0,-4-2-2 0,-1 0-1 16,1-3 3-16,-1 3-2 0,-2 0-2 0,0 0-2 15,-1 0-3-15,1 1-15 0,1-2-25 0,-6 2-42 16,4-2-69-16,-5 0-78 0,-1 1-167 16,-1 0-522-16,-1-2-609 0</inkml:trace>
  <inkml:trace contextRef="#ctx0" brushRef="#br0" timeOffset="53288.7961">7598 8810 1568 0,'-2'-11'579'16,"0"-7"-292"-16,-4 0-64 0,5 4-39 0,0 3-29 15,1 1-28-15,1 2-22 0,-1 2-20 16,0 4-32-16,1 1-19 0,-1 2-19 0,4 1-13 16,-2 3 1-16,0 2 0 0,5 4-1 0,-2 5 0 15,3 2 3-15,4 4-3 0,-1 3 1 16,4 0 5-16,-2 3-4 0,3 1 1 0,-1-1 1 15,0 5-4-15,-1-1 6 0,-3 4-4 0,0-1-5 16,-2 3-12-16,-1-3-23 0,-4-7-23 0,3-5-23 16,-4-5-37-16,3-6-60 0,-4-3-110 15,-1-1-281-15,-2-6-1005 0</inkml:trace>
  <inkml:trace contextRef="#ctx0" brushRef="#br0" timeOffset="53470.1015">7254 8361 1903 0,'-6'-12'171'15,"-2"-4"10"-15,-1 2-48 0,6 3-31 16,2 6-39-16,1 4-49 0,0 0-43 0,2 3-13 16,0 4 3-16,7 5 11 0,2 2-15 0,7 7-94 15,2 1-231-15,-1 3-391 0,4 0-362 0</inkml:trace>
  <inkml:trace contextRef="#ctx0" brushRef="#br0" timeOffset="53822.8474">7785 8690 1849 0,'0'0'259'0,"0"0"-88"0,1 0-66 0,-1 2-32 15,2 1 12-15,-1 2 5 0,5 3 0 0,-2 3 2 16,5 2-15-16,0 2-12 0,2 2-12 0,1 2-7 15,-1 4-9-15,0-2-5 0,4 1-5 0,-2 0-8 16,1 0-3-16,2 0-3 16,-3-2-6-16,1-2 0 0,-2-3 2 0,0-4-3 0,-3-1 6 15,-4-4 2-15,3-1 0 0,-1-4 7 16,-2-3 6-16,3-3 1 0,1-3-3 0,2-3-5 16,1-3-11-16,0-5-2 0,0-4 1 0,-2-2-4 15,2-4 4-15,-3-1-3 0,-2 3-2 16,3-1-3-16,3 5 2 0,-6 4-3 0,4 2 2 15,-2 3 0-15,0 6-3 0,0 1 1 0,1 3 0 16,0 2-1-16,0 1 2 0,4 4 0 0,0 4-2 16,0 2 0-16,-2 6 2 0,3 1 2 0,-3 5 0 15,-1 3-1-15,0 3-1 0,-1 0-2 16,-1 2-1-16,2 0-6 0,-1-4-18 0,0 2-41 16,3-2-75-16,4-2-117 0,1-2-368 0,3-4-998 15</inkml:trace>
  <inkml:trace contextRef="#ctx0" brushRef="#br0" timeOffset="54466.6706">9750 7864 1014 0,'-12'-32'251'0,"-7"-10"-2"0,-4-12-32 15,-3 10-3-15,3 6-3 0,-3 1-9 16,-6 2-30-16,0-1-40 0,-5 3-23 0,-1 4-25 16,0 3-15-16,-2 7-12 0,0 4-15 0,0 5-6 15,-2 3-7-15,1 6-4 0,1 6-4 0,0 6-6 16,6 5-7-16,-1 4-1 0,9 5-1 15,0 3 0-15,5 6-1 0,-2 5 3 0,3 4-1 16,2 2 8-16,5 4 0 0,4 4 0 0,1 1 5 16,7 7-4-16,1 3 1 0,4 5 4 0,2 5-2 15,1 2 3-15,3 2 2 0,-2 1-1 16,3-2-3-16,3 1 0 0,-3-1 0 0,0 1-2 16,0 2 7-16,-1 0-6 0,3-2-3 0,0 2-2 15,0 0-8-15,0-6 4 0,3-1 0 0,-2-1 1 16,2-3 0-16,2 3-4 0,-4 0-1 0,4 2-4 15,0 1 0-15,-2-4 1 0,2 3-1 0,-6 0 2 16,0-4-3-16,-2-2 0 0,-1-5 2 16,-1-5 0-16,-5 2 4 0,3-4-3 0,-4-1 1 15,0-7-3-15,4-5-1 0,-3 3 3 0,4-3-2 16,-2-7 4-16,5-6-4 0,0-8 1 16,5-2 5-16,-2-5 0 0,0-2 6 0,9-4 0 15,-1-2-3-15,7-3 0 0,5-5 1 0,5-5-1 16,8-7 1-16,2-3-3 0,5-4-5 15,-1-2-1-15,0 0 1 0,-1 2 0 0,-6 1 3 16,-6 1-4-16,-2 0-1 0,-6 3-3 0,-5 3 0 16,-4 1 3-16,-6 1 1 0,-1 1 2 0,-4 1 0 15,-5 2-2-15,-1 3 2 0,-3 0-3 0,-2 3 3 16,0-1-2-16,0 1-4 0,0 0-2 16,-1 0-8-16,0 1-8 0,0-1-20 0,0 0-32 15,-4 2-55-15,2-1-87 0,-4 2-209 0,-4 2-826 16,-2-1-439-16</inkml:trace>
  <inkml:trace contextRef="#ctx0" brushRef="#br0" timeOffset="61636.4949">9972 7977 1 0,'-1'-5'0'0,"1"-2"110"0,-1-1 224 0,1 0-20 0,1 1-13 16,-1 1-41-16,1-1-44 0,-1 2-32 0,0 0-17 15,0 1-14-15,0 1-12 0,-1 0-12 16,1 0-16-16,0 1-23 0,-1 2-24 0,1 0-28 16,0 2-31-16,0-2-11 0,0 2-9 0,0-1-4 15,0-1 1-15,1 3 3 0,-1 0 4 16,0 3 8-16,1 2 5 0,0 5-1 0,0-3 2 16,0 5-3-16,2 3 5 0,-1 3 4 0,0 1-2 15,0 4 3-15,1 3 4 0,2 4-1 16,-1 4 12-16,1-2-3 0,-2 3-1 0,3-2 5 15,-2 1-1-15,3-1 4 0,-2-2 0 0,4 0-2 16,-3-2-4-16,-1-3 2 0,2-3 0 0,-1-1-1 16,0-1 1-16,-2 0 0 0,1-2 1 15,-1 1-6-15,0-2-1 0,-1-1-7 0,-1-3-4 16,1-1 1-16,0-1-4 0,-1-4 1 16,-1 1 4-16,2-5-3 0,-2-3 4 0,1-1 1 0,-1 0 3 15,-1-3 4-15,0 1 6 0,0-2 4 16,0 1 4-16,0-2 0 0,0 1-11 0,0 0-4 15,0 1-17-15,0-1-27 0,0-3-38 16,0 1-87-16,1-3-142 0,0-3-380 0,1-2-947 16</inkml:trace>
  <inkml:trace contextRef="#ctx0" brushRef="#br0" timeOffset="62022.6049">10474 8081 1658 0,'-9'-6'248'16,"-3"-3"-21"-16,0 1-53 0,2 4-30 15,2 3-36-15,1 2-38 0,-2 1-36 0,0 4-21 16,0 2-5-16,0 4 4 0,-2 7 3 0,1 1 2 16,0 6 3-16,1 3 0 0,-2 1-3 0,4 3-1 15,2 3 0-15,1 0-4 0,3 4 1 16,4-3-1-16,1-5 1 0,3-6 5 0,5-2-1 15,-2-2-3-15,1-6 1 0,3-2 0 0,-1-3 5 16,0-4 6-16,-1-1 5 0,4-3 2 16,-4-3 6-16,0-3 2 0,2-3-2 0,1-3 2 15,-2-3-8-15,4-3-4 0,-4-1-5 0,-1-3-4 16,-4 0-1-16,1-4-1 0,-7 0-1 16,1-2-3-16,-1-1-2 0,-5-1-3 0,0 1-3 0,-4 0 1 15,-1 1-2-15,-1 1-2 0,-4 2-1 0,1 2-4 16,-3 1 0-16,-2 3-1 0,5 0-7 15,-4 3-9-15,3 2-15 0,1 3-17 0,1-2-22 16,3 5-25-16,0-1-49 0,4 3-104 0,3 1-305 16,2 0-322-16,3 1-431 0</inkml:trace>
  <inkml:trace contextRef="#ctx0" brushRef="#br0" timeOffset="62375.7215">10926 7840 1198 0,'-10'-1'268'16,"0"1"-58"-16,-4 0-38 0,0 3-5 0,0 1-11 16,-4 2-18-16,-1 5-24 0,-1 0-17 15,-1 1-18-15,4 1-18 0,2 5-16 0,1-1-18 16,3 1-5-16,5 1-7 0,1 0-3 0,3 0 5 16,2 3-2-16,6 0 3 0,0-1 1 0,5 0-1 15,4 0 3-15,1 1 2 0,3-2 1 0,3 3-4 16,2-1-3-16,-1 0-5 0,1 0-3 15,0 0 2-15,-1 1-2 0,0-1-1 0,-2-1 1 16,-1 0-5-16,-1 0 3 0,-4-2 0 0,-3-2-1 16,-1-5 1-16,-3 2-2 0,-3-2 1 0,-1-2 0 15,-3-1 5-15,-1-2 3 0,-1 1 4 0,-2-1 4 16,0-2 2-16,-1-1 3 0,-3 1 2 16,-4-1-3-16,0-2-3 0,-3 0-5 0,-3-1-6 15,-3 1-3-15,-1-1-3 0,-3-2-4 0,0 1-4 16,1-2-14-16,-4 1-19 0,2-1-30 15,-3 1-37-15,0-2-53 0,1 1-120 0,4-4-348 16,-1 2-926-16</inkml:trace>
  <inkml:trace contextRef="#ctx0" brushRef="#br0" timeOffset="62597.6407">10788 7921 823 0,'7'-10'308'0,"1"-7"-115"16,3-3-28-16,2 0-35 0,3 6-26 0,-1 0-27 15,3 2-44-15,3 0-26 0,1 2-8 16,5 3 0-16,3 2 2 0,2 2-5 0,0 0-14 16,2 1-33-16,0 2-65 0,-1 0-100 0,-2 2-165 15,0-1-133-15,1 3-16 0,-1-1 522 0</inkml:trace>
  <inkml:trace contextRef="#ctx0" brushRef="#br0" timeOffset="62887.0252">11430 7851 1 0,'2'3'0'0,"-1"4"0"15,0 1 0-15,-1 0 0 0,0 4 269 0,-1 0 50 16,-2 2-24-16,1 5-32 0,-2 0-27 16,-1 5-27-16,1 3-37 0,-2 2-31 0,4 2-24 15,0 2-30-15,1 4-18 0,4 1-13 0,4-3-8 16,3-2-3-16,4-2-1 0,3-5 0 0,3-1-4 15,-1-5 3-15,4-6-1 0,0-1 1 16,2-5 3-16,-4-4 1 0,4-4 1 0,-4-5 2 16,-2-4-1-16,2-5 3 0,0-3-1 0,-2-3 0 15,2-4 0-15,-6-4-9 0,0 0-5 0,-5-2-4 16,1-4-1-16,-8 0 0 0,-1-1-2 0,-6 1-3 16,-3 0-7-16,-6 1 0 0,-1 2-1 15,-7 2-3-15,-5 2-4 0,0 5-6 16,-5 3-5-16,-4 8-5 0,-4 1-1 0,-5 10-1 15,-4 8-4-15,-1 8-21 0,-4 6-61 0,3 7-127 16,-3 7-511-16,2 6-910 0</inkml:trace>
  <inkml:trace contextRef="#ctx0" brushRef="#br0" timeOffset="69942.1268">1700 1396 1 0,'-2'-7'330'0,"1"-5"98"0,-3 1-86 0,3 1-51 15,1 3-47-15,1 3-33 0,-1 1-39 0,0 3-42 16,0 0-39-16,0 0-47 0,0 0-47 16,0 2-24-16,0 0 2 0,2 5 8 0,2 4 19 0,-1 2 12 15,6 6 1-15,0 0 4 0,0 4-2 16,3 2 4-16,-2 2 17 0,-1 1 7 0,0 5 2 16,2 1 0-16,-1 1-15 0,0 3-10 0,1-2 0 15,-1 0-5-15,-1 1-6 16,1-5-2-16,-2-1-8 0,-1-4 3 0,3-1 2 0,-1-3-1 15,-2-3 3-15,-4-4-3 0,3-1 1 0,-3-4 0 16,-1-4-1-16,0-1 3 0,0-3 6 0,0 0 5 16,-2-2 5-16,0-1 9 0,1 0 2 15,-1-1-4-15,0-1-4 0,0 2-23 0,0-1-27 16,0 1-35-16,-1-1-85 0,1-2-202 0,-2-4-478 16,2-3-615-16</inkml:trace>
  <inkml:trace contextRef="#ctx0" brushRef="#br0" timeOffset="70258.3001">2055 1274 1411 0,'-4'-6'257'0,"0"-3"29"0,1 1-51 15,2 4-42-15,1 3-58 0,0 1-55 0,0 1-57 16,-2 1-36-16,2-1-18 0,2 2 0 15,-2 4 15-15,2 4 14 0,0 6 16 0,4 2 2 16,-2 4-7-16,5 2 4 0,0 2 2 0,1 0 4 16,-1-2 3-16,-1 1 0 0,2 0-1 15,2 0-2-15,-2-1 1 0,1 0-5 0,-1-1 1 0,1-1-3 16,-1-1-1-16,-1-2 5 0,-4-2 0 16,2-1 1-16,0-1 3 0,-1 0 0 15,0-2 0-15,-3 0-1 0,1-1 0 0,0-2-5 16,-2-1-7-16,0-1-1 0,4 1-12 0,-4-2-17 0,-1 1-38 15,0 0-75-15,4-4-102 0,-5 2-200 0,0-2-428 16,-5-1-331-16</inkml:trace>
  <inkml:trace contextRef="#ctx0" brushRef="#br0" timeOffset="71100.5738">2382 1127 1 0,'-2'-6'352'15,"2"-3"60"-15,1-3-124 0,1-1-100 0,8 0-42 16,-1-1-7-16,1-1-9 0,2 1-16 0,1 2-15 16,2 0-24-16,0 1-30 0,0 4-16 0,0 2-11 15,1 1-8-15,-1 4 0 0,2 1-5 16,3 3-3-16,4 3 5 0,0 6-6 0,0 3 3 16,1 5 5-16,-2 6-6 0,-3 4 7 0,-2 3 2 15,-5 5 7-15,-3 3 9 0,-5 5 12 0,-2 3 4 16,-5 0-4-16,1-9-8 0,-2-6-13 0,3-9-8 15,0-7-3-15,-1-6-1 0,-1 0 6 16,1-5-2-16,1 0 0 0,-2-6 0 16,4-1 16-16,-2-2 29 0,1 0 24 0,0-2 23 0,1-1-20 15,5-3-29-15,4-9-26 0,4 0-26 16,6-9 1-16,3-3-1 0,0-3 1 0,2-5 3 16,-2-2 0-16,3-4-2 0,-6 1 1 0,-4 3-1 15,-2-3-3-15,-3 5 2 0,-3 1-1 0,0 5 0 16,-3 2 3-16,-1 5 3 0,-4 4 7 15,0 10 11-15,-1 1 12 0,-1 3 11 0,1 0-8 16,-2 1-7-16,-2 0-19 0,1 1-18 0,0 3-2 16,-11 4-18-16,2 6 5 0,-4 5 3 0,-1 2 0 15,3 5 7-15,0 1-1 0,2 2 1 0,5-1 0 16,4 0 4-16,6 0-4 0,4-3 3 16,5 0 2-16,3-1 1 0,5-1 6 0,2 0-2 15,5-2 2-15,1-2 2 0,4 3-2 0,2-2 4 16,-1 0-2-16,1 4-1 0,-1-5-2 0,-4 2-1 15,-3-1-1-15,-6-3-2 0,-3 2 2 0,-4-2-1 16,-3-2-1-16,-5 1 2 0,-1 1-2 16,-2 1 3-16,-2-2 2 0,-1 4 2 0,-1-4 4 15,-5 3-1-15,-1 1 2 0,-4-3 1 16,1 1-2-16,-3-4-2 0,-2 1-3 0,3-2-1 16,0-3-4-16,0 3 2 0,0-6-4 0,3 2-10 15,1-4-17-15,1 0-44 0,-1-1-71 0,4-3-170 16,-4-1-588-16,6-2-651 0</inkml:trace>
  <inkml:trace contextRef="#ctx0" brushRef="#br0" timeOffset="71396.6619">3669 1174 1817 0,'-5'-3'286'16,"-2"1"-75"-16,4-2-46 0,1 4-14 0,4 0-31 16,-2 0-32-16,1 0-31 0,-1 0-29 0,1 0-27 15,2 0-12-15,2 3 1 0,5-3 4 0,7 0 20 16,5 1 5-16,5-1-2 0,4 0 1 16,3-5-6-16,5 3-3 0,-1-1 5 0,-2-3-1 15,0 1 1-15,-1-1-3 0,-7 0-5 0,-3 1-4 16,-1 0-4-16,-3-1-1 0,2-2-1 0,0-1-12 15,3 1-21-15,-3-2-44 0,-7 1-53 16,-5-2-55-16,-6 3-76 0,-4-4-129 0,-2 0-305 16,-2 5-522-16</inkml:trace>
  <inkml:trace contextRef="#ctx0" brushRef="#br0" timeOffset="71652.0386">3894 755 1 0,'-6'-4'523'0,"0"-1"19"15,-2 1-111-15,-2-3-103 0,0 0-66 0,-2 0-47 16,1 2-36-16,2-1-33 0,1 3-36 16,1-1-50-16,2 2-47 0,1 0-34 0,2 4-7 15,2 1 14-15,0 2 14 0,2 3 15 0,1 2 1 16,1 4-1-16,4 2 5 0,-2 5-2 16,3 3 5-16,2 2-2 0,13 32-16 0,-3-4-1 15,-1-4-1-15,-8-8 2 0,-2-4 14 0,3 4 4 16,-4-3-1-16,-1 1 2 0,0 0-4 0,-3 0-6 15,0 3-8-15,-3-1-10 0,1-3-24 0,-2-3-43 16,0-3-55-16,-1-2-62 0,-1 0-99 0,-2-4-200 16,1 1-364-16,-2-2-126 0</inkml:trace>
  <inkml:trace contextRef="#ctx0" brushRef="#br0" timeOffset="71883.7864">3768 1812 1282 0,'-1'1'344'16,"-1"0"-111"-16,0-1-51 0,2 1-16 16,0-1-11-16,0 0-31 0,2 1-36 0,-2-1-34 15,2 0-26-15,-1 1-13 0,-1-1-1 0,2 0 3 16,-1 0 7-16,0-1 13 0,1 1 12 0,0-1 30 16,3 0 15-16,4-3-2 0,3-3-12 15,8 0-32-15,1-1-22 0,2 0-7 0,-1-1-1 16,4 1-8-16,-1-1-5 0,1 3-12 0,0-5-24 15,0 4-40-15,1-2-64 0,-1 2-105 0,-3-1-160 16,5 1-493-16,0-3-612 0</inkml:trace>
  <inkml:trace contextRef="#ctx0" brushRef="#br0" timeOffset="72587.5683">4554 862 1056 0,'0'-5'294'0,"-1"-1"-58"0,2-1-53 16,0-3-6-16,1-1-13 0,-1 0-20 0,1-1-30 16,3 2-49-16,2-1-34 0,0 3-21 15,2 1-7-15,1 0-9 0,2 3-1 0,4 3 7 16,2 4 4-16,2 0 0 0,1 5-2 16,4 3-4-16,-3 3 0 0,2 2 4 0,0 5 4 15,0 10-7-15,14 24 1 0,-10 3 5 0,-10 2 2 16,-13-9 16-16,-5 2 5 0,-5 0 1 0,-6-1 2 15,-3-4-6-15,0-6-6 0,-1-3-2 0,-3-8-4 16,0-6 4-16,-4-1 7 0,-2-3-5 0,3-2-3 16,0 0 0-16,3-7-7 0,6-1-2 15,7-6-4-15,1-3-6 0,4-3-3 0,1 1 1 16,2-1 7-16,-1-2 7 0,3 0 11 0,8-7 1 16,11-2-3-16,8-6-5 0,8-2-10 0,1-2-2 15,4-2-10-15,2-3-17 0,4-2-25 16,-5-5-32-16,1-3-36 0,-3-2-51 0,-2 2-65 15,-2-2-67-15,-3 1-97 0,-2-4-68 0,-6-1 17 16,-5 0 88-16,-16 22 178 0,3-3 184 0,-5 0 66 16,1-3 212-16,-3 3 80 0,0-4 67 0,-2 3-53 15,-2-3-36-15,0 3-29 0,0 1-56 16,-1 4-49-16,-2 2-52 0,1 5-29 0,-1-1-17 16,1 3-2-16,-1 3-13 0,0 2-14 0,0 1-22 15,2 2-23-15,0 1-13 0,1 0-26 16,-1 2-13-16,1 2-9 0,0 2 8 0,0 2 16 15,0 2 9-15,0 3 10 0,1 5-8 0,0 3 0 16,0 3 3-16,4 5-4 0,-1 5 4 0,5 29-8 16,-2 1 1-16,-1-5 4 0,2-7-1 15,-5-2 11-15,0-2-1 0,-1-1-1 0,0 0-1 16,-4-1-5-16,1 1-2 0,1-4-6 0,0-6-21 16,3-3-26-16,-2-6-37 0,4-2-92 0,0-3-144 15,1-3-514-15,3-7-766 0</inkml:trace>
  <inkml:trace contextRef="#ctx0" brushRef="#br0" timeOffset="72922.885">5945 797 2243 0,'-4'-2'240'0,"2"-1"-68"0,-4 1-51 16,2-2-36-16,-6 1-32 0,0 1-24 0,1 4-8 15,-2 5-1-15,-4-1 1 0,0 6-8 16,2 4 2-16,-5 6-7 0,-13 24-5 0,7 6 2 16,4-1-4-16,5-2 4 0,5-3 1 0,5-1 1 15,3-6 2-15,6-5-3 0,3-3 2 0,6-6-2 16,1-1 2-16,6-4 3 0,4-6 3 16,1-2 7-16,6-8 2 0,2-7 5 0,4-6 1 15,-5-5-3-15,3-7 2 0,-4-3-7 16,-3-4 3-16,-3-4-2 0,-3-2-6 0,-1-4 6 15,-4-2-8-15,-4-1 5 0,-10 18 10 0,3-5 3 16,-5-3-15-16,1-3-2 0,-4-3-9 0,1-5-16 16,-7 2 17-16,-3-3-9 0,-4 1-7 15,-5 7 0-15,-7 8-27 0,-11 6-29 0,-5 11-79 16,-17 13-284-16,-11 12-1268 0</inkml:trace>
  <inkml:trace contextRef="#ctx0" brushRef="#br0" timeOffset="79578.5697">4854 2107 13 0,'-1'-3'424'0,"0"-3"-77"0,-3-2-62 15,4 1-34-15,-1 2-28 0,1 0-32 0,0 0-29 16,1 1-28-16,-1 2-37 0,0 0-33 0,0 2-27 16,0 0-29-16,0 2-16 0,0-2-14 15,0 1-13-15,0 0 3 0,0 3 9 0,1 1 13 16,3 2 14-16,-3 1 8 0,3 3-6 0,-2 2 2 0,1 2 1 15,0 0-5-15,3 6 4 0,-5-2-1 16,1 4 0-16,1 0 4 0,-2 2-2 16,0 4 4-16,2 2 4 0,-3 2 1 0,0 4 3 0,-3-1-2 15,1 2-2-15,1-2-8 0,1-4-1 16,-2-4-2-16,2-3-2 0,0-5 4 0,0-4-3 16,0 0-1-16,0-1-2 0,0-4 1 0,2 1-1 15,-2-4 0-15,0-2 1 0,1-1 0 0,0-3 2 16,0 1 3-16,2-2 10 0,-2-2 15 15,1-2 23-15,4 2 20 0,2-3 5 0,8-2-5 16,3-4-23-16,9-4-19 0,-1-1-12 0,3 1-8 16,-2-1-4-16,0 4 0 0,-1-3-1 0,-3 3 1 15,1-1-4-15,0 1 0 0,-4 3-2 16,-1 0-3-16,-4 1 2 0,-3 0-2 0,-1 3 2 16,-5 0 0-16,-2 1 4 0,-2 1 5 0,-1 1 2 15,-2 1 11-15,0 0-1 0,0 0 4 16,0 0 0-16,0 1-8 0,0-1 0 0,-1 1-4 15,1-1 0-15,0-1-3 0,-1 2-2 0,1-1-3 16,-2 0-4-16,2 1 2 0,0-1-5 0,-1 0 0 16,1 0 1-16,0 0-4 0,-1 0 2 15,1 0-2-15,0 0-1 0,0-1-3 0,0 1-4 16,0 0-15-16,0 0-31 0,-1 1-59 0,1 1-26 16,0 0-62-16,0 3-144 0,-1 2-362 0,-1 0-776 15</inkml:trace>
  <inkml:trace contextRef="#ctx0" brushRef="#br0" timeOffset="80123.7245">5661 1914 1 0,'-1'-5'0'0,"-2"-3"221"16,2-1 157-16,-1 4-11 0,-2 0-50 0,0-1-52 15,3 1-45-15,-3 3-52 0,0 0-44 16,1 0-46-16,-5 4-38 0,-1 0-22 0,1 5-13 16,-4 2-3-16,-2 2 6 0,-3 6 4 0,0 1 5 15,-3 4 6-15,0 0-3 0,0 2 1 0,4-1-5 16,1 0-5-16,5 0 0 0,3-1-5 16,3 0-2-16,5-2 0 0,3 0-2 0,4-1 6 15,4-3 4-15,4-1 8 0,5-4 1 16,3 2-1-16,3-6 2 0,0 3-5 0,2-3 1 15,0 0-3-15,1 2-4 0,-3-2-4 0,-2 1-4 16,-5 0 1-16,-1-1-3 0,-6 0 1 0,0 0 0 16,-5 1-2-16,-1-1 0 0,-1 1 0 0,-2 2 2 15,-3-3 4-15,-3 2 3 0,-2 1 8 16,-3-1 8-16,-1 1 8 0,-6 1 2 0,-1 0-1 16,-4-1-5-16,2 1-9 0,-4-3-3 0,4 1-6 15,-2-1 0-15,0-1-4 0,4 0-3 16,-1-1-8-16,6-2-13 0,-1-2-27 0,-1-2-42 15,3-1-69-15,0-2-117 0,-2 0-228 0,6-3-377 16,0-3 31-16</inkml:trace>
  <inkml:trace contextRef="#ctx0" brushRef="#br0" timeOffset="80593.6837">6020 1845 1 0,'-1'-4'0'0,"0"-3"396"0,-3 0 32 15,3 0-41-15,0 1-56 0,1 2-58 0,-1-1-48 16,1 1-47-16,1 2-42 0,-1 1-42 0,0 1-39 16,0 0-41-16,0 1-39 0,0 0-9 15,1 2 5-15,2 6 12 0,1 0 22 0,-1 5 10 16,4 4 1-16,-4 3 3 0,4 4 7 0,-5 3 4 16,2 5 3-16,-3 5 3 0,-2 3-3 15,-3 7-5-15,2 0-4 0,-5 0-2 0,3-3-1 16,-2-4-1-16,3-9-5 0,-1-3-5 0,1-7-4 15,3-2-1-15,0-5-2 0,0-3 1 16,3-4-2-16,-1-2 1 0,0-2 14 0,0-2 15 16,0-1 20-16,3-1 14 0,-2-1 2 0,6-1-6 15,1-5-15-15,6 0-11 0,1-4-12 0,4-3-10 16,4 0-5-16,-2-4-9 0,1 2-8 16,2-2-17-16,-2-1-31 0,2-1-44 0,-2-1-75 15,0 1-102-15,-4 1-196 0,0 0-393 0,3-1 7 16,-3 1 483-16</inkml:trace>
  <inkml:trace contextRef="#ctx0" brushRef="#br0" timeOffset="80804.0737">6489 1931 457 0,'-2'-4'584'0,"-1"2"-100"0,-1-3-155 16,3 2-55-16,0 1-42 0,1-1-37 15,0 0-38-15,0 0-37 0,0-2-37 0,1 2-25 16,1-1-17-16,3-1-17 0,-1 0-11 0,3-2-6 15,2-1-10-15,3 1 3 0,0 0-1 0,6 1-2 16,-4 2 4-16,4 0-3 0,-1 0 0 16,2 1-6-16,-2-1-19 0,4 4-41 0,-2 0-76 15,1 0-103-15,-1 0-173 0,-6 1-324 0,5 3-59 16,-4 1 217-16</inkml:trace>
  <inkml:trace contextRef="#ctx0" brushRef="#br0" timeOffset="80986.6213">6598 2080 1 0,'-9'8'282'0,"0"3"98"0,-3 0-79 0,6-4-34 16,4-3-6-16,1-2-7 0,2 0-33 0,-1-2-37 15,1 0-42-15,-1 0-32 0,1 0-15 0,2 0-13 16,-1-2-1-16,-1 2-14 0,0-1 2 0,7 0-11 16,2-3-6-16,4 1-1 0,10-1-19 0,2-3-2 15,5-4-17-15,1 0-10 0,1-1-22 16,0 1-63-16,-3-3-119 0,1 2-348 0,2-3-1045 15</inkml:trace>
  <inkml:trace contextRef="#ctx0" brushRef="#br0" timeOffset="81938.3221">7507 1484 1 0,'0'-4'314'0,"-1"-3"140"0,1 0-73 0,0 1-47 0,1 3-60 15,0-1-46-15,-1 2-48 0,3 1-51 16,-3 2-49-16,0-1-45 0,0 0-25 0,-3 2-24 16,3 0-5-16,3 1 2 0,-1 3 12 0,1 2 16 15,4 5 7-15,1-1 11 0,-1 5 3 0,0 3 14 16,2 1 11-16,0 2-2 0,-4 2-3 15,2 0-13-15,0 2-5 0,-3-1-7 0,4 2 0 16,-5-3-5-16,2 1-10 0,-3-5 2 16,0 1-2-16,4 1 4 0,-3-4 9 0,1 0 0 0,3-1-2 15,-4-2-8-15,4 0-15 0,0 0-31 16,-2-1-51-16,5-3-77 0,0-1-139 0,1 1-371 16,4-7-848-16</inkml:trace>
  <inkml:trace contextRef="#ctx0" brushRef="#br0" timeOffset="82188.0631">7849 1486 2113 0,'-2'-5'232'0,"-2"-1"-15"16,2 1-48-16,1 4-38 0,1 2-40 0,0 0-41 15,0 0-30-15,-1 0-22 0,1 1-18 0,0 3-4 16,1 1 6-16,-1 4 6 0,1 6 18 15,0 4 1-15,3 1-2 0,-3 3 2 0,0 1 0 16,0 1 2-16,-1 4-2 0,0 0 6 0,-1 5-4 16,0 0-6-16,-3 2 2 0,3 2-7 0,0-3-4 15,1 1-9-15,0-5-38 16,1-2-54-16,0-1-71 0,2-10-97 0,-1-1-188 0,-1-4-388 16,0-7-223-16</inkml:trace>
  <inkml:trace contextRef="#ctx0" brushRef="#br0" timeOffset="82732.8406">8097 1395 1265 0,'4'-5'341'0,"-2"-1"-149"0,0 0-102 16,0 6-75-16,-2 2-17 0,5 1 4 0,0 3 11 15,4 3 21-15,6 6 0 0,-1 3 6 0,-2 4 1 16,6 5 2-16,-7 1 7 0,1 4-7 0,-2 5-2 15,-2-1-1-15,0 5-2 0,-3-3-1 16,2-4-8-16,-1-2-7 0,-1-9-7 0,2-4-4 16,-3-6 1-16,3-5 3 0,-3-3 3 0,2-1 8 15,-3-3 18-15,6-2 11 0,3-6 2 0,4-6-3 16,5-5-16-16,2-1-9 0,4-6-9 16,-3-4-4-16,4-2-6 0,-4 1-4 0,1-2 3 15,-3-2-4-15,-4 4 3 0,-1 1 2 0,-3 1 0 16,-2 3 4-16,-7 2-1 0,2 2 5 15,-5 3 3-15,-2 2 6 0,-2 2 3 0,-1 0 0 0,-3 6-5 16,1 1-5-16,-2 0-1 0,-1 4-4 16,2 1-5-16,-4 2-6 0,-5 5-6 0,1 6-4 15,-5 0 6-15,-1 4-3 0,1-1 1 0,5 2-2 16,3 1-2-16,-3 3 1 0,10 0 3 16,2 0 0-16,3 1-3 0,2-1 3 0,8 1-1 15,0 1 1-15,6 0 4 0,2 0 1 0,3-1 1 16,1-3-2-16,5 0-1 0,-5 1 0 0,4-2-2 15,-5-1 5-15,-1 0-2 0,-3-2 1 0,-4-2-5 16,0 0-2-16,-8-3 1 0,2 0-3 16,-5-1 7-16,-1-2-1 0,-2 0-1 0,-2-1 6 15,0 0-4-15,0 1 3 0,-6 1 0 0,0-2 1 16,-2 2 1-16,-3 2-4 0,0-2 0 0,-5 1-3 16,5-3 0-16,-4-2-5 0,0 3-9 15,2-3-11-15,-2 3-27 0,3-3-37 0,-1 1-49 16,1-2-76-16,3 1-153 0,0-1-445 0,2-2-572 15</inkml:trace>
  <inkml:trace contextRef="#ctx0" brushRef="#br0" timeOffset="82970.0135">8708 1600 1451 0,'2'0'302'0,"-1"1"-105"0,-1 0-44 0,1-1 13 16,0 0 10-16,-1 0-21 0,1 0-44 16,-1 0-48-16,1 0-29 0,6-1-19 0,1-4-5 15,4 1-2-15,2-2-4 0,7 0-2 0,3 2-2 16,1-3 4-16,2 1-1 0,0 1 0 0,2-2-2 16,6 0-11-16,-1 0-25 0,-2-3-71 15,3 1-133-15,-3 1-314 0,-1-1-981 0</inkml:trace>
  <inkml:trace contextRef="#ctx0" brushRef="#br0" timeOffset="83477.3015">9140 1292 932 0,'1'-3'422'0,"0"-4"-152"15,6-1-158-15,1 3-54 0,2 1-11 16,0 2 1-16,2 1-6 0,2 2-7 0,3 1 3 15,3 3-5-15,1 2-11 0,0 4-9 16,0 3-6-16,0 1 1 0,-2 4 5 0,-1 0 7 0,-5 0-4 16,-2 4-1-16,-1 1 7 0,-1 5 4 15,-2 1 9-15,-7 0 2 0,-7 1-5 0,1-2-9 16,-4 1-9-16,-2-3-3 0,2-2-6 16,0-6 4-16,-3-4-4 0,5-5 1 0,4-4 2 15,-2-1-8-15,5-4 12 0,2-1 3 0,3-2-4 16,0-3 3-16,6-2-11 0,3-4-13 0,6-5-12 15,8-2-30-15,-3-1-67 0,6-1-61 16,0 2-46-16,-1-1-14 0,-1-2 50 0,-5 1 64 16,-3 0 58-16,-4-2 46 0,-1 2 25 0,-3-1 29 15,-3 2 46-15,-2-1 49 0,-3-1 53 0,4 1 39 16,-6 0 1-16,-1 1-15 0,-1 1-18 0,0 0-33 16,-1 1-17-16,1 3-6 0,-1 2-23 15,0 2-9-15,0 0-11 0,1 2-11 0,-2 2-2 16,2 2-10-16,0 3-10 0,0 1-19 0,0 1-12 15,-2-1-16-15,2 0-7 0,0 0-3 16,0 2-18-16,0-1-9 0,2 2-4 0,0 1 6 16,-1 4 10-16,1 6 13 0,1 3 8 0,2 2-7 15,-2 2 7-15,3 0-3 0,-3 2 1 0,-2 0 7 16,2-1-3-16,-1 4 3 0,-2-2-3 0,-2 0-5 16,1 0 3-16,-2 0 0 0,3 0-1 15,-2-2 0-15,1 2-7 0,0-2-24 16,-1 0-54-16,4 0-77 0,-1-4-131 0,0-1-256 0,1-3-667 15</inkml:trace>
  <inkml:trace contextRef="#ctx0" brushRef="#br0" timeOffset="83866.5676">9985 1264 1419 0,'2'-5'412'16,"0"1"-101"-16,-2-2-84 0,1 3-26 0,-1 3-19 16,-1 0-37-16,-1 0-57 0,2 0-51 0,-2 1-42 15,1 2-25-15,1 0 3 0,-2 4 5 16,-3 7 16-16,-1 4 19 0,-1 4 0 0,-4 2 0 16,0 1 2-16,0 0 0 0,0 0-4 15,1-1 2-15,0 2-8 0,3-2-2 0,5-2 0 16,1 0-1-16,3-4 4 0,2-4 3 0,3-1 2 15,2-6 1-15,0-2 8 0,3-1 6 0,-1-4 0 16,5 0 7-16,-1-5-6 0,5-2-2 16,-3-3 3-16,-1-1-6 0,0-3 3 0,-4 0 0 15,-2-3 0-15,-1 0-3 0,0 0-5 0,-1-4-6 16,-4-1-7-16,0 0 5 0,-1-1-10 0,-4 2 2 16,-1-1 3-16,-2 3-8 0,0-3 6 0,-4 3-8 15,-1 1-5-15,-1 3-6 0,3 5-20 16,-3 1-28-16,1 3-54 0,-4 5-96 0,1 1-194 15,-4 4-622-15,-2 4-481 0</inkml:trace>
  <inkml:trace contextRef="#ctx0" brushRef="#br0" timeOffset="84130.2055">10423 1394 2416 0,'-4'-7'173'0,"-4"-2"-8"0,5 2-56 15,2 2-22-15,2 2-19 0,0 2-8 16,0-3-13-16,0 2-15 0,5-1-19 0,-2 1-18 16,6-2-6-16,4-1-1 0,5 4 5 0,5-2 7 15,0 2-3-15,4 1 0 0,-1 1-4 16,-1 2-15-16,-3 0-18 0,-1 2-40 0,-2-1-67 15,0 2-94-15,-4 0-174 0,-1 0-399 0,-2 3-548 16</inkml:trace>
  <inkml:trace contextRef="#ctx0" brushRef="#br0" timeOffset="84290.3246">10294 1720 1167 0,'-2'-1'404'0,"1"0"-53"0,1-4-139 15,5-1-99-15,5-3-76 0,2-5-28 0,6-1 3 16,3-1-1-16,6-3-4 0,9 2-5 0,8 0-6 16,4-2-23-16,6 2-89 0,0-2-237 0,-2 2-490 15,-3-1-138-15</inkml:trace>
  <inkml:trace contextRef="#ctx0" brushRef="#br0" timeOffset="84746.6565">11055 1220 734 0,'-8'-4'575'16,"-3"0"-259"-16,-2 0-95 0,3 3-24 0,-1 1-25 16,1 1-20-16,-2 0-23 0,4 2-33 0,-1 0-34 15,5 1-30-15,2 0-25 0,0 1-10 16,2 2-4-16,0 3 4 0,3 1 8 0,1 4 7 16,6 3 7-16,2 1-1 0,2 3 2 0,5-3-4 15,-2 3 1-15,3-2 2 0,1 2-3 16,-1 2 1-16,0-2-2 0,0 2-4 0,-3-3-1 15,1 1-1-15,-4-2 0 0,1 1 1 0,-5 4-1 16,-3-3-2-16,-1 4-1 0,-5-2-1 16,1-3-1-16,-4-1 0 0,-6-2-8 0,0 0 0 15,-2-2 1-15,-2-2 4 0,0-5 2 0,1-2 2 0,1-2 2 16,-1-5-2-16,-1 0 8 0,1-1 0 16,-1-5-3-16,-3-2-4 0,2-2-5 0,-4-5 0 15,3-2-2-15,-1-3 1 0,5-1-3 0,1-4-7 16,2-6-2-16,7 0-1 0,6-3 0 15,0-1 3-15,3-1 1 0,3 0 2 0,3 0 3 16,-1 3-1-16,-2 3 8 0,-2 0 3 0,-1 1 1 16,-2 1-1-16,-1 4 0 0,-2 2 1 0,-1 3 6 15,-1 3 5-15,-2 0 1 0,0 6-2 16,0-1-4-16,-1 2-4 0,0 1-2 0,-2 0-3 16,-1 4-1-16,2-1-3 0,-3 1-12 0,-1 3-11 15,-3 1-3-15,-2 4 4 0,-4 0 7 16,-1 5 0-16,-2-1-27 0,5 3-67 0,-4 1-102 0,5 2-220 15,1 3-534-15,3 3-206 0</inkml:trace>
  <inkml:trace contextRef="#ctx0" brushRef="#br0" timeOffset="85108.1374">11307 1227 1985 0,'1'1'247'0,"-1"-1"-130"16,-1 2-98-16,1-2-25 0,-1 0-3 0,1 1-4 15,0 5 33-15,-4 4 27 0,1 3 14 16,1 7 14-16,1-1-25 0,1 1-16 0,0-1 0 16,2-1-2-16,2-1-1 0,2-1 4 0,2-2-3 15,3 0 4-15,0-1 2 0,3-4-2 16,-1-1-3-16,0-2-5 0,2-2-2 0,-4-3-4 16,0-2 5-16,-2-1 3 0,1-3 2 0,0-1 3 15,-1-2-8-15,-2-1 0 0,1-1-2 0,1-3 1 16,-4 3-3-16,2-4-4 0,-3 0-5 15,0-2-9-15,0 2 1 0,2-1 0 0,-2 2 4 16,1 3 11-16,-2 2 7 0,0 1 5 0,-1 5 2 0,-1-1-5 16,-1 5-9-16,0-2-9 15,0 1-7-15,0 0-14 0,0 0-10 0,-1 3-8 0,1 1 3 16,0 5 9-16,1 3 10 0,0 3 7 16,-1 4-1-16,-1-1 1 0,0 1 2 0,-3 2 0 15,1-1-1-15,-4 2-13 0,2 2-24 0,-4 1-55 16,2-1-91-16,2-1-142 0,0-4-320 0,5-5-978 15</inkml:trace>
  <inkml:trace contextRef="#ctx0" brushRef="#br0" timeOffset="85424.5762">11799 1197 1990 0,'2'-5'329'0,"0"-2"-95"0,-1 2-59 0,-1 2-39 16,0 4-28-16,0 1-46 0,-1 0-46 15,1-1-33-15,-2 5-7 0,-1 6 6 0,-3 7 19 16,-2 5 17-16,-3 3-1 0,1 3-5 0,0-3-5 16,1 0-6-16,2-4 2 0,0 1 1 0,1-2 1 15,5-4 6-15,1 0-2 0,5-3 3 0,0-3 3 16,2-4 2-16,3-2 4 0,0-4 3 0,3-2 2 16,-1-5 0-16,4-1 4 0,2-2 0 15,-3-5-4-15,-1 0 3 0,0-4-5 0,-3 0-4 16,-4-3-1-16,-1 1-1 0,-1-4-4 0,-1-2-2 15,-2-3-4-15,-3-1-4 0,0 0 2 0,-3 2-1 16,-1 4-1-16,1 3 2 0,-3 3-7 16,-3 6-9-16,-7 4-8 0,-5 3-18 0,-9 6-26 15,-8 2-63-15,-7 7-168 0,-5 4-826 0,-5 6-557 16</inkml:trace>
  <inkml:trace contextRef="#ctx0" brushRef="#br0" timeOffset="99110.2864">11043 1073 1 0,'0'-5'0'0,"1"0"0"0,-1 0 0 0,1-2 0 16,1 0 69-16,1 0 143 0,-2 0-25 0,1 1-22 15,2-1-43-15,-2 3-18 0,0 0-15 16,1 0-20-16,0-2-2 0,-1 2-17 15,2 0-11-15,-2 0 0 0,1 2 5 0,-1-2 8 0,-1 1 7 16,1-1 14-16,-1 1 3 0,0 1 6 0,-1 0 5 16,2 0-11-16,-2-1-1 0,0 1-11 15,0 0-11-15,0-1-1 0,0 1 1 0,0 0 3 16,0-1 2-16,0 2-1 0,0 0-11 0,0 0-2 16,0 1-2-16,-2 0-8 0,1-3 7 15,0 2-6-15,-1 1-5 0,0-2 2 0,0 2-9 16,-2-1-7-16,0 0-2 0,0-1-3 0,0 2-3 15,-2-1 5-15,1 2 4 0,-2 1-5 0,1-1 5 16,-1 1-1-16,0-1-2 0,1 0 5 16,-2 3-2-16,-1-1 0 0,-1 2-4 0,0 3 2 15,-1-1-3-15,-1 4 1 0,0 0 1 0,0 3-3 16,2 0 4-16,-3 2 0 16,3 3 0-16,-4 1 4 0,0 1-3 0,2 1-3 0,-1 2-2 15,1-1-3-15,1 2-3 0,2 3 1 16,0 1 0-16,2 2-3 0,1 4 6 0,3-5-4 15,2 0 0-15,2-6 0 0,2 0-2 0,1-2 1 16,3-1 0-16,0-1 1 0,2-6 2 0,5 1-1 16,1-1 7-16,2-2 0 0,3-4 5 0,2 3 4 15,2-5-6-15,2-2 2 0,0-1-5 0,2-4 3 16,-2-2 3 0,1-1-1-16,-1-6 2 0,-1-2-6 0,-1-1-1 0,-4-4-3 0,1 1 0 0,-3 0 0 15,-4-3-3-15,0 2 4 0,-3-1-5 16,-3 1 3-16,1-2-2 0,-1 1-1 15,-4-3 1-15,-1 2-1 0,-3 1 0 0,-2-4-1 0,0 3 1 16,-1 3 0-16,-3-2 0 0,0 5 0 16,0-2-4-16,1 5 2 0,0 2-2 0,-2 0 0 15,2 2-1-15,-1 2-5 0,2-1 2 16,1 0 0-16,0 4 1 0,2 1-1 0,1-2-1 16,-1 4-5-16,1-2 0 0,0 0-2 0,0 1 0 15,0 0-6-15,0-1 8 0,-2 5-1 0,1-1 4 16,-1 1 8-16,-1 4-5 0,2 0 5 0,-1 0-4 15,0 2 1-15,1 0 0 0,0 3 0 0,0 1 3 16,-1-1-2-16,1 5 3 0,0 0-3 16,0 4 1-16,-1 2 1 0,0 4 0 0,-3 0 0 15,1 2-1-15,-1 5 5 0,-1 2-3 0,0 3 0 16,1 2 0-16,0-1-1 0,1-4 3 0,0-1-8 16,3-2-1-16,0 1-3 0,1-4 0 0,0-2 8 15,0-1 0-15,2-2 2 0,0-4-4 16,0-1-2-16,0-3 3 0,0-2 2 0,0-2-2 15,1-1 0-15,-2-1-1 0,1 0-4 0,-2 0 4 16,2-4 2-16,0-1-1 0,0-3 0 0,-1-1 0 16,0-1-2-16,-1-1 1 0,1-2 2 15,-1 1 0-15,0 0 0 0,0-2-2 0,0 2-3 16,0-2 1-16,0 1 2 0,-1 0 0 16,1 1 3-16,-1-2-7 0,1 1-6 0,-1-1-7 15,1 0-20-15,-2 1-18 0,1 0-29 0,1-1-74 16,-1-1-96-16,-1-1-194 0,0-3-549 0,-2-2-261 15</inkml:trace>
  <inkml:trace contextRef="#ctx0" brushRef="#br0" timeOffset="99548.3445">11385 1122 912 0,'0'-8'254'0,"-1"0"-6"16,1-3-19-16,0 3-28 0,1 5 8 0,0 1-13 16,-1 2-36-16,0 0-45 0,0 0-56 0,-1 1-40 15,1 0-19-15,-1 0-13 0,1 1 20 16,0 6 19-16,0 2 13 0,0 1 15 0,0 6-6 15,0-2-9-15,1 2 6 0,-1 3-4 0,1 1-2 16,2 4 7-16,-2 1-6 0,2 4 1 16,-1 0 1-16,-1 4-8 0,3-1-7 0,0 0-7 15,-1-4-2-15,-1 1-6 0,4 2 3 0,-3-3-2 16,0-3-5-16,1-1-1 0,-1 0 0 0,-1 0 1 16,2-4 1-16,-2 1 2 0,0-4-3 0,-1-3-3 15,3-2-1-15,-3 0-1 0,0-2-3 0,0-2 2 16,-1 2 0-16,1-2-4 0,1-4 6 0,-2-1 0 15,0-1 1-15,0-1 5 0,1-1-7 16,-1-1-4-16,0 0-3 0,1-1-9 0,-1 1-4 16,0-2-14-16,2 2-23 0,-2-1-31 0,0-3-97 15,1-3-167-15,3-2-419 0,-2-3-842 16</inkml:trace>
  <inkml:trace contextRef="#ctx0" brushRef="#br0" timeOffset="99955.9901">11787 1092 1441 0,'-3'-2'275'0,"-5"-1"-49"16,2 0-44-16,-1 2-37 0,3 2-22 0,-2 0-27 15,-4 1-21-15,1 3-21 0,-1 2-12 0,1 1-8 16,2 1-8-16,-1 5 1 0,2-2-3 15,2 1-7-15,1 2 3 0,2-1-4 0,1 3 2 16,3-2 2-16,1 0-3 0,3 3 0 0,2-3 2 16,5 3 2-16,2-1 0 0,1 0 0 0,5 1-4 15,1-5-1-15,2 2-5 0,-1-3-5 0,1 2 3 16,-5-3-1-16,1 2 1 0,-1 0 0 16,-2-1-5-16,0 0 0 0,-3 1-1 15,0-3 2-15,-3 2-1 0,2-4-3 0,-4 3-1 16,-1-1-3-16,-2 2 4 0,-2 0 2 0,0 0 1 15,-1-2 0-15,-3 0 2 0,-1 1 1 0,-1-2 3 16,-3 4 8-16,-1-3-3 0,-1 1-2 0,-2 0-1 16,0 0-4-16,-5-1 5 0,-2 0 2 0,0 1 0 15,-2-3 1-15,1 0-13 0,-1-1-2 16,-1-1-3-16,-1-2-9 0,-1-1-11 0,3-5-28 16,2 0-40-16,-4-3-75 0,7 0-142 0,-2-6-505 15,5 1-780-15</inkml:trace>
  <inkml:trace contextRef="#ctx0" brushRef="#br0" timeOffset="100308.1369">11826 1095 1918 0,'3'0'177'0,"-1"-3"-38"0,2 1-52 15,3-1-25-15,1-1 11 0,2 1-6 16,1-3-11-16,4 1-5 0,6 1-14 0,3 1-4 16,3-2 0-16,4-1-8 0,2 1 2 0,-1 0-2 15,-1 1 4-15,0-3 5 0,-2-2-4 16,0 2 0-16,-2-2-5 0,-1 1 1 0,-2 2 3 16,-4-2 0-16,1-1 1 0,-6 4-3 0,-5 2 1 15,-4 0 9-15,-4 3 15 0,-2 0 6 0,-1 0 5 16,1 0-5-16,-2 0-13 0,2 2-5 15,-4 0-5-15,1-2-7 0,0 1-4 0,3-1-12 16,-3 0-11-16,2 1 0 0,0 0-10 0,-1-1 2 16,2 0-4-16,0 0-13 0,-1-2-18 15,1 2-33-15,0 2-27 0,-2 0-56 0,1 6-98 0,-3-2-252 16,0 2-856-16</inkml:trace>
  <inkml:trace contextRef="#ctx0" brushRef="#br0" timeOffset="106237.8469">12286 7859 1634 0,'0'-5'191'0,"-2"0"28"0,2-2-35 0,2 1-5 16,-2 4 7-16,0 1-19 0,0 1-36 16,-2 1-38-16,2-1-37 0,0 1-28 0,0 0-15 15,0-1-10-15,2 2-2 0,1-1 3 0,2 0 7 16,5 2 9-16,7-2 10 0,4 0 7 0,3-1 8 16,4-2-5-16,9-2-6 0,1-2-8 15,1-2-9-15,4-2 2 0,-3-1-3 0,-3 2 0 16,1-4-1-16,-4 3-4 0,0-2 0 0,0 3-2 15,-7 1 2-15,-3-2-4 0,-4 5 0 16,-8-1-1-16,-1 3-2 0,-4-1 9 0,-4 3 5 16,-3 1 6-16,0-1 2 0,-1 2-4 0,1-1-1 0,0 0-4 15,-2 1-1-15,2-1-3 0,-2 0-4 16,1 2-3-16,1-2-6 0,0 0 2 0,-2 0-1 16,2-2 0-16,0 2 2 0,0 0-10 15,0 0-12-15,0 0-18 0,0 0-39 0,0-1-45 16,2 2-74-16,-1 3-137 0,3-1-460 0,0 2-845 15</inkml:trace>
  <inkml:trace contextRef="#ctx0" brushRef="#br0" timeOffset="106704.5475">13614 7367 1654 0,'-2'-11'389'0,"-6"-2"-186"15,0-2-12-15,-1 3-11 0,0 0-17 0,-2 1-26 16,-3-2-40-16,-2 3-32 0,-2-1-16 16,-3 6-18-16,-1 2-7 0,-4 3-9 0,-3 3-4 0,-2 4-3 15,-1 4 0-15,-3 3 4 0,-1 4-2 0,1 4 0 16,1 1 0-16,6 3-2 0,2 0 0 16,5 2-2-16,3 0-1 0,4 0-6 15,8-2-1-15,6 2 1 0,5-2-4 0,5-1 5 16,6-4 0-16,5-4 3 0,8-7 5 0,2-4 0 15,8-1 4-15,1-9 0 0,-5 0 1 0,2-4 0 16,-5-1-2-16,-2-6 3 0,-4-3-2 16,-1-2 2-16,0 1-1 0,-4-2-2 0,-2 0 0 15,-4 2-2-15,-3 2-1 0,-3 2 2 0,-3 4 4 16,-2 3 1-16,-4 3-1 0,0 0 1 0,0 2-1 16,0 1 2-16,-1 2 0 0,-2 2-4 0,2-1-2 15,1-1-9-15,0 2-2 0,-2 3-1 16,0 2-1-16,1 4 3 0,-1 4 0 0,-1 5 0 15,0-1 0-15,3 5 0 0,1 2 1 0,2 3 0 16,0 1 1-16,0 1-1 0,4-2-1 0,-4-1-1 16,5 0 1-16,-3 0 0 0,1-3 0 0,-1-1 0 15,-1-1-4-15,3-3-5 0,-1-1-10 0,1-1-19 16,-3-3-32-16,3 0-47 0,3-3-66 16,-1-3-86-16,0-3-204 0,2-3-560 0,-1-5-343 15</inkml:trace>
  <inkml:trace contextRef="#ctx0" brushRef="#br0" timeOffset="107064.6011">13918 7326 1344 0,'1'-6'283'0,"3"-5"-18"16,0-2-60-16,1 3-10 0,0 3 1 0,-3 2-22 15,0 2-43-15,0 0-47 0,0 3-32 16,-2 0-17-16,0 2-11 0,-2-1-7 0,2 0-4 0,-2 1-3 16,2-2-2-16,2 1 3 0,0 2 4 15,-1 2 6-15,0 1 1 0,0 0 0 0,1 1 1 16,1 0-1-16,0 2 1 0,-1 0-1 0,-1 3 0 16,2 0-2-16,3 2-2 0,-1 1 1 15,0 2 0-15,0 3 1 0,0 2 0 0,2 1-4 16,-2 0-2-16,2 2-2 0,-3 1-3 0,2 1 0 15,-4 1 0-15,2-2 1 0,-1 0-2 0,0-2 0 16,-2-2-1-16,3-3-2 0,-1 1 2 0,-1-4-1 16,-1-2-1-16,0 0-1 0,2-2 0 0,-1 1-4 15,0-4-2-15,-1 0-12 0,1-2-28 16,1-2-41-16,1-1-70 0,-2-2-88 0,5-1-218 16,-2-3-989-16</inkml:trace>
  <inkml:trace contextRef="#ctx0" brushRef="#br0" timeOffset="107369.8194">14444 7234 1125 0,'-10'-2'961'16,"-4"-1"-813"-16,-1 1-9 0,-1 4-5 0,3 3 0 0,1 1-9 16,-1 2-25-16,1 1-33 0,3 2-21 15,1 2-11-15,4 3-6 0,2 1-2 0,5 0 1 16,2 1-2-16,4 1-1 0,3 1 2 15,4-1-1-15,2 2-2 0,5-2-1 0,-1 2-5 16,2 0-5-16,2 0 0 0,-1 0-4 0,3 2-2 16,-5 0 1-16,3 1-1 0,-6-4-2 15,-1-1 1-15,-6 1 2 0,-3 1-1 0,-1-1 2 16,-6-1-1-16,-4-1-1 0,-2 3 3 0,-5-1-1 16,-1-2-1-16,-2-1 3 0,-6-2 0 0,3-1-1 15,-5-4 1-15,-2 2-1 0,2-3-4 0,-2-1-1 16,0-1-8-16,1-2-16 0,-1-1-34 15,-2-1-78-15,-3 0-244 0,2-3-1295 0</inkml:trace>
  <inkml:trace contextRef="#ctx0" brushRef="#br0" timeOffset="110440.6055">382 3298 438 0,'0'-3'415'0,"0"-1"-85"0,0-2-65 16,0 1-14-16,1-1-15 0,-1 1-34 16,0 2-58-16,0-1-66 0,0 3-62 15,0 0-53-15,0 1-35 0,0 2 11 0,4 2 14 16,-3 2 30-16,1 2 39 0,-1 5-1 0,5 3 4 15,-2 6 0-15,2 6-3 0,-1 4-1 0,5 4-4 16,-1 3-1-16,0 2 2 0,1 1-4 16,0 1-3-16,2-1-1 0,-2-6-7 0,2-2 9 15,4-4 12-15,-4-5 11 0,0-3 14 0,6-7 8 16,-6-5 5-16,5-2 10 0,-3-5 9 0,3-4-5 16,-5-5-7-16,5-4-11 0,-4-5-14 0,-1-2-5 15,3-5-6-15,-5-2-3 0,1-3-5 16,-5-4-2-16,2 1-4 0,-1-3-2 0,-4 1 3 15,-1 0-5-15,-1 1 0 0,-2 0-2 0,-1 2-6 16,-1 0 1-16,-2 3-2 0,0 2-1 0,-2 2-4 16,-1 1-1-16,2 3-3 0,-2 3 0 15,0 1-2-15,0 3-5 0,1 1-13 0,0 4-27 16,0 2-43-16,3 1-77 0,-2 3-106 16,2 2-173-16,1 1-372 0,3 3-556 0</inkml:trace>
  <inkml:trace contextRef="#ctx0" brushRef="#br0" timeOffset="110756.6588">1019 3080 877 0,'-8'2'99'0,"4"3"-4"0,-6 2 24 0,-1 2 39 0,-6 2 24 16,-1 5-3-16,2 0-27 0,-3 4-40 0,1-1-36 15,0 2-36-15,5 0-18 0,2 0-7 16,3 0-6-16,0-1 4 0,8-1 6 0,8 0 0 15,-1-1 6-15,3-1 4 0,4-1 2 0,3 0-5 16,2 1-1-16,6-3-3 0,18 10-6 0,1-5 12 16,-10-3-10-16,-12-8-8 0,-2 2-3 15,-3 0-8-15,-4-1 7 0,-1 2 2 0,-3 0 2 16,0 1 5-16,-7-1 2 0,-1 3 6 0,-3-1 6 16,-3 6 7-16,-6 0-3 0,-5 2-4 15,-3 1-5-15,-3 0-7 0,3-1 0 0,-4-6-2 16,1 2-5-16,12-11-3 0,-4 0-6 0,4-1-17 15,0-2-31-15,0 0-67 0,-1-2-139 0,5-2-386 16,-2-3-837-16</inkml:trace>
  <inkml:trace contextRef="#ctx0" brushRef="#br0" timeOffset="111001.4074">1246 3180 1385 0,'3'-2'376'0,"-3"2"-109"0,0-1-93 0,0 1-55 15,0 1-50-15,-3-1-37 0,3 3-29 0,-1 0-5 16,1 4 1-16,-1 3 9 0,1 5 19 0,0 3 8 16,0 1 8-16,-2 3 5 0,0 3-2 15,-2 1-1-15,2 1-2 0,2 0-8 0,0 1-5 16,1-2-10-16,4-3-8 0,-1 2-4 0,5-5 0 16,1 0-2-16,1-1 7 0,2-3 6 0,3-2 5 15,1-1 3-15,1-4-4 0,7 1-5 0,-2-6-12 16,4 0-18-16,-3-6-45 0,3-1-69 15,-2-3-128-15,3-5-298 0,0-2-980 0</inkml:trace>
  <inkml:trace contextRef="#ctx0" brushRef="#br0" timeOffset="111200.4395">1646 3223 1298 0,'0'0'461'16,"-4"0"-126"-16,3-2-54 0,1 2-52 0,1 0-68 15,3-1-57-15,-3 1-46 0,1 0-40 16,0 0-19-16,-2 0-10 0,4-2 2 0,3-3 2 16,8 1 4-16,3-2 7 0,0 2-4 0,1 0 8 15,0 2-5-15,-1 0-5 0,-2 2-21 16,2 2-51-16,-4 0-61 0,3 1-99 0,-5-1-152 16,0 1-318-16,2 1-666 0</inkml:trace>
  <inkml:trace contextRef="#ctx0" brushRef="#br0" timeOffset="111383.9423">1589 3531 410 0,'1'1'310'16,"-1"1"-107"-16,0-2 51 0,1 1 70 0,0-2 2 0,1 1-71 16,0 0-97-16,1-2-38 0,2 1-22 15,5 0-11-15,6-2-4 0,3-2-36 0,3 0-15 16,6 0-9-16,-3 0-6 0,4 0-47 0,1-1-160 15,0 3-606-15,1-1-746 0</inkml:trace>
  <inkml:trace contextRef="#ctx0" brushRef="#br0" timeOffset="112494.9683">2443 2942 1 0,'0'-5'0'0,"-1"0"0"0,0-3 57 16,0 4 284-16,0 0-40 0,-1-2-43 0,1 2-41 16,1-2-18-16,-2 1-10 0,2 0-6 0,2 0-11 15,-2 0-21-15,0 1-22 0,1-1-15 16,-1 2-16-16,2-1-10 0,-2 3-20 0,0 1-23 15,0 1-23-15,0 1-29 0,0-2-25 0,0 2-23 16,1 0 6-16,1 3 15 0,0 4 20 0,6 2 26 16,0 4-4-16,-3 0 3 0,3 5 1 0,2 1 2 15,-3 1 2-15,1 1-2 0,-2-2-1 16,2 3 5-16,-4-2 0 0,3 1 0 0,-4-1 1 16,3-5-5-16,-1 1-2 0,2-1-3 15,-3-3-3-15,2 1-6 0,-4-3-6 0,5-2-18 16,-2-1-35-16,3 1-62 0,-1-4-94 0,-1 0-160 15,0-1-337-15,3-1-431 0</inkml:trace>
  <inkml:trace contextRef="#ctx0" brushRef="#br0" timeOffset="112749.4672">2681 2852 1287 0,'-4'-6'312'0,"2"1"0"15,-2-4-80-15,3 5-43 0,1 4-53 0,-2 0-54 16,2 0-59-16,0 2-46 0,0 0-16 0,0 3 3 16,2 1 14-16,1 3 20 0,0 5 10 15,1 1 1-15,1 3 0 0,0 3 3 0,2 2 0 16,-2 1 3-16,3 2-1 0,-1-1 1 0,-1 0 1 16,0 1-3-16,1-1 0 0,-1 0 3 0,0 2 3 15,1-2-4-15,-1 0-4 0,-1-3-15 16,0-2-18-16,0-4-22 0,-2-1-48 0,2-3-76 15,-1-1-116-15,-3-3-236 0,2-1-279 0,1-5 85 16</inkml:trace>
  <inkml:trace contextRef="#ctx0" brushRef="#br0" timeOffset="113275.8334">2878 2900 658 0,'5'-5'308'0,"1"-2"-113"0,-1-3-76 16,1 8-76-16,1 3-22 0,1 0 2 0,4 5 5 16,0 3 4-16,1 2 1 0,3 5 9 15,-2 5 13-15,0 4 5 0,3-1 8 0,-2 3-7 16,-2 0-11-16,-1 2 1 0,1-2-4 0,-3-1-6 16,0-6-6-16,1-7-10 0,-4-1-5 15,1-5 0-15,-2-3 7 0,0 1 9 0,3-3 20 16,-2-2 21-16,0-1 12 0,4-3 3 0,2-5-14 15,0-3-20-15,2-3-15 0,0-3-8 0,0-2-4 16,-1-2-2-16,-3-2 3 0,0-1-5 0,-3 0-4 16,-2-1-4-16,1 0-9 0,-4-1 3 0,-1 2-2 15,0 4 6-15,-2 2 10 0,-3 5 7 16,0 1 7-16,0 2-1 0,-5 4-2 0,4 2-10 16,-2 1-8-16,2 2-8 0,-3 1-11 0,0 2-5 15,2 1-7-15,-3 4 0 0,-1 2-2 16,0 5 3-16,-1 1 3 0,4 3 0 0,0 2 4 15,3 1-2-15,3 3 0 0,3 0 2 0,3 0-2 16,4-2 2-16,4-3 0 0,1 2 2 0,5-2 7 16,-1 1-6-16,1-1 1 0,2 0-2 15,-3 0 0-15,1-1 2 0,-3-3-1 0,-4 1 2 0,-1-2-5 16,-1 0 5-16,-3 0-1 0,-3-2 0 16,-1 1 2-16,-4-3-3 0,-3 2 2 15,-1-2 4-15,-1 0-1 0,-4 0 2 0,-3 0-1 16,-3 1 0-16,0-3-5 0,2-1 4 0,-2-1-1 15,5-2-6-15,2 0 4 0,0-3-19 16,-1 1-27-16,0-2-51 0,-1 1-105 0,0-3-228 16,1 0-599-16,-1-2-203 0</inkml:trace>
  <inkml:trace contextRef="#ctx0" brushRef="#br0" timeOffset="113674.227">3618 3171 1610 0,'-1'-2'293'0,"1"-1"-30"0,-2 1-79 0,4 1-30 16,-2 0-30-16,0-3-30 0,-2 2-3 0,2 1-18 15,0-2-26-15,0 3-14 0,0 0-12 16,2 0-10-16,-2-1 3 0,0 2-9 0,0-1-1 15,0 0-2-15,0 1-6 0,0-1 0 0,0 0-2 16,0 0 0-16,0 0-2 0,0 0 1 0,1 0 0 16,-1 0-1-16,0-1 5 0,3 1 2 15,1 0 5-15,3-1 0 0,3 1 2 0,4-2-3 0,2-1-1 16,4 0 0-16,-2 0-1 0,3 1 2 16,-2-2 0-16,1 1-1 0,0-1 4 0,1 1-5 15,-4-2 1-15,2 2 0 0,0 0 0 16,-1 0 0-16,-1 0 2 0,-2 0-1 0,-1-2-1 15,-1 2 2-15,-3 1 0 0,-2-1-2 0,-3 2 1 16,-2 1-1-16,-2-1-1 0,-1 1-2 0,-1 0-12 16,1 0-17-16,-3-1-32 0,1 1-79 0,-2-1-96 15,-2 0-166-15,-2 1-406 0,-3 0-533 16</inkml:trace>
  <inkml:trace contextRef="#ctx0" brushRef="#br0" timeOffset="113900.4456">3626 2936 1154 0,'-1'-3'739'0,"-2"1"-499"0,3-1-137 0,0 5-62 0,0-1-27 16,0 0-6-16,0 0-8 0,0 3 6 16,0 2 11-16,3 6 15 0,1 3 16 0,1 3 5 15,2 0-2-15,-2 0-5 0,3 2-6 0,-3 2-4 16,0 3-5-16,1 2 1 0,-2 3 0 0,1 0-2 15,2 1 0-15,-2 4-3 0,-3-2-9 16,4-2-10-16,-4-1-16 0,0-5-41 0,5-3-67 16,-2-4-122-16,2 2-302 0,2-3-967 15</inkml:trace>
  <inkml:trace contextRef="#ctx0" brushRef="#br0" timeOffset="114557.303">4030 2977 483 0,'1'-8'412'16,"3"-4"-146"-16,1-4-84 0,4 2-13 0,-3 4 6 15,1-1-3-15,1 3-20 0,-5 0-44 16,4 2-45-16,-3 3-37 0,3 0-21 0,2 3-8 16,1 3-3-16,1 1-1 0,-1 4 0 0,2 2 1 15,1 4 2-15,-3 4 3 0,1 3 4 0,-5 1 3 16,0 3 7-16,-3-1 1 0,-3 4 9 0,-3-2 5 15,-2 2 1-15,-1-3 5 0,-4-1-5 16,1-4-6-16,2 1-4 0,-4-8-4 0,3 0 1 16,2-4 2-16,0-2-3 0,2-2-1 0,1-2-4 15,3-2-2-15,2 2-1 0,-1-5 3 0,0 1 1 16,2-1 2-16,0 0 5 0,5-3-3 0,7-4 1 16,6 0-4-16,5-5-5 0,3 1-8 15,2-2-10-15,0 0-11 0,-1-1-12 0,-1 0-4 16,-2 1 4-16,-2 2 10 0,-5-2 13 0,0 2 8 15,-4 1 6-15,-4-2 2 0,-4-1-2 0,-2 2 4 16,1 0 1-16,-2 0 5 0,-1 2 11 16,-1-3 19-16,-2 3 18 0,0-1 23 0,-1 1 15 15,0 4 3-15,0 0-4 0,-1 3-8 0,0 3-17 16,1 0-17-16,0 1-19 0,0 1-19 0,0 0-17 16,-1 0-10-16,1 0-3 15,-2 4 1-15,1 3 8 0,0 4 6 0,-1 3 3 0,1 0-2 16,1 0 0-16,-1-1 1 0,2 0 0 0,0 3-1 15,1 2 1-15,0-1-2 0,1 1 0 16,-2 1 3-16,1 1 1 0,2 2 2 0,-1 0 1 16,-2 1-2-16,1 3-3 0,1-2-3 0,-2 3-13 15,0 0-21-15,2-3-44 0,-1-3-76 16,2-5-107-16,1-2-255 0,0-4-1084 0</inkml:trace>
  <inkml:trace contextRef="#ctx0" brushRef="#br0" timeOffset="114893.9447">4762 3027 1781 0,'0'-6'503'16,"-3"1"-206"-16,0 0-113 0,0 4-54 0,3 2-39 16,-1 1-45-16,0-2-32 0,1 4-19 15,0 3-2-15,-4 4 4 0,-1 6 12 0,-1 2 4 16,1 1-6-16,0 1 0 0,2 0-2 0,1-1-1 15,1 1 5-15,1-1-4 0,2-2-1 0,2 0 0 16,1-3-1-16,1-4 0 0,0-1 5 0,2-4 4 16,0 0-3-16,1-3 11 0,0-2 7 15,2-1 5-15,0-1 10 0,-3-3-1 0,-1-2-3 16,1-3-4-16,-1-3-10 0,-2-1-1 16,0-4-3-16,0-1-7 0,-1-2-2 0,0 1-4 15,-3-1-1-15,-5 0-1 0,2-2 3 0,-3 2-5 16,1 0-2-16,-2 0-3 0,-3 0-8 0,-1 4 1 15,-1 1-5-15,-5 5-11 0,-2 1-13 16,-2 4-25-16,-3 6-26 0,-1 6-40 0,-4 3-68 16,2 4-147-16,7 4-497 0,3-1-722 0</inkml:trace>
  <inkml:trace contextRef="#ctx0" brushRef="#br0" timeOffset="115278.847">5362 2964 1 0,'-1'-2'232'16,"1"-1"219"-16,-4 1-84 0,3 0-35 0,-2-1-48 16,2 3-48-16,1-1-41 0,0 1-38 15,0 0-46-15,1 0-41 0,1 0-33 16,-1 0-20-16,0 0-8 0,1 0-5 0,-2 0-8 0,1-1-1 16,1 1 6-16,6 0 5 0,4-1 9 0,3-2 1 15,2 0-5-15,2-1-2 0,1 0 0 0,1-1 0 16,-1-1 2-16,1 2 2 0,0 1-1 15,-2-4-6-15,-1 4-1 0,-4-1-9 0,0 1-18 16,-4 2-23-16,0 0-67 0,-4 1-99 0,0 1-168 16,-4 1-306-16,-2 3-259 0,-1-1 730 15</inkml:trace>
  <inkml:trace contextRef="#ctx0" brushRef="#br0" timeOffset="115488.4777">5295 3199 1571 0,'1'1'222'0,"1"-1"-28"0,0 0-55 0,-2 0 20 15,1 0 9-15,0 0-14 0,1 0-39 16,-1 1-44-16,3-2-22 0,7-3-20 0,2-1-8 16,7 0-1-16,4 1-15 0,-2 2-2 15,1 0 1-15,2 1-5 0,1-1-18 0,0 2-61 16,0-1-151-16,2 2-502 0,-4-1-833 0</inkml:trace>
  <inkml:trace contextRef="#ctx0" brushRef="#br0" timeOffset="118119.3581">5915 2607 68 0,'2'-6'382'0,"-4"-4"26"0,2-1-87 0,2 1-45 15,-1 3-24-15,0 0-30 0,-1 4-35 16,1 1-50-16,-1 2-54 0,0 0-55 0,0 2-47 15,0-2-25-15,1 3 9 0,0 1 9 0,1 5 18 16,3 2 23-16,-3 3 1 0,2 4 3 0,-1 2 1 16,-1 7 1-16,0-1 0 0,-1 6 1 15,1-1 2-15,-2 2 2 0,-2 5 1 0,1-1 1 16,-1 5 4-16,1-2-8 0,-2-3-5 0,2-2-2 16,1-9-6-16,1-1 2 0,-1-5 3 15,3-2-1-15,-2-3 3 0,0-1-2 0,1-1-9 16,3 1-16-16,-3-3-43 0,5-2-75 0,-2 0-137 15,3-2-344-15,1-2-856 0</inkml:trace>
  <inkml:trace contextRef="#ctx0" brushRef="#br0" timeOffset="118611.6912">6112 2703 499 0,'4'-14'472'0,"1"-1"-262"0,0-6-43 15,3 2-31-15,3 6 3 0,-1 0 6 16,-1 1-11-16,0 4-33 0,-3 2-37 0,0 2-34 16,0 4-26-16,-2 0-14 0,3 0-5 0,-2 4-1 15,3 2 1-15,1 4 1 0,-1 2 8 0,-2 5 7 16,1 1 6-16,-5 3 7 0,-1 1 0 15,-1 4 3-15,-2-1 3 0,0-1 3 0,-4-2 0 16,2-4-3-16,-1-2-9 0,0-4-6 0,1-1-2 16,1-4-1-16,1-1-1 0,2-2 1 15,0-3-3-15,0 1-1 0,1-2 1 0,-1-2 5 0,1 2 5 16,2-1 8-16,-1-1-1 0,0 2 1 16,1-4 12-16,5 1 0 0,4-2-2 0,4-1-4 15,-2 3-19-15,1-2-5 0,-2 4-1 16,-2 1 0-16,0 2 3 0,-1 3 2 0,-1-1-1 15,0 3 0-15,0 0-2 0,-4 1-1 0,3 3 2 16,-1-1 0-16,-4 2 4 0,3-1 0 0,-4 2 5 16,-1 0 4-16,-1 2 1 0,-3-1 8 0,-2-1 4 15,2 2 6-15,-4-2 9 0,1 0 0 0,-2-1 1 16,0-2-1-16,-2 2-10 0,0-1-6 16,-1-2-1-16,-3-1-7 0,-2 1-2 0,4-2-6 15,-6-2-8-15,1 0-16 0,2-2-24 0,-3 0-37 16,4-2-73-16,-1-1-175 0,2-1-505 15,2-2-538-15</inkml:trace>
  <inkml:trace contextRef="#ctx0" brushRef="#br0" timeOffset="119046.2541">6476 2535 999 0,'2'-7'364'16,"-1"-4"-110"-16,6-1-75 0,-4 2-46 0,2 6-27 16,-1 0-35-16,-2 3-35 0,1 1-27 0,1 2-19 15,-1 1 1-15,6 2-1 0,0 4 1 0,-1 2 5 16,-2 4 3-16,3 2 4 0,-2 1 3 16,-3 2 4-16,-2 1-2 0,-1 0 4 0,-2-1 1 15,-2 0 0-15,1-4 1 0,0-1-2 0,-3-4 1 16,3 1 2-16,-1-3-4 0,-2 1 0 0,3-3-3 15,1-4-5-15,1 2-4 0,0-2-2 16,1-2 0-16,0-1 4 0,5 3 9 0,-3-2 6 16,4-1 10-16,1 0 4 0,-1-1-4 0,6-2-5 15,0 2-8-15,1-2-7 0,0 3-5 16,0 1 0-16,-1 2-2 0,-2 1 2 0,0 1 2 16,0 1-3-16,2 1 0 0,-5 2-2 0,0-1-1 15,-1 2 3-15,1 2 3 0,-5-2 4 0,-2 3 8 16,0 0 6-16,-2 1 5 0,0 2 7 15,-7-2 2-15,2 2 0 0,-2-1 0 0,-2-1-1 16,-1 1-4-16,-2-4-2 0,0 0-4 0,2-3-9 16,-1-1-10-16,0 0-17 0,1-2-22 0,-2-3-39 15,1-1-64-15,6-3-142 0,-1-3-502 0,5-3-650 16</inkml:trace>
  <inkml:trace contextRef="#ctx0" brushRef="#br0" timeOffset="119363.085">6927 2420 1461 0,'-2'-1'270'0,"-3"1"-131"0,0 0-43 15,-3 2-27-15,4 2-16 0,-4 4-9 0,0 0-10 16,0 5-3-16,1 0-5 0,0 5-6 16,3-1 3-16,-2-1 0 0,6 3 0 0,0-2 0 15,4-1 5-15,1 1 2 0,2 1-1 0,-1-1 1 16,5-2-5-16,3 2-3 0,-3 0-1 0,2-1-1 15,-1-1-1-15,4 0-2 0,-4-1-3 0,-1 1-2 16,1-1-1-16,-3 0 1 0,1 0 0 16,-2-3 3-16,-4-1-2 0,1 2-1 0,-3-5 4 15,-1 4-1-15,-1-2 4 16,-1-2 4-16,0 1 0 0,-2-2 4 0,-3 1 1 0,-2 0-3 0,-2-1-2 16,0 3-6-16,-2-4-7 0,-4 2-7 0,1-1-8 15,-5-2-13-15,0 0-14 0,0 0-20 16,0-1-36-16,-2-2-40 0,2-1-78 0,0-1-140 15,-1-2-350-15,4-2-638 0</inkml:trace>
  <inkml:trace contextRef="#ctx0" brushRef="#br0" timeOffset="119605.1012">6916 2456 867 0,'11'-11'275'0,"6"-3"-11"0,2-4-36 16,-3 4-3-16,0 3-17 0,-4 1-38 0,-3 4-47 16,-2 0-47-16,-1 3-33 0,1 0-20 0,-1 1-13 15,0 0-4-15,-2 1-2 0,1 1-2 16,-4 0 0-16,1 1-1 0,2 1 0 0,-2-2-2 16,-1 1 0-16,2 0-1 0,-2 2 2 0,1-1-2 15,0 2-26-15,-1-1-53 0,-1 3-111 0,-1 3-303 16,-3 0-962-16</inkml:trace>
  <inkml:trace contextRef="#ctx0" brushRef="#br0" timeOffset="121985.575">10386 9290 1 0,'-9'3'0'0,"-8"-2"0"0,1 2 0 16,0-1 0-16,1 0 0 0,1 1 0 0,-2-1 0 15,1 0 0-15,3 1 0 0,-2 1 71 0,0-2 128 0,3-1 6 16,-1 0-1-16,1-1-19 0,2 1-29 16,0 0-33-16,2 0-28 0,1 2-16 15,0-3-5-15,2 1-3 0,-2 1 2 0,5-1 10 16,0-1 19-16,1 1 19 0,0-1 9 0,1-1-6 15,-1 1-19-15,1 0-22 0,2 0-16 0,0 0-13 16,0-1-8-16,5 1-5 0,1-2-2 0,4 1-7 16,5 0-1-16,2-3-1 0,4 2-4 15,5-4 5-15,3 2-3 0,5 0 2 0,3-2-3 16,6 0-2-16,7-3 3 0,7 0-1 0,8-4 2 16,4 1-4-16,8-4-2 0,4 1 0 0,6-2-2 15,7-1 3-15,8-2-4 0,1-3-2 16,6 0 0-16,5-2-3 0,-2-2 2 0,6 2 0 15,2 0-1-15,5-1 2 0,3 0-3 0,1 0-1 16,0-4 1-16,5 0 3 0,0 3 1 0,3-2-1 16,2 2 0-16,-1 2-3 0,-1-4 1 0,-1 1 1 15,3 1 3-15,-4-2-5 0,3 1 2 0,-4 0-1 16,-3 0 0-16,1 0 3 0,-5 1-4 16,-4 0 0-16,-3 2-1 0,-6 0-2 0,-9 0 0 15,-2 0 2-15,-6-1-1 0,-7 1-1 0,-7 2 0 16,-5 2-2-16,-10 2-3 0,-10 1 6 0,-6 5-3 15,-12 0-1-15,-11 5 1 0,-3 0-5 16,-9 2 3-16,-9 2 4 0,-5 1 3 0,-4 2 3 16,-2 1-1-16,0 0-4 0,-1 0-3 15,0 0 0-15,1 0-4 0,-3 0 0 0,2 1-3 16,1-1-5-16,-2 1 1 0,0-1-1 0,-5 2-3 16,-4-1 0-16,-1 1-4 0,0 0-8 0,-5 2-7 15,3 2-9-15,-3-1-21 0,-3 2-38 16,1 5-53-16,-5 1-103 0,-7 4-204 0,-5 1-630 15,-3 3-445-15</inkml:trace>
  <inkml:trace contextRef="#ctx0" brushRef="#br0" timeOffset="122738.7091">12250 9274 1 0,'-10'-4'0'0,"-2"-1"219"0,1 0 174 0,1-2-37 15,4 3-31-15,2-2-35 0,2-2-56 0,0 0-38 16,4 2-40-16,0-4-44 0,1 2-35 0,4-2-29 16,2 2-19-16,1 0-8 0,2 2-4 0,1 0-6 15,2 4-2-15,2 1-3 0,1 0-3 16,-1 3 0-16,2 2 0 0,-3 1 1 0,1 2 0 15,-4 3-3-15,-2 1 0 0,-1 0 1 0,-3 4 2 16,-3 3 5-16,-3-1 1 0,-1 5 4 16,-2 1-2-16,-1 0 6 0,-3 0 1 0,-1-1 2 15,-2-2 1-15,0 0-7 0,-1-5 2 0,-1 1-3 16,2-1 4-16,2-6 0 0,-1 3-2 0,2-5-3 16,2-3-4-16,2-1-1 0,1-1-2 0,2-2 1 15,0 0 1-15,0-1-2 0,3 1 4 0,2 1 1 16,2 0 6-16,4-1 2 0,8 1-6 0,-1-1-3 15,5 1-7-15,1 2-1 0,-1 1 1 16,4 1 1-16,-2 1 0 0,-2 1-2 0,-1 1-4 16,1 1 1-16,-3 4 0 0,-2 0 2 0,-3 5 0 15,-2-1 1-15,-2 0-2 0,-5 3 3 16,0 3 3-16,-6-1-1 0,-2-2 6 0,-2-4-1 16,-2-2 4-16,-5 0 3 0,-1-1 6 0,-2 1 3 15,-6-3 0-15,-1 1 2 0,0-3-5 0,-6 0 1 16,1-2-1-16,-4 0-1 0,2-1 1 15,1 0-3-15,-3-1-4 0,3 0-4 0,0-2-3 0,-4 3 1 16,1-3-1-16,3 1 2 0,0-2-5 16,5 0 0-16,2-1 1 0,4 0-2 15,4-1 5-15,1 0-4 0,1 0-2 0,4-1 0 16,2 1-3-16,0 0 2 0,2-1 3 0,0 1 0 16,1 0-3-16,0-2 0 0,1 2-4 0,-1-1-3 15,1 2-2-15,-1-2-14 0,1 1-25 0,-1 0-26 16,3 0-53-16,-1 3-73 0,5-2-155 0,3 0-549 15,1-1-655-15</inkml:trace>
  <inkml:trace contextRef="#ctx0" brushRef="#br0" timeOffset="123416.724">16924 7102 1 0,'-2'-6'0'0,"0"-1"404"16,0-3-43-16,2-1-33 0,2 3-39 0,0 0-44 15,1-1-28-15,-2 2-17 0,2 0-19 0,1-1-21 16,-1 4-20-16,-3-1-25 0,1 3-21 0,1 1-25 16,-2-1-23-16,0 4-25 0,0-2-25 15,0 2-7-15,0 1-2 0,2 1 5 0,0 4 9 16,1 2 4-16,2 6 1 0,0-1 1 0,1 4 1 16,-2 2-2-16,4 4 2 0,0-1-1 15,-2 1 0-15,1 2 0 0,-2-1-2 0,1 2 3 16,0 0 1-16,-1 0 3 15,2-3 7-15,-4 0-7 0,4-3 1 0,-4-1 2 0,3-3-4 16,-2 0 3-16,0-1-4 0,0 1-4 0,-2-5-14 16,-1 1-20-16,4-3-33 0,-3-1-53 0,0-4-59 15,0-1-96-15,3-2-216 0,2-3-491 0,0-5 60 16</inkml:trace>
  <inkml:trace contextRef="#ctx0" brushRef="#br0" timeOffset="123681.0047">17270 7039 1122 0,'0'-6'650'15,"1"-6"-389"-15,-1 2-32 0,3 5-47 0,-1 0-12 16,-2 3-31-16,0 1-41 0,0 1-46 0,0 1-35 16,0 1-23-16,1-1-7 0,0 3 5 15,1 2 7-15,2 2 8 0,2 5 6 0,2 0-3 16,-1 4 0-16,0 1 1 0,2 2 1 0,1-1-1 15,-2 4-2-15,0-1 0 0,-3 2-3 0,4 0 7 16,-4 3 3-16,0 0 4 0,-3 2 1 16,3-1-8-16,-2-3-5 0,-1 0-10 0,4-4-14 15,-2-2-24-15,2-3-47 0,-1 0-80 0,3-3-140 16,0 0-335-16,-2-1-872 0</inkml:trace>
  <inkml:trace contextRef="#ctx0" brushRef="#br0" timeOffset="124137.1004">17610 6971 1302 0,'12'-15'247'16,"2"-5"7"-16,6-4-66 0,0 3-21 0,-1 3-15 15,1 3-33-15,-3 3-39 0,2 4-33 16,-2 1-22-16,-1 5-14 0,-1 3-12 0,0 4 1 15,0 3-1-15,-4 1 1 0,0 4 1 0,0 4-1 16,-3 3 2-16,-1 3 3 0,-4 3 6 0,-4 4 4 16,-5-2 3-16,1-1 3 0,-4-3-3 15,0-1 6-15,-1-5 0 0,2-2 1 0,-2-1 0 16,0-2-7-16,1-1-3 0,1-3-3 0,1-1 0 16,1-2-5-16,2-2-3 0,4-2-5 15,0-2-6-15,1 0 2 0,1-1-1 0,3 1 12 16,1-1 13-16,4 0-1 0,3-1 5 0,5 0-9 15,0 0-8-15,1-1-1 0,2 3-3 16,-2-2-3-16,-4 2-3 0,2 2 5 0,-1 1-2 0,0 0 1 16,-1 2 5-16,-1 0-6 0,-1 4 2 15,-1 0 0-15,0 1-3 0,-3 1 1 0,0 2 1 16,-3 1 1-16,1-2 0 0,-4 3 3 0,-1 2 3 16,-2 0 1-16,-2 0 3 0,-2 3 1 15,-4-2 2-15,-1-1 3 0,-1-2 1 0,0-2 1 0,-1-1-1 16,2-2-1-16,-1-2-5 15,-3-1-5-15,3-2-9 0,-1-1-13 0,2-2-19 0,1-3-40 16,0-2-69-16,4-4-142 0,1-2-451 0,4-4-794 16</inkml:trace>
  <inkml:trace contextRef="#ctx0" brushRef="#br0" timeOffset="124451.9358">18466 6831 1516 0,'-4'-3'382'0,"3"-2"-88"15,-1 0-139-15,-1 4-50 0,-1 2-36 0,-2 2-31 16,-5 3-16-16,-5 1-6 0,2 5 2 16,-3 3 1-16,1 2 1 0,4 3-4 0,3 0-1 15,4 1 0-15,4 3 0 0,3-1 7 0,4 2 4 16,6 0 3-16,5 0 3 0,4 0-3 16,4 0 0-16,0-1-4 0,4-1-3 0,-1-1-4 15,2 0-5-15,-1 0-4 0,-1 0-3 0,-6-2 0 16,-2-1-1-16,-4-1 2 0,-5 0 1 0,-1-4 0 15,-3 3-1-15,-3-4 2 0,-1 0 1 0,-3-2 4 16,-3 0 6-16,-1-1 4 0,0 0 1 0,-6-1 5 16,0 0-1-16,-4-2-1 0,-1 1-4 15,-2-2-5-15,-1-1-4 0,0-1-5 0,1 0-2 16,-1-2-4-16,3-1-5 0,-2-2-15 0,4-3-28 16,-1 1-53-16,4-5-100 0,3 0-272 0,-2-3-1138 15</inkml:trace>
  <inkml:trace contextRef="#ctx0" brushRef="#br0" timeOffset="125150.1808">19118 7060 2054 0,'0'-1'319'0,"-2"-2"-70"0,-1-1-74 0,3 3-28 16,-1-1-23-16,1 2-25 0,-1 0-24 0,1 0-23 15,1 0-20-15,-1 0-16 0,1 0-7 16,-1 0-3-16,0 2-3 0,1-2 0 0,1 0-1 16,-2 0-4-16,2 1 3 0,1 0 5 0,-1 2 0 15,4-1 3-15,2 0 0 0,-1-1-1 0,1 3 1 16,-1-2-1-16,1 1 2 0,-1-1 2 16,1 1-3-16,0-1-1 0,0 0 1 0,1 0-1 15,-3 1-1-15,4-2 3 0,-1 0 0 0,2-1 0 16,1 0 5-16,7 0-1 0,-3-1 0 15,6 0 0-15,0-3-4 0,1 1-1 0,0-2-2 16,0 0-1-16,0 1-3 0,-2-1 1 0,1 0 0 16,1-2-3-16,-2 4 4 0,-4-2-3 0,1 3 3 15,-4-1 0-15,-1 1-3 0,-3-1 2 16,-1 0-4-16,-2 2 2 0,1-1 1 0,-4 1-2 16,-2 0 2-16,1 1-1 0,-2-2 0 0,-1 2 1 15,0 0-4-15,0 2 1 0,0-4-2 16,0 4 0-16,-1-2 4 0,1 0-4 0,0 1 2 15,0-1-2-15,0 0 1 0,0 0 1 0,-2 0-1 16,2 0 0-16,0 0 0 0,-1 1 0 0,1-2-1 16,0 2 1-16,0-1-1 0,0-1-1 15,0 2 3-15,0-1-1 0,-1 0 2 0,1 0 0 16,-1-1-1-16,1 1 1 0,0 0 0 0,0 0 0 16,0 0-1-16,0 0 1 0,0-1 2 0,0 1-4 15,0 1 3-15,0-1 1 0,0 0-3 0,-2-1 2 16,2 1 0-16,0 0-2 0,0 0 1 0,0 0 2 15,0 0-2-15,0 0 0 0,0 0 0 16,2-2-1-16,-4 2 2 0,2 0-1 0,2 0 1 16,-2 2 0-16,0-4 0 0,0 2-1 0,0 0 1 15,0 0-1-15,0 0-2 0,0 0 2 16,0 0-2-16,0 0 0 0,0 0 3 0,0 0-2 16,-2 0-1-16,2 0 2 0,0 0-1 0,-1 0-2 15,1 0 0-15,0-1-2 0,0 2-1 16,-1-1-1-16,1-1-6 0,-3-1-5 0,-2 1-2 15,0 0-7-15,-1-1-1 0,1 1-9 0,0 0-21 16,0-1-25-16,-1 1-38 0,0 1-65 0,-3 0-127 16,2 1-457-16,-5 1-822 0</inkml:trace>
  <inkml:trace contextRef="#ctx0" brushRef="#br0" timeOffset="125764.6074">20378 6629 873 0,'5'-11'369'0,"2"1"-17"0,0-3-82 0,0 4-39 15,1 2-16-15,-4 4-31 0,-2-1-52 0,0 4-54 16,-1 0-37-16,-1 3-26 0,0-1-10 0,1 0 6 15,0 4 5-15,4 0 7 0,0 7 8 16,3 0 3-16,1 4 1 0,-5-1 5 0,4 4 2 16,-1 0 1-16,-2 3 2 0,2 2-4 0,-4 2-12 15,1-1-3-15,0-2-4 0,-3-1-2 0,0 0 3 16,1-2-6-16,-2 1-4 0,0-1-1 16,0-1 0-16,0 0-3 0,0-2 2 0,2-2-1 15,-2 2-5-15,1-1 8 0,1-2-2 0,0 2 1 16,-1 0 1-16,3-3-8 0,0 2-8 0,1-1-22 15,0 0-40-15,2-1-65 0,3 0-98 0,0-4-207 16,5-2-625-16,3-2-382 0</inkml:trace>
  <inkml:trace contextRef="#ctx0" brushRef="#br0" timeOffset="126099.0276">20920 6721 1920 0,'-2'-7'325'0,"-5"0"-88"0,5 0-76 0,0 7-51 0,2 0-51 16,0 2-40-16,-2 3-14 0,-2 2 1 0,1 7 16 15,-6 7 10-15,3 0-2 0,0 2-3 0,-2 1-5 16,6-2-3-16,-2 3-4 0,2-3 0 16,4 2-6-16,3-5 4 0,-1 1 0 0,4-3 5 0,2-2 10 15,4-4-3-15,1 1 4 0,1-5 4 16,0-3 3-16,4-1 3 0,0-3-2 0,0-3-2 15,0-1-7-15,0-3 2 0,-2-5-1 16,-2 1-3-16,0-4 2 0,-4 0-8 0,-2 0-3 16,0-3-3-16,-5 1-4 0,-2-3-2 0,-1 3-1 15,-4-4 0-15,-2 1-6 0,-2 1-1 0,-5-2-4 16,-1 1-4-16,-2 1 1 0,-1 2-11 0,-1-1-6 16,-1 4-9-16,0 2-18 0,-1 1-14 15,1 1-24-15,4 2-37 0,5 2-60 0,5 1-127 16,2 2-399-16,4-1-763 0</inkml:trace>
  <inkml:trace contextRef="#ctx0" brushRef="#br0" timeOffset="126400.1267">21621 6394 1047 0,'-2'-6'502'16,"-1"-2"-104"-16,-2 0-118 0,0 2-80 0,-1 3-64 0,-4 1-58 15,-1 2-45-15,-7 5-11 0,-3 2 1 16,0 3-1-16,0 2 8 0,1 2 1 0,0 0-5 15,4 4-3-15,2 3-7 0,3 1-5 0,4 3-3 16,5 1 0-16,3 1 1 0,6 0 0 0,3 2 4 16,2 1 1-16,7-1 7 0,0 1 1 15,3 1-2-15,2-1 2 0,3-2-6 0,1-3-3 16,-4-2 1-16,0-3-4 0,-3 0-2 0,-5-2-1 16,1-2-1-16,-7-1-3 0,0-2 3 0,-6 0-1 15,2-1 3-15,-4-2 4 0,-2 0-2 16,-1 0 0-16,-2-2 5 0,-2 1 0 0,-1-3 5 15,-2 1-1-15,-6-2-5 0,1-2-6 0,-2 1-9 16,-3-2-13-16,1-1-21 0,-2-2-34 16,4-1-63-16,-2-3-156 0,5-1-616 0,2-6-686 15</inkml:trace>
  <inkml:trace contextRef="#ctx0" brushRef="#br0" timeOffset="126718.4501">22117 6523 1786 0,'1'2'38'0,"0"4"-43"0,0-1-13 16,0 5 57-16,1 3 89 0,-2 3 18 15,-2 0 6-15,0 7-15 0,0-1-22 0,-2 3-23 16,0 3-26-16,0 1-21 0,-2 2-12 0,3-2-9 16,3-1-1-16,3-3 8 0,5-2 8 15,3-4 7-15,3-2 6 0,7-4 0 0,2-5 2 16,1-4-4-16,-2-2-5 0,3-5-4 0,-2-2-4 15,-1-6-3-15,4-2-2 0,-5-4 3 0,-2-1-2 16,-6-3-1-16,-3-1-1 0,-4-2-7 0,-2-5-4 16,-5-2-4-16,-4-2-2 0,0 0-5 15,-6 4-3-15,-3 0-1 0,-3 0-3 0,-2 4 0 16,-3 2-3-16,-3 7-1 0,-4 1-3 0,-4 8-3 16,-7 0-4-16,-4 4-10 0,-5 7-22 15,-3 3-37-15,-7 3-62 0,-1 6-138 0,0 6-575 16,-2 4-788-16</inkml:trace>
  <inkml:trace contextRef="#ctx0" brushRef="#br0" timeOffset="127519.2729">17099 8195 376 0,'-2'-2'285'0,"-4"-1"-36"16,1-1-42-16,1 4 10 0,1 0-4 0,2 0-17 15,1 0-31-15,0 0-25 0,0 0-15 16,0 0-20-16,0 0-16 0,1 0-21 0,-1 2-15 0,2-2-17 15,-1 0-12-15,1 0-4 0,-1 0 7 16,1 1 19-16,4 0 16 0,0 2 15 0,10-1 0 16,3-2-11-16,6 0-12 0,5-3-11 0,8 0-4 15,6 0-6-15,5-1-3 0,3 1-4 16,3-1-5-16,1-2-1 0,4 1 0 0,2-1 2 16,4-1 2-16,5-1 1 0,6-1-2 0,4-1-3 15,10-3 0-15,7-1-2 0,5 0 1 0,5-3 2 16,4-1-7-16,5-1 1 0,5-2 0 15,7-1 2-15,7-3 3 0,9 2-1 0,7-3-2 16,5-3-5-16,6 3 3 0,6 0-2 0,2-1-3 16,1 3 4-16,-2 0-6 0,2-1-1 0,-4 2 1 15,0 3-7-15,-8-1 7 0,-3 4-3 16,-4-1 1-16,-10 1-2 0,-4 4 0 0,-13-3 1 16,-5 4 0-16,-9 2 3 0,-10 0-3 0,-11 1 0 15,-13 0-2-15,-15 1-1 0,-13 0 4 16,-10 2 2-16,-14 0 4 0,-8 1 1 0,-5 1 0 15,-5-1 0-15,-1 2-2 0,-4 1 3 0,2-1-7 16,-3 1-1-16,-1 2 1 0,0-1-4 16,-2 1 6-16,1-1 0 0,0 0-1 0,-1-3 0 0,1 2-4 15,-1-2 1-15,0 1-2 0,-3 2 3 0,2-2-4 16,0 0-1-16,0-1 0 0,-3-1-3 16,4 1 4-16,-1 1 0 0,0 0-1 0,-2 0 0 15,1 0-1-15,2 3 0 0,0-1-1 0,1 1 1 16,0-2-3-16,0 2-6 0,0 0-8 15,-1 0-11-15,1 0-4 0,-4 3-2 16,0 0-11-16,-4 4-22 0,-3 3-43 0,0 1-64 0,-7 3-122 16,-3 1-499-16,-6 3-872 0</inkml:trace>
  <inkml:trace contextRef="#ctx0" brushRef="#br0" timeOffset="129607.8525">18214 8713 1 0,'-2'-2'0'0,"-3"-2"0"0,-1 0 0 0,1-1 157 15,2 2 187-15,1-3-51 0,-1 3-40 0,0-1-42 16,1 1-33-16,0-1-23 0,1 1-16 0,-2 0-20 15,1 0-20-15,2 0-13 0,-1 0-12 0,0 1-6 16,0 0-5-16,0-1-9 0,1 2-8 0,0 0-7 16,1 0-3-16,0 0-10 0,0-1-8 15,0-1-7-15,5-1-9 0,2 1 5 0,2-3 4 16,6-1 3-16,3-4 6 0,3 4-3 0,-2 0 1 16,6 0 0-16,-2 2-2 0,0-1-1 0,-2 2-3 15,-2 1-2-15,-3 1-6 16,0 2-1-16,-2 4-4 0,-4-1-4 0,1 0 5 0,-3 4-3 15,0 1-1-15,0 3 4 0,2 5-2 0,-4-2 0 16,0 4 6-16,-4 1 2 0,-2 3-1 16,-2 2 8-16,-4 0 2 0,-2 2 4 0,-4 2 8 15,-2-2 1-15,-1 0-1 0,-2-1-2 0,2-2-8 16,-1-6-1-16,0-2-1 0,2-3-1 0,3-4 4 16,1 2-6-16,-1-4 1 0,3-2-2 15,3-1 3-15,1-1-1 0,1-2-2 0,4 0 1 16,-1 1-3-16,0-1 2 0,0-1 0 0,0 0-2 15,0-2 1-15,5 1-5 0,2 0-3 0,6-3 0 16,3-1-1-16,4-1 2 0,1 1-4 16,2 1 1-16,-2 3-5 0,3 0 0 0,0 2 3 15,-2 3 0-15,1-1 5 0,-4 5-4 0,1 0-2 16,-2 4 0-16,-3 1 1 0,2 1 2 16,-4 5 1-16,0-2 0 0,-3 3-2 0,-3 2-1 15,-2 2 2-15,-1 0 1 0,-5-1 5 0,-4 2-1 16,-1 1 1-16,-4 0 2 0,-3-2-3 0,-4 0 5 15,2-4 2-15,-6-1 3 0,0-1 1 0,0-2 0 16,-2-3 2-16,0 1 1 0,-1-3 5 0,0-1-1 16,2-2-3-16,0 1 4 0,2-1-6 15,-2-4 2-15,3 1-1 0,1-1-4 0,0-1-2 16,5-1-5-16,-1-1-1 0,2 0 0 0,4 0 6 16,1-1 0-16,4 0-1 0,0 0 3 15,0 1-6-15,1 0 1 0,1-2 1 0,1 2-1 16,1-1-1-16,-2 1-1 0,0 0-4 0,0-1 0 15,0 1 0-15,0 0 3 0,1 0-2 0,-1 0 0 16,0 0-2-16,0 0-2 0,-1 0 3 0,1-1 0 16,0-1 3-16,0 2-5 0,0 0-3 15,0 0 0-15,-2-1-4 0,2 1 8 0,0 0-2 16,0-1-1-16,0 2-2 0,0-1 1 0,0 0 0 16,0 0 3-16,0-1 3 0,0 1-8 0,0 0-1 15,-1 0-1-15,1 0-3 0,-2 0 6 16,2 0 0-16,0 1 4 0,0-1-2 0,0 0-4 15,0 0 4-15,0 0-2 0,0-1 6 0,0 1-7 16,0 0-4-16,0 0-2 0,0 1-6 0,0-1 8 16,0 0 0-16,0 0 1 0,0 0 1 0,0 0-3 15,0 0 3-15,-2 0-3 0,2 0 6 16,0 0-3-16,0 0-3 0,0 0 0 0,0 0-8 16,0 0 7-16,0 0 0 0,0 0 3 0,0 0 2 15,0 0-4-15,0-1 0 0,0 1-3 16,2 0-2-16,-2 0-6 0,0 0-5 0,0 0-2 15,0 0-6-15,0 0 4 0,0 0 2 0,0-1-1 16,0 1 4-16,2 0-8 0,-2 0 1 0,0 0-2 16,0 1 1-16,0-1 3 0,0 0-1 15,0 0 6-15,1 0-1 0,-1 1 1 0,2-1-2 16,-2 1-11-16,0-1-5 0,1 2-11 0,-1-2-5 16,0 1-4-16,0 0 4 0,-1 0-5 15,1 1-13-15,0-1-19 0,-2 0-50 0,2 1-67 16,-1 2-124-16,-1 1-287 0,2 0-174 0,-2 2 641 15</inkml:trace>
  <inkml:trace contextRef="#ctx0" brushRef="#br0" timeOffset="132582.8641">17335 7043 1 0,'0'-2'0'0,"0"2"0"0,0-2 0 0,0 2 10 0,0-1 300 16,0 1-10-16,0 0-50 0,0 0-85 16,2 0-70-16,-2 0-56 0,0 1-24 15,1-1 0-15,-1 1-1 0,0-1-1 0,0 0-1 16,0 1 6-16,0-1 10 0,0 0 18 0,0 0 18 15,0 0 12-15,-1 0 14 0,-1 2 14 0,2-2 10 16,-2 0 1-16,2 0-3 0,-1 0-14 0,1 0-17 16,0 1-12-16,0-1-11 0,-2 1-11 0,-1 0-5 15,-3 0-5-15,2 1-6 0,-2 0 0 0,4-1 0 16,-2 0-2-16,1-1-2 0,2 1-2 16,-1-2-4-16,0 1 2 0,-3 0-3 0,4 0 0 15,0 0 1-15,0 0-3 0,-1 0-2 0,1 0-2 16,-3-1-2-16,3 1 3 0,1 0 3 15,0 0 6-15,-1-1 4 0,1 1 3 0,0 0 2 16,0-2-2-16,1 2-4 0,-1-2-7 0,1 0-7 16,3 1-8-16,-1-3-4 0,3 0 1 0,3 1 0 15,4-2 4-15,1-3-1 0,0 2 2 16,3 2-1-16,-1-2 0 0,-1 3-1 0,2 0-3 16,-4 3-1-16,-2 0-3 0,1 3 0 0,1 2 1 15,-5 1 1-15,3 0 0 0,-1 5-1 16,-3-1 1-16,2 4 0 0,1 1 2 0,-2 3 4 15,-2 5-2-15,-3 1-1 0,-2 3 3 0,-2 2-3 16,-5 3 2-16,-1 1 2 0,-4-1 1 16,1 2 1-16,-2-3 1 0,-1-3-1 0,2-3-2 15,0-2 4-15,-2-4-3 0,3-2-1 0,0-3 2 16,1 0-1-16,-1-2 2 0,1-2 2 0,1-3 1 16,0-2 0-16,4 0-1 0,-3-2-2 15,5 0-2-15,-5-3 1 0,6 2 1 0,0-1 1 16,0-1 1-16,2 0 0 0,-1 0 5 0,1-1 1 15,-1-1 1-15,4 2-1 0,-1-1-5 0,-2-2-6 16,1-1-6-16,1-2-3 0,3 0-6 16,1 0 2-16,3-1-2 0,0-1-1 0,3 4 5 0,2-2-1 15,2 2 1-15,1 0 3 0,1 3 0 16,-1 1-2-16,2 2 3 0,0 4-1 0,0 1-3 16,3 1 3-16,-5 2-2 0,3 2 2 0,-2 3 2 15,-2-1 0-15,0 3-2 0,-5 0 1 0,-2 1-1 16,-2-3 1-16,-4 1 2 0,-3 1 2 0,-1-2 3 15,-1 2 1-15,-2-1 5 0,-6-2 1 16,-2-1 8-16,-5 0 0 0,-2 0 3 0,-5-1 1 16,1-1-4-16,-4-2 2 0,-2 0-4 0,-2-2-1 15,0-2-4-15,-2 0 0 0,-1-1 0 0,1-4-4 16,3-2 5-16,2-1-7 0,0-1-3 16,5 2-8-16,4-2-40 0,6-1-98 0,4 0-511 15,8-1-1094-15</inkml:trace>
  <inkml:trace contextRef="#ctx0" brushRef="#br0" timeOffset="143911.63">13096 9168 1 0,'-2'-10'0'0,"0"-1"0"16,-3-4 0-16,2 1 213 0,2 4 121 0,-5-1-34 16,4 4-47-16,-1 1-30 0,0 0-41 15,0 4-33-15,2-2-48 0,1 4-63 0,-1 0-66 16,2 2-59-16,-1 0 3 0,1 0 21 0,2 3 37 15,0 1 38-15,2 1 5 0,2 4 9 0,3 1-1 16,1 4 7-16,0 0 6 0,4 0-1 16,-1 1 4-16,1 0-3 0,1 0-4 0,0 1-5 15,4 2-5-15,-2 0-4 0,4 1-1 0,-1 2 2 16,2-1-3-16,-3 2-3 0,2-1-3 0,-2 1-2 16,-1 0 5-16,-1-1 3 0,-4-2 3 0,4-2-2 15,-5 0 2-15,-1-3 1 0,-1-3 2 16,-1-1 3-16,-1-3-1 0,-1 1-2 0,-2-4 2 15,-1-2 0-15,4 1 1 0,-6-2-2 16,3 1-6-16,-4-2-10 0,0-2-18 0,1 0-34 16,0 0-47-16,-2-1-84 0,-1-4-199 0,1 0-365 15,0-6-157-15</inkml:trace>
  <inkml:trace contextRef="#ctx0" brushRef="#br0" timeOffset="144165.133">13379 9156 141 0,'-2'-12'401'0,"-4"-1"34"16,3-2-78-16,-1 7-75 0,3 3-50 0,-1 4-54 0,1 1-63 15,1 0-63-15,-1 3-60 0,1-2-38 16,0 3 0-16,0 1 11 0,0 6 29 0,-1 5 24 16,0 4 10-16,-4 3 4 0,1 2 0 0,0 3-5 15,-2 2-3-15,-3 1-4 0,1 2-4 16,0 3 4-16,-2 3 3 0,-2 3 4 0,0 2 5 15,1-2-5-15,0-1-1 0,0-2-3 0,2 1-6 16,-2-6-1-16,4-1-12 0,3-6-18 0,-2-1-35 16,3-5-76-16,2-2-110 0,2-5-203 0,2-4-309 15,4-7-108-15</inkml:trace>
  <inkml:trace contextRef="#ctx0" brushRef="#br0" timeOffset="144544.3117">13904 8945 819 0,'-3'-6'302'0,"-1"-5"-9"0,-1 1-95 0,-2 5-72 16,-1 2-30-16,-3-1-29 0,2 4-32 0,-7 5-23 16,1 2-10-16,-6 4 0 0,1 5 4 0,-3 4 4 15,-2 2 1-15,2 1-1 0,5-1-5 0,4 0-3 16,1 1-2-16,6 0-2 0,0-2 1 0,7 1 2 15,6-3 1-15,2-2 7 0,6-4 8 16,3 0 10-16,7-5 6 0,1 0 2 0,9-3-3 16,-1 0-8-16,5 0-6 0,-5-1-9 15,-2 3-5-15,-2 1-2 0,-7-2-2 0,-1 3-2 0,-2-1-1 16,-5 2-1-16,-3 2 1 0,-3-1 3 16,-1 2 2-16,-4-2-1 0,2 4 10 0,-5 2 9 15,-5 1 13-15,0 2 11 0,-5 1 2 16,-7 2-3-16,-1 0-5 0,-3 0-3 0,-2-1-4 15,4-4 1-15,-2-3-2 0,0-3-4 16,1-2 3-16,0 0-5 0,3-5-2 0,5-2 2 0,7-1-14 16,1-5-42-16,8 0-89 0,1-5-181 15,11-9-470-15,7-5-695 0</inkml:trace>
  <inkml:trace contextRef="#ctx0" brushRef="#br0" timeOffset="144846.1991">14505 8817 1048 0,'-9'-3'185'0,"-8"1"-43"0,-4 2-54 0,1 5 13 16,-3 2 27-16,-6 2 7 0,-1 3-14 0,-3 5-24 15,0-2-21-15,-1 3-27 0,9 1-23 16,4-4-15-16,8 3-13 0,7-2-3 0,5 0 0 16,3 2 1-16,6 1 6 0,3 0 2 0,7-1 3 15,4-2 4-15,5 2 7 0,2-3 0 16,5 0 2-16,-1 0-1 0,-3-2-7 0,-5 0-1 0,1 0-5 15,-5-1-3-15,-2-2 0 0,-7 2-2 16,-1-3-2-16,-2 2 2 0,-4 0 0 0,-2 0 8 16,-3 2 11-16,-3-2 12 0,-2 1 9 0,-5 2 8 15,-1-1-2-15,-6 2-2 0,-3 0-4 16,-3 1-6-16,-1 0-5 0,-3 1-6 0,-4-5-3 16,1 2-3-16,-1-3-4 0,3 1-6 0,-1-4-21 15,5 1-41-15,4-3-107 0,3-1-236 0,5-3-620 16,8-3-101-16</inkml:trace>
  <inkml:trace contextRef="#ctx0" brushRef="#br0" timeOffset="145426.099">19097 8686 284 0,'-2'-5'384'0,"-2"-4"-2"0,0 1-120 0,4 4-90 16,2 1-76-16,1 2-68 0,5-1-39 16,-1 2-6-16,5 4 10 0,4 1 20 0,5 3 20 15,3 2 14-15,1 4 9 0,4-1 3 0,2 5-2 16,0 1-1-16,4-1-8 0,0 1-5 0,-1 3-6 15,-1 2-5-15,-3 1-3 0,-1 1-2 16,-3 1-1-16,-1 0-6 0,-1 0 5 0,-3-4 0 16,-1 2-5-16,-7-3 3 0,0-2-9 0,-2 0-11 15,-4-2-22-15,0-4-68 0,-5-1-103 16,3-3-169-16,-4-3-324 0,1-4-244 0</inkml:trace>
  <inkml:trace contextRef="#ctx0" brushRef="#br0" timeOffset="145660.9055">19576 8571 1142 0,'-2'-8'325'0,"-4"-2"-2"0,2-1-86 16,2 5-61-16,0 5-51 0,2 1-55 0,-2 1-56 0,2 1-45 16,-1 3-2-16,-2 2 12 0,-1 7 18 15,-2 4 19-15,-3 4 3 0,-1 7 3 0,-2 3-1 16,-2 3 0-16,2 3 2 0,-4 3 0 0,2 2 5 15,-3 6-3-15,-1 2-4 0,-1 3-5 16,0 1-12-16,1-1-14 0,4-6-38 0,3-6-53 16,6-11-65-16,5-10-97 0,3-4-171 0,3-9-293 15,7-4-86-15</inkml:trace>
  <inkml:trace contextRef="#ctx0" brushRef="#br0" timeOffset="145980.6003">20176 8424 1179 0,'-4'-8'312'16,"-4"-4"-113"-16,-3 3-67 0,-3 3-52 0,2 2-3 15,-8 2-5-15,-1 4-12 0,-5 2-6 0,-2 4-9 16,1 1-2-16,-3 5-9 0,4 2-14 0,1 0-10 16,4 1-7-16,4 2-7 0,6 0-2 0,8 1 8 15,4 0-4-15,4 4 5 0,7-2 5 16,7 2-2-16,3-2 9 0,7 0 3 0,5 0-1 15,0-2 2-15,4 2-7 0,-2-2-2 0,-1 1-3 16,-4 0-2-16,-2 0-1 0,-7 0-3 16,-2 1 3-16,-7-1-4 0,-1-3 2 0,-6 2 0 0,-2-5-1 15,-3 0 8-15,-4-1 5 0,0 1 4 16,-5-2 8-16,-2 1 3 0,-2-2 1 0,-3-2 0 16,-1 1-4-16,-6-3-6 0,2-3-3 0,-6 0-7 15,5-3-14-15,3-2-26 0,3-4-71 16,5-1-149-16,1-3-469 0,8-5-755 0</inkml:trace>
  <inkml:trace contextRef="#ctx0" brushRef="#br0" timeOffset="146291.3364">20848 8293 1276 0,'-10'-3'184'0,"-6"-3"-52"0,-4 3-30 0,-3 3 5 16,1 3 12-16,-6 5-7 0,-3 1-18 0,-1 4-18 15,0 2-20-15,2 1-22 0,8 1-21 0,5-1-13 16,7 3-11-16,8-1 2 0,3 2 4 0,8-1 6 16,2 3 10-16,10 0 6 0,4-1 3 15,2 2 3-15,10-1-1 0,-3-2-4 0,3 0-2 16,-4 2-4-16,-1-3-5 0,1 3-2 0,-5-1-4 16,-2 2-2-16,-3-2 5 0,-7-2-2 15,-1 0 1-15,-5-6 0 0,-8 1 1 0,-2-1 14 16,-2-3 15-16,-7 1 12 0,-4 2 3 0,-5 0-2 15,-6 1-11-15,-4 1-6 0,-3-5-1 16,-3 4-6-16,-1-3 0 0,3-1-5 0,-5 1-11 16,2-5-8-16,0-1-23 0,2-4-67 0,5-2-150 15,2-3-556-15,6-3-716 0</inkml:trace>
  <inkml:trace contextRef="#ctx0" brushRef="#br0" timeOffset="147074.0417">22860 5468 1 0,'5'-20'0'0,"-1"-8"0"16,0-6 227-16,5 5 15 0,1 4-47 0,5 2-58 16,-3-4 14-16,1 0-21 0,3 0 2 0,-1-3-2 15,1 2-49-15,-2-1 14 0,2 2-15 16,0 5-21-16,8 0-8 0,6-2-28 0,7 2-11 15,8 1 6-15,-3 3 5 0,2 3 5 0,-5 4 2 16,-2 2 0-16,-1 4-6 0,0 2-6 16,-4 4-6-16,-8 3-9 0,3 4-5 0,-4 0-4 15,-3 4-2-15,0 4 2 0,1 2 1 0,-1 4 1 16,-1 3 1-16,-2 4 1 0,-3 3 2 0,-2 7 5 16,-1 5 3-16,-2 3 4 0,3 1 7 0,-3 0 1 15,-1 2 9-15,1 6 0 0,0 4 1 0,-4 2 0 16,2 2-6-16,1 5 2 0,-3 2 2 0,2 3 9 15,0 5 1-15,-1-1 1 0,2-3-1 16,-5-2-4-16,2 1-1 0,-2 1-3 0,3 1-3 16,-2 4-4-16,1-5-1 0,0 0-5 0,1-1-2 15,-3-4 0-15,0-3-2 0,3-5 3 16,-4-3 2-16,-2-2 3 0,0 3 6 0,-4 0 1 16,-2 2 5-16,-2 0-7 0,-3-3 2 0,5-2 3 15,-4 5 1-15,-5 1 9 0,1-3-8 16,-4-2-7-16,-1-8 2 0,4-4-7 0,-2-5 2 15,-3 2 3-15,-1 4-2 0,-2-3 2 0,-3-2 1 16,2-2-1-16,-3-6-1 0,4-3 3 0,-6-2 2 16,-1 0 0-16,-3-2 2 0,-5 0-3 15,-5-2-3-15,-6 0 2 0,-5-3-4 0,-7 1 0 16,-6-1-6-16,-7 0-14 0,-7 0-30 0,-2-6-69 16,-6 0-131-16,-7 0-447 0,1-4-994 0</inkml:trace>
  <inkml:trace contextRef="#ctx0" brushRef="#br0" timeOffset="147925.9185">5067 12604 1546 0,'-3'-8'158'0,"-1"-2"-4"0,0-1-8 0,4 4-28 16,4 3-11-16,0-2-4 0,3 0-9 0,-1 0-15 16,5 0-20-16,3 1-14 0,2-2-13 15,6 2-4-15,8-1-6 0,5 1 0 0,7-1 2 16,5 0 0-16,1-1 19 0,-9 4-43 0,18-3-210 15,0-2 7-15,4 1 1 0,16 0-20 16,-18 0 244-16,-3 4-15 0,-1-1-10 0,-2 3-5 16,-4-2-10-16,-4 3-20 0,-2 0-23 0,-5 2-60 15,-7 2-118-15,-6 0-235 0,-9 2 474 0,-7-1 0 16,-6-4 0-16,-6 6-1033 0</inkml:trace>
  <inkml:trace contextRef="#ctx0" brushRef="#br0" timeOffset="148138.9044">5112 13018 1 0,'-2'3'0'0,"0"-1"0"0,3 4 0 0,7 0 0 16,5-1 0-16,4-2 0 0,9-3 293 0,2-3-44 16,6-3-57-16,5-3-43 0,2-1-40 0,3-3-32 15,5 1-23-15,3-1-19 0,1 1-13 16,0-2-10-16,0 3-4 0,-1 0-4 15,2 1-4-15,-6 0-7 0,3 1-14 0,2-1-21 16,0 0-33-16,-2 1-45 0,2-1-165 0,1 0-318 16,-1 2 552-16</inkml:trace>
  <inkml:trace contextRef="#ctx0" brushRef="#br0" timeOffset="149217.6873">8131 11491 1 0,'-9'-22'101'0,"-2"-6"181"0,-3-9 41 15,3 5-18-15,0 4-24 0,1 2-20 16,-1 2-40-16,-4 1-37 0,-2 2-34 16,-1 2-26-16,-1 5-21 0,2 1-23 0,-4 3-9 15,-2 2-18-15,2 3-16 0,1 4-14 0,-3 3-8 16,2 5-5-16,-8 6-2 0,-2 5 8 0,-1 4 0 15,-2 5 2-15,0 3 3 0,3 2-3 0,2 6 5 16,4 3-1-16,-3 4 1 0,0 2 1 16,4 6-2-16,1-1 0 0,5 1 0 0,1 4 4 15,5 0-2-15,4-1 2 0,8 1-4 0,6-1-2 16,4-1 1-16,2-2-4 0,5 1 0 0,-2-3-2 16,4-2-4-16,2 0-1 0,-1-4-1 0,4-3 0 15,-1-1-2-15,0 2-1 0,-3 3-1 0,1-1-3 16,-2 3 5-16,-5 0-1 0,3 0 2 15,-6 1 1-15,-2 1-3 0,-5 1-1 0,2 4 1 16,-7 3 0-16,-6 3-1 0,2 0 0 0,-4 1 2 16,-3-1-2-16,-3 1 4 0,-3 6-2 15,2 2 1-15,-9 4-1 0,1 3 1 0,-3 1 0 16,2 4 0-16,-5-2 3 0,2 1-7 0,-3-5 3 16,2-5 1-16,6-1-4 0,0-5 5 0,6 4-5 15,5 1-1-15,3-3-1 0,6-2 1 0,-1-14 0 16,4-5-1-16,1-4 1 15,4-8-2-15,4 0 0 0,2-4 3 0,2-5-3 0,8-4 4 16,1-3 0-16,7-2 2 0,3-3 3 0,8-4-4 16,5-2 1-16,6 0-3 0,3-5 1 15,5-4 3-15,0-3-4 0,-3-3 3 0,3 0 0 16,-5-2-5-16,2 0 4 0,-5-1-2 0,1 1 0 16,-1-2-3-16,-3 1 1 0,-4-2-2 0,-3 2 2 15,-7-2 1-15,1 4-1 0,-6 1 2 0,-5-2-4 16,-3 6-1-16,-3-2 4 0,-6 3-1 15,-5 1 1-15,-4 1 3 0,-3-1 3 0,0 2 4 0,0 0 2 16,-2 2 0-16,-3-2-5 0,1 0-2 16,-5 0-5-16,1 1-2 0,-2 0 1 0,-1 0-2 15,1 1 2-15,0 0 0 0,-1-1-4 16,3 1 2-16,3 2-2 0,-2-4 1 16,3 3-4-16,-2 0-4 0,4 0-16 0,-1 1-33 0,-1-2-48 15,2 1-79-15,1 2-137 0,0 1-439 0,1 6-874 16</inkml:trace>
  <inkml:trace contextRef="#ctx0" brushRef="#br0" timeOffset="151201.802">8378 12834 1596 0,'0'-11'183'0,"-1"-3"27"16,1-1-4-16,0 3-26 0,1 7-7 0,-1 1-28 15,0 3-34-15,0 1-31 0,-1 0-30 0,1 1-13 16,0-1-19-16,0 1-8 0,-1 0-5 16,1 1-6-16,0 1 3 0,0 1 1 0,0 5 2 15,1-1 2-15,0 2 0 0,-1 0 2 0,1-1-2 16,1 1 5-16,1-3-3 0,-2-1 0 0,-1-1 2 15,1 1-8-15,0-3 4 0,-1 1-2 16,1-1 3-16,-1 0 3 0,0-1 0 0,1-1 1 16,-1-1-2-16,0 2 3 0,0-2-9 0,1 0-14 15,-1 2-27-15,1 1-66 0,4-6-77 0,-2 2-165 16,4 0-507-16,4-7-691 0</inkml:trace>
  <inkml:trace contextRef="#ctx0" brushRef="#br0" timeOffset="151728.4979">8945 12415 805 0,'-9'-5'794'0,"-7"0"-571"16,1 0 2-16,1 5-20 0,0 0-25 0,3 0-28 16,2 3-37-16,0-1-36 0,3 2-29 15,0-1-18-15,4 2-14 0,1 0-9 0,1 1-2 16,2 1 0-16,0 2 5 0,6 4 4 0,3-1 4 15,0 3 4-15,8-1 0 0,1 0 2 0,2 2-3 16,7 0-3-16,0 1-6 0,-2 4-4 16,3 0-1-16,-4-1-7 0,2 3 3 0,-1 0-1 15,-1 5 0-15,-4 0 1 0,0 0 0 0,-4 1 2 16,1 3-1-16,-8 0 3 0,-2-1-3 16,-3 1 0-16,-4 1 0 0,-4 0-3 0,-3 1 3 15,-4-3 0-15,-1-5 0 0,-2-2 6 0,0-6-2 16,-1-5 3-16,-2-2-1 0,2-5 0 0,-3-1 1 15,2-4-1-15,-3-2 0 0,3-3-6 16,-3-5 0-16,1 0-3 0,-1-3-3 0,0-2 3 0,2-1-3 16,-4-1-1-16,3-3 0 0,2-2 0 15,0-2-1-15,6-3 0 0,-1-1 1 0,3 0-5 16,5-4 3-16,2-2 1 0,4-1 0 16,-1-2 4-16,4-1-2 0,-4-1 1 15,4 1 1-15,0 1-3 0,-3 1 3 0,2-1-1 16,-5 3 0-16,4 4-3 0,-4 0 3 0,-1 4 1 15,-2 3-1-15,-1 4 7 0,-2 2-5 0,-1 0 0 0,-3 5 1 16,-1 1-2-16,1 2 1 0,0 1-1 16,-3 1-2-16,-4 3-1 0,4 0 1 0,-5 3-1 15,-1 0-1-15,-1 3 6 0,-3 3-5 0,0 0 0 16,-5 2 3-16,4 2-8 0,0 1 2 16,3 0 0-16,0 2 0 0,5 1 0 0,-3-1 1 15,5 3-2-15,2 1-17 0,1-1-32 0,7 4-65 16,1-4-97-16,4 4-201 0,6-5-543 15,10 0-534-15</inkml:trace>
  <inkml:trace contextRef="#ctx0" brushRef="#br0" timeOffset="152153.8752">9487 12327 2107 0,'-7'-8'172'0,"1"-3"10"0,-3-3-31 16,9 0-33-16,2-1-16 0,7 0-25 0,0 1-20 15,0 1-11-15,3 2-17 0,-1 4-8 0,7 3-11 16,-2 2-4-16,4 6-4 0,-2 2 1 0,4 3-1 16,1 5-1-16,0 3 4 0,-2 3-3 15,1 3 0-15,-2 2 1 0,0 5-4 0,-3 1 3 16,-6 5 1-16,-5 1 2 0,-4 2 0 0,-5 1 1 15,-4 2 2-15,-5-3-4 0,-4 0 3 16,-2-6-2-16,-1-4 1 0,0-2 1 0,3-5-1 0,-2-3-1 16,0-3 1-16,5-3 0 0,0-3 2 0,3-3-2 15,2-3 0-15,5-1 0 0,-1-2 1 16,4-1 2-16,2 0 1 0,0-1 2 0,0 1-1 16,2-4-2-16,6 0-1 0,6-4-2 15,3-2 0-15,4 0-1 0,0 0-1 0,8 0-1 16,1-1-2-16,-1 1 2 0,2 0-2 0,-3-1 3 15,-2 2-1-15,-1-1-3 0,1 3 1 0,-4 1-2 16,2 0-1-16,-1 2-11 0,-5 1-24 16,3 1-49-16,-2 3-85 0,-1-2-170 0,-2 2-601 15,0-1-655-15</inkml:trace>
  <inkml:trace contextRef="#ctx0" brushRef="#br0" timeOffset="152419.6335">10589 12667 2280 0,'2'-5'194'0,"1"0"-17"0,2-5-34 0,-1 6-26 16,0 1-19-16,1 0-17 0,-3 3-29 15,0 2-18-15,0 0-9 0,1 1-7 0,0 3 0 0,1 3 0 16,0 3-1-16,-2 4 2 0,-2 2-1 15,-1 3 1-15,-2 3-1 0,-5 1-1 0,-2 3-4 16,-5 2-3-16,-1 2 3 0,-5 0-2 0,-6 4-1 16,0 1-7-16,-2 0-29 0,0-3-53 15,0-2-93-15,-1-3-223 0,0-2-1104 0</inkml:trace>
  <inkml:trace contextRef="#ctx0" brushRef="#br0" timeOffset="153984.3759">11708 11786 927 0,'-4'-8'520'0,"0"-6"-240"0,-1-1-8 16,4 5-56-16,0 4-33 0,1 2-31 0,0 1-41 15,0 3-33-15,0 0-31 0,0 0-21 0,1 2-11 16,2 2-7-16,0 1 6 0,2 4 3 15,2 4 5-15,0 4 9 0,-2 3 5 0,4 3 5 16,-2 1 1-16,1 2-2 0,0 2-2 0,0 1-4 16,1 1 0-16,-3 2-9 0,2-1-3 0,-1 0-4 15,0 2-6-15,-2 0 4 0,3-2-2 16,-3 2-2-16,-3 1 0 0,1 0 0 0,-2-2-2 16,-1-1 2-16,1-2 2 0,0-4-9 0,1 0-4 15,-1-3-14-15,0-4-28 0,2 2-36 0,-1-4-65 16,2-4-100-16,1-1-205 0,2-6-552 0,2-2-408 15</inkml:trace>
  <inkml:trace contextRef="#ctx0" brushRef="#br0" timeOffset="154189.2559">12109 12007 1955 0,'-5'-9'222'16,"0"-1"28"-16,1-4-51 0,-1 5-38 0,4 0-31 15,-4 3-30-15,2 2-31 0,1 0-20 0,1 3-14 16,0 0-19-16,-1 1-15 0,2 0-12 16,-1 3-5-16,1 1 1 0,-1 2-3 0,1 2-21 15,1 2-47-15,3-1-78 0,2 1-159 16,5-1-515-16,3 1-714 0</inkml:trace>
  <inkml:trace contextRef="#ctx0" brushRef="#br0" timeOffset="154571.5833">12491 11653 1471 0,'-10'-9'644'16,"0"-3"-453"-16,-1-2 6 0,5 5-41 15,2-1-27-15,3 1-24 0,2 1-30 0,0-2-29 16,3 3-11-16,3-1-12 0,4-1-7 0,2 0 0 15,8 1-11-15,4-1-2 0,1 4-1 0,3 2 0 16,1 1 2-16,1 1 0 0,0 0 1 16,0 1-4-16,0 2 4 0,0 1 0 0,-2-1 2 15,-5 2 2-15,-2-2-4 0,-5 3-1 0,-1 2-1 16,-4-1-2-16,-3 0 3 0,-2 3 1 16,-1 0 2-16,0 1 0 0,-4 2 5 0,0 2 2 0,-1 0 6 15,2 4 5-15,0 2-3 0,-2 2 2 16,0 2-3-16,2 2-3 0,-2 0 2 15,2 3-3-15,-3 1 0 0,1 1-3 0,-1 1-3 0,0 1-4 16,0 2 1-16,-1 2 4 0,-3 0-4 16,0 3 1-16,0-1-2 0,-1 3-1 0,-2 5-4 15,1-2-3-15,-3-1-14 0,2 0-27 0,0-5-34 16,1 0-48-16,0-4-71 0,2-2-77 0,-4-6-150 16,6-7-428-16,-2-8-638 0</inkml:trace>
  <inkml:trace contextRef="#ctx0" brushRef="#br0" timeOffset="154771.234">12598 12107 1591 0,'3'-8'201'0,"-1"0"-22"0,3-1-50 15,6-3-32-15,2 3-12 0,3-4-27 0,4 2-25 16,6 0-17-16,5 2-8 0,4 4-2 0,5 0-3 15,1 0-12-15,1 1-50 0,2 0-134 0,-2 3-371 16,2-3-878-16</inkml:trace>
  <inkml:trace contextRef="#ctx0" brushRef="#br0" timeOffset="155096.2173">13389 11632 1526 0,'5'-7'279'0,"2"-2"-25"16,7-2-80-16,2 2-26 0,3 3-13 15,2 1-20-15,1 3-23 0,5 2-21 0,-3 2-15 16,2 3-16-16,-4 2-11 0,-1 6-10 0,-1 0-6 16,-1 7-2-16,-3 1-2 0,-1 2-1 15,-3 4 1-15,-3 0 0 0,-4 5 6 0,-5-1 2 16,-4 1 2-16,-4 1 0 0,-3-1 0 0,-3 2-2 15,-5-3 0-15,0 0 2 0,-2-3-3 0,0-3 2 16,1-2 1-16,0-3-3 16,1-1 1-16,5-2-3 0,2-4-6 0,3 0-2 0,3-4-4 15,5-3 0-15,2 0 0 0,5-2 6 0,2 0 3 16,5-3 6-16,7-2 3 0,3-3-4 0,8-3-4 16,5-2-7-16,1-2-13 0,3-2-25 0,3 0-47 15,-2-4-76-15,0 0-150 0,-4-2-520 0,3 0-786 16</inkml:trace>
  <inkml:trace contextRef="#ctx0" brushRef="#br0" timeOffset="155773.7755">13993 11020 191 0,'-5'-26'364'0,"-3"-7"-11"0,2-10-74 16,6 3-14-16,4 5-24 0,3-2-36 0,3 1-34 16,3 2-23-16,-1-1-10 0,5 1-11 0,-3 2-15 15,6-1-24-15,1 2-18 0,4 3-21 0,3 2-8 16,1 1-5-16,6 1-2 0,-1 2 1 15,4 2-2-15,-4 4-4 0,0 2-3 16,-2 0-3-16,-3 5-2 0,-1 2-1 0,-1-1-3 16,-3 7-6-16,2 1 0 0,-1 3-1 0,3 4-1 0,-3 2 0 15,1 3-3-15,-4 2 1 0,4 3-2 16,-4 4 1-16,-1 2 2 0,-2 2-2 0,2 2 2 16,-2 1-1-16,-4 4 2 0,3 1 1 0,-6 5 2 15,2 2 3-15,-2-1-3 0,-2 0 0 16,-5 1-1-16,3 2 2 0,-4-1 4 0,-2 2-1 15,-4 2 2-15,-2 1-2 0,-4 0 1 0,4 1 0 16,-2-3-3-16,3 3 3 0,2-2-2 0,0 1 1 16,0-2 1-16,0 4 2 0,-2 2 1 15,2-1-3-15,0 0 1 0,1-3-5 0,0 2 4 16,2 0-2-16,3 3-4 0,-2 2-1 0,4-2-3 0,-3 3-2 16,5-1 1-16,-3 1 1 0,-2 1 1 15,2 0 1-15,-2 2 0 0,1-3-2 0,-1 1 5 16,-2-4-6-16,3-3 0 0,-3-1 1 0,1 3-7 15,2-2 4-15,-3 2 3 0,0-3 1 16,-1 0 2-16,1 0 0 0,-2-1-3 0,3-1-1 16,-3-5 2-16,0 4-3 0,-4-1 0 15,2 0 4-15,-1 1-7 0,-2-7 3 0,3-1 0 16,-5-4-3-16,2 4 4 0,-6-3 2 0,-2 1 0 16,-3-1 0-16,0-6 0 0,0-2 0 0,-3-1-3 15,-1-3 4-15,-3-1-5 0,-4-5 3 0,1 2-2 16,-1-3-2-16,-9-3 3 0,3 0-3 15,-8-2 2-15,-2-1-3 0,-6 1-7 0,-1-3-7 16,-5-2-18-16,-4-1-32 0,-7-2-58 0,-5 2-144 16,-1-2-718-16,-6-1-799 0</inkml:trace>
  <inkml:trace contextRef="#ctx0" brushRef="#br0" timeOffset="156372.8655">6149 11926 1469 0,'-4'-7'329'0,"0"-3"-28"15,-2-2-50-15,5 6-49 0,2-2-43 0,2 5-48 16,-1 1-43-16,0 2-33 0,-1 2-21 16,5 3-5-16,0 4 4 0,2 2 5 0,2 6 8 0,1 5 5 15,-1 3 2-15,-1 5 3 0,1 4-3 16,-3 2-3-16,2 5-6 0,-4 2-7 0,-1 6 1 16,0 2-3-16,-4-1 2 0,-2 1 1 0,-1-2-7 15,0-5-5-15,1-2-9 0,-1-4-13 16,0-4-21-16,1-4-35 0,0-4-53 0,-1-2-71 15,0-5-111-15,1-4-271 0,-3-5-957 16</inkml:trace>
  <inkml:trace contextRef="#ctx0" brushRef="#br0" timeOffset="156996.1741">6124 12042 1724 0,'6'-12'226'0,"-1"-4"-14"0,6 0-56 0,-2 7-39 0,-1 6-34 16,-2 3-25-16,-1 3-29 0,4 5-1 0,-3 7 7 16,0 5 8-16,2 5 4 0,1 3-5 15,-5 2-5-15,4 1-9 0,-3 3-5 0,0 2-5 16,-1 1-2-16,1-1-2 0,-2-3-3 0,3-4 1 16,-2-5-2-16,3-2 1 0,-2-5-1 0,2-4-2 15,-4-3-1-15,2-4-1 0,-3-3-1 0,-1-1 3 16,1-2 5-16,0-1 11 0,1-2 3 15,-1-6-1-15,4-2-6 0,-1-3-10 0,4-4-3 16,-3-2-7-16,0 0 1 0,1-3-1 16,-3-3-3-16,0-1 2 0,0-2-1 0,1-1 2 15,0 1 0-15,-2 3 0 0,5 3-1 0,-1 2 0 16,-4 5 3-16,2 2-3 0,0 0 2 0,1 4 3 16,-3 3-3-16,-1 1 1 0,-1 4-2 0,0 2-3 15,4 2-2-15,-2 3 2 0,4 3 0 0,3 2 2 16,-2 5 3-16,5 5-2 0,-2-1 3 15,0 3-1-15,0-1-1 0,1 1 2 0,0 0-1 16,1 0 0-16,-1-2 2 0,-1-2-3 0,2-4 1 16,3-4 1-16,-3-1 3 0,1-5 3 15,2-2 4-15,-1-5 3 0,1-1 1 0,3-4 1 16,-1-4-1-16,2-3-3 0,-5-4 2 0,4-4-5 16,-5-3 1-16,0 0-1 0,-4-3-1 0,1 1 0 15,-3-3-1-15,-3 1 2 0,2 0-2 16,-5 3 2-16,-1 4-3 0,0 3-2 0,-1 4 2 15,2 2-2-15,-2 5 6 0,-2 2 4 0,2 4 5 16,0 1 1-16,-1 2-5 0,1 2-9 0,0-1-11 16,0 2 1-16,1 3-3 0,-1 6 2 15,2 5 4-15,1 4-3 0,-2 2 1 0,0 3 1 16,2 2-1-16,1 2 3 0,-1 1-1 0,-2 1 2 16,0 4-2-16,0 1 3 0,0 2-2 0,1-5-2 15,1-2 0-15,-1-5-8 0,1-6-1 0,2-3-11 16,-2 0-21-16,5-5-27 0,-2 0-49 0,0-3-78 15,2-2-130-15,0-2-377 0,-1-5-886 16</inkml:trace>
  <inkml:trace contextRef="#ctx0" brushRef="#br0" timeOffset="157215.7684">6673 11689 2050 0,'-3'-11'202'0,"-6"-2"-25"0,1-1-34 16,6 4-26-16,0 4-28 0,-3 1-24 0,4 4-33 15,0 1-34-15,1 3-14 0,0 1-5 0,1 3 1 16,4 4 9-16,-3 3-31 0,1 3-67 16,4 3-134-16,-1 3-341 0,2 1-909 0</inkml:trace>
  <inkml:trace contextRef="#ctx0" brushRef="#br0" timeOffset="157648.0905">6974 11947 2020 0,'0'0'217'0,"1"1"-114"15,-1 0-47-15,2 3 2 0,-2 2 27 0,2 4 16 16,3 4 6-16,-1 2-15 0,3 4-21 15,-1 1-9-15,2 1-16 0,0 2-7 0,-1 0-7 16,-2 2-4-16,1 2-5 0,-2 1-3 0,1 3-3 16,-3-4-10-16,0-4 2 0,-1-4-2 0,0-6-2 15,3-2 4-15,-3-3-3 0,1-3 0 0,-2 0 1 16,1-4 0-16,-1-2 12 0,1 0 14 0,-1 0 13 16,0-3-1-16,3-3-8 0,0-2-14 15,-1-3-14-15,4-4 4 0,-1-2-7 0,1-5-1 16,-1-2-1-16,2-1-5 0,0-2 2 15,0 1-1-15,2 1 0 0,0 4-1 0,2 3 0 16,-1 6 2-16,0 0-2 0,1 4 7 0,-2 4-5 16,-1 2-2-16,1 2 2 0,1 4-6 0,-3 1 5 15,5 5 0-15,-2 1 1 0,1 6 2 0,1 3 1 16,-2 0 0-16,-4 4-1 0,6 1 3 16,-6-3-1-16,1-1 1 0,-2-3 4 0,2-2-4 15,1-4 5-15,-5-4 0 0,5-2 2 0,-5-2 5 16,4-2 4-16,0 0 6 0,4-6 3 15,2-1 0-15,8-8-6 0,3-5-11 0,7-3-4 16,5-4-12-16,-2-5-5 0,3 3-22 0,-5-3-48 16,-2-1-98-16,0 0-388 0,-6 1-1184 0</inkml:trace>
  <inkml:trace contextRef="#ctx0" brushRef="#br0" timeOffset="158820.1598">5692 16580 1430 0,'-6'-3'141'0,"-3"1"-8"15,-1 1-8-15,5 1 34 0,0 1 7 0,4 0-4 16,-3 3-34-16,0-3-39 0,3 1-20 16,0 1-16-16,1-2 1 0,1 2 2 0,0-2 14 15,5 0 9-15,-2 0 5 0,4-2 6 0,6-1-19 16,7-1-8-16,7-3-18 0,9-2-16 0,5 0-6 15,8-3-10-15,1 1-1 0,2 0-7 0,3 1 2 16,-5 2-2-16,-2 1-5 0,-2-2 9 16,1 3-8-16,-8 1 0 0,-3 2 3 0,-4 2-13 0,-5 1-13 15,-2 3-28-15,-6-1-35 0,-2 4-57 16,-5 0-68-16,-4 1-95 0,-7 3-190 16,-1 1-411-16,-4 3-245 0</inkml:trace>
  <inkml:trace contextRef="#ctx0" brushRef="#br0" timeOffset="159098.409">5554 17112 1124 0,'-4'3'243'0,"0"-1"-11"0,1 0 20 16,3-2 1-16,2 0-13 0,1-1-55 15,2 1-57-15,4-2-37 0,3-1-12 0,8 1-13 16,5-1-8-16,11 0-5 0,5 3-14 0,8-5-3 15,1-1-6-15,3-1-4 0,3-2-1 16,1 1-7-16,-4 2-1 0,3 0-5 0,-4-2-4 16,-3 1-1-16,-1-1-1 0,-2-1 2 0,-2 2-1 0,-4 0 0 15,-2 1-2-15,0 2-4 0,-5-2 2 16,-2 4-2-16,-2-2 2 0,-6 2-2 0,3 1-5 16,-6-1-4-16,-2-2-15 0,-2 2-19 0,-6 0-38 15,1-1-56-15,-2 2-77 0,-2 0-129 0,-3 1-325 16,4-2-854-16</inkml:trace>
  <inkml:trace contextRef="#ctx0" brushRef="#br0" timeOffset="159312.6871">7247 16690 1859 0,'-1'-9'255'0,"1"-4"-23"0,0 0-41 0,1 1-15 15,0 3-10-15,0-2-27 0,-2 3-33 0,0 1-28 16,-3 0-23-16,2 3-14 0,1 1-15 0,-1 1-9 16,2 1-12-16,0 0-8 0,0 1-7 0,0 0-25 15,2 0-22-15,-1 1-47 0,5 2-72 16,1 1-115-16,7-3-336 0,7-2-955 0</inkml:trace>
  <inkml:trace contextRef="#ctx0" brushRef="#br0" timeOffset="159887.1726">7968 16194 1697 0,'-11'-4'177'16,"-3"0"33"-16,0-2 33 0,-1 2 2 0,4-2-25 16,-1 1-59-16,1 3-65 0,-3 0-37 0,0 2-19 15,4 0 2-15,4 0-1 0,0 2-7 16,4 0-11-16,2 3-13 0,-1 2 0 0,1 2-4 15,1 1 3-15,2 3 3 0,5 3-4 0,0-1 3 16,2 2 1-16,4 1 4 0,3-1 2 0,5 3-1 16,3 2 0-16,5 3-6 0,4 0-1 0,0 2-3 15,-1 2-2-15,4-1 4 16,-4 5-5-16,5 2 0 0,-6 1-4 0,2 3 0 0,-4 1 5 16,-10 0-3-16,-1 3 2 0,-5-2-3 15,-8 0-5-15,1-2 3 0,-6-4 1 0,-2-5 4 16,-6-3 0-16,2-4 0 0,-5 0-1 0,-7-1-1 15,-1-2 4-15,-2-4-2 0,-3 3 1 0,-4-2 0 16,1-4-6-16,-3-2 4 0,0-6-1 0,5-3 2 16,-5-3 3-16,1-4-2 0,2-6-3 0,-2-2-3 15,3-3 3-15,2-2-2 0,3 1 3 16,5-4-3-16,1-1-7 0,8-4 2 0,1-4-1 16,4-4 4-16,7-6 4 0,0-2-4 0,9-4 0 15,4-1-2-15,1 0-1 0,4-1 2 0,-2 2 7 16,-1 1-3-16,1 1-1 0,-1 1 0 15,-3 2-5-15,1 1 6 0,-3 2 2 0,-4 5 0 16,-1 2 0-16,-4 4-5 0,-4 1 4 0,-2 5 0 16,-2 0 1-16,-2 2 2 0,-3 5-4 15,-3 2 2-15,0 1-3 0,-2 2 1 0,-1 2 1 16,-7 5-2-16,-1 3 2 0,-4 3-4 0,-10 3 2 16,0 2-1-16,-4 2 2 0,2 2 2 0,-2 2-6 15,1 0 4-15,3 0-2 0,-1 1-1 16,1-1 4-16,4 0-3 0,5 1 0 0,4 0-4 15,3-4-10-15,8 3-26 0,3-2-41 0,6 1-44 16,5 0-78-16,2-2-95 0,13-1-286 0,8 1-1020 16</inkml:trace>
  <inkml:trace contextRef="#ctx0" brushRef="#br0" timeOffset="160402.2128">8754 16320 1950 0,'-3'-8'234'16,"-3"-2"-22"-16,1-4-19 0,0 1-21 0,3-1-21 15,1 2-34-15,1 0-28 0,1 0-22 0,0 2-16 16,0 0-9-16,1 4-8 0,3-2-8 16,-2 5-6-16,3-1-11 0,-1 3-2 0,5-1-1 15,1 5-5-15,7 3 2 0,1 5-3 0,3 1-3 16,4 6 4-16,-2 1 1 0,3 6 1 15,-1 2-1-15,1 3 0 0,-4 5-2 0,-3 2 2 16,-3 4 2-16,-8 4-3 0,-7 5 2 0,-4 2-4 16,-6 4-2-16,-8 1 3 0,1-3 1 15,-2-4 3-15,2-5 1 0,3-8-1 0,-2-6-4 16,0-6 4-16,-3-2 4 0,-3-2 0 0,2-1 1 16,2-6-6-16,-1-1-6 0,7-4 3 0,-1-2 2 15,4-3 1-15,5-1 4 0,2-2-3 0,1-1-1 16,0-1 4-16,4-2 4 0,4-1 1 0,6-3 2 15,14 0-7-15,11-4-7 0,10 0 2 16,5-1 0-16,10 3 5 0,0 0 4 0,4 0-3 16,0 0-1-16,-3 1 3 0,3 0-1 0,-7 1 2 15,-1 1 5-15,-4 0-5 0,-6 3-5 16,-3 1 3-16,-5-2-5 0,-5 3 4 0,-5 0 2 16,-10 0-4-16,-8 2-2 0,-7 0-4 0,-5-1 0 15,-1 1 0-15,-4-1 2 0,1 0 1 0,-2 1-2 16,-3 3 2-16,-6-1 0 0,-4 3 0 15,-5 1 0-15,-7-3-11 0,-1 3-17 0,-3 0-21 16,-1 0-36-16,-2 1-46 0,3 2-59 0,-2 2-105 16,-4 1-241-16,-2 1-556 0,-2 0-189 0</inkml:trace>
  <inkml:trace contextRef="#ctx0" brushRef="#br0" timeOffset="160803.08">7694 17927 959 0,'-27'-1'857'0,"-6"2"-782"0,-7-1 17 16,10 3 58-16,10-4 40 0,1-2 31 16,9 1-16-16,1-2-63 0,0 4-40 0,4-1-25 15,3 0-12-15,-2 0-11 0,5 1-8 0,-1 2-12 16,3-1-10-16,-2 1-6 0,2-4 1 15,4 2 9-15,4-1 6 0,9 0 4 0,10-1-5 16,10-5-8-16,12 3-5 0,7-3-5 0,7-1 2 16,5 1-3-16,7-4-6 0,2 3 3 0,2 0-4 15,2-5 5-15,-2 7 6 0,2-5 1 16,-3 3-4-16,-2 0-8 0,-1-3-7 0,-6 3 4 16,-7 1 4-16,1 2 6 0,-10-1-4 0,0 2-4 15,-8 1-5-15,-4 0 4 0,-10-1 3 0,-6 3-3 16,-10 1 1-16,-7 0-7 0,-7 1 6 0,-4-1-3 15,0-1 6-15,-1 1 4 0,-2 3-5 0,-5-3-2 16,-3 3-10-16,-8-2-8 0,-9 0-13 16,-4 2-21-16,-8 2-19 0,-1 0-31 0,0 0-36 15,-2 1-44-15,1 0-73 0,-3 4-122 0,3 4-282 16,2 1-429-16,0 0 251 0</inkml:trace>
  <inkml:trace contextRef="#ctx0" brushRef="#br0" timeOffset="161185.3177">7673 18274 1480 0,'-8'0'251'15,"-1"0"-6"-15,-2-1-29 0,1 0 3 16,-1-2 1-16,-4 3-37 0,8-2-39 0,0 2-38 16,0-2-30-16,5-1-2 0,1 3-28 0,0 0 1 15,1-1-13-15,0 0-30 0,1 0 18 0,1 1-11 16,5 0 8-16,-2 0 6 0,5-1-5 0,8 1 0 15,2-2-10-15,10 0 19 0,3 1-1 16,9-3 1-16,5-2 3 0,6 0-23 0,6-2 15 0,8-2-15 16,62-9-3-16,-7-1 0 0,-15 2-11 15,-24 4 10-15,-11 3 4 0,-2-2 4 0,-6 0-5 16,1 2 3-16,-5 3 3 0,-5 1-6 16,-3-1 5-16,-8 3-10 0,-4-4 3 0,-7 5 6 15,-8-1-11-15,-4 3 7 0,-7-1-3 0,-8 2 5 16,-1 2 9-16,-4-2-1 0,-2 1 4 0,-1 1-9 15,-1-2 3-15,0 1-6 0,-5 0-2 0,-2 3 4 16,-10 0-12-16,0 2 2 0,-3-3-1 16,1 2-6-16,1-2 7 0,4 0 0 0,-1 2-2 15,6-1-10-15,3-2-17 0,-1 2-36 0,3-2-64 16,2 2-122-16,-2 1-523 0,1-1-1008 16</inkml:trace>
  <inkml:trace contextRef="#ctx0" brushRef="#br0" timeOffset="186835.3019">18020 16677 900 0,'-7'-4'76'0,"3"-2"-21"0,-3 0-28 15,4 2-8-15,3 2-7 0,3 1 6 16,1-1 4-16,2 1-2 0,2-3 12 0,1 2 0 15,2 0 2-15,-1 2 0 0,-1-1 5 0,1 2 11 16,1 1 7-16,-2 0 15 0,0 2 4 0,-1 0 5 16,0 1-3-16,3 1-9 0,-1 0-2 15,2 3-7-15,2-2-3 0,0 1 1 0,4 0-7 16,1-1-1-16,3-1-4 0,2 0 2 0,3-1-4 16,4 0 1-16,1-1-4 0,4-1-11 0,1-1 3 15,3 0-9-15,6 1 2 0,1-2-1 16,3-1-6-16,2 0 0 0,4 0-6 0,0-1 1 15,3-2-4-15,2 1 3 0,-1 0 2 0,5 0-8 16,-4 1 3-16,3 0-5 0,-2 1-1 16,3-1 8-16,2 0-1 0,2 0 6 0,-1-1-1 15,6 0 5-15,1 0-2 0,-3-2-2 0,4 0 3 16,0 2-10-16,3-3 8 0,1 0-3 0,4 0-1 16,4-1 6-16,3 0-5 0,2-2 3 0,6 1-3 15,-2-1-4-15,2 2-2 0,4 0-1 0,0 2 4 16,7-2-4-16,-2 1 5 0,2-1-4 15,-1-3-4-15,3 2 10 0,0 0-3 16,0-3 5-16,8 3 5 0,-2-1 2 0,1-1-5 16,2 2-2-16,2 2 2 0,7-1-11 15,2-1 9-15,1 2 0 0,4 2-7 0,-2-1 10 16,-1 1-11-16,5 0 2 0,-1 2 0 0,2-2-8 0,2 3 6 16,-8-1-4-16,5 0 3 0,-6 1-3 15,2-1 2-15,-4-1 2 0,0 1-6 0,-6-1 13 16,0 0-7-16,-8 0 4 0,0-2 2 0,-6 3-7 15,-6-1 0-15,-6-3-5 0,-5 3 1 0,-5-1 1 16,-2 0 3-16,-4 0-2 0,-6-1-3 0,-7-1 4 16,-6 0-7-16,-6-1 5 0,-7 3 1 15,-10-2-11-15,-7 0 4 0,-8-2 0 0,-8 1-1 16,-5 2 6-16,-6-1-4 0,-1-3-9 0,-6 0-31 16,0 2-35-16,-5-4-59 0,-2 2-101 15,-4 1-233-15,-2-2-745 0</inkml:trace>
  <inkml:trace contextRef="#ctx0" brushRef="#br0" timeOffset="187984.1384">22507 12180 1 0,'-2'-14'69'16,"-7"-3"285"-16,4-4-43 0,-2 7-47 0,5 2-23 15,-3 0-23-15,4 2-25 0,0 1-28 0,1 2-20 16,0 0-24-16,0 4-20 0,0-1-29 0,0 3-28 16,0 1-31-16,0 1-20 0,0 3-1 15,1-1-3-15,0 4 15 0,4-1 3 0,-3 6 0 16,-1 0 6-16,0 5-3 0,-1 6 2 0,-1 5 4 15,-1 4-1-15,-6 6 3 0,3 0 1 16,-4 2-3-16,0 1 1 0,-1 4 1 0,-2 2 3 16,2 3-2-16,1 1 7 0,1-2-3 0,4 1 1 15,-1-4 3-15,4 0-1 0,1 1 2 0,0-3 2 16,0 1 2-16,-1 2 2 0,-1 2-2 16,-1 1-2-16,0 0-6 0,1 1-1 0,-4-3-2 15,1 4-1-15,-2 3 0 0,2 2-7 0,-5 4-1 16,1 0-1-16,1 5-3 0,-2-2 7 0,0 5-2 15,1 3-1-15,3-1 0 0,-2-1-5 16,0-2 3-16,2 0-1 0,-1 3 0 0,0-1 2 0,0 4-4 16,3 1-1-16,1 3 0 0,-2-1 2 15,3 1 1-15,0-4 1 0,-1 0-2 0,1-4-3 16,1 0 3-16,0-3-2 0,1 2 4 0,0-1 2 16,0 0-1-16,-1 1 0 0,0 1 0 15,-3 2 1-15,0-3-1 0,1 0 2 0,-3 0-4 16,3 2 0-16,-5 1 2 0,4 4-1 0,-3 1 1 15,-4-1-2-15,6-1-3 0,-2-1 1 0,-2-1-1 16,1-4 3-16,-2-2-2 0,2-8 3 16,-3-4-2-16,3-2-4 0,-2-4 6 0,-3 2-10 15,3-1 4-15,0-1 0 0,-1-6-5 0,0-6 5 16,2-6-3-16,-1-3 2 0,4-3-1 0,-3-5 2 16,2-3 1-16,-2-3-5 0,6-4 7 15,-3-5-11-15,5-3 1 0,0-2-6 0,1 0-28 16,1-5-41-16,0-6-82 0,5-11-148 0,6-12-387 15,6-18-937-15</inkml:trace>
  <inkml:trace contextRef="#ctx0" brushRef="#br0" timeOffset="188682.2795">22471 12241 1 0,'-27'-18'0'0,"-13"-6"103"0,-6-4 209 0,-2 8-17 16,10 5-26-16,1 2-15 0,1 1-31 0,1 4-24 15,0 1-35-15,0 5-33 0,0 2-37 16,2 8-24-16,-4 2-14 0,4 6-9 0,-5 7-3 16,-1 4-5-16,1 6-4 0,-3 5 0 15,-2 6-3-15,1 3-1 0,0 5-1 0,-1 8-1 16,-4 7-2-16,2 8 3 0,-4 10-1 0,0 2-2 15,4 8 0-15,-2-1-4 0,7-1 0 16,5-1 3-16,-1-2 4 0,4 1-4 0,1 2 3 0,-3 2-2 16,1 1 3-16,0 0 1 0,2-4-2 15,1-5-3-15,0-2-7 0,1-4 2 0,0 1-1 16,-2-1-3-16,-2 5 3 0,0-4-4 0,-3 6-1 16,0-3 1-16,-3 2 1 0,-3-5-1 0,-2 1-1 15,-3 1-6-15,-3 0-1 0,-1 3 2 0,-4-6 0 16,-2 1 5-16,-4-1-3 0,1-1-2 15,-8-4-2-15,2-3 1 0,-3-3 3 0,-2-4-6 16,1-1 2-16,1-8 0 0,-4-3-4 0,0-5 9 16,-2-3-7-16,-2-4 0 0,-1-2 2 15,-3-1-4-15,2-4 3 0,0-3-2 0,-1-3 1 16,-2-6-4-16,-2-5 2 0,-3-1 1 0,2-2-2 16,-4-2 6-16,-1 1-4 0,5 0-1 0,-3 1 3 15,1 3-8-15,-3-1 3 0,0-2-2 0,-1 2 2 16,3-5 1-16,2 1 1 0,3-4-1 15,7 1-3-15,5-4 6 0,7-1-6 0,9-4 5 16,0-2 0-16,9-2-10 0,6-1 9 0,3-2-5 16,9-3 2-16,5-1 4 0,6 0-6 0,3 1-8 15,11-1-27-15,5-4-25 0,10-5-60 16,14-5-94-16,9-8-192 0,15-6-597 0,11-11-522 16</inkml:trace>
  <inkml:trace contextRef="#ctx0" brushRef="#br0" timeOffset="189317.1396">22322 12477 320 0,'9'-16'153'0,"4"-6"41"15,6-5 15-15,7 6-24 0,1 1-3 0,11 0-14 16,9-1-23-16,7 1-8 0,7 2-8 0,4 1-16 15,5 3-9-15,7 2-12 0,2 4-16 16,6 6-11-16,3 5-16 0,2 6-12 0,-2 5-7 16,0 7-11-16,-7 2-5 0,-8 6-7 0,-9 4 0 15,0 3 0-15,-9 8 8 0,-2 3 8 0,-2 7-2 16,3 6-1-16,-3 6-2 0,-6 4-4 0,3 4 1 16,-5 8 9-16,0 7 6 0,3 2 7 15,-2 5 11-15,-3 4 1 0,-1 7 3 0,0 4-3 16,1 6-7-16,1 0-5 0,7-1-8 0,-2-1-1 15,-1-2-4-15,5-2 1 0,2 0-1 16,2-1-2-16,-2-2 2 0,-1-8-3 0,6-3-1 16,1-6 3-16,4-9-5 0,1-5-1 0,6-7 3 15,0-12 6-15,0-7-2 0,3-7 10 0,6-7-4 16,2-6-8-16,6-6 8 0,5-4-12 16,5-6 1-16,2-4-2 0,-3-3-10 0,-1-5 1 15,1-3-5-15,-3-3-1 0,0-1 3 0,-2-3 3 16,-7-3-2-16,-5 1-3 0,-7-1 7 0,-11-2-9 15,-10 3 5-15,-6-2 2 0,-10 3-7 16,-10-3 10-16,-7 2-1 0,-4 0 3 0,-3-4 1 0,-6 3-1 16,0-3-2-16,-4 1-9 0,-4 0 5 15,-2 1-14-15,-2-1-9 0,-1 2-17 0,-5 1-37 16,1 5-32-16,-9 0-52 0,2 5-65 0,-12 5-95 16,-4 6-269-16,-9 5-1015 0</inkml:trace>
  <inkml:trace contextRef="#ctx0" brushRef="#br0" timeOffset="189819.5276">21857 17582 70 0,'-9'-14'340'0,"-4"-3"-10"0,2-5 0 0,3 7-31 15,6 4-28-15,2-1-29 0,0 4-40 0,2 2-58 16,5 3-35-16,1 5-24 0,3 1-6 0,8 4 9 16,2 2 3-16,3 2 1 0,6 7-11 15,0 3-10-15,5 4-13 0,2 2-17 0,1 6-9 16,-1 2-9-16,-1 4-3 0,1 1-6 0,-4 0-6 15,1 2-9-15,-1-2-6 0,-1 0 6 0,-8 5-2 16,4-3 6-16,-6 3-3 0,-2-3-8 16,-6 1-3-16,-7-23 0 0,2 4-6 0,-3-3-12 15,0 4-35-15,2-4-53 0,0 0-46 0,-3-8-26 16,4 1-47-16,0-9-69 0,1-7-133 16,0-7-272-16,2-14-98 0,8-26 804 0</inkml:trace>
  <inkml:trace contextRef="#ctx0" brushRef="#br0" timeOffset="190032.2163">22555 17663 1 0,'-8'-20'166'16,"-3"-4"295"-16,-8-5-52 0,8 8-22 0,1 10-28 16,5-2-56-16,-2 9-66 0,5 0-66 15,-3 4-56-15,3 1-43 0,1 4-18 0,-3 6-9 16,-5 5 19-16,-4 13 11 0,-4 7-4 0,-3 8-5 16,-7 4-18-16,2-1-10 0,-4 5-11 0,-2-1-1 15,-3 4-3-15,1 7-8 0,0 4 2 16,13-33-13-16,-2 8-2 0,-4 2 13 0,0 7-24 15,-4-1 9-15,-5 5-19 0,4-2-16 0,-1 4 31 16,2-6-20-16,3-1-3 0,3-5-13 16,3-7-79-16,7-6-61 0,1-4-125 0,1-9-174 15,7-3-559-15,-2-8 47 0</inkml:trace>
  <inkml:trace contextRef="#ctx0" brushRef="#br0" timeOffset="190374.278">21760 17645 880 0,'-15'-11'706'16,"0"-3"-459"-16,-6 2 33 0,4 3-20 0,9 5-31 15,4 0-38-15,-2 1-52 0,5 1-42 0,2-1-40 16,6 1-19-16,1-2-18 0,8-1-5 0,12-1 13 15,11-2-5-15,10-1 3 0,3 3-5 0,7-1-8 16,-3 4-1-16,4-3-1 0,0 3 1 0,-6 1-6 16,2 0-2-16,-3-1-3 0,-3-2-6 15,-1-1 11-15,-4 2-4 0,-2-2 5 0,-6 2-3 16,-1 0-4-16,-9-1 4 0,0 1-5 0,-6 0 9 16,-4 1-3-16,-9-1 3 0,-2 2-1 15,-5-1-6-15,-1 1 3 0,-1 0-11 0,-1 1-14 16,-6-1-22-16,-3 2-28 0,-6 2-40 0,-4-2-48 15,-2 1-80-15,-5 1-149 0,2-1-435 16,-4 4-680-16</inkml:trace>
  <inkml:trace contextRef="#ctx0" brushRef="#br0" timeOffset="190686.5598">21877 17331 891 0,'-5'-2'368'0,"-3"0"22"0,0 0-39 0,7 1-68 16,1 2-70-16,2-1-70 0,6-2-41 0,6 2 5 16,11-3-1-16,7-2-7 0,13 3-19 15,8-3-17-15,9-1-13 0,6-1-13 0,5 0-3 16,0 0-12-16,0 1-2 0,2-1-5 16,1-1-7-16,-6 3 6 0,-1-2-7 0,-4 0 2 0,-7 3-1 15,-5-4-5-15,-5 2 0 0,-5 0 1 16,-9 0 4-16,-5 3-2 0,-9-1 1 0,-4 2-4 15,-10-1-1-15,-1 1 14 0,-5 2 5 0,-1 0 11 16,-3 0-3-16,2-2-10 0,-6 1-10 16,-3 0-8-16,-3 2 1 0,-4 0-5 0,-5 4 0 15,-4-3-12-15,4 1-16 0,-4 0-21 0,6-2-43 16,-1 1-53-16,1-1-122 0,3-1-386 0,-1-4-1008 16</inkml:trace>
  <inkml:trace contextRef="#ctx0" brushRef="#br0" timeOffset="191383.1678">18236 14800 543 0,'-12'-3'196'15,"-3"-3"-24"-15,-1 1 5 0,6 3 37 0,5 0 25 16,4 1-8-16,1-2-46 0,1 2-55 16,1 0-42-16,-1 1-27 0,0-1-16 0,1-1-7 15,-1 1 5-15,3 0 4 0,-1 0 5 16,0 1 0-16,0-1 0 0,4 1-6 0,-1 0-1 15,1-3-1-15,3 6-3 0,3-2 2 0,4 1-4 16,1 1-8-16,9-1 9 0,0 0-2 0,7 1 3 16,4-3 2-16,6 0-6 0,6-3-2 15,7 0-1-15,9-2 4 0,12-2-5 0,12-2 0 16,10 0-5-16,9-3-8 0,6 2 0 0,4-1-1 16,13 0 0-16,8-2 1 0,8 0-5 0,3-2-1 15,4-1-2-15,2 3 1 0,0-1-2 16,4 0 1-16,-6 0-4 0,-3 0-6 0,-2 1 5 15,-7-2-4-15,-9 4 4 0,-4-1 7 0,-15 2-13 16,-6-1 0-16,-12 2-2 0,-11 0-4 0,-10-1 10 16,-12 4 1-16,-11-2-2 0,-14 1 0 0,-15 0 8 15,-6 3 4-15,-11 1 11 0,-5-2 7 16,-6-2-13-16,0 1-6 0,-7 1-10 0,1 1-7 16,-6-1 3-16,-4 1 1 0,-7 3-3 0,-5 1-4 15,-5 0 3-15,-3 1-5 0,6 2-6 16,-2-1-6-16,4 3-27 0,1-1-30 0,1 0-39 15,1 1-62-15,-2 0-82 0,1-1-182 0,-2 0-579 16,-6-5-414-16</inkml:trace>
  <inkml:trace contextRef="#ctx0" brushRef="#br0" timeOffset="191868.0456">19284 13407 828 0,'9'-20'462'0,"7"-8"-322"16,5-6 40-16,6 1-10 0,2 5-8 0,7-2-17 15,1 5-40-15,1 5-30 0,-2 4-26 0,-1 4-18 16,-5 6-15-16,0 5-8 0,-4 4-4 0,-6 1-3 15,-2 3 0-15,-2 5-1 0,-4 3 3 16,-1 2 1-16,-4 5 2 0,-4 4 1 0,-3 1 1 16,-4 5 4-16,-6 0 4 0,-4 1 3 0,-1 2 1 15,-4-3-4-15,-1-3 0 0,1 0-4 0,-2-4-2 16,1-4 1-16,4-4-5 0,1 0-2 16,5-2-3-16,2-4-7 0,6 0 6 0,3-2 2 15,5-1 5-15,6 0 9 0,4-2 3 0,6 0 3 16,2-1 1-16,5-2 0 0,-3 2-4 15,2-1 0-15,1-1-3 0,-3 2-6 0,-1 1 4 16,-4 3-3-16,-2 2 0 0,-3 0 2 0,-1 1-6 16,-5 3 1-16,0 2 1 0,-5-2 4 0,-3 3 4 15,-2 2 3-15,-5 1 1 0,-2 0-3 0,-4 1 5 16,-3 1-1-16,-5-2 0 0,-1 1 1 0,-1-3-3 16,-1 0-2-16,-2-2 0 0,-2-5 0 15,5 2-4-15,-4-3-1 0,4-2-4 16,4-2-10-16,3-2-12 0,6-2-26 0,4-5-43 15,4-1-108-15,5-5-259 0,5-6-584 0,9-8-239 0</inkml:trace>
  <inkml:trace contextRef="#ctx0" brushRef="#br0" timeOffset="192566.35">20250 13437 1188 0,'2'-4'444'0,"2"-2"-106"0,-1 0-99 0,-2 4-77 16,-1 2-50-16,0 1-56 0,-1 1-29 0,1 3-16 15,0 4 4-15,0 3 19 0,0 8 10 16,-1 3 8-16,-1 5 2 0,-2 5-3 0,0 5-12 16,-3 5-6-16,-1 4-10 0,-1 5-7 0,-2 1 3 15,2-5-3-15,3-5 0 0,-1-11-4 0,5-8-4 16,2-5-1-16,0-5-1 0,-2-3 5 16,-1-3 0-16,2-5 15 0,0 0 22 0,-1-4 6 15,1-2 8-15,-2-5-9 0,-3-1-23 0,0-5-12 16,-2-1-6-16,-1-3-5 0,0-4-2 15,0 1 2-15,1-2-4 0,0 1 0 0,1 2-2 16,-1 1-2-16,1 2 5 0,2 1-4 0,0 2 4 16,0 3 1-16,1 4-6 0,1 1 1 0,1 1 0 15,0 4 0-15,-1-2-1 0,2 3 0 0,1-1-3 16,-1 0-10-16,1 2-2 0,0-1-5 16,0 2-1-16,-2 0 2 0,1 4-4 0,0 0-4 15,-1 0-3-15,-2 4-3 0,0-5 4 16,1 0 9-16,1-2 8 0,1-3 9 0,1 0 7 0,0-1 1 15,-2-2 2-15,0-2 0 0,1-3-5 16,-3 0 1-16,0-1-2 0,2-1-1 0,-1 2 3 16,2-1 0-16,-2 0-1 0,2 0-1 0,-1 3 0 15,1 0-1-15,-2 0 3 0,0 2 2 0,1-1-2 16,1 2 0-16,-3-1-1 0,2 1-1 16,0 2 4-16,1-1 1 0,0 1 1 0,0-2-2 15,-1 1 1-15,1 1 1 0,1-3 4 0,0 2 2 16,0-5-2-16,1 0-1 0,2-4-3 15,3-3-3-15,3-3 1 0,2-3 2 0,5-1-1 16,3-4 1-16,6-1-1 0,1-1 1 0,5 0 1 16,1 2 6-16,1 0-2 0,2 2 3 0,-3 1-2 15,6 3-6-15,1 0 8 0,0 3-3 0,-1 0 1 16,-2 3 1-16,-4 1-5 0,-3 5-1 0,-1-3 1 16,-1 4-1-16,-2 1-1 0,-1 1-1 15,-4 1-3-15,1-4-5 0,-2 5 7 0,-3 0-1 16,-1-1-1-16,-5 2 9 0,-2 0-11 0,-5 0-2 15,3 0 4-15,-2 1-7 0,-3 0 8 0,1-2-1 16,0 2 0-16,-2 0-2 0,0 0-1 16,1 0 1-16,1 2 0 0,0-2 5 0,2 0-6 15,2 1-6-15,1 0-8 0,4 0-19 0,1 0-26 16,5 0-41-16,6 1-76 0,-1-4-146 16,10 1-500-16,8-2-775 0</inkml:trace>
  <inkml:trace contextRef="#ctx0" brushRef="#br0" timeOffset="193262.5962">25706 12666 264 0,'8'-14'403'0,"3"-5"-52"0,7-5-77 0,0 4-60 0,3 4-39 15,2 3-30-15,3-1-33 0,-1 5-24 0,-1 2-21 16,0 4-24-16,-2 3-16 0,-4 5-14 15,0 1-5-15,-2 4 2 0,-2 6-6 0,0 2-4 16,-3 1 1-16,-2 3 2 0,-6 6 5 0,0 1 9 16,-5 3 4-16,-5 3 2 0,-2-2 8 15,-6-1 1-15,-1 1 5 0,-5-5 7 0,-2-3 1 16,2 1 1-16,-3-4-4 0,1-2-4 0,3-2-9 16,4-5-6-16,1-1-8 0,7-5-7 0,1 0-4 15,3-1-2-15,2-2 0 0,0 1 3 16,4-2 0-16,2 2 5 0,0-1 7 0,6 4 5 15,4-1 3-15,4 0 0 0,3 3-4 0,5-2-6 16,3 2-3-16,2 0-5 0,-3 2-2 16,0 0-2-16,-4 0-3 0,-2 1 0 0,-3 3 0 15,-3-4 0-15,-3 4 2 0,-2-3 0 0,-4 0 0 16,-3-2-2-16,-3 3 3 0,-3 0 3 0,-2-2 3 16,-5 4 6-16,-3-4 1 0,-1 5 4 15,-5-4 2-15,-2 2 0 0,1-2-1 0,-4-2-1 0,-6-1-4 16,0-1-4-16,0-2-1 0,-1 4-7 15,3-4-1-15,2 0-8 0,2 0-29 0,5-2-38 16,1-2-76-16,4-1-112 0,3-2-256 0,4-2-1031 16</inkml:trace>
  <inkml:trace contextRef="#ctx0" brushRef="#br0" timeOffset="193751.9799">26723 12948 1071 0,'2'-1'427'0,"1"0"-213"0,-1 0-110 0,-2 2-50 16,0 1-26-16,-2 1 0 0,-1 5 13 15,-1 2 19-15,-5 4 19 0,0 0 4 0,-1 4-5 16,-4-1-13-16,-1-2-11 0,2 0-6 0,0 1-8 16,-3-3-4-16,5-1-6 0,1-1-1 15,-1-3-2-15,1-1 3 0,1-2 5 0,0-1 2 0,3-1 5 16,-2 0 0-16,-2-2-3 0,1 0-2 15,-1-2-4-15,-1-1-2 0,-1-1-3 0,2-3-1 16,0 1-1-16,-1-3-7 0,2-1 1 0,2 0-5 16,1-2-4-16,1-2-1 0,2-2-5 15,3 1-1-15,1-2-3 0,1 1-3 0,5 0 1 16,1-1-3-16,4-1 0 0,4 0-3 16,5-1 3-16,6 1 0 0,4 1 3 0,6 2 5 0,4-1-1 15,3 3 4-15,4 0 1 0,2 2 3 0,4-1 5 16,3 2 1-16,0-1 5 0,2 2 0 15,-1 0 2-15,1-2 2 0,-2 4 1 0,-2-1 3 16,-2-3-7-16,-5 5-3 0,-6 0-4 0,-6 1-1 16,-3 1 2-16,-7 0 1 0,-5-1 3 15,-9 2 0-15,-4 0 1 0,-1 1 0 0,-3 1 1 16,-4 0 1-16,0 0-4 0,-1 0 0 0,0 0-7 16,-1 0-4-16,1 1 0 0,1-1-6 0,-3 0 2 15,1 0-3-15,1-1-1 0,0 2-2 0,-4 0-4 16,0 4-3-16,-4 3-16 0,-3 2-28 0,-4 6-58 15,3 5-109-15,-2 4-245 0,-2 4-1237 16</inkml:trace>
  <inkml:trace contextRef="#ctx0" brushRef="#br0" timeOffset="196676.4937">18699 15808 109 0,'-6'-7'606'0,"0"-1"-485"0,0-2 12 0,0 6-2 16,5 1 11-16,1 1 3 0,0 2-19 15,1-1-39-15,-1 1-42 0,0 0-13 0,0 0-2 16,0 1-3-16,0-1 5 0,0 0-5 0,0 0-7 16,0 1-2-16,-1-1 0 0,1 1 3 15,0 0 1-15,0-1 4 0,-2 0-3 0,2 2-1 16,-1-2 3-16,1 2 0 0,-2 0 6 0,1 1 5 16,-2 0 3-16,2-1-2 0,-2 2-2 0,0-1 1 15,0-1 1-15,2 0 0 0,-1 0 0 0,2-1 0 16,-1 0 0-16,1-1-10 0,0 1-2 15,0-1-10-15,0-1-3 0,0 0 1 0,0 1-2 16,0 0 1-16,0 0 0 0,0 0 0 0,0 0-2 16,0 0 1-16,0 0 2 0,0 1-4 0,0-1 4 15,0 0-1-15,0-1 2 0,0 0 5 0,0 1-2 16,0 0 2-16,0 0-5 0,0 0-3 16,0 0 2-16,0 0-3 0,0 0 1 0,0 0-3 15,0 0-1-15,0 0-2 0,0 0-3 0,0-2 6 16,0 2-5-16,0 0 2 0,0 2-3 0,0-2-3 15,0 0-1-15,0 0 2 0,0 0 2 16,0 1-4-16,0-1 2 0,0 0-4 0,0-1-9 16,0 1-10-16,0-2-34 0,0 2-31 0,0 2-28 15,0 1-48-15,0 2-60 0,1 2-128 0,1 2-364 16,3-1-310-16</inkml:trace>
  <inkml:trace contextRef="#ctx0" brushRef="#br0" timeOffset="197360.1519">26925 15350 1 0,'0'-1'0'16,"0"-1"0"-16,-2-1 0 0</inkml:trace>
  <inkml:trace contextRef="#ctx0" brushRef="#br0" timeOffset="198398.3015">16555 13976 1 0,'-5'-11'0'0,"3"-3"0"0,-3-5 0 0,2 2 0 15,2 0 249-15,0 1 82 0,0-1-29 16,1 0-25-16,0-1-33 0,1-1-25 0,0 1-32 16,1-2-36-16,3 2-25 0,-2 0-15 0,5 3-10 15,-5-2-4-15,3 3-10 0,-2 5-7 0,-1 2-10 16,0 2-14-16,-2 1-19 0,0 4-20 0,-1 0-14 15,0 3-11-15,1 2-1 0,0 4 5 0,5 6 2 16,-3 5 7-16,-2 9 2 0,-1 6 3 16,-4 4 1-16,-7 6 1 0,-4 5 2 0,-8 6 3 15,-5 8 1-15,-3 3-3 0,0 1-2 0,-1 1-3 16,2-7-5-16,1-7 1 0,5-7 0 0,4-6 1 16,-1-9 9-16,4-3-1 15,5-4 3-15,2-6-3 0,2-5-3 0,5-2-1 0,3-6-1 16,1-2 7-16,1-1 0 0,6 0 10 0,2-3 5 15,2-2 0-15,9-6 2 0,7-2-10 16,5-6-5-16,6-2-5 0,3-3-8 0,-1 0 3 16,3 0-5-16,0 0 3 0,-5 1-4 0,-4 4 2 15,-5 0 0-15,-3 3-1 0,-5-1 5 0,-4 2-5 16,-3 1 3-16,-5 2 1 0,1 3-1 0,-5-2 3 16,-3 4-1-16,-3 2 2 0,0 1-2 15,0 0 1-15,-1 1-3 0,1-1-5 0,-1 0 3 16,1 0-5-16,-1 1 0 0,-3-1-1 15,2 1-15-15,1-1-11 0,0 0-20 0,0-1-18 0,2-2-35 16,1-2-58-16,2-4-76 0,4-7-125 16,8-7-209-16,4-1-295 0,3-7-31 0</inkml:trace>
  <inkml:trace contextRef="#ctx0" brushRef="#br0" timeOffset="198706.93">17189 13775 1 0,'-3'-13'450'16,"-4"-1"71"-16,-1-1-104 0,-3 4-98 0,1 4-68 15,-3 2-71-15,0 4-67 0,-4 5-43 0,-3 1-19 16,-1 7-8-16,-3 6-8 0,2 0 1 16,-1 5-9-16,5 2-6 0,5-2-1 0,3-1-10 15,6 2-1-15,4-3 0 0,3 2-1 0,5 0 4 16,2-1 2-16,7-1 4 0,3 0-1 0,5-1 2 16,3-1 0-16,2-1-5 0,-1 0 5 15,3-1-7-15,-6-1 0 0,2 1-2 0,-7 1-9 16,-1-1 3-16,-5-4-2 0,-3 2 4 0,-7-1 6 15,-4 2 7-15,-2-2 8 0,-4 1 4 16,-7 1 8-16,-2 1-1 0,-6 0 1 0,-1 0-2 0,-5 0-11 16,-2-2-3-16,-3 0-7 0,1-2-2 15,1-4 0-15,1-1 0 0,8 0 1 0,-1-5-3 16,8-1-5-16,1-4-14 0,5 0-34 16,1-7-56-16,4 0-111 0,4-8-207 0,7-7-521 0,10-10-512 15</inkml:trace>
  <inkml:trace contextRef="#ctx0" brushRef="#br0" timeOffset="199117.9489">17635 13697 642 0,'1'-10'536'0,"0"-3"-97"16,-1-2-112-16,0 4-67 0,-2 4-39 0,0 1-49 16,1 4-47-16,-2 1-49 0,3 2-41 15,-2 1-22-15,1 4-13 0,-1 4 3 0,-3 7 2 16,0 5 7-16,-3 6 7 0,0 5 3 0,1 2 9 15,0 3-1-15,0-1-3 0,2 2-2 0,-4 2-8 16,2 2-2-16,4-1-5 0,1 0 0 16,2-5-3-16,4-5 3 0,4-8 0 0,4-3 1 15,-1-8 6-15,7-1 4 0,2-5 6 0,5-3 1 16,6-6-3-16,6-5-5 0,5-4-5 0,2-5-3 16,4-3 0-16,1-1-4 0,-2 0-1 0,-3 3-3 15,1 0 4-15,-7 1-4 0,1 4-2 0,-6-1 2 16,-4 4-8-16,-5-3 6 0,-1 3 0 15,-7 2-1-15,0-3 4 0,-5 6-3 16,-3 0 2-16,-5 2 0 0,2 1 2 0,-3 1 1 0,-2 0 0 16,-2 0 3-16,2 1-3 0,0-1 3 15,-1 1-3-15,1-1 1 0,-1-1-2 0,1 1-1 16,-3 1 1-16,3-1-6 0,0 1 0 0,0 1 0 16,-1 0 0-16,-1-1 2 0,-1 3-2 0,1 2 0 15,0-2-1-15,1-1-2 0,0-2 0 16,1 2-18-16,1-1-28 0,0 2-49 0,7 1-86 15,3-2-190-15,9-2-674 0,9-6-567 0</inkml:trace>
  <inkml:trace contextRef="#ctx0" brushRef="#br0" timeOffset="200453.3608">26195 11196 1 0,'0'-7'91'0,"0"-1"350"0,-3-4-38 0,6 4-78 16,-3 2-53-16,0 0-43 0,0-1-46 15,0 4-37-15,0-1-38 0,0 3-36 0,0 1-33 16,0 1-29-16,0 0-16 0,-3 3-7 0,2 0 7 16,-1 6 6-16,-1 0 4 0,1 6 6 15,-3 2-2-15,0 4 2 0,0 4 1 0,-3 1 5 16,1 4 3-16,2 4 5 0,-2 2 0 16,0 4-3-16,0-2 5 0,2 2-4 0,-1-5 1 15,1-2 1-15,5-2-8 0,0-2-1 0,3-4-2 16,2-3 0-16,3-3 6 0,-1-4 2 0,2-4 4 15,-1-1 0-15,3-2 10 0,0-3 6 0,1-3 5 16,3-1 7-16,1-5-8 0,2-2-6 0,4-2-6 16,-2-3-10-16,5-1-1 0,-2-4-3 15,1-1-2-15,-1-1-2 0,0-1-2 0,1-1-3 16,-2-3 1-16,0-1 4 0,-2 0-7 0,-4-1 0 16,1 1-2-16,-3 0-8 0,-2 3 9 15,1 2-2-15,-6-1 1 0,2-1 3 0,-4 1-3 16,-1 1 1-16,-3 3 0 0,0-1 3 0,2 2-5 15,-2 1 1-15,-1 1-4 0,2 1-4 16,-2 2 6-16,-2 0-1 0,2 0 1 0,0 2 0 0,-1-1-4 16,1 1 1-16,-2 1-2 0,2-1 3 0,-1 2-2 15,0 3 0-15,0-1-11 0,1 3-30 0,-2 2-16 16,-1 0-37-16,-2 4-42 0,-5 4-51 16,0 1-125-16,-2 1-228 0,1 1-339 15,1-1-89-15</inkml:trace>
  <inkml:trace contextRef="#ctx0" brushRef="#br0" timeOffset="200902.8474">26922 11166 1 0,'-2'-8'159'0,"-2"-1"298"0,1-3-61 16,0 3-70-16,-1 0-64 0,3 4-59 0,-2-2-40 15,0 4-37-15,1-1-29 0,1 2-21 0,0 1-28 16,1 1-24-16,0 1-20 0,-2-1-8 0,1 3-4 16,-3 1 4-16,1 2 3 0,-2 2 0 15,0 2 4-15,-3 1-1 0,2 3 4 0,0-2 3 16,-2 4-6-16,0 1 3 0,1 1-2 16,0 2 5-16,2 1 0 0,-1 2 0 0,2-1-3 15,-2 1-4-15,5 2 4 0,-2 0 3 0,1 1 6 16,5-3 7-16,0-1-3 0,1-2 0 0,2-2 0 15,1-2-2-15,-1 1 2 0,5 0 3 0,2-4-3 16,0 1-3-16,0-3 5 0,1 2-5 16,0-2 1-16,-3 1 0 0,0-4-8 0,-1 1-1 0,-4-2-4 15,-1 1-1-15,-1-3 3 0,-2 3 3 16,-2-2 4-16,-1 0 3 0,-1 0 12 0,-3 2 6 16,-3-1 3-16,-4 4 6 0,-3-3-11 0,-4 0-3 15,-4-2-6-15,0 0-5 0,1-2 0 16,1-2-3-16,0-1 0 0,2-2-4 0,-2-1-3 15,4-2-4-15,4 0-5 0,3-1-12 0,2-2-37 16,6-3-50-16,3-3-69 0,6-1-91 0,12-4-115 16,5-5-244-16,12-3-211 0,6-5 200 15</inkml:trace>
  <inkml:trace contextRef="#ctx0" brushRef="#br0" timeOffset="201206.9427">27347 11221 1 0,'3'-11'90'0,"0"-2"398"16,-2-3-63-16,-1 2-68 0,0 4-61 0,0 2-59 15,-1 0-46-15,1 1-35 0,0 2-30 16,0 2-23-16,-1-2-27 0,2 5-25 0,-1 0-31 16,0 2-20-16,1 1-9 0,2 2-1 0,-1 3 8 15,1 3 2-15,1 3 5 0,-1 4 3 16,1 4 1-16,-3 2 6 0,-1 2-2 0,0 2 1 16,-1 2 3-16,0 5 2 0,-5 1 2 0,2-2 3 15,-3-1-4-15,2 0-2 0,-2-4 3 0,-3 1 1 16,-1-2 5-16,-2 1-1 0,-4-2-5 15,3 0 0-15,-3-4-4 0,4 0-2 0,2-5 0 16,2-3-3-16,2-3-3 0,2-3-1 0,2-1 1 16,3 0 3-16,2-2 7 0,1-1 10 15,6 0 7-15,5-3 6 0,8 1 0 0,18-1-9 16,10-4-4-16,13-1-9 0,8 1-8 0,7-1-11 16,3 1-24-16,1 0-73 0,8-1-152 0,-1 0-663 15,-3-5-739-15</inkml:trace>
  <inkml:trace contextRef="#ctx0" brushRef="#br0" timeOffset="205994.4554">22372 17622 1 0,'0'-2'0'0,"0"1"0"0,-1-1 0 0,1 0 0 16,-1-2 0-16,2 1 0 0,-1-4 0 0,0 2 0 15,0 0 91-15,0 1 86 0,0-1-23 16,0 0-9-16,1 3-19 0,-1 0-16 16,0 1-8-16,0 1-31 0,0 0-23 0,0 0-22 0,0-2-15 15,0 2-5-15,0 0-1 0,0 2-1 16,0-2-4-16,0 1 4 0,0-1-1 0,1 0 5 16,-1 1 4-16,0-1 2 0,0 1-1 15,0 0 0-15,0-1 4 0,0 0 4 0,0-1 6 0,0 2 3 16,0-1 2-16,0 1 6 0,0-1 3 15,0-1 5-15,0 1 12 0,0 0 0 0,0 0 7 16,0 1 1-16,0-2-9 0,0 1-4 0,0 0-5 16,0 0-9-16,0 1-9 0,0-1-10 0,0 0-11 15,0-1-2-15,0 1 3 0,0 0-5 16,0 1-2-16,0-1-7 0,0 0-1 0,0 0 1 16,0-1 2-16,0 1 3 0,0 0-1 0,0 1 1 15,0-1-1-15,0-1 0 0,0 2 8 0,0-2-3 16,0 2 2-16,0-1-2 0,0 0-6 0,0 0 3 15,0-1 8-15,0 1 5 0,0 1 3 0,0-1 4 16,0 0-4-16,0-1 0 0,0 1 3 16,0-1-1-16,0 1-1 0,-1 1-3 0,1-1-11 15,1 0 0-15,-1-1-3 0,0 1 6 0,0 0 2 16,0 1-3-16,0-1-2 0,0-1-5 16,0 0 2-16,0 0-6 0,0 0 0 0,0 1-16 15,0-3-27-15,0 1-26 0,0-3-37 0,2-3-39 16,-1 2-64-16,3-1-133 0,-3 0-256 0,-1-4 13 15</inkml:trace>
  <inkml:trace contextRef="#ctx0" brushRef="#br0" timeOffset="207070.0599">16666 15319 1 0,'-3'-7'0'0,"1"0"0"0,0-1 0 0,0 1 0 15,0 4 0-15,2-1 0 0,-2 1 0 0,1 0 0 16,1 2 0-16,0 1 0 0,0-1 0 15,-1 2 0-15,1-1 0 0,0 0 0 0,0 0 0 16,0 0 0-16,0 0 0 0,0 1 0 0,1-1 0 16,-1 0 0-16,0 0 0 0,0 0 0 0,0 0 0 15,0 2 0-15,0-4 0 0,0 4 0 0,0-2 0 16,0-2 0-16,0 4 0 0,0-2 0 0,0 0 0 16,0-2 90-16,0 2-20 0,0 0-27 15,0 0-23-15,0 2-16 0,0-4-7 0,0 2 4 16,0 0-1-16,0 0 5 0,0 0 5 0,0 0 2 15,0 0 8-15,1 0 5 0,-1-1 10 16,0 1 8-16,0 0 8 0,-1 0 4 0,1 0-6 16,0 0-2-16,0 0-9 0,0 0-3 0,0 1 1 15,0-1-4-15,0 0 1 0,0 0-6 16,0 0-4-16,0 0-7 0,0 0-6 0,0 0-2 16,0 2-5-16,0-2-1 0,0 0 2 0,0-2-2 15,0 4 4-15,0-2 1 0,-1 0 0 0,1 0-1 16,0 0-2-16,0 0-3 0,0 0 1 0,0 0 4 15,0 0 0-15,0 0 3 0,0 0 0 16,0 0-2-16,0 0 3 0,0 0-3 0,0 0 0 16,0 0-5-16,0 0-9 0,0 0-11 0,-1 0-19 15,0 1-26-15,0 1-38 0,0 2-51 0,-4 0-69 16,4 1-69-16,0 0 237 0,1 0 53 16,0 0 0-16</inkml:trace>
  <inkml:trace contextRef="#ctx0" brushRef="#br0" timeOffset="209903.7468">8553 14174 1 0,'-5'-4'159'0,"-5"2"313"16,-1-2-54-16,2 0-58 0,-1 1-43 0,2 0-49 16,4 1-49-16,-2 0-39 0,-2-1-26 15,6 1-26-15,-2 1-20 0,0 0-16 0,3 1-22 16,0 0-11-16,2 0-15 0,-1 0-12 0,1 0-2 16,3-2-7-16,-1 0 0 0,6-3 1 15,4-4-1-15,13-4-1 0,7-6-1 0,7-1-1 0,6-2-3 16,10-4 3-16,2 1-4 0,8-2-2 15,2 1 2-15,2-2-5 0,1 1 0 0,2-4 2 16,-2-4-2-16,2-2-1 0,2-1-3 0,-1 0 0 16,-1 2-5-16,-3 0 4 0,0 3 2 15,-5-2-4-15,-4 3 8 0,-4 3-8 0,-8 4 1 16,-7 0 3-16,-7 5-2 0,-5 3 1 0,-5 0 0 16,-7 6 1-16,-4 3 2 0,-7-1 4 0,-2 3 2 15,-2 1-1-15,-3 4 0 0,0-2-3 16,0 3-3-16,0 0 0 0,-2 0-9 0,1 1-2 15,-1 1-10-15,-4 2-9 0,0 4-13 0,-4 4-24 16,-6 2-30-16,-2 5-42 0,-3 0-55 0,-3 5-70 16,-3 2-154-16,-3 2-450 0,-3 6-663 15</inkml:trace>
  <inkml:trace contextRef="#ctx0" brushRef="#br0" timeOffset="210291.4615">8613 14505 874 0,'-15'5'350'15,"-5"0"-23"-15,-4-2-4 0,8-1-32 0,6-1-35 16,3-1-46-16,4 0-62 0,-2 0-49 16,9 0-37-16,-3 0-15 0,-1 0-13 0,1-1-8 15,1 1 2-15,1 0-4 0,6-4 10 0,10-1 6 16,8-8 4-16,8-6 0 0,13-5-2 0,8-6-4 15,11-4-5-15,10-6-1 0,2-4-6 16,7 0-3-16,1-4-3 0,1 2-4 16,2 2-3-16,-3 1-5 0,-2 2-1 0,-3 5-3 15,-3 2 2-15,-7 3 1 0,-8 4-2 0,-6 0 6 16,-9 3-8-16,-6 3 1 0,-8 2 2 0,-6 1-9 16,-4 7 6-16,-12 1 0 0,-5 4 3 0,-4 4 7 15,-4 2 3-15,-2 1-1 0,1 0-3 16,0 0 0-16,-2 0-9 0,-1 3-3 0,-3 0 2 15,-5 7-10-15,-3 1 7 0,-1 2-1 0,-4 0-3 16,5 0-5-16,-1 3-16 0,1-2-20 16,0 3-30-16,1 2-36 0,-2 2-51 0,2 0-71 15,-2 2-121-15,1 1-339 0,-1 1-866 0</inkml:trace>
  <inkml:trace contextRef="#ctx0" brushRef="#br0" timeOffset="210909.9586">9309 14432 30 0,'-6'-10'595'0,"-3"-3"-218"15,2-3 10-15,2 2-67 0,4 3-52 0,1 0-46 16,1 1-44-16,0 2-44 0,3 2-36 0,-1 1-30 15,-1 4-27-15,-1 2-14 0,5 1-7 16,-2 4 4-16,2 3 13 0,0 3 6 0,3 2 10 16,-2 6 6-16,-3 4 2 0,3 2-2 0,-1 4-5 15,-2 3-4-15,0 7-8 0,0 2-3 0,-2 2-6 16,0 1-7-16,-1-1-2 0,2 6 1 16,0 0 0-16,-2 8 2 0,0 2-6 0,0 3-2 15,0 5-3-15,3 0-1 0,0 0 2 0,-2 0-2 16,6-3-4-16,0-2-7 0,-1-9 5 0,2-4-1 15,-1-3 3-15,1-4 4 0,1 0-9 16,-3-4-1-16,-2-2-2 0,3-1-3 0,-3-4 3 16,2-5 1-16,-5-5-1 0,4-3-1 0,-4-2 3 15,-2-6-1-15,0 2 3 0,-1-3 4 0,0-4-5 16,-1-1-2-16,-2-1-4 0,3-1-3 16,0-2-2-16,0 0-4 0,-1-2-10 0,-4-1-13 15,3-1-14-15,-5-4-16 0,-2 0-14 0,-3-6-9 16,-1-1-5-16,-1-3 14 0,-1 3 11 15,-1-1 19-15,-1 3 19 0,-2 4 6 0,-1 1 10 16,1 1 2-16,1 1 3 0,0 3 0 0,7 1 7 16,2 1 5-16,-1 1-1 0,5 1 3 0,3 2-1 15,0 2-3-15,3 3 11 0,0 6 7 0,2 4 9 16,2 0 11-16,2 4 4 0,4 1 6 0,1 1 1 16,1-1 3-16,6-1-4 0,1-3-2 0,2 2-10 15,1-2-7-15,4-1 0 0,-3-5-9 16,-2-5 2-16,6-3-5 0,-1-3-6 15,4-6-3-15,0-3-2 0,4-3 3 0,1-8-4 16,1-4 0-16,4-4-3 0,3-7-6 0,0-1 0 16,0-5-12-16,-2-1-25 0,1-4-47 0,0-5-93 15,1-8-236-15,0-4-995 0</inkml:trace>
  <inkml:trace contextRef="#ctx0" brushRef="#br0" timeOffset="212772.0973">21876 11485 1 0,'-10'-9'0'0,"-1"-2"0"0,-8-3 0 16,7 4 0-16,1-1 0 0,2 2 0 0,0 0 0 16,2 0 0-16,1 2 0 0,-2-1 0 15,2-1 0-15,1 1 0 0,-5 1 0 0,2-4 0 16,2 1 0-16,-3 0 0 0,-6 1 0 0,3 1 40 15,-2-3 166-15,-4 3-39 0,-2-1-20 0,-1 1-19 16,0 0-12-16,-3-2-4 0,0 2-13 16,0 0-6-16,3-3-10 0,-5 2-12 0,4 1-10 0,-1-2-13 15,-5 3-5-15,3-2-6 0,0 0-5 16,-1 2-1-16,1-1-4 0,-1 1-1 0,2 0 1 16,-2-3-1-16,1 3 0 0,-1 0 1 0,-1-2 2 15,-2 2-5-15,-1 0 1 0,0 1-2 16,0 1-6-16,-1-3 3 0,0 3-3 0,0 0-1 15,-1-1 0-15,-5 2-4 0,2 1 1 0,-3-1-3 16,-1 1 4-16,2 3-1 0,0-3 0 0,-2 1-1 16,-3 0-5-16,2 0 3 0,4 2-3 0,-1 0 1 15,-2 0-2-15,5 0-1 0,-2 0 0 16,1 0-2-16,1 0 2 0,0 0-5 0,-1 2 3 16,0 0-1-16,0-1-1 0,-1 0 5 0,3 1-2 15,-4-1 0-15,2 1-1 0,2-1-3 16,0 2 1-16,1-1-1 0,1 1 0 0,-2 0 0 0,0 3 0 15,5-3 0-15,-1 3-2 0,0-1-1 16,2 1-5-16,-1 2-10 0,1 0-29 16,1 4-91-16,-2-1-307 0,-2 3-897 0</inkml:trace>
  <inkml:trace contextRef="#ctx0" brushRef="#br1" timeOffset="219665.7167">21066 11388 1147 0,'-20'-17'85'15,"-5"-5"-27"-15,-6-3-18 0,4 5-11 16,6 4 7-16,3 2 1 0,-2 0-9 0,1 1-7 16,1-1-13-16,-2 2-4 0,-3-1-3 0,1 2-4 15,-2 0-1-15,-1 1 3 0,-3 1 2 16,-2 2-4-16,-3 0 5 0,-4 0 1 0,-5 1 6 16,-1 2 18-16,-1 1 6 0,-1 1 10 15,-6 1 8-15,0 0 4 0,-3 2 10 0,-1-1 8 0,2 1 2 16,0 2-5-16,0-1-3 0,0 2-6 0,2-1-6 15,-1 3-3-15,2 0-7 0,-1 1-10 16,0 0-6-16,0 3-11 0,1-1-6 0,-3 2-5 0,1 1-1 16,-1 2 0-16,0 0-2 0,2 1 2 15,-2 0-4-15,0-1 3 0,-2 4-2 16,-4 0 0-16,0 4 2 0,-4 1-5 0,0 0 3 16,1 2 1-16,-4 1 0 0,1 0 3 0,0-1 4 15,0-2 2-15,1 3 0 0,3-2 7 0,-3-1-5 16,7 3 0-16,-2-2 2 0,-2 2-7 0,3-1 3 15,-1 3 0-15,1-4-3 0,0 3 2 16,-2 0-3-16,4 0 0 0,0 0-3 0,1 0 3 16,-2 1-2-16,4 1-3 0,-3 3 3 0,3 0-5 15,0-3 0-15,-3 5 0 0,0-2-2 0,1 1 3 16,-1 4 0-16,-4-2-1 0,3 1 0 0,-1 1-1 16,0-2 1-16,3 0-2 0,-1 1 2 0,3 1-1 15,0-1-1-15,1 2 1 0,-2-1-2 16,5 0 3-16,1 1-1 0,0 3-1 0,-1 0 2 15,4 2-4-15,-3-2 2 0,5 2-2 0,-3 2 2 16,4-2 2-16,0 4-2 0,-6 1 0 16,8-1 0-16,-3 1-1 0,0-1 2 0,1 0 0 15,-5 3 0-15,4 0-4 0,0 1 4 16,2 1-2-16,-2 0 2 0,2 3 3 0,0-1-3 16,5 2 1-16,-3 2-1 0,0 1-4 0,6 0 6 0,-3-2 1 15,4 2 0-15,2-4 2 0,-1 1-3 16,2 3-2-16,5-2-1 0,-3 4 3 15,7-2-5-15,0 2 1 0,4-1-2 0,-4 2-1 0,1 2 7 16,0 0-1-16,0-1 2 0,1-1-1 16,3 0-1-16,-3 2-1 0,5 1 1 0,-2-1 3 15,3-2-3-15,1 1 3 0,2 1-1 0,3 0-2 16,-1 3 2-16,4-3-2 0,-1 2 2 0,5-2 0 16,3-3 0-16,0 3 0 0,4 2-3 0,2 1 2 15,2 0-7-15,1 0 4 0,4-1 1 16,3-3-2-16,-2 2 8 0,3 1-7 0,0-2 5 15,0-2-4-15,1-1 4 0,4-1 1 0,-2-2-4 16,2 0 5-16,-1 3-8 0,5-4 6 0,0 0-4 16,1-2 1-16,0-3 9 0,0 1-6 15,5 5 8-15,-1-3-2 0,2 2-3 0,2-5 5 16,1-2 1-16,1-1 1 0,-3 1 0 0,5-1-3 16,0 0 2-16,-1-1-9 0,2-4 5 0,2 1-1 15,-1-1-4-15,1-3 3 0,-2 2-7 16,7-3 0-16,-2-4-2 0,0-2 4 0,3-3 9 15,0 2-5-15,-1-1 0 0,2-4-4 16,3 0 0-16,-3-2 2 0,-1-1 4 0,1 0 1 0,3 2-7 16,-3-7 2-16,-2 2-3 0,7-2 0 15,-4 0 8-15,-2 1-1 0,3 0-2 0,-1-2-3 16,-1-1 0-16,-2 0-1 0,0-4 8 0,2 0-1 16,-2-1-3-16,2-3 4 0,-1 1-6 15,1-7 10-15,-1-2 5 0,5-4-6 0,-2 1 3 16,4-4-12-16,1-4-4 0,0-1 5 0,1-5 3 15,2 1 5-15,-3 0-4 0,1-1-1 0,-1 1-5 16,-2 2-4-16,-1-1 9 0,1-1-5 16,-4 5 4-16,1-2-5 0,0 1-7 0,-1 0 7 15,-2-2-2-15,3 3 10 0,-5-2 0 0,-2 3-2 16,1-1-3-16,-2-1-4 0,0 0 6 16,-1-2-5-16,2 3 4 0,-2-4-1 0,1-1-8 15,2-1 4-15,-1-3-1 0,2 0 6 0,1 5 2 0,4-7 0 16,0 2-4-16,-4 0-6 0,1-3 4 15,0 1-1-15,-3 3 4 0,0 0-2 0,-3 3-6 16,0 0 2-16,-5 0-2 0,2 0 7 0,-4 3 8 16,1-3-7-16,2 2-7 0,-4-2-2 15,0-4 0-15,-1 1 4 0,4 0 9 0,0-2-5 16,1-1-5-16,0 1-1 0,-4-2 1 0,4-1 7 16,1-2 1-16,1 1-1 0,3-1-3 0,-3-1-10 15,-1-3 5-15,4 0-3 0,-4-1 7 16,6 0 2-16,-6 0-5 0,0 0 4 0,-1 0-6 15,-4-2 4-15,1-1 4 0,-3 2-2 0,-2 3 1 16,-3-2-1-16,-3-2-1 0,-4 0 1 16,-2 0 4-16,-2-2 2 0,1 4-3 0,-2-2 1 15,0-4-7-15,0 1 2 0,0-7 5 0,-2 2-3 16,-1-2 3-16,4-2-6 0,-1-2 1 0,3-2-3 16,-2-2 0-16,1 1 2 0,-1 2-7 15,1 0 8-15,-1 1-3 0,1 3-1 0,-1-6 6 16,-1 5-4-16,-3 0 3 0,-1 3-3 0,3 3 0 15,-5-2-1-15,5 1 1 0,-6-2 5 0,5-2-6 16,-3 1 4-16,3 0-3 0,-4-1-3 0,6-3 7 16,-6 2-4-16,4-2 2 0,-3 2-3 0,4 0 0 15,0-3 0-15,-4-4-2 0,4 0 4 16,-2-3-5-16,0 0 5 0,1 0-2 0,-3 0-1 16,2-1 6-16,0 1-1 0,0 3 2 0,-3 1 3 15,3 1-4-15,-4 1 0 0,-1 1-2 0,0 1 4 16,0 1-3-16,-1 1 5 0,-1-3-2 15,2-1-2-15,-1 0 5 0,-1-1-6 0,0 1 2 16,2 0 0-16,-1-1-4 0,2-3 6 0,-2-2-3 16,0 2 0-16,3 0 3 15,-2-3-4-15,2-1 1 0,0 0-7 0,-3-1 2 0,0-2-4 16,2 1 3-16,-1 1 4 0,2-2-2 0,-2 3 2 16,-1-1-1-16,3 0 1 0,-4 2 3 0,0 1 2 15,-2 0 2-15,1 0-2 0,-1 3 0 0,-4-1-3 16,2 3 1-16,-2-1 3 0,-2-3-3 15,-1 2 3-15,1 0-4 0,-1 1-4 16,-1 2 6-16,0 0-1 0,-1 1-1 0,-5-1 1 0,0 1-6 16,-3 1 0-16,-1 2 0 0,-1 0 6 0,-3 2-2 15,-1 0 2-15,-2 2-1 0,3 0-7 16,-5-1 8-16,-2-1-1 0,-3-1 0 0,-4 0 2 16,-2 2-5-16,-1 1-1 0,-5 2 0 0,-1-2 0 15,-8 1 1-15,-4-3 1 0,-3 3-2 0,-7-1-4 16,-3-4 5-16,-6 0-1 0,-3-4 2 15,-8 0 6-15,-6-1-9 0,-12-2-2 0,-9 0-1 16,-11 0-2-16,-13 0 5 0,-10 3 1 0,-12 6-6 16,-14 5-13-16,-16 9-21 0,-16 5-73 15,-14 8-230-15,-16 4-977 0,-20 5-487 0</inkml:trace>
  <inkml:trace contextRef="#ctx0" brushRef="#br1" timeOffset="245067.9038">8844 18403 1 0,'0'0'0'0,"0"0"0"0,0 0 0 0,0-1 0 15,1 1 0-15,-1 0 0 0,0 0 0 16,0 0 0-16,0 0 0 0,0 0 0 0,0 0 0 16,1 1 0-16,-1-1 0 0,0 0 0 0,0 0 0 15,0 0 0-15,0 1 0 0,1-1 0 0,-1 0 0 16,0 0 20-16,0 0 20 0,0 0 25 16,0 0-11-16,0 1 7 0,0-1-25 0,1-1-13 15,-1 1 6-15,0 0-10 0,0 1 12 0,0-2-10 16,0 1 2-16,0 0-4 0,0 0-1 0,3 1 8 15,-3-1-29-15,0 0 14 0,0 0-9 16,0 0 1-16,0 0 25 0,0-1 2 0,1 2 5 16,-1-2-3-16,0 1-4 0,0 0-25 0,0-1 8 15,0 2 8-15,0-1 5 0,0 0 1 0,0 0-13 16,0 0-13-16,0 0-17 0,0 0 15 0,0 0 6 16,0 1-8-16,0-1 0 0,0 0-5 15,0 0-4-15,0 0 7 0,0-1-14 0,0 2 13 16,0-1-12-16,0-1-2 0,0 1 15 0,0 0-19 15,0 0 10-15,0 0 0 0,0 1 8 16,0-1-6-16,0 0-4 0,0 0 16 0,0 0-6 16,0 0 16-16,0 1 2 0,0-2-14 0,0 2 10 15,0-1-1-15,0 0 10 0,-1 0 3 0,1 0-19 16,-3 0 10-16,3 0-11 0,0 0 8 16,0 0 2-16,-1 0-10 0,1 0-5 0,0 0-12 15,0 0 6-15,0 0-4 0,0 0 11 0,0 0 1 16,0 0-12-16,0 0 8 0,0 0-11 0,0 0 0 15,0 0-3-15,0 0-12 0,0 0-10 16,0 0-18-16,0 0 3 0,0 0 11 0,0 0 18 16,1 2 16-16,2-1-15 0,-2 0-18 0,2 0 5 15,-2 3 43-15,1-2 0 0,4-1 0 16,-1 2 0-16,2-1 0 0,4-1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99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181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646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253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383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965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66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516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40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034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713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97DEC-517B-4422-907B-E5A2A13E2492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D9F2E-FA56-45D6-AB35-EC9ED0519A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481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customXml" Target="../ink/ink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emf"/><Relationship Id="rId4" Type="http://schemas.openxmlformats.org/officeDocument/2006/relationships/customXml" Target="../ink/ink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32200" y="495360"/>
              <a:ext cx="11502720" cy="5661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960" y="483120"/>
                <a:ext cx="11530080" cy="568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91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55880" y="490680"/>
              <a:ext cx="12029400" cy="4855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560" y="475200"/>
                <a:ext cx="12054960" cy="487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223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6640" y="644760"/>
              <a:ext cx="11324880" cy="6098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4760" y="630000"/>
                <a:ext cx="11350080" cy="612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47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640" y="87120"/>
              <a:ext cx="11074680" cy="5176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00" y="75960"/>
                <a:ext cx="11100960" cy="519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179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187200"/>
              <a:ext cx="12193920" cy="6536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760" y="177480"/>
                <a:ext cx="12224520" cy="656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084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4640" y="700560"/>
              <a:ext cx="8178840" cy="5960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3120" y="685080"/>
                <a:ext cx="8206200" cy="598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440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375120"/>
              <a:ext cx="8487000" cy="5645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00" y="362160"/>
                <a:ext cx="8512920" cy="567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33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560880"/>
              <a:ext cx="9873720" cy="5892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3680" y="546480"/>
                <a:ext cx="9903240" cy="592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6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240" y="241200"/>
              <a:ext cx="10108080" cy="6336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440" y="227160"/>
                <a:ext cx="10133280" cy="63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938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3320" y="475920"/>
              <a:ext cx="8289000" cy="3746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4680" y="466200"/>
                <a:ext cx="8313120" cy="377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32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8560" y="629280"/>
              <a:ext cx="9741600" cy="5838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7760" y="617040"/>
                <a:ext cx="9766800" cy="585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121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4880" y="627120"/>
              <a:ext cx="11317320" cy="5128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840" y="618120"/>
                <a:ext cx="11345760" cy="515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260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388800"/>
              <a:ext cx="9049680" cy="5878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3680" y="372960"/>
                <a:ext cx="9077040" cy="59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175800" y="2300760"/>
              <a:ext cx="2449080" cy="1342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65360" y="2285280"/>
                <a:ext cx="2474640" cy="137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897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5240" y="597240"/>
              <a:ext cx="6685560" cy="20620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840" y="582480"/>
                <a:ext cx="6713280" cy="209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931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3360" y="626400"/>
              <a:ext cx="11854080" cy="5781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400" y="615600"/>
                <a:ext cx="11878920" cy="580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31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406800"/>
              <a:ext cx="9712800" cy="4016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480" y="396000"/>
                <a:ext cx="9739800" cy="40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987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85920" y="0"/>
              <a:ext cx="11808000" cy="6607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240" y="-12600"/>
                <a:ext cx="11834640" cy="662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013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8600" y="566280"/>
              <a:ext cx="10952280" cy="4609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800" y="553320"/>
                <a:ext cx="10974960" cy="462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40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61720"/>
              <a:ext cx="12017880" cy="6284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520" y="255600"/>
                <a:ext cx="12034440" cy="629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221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406800"/>
              <a:ext cx="11863080" cy="6453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00" y="398880"/>
                <a:ext cx="11891520" cy="647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6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880" y="439560"/>
              <a:ext cx="10839600" cy="6311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80" y="424800"/>
                <a:ext cx="10868040" cy="63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13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3880" y="44640"/>
              <a:ext cx="9609840" cy="5955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600" y="34560"/>
                <a:ext cx="9632160" cy="597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582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0"/>
              <a:ext cx="11986560" cy="6738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400" y="-7200"/>
                <a:ext cx="12007080" cy="674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516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6320" y="499320"/>
              <a:ext cx="1110240" cy="1159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3360" y="487440"/>
                <a:ext cx="1135080" cy="11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8440" y="767880"/>
              <a:ext cx="11330280" cy="59263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560" y="754560"/>
                <a:ext cx="11356200" cy="594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811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7520" y="230760"/>
              <a:ext cx="9940320" cy="6507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080" y="217080"/>
                <a:ext cx="9954360" cy="652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96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2023-05-27T12:37:36Z</dcterms:created>
  <dcterms:modified xsi:type="dcterms:W3CDTF">2023-05-27T16:36:38Z</dcterms:modified>
</cp:coreProperties>
</file>