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0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6-27T08:30:22.66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4459 2620 38 0,'0'0'127'15,"4"-3"-12"-15,-4 3 17 0,0 0-8 0,0 0 4 0,0 0-1 16,0 0 5-16,0 0-2 0,0 0 5 0,0 0-7 16,3-4-6-16,-3 4-8 0,2-5-10 15,-1 2-4-15,-1 3-1 0,4-5-4 0,1-2-11 16,-1 2-9-16,-1 2-1 0,3-6-5 0,-2 3-2 16,1 0-6-16,4-3-8 0,0 1-5 0,0 0-8 15,0-1-2-15,1 4-2 0,-1-5-3 0,3 5-2 16,-1-2-7-16,-2 2 0 0,-1 3-2 0,-1-2-3 15,0 1-2-15,2 0-5 0,-2 3 1 0,1 0-6 16,-2 0 2-16,2 1-5 0,-2 1 3 0,2 2 1 16,1 1-4-16,0 0 1 0,-3 5 1 0,3-3-2 15,0 3 3-15,-5 1-3 0,0 0-1 0,1 7 1 0,0-1 1 16,-4-1 4-16,-1 5-2 0,-1-3-3 0,-4 0 3 16,0 2-3-16,-7 4 1 0,1-7 1 15,1 9 2-15,-2-11 3 0,-4 7-6 0,3-8-3 16,-1 1 5-16,1-1-4 0,-1-2-2 0,2 0 3 15,-1-1 2-15,2-3-5 0,2-1 2 0,0-1-1 16,-1-1 2-16,1 1-3 0,5-2-2 0,-1 0 4 16,1-1 0-16,-2-1 4 0,2 0-7 0,2-1 1 15,2-1 1-15,-3 4-3 0,0-1 2 0,3-3-4 16,-1 4 4-16,1-4-2 0,0 0-3 0,0 0 3 16,0 0-3-16,0 0 4 0,7 5-4 0,-7-5 3 0,7 0 0 15,-1 0 2-15,2 0 1 0,0 0-3 16,1 0 2-16,1 0-1 0,-2 1-1 0,1-2 2 15,2 2-10-15,1-1-14 0,-2 0-19 0,0 2-27 16,0-1-23-16,-1 1-27 0,3-2-32 0,-1 0-28 16,2 0-30-16,-4 2-483 0,3-2 230 0,0-4 154 15</inkml:trace>
  <inkml:trace contextRef="#ctx0" brushRef="#br0" timeOffset="432.2">4926 2634 132 0,'0'0'228'0,"0"0"-20"0,-3-4-18 0,3 4-16 16,0 0-18-16,0 0-17 0,0 0-11 0,5-5-16 15,-5 5-11-15,0 0-10 0,0 0-11 0,4-1-9 16,-4 1-3-16,10-2-11 0,-2 2-2 0,1 2-10 15,1-4-2-15,-1 1-6 0,4 1-3 0,-2 0 0 16,2 0-4-16,1-2-6 0,-1 2 1 0,1-2-5 16,-3 2 0-16,2-1-4 0,0-1 8 0,-2-2-11 15,2 3-3-15,-8 0 7 0,3 1-7 0,-3-1-1 16,0-1 3-16,1 2-2 0,-6 0 1 0,8-2 1 16,-4 1 5-16,-4 1 3 0,5-1 0 0,-5 1-1 15,0 0-2-15,0 0 3 0,5-1-8 0,-5 1 0 16,0 0-2-16,0 0-4 0,0 0 1 0,7 7-3 15,-7-4 3-15,0 4-3 0,0 0-1 0,-3 0 0 16,2 3-3-16,1 0 1 0,-4 3 0 0,3 3 2 16,-3 0-3-16,1 1 6 0,2 2-3 0,-1-1-1 15,0 2 2-15,-2-2-4 0,0 2-9 0,0-3-11 16,-2 9-5-16,3-3-26 0,-3-5-22 0,3 2-23 16,-1-2-31-16,-2 0-29 0,2-2-21 0,1 0-462 15,-2 1 213-15,2-5 142 0</inkml:trace>
  <inkml:trace contextRef="#ctx0" brushRef="#br0" timeOffset="716.61">5334 2348 8 0,'2'-7'271'0,"-1"0"-25"0,0 0-25 16,1 2-26-16,0 3-21 0,-1-1-23 0,-1 3-18 15,0 0-13-15,0 0-4 0,0 0-5 0,6 12-3 16,-6-2 6-16,2 6-6 0,-1 4 11 0,2 8 6 16,1 4-7-16,-2-3-8 0,2 8-9 0,0-4-5 15,1 3-8-15,0 11-9 0,3-1 5 0,-3-11-19 16,0-1 1-16,0 1-3 0,0-1-12 0,2 2-3 16,-1 0-5-16,-1-1-2 0,2 12-2 0,-5-13-6 15,5-2 0-15,-2 2-9 0,1-2-18 0,-2-3-20 16,0-1-40-16,0 1-47 0,-3-2-60 0,1-1-43 15,1-6-78-15,-3 0-616 0,3-4 300 0,-2-2 198 16</inkml:trace>
  <inkml:trace contextRef="#ctx0" brushRef="#br0" timeOffset="1352.43">5990 2464 227 0,'0'0'209'0,"0"-2"-23"0,0 2-19 15,0 0-13-15,0 0-17 0,0 0-15 0,0 0-10 16,0 0-6-16,0 0-3 0,-8 9 2 0,4 0-1 16,-2 2 5-16,-5 1-9 0,0 5-6 0,-2 5-6 15,-3 0-9-15,-3 2 1 0,3 5-4 0,0-3-7 16,2 1-7-16,-4 1-4 0,5-3-2 0,0 2-5 16,4-1-10-16,-1-2-2 0,-2 1-3 0,8-8-5 15,1 1-2-15,-1-1-3 0,4-4-1 0,4 4-4 16,-4 0-1-16,3-4 4 0,1-4-5 0,3 1-4 15,-4-3 0-15,3 1 0 0,3-2-1 0,-3-1-1 16,7 1 7-16,-8-5-9 0,4 2 1 0,0-1-2 16,-1-2 1-16,0-2 6 0,-2-1-1 0,3-4 1 15,-3 2 3-15,1 1 7 0,0-2 9 0,-4 2 10 16,2-4-2-16,-3 3-1 0,0-1-1 0,0 1-6 16,-2 0-3-16,0-2-3 0,-2 2 4 0,0 0-12 15,0-2 1-15,-4 4-6 0,2-2-4 0,-4 0-6 16,-1-2-13-16,4 5-17 0,-4-3-22 0,3 3-21 15,-2-1-24-15,0 1-35 0,2 0-41 0,2-1-43 16,4 3-39-16,-10 0-634 0,3 0 294 0,7 0 196 16</inkml:trace>
  <inkml:trace contextRef="#ctx0" brushRef="#br0" timeOffset="1632.27">6226 2283 256 0,'3'-3'247'0,"-2"-1"-22"0,-1 4-27 15,0 0-23-15,0 0-15 0,10 12-6 0,-6-3-1 16,0 8-4-16,0 7 2 0,0-3-7 0,-3 9 6 16,3 2-5-16,0 4-2 0,-3 1-16 0,4-1-1 15,0 10-11-15,-2-14-8 0,-1 4-6 0,2-5-10 16,0 4-8-16,-1-5-12 0,2 5-4 0,0-5-4 15,-1 1-4-15,-2-1-4 0,2 1-9 0,-1-1-1 16,0 1-8-16,0-2-19 0,1-1-22 0,-3-5-29 16,-1 3-41-16,1 1-47 0,-1-8-65 0,0-2-57 15,3-2-757-15,-2-2 332 0,-1-2 224 0</inkml:trace>
  <inkml:trace contextRef="#ctx0" brushRef="#br0" timeOffset="2532.09">6628 2595 127 0,'-3'-3'283'0,"3"-1"-12"0,0 4-25 15,-2-5-19-15,4 0-24 0,-2 5-17 0,3-5-21 16,1 2-17-16,2 2-17 0,0-4-13 15,1 2-13-15,4 1-11 0,3 0-3 0,0 1-8 16,7 1-10-16,-5 1-6 0,1 3-8 0,2 3-8 0,0-4-2 16,-2 6-4-16,-3-1-7 0,0 2-2 0,-1-1-5 15,-2 1 1-15,-2 4-5 0,-5-2-4 16,-1 1 0-16,-3 3-2 0,-3 1 0 0,-3 1-1 16,-5 6-3-16,-4-3-1 0,-3 2-9 0,-1-6-2 15,-1 4-1-15,-2-3-1 0,3-2-5 0,1-4 0 0,1-3-2 16,3 0 3-16,4-2 0 0,2-3 2 15,-1 5-2-15,3-7 3 0,-1 4-2 0,2-6 3 16,1 2-2-16,3 0 0 0,1-2 1 0,-5 5-2 0,5-5-3 16,0 0 0-16,0 0 0 0,0 0 0 15,6 3 2-15,-6-3 3 0,13 0-3 0,-5-3 0 0,6 3-1 16,-1 0 0-16,3-2 4 0,1-1-5 0,-3 2 2 16,4 0 0-16,0-1 3 0,-1 4-1 0,0-4-1 15,0 2 3-15,1-3-5 0,0 1 2 0,-5 1 0 16,7 0 2-16,-2-3-4 0,-4 2 4 15,-1 0-5-15,-2 2 3 0,-2-2 0 0,3 2-2 0,-2 0 2 16,-5 0 1-16,4 0-2 0,-3-1 2 0,2 1 0 16,-8 0-1-16,13-3-3 0,-8 3 3 0,1 0 0 15,2 3-1-15,-3-3 1 0,-5 0-2 0,13 1 1 16,-6-1-2-16,-1 0 2 0,0 3-2 16,-1-2 1-16,0 1 4 0,4 1-5 0,-4-3 3 0,3 1 1 15,1 1-4-15,1 1 5 0,-1-1-2 0,3 0-1 16,-1-1 2-16,-2 1-1 0,3 2 2 0,-1-1-2 15,-2-1 1-15,-1-1-1 0,3 1 2 16,-2 0 1-16,0-1-3 0,0 0 0 0,1-1 1 16,-1-1 4-16,-1 1 0 0,1-1-1 0,-2-2 1 0,4 2-3 15,-4-2 9-15,0 0 4 0,-1-2 8 0,1 1-5 16,-1 1 3-16,0-5 1 0,-1 1 7 0,-1 0 6 16,0-3-3-16,1 2 4 0,-2-1-1 0,-3 0-1 15,0 1 2-15,-3-1-5 0,-1-1-6 16,-1 2 3-16,0 0-4 0,0 1-4 0,-4 1 7 0,0-1-13 15,-4 2-3-15,1 3-2 0,0-3 1 0,-1 3-6 16,2 2-1-16,0-1 1 0,3-1-5 0,-1 5 2 16,0 0-11-16,-3 2-10 0,2-3-17 0,1 5-23 15,0 1-28-15,0-2-31 0,3 4-45 0,-2-3-58 16,2 3-59-16,-2 0-618 0,3 1 299 0,1-1 200 16</inkml:trace>
  <inkml:trace contextRef="#ctx0" brushRef="#br0" timeOffset="3318.69">7734 2616 201 0,'1'-6'259'0,"3"3"-23"0,1-1-21 15,2 1-37-15,-1-2-13 0,1 1-13 0,-1 1-10 16,3 3 2-16,1-3-20 0,-1 3-11 0,3 0-15 15,-1 0 0-15,1 2-9 0,-2-1-6 0,0 3 4 16,2 3-19-16,-2-1-9 0,-1-1-8 0,0 4 1 16,-4-1-7-16,1 3-4 0,-3 2 1 0,0 3-4 15,-4 2-6-15,-5-2 1 0,-3 3-2 0,-4 2-5 16,-3 4-3-16,-1-5 1 0,-2 0-4 0,-3-1 0 16,3-2-7-16,-3 0 3 0,3-6-1 0,4 1-2 15,-1-3-2-15,7 0-1 0,0-2 0 0,3-4-1 16,1 4-7-16,0-4 1 0,1-1 0 0,0 2 1 15,4-4-6-15,0 0 0 0,-1 6 6 0,1-6 7 16,10 5-9-16,0-5 1 0,3 0 2 0,5-3-1 16,2-1-1-16,10 0 0 0,-2 2-1 0,0-3 8 15,0 0-10-15,-1-2 4 0,2 0-3 0,-2 1 1 16,1 0 0-16,-10 0-2 0,5-2 5 0,-2 2-6 16,-3 0 1-16,1-2 1 0,-1 2-1 0,1 0 7 15,-3 1-6-15,-3 2-3 0,-4-1 1 0,3 1-2 16,-6 1 4-16,-1 0 0 0,2 0 6 0,-4 1 4 15,4-2-4-15,-4 1 0 0,-3 2-2 0,8-2-3 16,-8 2 1-16,0 0-2 0,8 2 3 0,-4 1-3 16,-3 1 9-16,0 1-6 0,3-2-1 0,0 3 0 15,-3 2 0-15,4-1 2 0,-1 4 1 0,-1-2 0 16,1 4-1-16,1 2-3 0,1 0 4 0,2-2-3 16,-3-1 6-16,0-1-2 0,0-1-1 0,4 0 0 15,-1-3 0-15,-1 1 8 0,5-4 2 0,-2 3 4 16,2-2 12-16,0-3 4 0,-1 1-6 0,3-3 10 15,0-4 2-15,-1 3 2 0,3-2 2 0,-2-3 3 16,0-1-2-16,-1-1 1 0,-3-1 11 0,-1 0 3 16,-2-2-5-16,-2-5-6 0,-1 1-8 0,-3-2-4 15,-2 0 2-15,-3-1-10 0,-4 2 12 0,-1 2-27 16,-4 0 1-16,3 6-4 0,1-4-7 0,-4 5-16 16,4 1-17-16,-1 0-27 0,0 0-34 0,0 4-45 15,1-1-52-15,1 2-77 0,0 0-81 16,8 1-704-16,0 0 349 0,-16 0 234 0</inkml:trace>
  <inkml:trace contextRef="#ctx0" brushRef="#br0" timeOffset="4015.8">9963 2989 124 0,'14'-12'236'0,"0"0"-2"16,1 1-13-16,-3-5-15 0,-1 2-16 0,2-3 1 16,2-6-19-16,-1 2-6 0,-3 2-6 0,3-3 14 15,0-2-15-15,-4 0-15 0,3-3-13 0,-2 0-7 16,-3-1-8-16,-2-1 8 0,-5 0-15 0,2 2-3 16,-2 8 8-16,-2 1 4 0,-3 0-11 0,-2 1-21 15,-3 2-6-15,1 5 2 0,0 1-25 0,1 1-6 16,-2 1-6-16,3 2-15 0,0 1 4 0,5 3-7 15,-6 0-7-15,7 1-2 0,-7 5-2 0,3 1-3 16,4 1-7-16,-1 3-4 0,4 2 3 0,-1 4-7 16,2 0-2-16,2 0-6 0,3 2 7 0,-1 0 2 15,2 0-3-15,6 2 1 0,-5-3-4 0,0 1 1 16,1-3 1-16,2 0 2 0,-5-2-1 0,0 0-7 16,-1-3 3-16,-2 0 8 0,-1-1-7 0,0 0 3 15,-2-3 1-15,-3 2 3 0,0-2-2 0,-1 0 10 16,-6 0 4-16,-3 2 10 0,-3 0 0 0,-6 0 1 0,1 0 2 15,-9-1 1-15,-3-2-8 0,3 1 7 16,-3 1-7-16,1-3-3 0,-3 2-13 0,4-3-10 16,5 0-18-16,2-1-27 0,4 2-41 0,4-1-46 15,0-2-62-15,5 1-83 0,2-2-822 0,1 0 369 16,5 0 246-16</inkml:trace>
  <inkml:trace contextRef="#ctx0" brushRef="#br0" timeOffset="5231.79">11544 2433 171 0,'2'-9'259'0,"1"5"-25"16,3-7-22-16,-2 6-13 0,1-3-14 0,1 3-18 15,-1 0-13-15,5 0-11 0,-3 1-15 0,2 0-11 0,-3 1-8 16,6 1-11-16,-2 2-5 0,0-1-10 0,3 1-8 16,-4 2-4-16,5 1-5 0,-4 2-9 15,-1-2-8-15,0 6-2 0,0-2-8 0,-1 1-5 16,-2 4 3-16,-2-2-8 0,1 6-3 0,-5 2-1 16,-1-2-1-16,-5 9 1 0,-5-1-6 0,2-1-1 0,-1 0-6 15,1-6 4-15,-4 4-3 0,4-3 1 0,-1-2-3 16,-1 0-1-16,3-7-2 0,0 3 1 15,3-5-3-15,0 0-4 0,0-2 1 0,2 0-2 16,1-2 1-16,-1 3-2 0,2-3 0 0,1-3 3 16,3 5-1-16,2-2 2 0,0 0 2 0,5-3-4 0,4 1 6 15,4-2-5-15,10-5-2 0,0 5-2 16,2-5-11-16,0-2-10 0,1 1-14 0,3-3-10 16,-2 2-5-16,3-3-5 0,-2 1 3 0,-2 1-6 15,-2-4 1-15,1 1-3 0,-1 2 3 0,-5-6-17 16,0 1 11-16,1 0 5 0,-6-2-11 0,4-1 14 0,-3 0 2 15,-5 3 10-15,2-8-5 0,1 2 21 0,-6 5 1 16,1-5 11-16,-1 6 16 0,-7 0 6 16,1 4 22-16,-3 0 15 0,1 0 4 0,0-1-1 15,-4 2-1-15,1 1 10 0,-1 2 8 0,0 0 3 16,-1 1 0-16,1 1 0 0,-4 0-7 0,4-1-6 0,-5 3-6 16,1 3-6-16,-5 0-7 0,-1 3-2 0,-4 4-4 15,0 2-4-15,-3 1-3 0,0 3 1 0,2 1-4 16,-5 6 0-16,3 0-5 0,6-3 4 0,3 1-5 15,-1-2-1-15,3 2 3 0,2 0-9 16,0-1 1-16,4 3-2 0,0-3-6 0,4-1 1 16,-3-1-1-16,7 2 0 0,-3 1-2 0,0-2-1 0,4-1-2 15,1-1 0-15,-2-4-1 0,1 3 0 0,4-2-3 16,-3 1 7-16,0-2-5 0,3 1 0 0,-5-3-1 16,1 1 3-16,-2-2-1 0,3-2 1 15,-4 1 1-15,-3-4 3 0,1 3-2 0,0-2 2 16,-4 1-6-16,1-1 3 0,-1-3-3 0,0 4 3 0,-1 3 2 15,-5-4 2-15,1-1 0 0,-2 1 0 0,-3-2 2 16,0 0 0-16,-1-2 4 0,-1 1 3 16,0-1 2-16,3 1 5 0,0-3 15 0,-1 1-5 15,4 0 13-15,-1-3-7 0,1 1 0 0,2 1-4 16,2-2 1-16,-1-3-10 0,3 3 0 0,4-4-9 0,1 1-3 16,1-2-9-16,5 1-8 0,1-6-9 0,6 4-9 15,4-5-18-15,0 0-13 0,2-1-12 0,0 1-17 16,3 5-18-16,-3-3-20 0,2-1-3 15,0 1-18-15,-1 2-7 0,-1-2-6 0,-6 3-21 16,0 1 2-16,1-3-374 0,-6 1 185 0,2-3 124 16</inkml:trace>
  <inkml:trace contextRef="#ctx0" brushRef="#br0" timeOffset="5433.14">12591 2380 448 0,'13'-22'-17'0,"-5"2"21"0,2-4 11 0,-2 7 22 16,-2-1 33-16,-2 0 26 0,1 4 18 0,-4 3 18 16,-1 5 16-16,1-4 4 0,2 4 2 15,0 2-2-15,-2 0-11 0,0-1-11 0,0 2-18 16,-1 3-16-16,0-5-12 0,0 5-12 0,0 0-3 0,0 0 2 15,4 17 14-15,-5-5 1 0,0 1-2 16,1 4-4-16,-3 7 2 0,1 5 7 0,-2 0-6 16,1 0-9-16,2-1-5 0,-2 2-7 0,1 2-3 15,-1 2-4-15,-2-3-4 0,4 2-9 0,-3-3-1 16,0 2-2-16,-1-2-14 0,4 2-27 0,-1-5-26 0,2 3-38 16,-6-3-36-16,6 3-40 0,0-2-60 0,-1-10-44 15,0 0-620-15,1-1 288 0,0-6 192 16</inkml:trace>
  <inkml:trace contextRef="#ctx0" brushRef="#br0" timeOffset="5843.61">13046 2409 47 0,'3'-3'254'0,"-3"3"-29"16,4-4-21-16,-4 4-25 0,0-1-19 0,0 1-18 0,0 0-18 16,0 0-9-16,0 0-10 0,-7 15-5 15,2-5-10-15,-4 2-8 0,3 3-2 0,-3 2-4 16,-4 6 2-16,0 1-8 0,5-2-4 0,-3 4-8 16,-2-3-7-16,4 3-3 0,3-6-2 0,-2 4-6 15,3-7-1-15,1 2-6 0,3-2-2 0,0 0-7 16,1-2 2-16,2-1-4 0,0-4-2 0,1-1 0 15,0-1-5-15,2 1 1 0,0-2 1 0,0-2 0 16,3 0-2-16,-3-2 3 0,4-2-1 0,0 2 0 16,1-5 4-16,-2 2 3 0,-3-2 3 0,5-1 7 15,-3 2 4-15,-1-3-1 0,-1 0-4 0,4-1 1 16,-4 2 0-16,-2-2 3 0,-1 1 2 0,2-3-9 0,-3 5 1 16,1-3-4-16,-1 1 1 0,-1 4-8 15,-4-9-10-15,3 5-2 0,-2-1-13 0,1 0-22 16,-2 0-19-16,-1 5-23 0,0-3-20 0,0 0-38 15,1-1-33-15,4 4-40 0,-5-3-42 0,5 3-536 0,-3-4 258 16,3 4 174-16</inkml:trace>
  <inkml:trace contextRef="#ctx0" brushRef="#br0" timeOffset="6133.03">13357 2251 145 0,'-2'-12'333'16,"4"4"-12"-16,-4 2-25 0,2 1-29 0,0 0-27 16,-1 3-23-16,1 2-28 0,0-7-24 0,0 7-18 15,0 0-14-15,0 0-10 0,0 0-5 0,1 19-3 16,3-3 1-16,-2 2 16 0,-2 2-11 0,2 6-7 16,1 0-8-16,1 1-10 0,0-1-12 0,-2 1-5 15,0 2-8-15,2 1-5 0,-3 1-5 0,2-5-8 16,0 3 1-16,-1 0-10 0,-1 0-2 0,-1-1-8 15,3-2-18-15,-7 2-14 0,4-3-34 0,0 4-24 16,-2-4-35-16,0-6-32 0,1 0-36 0,-3 7-26 16,2-9-43-16,0 1-42 0,2-5-716 0,0-5 328 15,-1 2 220-15</inkml:trace>
  <inkml:trace contextRef="#ctx0" brushRef="#br0" timeOffset="6733.02">13680 2510 43 0,'8'-9'292'16,"-2"0"-28"-16,2 1-24 0,-2 0-22 0,2 2-15 16,-3 0-31-16,3 2-7 0,-2 1-29 0,4 1-10 15,2 0-15-15,-1 1-13 0,2 2-5 0,2 3-11 16,-1 1-9-16,4 0-7 0,-4 3-7 0,-1-2-5 15,1 4-9-15,-2-3 1 0,-1 5-5 0,-2 1-6 16,-4-1-3-16,-1 5-4 0,-4 0-3 0,0-1 2 16,-4 2-2-16,-6 5-4 0,-3-1-7 0,4-3-1 15,-4 3-14-15,2-6-6 0,-1 0-5 0,6 0-7 16,-3-8 1-16,4 2-3 0,1-3 0 0,0 0 2 16,2-1-4-16,0-1 2 0,2-1 2 0,0 0-1 15,0-4 6-15,4 6 2 0,-4-6 0 0,8-1 1 16,2 0-2-16,-1-4 6 0,0 0-7 0,1-2 6 15,3 2 3-15,1-5-4 0,0 2 4 0,3-3 0 16,-2 2 2-16,1 1-3 0,0 0 1 0,1 1 5 16,-1 0-8-16,-3 2 5 0,4 0 0 0,-7 0-2 15,5 2 2-15,-4 0 2 0,1 2-3 0,0-2-3 16,-2 3 6-16,4 0-4 0,-5 0 2 0,0 3-2 16,-2-2 1-16,5 3 4 0,-7 0 3 0,2 3-8 15,1 2 6-15,-2-3-3 0,0 1 5 0,2-1-4 16,1 2 3-16,-2-2-2 0,2 1 5 0,0 1 0 15,-1-4 5-15,2 1 10 0,0-1 10 0,3-1 10 16,1-2 0-16,-4 0 3 0,-1-1 5 0,4-1 8 16,-3-2 8-16,-1 0-4 0,3-2 1 0,-2 1-8 15,-1-3-3-15,0-3-4 0,0 3-4 0,-3-3 4 16,-1-1-7-16,0-3-3 0,-1 2-4 0,-2-5-9 16,-1 5 7-16,0-5-2 0,-1 5-3 0,-4-1-5 15,-2-1-5-15,-3 0-4 0,-5 0-2 0,6 4-5 16,-7 1-7-16,-2-2-5 0,-2 5-19 0,1-2-18 15,-1 4-21-15,1 0-32 0,5 2-31 0,0 0-43 16,0 4-43-16,2 0-52 0,-1 2-542 0,0 0 269 16,0 0 180-16</inkml:trace>
  <inkml:trace contextRef="#ctx0" brushRef="#br0" timeOffset="7367.06">14625 2433 228 0,'2'-5'296'0,"0"1"-28"0,1 1-24 16,0 2-19-16,-1-3-13 0,1 1-30 0,1-1-21 16,3 1-17-16,1 1-14 0,3 0-10 0,3 1-11 15,4 1-10-15,4 0-3 0,-3 1-14 0,2 1-5 16,-2 1-8-16,0 1-9 0,0 4-9 0,-2-4-1 15,-6 5-4-15,2-3-8 0,-3 2-6 0,2 3-2 16,-4-1 1-16,0 4-2 0,-4-4-9 0,0 1 2 16,-3 1-2-16,-1 5-4 0,-5 0 3 0,1 3-1 15,-5 0-1-15,-5-1-4 0,0 1-1 0,2-4 0 16,0-1 2-16,1-3-5 0,3-1 0 0,1-3 1 16,1 1-2-16,2-3-3 0,-2 0-1 0,2-1-1 15,1 0 2-15,1-2-5 0,1-1 0 0,-2 3-1 16,3-5-3-16,0 5 7 0,0-5 1 0,6 0 2 15,3 0 0-15,3-3-1 0,-1-1-1 0,10-1-1 16,-1-2 1-16,5-3-3 0,0 0 1 0,3 0 7 16,3-4-7-16,1 2-6 0,0 0 1 0,0 1 1 15,0 1 1-15,-3 2 2 0,-1 2-1 0,-1 0-2 16,-4 4-1-16,-1-1 1 0,-3 2 1 0,1 1-5 16,-7 0 4-16,1 2 1 0,-1 0-2 0,-2 1-1 15,-2 2-1-15,0-1-2 0,0 5 3 0,0-1-1 16,-1 0 1-16,-3 1 0 0,4 0 5 0,-3 3-3 15,-1-2 0-15,2 2 1 0,-1-2 0 0,3-1 4 16,0-1 3-16,0 1-1 0,4-1 11 0,-2-4 5 16,2 2 13-16,4 1 7 0,0-5 7 0,-4 0 2 15,3-2 5-15,4 0 9 0,-1-2 2 0,-1 0-7 16,1-5 2-16,2-1 1 0,-6 0-4 0,-1-1 2 16,-1-1-6-16,0-2-7 0,-4-5-5 0,0 1-1 15,-2-1-13-15,0 0 4 0,-5-3-12 0,-1-2-8 16,-2 3-12-16,-5 0-18 0,0 0-18 0,-5 3-33 15,-9-5-28-15,-4 7-41 0,-6 1-47 0,-3 4-57 16,-5 4-54-16,-16-1-780 0,1 6 358 0,-8 1 240 16</inkml:trace>
  <inkml:trace contextRef="#ctx0" brushRef="#br0" timeOffset="9567.61">5172 3662 193 0,'-6'0'174'16,"6"0"-17"-16,0 0-16 0,0 0-12 15,-10-2-14-15,10 2-15 0,0 0-11 0,0 0-16 0,0 0-1 16,0 0-6-16,0 0-7 0,0 0-10 0,0 0-4 16,0 0-9-16,-7 2 0 0,7-2-3 0,-3 4-4 15,-1 0-7-15,1-1-13 0,-3 1-11 0,0-1-8 16,-3 1-12-16,-2 3-18 0,1-3 0 0,-3 0 1 15,0 1-2-15,0 1-4 0,-6-3 9 0,3 1 4 16,-1 6-2-16,-2-7 11 0,2 0 4 0,-2-3-1 16,0 4 20-16,6-3-5 0,0 0 25 0,-1-1-10 15,1 3-6-15,2-3 4 0,3 0 13 0,1 0 3 16,-1-3 2-16,8 3 1 0,-15 0 6 0,11-1 3 16,4 1 5-16,-10-1 2 0,10 1 4 0,-9 0 12 15,9 0 0-15,0 0 3 0,-9-4 3 0,9 4-2 16,-8 0 0-16,8 0 3 0,0 0 1 0,-4 0-6 15,4 0 2-15,0 0-4 0,0 0-9 0,-6-3-5 16,6 3-2-16,0 0-6 0,0 0-3 0,0 0-4 16,0 0-5-16,0 0-4 0,0 0-3 0,0 0 0 15,0 0-3-15,0 0 1 0,0 0-1 0,10 8 1 0,-6-7 1 16,1 2 7-16,3 0 5 0,4-1-5 16,1 2-1-16,5 1 4 0,1-1-3 0,12 2 1 15,-3-4-1-15,8 4-4 0,-4-4 0 0,6 2-1 16,1-2 2-16,14 1-1 0,1 0-4 0,-4-2 0 0,3 1 7 15,2-4-7-15,-1 2 3 0,-3-4-5 0,1 2 4 16,-1 2-2-16,-11-2 0 0,11-2 0 16,-11 3 2-16,12-1-1 0,-12-1-3 0,-2 0 3 15,3 3-4-15,-1 0 7 0,-3-4-7 0,-4 4-3 0,0 0-2 16,-1 2 2-16,5-1 0 0,-5 0-3 0,3 2 0 16,-2-1-2-16,0 1 1 0,3-2-1 0,-3 0 2 15,3 2 2-15,5-2-2 0,-4 0 1 16,15 1 0-16,-15 1-1 0,3-2 1 0,12 2-1 0,-1-2 1 15,2 0 12-15,-2-1-7 0,-14 1 0 0,18-4-2 16,-1 3 2-16,-16-1 2 0,16-2-1 0,-3 3-1 16,-12 0 0-16,15-3 8 0,-16 3-13 0,2 0 1 15,15-3 2-15,-18 3-7 0,14-2 6 0,8 2-4 16,-22 0-1-16,18-5 1 0,-3 8-1 0,-2-3-4 16,-9 2 1-16,13 0 15 0,3-3-14 0,-1 2-2 15,3-1 6-15,1 1 3 0,-1-1-8 0,-3-1 0 16,6 1 1-16,-2-2 9 0,-3-2-13 0,6 3-1 15,-5-1 2-15,1 0 2 0,1-2 4 0,3 3 0 16,-2-3-3-16,-2 1 1 0,1 0 0 0,3 1 3 16,-6-1 2-16,2-1-3 0,0-1 3 0,-3 0-3 15,4 2 0-15,-1 1 2 0,-2 0 0 0,3-5-2 16,-2 2-1-16,1 3 2 0,-1 2 2 0,3-3 1 16,-3 2 0-16,1-1-2 0,2-4 0 0,-2 5 2 15,1-2-9-15,-6 3 6 0,6-4 0 0,-4 7-4 16,-1-3 0-16,0-3 0 0,-1 2 0 0,-2 1 4 15,3-4-4-15,-1 1 1 0,1 2 1 0,0-2-3 16,-4 1 1-16,4 2 0 0,-3-1 0 0,-2 1-3 16,-8-2 4-16,9 0-4 0,-12 2-1 0,0-3 1 15,16 3 4-15,-15 0-5 0,1 0 2 0,-3-1-1 16,2-1 0-16,11 2-2 0,1-1 2 0,-2-2-1 16,-9 3 2-16,9 3-3 0,2-3 2 0,-1 0 0 15,-1 1 4-15,-10-1-7 0,12 3 7 0,-10-3-4 16,8 3-1-16,1-3-3 0,-12 0 5 0,0 0 0 15,2 0 0-15,10 1 0 0,-10 0 2 0,11 0 8 16,-12-1-15-16,-3 0-1 0,14 0 7 0,-15 2-2 16,2-2 1-16,-1 0 0 0,0 2-1 0,3-2 0 0,-3 0 1 15,-1 0-10-15,1 0 5 0,1 0 3 16,-2 3 0-16,1-3-1 0,0-3 10 0,0 6-8 0,0-3-1 16,-1-3 1-16,1 3-3 0,-1 0 4 0,-3 3 2 15,3-3 0-15,-2 0 0 0,2 0 1 16,-3 0-3-16,7 0 1 0,-4 0 0 0,1 0 9 15,1 0-12-15,-1 0 0 0,0 0-1 0,3-3-5 0,-3 3 7 16,0 0-2-16,1-2-1 0,-2 1 1 0,-3 1 2 16,2 1 1-16,-3-3-3 0,0 1 0 15,-2 2 1-15,-1 0 3 0,-1-2-5 0,-4 0 3 16,1 2 0-16,-4-2 2 0,1 1-3 0,-2 0 2 0,-3-1-1 16,2 2 2-16,-6-2 0 0,6 0-3 0,1 1 2 15,-7 0 0-15,4-3-1 0,-1 3 1 0,2-1 1 16,-4-2-3-16,0 3 2 0,-1-3 0 0,2 2-1 15,-2-2 1-15,2 2 1 0,2-1 0 0,2-1-1 16,-1-1 0-16,0 1-3 0,-4 2 2 0,0 0-3 16,-1-2 1-16,-2 1 6 0,1 1-5 0,-2-2 1 15,3 2-2-15,-3-2 2 0,3 2 2 0,-2-1-2 16,2 0 11-16,1 0-13 0,3 0 2 0,2 0-4 16,0 2 1-16,-1-1 4 0,2-1-4 0,1 2-3 15,-2 0 0-15,0 0 7 0,4 0-2 0,-2 0 2 16,-1 0-4-16,2 0 2 0,7-3 2 0,-9 3 2 15,9-3-5-15,-2 3-1 0,-7 0 4 0,2-1 0 16,10-1-1-16,-12 2 1 0,8-2-2 0,-6 1 4 16,6 1-8-16,0-3 3 0,0 3 1 0,2 0-2 15,0-1-3-15,1-2 5 0,-4 1 0 0,7-1 4 0,-3 1 0 16,1-1 0-16,3 0 0 0,-5 3-3 16,1 0-1-16,1-4-1 0,1 2 3 0,-5-1-1 15,-1 0-5-15,1 1 5 0,3 0 1 0,-3 1 1 16,1-1-5-16,-1-2 6 0,-1 1-3 0,4 3 1 0,0-3 1 15,-2 1 0-15,1-1-2 0,0-1 0 16,-2 1 0-16,0 1-3 0,0 2 3 0,3-1 1 16,-1-2 1-16,0 2-3 0,0 1 1 0,-4 1-4 15,2-1 1-15,-6-3 0 0,0 1 3 0,-2-1 0 0,2 3-4 16,1 0 4-16,-5 0 1 0,5 0 2 0,-5 0-4 16,1-3 2-16,-1 3 0 0,1 1-8 0,-5-2 3 15,0 2-2-15,-1-1 4 0,1 2 2 0,1-2 4 16,-3 0-7-16,-2 0 5 0,2 0-1 15,-2 0-1-15,-2 3 0 0,-1-3 0 0,-1 0 4 0,-6 0 4 16,11 0 2-16,-11 0 8 0,8 0 5 0,-8 0 6 16,8-3-5-16,-8 3 13 0,0 0 3 0,7 0-2 15,-7 0 5-15,0 0 4 0,0 0-3 16,5 0-1-16,-5 0 1 0,0 0-6 0,0 0-4 0,5-2-5 16,-5 2-6-16,0 0 9 0,4-2-32 0,-4 2-36 15,3-3-53-15,-3 3-58 0,1-7-66 16,1 3-89-16,-7-3-916 0,3-2 406 0,-4 1 272 0</inkml:trace>
  <inkml:trace contextRef="#ctx0" brushRef="#br0" timeOffset="11549.66">3014 4505 217 0,'-4'-5'298'0,"4"0"-11"0,-1-2-14 16,-2 3-14-16,2 2-22 0,1 2-26 0,0-7-22 15,0 7-21-15,-3-4-21 0,3 4-17 0,0 0-12 16,0 0-14-16,0 0-7 0,0 21-5 0,3-11-6 16,-3 4-8-16,0 6-6 0,-3 4-7 0,2 2-6 15,0-1-1-15,1 5-20 0,-3-3-7 0,2 1-1 16,-2-2-4-16,2 2-2 0,-3-3 0 0,2 1-4 15,2-8-1-15,-3 1-2 0,3-1-1 0,-1-1-3 16,1-5-2-16,-4 1-8 0,4-4-4 0,0-3-5 16,-2 1 4-16,2-2 3 0,0 0 3 0,0 1 1 15,0-6 3-15,0 0 0 0,0 0 3 0,0 0-6 16,-7-18 1-16,5 6 0 0,-1-8-7 0,-2-9 5 16,1-2-2-16,2-3-4 0,-1 1 3 0,3-3-3 0,3 1 11 15,-2-2-1-15,0 2 1 0,5 3 0 16,0 1 15-16,-3-1-11 0,5 3-1 0,0 4-1 15,2 3-4-15,-4 5 2 0,5-3-2 0,0 5-6 16,2 0 1-16,5-4 2 0,-4 6-3 0,1 0 0 0,7-2-1 16,-4 6 1-16,1-1-4 0,-2 1-12 15,-1 3-13-15,2 0-17 0,1 1-26 0,-6 4-19 0,6 0-33 16,-6 2-33-16,0 1-26 0,-3 1-39 16,2 2-40-16,-4 1-572 0,-2 2 277 0,-5 3 186 15</inkml:trace>
  <inkml:trace contextRef="#ctx0" brushRef="#br0" timeOffset="11747.08">3028 4633 74 0,'0'0'251'0,"0"0"-26"0,8 0-24 16,-8 0-21-16,10-3-18 0,3 1-17 0,-2-1-12 15,4 2-16-15,0-2-26 0,2 2-34 0,-5 0-32 16,0 1-37-16,0 2-41 0,1 0-15 0,-3 0-22 15,-3 3-34-15,-1 0-314 0,-1 5 146 0,-4-1 96 16</inkml:trace>
  <inkml:trace contextRef="#ctx0" brushRef="#br0" timeOffset="11898.68">2969 4887 28 0,'-4'4'250'0,"3"-3"-19"0,1-1-23 0,0 0-21 16,-5 3-20-16,5-3-16 0,0 0-8 0,0 0-13 15,5 6-12-15,-5-6-9 0,9 0-9 0,0 0-12 16,2 0-11-16,5 1-4 0,2-2-8 0,-3 1-8 16,7-1-24-16,5 1-38 0,-6 0-41 0,6 0-39 15,4-4-44-15,4 2-50 0,-4-1-412 0,0 1 197 16,-1-3 132-16</inkml:trace>
  <inkml:trace contextRef="#ctx0" brushRef="#br0" timeOffset="12083.73">3700 4641 190 0,'3'-1'283'0,"-3"1"-30"0,1-5-25 15,-1 5-25-15,0 0-20 0,0 0-19 0,0 0-14 16,-9 16-12-16,0-10-15 0,-4 5-14 0,3 2-10 0,-7 2-10 16,-2 3-12-16,0 2 1 0,-3 3-10 15,1 0-9-15,-1-1-20 0,-1 7-28 0,3-4-38 16,-1 0-41-16,-2 1-36 0,5-3-61 0,-1 1-26 15,-3-2-472-15,3-3 221 0,-1 0 146 0</inkml:trace>
  <inkml:trace contextRef="#ctx0" brushRef="#br0" timeOffset="12287.84">3229 4816 209 0,'1'-11'249'0,"5"2"-22"0,-2 1-10 0,1-2-21 15,3 7-18-15,-3-1-13 0,4 1-13 0,-4 1-14 16,3-1-11-16,2 1-11 0,1 2-1 0,0 2-2 0,6 1-7 16,0 2-10-16,4-1-10 0,-2 1-9 0,0 2-6 15,0 1-9-15,9 4-6 0,-1 0-22 0,-3 0-28 16,3 2-36-16,-3-2-49 0,1 5-57 16,-1-4-45-16,-1 3-609 0,-5-6 262 0,6 5 176 0</inkml:trace>
  <inkml:trace contextRef="#ctx0" brushRef="#br0" timeOffset="14399.1">4182 4788 56 0,'4'-8'283'0,"-2"2"-15"0,0-5-28 0,1 2-18 16,-3 1-10-16,3 1-11 0,-3-1-5 0,1 0-6 15,-1-1-15-15,0 0-2 0,-1 0-2 0,0-1-11 16,-1 3-12-16,0-4-4 0,-1 4 7 0,-2-2-22 16,2 4-12-16,-2-2-11 0,-1 0-14 0,1 2-10 15,1 2-4-15,-5-2-9 0,-1 1-7 0,1 1-14 16,-4 6-6-16,-3 0-3 0,-6 2-8 0,0 4 3 16,0 0-9-16,-3 8-1 0,2-1-13 0,6-3-5 15,-3 5-8-15,6-3-9 0,0-1-7 0,1 1-3 16,8-2-13-16,-4-1-2 0,5 0-2 0,0-2-1 15,3 0 8-15,0 2-11 0,2-5 4 0,-1 2 3 16,4-5 1-16,-3 5-1 0,3-4 8 0,2-1 5 16,-2-1 2-16,4 1 1 0,-3-3 1 0,3-1 2 15,3-1-1-15,1-3 8 0,-3 1 1 0,1 1 5 16,0-3 8-16,0 1 6 0,0 0 6 0,1 0 6 16,-5 1 1-16,4-2 9 0,-3 1 11 0,-1 2 2 15,-2-1-2-15,1 3-5 0,-5 0-1 0,5-3-3 16,-5 3-9-16,0 0-8 0,0 0 0 0,0 0-4 15,0 0-4-15,9 3-1 0,-9 1 2 0,0 2-8 16,0 1-12-16,0 0-14 0,0 0-8 0,0-2-9 16,0 5-17-16,1-3-14 0,-1 1-8 0,4-3-10 0,-4 2 0 15,4-1 8-15,-3-2 5 0,3 0 2 0,0-1 12 16,-3-3 6-16,-1 0 5 0,9 0 10 16,-9 0 11-16,12-7 13 0,-7 3 13 0,1-4 13 15,-1 0 20-15,2-1 12 0,-1 1 11 0,0-3 7 0,2 3 9 16,-2-1 0-16,0 0 3 0,-1 0 2 0,-3 4-3 15,3-2-8-15,0 2-3 0,-2 2-8 0,1-2-2 16,0 1-9-16,1 0-7 0,0 3-3 0,0 1-2 16,3-1-11-16,-8 1 4 0,11 1-5 15,-4 2-1-15,-2-1-5 0,2 2 4 0,1 2 1 0,-2 1-5 16,2 1-4-16,-2 0-2 0,-1 1-1 0,-1-2-6 16,2 2-9-16,-3 3-6 0,1-4-4 0,0-3 13 15,-3 2-24-15,4-2 15 0,-2 0-15 0,-2 1 5 16,3-3 4-16,-3 0 8 0,-1 0 0 0,0-3 11 15,0 0-3-15,8 0 3 0,-8 0 1 0,9-7 3 16,-4 3 1-16,0-3 12 0,2 2-1 16,-1-4 10-16,4 1 10 0,-1-2 1 0,0 3 2 15,0 2 5-15,1-4 9 0,-1 3-17 0,0 0-2 0,0 1-6 16,0 0 2-16,0 0-2 0,1 3-4 0,-2 0-1 16,2 1-2-16,0-1-2 0,0 1-6 0,2 2 0 15,-2 2 3-15,2-1 0 0,-3 2 2 0,1 1-11 16,0-2 5-16,-1-1 0 0,-2 3-6 0,0 2 7 15,1-1 0-15,-3 1-5 0,3 0-7 0,-3 0-12 16,-3 0 1-16,2-2-12 0,0 0-7 0,-3 0 0 16,2-2 3-16,-2 1 1 0,0-2 12 0,-1-2 9 15,3 4-7-15,-3-4 4 0,0 0 2 0,0 0 3 16,0 0-4-16,0 0 6 0,6-11-3 0,-6 2 6 16,3 1-3-16,1-2-3 0,-2 1 5 0,1-1-2 15,1-2 5-15,-1 3 1 0,1-1 18 0,-1-1-14 16,1 6 1-16,-2-3-1 0,3 3 13 0,-1-2-19 15,-1 2 3-15,1 0-1 0,-1 2-2 0,1-1-3 16,0 1 4-16,0 2-2 0,2-3-1 0,-2 4-5 16,-4 0-1-16,9 3 0 0,-3-2-5 0,2 1-3 15,-3 2-4-15,3 1-9 0,-3 0-6 0,-1 0-2 0,1 2-8 16,0-1-6-16,0 2-2 0,0 1-8 16,-1-3-1-16,-1 1 0 0,2 0 3 0,-1-3 10 15,-3 2 3-15,5-2 2 0,-5-1 5 0,2-2 8 16,-3-1 9-16,4 7 16 0,-2-7 6 0,-2 0 8 0,0 0 2 15,10-8 15-15,-7 3 1 0,1-4 1 0,1 1 11 16,0-4-2-16,2-2 9 0,-1-3 1 16,2-2 12-16,-2 1-10 0,1 0 35 0,2-4-8 15,-1 4 1-15,0-1 18 0,0-6-6 0,0 10 3 0,-1 0 12 16,-2 3 2-16,-1 2 3 0,1-1 0 0,-1 2-2 16,0 2-3-16,-2 2-5 0,-2 0-16 0,3 1-14 15,-1 1-9-15,-2 3-10 0,0 0-6 0,0 0-9 16,0 0-4-16,3 12 1 0,0 0 6 0,-3 5-10 15,0 7-2-15,0 3 6 0,-3 2-13 0,-2 5 3 16,2 1-11-16,0 12 9 0,0-1-4 16,-3-11-2-16,4 12 4 0,-5-13-3 0,-1 3 0 0,-1 9 0 15,3-9-2-15,2-2-7 0,-3-1 3 0,0 0 3 16,4-2-5-16,-1 0 4 0,-1-7-6 0,3 1-3 16,0-8-8-16,1-1-5 0,-1-5-5 0,-1 0-3 15,3-7 3-15,-1 2 12 0,1-4 0 0,0-1 3 16,0-2-5-16,0 0-11 0,5-19 4 0,-1 0-4 15,2-3-1-15,-1-8-3 0,4-2-5 0,-1-1 9 16,7-16-18-16,0 4 13 0,-2 0-3 0,0 11-7 16,-3 2 19-16,3-2 0 0,0 5-9 0,-3 3 15 15,3 2-2-15,-7 8 9 0,2 1-7 0,1-1 1 16,-2 6 3-16,0 1 5 0,-1 2-8 0,1-1 1 16,-1 6-7-16,2-2 3 0,-1 4-3 0,0-1 10 15,1-1-12-15,-1 4-3 0,-2 0-12 0,2 1 11 0,-2 3-21 16,-1-2 1-16,0 2-3 0,-1 2 13 15,-2-2-22-15,-2 5 4 0,-4 1 3 0,-1-3-8 16,-3 5-2-16,-4-1 0 0,2-1-5 0,-2 3 4 16,-4-5 3-16,3 1 3 0,-3-2 5 0,2 1 0 0,1-2 17 15,5 0-12-15,0-4 9 0,-1 1-1 0,2 2 7 16,3-4-3-16,0 2 0 0,-3-4 0 16,3 4 2-16,4 1-4 0,-3-3 1 0,4-2 4 15,0 5 0-15,0-2 4 0,4-1 3 0,0-1-1 0,1 1 13 16,5 1-7-16,-1-4 3 0,5 2 3 0,-1-4-4 15,6 0 3-15,-1-1 3 0,2-1 2 0,1-1-4 16,-2-3 2-16,7-1 2 0,-1-3 3 0,2-3-4 16,-5-2 1-16,2 0 0 0,2-4 5 15,-3-1-2-15,-1-1 4 0,0-3-2 0,1-3 9 0,-2-4-7 16,-2 2 12-16,0 3 8 0,-6 0 12 0,5 0 6 16,-5 2 22-16,-3 1 1 0,-5 7 11 0,0 4 33 15,-2-3 14-15,0 2-6 0,-1 3 6 16,-2 1 2-16,1 4-1 0,-1 2-11 0,0 0-14 0,0-1-13 15,0 6-16-15,-3-3-7 0,3 3-7 0,0 0-7 16,-12 14-3-16,5-2-3 0,-4 1-9 0,-1 4 2 16,-3 7 4-16,2 3-13 0,0 0-4 15,-3 3 0-15,3-1-8 0,1-2-11 0,2 1-12 0,1-2-19 16,3-7-14-16,0 8-12 0,3-9 7 0,2 3-18 16,2-4-6-16,2-1 2 0,0-5-12 0,1 1-3 15,1-3 9-15,2-1 4 0,0-3 8 0,1-1 6 16,3-2 5-16,0-2 6 0,3-1 5 0,-2-3 5 15,6-2-2-15,-1-5 10 0,1 2-2 0,-1-4 6 16,0 1 4-16,0 1 11 0,0-2 18 0,-5-1 10 16,2 2 1-16,-3 1 17 0,-4 2 16 0,1-1 3 15,-2 4 3-15,-2 1-3 0,0 0-9 0,0 1-7 16,1 0 2-16,0 0-12 0,-5 1-3 0,0 3-22 16,3-2-17-16,-3 2-13 0,0 0-6 0,0 0-6 15,0 0-16-15,-7 14-14 0,4-4-12 0,-3 0-25 16,3-1-18-16,-4 4-20 0,3-2-15 0,2 0-10 15,0 0-7-15,2-3-5 0,0 1-1 0,3-4 13 16,-1 0 15-16,4-1 15 0,0-3 9 0,-1-2 11 16,5-3 13-16,-1-1 42 0,3-2 24 0,2-4 24 15,-1 0 25-15,3 1 18 0,0-5 20 0,-2 1 18 0,1 4 5 16,0-1 5-16,-1-1 2 0,3 2 1 16,-4 0-5-16,-1 3-3 0,1 3-5 0,5 0 0 15,-1 1 0-15,2 2-14 0,-6 2 7 0,7 1-10 0,0 2-3 16,-4 1-6-16,4 3 3 0,-2-2 2 0,-2 3-15 15,-6-1-4-15,0 0-1 0,0-1 1 0,-3 3-1 16,-3-2-1-16,-1 3-3 0,0 0-1 16,-3-1 1-16,-5 3-3 0,-3 1-5 0,-1 0-11 0,-3-1-25 15,-4 0-38-15,-6 3-55 0,5-5-64 0,-1-5-78 16,-9 4-797-16,5-6 351 0,0-4 234 0</inkml:trace>
  <inkml:trace contextRef="#ctx0" brushRef="#br0" timeOffset="15403.18">7135 4720 306 0,'0'-6'317'0,"0"0"-11"16,0 3-8-16,0-2-28 0,0 1-23 0,0-1-25 15,0 5-20-15,0-3-30 0,0 3-15 0,0 0-19 16,0 0-14-16,0 0-17 0,-13 10-8 0,7-3-9 15,-2 5-6-15,-1 0-11 0,-4 2-5 0,7 4-3 16,-6-1-9-16,5 0-8 0,-2 7-4 0,4-4-3 16,0-2-8-16,2 2-13 0,2-3-11 0,2 0-10 15,2 0-2-15,0-5-9 0,1-1 2 0,3-1-2 16,0 0 0-16,1-2-4 0,4-2 4 0,-1 0-1 16,1-4 2-16,1 0 2 0,-1-4 2 0,1 0 3 0,6-3 1 15,-5-5 0-15,1 1 1 0,0-5 5 16,-2-2 4-16,-1 0 7 0,1-1 10 0,-3-1 12 15,-2 0 6-15,-2 0 11 0,2 2 24 0,-7 0 11 16,-1-1 6-16,-1 4-2 0,-3 0 1 0,-2 1-2 16,-1 2-22-16,-1 0-9 0,-1 2-11 0,-2 0-9 0,1 1 1 15,-1 2-12-15,-1 0-4 0,-1 2-5 0,2 3-17 16,-1 1-14-16,3 2-13 0,-2 1-15 0,3-1-14 16,0 1-12-16,0-2-8 0,2 2-7 0,2 0 3 15,3-1 10-15,1 1 6 0,0 0 3 0,4-1 6 16,0 2 5-16,2-4 5 0,3 1 4 0,0 1 6 15,5-1 0-15,-2-2 12 0,0 0 10 0,8 2 4 16,-7-2 3-16,0-2 1 0,0 4 13 0,4-2-3 16,-4 0 1-16,1 0 2 0,-2 2 10 0,2 1-3 15,3 1-1-15,-3 0 10 0,-1 0-9 0,1 1-1 16,-4 2-6-16,3 3 5 0,1-3-4 0,-5 2-2 16,4-1 3-16,-4 4 1 0,0 2-4 0,-3-7-1 15,3 10-4-15,-5-5 7 0,0 1-5 0,-3-1 0 16,0 0-9-16,-2-2-9 0,1 2-5 0,-3-3-8 15,3-1-3-15,0 1 5 0,0-6-1 0,-1 2 8 16,1 0 3-16,0-1 8 0,0-4-1 0,0 0 6 16,0 0 2-16,0 0 4 0,0 0 3 0,4-14 1 0,-4 2 0 15,2 1 4-15,5-7-3 0,-2 1 4 16,4-1 0-16,-3 0 4 0,3 2 11 0,-1-1 10 0,2 1-3 16,-1 2 3-16,0 1 5 0,0 1-5 15,0 4 11-15,0 2-16 0,1-1 6 0,-1 4-17 0,5-2 3 16,-1 3-1-16,-2 2-9 0,2 0 3 0,1 5-4 15,-1-1 2-15,5 1-1 0,-7 2-4 0,5 3 3 16,-3-1 0-16,-1 4-6 0,-3-3 1 0,0 5-1 16,-3-4-6-16,2 4-11 0,-3 0-21 0,0-5-43 15,-2 2-62-15,2-1-76 0,0 1-90 0,-1-1-955 16,0-2 419-16,-3-3 278 0</inkml:trace>
  <inkml:trace contextRef="#ctx0" brushRef="#br0" timeOffset="16481.57">8520 4607 129 0,'0'0'136'0,"1"-5"-20"0,-1 5-10 0,0 0-8 16,0 0 1-16,0 0 5 0,9 0 1 0,-9 0-1 0,0 0-3 15,9 6-6-15,-4-3-4 0,-1-1 0 16,-1 1-2-16,2 0-6 0,-1-1-5 0,0 1-3 15,-2-2-7-15,3 2-9 0,-2-1-6 0,0 1-2 16,0-2-5-16,-3-1 1 0,8 1-10 0,-6 2 3 0,-2-3 2 16,0 0 9-16,9-1 8 0,-9 1 4 15,9-7-5-15,-5 2-3 0,1-4-5 0,0-1 2 0,3-6 7 16,1-1 11-16,-4-1 1 0,0 1-2 0,-1-8 5 16,1 4 5-16,0 4 11 0,3 0 29 0,-7 5 20 15,2 0 3-15,-1-1-4 0,-2 2 22 0,3 1 18 16,-2 3 5-16,-1 2-11 0,3 1-15 15,-3 0-16-15,1 0-24 0,-1 4-14 0,0-5-19 0,0 5-14 16,0 0-4-16,0 0-8 0,0 0-5 0,3 20-7 16,-3-8-3-16,0 5-1 0,2 8-5 0,1 1-4 15,-2 4-3-15,5-2-4 0,-2 0-2 0,2-1-3 16,1 0-15-16,1 0-16 0,2 1-6 0,0-6-18 16,0 3-17-16,0-9-21 0,2 0-18 0,1-2 3 15,-2 1-6-15,2-5 0 0,-2-2 7 0,1-4 14 16,2 1-1-16,-4-5 12 0,3-1 5 0,5-7 5 15,-4 0 5-15,4-3 7 0,4-9 5 0,-6-1 3 16,2-6 6-16,-1 0 16 0,-2-6 6 0,-1 1 18 16,0 3 21-16,-1-3 20 0,-3 3 20 0,-1 3 12 15,-1 0 28-15,-7 7 10 0,0 3-1 0,-1 1 17 16,0 5 11-16,3 2 5 0,-3 0-14 0,0 2-17 16,0 2-19-16,-3 0-14 0,3 4-18 0,0-6-15 15,0 6-10-15,0 0-4 0,0 0-6 0,-6 16-3 16,-1-4-1-16,2 5-5 0,-3-1-17 0,-1 7-21 0,2 2-9 15,-1-5-6-15,0 5-12 0,2-6-17 0,1 5-14 16,4-7-11-16,0-2-18 0,-1-3-7 16,2 2-8-16,2-2 7 0,0-3 21 0,2 1-7 15,-1 0 8-15,-1-6 9 0,3 1 19 0,3-2-8 0,-2-2 11 16,6-2 14-16,-1-4-5 0,6-5 6 0,1 1 6 16,-1 1 8-16,2-1 16 0,5-3 3 0,-7 3 14 15,-1 1 4-15,0 1 0 0,0 0 3 0,-3 4-8 16,2-1-1-16,-4 2-3 0,1-2 2 0,-2 3-5 15,2 2-3-15,1 3 3 0,-3-1 1 0,-1 3-4 16,4 1 4-16,-4 0-6 0,4 5-3 0,-1 1 6 16,-1 1 0-16,1 2 10 0,-2 1-22 0,-1 0-10 15,3-2 0-15,-3 2-16 0,1-5 0 0,0 5 4 16,0-5-1-16,2 1 1 0,-1-5 3 0,1 0-2 16,-2-3 7-16,8 2-3 0,0-5 9 0,-1-2 1 15,2-2 0-15,0-5 4 0,1 2 3 0,-1-4 5 16,6-6-6-16,-3 1 0 0,2-6 4 0,-4 2-1 15,1-5 14-15,-2 2 10 0,3 0-1 0,-6 0 20 16,-3 4 9-16,-1 3 9 0,-3-1 16 0,-3 4 11 16,-1 1 3-16,-1 2-3 0,-2 2 3 0,1 0-6 15,0 1-7-15,-3 2-14 0,2-1-8 0,-1-1-7 16,-1 5-15-16,0 0-4 0,0 0-2 0,0 0-3 16,-1 17 0-16,-3-8-12 0,2 2 3 0,-1 5-2 0,0 1-10 15,0 0-12-15,0 3-16 0,0 6-10 16,0-1-23-16,3-4-32 0,1-4-31 0,1 0-5 15,4 0-23-15,-1-2-39 0,3 2-34 0,-1-3-52 16,3-7-59-16,-2 5-1017 0,1-6 451 0,1-4 302 0</inkml:trace>
  <inkml:trace contextRef="#ctx0" brushRef="#br0" timeOffset="16629.64">9050 4613 211 0,'6'-9'295'0,"6"-2"-47"0,6 2-51 0,9-3-32 16,5 2-38-16,-1 1-61 0,2 1-86 0,-5 1-106 15,-11 4-263-15,-8 2 131 0,-7 2 86 0</inkml:trace>
  <inkml:trace contextRef="#ctx0" brushRef="#br0" timeOffset="17365.95">3856 5438 148 0,'9'-9'188'0,"1"1"-9"0,7 0 4 0,-6-3-8 15,6 0 9-15,-3 0-8 0,-1-1 5 0,2-3-10 16,-3 2-5-16,2-1-6 0,5-4-9 0,-8 2-5 16,3 0-5-16,-5 2-5 0,2-2-7 0,-4 1-7 15,0 0 8-15,-1-2-5 0,-2 4-2 0,-3 1-22 16,-1 0 3-16,0 0-5 0,-1 3-6 0,-3-3 4 16,1 4 5-16,2 1-14 0,-4 0 6 0,5 3-22 0,-4-2-19 15,0 4-4-15,1-2-7 0,0 1-17 0,3 3-13 16,-8-1-6-16,8 1-7 0,0 0 0 15,-1 8-4-15,2-3 2 0,3 2 2 0,1 0-3 16,4 4-1-16,1 2 2 0,2 1 0 0,2 1-1 0,-1-1-1 16,1-1 2-16,0 0 2 0,1 0-1 0,-1-2 0 15,0 0-1-15,-5 0 0 0,-1-2-3 0,1 0 1 16,-4-2-1-16,-1 0 6 0,0-1 0 0,-3-4-1 16,0 5-1-16,-1 0 16 0,-4-2-3 0,-1 0-1 15,-6 3 0-15,-3-1-1 0,-5 0-2 0,-7 3-3 16,-1-3-7-16,-6 0-17 0,-3-4-24 0,2 4-24 15,0-2-32-15,0-1-37 0,-2 1-23 0,0 0-37 16,2-1-26-16,5 2-25 0,-2-1-45 0,0 1-593 16,7 2 296-16,-3 1 196 0</inkml:trace>
  <inkml:trace contextRef="#ctx0" brushRef="#br0" timeOffset="18649.25">3392 5741 235 0,'-10'-5'289'15,"2"-1"-18"-15,-2 1-16 0,1 1-21 0,-4 3-21 16,2 1-21-16,-3 0-14 0,0 1-18 0,-4 4-16 0,0 3-4 15,-9 4-8-15,3 4-6 0,0 1-15 0,3 0-5 16,3 1-9-16,-2 3-13 0,4 1-7 0,4 0-4 16,3 2-7-16,1-7-6 0,0 9-9 15,6 1-5-15,1-2-2 0,1-2-7 0,6 2-4 0,0-6 0 16,5 7-4-16,2-4-3 0,4-2-3 0,4-3 1 16,-1 0-2-16,-2-6-4 0,10 2 1 15,0-4 0-15,4-5-3 0,0 1 0 0,3 1-4 16,-1-6 3-16,2-3-5 0,2-2-1 0,-2-2 4 0,1-2-1 15,-2-4-7-15,3-3-2 0,-5-1 6 0,3-1-8 16,-3-3 3-16,8-8-1 0,-14 6-3 0,-2 0 2 16,0-1 2-16,0-1-1 0,-6 2-1 0,-1-2 4 15,-1 3 5-15,-4 6 4 0,-7 2 12 0,3-1 1 16,-5 5 7-16,1 0 10 0,-4 0 2 0,-2 4-1 16,-4 0-6-16,1 1-5 0,-6 3-3 0,-2 0-7 15,-8 5 0-15,-10 5-6 0,2 1-4 0,-2 4-1 16,0 4-5-16,0 0-1 0,-1 3 0 0,7-2-1 15,3 3-11-15,-1-3-8 0,11-3-10 0,0 0-3 16,4-1-1-16,2 2-1 0,4-4-15 0,-1-2-2 16,5 1 2-16,-2-4 3 0,3 0 4 0,3 2 0 15,2-6 5-15,2 0 4 0,-1-3 1 0,4 0 5 16,-1-1 0-16,5-3 3 0,-1-3 4 0,3 0 3 16,-5-1 3-16,3 2 6 0,-4-2 1 0,3-1 8 15,-2 1 10-15,-1 1 5 0,-4 1-1 0,3-1 4 16,-4 5-3-16,0-3 15 0,-1 1-21 0,-2 1-6 15,-1 0 1-15,-1 1-2 0,1-1 1 0,-1 2-7 16,3 0 0-16,-7 1 0 0,0 0-4 0,11 1 3 16,-9 3-5-16,1-2-9 0,1 2-10 0,-1 0-2 15,-1 3-9-15,2-2-6 0,0 0-8 0,-1 2-14 0,3-2-6 16,-3-1-7-16,1 0-1 0,1 0 6 16,-2-2 5-16,3 1 10 0,1-1 4 0,-7-2 7 15,11-2 9-15,-2-3 1 0,4-2 8 0,-3-1 9 16,4 2 11-16,-1-5 9 0,1 0 9 0,-2 0 16 0,3 2 6 15,-5 0 7-15,2 3 3 0,2-6 3 0,-4 7-1 16,4-4-3-16,3 3-2 0,-2-3-1 16,2 4-2-16,0 1-2 0,-5-1 2 0,1 5-9 15,2-3-4-15,-3 3 6 0,0 0-9 0,-1 0-1 0,-5 3-4 16,0-1-2-16,3 1-2 0,-1 4-1 0,-3-1-1 16,-2 2-4-16,-2 4 5 0,-1-4-3 0,0 6-4 15,-1 1 1-15,-2 2 1 0,-2-1 0 0,2-2-2 16,2 4-3-16,-3-2 9 0,4 2-9 0,-4-2-1 15,4-4 3-15,0-1-3 0,4 1-3 0,-4 0 2 16,4-3 0-16,0 1 0 0,1-3 3 16,0-2-1-16,5-1 2 0,2 2-2 0,2-5 3 0,-1 0 4 15,4-3 1-15,2-1 11 0,1-1-2 0,7-8 8 16,-2 0 2-16,1 0 14 0,1-3-9 0,-3-2 1 16,1 2 7-16,1-5 5 0,-4-1-4 0,1 0 8 15,-1 1 9-15,-3-1 0 0,0 1 0 0,-3-1 8 16,0 6 3-16,-1 0-2 0,-3 3-9 0,-3-2 6 15,-2 6 10-15,0-1 15 0,-4 4 7 0,0 1-1 16,-3-2-4-16,4 4-8 0,-4-2-9 0,0 4-11 16,-4-5-9-16,4 5-9 0,-9 1-6 0,-1 4-2 15,-3 2-7-15,0 3-7 0,-2-2-4 0,1 4-3 16,0 1-13-16,-3 3-12 0,5-4-17 0,4 2-24 16,1 1-18-16,1 1-21 0,0-2-9 0,2-3-12 0,4 1-17 15,1-2-2-15,2 0 10 0,4-2-1 0,0-1 1 16,2-3 4-16,0-2 10 0,5 1 10 15,1-3 14-15,4-4 6 0,-1 0 9 0,4-4 6 16,2-2 8-16,-4 2 13 0,7-6 7 0,-4-1 12 16,-6 5 15-16,7-6 11 0,-2 0 16 0,-3 5 1 15,3-4 3-15,1 0 16 0,0 2-13 0,-3 5-4 16,4-4 13-16,3 4-13 0,0 2 10 0,0 0-11 0,0 1-6 16,0 5-4-16,-4 0 1 0,4 0-2 0,1 3 5 15,-9 2-15-15,0-1-1 0,-1 1 3 0,-8 0-2 16,3 2 1-16,-3 2-4 0,-5-1 3 0,3 0 2 15,-4 4-1-15,-3-1 1 0,-2 4-3 16,-6 2 0-16,-2 0-2 0,-6 6-2 0,-3-2-19 0,-4 1-25 16,-2-1-34-16,-1-1-35 0,-2 1-33 0,-4-2-33 15,7-1-38-15,-6-4-57 0,6-2-54 0,-4-2-829 16,8-3 385-16,2-4 258 0</inkml:trace>
  <inkml:trace contextRef="#ctx0" brushRef="#br0" timeOffset="19498.5">6118 4342 107 0,'3'-5'298'0,"-1"0"-35"0,0 1-30 0,1 0-23 0,0-2-23 16,0 4-19-16,1-1-19 0,-1 1-13 0,-3 2-16 15,10-2-8-15,-10 2-12 0,10 0-4 0,-2 2-13 16,-2 0-6-16,4 2-9 0,-1 3-3 0,3 1-6 15,1 5-2-15,-3 1 7 0,1 3-10 0,1 7-3 16,1 4 5-16,-2 0 1 0,-3 1-7 0,-3 7-1 16,0-2-3-16,-1 12 4 0,0-12-3 0,-3 15-4 15,-1-2 0-15,0 0-5 0,-5-1-1 0,4 1-6 16,-3-2 1-16,-4 1-4 0,3-1 0 0,0 5-8 16,0-16 3-16,-4 13 5 0,4-1-9 0,-2-10-2 15,2-3-3-15,0 5-2 0,1-7 4 0,3 0 7 16,1-1-12-16,0-2 1 0,5-1-4 0,-4-10 2 0,3 0 11 15,1-2-16-15,2-3 5 0,-1-3-1 16,4 2 1-16,2-5-5 0,-2 0 1 0,3-2 5 16,0-4-2-16,1 0-1 0,2-3 3 0,5-1 8 15,-6-3-18-15,3-1 2 0,0-1-4 0,-3 1-1 16,3-2 6-16,-1 1-1 0,-6 2 0 0,1 1-1 0,-6 0 5 16,3 2 5-16,-4 0 9 0,-1 0 5 15,1 1-6-15,-1 1-5 0,-4 2-3 0,0 0-4 16,0 0 0-16,0 0-2 0,-6 16 2 0,-1-6-4 15,-4 7 1-15,-2 9 13 0,-4 1-16 0,2 3 1 16,-3 3-4-16,5-1 7 0,-2 14-6 0,5-12 4 16,-2 13 0-16,3 2-5 0,7-14-2 0,0 10 21 15,4 6-17-15,3-3 2 0,4 1 2 0,2 1-4 16,0-4 18-16,2 0-19 0,-3-11 1 0,6 12 2 0,-3-3-2 16,3 2 16-16,-4-12-14 0,-3-2-3 0,1 0-2 15,-1-2 1-15,0 0-1 0,-5-2 4 16,-1 0 0-16,-3-2-1 0,-3 0 1 0,0-8 2 15,-3 1-3-15,-7 3-3 0,-7-1-5 0,-2 1-25 0,-6-6-29 16,-1-1-33-16,-5-2-43 0,1-1-50 0,0-4-56 16,-3-6-839-16,4-3 362 0,0-4 240 0</inkml:trace>
  <inkml:trace contextRef="#ctx0" brushRef="#br0" timeOffset="21616.42">10567 4846 20 0,'9'1'147'0,"-9"-1"-8"16,6 0 4-16,-6 0-9 0,0 0 6 15,8 1 2-15,-8-1 9 0,0 0 9 0,9-3 4 0,-5-1-2 16,5 1-6-16,0-2-7 0,0-4-14 0,0 1-11 16,6-6-6-16,-2 3-10 0,1-5-8 0,4-2-3 15,-2-3-15-15,1 2-2 0,-7 2-11 16,4-8-4-16,-1 1-7 0,1-3-4 0,-4-1-1 0,3-1-4 15,0 0-5-15,-2 0 4 0,0 0 0 0,-5 5 3 16,-2 0 10-16,0 5 8 0,-4 8 10 0,0-2-4 16,-4 3 1-16,3-1-9 0,-2 5-7 0,-1-1-3 15,3 2-7-15,-3 0-15 0,0 2-4 0,0 2 2 16,4 1-5-16,-14 8-8 0,4 4-2 0,-4 8-6 16,-4 6 0-16,3 3 1 0,-2 3-5 0,5 2 5 15,-5 14 0-15,3 1-1 0,2-1 2 0,2 0-5 16,1-2 10-16,4-9-11 0,-1 9 2 0,2 2-3 15,4-12-4-15,-2-2 1 0,5 15-2 0,-3-16-4 16,3 1-2-16,0 0-6 0,3 2-2 0,2 10 6 16,-5-11-4-16,5 10 0 0,-2-8-4 0,-1 8 5 15,-3-10 1-15,-1-2-1 0,2 4 4 0,0-4-3 16,-4-3 4-16,-1 1-4 0,-1-4-6 0,-1-1 15 16,0-6-15-16,0-2 2 0,-1-1 9 0,-1-4-11 15,-2-1 6-15,3-5-3 0,0 0 3 0,-2-2-4 16,1-2 4-16,-4-2-8 0,1-2 0 0,0-3-3 15,-1-4-7-15,2-1-2 0,-2-8-11 0,-3-6 8 16,8-2-5-16,1-5-3 0,0-2 1 0,6 3-1 16,4-7 7-16,4 2 2 0,-1-13 1 0,0 12 4 15,5 1 2-15,-1-1 1 0,2 4 8 0,2-1-3 0,2 2-2 16,-1-2 3-16,6-9 3 0,-6 14-2 16,1-1 2-16,3 1 3 0,-3 0 0 0,-1 3 5 15,4 2 6-15,-4 0-1 0,-7 6 8 0,5 2 10 16,-5 1 4-16,2 2 5 0,-4 2 4 0,0 4 1 15,-5-1-2-15,-1 2-2 0,0 0 0 0,1 2-11 16,-3 0-3-16,-1 2-4 0,0 0 17 0,9 11-16 0,-8 0 2 16,-2 4-3-16,0 1 14 0,1 4-10 15,-3 6 2-15,-1 3-3 0,1-3-2 0,0-1 0 0,2 2 1 16,-2-8-1-16,4 0-2 0,-1 5 1 0,-1-3-1 16,2-3 0-16,3-3-1 0,1-1-2 0,0 3 2 15,2-8 0-15,-1-1-3 0,4 0-2 0,3-4 5 16,-3 0-1-16,8 0-4 0,0-7 0 0,1-2-6 15,3 0 0-15,1-6-1 0,3-2-3 0,-3-1-4 16,-2-3 0-16,1-4-9 0,-3-2-4 0,0-5-4 16,-1 1-3-16,3-5 1 0,-6 3 4 0,2 1 3 15,-4 0 3-15,-2 1 7 0,-3 3 5 0,-1 0 8 16,-3 8 10-16,-4 1 8 0,2 2-2 0,-5 1-2 16,-2 0-1-16,-3 4 3 0,-1-1-1 0,-1 2-10 15,0 2 6-15,-7 3-6 0,2-1 4 0,-6 6-2 16,3 3-3-16,-2 0-3 0,0 4 8 0,-2 4-8 15,0 2 1-15,6-3-7 0,1 1-13 0,3 1-6 16,4-1-7-16,2 1-2 0,2 0 0 0,0-3-6 16,1 0-7-16,3 0 3 0,4-2 1 0,0-1-1 15,5 0 7-15,1-2-1 0,2-2 7 0,-1 0 2 16,3-2 5-16,3-3-2 0,1-2 2 0,1-3 4 16,0-1 5-16,1-1 2 0,6-9-6 0,1-2 11 15,-5 0 5-15,2-2 5 0,-2-4 4 0,1 0 2 16,-5 0 3-16,3-1 10 0,-5 4 17 0,-4 4 5 15,-3-2 22-15,0 4 15 0,0-2 2 0,-1 2 22 16,-3 5 19-16,-1 1 6 0,-3 1 1 0,3-1-6 16,-3 4-3-16,4 0-17 0,-5 0-11 0,0 0-16 15,3 4-11-15,-3 1-9 0,0 0-19 0,0 0 5 0,0 0 0 16,-9 21-4-16,1-4-11 0,-2 5-4 16,-4 3 2-16,2 3 2 0,2 1-1 0,-4 0-6 15,5 0-5-15,0-1 10 0,0 1-13 0,2 0 1 0,2-4 0 16,-1 2-7-16,5-1-11 0,0-7-17 0,2-1-11 15,2-1-20-15,2-3-3 0,1 3-2 16,1-7-5-16,1 0 13 0,3-4-24 0,2-2 2 16,3 0-2-16,6-4 0 0,-4-7 5 0,9-1-2 0,-2-6 3 15,1-3 2-15,-1-2 7 0,0-5 3 0,0-1 7 16,6-13 4-16,-2-3 5 0,-6-3 7 0,0 2 1 16,-4-4 14-16,1 3 12 0,-11 13 10 0,1-2 15 15,-5 0 14-15,0 8 9 0,-2 5 29 0,-3-1 18 16,-2 4 14-16,2 3-2 0,-2 3 4 0,0 1-11 15,0 3-10-15,-1-1-14 0,1 1-16 0,0 5-6 16,2 1-4-16,0 0-6 0,-23 14-6 0,11 0 3 16,-2 8-2-16,-3 1-7 0,4 2 0 0,3 3-5 15,-3-1-11-15,7 2-10 0,-2 1-10 0,4 1-10 16,-1-1-18-16,4 0-21 0,2-3-27 0,4-1-17 16,0-2-12-16,3-4-5 0,1-2-7 15,1-2-12-15,3-1-2 0,1-4 2 0,4-1-2 0,-1-3 2 16,1-4 6-16,3-1 5 0,6-5 9 0,1-2 5 15,-1-4 14-15,-4-4 6 0,3-1 13 0,-2 0 12 16,-1-3 21-16,-2 0 21 0,-5 5 25 0,-2 0 21 16,-3 0 29-16,-3 2 9 0,2 3 7 0,-6-1 9 15,1 3 1-15,-1-1-1 0,-3 3-11 0,2-2-7 16,0 5-14-16,-3 0-1 0,0 0-5 0,0 0-10 16,0 0-1-16,3 8 0 0,-3 1 1 0,0 3-7 15,-1-1 1-15,1 5 4 0,0 1-12 0,1-3-7 0,-1 3-4 16,3 3-7-16,3-4 11 0,-2 1-17 15,2-1 0-15,5-3-4 0,-1-3 13 0,4 1-11 16,1-3 1-16,5-2 0 0,-1-2 1 0,2-1 3 16,-1-6 0-16,1-2 0 0,0 1 2 0,3-6 3 0,-4 0 5 15,2-7 3-15,-1-2 5 0,-2-2 6 16,-4-2-2-16,0-6-1 0,1 3 4 0,-7-2-1 0,-2-1 3 16,0-1-1-16,-5 1-1 0,-2 1 4 15,-1 3 10-15,-3 6-12 0,-2 1-1 0,-2 1-2 0,-3 0-2 16,-2 0-8-16,-1 5-21 0,-3 4-20 0,-2-1-33 15,1 7-29-15,-5-1-31 0,2 4-43 16,1 3-38-16,1 4-32 0,0-1-704 0,2 7 315 16,-3 1 210-16</inkml:trace>
  <inkml:trace contextRef="#ctx0" brushRef="#br0" timeOffset="23302.08">12336 4925 119 0,'0'0'289'0,"7"0"-25"16,-7 0-28-16,0 0-28 0,0 0-22 0,7 0-25 15,-7 0-18-15,0 0-15 0,5 3-18 16,-1-1-12-16,-4-2-8 0,6 5-11 0,-2-2-8 0,2 1-15 16,5-1-11-16,-5 1-14 0,4 0-16 0,0-3-9 15,3 2-10-15,1-1-11 0,3 0-6 0,3-2-9 16,-3-2-6-16,2 0 5 0,0-4-2 0,-1 0 4 15,1-2-4-15,4-4 9 0,-5 0 14 0,-3 2 11 16,-2-4 26-16,0 0 16 0,-4 6 30 0,-4-3 28 16,0 2 14-16,-1 0 1 0,1-1 15 0,-4 3 27 15,1 2 12-15,-1-2 10 0,0 2-11 0,0 2-10 16,-1-2-25-16,0 5-19 0,2-4-9 0,-2 4-18 16,0 0-9-16,0 0 0 0,0 0-20 0,-7 9-4 15,5-3-1-15,-3 6-4 0,2-3-8 0,-1 2 10 16,3 3-15-16,-1 3-14 0,-1-2-23 0,4 1-3 15,1-4-12-15,0 3-22 0,1-2-10 0,1-3 2 16,3-2-12-16,-1 1-8 0,2-3 2 0,1 1 1 16,5 0 3-16,-4-4 5 0,4-2 6 0,-1-1 6 15,1-1 3-15,4-2 2 0,3-4 5 0,-3-3 5 16,5-4 3-16,-2-3 11 0,-3-5 4 0,0-1 5 16,1 0 12-16,-5 1 19 0,1 0 15 0,-5 3 25 15,-3 2 28-15,1 0 25 0,-2 3-1 0,-2 2 6 16,1 2 12-16,-2 2-4 0,-2 1-16 0,0 3-13 15,2 1-12-15,-2-1-23 0,-1-2-6 0,0 6-11 16,0 0-2-16,0 0-4 0,0 15-6 0,0-3-2 16,0 3-6-16,0-1-6 0,-1 6 2 0,1 1-15 15,0 6-9-15,1-1-21 0,-1 1-11 0,3-2-23 0,3 2-16 16,-5-9-18-16,6-1-11 0,-2 3-12 0,3-5 3 16,-2-1 6-16,4 0 1 0,-1-4 3 0,5-2 3 15,1 1 2-15,2-2 8 0,-2-2 6 0,1-4 10 16,2-2 7-16,2-2 6 0,-2-3 4 0,1-1 13 15,-1-2-5-15,4-7 7 0,-7 4 5 0,8-8 5 16,-5-2 13-16,-3-2 8 0,1 2 3 0,-2-1 7 16,-3 6 27-16,-3 2 23 0,-2 0 20 0,-1-2-6 15,-1 0-6-15,0 7-6 0,-4-1-1 16,0 0-2-16,0 6-8 0,1-2-3 0,-2 3-11 0,1-1-10 16,0 5-19-16,1-5-15 0,-1 5-9 0,0 0 2 15,0 0-11-15,0 0-15 0,-17 8-7 0,10-2-18 16,3 1-16-16,-2-2-21 0,3 0-2 0,-1 1 5 15,2 1 0-15,0 0 5 0,0-3 12 0,2 2 6 16,2-2 4-16,1-1 13 0,-3-3 3 0,5 1 14 16,-5-1 14-16,0 0 19 0,16-6 15 0,-9-1 17 15,2 2 25-15,-2-2 24 0,-1 2 30 0,2-3 10 16,-5-1 12-16,5 3 5 0,-4-5 10 0,1 6-2 16,-1-2-2-16,-4 0-6 0,6 2-14 0,-6 0-10 15,4 1-11-15,-4 1-15 0,0 3-17 0,1-4-13 16,-1 4-1-16,0 0-6 0,0 0-2 0,8 10-6 15,-8-4-9-15,3 1-15 0,-1 3 9 0,-2 0-17 16,0 0-18-16,3 3-25 0,-2-2-15 0,-1 5-5 16,0 1-18-16,0-5-6 0,4 3-9 0,-4-2-4 15,5-2-9-15,-1-1 1 0,0 0 7 0,-1-3 5 16,0-2 13-16,2 0 10 0,2 0 9 0,-1-3 8 0,2-1 14 16,-2-1 12-16,0-4 14 0,4 0 17 15,-2-1 15-15,1-4 7 0,3-2 8 0,-1-3 19 16,-4 4 10-16,2-4 23 0,1 0 8 0,-4 3 8 15,1 1-10-15,-1 0 0 0,2 2-7 0,-2 0 0 0,-2 3-8 16,-2 1-11-16,2-1-17 0,0 2-2 16,1 2-5-16,0 0-5 0,-5 1-8 0,13 2 5 15,-8 1-7-15,4 2-2 0,-1 0-13 0,-2 1-1 16,1 2-8-16,-1-1-14 0,-1 5-2 0,0-4-3 16,-1 1-11-16,1 1-14 0,-1 0-4 0,0 1-10 0,-2 1-5 15,1-2 0-15,2 1-23 0,-3-2-1 0,2-2 5 16,0-1 9-16,0-2 16 0,1 2-3 15,3-3 10-15,-1-3 6 0,4 3 11 0,0-6-4 0,5 2 12 16,1-3 5-16,0-3 5 0,5-3 23 0,3-4-5 16,1 2 3-16,-2-7 9 0,2 2 1 0,-1-5 0 15,2-2 5-15,-7 1 1 0,2 0 4 0,1-3-1 16,-1 3 3-16,-4 1 12 0,1 1 17 0,-2 1 5 16,-6 5 2-16,-2-2 16 0,-1 3 6 0,-2 5-11 15,-2-3-2-15,-3 5-4 0,3 1-7 0,-3 2-7 16,-1-1-12-16,0 5-5 0,0 0-4 0,0 0-2 15,-17 7-5-15,4 1-4 0,-4 7-7 0,-1 2-8 16,-1 4-7-16,1 1-16 0,0 2-4 0,4 3-5 16,-1 1 22-16,2 1-18 0,-1 0-18 0,3 2-7 15,-1-2-4-15,4 1 6 0,1 0 8 0,2 0-10 16,-1 2 5-16,3-1-3 0,2-2 22 0,1 0-14 16,3-1 3-16,2-1 4 0,-1 2-5 0,1-2 0 15,2-2 4-15,-3-4 3 0,2-1-3 0,-2-3 13 16,-2 0-11-16,0-7 4 0,0 2 3 0,-2-3 0 15,0-1 6-15,0-2 2 0,-2-1 2 0,0-1 6 16,-2 0 0-16,-2-2 11 0,6-2-1 0,-10 0 4 16,3-5 6-16,2 1-3 0,-2-1-2 0,0-3 16 15,2-4-2-15,0 2 4 0,2-1 1 0,2-2-9 16,1-1 0-16,3 0-1 0,2-3 2 0,4 2-4 16,5-7-5-16,0 0 1 0,5 3-2 0,1 0-4 15,1-5 17-15,2 4-20 0,1-1-4 0,3-1-3 16,1 0 1-16,-2-1-10 0,1 0 6 0,12-9-2 15,-11 8 0-15,-2 2-5 0,1 0 1 0,-3-3 1 16,2 2 1-16,-1 1 1 0,-4 1 2 0,0 0 2 16,-5 6-6-16,-4 1 6 0,0 2 6 0,2 1-18 15,-8 2 15-15,6 3-2 0,-6 0-1 0,1 1-4 16,-5 2 4-16,6 3-7 0,-3 0 5 0,5 1 0 16,-2 5 1-16,2-1 3 0,2 3-4 0,-2 1 5 0,1 3 0 15,2 1-3-15,4 6-1 0,-5-5 5 16,0 3-1-16,3 5 2 0,-6-6 2 0,0 0 4 15,0 0-3-15,-2-1-6 0,-1 0 10 0,-5-4-4 16,2 2 2-16,-3-1 20 0,-3 1-5 0,2-3 14 0,-7 1-4 16,0 1 5-16,-2-2 6 0,-2 1-8 0,-5 0 8 15,-1 0-4-15,-9 1-5 0,0-5-4 0,1 2-2 16,-4-2-24-16,3-1-35 0,2 0-45 0,4-1-54 16,0-1-63-16,-7-2-89 0,6 1-965 0,5-6 415 15,-1 3 278-15</inkml:trace>
  <inkml:trace contextRef="#ctx0" brushRef="#br0" timeOffset="25398.81">15662 4292 47 0,'0'-6'310'0,"-1"0"-14"0,2 3-23 0,-2-2-29 16,1 5-28-16,-2-8-27 0,2 8-16 0,0-2-24 15,0 2-18-15,0 0-11 0,0 0-7 16,-5 20-8-16,1-7 4 0,-2 5-8 0,4 10-8 0,-5-1-6 15,3 2-12-15,-1 3-2 0,0 2 2 0,0 15-5 16,0-15-2-16,1 0-9 0,0 2-3 0,4-1-8 16,0 11-3-16,0-12 2 0,4 1-10 0,0-4-3 15,0 0-3-15,2-2 0 0,-1-1-11 0,0-9-6 16,-1 0-17-16,4-2 2 0,1-3-2 0,-3-4-9 16,0 0-9-16,1 0-1 0,2-3 4 0,0-5 2 15,-2-2-2-15,5 0-1 0,1-2-1 0,2-10 0 16,2 0 4-16,-2-4-5 0,4-5 6 0,-1-3 3 15,-3-4-1-15,3 0 4 0,-2-3 0 0,-4 4 9 16,1 1 18-16,-3 0 19 0,-1 3-4 0,-5 6 6 16,1 3 13-16,-1 1 20 0,-1 3 18 0,-2 4-1 15,0-1-9-15,1 2-15 0,-1 1-13 0,0 0-5 16,-1 4-13-16,0 0 1 0,0 0-5 0,0 0 1 16,-4 20-16-16,3-4 7 0,-2-1-6 0,1 4 5 15,1 8 0-15,-2-4 0 0,2 2-6 0,-1 0 3 16,4-6-1-16,-1 2-7 0,2-1-16 0,2-3-17 15,0 2 9-15,4-3-7 0,-2 0 0 0,4-2-3 16,-3-4-12-16,5 2-2 0,-5-5 3 0,5 1-4 16,-2-3-2-16,2-3 5 0,1 0 4 0,-1-4-4 15,2 0 2-15,-6-1 4 0,10-9 3 0,-5 5 5 16,2-8-3-16,0-7-1 0,1-1 1 0,-2-4 5 16,-1 0 1-16,-1-3-6 0,1 5 10 0,-5-4 7 15,0 4 7-15,-4 1 5 0,0 7 27 0,-5-2-5 16,-2 1 1-16,-1 2-1 0,-2 1-2 0,1 3-4 15,-4 3-4-15,1-1-1 0,-3 3-6 0,1-1-1 16,-4 7-2-16,-5 0-3 0,-1 2 1 0,2 5-11 16,-3 2-6-16,3 4-14 0,2 0-8 0,1 2-13 15,1 1-9-15,4 1-17 0,1 2-10 0,2-1 5 16,2 0-4-16,8 3-7 0,-2-2-2 0,6-3 5 0,0-1 8 16,1-1 2-16,5 0 6 0,-4-7 11 0,8 1 1 15,-5-2 5-15,5-2 6 0,-6-3 4 16,6-1 11-16,0-3 9 0,0-4 16 0,1 1-1 15,-1-5 15-15,-3 0 11 0,7-9 7 0,0 1 15 0,-3-2 14 16,0 0 14-16,-1-2 14 0,-4 4 12 0,-2 3 24 16,1-7 10-16,-3 8 34 0,-3 0-17 0,0 2 9 15,-3 5 6-15,1 0 0 0,-3 4-13 16,3-1-19-16,-5 4-20 0,2-1-20 0,0-1-11 0,-2 4-14 16,0 0-1-16,0 0-8 0,1 12-6 0,-1-3-4 15,-1 7-7-15,1 2 6 0,-4 9-11 0,1 1-7 16,-1 2 5-16,-1 0 0 0,2 2 2 0,1 3-7 15,0-2-13-15,0 4-20 0,2-3-7 0,-2 0-15 16,4 1 0-16,0-2-30 0,0-3-20 0,1 0-16 16,3-3-4-16,-3-2-20 0,4-5-6 0,-4 0-7 15,3-9 0-15,1 2 5 0,1-3 12 0,-2-3 9 16,3 0 11-16,0-5 13 0,5-3 4 0,-2-3 10 16,2-7 10-16,1-2 11 0,-1-2 21 0,3-7 6 15,-1-6 5-15,0 2 20 0,0-3 19 0,-3 1 14 16,0-2 23-16,-3 2 2 0,-1 2 26 0,0 2 15 15,-4 7 5-15,2 0 4 0,-4 3-6 0,1 2-7 16,0 4-11-16,0 0-14 0,-3 4-2 0,2-1-14 16,-3 0-10-16,1 3-21 0,-1 2-7 0,5-2-2 15,-5 2 3-15,0 0-6 0,8 9-6 0,-6-4 1 16,2 0-9-16,0 5-9 0,1 1-13 0,-2-2-5 16,3 2-6-16,-2-1-11 0,0-1-7 0,1 1-8 15,-3-2-2-15,4 1 1 0,1-2 5 0,-2-2 2 16,0 0 6-16,1 0 7 0,0-2 2 0,-1-3 7 15,4 0 4-15,0-2 5 0,0-2 5 0,2-3 9 0,0 0 5 16,-2-5-3-16,3-3 14 0,-3-2 4 0,0-1 4 16,4-4 5-16,-1 0 17 0,-5 2 4 15,3 3 10-15,-2 1 22 0,0 0 14 0,-4 5 5 16,-1-3 13-16,4 4 0 0,-6 2-6 0,2 3-12 0,-2-2-5 16,0 5-19-16,-1 0-14 0,0 2-7 0,0 0-4 15,0 0-7-15,0 0-1 0,-2 19-1 0,-2-8-8 16,1 2-15-16,-1 3-15 0,-2 4-10 0,2-1-21 15,-1 6-11-15,0 2-24 0,1-8-16 0,0 6-20 16,3-5-17-16,-3-5-13 0,8 2-17 0,-4 0-21 16,1-3-5-16,3-1 5 0,1-2-5 0,-1-3 14 15,1 1 11-15,5-4 12 0,1-2 17 0,-2 1 4 16,3-5 21-16,-3-3 12 0,3 0 11 0,-1-3 32 16,1-3 12-16,-1-7 13 0,5-3 19 0,-2-3 19 15,0 2 25-15,-5 4 25 0,1-1 20 0,-3 1 14 16,1 0 16-16,-4 0 36 0,1 5 14 0,-1 3-2 15,2 0-7-15,-3 1-6 0,-2 0-17 0,-1 4-18 16,4 1-21-16,-3-2-17 0,-1 5-4 0,0 0-7 16,0 0-9-16,0 0-2 0,4 11-7 0,-5-5-5 15,2 5 6-15,-1 0-13 0,0 8-1 0,0-2-14 16,0 1 3-16,0 0-28 0,3-1-12 0,-2 3-13 16,0-1-28-16,3 0 4 0,4-1-19 0,-2 0-17 15,2-3-8-15,0-1-1 0,4-3-2 0,2 0 3 16,-1-3 8-16,2-2 5 0,2 0 7 0,0-4 9 15,0-2 8-15,2-2 8 0,-2-3 4 0,1-2 8 16,0-3 8-16,4-1 10 0,1-5 9 0,-1-3 9 16,2 0 8-16,-2-4 3 0,2 1 10 0,0-1 5 15,-1 2 5-15,-1-3 13 0,-2 4 4 0,-2 1 0 16,-1 3 7-16,-4 6 2 0,-1-3 0 0,-3 6-7 16,-1-1 1-16,-3 4-10 0,3 1-11 0,-5-1 11 15,3 3-13-15,-6 1-5 0,10 3-1 0,-2 4 0 16,-1-2-4-16,1 4-2 0,2 6 0 0,-5 0 1 15,5 1-1-15,-2 1 1 0,-3 1-1 0,-1 0 2 16,1 2-1-16,0-1 8 0,-1 1-20 0,-4 0-17 16,1-2-26-16,2 2-28 0,-3-5-38 0,-4 2-53 15,4-1-58-15,-3-5-55 0,2-3-676 0,-5 0 317 16,-2-3 212-16</inkml:trace>
  <inkml:trace contextRef="#ctx0" brushRef="#br0" timeOffset="25588.42">15985 4492 246 0,'-7'-1'302'0,"4"-1"-45"0,3 2-57 16,0 0-59-16,37 0-54 0,1 3-46 0,15 2-55 15,3-3-62-15,4 4-320 0,-1-2 132 0,-2 1 88 16</inkml:trace>
  <inkml:trace contextRef="#ctx0" brushRef="#br0" timeOffset="26747.96">5927 8115 50 0,'-18'-1'256'0,"7"1"-9"0,1-1-12 15,2 0-19-15,3 1-19 0,5 0-21 0,-10 0-16 16,10 0-17-16,0 0-13 0,0 0-9 0,0 0-5 16,0 0-2-16,29 3 0 0,-7 0 5 0,8 1-2 15,2-4 3-15,3 3-6 0,2-2 0 0,0 3-3 16,-1-3-6-16,0 1 0 0,-2 0-2 0,-1-1-5 16,-2 2-2-16,-3-2-1 0,2-1-7 0,-10 1 11 15,-2-1-2-15,-4 0 1 0,-1 0-6 0,-1-1-2 0,-3 1-6 16,-1 0-2-16,-1 0-6 0,0 0-3 15,-7 0-5-15,9 0-8 0,-9 0-7 0,4 0-8 16,-4 0-41-16,0 0-59 0,3-4-67 0,-3 4-73 0,0 0-102 16,0 0-1041-16,-20-1 446 0,11-1 298 0</inkml:trace>
  <inkml:trace contextRef="#ctx0" brushRef="#br0" timeOffset="28716.16">7288 8025 123 0,'-2'-3'299'0,"2"-4"-15"0,0 4-17 0,0 3-30 16,0-4-20-16,0 4-24 0,0 0-22 0,-3-2-14 15,3 2-18-15,0 0-8 0,0 0-14 0,0 0-8 16,3 12-5-16,-2-5-4 0,2-3-12 0,-1 9-6 15,1-2-6-15,-1 0-4 0,3 3-8 0,-1 0-4 16,-1 1-8-16,0 2-7 0,0-1-2 0,1 0-3 16,1 2-3-16,-1-1-5 0,-3 0-3 0,3-1-2 15,-3-3-6-15,-1-3 0 0,4 1-4 0,-3-2-4 16,2-2-11-16,-2 0 0 0,-1-2-1 0,0 1 3 16,4-1 2-16,-4-1-3 0,0-4 3 0,0 0 4 15,0 0 0-15,4-12-8 0,-4 3-1 0,1-3 0 16,-5-6 3-16,4-7-1 0,-1-4-5 0,0-3 1 15,-2-3 4-15,2 1 0 0,-3-17 0 0,1 0 2 16,2 3 11-16,0 3 7 0,-3 10 3 0,8-1 2 0,-3 2 20 16,-1 3 14-16,5 2-6 0,-1 2-1 15,1 4-3-15,-1 5-5 0,6 2-7 0,-6 4-5 0,4 2-2 16,0 1-3-16,-2 0-8 0,7 1-3 0,1 0-2 16,4 2-1-16,-2 2-4 0,3 1-4 0,-1 4 4 15,0 3 2-15,-4 0-9 0,4 1 3 0,0 3-1 16,-4 4-4-16,0 3 1 0,-2-1-8 0,-3 1 3 15,-2-1 1-15,-3 6 1 0,2-2 4 0,-4 2-10 16,-5 1-9-16,1-1-11 0,-5 3 6 0,0-4-2 16,-5 5-6-16,3-6-5 0,-5 3 2 0,1-4 3 15,-1-1-3-15,4-2 1 0,-12 4 4 0,10-5 2 16,-5-1 9-16,3 0-9 0,-1-1-4 0,2 0 13 16,0-2-7-16,4 0 7 0,0-2 0 0,0-2 4 15,4 0 0-15,0 2 3 0,1-2-8 0,-1 0-1 16,1 2 7-16,3-2 0 0,1 3 3 0,-3-1-3 15,6 2 2-15,1-1 1 0,0 4-1 0,1-3 4 0,3 1-2 16,-1-3 0-16,2 4 5 0,7 0-8 0,-1-1 5 16,1 0-9-16,1 1-2 0,1-3 3 15,-2-1 0-15,2 0-1 0,0-2-5 0,-3-1-1 16,6 0 3-16,-4-3 0 0,-1-2 2 0,2-3 1 0,0 2 1 16,1-5 3-16,-5 0-3 0,4-3 3 0,-4-3-1 15,6-4 2-15,2-1 1 0,-4-2 5 16,1-3 6-16,-2 2 1 0,-1 0 7 0,-1 0 15 0,-5 5 13 15,-3 0 16-15,0 1 15 0,-2 3 5 0,-2 0 7 16,-1 1 16-16,-2 2-2 0,2 2 5 0,-2-1-7 16,0 3-6-16,0 1-17 0,0 0-13 0,0 4-8 15,-2-5-13-15,2 5 1 0,0 0-9 0,-5 13-1 16,2-2-1-16,-3 3-6 0,0 4-12 0,2-1-12 16,-2 2-24-16,2 1-25 0,-2 4-9 0,4-5-9 15,-2 0-10-15,4 1-12 0,0-1-9 0,3-2-8 16,-1 0-3-16,2-1-12 0,0-3-6 0,5-2 5 15,-4-1 6-15,3-2 13 0,-1-3 6 0,3-2 8 16,1 0 17-16,-1-3 7 0,3-3 7 0,-2-1 12 16,4-6 6-16,2-1 13 0,-3-3 4 0,-1-1 21 15,2-4 9-15,1-4 13 0,-2 2 13 0,-4 5 14 16,0-2 8-16,1 1-2 0,0 2 8 0,-2-2-2 16,1 3 4-16,-1 6-12 0,3-3-4 0,-2 4-2 0,0-1-3 15,0 4-6-15,0 1-4 0,1 1-4 0,0 2-6 16,-1 2-1-16,1 3-2 0,-1-2-3 15,0 4-3-15,-1-2 2 0,-4 7-5 0,0-4 1 0,-1 2-1 16,0 1 0-16,-3 1 2 0,-2 2-12 0,-3-2 5 16,0-1-5-16,-2 3-1 0,-2 1-8 0,0-4 0 15,-3 1 0-15,2-2-6 0,-8 1 3 16,3-3 4-16,-1 1-2 0,0-1 6 0,-2-1 0 0,7-4 2 16,-2 2-4-16,1-1 4 0,3-3 0 0,2 1 2 15,-1 1-3-15,1-3 1 0,3 1 0 16,3-1-8-16,-6 3-3 0,6-3 1 0,0 4 2 0,0-4 1 15,8 4-2-15,-1-2 2 0,4 0 1 0,-1 0 0 16,4 1-3-16,4-2-2 0,1 2 4 0,3-1-3 16,-4-1-5-16,2 1-7 0,-1-2 1 0,2-2-4 15,-2 2 1-15,0-2 3 0,1-2 2 0,2 3 2 16,0-6 1-16,-3 0 3 0,0 1 2 0,-1-5 5 16,1-1-2-16,3-5 1 0,-4-4 6 0,1 0 5 15,-5-1 11-15,0-4 4 0,-2-3 0 0,-1-5 4 0,-1 0 5 16,-1 0 11-16,0-13 1 0,-4 15 8 15,-1-1 21-15,-3 1 29 0,-1 0-3 0,-1 2 38 16,-1 4 12-16,-2 5 7 0,-3 4 12 0,6 4 1 16,-1 3-8-16,-2 3-15 0,2 0-13 0,1 1-24 0,0 1-15 15,1 4-12-15,0 1-9 0,0 0-7 16,0 0-3-16,-8 21-5 0,7-7-2 0,-4 4-6 16,-1 7-8-16,0 1-2 0,1 0-4 0,-1 1-1 0,2 2-2 15,-5 0-2-15,3 2-16 0,1-2-18 0,-2 0-14 16,2 0-9-16,1-1-23 0,-1-2-16 0,1 0-17 15,3-6-14-15,1-3-16 0,1 0-5 0,-1-1 1 16,4-5-1-16,-4-1-3 0,4-1 6 0,0-2 13 16,-3-2 10-16,4-1 13 0,-1-3 6 0,-4-1 6 15,13-5 10-15,-2-4 5 0,1-2 6 0,3-3 3 16,-2-1 11-16,5-5 7 0,-4 0 10 0,2-2 7 16,1 2 8-16,-6 5 9 0,1-2 3 0,-3 4 4 15,2-1 6-15,-3 4 9 0,1 2-9 0,1-1 4 16,-1 4-11-16,-1-1 4 0,0 2-5 0,0 2-4 15,0 1 4-15,1 2-5 0,-1 4 2 0,2-1-7 16,-4 1 3-16,0 4 1 0,-1 0 0 0,1 2 3 16,-4 1 3-16,0 4-7 0,-5 1-1 0,-2 0 1 0,-4 1 1 15,-1 1 4-15,-8 1-1 0,3 0-8 16,-4-1 0-16,-3-3-3 0,5-1-4 0,2-2-4 16,2 0-2-16,-2-4-1 0,1 0 8 0,1-3-8 15,4 0 6-15,1-2 3 0,2-2-5 0,-2-1 7 0,3-1-1 16,5 0-2-16,-9-1 1 0,9 1 10 0,-5-5-8 15,4 1-4-15,0-1 6 0,1 5-6 16,3-8 5-16,1 2 1 0,1 0 4 0,1 4-3 0,1-3 9 16,2-2-3-16,1 5 2 0,4-3 2 0,-1 4 8 15,1 0-5-15,4-2 4 0,0 1-6 0,0 2 6 16,4 2-5-16,-2 1 5 0,8-1-5 16,-1 1 1-16,-8 1-4 0,8 3 1 0,-4-1-1 0,-5-2-2 15,2 5-7-15,1-3-14 0,-3 4-22 0,-3-2-25 16,3 1-30-16,-3-1-35 0,-2 2-47 0,2 0-44 15,0 0-800-15,-4 0 340 0,0 0 228 0</inkml:trace>
  <inkml:trace contextRef="#ctx0" brushRef="#br0" timeOffset="29181.92">9757 8189 40 0,'4'-14'324'0,"1"-3"-13"15,-4-1-32-15,6 2-21 0,-2-1-13 0,0-2-16 16,5-4-15-16,-1-2-22 0,-1 7-20 0,-1-8-10 16,4 0-12-16,-2 3-11 0,-3-1-12 0,3-2-18 15,-5 7 7-15,1-6-1 0,-1 4-9 0,-2 2 1 16,1 1 0-16,-2 1 2 0,-2 2-7 0,1 4-6 15,-3 0 6-15,1 2-11 0,-1-1-4 0,-1 3-6 16,-1 0-23-16,0 5 2 0,1-4-9 0,0 1-5 16,1 1-8-16,-1 3-7 0,4 1-9 0,0 0-2 15,0 0 0-15,-9 12-7 0,9-6-1 0,1 4-6 0,3 0 0 16,2 8 7-16,3-3-12 0,3 2-1 16,3 4-6-16,4-2 3 0,-3 3 4 0,5-1-10 15,1 0 12-15,-4-4-9 0,-3-2 0 0,-2-1-2 0,1-2 4 16,-5-1 17-16,-1-1-19 0,-1-2 2 15,-2 0-4-15,-2-3 2 0,-1 3 5 0,-2-2 7 0,-2 0 1 16,-1-1 1-16,-4-1 9 0,-6 3-4 0,-2-2 4 16,-15 1 1-16,2 1 1 0,-11-3-8 0,0 0 1 15,-14 1-7-15,0-2-5 0,2-1-13 0,-3 0-25 16,17-2-21-16,1 0-25 0,3 0-35 0,5 0-37 16,5 0-34-16,5-3-50 0,8-1-70 0,2 0-837 15,4-2 381-15,3-4 256 0</inkml:trace>
  <inkml:trace contextRef="#ctx0" brushRef="#br0" timeOffset="31565.02">11119 7502 162 0,'0'-3'349'0,"0"-1"-27"0,0 4-35 0,2-5-31 0,-2 5-30 15,0 0-21-15,0 0-25 0,0 0-15 16,0 0-17-16,6 13-16 0,-5-6-13 0,2 4-10 15,-1-1-12-15,2 7-13 0,0-2-5 0,-3 1-5 0,3 4-5 16,0-2-8-16,1 0-9 0,0 8-6 0,-2-7-2 16,-1-1-4-16,2 8-2 0,-3-8-6 0,2 1-6 15,-2-2-10-15,0 0-8 0,1-5-15 0,-2-2 0 16,-2 0-9-16,2-2-4 0,2-3 0 0,-1 0 3 16,-1 2-1-16,0-7 7 0,3 1-5 0,-3-1 4 15,3-10 1-15,1 0 6 0,-3-2-4 0,3-8 2 16,-2-6 1-16,0-7 6 0,-2-2 6 0,0 0 1 15,0-12 5-15,0 13 3 0,-2-1 19 0,0-14 3 16,0 17 6-16,-2 1 27 0,1-1 9 0,2 3-4 16,1 0 0-16,0 10 6 0,4 2 4 0,-2 2 0 0,0 3-15 15,0 0 0-15,2 3-10 0,0 1-11 0,1 2-10 16,0 0-7-16,4 5-6 0,0 0 7 16,1 1-2-16,3 2-9 0,-3 1-7 0,3 2-1 0,1 4 3 15,-5-1-11-15,0 2-4 0,1 4-5 0,-2 0-4 16,-4 2-2-16,-2-2-5 0,-3 3-4 0,0 0-10 15,-3 2-5-15,-3 0-5 0,1-2-6 0,-8 6-1 16,1 0 3-16,2-9 4 0,-3 1 0 0,-4 5 3 16,5-7 3-16,-1 3 3 0,0-7 5 0,4-1 0 15,0 1 3-15,2-2 1 0,0 0 8 0,2 1-8 16,0-1 5-16,3-1 1 0,0 0 1 0,2-1 3 16,0 2 0-16,2-2 2 0,4 6 2 0,3-5 0 15,2 2 1-15,4 1 1 0,7 2-1 0,4-3 0 16,3 2 2-16,4-5 6 0,1 2-5 0,2 0-2 15,-2-4 4-15,-1 0 1 0,0 1-2 0,-1-4 0 16,-4 3-1-16,-5-3 5 0,0-2 0 0,-1 1 0 16,-1-2-4-16,0-1 2 0,1-1 3 0,-1 0-3 0,2-4 5 15,-4-1-2-15,0 0 0 0,-4-2-3 0,3 2 4 16,-6-1 6-16,-1 4 4 0,-2-4 4 16,-4 1 13-16,0 0 17 0,0-1-1 0,-3 1 14 0,-2-1 5 15,-1 3 7-15,0 0 2 0,-3-1-7 0,-2 7 2 16,1-4 7-16,-2 0-25 0,-1 2-11 0,3 4-7 15,-7 1 4-15,4 2-9 0,-1 2-4 0,-3 2 1 16,0 4-11-16,-2 4 4 0,2-1 9 0,4 1-13 16,-5 8-8-16,5-6-12 0,0 0-22 0,5 1-10 15,-1 2-12-15,4-4-10 0,1 1-12 0,3 0-6 16,2 0-4-16,1-2-3 0,0-1-1 0,2-3-5 16,1-2 1-16,0-1 1 0,1-2 2 0,4-2 4 15,-1 0 10-15,5-1 10 0,-4-5 5 0,6 0 7 16,-8-1 11-16,5-7 6 0,-2-1 7 0,-1-4 10 15,-1-1 7-15,3-7 10 0,-3-2 15 0,-4-4 12 16,1 0 15-16,-2-2 1 0,-3-4 11 0,2 4 10 16,0-1 14-16,-6 0 23 0,2 1 12 0,-3-1 8 15,0 3 25-15,-4 3 16 0,0 0 0 0,3 6-1 0,1 2-2 16,-4 2-8-16,-1-1 1 0,5 7-9 16,0 0-10-16,-2 3-17 0,0 1-11 0,2 0-17 0,-1 2-11 15,1 1-13-15,0 3-10 0,0 0-7 0,0 0 2 16,0 0-8-16,-3 14-9 0,2-3-1 0,1 0-2 15,-4 8-6-15,4 0 0 0,-4 4-1 0,3 6-10 16,4-2 7-16,-1 2-10 0,-2-1-6 0,-4 1-6 16,8 0-13-16,-2 1-10 0,4 1-3 0,-1-2-16 15,-1-2-15-15,1-1-10 0,5 1-13 0,-1-1-4 16,-4-8-16-16,8-2-9 0,-1 1 2 0,-1-2 2 16,7-4 7-16,-2-1-4 0,3-3 14 0,-2-1 8 15,3-1 7-15,1-4 8 0,2-1 6 0,-6-1 5 16,2-4 7-16,3-1 2 0,-4-1 10 0,1-3-2 15,0-2 8-15,-2 1-1 0,3-6 9 0,-6 2 10 16,-1 1 14-16,-3 2 13 0,-1-5 10 0,1 3 17 16,-5 2 8-16,-1 0 12 0,0 1 10 0,-1 2 4 0,-1-2 9 15,-2 5 8-15,0 0-4 0,2 0-4 16,-4 4-15-16,2-4-6 0,0 6-10 0,2-2-10 0,-2 2 0 16,0 0-11-16,0 0-3 0,-11 8-2 0,3 0-11 15,1 3-15-15,-1 2-19 0,-1 2-16 0,2 1-16 16,-1-2-27-16,2 3-18 0,2-1-29 0,2 0-10 15,1-2-7-15,1-2 2 0,3 4-9 0,1-3 6 16,2-4 0-16,3 0 8 0,-1-1 8 0,3 0 4 16,2-2 11-16,0-1 10 0,1-5 7 0,5 0 11 15,-1-1 11-15,-3-5 7 0,6 0 8 0,-5-2 12 16,2-4 10-16,0 2 14 0,-4-3 10 0,5-5 15 16,-2-2 11-16,1 2 25 0,-5 1 1 0,-1 2 17 15,-2-3 10-15,3 3 25 0,-5-1 20 0,-2 2 9 16,1 3-3-16,-5 0 6 0,2 6 10 0,1-5 4 15,-1 1-10-15,-3 4-16 0,2 2-10 0,-2-1-14 16,-1 1-14-16,0-1-11 0,0 4-12 0,0 0 0 16,0 0-6-16,3 11-6 0,-2-3-1 0,-1 0-1 0,0 3-6 15,0 4-4-15,0-3-4 0,1 6-1 0,-1 1-6 16,2 0-8-16,-1-2-11 0,0 1 1 16,3-1-22-16,2-1-6 0,2 1-9 0,-3-3-3 0,4 0-8 15,2-2-2-15,-2-2 5 0,2-3 4 0,1 1 7 16,1-6-1-16,0 4 8 0,1-4 1 0,5-2 3 15,-2-1 1-15,-1-3-4 0,1 0 9 0,1-4 0 16,-1-2 9-16,-1 0-9 0,4-7 8 0,-3-3-3 16,1 1-4-16,-2-2 8 0,-1-3 1 0,-2 2 5 15,-1-2 11-15,-1-1 0 0,-5 8 13 0,-1 1 18 16,-4-1 14-16,2 2 4 0,-6-2-6 0,2 2 0 16,-4 5-3-16,1-1-4 0,-1 0-4 0,-3 3-2 15,2 1-7-15,-4 1-6 0,3 4-3 0,-2-1-8 16,-2 1 0-16,3 2-1 0,-2 1-3 0,-1 1-14 15,0 4-12-15,2-2-8 0,-2 2-24 0,2-1-2 16,1 6-25-16,2-2 2 0,1-3-8 0,1 1-2 0,0 2-3 16,4-2 5-16,0-5 13 0,-1 5 0 0,2-2 8 15,2 3 8-15,2-4 17 0,-1 0-8 16,2-1 9-16,-2-1 4 0,1-1-1 0,0 1 7 16,1-2 8-16,-6 0 12 0,12 1 11 0,-7-1 12 0,-5 0-1 15,9 0 7-15,-9 0 6 0,6 0 0 0,-6 0-5 16,7 1-13-16,-7-1 21 0,0 0-19 0,5 0-3 15,-5 0 2-15,5 4 3 0,-3-1-11 0,1 0 4 16,0 2-1-16,1-1 1 0,-2 2-3 0,4 1-3 16,-2 0-10-16,0 3-17 0,1-3-7 0,-1 2-11 15,1 1-13-15,-1-4-1 0,0-1-10 0,2 2 6 16,-1-5-4-16,3 5 4 0,-3-2 11 0,5-2-7 16,-1-3 9-16,0 0 1 0,1 0 5 0,3-3 5 15,-1-5 9-15,6 2-2 0,-1-5 10 0,0 1 9 0,0-1 8 16,1 3 12-16,1-3-1 0,-3 1 14 15,2-2 12-15,-5 4 11 0,2-1 1 0,-2 2 8 16,0 1 2-16,1 2-2 0,1-1-3 0,-2 2-5 0,5-1-6 16,-5 4-1-16,5 2-2 0,-6-1-1 0,4 1-2 15,-5 5-4-15,3-3-8 0,-4 2 5 16,2 1-1-16,-1 1 1 0,1 0-11 0,-3 0 1 0,0 2-7 16,-3 3 5-16,2-3 1 0,-3-1-11 0,-1 0 4 15,-1 3-5-15,-1-2 6 0,-2 2-3 0,0-2-3 16,-2 0 3-16,-1-3-3 0,3 0-1 0,0-3 1 15,0 2-3-15,0-1 6 0,3-4-2 0,-3-1 2 16,2 6 3-16,-2-6 2 0,1 2-1 0,-1-2 9 16,0 0-11-16,16-9-1 0,-7 1-6 0,1-1 3 15,4-6-1-15,0 2-1 0,1 1-5 0,8-6 5 16,-2 1-3-16,-6 4 9 0,2 1-9 0,-2 1 4 16,3 2-4-16,-8 2 13 0,2 0-1 0,-1 1 1 15,-2 1-1-15,0 2 2 0,2 2-5 0,0 0-4 16,-4 1-8-16,5 2 7 0,-6 1-8 0,3 1 7 15,0 3 2-15,-3 0-6 0,2 1 2 0,-1 0 0 16,-2 2 2-16,4 4-4 0,-4-2 3 0,2 3 2 0,1-1-3 16,1 0 1-16,-4-2-4 0,4 1-14 0,0 0-8 15,1-2-13-15,2 0-12 0,-2-4-16 0,4 2-21 16,0-3-21-16,3 0-28 0,-6-2-19 0,7-1-24 16,-6 0-25-16,0-2-20 0,-1-4-40 0,-2 0-40 15,-2-1-878-15,-2-1 394 0,-1-4 260 0</inkml:trace>
  <inkml:trace contextRef="#ctx0" brushRef="#br0" timeOffset="32074.21">11606 7468 100 0,'-6'-2'277'16,"6"2"-22"-16,0 0-26 0,-5-1-26 0,5 1-20 15,0 0-17-15,0 0-11 0,22-4-1 0,-3 4-6 16,2-3-3-16,7 0-4 0,4 1-2 0,4-1-5 16,1 2-7-16,1-3-7 0,-2 3-5 0,0-3-1 0,-3 1-5 15,0 1-4-15,1 0-6 0,-5 1-8 16,-7-2-2-16,-1 3-12 0,-3-1 0 0,-5 0-12 16,0-1-3-16,-7 2-5 0,3-1-14 0,-4 0-13 0,-1 0-13 15,-4 1-24-15,9-2-44 0,-9 2-60 0,0 0-93 16,0 0-99-16,0 0-747 0,-18-3 350 0,0 1 232 15</inkml:trace>
  <inkml:trace contextRef="#ctx0" brushRef="#br0" timeOffset="32763.83">6372 9087 39 0,'-29'2'222'0,"6"-1"-8"0,1 1-10 16,4 0-16-16,4 1-11 0,1-3-15 16,4 0-14-16,-1 2-13 0,5 0-17 0,-1-1-10 15,6-1-12-15,-6 2-1 0,6-2-5 0,2 5 16 16,-2-5 4-16,15 5 9 0,-1-4-1 0,9-1 10 0,8 0 1 16,2 0-6-16,0-1-7 0,2-2 8 0,1 1-19 15,2 2-2-15,3-5-7 0,-7 5-1 0,-2-1-13 16,-2 4-8-16,0-5-7 0,-7-1-6 0,-5 3-13 15,-3 0 1-15,-2 0-10 0,0 0 4 0,-5 0-18 16,-2 0-11-16,2 0-31 0,-8 0-16 0,10 1-32 16,-10-1-41-16,5 1-35 0,-5-1-28 0,6 4-29 15,-3-1-39-15,0 1-765 0,-2-2 334 0,-1 3 222 16</inkml:trace>
  <inkml:trace contextRef="#ctx0" brushRef="#br0" timeOffset="34132.1">7366 9073 4 0,'9'-5'333'0,"-1"2"-32"0,-4-1-29 16,0 2-21-16,0 1-22 0,-4 1-24 0,7-2-23 0,-7 2-18 15,9 4-16-15,-5 1-13 0,0 1-14 16,1 0-11-16,-2 3-9 0,1 4-11 0,-1-2-5 15,-1 4-12-15,2 4-5 0,-2-3-9 0,0 4-3 0,-1 4-8 16,1-5-5-16,-2 0-2 0,1 0-4 0,-1 1-5 16,1 1-2-16,-1-4-2 0,0 0-10 0,0 0-8 15,0-2-4-15,0-3-4 0,0-3-4 0,0-1-3 16,0-3 2-16,2-2 5 0,-4 2-1 0,2-5 1 16,0 0 1-16,0 0 0 0,0 0 3 0,10-20 2 15,-8 5 6-15,0-2 2 0,1-2 8 0,-6-15 4 16,3 3 12-16,-1 0 5 0,1-3 1 0,0-1 8 15,0-11 2-15,1 12-13 0,1 3 17 0,0-1 18 16,2 4-1-16,1 6 1 0,-1 2 5 0,3 3-12 16,-3 0-10-16,2 5 6 0,3 3-26 0,3-1-4 15,2 2 12-15,0 2-14 0,3 1-13 0,2 2 4 16,-1 3-6-16,4 2 0 0,-2 3-3 0,-1 2-5 0,2 2 6 16,-1 2-6-16,-4 0-7 0,4 6 4 0,-6 0-1 15,-2 6-2-15,-6-5 1 0,-2 7-1 16,-3-1-5-16,-6 4 8 0,-1 0-18 0,-6 4-2 0,-2-3-5 15,-4-3-16-15,1 2 1 0,-4-2-11 0,0-1 4 16,2-2 5-16,-3-1 0 0,2-1-2 0,-2-5 5 16,-1 1 1-16,4-6 9 0,-1 3-2 0,1-4 0 15,2-2 5-15,2 0-1 0,3-3 7 0,2 1-2 16,3-1-1-16,1-1 0 0,0-3 0 0,-1 1 2 16,4 0-2-16,0 1 11 0,3-3-3 0,0 6-2 15,0-6 8-15,6 4-5 0,1 0 2 0,3-4 0 16,3 1 4-16,1 2-4 0,2 0 2 0,6-2-10 15,-2 0 16-15,11-1-2 0,-10-1-6 0,-1 1 2 0,8-3 1 16,-5 2-4-16,-2-3 6 0,0 1-7 16,1-1 5-16,-4 1-3 0,2-4 0 0,-2 2 4 15,-1-4-4-15,2-2-1 0,-6-1-9 0,3 1 10 0,-1-4 2 16,-1 1-1-16,0-2 8 0,1-5-10 0,-5 5 5 16,2 0-8-16,-2 3 14 0,-2-3 12 0,-6 3 6 15,2-4 9-15,-4 7 2 0,0 0 2 0,-3 1-1 16,2 4 20-16,-4-4 4 0,2 3-1 0,0 1-5 15,-3 3-14-15,2 0-2 0,4 2 0 0,-12 4-2 16,7 1-6-16,-3 5-1 0,1 0 1 0,-1 5-15 16,0 0 9-16,2 1-4 0,2 2-4 0,-1-1-2 15,1 8 1-15,4-5-4 0,3-2-2 0,3 0-4 16,-1-1-4-16,4-3-10 0,3 2-6 0,0-3-2 0,1-1-10 16,5 0-16-16,-3-3 0 0,4-3-3 15,3-1 2-15,-4-3 3 0,4 0-1 0,-2-6 10 16,1 3-6-16,0-5 9 0,-2-4 5 0,1 3 3 15,3-8-2-15,-2-2-1 0,0-2 6 0,-2-1 5 16,-4-1-9-16,2-3 7 0,-3-4 2 0,0 5 4 16,-2-7 2-16,-1 4-1 0,-1-1 2 0,-3 3 15 15,-5 3 9-15,-3 3 0 0,-1-1 5 0,-2 4-2 0,-4 0 4 16,1 6-1-16,0 0-2 0,-2 2-5 0,0 2-1 16,4 0 15-16,-4 2-20 0,3 2 4 0,-2 3-6 15,0 2 0-15,-2 2-4 0,2 0-2 0,2 2-3 16,-7 6 6-16,6 0-2 0,1-1-10 0,1 1-4 15,4 2-1-15,0-6 1 0,1 5-11 0,1-7 0 16,2 4-3-16,2-4-1 0,1-1 0 0,2-1 4 16,-1 2 6-16,1-6-11 0,1 0 11 0,4-2 5 15,-3-2 1-15,3 0 0 0,-3-3 0 0,3 0-5 16,-1 0 5-16,4-6 5 0,-5 5 4 0,2-5 5 16,-2 3 6-16,2-4 0 0,-4 6 9 0,-1-1 12 15,2 0 5-15,-3 0 5 0,-3 3 3 0,2-1-3 16,-3 1-5-16,-1 3-8 0,-2 1-3 0,5-4-8 0,-5 4 0 15,6 0-1-15,-6 0-2 0,7 5 0 0,-6 0-3 16,-1 3 0-16,4 2-5 0,-4 2 2 16,-3 4-1-16,6-1 11 0,-3-2-8 0,0-1-21 15,0 4-3-15,1 0-10 0,2 0 11 0,1-4-22 0,-7 3-8 16,7-4-10-16,2 0-11 0,-2 0 0 16,0-1-3-16,1-2-1 0,-1-1 6 0,6 1 10 0,-6-4-2 15,4-2 5-15,-2-1 8 0,2-2 2 0,3-1 5 16,-2-2 4-16,2-1 0 0,-1-3 5 0,-1-2 4 15,2-4 9-15,-1-1 8 0,1-2 1 0,-1-7 3 16,1 2 9-16,-6 3 6 0,3-5 5 0,-5 6 9 16,-1-1 6-16,3-1 5 0,-1 3 19 0,-3 1-5 15,-1 4 35-15,4 2 17 0,-4 1 12 0,0 2-11 16,0 2-15-16,0 2-10 0,-2-2-12 0,2 5-8 16,0 0-5-16,0 0-10 0,0 0-2 0,0 15-6 15,0-6 0-15,0 4-8 0,2-1 4 0,-2 6-9 16,0-5-2-16,0 6-15 0,4 6-8 0,-3-6-12 15,3-1-24-15,0-1-27 0,1 1-25 0,0 2-8 16,3-3-25-16,-2-3-26 0,3 1-30 0,4-3-35 16,-5-2-38-16,2-3-22 0,0-3-25 0,3 0-6 0,-4-4-786 15,0-3 362-15,-3 0 242 0</inkml:trace>
  <inkml:trace contextRef="#ctx0" brushRef="#br0" timeOffset="34270.18">8603 8785 171 0,'-5'-7'188'16,"-4"-1"-22"-16,5 3-16 0,-2 3-14 0,0 0-24 15,0 2-36-15,6 0-41 0,-10 7-51 0,4 1-56 16,-2-2-244-16,4 6 106 0,-1-2 70 0</inkml:trace>
  <inkml:trace contextRef="#ctx0" brushRef="#br0" timeOffset="34663.94">8771 8981 91 0,'5'-3'295'0,"-1"-4"-22"0,1 2-16 16,1 3-19-16,-1-1-11 0,3 3-18 15,-2 0-23-15,6 0-17 0,-3 3-12 0,2 1-13 16,-1 4-6-16,2 1-11 0,1 0-6 0,-2 5-14 0,2 0-10 15,1 3-5-15,-5-2-4 0,4 8-4 0,-1-1-11 16,0 4-3-16,-2-1-11 0,0 0-2 0,-1-1-4 16,-1-5-5-16,1 5-6 0,-1-6-5 0,-1-2-3 15,1 0-2-15,-3-5-2 0,0 1-5 0,2-5 3 16,-4 0-4-16,1 0 10 0,1-4 9 0,3 0 3 16,-3-2 1-16,-5-1-10 0,13-5 22 0,-4-1-23 15,0-2-1-15,0-2-5 0,-3-1-1 0,7-7-2 16,0-6-7-16,-2 2 0 0,2-2-2 0,-1 1-2 15,-1 0 13-15,0-4-16 0,1 0-13 0,-1 1-12 16,2 1-4-16,1 0-4 0,-3 10-7 0,1-2 1 16,-4 3-15-16,-3 4-17 0,3 2-29 0,-7 1-38 15,4 4-46-15,0-1-14 0,0 4-4 0,-5 0-16 16,12 3-20-16,-7-1-37 0,-2 3-606 0,3 5 290 0,-2 1 192 16</inkml:trace>
  <inkml:trace contextRef="#ctx0" brushRef="#br0" timeOffset="35998.14">9702 9049 163 0,'0'-7'271'0,"-4"-3"-13"0,3 2-15 0,-5-2-12 16,-1 1-16-16,-2 2-16 0,-6-4-11 0,-2 5-11 15,-2 1-15-15,-1-1-7 0,0 4-10 0,0-1-14 16,-3 4-14-16,4 2-12 0,-3 3-13 0,1 1-7 15,-4 4-11-15,1 1-3 0,7 0-14 0,3 1-1 16,-6 5-16-16,9-3-10 0,3 3-21 0,0 0-9 16,8-2-4-16,0 0-7 0,0-3-1 0,5 0-8 15,2-1 0-15,1-2 6 0,0 0-3 0,2-2 2 16,7-2 4-16,-6 0-1 0,6 0 2 0,-5 0 1 16,1-4-2-16,0 1 5 0,-1 1-4 0,-1-3 3 0,-3-1 4 15,1 1 7-15,-3-2 1 0,2 1 6 0,-3 1 2 16,0-1 1-16,-5 0-1 0,8 3-1 15,-8-3-2-15,9 0-1 0,-9 0-4 0,6 3 2 0,-3-2-3 16,-3-1 4-16,9 4-6 0,-3-3 3 0,-1 2-2 16,-1-1 3-16,5 2-1 0,-4-1-3 0,5 0 1 15,-3-1 1-15,-2 1 1 0,1-2-2 0,2-1 1 16,2 0-1-16,-1 0-2 0,-1-4 4 0,-1 3-1 16,4-6 1-16,-2 1-3 0,2-2 1 0,2-4-2 15,-3-1 5-15,0-2-4 0,-2 0 3 0,-3-3 2 16,4-8 0-16,0 1 5 0,-4-1 11 0,3 0 5 15,-3-3 6-15,0-2 11 0,0 4 5 0,-1 0 28 16,-3 0 16-16,-1 2 22 0,-1 4 15 0,0 2 22 16,-2 0 16-16,-2 0-2 0,0 3-1 0,1 7 16 15,3 0-4-15,-3 0-12 0,0 3-24 0,4 1-14 16,-1 1-15-16,1 4-10 0,0 0-13 0,0 0-10 16,-14 17-4-16,10-5-12 0,-1 4-8 0,1 3-2 0,0 0-4 15,0 8-9-15,4-2-2 0,0 1-7 16,3 1 0-16,2 0-10 0,3 0-18 0,3 0-6 15,-2-1-16-15,4-1-6 0,1 3-8 0,1-2-15 0,1-6-6 16,0 2-9-16,-2-7-7 0,-2-1-1 0,0-2 5 16,1 0 3-16,0-3 1 0,-1-1-3 0,-1-3 12 15,-2 0 5-15,5-2 3 0,-5-3 3 0,5 0 9 16,-5-4 3-16,4-3 1 0,0 2 1 0,1-7 5 16,-2-2 7-16,0-1-1 0,1-2 5 0,1-7-4 15,2 0 3-15,-2 1 2 0,-2-3 4 0,3 2 9 16,-2 1 17-16,-3 6 14 0,-2 2 13 0,-3-2 10 15,-1 5 3-15,-3 0 12 0,3 4 4 0,-1 0-1 16,-1 2-5-16,-1 1-11 0,2-1-6 0,-3 5-11 0,0 1-6 16,0 0-3-16,0 0-3 0,0 0-3 15,0 0-3-15,-4 16-2 0,2-3-2 0,-2-2-2 16,1-1-1-16,-1 8-2 0,2-2-7 0,-1 1-8 0,2 1-9 16,1-1-10-16,1 1-9 0,-1-4-7 0,4 2-2 15,0-3-11-15,-3-1-7 0,3-2-1 0,1 2 6 16,4-3 6-16,-4-1 1 0,3-5 9 15,2 0 0-15,0-3 5 0,2 0 4 0,-1-3 6 0,1-2 1 16,-1-1-2-16,3-3 3 0,0-4 10 0,0 0 1 16,-1-2 4-16,1 0 0 0,0-9 9 0,-1 7 11 15,-4 1 13-15,4-1 5 0,-3 0 5 0,-1 1 11 16,-1 1 10-16,-2 5 7 0,-1-2 3 0,1 7-4 16,-3-3-5-16,2 2-14 0,-2 3-4 0,-1 1 1 15,1 0-11-15,-3 2-5 0,10 7-3 0,-7-5-6 16,0 5 9-16,1 2-9 0,-1 4-1 0,-1-3-1 15,1 4-10-15,0 3-8 0,-2 0-16 0,0 0-16 16,0-1-17-16,3 5-10 0,-3-2-9 0,-1 0-17 0,2-4-7 16,-1 0-12-16,-1-2-15 0,3-4-6 15,-2-1-7-15,1-3 9 0,2 3 15 0,0-5 12 16,1-1 7-16,3-2 12 0,-2 0 5 0,5-3 4 0,0-3 8 16,0-2 11-16,6 0 4 0,1-1 0 15,-4-3 8-15,4 0 5 0,0-1 14 0,-4 1 8 16,0 0 13-16,-1 0 7 0,0-1-2 0,-2 5 10 0,-2 1 8 15,1 0-7-15,2 1 0 0,-3 1-5 0,0-1 1 16,-1 0-12-16,4 4 5 0,-3-1 3 0,2 3 0 16,-2-2-8-16,3 0 1 0,-2 4 0 0,-1-2 6 15,4 2-5-15,1-2-4 0,-1 2-10 0,1-1 16 16,-1-1-6-16,2 0 6 0,-4 0-1 0,3 0-12 16,-1-1 10-16,0-1 4 0,6-4-4 0,-9 1 5 15,8-1-3-15,-6 0 2 0,-1 0-4 0,2-4 10 16,-4-1-9-16,5 1-1 0,-5-1-9 0,-3 0 22 15,1 1 22-15,-2 1 10 0,-3-1 3 0,1 0 12 16,-2 3 5-16,-1 0-2 0,-1 0-2 0,-4 1-5 16,-3 0-8-16,-2 3-5 0,-3 1-7 0,2 2-3 15,-7 3-1-15,0 3-8 0,-1 1-5 0,-4 6 2 16,6-1-4-16,-5 5-4 0,3 4-2 0,3 1-3 0,2-1 2 16,3-4-3-16,2 1-5 0,6 1-10 0,-1-1-9 15,1-2-7-15,3 1-19 0,3 2-10 0,3-2-8 16,-2-4-15-16,6-4-19 0,-1 4 0 0,4-2-20 15,2-1 5-15,3-2-15 0,1-3-39 0,3 1-22 16,6 0-40-16,-9-5-24 0,3-1-39 0,-3-4-36 16,-6 1-866-16,2-2 396 0,-7-2 264 0</inkml:trace>
  <inkml:trace contextRef="#ctx0" brushRef="#br0" timeOffset="36206.83">9550 8855 43 0,'-28'-2'261'16,"10"-2"-18"-16,5 3-11 0,3-1-22 0,4 1-20 0,6 1-19 16,0 0-18-16,0 0-15 0,34-2-14 0,-2 1-14 15,5-1-17-15,14-2-7 0,4 3-39 0,0-2-31 16,0-1-47-16,-1 0-48 0,2-1-71 15,-5 0-469-15,-14-3 205 0,2 1 138 0</inkml:trace>
  <inkml:trace contextRef="#ctx0" brushRef="#br0" timeOffset="36880.58">11978 8937 115 0,'9'0'235'0,"-9"0"-22"0,11 0-18 0,-2 2-17 16,1-2-13-16,2 1-7 0,2-1-17 0,0 2-7 16,0-2-8-16,4 0-1 0,-4-2-13 0,3 4 0 15,-1-4-9-15,1 1-5 0,-2-2 3 0,1 2-9 16,1-3-7-16,-4 0-5 0,1 2-4 0,-1-4-1 16,0 2-8-16,-2-1-4 0,1-1-4 0,-1-1-3 0,-3 1-8 15,1-4-8-15,2-2 1 0,-3 1-3 0,0-2-1 16,-3-1-5-16,1-1-2 0,-2 0 17 15,-1 3 15-15,-2 1 13 0,-1-2 2 0,-1 1 16 16,-2 2 10-16,2 2 11 0,-3-3-7 0,-1 0-12 0,1 5-8 16,-1 1 0-16,0 0-8 0,-3 3-10 15,3 2-4-15,-4 0-7 0,0 1-13 0,0 3-1 16,0 3-8-16,2 0-2 0,-1 4-1 0,-1 5-1 0,-1 1-5 16,3 1-1-16,0 0-7 0,2 2-3 0,-2-1-2 15,4 5 0-15,0-6 2 0,3 1-6 0,1 0 2 16,1-2-4-16,1 2 6 0,2-2-3 0,0 3-11 15,2-3-21-15,-1-1-27 0,1 1-26 0,2-2-35 16,-3-1-42-16,-1-1-47 0,0-2-46 0,2 1-46 16,1 1-46-16,0-6-794 0,1 3 376 0,0-6 252 15</inkml:trace>
  <inkml:trace contextRef="#ctx0" brushRef="#br0" timeOffset="37040.15">12650 9024 106 0,'5'-5'312'0,"-1"0"-20"0,1 1-20 0,-1 1-27 0,0 1-25 16,-1-1-20-16,1 1-24 0,-4 2-30 0,5-5-29 15,-1 4-26-15,-4 1-30 0,7-1-24 16,-7 1-35-16,14 4-35 0,-8-3-33 0,3 1-42 0,0 1-51 16,0 1-478-16,0-1 211 0,0 0 142 0</inkml:trace>
  <inkml:trace contextRef="#ctx0" brushRef="#br0" timeOffset="37597.83">13259 8845 229 0,'12'-14'272'0,"-4"-3"8"0,-1 0-8 16,0 0 0-16,-3 2-17 0,-3 3-3 0,0 2-11 15,-2 1-9-15,0-1-15 0,-3 3-20 0,-1-2-25 0,-8 3-10 16,4 1-16-16,-4 3-12 0,-7-1-15 15,-2 3-10-15,-6 5-7 0,1 3-26 0,-2 4 3 16,2 1 10-16,-1 1-31 0,2 1-3 0,7 2-10 0,5-6-8 16,1 4-17-16,4 1-17 0,5-3-7 0,3-4-5 15,-2 3-5-15,6-4 3 0,2 1-3 16,3-2 4-16,2 1 1 0,-1-1-2 0,3-2 4 0,0 0-4 16,1-2 6-16,-1-1-2 0,3-2 0 0,-3 2 5 15,-1-2-3-15,-1-2 4 0,2 2 4 0,-2 2-4 16,0-4 0-16,-3 2 8 0,1 0 1 0,0 0 0 15,-3 0-4-15,3 0-3 0,-3 2 6 0,1 0-7 16,-1 1 9-16,3-1 3 0,-4 5 0 0,4 1 2 16,-1 1 5-16,1 1 10 0,-3 2-8 0,3-3 2 15,1 8-4-15,-3 1 4 0,10 4-4 0,-8-3-4 16,3 3 4-16,-1 3-3 0,4 0-3 0,-3 0 3 16,3 1-4-16,-1-2 1 0,1 1-8 0,-5 1 11 0,0-2-8 15,3-2 0-15,-6-2 1 0,-1-1-3 16,-1-1 0-16,0 0-1 0,-3 2 0 0,3-4 1 0,-8-1 3 15,4 2-1-15,-5-2 11 0,0-2-5 0,-5-2 1 16,-2 5 12-16,-1-4 1 0,-2-1 5 0,0-1 8 16,-11 0 1-16,1-2-2 0,-2 0-4 0,5-3 9 15,0-1 2-15,-1-1 7 0,4-2-3 0,1 0 4 16,4-1 4-16,3-1-12 0,2-2 3 0,-1 1-4 16,3-1-15-16,2-2-11 0,2 0-25 0,3-2-25 15,4-5-22-15,4-2-9 0,7-2-51 0,3-5-26 16,7 2-36-16,1-2-37 0,5-2-42 0,9-9-34 15,2 2-31-15,-1 0-878 0,-2 0 398 0,-8 8 266 16</inkml:trace>
  <inkml:trace contextRef="#ctx0" brushRef="#br0" timeOffset="37710.1">13681 9099 137 0,'10'-6'183'0,"-4"0"-5"0,-1 4 13 0,0-3-5 16,0 0-2-16,-1 2-7 0,-3 0-8 0,4-1-15 0,-2 3-13 15,-1-3-11-15,1 2-18 0,1 0-11 16,-4 2-19-16,5-5-37 0,-3 3-45 0,-2 2-58 15,7-6-64-15,-3 5-542 0,-1-2 222 0,3 2 146 0</inkml:trace>
  <inkml:trace contextRef="#ctx0" brushRef="#br0" timeOffset="38115.03">14256 8969 219 0,'13'-15'353'0,"2"3"-23"0,3-8-19 16,3 1-27-16,-3-2-18 0,1-1 0 0,-3 2-33 15,4-4-26-15,-3-2-7 0,0 0-29 0,0-3-20 16,-2 1-9-16,-1-1-15 0,-1 0-8 0,-2 0 0 16,-6 5 2-16,-1 4 7 0,-1 4 6 0,-6-1-10 0,3 5-19 15,-1-1-8-15,-2 3-8 0,1 1-10 0,-1 4-12 16,3 2-15-16,0-2 10 0,0 5-20 0,0 0-4 15,-6 11-4-15,3-7-13 0,3 8-5 0,0 3-1 16,3 3-7-16,-1 0-8 0,2 2-9 0,4 4-4 16,-3 0 0-16,4 2 1 0,1-2-6 0,-2-6 7 15,0 2 0-15,-2-4 2 0,2 1 1 0,-3-2 4 16,0 2-7-16,-3-5-4 0,1-3 11 0,-3 0-4 16,0 2 5-16,-1-4 10 0,-2 0 6 0,1-1 6 15,-6 2-2-15,-2-2 4 0,-2-2-6 0,-7 3 3 16,-9-2-6-16,2 0-7 0,-7 0 9 0,-3 0-6 15,3-3-1-15,1-1-31 0,3 1-18 0,0-2-37 0,9 0-39 16,1-2-54-16,6 1-65 0,2-1-89 0,2-1-921 16,1-3 415-16,1-2 278 0</inkml:trace>
  <inkml:trace contextRef="#ctx0" brushRef="#br0" timeOffset="39297.87">15896 8499 256 0,'-2'-7'349'0,"0"0"-18"0,-2 3-20 15,-1-2-33-15,0 1-26 0,-4 3-22 0,-4 2-13 16,-1 0-14-16,-8 7-15 0,-6 0-2 0,0 5-3 16,-2 0-19-16,-1-3-4 0,1 7-3 0,1 3-34 15,2-1-3-15,4 3-10 0,1-1 4 0,2 3-2 16,3 2-7-16,1-1-12 0,5 0 4 0,2 0-19 16,2 0-7-16,7-2-9 0,6 2-7 0,2 1-3 15,6-3-1-15,5-1-2 0,2-2-8 0,8 1-6 16,-2-6 4-16,7 2-6 0,2-3-3 0,2-1-1 15,2-5-15-15,10 3 7 0,-13-7-2 0,1-3 2 0,13-3-2 16,-13 0-1-16,1-3-9 0,-2 1 7 16,-2-5-4-16,-1-1 8 0,-2 0-8 0,0-3-2 0,-6-3 0 15,0 2-3-15,1-2-2 0,-6 0 2 0,-1-3 2 16,-3 2-3-16,-2-5 3 0,-3 8-3 0,-5 0 3 16,-3 0 4-16,-1 1 2 0,-5-1-1 0,-1 3-6 15,-5-1 4-15,-5-1 2 0,-1 1-6 0,-4 6-1 16,-1-2-2-16,-12 5-1 0,1 0 0 0,0 5-1 15,-1 4-1-15,0-1-1 0,-1 4-2 0,6 1 0 16,3 4-3-16,5-1 5 0,8-1-13 0,-2 4-22 16,5-2-4-16,3 2-11 0,0-2-4 0,6-1 5 15,1 1-1-15,5-1 4 0,3-1 0 0,6-3 9 0,1 2 4 16,1-1-3-16,9-1-2 0,-9-2 15 0,3-3 18 16,6-1-19-16,-8 1 4 0,1-3-1 15,1 0 4-15,-4 0 3 0,1 0 7 0,-1-2 6 0,-5 2-1 16,-3 0 1-16,1 0 2 0,-3 0 4 0,-3 0-1 15,-5 0-7-15,12 0 10 0,-12 0-9 0,6 0 4 16,-6 0-5-16,0 0-3 0,9 2 3 0,-6-2-5 16,-1 3-1-16,2 1-8 0,0 1-7 0,-3 0 10 15,3-2-26-15,-2 2-8 0,2 1-7 0,0-2-8 16,1 1 5-16,0-1-10 0,0 1 4 0,2-2 4 16,-1 1 4-16,1-2 4 0,0-2 3 0,6 3 12 15,-7-3 2-15,6-3 2 0,-2 1 2 0,3-5 7 16,0 2 9-16,2-5 5 0,0 1 7 0,1-2 8 15,0-2 11-15,-2 3 4 0,4-3 0 0,-2 3 27 16,0-1 2-16,-3-1 6 0,-2 7 7 0,1-3-2 16,2 0-7-16,-1 3 8 0,-3-1-11 0,4 4-5 0,-2-1-4 15,-1 1-2-15,2 0 1 0,-3 4-13 16,3-2-2-16,-3 2-7 0,-1 3 7 0,4-2-4 0,-4 5-9 16,1-2 7-16,1 4-2 0,2 1-13 0,1-1 14 15,-1 3-6-15,0-4 3 0,-2 3 1 0,2-6-2 16,-3 1 1-16,1 2-6 0,-1-3 3 15,2 0 2-15,0-1-2 0,1 0-5 0,1-2 6 0,5-1 0 16,-1 1 2-16,2-1 3 0,1-4 7 0,-1 1-5 16,-1-4 1-16,2 1 3 0,1 1-2 0,-2-4 1 15,-2-1 6-15,2-1-8 0,3-3 4 0,-1-5-5 16,-4 5-3-16,2-3 2 0,2-6-5 0,-8 7 2 16,-2-1-1-16,-1 0 11 0,-4 4 14 0,-2 0 11 15,-4 1 2-15,-1 3 1 0,0 2-11 0,-4-2 0 16,-1 4-9-16,-4 1-6 0,-5 5 3 0,-3 2-8 0,-2 4-5 15,-5 5-6-15,2 1 5 0,1 5-4 16,3 0-3-16,1 1-1 0,3 0-4 0,1 3-5 0,6-6-1 16,-1-1-3-16,4 2-16 0,4-1-19 0,5 0-27 15,4-1-31-15,0-1-33 0,13 4-36 0,-3-3-41 16,5-2-49-16,0-2-50 0,7-4-64 0,1 1-1010 16,-4 1 461-16,-1-3 306 0</inkml:trace>
  <inkml:trace contextRef="#ctx0" brushRef="#br0" timeOffset="39957.64">6014 10669 322 0,'0'0'313'0,"0"0"-28"0,0 3-20 0,0-3-31 15,4 2-26-15,-4-2-22 0,14 0-6 16,-4 2-15-16,12-4-6 0,5 0-16 0,3 2-5 0,5 0 6 16,0-3-15-16,-1 3-13 0,2-1-3 0,-3-2-6 15,3 5-14-15,-4-4-6 0,-7 4-4 0,4-1-4 16,-8-2-3-16,2 1-12 0,-6 1 3 0,2-2-9 16,-6 1-1-16,-3 1-9 0,2-2-4 0,-6 2-4 15,0-1-5-15,1 1-10 0,-7-1-8 0,7-2-29 16,-7 2-36-16,7-2-41 0,-7 2-55 0,0 0-91 15,4-3-949-15,-4 3 394 0,0 0 264 0</inkml:trace>
  <inkml:trace contextRef="#ctx0" brushRef="#br0" timeOffset="40698.18">7766 10744 296 0,'0'0'306'0,"0"-7"-21"0,0 7-27 16,0-7-23-16,0 7-25 0,0 0-22 0,-2-1-26 16,2 1-13-16,0 0-14 0,0 0-10 0,0 0-8 15,2 12-14-15,-2-6-3 0,0 2-8 0,0 4 0 0,0-3-2 16,0 8-9-16,0-5-11 0,0 5-4 15,-2 0-8-15,0-3-3 0,1 7-8 0,1-4-4 16,-3 1-8-16,2-3 0 0,-3 1-4 0,4 1-9 0,0-5-15 16,-1 0 5-16,1-1-5 0,0-2-11 0,0-2-6 15,0-2 6-15,-1 0 3 0,1 0-1 0,0-1 2 16,0-4-1-16,0 0 2 0,0 0 1 0,0 0 1 16,0-24-4-16,-3 11 3 0,6-3-2 0,-3-10-3 15,-3 0 6-15,2-4 1 0,-2-2-5 0,3-4 3 16,-1 2 0-16,1-13 5 0,-2-1 4 0,0 13 3 15,2-1 6-15,2 0 4 0,1-1 2 0,1 4 2 16,1 3 15-16,0 2 13 0,1 3 0 0,0 8-9 16,-1-1-2-16,0 2-8 0,4 4-5 0,-1 1-2 15,1 3-8-15,1-1-2 0,7 0-2 0,0 4 2 16,1-1-8-16,3 4 4 0,0 1-27 0,0-1-23 16,2 6-24-16,-3-1-27 0,1 4-31 0,-2 3-34 15,-1 0-32-15,-5 3-27 0,-3 3-36 0,-1 2-49 16,-7 3-608-16,-4-2 300 0,-8 8 202 0</inkml:trace>
  <inkml:trace contextRef="#ctx0" brushRef="#br0" timeOffset="40870.75">7770 10796 73 0,'5'-3'208'15,"4"-1"-16"-15,5-1-13 0,2 0-18 0,4-1-16 16,7-5-13-16,1 6-12 0,-1-1-10 0,-1 1-11 15,1-2-14-15,-5 3-13 0,-3 1-19 16,-2 3-28-16,2-2-27 0,-7 2-34 0,2 2-40 0,-3-2-28 16,2 1-34-16,-3 1-296 0,-3-2 146 0,-1 3 96 15</inkml:trace>
  <inkml:trace contextRef="#ctx0" brushRef="#br0" timeOffset="42154.36">8175 10744 139 0,'0'0'229'0,"0"0"-8"0,0 0-17 0,0 0-13 15,0 0-14-15,0 0-7 0,0 0-2 0,-11 8-7 16,7-3-13-16,1-1-8 0,-2 2-3 0,-1 1-7 16,1 2-14-16,-1-2-6 0,1 4-8 0,-1 0-15 15,0 1-9-15,-2 3-7 0,1-1-7 0,4 1-7 16,-3 2-1-16,3-2-13 0,-1-1-6 0,4-2-19 0,-1 0-17 16,2-2-6-16,3-1-8 0,-1-1-4 15,0-1-5-15,2-2 5 0,-1 0-1 0,3-1 8 0,-2-4 1 16,2 0-1-16,0-2-2 0,0-4 3 0,2 0-3 15,0-5 8-15,1 0 1 0,-1-4 4 16,4-3 8-16,-8-2 6 0,3 3 11 0,-3-2 10 0,4-6 9 16,-4 0 6-16,-1 7 0 0,0-1 16 0,-3 2 9 15,2 1 2-15,-1 4 2 0,-2 0-5 0,4 3 6 16,-4 0 0-16,5 2 3 0,-5 1-14 0,4-1 12 16,-3 2-28-16,2 3-9 0,1-2-4 0,-2 1-5 15,5 0-2-15,-2 2-7 0,-5 1 1 0,14 0 2 16,-8 3-10-16,1-2 3 0,4 3-3 0,-5-1-4 15,-1 2-3-15,2 0-2 0,2 2 0 0,-3 3 3 16,-1-2 2-16,0 2-4 0,1 2 0 0,-1-3 7 16,-2 2-2-16,1 1-1 0,-3-1-2 0,2 1 1 15,0-2-4-15,-2 3 1 0,2-1-3 0,-3-2 4 16,3 3-2-16,-3-2 0 0,3 1-2 0,-2 0 7 16,3 0-21-16,1-4 18 0,0 4-8 0,-1-3 4 15,2-1-3-15,2 0 4 0,1-2-2 0,0 2-4 0,1-1 11 16,3-5-4-16,0 2-5 0,-1-2 10 0,0-1-12 15,1 0 7-15,2-2-4 0,2-3-3 16,-3 1 1-16,1-4 0 0,0 0-3 0,1-3-1 16,-1-1 2-16,-2-2 1 0,1 0-2 0,3-8-3 0,-6 6 6 15,2-9-6-15,-4 0 2 0,1 5 6 0,-4 2-8 16,-3-3 5-16,2 5 0 0,-4-1 3 0,-1 3 14 16,-1 2 12-16,-1 2 11 0,-4-1 0 0,0 2-2 15,1 3-2-15,-4-2-5 0,0 5-1 0,-1-1 0 16,-3 3-11-16,0 3 0 0,2-1-4 0,-5 5 2 15,1 5-2-15,4 0-4 0,-1 3 1 0,-1 0-5 16,3 1-2-16,2-1-1 0,0 0 3 0,4-3 2 16,0 4-2-16,-1-1-4 0,3-3 1 0,2 4-2 15,0-3 2-15,0-3-2 0,3 1-1 0,0-3-2 0,0 2 2 16,3-3 9-16,1 2-8 0,-2-3-3 16,2-2 4-16,-1 1-2 0,1-2 1 0,0 1 3 15,-1-1-1-15,1-1-5 0,3-1-2 0,-1-1 3 16,-3 2-1-16,2-1 0 0,-3 0 2 0,3-1-1 15,-8 0-3-15,9 0 3 0,-9 0 4 0,9-1-2 16,-9 1-2-16,5 1-2 0,-5-1 1 0,0 0 1 0,0 0-2 16,9-1 3-16,-9 1 1 0,0 0-1 0,0 0-5 15,0 0 2-15,0 0 1 0,6 0-2 0,-6 0-4 16,0 0 0-16,0 0-2 0,0 0-12 0,0 0 14 16,0 0 1-16,8 1 5 0,-8-1-4 0,0 0 0 15,4 3 0-15,-4-3 2 0,1 3 0 0,-1-3-2 16,0 0-1-16,0 0 3 0,8 0 0 0,-8 0 8 15,0 0-9-15,0 0 1 0,0 0 3 0,5 1-4 16,-5-1 1-16,0 0-1 0,0 0-3 0,0 0 3 16,6 1-3-16,-6-1 10 0,7 2-8 0,-7-2 1 15,0 0-6-15,5 1 9 0,-5-1 0 0,5 1 5 0,-5-1-8 16,0 0 0-16,5 1-2 0,-5-1 4 16,0 0-1-16,0 0 1 0,6 2-2 0,-6-2-1 15,0 0 2-15,0 0-3 0,0 0 2 0,0 0 10 0,0 0-9 16,5 0 1-16,-5 0-2 0,0 0-4 0,0 0 0 15,0 0 6-15,0 0-2 0,11 0 1 0,-11 0 0 16,7 0 9-16,-7 0-13 0,11 0 6 0,-5 0-4 16,-6 0 0-16,13-2-8 0,-7 2 6 0,2-1 1 15,-2 0 5-15,3 0-2 0,-3-1-6 0,2 0 8 16,0 2 5-16,-2-3-8 0,3 3 0 0,-4-3 4 16,3 3 1-16,-3-2-2 0,1-1 2 0,-2-1 3 15,3 1-2-15,-5-2-6 0,5 0 3 0,-3-3-1 16,2-2 0-16,-1 3 3 0,-4-4-3 0,3 3 5 15,1-4-2-15,-1 0 0 0,1-3-2 0,3-1 1 16,-2 0-2-16,2 1-1 0,0 0 2 0,2 1-1 16,-3 1 0-16,1 2-2 0,0 4 1 0,2-4 0 0,0 5 2 15,0 1-1-15,3-2 0 0,5 1-2 0,-4 2-2 16,-1 1 4-16,1 3-6 0,3 3 1 16,-1-3 6-16,-3 4-4 0,2-1 3 0,-3 2 4 0,0 2-6 15,-3-1 3-15,0 4 0 0,-1-4-2 0,0 5-4 16,-3-1 7-16,-1 3 6 0,-2-3-4 0,0 2 0 15,-4 0 3-15,-2 1-4 0,-1 3-1 0,-3-1 0 16,-3 1-4-16,1 1-17 0,-5-2-21 0,3 0-37 16,2-1-36-16,-4 2-34 0,4-3-31 0,-3-1-38 15,5 0-24-15,-1-3-30 0,4-1-23 0,-1-1-9 16,2-2 9-16,1-3 3 0,3-2-752 0,0 0 348 16,0 0 230-16</inkml:trace>
  <inkml:trace contextRef="#ctx0" brushRef="#br0" timeOffset="42382.04">9404 10672 137 0,'8'-11'230'16,"0"3"16"-16,-1 3 3 0,-3 0-7 0,0 1-15 0,-1 1-16 15,-1 1-19-15,-2 2-1 0,0 0-1 16,0 0 0-16,-14 13-13 0,3-5 0 0,0 5 7 16,-3 1 2-16,3 0-11 0,-1 3-6 0,-3 7-18 15,2-2-10-15,2 0-4 0,-2 0-8 0,5-3-14 0,-2-1-12 16,5 2-11-16,1-2-9 0,-1 0-10 0,2 0-2 15,3-2-9-15,3 0-8 0,-2-2-6 0,3-2-19 16,1 0-17-16,8-1-35 0,0 0-34 0,1-2-35 16,8 1-40-16,6-5-55 0,2 2-62 0,7-1-72 15,4-6-883-15,13 1 400 0,-13-3 268 0</inkml:trace>
  <inkml:trace contextRef="#ctx0" brushRef="#br0" timeOffset="42765.12">10530 10233 135 0,'-3'-9'323'0,"2"1"-13"0,-1 3-20 0,-2 1-23 15,-2 4-21-15,6 0-12 0,-13 9 5 0,-3 3-1 16,0 9-12-16,-2 5 6 0,0 1-11 0,0 5 0 16,-6 8-9-16,2 4-13 0,8-10 0 0,-6 11-16 15,0 3-8-15,3-4-12 0,1 2-12 0,2 2-10 16,4-2-12-16,0 1-12 0,2-13-20 0,0 12-3 15,5-1-9-15,-4-11-9 0,7 0-6 0,-1 0-12 0,2-4-26 16,2 4-40-16,3-5-51 0,3-2-45 0,4-3-53 16,2 0-59-16,2-2-80 0,8-5-96 0,-2-1-985 15,4-4 459-15,5-4 306 0</inkml:trace>
  <inkml:trace contextRef="#ctx0" brushRef="#br0" timeOffset="44868.18">11003 10626 56 0,'-3'-4'211'0,"2"0"-7"0,-3 3-18 0,4 1-19 0,0 0-17 15,-4-3-18-15,4 3-11 0,0 0-2 0,0 0-5 16,0 10 5-16,3-4 1 0,0 3 2 15,-1 0-2-15,2 0-5 0,2 8-3 0,-2-2-5 0,1-5-9 16,-3 6-8-16,0 2-6 0,-1-2-3 0,2 2-12 16,2-4-4-16,-5 2-8 0,1-1-5 0,-2 1-6 15,2 1-3-15,-1-4-9 0,0 3 1 0,-1-5-7 16,1 1 1-16,0 1-4 0,-4-2-3 0,3-1-3 16,1-2-4-16,-3-1-4 0,3-2 2 0,-1-1 3 15,1-2 1-15,0-2-5 0,0 0-1 0,0 0-5 16,0 0-5-16,0 0-7 0,-8-17-1 0,7 5 2 15,-3-5-2-15,2-9 0 0,0-1 0 0,0-3-1 16,2-1 2-16,0-2 3 0,0-1 3 0,4 3-3 16,-2-1 1-16,3-1 10 0,3 4 9 0,1 3 1 15,1-2-1-15,2 8-1 0,-6 3 6 0,7 3 2 16,-3 0-2-16,-2 6 0 0,2 1-6 0,0 0-2 0,1 4-3 16,0-1 1-16,-1 3-8 0,2 2 6 0,-2 2-4 15,0 1 2-15,-1 3 0 0,1-2-2 0,-6 5 0 16,0-2 3-16,-3 3-3 0,1 6-5 0,-4-3 4 15,0 1-1-15,-5 2 2 0,-2 2-4 0,-2 5-1 16,-1-7-1-16,0-2 0 0,-4 7-6 0,0-2 0 16,0 1-1-16,1-9-2 0,2 5 0 0,-1-5 1 15,5-2 1-15,3 1 0 0,-6-3-2 0,6 1 1 16,2-1 0-16,-1 0 2 0,1-2-1 0,0-1 0 16,4 2-2-16,0 0 6 0,4-2-2 0,0 0 0 15,5 1 1-15,1-3 2 0,3 2-1 0,5-2 1 16,0 4-2-16,1-6 0 0,0 0 5 0,4 1-4 15,-3-1 1-15,2-1 0 0,-1-1-1 0,-1 0 2 16,3-1 1-16,-4 1 3 0,2-4-8 0,-2-1 11 16,-1 0-4-16,2-2-1 0,-2-1 3 0,-1 0 1 15,-1-1-1-15,-2 0 2 0,-3 3 7 0,0-3 7 16,-2 2 6-16,0 0 17 0,0 0 9 0,-4-1 16 0,4 4-5 16,-4-5 3-16,-1 7 5 0,2-2 4 0,-3-1 5 15,-2 2-10-15,2 2-3 0,-1 0 0 16,1 0-15-16,-3 2 1 0,0 0-16 0,0 0-4 0,0 0-1 15,0 0 3-15,0 0-8 0,-4 10-5 0,3-1 1 16,-3 1-8-16,1 0-12 0,-3 7-12 0,5-5-13 16,-2 0-27-16,3 0 1 0,0 3-23 0,0 1-11 15,3-3 0-15,-1-2-6 0,3-1-3 0,3 2-5 16,-3-4 3-16,4 0 9 0,0-2 8 0,1 0 9 16,-1-3 4-16,3-2 7 0,-1-2 8 0,1-2 2 15,0-5 13-15,4 2 7 0,-2-5 3 0,1-2 16 16,-1-1 9-16,-1 0 9 0,1-1 24 0,-1 1 1 15,-3-3 6-15,4 3 5 0,-2 2 2 0,-1-1-1 0,3 1 2 16,-4 3-8-16,7 1-4 0,-7 1-4 16,3 1-4-16,-1 4 1 0,0-1-5 0,1 2-4 15,1 1-5-15,-2 2 1 0,-1 0 1 0,-2 2-8 0,1 4 3 16,-2-1 0-16,-3 1-2 0,-1 1-4 0,0 0-5 16,-3 0 1-16,-5 3 3 0,3-3-2 15,-3 2 4-15,-4 0 1 0,3-1-7 0,-5-1 0 16,-4 1-3-16,1 0-2 0,-1 2 3 0,-1-6-7 0,2 2-7 15,1-1 12-15,1-1-2 0,1-1 0 0,1 1 1 16,0-2-2-16,0 4-14 0,5-4-7 0,-1 1-8 16,1-1-9-16,2 1 0 0,-1 0 2 0,3 0 0 15,0 2-1-15,4-3 5 0,0 1 4 0,3 0 3 16,5 1-4-16,1-2 0 0,0 1-1 0,4-1 0 16,0-2 0-16,2 1 0 0,2 0-2 0,-3-2-1 15,2-1 4-15,-1-1 3 0,-1-2 3 0,1-1 4 16,1-1 5-16,-3-2-2 0,1-1 6 0,-1-2 5 15,1-2 3-15,-2-9 12 0,5 3 1 0,-4-4 2 16,3-2 7-16,-1-2 7 0,-1-2 2 0,0-1 7 16,1-1 2-16,3-13 2 0,-5 13 19 0,-4 0 11 15,0 3 17-15,-1 0 12 0,-5 4 15 0,-1 5 8 0,-2 1 16 16,0 0 8-16,-4 6 3 0,2 2 3 0,0 2-10 16,-2 2-13-16,0 0-18 0,1 1-15 0,-1 1-12 15,0 3-9-15,0 0-9 0,0 0-4 0,-3 11-6 16,-1-2-4-16,1 3-5 0,-1 5-6 0,-1-3-5 15,1 6-1-15,1-1-5 0,-3 6-2 0,3-1-3 16,-3 2-6-16,1-2-2 0,-1 3-18 0,2-4-6 16,0 3-3-16,2-8-20 0,-1 2-14 0,2-2 3 15,1-1-16-15,-1-4-8 0,3-1-8 0,1-2 6 16,1 0 4-16,-1-2 8 0,0-1 9 0,3-1 3 16,1-5 7-16,3-1 8 0,-1-3-5 0,4-4 7 15,2 0 4-15,4-3 0 0,4-5 1 0,-1-2 10 16,1-2 3-16,0 4 1 0,0-1 8 0,-1 1 2 0,-4 4 5 15,-1-2 3-15,1 6 8 0,0-2 0 16,-5 3 5-16,1 1-15 0,-4 2 4 0,3 1-1 16,1 0 0-16,-5 4-8 0,2 1 9 0,0-3-4 0,-4 6-5 15,-1-3 5-15,0 1-1 0,-2 4-7 0,-3-1 4 16,-1-1 4-16,-1 2-5 0,-3 3 3 0,-5-1-3 16,-3 5 4-16,-4-1 2 0,2 0 12 0,-8 3-14 15,-2-5-3-15,7 0 2 0,-6 0-4 0,2-4-6 16,2 3 3-16,3-5-1 0,4 1 0 0,1-2-1 15,1-2 0-15,1 2 1 0,1-2 5 0,3 0-5 16,0 0 10-16,0-3-7 0,5 0-5 0,-5 4-4 16,5-4 3-16,-3 4 0 0,3-4 4 0,0 0-4 15,0 0 3-15,9 4 4 0,-1-2-7 0,-2-1 8 16,2 1-3-16,-1 0-7 0,4 0 6 0,0-1 1 0,-1 3 3 16,1-1 3-16,-4 0-3 0,2-3 5 15,-2 2-10-15,-2 0 4 0,2 0 19 0,-2-1-15 16,1 1 2-16,0-2-5 0,-5 2 0 0,-1-2-10 0,8 3-22 15,-3-2-33-15,0 3-33 0,-4-1-47 16,2 1-61-16,1 0-59 0,1 1-98 0,-1-2-763 16,2-1 376-16,-1 1 250 0</inkml:trace>
  <inkml:trace contextRef="#ctx0" brushRef="#br0" timeOffset="48546.95">13175 10669 244 0,'8'-9'391'16,"-2"4"-38"-16,2 0-27 0,-6 0-50 0,2 3-25 0,3-1-27 15,-7 3-23-15,9 4-23 0,-2 0-13 0,-3 0-15 16,1 1-18-16,-1 5-13 0,3-5-9 0,-5 6-13 15,6 1-6-15,-6 5-10 0,1 0-10 0,-3 1-6 16,0 2 2-16,0-2-16 0,-3 2-2 0,-2-1-5 16,0-1-24-16,0 0-16 0,1-1-15 0,-1-5-6 15,0 0-10-15,0 1-4 0,-3-5 2 0,7-2 3 16,-3-1 4-16,3 0 6 0,-2-4 0 0,3-1 4 16,0 0 1-16,0 0 1 0,-5-13 3 0,2 1-3 15,6-3 0-15,-2-4 4 0,3-6 3 0,0-2 4 16,1-3 13-16,4 0 5 0,-4 1 0 0,4 1 19 15,0-2 7-15,2 1 5 0,-3 3 11 0,0 1 9 16,2 4 11-16,-4 5 34 0,0 2-17 0,-3 4-7 0,3-1-9 16,-2 1-14-16,-1 6-10 0,0-1-10 0,1 2-7 15,-1 1 0-15,-3 2-2 0,0 0-8 0,8 7-3 16,-4 3-5-16,-1-1 1 0,-1 3-6 0,0 5 1 16,0 0-7-16,-4 3-3 0,0 0-13 0,0 3-18 15,-1-3-20-15,0-4-10 0,0 3-17 0,-1 0-16 16,0-3-10-16,-1 1-2 0,2-7 4 0,0 0 3 15,0-3 5-15,2-1 9 0,-1 0 13 0,0-2 17 16,2-1 9-16,0-3 2 0,0 0 6 0,0 0 1 16,0 0 14-16,-2-21 1 0,6 10 8 0,0-6 4 15,1 1 7-15,2-4 6 0,2-5 5 0,0-1 0 16,3 2 1-16,1-4 7 0,4 2-2 0,-1-3 19 16,2 5-5-16,4 1-1 0,-3 3 3 0,3 1 4 15,-7 5-6-15,0 2-4 0,3 2-9 0,-4 0 3 16,-2 5-6-16,1 3-3 0,-2 1-1 0,3 1 3 15,-1 4-11-15,-4 5 2 0,6 0 1 0,-3 3-4 0,-6 1 1 16,4 4 0-16,-2 2 0 0,-3 7-6 0,2-1 7 16,-5 2-8-16,-2 2 7 0,3 0-13 0,-2 2-15 15,-2-2-13-15,1-1-12 0,1 2-9 0,-1-4-23 16,1-1-7-16,3-4-16 0,1-4-22 0,-1 2-11 16,4-3-12-16,1-2-15 0,-3-2 0 0,6-3 8 15,0 2-4-15,4-4 4 0,-4-3-10 0,5-1 12 16,2-1-10-16,-1-1 18 0,1-5 15 0,0 2 7 15,2-4 16-15,-2-4 15 0,7-2 17 0,-5 1 10 16,4-4 15-16,-2 1 22 0,-2-6 17 0,1 4 16 0,-3-1 15 16,-1-5 16-16,-4 6 22 0,0-1 17 15,-5 2 13-15,0 0 22 0,-1 3 27 0,-2 0 6 16,-6-1-12-16,4 2 8 0,-4 1-4 0,0 3-12 0,-4 0-13 16,0 0-8-16,-2 0-13 0,0 4-6 15,-6 0-10-15,-2 2-5 0,-4 3-13 0,0 3-6 0,-3-1 3 16,-4 8-11-16,6-4-5 0,1 4-7 0,3-1 1 15,0 1-6-15,2 1-5 0,1-3-3 0,6 5-13 16,1-2-12-16,2-3-7 0,3 1 3 0,4 0-4 16,0 0-1-16,2-3 3 0,2-2-2 0,1-2 4 15,1 1 3-15,4-5-3 0,-1 2 1 0,5 1 1 16,-5-6 5-16,4-1 5 0,0-1 6 0,2-3 10 16,-1 0 15-16,-8 2 11 0,8-1 10 0,-5-2 22 15,-4 1 5-15,1-2 11 0,-1 5 7 0,-2-2 14 16,-1-1-3-16,0 6-2 0,-1-7 6 0,-2 4-11 15,1 2-13-15,-2 1-6 0,-2 2-14 0,5-2-8 0,-3-3-16 16,-2 5-23-16,0 0-13 0,0 0 5 16,0 0-5-16,4 9-9 0,-6-5-28 0,1 0-9 15,1 5-17-15,-3-4-3 0,1 4-11 0,1-3-4 0,-2 3-13 16,2-3-4-16,-1 1 5 0,1-2 5 0,1 1 6 16,0-2 5-16,0 1 7 0,0-1 10 15,0-4 4-15,5 1 6 0,-5-1 4 0,0 0 7 0,16-4 5 16,-7-1 3-16,0-2 6 0,0-2 9 0,1 4 8 15,1-3 12-15,1-1 15 0,-1 4 2 0,0-4 11 16,1 5 13-16,1-3-5 0,-3-1 3 0,3 4-1 16,-1 1-11-16,-2-1-1 0,1 2-4 0,-2 2-8 15,4 0-1-15,-4 5-5 0,-3-3-1 0,6 0-3 16,-6 1 3-16,1 2-5 0,-2 1-10 0,-1-2 4 16,-2 1-1-16,3 1 4 0,0 2-3 0,-5-1-4 15,-2 1-5-15,0 2 2 0,-3-2-3 0,2 2-3 0,-3-2-12 16,1 1-2-16,-2-1-16 0,0-1-2 0,2-3-4 15,1-1 4-15,2 2 9 0,-1-4 1 0,1 3 1 16,2-4 4-16,-3 1 3 0,3-1 2 0,0 0 6 16,0 0-4-16,0 0 2 0,5-16-2 0,-1 11 3 15,2-3 3-15,3 0 6 0,-1-2-8 0,4-3 1 16,0 0-3-16,2-2 9 0,0 1-2 0,0 3 6 16,3-4-2-16,-3 4 9 0,1 2-8 0,1-1 5 15,-2 2-6-15,-4 3 1 0,-1 1 2 0,2-1-6 16,-4 2 5-16,-1 3-5 0,2 3 17 0,-2-3-19 15,2 0-1-15,-3 2 17 0,0 3-16 0,-1 0-1 16,1 1 5-16,-2 1-4 0,0 2 2 0,0 0-3 16,0 1 2-16,0 1 0 0,-1-2 3 0,2 4-4 0,-2-4 2 15,-1 0 1-15,2 1 3 0,2-1-7 0,0-2 7 16,-2 0-1-16,3-2 3 0,-2 0-1 16,1-2-3-16,3 1 2 0,-2-1-3 0,3-1 4 0,0-2-7 15,5 3 7-15,-5-3 2 0,4-3-4 0,1 1 2 16,0-4 1-16,1 2-3 0,-2-2 0 15,4-2 1-15,-3 0-5 0,1-1 9 0,0-3-10 0,1-3 10 16,-1 4 11-16,-4-3-15 0,2 0 4 0,-1-3 23 16,-2 1-12-16,-1 0 18 0,-4 6 12 0,-1-3 0 15,1 1 4-15,-4 3 6 0,-1-2 12 0,0 2-17 16,-6 1-10-16,2-1-1 0,-5 6-5 0,3 0-3 16,-1-1-7-16,-7 2-5 0,1 4-1 0,2 0-8 15,-6 4 4-15,0 1-2 0,2 2-2 0,-1 3-4 0,0 0-2 16,0 1-1-16,2 1 6 0,1 1-10 15,3 1 1-15,0 0-1 0,1-2-16 0,5-3-9 16,3 0-11-16,-2-1-8 0,3-1 4 0,3 1-12 0,-1-3 3 16,2 2-13-16,4-3-2 0,-2 0 4 0,-1-2 15 15,5 0-10-15,0-3 4 0,3 2 2 0,-2-2 4 16,1-3 6-16,0-1 5 0,1 0 4 0,-2-1 1 16,1-3 13-16,-1 1-3 0,-1 0 2 0,2-2 16 15,-2-4-2-15,-1 6-1 0,-4-2 9 0,5 3 0 16,-3 0 11-16,-5 0-6 0,5 0 2 0,-3 2-1 15,-2 1 0-15,2-3-5 0,-4 5-7 0,5-2-2 16,-5 2 3-16,0 0-4 0,5-1-9 0,-5 1 11 16,5 6-5-16,-5-6 8 0,3 4 1 0,-3-4-4 15,1 4-1-15,-1 0 1 0,3 1-3 0,-2 0-3 16,-1-3 1-16,0 3-7 0,3-2 1 0,-3 1 2 16,0-4-11-16,3 5 11 0,-1-3-4 0,3 1 2 0,-5-3-1 15,6 2 2-15,-6-2 7 0,0 0-5 16,16-7 4-16,-11 7 2 0,2-3 3 0,1 0 0 15,0-5-3-15,-1 3-6 0,1-5 7 0,0 3-2 0,-1-3 5 16,0 1-6-16,0-2 2 0,4-1 3 0,-4 3 4 16,-2-3-3-16,2 4-9 0,-1-1 10 15,-1 0 4-15,-4 1-2 0,2-1 2 0,-3 1 6 0,1 5 3 16,2-4-7-16,-3 0-2 0,-3 5-6 0,2-2 3 16,-3 0 3-16,4 4-5 0,-9 0 0 0,0 4-1 15,-1-1 0-15,1 0-3 0,-5 5 1 0,1 1 9 16,-2 4-12-16,2 0 1 0,0 2-1 0,1 0 0 15,-3 6 2-15,5-2 0 0,-1 2-5 0,3-2-1 16,1 8-2-16,3-7-8 0,1 5 3 0,3 1 13 0,0 1-16 16,3-5 3-16,3 6-7 0,-2-3-2 15,4 2 3-15,-2-2-2 0,3 0 4 0,1-6 3 16,-1 3-3-16,0 3 2 0,1-8-4 0,-2 0 8 0,0 0 0 16,-1-2-2-16,1 0 3 0,-4-3 4 15,-2-1-2-15,1 3 2 0,-1-6 2 0,-2 4 4 16,-1-1-4-16,-3-2 1 0,2 0 3 0,-3 0-3 0,-3 1 8 15,0-3-5-15,3-1 6 0,-1 0 6 0,-1-1 7 16,-3-2 3-16,1 1 8 0,1-3 4 0,-2 0 14 16,0 1-17-16,0-1 2 0,0-4 2 0,1 2 4 15,0-1 1-15,0-1-2 0,0-4 0 0,1 1-6 16,3-1 0-16,1 0-5 0,2-3-7 0,2 0 4 16,2-3-3-16,2-2-5 0,1-2 2 0,4-2-3 15,5-6 7-15,4 2-15 0,1 0-7 0,2-3-4 16,-1 4-1-16,3-5 3 0,3 2 0 0,-1 2-1 15,5-1 0-15,0 2 1 0,0-2 1 0,-1 2-3 16,-3 1 1-16,1-4 4 0,-3 3 0 0,-1 0-9 16,-2 0 13-16,0 2-3 0,-2-1-3 0,-6 5 15 15,0 0-9-15,-3 1-1 0,0 0 3 0,-1-1 10 0,-3 6 14 16,0-1 14-16,-3 5 6 0,-1-2 9 0,-1 0-15 16,-1 1-3-16,-1 1-13 0,1 1-2 0,-4 1-1 15,0 2-8-15,4 2-4 0,-10 0 6 0,2 3-12 16,-2-3 5-16,-3 8 8 0,-2 4-12 0,-1-3-6 15,1 5 0-15,2-1-33 0,1 1-17 0,0 1-18 16,4-2-10-16,0 3-15 0,6-3-16 0,-2 1-17 16,3-1-9-16,4 0 1 0,-1-1-4 0,2-3 2 15,4-1 5-15,-2 1 10 0,3-4 5 0,1 0 11 16,3-2 11-16,-4-1 10 0,5-2 11 0,-1-2 9 16,1-2 9-16,1 0 18 0,3-5 16 0,-1 1 22 15,2-2 9-15,-4-2 14 0,3 3 21 0,-1-3 11 0,-2 0 7 16,0 2 13-16,-6 2 10 0,0 1-1 0,0 0 1 15,1 2-14-15,-1 0-4 0,-1 1-5 16,2 1-14-16,-6-1-3 0,4 3-4 0,-8 1-3 0,10 2-4 16,-2 1-10-16,-5 0 2 0,1 2-5 0,0 1-2 15,-1 1-5-15,-2-1-2 0,-1 4-13 0,0-3-5 16,0 4-11-16,-1-3-8 0,-2 2-12 0,1-2-10 16,-1-3-8-16,2 2 1 0,-2-3 3 0,2 1 2 15,0-3 7-15,-1 1 6 0,1 1 6 0,1-4 5 16,0 0 1-16,0 0 8 0,0 0 9 0,0 0 5 15,14-12 2-15,-6 6 5 0,2-2 10 0,-1-2 5 16,1 1 8-16,4 0 10 0,0-2 11 0,2 2 2 16,-2-1 10-16,-3 4-4 0,3-1 11 0,-3 1 3 0,1 1-12 15,1 1 6-15,-4 1-5 0,5 0-3 0,-5 2-10 16,0 4-5-16,4-2 7 0,-6 2-15 16,1 1 1-16,0 1-7 0,-1 0-5 0,0 3-4 0,-1-2-2 15,-2 3 0-15,1-2 2 0,-4 1-1 0,1 2-2 16,-2-1-7-16,0 2-1 0,0-2-6 0,-2 0-4 15,1-1-14-15,0 0-4 0,-2-2-1 0,1-1-2 16,1 1 1-16,1-2-6 0,-2-2 10 0,1 2 1 16,1-4 11-16,0 0-1 0,0 0 8 0,0 0-7 15,0 0 1-15,0 0-2 0,0 0-1 0,11-11 6 16,-7 4-4-16,3-1 13 0,-1-1 4 0,2-6 1 16,3 1-2-16,2 1-4 0,6-8 2 0,4 4-1 15,-1 3-1-15,-3 4-3 0,0-1-5 0,-1 2 3 0,1 1 2 16,-5 2-4-16,0 1 1 0,-2-1 0 15,-2 5 5-15,2-3-3 0,-5 4 15 0,1 0-25 16,2 1 1-16,-4 2-2 0,2 2 5 0,-3 4 3 0,2 1-3 16,-1 1 1-16,-1 0 0 0,-1 0-5 15,0 0-10-15,-3 3-2 0,2 3-1 0,-2 0-10 0,0-2-8 16,2-3-4-16,-1 4-9 0,-2-4 2 0,3-2 0 16,-2 2 3-16,3-2 1 0,-3-3 4 0,3 1 7 15,1-2 4-15,-1-2 1 0,5 2 6 0,-1-5 2 16,-2 0 3-16,3-1 1 0,2 0 2 0,0-1-1 15,-1-2 6-15,1-1 1 0,0-2 5 0,0 1-4 16,5-5 8-16,-2-1-2 0,2-1 7 0,-3 2 2 16,2-2 6-16,-2 0 3 0,1 2 9 0,-1-4 1 15,-3 5 16-15,-2 0 9 0,-2 0 11 0,-2-1-1 16,0 5-2-16,-1-4-13 0,-1 5-9 0,-2 0-4 16,-1 0-3-16,-2-1-3 0,-2 3-3 0,0 1-5 0,5 1 0 15,-22 2-2-15,13 4-10 0,-1-4-12 16,-4 1-6-16,5 3-9 0,-5 1-18 0,5-2-8 15,0 3-13-15,1-1-3 0,0 0-6 0,4-1-2 0,1 1 1 16,2-2 7-16,0 0 9 0,1 0 8 0,1 0 1 16,3-3 4-16,0 1 4 0,4-3 8 0,-3 1 5 15,7-1 4-15,-3 0 7 0,6-2 6 0,-2-1 10 16,1-2 3-16,4 1 3 0,0-1 0 0,1-2 4 16,0-1 6-16,3 3-1 0,-3 0 4 0,-1 1-6 15,1-1 3-15,-6 1-3 0,1 1 2 0,-1 3-4 16,-3 0-1-16,4 0-6 0,-5 3-5 0,-1 2 9 15,1-1-3-15,-3 0 1 0,0 4-8 0,0-2 3 16,-3 2 0-16,1 0-5 0,-4-1-3 0,4 3-9 16,-3-2 0-16,-1 1-4 0,-1-1-9 0,0 2-12 15,-2-2-17-15,2 0-7 0,-2-1-10 0,2 0 3 16,0-2 2-16,0 0 9 0,-2-2 5 0,6 3 5 0,-3-6 5 16,3 2 8-16,-3-2 6 0,0 0 2 0,0 0 13 15,17-8 4-15,-11 4 9 0,1 0 8 0,4-3 7 16,0 0-4-16,5-3 0 0,-1-1 4 0,5 1 4 15,-4-1 6-15,2 1 3 0,-4-1 5 0,4 1 6 16,-3 1 5-16,-4 3 7 0,-2-1 6 0,-3 0-3 16,1 6-2-16,-1-6-7 0,-1 3-10 0,-1 2-3 15,0-1-6-15,-1 3-7 0,-3 0-7 0,0 0-6 16,10 3-6-16,-8 1-6 0,-1 0-5 0,-1-4-4 16,-1 6-10-16,1 1-8 0,0-2-5 0,-2 0-2 15,2 0 1-15,-1-1 3 0,1-4 5 0,1 5 6 16,-1-5 0-16,0 5 14 0,0-5 15 0,2 2 1 15,-2-2 2-15,0 0 0 0,6-9 2 0,-2 6 8 0,1-3 16 16,0-4 8-16,3 0 5 0,-3-7 2 0,3 1 2 16,-1-3 3-16,3 1-8 0,2-4 9 15,-2-4 11-15,3-2-11 0,0 1 12 0,-2-2 6 0,-2 3-2 16,3 0 24-16,-3 2 13 0,-3 7 19 0,-1 0 20 16,2 3-3-16,-3 3-6 0,-2 0-6 0,1 3-5 15,-1 2-20-15,1 2-15 0,-2 0-12 0,0 1-9 16,-1 3-10-16,0 0-10 0,0 0-1 0,0 0-5 15,-5 20-6-15,0-4-2 0,1 1-3 0,-2 0-10 16,2 3 4-16,-4 4-3 0,2-1-2 0,-2 2-7 16,3 1 2-16,-3 0-19 0,3 0-22 0,-1 0-29 15,-2 2-12-15,3-1-23 0,0 0-49 0,-5-2-45 16,2 1-51-16,3-2-54 0,-4 1-37 0,5-8-74 16,-5-1-891-16,2-3 429 0,0-2 286 0</inkml:trace>
  <inkml:trace contextRef="#ctx0" brushRef="#br0" timeOffset="48682.03">16965 10747 172 0,'0'0'230'0,"5"-3"-24"0,-1 0-18 0,3 1-23 16,-2 0-25-16,4-3-29 0,-2 3-39 0,6 0-52 15,-1-1-70-15,0 0-368 0,1-4 138 0,1 3 94 16</inkml:trace>
  <inkml:trace contextRef="#ctx0" brushRef="#br0" timeOffset="48934.18">17703 10219 139 0,'12'0'297'0,"-3"3"-11"0,0-1-6 0,0 7-21 15,4 4 2-15,-3 3-1 0,-1 3 12 0,-1 6-36 16,-2 2-12-16,-3 0-4 0,-3 4-6 16,-3 0 7-16,3 2-9 0,-5 1-15 0,-4 11-10 0,-5 1-21 15,10-12-12-15,-5 3-21 0,-6 6-6 0,2-8-10 16,-1-2-16-16,1-1-4 0,-6 1-41 0,-5 7-43 16,3-10-57-16,0-1-61 0,-14 6-67 0,-1 0-84 15,8-8-94-15,-14-3-918 0,-6 5 422 0,-2-9 282 16</inkml:trace>
  <inkml:trace contextRef="#ctx0" brushRef="#br0" timeOffset="49797.02">6109 12397 276 0,'-5'-3'278'15,"1"2"-16"-15,4 1-13 0,-8-3-21 0,3 0-17 16,5 3-19-16,0 0-17 0,-5-2-16 0,5 2-16 16,0 0-11-16,0 0-6 0,0 0-9 0,0 0-5 0,23 5-2 15,-5-1-11-15,1-1 4 0,9 1-3 16,4-1-5-16,0 1-2 0,-1-1-7 0,2 0-9 15,-1-3-3-15,-4 2-7 0,0 1-10 0,2-1 2 0,-9-2-12 16,2 0-2-16,-5 3-5 0,-4-3-2 0,-1 1-6 16,0-1-3-16,-4 1-2 0,-3-1-17 0,1 0-19 15,-7 0-11-15,10 0-25 0,-10 0-25 0,5 3-35 16,-5-3-46-16,0 0-55 0,0 0-59 0,0 0-762 16,0 0 343-16,0 0 228 0</inkml:trace>
  <inkml:trace contextRef="#ctx0" brushRef="#br0" timeOffset="50281.02">7324 12237 185 0,'4'-2'338'0,"-4"-1"-31"0,5 1-31 0,-5 2-31 16,0 0-24-16,5-2-28 0,-5 2-18 15,0 0-18-15,0 0-13 0,0 13-17 0,-3-7-11 16,2 0-13-16,1 3-9 0,-1 0-8 0,1 2-8 0,-4 0-8 16,3 1-6-16,2 5-8 0,-1-2 0 0,4 1-8 15,-8 0-6-15,8 0-6 0,-3 0-2 0,-1-3-2 16,0-1-4-16,0-1-9 0,0-2-4 0,0 0-7 16,1-4 0-16,2 1 1 0,-3-1 2 0,1-4 0 15,-1-1 4-15,0 0-6 0,0 0-3 0,0 0 1 16,-5-18-1-16,0 1-2 0,4-3 2 0,-5-9-2 15,0 0 4-15,-1-5-5 0,0 0 1 0,-3-12 6 16,2-1-4-16,-1 4 2 0,3 5 7 0,1-10 6 16,-4 1 1-16,4 12-2 0,0 0 8 0,2 1 31 15,2 2 7-15,-1 1 0 0,0 6 8 0,2 7 8 16,2 2-8-16,-2 5-7 0,2-1-10 0,0 3-1 16,0 1-8-16,2 3-11 0,2 0 2 0,0 2-17 15,2 3 6-15,4 0-7 0,0 3-5 0,1 2 7 16,3 2-3-16,0 3-10 0,-3 4-1 0,2 1 0 15,2 6-3-15,-3 0 1 0,0 3-6 0,-4-1 6 16,2 1-6-16,-6 3-10 0,0-2-15 0,-3 2-15 0,-6 2-24 16,1-1-16-16,-6 0-25 0,-2 2-26 15,-4 2-41-15,1-1-20 0,-2 0-20 0,2 3-24 16,3-6-28-16,-2 1-731 0,2-5 332 0,5-3 220 0</inkml:trace>
  <inkml:trace contextRef="#ctx0" brushRef="#br0" timeOffset="51064.09">7487 12264 181 0,'13'-11'218'0,"-2"3"-8"0,0-1-17 15,-1 1-11-15,3 3-13 0,-3 0-11 0,3 2-5 16,-3 1-8-16,3 2-7 0,-1 1 1 0,2 3-4 16,-1-3-15-16,-1 5-5 0,1-1-12 0,-2 3-10 15,2 2-9-15,0 2-8 0,0 1-8 0,-5-3-6 16,-1 0-5-16,2 7-8 0,-4-2-3 0,-1 2-6 15,-3 0-2-15,1 0-4 0,-2-3-5 0,-2-2-4 16,1 0-4-16,1-1-5 0,0-2-5 0,0-2-5 16,0-2-1-16,-4 2 1 0,4-5 3 0,0 1 2 15,0-3-2-15,0 0-2 0,0 0 0 0,0 0-1 0,5-10-2 16,-1 3-1-16,0-4 1 0,1 0 3 16,4-4-4-16,1-1-4 0,-1-1 5 0,5 4 5 15,-5 1 4-15,4-3 1 0,0 5 7 0,-3-3 3 16,0 6-2-16,-2-1-1 0,-2 6-1 0,2-1-6 0,-1 1 2 15,0 2 3-15,1 1-3 0,-2 0-6 0,4 2 8 16,-2 2-12-16,2 4 3 0,-3-2 7 0,1 3-10 16,0-1 2-16,-1 2-3 0,-1 1 0 0,4 2 2 15,-3-2-2-15,-1 1 0 0,-1-3-1 0,4 1-1 16,-4-3 1-16,0 1 1 0,3-1-6 0,-3-1-2 16,-1-4 7-16,5 1-3 0,-3-2 1 0,1-2-2 15,-1 0 4-15,1-2-1 0,-1-3 1 0,4-2-1 16,-4-1-2-16,6-5 0 0,-3 0-1 0,-1-2-2 15,3-12 7-15,-3 10-5 0,3-6 4 0,-4-1-5 16,1-2-4-16,-2 8 7 0,-4-1 1 0,-1 2 2 16,-2 0 3-16,-1 2 6 0,-1 2-1 0,-1 5-3 15,-1-5-2-15,-3 8 8 0,2 1-12 0,-2-1 0 16,-3 5-2-16,-1 2-2 0,-1 1-1 0,-3 6 2 16,0-2-8-16,3 3-5 0,0 2-3 0,0 1-9 15,7-2-15-15,-1-1-7 0,6 0-3 0,1 2 7 16,1-2 3-16,3-1 3 0,4 1 5 0,-3-3 0 15,8 0 4-15,-2-3 3 0,2 0 4 0,4-2 3 16,-4-2-3-16,6-2 8 0,0-2 4 0,1-3 5 16,-3-2 0-16,3 0 5 0,-2-3 9 0,5-3 6 15,-4 3 2-15,3-3 0 0,-3 4 10 0,-4-1 7 16,1-1 19-16,-1 5 8 0,-6-1 19 0,0 4-9 0,-1-4 2 16,-1 5-3-16,0-1-9 0,-3 2-1 15,-1 0-10-15,1 2-7 0,-4 1 11 0,10 1-19 0,-6 5 0 16,0 3 6-16,1 4 0 0,0 3-2 0,2 6-2 15,-1 5 0-15,-1 4-4 0,-2 1 0 0,-2 1 12 16,3 3-20-16,-3 0 1 0,-1 11-6 0,4-10 1 16,1 10 8-16,0-12-10 0,-1 0-3 0,5 14-8 15,-4-15 0-15,3-3-3 0,1 1-5 0,-2 1-21 16,2-3-12-16,0 0-18 0,-2-2-25 0,0-5-27 16,-2-5-26-16,-1-1-27 0,1-1-36 0,0-3-28 15,-2-5-37-15,1-3-50 0,-2-2-705 0,1-2 336 16,-3-1 224-16</inkml:trace>
  <inkml:trace contextRef="#ctx0" brushRef="#br0" timeOffset="51218.17">8382 11758 150 0,'-2'-4'196'0,"0"1"-46"0,1 0-36 15,1 3-48-15,0 0-61 0,-1 11-52 0,-1-1-165 16,4 3 70-16,2 3 48 0</inkml:trace>
  <inkml:trace contextRef="#ctx0" brushRef="#br0" timeOffset="51581.43">8598 12317 77 0,'1'-5'218'0,"3"-2"-18"0,1 5-23 15,-1-5-14-15,2 2-16 0,1 0-22 0,-1-2-6 16,2 1-14-16,-3 0-11 0,0 3-10 0,3-6-5 16,-3 2-10-16,1 3-3 0,2-4-8 0,-3 2-6 15,-1-1-8-15,1 2-3 0,3-4-1 0,-6 3 1 0,1-1 5 16,-2 0 3-16,-1 3 6 0,-1-2 6 15,-1-1-2-15,0 5 0 0,-3-1-2 0,-1 0-7 16,-1-1 6-16,-3 4 4 0,-3 0-1 0,-1 4 0 0,-4 2 0 16,0-1-5-16,2 1-1 0,-2 0-8 0,1 4 0 15,2 1-4-15,2-1-2 0,-2 2-1 16,3 1-7-16,3 1-2 0,-1-1-1 0,5 3-4 16,0 1-3-16,0-2-2 0,2 4-5 0,7-2 3 0,-4 0-22 15,5 2-16-15,3-1-48 0,2-2-33 0,-1-1-40 16,6 1-40-16,-1-3-43 0,3-4-603 0,2 3 276 15,3-9 184-15</inkml:trace>
  <inkml:trace contextRef="#ctx0" brushRef="#br0" timeOffset="52052.03">9030 12085 259 0,'-6'-2'261'15,"-1"1"-35"-15,-1 2-17 0,-4 1-11 0,3 4-16 16,-5 4-3-16,-2 1-15 0,2 3-14 0,-4 6-16 16,-2 1-7-16,6 3-9 0,-1 0-8 0,3 1-12 0,0 2-9 15,1 2-6-15,3-3-8 0,5 3-10 0,0-3-7 16,3-1-7-16,3-1-6 0,3-4-7 0,3-3-7 16,1 0-10-16,4-3-6 0,4 1-9 15,5-1-1-15,1-4-4 0,-2-6 2 0,6-1-4 0,-7-5 2 16,8-1 0-16,-11-5 1 0,10-1 0 0,-5-5-2 15,0-3 7-15,0-10 6 0,-1 5 7 16,-3-2 5-16,-1-5 2 0,1-3 0 0,5-11 7 0,-11 9 14 16,1 1 6-16,3-12 4 0,-7 14 6 0,-4-2 17 15,2 2 21-15,-4 4 1 0,0-1 12 0,-3 7 17 16,-1 4 12-16,3 0-5 0,-6 8-2 0,3-3-11 16,0 5-2-16,0 1-17 0,0 0-12 0,0 3-16 15,0 0-13-15,0 3-3 0,0 0-7 0,0 0-5 16,3 11-6-16,-3-4-1 0,0 4-10 0,0 4 2 15,0 2-6-15,0 2-3 0,0 7-2 0,0 1-8 16,-3 1 5-16,3-2-3 0,0 2-1 0,0 2-1 16,3 1-7-16,-3 0-3 0,1 1-16 0,1-3-18 0,1 3-14 15,2-2-49-15,0-2-32 0,2 0-40 16,-1-1-40-16,5 0-32 0,-4-10-44 0,3 0-20 16,5-5-35-16,1-1-887 0,3-5 406 0,1-2 272 15</inkml:trace>
  <inkml:trace contextRef="#ctx0" brushRef="#br0" timeOffset="52184.18">9306 12240 37 0,'-26'-14'299'0,"9"2"-11"15,1 2-16-15,6 3-20 0,1 2-21 0,3-2-28 16,0 3-20-16,0-1-22 0,4 1-24 0,2 4-25 16,7-4-39-16,3 0-40 0,12-2-48 0,7 3-50 15,11-2-69-15,14-4-555 0,0-2 229 0,3 2 154 16</inkml:trace>
  <inkml:trace contextRef="#ctx0" brushRef="#br0" timeOffset="53979.61">10107 12120 222 0,'0'-4'280'0,"3"2"-29"0,-1 0-25 16,-2 2-24-16,0 0-18 0,0 0-22 0,15 5-10 16,-11 0-7-16,0-1-7 0,1 6-1 0,1-3-18 15,-3 4-6-15,1-1-9 0,1 6-11 0,-1-4-5 16,0 5-8-16,-3 1-9 0,3-1-6 0,-4 3-7 0,4-4-3 15,-3 1-6-15,-1 4-9 0,0-4 0 0,-4-1-4 16,4 1-5-16,-2-5-2 0,-1 1 1 16,3-4-6-16,0 0-2 0,0-4-5 0,0 0 1 0,-1-1 0 15,1-4-1-15,0 0 0 0,0 0-3 0,0 0-2 16,5-27-2-16,-5 9-1 0,0-9 0 0,0-4-1 16,0-2 6-16,-4-3 6 0,0-12 0 0,-1-2 0 15,-4 2 5-15,3-3 7 0,-2 0 16 0,0 1 10 16,2 4 5-16,1-1-2 0,0 11 11 0,2 3 11 15,2 4 9-15,1 2-10 0,0 2 3 0,3 9-6 16,1-1-6-16,-1 5-11 0,6 2 5 0,0 0-16 16,0 5-9-16,5 0 0 0,-1 4-15 0,5 1 3 15,1 3-8-15,0 2 1 0,5 8-2 0,-3 1-5 16,1 2 17-16,-3 5-22 0,-4 1 1 0,-1 1 2 16,-4 2-2-16,-2 1-7 0,-4 3-3 0,1-2-1 15,-9 2 1-15,3 0-10 0,-4-4 3 0,1 1-2 16,-4 1 12-16,1-2-15 0,-1-7 1 0,-3 6-1 15,2-7-2-15,-2 0-22 0,1-2 24 0,1-1-3 0,-2 1 0 16,3-1 3-16,2-4-3 0,2 0-5 16,-1 0-9-16,3-3 4 0,-1-1-1 0,4 1-3 0,1 1 2 15,0-3 12-15,4 4-7 0,-1-1 3 0,3-2 4 16,3 0-5-16,2-2-5 0,6 0 1 0,-3 1 4 16,4 0-1-16,-2-4 2 0,5 0-2 15,5-1 0-15,-8 0 3 0,0-2 0 0,-1-1 3 0,0-1 0 16,-1-2-5-16,1 1 6 0,-3-1 5 0,1-3-3 15,1-1 4-15,-4-3-2 0,3 1-2 0,-4-3 4 16,0 3 2-16,0-3 1 0,-4-1-4 0,2 2 4 16,-1-2 3-16,-4 5 13 0,-1 0 18 0,1 2 16 15,-3-1-2-15,0 5 9 0,-1-2-3 0,1 2-2 16,-3 1-5-16,1 0-2 0,1 0-11 0,-2 4-3 16,0-3-7-16,0 3-2 0,0 0-4 0,0 0 1 15,1 12 0-15,-2-5-2 0,-2 2 1 0,2 3 1 16,-1-1-7-16,0 3 5 0,2 1-30 0,-2 1-20 0,4-2-7 15,2 4-10-15,0-6-16 0,-1 4-4 16,5 1-4-16,-3-5-5 0,4-3-1 0,-1 2-1 16,2-2 8-16,0-4 5 0,3 2 11 0,-4-7 5 15,5 0 4-15,-4-2 9 0,4-1 1 0,-1-6 3 0,6 1 9 16,-6-4 3-16,5-1 6 0,-5-1 6 0,4-7 8 16,0-1 8-16,1 2 9 0,-3-2 0 0,2 3 1 15,-3 2 5-15,0 3 5 0,-1-1 3 0,1 3 4 16,0-2-1-16,-1 4-3 0,1 0-7 0,-3 8 9 15,5-4-13-15,-5 2-6 0,4 4 4 0,-2 0-3 16,3 3-1-16,-6 1 0 0,1 1 3 0,2 2-4 16,-4 0-1-16,-2 1-1 0,0 2-3 0,-2 1-1 15,-4 1 11-15,2 2-9 0,-6 2-7 0,0-1 4 16,-3 1-6-16,-2-1 1 0,-3 0-7 0,1-2-1 16,-5 2 1-16,-3 3 3 0,1-7-1 0,-4 4-3 15,5-3 2-15,-3 0 1 0,0-5 2 0,2 3 2 16,1-2-1-16,4-1 2 0,3 0-5 0,-1-2 3 15,1 1-4-15,4 2-6 0,1-5-3 0,2 1-8 0,0 2 0 16,2-2 2-16,4-1 2 0,3 1 2 16,4 1 0-16,7-2 3 0,1-3-2 0,-1-2 5 15,5 1 0-15,6-6 1 0,-7 5 4 0,5-3 0 0,1-5 2 16,-4 1 1-16,3-5 4 0,0-1 11 16,-3 2-2-16,2-2 5 0,-4-3 0 0,2-3 4 0,-1 0 5 15,-3-5-1-15,2 0 12 0,-3-1 7 0,-5-2 3 16,3-1 6-16,-4-2 7 0,-2 4 16 0,2-1 8 15,-4 0 16-15,-2 2 6 0,-1 2 5 0,-4 4 1 16,1 5 13-16,-3 3 13 0,2 3 4 0,0-2 3 16,-2 4-12-16,0 2-12 0,0 1-13 0,0 0-16 15,0 0-7-15,0 5-16 0,0 0-7 0,0 0-1 16,0 0-8-16,-3 16-4 0,-1-4-4 0,-1 4-3 0,2 2-6 16,-4 7 1-16,2-1-2 0,-3 1-4 15,4 0-5-15,-2 1-1 0,-2-1-6 0,7 1-12 16,-3 0 0-16,-1-7-7 0,1 0-9 0,-1-2-13 0,2 3-15 15,2-2 0-15,0-4-13 0,1-2 2 0,-3 1-23 16,3-5-1-16,0-1 3 0,-2-1 4 16,2 0 10-16,0-3 14 0,0-3 15 0,6 2-11 15,-6-2 7-15,0 0 0 0,10-14 5 0,-2 5 2 0,5-4-1 16,-3 0 14-16,2-3-8 0,-1 1 4 0,3 1 7 16,0 2 2-16,0 0 15 0,1-1-12 0,0 2 1 15,0 3 4-15,0 1-1 0,3 0 0 0,-5 5-5 16,2 0 1-16,2 1-11 0,5 2 10 0,-7 0 5 15,3 4 3-15,-7-2-4 0,3 1 4 0,-3 4 0 16,-1 0-11-16,-1 0 9 0,-4 0 6 0,-1 2-2 16,-5 2-2-16,-1 0-10 0,0-3 12 0,-6 7 1 15,-3 0 1-15,-4-1-1 0,-6 1 4 0,-1 1 1 16,0-2-3-16,3-3 2 0,-5-1 3 0,-3 0-7 16,9-3 2-16,0-2-1 0,3 1-5 0,2-1 4 15,4-3 5-15,0 1-4 0,2-3 8 0,3 0 0 16,0 2-9-16,0-3-2 0,4 0-10 0,-3 5 10 0,3-5 1 15,7 5-2-15,1-2-2 0,2-2 1 16,1 4 4-16,7 0-4 0,0 2 2 0,2-4 0 16,2 3-2-16,0 0 3 0,6-1 0 0,3 1 2 0,-3 4 6 15,0-7 2-15,-1 4 4 0,2-2 3 0,-10 0-1 16,3-3 4-16,0 3 1 0,-2-4-2 0,-2 1-6 16,0 2 3-16,-6-2-6 0,-1 1 4 0,-1-2-3 15,-3 1-8-15,-2-1-14 0,2-1-24 0,-3 2-28 16,-4-2-22-16,8 0-28 0,-8 0-37 0,5 1-48 15,-5-1-61-15,0 0-75 0,0 0-890 0,0 0 408 16,-9-14 272-16</inkml:trace>
  <inkml:trace contextRef="#ctx0" brushRef="#br0" timeOffset="57713.04">12805 12093 298 0,'-3'-7'304'0,"-1"1"-4"16,3-1-9-16,-3 2-14 0,3 1-25 0,0 0-20 0,-2 0-26 16,3 4-25-16,0-3-16 0,0 3-16 15,0 0-11-15,0 0-14 0,5 11-12 0,0-6-16 16,-1 6-1-16,0-3-7 0,0 8-9 0,0 0-13 0,1 0-2 16,-4 3-8-16,5-7-4 0,-3 6-4 0,-2 7-2 15,2-7-8-15,-2 1-6 0,-1-1-1 16,0 0-2-16,0 0-4 0,0-1-16 0,0-6-1 15,3-1-16-15,-2-1 5 0,0-2 0 0,0-1 5 0,1-2-2 16,-1-1 8-16,-1-3-3 0,0 0-1 0,0 0-1 16,4-12 2-16,-2 2 1 0,1-10-4 15,0-3 2-15,3-5-4 0,-1-3 3 0,-1 0 2 0,1-7-3 16,4-8 1-16,-3 10 6 0,3-9 11 0,-2 9 11 16,-1-1 11-16,2 4 17 0,-2 1 7 0,-1 4 12 15,2 1 5-15,-1 8 11 0,0 1-13 0,-2 2-10 16,0 4-5-16,-1 4-10 0,-1 0-9 0,-1 2-12 15,2 2-6-15,-2 1 4 0,-1 3 0 0,0 0-7 16,0 0-4-16,13 11-8 0,-12-3 4 0,3 3 2 16,-4 6-14-16,0 1 5 0,-3 3-1 0,1 4 1 15,-6 0-11-15,5-4-15 0,0-3 6 0,-3 1-13 16,3 1-16-16,-1-2 2 0,0-1 1 0,-1-2 5 0,4-3-14 16,-3-1-3-16,2-4 5 0,0-1 1 0,2 1 8 15,-1-4 5-15,1 0 1 0,0-3 9 0,0 0 8 16,0 0-2-16,0 0 3 0,6-15-2 0,-2 2 5 15,2-3 4-15,2-4-3 0,1-4 0 0,1-4 8 16,3-2 7-16,0 0 4 0,4 4 5 0,-2-3-5 16,4 2 2-16,0 2 9 0,-2 3 1 0,1 4 3 15,-5 4-6-15,1 3-13 0,-3 4 7 0,-2 1 2 16,2 3-6-16,1 1 1 0,-3 4-5 0,5 2 0 16,-4 4-2-16,4 4 3 0,-1 5 13 0,-4 5-16 15,2 2-2-15,-4 5 12 0,1 0-15 0,-3 3-6 16,-2 0 8-16,1 2-3 0,-1 0-6 0,-1 1-15 15,2 1-15-15,0 9-21 0,-1 3-7 0,1-13-19 16,0-2-25-16,3 0-19 0,1-3-15 0,1 0-16 16,2-3-12-16,1-3-6 0,-2-9 3 0,3 1 5 15,2-6 14-15,-1 0 13 0,3-3 14 0,2-2 0 0,-5-5 9 16,5 0 9-16,-1-2 8 0,-3-3 16 0,3-2 4 16,-2-4 10-16,0-3 5 0,-2-2 14 0,5-4 3 15,-5-6 13-15,3 0 14 0,-7 2 11 0,4-1 19 16,-1 0 9-16,-4-2 11 0,1 4 14 0,-6 3 15 15,2 3 15-15,-3-1 20 0,0 1 7 0,-6 2 0 16,3 3 10-16,-3 1 7 0,1 2-8 0,-2 1-16 16,0 4-7-16,-1 1-8 0,-4 1-8 0,0 2-7 15,0 2-6-15,-6 4-7 0,0 6-7 0,-2 0-8 16,0 5-3-16,-2 4 0 0,3-1-2 16,2 6-7-16,1-6-5 0,4-1-2 0,4 5-9 0,0-7-8 15,2 0-9-15,3 0-3 0,3-5 0 0,-1-2-3 16,1 3 2-16,3-7 1 0,-2 1 6 0,3-3-4 15,0-3 2-15,2 2 4 0,1-3 1 0,2-3 0 0,-1 2-1 16,3-7 3-16,-1-1 6 0,6-2 11 0,-5 0 2 16,3 0 10-16,-4-1 7 0,2 0 0 15,-2-2 5-15,1 2 6 0,-4 1 1 0,0 2 15 0,-2 0 1 16,-1 1-1-16,-3 3-3 0,2-2-2 0,-3 2-11 16,0 0 0-16,0 1-11 0,-1 1-1 0,2 3-8 15,-4 0-6-15,0 0-1 0,0 0-5 0,0 0-2 16,0 0-11-16,4 10 3 0,-7-4-17 0,2-2-5 15,-2 2-9-15,1 2-3 0,-1-3 0 0,1-1 4 16,0 2-10-16,1-2 5 0,0 1-1 0,1-2 5 16,0-3 5-16,-1 3 6 0,1-3-4 0,0 0 14 15,0 0-9-15,0 0 4 0,0 0 1 0,7-8-4 16,-3 6 7-16,2-2 5 0,-1 0 4 0,1 0 6 16,1-1 4-16,1 0 1 0,2 3 0 0,-1-3-2 15,0 1 13-15,5 3-6 0,-1-2-1 0,1 6 1 16,3-3-2-16,-1 4 2 0,1-1 0 0,1 0-4 0,-2 1-5 15,1 3-7-15,-4-2 6 0,1-1 1 0,-4 2 1 16,1-1 1-16,-2 2-4 0,-1 0-6 16,-3 0 0-16,1 3 4 0,0-4-8 0,-4 0 4 15,-2 1 0-15,1 3-4 0,-1-4-3 0,-1-1-1 0,1 1 0 16,0-3 1-16,-2 2-3 0,0-1 7 0,2-4-3 16,0 0-3-16,0 0 3 0,0 0 0 15,0 0-1-15,-6-12 0 0,8 7-1 0,1-2 0 0,-2-4 4 16,3 0-1-16,1-4-3 0,3 1 10 0,-3-3-8 15,5 1 1-15,-2 3 3 0,4-1-1 0,-5 2-5 16,2 2 2-16,-2 3 5 0,-1 0-4 0,4-1-2 16,-2 4-1-16,-2 2 3 0,1 1-3 0,4-1 5 15,-3 4 0-15,1 2-3 0,1-1 3 0,0 5-3 16,-2-1 2-16,0 2 1 0,2-1-1 0,-1 4-1 16,-2 3 1-16,3 1 3 0,-2-6-2 0,0 5 3 15,-2-1-5-15,3 3 3 0,-4-4-1 0,4 0 2 16,-1-3-5-16,5 2 6 0,-3-4-4 0,-1 0 7 0,5-4 1 15,-2 2-2-15,0 0-1 0,0-6-7 0,3 0 8 16,-2 0-1-16,0 0 0 0,3-6 1 16,-3 2 0-16,1-1 4 0,4 3-11 0,-8-8 5 0,0 4 0 15,7-7 4-15,-7 2 3 0,3-3 1 0,-3 1 4 16,-2-2-10-16,-3 0 8 0,5 0-8 0,-5-1 8 16,-1 4-3-16,-3 2 12 0,2 0 3 0,-3 1-1 15,-1 1-2-15,-1 2-11 0,0-1 2 0,-2 3-4 16,4 4 1-16,-9 0 12 0,9 0-18 0,-14 4 0 15,5 3-1-15,-2-1-10 0,-5 5-14 0,5 5 1 16,-1-4-4-16,2 2-7 0,-4-1-10 0,2 3-9 16,1-3-10-16,2 2-8 0,3-3-1 0,2-4-4 15,1 2-2-15,-1 0 10 0,3-2 4 0,1-4 4 16,1 3 4-16,3 1 7 0,0-6 5 0,4 1 6 0,0-3 2 16,2 0 7-16,1-3 2 0,2 3 2 15,-2-1 1-15,2-5 13 0,1 1 8 0,-1-1 7 16,1-2 7-16,-2 3 10 0,-1 0 12 0,2-1 1 0,-3 1 8 15,-2 0-1-15,2 0-11 0,-4 2 0 0,0-1-1 16,1 0-2-16,1 3-3 0,-2-1-4 16,1 1-2-16,-2 1-5 0,-5 0 0 0,14 2-1 0,-8-2 0 15,-1 1-3-15,3-1 1 0,2 2 0 0,-5 2-2 16,3-1-3-16,1 0 2 0,-3-2 4 0,6 0-4 16,-2 1-2-16,0-1 5 0,2-1-4 0,-2-1-2 15,3 1 4-15,0-3 4 0,-2 1-7 0,0-3 3 16,1 0 0-16,1 1 4 0,-2-2-6 0,0-1 3 15,1 0 1-15,-3 0 7 0,0-2 4 0,1-1 0 16,2-3 4-16,-3 4 1 0,0-1 8 0,-3 2-5 16,1-1 15-16,-5-3 17 0,5 5-9 0,-4 0 4 15,-3 1-4-15,3 2 1 0,-2-1 6 0,-1 5-18 0,0-4-9 16,0 4-6-16,0 0 1 0,-10 9-7 16,6-2 3-16,-1 5-3 0,0 5-5 0,-3-1 3 15,2 9-9-15,2 0-1 0,-1 2 3 0,2 1 0 16,2 4 0-16,2-3-12 0,2 2-7 0,1-2 1 15,-2 0 1-15,7 3-13 0,-1-1-4 0,1-1-11 16,1 1-4-16,-1 0 0 0,0-3-5 0,0 2-2 16,1-1-4-16,-5-2 1 0,3-3-6 0,-8-4 4 0,-1-1-7 15,-1-1 3-15,-1-1 1 0,-4 1-1 0,-4-3-2 16,-1-3-1-16,-1 0-3 0,-2-3-1 0,-2-4 4 16,-2-2 5-16,5 0 1 0,0-2 3 0,-4-2 5 15,2-4 9-15,-2-1 1 0,4-1 3 0,-2-1 5 16,5-2 5-16,2 1 5 0,0-5 7 0,6 3-5 15,3-5 6-15,2-1 6 0,3 1-3 0,5-2 1 16,5-3-2-16,6-2 0 0,2 0-2 0,2 0-5 16,-2 2 2-16,7-1 1 0,-2 0 0 0,0-1 2 15,0 0 2-15,1 1-1 0,-2-1 0 0,0-1 3 16,2 0 0-16,1 5 4 0,-3-4 3 0,-2 2 9 16,-2 3 7-16,0-1 3 0,-9 5 12 0,0-1 6 15,-2 2 9-15,1 2 4 0,-6 0 5 0,1 3 14 16,-3 1 1-16,0 2-1 0,-1 1-13 0,-3 0 1 0,1 1-10 15,0 0-1-15,-2 3-9 0,0 0 0 16,-9-4-8-16,9 4 7 0,-16 8-15 0,5-1-7 0,-4 5 4 16,-2 0-14-16,2 1-1 0,-2 6-15 15,-2-2-17-15,5 0-18 0,4-1-21 0,-3-1-11 0,8-1-6 16,-1 2-7-16,1-4-13 0,2-1-11 0,3 0 8 16,3-2 9-16,-1 0 9 0,7-4 15 15,-1-2 2-15,0 0 9 0,3-3 8 0,0-3 14 0,1 0 19 16,1-2 18-16,2-4 16 0,2 0 16 0,-3-2 11 15,2 0 11-15,-1 1 13 0,2 0 3 0,-4 0 15 16,1 0-14-16,0-1-7 0,-1 1 7 0,0 4-3 16,-3 0-8-16,3 1-5 0,-3 0-3 0,0 2-9 15,2 3-4-15,-1 2-3 0,1-1-4 0,-1 4-5 16,0-3 0-16,-1 6-7 0,-1-1 2 0,-2 2-3 16,1-1-1-16,-2 3 0 0,-6 1-2 0,2-2-5 15,-2 1 1-15,-2 0-9 0,-3 2-1 0,1-2-5 16,-2-1-7-16,2 2-5 0,-2-2-2 0,1-3 2 15,-2-2 0-15,2 0 2 0,1 0 7 0,3-1 4 16,-3-3-1-16,4-1 6 0,0 0 1 0,0 0-5 16,-1-10 1-16,2 3 7 0,3-1 9 0,3-4 0 15,0-2 3-15,7-1 3 0,-4 1 7 0,4-1-14 16,7-4 8-16,-6 6 2 0,3-4 2 0,0 6 3 0,-1-1 1 16,-2 1-4-16,0 2-1 0,-3 5-13 0,1 1 6 15,1-2-6-15,-3 3 1 0,2 2 1 0,-3 0-2 16,0 2-3-16,3 3-1 0,-8 0-6 0,3 0 0 15,-3 1 0-15,0 0 1 0,-1 3 1 0,-3 0 9 16,-1 2-8-16,0 0-16 0,-1-1 2 0,-3 1-12 16,-1 1-2-16,3-2-8 0,-1 0-14 0,-1-2 1 15,0 0-2-15,3 0-2 0,-3-4 8 0,2 1 6 16,0 0 9-16,2-2 1 0,0-3 3 0,0 0 5 16,0 0 0-16,0 0 2 0,11-9-1 0,-2 2 7 15,2 1-1-15,2-5 5 0,2 2 5 0,-1-3 1 16,9-2 1-16,-5 3 10 0,8-5-4 0,-2 1-3 15,5 0 4-15,-2 0 13 0,-3 4-6 0,-6-1 1 16,3 3 0-16,-1 1 0 0,-4 3-2 0,-1 2-6 16,-4 2 1-16,2-1 0 0,-1 3-7 0,-3 4 4 15,0-3 3-15,1 3-3 0,-3 5-1 0,1-5 0 16,-1 8-6-16,0 3 4 0,-2-5-2 0,-4 5 4 16,-1 0-11-16,0 1 9 0,0 1-4 0,-1-1 3 0,1 0-9 15,-4-6-7-15,6 6-3 0,-4-3-8 16,1-4-3-16,2 2-7 0,-1-3 1 0,4 1 3 15,-3-5 2-15,5 1 6 0,-2-4 3 0,3 1 1 16,3-1 2-16,-2-4 4 0,5 1 3 0,1-1 6 0,-4-3 5 16,9-3 2-16,-2-1 3 0,1-1 8 0,0-2 11 15,1-5 6-15,-3 5 13 0,2-6 5 0,0 3 18 16,-5 1-10-16,1 1 12 0,-4-2 11 0,-2-2 9 16,2 3 2-16,-5-1-2 0,-1 5 2 0,0 0-8 15,-4 1-8-15,0 4-8 0,-1-2-8 0,-2 2-9 16,-1 4-7-16,-2 0-6 0,-7 3 0 0,4-2-12 15,-9 10-14-15,4-3-16 0,-2 3-23 0,2 0-15 16,-2 3-23-16,5 0-16 0,3-3-8 0,0 4-5 16,2-4-2-16,3 0 5 0,3 0 0 0,2 0 8 15,0-1 3-15,3-4 12 0,2 3 2 0,2-4 8 16,1-2 8-16,3-2 6 0,0 0 10 0,6-2 13 16,2-2 16-16,5-4 7 0,2 0 13 0,2-1 14 15,-1-4 0-15,0 0 18 0,1 3 12 0,0-3 15 16,1 1 2-16,-3 2-1 0,0 0 8 0,-7 3-1 15,-1 1-6-15,2 0 2 0,-3 2-21 0,0 1-3 16,0 3-1-16,-5-2-8 0,0 4-7 0,-1-2-2 16,1 4-4-16,-2 1-12 0,-2 1-9 0,-5-1-25 0,0 4 1 15,-1 0-19-15,-3 0-28 0,1 4-12 0,-6-1-20 16,0 5-20-16,-4-2-30 0,-2 2-20 0,0 0-22 16,-1 0-14-16,4-1 0 0,3-3 16 0,0-1 10 15,0-3 16-15,4-3 17 0,0-2 27 16,4-1 29-16,-2 0 27 0,-2-3 20 0,0 0 27 15,20-8 12-15,-11 3 16 0,2-3 10 0,2-3 12 0,3-1 11 16,-1 2 5-16,0-7 7 0,0 5 6 0,6-7-2 16,-2 3-3-16,-4 5 13 0,0-3 10 0,1 2 7 15,-2 2-15-15,0 0-6 0,-5 3-2 0,0 2-12 16,-1 0-7-16,-2 2-7 0,-1 3-2 0,3-1-7 16,-8 1-6-16,13 1-3 0,-7 4 6 0,-1-2-14 15,-1 4-15-15,0-1-1 0,-1 2-4 0,-1 1-9 16,-1 2-6-16,-2-3-9 0,0 3-3 0,0-1-13 15,-2 1-6-15,2-2-7 0,-1-1-5 0,1-4 6 16,0 4 3-16,1-2 2 0,1-3 13 0,-1 2 11 16,3-3 7-16,-3-2 13 0,0 0 14 0,0 0 8 0,14-10 14 15,-8 4 0-15,0-5 14 0,2 2 3 0,5-6 23 16,-2 0 11-16,5-6 4 0,-3-3-3 16,4 0 11-16,-4-1 10 0,2-4-3 0,2 3 3 15,1 0 0-15,-4 1 20 0,3 0 11 0,-2 2 4 0,2 1 0 16,-7 6 1-16,0 2 5 0,-1 3 5 0,-1 3 5 15,-3 2-14-15,-1 1-15 0,0 1-19 0,0-1-8 16,-2 2-20-16,-2 3-7 0,0 0-7 0,0 0-8 16,4 11-4-16,-7 1 7 0,0-2-20 0,-1 6-1 15,-2 2-6-15,-4 8-1 0,0-1-7 0,-2 1-1 16,1 4-1-16,-3 2-8 0,1-4-20 0,-1 3-25 16,1-2-23-16,3-2-44 0,-4 2-37 0,6-4-46 15,3 1-41-15,1-9-63 0,-1 9-49 0,0-1-27 16,5-7-38-16,5-3-45 0,0-3-1018 0,-1-4 486 15,4-4 324-15</inkml:trace>
  <inkml:trace contextRef="#ctx0" brushRef="#br0" timeOffset="57852.21">17207 12432 244 0,'-3'-6'321'0,"2"0"-13"0,1 0-23 15,2 2-33-15,5-3-24 0,4 1-24 0,10-3-20 16,6-1-22-16,5 3-17 0,2 0-31 0,2-3-35 0,2 3-46 15,-2-1-50-15,1 0-55 0,-2-1-60 0,0 2-72 16,-4-3-508-16,0 9 238 0,-10-2 158 16</inkml:trace>
  <inkml:trace contextRef="#ctx0" brushRef="#br0" timeOffset="59016.81">6592 13767 220 0,'-9'-1'266'0,"-1"-3"-18"16,2 3-21-16,2-1-21 0,0-2-20 0,3 3-19 15,3 1-19-15,-6-4-17 0,6 4-13 0,0 0-11 16,0 0-9-16,0 0-11 0,22 0-16 0,-3 0-4 16,3 0-25-16,7-3-30 0,2 3-33 0,2 3-39 15,4-3-47-15,2 0-39 0,-1 2-59 0,3 1-417 16,-3 1 208-16,2-1 138 0</inkml:trace>
  <inkml:trace contextRef="#ctx0" brushRef="#br0" timeOffset="60031.04">7825 13483 254 0,'-14'-7'260'0,"-3"3"-20"15,-3-1-15-15,-10 5-16 0,1 4-14 0,-2 1-7 16,-1 2-5-16,0 6-7 0,-1 2-7 0,0 2-6 16,1 1-11-16,1 2-10 0,6 3-13 0,2 5-13 15,4-2-6-15,0 3-10 0,2 3-9 0,8 2-9 16,4 2-6-16,1-2-11 0,5 2-6 0,10 10-4 16,0-10-7-16,2-4-5 0,12 10-3 0,-3-12-8 15,9 7-1-15,-6-14-4 0,6-1-9 0,1-1-7 16,4-5 2-16,-2-2-22 0,2-2-7 0,0-4 4 15,1-2-8-15,0-2 7 0,-4-2-14 0,-1-2-4 16,0-4-1-16,-3-4 2 0,-2-1 1 0,-2-2-3 16,-1-3 1-16,-4-3 1 0,-3-2 7 0,2-1-5 15,-1-2 3-15,-4-2-1 0,-1-2 6 0,-6 2 1 16,0 5 5-16,-3-1-3 0,-2 3 3 0,-2 2 5 16,-1 3 0-16,0-1-3 0,-2 4 1 0,-1 1 4 15,0 4-2-15,-1-1 1 0,-4 1-3 0,3 1 2 16,-4 3-1-16,-3 3 3 0,3-1-1 0,-3 5 1 15,-1 0 1-15,1 3-1 0,0 4-7 0,4-6-5 16,3 7-4-16,-1-3-2 0,1 0-3 0,5 3-3 0,1-4-4 16,3 2 2-16,1 2-1 0,3-1-4 0,2-1-3 15,1-1 2-15,4 1 2 0,-1-4 1 16,4 1-1-16,-5-7 7 0,5 5 0 0,1-4 6 16,-4-1-2-16,3-2 4 0,2 0 2 0,1-2 0 0,-8-1 6 15,5-5 2-15,-4 2 7 0,5 0 4 0,-6-7 13 16,3 0-3-16,-3 0 1 0,-1-2 5 0,-1-1 3 15,4-4 8-15,-1-3 4 0,-4 6 6 0,-3-2 4 16,1 1 11-16,-3-3 5 0,1 1 0 0,-3 0 10 16,-2 0 3-16,2-1-4 0,-5 1 0 0,2 2 13 15,-3 1 13-15,3 0 5 0,-3 5 16 0,0-1-11 16,1 4 7-16,1 0 5 0,1 2-6 0,-1 2-15 16,0-2-15-16,0 4-7 0,2 2-1 0,0 0-23 15,0 0-3-15,-3 12-1 0,3 1-7 0,-2 2 10 16,2 8-18-16,2 9-5 0,0-3 5 0,-1 2-4 15,2 3-4-15,3 2 1 0,0 10-3 0,-1-10-5 16,0 0-2-16,2 10 5 0,-1-11-6 0,-1-1 1 16,2-1 1-16,0 1 2 0,-1-3-12 0,1-2 1 15,-1-2 10-15,-1 2-27 0,3-12-1 0,-2 3-8 16,-1-5-15-16,-1-1-7 0,0-3 1 0,1-1 3 16,0-2-5-16,0-3 11 0,-2-1 11 0,-2-2 1 15,-1-2 3-15,0 0 5 0,14-11 0 0,-6 5 4 16,-2-9-9-16,2-3 5 0,-3-9 22 0,5 0-16 15,-2-2-3-15,3-16 14 0,2 1-12 0,-1-2 5 16,-2 12-3-16,1 0-1 0,1 2 4 0,0-1 6 16,-1 11 11-16,2-5-3 0,-2 10 18 0,-2 4-21 15,1 0-1-15,0 6 0 0,2-1-4 0,-3 4 11 16,5 1-14-16,-2 3 1 0,0 2 2 0,5 1-2 16,-1 4 1-16,0 2-1 0,-4-4 2 0,3 6 0 15,-5-2-3-15,0 0-5 0,0 4 7 0,-2-3-4 16,0 1-3-16,-1 2 4 0,1-1-10 0,-3-3 6 15,4-1 2-15,-4 0 1 0,3 1-3 0,-3-3 4 16,3 0-2-16,-1 1 1 0,-3-2-3 0,1-3-5 16,2 3-14-16,-3-2-20 0,2-1-13 0,-5 0-16 0,4 1-23 15,-5-3-27-15,3 3-26 0,-2-1-31 0,-1-2-42 16,4 3-63-16,-4-3-630 0,0 0 306 16,0 0 204-16</inkml:trace>
  <inkml:trace contextRef="#ctx0" brushRef="#br0" timeOffset="61114.65">7545 11662 129 0,'-5'-11'135'0,"-3"2"-12"15,-1 2-7-15,-5-4-5 0,-9 0 2 0,-5 1-7 16,-3 1-8-16,-1 4-3 0,-3-3 0 0,-1 3-6 15,0 4 1-15,-1 2-2 0,0-1-2 0,-1 3-5 16,1-2 2-16,1 4 0 0,1-1-4 0,3-1-4 16,2 3-7-16,3 0-3 0,4-1-7 0,5 4 0 15,0-2-5-15,-1 3-5 0,5 1-12 0,0-2 9 16,1 5-6-16,4 0 4 0,-1 1-1 0,4 5 3 16,-2 4-1-16,1-5 2 0,1 7 2 0,1 3-1 15,0 1 6-15,1-4-1 0,-1 7 2 0,0-2 1 0,1 1-3 16,-1 1 1-16,0 1 2 0,-3-1 2 15,0 13 5-15,0-2-6 0,-4 3 4 0,3-1-3 16,-1-11 4-16,0 11 0 0,-2 2-4 0,-2-2-2 16,5 3 0-16,-5-2-7 0,5 0 2 0,4-1 1 0,-1-10-12 15,-1 10 0-15,1 0-1 0,1-10-6 0,0 11 0 16,0-2 0-16,3-8 3 0,-2 13 4 0,2-2-7 16,-1 1 8-16,0-3-9 0,0 1 6 0,-1 1-15 15,4-2 0-15,-1 0-1 0,0-11-4 0,1 0 10 16,1 1-7-16,0-2-6 0,0 2-3 0,2-1 2 15,-3 0-2-15,3-1 0 0,0 0-7 16,0 0 1-16,2 2 1 0,0-3 1 0,-1 5-2 0,4 5 9 16,-4-9-5-16,0-3-4 0,0 3 0 0,0-1-4 15,0 0 6-15,1-1-3 0,-1 1-2 0,0-2 2 16,2-1-5-16,-2 1 5 0,-3-3 0 0,3-1-2 16,0 1 6-16,-3-1-2 0,3-1-6 0,0 0-4 15,1-2 7-15,-1-4-5 0,-2-1 0 0,2-1 2 16,-1 0 0-16,-2 2-1 0,3-2 1 0,0 0 3 15,0-1-1-15,-3 0-2 0,4 0 5 0,-1-1-6 16,-3 1-4-16,2 0 12 0,-2-7-14 0,3 7 8 16,-3-1-2-16,2 1 1 0,1-6 0 0,-2 1-2 15,2 4 5-15,3 0-5 0,-1-6 0 0,1 3 1 16,2 2 0-16,3-1-4 0,-3-4 8 0,2 2-3 16,3-2 3-16,0 1-2 0,-1-6-16 0,6 4-2 15,3-2 5-15,-2-3 4 0,10 1-3 0,-2-2 5 16,0-3 1-16,1 1-3 0,-1-1-1 0,-1-1-14 15,-5 1-11-15,1-3-17 0,-1 3-24 0,-3-4-18 16,1 3-25-16,-1-2-35 0,-2-1-45 0,2 1-61 16,-6 0-869-16,5-3 376 0,-4-2 252 0</inkml:trace>
  <inkml:trace contextRef="#ctx0" brushRef="#br0" timeOffset="62719.54">8837 14016 59 0,'0'0'152'0,"0"0"-18"0,0 0-8 15,0 0-8-15,0 0-6 0,0 0-7 0,0 0-11 16,0 0-6-16,0 0-8 0,0 0-2 0,0 0-11 15,0 0-5-15,16-5-4 0,-13 2-6 16,1 1 3-16,-3-3-4 0,3 3-3 0,0-5 0 0,1-1 0 16,-1-1-3-16,2-1-2 0,-2-2-3 0,1 0-4 15,-1-6 0-15,-1 7 12 0,1-4 7 0,-2-4 10 16,2 7 4-16,-3 0 14 0,2 0 1 0,-2 0 3 16,-1 3 11-16,1-1 9 0,-1 4 13 0,0 0-18 15,0 3 2-15,0-2-25 0,0 5-10 0,0-5-1 16,0 5-16-16,0 0-4 0,0 0-3 0,4 15-6 15,-4-4-5-15,3 6 3 0,-1 0-6 0,-1 3-3 16,2 4-8-16,-3-3 1 0,4 3 0 0,-3-4 1 16,3-2-8-16,1 0 2 0,0 2-3 0,-1-3-7 15,0 0-15-15,1-6-7 0,-1 1-8 0,0-1-10 0,4-2 4 16,0-1-2-16,0-3 4 0,3-3 3 16,0-2 0-16,0-1 8 0,-2-5-3 0,3-2 6 15,-1-5-1-15,8-8 5 0,-2-3 0 0,-3 0 0 16,-4-5-1-16,4-5 3 0,-1 2 5 0,5-17-1 0,-3 2-1 15,0-4 7-15,-3 0-1 0,-1 1 13 0,-3 3 11 16,-1 11 20-16,-5 0 17 0,1 2 5 0,-3 3 18 16,-2 3 39-16,1 10 20 0,-1-1 10 15,0 6-7-15,1 1-14 0,-2 5-12 0,2 0-14 0,-1 2-21 16,-1 1-7-16,3 4-8 0,0 0-10 0,-7 13-4 16,3 4-3-16,-4 8-9 0,3 4-2 15,0 3-5-15,-1 3-7 0,2 11-2 0,8-9-2 0,-1 14-3 16,2-3 6-16,-2-13-16 0,4 15 9 0,3-1-9 15,1-2-6-15,-1-4-9 0,4-8-19 0,-2-2 2 16,4 1-22-16,1-5-13 0,1 0-17 0,0-7-6 16,2 0-5-16,0-4-2 0,-3-7 2 0,1-3-7 15,-1-1 11-15,1-2 7 0,-6-2 7 0,4-4 8 16,-1-2 2-16,4-6 9 0,-6-3 0 0,2-2 1 16,2-8 3-16,0-2-1 0,-6-3 3 0,0-1-8 15,0 0 0-15,-2-3 2 0,-2 2 4 0,-2 0-1 16,1 4 4-16,-4-1 6 0,-2 9 3 0,0 0 0 15,0 5 5-15,-2 2 1 0,0 3 4 0,0 0-3 16,-2-1 5-16,0 5-12 0,-1-2-4 0,0 4 1 16,1 0 2-16,4 1 1 0,-10 1 3 0,5 4-1 15,-2-1-1-15,4 1 2 0,0 2 1 0,-1-1 4 16,0 4-1-16,3 1 12 0,0-1-6 0,-2 2 1 16,6-2 1-16,-3 2 0 0,1-1 5 0,0 2-2 0,2-4 1 15,-2 1 0-15,3 4 3 0,0-6-1 0,2 4 1 16,-1-2-3-16,-1 2 6 0,1 0-2 15,0 0 3-15,0 0-4 0,2-1 3 0,-3 0 0 16,2 1 3-16,-1-2-4 0,0 1 2 0,2-4 0 16,0 3 3-16,0-4-2 0,-1-1 0 0,2 2-1 0,-1-3 2 15,4-4 3-15,-4 3-2 0,1-6 3 0,6 1-6 16,-5-5 5-16,2 0 1 0,2-3 2 16,0-5 2-16,6-6-1 0,-6-1 7 0,1-2 17 15,-1-1-13-15,-3-4 3 0,-1 0-1 0,-1-5 2 0,2 3 9 16,-6-3-6-16,1 0 3 0,-3-1 7 0,1 1 21 15,-2 5 17-15,-3 1 15 0,0 2 6 16,-2 9 11-16,1 0 5 0,-1 2-2 0,-1 6-2 16,0 1-8-16,1 1-13 0,-1 5-10 0,1-1-9 0,4 3-7 15,-17 8 1-15,7 4 1 0,1 4-19 0,-5 6-6 16,5 5 0-16,0 2-6 0,0 2-5 0,7 3 11 16,-1 3-20-16,3 7 0 0,3-9-14 15,-1-1-30-15,7-2-17 0,0 0-23 0,3 1-14 0,-1-4-13 16,4-2-32-16,1-1-22 0,0 0-30 0,5-6-37 15,-7-5-39-15,1-5-32 0,-1 0-804 0,-4-4 365 16,-2-2 242-16</inkml:trace>
  <inkml:trace contextRef="#ctx0" brushRef="#br0" timeOffset="62869.65">9118 13733 264 0,'-10'-7'251'0,"2"-1"-36"0,3 4-39 0,6-1-37 16,10 0-48-16,5-2-39 0,16-1-49 0,18-2-43 16,5 3-67-16,5-2-241 0,1 3 116 0,2-2 76 15</inkml:trace>
  <inkml:trace contextRef="#ctx0" brushRef="#br0" timeOffset="64134.15">10455 13699 81 0,'-4'-3'270'0,"3"1"-41"0,1 2-21 16,0 0-24-16,0 0-18 0,0 0-16 0,-3 10-12 15,3-10-8-15,4 9-9 0,-4-1-10 0,4 1-9 16,-3 0-11-16,0 3-8 0,3 5-8 0,-4 1-7 16,3 1-6-16,-2-2-5 0,0 1-8 0,-2-1-3 15,2 1-6-15,-2 3-3 0,1-5-4 0,1-1-5 16,-2 1-9-16,2-4-7 0,-1-1-8 0,1-2-8 16,-1-2 0-16,2-2 8 0,-2-2 0 0,0-3-1 15,0 0-2-15,0 0 2 0,5-13 0 0,-3-1 5 16,1-3-2-16,0-11 5 0,-1-5 6 0,-1-1-5 15,1-1 6-15,3-14 2 0,-5 3 11 0,0-3-2 16,0-4 8-16,0 2 5 0,1 0 11 0,2 5 17 16,-1 9 12-16,1 2 7 0,-1 3 8 0,1 3 2 15,-1 2 0-15,2 0-13 0,0 11-6 0,1 3-13 16,0 4-5-16,0 0-7 0,1 6-12 0,1-2-4 16,5 4 1-16,-3 3-9 0,2 2 1 0,2 4-5 0,1 1 1 15,1 6-7-15,1 4-7 0,0 5-14 16,-3 0-12-16,1 3-7 0,-4 0-14 0,1 2-12 15,-5 2-11-15,-2-2-10 0,1 0-7 0,-6-1-4 16,1-2-13-16,1-2-5 0,0-6 2 0,-2-2-1 0,1-4-1 16,0 0 5-16,4-3 15 0,-3 2 3 0,2-5 4 15,-2 0 13-15,4-1 9 0,1 0 0 0,-1-1 5 16,2-2 10-16,-1 1 9 0,2 0 3 16,-1-1 4-16,1 1 7 0,2-2 7 0,-1 2 4 0,2-1 3 15,0 1 16-15,2 2 1 0,-3-1-4 0,-1 0-1 16,1 0 3-16,-1 3 3 0,-1-2-2 0,-4 3 5 15,3-3 1-15,-7 6-1 0,-3-1 4 0,-5 2 3 16,0 2-7-16,-2 0-1 0,-4 2 0 0,1-3-4 16,-6 4-5-16,2-7 2 0,2 2-5 0,-3-2 4 15,3 1-4-15,0 0-4 0,0-5-1 0,4 2 2 16,-3-3-2-16,4 0 0 0,2 0 0 0,-1-2 0 16,4-1 0-16,1 2-6 0,0-1 6 0,-1-1-3 15,5-2-1-15,-1 3 1 0,1-3 0 0,0 0-1 16,10 4 1-16,-4-5 2 0,7 0-2 0,-1 1-1 15,1-2-1-15,-1 1 1 0,5-1-2 0,2 2 3 16,-6-3-1-16,2 1 1 0,-2 0-4 0,1 0 1 16,0-1-1-16,0-4 2 0,-5 5 0 0,4-3 0 15,0-3-1-15,1-1 2 0,-3 1 3 0,-1-4-7 16,2 0 2-16,-1-4 0 0,-3-1 2 0,0 3-2 16,-1-6 1-16,4-2 1 0,-5-2-4 0,-1 4 1 15,-1 3 6-15,0-2 9 0,0 0 14 0,-1 2 14 16,-3 5 18-16,0 0 13 0,3 2 16 0,-3 1 12 15,-1 3-9-15,1-2-11 0,1 6-5 0,0-2-19 16,-1 4-7-16,0 0-10 0,0 0 1 0,0 0-8 0,-2 17 0 16,0-6-3-16,1-1-3 0,1 3-8 15,-2 4 8-15,0 2-15 0,2-2-2 0,0 4-14 16,2-3-12-16,0 3-10 0,-2-1-10 0,1-3-15 16,3 0-15-16,1-1-15 0,1-5-8 0,0 0-6 0,1 4 0 15,3-8 4-15,0 3 7 0,1-9 7 16,1 2 6-16,2-2 10 0,0-4 1 0,1-2 6 15,2-2 7-15,-2 0 6 0,0-8 2 0,-1 1 3 16,-1-3 10-16,4-4 3 0,-3-4 2 0,0 1 7 0,-4 7 13 16,-2-3 17-16,-2 3 14 0,1 0 19 0,-5 1 20 15,2 4 8-15,0 1 15 0,-3 0 1 16,-1 5 11-16,3 0-12 0,-2 1-14 0,-1 2-12 16,1-1-3-16,2 0-9 0,-3 4-11 0,0 0-5 0,4 11 2 15,-3-1-11-15,3 0 1 0,2 2-4 0,-2 5 0 16,1 1-4-16,-1 0-8 0,1 1-13 0,6 4-24 15,-3 2-22-15,-1-5-20 0,0 4-20 0,5-2-21 16,-1 2-30-16,0-7-27 0,3 4-28 0,-3-4-24 16,8 0-27-16,-3-5-23 0,0-4-18 0,-3 2-605 15,1-5 295-15,3-1 198 0</inkml:trace>
  <inkml:trace contextRef="#ctx0" brushRef="#br0" timeOffset="65412.85">11715 13701 205 0,'-3'-11'239'0,"-2"3"-18"16,-5 1-11-16,1 2-9 0,-4 1-10 0,-1 4-9 16,-5 2-12-16,0 3-8 0,-2 5-15 0,4-2-14 15,-2 5-16-15,-3 4-9 0,3 0-11 0,-1 7-10 16,7-1-9-16,-2 0 0 0,2 2-15 0,3-8-16 16,5 6-18-16,1-3-17 0,4 1-18 0,0-6-12 15,4 2-13-15,1 0-10 0,5-3-16 0,-1-1-10 16,3-6-10-16,3 2-4 0,-2-6 2 0,5 1 9 15,-2-5 0-15,1-3 11 0,1-3 10 0,-4-3 7 16,4-3 2-16,0-7 11 0,-2-3 10 0,1-5 14 16,-1 1 10-16,0-6 21 0,-1 2 7 0,-2-1 10 15,3-14 10-15,-7 12 12 0,-2-3 2 0,7-8 4 16,-8 8 12-16,2 6 16 0,-3-1 9 0,0 3 8 16,-1 1 5-16,-3 3 5 0,0 7 6 0,-1 8 26 0,-1-1-19 15,1 4-15-15,0 0-17 0,0 2-10 16,0 3-12-16,0 2-10 0,0 0-3 0,-5 16-11 15,0 0-2-15,3 2-13 0,-2 7-3 0,0 1-2 16,1 1-4-16,-1 2-4 0,1 0-7 0,1 0-4 0,1-1 9 16,2-1-9-16,1 2-8 0,-2-3-4 15,2-1-4-15,6 0-10 0,1-1-13 0,0-5-8 16,-2-5-14-16,4 3-5 0,0-1-5 0,3-3-9 16,5 0 6-16,-2-4 2 0,2 0 5 0,3-2 7 0,-3-3 2 15,-1-3 2-15,-5 2 6 0,-1-1 6 0,-1-1 5 16,-1-1 2-16,-4 2 10 0,-1 0 1 0,2-2 1 15,-3 1 4-15,-4-1-3 0,6 0 5 16,-6 0-2-16,5 2 0 0,-5-2-3 0,6 0-2 0,-3 3 6 16,0-1-4-16,-1 2 1 0,2 2-2 0,1-1 5 15,2-1 0-15,0 4-4 0,0 1 1 0,0-3 4 16,2 3 0-16,0 0-2 0,4 3-2 0,-4-2 2 16,2 1 4-16,2 1-4 0,-3-6-2 0,6 3 4 15,0 2 1-15,-4-7-4 0,1 1 0 0,3 0-1 16,2-2 2-16,-1-3-1 0,-1 0 2 0,0-1-3 15,4-6-4-15,-2 3 6 0,1-1-6 0,-2-6 5 16,1 1 1-16,-2-3-2 0,4-4-1 0,-8 1 2 16,-2 1-3-16,4-9 1 0,-7 6 7 0,-1-7 1 15,-2 7 11-15,-3-2 6 0,-1 2 9 0,0 1 16 16,-2 4 4-16,-1-3 5 0,-3 3 2 0,-1 3 2 16,-1 0-7-16,0 3 2 0,0-2 0 0,-2 6-13 15,1 0-4-15,1 5-8 0,-2-1 4 0,0 2-10 16,2 6-1-16,-1 4 0 0,-1 4 6 0,4 2-18 15,-2 3 4-15,3 3-2 0,2 3 0 0,2-2-3 0,-4 1 0 16,4 2-5-16,1-2 4 0,0 2-3 16,0-3 4-16,1 1-7 0,0 4 2 0,-1-8-7 15,4 3 6-15,-4-5-6 0,1 4-1 0,-1-7 4 16,0 2 10-16,3-1-21 0,-2-1 4 0,-2-1 4 0,1 0-9 16,0 2 0-16,0-4-11 0,-3 0 1 0,3-2-11 15,0 2-4-15,0-3 11 0,-1-2-12 0,-4 2-9 16,1-4-1-16,-1 1-2 0,-3-2-5 0,1 0-2 15,-1 0 2-15,-1-3 6 0,0-2 0 0,-4 0 3 16,3 0 4-16,0-2 2 0,0-2 9 0,-1 0-1 16,6 0 0-16,0-3 1 0,-1-1-11 0,2-5 4 15,3 1 5-15,2 0-3 0,3-2 8 16,5-5 2-16,1 0-5 0,9-6-1 0,0 2-2 0,4-1-4 16,4 0 0-16,1-3 0 0,8-7 0 0,3 0 6 15,-13 6-3-15,11-6 4 0,-10 6 3 0,0-1 1 16,0 0 3-16,-3 1 6 0,-1-3-3 0,0 4 8 15,-4-2 8-15,2 2 6 0,-5-1 11 0,-2 12 11 16,-1-2 4-16,-4 0 4 0,1 8-3 0,-5-2 12 16,2 2 14-16,-5 2 5 0,2 1-1 0,1 0-9 15,-4 2-12-15,2 0 2 0,-3 3-7 0,0 0-7 16,0 0 7-16,-15 15-5 0,3-3-7 0,-2 4 3 16,0 5-8-16,-1 0 2 0,2 4 0 0,-2-1-3 15,1 0 1-15,1 0-13 0,-1 0-8 0,5 0-21 16,-1 1-27-16,2-8-17 0,8 0-16 0,-1-5-3 15,5 0-8-15,1-2-7 0,6-1 0 0,-1-4 3 16,4-3 11-16,3-2 8 0,5-2 8 0,-3-5 5 16,5-3 9-16,2-4 14 0,-6-3 14 0,3-4 14 15,-2 0 7-15,-1-5 10 0,4-3 13 0,-3-1 9 16,7-8 6-16,-4-6 2 0,-2 14 11 0,2-14 3 16,-6 14 11-16,-1-3 22 0,-2 4 15 0,2 3 12 15,-4 3 24-15,-5 4 13 0,1 2-9 0,-2 3 10 16,-3 4 2-16,0-1-17 0,-2 7-13 0,-1 0-15 15,3 0-10-15,-4 4-9 0,0 0-12 0,0 0-4 0,4 20-4 16,-4-10-4-16,1 7-3 0,-1 2-9 16,0 6-9-16,0 1-25 0,-1 5-30 0,-2-2-29 15,2-1-35-15,0 1-38 0,-3-1-34 0,2 1-48 16,-2-4-60-16,1-4-56 0,-1-3-903 0,0 0 407 0,0-5 272 16</inkml:trace>
  <inkml:trace contextRef="#ctx0" brushRef="#br0" timeOffset="65534.49">12881 13839 237 0,'8'-11'227'0,"3"-2"-22"0,4-1-21 0,10-1-23 0,3-2-34 16,7 3-55-16,-2-2-63 0,17-2-83 16,-16 2-310-16,2 2 128 0,1-2 86 0</inkml:trace>
  <inkml:trace contextRef="#ctx0" brushRef="#br0" timeOffset="65874.73">13753 13684 45 0,'0'-5'382'16,"0"1"-32"-16,0 1-35 0,1-1-40 0,-1 4-24 0,0 0-30 15,-1-5-16-15,1 5-34 0,0 0-24 16,0 0-40-16,-8 12-34 0,5-7-45 0,0-1-54 16,-4 6-49-16,4 0-59 0,-1 0-62 0,-4-1-517 0,5 2 237 15,1-1 158-15</inkml:trace>
  <inkml:trace contextRef="#ctx0" brushRef="#br0" timeOffset="66047.52">13970 13708 151 0,'4'-7'364'0,"-1"0"11"0,-2 0-11 0,2 2-28 16,0-2-29-16,-2 4-25 0,-1-2-34 0,2 0-23 15,-1 3-28-15,0-1-26 0,-1 3-41 0,0 0-32 16,4-4-35-16,-4 4-36 0,0 0-30 0,0 0-38 16,5 12-58-16,-4-5-67 0,2-2-67 0,0 5-699 15,0-1 310-15,4 0 208 0</inkml:trace>
  <inkml:trace contextRef="#ctx0" brushRef="#br0" timeOffset="66185.11">14224 13776 2249 0,'5'-5'132'0,"1"1"-80"16,-3-1 18-16,1 2 34 0,-2-5 0 0,1 7-31 0,-1-3-23 16,3 1-28-16,-2-2-37 0,1 2-50 0,4 2-59 15,-1 1-67-15,1 0-630 0,5 1 273 16,0-1 184-16</inkml:trace>
  <inkml:trace contextRef="#ctx0" brushRef="#br0" timeOffset="66830.86">17553 12994 2731 0,'10'-7'54'0,"-1"0"10"0,0-1 32 16,-1 1-2-16,-2 3-5 0,4-1-19 0,1 0-17 15,0 5-12-15,6 0-3 0,2 3-1 0,1 4 23 0,3 3 5 16,4 6 2-16,-4 6 17 0,0 2 15 0,-1 5 2 16,5 15 10-16,-2-2-1 0,-2 8-3 0,0 1-7 15,-5 0-4-15,0 3-6 0,-8-4-7 0,3 2-6 16,-4 0-9-16,-8-1-6 0,3-1-7 0,-4-1 6 16,-8 2-18-16,-3 4 0 0,0-7-9 0,-12-1-27 15,-2-1-31-15,-4-1-33 0,-8-4-42 0,-3 1-42 16,-2-3-51-16,-5-1-51 0,-2-1-64 0,3-6-1002 15,-4-7 435-15,2-2 292 0</inkml:trace>
  <inkml:trace contextRef="#ctx0" brushRef="#br0" timeOffset="68431.11">5768 7499 1775 0,'30'-10'48'16,"-3"0"40"-16,-13 6-4 0,0 0 9 0,-3 0-16 16,-5 1-16-16,-1 0-12 0,0 0-14 0,-2 1-8 15,-2-1-2-15,-1 3-3 0,0 0-2 0,-11-7-1 16,-1 7-5-16,-5-1-1 0,-3 1-7 0,-15 1 6 0,1 2-1 15,-4 1-1-15,2-1-3 0,-18 2-1 16,5-1 2-16,12-1-1 0,-2 2-5 0,-2 0 3 16,-9 0-1-16,10-2 4 0,3 1-2 0,2 3 3 15,0-2-3-15,2 0 4 0,4 2-1 0,-1 1 5 0,4 3 1 16,6-5 4-16,0 3-5 0,3 1 1 16,1 0-1-16,0 1-2 0,0 9 0 0,0 1 2 0,1 2-1 15,5 2 3-15,-3 2-2 0,4 2 3 0,0 4-8 16,4 2 6-16,-4-3 2 0,4 16 1 0,-3-3 1 15,0 1 1-15,2-11-3 0,2 13-2 16,0-2 3-16,-1 1 0 0,1 1 7 0,1 3 5 0,-5 0 2 16,-1 4 7-16,1-3-8 0,1 3 0 0,-2 0-2 15,0-1-2-15,1 1-4 0,-2 1 0 0,-2-2 2 16,3 1-6-16,-2 0 0 0,1 0-3 0,-1-2 4 16,0 3-1-16,-4 26 6 0,2-27 4 0,4 6-1 15,-9 20 9-15,4-23 7 0,-6 21-1 0,7-22-6 16,-5 2 3-16,-5 20 0 0,5-24 2 0,3 1 2 15,-2 0-6-15,1 2-6 0,-5 26-1 0,6-27 0 16,2 2-5-16,-4 21 1 0,7-24-2 0,-2 0 0 16,2 2-2-16,4-3 0 0,0 1 5 0,0 2-3 15,-1-2-1-15,3 2-3 0,-2 25 11 0,2-26-8 0,1-1 3 16,1 25-3-16,-1-25-1 0,3 6 3 16,-1 21-1-16,1-28 4 0,0 1-6 0,-2 4 1 15,1-4-7-15,-2 6 3 0,0 21 2 0,2-27-4 0,-2 4-2 16,-1 21-3-16,3-26 3 0,-2 6 1 0,2-2-10 15,1 1 5-15,-3 20 1 0,3-23-7 16,2 0 11-16,-2 3-11 0,1 0 1 0,0 24 2 16,1-24-3-16,-2 0 4 0,1 22 0 0,0-23-6 0,1-1 3 15,-4 2-1-15,2 22 5 0,0-25 0 0,0-1-2 16,-2 0 2-16,-1 3 11 0,0 20-4 0,1-23 0 16,1 2-3-16,1 3 5 0,-4 21-5 0,2-26 6 15,0 2 11-15,2 2-8 0,-1-2-8 0,0 3 1 16,-2-4-2-16,-1 2-4 0,3 2 5 0,-3 23 14 15,1-28-19-15,0 2 0 0,0 2 3 0,6 23-4 16,-10-27 2-16,3 4-11 0,1-3-12 0,-1 0 5 16,-4 0 1-16,4 1-1 0,-7 22 4 0,3-24 2 15,3-2-11-15,-3 3 8 0,-1-2 0 0,4 0 0 16,-2 0 4-16,-3 0 1 0,5-1-2 16,-5-3 2-16,3 2 1 0,0-5-12 0,1-2 5 0,-2 1 5 15,4 0-2-15,3-13-1 0,-3 15-2 0,3-1 6 16,1-14 4-16,-3 12-6 0,3-15 0 0,0 4 5 15,2-1-1-15,-2-1 11 0,1 1-15 0,4-5 3 0,0 1 6 16,5-1-4-16,1-3 1 0,1 1-1 16,6-1 0-16,5-3 5 0,-1-2-10 0,11-4 6 15,4 0-9-15,12 1-19 0,7-6-23 0,4 1-24 16,3-8-33-16,30-4-51 0,-1 1-31 0,1-6-59 0,3-4-65 16,9-5-68-16,6-7-807 0,0-7 393 0,8-5 264 15</inkml:trace>
  <inkml:trace contextRef="#ctx0" brushRef="#br0" timeOffset="69796.02">18409 7578 209 0,'5'-13'196'0,"-1"4"-25"16,4-4-20-16,2 1-20 0,4 1-18 0,9-5-8 0,1 2-8 16,5 5-12-16,3-4-9 0,2 1-8 0,4 2 1 15,14-4-4-15,-4 2-8 0,4 0-7 0,-3 4-7 16,1-2-1-16,-13 5-2 0,13-6-2 0,-11 6 1 16,-2-2-4-16,3 2 5 0,0 2-6 0,-5 1 2 15,0-1-1-15,-2 1-4 0,-1 0 0 0,-4 3 1 16,-1 0-5-16,-8 1 4 0,-2 1-7 0,-3 1-2 15,1 0 6-15,-2 4 1 0,1 1 1 0,-1 3 2 16,-6-1-1-16,6 2-1 0,-1 3 2 0,-5 1 2 16,2 8 0-16,0 3-1 0,-4 2 7 0,-1 6 13 0,1 10-5 15,-6 0 3-15,-3 5-4 0,0-1-6 0,-1-1 1 16,0 7-5-16,0 2 0 0,-1-2-5 16,0-1-2-16,-1-1-3 0,1 4-1 0,2 2-1 0,1 25 1 15,-1-27-2-15,4 2-1 0,-2 28 0 16,-1-28-4-16,3 24 3 0,-1-25-6 0,-1 2 2 0,6 23 3 15,-5-26-1-15,4 27 2 0,-5-3 0 16,1-1 3-16,2-21 0 0,1 25 2 0,-6-1 3 0,6-1 2 16,-2-2-2-16,4-21 1 0,-8 20-3 0,4 4 6 15,-1-3-8-15,1 0 8 0,1-20-5 0,-3 28 0 16,2 1 6-16,-3-5 0 0,1 1-3 0,2-3 8 16,-3 0-4-16,-2 1 3 0,1-23 0 0,6 30-1 15,-5-4-6-15,2 2 17 0,1-3-13 0,0-4-3 16,6 1-6-16,-2 0-2 0,1 1 3 0,-1 0 10 15,0 2-11-15,0 5 4 0,1-4-3 0,0 3-2 16,2-1-4-16,-3-1-11 0,1 1 15 0,-1-2-2 16,0 2-1-16,-1 1 3 0,4-1-9 0,-2 1 5 15,-3-4 4-15,-2 5-7 0,2-8 3 0,-1 3 7 16,3 2-8-16,0 1 8 0,-3-3-7 0,-1 2 3 16,7-1 3-16,-6 3 4 0,1-3-7 0,1 0 18 0,2-2-4 15,-5 2-2-15,-4 0-2 0,3-2 8 0,1 2-5 16,0 0 4-16,0 0-3 0,-5-27-2 0,7 27-4 15,1-26 7-15,-6 30-9 0,6-9 0 0,-2-1-6 16,-2-22 4-16,-2 22 1 0,6-23-8 0,1 24 18 16,-7-24-6-16,7-1 2 0,0 1-8 0,0-2-4 15,-3 0 3-15,2 3-10 0,2 0 4 0,0-4-1 16,-1-1-2-16,-2-1-2 0,2-5-22 0,4 0-1 16,-3-1 4-16,3-14-3 0,-2 1-3 0,0 2 4 15,2-5 3-15,2-3-4 0,-5-2 6 0,3-1-1 16,-5-6-6-16,-1-2 3 0,1 0 2 0,2-5 4 15,-4-3 1-15,2 0 13 0,-3-4 18 0,0 2 22 16,-3-2 12-16,-2 0 1 0,-4-2 1 0,-7 2-1 16,-14 0-6-16,-7-1-2 0,-23-1-3 0,-37 3-11 15,-8 0-7-15,-18 0-23 0,-18 0-27 0,-17 2-44 0,-13 1-62 16,-13-2-92-16,-18 1-97 0,-11-2-126 16,-3-2-1302-16,-12-9 577 0,-2-2 386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6-27T08:33:05.90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3002 3475 3 0,'-1'-4'159'15,"0"-1"-6"-15,-2 2 1 0,3 3 8 0,0-7 0 16,-1 3-3-16,1 4-5 0,1-7-12 0,-1 4-5 16,3-1-1-16,-3 4-2 0,0-6-3 0,0 6-3 15,0-5 14-15,0 5-6 0,0 0-8 0,-3-4-13 16,3 4-6-16,0 0-12 0,0 0-8 0,0 0-7 16,3-3-13-16,-3 3-4 0,0 0-4 0,0 0-11 15,0 0-2-15,0 0 1 0,0 0-18 0,0 0 2 16,0 0-3-16,-4 13 5 0,4-7 5 0,0 4 9 15,0 0-4-15,0 4-1 0,0 2-3 0,0 0-4 16,-3 5 0-16,3-2 8 0,-1 6-10 0,2-2-3 16,2 2-3-16,-6 1-3 0,6 3-1 0,-3-3 2 15,1 2-4-15,3 0-1 0,-3-2-1 0,2-7 0 16,2 6-4-16,-1 0-4 0,0 0 0 0,-3-5 3 16,4-2-10-16,-2 0 5 0,-2 0-2 0,3-1-1 15,-3 1 2-15,3-1-3 0,-3 2 0 0,-1-4-2 16,4 2-16-16,-4 2-15 0,0-5-19 0,0 0-28 15,-1 3-35-15,-2-1-26 0,2-3-37 0,-3 4-26 16,4-7-27-16,-1 2-33 0,-2 0-663 0,2-3 306 16,1-1 206-16</inkml:trace>
  <inkml:trace contextRef="#ctx0" brushRef="#br0" timeOffset="432.87">3045 3942 19 0,'1'-3'202'0,"-1"3"-24"16,3-5-17-16,-3 5-13 0,3-1-20 0,-3 1-14 15,7 0-11-15,-7 0-8 0,9 0-7 0,-3 1-5 16,-2 0 2-16,6 2-6 0,0 0-8 0,-1-1-6 16,1 1-6-16,1 1-8 0,2-1-4 0,-1 0-8 15,-3 0-1-15,0 0-2 0,3-1-5 0,-3 1-3 16,1 0-1-16,-4-2-1 0,2 1-2 0,-3-1 3 15,-5-1 4-15,10-3 6 0,-2 2 9 0,-3-3 25 16,-4-2-2-16,3-4-7 0,0-1-7 0,0-4-3 16,-3-3 1-16,-1-3-1 0,3 2 8 0,-6-1 30 15,3-6 11-15,-1 6-10 0,-2-3 5 0,2 5-3 16,-3 1 6-16,4 0 15 0,-1 4 2 0,-2 0 12 16,3 1 19-16,-1 3 7 0,-2 1-5 0,2 1-3 15,1 1-17-15,-1 1-4 0,-2 2-15 0,3-1-17 16,0 4-11-16,-1-4-11 0,1 4-11 0,0 0-5 15,0 0-8-15,0 0-5 0,0 0-2 0,4 18 3 16,-3-10-12-16,4 3-4 0,-2 6 3 0,1 1-4 16,-3 1-3-16,0 0-9 0,6 5-19 0,-1-4-18 15,-1 5-26-15,1 0-51 0,-3-2-32 0,3 2-32 16,2 3-26-16,-4-3-34 0,2 1-32 0,-1-2-42 16,3 1-31-16,0 0-819 0,-5-9 382 0,3-1 256 15</inkml:trace>
  <inkml:trace contextRef="#ctx0" brushRef="#br0" timeOffset="1415.9">3488 3889 226 0,'3'-5'263'0,"-3"1"-12"0,1-1-18 0,0 1-19 16,-1 0-18-16,0 4-18 0,1-4-22 0,-1 4-15 15,0 0-14-15,0 0-15 0,0 0-14 0,0 0-5 16,0 0-5-16,3 17-1 0,0-12-11 0,-3 7-4 15,1 0-6-15,1 3-7 0,0 2-6 0,4 1-1 0,-2 0-11 16,1 1 2-16,3-2-6 0,-2 0-6 16,3-1-5-16,0-2 2 0,1 0-5 0,4-3-5 15,-2-1 0-15,-2 0 2 0,1-4-4 0,1-1-2 16,-2-1 3-16,0-2-6 0,2-1 2 0,-1-2 0 16,1-1 1-16,-3-2-5 0,1-3 4 0,-1-2-5 0,4-3 1 15,-3 0 1-15,-4-5-2 0,2 0 2 16,-1 0-1-16,0-3 7 0,-3 2 11 0,0 2 17 0,-3-2 10 15,0 0 7-15,-2 1-8 0,-2 5 14 16,1 1 21-16,-3-1 14 0,-1 0-11 0,-2 4-8 16,-1-2-5-16,-2 3-10 0,1 1-10 0,0 0-2 15,-4 3-13-15,4 1 4 0,-2 1-13 0,1 3-4 0,-2 0-1 16,0 4-14-16,3 1 3 0,-4 3-5 16,1 1-20-16,4-2-4 0,2 1-14 0,-1 5-6 15,2-1-16-15,3-2-8 0,2 0-14 0,1 0-1 0,2 0-10 16,1 0-16-16,2 1 3 0,1-1 1 0,-1-3 1 15,3 1 2-15,1 0 1 0,1-4 6 0,1 2 9 16,-2-3 2-16,3-1 11 0,-2-3 3 16,3 1 8-16,0-5 9 0,-4 3 4 0,5-5 2 15,-5 1 9-15,4-5 10 0,-2 4 13 0,-3-6 15 0,4 4 10 16,-2-3-3-16,0-1 16 0,-2 2 10 0,0 0 8 16,-1-1 2-16,-2 1 10 0,0 0-4 15,0 0-2-15,3-4-9 0,-2 5-5 0,-5 1 0 16,3 1 3-16,0 1-3 0,-3 2-2 0,2-4-6 15,1 5-4-15,-4 2-6 0,1-3-4 0,-1 3-6 0,5-2-3 16,-5 2 0-16,4-3-7 0,-4 3 1 0,0 0 4 16,0 0-2-16,0 0 0 0,3 9-5 0,-1-4-2 15,-2 1 1-15,4 0 0 0,-3 2 1 16,3-1 2-16,0 2-4 0,0 1 2 0,-2-2-4 16,2 1 1-16,0 1-6 0,1-1 6 0,0 0 4 0,2-2-12 15,0 2 0-15,1-2-3 0,0 2-2 0,-2-5 9 16,3 2-11-16,-4 0 2 0,4-4 1 15,-4 1 5-15,4-2-2 0,-1 0 3 0,-2-1 4 0,4-1-1 16,2 0 0-16,-2-4 0 0,-1 2 3 0,1-6 20 16,0 1-21-16,5-1-1 0,-1-3-3 0,-2 0 0 15,2-1 6-15,-6 3 1 0,0-1 0 0,3-2 1 16,-3 3 0-16,-3 1 5 0,3 1 6 0,-3 3 14 16,-1 1-3-16,-3-3 4 0,3 5-13 0,-3-1 1 15,3 1-7-15,-2-1 5 0,-2 3-10 0,0 0 0 16,0 0-10-16,11 5 10 0,-8-1-6 0,0 4-7 15,2 1 11-15,-1 2-1 0,4 3-3 0,-1 1 5 16,2 1 2-16,0 0-2 0,2 0-7 0,1-4 1 16,-3 3 4-16,5-1-3 0,-4-2 1 0,2-2 1 15,-1-2-10-15,1 0 9 0,-3-1 2 0,5-1 4 16,-4-2-6-16,0-1 5 0,3-2-3 0,-1-1 13 16,2-1-5-16,-1-2 18 0,-1-3 18 0,0 0 5 15,2-5 0-15,0-2 0 0,0-2 3 0,1-1-3 16,-2 1 2-16,2-7 1 0,-2 0-4 0,1-2 3 15,-5-1-7-15,-1 10 4 0,-3-2 2 0,2 1-13 16,-4 3 9-16,0 1-8 0,-2 3-3 0,-1-3-8 16,0 1-15-16,0 4-21 0,-1-2-25 0,-2 2-41 15,3 0-46-15,-4 0-57 0,-2 3-51 0,0-1-56 16,-1 2-58-16,1 1-55 0,-7-2-812 0,13 4 403 16,-9-1 266-16</inkml:trace>
  <inkml:trace contextRef="#ctx0" brushRef="#br0" timeOffset="2965.37">5204 3575 84 0,'5'-5'369'0,"-1"1"-20"0,-4 1-23 0,4 2-24 15,-4 1-25-15,4-3-32 0,-4 3-18 0,1-4-26 16,-1 4-24-16,0 0-23 0,0 0-8 0,0 0-16 15,5 8-6-15,-5-1-12 0,0 0-10 0,1 5-8 16,1 0-14-16,-1 5-3 0,3 3-8 0,1 3-2 0,-1 3-6 16,-3 0-4-16,-1-1-4 0,4 1-20 15,-2-1 7-15,1-7-14 0,0 2-13 0,-2-2-19 16,1-3-8-16,1-4-3 0,3 1 1 0,-5-2-3 16,2-3-2-16,-2-2 3 0,1-1 6 0,-1-1-1 15,-1-3 8-15,0 0-3 0,0 0 2 0,12-16 6 16,-10 3 0-16,2-7 0 0,0 2 15 0,-2-10 7 15,-1-4-10-15,1 2-5 0,-4-3 13 0,0-1 1 16,-2 1 18-16,2-1-3 0,-1 2 15 0,1 5 9 16,0-3-4-16,4 10 1 0,-4 2 4 0,2 6 1 15,2 1-6-15,-1-1-13 0,1 0-10 0,2 3-3 0,1 1 2 16,-1 3-10-16,4-3 2 0,-1 4-14 16,5 4 12-16,-2-3-12 0,0 3-6 0,3 3-6 15,-4 0-5-15,1 2 2 0,-1 1-9 0,0 0-6 0,-5 0-2 16,1 4 0-16,-1 1 0 0,-4 0-3 0,0 2 4 15,-4 3 13-15,-2 0-21 0,-2 0 1 16,-6 1 0-16,0 4-2 0,-8-2 7 0,8-3-4 16,0-3 0-16,-1 1 2 0,2-1 5 0,1-1 0 0,2-2 1 15,1 0 0-15,3-3 1 0,0 5 3 0,0-4-8 16,4 1 8-16,-3 3 3 0,5-5-3 0,-1 3 0 16,-2-2-2-16,7 1 3 0,3 0-1 0,2 3 7 15,2-3-2-15,0 0-9 0,3-1 6 0,3 0-1 16,1-2-1-16,2 1 2 0,-1-3-2 0,-2-3 3 15,2 1 1-15,-1-2-2 0,1-2 2 0,3 1 1 16,-8-2 2-16,8-3 0 0,-7-3 5 0,4-2 0 16,4-6 0-16,-5 6-4 0,2-7 5 0,2 1 1 15,-9 3 10-15,1-2 4 0,-1 2 14 0,1-1 23 16,-7 1 8-16,-1 4 13 0,-1-1 18 0,-1 4 16 16,-3-1 13-16,3 2 6 0,-1 0-3 0,-1 2-17 15,-1 0-7-15,-1 4-15 0,1-4-9 16,-1 4-16-16,0 0-7 0,0 0-5 0,0 0-1 0,0 0-9 15,-7 19-4-15,2-9-11 0,-1 1-21 0,0 5-17 16,2 2-13-16,-1 1-27 0,0-2-30 0,0 4-23 16,5-3-17-16,-1 1-10 0,1-2-20 0,0-2-19 15,1-1-5-15,-1-3 7 0,5 1-1 0,0-5 17 16,1 3 13-16,1-4 14 0,-3-5 15 0,4 2 14 16,-1-3 3-16,3-3 23 0,-1-1 15 0,1-1 13 15,3-8 16-15,0-2 24 0,-2 1 11 0,1-2 15 16,-2 1 11-16,-1 1 17 0,0-1 9 0,-1 1 6 15,2 4 5-15,-5-1-2 0,0 3-3 0,3-2-6 16,-2 2-7-16,1 4-5 0,-1-5-1 0,3 4-7 16,1 1-10-16,0 2-4 0,2 1 2 0,1 2-6 15,-2-1 3-15,1 6-2 0,0-5-7 0,-1 5 0 16,0 1-3-16,-2-2 0 0,-1 3 3 0,0 1 0 16,-1 3-5-16,-3-4-8 0,-3 4 9 0,-1-2-14 15,-1 1-1-15,-3-2 0 0,-3 1 1 0,0 1-1 16,-4 0 2-16,-2-1 2 0,-3 0 2 0,0-3-2 15,6 4 3-15,-1-7-3 0,0 1 3 0,2 1 0 0,4-3 0 16,-3 0-1-16,5-2-1 0,-4 2 0 16,5-2-6-16,-1 3 0 0,3-4-4 0,-5 3-1 15,5-3-3-15,0 5-1 0,0-3 2 0,0-2 3 16,5 7-9-16,0-3-1 0,2 0 0 0,4 1 1 0,-1-4-7 16,3 3 1-16,-2 0 5 0,4-1 1 0,-2-2 6 15,8-3 2-15,-2-1-2 0,2-5 6 16,4-5-3-16,3-1 3 0,-1-4 4 0,-1-2 5 15,-2-3 2-15,0-1 8 0,-1-2 7 0,-1-2 5 16,-3-1 8-16,1 1 2 0,-3-2 13 0,-3 4 12 0,-1 2 17 16,1-1 9-16,-5 2-6 0,-3 3 10 0,2 3-4 15,-2-1 4-15,1 2 6 0,-3 4 18 0,-3 1 5 16,3 2 1-16,-3 1-11 0,0 3-11 16,2-1-5-16,-3 1-13 0,3 1-13 0,-2 2-14 0,-1 2-5 15,1-5-26-15,-1 5 0 0,0 0-5 0,0 0-2 16,4 11 1-16,-4-1-1 0,-4 0-7 0,3 2-13 15,1 2-10-15,-3 2-12 0,-1 2-10 16,1 2-7-16,0-2-4 0,0 0-23 0,-1-1 1 0,1-1-5 16,0 0-1-16,2-4-13 0,-2-2-23 0,2-1-3 15,0 3-1-15,1-5 4 0,0-2 6 0,1 1 10 16,-1-1 13-16,1-2 12 0,-1-3 7 0,5 3 15 16,-5-3 1-16,0 0 7 0,9-11 15 0,-3 5 7 15,-1-2 4-15,1-1 16 0,2 1-2 0,-2-2 6 16,2 1 6-16,-1 2 0 0,4 0 4 0,-2-1 1 15,2-1-1-15,0 4-1 0,1 1-2 0,2 1 0 16,-1 0-1-16,2 1 5 0,2 0-6 16,1 4-1-16,0 0-4 0,-4 1 0 0,-2 0 1 0,5 3 0 15,-7 0 1-15,1-1 1 0,-1 1 7 0,-3 1-6 16,-1 1-2-16,-5 1 6 0,-2-1-5 0,-2 3-1 16,-5 3 5-16,-7 0-1 0,0 0 2 0,-8-1 4 15,-8 5-5-15,0-6-2 0,-1 1 3 0,-1-1-2 16,1 0 10-16,3-7 10 0,2 2 12 0,8-5 19 15,9 2-9-15,-3 0-3 0,3-3-2 0,2 1-7 16,0-2-5-16,3 2-2 0,0 0-7 0,1 0-6 16,4-2 1-16,-4 4-2 0,4-4 12 15,7 6-2-15,-2-4-8 0,1 1-1 0,6 0 5 0,7 0 1 16,-2-1-1-16,3 3-9 0,9-1 17 0,-1-4-17 16,3 3 3-16,-3-3-4 0,-1 1 3 0,1 1-3 15,1-4-15-15,1 4-28 0,-4-4-40 0,-5 2-46 16,2-1-51-16,4-4-86 0,-9 4-837 0,1-1 364 15,0-3 244-15</inkml:trace>
  <inkml:trace contextRef="#ctx0" brushRef="#br0" timeOffset="3549.17">7261 3760 171 0,'4'2'161'0,"4"-1"-9"0,-3 0-8 0,1 1-20 15,2-1-5-15,-3 0-11 0,4-1-9 0,0-1-5 16,-2-2 6-16,-1 1-3 0,4-1-2 0,-2 0-12 16,-2-2-5-16,4 0-10 0,-1-3-4 15,-1 0-6-15,4-6-1 0,-2 4-1 0,0-3 14 0,3-2-1 16,-4 1 3-16,-2 3 19 0,1 1 21 0,-2 0 17 15,1 2 14-15,-5-2 8 0,2 1 9 0,-3 3 7 16,1-2 14-16,0 3 3 0,0 0-6 0,-2 0-9 16,1 1-20-16,-1 4-18 0,2-6-15 0,-2 6-15 15,0 0-16-15,0 0-6 0,0 0-10 0,0 0-7 16,0 0-6-16,0 16-5 0,0-10-7 0,-1 4-5 16,1 0-5-16,0 2-23 0,0 0-15 0,1 5-16 15,-1-5-2-15,3 0-23 0,1 5-20 0,-1-8 4 16,3 4-33-16,0-3-13 0,1 0-6 0,1 2 2 15,1-5-1-15,0 1 5 0,0-5 7 0,5-2 9 16,3 1 4-16,-3-2 10 0,-1-2 12 0,1-2 8 16,0-2 6-16,4-2 10 0,-3-4 10 0,2 3 11 15,-2-4 15-15,-1 0 11 0,-1 1 19 0,-2 3-2 16,2-2 1-16,-4 3 14 0,1-1 7 0,-1 0-4 0,0 1-1 16,1 2-2-16,1 0-6 0,-5 1-6 0,2 2-2 15,-2 0-1-15,3 2-5 0,0 1 4 16,2 0-5-16,-3 0 5 0,2 3-4 0,0 0 1 15,0 0-4-15,-1 4-2 0,-2-2 4 0,2 3-2 0,-1-2 0 16,-2 3 5-16,-1 2-5 0,4-2 2 0,-6 0-8 16,-1 2 1-16,0 0 3 0,0-2 5 0,-2 5-9 15,-4-2-5-15,0-1-14 0,-2-1-26 0,0 1-37 16,-2-2-35-16,-2-1-48 0,-2-1-58 0,2-3-64 16,-4-3-777-16,3-1 353 0,-1-4 234 0</inkml:trace>
  <inkml:trace contextRef="#ctx0" brushRef="#br0" timeOffset="3669.12">7494 3345 64 0,'-7'-8'394'0,"1"3"-46"0,4-1-29 0,-2 1-54 16,1 1-83-16,1 2-104 0,2 2-107 0,0 0-79 16,-8 0-397-16,8 0 169 0,-14 2 112 0</inkml:trace>
  <inkml:trace contextRef="#ctx0" brushRef="#br0" timeOffset="6882.5">8565 3606 247 0,'-1'-2'301'0,"1"-2"2"0,0-1-23 16,0-1-20-16,0 1-17 0,1-2-18 0,0 3-12 0,2-2-1 15,-2 2-25-15,2-1-20 0,1-2-16 16,4 2-16-16,-1 2-12 0,0-3-14 0,6 3-8 15,-4 1-10-15,5 0-5 0,-1 3-16 0,2 0-7 16,3 4 5-16,2 1-6 0,0 1-6 0,-2 3-2 0,0 0-10 16,5 3-2-16,-6-1-8 0,0 2 1 0,-3-2-4 15,-1 2-7-15,-1 0 2 0,0 1-2 0,-3 0-4 16,-3 2 1-16,1 0-2 0,-6-5-1 16,4 2-10-16,-2-2-3 0,1-1 1 0,-4-5-6 0,0 4 0 15,0-3 5-15,0-1 0 0,0-3 5 0,0 1 0 16,0-4 1-16,-3 2 3 0,3-2-2 0,0 0-1 15,-6-8-7-15,3-2-4 0,-1-1 5 16,4-1-1-16,0-5-5 0,3 0 7 0,-2 0-3 16,2 4 5-16,-1-4 4 0,6 2-1 0,-3 2-6 0,0 2 15 15,3 2-9-15,-2 0-2 0,3 1-1 0,1 0 0 16,-1 2-2-16,2-1-1 0,2 4-2 0,0-1 3 16,0 3-2-16,1 0-2 0,-4 1-1 0,3 2-3 15,-3 2 1-15,3 0-3 0,-4 2 5 0,0 0-3 16,-4 1 3-16,4 2 1 0,-4 0-6 0,-1 2-4 15,-4 0 0-15,0 4-18 0,0-2-15 0,-1 0-9 16,-3 2-19-16,0-6 0 0,-1 1 1 0,0 1-2 16,1-6 5-16,0 1 8 0,3-1 8 15,-3-3 6-15,4 1 13 0,0-3 4 0,0 0-3 0,0 0 4 16,0 0 0-16,-3-13 2 0,3 5 3 0,3-3 1 16,1 0 1-16,1-2 3 0,-1 3 3 0,6-6 1 15,-1 1 7-15,0 2-1 0,5 2 2 0,-6 1 6 16,1 3 2-16,5-4 0 0,-3 5 1 0,0-1 1 15,2 2-3-15,0 2 7 0,-1 1-12 0,1 0 1 16,-2 1 3-16,3 2 3 0,-4 2-5 0,3 1-1 16,-3 1-2-16,2 2 2 0,-2-1 0 0,-5 5 1 15,4-1 0-15,-2 1 1 0,0-1 0 0,-3 2 1 16,5 3-2-16,-3 2 2 0,0-1-5 0,0-6-13 16,-1 1-1-16,1 2-3 0,0-4-3 0,0 0 2 15,1 0 0-15,0-2 5 0,1-2 3 0,1 2-3 16,1-5 5-16,0-1 1 0,-1 0 1 0,1-4 1 15,2 1 3-15,0-4-3 0,1-1 13 0,0-3-4 16,5 1-9-16,-4-7 6 0,5-2 2 0,-5 3-2 16,3-8 0-16,-1 3 4 0,-5 3 0 0,3-6 12 15,-3 8 13-15,-4-2 0 0,-1-1 1 0,-2 4 25 16,1 0 16-16,-4 2 12 0,0 3 2 0,-3 1-10 16,-1 1-2-16,1 3-2 0,-2-2-14 0,1 2-5 15,0 0 5-15,-4 3-20 0,1 1-9 0,-4 4 0 16,-1 1-2-16,1 4-8 0,-4 5 4 0,1-1 3 15,1 2-12-15,1 1-5 0,1 2 5 0,-3 4-3 0,7-5-3 16,-2 1-1-16,7 1-3 0,-2-1-3 0,3 0-11 16,0 0-9-16,3 2-6 0,2-2 2 15,0-3-24-15,0-4-4 0,7 2 1 0,-2-1-3 16,-1-5 3-16,9 3 5 0,-3-4 9 0,4 1-15 16,-2-3 1-16,3-2 1 0,2 0 6 0,6-4 3 15,-1-3 2-15,0-2 4 0,-1-1 3 0,0-4 3 16,-1 0 1-16,-1-2 7 0,-1 2-2 0,-1-5 5 0,-2 0 1 15,0-4 2-15,1 2 4 0,-6-1 9 16,-2-2-6-16,1 7 9 0,-2-1 5 0,-2-1 5 0,-3 7 10 16,-3 0 14-16,-1-2 18 0,-2 2-1 0,0 2 9 15,-1 0-12-15,-1 3 0 0,0 1-9 16,2-1-7-16,-1 5-3 0,-6-3-3 0,6 3-9 16,0 0 0-16,-22 7-1 0,13-2-2 0,-1 0 1 15,-3 4-2-15,3 1-4 0,-3 0 0 0,4-2-3 0,1 0-12 16,1 2-11-16,-1-2-7 0,0-1-6 0,2 0-9 15,2-1-11-15,-1 1-3 0,3-3 1 0,0 1 2 16,1 0 8-16,1 0 3 0,0-5 1 16,3 4 9-16,-1-1 3 0,-2-3 2 0,9 0 1 0,-9 0 7 15,10-1 5-15,-5-2 14 0,-5 3-3 0,8-2 5 16,-3 1 5-16,-5 1 6 0,8 0 0 0,-8 0-2 16,0 0-2-16,0 0-1 0,0 0-7 15,9 1 7-15,-9-1-4 0,0 0-1 0,6 3 0 0,-1 0-3 16,-1 3 0-16,1-2 3 0,-1 0-2 0,1 2-6 15,2 2 13-15,-5-3-26 0,3 3-9 0,3-3-10 16,0 4-9-16,-2-4-7 0,0 1-9 0,-1 0-6 16,2-6 3-16,-1 4 1 0,1-1 7 15,3-2 4-15,-4-2 8 0,3 0 2 0,3-5 3 0,-3 1 6 16,6-4 3-16,-4-3 4 0,2 0 3 0,2-1 17 16,1-1 7-16,-1 0 9 0,-2-1 5 0,3 1 8 15,-1-1 6-15,-1 3 3 0,-3 0 6 0,2 2 1 16,-2 3-4-16,0-1-6 0,-2 4-5 0,2 0 2 15,1 1-8-15,-1 2 0 0,1 1-1 0,3 3-2 16,0 2-4-16,2-1 2 0,1 4-2 0,-8-3-3 16,3 3 0-16,-4 0 2 0,0 2-6 0,0-2 2 15,-4 1 0-15,-1 0 0 0,-2-2 1 0,-2 4 0 16,-2-1-6-16,-1 0 3 0,-2 1 3 0,-4 0-2 16,-1-4-4-16,-1 7 4 0,-5-5-2 0,3-4 0 15,-1 5-1-15,-4-4-1 0,4-3 4 0,3 0 1 16,0 0-2-16,1 0 5 0,1-2-6 0,3-1-3 15,1 3 0-15,-3-2-2 0,3 1 1 0,5-2-3 16,-6 1-7-16,6-1-7 0,-6 3-12 0,6-3-7 16,-3 1 3-16,3-1 4 0,2 6 2 0,-2-6 4 15,8 4 3-15,-3-1 1 0,3 0 1 0,-1-1 4 16,6 1 1-16,-3 1 1 0,4-2-1 0,3 0 2 0,2 2 4 16,0-5-2-16,-2 2 4 0,2-2-1 15,0 0-1-15,0-2 4 0,-1-1 1 0,2-2 1 16,-3-2 9-16,0-1 0 0,0 1 12 0,0-3 5 15,0-1 4-15,-3-3 13 0,3 1-2 0,2-7-3 16,-6 5 10-16,6-2 5 0,-8 3 13 0,1 2 21 16,-3-2 11-16,0 2 15 0,-3 3 14 0,2-2 2 15,-4 3 11-15,1 1 9 0,-1 0 1 0,-4 3-4 16,4-1-10-16,-3 4-16 0,-1 2-12 0,2-7-18 16,-2 7-16-16,2-2-10 0,-2 2-7 0,0 0-5 15,0 0-6-15,0 11-6 0,-2-4-1 0,1 3-4 16,-1 0-5-16,0 6-8 0,0-6-8 0,0 2-15 15,1-2-15-15,1 1-13 0,-1 2-1 0,3 1-23 16,0-5-34-16,2 0-3 0,-1 2 1 0,4-1-2 0,-5-5 5 16,2 0 6-16,5 4 8 0,-4-6 8 0,4 7 9 15,-4-8 5-15,5 0 5 0,-1-4 2 16,4-1 8-16,-1-2 5 0,3-2-2 0,-1-4 3 16,3 0 19-16,-2 2-1 0,1-4 12 0,5-3 0 0,-6 5 44 15,-2 0 3-15,1-1 16 0,-7 5 18 0,0-2 12 16,1 1-4-16,-2 0 10 0,-1 4-4 0,-1-1 0 15,0 2-10-15,0-2-10 0,-4 4-10 0,0 1-11 16,5-3-11-16,-5 3-6 0,5 0-6 0,-5 0 5 16,0 0-9-16,5 9-1 0,-2-4-7 0,-2 2 1 15,4 2-2-15,-1 2 0 0,-1-1-4 0,2 1-8 16,1-1-12-16,-1 0-8 0,2 2-7 16,-1-2 4-16,-1 0-6 0,3 0-4 0,-2-2-2 0,2 0-7 15,0 1 4-15,2-5-2 0,-1 3 7 0,0-3 7 16,3 1-2-16,-1-4-4 0,0-2 7 0,3-1-1 15,-2-3 8-15,4 1 0 0,1-5-1 0,2-3-2 16,-1 0 1-16,1-6 0 0,0-2 6 0,-7 4-2 16,0 0-2-16,0 0 4 0,-2 2 18 0,0-1 3 15,-7 5 9-15,2-2 7 0,-2 4 1 0,-1-3-3 16,0 5-2-16,-2-3-3 0,0 5-10 0,-2-2 0 16,1 2-4-16,0 1-6 0,1 3 3 0,-5-4-3 15,5 4-2-15,-6-2-13 0,6 2-15 0,-8 0-14 16,8 0-4-16,0 0-23 0,0 0-11 0,-8 4-11 15,8-4 4-15,-1 2-11 0,1-2 10 0,0 0-1 16,0 0 8-16,0 0 8 0,11 7 7 0,-3-7 6 16,-2 0 11-16,2 2 6 0,3-4 1 0,-2 1 1 15,0 0 14-15,-2-1 5 0,1 1 17 0,0-1 7 16,0 2 11-16,-3-2-3 0,4 0 3 0,-4 1-2 16,0 0-3-16,-5 1 0 0,9-1-5 0,-9 1-3 15,5 2 6-15,-5-2-4 0,9 3 2 0,-4 1-4 0,2 0 0 16,-3 2 4-16,-2-1 0 0,6 5-2 15,-3-3 2-15,-1 4-2 0,1-1 0 0,0-2 7 16,0 4-9-16,1-2 2 0,1 4-3 0,-1-4 1 16,1-3 7-16,-2 2-11 0,3-1 0 0,-1-2 0 0,-1-1 1 15,2 1-5-15,0-3-1 0,1 3 21 0,0-3-17 16,3-3-2-16,-1 0-1 0,1 0 6 16,1-5 1-16,4-2 18 0,1 1-27 0,-4-4 8 15,1-1-2-15,-2-2 3 0,1-1-1 0,3-5-3 0,-6 2 5 16,-2 2 1-16,0-3-11 0,-3 0 26 0,-1 1 7 15,-1 0 20-15,-3 5-6 0,-2-5 3 0,-3 6 12 16,2 1 1-16,-6 2-2 0,4 1-3 16,1 2-2-16,-4-1-10 0,2 3-8 0,-4 3-1 0,3 0 5 15,-2 2-17-15,0 4 5 0,-2 0-10 0,1 2-2 16,3 1 2-16,-3 2-3 0,1 3-4 0,-1-1 11 16,3 2-8-16,-1 0-2 0,4 0-5 0,0-1-13 15,3-4-6-15,0 6-17 0,0-3-13 0,3-1-13 16,0-2-12-16,1 1-8 0,4-2-5 0,2 4-6 15,2-6-5-15,3 3 8 0,4-2 6 0,9-2-5 16,5-2 11-16,3 0-17 0,1-4 1 0,4-1-6 16,-1-2-4-16,-2 0 0 0,1-2 3 0,0-2 1 15,1-3 4-15,-4 0 10 0,-3 1 10 0,-1-1 10 16,-3-1 18-16,-3 0 7 0,-6 0 16 0,-6 3 14 16,4-2 24-16,-9 5 18 0,-1-4 21 0,-1 3 36 15,2-1 7-15,-7 0-1 0,-2 3-2 0,-2-4-13 16,0 4 0-16,-6-2-19 0,-5-1 3 0,3 5-11 15,-13 1-5-15,1 1-1 0,-6 3-13 0,0 5-1 16,0 2 12-16,-3 3-19 0,3 1-3 0,-1 2-6 16,2 4-22-16,0-1-12 0,5 1-23 0,3-1-11 15,3 0-29-15,5-5-17 0,1 0-9 0,6-1-2 16,2-1-11-16,2 1-8 0,4-4-2 0,-2-2 11 16,6 0 1-16,2-5 3 0,3 1 20 0,5-6 13 15,2-1 2-15,-2-4 27 0,9-4 8 0,-3-5 17 16,-1-3 27-16,-1 0 13 0,-3-5 15 0,0-1 13 15,-2-3 19-15,-1-3 5 0,4-11 14 0,-6 10 51 16,1-16-9-16,0 3 22 0,-2-1 13 0,-3 13 18 16,-2 3 25-16,1-1 14 0,-4 6 21 0,-1 10 11 15,1 0-9-15,-4 7-12 0,-1 1-21 0,3 1-27 16,-2 1-22-16,-1 2-21 0,0 4-15 0,0 0-10 16,0 0-12-16,-4 18-8 0,4-2-8 0,-6 4-7 15,2 8-8-15,-1 2-6 0,-3 5-14 0,3-1 5 16,1 1-4-16,-2-1-4 0,2 3-4 0,4-2-9 15,0 0-23-15,3-5-32 0,4 0-22 0,2 1-41 0,4-4-36 16,6-5-52-16,4-1-56 0,-1-3-62 16,2-1-84-16,2-4-98 0,3-4-993 0,-1-2 491 15,0-6 326-15</inkml:trace>
  <inkml:trace contextRef="#ctx0" brushRef="#br0" timeOffset="8864.39">3102 4555 99 0,'-1'-3'141'16,"2"-1"-1"-16,-1 4 8 0,0-5-1 0,0 5-5 15,0 0-2-15,0-5-11 0,0 5-11 0,4-4-13 16,0 3-4-16,-4 1-5 0,7-3-5 0,0 1-8 15,-1 0-8-15,5-1-3 0,1 1-1 0,6-1 0 16,1 3-1-16,3-1-4 0,-3-2 0 0,12 2-6 16,-3 1 6-16,1 0-15 0,1-1-3 0,0-2 5 15,1 5-6-15,6-4 2 0,0 0-2 0,3 0 4 16,-1 1 0-16,15-1-6 0,-17 4 0 0,4-4 0 16,0 2-4-16,11-1-5 0,-13 1-1 0,0-2-3 15,2 3-3-15,12-1-1 0,-13 1 5 0,12-2-8 0,-14 2-5 16,0-2 2-16,1 1-4 0,0-1 1 0,-2 2-1 15,13 0 0-15,-9-1 0 0,-1 0-1 16,13 0 2-16,-14-1-2 0,-1 0-4 0,3 1 2 16,-2-3 2-16,0 2 3 0,0-2-2 0,0 2 3 0,-1-2 2 15,13-1 2-15,-13 3 2 0,2-4 0 0,-2 5 1 16,2-4 0-16,-3 1 0 0,3 0-5 0,-1 1-1 16,0-1 4-16,0 1-6 0,14-3 1 0,-15 2 5 15,16-1-7-15,-16 1-4 0,17-1 3 0,-4-2-1 16,0 5-1-16,4-5-3 0,-3 2 10 0,2-1-9 15,4-1 2-15,-2 3-3 0,-4-2 2 0,2 2 2 16,-2-2-4-16,2 2-3 0,-3 2 4 0,-14-1-3 16,17-1 7-16,-15 2-1 0,0-1-9 0,-1 1 2 15,2 1-5-15,-3-1 0 0,0 1 4 0,0-1-1 16,-1 1 0-16,2 0 1 0,0-2 1 0,1 2-3 16,0-1 0-16,2 0 0 0,9 1 2 0,-9-1 0 15,9-2 4-15,-9 2-5 0,10-2-4 0,-13 3 5 16,3-3 1-16,10 3 2 0,0-1 2 0,-15 0-8 15,2-1 4-15,-2 0-1 0,1 1-2 0,0 1-1 16,-1 0 2-16,0-2-1 0,-2 2-1 0,2-2 6 16,1 2-5-16,-4 2 4 0,3-2-7 0,-2-2 2 15,1 2 4-15,2-1-4 0,-1 0 2 0,0 0 2 16,2-1-2-16,-1 2-1 0,1 0-1 0,2 0 2 16,-3-1 2-16,3 1-3 0,-2-2-1 0,4 0-2 0,-5 1 3 15,2 0-2-15,-1-3 4 0,1 1-2 16,-1 2-4-16,0-1-1 0,-1 1 7 0,1 0-1 15,-1 1 5-15,-2-1-10 0,-2-1 1 0,2 0 4 0,-1-1-6 16,-2 2 4-16,0-2 4 0,2 2-3 0,-2-3-2 16,4 1 1-16,-4 1 3 0,1-1 1 0,2 1 11 15,-1 0-15-15,0-2-2 0,-4 3 3 16,4-2 0-16,0 2-2 0,-2-1-1 0,0 1 5 0,0 0 0 16,-2 0 7-16,0-1-1 0,1 0 1 0,3 1-6 15,1-2 7-15,-2 3-2 0,-1 0-1 0,0-3-3 16,1 2-5-16,-1 0 9 0,5-2-7 0,-4 2 0 15,3 1 9-15,1-1-8 0,1 1 2 0,1-1-5 16,-1 1 1-16,-1-1 2 0,0 1-4 0,1-2 2 16,-2 4-1-16,0-2-7 0,1 0 3 0,-2 0 2 15,-1 1 1-15,4 0-3 0,-4-1 0 0,0 0-1 16,3-1-1-16,2 2-1 0,-3-2 7 0,0 2-4 16,0-1 1-16,0 0-3 0,1 0 6 0,2 0-1 15,-1 1-5-15,-1-2 11 0,1 1-8 0,0 0 1 16,-2 0-9-16,3 0 6 0,-4 0-1 0,-1 0 0 15,0-1 0-15,-4-2 2 0,0 3 1 0,0-1-2 16,-5 1-8-16,4 1 3 0,-7-2 5 0,6 1 11 16,-7 0-18-16,-3 0 7 0,5-1-4 0,-2 1 3 0,0 0 0 15,-2-2-3-15,1 2 3 0,7-1 1 0,-6 1-4 16,0 0 5-16,0 0 1 0,1-1-7 0,4 1-1 16,-4 0 6-16,0-1-4 0,-3 1 2 0,3 0-21 15,-2 0-2-15,-2-1 6 0,2 2 4 0,-2-1-9 16,2 0 7-16,1-1 0 0,-4 2 7 0,3-1 1 15,3-1 4-15,-1 1 1 0,6 0-8 16,-1-2-2-16,1 2 15 0,0 2-8 0,-1-1-9 0,-4-1 1 16,-4 1 4-16,3-1-6 0,7 0 12 0,-8 0 0 15,-2 1-3-15,1 0 4 0,2-1-8 0,0-1 5 16,6 2 17-16,-10-1-19 0,1 0 5 0,2 0-3 16,-1 2 2-16,2-1-2 0,-2-2 5 0,1 1-4 15,-1 1 3-15,0 0 1 0,2-2 0 0,-2 2-8 16,1-2 2-16,1 0 7 0,-2 2 2 0,0 0-3 15,-1-2-2-15,0 1-1 0,-1 1 4 0,-1-2-1 16,-2 0-3-16,1 2 6 0,-2-2-2 0,4 1 0 16,1 0 2-16,-6 0-1 0,2 0 0 0,1-3-1 15,-2 3 18-15,-4 0-21 0,0 0-2 0,0 0 11 16,-3-1-9-16,-1 0 6 0,2 1 11 0,-3-1-13 16,3-1 4-16,-2 0-5 0,-6 2 2 0,9-1 2 15,-4-1 0-15,-5 2 11 0,5-1-3 0,-5 1 1 16,6-2 1-16,-6 2 3 0,0 0 1 0,8-2-5 15,-8 2-4-15,4-3-12 0,-4 3-60 0,1-2-66 16,-1 2-96-16,2-8-111 0,0 7-965 0,-2-6 433 0,-2 1 290 16</inkml:trace>
  <inkml:trace contextRef="#ctx0" brushRef="#br0" timeOffset="33615.32">3505 6844 189 0,'0'0'255'16,"-5"-1"-12"-16,5 1-21 0,0 0-11 0,0 0-9 0,-4-2-14 15,4 2-17-15,0 0-19 0,0 0-13 16,0 0-13-16,0 0-12 0,0 0-7 0,0 0-9 15,0 0-4-15,0 0-7 0,0 0 6 0,20 1 2 16,-8 0 5-16,5 2-4 0,3 0-5 0,3-3-5 0,6-3-1 16,3 3-5-16,0 0-11 0,3-3-3 0,-1 2-6 15,-1-2-2-15,4 1-7 0,-1-3-2 0,-3 0-12 16,3 0 1-16,1 0-1 0,-4 0-6 0,0-3-3 16,-2 4-1-16,-3-1-2 0,-6 4-2 0,-3-3-4 15,-1 2-2-15,1 0-1 0,-1-1 0 0,-6 1-6 16,-2 0-14-16,-3 2-21 0,0-1-25 0,-7 1-28 15,8 0-31-15,-8 0-17 0,1 4-35 0,-1-4-28 16,-9 7-35-16,0-1-43 0,-10 4-657 0,-5 5 308 16,-2-1 206-16</inkml:trace>
  <inkml:trace contextRef="#ctx0" brushRef="#br0" timeOffset="33881.65">3889 6865 195 0,'0'-4'266'16,"0"4"-16"-16,3-5-18 0,-3 5-15 0,0-3-18 0,0 3-21 15,0 0-21-15,0 0-18 0,0 0-14 16,0 0-13-16,0 0-9 0,0 0-9 0,5 12-4 16,-5-9-9-16,0 4-5 0,3 2 7 0,-1 2-9 0,-1 1-8 15,-1 1-5-15,0 1-5 0,0 0-8 0,0 3 1 16,0 2-6-16,0-3-5 0,0 1-5 0,0 3-3 15,0-1-15-15,0-1-24 0,-3 2-26 16,0 6-37-16,2-8-35 0,-2 1-29 0,3-1-39 0,0 0-36 16,0 0-578-16,3 0 263 0,-2-2 176 0</inkml:trace>
  <inkml:trace contextRef="#ctx0" brushRef="#br0" timeOffset="35013.78">4128 7100 277 0,'0'-4'274'0,"4"3"-22"16,-4 1-22-16,4-4-19 0,-4 2-25 0,0 2-14 15,0 0-23-15,0 0-10 0,0 0-8 0,5 11-9 16,-1-5-3-16,-4 3-12 0,1 4-5 0,-1-2-8 16,0 4-5-16,3 3-9 0,-2-1-12 0,-1 0-4 15,1 1-8-15,2 2-2 0,-2-2-7 0,4-1-5 16,2 0-5-16,-2-2-7 0,2-1-3 0,1 0-9 15,-2-2-9-15,1-3-7 0,0 0 0 0,2-1-7 16,-2 0-1-16,2-4 3 0,2-3 0 0,-2 2 1 16,1-2 1-16,0-4 0 0,2 2-2 0,-3-4-4 15,4-3-1-15,0-3 0 0,-1-6 1 0,1 0 0 0,4-4 1 16,-7 4 0-16,3-7 9 0,-4 7 5 0,-2-1 17 16,-1 2 20-16,-1 0 16 0,-5 3 16 0,1 2-4 15,-2 2-2-15,-3 0 2 0,0 0-3 0,-1 3-7 16,1 1-10-16,-1 1-5 0,-3 1-8 0,1 3-6 15,0 0-6-15,1 4-1 0,-4 0-1 0,2 0-7 16,0 4-8-16,3 1-8 0,-4-1-6 0,7 0-12 16,-2 2-15-16,0 1-1 0,4-4-14 0,0 4-5 15,0-5-6-15,1 2-6 0,3-1-1 0,0-1-1 16,0-1 4-16,2 1-1 0,2-4 7 0,2 1 7 16,0-2 4-16,0-2 6 0,-1-3 7 0,4-3 4 15,0-3 0-15,0-1 14 0,1-3 12 0,1-8 13 16,2-1 10-16,-6-1 9 0,2-2 9 0,-1 0 14 15,-1 0 36-15,-1-2 17 0,-2 3 24 0,-3 6 17 16,0 0 16-16,0 2 7 0,-1 5 14 0,1 0 6 16,-2 3-6-16,-2 2-14 0,-1 1-18 0,4-1-18 15,-3 3-16-15,-1 2-15 0,4-1-17 0,-4 3-11 16,0-3-6-16,0 3-8 0,0 0-7 0,6 11-6 16,-5 0 2-16,2 1-11 0,0 7-3 0,-2 0-3 0,4 6-5 15,-2 0-4-15,2 1 1 0,-1 2-5 0,2 0-1 16,3-2-15-16,-3-1-14 0,2 0-14 15,0-5-3-15,1 4-3 0,2-3-9 0,0-3-11 0,4 3-11 16,-4-5 0-16,3-4-5 0,-1 1-2 0,5-4 9 16,-3 0-2-16,-2-5 4 0,1-1 1 0,0-1 13 15,3-2-9-15,3-2-3 0,-2-4-1 0,-1-2 1 16,2-2 12-16,-4-3-5 0,-1 0 1 0,-4-3 0 16,2 0 8-16,-4-1 4 0,-1-1 11 0,-3 0-7 15,-4 1 5-15,0 2 4 0,-4 0-1 0,0 4 7 16,-1 0 4-16,-4 2 1 0,3 1-4 0,-6 1 0 15,2 3-2-15,0 1 0 0,2 0-4 0,-2 3-2 16,1 1-5-16,3 1-16 0,-2 0-19 0,3-1-13 16,-1 3-11-16,1-1-9 0,2 2-2 0,-1-1-1 15,0 1-12-15,3-1 0 0,1 0 8 0,1 0 7 16,3-1 7-16,-1 1 10 0,1-2 6 0,-1 0 8 16,5 0 8-16,-3 2 3 0,2-2 4 0,-1 0 6 15,0-1 2-15,2 2 5 0,-4 0 3 0,2-2 5 16,-1 3-1-16,-1 1 8 0,1 0 9 0,2-1 5 15,-1 5 1-15,-1-4 3 0,-1 6 0 0,1-2 1 16,4 0 1-16,-4 0 0 0,-1 2 2 0,1 0-2 0,0-1 2 16,5 3-2-16,-2 0 1 0,-3-1 2 0,3-3-2 15,1 1 0-15,-3-1 4 0,2 0-6 16,0-4 1-16,0-1-2 0,1 2 1 0,-1-4 0 16,1-2 1-16,1 0 2 0,2-3-1 0,2-3 2 0,-3-2-2 15,4-4 2-15,-3 0 1 0,1-3-1 0,2-7-1 16,-2-2 1-16,0-2 4 0,0 3 2 0,-4-6 17 15,1-1 1-15,-4 0 23 0,3 4 13 0,-2 1 20 16,-3 4 19-16,-1 4 36 0,-2 0-2 0,2 7 9 16,-3-1 10-16,0 4-5 0,0 1-15 0,0 1-20 15,3 3-11-15,-3-2-14 0,0 4-12 0,0 0-9 16,0 0-7-16,-4 10-5 0,1 1-7 0,-3 1-2 16,2 5-7-16,0 5-1 0,-1 2-11 0,0 5 3 15,1-3-5-15,0 0 0 0,4 3-5 0,-1-6-18 16,2 3-18-16,-1-6-30 0,4 0-12 0,1-1-38 15,3 0-26-15,1-5-14 0,1 1-14 0,0 1-16 16,4-1 0-16,-1-4-13 0,-3-3-30 0,3-4-47 16,-1 0-56-16,0-4-786 0,-3-2 366 0,-2-3 242 15</inkml:trace>
  <inkml:trace contextRef="#ctx0" brushRef="#br0" timeOffset="35143.43">4545 7053 327 0,'-13'-1'325'0,"8"1"-40"16,1 0-52-16,4 0-45 0,0 0-30 0,0 0-50 0,0 0-79 15,22 1-89-15,-4-1-471 0,5-1 177 0,5-8 118 16</inkml:trace>
  <inkml:trace contextRef="#ctx0" brushRef="#br0" timeOffset="36948.28">6053 7128 158 0,'1'-4'345'0,"0"1"-24"0,3 2-33 0,-4 1-28 16,4-5-29-16,-4 5-29 0,0 0-20 16,1-3-17-16,-1 3-17 0,0 0-12 0,0 0-16 0,0 0-13 15,4 11-8-15,-3-6-15 0,-2-1 3 0,1 3-12 16,0 0-4-16,1 4-11 0,2-1-5 0,-3 1-5 16,1 1-4-16,2 0-4 0,-2 0-4 0,0-2-4 15,2 2-6-15,1-3-3 0,-2-1-8 0,1 0-14 16,-1-4-1-16,1 1 0 0,-2 0 2 0,2-1 1 15,-2-1 1-15,-1-3 3 0,0 0-1 0,0 0-4 16,5-15 2-16,-5 5-1 0,0-7 3 0,0-2-4 16,-3-10 6-16,0 2 1 0,-4-4 10 0,2-17 1 15,-5 2 1-15,6 12 24 0,0-2 48 0,-2 2 13 16,-2 0 7-16,3 3 28 0,1 4 1 0,3 8-6 16,-2-1-6-16,3 5-16 0,0-1-12 0,0 4-13 15,3 2-13-15,-2 3-9 0,3 0-13 0,0 3-3 16,2-2-14-16,-2 1 3 0,8 2-8 0,-6 1-5 15,4 2 9-15,3 2-17 0,0 0-5 0,-2 1-4 16,0 4-7-16,0 0-5 0,-3 3-6 0,1 3-2 16,-2 2-3-16,0-2-8 0,-6 7-1 0,-1-1-9 15,-1 1-4-15,-2 3-1 0,-6 2-19 0,3-7 16 0,-5 6-16 16,3-6 4-16,-6 3 4 0,2-5 0 0,2 0 4 16,-3-3 8-16,4 2 3 0,0-3 2 15,4-5-3-15,-1 5 6 0,-1-3 3 0,2-1-2 16,3 0 2-16,-1-2 2 0,3 4-2 0,0-3 8 0,0 3 1 15,4-3-1-15,1 4-4 0,0-3 1 0,4 0 5 16,8-1 3-16,-6-1-1 0,6 2 2 0,-1-3 2 16,5-2 1-16,-1 0 0 0,-1-1-3 0,3 2-2 15,-4-8 0-15,4 4 2 0,-6-3-3 0,5 0 0 16,-3-2 3-16,1-2 2 0,-5-3-1 0,5-1 2 16,-2 0 6-16,3-7 6 0,2-2-12 0,-9 6 6 15,4-7-6-15,-5 6 6 0,-2-2 3 0,-1 2 18 16,-1 1 28-16,-4 5 7 0,-2-1 26 0,2 0 11 15,-1 2 8-15,-2 1 3 0,2 1-2 0,-2 1-5 16,-1 2-10-16,0 3-1 0,0-5-19 0,0 5-12 16,0 0-8-16,0 0 3 0,0 0-11 0,0 0-3 15,-13 14-3-15,9-4-5 0,-1 2-3 0,1 0-6 16,-2 5-9-16,2-2-17 0,0 4-15 0,3 0-8 16,-2-1-16-16,3-2-37 0,4 4-22 0,-1-4-15 0,-1 0-17 15,2-5-5-15,2 0-1 0,1 2 6 0,-2-5 6 16,3 0 7-16,-2-1 11 0,6 0 13 15,-3-4 9-15,1-3 10 0,2-1 9 0,5-4 10 0,1-3 8 16,0-3 8-16,-1 0 14 0,2-8 14 0,1 0 8 16,-1 2 9-16,-6 1 15 0,1 3 15 0,-2-3 8 15,2 3 18-15,-4-1-1 0,4 4 14 16,-4 0-13-16,0 1-4 0,2 2-4 0,-2 1-3 0,-1 1-4 16,2 1-10-16,0 1-1 0,-1 0-2 0,1 3 0 15,1 3-9-15,-3-2-3 0,1 3-3 0,-5-1-3 16,3 1 6-16,-3 1-5 0,-1 0 0 0,-2 4 1 15,1-1-1-15,-3 2-2 0,-3 0 2 0,-2-1-2 16,-1 3-1-16,-6 1-5 0,1 1 5 0,-6-1-2 16,2-2-5-16,1 1 0 0,-3-1 3 0,3 0-2 15,0-2-2-15,4-2 2 0,4-1-6 0,0-1-5 16,-1 2-11-16,3-3-1 0,-1 0-8 0,4 1-2 16,1-1-3-16,0-2 2 0,0 4-3 0,4-2 16 15,-2 1-11-15,7-3 5 0,1 0-2 0,0 2 0 16,4-2 4-16,3 2-10 0,-2-4-1 0,2 0 1 15,2-1 7-15,0-2 1 0,-2-2 0 0,1 2 8 16,0-2-4-16,0-4 2 0,-3 2 3 0,3-6 4 16,0-1 1-16,1-4 6 0,0-1-5 0,-2-2 4 0,-1-3 4 15,-2-2 4-15,3-4 3 0,-3 2 17 0,-4 0-1 16,2-3 10-16,-1 4 7 0,-6 0 32 16,2 1 30-16,-6 7 19 0,4 2-1 0,-5 0 4 0,0 0 10 15,0 5 14-15,0 2 4 0,3 1-8 0,-3 3-14 16,-3 2-18-16,3-1-15 0,0 5-16 15,0-5-8-15,0 5-6 0,0 0-9 0,0 0-3 0,-2 14-8 16,-1-4-5-16,-1 5-3 0,0 6-1 0,3 4-7 16,-5 0 1-16,1 2-3 0,2-1-6 0,-2 1-1 15,0 1-19-15,-2-2-16 0,1 1-14 0,1 0-18 16,-1-1-17-16,3-1-14 0,-1-6-18 0,4-2-30 16,0-3-16-16,0 0 2 0,4-3-2 0,1-4 1 15,-1 2 2-15,1-3 10 0,0-2 17 0,3-4 13 16,-2-3 9-16,3-2 12 0,4-1 10 0,1-6 13 15,0-3 14-15,1 3 18 0,1-3 17 0,-1 1 2 16,-1 2 20-16,-1-2 7 0,2 3 6 0,-3-1 3 16,1 1 5-16,-3 5-12 0,0-3 6 0,-1 5-4 15,5 1-4-15,-4-2-5 0,-2 0 7 0,3 3-14 0,1 1 4 16,-1-1-10-16,-4 4 9 0,-1-1-8 16,-2 1 3-16,1-2-4 0,-1 5-4 0,-3-2 5 15,-1 2 2-15,-2 1-3 0,-2 4 5 0,-3-2 0 0,-3 1 3 16,-4 4-10-16,0-1 0 0,0 1-3 0,1-3 4 15,-2 2 6-15,2-2-11 0,4 0-3 0,-2-2 1 16,3 2-6-16,2-4 4 0,0 5-1 16,3-5 3-16,-2 4-5 0,3-6-1 0,0 4 1 0,2 1 1 15,2-1 1-15,2 2 5 0,2-3-2 0,2 2 1 16,1-2 0-16,6 1 4 0,-3-3-4 16,4 2 3-16,4-2-27 0,0-1-11 0,7-1-28 0,-4-1-38 15,6 0-51-15,-2-2-80 0,-5-2-82 0,-3-4-912 16,0 2 410-16,-1-5 272 0</inkml:trace>
  <inkml:trace contextRef="#ctx0" brushRef="#br0" timeOffset="37085.91">7172 6689 2581 0,'-18'-7'17'0,"-1"0"-8"15,1 2-18-15,4 0-35 0,-3 3-32 0,2 1-18 16,1 0-35-16,1 2-28 0,-5 2-33 0,0-3-446 0,-1 5 212 15,-7 4 140-15</inkml:trace>
  <inkml:trace contextRef="#ctx0" brushRef="#br0" timeOffset="38464.8">3589 7835 110 0,'0'0'230'0,"-8"-3"-4"15,6 1-4-15,2 2-5 0,0 0-6 0,-5-3-12 0,5 3-8 16,0 0-18-16,0 0-9 0,-4-3-16 16,4 3-15-16,0 0-13 0,0 0-12 0,0 0-9 0,0 0-8 15,0 0 2-15,14 0-2 0,-8-2-6 0,7 1 6 16,1 1 4-16,0 0-8 0,5-2 3 0,3 2 9 15,0-1-15-15,7-2 2 0,-1 0-2 0,1-2 2 16,2 2-10-16,5 0-1 0,-4 1-10 0,0-1-1 16,1-1-2-16,4 0-7 0,0 1-7 0,0-1-3 15,3 1-5-15,-3 0 1 0,0 1 0 0,1 0-5 16,-1-3 0-16,3 3 2 0,-3-1-2 0,0 0-4 16,1 2-4-16,-3-2-4 0,-2 3 2 0,-1-1-5 15,0 1 2-15,0 1 0 0,0-2 0 0,1 0-3 16,-1-1 1-16,0 2 2 0,0-1-8 0,0 1 4 15,0 0-1-15,1-3 2 0,0 3-1 0,-1 3 1 16,0-6 10-16,0 3-16 0,-1 0 1 0,1-2 1 16,-1 2-1-16,-2-2 1 0,3 1 2 0,1 0 4 15,-1-2 3-15,0 3-3 0,-1-1 0 0,1 1 10 16,-3-1-8-16,2-1-1 0,-2 1-1 0,3-3-2 16,-1 4-3-16,-1-1 4 0,0-1-1 0,-1 2-2 0,-1 0 2 15,3 0-2-15,1-3-1 0,-4 3-7 16,4-2 8-16,4 2-2 0,-6-2 0 0,5 2 2 15,-2 0-3-15,-1-3 2 0,1 0 2 0,-1 2-1 16,-1 5 1-16,-1-9-2 0,1 3 2 0,-1 1-1 0,4 0-1 16,-6 1 2-16,3-3-2 0,-2 3-3 0,2-1 4 15,-3-1 4-15,0 0-7 0,0 0 0 0,-1 2-2 16,-6-2 0-16,2 2 2 0,-2-3-5 16,0 3 3-16,0-1-1 0,1 1 3 0,0 0-2 0,-3 0-1 15,1-1 1-15,1 1-1 0,-3 0-1 0,0-3 4 16,-2 3 1-16,6 0 1 0,-4 0-1 0,-1 0-1 15,2-4 2-15,-3 4 6 0,2 3-9 0,-5-6 2 16,6 3-1-16,-1-4 1 0,-4 6-1 0,-1-4-3 16,6 2 2-16,0 0-6 0,-6 0 0 0,7 0 6 15,-2 0-3-15,3 2-2 0,-1-4 2 0,-1 2 0 16,1 2-2-16,1-2-3 0,-3 0 2 0,3-2-2 16,-2 2 4-16,0 0-3 0,3 0 3 0,-2 0-4 15,-1-1 3-15,2 1-4 0,0 0 4 0,0 0-2 16,-1 0 3-16,2-3-3 0,0 3-2 0,-3 0 0 15,5 0 6-15,4 0-10 0,-1 0 3 0,-5 0-1 16,-2-2 2-16,11 2-1 0,0-1-1 0,-4 0 0 16,2 1 2-16,-7-2 1 0,-1 2-2 0,1 0 0 15,6-3-1-15,-5 3-2 0,-5 0 1 0,1-1 0 0,-1 1-1 16,-3-1 1-16,2 1 1 0,-3 0-1 0,-1-1-4 16,5 1 3-16,-4 0 1 0,-1 0 1 15,0 0 0-15,0-1 5 0,-1 1 3 0,2 0-3 0,-9-1 3 16,5 1 5-16,-3-3 5 0,-1 3 2 0,-6 0 11 15,12 0 0-15,-7-1-3 0,-5 1 5 0,9 0 3 16,-9 0-1-16,6-2-3 0,-6 2-2 16,6-1 0-16,-6 1-3 0,0 0 2 0,0 0-5 0,9 0-5 15,-9 0 4-15,0 0-8 0,0 0-1 0,0 0-2 16,0 0-2-16,6 3 2 0,-6-3-3 0,0 0-15 16,0 0-27-16,0 0-35 0,0 0-56 0,0 0-63 15,0 0-71-15,0 0-75 0,0 0-71 0,0 0-84 16,-26 1-1207-16,13-1 564 0,-6 0 376 0</inkml:trace>
  <inkml:trace contextRef="#ctx0" brushRef="#br0" timeOffset="42913.1">7932 6958 39 0,'0'0'140'0,"0"0"1"0,0 0-10 0,0 0 0 16,0 0-1-16,0 0-9 0,0 0-6 0,0 0 0 16,0 0-7-16,0 0 2 0,0 0-4 0,0 0-4 15,0 0-2-15,0 0 0 0,0 0-2 0,4-4-5 16,-4 4-10-16,5-4-10 0,-4 3-3 0,2-3-6 15,2 0-4-15,-1-1-1 0,1 1-6 0,0 0 1 16,4-4-5-16,-4-1-1 0,4 1-5 0,0 3 3 16,4-3 0-16,-4 1 1 0,0-3-3 0,1 2 1 15,-1 2-5-15,0-1 2 0,2-1-2 0,-2 0 3 16,2 1-4-16,1-1-1 0,-3 2 3 0,0-1 0 16,0-1-1-16,1 2-2 0,-2-2-6 0,2 3 1 15,-2-5-5-15,1 5 0 0,0-1 1 0,1 0-3 0,-1 1-1 16,0-1 2-16,1-2-8 0,-2 1 8 0,2 1-7 15,3-1 4-15,-3 1-6 0,7-3 6 16,-7 3-7-16,5-2 1 0,-2 4-3 0,-3-3 3 0,3 2 6 16,-3 0 0-16,3 0 5 0,-3-1-5 15,-2 1 0-15,2 1-2 0,-1 2-3 0,-4-3 4 16,-1 3-6-16,1 0-2 0,0-1 0 0,2 0 2 16,-1 1 1-16,-1 0-1 0,3-1-2 0,-4 1 4 0,1-1-5 15,1 1 3-15,2-2 0 0,-3 1 8 0,4 0-13 16,-4 1 1-16,5-2 4 0,-3 1-4 15,2-3 5-15,1 2-7 0,0-1 1 0,0 2 0 0,0-3 3 16,1 0 0-16,-1 2-1 0,3-1-2 0,-3-2-6 16,0 2 7-16,4 2-3 0,-1-4-1 0,2 0 0 15,2-3 3-15,-2 4-7 0,1-5-2 0,0 2 3 16,1 0 2-16,1 1 0 0,1-2-8 0,-1 0 5 16,2-1-1-16,-2 1-1 0,0-1-4 0,1 3 2 15,-1-1 15-15,0-1-14 0,0 2-3 0,-2-3 1 16,2 2 2-16,-2 0 1 0,-1 0-5 0,-1 1 7 15,1-1 10-15,1 3-15 0,-1-4-2 0,0 4-2 16,-2-1 0-16,0 1 3 0,1-2-3 0,-1 1 6 16,2-2-4-16,-2 2 0 0,0 2 1 0,-1-3 3 0,3 1 9 15,1 0-15-15,1 0 13 0,-2 0-7 0,-3-1-8 16,-1 3 5-16,3 0 0 0,-1-2 0 16,2 2 0-16,-1-4 4 0,-1 5-2 0,-4 0-2 0,3 0 7 15,-2-1-10-15,-1 0 3 0,1-2 0 0,-1 4 0 16,0-2 4-16,0 1 1 0,1 0-3 0,-1 0 5 15,0 0-5-15,1-1 3 0,-1 2-7 16,-1-4-1-16,-1 2 8 0,3 1-2 0,-2 1 2 0,0-4-4 16,1 4 3-16,1-2 2 0,-1 0-2 0,0 0-2 15,1 0 1-15,2-1 3 0,-2 1-4 0,0-1 0 16,3 0 4-16,0 1-5 0,-2-1 2 0,-1 0 0 16,3-1-7-16,1-1 4 0,3 2 11 0,-6-2-9 15,1 4-5-15,-1-2 4 0,0 0 3 0,3 0-3 16,1-1-2-16,-4-1 5 0,5-1-7 0,-1 1 4 15,-2 1 1-15,1 0-2 0,4-3 13 0,-2 2-15 16,-1 2 3-16,1-4 1 0,2 2-4 0,-5 2 9 16,2-3-2-16,-1-2-7 0,2 4-2 0,0 0 7 0,2-2-1 15,-4 1 1-15,3 0-8 0,-6 1 10 16,1 1-9-16,-2 0 7 0,1-1-8 0,1 2 11 16,-2 0-3-16,-1 0 5 0,-1 0 24 0,-2 1-10 15,1 1 7-15,-1 1 1 0,0-1 1 0,-2 0 4 0,1-1 3 16,-1 2-3-16,-4 2 1 0,5-2 2 0,0-1-6 15,-5 3-3-15,4-2 0 0,-4 2-1 16,0 0 1-16,0 0-5 0,3-1 0 0,-3 1-6 0,0 0 3 16,0 0-12-16,0 0-22 0,0 0-27 0,2-4-33 15,-2 4-43-15,0 0-56 0,0 0-98 0,0 0-100 16,0 0-911-16,-18 0 426 0,13 0 286 0</inkml:trace>
  <inkml:trace contextRef="#ctx0" brushRef="#br0" timeOffset="44747.37">10830 5445 8 0,'4'-4'220'0,"-4"1"-5"16,3-4-15-16,-3 0-4 0,1 3-11 0,-1-3-1 16,0 1 2-16,3 1 0 0,-2-2 0 0,-2 2-5 15,-2-2-14-15,3 2-13 0,-4 1-10 0,4-1-14 16,-4 2-11-16,3 0-10 0,-3-1-12 0,-2 1-10 15,-2-1-6-15,1 3-14 0,-3-1-3 0,-1 2-9 0,-3 2-4 16,0-1-6-16,-4 5-5 0,0-1-5 0,0 1-3 16,2 0-6-16,-3 2-1 0,3 0 5 15,1 0-11-15,1 0 3 0,5-1-4 0,-3 0 0 0,6 1-3 16,-2 1-4-16,4-2-1 0,-2 2 1 0,6-1 0 16,-1 2 0-16,2-1-2 0,1 3-3 15,5 3 0-15,-2-2-4 0,4 2 5 0,0-1-1 0,4 1-2 16,0-1 2-16,2-1 2 0,-1 3-7 0,0-4 0 15,3-1 3-15,1 4-6 0,-3-4 3 0,1 0 5 16,0-1-5-16,-1 0-2 0,-6-3 0 0,2 1 1 16,1 0-3-16,-4-2-4 0,-3 1 3 0,-4-3 0 15,4 2-1-15,-1-2 5 0,-4 4-3 0,-1-1 3 16,-3-1 1-16,-5 2 0 0,4 2 3 0,-11-1-5 16,0 1-1-16,-2-4 4 0,-1 2 2 0,0-2-4 15,-1-1-1-15,3 1 3 0,-2-5-2 0,6 2 0 16,1-1 4-16,1 0 2 0,3-1-1 0,0-1 6 15,1 1 0-15,7-1-1 0,-9 0-3 0,9 0 0 16,-8 0-3-16,8 0 1 0,0 0-3 0,0 0-2 0,0 0-1 16,0 0 5-16,0 0-4 0,0 0 4 15,24-6-9-15,-12 5 5 0,3-1-3 0,3-1 0 16,-4 2 2-16,4-2-4 0,0 2 5 0,-1 0 4 0,0 0-5 16,3-3-2-16,-5 4 2 0,-1-1-3 0,-2-2 7 15,3 1-4-15,0-3 2 0,6 1 4 16,-6 1 0-16,0-2 5 0,-3-4-8 0,3 3 2 15,1-5-2-15,-2 0-2 0,1-1 3 0,-2 0 1 0,1-1-3 16,-3 0 8-16,3 1-8 0,-3-2 9 0,0 2-2 16,-2 3 9-16,-4 0 11 0,3 5 17 0,-4-5 12 15,-2 3 18-15,2 3-4 0,1-1-6 0,-5-1-10 16,4 3-7-16,-4 2-8 0,1-3-9 0,-1 3-8 16,0 0-9-16,0 0 6 0,0 0-3 0,8 9-3 15,-7-3 8-15,-1 3-11 0,0 1 9 0,0 1-10 16,0 1 0-16,4 0-15 0,-4 2 1 0,4-2-16 15,-2 0-12-15,2-1-1 0,0 1-8 0,1-1-2 16,0 0-14-16,0-1-1 0,1-3 2 0,2 3 2 16,0-5-2-16,0 0 2 0,1 0 12 0,1-1 0 15,0-3 2-15,0-2 3 0,3 0 3 0,-3-5 11 16,3-1-3-16,1-3 9 0,0 1-1 0,-2-6 5 16,-2-1 7-16,4 0 6 0,-5 0 5 0,3-1 16 0,-1 1 18 15,-1 1 4-15,-5 3 6 0,-1 1 2 0,2 2 14 16,-2 0 17-16,0 1-12 0,-3 4-5 15,1-1 3-15,-1 2-21 0,0-2-13 0,-1 5-10 16,3-2 3-16,-3 2-4 0,5 10-6 0,-4-4 1 0,1 6-3 16,-2 4-2-16,2 3 3 0,1 6 1 0,-2 0-9 15,3 5-1-15,-2-1 5 0,2-2-2 0,-1 4 0 16,1 0-2-16,-1-2-4 0,7 4-10 0,-7-5-12 16,2 4-4-16,-2-1 0 0,1-2-13 0,2 0-8 15,-3 0-4-15,-2-3-6 0,5 2 3 0,-2-10-8 16,-4 2 2-16,1-2 3 0,-1 0 1 0,-1-6 1 15,1 0 1-15,-3 0 8 0,2 0 1 0,-1-5 7 16,-2 0 6-16,1-1 2 0,0-2 5 0,-4 0 2 16,3 0 3-16,-4-4 4 0,1 2-2 0,-1-2 17 15,-1-2 5-15,2 2 7 0,-2-3-3 0,2-1 12 16,1-1 13-16,-2-1 6 0,1-2-8 0,2-2-3 16,-1 0-5-16,4-2 0 0,-1 2 2 0,1-7-5 15,2 2-4-15,0-4-2 0,3-5-5 0,3 0-1 16,1-5-3-16,5 4-5 0,1-3-4 0,-2-1-2 0,6-1-5 15,-1 0-15-15,0-1 0 0,0-3 3 16,1 4 2-16,-1-2 6 0,-3 3-1 0,1-3 3 16,-2 4 4-16,-2 0-2 0,1 5 6 0,-4 4 10 15,-2 2-2-15,0 2 9 0,-2 3-1 0,-1 2-4 16,2 6-4-16,-1-4 1 0,-1 3-4 0,1 1-6 16,-1 3-6-16,-2 1 1 0,7-2 0 0,-7 2 1 15,9 5 2-15,-1 0-1 0,2 5 0 0,-3-1-3 0,6 3 2 16,0 3-19-16,1-1-20 0,-4-1-6 15,-1 3-5-15,-3-1-11 0,3-1 4 0,-5 0-5 0,-3-2 1 16,2-1-3-16,-2 0 1 0,-1 0 4 16,0-2 8-16,0-1 5 0,-4-3 10 0,1 2 0 0,0-1 6 15,-5-1 6-15,-2 0 5 0,1 0 7 0,-1-2 8 16,0 0 11-16,-1-1 12 0,3 0 9 16,0-2 10-16,2 1 10 0,-1 0 1 0,7-1-1 0,-9 0-3 15,9 0-4-15,-5 3-8 0,5-3-2 0,0 0-4 16,-5 0-8-16,5 0-5 0,0 0-6 0,0 0-1 15,0 0 4-15,0 0-11 0,15 5-3 0,-8-5-3 16,0 0-2-16,4 2-7 0,0-2 0 0,3 0 2 16,0-2-1-16,-4 1 5 0,2-1 1 0,2-3 1 15,3 0 3-15,-2-2 2 0,-1-3 2 0,-1-2 0 16,0 1 4-16,-1-2 8 0,2-9 1 0,0-4 0 16,-1 2 7-16,-2-2 13 0,-1-2 1 0,-3-1 3 15,1-3 7-15,2-1 19 0,-5 5 17 0,3-2-1 16,-3 1 22-16,-1-1 31 0,-4 7 16 0,0 4 3 15,1 1-5-15,-1 2-2 0,-1 1 7 0,1 4-3 0,0 2-5 16,-3 2-11-16,3 1-13 0,-1 0-15 16,1 2-10-16,0 4-15 0,0-7-14 0,0 7-7 15,0 0-13-15,0 0 5 0,-5 16-8 0,5-6-2 0,-3 7-3 16,-2 0-4-16,3 9-4 0,-1 0 1 0,-2 1-4 16,5 0-2-16,0 2 2 0,0-1-2 0,5 1-3 15,-2-2-8-15,3 2-20 0,1-1-9 0,-1 0-8 16,4 1-23-16,-1-4-40 0,0 2-25 0,5-4-43 15,-5 1-42-15,3-3-42 0,-1-5-50 0,-2-4-39 16,0-1-47-16,0-5-882 0,-3-1 421 0,2-3 280 16</inkml:trace>
  <inkml:trace contextRef="#ctx0" brushRef="#br0" timeOffset="44870.38">11798 5403 104 0,'-3'-7'202'16,"2"3"-47"-16,1-1-58 0,0 3-64 0,0 2-52 16,6-4-173-16,-3 1 64 0,-3 3 44 0</inkml:trace>
  <inkml:trace contextRef="#ctx0" brushRef="#br0" timeOffset="46547.45">11851 5792 138 0,'0'4'199'0,"4"-3"-21"0,-3 4-17 0,3-3-12 16,0 3-12-16,0-1-6 0,1-1-5 0,4 1-6 0,0 1-9 15,1 0-4-15,2 0-7 0,-1 1-15 0,5-4-6 16,-2 0-9-16,1 2-5 0,5-1-5 15,-2-2-6-15,0-2-4 0,-1 1-4 0,1-4-2 0,0 1-4 16,-2-4 1-16,2 0 1 0,0-1 0 0,-4-2 6 16,1-6 3-16,1 3 11 0,-6 1 6 0,5-2 11 15,-3-1 11-15,-2 1 6 0,-2-1 8 0,-2 0 14 16,-3 4 6-16,-3 0 17 0,0 0 15 0,0 1 17 16,-3 0 2-16,-1 1-7 0,3 3-4 0,-2 2-12 15,1-2-19-15,-2 2-16 0,-1 1-7 0,0 1-24 16,-2 2-8-16,7 0-7 0,-16 5-10 0,3 4-10 15,0 0-14-15,2 2-19 0,-2 4-25 0,0-3-19 16,4 2-27-16,0 1-20 0,1 0-9 0,1 0-22 16,3 0-15-16,0-3-7 0,3 1-17 0,1-3-2 15,1 4-1-15,1-6 9 0,0 1 4 0,2-4 3 0,2 2 14 16,-2-1 11-16,2-4 12 0,2-2 11 16,0 0 14-16,2-2 16 0,-1-2 25 0,4-3 8 15,1-2 21-15,0-3 14 0,-1 4 27 0,-4-4 19 16,0 3 14-16,-1-2 12 0,1 2 25 0,-2-3 8 0,-1 2 2 15,1 1-2-15,-1-1-8 0,-2 3 7 0,0 2-26 16,0 0-9-16,-2 1-12 0,1 1-12 16,-1 0-8-16,3 1-7 0,-5 2-8 0,0 0-3 0,11 1-3 15,-4 1-5-15,2 3-11 0,-3 2-11 0,6 0-20 16,-3 0-15-16,1 1-10 0,-1 0-15 0,-1 3-11 16,1-2-14-16,-3 0-1 0,1 1 1 15,-2 0-5-15,0-3 2 0,0 0 8 0,-4-1 5 0,3-1 0 16,-2 0 8-16,1 1 7 0,-2-3 11 0,1-2 18 15,0 1 12-15,-2-2 7 0,0 0 5 0,0 0 11 16,9-6 16-16,-6-1 2 0,2 0 3 0,-1-1 15 16,1-3 11-16,0 1 16 0,0 0-4 0,-1-2-3 15,2 1 18-15,-2 1 1 0,1 0-7 0,2 0 0 16,-2 3-12-16,-1 1-6 0,2 0-5 0,-2 2-11 16,1 1-8-16,1 0-7 0,-2 1 1 0,5 2-8 15,-3 0-4-15,2 1 3 0,1 2-2 0,0 1-2 16,0 1 0-16,0 1-8 0,0 4 2 0,1-3-3 15,-5 3-19-15,2-1-12 0,-2 1-9 0,0-1-6 0,-3 1 10 16,1-2-9-16,-2 2-4 0,2-3 2 16,-3 0 1-16,0 0 3 0,-3-4-1 0,3 2 5 15,0-5 5-15,-1 7 10 0,1-7 6 0,0 3 13 0,0-3-1 16,0 0 2-16,0 0 9 0,0 0-4 16,6-12 4-16,-2 3-3 0,1-2 5 0,3-4-4 0,1 1 2 15,2-3-1-15,6-4-2 0,1 1 4 16,2-1 1-16,1 3 15 0,0-1-10 0,2 3 10 0,-6 3-12 15,1 1 5-15,-3 4-6 0,3-2 0 0,-1 3-2 16,-1 1 5-16,-2 2-13 0,-1 2 8 0,0 0-10 16,-2 2-5-16,1 2 1 0,2 0 3 0,-5 0-6 15,0 4 6-15,2 0-10 0,-3 2 4 0,1 0 0 16,0 1 5-16,-1 5-3 0,-3-1 16 0,1 2-14 16,-2-4 5-16,2 5-7 0,-2-4 14 0,0-1-10 15,0 1 4-15,1 1-15 0,-1-2-7 0,2-1 5 16,-2-2-16-16,0 0-1 0,0-2-6 0,2 1 4 15,-1 1-2-15,0-6 4 0,3 2 8 0,0-3-2 16,-1 1 6-16,3-4 8 0,1 2-2 0,0-1 9 16,3-3-12-16,-5-2 3 0,5-3 3 0,3-3-7 15,-2 0 7-15,-2-2 3 0,-1-1 1 0,1 1 0 16,-2-3 7-16,-1 3 9 0,-2-2 8 0,-5 4 1 16,-1 1 0-16,-2-2-2 0,-2 1 2 0,-3 3-5 15,-1-1-4-15,-2 3-3 0,-2 0-3 0,1 3-1 0,-1 2-1 16,-3 2-3-16,2 2 1 0,-6 4-1 15,3-1-8-15,3 1 5 0,-4 5-20 0,3-6-9 0,3 6-19 16,2-4 1-16,-2 4-3 0,4-2-7 0,1 1-1 16,2-1 3-16,2-1 4 0,1-3 4 0,2 2 5 15,4-2 9-15,-2-1 0 0,2 0 4 16,-2 0 5-16,1-2 2 0,2-2 10 0,-3 0 8 0,4 3 3 16,-2-3 12-16,0-3 8 0,2 3 11 0,-4 0 0 15,3 0-4-15,-8 0-1 0,10-1-5 0,-10 1 2 16,9 1-6-16,-4-1-4 0,-5 0-1 0,9 3 1 15,-5-1-5-15,1 0 1 0,3 2 7 0,-2 0-5 16,2-2-6-16,0 4-5 0,-1-2-4 0,2 1-10 16,-4-3-5-16,2 4-2 0,-1-2 2 0,-1-2 1 15,0 2 1-15,0-1-3 0,-1-1 1 0,1 1 18 16,-5-3-14-16,9 0 4 0,-9 0 3 0,12-4 3 16,-6 0 4-16,1-2 5 0,1-2 25 0,1-1-12 15,0-7 11-15,0-2 4 0,1-4 3 0,2-2 13 16,-2-3 3-16,-1-4-1 0,-1 0 12 0,3-1 10 15,-1 0 5-15,0-4 8 0,-3 3 13 0,2 1 22 16,3 3 15-16,-6 2 23 0,1 7 3 0,-4 3 1 16,0 6 4-16,-1 1-10 0,0 3-10 0,-1 0-22 15,-2 3-16-15,2 0-19 0,-1 0-15 0,0 4-5 0,0 0-9 16,0 0-2-16,2 21-8 0,-2-6-6 0,0 4-1 16,-1 8-3-16,-1-1-4 0,2 2-3 0,0 2-5 15,1 0 1-15,-1-4 0 0,0 5-5 0,-1-4-10 16,1 5-5-16,0-5-13 0,1-1-23 0,0-1-23 15,0-6-15-15,1-2-12 0,0-1-17 0,1 0 0 16,1-5-6-16,2-1-4 0,-1-2 2 0,1-2 7 16,0-2 11-16,1-1 8 0,2-2 11 0,1-4 6 15,2-2 2-15,7-5 4 0,-5-3 4 0,9-7 3 16,0-1 5-16,-2-2 10 0,-2-1 0 0,-1 2 3 16,-4-2 34-16,1 4-7 0,-5 4 14 0,2 1 11 15,-6 3 9-15,-1 4 19 0,0-1 0 0,-1 4-9 16,0-1 1-16,-3 1-14 0,3 1-8 0,-3 0-6 15,3 3-14-15,-4 1-2 0,0 0 1 0,0 0 2 16,5 10-3-16,-2-3 2 0,-2 2-6 0,-1 3-6 16,4-1-22-16,-3 5-23 0,2 2-29 0,-2-1-41 0,3 0-37 15,-4 2-37-15,1-2-50 0,3 0-43 0,-4-4-42 16,1-4-36-16,3 1-880 0,0-5 417 16,0 0 278-16</inkml:trace>
  <inkml:trace contextRef="#ctx0" brushRef="#br0" timeOffset="46913.64">14172 5457 136 0,'0'0'314'0,"0"0"-26"0,0 0-20 0,0 0-21 16,0 0-21-16,0 0-20 0,0 0-18 0,-23 2-4 15,15 3-14-15,0 5-6 0,-3-3-19 0,-2 6-10 16,3 0-14-16,1 0-10 0,0 2-4 0,1 0-8 15,1 1-7-15,3-1-10 0,2 2-8 0,2-1-8 16,-2 1-3-16,4-2-5 0,0-4-9 0,7 3-5 16,-4-2-4-16,5 2-9 0,3-4-23 0,4 0-25 15,-1-2-36-15,2 1-37 0,1-5-54 0,-1 1-51 16,4-5-68-16,-2-1-723 0,-3-3 330 0,2-5 218 16</inkml:trace>
  <inkml:trace contextRef="#ctx0" brushRef="#br0" timeOffset="47073.28">13731 5429 64 0,'-5'0'214'0,"5"0"-39"0,0 0-25 16,0 0-17-16,0 0-20 0,0 0-9 0,0 0-18 0,20 4-16 15,-7-3-33-15,5-1-48 0,-1 0-43 0,-2 0-307 16,0-3 121-16,2 1 80 0</inkml:trace>
  <inkml:trace contextRef="#ctx0" brushRef="#br0" timeOffset="47267.68">12305 5390 253 0,'-6'1'276'0,"6"-1"-45"0,0 0-36 16,14 5-55-16,2-3-42 0,14-1-46 0,3 3-39 15,4-3-66-15,4 2-350 0,-2-6 135 0,1 3 90 16</inkml:trace>
  <inkml:trace contextRef="#ctx0" brushRef="#br0" timeOffset="48946.38">14817 5453 308 0,'3'-3'356'0,"-1"0"-33"16,-2 3-27-16,4-4-34 0,-4 4-29 0,4-2-29 16,-4 2-14-16,0 0-26 0,0 0-18 0,0 0-16 15,5 12-11-15,-2-7-11 0,-3 4-12 0,1 1-9 16,0 0-7-16,2 4-4 0,-2 1-10 0,0-3-8 15,1 5-7-15,-1-1-3 0,2-1-5 0,-2 1-3 16,0-1-8-16,0-2-3 0,1-4 1 0,-1 4-11 16,0-3-15-16,3-1-7 0,-2-4-4 0,0 0 6 15,-1 2-5-15,2-5 8 0,-3 1 5 0,0-3 17 16,0 0 3-16,0 0-2 0,0 0-5 0,6-19 1 0,-5 6-6 16,3-6 6-16,-4-5 6 0,0-8 1 15,-2 1-3-15,0-1 9 0,0-2 9 0,-3-14-4 16,1-1 12-16,1 3 2 0,-2 1 30 0,0 8 6 0,3 4-2 15,0 2 7-15,1 5 5 0,0 5 0 0,1 4-5 16,1 4-1-16,0 2-9 0,-1 1-16 0,2 0-8 16,0 3-1-16,1 2-18 0,3 1-8 0,0 1-10 15,1 3 0-15,3 0 1 0,5 3-7 0,-4 1-6 16,5 4-2-16,-2 2 2 0,4 2-3 0,-6 0-3 16,0 2-5-16,1 1 1 0,-6 2-11 0,-1 1 2 15,1 2 4-15,-3 4-9 0,-4 1-10 0,0-6-5 16,-4 8 0-16,1-1-3 0,-2-7-1 0,0 1-2 15,-2-1 9-15,2 1-16 0,0-3 5 0,-1-1 5 16,-1 2 3-16,5-2-3 0,-2-3-2 0,1-3-1 16,2 3-15-16,-2-1 8 0,3-1-12 0,0 0 8 15,-1 2 9-15,5-1-4 0,0-2 7 0,1 1-8 16,0 2 4-16,1-6 1 0,5 3-1 0,-1-3 2 16,0 3 3-16,2-4 2 0,-2 0 0 0,9 0 9 0,-4-1-1 15,-1-2 2-15,2-1 4 0,-2-2 4 0,6-1 0 16,-2-3 4-16,1 2 1 0,-1-5 0 15,0-3 1-15,1 3 1 0,-4-3 5 0,3-2-3 0,-4 3 6 16,4-4 1-16,-4 1 8 0,0 0 9 0,-1-1 0 16,-4 0 8-16,0 3 2 0,-4 0 11 0,4 1 15 15,-5 0 2-15,-3-2 11 0,3 2-2 16,1 6-4-16,-5-2-13 0,1 2 8 0,2 1-25 0,-2-2-11 16,-1 4-25-16,3-5-28 0,-3 5-12 0,0 0 0 15,0 0-7-15,0 0-3 0,-3 14-9 0,-1-9-10 16,3 3-14-16,0-4-10 0,-3 2-15 0,4 2-14 15,0-2-8-15,0 1 4 0,0-2 4 0,4 0 12 16,-3-2 8-16,3 1 12 0,0-3 7 0,2 0 13 16,1-1 8-16,-7 0 11 0,15-4 12 0,-3-1 13 15,-1 0 20-15,-2 0 19 0,1-2 16 0,2 1 12 16,-3-1 11-16,-3 2 9 0,2 0 6 0,-1 1-5 16,1-3-2-16,-3 2-8 0,0 3-4 0,-1 1-7 15,1-2-11-15,1-1-2 0,0 4-4 0,-6 0-3 16,12 3 4-16,-6-1-8 0,1 1-2 0,2 1-2 15,-4 2 2-15,3 1-3 0,2-1-1 0,-5 3 3 16,3 0-6-16,-3-2-1 0,4 1-2 0,-4 1-3 0,0 0-1 16,3 1-4-16,-3 0 3 0,4-3-10 0,-3 3-5 15,2-1-1-15,0-1-6 0,0-3-2 0,-2 0 1 16,4 2 3-16,-1-3 2 0,0-3 3 16,0 1 3-16,0 0 2 0,2-2 3 0,-1-3 0 0,2 2 3 15,-1-7-1-15,2 3 5 0,1-4 1 0,-1-3 3 16,1-3 0-16,-1 1 2 0,6-11 0 0,-4 1 2 15,2-2-3-15,-4-1 7 0,-2-3 3 0,1 2 6 16,-3 0 21-16,-1-2 18 0,-2 3 7 0,1 1 8 16,-3-1 31-16,0 11 26 0,-4 4 12 0,3-4 15 15,-2 5 11-15,-1 3-7 0,1 1-16 0,-1 2-17 16,2 0-21-16,0 0-7 0,-2 5-21 0,0-4-9 16,0 4-12-16,0 0-7 0,0 0-1 15,1 14-7-15,-2-2-4 0,1-2-3 0,0 2-4 0,0 1-2 16,-2 4-4-16,0 1-2 0,1 9-1 0,-3-1-8 15,0-1-3-15,-2 0-7 0,3-4-11 0,-4 3-9 16,3-6-18-16,0 0-11 0,1 1-16 0,0-8 1 16,1 0-5-16,1 3-8 0,1-4-8 0,-1-2 0 15,2-1-2-15,-1 0 4 0,0-2 2 0,1-2 5 0,1 1 11 16,0-1 4-16,-2-3 6 0,8 0 8 16,-8 0 5-16,15-4 6 0,-6 1 1 0,1 0 1 15,0 1 4-15,-2-1 8 0,1 3 6 0,-3-1-10 0,1 1 5 16,-2-1-4-16,-5 1-2 0,0 0 4 0,9 1 0 15,-5 0 0-15,-3 4 10 0,-1-2 5 16,4 4-1-16,-4-2 4 0,-4 4 4 0,3 2 2 0,-3 0 8 16,3 1-3-16,-2-2-5 0,-2 1 10 0,5 1-10 15,0-4 6-15,-3 4 2 0,3-4-5 0,3 2 2 16,2-3 4-16,4 0 1 0,8-2 13 0,3-1-24 16,11 0-27-16,5-3-52 0,17-2-76 0,1-2-90 15,5 0-110-15,-2-3-852 0,-2-2 402 0,-19 1 266 16</inkml:trace>
  <inkml:trace contextRef="#ctx0" brushRef="#br0" timeOffset="50098.12">8162 6929 98 0,'-5'2'104'0,"-5"-4"-14"16,4 4-8-16,6-2-3 0,-12 0 5 0,12 0-3 15,-10-2 1-15,10 2 1 0,-6 0 1 0,6 0-3 0,0 0-5 16,-8 0-2-16,8 0-1 0,0 0-5 16,0 0 3-16,-7-1-5 0,7 1-4 0,0 0-1 15,0 0-4-15,0 0-2 0,0 0-2 0,0 0 2 0,-6-1 0 16,6 1-6-16,0 0-4 0,-5-3-4 0,5 3-5 16,0 0-3-16,0 0-6 0,0 0-2 15,0 0 2-15,0 0-4 0,-10 0 2 0,10 0-3 0,-5-2 1 16,5 2-8-16,0 0-1 0,-11 2-2 0,11-2 1 15,-9 3-4-15,9-3-1 0,-10 1-2 0,5 0-2 16,0 1 0-16,-1 0 3 0,-2 1-4 0,4-1-4 16,-1 0 3-16,0 2-4 0,1 0 5 0,-1-2 1 15,1 2-3-15,0 0-4 0,3 1 2 0,-3-1-1 16,4 1 0-16,0 2 0 0,0 0 0 0,0 3 3 16,0-2 0-16,1 3 7 0,2-1-2 0,2 3 7 15,0 0 14-15,4 0 5 0,0 1 1 0,0 2-1 16,8 5 9-16,-6-4 6 0,6 3 3 0,1 1 6 15,-1-1 1-15,4 4 7 0,1-3 6 0,1 1 11 16,2 0 5-16,1 0-5 0,2 2-2 0,2-1 0 16,0-3-2-16,10 9-1 0,-10-9-3 0,2 4-3 15,-1-3 0-15,10 9-14 0,1-4 2 0,-13-7-3 16,12 11-1-16,-9-6-8 0,8 7 1 0,2-2-2 0,-11-6 9 16,12 8-10-16,0-3 1 0,-3 1-6 0,1-1-3 15,5 1 16-15,-15-6-16 0,12 7-1 16,-5 3-9-16,2-1 8 0,-12-9-7 0,13 8 1 0,-12-5 11 15,9 5-17-15,-9-7 0 0,-1-2 2 0,0 1-7 16,-5 1 3-16,4 0 1 0,-4 0-1 0,0-1 3 16,-1-3 0-16,1 2 16 0,0 1-17 0,-3-2 12 15,3 0-14-15,-4 1 0 0,1-2 0 0,-5-6 0 16,-1 0-1-16,0-1-3 0,-3 0-10 0,-2-4 11 16,0 0 6-16,0-1-14 0,-4-3 3 0,-1 2-2 15,1-2-2-15,0-2 5 0,-1 1-4 0,-3-2-16 16,3 2-36-16,-4-4-43 0,4 4-48 0,-4-4-65 15,0 4-83-15,0-4-123 0,0 0-848 0,-15 0 417 16,15 0 278-16</inkml:trace>
  <inkml:trace contextRef="#ctx0" brushRef="#br0" timeOffset="51924.51">10152 8751 135 0,'-4'-3'222'0,"4"3"-16"16,0-4-20-16,0 4-18 0,0 0-19 0,4-4-13 15,-4 4-12-15,10-4-14 0,-5 0-4 0,-1 2-14 16,1-2-4-16,2 2-10 0,-1-2-7 0,-1-2-5 16,0 0-7-16,4-4 0 0,-1 4-5 0,-2-3-3 15,1 0-1-15,-1-4 0 0,0 1-5 0,3-5 3 16,-1 0-2-16,-2-2 1 0,2-6 0 0,-2-1 5 16,-1-4-1-16,-1 5 2 0,-1-4 7 0,-1 4 9 15,-2 7 13-15,0 2 18 0,0 4 3 0,0 0 7 0,-2-1 10 16,2 6 23-16,-1-2-20 0,-1 5-4 15,2-2-14-15,0-1-17 0,-2 5-15 0,2 2-7 16,0 0-5-16,0 0-5 0,0 0-5 0,0 0-14 0,2 14 2 16,0-9-5-16,-1 7-4 0,1 5 3 15,0 0 10-15,0 0-22 0,1 0-2 0,2 2 3 16,1-2-6-16,-2 4-10 0,1-1 7 0,0-3-15 0,3 0-22 16,3-2 2-16,1-1-12 0,2 1-4 0,-1-3-3 15,1-2-4-15,0-1-1 0,0-2 1 0,-1-1 1 16,0-3 7-16,4-3-6 0,-4 0 9 0,1-3 5 15,-2-3-4-15,4-5 5 0,-3-1 0 0,2-3 6 16,2-6-4-16,-3-2 3 0,0-3 4 0,-1 2 4 16,-3 4 11-16,-2 3 13 0,0-1 10 0,-1 1 10 15,-3 1 10-15,-1 6-1 0,-1-3 31 0,-1 3 10 16,1 2 3-16,-2 3-7 0,1-2-9 0,-2 5-9 16,2-3-7-16,-1 5-3 0,0 0-11 0,0 0 0 15,0 0-5-15,0 0-2 0,-9 12-4 0,5-2-2 16,2 7 1-16,1-5-2 0,-2 3-3 0,2 2-10 15,-2 1-8-15,6-1-18 0,-2 1-15 0,3-1-5 16,2-1-16-16,-1-1-10 0,-1-3-8 0,4-3 1 0,-3 2 0 16,4-1-1-16,-4-3-3 0,3-2 8 0,1 0 7 15,2-1 6-15,-2-7 2 0,1 1 6 0,2-3 6 16,-1-2 5-16,1-5 2 0,0 0 5 0,0-3 2 16,-1-2 8-16,1 0 4 0,-2 0 6 0,7-2 7 15,-8 4 7-15,2-1 6 0,1 3 4 0,-2 1-2 16,7 0-3-16,-3 0 2 0,4 3 2 0,1 0-6 15,-3 5 1-15,3-1 3 0,-1 3-2 0,2 1-2 16,-4 2-4-16,2 3 4 0,-4-1-5 0,-2 1-6 16,-3 5 8-16,-2-2 1 0,1 2 3 0,-2 2-6 15,-3-1 4-15,-2 3-2 0,-1-2 3 0,-2 1-4 16,-2 0-1-16,-2-3-1 0,-2 5-5 0,-4 1 4 16,2-4 1-16,-4 2 1 0,1-3-4 0,-2-1 5 15,3-1-7-15,1-1 5 0,-1-2 8 0,5-1-11 0,0 0 1 16,1 0 0-16,1-2-9 0,2 0 6 15,-2 1 1-15,2-2-6 0,3-1-1 0,0 5 1 16,0-5 2-16,4 4 3 0,-4-4-6 0,12 2 5 16,-5-1 1-16,2 0-2 0,3-1-3 0,3 3 0 15,-3-3-2-15,2 0-3 0,-1 0 6 0,-1 0-6 16,1 0-3-16,1-2-1 0,0 0 4 0,-1-1-3 16,0 0 5-16,0-1 1 0,-1-2-1 0,0-1 1 0,-1-2 2 15,2 1 0-15,-3-4 2 0,0 3 0 0,-2-1 6 16,1-5-4-16,-1 1 6 0,-1 0 1 0,1-1 9 15,-3-1 3-15,3 0 8 0,-4 2 3 0,-3 2 26 16,4 2 17-16,-5-3 15 0,0 4 2 0,0-1 7 16,0 3 1-16,0-2-1 0,3 3-2 0,-3 0-8 15,1-1-11-15,-2 4-4 0,1 3-9 0,1-7-13 16,-1 2 0-16,0 5-8 0,0-5 3 0,0 5-10 16,0 0-8-16,0-5 1 0,0 5-2 0,0 0-12 15,0 0 2-15,0 0 2 0,0-4-3 0,0 4-2 0,0 0 2 16,0 0-5-16,0 0 5 0,0 0-4 15,0 0-7-15,0 0 8 0,0 0 1 0,0 0-1 16,0 0-2-16,0 0-2 0,0 0-3 0,0 0 5 16,0 0-2-16,0 0 1 0,0-5 0 0,0 5-4 0,0 0-1 15,0 0 1-15,0 0-6 0,0 0 11 16,0 0-5-16,0 0 0 0,0 0-2 0,0 0-1 16,0 0-5-16,0 0 5 0,0 0 3 0,0 0-2 0,0 0 2 15,0 0-3-15,0 0 1 0,0 0 1 0,0 0 1 16,0 0-11-16,0 0 10 0,0 0 3 0,0 0-4 15,0 0 0-15,0 0 6 0,0 0-8 0,0 0-1 16,0 0-2-16,0 0-1 0,0 0 7 0,0 0-1 16,0 0-3-16,0 0 5 0,0 0-1 0,0 0-4 15,0 0 2-15,0 0 4 0,0 0-5 0,0 0 0 16,0 0-2-16,0 0 1 0,0 0 14 0,0 0-13 16,0 0-2-16,0 0 11 0,0 0-7 0,0 0 2 15,0 0-8-15,0 0 5 0,0 0-1 0,0 0 3 16,0 0-4-16,0 0 0 0,0 0 0 0,0 0 3 15,0 0 1-15,0 0 2 0,0 0-6 0,4-2 4 16,-4 2 1-16,0 0 1 0,0 0-3 0,0 0-1 16,0 0 1-16,0 0 5 0,0 0-5 0,0 0 0 0,0 0-2 15,0 0 2-15,0 0-3 0,0 0 3 0,0 0-5 16,-3-6-13-16,3 6-4 0,0 0-6 0,0 0-4 16,0 0 0-16,4-3-6 0,-4 3-5 0,0 0 19 15,0 0-11-15,0 0-3 0,0 0 8 0,0 0 5 16,0 0-3-16,7-1 3 0,-7 1 1 0,0 0 5 15,0 0 0-15,0 0-7 0,0 0 10 0,0 0 2 16,0 0 6-16,0 0-1 0,0 0-3 0,0 0-25 16,0 0-6-16,0 0-14 0,0 0-21 0,0 0-18 15,0 0-15-15,0 0-26 0,0 0-22 0,0 0-10 16,0 0-11-16,0 0-1 0,0 0-21 0,1 10-6 16,-1-6-14-16,0 1-21 0,1-3-665 0,-3 3 303 15,-1 0 202-15</inkml:trace>
  <inkml:trace contextRef="#ctx0" brushRef="#br0" timeOffset="54796.21">10715 8624 12 0,'-3'-4'258'0,"0"-3"-15"15,0 0-13-15,1-2-7 0,0-2 1 0,2 0-7 16,0 0-22-16,3 0-5 0,1-5-9 0,0 5-11 16,2-4-9-16,5 1-8 0,0 2-10 0,1-3-5 15,1 5-13-15,2 1-4 0,1 1-11 0,1 0-9 16,-1 3-3-16,4-1-2 0,-4 6-8 0,5 0-8 15,-5 1 1-15,5 3-8 0,-1-1 10 0,-2 4-14 16,1 0-22-16,-3 3 10 0,0-1 4 0,1 3-18 16,-3-4-6-16,-4 4-2 0,-1-2 16 0,1 1-25 15,-2-1 0-15,-3 2 2 0,-1 0-4 0,0-3 0 16,-2 2-2-16,1-1 0 0,-2 0-9 0,-1-3-2 16,0 0 9-16,0 0-4 0,0-2-1 0,-1-1 3 15,-2 1-9-15,3-2 6 0,0-3 1 0,-5 1 0 0,5-1-4 16,0 0-3-16,-5-13-1 0,4 5 3 0,-2-3-8 15,3-2 3-15,-1 1 2 0,1-5 2 0,1-2-6 16,-1 1 5-16,4-1 6 0,-1 10 6 0,0-6 15 16,1 2-13-16,0 2-6 0,1 1 6 0,2-1-12 15,-1 3 3-15,0 2 1 0,3 0-5 0,1 2 1 16,1 3-7-16,1 1 4 0,1 0-3 0,5 4 1 16,-6-3 0-16,4 5 0 0,-2 2-7 0,3 5 3 15,-7-1 7-15,4 1-2 0,-2 1-2 0,-2 0-1 16,3 2-2-16,-3 0 3 0,-1 0-2 0,1-1-6 15,-4-1-2-15,0-2-10 0,-1 0-9 0,1-2 10 16,0 1-20-16,-2-3-9 0,-1 0-5 0,-1-3-5 16,2 1 6-16,-1 0-5 0,-2-4 21 0,2 0 17 15,-3-2-18-15,0 0 3 0,8-4 3 0,0-6 4 0,-5 1 5 16,1-4-7-16,2-4 8 0,2-1 3 16,-1-7 1-16,1 1 2 0,1-1 0 0,1 0 5 15,-1 0 7-15,0 8 11 0,0 0 1 0,0 2 2 0,0 0-1 16,0 1-2-16,0 6-3 0,-2 1-1 0,3-2 1 15,0 2-3-15,0 4 12 0,0 0-18 0,1 1 3 16,0 3-7-16,-1 0 3 0,1 2 8 0,0 0-10 16,-1 6 7-16,0-1 11 0,-6 3-12 0,1 0-3 15,-1 1-1-15,-4 3 3 0,0 3 1 0,0-6-13 16,-4 6 9-16,-1-1 0 0,-1 2 0 0,-2-5 3 16,-2 3 0-16,-1-3-9 0,1-1 9 0,3-3-2 15,-2 0 1-15,1-1-2 0,0-2-3 0,2 0 2 16,1-2 1-16,1-2-4 0,0 2 5 0,2-2-7 15,-1-2 4-15,1 4 2 0,-1-3-1 0,3-2-2 16,0 0 2-16,0 0 1 0,0 0 0 0,6 5-9 16,-6-5 4-16,0 0 4 0,12-4-9 0,-12 4 1 15,13-1 1-15,-5-1 0 0,2 0-5 0,0-1-3 16,1 1 8-16,-1-2-3 0,0-2 5 0,2 4 4 16,-2-3-4-16,-2-1-2 0,4-2 4 0,-2 0 2 15,0 1 1-15,0-5-6 0,3 0 10 0,-4 4 5 16,-1-2 14-16,-2 0 0 0,-1 2 1 0,-1-2 13 0,2-2 9 15,1 2 14-15,-3 0 8 0,-1 1 10 16,-1 2 8-16,-1 0 2 0,0 1-1 0,-1-4 2 16,3 3-1-16,-3 3-2 0,0 0-8 0,0-2-2 0,1 1-4 15,2 2-8-15,-3-1-3 0,0 4-3 0,1-6-9 16,-1 6 0-16,4-2-3 0,-4 2-5 0,0-4-5 16,0 4 0-16,0 0-8 0,0 0-3 0,1-3 1 15,-1 3-6-15,0 0-2 0,0 0-1 0,0 0-1 16,0 0 2-16,0 0-9 0,0 0 11 0,-2-7 7 15,2 7-3-15,0 0 5 0,0 0 4 0,0 0 4 16,0-6 0-16,0 6-5 0,0 0 3 0,0 0-3 16,0 0-4-16,-2-2-3 0,2 2-4 0,0 0-3 15,0 0 7-15,0 0-11 0,0 0 0 0,0 0-2 0,0 0 1 16,0 0-2-16,0 0-1 0,0 0 1 16,0 0-4-16,0 0 1 0,0 0 3 0,0 0-4 15,0 0-1-15,0 0-4 0,0 0 2 0,0 0 0 0,0 0-3 16,0 0 0-16,0 0-6 0,0 0 1 0,0 0 3 15,0 0-7-15,0 0 3 0,0 0 2 16,0 0-2-16,0 0 2 0,10 12 1 0,-7-9-2 0,-2 4-1 16,3-2 3-16,-1 2 0 0,2 3 2 0,0-3 5 15,1 3-9-15,1-1 3 0,-1 1 3 0,3 0-4 16,1 0-2-16,0 2-11 0,2-5-3 0,-2 1-14 16,0-1-9-16,2 0 2 0,-1 0-3 0,2-4-1 15,1-1-4-15,-2 2-2 0,-2-1-1 0,1-6 1 16,1 1 1-16,-2-1 7 0,3-1 1 0,-4-3 0 15,0-2 5-15,0-1 3 0,1-5 4 0,-1-2 2 16,1 3 2-16,-1-1 4 0,-4-2 5 0,3 0 4 16,-2 2-1-16,-2-2 11 0,0 5 19 0,-3 1 13 15,3 0 4-15,-4 2 4 0,1 0 5 0,2 2 0 16,-2 2-4-16,-1 0-6 0,0 1-8 0,3 1-5 16,-3 3-6-16,0 0-5 0,0 0 2 0,0 0-4 15,1 10 2-15,0-1 0 0,2 3-1 0,-2 5-1 0,3 0 1 16,0 12 1-16,-3-4-1 0,0 4-1 0,2 1-4 15,-2 2 4-15,2 1 0 0,-2-1-2 16,-1 1 2-16,3 0-2 0,-2 3 0 0,0-3-2 0,2-1-3 16,-2 0-10-16,-1-1-2 0,4-2-22 0,-2 0-3 15,2 0-4-15,-4-5-5 0,3-4-13 0,-3 5 9 16,-3-4 6-16,3-4 4 0,-4-5 1 0,4 0-1 16,-3-1 3-16,-1-1 3 0,-1-2 5 0,2-3 2 15,-1 0 8-15,-1 0-4 0,0-3 4 0,-3 0-4 16,2-2 8-16,-2-5 0 0,3 1 2 0,-5-4 1 15,1-1-1-15,1-4 1 0,0-1 6 0,2-3-3 16,2-1 1-16,3 0 0 0,1-11 10 0,1 3-15 16,3-2 5-16,6 0 2 0,1 0-1 0,5-2 13 0,1 0-10 15,1 1 1-15,1-3-4 0,4-8 2 0,-5 7-2 16,2 3-2-16,5-14 0 0,-6 12 6 16,0 2-2-16,0 1 3 0,-2-1 12 0,-1 1-11 0,2 3-4 15,-6 3 5-15,-2 0-4 0,0 6-4 0,-2 2 6 16,-3 5 3-16,1 1-5 0,1 0 2 0,-4 3-10 15,1 1 9-15,-1 3-3 0,1-3-9 0,2 3 11 16,-1 1-6-16,-5 1 6 0,12 3-2 0,-3 3 2 16,-2 0-8-16,3 3 3 0,0-1-9 0,-1 6-5 15,-2-4-6-15,-2 5-1 0,0-1-7 0,0 3-4 16,-2-7-10-16,-2 10-10 0,-2 1 2 0,1-4-6 16,-4 1-1-16,-2-1 1 0,-2 0-7 0,-2-1 2 15,0-1-6-15,-1 1 7 0,-1-6-1 0,-1 2 9 16,-1 0 8-16,5-6 1 0,-1 2 8 0,-3-4 3 15,5 1 4-15,3-1 9 0,-1-2 0 0,-2 3 0 16,4-4 3-16,2 0 0 0,-1 2-5 0,3-3 1 16,0 0 0-16,0 0 4 0,0 0 4 0,0 0 4 0,0 0-1 15,19-4 1-15,-8 0 4 0,-2 0-1 16,1-1 3-16,1 0 7 0,0-4-4 0,0 3 9 16,2-5-2-16,3-2 9 0,-5 1 7 0,-1-7 3 0,1 2 2 15,5-2 8-15,-5-5-1 0,-1 1-5 0,-2-2 4 16,3 0-6-16,-3-5 6 0,1 4 2 0,0 0 13 15,1-1 22-15,-1 2-10 0,-2 6 16 16,-3 0 17-16,-1-2 6 0,1 4-2 0,-1 2 12 0,-2 4 3 16,0 0 8-16,2 2-5 0,-3 3-11 0,1-1-14 15,-1 3-10-15,0 1-11 0,0 3-7 0,0 0-5 16,0 0-8-16,0 0-4 0,-5 19-9 0,5-6 0 16,0 2-1-16,0 4-1 0,1 1-5 0,0-2-3 15,2 11 0-15,2 0 1 0,-1-2-4 16,2-1-4-16,2 3-11 0,0-4-15 0,2 3-15 0,0 1-9 15,2-3-1-15,-1-3-26 0,6-1-7 0,-2 0-16 16,-1-8-7-16,5-1 5 0,-5-2 0 0,4-1 8 16,0-2 6-16,0-4 2 0,3 0 3 0,-1-4 7 0,-1-4 8 15,0-1 3-15,0-2 2 0,0-3 3 0,3-5 9 16,0-1 2-16,0-3 7 0,-3-1 13 16,-5 6 5-16,-5-1 15 0,4 3 9 0,-4-5 21 0,-3 2 15 15,-3 4 5-15,-2-1-4 0,-1 1 21 0,-1 0 0 16,-2-1-5-16,0 4-1 0,0-1-13 0,-1 1-3 15,-1 4-8-15,-3-1-4 0,-1 2 3 0,-2 1-12 16,-1 3-3-16,1 1-13 0,-1 0-14 0,-1 5-11 16,-1 0-11-16,-1 6-17 0,2 0-15 0,0-1-24 15,3 3-9-15,4-5-13 0,1-1-10 0,0 1 0 16,2 1-14-16,3 0-8 0,1-1 13 0,4-3 7 16,-1 0 7-16,1-2 10 0,2-4 11 0,3 1 6 15,0-2 13-15,0-3 14 0,2-1 21 0,2 1 16 16,0-5 20-16,5 1 13 0,-6 0 12 0,5-1 12 15,-7 2 9-15,2 1 9 0,-1-2 0 0,-1 2 2 16,1 0 0-16,-2 4-7 0,1-3-5 0,0 1-6 16,0 3-3-16,-5-1-1 0,3 2 6 0,-1 2-18 0,1 1 0 15,0 1-5-15,-3 1-1 0,2 1 10 16,0 1-17-16,-2 1 0 0,-1 0 6 0,-1 1-23 16,0 0-5-16,-3 0-8 0,2-1-5 0,-2 1-10 0,-1 0-4 15,0 0-6-15,0-4-3 0,0 1 2 0,0 0-1 16,0-4 10-16,0 0 7 0,0-3-1 0,0 0 3 15,0 0 3-15,0 0 6 0,0 0 1 0,0 0 10 16,3-20 0-16,-1 10 5 0,3-3 10 0,0 0 7 16,2-1-1-16,-1-2 10 0,3 1 3 0,2 0 10 15,-2 3 0-15,3-2 1 0,-2 3 11 0,-1 1-6 16,-1 3-1-16,3 1-7 0,0 1 7 0,-4 0-12 16,2 5 12-16,1-3-22 0,-2 3-3 0,0 0 2 15,-2 3 4-15,-1 2-11 0,0-1 11 0,-1-1-12 16,1 6-3-16,0-4-3 0,-1 5 5 0,0-2-6 15,-3 0 2-15,-1 2 0 0,-1 0-1 0,-3-2-8 16,3 3-8-16,-2-1-5 0,1-2-2 0,-1 1 4 16,2-3-2-16,1-2 2 0,0 1 6 0,-4-3-2 0,4-2 2 15,0 0-3-15,0 0 7 0,0 0-1 16,0 0 0-16,5-11-13 0,0 1 14 0,0 0 2 16,3-4 2-16,5-3 3 0,1 4 0 0,3-9-9 15,0 0 9-15,-2 10 10 0,5-7 6 0,-7 6-5 0,2 0 6 16,0 4-2-16,-6 1 2 0,4 3 5 0,-3-2-8 15,-1 4 0-15,3-2-11 0,-7 5 7 0,5 0-5 16,-2 0 2-16,-2 5-1 0,3-2 1 0,-4 2-4 16,3 2 10-16,-3 1-8 0,1 3 1 0,1 0 0 15,-2 4-2-15,-1-5 6 0,0 7-4 0,-3-1-4 16,0 1 1-16,0-1 2 0,2 1-5 0,-3 0-3 16,0-5-4-16,1 0 5 0,1 0-5 0,-2-3-7 15,0-1-1-15,1-1-7 0,0-2 0 0,2 2 2 16,-2-3-2-16,3-1 1 0,-2 1 3 0,2-4 1 15,-4 0 2-15,7 1 6 0,-7-1-3 0,9-2 4 16,-6-1-5-16,4-1 0 0,-4-2 7 0,1 2 13 16,1-2-16-16,-1 0-1 0,0-1 1 0,-1-1 6 15,-1 3 11-15,1-1-32 0,-1 0-31 0,-2-1-39 16,0 3-44-16,0-2-61 0,0 1-80 0,-6 1-913 0,2 1 397 16,-6-2 262-16</inkml:trace>
  <inkml:trace contextRef="#ctx0" brushRef="#br0" timeOffset="55578.57">13905 8318 50 0,'-9'-7'318'0,"-4"-1"-12"0,0-1-14 16,-1 4-25-16,4 1-24 0,-3 1-24 0,-5 2-25 15,2 2-19-15,2 2-13 0,-3 1-18 0,1 3-17 16,1 3-9-16,0-1-13 0,5 0-7 0,-3 2-13 16,3 3-3-16,2 2-9 0,3-3-14 0,0-1-7 15,5 2-3-15,0-3-18 0,5 1-6 0,0 0-9 16,2 2-5-16,2-3-9 0,1-1-10 0,0-2-4 16,3 1 1-16,1-3 1 0,-1-6 1 0,1 2 2 15,4-4 0-15,-1 2 5 0,0-7 5 0,2-1 0 16,-1 0 12-16,-1-2 14 0,1-3 11 0,-4 1 6 0,1-2 21 15,-3 1 20-15,-1 1 3 0,-2 2 6 16,0 1 15-16,-3-1 15 0,0 2 4 0,-2-1-5 16,0 4-6-16,-1 0-12 0,-1 1-13 0,1-1-8 0,-2 2-11 15,2 1-16-15,-3 2-4 0,0 0-5 0,0 0-4 16,0 0-9-16,0 0 5 0,4 12-22 0,-4-7-12 16,0 2-10-16,-2 4-3 0,1 0-8 0,1-1-4 15,-1-1-21-15,1 0-15 0,1-2-13 0,-1 0 0 16,1 0-3-16,1-1 4 0,0-1 5 0,2 0 9 15,-3-3 2-15,-1-2 6 0,13-2 7 0,-8-3 8 16,3-1 0-16,-1 0 2 0,1-5 14 0,1-5 5 16,0 1 5-16,1-4 7 0,2-5 11 0,-4-4 9 15,2-1 16-15,-4 1 15 0,1 0 5 0,-2-2 18 16,-1-3 5-16,-1 2 20 0,0 6 20 0,-3-3 24 16,1 10 8-16,-1 2 3 0,0 3 9 0,0 3-12 15,0-1-18-15,0 6-5 0,0-1-30 0,0 3-11 0,0 3-11 16,0 0-9-16,0 0-8 0,0 0-2 0,3 21-11 15,-2-4-1-15,-1-1-5 0,1 3-6 16,-2-1-2-16,2 7-10 0,-2 2 6 0,1-2-5 0,2 2-5 16,-3-3-8-16,1 2-13 0,1-1-12 0,1 0-13 15,0 1-15-15,2-9-4 0,1-1-9 0,2 2-15 16,0-4-3-16,4-1-12 0,-4-2-4 0,2-5 7 16,1 1 0-16,-1-3 6 0,4 1 4 0,-4-5 8 15,1-4 4-15,0 1 5 0,7-7 7 0,-2-1 4 16,6-4-1-16,-3 2 8 0,2-9 6 0,-6 8 0 15,2-1 3-15,-5 3 18 0,-1-1 8 0,1 2 13 16,-5 2 11-16,0 1 6 0,0 2-2 0,-3 1-2 16,1 0-5-16,1 2-8 0,-5 1 0 0,4 0 0 0,-4 2-10 15,0 0 3-15,0 0 1 0,14 6-1 0,-12-1-5 16,4 0-14-16,0 3-11 0,-2 3-31 16,-1 0-38-16,3 0-42 0,-1 4-27 0,-1-3-35 0,2 5-26 15,-2 0-42-15,-3-3-43 0,3-2-36 0,0-2-995 16,0-2 445-16,0-2 298 0</inkml:trace>
  <inkml:trace contextRef="#ctx0" brushRef="#br0" timeOffset="55940.73">14708 8191 64 0,'-3'-4'323'0,"-1"2"-22"0,0-1-19 0,-1 2-29 15,5 1-22-15,-12 1-19 0,4 2-14 0,-1 2-13 16,0 2-7-16,-1 3-5 0,2 1-15 0,0 3-8 16,2 0-16-16,-1 2-6 0,2-2-7 0,4 4-14 15,0 1-8-15,3-1-10 0,2-2-6 16,4 2-8-16,-1 0-1 0,6 0-24 0,-1-4-16 0,8 3-22 16,-5-3-34-16,2-4-40 0,2-2-52 0,0 0-50 15,3-5-72-15,-1 0-66 0,-2-3-636 0,-6-3 312 16,-1-2 208-16</inkml:trace>
  <inkml:trace contextRef="#ctx0" brushRef="#br0" timeOffset="56094.9">14237 8160 152 0,'0'0'211'0,"-9"-2"-22"0,9 2-20 0,0 0-24 0,0 0-23 16,0 0-18-16,28 0-39 0,-15-1-9 0,6 1-41 15,-1-1-39-15,-4-2-378 0,0 1 134 16,1 0 90-16</inkml:trace>
  <inkml:trace contextRef="#ctx0" brushRef="#br0" timeOffset="56268.71">12622 8141 203 0,'-4'0'244'0,"4"0"-21"16,0 0-32-16,24-1-33 0,9 1-41 0,17-4-42 0,9 3-50 15,32-5-66-15,-26 3-358 0,27-4 133 16,-29 1 88-16</inkml:trace>
  <inkml:trace contextRef="#ctx0" brushRef="#br0" timeOffset="57863.08">15391 8101 232 0,'0'0'288'0,"-5"-1"-27"0,5 1-23 0,0 0-27 15,0 0-20-15,0 0-16 0,-3 7-6 16,3-7 1-16,3 7-5 0,-2-1-10 0,-1 0-13 15,4 0-11-15,-3 2-12 0,2 0-6 0,-2 2-11 16,3 0-13-16,1 3-5 0,-1-2-9 0,0 0-10 0,-2 1-8 16,2 2-3-16,0-3-2 0,-1 1-9 0,-1-1-6 15,3 0-1-15,-1-2-4 0,0 1-4 16,-3 0-2-16,2-3-9 0,-2-2 6 0,-1 0-2 0,1 2 1 16,0-6-1-16,1 2-3 0,-1 1 2 0,-1-4 2 15,3 2-3-15,-3-2 0 0,0 0-5 0,2-13 1 16,-2 3 3-16,0-7-5 0,-1-1 6 0,0-1 4 15,-2-10 9-15,0 1 11 0,2-3 9 0,1 2 6 16,-2 3 13-16,-1-1 6 0,3 10 0 0,0-3 8 16,0 2-7-16,3-2-5 0,-3 11-8 0,1-4-7 15,3 3-6-15,0 1-15 0,-1 3-1 0,0 0-10 16,1 2-3-16,1 2-4 0,0 0-3 0,-5 2-3 16,9 2-8-16,-4 0-2 0,-1 3-2 0,0 1-5 0,1-1-12 15,-5 4-11-15,1 2 7 0,0 2-10 16,-2 4 12-16,-2-1-3 0,-3-2-8 0,-1 3 1 15,-2-3-5-15,1 3-1 0,-2-1 4 0,1-2-3 0,-2 3 3 16,0-5 3-16,2-1 4 0,3-4-2 0,-2 4 1 16,3 0 3-16,0-4 0 0,2 0 0 0,-1 3 0 15,4-2 3-15,0-1 0 0,7 4 4 0,-2-2-1 16,4-2 6-16,0 1-2 0,1-1-2 0,4 3-5 16,4-1 12-16,2 0-6 0,1-4 1 0,-2 2 5 15,3-2-4-15,-1-2 7 0,1-1 0 0,1 1-5 16,-1-1 0-16,0-4 2 0,-2 2 8 0,1-3-10 15,-1 1 5-15,1-3 1 0,-2 0-1 0,2-2 3 16,-1 0 3-16,-3-1 7 0,0-1 5 0,0 1 8 0,-2 1 10 16,-2 1 4-16,-4-1 14 0,2 3 4 15,-3-5 5-15,0 3 10 0,-5-1 1 0,3 3 7 16,0-2 6-16,-4 1 4 0,1 0-4 0,-2 1-6 0,3 0-6 16,-3 0-13-16,-1 4-10 0,2-6-10 0,-2 6-14 15,0 0-17-15,0 0-22 0,0 0-20 0,-12 9-8 16,7-4-31-16,3-1-3 0,-2 2-29 0,0 1-7 15,1-1-22-15,1 0-14 0,-1-1-5 0,2 1 2 16,1-3 14-16,-2 3 13 0,2-2 8 0,0 0 15 16,0-4 16-16,0 0 21 0,-1 4 13 0,1-4 6 15,0 0 7-15,0 0 9 0,11-9 12 0,-8 6 11 16,1 0 9-16,-1-2 11 0,4 1 8 0,-3 1 9 16,3 0 3-16,-4-2-3 0,3 2 4 0,-2 1-4 15,2-1-4-15,-2 2-4 0,3-2-4 0,-3 3 1 16,-4 0-8-16,14 1 3 0,-9 1-3 0,4-1-2 15,0 3 0-15,5 1-1 0,-5 2 4 0,10-1-1 16,-3 4-3-16,0-2 0 0,1 2-3 0,1 0-2 16,2 0-6-16,-3-1-8 0,3 1-7 0,-3-3-7 15,-1 0 4-15,1 2-3 0,1-3 0 0,-5-2-2 16,1-1 6-16,-4-1 5 0,4-1-2 0,-2-2 3 0,-2-1 6 16,0-3 2-16,-1 1 4 0,-1-4 9 0,2-1 7 15,1-4 2-15,-2-1-1 0,1-2 3 0,1-9 6 16,-1 0 6-16,1 1 15 0,-3-6-1 0,1 0 5 15,1-2 10-15,-2 1 13 0,-3 0 18 0,-1-1 14 16,0 0 18-16,-3 4 16 0,-1 3 27 0,0 6 7 16,-4 2 13-16,4 5 2 0,-1 2-8 0,1 3-19 15,0 2-20-15,-3-2-19 0,3 2-8 0,0 5-23 16,0 0-8-16,0 0-8 0,0 0-4 0,0 17-6 16,-1-5-11-16,1 4-3 0,-1 4-5 0,1-1-5 15,0 7-7-15,-3 0-3 0,2 2-6 0,-2-1-2 16,2-1-16-16,-1 0-11 0,0-1-18 0,-3 0-11 15,4-4-14-15,-3-2-10 0,4-2-20 0,-2 3-17 0,0-8-3 16,2-1 0-16,0 0 10 0,0-1-9 16,2-3 11-16,-2-1 2 0,2-1 18 0,-2-1 14 15,1-1 3-15,-1-3 8 0,0 0 2 0,13-8 3 0,-8 4 7 16,3-1 4-16,3-1 8 0,-3-1 11 0,4-2 6 16,-1 3-2-16,-2-1 1 0,3 2 6 0,0-2-7 15,0 2-1-15,-1 1 4 0,6-2 1 0,-4 3-5 16,1 2 3-16,1-2 0 0,-1 5-1 0,-1-1-1 15,-3-1-4-15,3 2 3 0,-4 2 11 0,-4-1-15 16,4 2 6-16,-5-1-2 0,-3 4 2 0,-1-1-1 16,0 3 3-16,-4 2 2 0,-6 1-4 0,1 3 2 15,-2-3-2-15,0 4 0 0,1-3 1 0,1 1-1 16,1-1-2-16,2-3 1 0,2 2 0 0,2-1-2 16,0-1 4-16,4 0 4 0,0-1-13 0,5 0-12 15,2 0-1-15,2-4-1 0,3 4-18 0,4-3-6 16,1-3-21-16,2 2-17 0,8-3-24 0,-1-1-13 15,-6 0-23-15,6-4-28 0,-6 2-33 0,-2-3-47 16,-1 0-36-16,-1-3-948 0,-1-2 412 0,-6-1 274 0</inkml:trace>
  <inkml:trace contextRef="#ctx0" brushRef="#br0" timeOffset="58064.7">15796 7950 298 0,'-4'-1'293'0,"4"1"-42"16,-5-4-58-16,5 4-63 0,0 0-59 0,0 0-40 15,0 0-48-15,0 0-59 0,-9 6-316 0,9-3 130 0,-4 0 88 16</inkml:trace>
  <inkml:trace contextRef="#ctx0" brushRef="#br0" timeOffset="66328.38">11542 6283 202 0,'0'0'210'0,"-2"-3"-9"0,2 3-10 16,-3-5-7-16,3 5-10 0,-4-2-13 0,4 2-16 15,-6-4-10-15,6 4-11 0,-13 4-12 0,4 0-7 16,0-1-11-16,-1 0-5 0,-2 6-1 0,-2 2-8 15,-4 1-3-15,-1 6-6 0,0-1-4 0,-3 7-3 16,2-3-4-16,1 4-3 0,1 0-5 0,0 1-4 16,4-2-7-16,0 2-4 0,1-1-3 0,4 0-2 15,4-1-3-15,1-4-3 0,-2 1-1 0,6-3-4 0,0 7-5 16,1-5 3-16,5-2-7 0,2 0-18 16,1 1-15-16,8 4-15 0,-7-7-40 0,9 3-33 15,4-2-28-15,0 0-36 0,3-4-35 0,-1-2-565 0,-4-4 257 16,-1-1 172-16</inkml:trace>
  <inkml:trace contextRef="#ctx0" brushRef="#br0" timeOffset="67311.75">11850 6632 2 0,'1'-3'328'0,"-1"3"-22"16,4-2-31-16,-4 2-31 0,5-3-24 0,-5 3-23 15,0 0-24-15,0 0-11 0,0 0-22 0,4 7-17 16,-3-2-13-16,2 0-9 0,0 2-11 0,-1 2-6 16,2 1-9-16,-3 2-7 0,3-2-6 0,1 6-7 15,-5-4-4-15,4 1 1 0,1 2-10 0,-4 0-5 16,6 2-2-16,-5-1 1 0,2-1-13 0,0-3-3 16,-4 0-6-16,5-2-4 0,-1-2-3 0,-3 0-4 15,2-1 1-15,-2-4 0 0,-1 1 7 0,3-2 4 16,-3-2 9-16,0 0-7 0,0 0 0 0,0 0 0 15,-3-15-2-15,6 5-4 0,-6-7 2 0,-1-2 2 16,4-1-4-16,-4-6-3 0,4-1 15 0,-1 2 5 16,1-1 10-16,-1 2 13 0,-3 4 10 0,8 1-2 15,-8 0 12-15,4 0-5 0,5 3-6 0,-5 5-2 16,4-4-3-16,-3 7-4 0,3-1-3 0,0 1-10 0,-3 2-6 16,3 2-4-16,1 0-9 0,0 1 6 0,4 2-6 15,-2 1-5-15,4 0 4 0,1 4-4 16,-1 1 0-16,0 0-2 0,4 5-6 0,-5-1-1 15,0 0 1-15,2 5-3 0,-3-1 0 0,1 2 3 0,-4-3-5 16,-1 3 0-16,0-1-8 0,1 2 0 0,-3-5 4 16,1 1-14-16,-4 0-6 0,0 0-1 0,1-4-10 15,-1-1 3-15,0 0 4 0,0-4 7 0,3 1 7 16,-3-4 3-16,0 4 12 0,0-4 3 0,0 0-4 16,0 0 1-16,0 0 0 0,-4-14-1 0,1 6 5 15,2-3-3-15,1-5-4 0,0-1 4 0,0 0 9 16,4 2-4-16,1-2 2 0,-1 0 2 0,4 2 0 15,-2-1 5-15,-1 6-3 0,-1 0-1 0,4 1 0 16,-3-1-7-16,0 3 4 0,4-3-6 0,-4 8-2 16,0-3 0-16,3 1 1 0,-3 3-9 0,5-1 9 15,0 4 2-15,-3-1-4 0,0 1-1 0,2 2-1 16,-1 3-1-16,1 1 1 0,0 2 2 0,-3 1-1 16,2 3 2-16,-2 3 1 0,3-1-6 0,-4 3 1 15,1 0-2-15,-3 0-1 0,3-1-8 0,-3 0 1 0,2 1-4 16,0-1-14-16,3 1-5 0,-4-3-13 15,4 0-4-15,-2-1 0 0,-1-4-7 0,3-1-1 16,-2 0 0-16,1-3 4 0,0 0-2 0,4-2 4 0,-2-2 3 16,2 1 0-16,-1-3 3 0,2-2 2 0,2-1 6 15,-4-4 2-15,3 0 4 0,-2 1 5 16,2-7-1-16,1 2 4 0,0-2 5 0,0-1 2 16,-4-3 4-16,3 1 5 0,-3 1 4 0,-2 4 17 0,0-2 10 15,2 0 9-15,-6 0 8 0,-3 3 12 0,3 1 9 16,-3 0 2-16,-1 2-2 0,-1-1-7 15,-3 2-6-15,0 2-9 0,-1 1-1 0,-4 0-2 0,0 4-6 16,-1 0 0-16,-4 1-7 0,1 6-6 0,-5-1 5 16,5 1-5-16,0 1-3 0,4-3-7 0,-1 1-15 15,5-1-2-15,-2 2-11 0,3-3-3 0,1 0 4 16,2-1 0-16,1 0-2 0,0 2 0 0,3-4 2 16,-2 1 5-16,3 0 1 0,3-2 2 0,-3 0 2 15,5-1 3-15,-2-2-3 0,0-1 4 0,3 0 0 16,2-1 3-16,-3 0 1 0,1-2 1 0,-1 1 9 15,4-1-3-15,-3 2 0 0,-1-1 9 0,-1 1-5 16,-2 0-1-16,2 2 1 0,-2 0-3 0,1-2-1 16,0 3-3-16,0 0 2 0,-1 1-4 0,-1 2 0 15,2-2 4-15,-1 4-2 0,0-3 0 0,2 3-3 16,0 1-12-16,-3 0-15 0,1-1-15 0,0 3-18 16,2-1-24-16,-1 3-39 0,5 3-38 0,-4-4-38 15,4 3-51-15,-4-7-607 0,4 4 288 0,-6-4 190 0</inkml:trace>
  <inkml:trace contextRef="#ctx0" brushRef="#br0" timeOffset="68128.5">12967 6607 164 0,'-3'-7'340'0,"2"2"-15"16,-3 0-9-16,3 0-20 0,-3 2-17 0,0 1-24 15,2 0-25-15,2 2-17 0,-8-1-27 0,8 1-21 16,-11 3-14-16,4 0-21 0,-2 4 0 0,0 2-25 16,-4 3-9-16,2 3 1 0,2-1-21 0,0 0-7 15,0 3-7-15,2-1-10 0,1 1-1 0,0 0-4 16,2 0-8-16,4-1-2 0,0 4-2 0,0-4-11 16,4-1-17-16,0 0-5 0,1 1-14 0,0-6-5 15,5 4-11-15,-2-4-1 0,1-2-4 0,1-2-4 16,0 0 12-16,1-1-6 0,1-2 4 0,1-2 0 15,0-3 5-15,2-3 3 0,-1 1 0 0,3-4 4 16,-3-2 5-16,3-4 1 0,-2 0 8 0,-2 1 10 16,2-8 7-16,-4 6 7 0,0-1 12 0,-3 0 20 15,0 2 9-15,-3 2-2 0,1 1 13 0,-1 2 5 16,-1-1 2-16,-1 4-7 0,0 0-9 0,1 1-11 0,0 1-6 16,-2 2-9-16,2-1-7 0,1 2-4 15,-5 1-7-15,14 0 0 0,-5 1-3 0,0 4 3 16,1 2-6-16,3 1-2 0,-4-1 2 0,6 5-6 15,-6 2 4-15,4-1-3 0,-3 3-5 0,-1-3 1 0,-1 4-14 16,-1 0-2-16,0 0 6 0,-3-3-11 16,0 3-3-16,-3 0-11 0,-1-5-8 0,0 1 8 15,-1-1-4-15,-1-2 1 0,-2-1 0 0,2-2 7 0,-1-2 1 16,1-1 5-16,-3 0-1 0,1-3 4 0,4-1 4 16,-8 0 3-16,8 0-2 0,-9-7 4 0,4 0-1 15,0-1 2-15,4-3-1 0,-3-5 0 0,4-1 1 16,0-2 2-16,0 3-4 0,4-4 14 0,1 4-6 15,-1 1 1-15,2-1 3 0,-1 4 0 0,3-2-5 16,1 3 1-16,0 1-1 0,-3 3-2 0,3 0-1 16,1 1 5-16,-1 2 0 0,-4 1-9 0,3 3 1 15,-2-2 2-15,2 4 1 0,-1 0-1 0,-1 1-1 16,3 1 0-16,-3 3 1 0,1 3 4 0,-1-1-3 16,-1 0 3-16,1 1 2 0,1 2-5 0,-2 2-1 15,0-2 0-15,-1 0 7 0,0 0 4 0,1 0-8 16,-3-2 3-16,5 0-3 0,-6-1-2 0,4-1 9 15,-1-1-11-15,3-3 0 0,-1 2 2 0,-1-1 0 16,0-3 3-16,3 2-6 0,1-3 6 0,1-2 4 0,-1-2-3 16,2 0 6-16,1-3 1 0,-3 0-3 0,5-6 3 15,-5 2 5-15,0-2 15 0,2-5-8 0,-4 2 9 16,-1-2 2-16,-1 0-1 0,-1 0 15 16,-3 0-6-16,3 2 6 0,-8-3 12 0,0 1 6 0,1 6-12 15,-3-1-13-15,0 3 0 0,-8-4-6 0,4 7-6 16,-7-2-5-16,-2 4-6 0,-3-1-11 15,-4 2-23-15,-4 2-34 0,3 0-25 0,8 3-37 16,-4 2-33-16,0-2-44 0,2 4-46 0,4 2-35 0,0-1-47 16,7 1-821-16,1-1 381 0,4 1 254 0</inkml:trace>
  <inkml:trace contextRef="#ctx0" brushRef="#br0" timeOffset="69294.75">13936 6796 129 0,'5'3'319'15,"-3"-2"-34"-15,-2-1-27 0,4 3-25 0,-4-3-25 16,0 0-21-16,5 1-23 0,-5-1-15 0,0 0-13 16,4 3-14-16,-4-3-13 0,0 0-11 0,5 1-11 15,-5-1-8-15,0 0-5 0,8 0-10 0,-8 0-3 0,9-3-6 16,-2 1-4-16,1-1-9 0,1-1 1 0,4-2-6 15,-2 0-4-15,2-4-5 0,-2-2 1 0,2-2-4 16,0-2-1-16,1-7 0 0,-1 0 2 0,-3 0 12 16,-2-2 17-16,0 2 17 0,-4-2 16 0,-1 7 32 15,1 0 9-15,-4 0 16 0,0 2 4 0,0 1 17 16,-4 4 20-16,3-1 5 0,-1 1-12 0,1 5-16 16,-1 1-17-16,-2 2-18 0,4-2-17 0,0 2-15 15,0 3-14-15,0 0-8 0,0 0-9 0,-10 12-3 16,6-2-10-16,-4 5-5 0,1-1-5 0,0 3-2 15,2 3-11-15,1-1-1 0,0 7 3 0,4-1-6 16,0 0-5-16,3 0-23 0,-2 0-11 0,3-8-7 16,1 7-11-16,4-7-14 0,0 3-7 0,0-3 2 15,0-3-13-15,5 2-6 0,-1-3-1 0,3-1-9 0,-2-3-1 16,4 0-6-16,0-3 16 0,1-1 3 16,0-5 5-16,3 0 5 0,0-3 13 0,0-3 2 15,-3-3 2-15,4-5 10 0,-4 2-1 0,-5-1 8 0,4-1-3 16,1-5 29-16,-5 5-7 0,-3 2 22 0,-1-2 26 15,-1 1 16-15,-6 3 4 0,1 1 16 0,0-3 17 16,-4 7 7-16,0-2-5 0,1 3-12 0,-2 0-8 16,2-1-12-16,2 3-10 0,-3 2-11 0,0 0-9 15,0 0-2-15,0 0-2 0,-15 5-4 0,9 1-3 16,-1 2-14-16,-1 0-14 0,2 0-9 0,3 2-16 16,-5 0-11-16,7 0-9 0,-4 2-12 0,3-1-15 15,2-3-9-15,2 3-10 0,-1-4-6 0,3 2 1 16,-1-3 4-16,1 0-1 0,1-1 18 0,3-2 9 15,2-2 4-15,1 2 8 0,-1-5 5 0,4 0 12 16,3-2 4-16,1-2 2 0,-4-3 23 0,3-1-1 16,-4-3 15-16,0 1 26 0,0-3 11 0,0 3 29 15,-3-2-1-15,-1 0 13 0,-3 2 21 0,0 2 27 16,-1 3 15-16,1-3 4 0,-6 5-4 0,3 0-14 0,-3 0-9 16,2 1-14-16,2 0-12 0,-2 1-18 15,-2 3-9-15,3-2-15 0,-3 2 1 0,0 0-7 0,0 0-10 16,5 11 0-16,-5-4-4 0,2 1-1 0,0 1-4 15,-2 0-4-15,4 2-12 0,-3 1-14 16,3 0-13-16,1 3-3 0,-1 1-9 0,1-4-18 16,-1-1-26-16,1-1-26 0,0 1-5 0,-1-2-14 0,4-1 8 15,-2-2-3-15,3 2 3 0,0-5 5 0,4-1 9 16,-3 1 7-16,3-3 6 0,1-3 9 0,-1 1-3 16,3-5 4-16,0-1 1 0,0-1 10 0,-2-1 8 15,4-2 7-15,-5 0 6 0,2 0 11 0,-6 2 27 16,-1 0-1-16,-2 2 15 0,-1-1 5 0,2 0 2 15,-3 3 2-15,-2-1-1 0,1 3-3 0,-2-2-9 16,2 1-5-16,0 1 8 0,0 2-6 0,-3 2-14 16,4-5-19-16,-4 5-14 0,4-2-4 0,-4 2 0 15,0 0-1-15,0 0 7 0,0 0-10 0,9 2 0 16,-9-2-4-16,6 5 5 0,-2-3 5 0,1 1 1 16,-1 1-2-16,0-2 6 0,1 1 5 0,0 0 4 15,2-3 3-15,0 2 3 0,-1-2 8 0,-6 0 1 16,14-2 2-16,-2-2-2 0,-3 0 0 0,1-3 5 0,1 2 2 15,-2-4 0-15,7 1 13 0,-5-1 6 16,1-3 6-16,-1 0 2 0,-2 2 6 0,-1 1 23 16,1-1 20-16,-7 1 3 0,5-1 5 0,-3 2-1 0,-2 1 10 15,-2 2 9-15,0 0-6 0,0 2-9 0,0 3-12 16,0-7-12-16,-1 4-6 0,1 3-7 0,0 0-6 16,-22 8-2-16,12 0-4 0,-8 3-3 0,5 1-3 15,0 3-6-15,-1 0-3 0,4-1-13 0,-1 1-14 16,2-1 0-16,4 1-9 0,3-1-10 0,2 1-12 15,0-3 4-15,3 5-19 0,1-5 4 0,0 0-5 16,2 0-6-16,4 2-10 0,-1-4-3 0,1 1-4 16,3-4-10-16,0 3-5 0,-2-4-1 0,5 2-8 15,-5-4-11-15,2 0-13 0,0 0-12 0,1-1-19 16,-1-3-34-16,1 1-29 0,2 2-37 0,0-3-748 16,-5-3 336-16,3 1 224 0</inkml:trace>
  <inkml:trace contextRef="#ctx0" brushRef="#br0" timeOffset="69877.8">15326 6800 211 0,'0'0'205'0,"0"0"-5"0,0 0-2 15,0 0-3-15,0 0 3 0,20-2-7 0,-13-1-7 16,3-2-9-16,0 1-17 0,0 0-2 0,2-1-11 16,-2-2-10-16,7-3-6 0,-4-1-3 0,3-1-5 15,-3-2 4-15,1 2-6 0,-1-3-8 0,2-5-15 16,-1-2-4-16,-4 4-2 0,0-6-3 0,2 1-1 15,-4-2 4-15,-1-2 5 0,-3 1-1 0,0-1-7 16,0 3 30-16,-4 5 37 0,0 0 16 0,-4 5-9 16,0-2-13-16,0 6-3 0,3-1-5 0,-5 3-8 15,4 2-15-15,-1 2-15 0,0 0-16 0,-1 1-13 0,4 3-11 16,0 0-2-16,-11 8-2 0,2 3-9 0,-3 3-6 16,-1 7-4-16,3-5-5 0,1 4-1 15,2 4-2-15,-2 0-9 0,2 0 1 0,2 2-8 0,3-1-10 16,0-6-24-16,2 2-27 0,0 4-24 0,4-8-53 15,-1 3-47-15,2-2-25 0,0-1-43 0,1 0-40 16,1 0-37-16,4-2-44 0,1-3-1010 0,-3-3 457 16,5-4 304-16</inkml:trace>
  <inkml:trace contextRef="#ctx0" brushRef="#br0" timeOffset="70111.09">16058 6215 104 0,'8'-5'360'0,"-3"0"-43"0,1 4-36 0,-2 0-29 16,-4 1-29-16,10 4-16 0,-3 2-11 0,0 3-13 15,1 6-7-15,0 2 4 0,3 7 7 0,-1 2 4 16,1 3-19-16,-2 0-11 0,1 3-18 0,-5 1 21 16,1 1-15-16,-2 3-4 0,0-3-9 0,-3-1-15 15,-1 14-13-15,-2-11-6 0,-1 0-10 0,-1-2-7 16,-5 2-14-16,-1-2-31 0,1 0-48 0,-4-2-48 15,-3-2-56-15,-4 1-80 0,-6-5-99 0,-4-2-1006 0,2-3 433 16,-6-5 288-16</inkml:trace>
  <inkml:trace contextRef="#ctx0" brushRef="#br0" timeOffset="71296.02">11587 9183 110 0,'0'-4'229'16,"-2"-1"4"-16,1 0-3 0,1 5-3 0,0-9-1 15,-1 6-3-15,0-1-3 0,1 4-8 0,-5-5-10 0,3 2-11 16,2 3-12-16,-2-5-21 0,-1 2-18 16,3 3-17-16,0 0-9 0,-14 5-7 0,5 1-8 15,-1 0-11-15,-3 7 3 0,-2 1-9 0,-2 8-7 0,-2 0-11 16,4 0-7-16,-1 1-7 0,1 2-2 0,4 1-6 16,0-1-2-16,6 1-3 0,-4-1-7 0,6-1-4 15,3 2-4-15,-2-8-4 0,5 1-1 0,1 0 1 16,3-4-7-16,0-1-10 0,2 1-9 0,2-1-4 15,3-2-5-15,-1-2-5 0,2-3-7 16,-2-2 4-16,6 2 0 0,2-5-4 0,-3-3 5 0,2-2 0 16,-1-3-2-16,8-2 6 0,-3-4 0 0,-1-2 8 15,0-2 1-15,-2-1-2 0,-3 5 14 0,2-5 8 16,-6 2 9-16,-1 4 14 0,0-3 12 0,-6 6 10 16,1-4 20-16,0 6 11 0,-3-2 4 0,-1 3 2 15,-2 0 0-15,2 1-5 0,-1 0-18 0,-2 1-6 16,-1 3-14-16,0 0-3 0,0 0-1 0,6 8-8 0,-7-3 0 15,1 7-5-15,-1-3 0 0,3 4 3 0,-2 3-12 16,0 1-5-16,4-1-3 0,1-1 7 16,-2-2-14-16,3 0-8 0,3 2 2 0,-4-6-6 0,4 1-7 15,-2 1 1-15,2-6-6 0,2 4 2 0,-1-4-1 16,2-2 4-16,-1 0 7 0,2-3-3 0,1 0 8 16,-1-5-4-16,1 0-1 0,0-5 4 0,-1 2 2 15,1-6 1-15,-3 0 0 0,2-3-4 0,-4-2 1 16,-1-5 7-16,3 2-15 0,-4-3 14 0,-5-1 1 15,-1 7 2-15,-2 2 3 0,-1-3 4 0,-5 5 4 16,-2-2-5-16,-1 3-5 0,-3 0-4 0,-2 8 4 16,-2-5-8-16,-1 6 4 0,1 0-8 0,0 1-9 0,3 1-23 15,1 1-34-15,-1 3-20 0,4 2-36 0,-1 0-39 16,5 4-42-16,-4 0-43 0,6 1-42 16,-1-1-932-16,2 2 409 0,3-4 270 0</inkml:trace>
  <inkml:trace contextRef="#ctx0" brushRef="#br0" timeOffset="71449.55">12192 9106 39 0,'3'-7'248'0,"0"5"-23"0,-2-3-22 16,0 2-23-16,-1 3-40 0,3-4-35 0,-1 1-29 15,-2 3-21-15,0 0-34 0,0 0-31 0,9 12-41 16,-6-9-360-16,2 3 137 0,-1 5 92 0</inkml:trace>
  <inkml:trace contextRef="#ctx0" brushRef="#br0" timeOffset="71838.92">12455 9274 134 0,'5'-10'288'0,"1"-2"-16"15,-1-4-20-15,3 2-10 0,-2 3-11 0,3-4-13 16,-1-2-17-16,2 0-17 0,-1 2-3 0,1-1-5 16,-5 0-13-16,3 0-7 0,-3 2-8 0,1 1-13 15,2 0-2-15,-7 2-12 0,3 2-5 0,0 0 11 16,-4 3-26-16,4 1-9 0,-3-1-12 0,2 3-11 16,-2 0-11-16,-1-1-6 0,0 4-5 0,0 0-11 15,0 0 2-15,5 10-6 0,-1-4-2 0,-3 2-1 16,6 4-10-16,-1 0-1 0,2 2 0 0,3 3 1 15,1 0-6-15,4 4 4 0,0 2-1 0,1-6-4 16,-2-1-2-16,-3 0 0 0,1-2 10 0,-1-2-10 0,-5-2-3 16,1-2 21-16,-3 3-23 0,-1-4-4 0,2 0 7 15,-6 0 0-15,0-1-3 0,0 1 6 16,-2-3-11-16,-2 1 4 0,-1 0 3 0,-5 0-7 0,-2-2-9 16,1-1-26-16,-2 1-10 0,-4 1-18 0,4-1-26 15,2-2-24-15,-2 0-32 0,-1 1-41 0,3-2-37 16,-1-2-39-16,-2 2-818 0,1-2 360 0,-1 1 240 15</inkml:trace>
  <inkml:trace contextRef="#ctx0" brushRef="#br0" timeOffset="74246.5">13045 9491 215 0,'0'-3'266'0,"0"3"-9"0,0-5-14 0,0 5-19 16,1-4-18-16,-1 4-18 0,0 0-21 0,0 0-17 0,0 0-17 16,0-5-13-16,0 5-9 0,0 0-9 0,7 10-5 15,-5-5 5-15,-1 0-9 0,2 4-11 16,1 1-3-16,0 0-4 0,-1 2-6 0,0 4-9 0,-1-3-4 16,2 1-9-16,0 2-1 0,-1 1-3 0,-1 1-7 15,0-6-1-15,0 3-3 0,-2-3-6 0,2 1 0 16,-1-1-7-16,0-3 2 0,0 0-4 0,-1-1 2 15,0-1-3-15,0-1-3 0,0-2 7 0,3 0-3 16,-2-1 3-16,-1-3-6 0,0 0 6 0,0 0-7 16,0 0-1-16,1-19-1 0,1 6-1 0,-2-4 1 15,1-1-8-15,1-8 5 0,-2-2 8 0,2-1 3 16,-1 0 4-16,-1-3 9 0,1 3 9 0,4 2 12 0,-1 1 1 16,-1 4 5-16,2 4 2 0,1-2-6 0,-1 5 6 15,1 3-4-15,-3 2-1 0,5-1-13 16,-2 5-1-16,-1 1-10 0,1-1 4 0,0 3-12 0,1 3 0 15,0 0-2-15,2 3 14 0,-4 1-27 0,4 3 10 16,0-1-8-16,-1 3 1 0,-2-1-1 0,1 6 5 16,-1 2-6-16,-1 0-2 0,-1-1-2 0,0 2-8 15,-2-1-4-15,1 0-6 0,-2-4-4 0,0-1-14 16,1 0-8-16,-1-4-3 0,-1 3 2 0,3-4 6 16,-2-1-4-16,0-1 9 0,-1 0 6 0,2-1 4 15,-2-3 4-15,0 0-1 0,0 0 0 0,7-11 5 16,-1 1-1-16,-1 0 3 0,3-3 1 0,1-4 4 15,-1-2-1-15,2 2 18 0,1 0 12 0,-2 0-2 0,0 3 6 16,1-1 5-16,-2 4 2 0,-1 1-2 16,0 2-5-16,2-1 0 0,-4 4-1 0,0 2-12 15,2-2-3-15,-2 3 3 0,1 2 3 0,2 3-6 16,-3 1-4-16,3 2 1 0,-3 5 2 0,4-1-4 16,-4 4-1-16,-1 3 4 0,0-1-10 0,-3 2 10 0,0 7-9 15,-1 3 3-15,0-3 0 0,0-6 15 0,0-1-29 16,2 0-10-16,-2 3 18 0,2-4-32 0,-1 0-21 15,6-5-5-15,-2-1 2 0,-1 0 3 0,2-2 0 16,0 0 7-16,0-4 3 0,0-1 5 0,-1 0 5 16,1-2 7-16,5-2 3 0,0-2-2 0,-2-2 4 15,3-1 7-15,0-2 1 0,2-5 6 0,3 0 2 16,-3-4 8-16,5-2 9 0,-3 4 2 0,1-6 16 16,-1 6 8-16,-3-1 8 0,-1 3 17 0,-3 5 12 15,0-3 4-15,-2 3 6 0,-2 2-12 0,0 0-5 16,-1 0-4-16,-1 1-3 0,0 4-13 0,-3 0-6 0,0 0-4 15,6 4 1-15,-4 2-10 0,-1 1 1 0,-2-2-4 16,2 6-7-16,-1 2 0 0,0-1-2 0,-1 5-6 16,1-3-18-16,0 3-9 0,0 2-19 0,0-9-21 15,0 3-22-15,1 0-13 0,0-2-7 0,3 0-7 16,-1-1 1-16,-1-3 4 0,1-2-3 0,1 0 10 16,-1 2 14-16,1-4 5 0,1-2 9 0,1-1 9 15,-6 0 4-15,16-6 9 0,-7-1 5 0,0 0 3 16,4-5 8-16,-3 1 9 0,-1-3 9 0,4-3 12 15,-4 2 7-15,1-2 14 0,0-2 5 0,-2 3 13 16,0 1 5-16,0-1 3 0,0 1-9 0,0 5 13 16,-3 0 5-16,1 3 11 0,1-1-28 0,-2 1-5 15,-1-2 4-15,2 6-7 0,-1-1-3 0,-1 0-4 16,-2 0 14-16,2 4-26 0,-4 0-2 0,5-4-3 16,-5 4 5-16,0 0-6 0,4 0 15 0,-4 0-14 0,0 0-2 15,0 0 1-15,0 0-4 0,-5 11-3 0,1-6 2 16,-1-2 6-16,0 6-5 0,-4-2-3 0,1 1 1 15,-1 0 2-15,1 2-1 0,-1-1-1 16,0 3-4-16,0 0 3 0,1-3 3 0,3 0-4 0,-1 2 6 16,3 1-5-16,-1-1 0 0,3 0-2 0,-4-2 1 15,4 1-3-15,1 0 4 0,1 1 0 0,1-2-1 16,2 0 1-16,1 0 4 0,0-1-1 0,3 0-3 16,0-2-4-16,2 1 20 0,0-2-16 0,1 2 1 15,2-3-6-15,-1 0 5 0,1-2-9 0,-2 1-8 0,2-3-1 16,1-3 6-16,0 1-3 0,0-1 0 15,2-4 1-15,-1 1-8 0,-1-5 12 0,0 4 2 16,-1-5-4-16,-1-1 2 0,-3-1 6 0,2-3-14 0,-1-2 12 16,-4 2 9-16,1-2 13 0,-2-1 7 0,0 3 10 15,1 0 23-15,-3 5-8 0,1 0-7 16,2 1 4-16,-3 2-7 0,1-2 4 0,-1 8-6 0,1-4-5 16,1 2-13-16,0 2 5 0,3 2-7 0,-3 1 11 15,8 1-13-15,-3 2 1 0,4 5-2 0,3-1-8 16,-3 5 2-16,1 0-1 0,-1 0 3 0,-1 2 2 15,-1 1 5-15,-1-1-10 0,-1 1-4 0,-1 2 7 16,-2 0-9-16,1-1-11 0,0 0-11 0,-5 0 8 16,-1-3-18-16,2-1-8 0,0 0-5 0,-4-3-1 15,0 2-2-15,0-5 19 0,-2 1-7 0,2-1 3 16,-2-2 3-16,2 0 5 0,-2-1 1 0,2-3 5 16,0 0 1-16,0 0 7 0,-13-7 0 0,10 2 0 0,-1-4 0 15,-1-1-3-15,3-1 7 0,1-1 1 16,-1-1 3-16,2-2 4 0,0-2 3 0,3 3 4 15,1-1-8-15,1-2 6 0,0 5 3 0,2-1 2 0,1-1-6 16,0 3 1-16,-1 2 1 0,1 0-1 0,2 1-2 16,2 0-5-16,-3 5 0 0,1-2-5 0,-4 1 2 15,5 4 5-15,-5 0-5 0,3 2 6 0,1 0-3 16,0 3 1-16,-2 0-6 0,2 2-3 0,-2 3 9 16,0 0 3-16,-1-1-11 0,1 3 12 0,-2-3-10 15,1 2 9-15,-1-1-1 0,0 2 0 0,1-3-1 16,-1 3 1-16,1-3-6 0,-1 0 3 0,2 2 4 15,-2-5-4-15,3 0 11 0,-1 1-15 0,-2-4 4 0,1-1-2 16,3 2 4-16,-4-2 4 0,3 0 1 16,3-2 1-16,-3-2-3 0,2 0 5 0,-2-2 6 15,-1 0 7-15,3-1 16 0,-2-2-15 0,0-3-3 0,0 0-1 16,-3-2 2-16,1-2 0 0,-2-3-2 0,-1 0 1 16,-2 1-2-16,-2-1-2 0,-1-1 13 0,-3 1-13 15,-1 1 5-15,-3 3 0 0,-2 0 2 0,1 0-3 16,-1 5 0-16,-1-1-10 0,-1 4-3 0,2 0-5 15,-4 2-12-15,2 1-36 0,1 1-27 0,-1 1-43 16,3 4-47-16,-1 0-48 0,1 3-66 0,5-4-73 16,0 6-986-16,4-3 444 0,0-1 298 0</inkml:trace>
  <inkml:trace contextRef="#ctx0" brushRef="#br0" timeOffset="75544.53">15125 9709 181 0,'4'-2'310'0,"-4"2"-14"0,6-3-25 16,-4-2-24-16,1 5-29 0,-3 0-17 0,7-5-13 16,-6 3-9-16,3-1-15 0,0-1-14 0,0 2-13 15,2-1-13-15,-1-2-17 0,3-2-11 0,-3 4-6 16,5-4-8-16,-2 2-13 0,1-4-4 0,-1 1-16 15,-1-6 6-15,3 2-7 0,-2-4-5 0,0-2-3 16,1-7-5-16,-2 1-3 0,0-2-5 0,-3-3 2 16,-4 4 10-16,1-3 16 0,-1 2 23 0,-1 6 18 15,-1 1 13-15,1 1 23 0,-4-2 15 0,1 4 14 0,1 4 13 16,2 5 1-16,-1-3-14 0,0 4-12 16,0 2-17-16,0 0-18 0,0 0-14 0,2 4-10 0,0 0-11 15,0 0-7-15,-6 12-9 0,2-1-5 0,1 3-5 16,1 3-6-16,-2 1-5 0,4 3-3 0,-2 4-4 15,1 1-9-15,1 3 3 0,-2-2-4 0,4-1-3 16,-1 1 0-16,1-1-3 0,0-1-13 0,3 0-17 16,1-7-1-16,2 1-19 0,0-4-12 0,2 1-17 15,2-3-5-15,1 0 1 0,2 0-27 0,0-3 2 16,3 0 8-16,0-5 2 0,1-1 0 0,-1-3 9 16,5-2 6-16,-1-3 10 0,-4 0 0 0,2-5 8 15,4-2 2-15,-7-1 6 0,6-5 19 0,0-1-10 16,-10 4 12-16,6-8 20 0,-6 8 10 0,-3-3 20 15,-1 1 21-15,-2-1 22 0,0 1 2 0,-4 0 2 16,-2 5 9-16,-1 0 3 0,0 1-5 0,-1 3-6 0,-1 0-8 16,-1 0-13-16,-1 3-7 0,0 3-8 0,4 1-3 15,-17 2-3-15,7 4-4 0,0 0-5 0,-2 1-4 16,2 7-2-16,-3 1-5 0,-1-1-9 0,5 0-13 16,0 2-22-16,3-2-12 0,2-2-14 0,4 1-21 15,0 4-7-15,3-5-12 0,0-2-1 0,5 1-18 16,1 3-7-16,-2-6 6 0,5-1 7 0,0-1 31 15,0-2-25-15,1-3 18 0,5 0 12 0,3-3 10 16,-3-2 3-16,-2-2 11 0,2-1 10 0,-1-3 17 16,-2-2 20-16,2-2 12 0,-3-1 24 0,-3-2 25 15,3 3 15-15,-5-1 15 0,1-2 9 0,-2 4 13 16,0 2 9-16,-6 0 2 0,5 2 8 0,-2 2-8 0,-3 0-12 16,2 3-16-16,-1-1-7 0,-2 0-14 0,2 4-13 15,-3 1-6-15,0 0-3 0,0 0-6 16,6 6-9-16,-2 1 0 0,-2 0-2 0,1 3-10 0,1 0-18 15,-3 4-16-15,3 1-14 0,-3 1-18 0,-1-3-19 16,5 3-18-16,-3-3-28 0,-1-1-16 0,0 0-17 16,2-2-7-16,1-1-3 0,2 1 8 0,-2-2 8 15,1-2 18-15,0-3-6 0,3 0 7 0,-2-1 17 16,5-3 6-16,-2-1 11 0,-2 0 1 0,4-3 17 16,-2-2 9-16,-2 0 9 0,4-3 18 0,-5 0 22 15,2 0 19-15,0-2 6 0,-3 0 24 0,1 2-7 16,-1 1 9-16,2-3 2 0,-2 4 0 0,-1-1-10 15,2 4-3-15,-1-2-7 0,-1 2 0 0,0 0-6 0,1 1-8 16,-1 1-1-16,1 2 1 0,0-1-5 16,-5 2 0-16,9-1-16 0,-9 1 6 0,9 4-12 15,-4-2-3-15,1 0-1 0,1 1-14 0,-3-1-6 0,2 2 14 16,-1-3-14-16,-1 2 1 0,4 0 2 0,-2-1 7 16,2 0-1-16,0-2 6 0,4-2 0 0,-7 1 2 15,6-1 7-15,0 0-3 0,-2-6 3 0,1 2-3 16,3-6 2-16,0 2 2 0,-2-3 6 0,5-1 3 15,-6 0 4-15,5 4 0 0,-2-3 16 0,-2 1 12 16,0 0 8-16,-4 0 12 0,1 5 3 0,-2-3 13 16,-2 5 6-16,0-1-5 0,-1 3-6 0,-2-2-9 15,2 1-8-15,-3 4-1 0,0 0-13 0,0 0-1 16,-7 11-3-16,-1-3-9 0,0 3 3 0,-3 3-3 16,0 2-1-16,-2 1-2 0,1 0-2 0,0 4-2 15,-1 4 0-15,4-9-5 0,1 0-3 0,2 0-7 0,6-2-5 16,-1-2-13-16,-2 0-13 0,6-2-3 0,-1-1-3 15,3 2-1-15,2-4 2 0,2 0 3 0,0-2 2 16,2-2 14-16,2-3-7 0,5-1 1 0,1-3 2 16,-1-3 8-16,2-1-3 0,3-6 3 0,-1-7 5 15,2 3 11-15,-1-6 7 0,-1 1 6 0,0-3 1 16,-1-3 13-16,-4 0 4 0,0 1 13 0,-3-4 4 16,-2 3 13-16,-1 2 15 0,-5 10 15 0,0-2 14 15,0 3 1-15,-4 4 2 0,1 3-12 0,3 0-11 0,-6 4-16 16,0 3-10-16,0 2-5 0,0 0-7 15,0 0-3-15,-9 16-5 0,-1 1-2 0,2 3 6 16,-1 3-18-16,0 6 4 0,-1 1-7 0,3 0-2 0,1-2-7 16,2 5-18-16,2 1-14 0,1-4-23 0,1 1-34 15,1-2-36-15,0 0-41 0,3-2-44 0,0-8-45 16,0-1-43-16,-2-1-49 0,-2-1-53 0,3-1-86 16,-6-6-999-16,-2-2 490 0,-1-2 328 0</inkml:trace>
  <inkml:trace contextRef="#ctx0" brushRef="#br0" timeOffset="76123.11">12509 9897 243 0,'0'0'274'0,"0"0"-23"0,0 0-30 0,-5 5-22 16,5-5-21-16,0 0-18 0,2 4-10 0,-2-4-19 15,2 5-13-15,-2 1-13 0,0-1-7 0,1 1-16 16,2 2-37-16,-3-1-51 0,1 3-60 0,-1-4-70 16,-1 6-547-16,-3-3 227 0,-1 0 152 0</inkml:trace>
  <inkml:trace contextRef="#ctx0" brushRef="#br0" timeOffset="76861.67">13062 8910 59 0,'-3'-11'228'16,"6"1"-3"-16,-6 2 8 0,2 1 10 0,-1-3 5 16,0 6-5-16,2-1-3 0,-1 2-17 0,-2-1-22 15,3 4-19-15,-4-4-20 0,4 4-15 0,-10 8-2 16,5 0-5-16,-8 11 4 0,-1 8 12 0,-3 2 8 15,-7 18-11-15,-1 3 10 0,-11 28 0 0,1-2-13 16,7-23-8-16,-9 27-8 0,-8-5-6 0,7 3-6 16,-6-8-3-16,10-19-9 0,2 2-5 0,-1-2-5 15,1 0-7-15,0 2-9 0,0-3-3 0,-6 21-3 16,13-22-13-16,3-1-1 0,1-5-12 0,-1 1 0 16,7-11-7-16,3 0-3 0,2-2-5 0,0-1-9 15,6-3 0-15,-1-8-21 0,1 1-16 0,2-3-29 0,-1-5-31 16,3-1-26-16,-1-5-36 0,1 2-23 0,-2-4-18 15,2 0-29-15,0-4-46 0,0 0-38 0,0 0-61 16,-1-16-981-16,-1 6 441 0,-3-7 296 16</inkml:trace>
  <inkml:trace contextRef="#ctx0" brushRef="#br0" timeOffset="77278.56">11062 9099 164 0,'1'-5'310'0,"-2"4"-35"0,1 1-21 16,0 0-22-16,-21 14-17 0,2 4-3 0,0 5-12 15,2 3-17-15,-4 3-20 0,-5 10-5 0,4 2-13 16,2 2-13-16,5 2 4 0,3 2-24 0,6 0-10 15,2-1-15-15,5 2-3 0,4-3-17 0,3-10 4 16,8 9-11-16,6 1-4 0,6-1-6 0,9-1-8 16,3-3-29-16,10-2-20 0,24 13-33 0,5-6-26 15,3-3-43-15,2-4-47 0,2-8-66 0,1-3-753 16,7-6 325-16,5-7 216 0</inkml:trace>
  <inkml:trace contextRef="#ctx0" brushRef="#br0" timeOffset="78111.35">16869 9024 107 0,'0'-5'351'0,"4"2"-21"15,-3-1-24-15,-1 4-32 0,4-5-22 0,0 5-28 16,-4 0-14-16,15 1-13 0,-3 4 5 0,6 4-13 0,-4 1 8 16,1 5-4-16,3 6-4 0,0 1-6 0,0 6-5 15,0 3-7-15,-3 1-11 0,-1 2-5 0,3 11-13 16,-6-11-9-16,-2 1-5 0,4 11-20 0,-8-10-7 16,0 0-9-16,3 8-10 0,-3-12-8 0,-1 0-11 15,1-1 5-15,-4 0-12 0,-3 1-6 16,-6-1-1-16,2-5-9 0,-6 0-2 0,-3-1-33 0,-6 2-40 15,-3-2-52-15,-3-2-51 0,-3-1-60 0,-15 5-50 16,-1 2-69-16,-4-3-88 0,0-6-886 0,-1-8 431 0,13-4 286 16</inkml:trace>
  <inkml:trace contextRef="#ctx0" brushRef="#br0" timeOffset="80245.82">5305 8178 3 0,'0'0'142'0,"0"-6"-2"16,1 2 11-16,-1 4-12 0,0-4 2 0,0 4-3 15,-1-6-1-15,1 6 1 0,-1-2-4 0,1 2-4 0,0 0-6 16,-2-5-6-16,2 5-7 0,0 0-10 0,0 0-8 15,0 0-7-15,-2-3-9 0,2 3-8 0,0 0-8 16,0 0-8-16,0 0-6 0,0 0-2 0,0 0-2 16,0 0-5-16,-6 9 8 0,6-5 4 0,-2 0 7 15,1 3-9-15,0-1-3 0,0 1-6 0,-2 2 2 16,2 0 12-16,1-1-8 0,-2 2-2 0,0 1 2 16,0 2 5-16,1-1-4 0,0-1 4 0,0 1-10 15,-2-2 9-15,2 7-6 0,-2 0-1 0,2 0 0 16,-1-1 1-16,-1 0-3 0,3-1 3 0,-1 4-2 15,1-2-1-15,0-2-5 0,-2 2 4 0,2 2-4 16,-1 0 3-16,0 0-5 0,1-1 2 0,0-1-2 16,1 4 0-16,-2-4-1 0,1 3-3 0,0-3-1 15,1 2 7-15,0-2-12 0,-1 2 0 0,2-2 6 16,-1-1-6-16,0 0 0 0,-2 1-2 0,1-1 3 16,0-4 4-16,0 3-8 0,0 2 10 0,0-1 9 15,-1 0-2-15,-1 1 0 0,0-1 6 0,1 1-6 16,1-2 18-16,-2 2-6 0,2 1-6 0,0 0 2 0,-1-1-7 15,1 4-6-15,-1-3 0 0,1 1 1 16,0 1-6-16,0-1 4 0,0 6-8 0,0-4 3 16,0-2 15-16,1 5-13 0,-4 0-7 0,2-4 6 15,1-1 10-15,-1-3-3 0,1 4-3 0,-1 6 8 0,-2-3-1 16,2-3 0-16,1 1-1 0,-3 3 0 0,2-5-1 16,-1 1-7-16,2-1-3 0,-3 2 3 0,3 2-4 15,-1-2-2-15,1 0 1 0,0-3-4 0,-3 9 1 16,3-8-3-16,3 2-1 0,-2 2 8 0,-1-2-8 15,0-1-2-15,0-1-1 0,0 5 0 0,3-6-3 16,-3 1 2-16,0-2-2 0,2 0-4 0,-4 2 2 16,2 0 0-16,0-2-1 0,0 2-1 0,0 1-1 15,-3-2 0-15,3 0 1 0,0-3-2 0,0 6 1 16,0-5 1-16,3 5-1 0,-3-4 0 0,2 0 1 16,-2-3-1-16,1 3 9 0,-1-5-12 0,0 5-2 15,0-4 3-15,1 0 0 0,1-2-2 0,-2 1 0 16,1 0-2-16,-1 0 3 0,4 0-2 0,-4 0 2 15,2-2-6-15,0-1 5 0,-1 3-1 0,0 0 2 16,1-2-3-16,-1 2 3 0,0-2 0 0,0 0-2 16,1 2 6-16,0-2-7 0,0-1 0 0,1-2 1 15,1 1-2-15,-1 0 4 0,-2-1 1 0,0-1-4 0,2 1 0 16,-2-1 1-16,0 1-3 0,1-3 3 0,-2 2-2 16,1 1 3-16,-1-3 0 0,3-1 0 0,-3 2-3 15,1-3-10-15,0 2-8 0,-1-4-13 0,0 5-9 16,0-5-10-16,0 6-12 0,0-6-19 0,0 0-40 15,0 0-46-15,0 0-58 0,0 0-52 0,0 0-45 16,-13-10-42-16,9 7-968 0,-1-1 443 0,-2-3 298 16</inkml:trace>
  <inkml:trace contextRef="#ctx0" brushRef="#br0" timeOffset="80647.97">4862 10211 236 0,'0'0'266'16,"1"-4"-8"-16,0 0-8 0,-1 4-15 0,0 0-17 15,0 0-19-15,0 0-21 0,3-3-12 0,-3 3-18 16,0 0-8-16,0 0-2 0,7 7 3 0,-2-3 14 16,2 0-8-16,1 3-15 0,2-3-2 0,0 3-7 15,-1 0 3-15,2-1-2 0,2 4-7 0,0-1-11 0,-3-2-7 16,2 2-6-16,-2-2-6 0,3 1-5 16,-3-2-14-16,3 3 0 0,-3-3-7 0,0 1 4 0,2 0-15 15,-3 1-3-15,1-2-4 0,1 2-4 0,0-4-5 16,-2 4-5-16,1-1-1 0,0-3-5 0,-1 2 1 15,2 1-3-15,-3-3-3 0,1 1-1 0,-4 0-10 16,4-1-22-16,-1-1-23 0,-3 0-25 0,3 2-27 16,-6-1-29-16,6 1-35 0,-3-3-32 0,-1 4-34 15,-3-3-31-15,4-1-24 0,-2 2-36 0,-2-2-695 16,-1-2 336-16,4 1 224 0</inkml:trace>
  <inkml:trace contextRef="#ctx0" brushRef="#br0" timeOffset="81010.98">5600 10106 15 0,'8'-6'286'0,"-6"0"-8"0,1 1-4 0,1 2-12 16,-3-1-9-16,3 0-15 0,-3 2-17 0,-1 2-17 15,4-4-12-15,-4 4-17 0,0-3-25 0,0 3-15 16,0 0-11-16,0 0-3 0,0 0 4 0,0 0 0 0,0 0 4 16,-5 20 4-16,1-9 2 0,-1-1 5 15,0 6 1-15,-4-3 3 0,1 4 5 0,2 1-10 16,-6 5-4-16,2-5-17 0,0-1-8 0,2-1-5 0,-2 1-13 16,1 0-6-16,1-2-14 0,1-1-2 0,-5 1-4 15,3-1-10-15,3-3 0 0,-4 3-7 16,5-5-3-16,-3 0-7 0,3-1-2 0,-4 0-5 15,4-2-2-15,0 1-3 0,1-1-6 0,0-2-16 0,-1 2-36 16,-1-5-50-16,-1 2-94 0,1 0-105 0,-2-3-126 16,-5-2-1117-16,0 1 507 0,-3-4 340 0</inkml:trace>
  <inkml:trace contextRef="#ctx0" brushRef="#br0" timeOffset="83298.61">4554 11430 139 0,'1'-4'190'15,"2"-3"-4"-15,-2 3-15 0,0-1-11 0,2-4-8 16,-2 0 5-16,2-2 4 0,-2 5 4 16,2-5 3-16,-3 0-2 0,2 2 1 0,-2-3 1 0,-2 3-1 15,1-2-7-15,-2 0-16 0,-1 2-9 0,-1-2-5 16,-2 3-1-16,-2 0 4 0,-1 0-13 0,1 2-2 15,-4 1-21-15,-2-1-4 0,-2 1-4 0,-4 4-9 16,0 1-5-16,0 1-5 0,-9 6-7 0,3-3-11 16,3 5-5-16,2-2-6 0,3 0 8 0,1 4-16 15,4-2-3-15,-3 3-5 0,2-1 0 0,5 2-7 16,2-2-2-16,2 0-1 0,0 1 2 0,0 4-4 16,4-6-3-16,2 10-1 0,0-3 11 0,2-5-11 15,2 2-1-15,4 3 8 0,2-2-14 0,2 1 3 16,2-1 3-16,4 3-11 0,3-1 5 0,2-3-4 15,-1 1 1-15,4-1 2 0,-3-2 1 0,-2-4-2 16,5 2 0-16,-2 0 4 0,-3-2-5 0,-4-1 0 16,0 0 0-16,1-3 1 0,-8 3-1 0,3-2 1 15,-4-2-3-15,-4-1 0 0,3 2-3 0,-4 0-3 16,0-1 7-16,-1-1-4 0,1 2 5 0,-2 3 3 16,-2-2 0-16,-2-1-2 0,-2 3 3 0,-2 0 1 15,-3-1-3-15,-3 1-1 0,-3 0 2 0,-2 2 0 16,-2-3 1-16,1-1-3 0,-2 1 3 0,1-2-4 0,2-1 2 15,3-1 4-15,1-1-6 0,1-1 11 16,0 1-2-16,3-2-1 0,1 1 0 0,8 0-5 0,-11 0-1 16,11 0-2-16,-8 0-3 0,8 0-8 15,0 0-7-15,0 0 2 0,0 0 0 0,0 0 5 0,0 0-7 16,0 0 2-16,0 0 8 0,31-1-3 0,-20 0 1 16,5 1 2-16,-3-1 3 0,6 0 2 0,-1-1-5 15,-1 2 4-15,1-1-2 0,0-2 6 16,0 1-5-16,-5-2 4 0,2 2 1 0,-3 0 2 0,1 0 0 15,-2-3 11-15,2 1-9 0,-2-1-1 0,1-4 0 16,-1-2 7-16,1 5-3 0,-1-6 2 0,-3 1 3 16,5-3 9-16,-4 0-1 0,0-4 4 0,-1 0 7 15,0 1 1-15,-3 1 1 0,0 4 17 0,3-4 24 16,-4 6 6-16,-3-2 15 0,0 4 5 0,2 2 0 16,-2-2-5-16,-1 1-1 0,4 1-5 0,-4 2-16 15,0 4-10-15,1-7-8 0,-1 7-10 0,0 0-9 16,0 0-6-16,0 0 4 0,0 0-11 0,0 0 1 15,3 12-4-15,-2-3 0 0,2 4-1 0,-2 4-4 16,2 2-2-16,-2-4-1 0,0 4 0 0,3-2-4 16,0 1 3-16,-3 0-2 0,3 0 1 0,0-1-4 15,1-1 2-15,-1-4-5 0,0 2-1 0,2-3-8 16,-1-2-1-16,1 1-3 0,1 0-5 0,2-3 3 16,-4 0 4-16,3-3-3 0,-2-1 2 0,3-1 5 0,5 0-4 15,-4-4 7-15,5 0-3 0,-2-1 0 16,5-4-1-16,-2-1 2 0,1-1-7 0,0-3 9 15,5-6-11-15,-7 2-3 0,6-1-3 0,-4-5-2 16,1-1-5-16,2 1-1 0,-3 0 4 0,-1-5 2 0,-2 1 3 16,-5 12 13-16,-3-1-3 0,-1 4 6 0,1 0 9 15,-3 3 9-15,-2 0 8 0,2 2-1 16,-2 2-3-16,1 0-7 0,0-1-2 0,-2 3-6 16,0 2-1-16,0 0-3 0,0 0-3 0,0 0 2 0,-5 14 1 15,1-3-1-15,-1 0-1 0,0 7 1 0,1-1-6 16,-2 9 3-16,3-6-2 0,3 5-1 0,-2 2-3 15,4 0-1-15,-2 1-7 0,4-2 5 0,-1 0-22 16,3 0-13-16,1 0-21 0,1-1-5 0,4 1-6 16,-3-2-8-16,1-1-3 0,-2-5 4 0,-2-1 2 15,4 0 1-15,-1-2 6 0,-2-1 0 0,-2-2 5 16,-1 1 13-16,0-4-8 0,-2-1 10 0,-1-2 6 16,-1 1 6-16,-1-2 8 0,-1 0 5 0,-1-1 3 15,-1 1 9-15,0-2-5 0,-5 0 6 0,4-2 0 16,-5-1 3-16,10 0 13 0,-17-4-3 0,8 1 1 15,-1-3 1-15,1-2 11 0,0-1-5 0,2-2 1 16,0-5-1-16,2-3 0 0,2-6-2 0,2 1-1 16,2-1-1-16,7-1 4 0,-1 0-2 0,4 1 1 15,4-1-2-15,-2 9-2 0,-1 0 3 0,-1 1 7 0,10-2 0 16,-8 5 1-16,0 1 4 0,2 1 1 16,1 4 1-16,-2-2 6 0,-1 3-11 0,0 1-2 15,-1 1 7-15,1 3-5 0,1 0-2 0,-1 1 1 0,-3 2-5 16,3 1 0-16,0 2 1 0,-3 0 10 0,2 3-9 15,-2 1 4-15,-1 2-4 0,0 2-1 0,0 0 3 16,-4-1-3-16,-1 0 2 0,2-1-2 0,-2 4-2 16,-2-2 11-16,0-3-11 0,-1 1 4 0,0 0-2 15,-1-5 0-15,0 2 2 0,0-1 0 0,-1-4-3 16,1 3 7-16,0-6 7 0,0 5 6 0,0-5 2 16,0 0 0-16,0 0-10 0,0 0-3 0,-4-14 3 15,4 6-2-15,0-3-2 0,1-3-4 0,-1-3 8 16,4-2-2-16,-1 1 13 0,-1 1-15 0,3-2 4 15,-1 2 10-15,4-1 11 0,-3 4-1 0,-1 1-2 16,1 2 1-16,1 2 8 0,3-1-11 0,-2 3-6 16,-1 2-7-16,1 1 5 0,1 2-7 0,1 1-5 15,3 2-3-15,-2 1 3 0,0 2-1 0,-1 3-2 16,3-1 2-16,-3 0-4 0,-3 4 3 0,3 0-1 16,0 2-1-16,-4-3 3 0,3 3-1 0,-3 0-3 15,0-2 0-15,1 3-4 0,-6-2 1 0,3-1-1 16,-3 2-5-16,0-6-5 0,0 2-6 0,0-4 2 15,0 2 6-15,0-2 4 0,0-2-1 0,0-2 9 16,1 4-3-16,-1-4-1 0,0 0-2 0,0 0-2 16,3-12-4-16,-2 7 4 0,2-5 1 0,0 0-4 15,1-1 1-15,5-4 3 0,0-2-4 0,3 0-5 16,4 2 5-16,-2 1-1 0,0 2 0 0,0-5-4 0,0 6 9 16,2 1-2-16,-2 2 2 0,-4 1-2 0,-1 3 2 15,5 0-5-15,-5-1 6 0,3 4 0 0,-1 0-7 16,-2 1 0-16,1 1-1 0,0 3 1 15,-1 0 13-15,0 4-8 0,0 0 2 0,0-3-6 0,-1 4 6 16,0 0-1-16,0 0 5 0,0 2-2 0,2 4-2 16,-1-7 0-16,-1 1 1 0,1 0-1 0,0 0 4 15,1-1-1-15,2-1 0 0,-1 0 4 0,2-4-2 16,0 2-4-16,5-1 7 0,-1-1-4 0,1-1 0 16,1-4-1-16,2 2 1 0,-2-3 3 0,1 1-1 15,0-5 1-15,-1 2 4 0,-1-4-2 0,-2-1-2 16,0-2 0-16,-2-1-3 0,2-1-5 0,-4-2 7 15,-1 2 5-15,1-2 3 0,-4 0 10 0,-2-1 9 16,-1 0 4-16,-4 6 8 0,-1-5 1 0,-1 5-1 16,-4-1-4-16,1 2-3 0,-4 1-7 0,2 1-1 15,-5 2-3-15,0 2-6 0,0 2-2 0,-3 3-2 16,1 4-7-16,-2 1 5 0,-2 5-7 0,3 1-2 16,1 5 2-16,-1-2-5 0,4-1-11 0,2 0-5 15,3 3-6-15,0-2 1 0,5-3 2 0,1 5 1 16,3-5 0-16,1 2 1 0,3 1-1 0,-2-1 5 15,2-4-2-15,1 0 0 0,-3-2-1 0,2 2 1 16,1-2 3-16,1 1 2 0,-1-1-1 0,1-1 4 0,2-1-1 16,-3 1-3-16,1-5-5 0,3 3-9 0,-3-1-16 15,9-3-30-15,-9 0-31 0,4 1-47 16,-2-2-64-16,-2 0-81 0,4-2-126 0,-5 1-899 16,-1-2 440-16,-2 1 292 0</inkml:trace>
  <inkml:trace contextRef="#ctx0" brushRef="#br0" timeOffset="84243.99">4863 12815 64 0,'0'0'239'0,"0"0"-22"0,0 0-17 0,0 0-8 0,4 7-1 16,-3-2 6-16,-1 1-2 0,1 1-13 0,-1 0-18 15,4 2-12-15,-4 1-6 0,0 2-8 0,0-3-10 16,0 3-4-16,-2-2-10 0,2 3-6 0,0-1-5 15,-3 3-5-15,1-4-11 0,-2 0-4 0,1 2-5 16,1-2-7-16,-2-1-8 0,0-1-2 0,0 0-1 16,-1-3 1-16,1-1 27 0,2 0-5 0,0-1 21 15,0-1-1-15,-1-1 12 0,3-2-6 0,0 0-3 16,-14 0-4-16,14 0-9 0,-11-5 4 0,-1-1 3 16,2-2-15-16,1-2-11 0,-1-2-17 0,-3-1 4 15,4-3-7-15,0-1-1 0,-5-5 12 0,2-1-6 16,2-2-8-16,0-1-4 0,2 0-4 0,3 0-4 15,1 2-6-15,2 2 4 0,0 3-5 0,2 1-5 16,3 0-4-16,1 1-3 0,1 0-5 0,4 0 1 16,1 2-5-16,-1 0-2 0,4 5-1 0,1-3 1 15,0 1-4-15,4 4 0 0,-1 1-1 0,0 1-4 16,4 0 4-16,-2 3-2 0,4 1 0 0,4 2 1 0,-3 0-3 16,-5 2 2-16,3 2 8 0,0 0-6 0,-3 3 0 15,1 0 1-15,1 1-2 0,-3 1 3 0,-2-4-5 16,1 7 1-16,0-4 2 0,-1 3 5 0,-3-5 3 15,-3 2-1-15,6 0 1 0,-5 0 7 16,2-2 0-16,0-3-1 0,-3 1 7 0,0 1 5 0,2-1 6 16,1-2 5-16,-1 0 2 0,8-1-1 0,-3-1 2 15,0 2-5-15,-2-2-1 0,2-3 2 0,2 0 1 16,-5 1-4-16,1-4 3 0,-1 3-7 0,-1 0-3 16,4-5 0-16,-3-1-5 0,2 4 0 0,-5-2-3 15,1 0-2-15,-3 2-2 0,0-1-1 0,-4 0 4 16,2 4-7-16,-3-1-2 0,1 1-2 0,-3-1-9 15,2 1-23-15,-4 2-39 0,4-3-60 0,-4 3-77 16,0 0-78-16,0 0-76 0,0 0-105 0,-14 13-1210 16,4-8 557-16,1 2 370 0</inkml:trace>
  <inkml:trace contextRef="#ctx0" brushRef="#br0" timeOffset="85611.63">2996 13618 191 0,'1'-6'238'0,"-1"1"-18"0,0-2-1 0,0 0-2 15,-1-1-7-15,-3 3 3 0,4-3-1 0,-6 2-8 16,2 2-8-16,0-4-18 0,-4 3-14 0,2 0-18 15,-4 2-15-15,0 1-10 0,-6 4-15 0,4-1-9 0,-8 4-7 16,2 2-14-16,-7 2-5 0,6-1-12 16,2 1 11-16,-2-1-20 0,6 5-7 0,0-3-9 15,7-3 0-15,-3 2-2 0,5 0-7 0,-1-1 0 16,5 3-7-16,0-3-3 0,5 2 3 0,-1 0-2 0,5-1-3 16,5 3-2-16,4-2-1 0,1 1-2 0,4 2 19 15,3-1-20-15,-1-1 4 0,-4-4 0 0,-1 1-3 16,7 1-1-16,-8-3-5 0,-1 2 7 15,-1-2-4-15,-1 0-2 0,1 1-2 0,-4 0 1 16,-3-2 3-16,-2-1-3 0,2 2 12 0,-1 0 3 0,-5-1 1 16,2-2-9-16,-2 2 1 0,-1-1 9 0,0 1 2 15,-2 0 5-15,1 2 5 0,-4 0 13 16,0-1-5-16,-3 2-2 0,0 3-2 0,0-1 10 0,-4 1-19 16,-4 0-3-16,3 3-2 0,-2-2 2 0,-3-2-1 15,1 2-3-15,-3 2-7 0,0-4-3 0,0 3-31 16,-6 1-24-16,7-6-26 0,-4 3-32 0,3-4-32 15,1-1-31-15,4 0-34 0,1-3-18 0,3-3-31 16,1-1-43-16,1-5-672 0,6-2 323 16,-1-4 214-16</inkml:trace>
  <inkml:trace contextRef="#ctx0" brushRef="#br0" timeOffset="85844.73">3151 13520 24 0,'2'-4'246'0,"-1"1"-31"0,2 1-19 0,-3 2-17 16,6 0-4-16,-6 0 3 0,6 10-3 0,-5-4-3 16,5 1 2-16,-6 6-6 0,1-1-11 0,1 6-13 15,-4-1-11-15,6-2-10 0,-2 5-9 0,0-1-9 16,-2 6-1-16,1-7-17 0,2 9-10 0,-3-1-9 16,1-2-2-16,-1-3-10 0,2 2-5 0,1-2-17 15,0 3-28-15,-3-5-29 0,0 1-27 0,0-2-35 16,1 1-44-16,-1-2-25 0,3-6-30 0,-3 0-31 15,2 0-582-15,-4-4 267 0,2-1 176 0</inkml:trace>
  <inkml:trace contextRef="#ctx0" brushRef="#br0" timeOffset="86810.45">3138 13823 91 0,'7'-7'183'0,"4"-1"-7"0,0 3-8 16,7-2-2-16,-1 2-6 0,2 0-2 0,5-2-19 15,-3 5-8-15,0-1-3 0,10-2-4 0,-3 3 0 16,2-1-13-16,-4 1-11 0,5 1-5 0,0-1-7 16,-3-1-6-16,-7 3-9 0,8-1-3 0,-9 0-7 15,1-1-2-15,-1 1-4 0,-2 0-4 0,1 1-4 16,-6 0-2-16,1-3 0 0,-1 3 1 0,-2-1-2 16,-3-1 0-16,-3 2 2 0,1-1 4 0,-6 1 8 15,12-3 10-15,-8 3 11 0,-4 0 6 0,5-1 9 16,-5 1 6-16,0 0 1 0,7 0-4 0,-7 0-17 15,0 0-9-15,0 0-8 0,0 0-7 0,-21 5-10 16,11-2 2-16,-3 0-9 0,-5 6-4 0,-1-2-3 16,-1 3-10-16,-2 3 0 0,5-3-5 0,0 2-5 15,2-1-6-15,3 1-15 0,1 4-11 0,3-5-2 16,2-1-15-16,1 2-11 0,1 1-10 0,1-5 3 16,3 4-1-16,-1-6 3 0,4 1 6 0,-2 0 1 15,3-4 9-15,1 1 1 0,1-1 6 0,3-3 3 16,1-3 5-16,1-1-2 0,1 0 6 0,5-5 0 15,-3 0 7-15,0-2 3 0,0 2 9 0,-1-5 11 16,1 2 4-16,0-5 16 0,-1 7 7 0,-3-4 10 16,-1 1 9-16,-1 4 22 0,1-1 6 0,-4 2-1 0,2 1 11 15,-4 0 0-15,1 0-4 0,1 4-7 16,-3 1-9-16,2-3-15 0,-2 2-5 0,-2 3-12 16,3-2-7-16,-3 2-2 0,0 0-2 0,9 5-5 15,-3-2-2-15,-4 2-2 0,4 0-2 0,-2 6-6 16,1-1 4-16,-1 2-5 0,3 5 2 0,0 0-6 0,-2-1-15 15,3 2-9-15,-3 1-27 0,4-2-22 0,-3 0-19 16,2-2-19-16,0 1-10 0,1-3-8 16,-2-3-1-16,1-1 4 0,4-1 0 0,-1-1 1 15,2-4 5-15,0-1 4 0,1-2 7 0,3-2 7 0,2-1 6 16,0-4 10-16,0-1 4 0,4-6 10 0,-4 2 6 16,4-5 4-16,-1-3 5 0,-2-6 6 0,3 6 17 15,-5-1 7-15,3 1 12 0,-2 2 15 16,-7 2 25-16,-1 2 19 0,0 2 23 0,-6 0 18 0,-1 4 22 15,-3-1 16-15,2-3 5 0,-2 7 4 0,-2-2-7 16,-3 2-11-16,2 0-13 0,-5 0-17 0,-2 3-10 16,3 1-9-16,-8 2-16 0,-3 2-5 0,-2 3 1 15,0 5-7-15,0-2-9 0,-4 5-8 0,1 6-23 16,0-1-20-16,8 1-27 0,-1-4-15 0,5 1-25 16,1-2-19-16,0 2-15 0,2-1-13 0,5-6-6 15,2 4-17-15,-3-4 2 0,4-1 7 0,1-3 13 16,2-1 12-16,0 1 12 0,2-5 8 0,4-1 16 15,-1-2 11-15,-3-3 17 0,7-2 20 0,-4 2 14 16,1-10 18-16,2 1 9 0,-3-3 17 0,0-7-3 16,2-1 6-16,-4-1 18 0,-1 2 2 0,0-1 21 15,1-5 24-15,-6 4 3 0,2 2 29 0,-2 5 7 16,-1 0 24-16,0-1 0 0,-1 5 16 0,-2 4 12 16,3-2 7-16,-1 3-7 0,-6 1-5 0,5-1-7 15,1 3-15-15,-2 3-20 0,3 1-12 0,0 3-23 16,0-7-14-16,0 7-16 0,-4 0-5 0,4 0-7 15,0 0-6-15,-5 13-12 0,5-1-1 0,-1-3-6 16,-2 8-2-16,3 1-1 0,0 0-6 0,0-1-5 16,0 3 2-16,3-1-8 0,-2 1-1 0,3-2-16 15,0 10-23-15,-3-5-12 0,3-2-30 0,0-3-27 16,1 2-43-16,0-1-48 0,0 0-51 0,3-1-44 16,4 5-51-16,-3-4-47 0,2-4-47 0,1 2-1086 15,1-4 502-15,5-5 334 0</inkml:trace>
  <inkml:trace contextRef="#ctx0" brushRef="#br0" timeOffset="90278">3976 13803 187 0,'3'-7'244'0,"-2"1"-10"16,0 0-18-16,3-1-16 0,0 1-16 0,0 2-19 15,1 1-19-15,0-2-12 0,1 2-11 0,3-1-11 16,4 3-5-16,-3 2-5 0,6 1-4 0,-5-1-8 16,7 3-11-16,0 3 0 0,-4-5-12 0,-4 6-4 15,2-3-2-15,0 3-5 0,-3-1-5 0,-1 4-7 16,1-1-3-16,-1 0-2 0,-3-3-4 0,-1 3-2 15,0-3-2-15,-1 3-2 0,1-3-3 0,-3-2-1 16,1 2 4-16,-2-3 5 0,1 1 10 0,-1-1 14 16,0-4 6-16,-3 4-1 0,3-4 7 0,-2 3 5 0,2-3 8 15,0 0-4-15,-13-4 2 0,11-4-5 0,-2 0-3 16,0-1-14-16,-3-8 11 0,4 5-5 16,-1-3-6-16,3-4-2 0,1 2-12 0,1 2-1 0,3-2 1 15,-1 5 7-15,0-1 4 0,1 2-16 0,1 1-9 16,1 1 0-16,2 0 0 0,2 1-13 0,2 1-1 15,2 2 4-15,-3 2-5 0,8-1-4 0,-2 6-2 16,2-2 0-16,-2 2-3 0,-3 1 2 0,4 1 0 16,0 4-4-16,-3-1-4 0,0 0 3 0,-2 3 3 15,-1-3-4-15,-1 5 0 0,2 2 0 0,-3-4-7 16,0 3-4-16,0 4-17 0,-1-2-25 0,-1 1-19 16,0-1-14-16,2 0-28 0,-2 1-18 0,1-4-12 15,1 2-9-15,-1-1-9 0,-1-2-2 0,1-4-2 16,1 1 10-16,0-5 7 0,-1 3 3 0,5-5 1 15,-1-1 9-15,-1-1 1 0,0-3 21 0,4-4 6 16,-1 2 6-16,1-6 15 0,-3 3 10 0,2-7 11 16,-1 2 10-16,3-8 19 0,-7 10 19 0,3-3 17 15,0 0 18-15,-4-1 33 0,-5 4 25 0,1 2 19 16,0-3 20-16,-4 5 12 0,-1-2 6 0,3 2 11 16,-3 1 0-16,-3 3-15 0,2-1-8 0,-4 0-19 15,-3 5-13-15,-5-3-7 0,-3 6-7 0,-6 4-14 16,1 0-8-16,-3 0-4 0,-3 7-9 0,3-1-2 15,4 3-10-15,-1 2-17 0,6-3-16 0,1-1-21 16,3-2-22-16,0 2-22 0,6-4-17 0,0 2-7 16,1-3 0-16,4 2 3 0,0-5 3 0,1 1 7 15,3-3 8-15,0-2 9 0,1-2 12 0,5-1 2 16,-2-3 9-16,4-4 17 0,1-1 10 0,-1-5 17 0,0-1 7 16,2-2 19-16,0-2 13 0,1-5 16 15,-1 0 3-15,-3-5 2 0,1 2 2 0,2-4 2 0,-5 2 21 16,-3 1 14-16,2 2 22 0,-4 0 8 0,5 1 16 15,-5 7 7-15,-3 1 16 0,-1 6 5 0,1 1 1 16,-1 2-8-16,0 2-16 0,3 1-22 0,-3-1-17 16,0 3-16-16,0 3-9 0,0 0-11 15,0 0-9-15,4 17-7 0,-3-5-4 0,-1 5-5 0,5 3-7 16,-5 6-7-16,4 3-5 0,3 0-1 0,-4 0-2 16,1 2-8-16,1-3-17 0,4 2-15 0,2-1-23 15,1 3-17-15,-2-6-16 0,6-1-38 0,1-1-9 16,0-3-10-16,-3-7-8 0,1 1 9 0,3-4-1 15,-1-2 12-15,1-2 11 0,-1-2 7 0,2-2 10 16,-2-1 9-16,0-4 4 0,1-3 12 0,-3-3 1 16,3-1 6-16,-2-3 3 0,0-4 10 0,-3 3 0 15,6-7 4-15,-5-1 1 0,3 1 7 0,-4 0 0 16,-3 3 5-16,-4 1-4 0,-2 4 5 0,0-3 7 16,-4 1 6-16,0 2-1 0,-4 3-4 0,-1-2-2 15,-3 4 8-15,-3 0-11 0,-2 4-3 0,-5 2 2 16,-3 2-3-16,2 2-8 0,-1 0-2 0,1 3-13 15,2 2-19-15,-1 0-16 0,8 1-9 0,1-4-9 16,1 4-17-16,0 0-7 0,2-3 0 0,3 3 9 16,0-4 12-16,3 0 8 0,0 0 10 0,4 0 9 15,0-1 7-15,0-1 9 0,3 1 14 0,1-3 18 16,-3 2 2-16,3-1 7 0,3-2 9 0,-3 2 9 16,1 1 7-16,-1-2 8 0,0 2 4 0,-1-3 13 15,0 3 7-15,0-1 10 0,2 0 0 0,-3-1 3 16,3 2-6-16,-4-1-3 0,4 2-5 0,-5-1-2 0,2 0-5 15,2 1-6-15,-3 1-4 0,4-3 0 0,-4 0-1 16,3 2-4-16,-3 0-2 0,4-2-5 16,-4 1 2-16,4-2-5 0,-1 2-4 0,0-4 1 15,-1 1-2-15,3-3-1 0,1 0 8 0,-1-3-8 0,-1 0-1 16,0-3 2-16,-1 1-2 0,1-6 3 16,0-1 2-16,0-1 1 0,-2 1 3 0,-1 0 21 0,-3-2 13 15,1 0 6-15,-2 1 19 0,-1 3 7 0,2 1 30 16,-3 0-7-16,0 0 4 0,0 3 6 0,1-1-1 15,-1 4-2-15,3 0-25 0,-6 0-9 0,6 1-6 16,-1 0-8-16,-2 4-12 0,0 1-9 0,0 0-3 16,0-7-8-16,0 7-2 0,0 0 0 0,0 0-6 15,0 0-3-15,18 7-2 0,-10-6 1 0,-2 4-1 16,-1 0-1-16,2-2 0 0,-1 1-2 0,3 4-3 16,-4-5-4-16,2 2 3 0,-1 0-6 0,0-1 1 15,1-1 14-15,-4 1-15 0,1 1-1 0,-1-2 3 16,2 0-3-16,-1 2 11 0,-1-1-12 0,0-1-3 15,1 2 9-15,0 0-5 0,-2 1 2 0,2 2-7 16,0 1 2-16,0-1 1 0,0 1-3 0,1 1 1 16,1 1 14-16,-1-3-15 0,1 2-14 0,-1-1-17 15,1 1-16-15,2 0-12 0,-2-2-15 0,3-2-4 16,0 1-2-16,1-1-5 0,-1-1-5 0,-1-3-9 16,6 1-4-16,-4-4-3 0,4-1-11 0,3-3 2 0,-2-2 5 15,3 2 1-15,1-5 7 0,-2 1 9 0,1-3 9 16,-3-1 16-16,0 1 8 0,-3 0 10 15,3 2 18-15,-10-2 18 0,3 3 18 0,-3 0 17 16,1-1 14-16,-3 3 18 0,1-1 13 0,-4 3 4 0,0-2 0 16,-4 2-7-16,0 2-5 0,-5-1-7 0,3 2-6 15,-6 2-2-15,-2 4-4 0,1 0 1 16,-6 2-5-16,1 4-4 0,-6 1-3 0,5 1-2 16,5 3-3-16,-6 4-2 0,4-3-3 0,5-1-1 0,3 1-8 15,-1 0-17-15,3-1-20 0,2-3-9 0,1 0-6 16,3 0-2-16,0-2 4 0,3-1 1 0,-2-1-6 15,3-4-1-15,1 1 3 0,0-2 6 0,4-3 4 16,3-3 6-16,-1-2 2 0,2-4 4 0,3-6 7 16,4 1 3-16,0-5 10 0,-2-3 9 0,0 2 3 15,-5-6 7-15,2-1 11 0,-1 0 10 0,-4-3 5 16,-1-2 11-16,1-1 21 0,-2 3 21 0,-3 3 20 16,-1 0 26-16,0 9 23 0,-4 7 28 0,1-1 10 15,4 0-3-15,-5 0-20 0,0 7-14 0,-2 1-28 16,4 1-13-16,-2 3-15 0,0 0-12 0,0 0-8 15,-5 16-8-15,3-7-8 0,-1 5-9 0,3 1-4 16,-4 4-6-16,3 0-5 0,1 0-4 0,-3-2-6 16,6 10-15-16,-6-8-34 0,6 7-45 0,-2 0-56 15,6-8-64-15,3 6-66 0,-4-6-68 0,7 6-79 16,0-7-1195-16,7-1 529 0,-1-6 352 0</inkml:trace>
  <inkml:trace contextRef="#ctx0" brushRef="#br0" timeOffset="91677.36">6655 13683 218 0,'-4'-8'263'0,"2"0"-12"0,-3-1-16 16,-3-1-3-16,1 1-5 0,-1-1-7 0,3 3-14 16,-3-3-8-16,0 2-4 0,-1 4-10 0,-2-4-14 15,0 1-9-15,2 5-22 0,-4-1-11 0,2 3-14 16,-2 3-10-16,-5 1-12 0,4 3-10 0,-4 0-8 15,4 6-9-15,-3 0-10 0,4 1-6 0,2 3-16 16,2 0-17-16,1-1-22 0,6 1-23 0,2 1-21 16,0-1-12-16,2 1-12 0,4-2-18 0,1 0-7 15,5-1-4-15,-5-6 3 0,5-1 0 0,3-4 8 0,-1 1 4 16,-1-5 11-16,5-1 10 0,1-2 7 16,-3-4 16-16,0-1 17 0,6-8 23 0,-7 3 16 0,4-5 20 15,-3-3 15-15,0-3 19 0,-7 0 11 0,3-2 9 16,-6-3 7-16,0-1 18 0,-3-1 4 0,-2-1 17 15,2-1 10-15,-6 3 17 0,-1-1 25 0,2 4 14 16,-6 2 12-16,2 7-7 0,2 3-6 0,-2 0-2 16,-1 4-9-16,3 4-18 0,0 0-20 0,0 3-22 15,1 0-14-15,-1 4-10 0,4 0-12 0,-2 9-4 16,-1 1-13-16,0 5-7 0,1 6-6 0,2 4-6 16,1 4-6-16,2 0-10 0,1 0-14 0,1-2-21 15,3 4-17-15,0-1-22 0,3-5-31 0,1 0-30 16,1 1-23-16,1-4-23 0,3 0-18 0,-3-7-5 15,-2 0-5-15,3-7-5 0,2 5 5 0,3-7 6 16,-2 0 9-16,1-4 17 0,-1-2 8 0,2-3 15 16,-3-3 15-16,-1-2 12 0,2-2 9 0,-4-1 13 15,3-4 15-15,-3-5 21 0,0 4 10 0,-3-8 12 0,-2 7 19 16,-1-3 14-16,-2 3 24 0,-2 0 17 0,-2-1 24 16,-2 2 20-16,-3 0 4 0,0 6 5 15,-2 0 1-15,0 1-8 0,-1 2-14 0,-1 4-9 16,1 1-9-16,-3 2-9 0,-5 2-8 0,5 3-3 0,-5 6-9 15,0 0-5-15,0 5-6 0,-3 4-4 16,2 2-5-16,0-1-26 0,6-2-17 0,-1 4-27 16,4-7-27-16,4 4-26 0,2-4-18 0,1-1-22 0,3 2-7 15,2-6-7-15,4 5-3 0,2-7 1 0,2 0 3 16,4-1 12-16,0-5 12 0,0-3 12 0,1 0 13 16,0-3 11-16,-1-6 13 0,0 1 14 0,-1-1 30 15,0-7 20-15,-1 3 19 0,2-7 10 0,-1-2 14 16,-2 1 22-16,-4 4 22 0,-1 0 25 0,2-7 8 15,-7 7 16-15,1 0 18 0,-1-2 18 0,-1 9 1 16,-1-2 16-16,-2 3 6 0,2 1-16 16,-2 5-14-16,0-4-19 0,-1 3-17 0,3 0-17 0,-3 4-11 15,0 0-8-15,0 0-9 0,5 9-6 0,-3-1-9 16,1 2-4-16,1 1-8 0,-3 5-2 0,4 2-5 16,-2-1-12-16,-2 1-16 0,5-3-15 0,0 4-15 15,-2-2-22-15,2 0-14 0,-1-2-17 0,1 1-19 16,-1-6-5-16,-1 2-15 0,4 0-4 0,-4-7 1 15,1 6 11-15,0-7 7 0,0 0 15 0,0-3 7 0,3 0 7 16,-2-1 4-16,-6 0 13 0,16-6 6 16,-8 2 3-16,0-5 5 0,1-2 7 0,-4 1 3 15,5-2 14-15,-1-2 5 0,-1 3 13 0,-4 0 15 16,2 0 5-16,-2 0 9 0,1 1 2 0,-2 1 1 0,-2-1 4 16,3 5-7-16,-3-1-7 0,2 0 2 15,-2 3-11-15,4 0-8 0,-5 3-15 0,2-6-16 0,0 3-14 16,-2 3-3-16,0 0 1 0,8-1-1 15,-8 1-6-15,5 5-4 0,0-1-14 0,-5-4-9 0,5 4 0 16,1-1-7-16,-2-3 4 0,2 1 6 0,1 4 6 16,1-2 7-16,2-3 6 0,-3 0 3 15,5-2 6-15,-1-1 1 0,0 0 11 0,-1-1 8 0,0 0 8 16,-1-6 9-16,1 4 10 0,0-5 12 0,2-1 8 16,2 0 17-16,-9 4 16 0,4-3 0 0,-1 1 19 15,-2 2 1-15,2-3 19 0,-2 3-1 0,-2-1 12 16,0 5-4-16,1 0-6 0,-4-1-9 0,3 2-12 15,-4 3-15-15,4-2-5 0,-4 2-6 0,0 0-6 16,2 8-6-16,1-1 7 0,-3 2-18 0,3 1 1 16,-2 2-4-16,-1-2-1 0,2 3-4 0,1-2-7 15,0 6-25-15,-1 0-32 0,4 2-47 0,-3-9-70 16,1 6-58-16,1 2-74 0,0-8-88 0,-1 2-1074 16,1-4 482-16,3-1 324 0</inkml:trace>
  <inkml:trace contextRef="#ctx0" brushRef="#br0" timeOffset="93245.06">8194 13490 230 0,'-1'-11'307'0,"-6"4"-26"15,1-3-24-15,-1 3-13 0,0 2-15 0,-4-1-6 0,-1 2-22 16,-2 1-14-16,-1 5-21 0,-2 1-13 0,-1 2-16 16,0 0-14-16,-2 5-12 0,-3 4-10 15,0 3-14-15,8-2-27 0,1-2-18 0,2 3-29 0,2-2-32 16,2 1-25-16,4 2-23 0,4-6-14 0,3 1-6 16,4-2-3-16,2-3 3 0,3 1 8 0,5-1 7 15,4-4 9-15,-4-1 7 0,5-2 10 0,-1-2 4 16,-1 2 12-16,0-5 11 0,0-2 21 0,0 2 11 15,5-3 19-15,-6 1 17 0,-2-1 12 0,2 2 6 16,-10 0 7-16,4 1 11 0,-4 4 3 0,-3-2-2 16,1 0-2-16,-4 2-6 0,4-3-15 0,-2 3-8 15,-5 1-7-15,8 0-4 0,-8 0-4 0,11 1-4 16,-5 4-2-16,-2-3-8 0,1-1-2 0,-1 2-5 16,0 1-6-16,-1 2-7 0,-1-4-4 0,2 3 0 15,0-4-5-15,0 4 1 0,-2-2-3 0,2-1 0 0,-4-2 0 16,4 1 2-16,-4-1 5 0,0 0-4 15,10-3 2-15,-7-2 1 0,4-2 3 0,-4-3 0 16,1 2 3-16,2-9 3 0,-1 0 1 0,-1-3-1 16,2-6 8-16,-1 0 4 0,-1-2 10 0,0-1 6 0,-4 0 21 15,0-1 11-15,1 1 28 0,-1-1 15 0,0 7 35 16,-1 3 18-16,1 2 1 0,-1 3 5 0,-2 4 4 16,3 1-9-16,-1 3-17 0,1 2-20 15,0-1-16-15,-3 2-13 0,3 4-13 0,0 0-7 0,0 0-10 16,-6 19-4-16,1-7-8 0,0 5-7 0,-1 2-5 15,-2 7-2-15,-2 0-8 0,-2 4-3 16,3 0-3-16,3-1-15 0,-3 0-23 0,4 0-19 0,0-3-28 16,1-1-31-16,2-5-32 0,5-2-18 0,2-1-21 15,2-2-13-15,3-1-3 0,0 0-13 0,-1-6-2 16,7 2 2-16,0-5 10 0,3 1 9 0,4-5 11 16,5-2 11-16,-2-5 15 0,-1 0 13 0,2-5 14 15,-3-1 11-15,-1 0 11 0,-3-6 22 0,0 1 18 16,0-1 23-16,-8 3 19 0,1 0 24 0,-2-1 22 15,-3 1 21-15,1 3 28 0,0 1 36 0,-5 2 2 16,-1-3 3-16,0 8-9 0,0 0-10 0,-2-2-17 16,0 3-13-16,-1 3-16 0,0 0-5 0,0 0-6 15,0 0-6-15,0 13-8 0,-5-5 11 0,4 3-23 16,-3 3 1-16,-1 0-11 0,0 2-10 0,-3 0-21 16,6-1-22-16,-1 2-9 0,3-5-30 0,0 0-7 15,0-2 1-15,5 2-14 0,-1-3 7 0,6-1 1 16,-1 1 9-16,1-6 3 0,3 1 6 0,0-2 5 15,1-2 8-15,3-4 14 0,2 2-1 0,-3-6 5 0,0-1 19 16,0-1 11-16,2 0 10 0,0-2 20 16,-1 2 14-16,-6-1 25 0,1 4 30 0,-6 0 10 15,3 1 10-15,-1-1-2 0,-5 3-7 0,3 1-13 0,-4 0-12 16,2 1-13-16,-4 2-7 0,5-1-8 0,-5 1-5 16,6 6-7-16,-6-3-2 0,2 3-5 0,-2 0 1 15,1 4-12-15,0-1 4 0,-1 0-6 0,-1 3-3 16,0 0-6-16,1 2-4 0,0 2-3 0,-3-7-29 15,1 3-18-15,0-2-1 0,2 0-17 0,2-4 4 16,-2 0 1-16,5-1 4 0,-2 1 6 16,1-3-4-16,1-2 11 0,3-1 4 0,-8 0 6 0,14-3 11 15,-5-2-7-15,-2-2 9 0,3 0 5 0,0-3 8 16,-1-2 3-16,-3-4 1 0,3 0 10 0,-4-1 6 16,2-2 2-16,-6-7 8 0,3-1 1 0,-4-2 0 15,0 5 7-15,0-3 9 0,-3 10 22 0,2 0 0 16,-3 0-3-16,3 6-4 0,-3 0-6 0,0 4-8 15,3 2-11-15,-3 0-7 0,-1 3-5 0,5 2-3 16,-14 5-1-16,6 2-3 0,-2 1-1 0,-3 3-10 16,2 1-14-16,-1 4-22 0,3-3-22 0,4-3-10 15,1 2 4-15,6 0-13 0,-1 0 1 0,3-3-5 16,3 1-3-16,3 0 13 0,2-4 0 0,4 1 7 16,4 0 2-16,-6-2 5 0,5-3 3 0,-1 0 4 0,3-1 6 15,-1-2 1-15,0 1 10 0,-2-2 2 16,1 0 9-16,-2 2 7 0,1-3 4 0,-4 1 0 15,-2 2 8-15,0 0-2 0,1 2 9 0,0-1-2 0,-4 1 1 16,2 1 1-16,-2 1 1 0,-1 0-5 16,2 0-1-16,-3 2 5 0,-1 0-3 0,0 0 1 0,-3-1-2 15,4 2-2-15,-4-1 1 0,0 1-3 0,-1 1-3 16,1-4 0-16,-2 3 5 0,0 0-3 0,1 0-3 16,-1 0-2-16,0-1 5 0,1-2-5 0,-1 1 6 15,1-2-4-15,0-1 4 0,-2-2 7 0,6 3-2 16,-6-3-1-16,0 0-1 0,14-5 4 0,-5 2-10 15,1-5 8-15,-1 4 7 0,1-5-2 0,6 1-1 16,-1-4-2-16,-1-1 0 0,3 3 3 0,-2-2 6 16,-1 1-6-16,0 2 2 0,-1-1-1 0,0 5-2 15,-2-2-2-15,1 5 0 0,-2-1-3 0,0 1-2 16,-1 4 0-16,1 1-5 0,-1-1 11 0,2 3-8 16,-3 2-3-16,0 1-2 0,1 1 2 0,-2 0 1 15,0 1-2-15,-1 1 0 0,1 1-2 0,-2-1 1 16,0 4-2-16,-4-3-6 0,4 0-21 0,-1 2-28 0,0 1-33 15,-3-5-43-15,2 4-41 0,-3 1-53 16,0-4-60-16,-3-1-67 0,1 0-964 0,-5 0 439 16,-3-2 294-16</inkml:trace>
  <inkml:trace contextRef="#ctx0" brushRef="#br0" timeOffset="93377.65">8869 13500 175 0,'-9'-4'214'16,"5"-1"-51"-16,0 4-48 0,3-3-50 0,2-1-40 16,0 0-37-16,3 3-24 0,0-1-201 0,0-3 79 0,-4 2 52 15</inkml:trace>
  <inkml:trace contextRef="#ctx0" brushRef="#br0" timeOffset="96627.57">5613 13285 63 0,'0'0'143'0,"0"0"-2"15,0 0-1-15,0 0 4 0,0 0 2 0,-4-5-3 16,4 5 3-16,0 0-9 0,0-2-4 0,0 2-1 16,-4-3 1-16,4 3-3 0,-6-4-6 0,2 1-1 15,0-1 0-15,-1 1-5 0,-3 1-5 0,-2-3-13 0,0 1-3 16,-2-1-8-16,-1-1-4 0,-4 4-3 16,-1-3-3-16,-2 1-6 0,0-2-6 0,-1 1-2 15,-1-1-2-15,-9 0-7 0,6 0-4 0,-2 0 5 16,5 3-8-16,-6-4 0 0,6 3-6 0,-3-1 0 0,3 2 1 15,2-4 4-15,-6 2-12 0,3 0 0 0,1-1 1 16,-6 5-6-16,1-4-2 0,-1 0-1 16,1 0-3-16,5 3 3 0,-4-2-8 0,-4 0-4 15,10 3 4-15,-3-2-2 0,3 1-2 0,3-1 3 0,-3 1 1 16,2 1-2-16,-2 1 6 0,0-4-13 0,5 4 3 16,-6-1-3-16,6 0-1 0,1 1 2 0,1-3-2 15,-1 3-4-15,0 0 0 0,0 0 0 16,2 0 2-16,-2 0-2 0,0 0-5 0,0 0 5 0,-2 0-2 15,1 0-6-15,-5 0 5 0,1 0 4 0,2 0-6 16,-2 3-1-16,2-3 4 0,0-3-4 0,-1 3 7 16,0 0-8-16,1 0 1 0,1-1 6 0,-2 0-4 15,-3-1 0-15,5-1-3 0,-2 1 3 0,0-1 4 16,0 1-10-16,0-1 8 0,-2 1-4 0,2-1-2 16,0 2 0-16,0-2 6 0,-1-1-1 0,1 3-6 15,-1-3 1-15,2 3 4 0,-2-3-2 0,0 3-2 16,-2-4 2-16,1 4-2 0,1 0 3 0,1-2-3 15,0 2 2-15,-1-2 3 0,1 3-6 0,-1 0 0 16,1-2 3-16,0 2 0 0,0 0-3 0,-1-1 6 16,1 2-3-16,0-2-1 0,-2 2-1 0,2-1 0 15,-1 2 1-15,-2-2-3 0,2 0 3 0,0 0 5 16,-1 0-5-16,-1 0-2 0,2 0 2 0,-1 0 2 16,-1 3-7-16,1-1 5 0,-2 2-4 0,0-1 5 15,-5 2-4-15,6-1 3 0,-1 1-2 0,-5 1 6 16,5-2-4-16,-5 1-4 0,1 2 0 0,6 0 11 15,1-4-8-15,-1 4-2 0,-2-2 6 0,4 1-4 16,-1-2 1-16,0 2-5 0,1 0 2 0,0-1 2 16,0 0-3-16,0 2 3 0,-1-3 4 0,4 1-1 0,-3 0-1 15,1 2-5-15,-1-4 0 0,2 4 5 16,-3 0-1-16,-2-2 1 0,3 2-17 0,-1-1 5 16,2 0 4-16,0 2-2 0,-1-3-3 0,0 2 5 15,-1-1 13-15,1 2-14 0,-1 1 2 0,-3-3-4 0,5 0 5 16,2 0-2-16,-3 0 2 0,0 3 2 0,4-4-4 15,1 1 2-15,0-1 0 0,1 0 2 0,2 3 1 16,-2-1-2-16,-5 2-1 0,3-1 1 0,-1 1 2 16,1-1-1-16,-4 4 1 0,4-3 0 0,-1 3 4 15,-2 1-7-15,3-4 0 0,-4 3 6 0,4 3-2 16,-2-1-2-16,1-1 1 0,-2-1-2 0,2 2 4 16,0-1 2-16,1 1-5 0,-1-2 12 15,-2 1-12-15,2-1 4 0,1-1-5 0,0 3 3 0,-2-1 2 16,10-2-3-16,-8 1 1 0,1 1 1 0,4-1 0 15,-2 1-2-15,0 1 0 0,4-5 3 0,-2 6 3 16,-1-2-6-16,2 1 2 0,-1 0-1 0,3 0 0 16,-1 0 2-16,1 4-3 0,1-1 2 0,-2 1-1 15,4-2 12-15,-3 1-13 0,4 0-1 0,1 2 1 16,-2 2 0-16,3-3 2 0,0 8 2 0,0-8 0 16,3 0-2-16,-2 0-3 0,3 2 2 0,-3-4-2 15,3 3 1-15,1-3 1 0,0 0 1 0,1 3 1 16,0-1-1-16,0-1-1 0,3 1 4 0,1-3-7 15,0 2 2-15,2-1 4 0,1-2-2 0,-1 0 1 0,4-1 3 16,-2 0 3-16,2 1-3 0,0-4-3 16,-1 0 1-16,-2 2 0 0,2-4 0 0,2 1-2 15,1 0 8-15,1-1 4 0,-4-2-12 0,3 4-1 16,-1-4 2-16,3 1 2 0,-4 0 1 0,4-2-3 0,-1 5 1 16,2-6 0-16,-1 5 2 0,3-6-4 0,-1 2 5 15,-2 1-6-15,6 2 1 0,-5-4 6 0,-3 1-5 16,4 0 16-16,-3-1-7 0,3 1-9 15,-3 0-3-15,-1-3 4 0,0 3 2 0,1 0-6 16,0-1 1-16,-2 0 4 0,3 2 11 0,-3-3-18 0,2 4 4 16,0-2 1-16,-1-1-2 0,1-1-2 0,2 1-1 15,0 2-2-15,1-2 10 0,0 0-9 0,4 4 5 16,0-3 5-16,1 0 8 0,-4-2-10 16,4 1-2-16,-9-1-3 0,11 3 1 0,-2-5 6 15,-5 1-3-15,7 0 3 0,-9-1-2 0,1-1 1 0,1 2 16 16,-2-2-27-16,2 0 8 0,0 0 0 0,-2-2-1 15,3 2 4-15,-2 0 0 0,2 0-3 0,3-1-2 16,-3 1 7-16,4-4-3 0,0 2-3 16,3 2 4-16,-2-5-3 0,0 5 2 0,0-1-1 0,0-2 3 15,0 2-6-15,0-1 2 0,-1-3 0 0,4 4 18 16,1-1-16-16,-3-1-2 0,0 1 3 0,2-1-5 16,-3 2 4-16,0 0-1 0,2-3-3 0,-1 1 5 15,2 3-4-15,1 0 3 0,-2 0 0 0,2 0 3 16,0 0-6-16,1 0 2 0,-1 3-1 0,0-6-2 15,0 0 6-15,0 3 0 0,3 0-8 0,-2-1 3 16,-2 0 1-16,1-1 0 0,0 1 2 0,3-1 4 16,-2 0-5-16,2 0-1 0,-3 2 3 15,4-3-1-15,-2 3 1 0,2-4 0 0,1 1-3 0,-1 2 2 16,-3 0-2-16,4-2 0 0,-4 3 2 0,2 0 2 16,0 0-4-16,-1-2 2 0,-1 0 1 0,-2 1-1 15,-1 1-6-15,1-1 22 0,-3 0-14 0,1 1 10 16,2-2-14-16,-3-2-1 0,3 3 3 0,-3 1 1 15,0-3 0-15,3 2 2 0,2-3 1 0,0 3 2 16,3 0 6-16,2-1-4 0,15-1 0 0,-16-1 2 16,15-1-4-16,-12 3 5 0,14-1 1 0,-3 1 0 15,-13 0-2-15,0 1 10 0,2-2-16 0,-3 2 8 16,3 0-6-16,-5-2-2 0,1 1 5 0,-1 2 3 16,-2-2-8-16,-1 2 0 0,0 0 4 0,-3-3 10 15,-8 3-12-15,6-2-4 0,3 0 0 0,-7 1-1 16,4 0 1-16,4-2 0 0,-11 1 3 0,1 1-5 15,9-1 6-15,-2 2-2 0,-6-2 5 16,7-2-4-16,2-2-4 0,1 3 4 0,-1 0 0 0,1-1 0 16,2-1 3-16,2 3 1 0,-4-3-2 0,5 2 5 15,-3-1-5-15,2-1-3 0,-1 0 10 0,-2 2-5 16,-1-1-3-16,0 0 0 0,0 1 0 0,-1 2-1 16,2-2 2-16,-1-1-3 0,-3 2 3 0,3-1-5 15,3 1 5-15,-5-4-4 0,5 5 1 0,-5-2 1 16,0 1-4-16,4 0 4 0,-3-1-1 0,-1 1-1 15,4-1-2-15,-4-1 0 0,5 4-3 0,-2-2 0 16,3-1 1-16,0 3 3 0,-1-2-3 0,-1 2 4 16,-2-3-5-16,0 3 6 0,2-2-4 0,-2 4 1 15,-1-5-5-15,1 1 4 0,1 2 1 0,0-2 12 16,-3 2-13-16,-1 0-1 0,4 0-1 0,-2 0 0 16,1-1 2-16,-1 0-2 0,0 1 9 0,1-1-8 15,-1-1-3-15,2 2 0 0,-2-1 7 0,-4 0-2 16,1 0-1-16,0 1-4 0,-6 1 2 0,-1-1 1 15,1 0 10-15,-3 0-9 0,4 1-5 0,-2 0-3 16,-2-2 1-16,3 2 11 0,-4-1-4 0,3 0 1 16,0 0 0-16,0 2-3 0,1-2-6 0,0 2 5 15,-2-3 6-15,7 0-2 0,-5 1-8 0,0 0 3 16,4-2 11-16,4 2 0 0,-11 0-1 0,14-1-2 16,-2 1 2-16,-2 1-8 0,3-1 19 0,0 0-17 15,-3 2 2-15,2-1 0 0,-2-1 3 0,2 1-10 16,-3-1 4-16,1 1 0 0,-1 1 4 0,0-1-3 0,1-1-2 15,-2 1 2-15,2-1 16 0,-7-1-13 0,10 1-7 16,-4-1-1-16,0 1 4 0,0-4 5 16,2 1-4-16,-10 0-1 0,8 1 0 0,2-1-3 15,-1-3 9-15,-9 3-4 0,10-3 2 0,-3-2-1 16,-2 0-2-16,-6 1 9 0,10-3-9 0,-3-3 4 0,0 2-1 16,-2-1-9-16,-7 1 2 0,3 2 5 0,-3-1-1 15,1 1 0-15,1-2-7 0,-2 0 16 16,0 0-13-16,4-4-1 0,-3 5 3 0,-2-2 3 15,1 1-2-15,-1-2 0 0,5-4-4 0,-7 1 2 0,-1 3 4 16,1-1 3-16,-1-2 0 0,1 0-5 16,1-2 2-16,-3 0 2 0,-1 1-2 0,2-5-2 0,-3 5 3 15,-1-3 2-15,-1 3 4 0,-2-2-8 16,3-5 0-16,-4 7 1 0,-1-2 8 0,1 2-13 0,-1-3 3 16,-1 2 1-16,-3-7 0 0,0 6 4 0,0 1 11 15,-3 0-20-15,3 0-5 0,-4-1 8 0,-1 1-3 16,1-3 3-16,-6-1 0 0,2 4-9 0,-2-5 22 15,-3 1-18-15,3 3 3 0,-5-3-1 0,-2 4 0 16,-2-5 0-16,2 5-5 0,-2-3 5 0,0 3 0 16,-8 1 5-16,4-1 1 0,0 1-3 0,-1-2 1 15,-5 1-3-15,3 0 2 0,-2 4-2 0,-2-1 0 16,1-2-4-16,-3-1 11 0,0 1-4 0,0 1-1 16,-5-1 5-16,1 2-3 0,-8-6 4 0,8 4-3 15,-1 3 4-15,-12-4-4 0,13 6 2 0,-12-5-1 16,12 4 0-16,-5 1 2 0,8 0 0 0,-18-4-1 15,14 9 4-15,-1-5 1 0,-1 3-3 0,-14-2 2 16,4 2-2-16,11-1 1 0,-11 2 3 0,12 1-2 16,-15 0-2-16,11 2-5 0,-8 1 6 0,7-1 2 15,-8 0-2-15,-2-1-2 0,1 2-1 0,11 2 0 16,4-1 0-16,-6 0 5 0,3 1-5 0,0 0 2 16,2 0-8-16,-1-1 7 0,-12 3 0 0,9 0-5 15,1-3 5-15,-12 1-1 0,2 2-4 0,-5-2 6 16,4 2-3-16,-1 0-3 0,-7 0 1 0,-3 0-4 15,2 0-1-15,-1 0 8 0,1 0-6 0,0 0 7 16,1-5-1-16,2 5-2 0,-5 0-2 0,4-1 0 16,0 0 4-16,1 1-2 0,-2 0-1 0,1-3 2 15,0 3 1-15,-2 0-7 0,2 0 2 0,3 3 2 16,3-3 2-16,-3 0 1 0,15 2-5 0,-11 0 2 16,11 0 5-16,-12-1-5 0,12 2-5 0,-12 1 10 15,18-1 0-15,-20-1 0 0,16 2 2 0,-1-1-1 16,-2 2 2-16,-9 2-2 0,11-1-2 0,1-1 5 15,2 3 1-15,1-4-1 0,1 3 3 0,2 0-7 16,4 0-2-16,6-2 3 0,2-2-3 0,2 2-7 16,4-3 5-16,1 2-1 0,0 0 1 0,0-1-3 15,4 3 0-15,-1-3 0 0,2 1 3 0,2-4-3 16,2 4-2-16,-3 0 5 0,1-3-2 0,0 4-4 0,0-2 4 16,0-1-7-16,0 3 9 0,0-3-2 15,-1 1 3-15,2 1-4 0,-1-1-7 0,-3 1 9 0,4 2 3 16,2-4-4-16,3-2 0 0,-14 7 0 15,8-7 2-15,1 5 2 0,5-5-5 0,-12 8-3 0,6-4 4 16,-3-1 6-16,-4 1-5 0,7 1 0 16,-7 0-3-16,4-2 4 0,0 4 1 0,-8 1-1 0,7-2 0 15,-5 2 2-15,2-4-6 0,-3 4 6 0,0 1 5 16,0-4 2-16,0 3 3 0,-2-4-1 0,2 4-2 16,-6-3 3-16,3 2-3 0,-8 0 9 15,5 0-11-15,3 1 5 0,-4-4 3 0,4 1-1 16,0 0 3-16,2 2-4 0,-5-6-1 0,1 6-2 0,-9 0 1 15,5-2-1-15,4-1-2 0,-3 1 4 0,4-2-6 16,-1 0 2-16,3 2-3 0,-2-2-1 0,2 0 1 16,-1 0 0-16,0 2 0 0,2-2-4 15,3 1 4-15,1-1-2 0,1-1-3 0,1 1 3 0,2-1-5 16,0 1 2-16,2-2 2 0,0-1-4 0,7 0 1 16,-10 3 0-16,10-3 0 0,-9 3 0 0,9-3 1 15,-5 1-3-15,5-1 0 0,0 0 1 0,-6 3 1 16,6-3-2-16,0 0-2 0,0 0 0 0,0 0-12 15,0 0-16-15,0 0-28 0,0 0-38 0,0 0-40 16,0 0-58-16,0 0-58 0,-10 1-44 0,10-1-39 16,0 0-74-16,2 9-892 0,-2-9 435 0,0 0 288 15</inkml:trace>
  <inkml:trace contextRef="#ctx0" brushRef="#br0" timeOffset="126667.04">16843 5809 112 0,'-8'-1'211'0,"8"1"-10"0,0 0-8 16,0 0-7-16,-6-4-14 0,6 4-11 0,0 0-14 15,0 0-7-15,0 0-11 0,0 0-11 0,0 0-8 16,0 0-2-16,0 0 12 0,0 0-8 0,0 0-1 15,21 9-5-15,-10-8 1 0,1 3-4 0,-1-2-8 16,1 2-10-16,1 0-3 0,6-1-7 0,-1 1 0 16,4 1-15-16,-2-3-3 0,1 3 2 0,8-2-10 15,-1 1-5-15,0 1 2 0,3-2 1 0,0 0-5 16,1-1-3-16,-2 2 0 0,2-1 4 0,-5-2-6 16,2 0-2-16,1 2-8 0,-10-3 1 0,-2 2-3 15,0 0 0-15,1 1-12 0,-6-1 8 0,1 1 7 16,1-1-8-16,-2 1 3 0,1 0-11 0,-5-2 2 0,5 2-2 15,-4-2 1-15,2 3-8 0,-5-3 0 0,4 4 1 16,-5-2 4-16,2 0-8 0,1-3 3 16,-3 1-14-16,-2 2-16 0,1-2-11 0,2 0-24 0,-7-1-16 15,5 1-24-15,-5-1-20 0,2 2-23 0,-2-2-19 16,0 0-19-16,0 0-33 0,0 0-45 0,0 0-596 16,0 0 285-16,-7-9 190 0</inkml:trace>
  <inkml:trace contextRef="#ctx0" brushRef="#br0" timeOffset="127129.11">17485 5642 39 0,'-4'-5'203'0,"3"0"-3"0,-3 0-8 0,3 3-4 15,-3-3-5-15,1 0-9 0,1 2-4 0,0-1-7 16,2 4-5-16,-2-4-9 0,2 4-6 0,-1-4-8 16,1 4-8-16,-1-4-12 0,1 4-14 0,0 0-5 15,0 0-9-15,0 0-7 0,0 0-5 0,0 0-12 16,0 0-6-16,0 0-2 0,9 9 4 0,-6-6-2 0,1 1-9 16,4 1-1-16,-2 4 2 0,2-4-7 0,2 5-2 15,-2-5-6-15,2 5-3 0,0-3 0 16,3 5-2-16,1 0-1 0,-1-1-2 0,0 2-3 15,2 0-6-15,-3-1 4 0,0 2-6 0,0 0 1 0,1 1 1 16,-3 2-5-16,-2-2 1 0,-1 1 0 0,1-2-2 16,-2 2-1-16,-3 2 3 0,-1-2 6 0,0 1-4 15,-2 1 7-15,-3 0 0 0,1-1 0 0,-4 3 10 16,1-3-13-16,-3 1 3 0,-2-2-3 0,1 0 5 16,-2-2-7-16,0 1 6 0,-3 0-2 0,2 1-1 15,-2-2 2-15,-1-3-4 0,-1 3-1 0,-2-1-1 16,3-2-3-16,1 4-2 0,1-2 1 0,-3-2-13 15,1-1-16-15,0-1-33 0,1 1-36 0,-2 0-62 16,3 2-56-16,1-7-74 0,2 4-815 0,1-6 365 16,0 1 242-16</inkml:trace>
  <inkml:trace contextRef="#ctx0" brushRef="#br0" timeOffset="128176.37">18795 5896 30 0,'0'-5'202'0,"0"-3"-14"15,0 0-9-15,0 0-16 0,0-2-15 0,-2 0-4 0,0 0-6 16,0 0-15-16,-1-6 2 0,-1 1-3 0,-1-4-2 16,-2 4 8-16,-1-1 12 0,-1 2-15 0,-1-1-5 15,0 2 5-15,-2-1-10 0,-1 5-3 0,-1-1 0 16,-5 2-6-16,1 4-7 0,-5-1-15 0,1 3-5 16,-1 4-9-16,4 1 1 0,-8 4-5 0,2 3-11 15,6 1-10-15,2 1-1 0,-1 0-4 0,-1 8-6 0,5-6-1 16,-3 7-4-16,2-1 1 15,3 5-7-15,4-7-3 0,1 0 2 0,2-2-2 0,2 2-9 16,3-1 4-16,3 1-4 0,0-1 0 0,1-1-1 16,4 1-4-16,1 0-2 0,-1-5-8 0,7-1 0 15,-3 2 0-15,1-2-4 0,-2-5-1 0,2-2 4 16,1-4-1-16,0 3 1 0,0-3-3 0,4-5 4 16,2-2-1-16,3-7 4 0,-1-1-1 0,1-3-7 0,-4-4 7 15,-1-4 2-15,0 1 2 0,-2-6 6 0,-3 0 7 16,3-14 11-16,-4 10 1 0,0-11 21 15,-4 15 6-15,1 2 40 0,-4-3 9 0,0 8 34 0,-3 5 19 16,1 2 14-16,-2 1-5 0,-1 5-10 0,0 1-9 16,2 2-16-16,-2 2-12 0,-2 1-14 0,2 2-15 15,0 3-10-15,0 0-5 0,0 0-9 0,0 0-9 16,-7 11-5-16,4 4-2 0,-2 3-4 0,0 6-7 16,-1 2-4-16,-1 4 0 0,-1-1-9 0,3-1 1 15,1 5-4-15,-1 0 1 0,3-2-12 0,-1-1-17 0,3 1-6 16,2-2-10-16,0 1-14 0,2-2-9 15,1-3-14-15,1 0-5 0,0-7-11 0,-1-1-10 16,1-2-10-16,4-1 6 0,-3-4 19 0,-1 0-12 0,3-3 20 16,-1-2-1-16,-1-1-4 0,1-3 19 0,2-2-1 15,0-6 2-15,3-2 8 0,1-1-1 0,0-5 9 16,0-1 3-16,3-4-1 0,0-2 5 16,-7 4 18-16,1 0 17 0,-3 3 23 0,1 0 7 0,-5 4 7 15,0 0 24-15,-2 3 9 0,1 0 2 0,-2 1-3 16,1 2-12-16,-2 1-4 0,2 1-11 0,-1-2-8 15,-1 5-5-15,0 0-5 0,0 0-2 0,0 0-4 16,0 0-3-16,-1 19-2 0,-1-11-2 0,1 2-8 16,-1 2-5-16,-1-3-15 0,2 5-17 0,1 2-30 15,-3 1-34-15,3-4-39 0,2-3-46 0,-4 1-34 16,4 0-44-16,0-3-55 0,3-1-33 0,-1-5-68 16,1 1-817-16,0-4 407 0,-5 1 272 0</inkml:trace>
  <inkml:trace contextRef="#ctx0" brushRef="#br0" timeOffset="128294.47">19053 5538 50 0,'0'0'189'0,"0"-2"-26"16,0 2-20-16,0 0-31 0,0 0-41 0,-2 21-30 16,0-8-53-16,-4 3-241 0,2 3 85 0,-1 0 56 0</inkml:trace>
  <inkml:trace contextRef="#ctx0" brushRef="#br0" timeOffset="130859.55">18956 6010 171 0,'0'0'216'0,"0"4"-23"0,0-4-16 16,5 6-13-16,0-5-4 0,0 2-13 0,1-3-15 15,0 2-13-15,2 0-11 0,-1-2-7 0,0 0-4 16,0 0-3-16,2 0-4 0,0-2-2 0,2 0-4 15,-1 2-6-15,1-4-5 0,1 0 0 0,-1-3-3 16,1-2-5-16,3 0-4 0,-1-4-3 0,1-1-3 16,2-4 11-16,0-3 3 0,-3-1-4 0,1 1 15 15,-2-2 9-15,-3 7 5 0,0 1 20 0,-1 0 7 16,-4 4 25-16,1 1 14 0,-3-1 8 0,2 6 6 16,-1 0-12-16,-4-1-14 0,1 3-17 0,3-1-18 15,-1 4-11-15,-3 0-8 0,0 0-13 0,0 0-5 0,-3 17-9 16,3-8-4-16,-1 3-8 0,-2 6 3 0,2 0-14 15,-3 2-2-15,3-1-5 0,-4 6-4 0,5 0-7 16,-4-4-13-16,0 5-15 0,3-1-14 0,1-1-21 16,0-5-22-16,5-5-21 0,-3 3-7 0,0-5-8 15,3 2-6-15,-2-8 7 0,0 5 6 0,5-5 1 16,-4-2 7-16,1 1 6 0,1-5 1 0,2-2 6 16,0-3 0-16,2-2 1 0,4-5 6 0,2-3 6 15,1-2 8-15,1-2-2 0,-4 4 6 0,-1-1 12 16,-2-1 8-16,1 2 14 0,-1 0 12 0,-2 3 5 15,-1 0 10-15,-3 2 6 0,0 1 4 0,4 2-2 16,-7 0-2-16,0 2-1 0,3 0-12 0,-2 2 4 16,-2-1-9-16,0 0 2 0,2 3-12 0,-3 1 0 15,4-3 1-15,-4 3 2 0,0 0 1 0,0 0 3 16,0 0-9-16,11 5-7 0,-8 1-5 0,-1-2-3 16,2-3 2-16,0 3-4 0,5-2 11 0,-4 1-8 15,0-2 8-15,4 0-3 0,-2 1 4 0,-7-2-1 0,19-4-1 16,-9 1 5-16,1 1-4 0,-2-3 5 0,2 1 1 15,1-2 7-15,-3-1 8 0,0 2 25 0,0-1-2 16,0 0 25-16,-4 1 2 0,3-2 15 0,-5 4 11 16,1-3 14-16,-1 3 8 0,1-1-4 0,-1 1-8 15,-1 1-7-15,-2 2-11 0,0 0-13 0,0 0-5 16,0 0-7-16,0 0-5 0,0 0-8 0,-2 14 1 16,0-7-9-16,-2 3 1 0,0 2-2 0,3 0-2 15,-4 5-5-15,1-1-1 0,1 1-9 0,-1 6-2 16,2-6-8-16,1-1-6 0,2-1-6 0,1-2-13 0,-2-2-3 15,2 2 2-15,2-3-6 0,0-4 11 16,2 5-3-16,-2-5 3 0,5 4 14 0,-2-6-20 16,4-3 7-16,-2 1 6 0,1-2-5 0,4-3 9 0,-1-1-3 15,3-6 7-15,0 0 0 0,0-4 0 16,3-3-3-16,1-4 2 0,-2-2 0 0,-2-1 1 16,2-3-1-16,-4 2-2 0,3 3 13 0,-7-3 8 15,-1 3 8-15,0 5 0 0,-5 1 5 0,0 0 2 0,0 6 3 16,-3-2-1-16,0 6-2 0,-1-2-3 0,3 3-5 15,-3 0-3-15,1 1-4 0,-1-1-4 16,1 0-4-16,-1 5-9 0,2-2-6 0,-2 2-5 0,0 0-5 16,1-5-2-16,-1 5 3 0,0 0-8 0,0 0 1 15,0 0-4-15,0 0 0 0,0 0 9 0,0 0 0 16,14 6 4-16,-13-5-5 0,4 2 10 0,0-3-4 16,-5 0 4-16,9 0-4 0,-9 0 11 0,10-1-6 15,-10 1 1-15,8 0 17 0,-8 0-7 0,5-2 13 16,-5 2-2-16,0 0-5 0,0 0 3 0,10 0-15 15,-10 0 8-15,0 0-8 0,4 4 1 0,-4-4 3 16,4 7 2-16,-3-3 0 0,2 3 4 0,-2 4-7 16,1-5 0-16,-1 8-2 0,0-2-1 0,0 0 2 15,-1 4-6-15,0 0-13 0,0-1-17 0,0 1-7 16,0 0-7-16,2-1-18 0,-2-2-11 0,0-1-3 16,0-2-13-16,2 4-8 0,-2-4-6 0,2-2 5 0,0-2 16 15,2 0 10-15,-2-1 6 0,2-3 5 0,0 2 11 16,1-4 8-16,-5 0 7 0,0 0 8 15,15-7 12-15,-9 2 21 0,1-2 14 0,1-1 16 0,2-6-2 16,-2 2 5-16,1 0 17 0,-3-3 3 0,6 0 20 16,-6 6 7-16,2 0 14 0,0 0-16 0,-2 1-9 15,-1 3-5-15,0 0-6 0,1 0-7 0,1 3-10 16,4 2 3-16,-3 2-7 0,-2 0-7 0,6 3 0 16,-2 0 0-16,0 3 5 0,0 1-12 0,1 0-3 15,0 4 0-15,-1-3-3 0,-1 2 7 0,-3 2-15 0,0-4-7 16,-2 2-8-16,-2-2 14 0,0 3-11 15,-4-4 0-15,-3 2-8 0,1-1 4 0,-1 0-3 16,1-3-1-16,-3 1 10 0,-1-1 7 0,-1 0-16 16,3-3 5-16,-3-1-11 0,1 2 8 0,1-1 1 0,0-3 7 15,1 1-4-15,0 0-1 0,2-1 6 0,4-1-5 16,-9 2 6-16,5 0-1 0,4-2-6 16,-5 5-1-16,5-5-3 0,-4 1-12 0,4-1-11 0,0 0 8 15,0 0-17-15,0 0 9 0,0 0 13 0,2 4-19 16,-2-4-2-16,4 5 4 0,-1-1 18 0,3-4-11 15,-1 1 14-15,3-1-9 0,5-1 16 0,-4 1-15 16,2-6 3-16,-1 3 9 0,1-2-6 0,1-4 8 16,2-2-7-16,0-1 12 0,3-1 7 0,-3-2 2 15,4-4 0-15,2-1 11 0,-2 3 9 0,-2-7 8 16,0 4 12-16,-5 4 7 0,-2 0 17 0,1 0 19 16,-3 2 1-16,-3 4 13 0,3 0-1 0,-4 3 1 15,0 1-11-15,1 2-11 0,-2 0-8 0,0 1-7 16,0 1-16-16,-2 2-5 0,0 0-2 0,0 0-3 15,1 12-5-15,1-4-5 0,-2 2 0 0,0 2-4 16,0 5-1-16,0-4-4 0,0 2-3 0,2 4-6 0,-2-1-19 16,0-1-9-16,4 0-5 0,-4 0-5 0,5 6-3 15,-1-8-2-15,5-1 1 0,-4-2-5 16,5 1 2-16,4-1 1 0,-2 0 9 0,1-1-6 0,-2-5 3 16,5 1 4-16,-3-3-8 0,6-3 11 0,-2-1 7 15,2 0-4-15,-2-1 4 0,4-3 1 0,-3-3-2 16,-1 1 5-16,2-7-8 0,1 4 8 0,0-7 8 15,3-2-5-15,-5 2-1 0,-1 2 4 0,-5-1 3 16,1 1-3-16,-1-1 11 0,-5 4 22 0,-1 1-2 16,-3-2-2-16,0 4-5 0,-3 0-2 0,-3 3-6 15,-2-1-1-15,0 0 3 0,-5 4-10 0,-3-2 2 16,-5 4-1-16,0 1-7 0,-1 0-14 0,-1 6-4 16,-2 0-8-16,5-2-18 0,0 4-17 0,6-1-16 15,1-1-11-15,1 1-5 0,5 0 3 0,-1 0 4 16,3-4 5-16,2 2 0 0,0 0 8 0,2-1 9 15,-1-3 8-15,3 2 5 0,1-1 8 0,1-1 7 16,2 0 13-16,-8-2 6 0,13 0 9 0,-8 0 12 0,4 0 1 16,-4 1 21-16,2-1-4 0,-7 0 9 0,6 0 1 15,-6 0 6-15,8 2-13 0,-8-2 3 0,0 0 3 16,6 2-13-16,-6-2 0 0,4 4-5 0,-1 0 4 16,-2-2-7-16,3 3 3 0,-3 0-3 0,3 0-7 15,-3-1 2-15,3 1-11 0,0 0-9 0,-1 2-1 16,0-2-4-16,0-1-7 0,0 2-1 0,0-4 5 15,1 1-1-15,1-1 4 0,0 0 3 0,1-2 2 16,-6 0 1-16,12-5 0 0,-4 0 5 0,-2-4 1 16,4-1 0-16,1-4-2 0,1-1-2 0,-2-2 13 15,2-8 5-15,2 0 8 0,-4-4 19 0,2 5 7 16,-2-6 16-16,0 0 9 0,3 1-6 0,-4 1 21 16,3 1 19-16,-2 4 17 0,-3 6 17 0,-2 2 3 15,1 6 6-15,-1 0-10 0,-3 3-14 0,1 2-15 0,1 0-13 16,-2 2-9-16,-2 2-9 0,0 0-4 15,3 10-8-15,-3-3-3 0,-2 5-7 0,2 0-3 16,-1 5-5-16,-1 0-1 0,-3 5-4 0,2 2-4 16,-1 1-3-16,0-5-3 0,2 8-4 0,-1-2-12 0,1 3-5 15,-1-2-11-15,0 0-11 0,1-1-14 0,1 2-16 16,-3-10-11-16,5-1-11 0,3 0-4 0,-3-5-9 16,0-2-3-16,1-3 13 0,0-2-4 0,1 2 9 15,1-4 10-15,0-1 4 0,-4-2 4 0,14-8 3 16,-7 0 1-16,2 3 8 0,4-8 1 0,0-1 6 15,-3 2 3-15,1-5-1 0,-2 0 28 0,1 2 21 16,-2-2 10-16,0 3 6 0,-7 2 9 0,3-2-7 16,-6 3-3-16,0 2-7 0,2-3 2 0,-1 4 0 15,-3-2-13-15,0 4 7 0,-1 1-3 0,4-1-7 16,-3 2-5-16,0 2-3 0,3-3-3 0,-3 3-4 16,4 2-13-16,-2-3 0 0,2 3-6 0,-4-3-20 0,4 3 7 15,0 0-8-15,0 0-6 0,0 0-1 16,0 0-2-16,0 0 7 0,0 0 5 0,6-4 8 15,-2 1 10-15,3-1 2 0,-2-1-2 0,3-3 6 16,0-1 12-16,1-4 8 0,5-1 6 0,-5-3 9 0,6-7 20 16,-4 6 7-16,2-7 15 0,2 0 15 15,-4 1 11-15,2 2 17 0,-7 3-8 0,2 2 3 16,1 3 6-16,-3 6 1 0,-1-1-10 0,-2 4-8 0,1-2-8 16,-1 3-13-16,-5 2-9 0,2 2-5 0,0 0-9 15,9 13 0-15,-6 1-7 0,2 2-4 0,-3 5-1 16,2 5-4-16,-4 3-2 0,0-1-6 0,0 5 1 15,0-5-3-15,0 4-1 0,0 2-5 0,-2-3-4 16,2 1-3-16,2-4-1 0,-1 2-4 0,3-6-5 16,-2 0-2-16,3-4-4 0,-1-3-5 0,3 0 4 15,0-4-5-15,0-4-1 0,1 3 3 0,2-5 3 16,-1 0-1-16,4-3-1 0,2-3-2 0,-2-1 5 16,6-1-1-16,-1-3-5 0,1-3-3 0,0-3-8 0,3-5 8 15,1-4-8-15,-2 4 4 0,0-4-6 16,-3-2 3-16,1-1 0 0,-3 2 5 0,-5 5 1 15,-2-1 11-15,-4 4 10 0,-1 1 7 0,1 3 3 0,-2 0-2 16,-2 3-3-16,0-2-4 0,-1 5-1 0,0 2-1 16,-6-3-3-16,6 3 5 0,-13 8-3 0,0 1 6 15,-1 3-6-15,-5 10-1 0,6-8 2 0,-1 2-4 16,-1 6 1-16,5-6 3 0,-2-2-2 0,3 6 2 16,3-4-4-16,-2 2-7 0,3 0-3 0,0 0-19 15,4-1-14-15,-1-5-24 0,0 0-34 0,3 0-26 16,2-5-34-16,3 0-42 0,-1 1-43 0,2-3-64 15,2-1-60-15,0-4-1149 0,3-2 508 0,-1-3 338 16</inkml:trace>
  <inkml:trace contextRef="#ctx0" brushRef="#br0" timeOffset="130967.05">21380 5591 281 0,'-15'-16'333'0,"0"7"-36"16,6 2-48-16,-2 2-71 0,4 4-85 0,0 1-81 15,1 1-105-15,-3 4-357 0,-4-1 150 0,-1 0 100 0</inkml:trace>
  <inkml:trace contextRef="#ctx0" brushRef="#br0" timeOffset="131843.01">17532 8736 36 0,'-6'-2'306'0,"1"-1"-6"0,0 2-7 15,1-2-14-15,4 3-15 0,-6-2-14 0,6 2-12 16,-5-1-21-16,5 1-15 0,0 0-21 0,0 0-13 0,0 0-1 16,0 0-12-16,20 0-6 0,-6 1 14 0,4 0-8 15,5 2-7-15,9-2-5 0,1 4-15 0,2-2-9 16,6-2-1-16,-2 1-20 0,1-1-9 0,12 1-8 16,-13 0-10-16,-4 0-5 0,4-2 2 0,-2-1-18 15,-1-2-9-15,-2 2 9 0,-6-1-17 0,-6 1-14 16,-3-3-10-16,-2 0-15 0,-4 2-13 0,-1-3-7 15,-3 1-24-15,-4-3-18 0,3 0-16 0,-6 0-18 16,1-3-12-16,-6 1-11 0,-3-1 6 0,1 0 12 16,-8-4 10-16,-1 2 13 0,-3-3 12 0,-3-2 12 15,-4 0 8-15,3 2 18 0,4 5 21 0,0 1 23 16,2-3 4-16,-1 0 8 0,5 8 11 0,3-2 9 16,3 3 3-16,-4-1-7 0,5 1-5 0,3 2-5 0,1 1-5 15,0 0 3-15,0 0-4 0,0 0 1 0,11 7 4 16,-3 0 6-16,6 3-7 0,0 4 7 15,4-2 5-15,4 5-13 0,-2 1 7 0,3 1 7 16,0 2-2-16,-2 1 2 0,0 2 4 0,1 0 5 0,-5-2 7 16,-1 0-2-16,-4 0 1 0,-4-4 1 0,-2 0-5 15,-2 2 0-15,-3-2-3 0,-5 2 3 16,-1-1-3-16,-4 4-11 0,-1-7-2 0,-7 6 8 0,-6-3-10 16,1 1-7-16,-2-4-11 0,-4-3-7 0,1 1-24 15,1 1-26-15,-1-1-32 0,1-4-46 0,8-2-48 16,-4-1-68-16,3 0-75 0,7-5-1048 0,1 0 454 15,-1-2 302-15</inkml:trace>
  <inkml:trace contextRef="#ctx0" brushRef="#br0" timeOffset="135309.12">19392 5246 287 0,'-1'-1'297'0,"-1"-4"-9"15,1 1-14-15,1 4-15 0,0-7-16 0,0 7-13 0,-1-4-12 16,1 4-20-16,0 0-13 0,0-4-11 0,0 4-23 16,0 0-13-16,0 0-10 0,0 0-11 0,0 0-15 15,0 0-14-15,0 0-2 0,0 0-11 0,-3 20-4 16,3-11-3-16,1 3-3 0,-3 4-15 0,-2 1-4 16,2 0-4-16,0 2 3 0,0-1-9 0,-2 3-5 15,3-1-2-15,-2-1 12 0,2-3-15 0,-2 4-6 16,1-3-3-16,2-4 8 0,-3-2-12 0,3 1 3 0,-3-3-4 15,1-3-2-15,2 0 1 0,-1-1-6 16,1-1 8-16,0-4 0 0,-4 4-7 0,4-4-5 0,0 0 7 16,-8-8 2-16,6 0 1 0,-5-2-6 15,7-2 10-15,-4-7 1 0,2-8 2 0,2-2 7 16,-4 0 3-16,4 0 6 0,4 0 28 0,-2 1 0 16,2-2 5-16,-1 2 8 0,2 3 3 0,-1 6-2 0,1 2-3 15,2 2-1-15,-1-1-6 0,-3 5-7 0,1 4-6 16,0-3-8-16,0 5-8 0,0 2-4 0,2 1-1 15,1 2-7-15,-7 0 1 0,18 5-2 0,-6 3-3 16,2 4-2-16,2-1-2 0,0 2 0 0,0 1-3 16,3 6-2-16,-3 2 2 0,2-1-3 0,-1 0 0 15,-2 1-1-15,-3-9 0 0,-1 6-1 0,2-4-1 16,-1-3-3-16,-6-2 0 0,5-1 4 0,-3-2-6 16,-2 1 6-16,3-4-3 0,-5 1 4 0,1-1 1 15,-1-3 10-15,3-1 10 0,-7 0 2 0,12-6 2 16,-3 0 4-16,-1-6-2 0,1-3-3 0,2-3 2 0,2-9-3 15,0 2 0-15,-3-4 16 0,-1 3-2 16,2 0-7-16,-1 1-3 0,-4 1-3 0,-1 7-7 16,-1 2-1-16,0 1-2 0,-2 4-4 0,1 1-7 0,-3 3-22 15,1 2-33-15,-1 0-45 0,0 0-45 16,0 4-23-16,0 0-30 0,0 0-28 0,-10 13-43 16,4-1-42-16,-3 4-43 0,-1 1-43 0,0 1-1005 0,0 0 463 15,1 7 310-15</inkml:trace>
  <inkml:trace contextRef="#ctx0" brushRef="#br0" timeOffset="135893.34">19962 5288 71 0,'2'-5'344'0,"2"0"-2"0,0 1-4 16,-1-1-12-16,-3 0-16 0,0 5-12 0,1-5-34 15,-1 5-29-15,1-2-27 0,-1 2-22 0,0 0-17 16,0 0-21-16,0 0-5 0,-5 12-26 0,0-5-3 15,1 5-16-15,-5 4-8 0,4-2-9 0,-3 3 1 16,4 2-20-16,2 0-12 0,-1-1-1 0,-2-2-28 16,5 1-12-16,4 0-6 0,-3 0-19 0,3-5 1 15,1-3 4-15,2 2-3 0,-1-2 2 0,4-2-1 16,1-2 4-16,-1-2 4 0,2-1-7 0,0-2 4 16,2-3 2-16,-2-2 3 0,4-4-2 0,1-1 0 15,1-2 10-15,2-7-2 0,3 2 2 0,-5-4 15 16,-4 1 11-16,0 3 12 0,0-5 4 0,-3 5 21 15,-1 2 19-15,-4 3 15 0,-2-1 4 0,-2 0-17 0,-2 2-10 16,0 2-10-16,0 1-10 0,-2 2-11 16,-2-1 0-16,1 2-7 0,0 2-15 0,-4 2-17 15,2 0-12-15,5 1-17 0,-10 2-5 0,5 1-14 16,0 1-12-16,1 1-14 0,-1 0-6 0,2 0 0 0,2 2 5 16,1 1 3-16,1-1 8 0,3-1 4 0,1-1 4 15,0 1 7-15,3-1 8 0,-3-3-1 16,5 2 4-16,2-4 10 0,-1-1 16 0,1 1 23 15,-1-4 13-15,1-1 19 0,2-7 13 0,1 0 15 0,-3-2-5 16,4-7 11-16,0 1 4 0,-5 3 23 0,-1-1 9 16,3-4-4-16,-4 6 11 0,0 0 9 0,-4 1 22 15,0 3 9-15,-1 0-3 0,0 5-5 0,-3-4-12 16,3 6-14-16,-4 1-11 0,4 0-13 0,-2 2-19 16,-2 2-10-16,0 0-13 0,0 0-5 0,0 0-3 15,0 14-8-15,-2-1 8 0,-2 3-23 0,0 1 2 16,3 2-5-16,-3 8-6 0,3 1-13 0,-2 2-21 15,3-4-16-15,-1 5-40 0,2-6-27 0,-2 4-49 16,5-5-57-16,2-5-59 0,-2-1-52 0,5 1-41 16,0-4-51-16,2-1-36 0,2-2-1209 0,-4-5 548 15,0-4 364-15</inkml:trace>
  <inkml:trace contextRef="#ctx0" brushRef="#br0" timeOffset="136014.03">20290 5279 375 0,'-7'-4'351'0,"3"0"-26"0,1 4-33 0,2-4-31 16,1 4-25-16,0 0-24 0,9-5-25 0,2 2-27 16,3 3-40-16,17 0-55 0,-3 0-73 0,4 4-93 0,3-1-97 15,-1 0-561-15,1-1 253 0,-2 1 168 16</inkml:trace>
  <inkml:trace contextRef="#ctx0" brushRef="#br0" timeOffset="139509.03">19221 8404 39 0,'2'-4'253'0,"-2"-1"-15"0,2 2-14 0,0-3-16 16,-2-2-15-16,0 3 0 0,0-3 3 0,-4 0 4 0,4-2-4 15,-4 0-11-15,1 1-4 0,-1 1-5 0,0-1 0 16,-3 1-4-16,-1 1-9 0,1 0-3 0,-2 0-13 16,-1 2-14-16,-2 3-19 0,0 1-4 0,-6 2-14 15,4 1-12-15,-4 6-6 0,-1-3-9 0,-1 6-7 16,3-1-3-16,2 3-7 0,0 2-11 0,-3 3 6 15,2 3-12-15,5-4-4 0,1 6-2 0,3-5-11 16,1 2 2-16,1-1-11 0,3 3-19 0,0-5-14 16,4 0-9-16,0-1-8 0,2 0-6 0,0-5 5 0,4 4-3 15,2-5 2-15,0-3 6 0,0 0-1 0,2-2 5 16,1-3 3-16,1-4 4 0,-2 2 4 16,6-8 0-16,-4-1 12 0,4-2-3 0,-5-3 5 15,6-5 5-15,1-7 9 0,-3 1 8 0,0-3 8 0,0-6 11 16,-3 2 7-16,0-2 0 0,-3 0 21 0,3-2 29 15,-5 4 18-15,0 2 8 0,-4-1 28 16,0 3 2-16,0 4 5 0,-2 5 11 0,-3 3 14 0,0 5-4 16,1 1 5-16,-1 1-19 0,0 4-24 0,0 2-21 15,0-3-14-15,0 6-14 0,0 0-10 0,0 0-4 16,0 0-6-16,-5 19-6 0,0-3-8 0,-4 11-5 16,4-8-5-16,1 11-3 0,-2 0-5 0,1 2-9 15,3-3-11-15,0 8-10 0,4-6-22 0,-2 2-14 16,2 0-14-16,0-2-7 0,2-2-8 0,1-1-14 15,-1-3-18-15,1-6-2 0,-1-2-3 0,6-1-4 16,-2-2 16-16,-3-3-6 0,3-3 5 0,-1-3 7 16,1 0 13-16,-3-5 7 0,4 0 5 0,1-5 7 0,2-3 7 15,3-1 4-15,-2-7 1 0,3-5 10 0,1-2 6 16,0 2 21-16,-4-5 7 0,-3 4 14 16,1 4 5-16,-1 2 12 0,-2-2 17 0,1 5 13 0,-6 2 5 15,0 0 6-15,0 2-6 0,-2 1-3 0,3 4-9 16,-4 0-10-16,1 0-10 0,-1 4-3 0,0 0-2 15,0 0-6-15,0 13-2 0,0-4-4 0,-1 3 1 16,-3 4-5-16,-1 0-3 0,1 3-5 0,3-1-18 16,-3 0-2-16,0 4-15 0,3-2-15 0,1-1-6 15,0 0-7-15,1-4-3 0,3 1-5 0,-3-3 0 16,3-4-8-16,0 0 2 0,4-1-5 0,-6-3 10 16,6-1-9-16,2-1 26 0,-5-3 0 0,3-2 1 15,5-4 9-15,1-2 7 0,0-2 9 0,-1-5-3 0,4-6 6 16,-4-1 17-16,3-1-3 0,-2-1 19 15,-3-2 12-15,3 2 6 0,-3 2 9 0,-4 5 6 16,3 0 19-16,-2 2 9 0,-3 5-1 0,-1-1-2 0,-4 4-7 16,4 1-9-16,-3 2-7 0,4 1-7 15,-5 3-7-15,5 0-3 0,-5 0-5 0,4 7-2 0,-1-1 0 16,-2 6-8-16,3 0 1 0,1 4-1 0,-2 0-6 16,0 3-3-16,1-2-16 0,0 5-10 0,0-3-22 15,0-1-12-15,1 0-16 0,-1 1-7 0,-3-3-29 16,5 1-13-16,-2-5-12 0,0-1-3 0,-1-1-4 15,0-1 7-15,0-5 7 0,1 0 16 0,0-2 11 16,1 2 5-16,-5-4 7 0,0 0 6 0,15-9 7 16,-6 1 6-16,1-1 8 0,-1-5 10 0,1-2 4 0,1 0 15 15,-4 0 11-15,0 0 15 0,-1 2 17 16,0 2 12-16,-2-2 1 0,0 2 5 0,-1 2 7 16,-1 0-5-16,2 1-8 0,-3 2 3 0,3 2-16 0,-4 0 1 15,4 2 0-15,1-1-1 0,-4 1-6 16,3 1-2-16,-4 2-2 0,0 0-9 0,13 2 2 15,-8 0-12-15,-1 2-2 0,2-3 2 0,-2 4-3 16,4-3-15-16,0 1-5 0,-1 0-1 0,1-1 6 0,2 0 9 16,-2 1 14-16,1-3-14 0,-2-3 1 0,4 3 1 15,-1-4 2-15,0 1 7 0,0-4-2 0,2 0 19 16,-3 1-3-16,0 0 22 0,1-2 6 0,0 0 0 16,-1-6 21-16,-4 5 19 0,1 2 16 0,-2 1 13 15,1-4 7-15,-1 3-5 0,-1 2 7 0,-2-1-5 16,3 1 0-16,-3 1-7 0,-1 1-18 0,0 3-12 15,0 0-6-15,0 0-5 0,0 0-11 0,0 0-6 16,-5 11 1-16,1-3-10 0,-1 3-1 0,1 2-7 16,0 3-12-16,0 1-13 0,2 1-19 0,2-1-13 15,-1 8-9-15,-2-7-17 0,7-3-26 0,-2 3-15 16,1-5-8-16,2-3-26 0,0 0 4 0,2 2 9 0,-1-4 9 16,3-1 8-16,0-1 7 0,0-2 9 15,4 0 2-15,-3-3 18 0,-1-2 13 0,4-3 2 16,-3-2 11-16,0-1 10 0,3-4 12 0,-4-3 28 0,1-2-1 15,2-7 13-15,-3 0 10 0,-2 3 19 0,2-4 21 16,-4 5 19-16,0 1 21 0,-1 1-6 0,0-1 4 16,0 2 7-16,-3 0-2 0,2 6-5 0,-1-2-10 15,-2 5-11-15,0 2-8 0,2-1-5 0,-2-1-13 16,2 3-10-16,-2 0-11 0,1 2-15 0,-1 2-16 16,3-4-9-16,-3 4-12 0,0 0-5 0,0 0-6 15,0 0-9-15,0 0-12 0,10 6-4 0,-6-2-4 16,0-1-5-16,2 1-6 0,3 2 0 0,0-2 1 15,4 0-4-15,-2-3 14 0,0 1 5 0,1 1 18 0,-1-2-1 16,0 0 0-16,1-1 2 0,-3 0 11 16,-2 0 17-16,0 0 10 0,0 0 16 0,-7 0 10 15,0 0 5-15,11 0 5 0,-9-2 3 0,-2 2 2 0,0 0-5 16,0 0-7-16,10 2-7 0,-10-2-4 0,0 0-1 16,2 3-11-16,0 2 3 0,-2 0-1 0,0 2-2 15,0 3-2-15,0 1-7 0,0-2 6 0,0 4-7 16,0 4-14-16,0-5-16 0,0 6-8 0,0-4-14 15,0 0-18-15,0 3-21 0,1-5-15 0,3 1-16 16,0-4-10-16,0 2-2 0,1-1 3 0,5 0-1 16,-2-5 10-16,1 1 8 0,2-2 7 0,1 0 10 15,-2-4 12-15,4-2 7 0,4-5 8 0,-1 0 13 16,-2-3 10-16,2-3 11 0,4-5 14 0,-1-2 15 16,-3-4 18-16,0 6 26 0,1-4 11 0,-8 6 23 15,0 2 23-15,-1 1 7 0,-1 4 3 0,1-3 0 16,-4 7-9-16,0-2-11 0,2 0-14 0,-2 4-4 0,1 1-13 15,2-1-4-15,-2 4-8 0,2 3-7 0,3 1-3 16,-1 2-3-16,-1-1-8 0,-2 3-12 16,2 1-6-16,-4 1-9 0,1 1-7 0,-3 1-5 0,-2 2-8 15,-1-3-9-15,0 2-11 0,-4 1-8 0,-2-1-10 16,1-2-4-16,-4 0-13 0,1-2 1 0,-1-1 8 16,0-1-3-16,-2-1 1 0,2 1 12 0,0-2 0 15,-1-1 6-15,1 2 3 0,2-4 10 0,2 0 0 16,0 0 3-16,3-1 3 0,-1 0 9 0,3-2-6 15,-4 5 8-15,4-5-6 0,-4 2 6 0,4-2-1 16,0 0 0-16,8 3-4 0,-3-1 7 0,-5-2-4 16,14 0 11-16,-5 0-1 0,0 0 3 0,2-2 0 15,-1 0 0-15,2 1 1 0,-2-4 3 0,2 1-1 16,6-4 16-16,-3 3-13 0,0-4-7 0,2 1 9 16,1-2-4-16,5-4 4 0,-2-3 4 0,2-3 11 15,-2 5 7-15,0-3 8 0,-5 4 20 0,3-2 21 0,-6 2 21 16,-1 2 21-16,-3-2 13 0,-6 4 10 0,5 0-3 15,-4 3 8-15,-3-2-2 0,4 5-10 0,-5 0-10 16,0-1-10-16,4 1-14 0,-4 1-12 0,0 3-11 16,0 0-10-16,0 0-5 0,0 0-5 0,0 0-3 15,-10 10-6-15,8-4-5 0,-5 4-5 0,1 5-4 16,-1 0-2-16,3-3-7 0,-1 5-8 0,2 0-6 16,1-2-6-16,2-1-13 0,0-1-7 0,3 2-3 15,4 1-8-15,-2-2-17 0,7-2-6 0,-2 3 2 16,6-4-13-16,-1-1-3 0,0-1-3 0,4-3 9 15,7 1 4-15,-3-5 1 0,-1-2 12 0,6 0-1 16,-1 1 5-16,1-4 7 0,-8-3 3 0,3 0 3 16,3-6 0-16,-3 0 1 0,0-1 7 0,-1-4 9 0,-3-4-7 15,-7 12 6-15,2-6 7 0,-1 0 25 0,-6 2 10 16,1-2 2-16,-5 3-1 0,0 1-2 16,-5 1-3-16,1 1-2 0,-8-1-4 0,2 0-4 0,-4 5-2 15,-5-1 3-15,-4 3-12 0,-1 1 4 0,-1 5-14 16,-6 1-20-16,10 3-18 0,-1 2-19 0,0 1-27 15,2-2-23-15,3 2-19 0,8 1-12 0,1-3-11 16,3 4-3-16,2-3 9 0,4 0 13 0,1 0 7 16,4-1 5-16,0 1 9 0,0-3 8 0,1-2 13 15,4-4 11-15,-1 2 6 0,4-4 12 0,-2 1 13 16,0-2 17-16,-3 1 20 0,1 0 16 0,-2-3 17 16,0 1 20-16,-1-1 26 0,-1 0 18 0,-3 2 24 15,-1 1-5-15,1-1 3 0,-2 1-2 0,0 0-9 0,-4 2-6 16,5-3-8-16,-5 3-17 0,5-1-8 15,-5 1-6-15,0 0-4 0,0 0-11 0,0 0 3 16,8 6-6-16,-8-3-4 0,2 1-8 0,-2-1-10 0,3 2-5 16,-3-1-7-16,3 0-3 0,-1 0-3 15,0 0-8-15,1 1 5 0,1-2 15 0,0-2-16 0,1 3 1 16,4-4 6-16,-9 0-10 0,17-4 7 0,-6 0-3 16,1-5 4-16,1 0 3 0,2-3 8 15,-1-4 1-15,5-5 5 0,0-1 18 0,-2-3 6 0,1-1 5 16,-3-1 18-16,0 2 19 0,-2 0 22 0,-1-1 13 15,-1 3 28-15,-6 8 4 0,3-3 6 0,-2 1 21 16,-2 5 5-16,-1 3-2 0,-1-1-11 0,1 2-22 16,-2 4-14-16,-1-1-13 0,4 2-12 0,-4 3-17 15,0 0-6-15,0 0-9 0,0 12-6 0,0-3-9 16,0 7-4-16,-4 1 1 0,0 4-4 0,4 2-6 16,-5 3-4-16,1 3-9 0,-1-3-10 0,3 3-13 0,-2 2-13 15,4 1-22-15,-3-1-15 0,3-2-9 0,0 0-10 16,4 0-5-16,0-10-7 0,2 1-5 15,-2-3-8-15,0-1-2 0,1-6-1 0,0 1-4 0,3-4 5 16,-2 0 12-16,-2-4 6 0,4-2 8 0,1-1 6 16,2-7 3-16,-2 2 6 0,0-4 6 15,5-6 3-15,3-6 3 0,-4-3 4 0,-1 3 17 0,0-2 8 16,-5 6 10-16,-1-2 9 0,-4 2 7 0,2-2 6 16,-4 1-3-16,-4 1-1 0,0 0 3 0,-1 5-6 15,1 4 1-15,-1-2-3 0,0 3 0 0,1-2-8 16,1 5-2-16,1-1-11 0,-3 0-5 0,3 1-4 15,-1 1-11-15,3 3 2 0,-4-2-4 0,4 2-1 16,0 0-8-16,0 0-4 0,0 0-10 0,0 0-10 16,-10 4-1-16,10-4 2 0,0 0 9 0,0 0 11 15,0 0 0-15,0 0 7 0,0 0 4 0,20-3 7 16,-11-4 6-16,-1 2 16 0,0-2 9 0,3-4 7 0,2-2 13 16,-2-3 0-16,1 0 2 0,3-6 16 0,-6 4 9 15,8-3 16-15,-4-1 11 0,-3 6 9 0,1 0 4 16,-2 3 13-16,-1 2 2 0,-3 2 1 0,3 0-9 15,-4 5-8-15,-1-1-20 0,1 2-6 0,-1 3-12 16,-3 0-1-16,0 0-11 0,14 9 0 16,-9 0-3-16,1 6-3 0,2 0-4 0,-3 3 0 0,0 0-7 15,0 7-2-15,0 3-3 0,-3 0-1 0,0-2-2 16,-2 1-3-16,2 4-3 0,-2-1 0 0,3-2-6 16,0-3 5-16,-2-5-4 0,3 4-9 0,2-6-3 15,0-2-8-15,0 0-2 0,-1-5-4 0,0 2-5 16,4-4-1-16,-4-2 3 0,4 1 3 0,4-3-2 15,-3-2 1-15,2-3 3 0,2 0-6 0,1-3-2 16,3-5 3-16,-1-1-2 0,0-5 3 0,4-5-3 0,-2 0 7 16,0-4-2-16,-2 4 4 0,-6 3 1 15,-2 0 10-15,-1 0 9 0,-2 4 10 0,-6 1 3 0,4 0 1 16,-1 4-2-16,-3 1-2 0,-3-1-6 0,3 5 0 16,0 2-4-16,-10 0 1 0,10 0 1 15,-22 10 0-15,7-1-2 0,-7 8-2 0,2 5 3 0,1-3-5 16,1 3 4-16,0-2-2 0,5 4 1 0,-1-2-7 15,6-5-13-15,3 1-9 0,-2-3-16 0,4 2-11 16,2-5-21-16,1 2-37 0,-2-4-43 0,5 1-53 16,1-2-60-16,2-2-60 0,-1-2-86 0,2-4-1317 15,3-2 577-15,0-6 384 0</inkml:trace>
  <inkml:trace contextRef="#ctx0" brushRef="#br0" timeOffset="139634.7">22022 7978 268 0,'-11'-6'284'16,"1"1"-54"-16,-1 2-87 0,2 1-86 0,-2 3-106 0,-1 1-262 15,-5 2 103-15,1-1 70 0</inkml:trace>
  <inkml:trace contextRef="#ctx0" brushRef="#br0" timeOffset="141229.63">19600 9498 134 0,'-3'3'246'0,"2"0"-19"16,1 1-12-16,0 2-6 0,3-2-13 0,1 1-7 16,2 3-7-16,4-2-5 0,4-1-7 0,2 0-12 15,2-3-5-15,3 1-6 0,1-1-8 0,6-1-9 0,-1-2-5 16,-8-2-14-16,3-1-2 0,-2-3-8 16,6-2-1-16,-6-1-5 0,-2 0-6 0,5-5-6 15,-9 2-2-15,8-8-17 0,-3-1 0 0,-1-2-11 0,-4-2 1 16,0 1-9-16,0-1 2 0,-5 2 19 15,-1-1 9-15,-4 6 1 0,-2-1-1 0,-4 4-15 0,-1 2 5 16,-2-1-8-16,-1 1-12 0,-3 5-1 0,-3 0-7 16,2 2-16-16,-8 0 9 0,7 2-6 0,0 3 0 15,-3 2-1-15,5 0-6 0,0 0-2 0,3 1-3 16,1 2-3-16,1 0-4 0,1 2-12 0,3-1-1 16,3 2-7-16,2 0-3 0,4 1 1 0,0-1 3 15,8 1-2-15,1 0 10 0,1-1 0 0,0-2-1 16,1 3-3-16,1-2 3 0,7 0 0 0,-9-4 0 15,1 3 0-15,-3 0-14 0,2-4 20 0,-1 3-5 16,-4-3 6-16,0 2-2 0,-4 1 1 0,-1-2 2 16,-1 2 7-16,0 0-1 0,-2 2 8 0,-2-3-3 15,0 5 0-15,0 1 1 0,1-2 4 0,-4 6-11 0,1-1 10 16,-2 1 2-16,-3 5-5 0,0-2-2 16,1 3 3-16,-2 0-2 0,0-1-5 0,0 2-4 0,3 0-9 15,0 0-14-15,1-2-7 0,0-2-12 0,2-2-6 16,-1-1 9-16,5-2-7 0,0-1 7 0,3-2 5 15,0 1 0-15,1-4 6 0,3-2-3 0,4-2 3 16,-4-1 9-16,4-3-3 0,2-3 0 0,-2 1 5 16,1-5 2-16,0 0 10 15,2-6 9-15,2 1 8 0,-3-3 16 0,-5 4 11 0,1 1 14 0,-4 2 9 16,0-1 13-16,-1-3 14 0,-3 9 20 0,-1-3 13 16,-2 4 9-16,1 1-3 0,-4-1-14 0,2 5-11 15,-1-2-9-15,-2 3-17 0,4-3-11 0,-4 3-4 0,0 0-6 16,0 0-6-16,-6 17-7 0,2-7-5 15,0-1-7-15,0 4-13 0,1 3-16 0,-1 1-16 16,1 0-9-16,3 0-19 0,0 2-21 0,0-1-19 0,3-1-19 16,3-2-18-16,-2-3-10 0,1-2 0 0,4 1 11 15,-4-2 7-15,4-4 16 0,0-1 6 0,5 4 9 16,-5-7 8-16,5-1 8 0,-2-4 12 0,0-2 7 16,5 0 11-16,2-5 2 0,-5-1 23 0,7-8 10 15,-3 1 11-15,-2-5 8 0,3-1 6 0,-1 2 14 16,-3-2 9-16,-2 2 19 0,-1 5 19 0,-1 3 12 15,0 1-1-15,-1 0-6 0,1 2-7 0,-2 2-10 16,-1 4-6-16,2 0-12 0,0 1-8 0,1 5-1 16,-1 2-6-16,1 1-4 0,-2 2-7 0,3 1-4 15,-1 0-3-15,-3 5-4 0,3 1 0 0,-3-3-3 16,-3 3-1-16,-1-1-5 0,2 1-3 0,-8 1 0 16,2 3-8-16,-4 1-11 0,-1-3-12 0,-3 3-12 15,-1-2-6-15,-1-2-3 0,-3 1-1 0,1-4 6 0,-1 4-8 16,-1-7 0-16,1 1 7 0,3-1 1 0,0-2 8 15,2-1-1-15,0 0 9 0,3 0 1 0,1-2-4 16,-2-2 4-16,3 5 0 0,-2-3 8 0,5-2-18 16,0 3 1-16,0-3 9 0,0 0-11 0,11 5 12 15,-3-5 0-15,3 1-1 0,0 0-3 0,2-2 3 16,0 1 2-16,6-1-5 0,-6-2 1 0,4-1 2 16,1 0-6-16,0 0 7 0,1-6 5 0,-2 1 3 15,2-1 5-15,-2-1 2 0,3-6 3 0,3-1-3 16,-3-1 4-16,4-4 3 0,-3-1-3 0,4-3 13 15,-1-1 6-15,5-8 4 0,-7 7 14 0,-3 2 9 16,-2 1 22-16,-3 1 25 0,-3 1 14 0,-3 7 14 16,-3 0 14-16,-1 2 3 0,-1 3 11 0,-1 3 1 15,1 1-2-15,-1 3-27 0,-2 1-12 0,2 0-16 16,-2 4-14-16,0 0-9 0,0 0-4 0,-4 12-5 0,-1 0-6 16,-1 2-3-16,0 5-5 0,-4 6-11 0,3 0 14 15,-2 3-18-15,2-2-4 0,-1 1-10 16,0 0-16-16,-1-1-6 0,-2 1-17 0,7-3-22 0,-1 3-8 15,4-3-10-15,-2-5-11 0,2-2-10 0,1-2-3 16,1-1 3-16,3-2-1 0,-1-2 8 0,2-3 11 16,1 2-1-16,-1-3 9 0,2-4 6 0,-1 1 6 15,0-3 6-15,7 0 6 0,0-3 5 0,-2-1 9 16,2 0 8-16,-1-1 10 0,0 1 11 0,1-2 4 16,1 0 10-16,-1 1 6 0,-3 0 3 0,3 1-2 15,-4-1 4-15,4 1-4 0,-4 0-2 0,-3 2-5 16,2 0-4-16,-2 2 1 0,1-1-3 0,-7 1-5 15,10 1-2-15,-10-1 1 0,8 3-1 0,-6-1-1 0,2 2 1 16,-3 4-1-16,-1-3-3 0,0 4 1 16,-1 1 0-16,-1-1-2 0,-1 4 1 0,-1-4-1 15,1 5-1-15,1-2-3 0,1 1-1 0,-1-1 8 0,2 0-11 16,0 0 2-16,2 0 1 0,0 4 0 0,2-2 1 16,-1-2-2-16,4 0-3 0,0-3-2 0,0 3-4 15,2-4-9-15,6 3-11 0,0-1-14 0,2-4-25 16,5 2-33-16,-4-4-45 0,5-2-51 0,5 0-45 15,2 1-55-15,-4-8-62 0,1 2-72 0,-5-4-1118 16,-2 0 517-16,-2-5 342 0</inkml:trace>
  <inkml:trace contextRef="#ctx0" brushRef="#br0" timeOffset="-192542.47">13383 5245 43 0,'0'-4'185'15,"3"1"-16"-15,-3 3-10 0,0 0-17 0,0-6-7 16,1 3-2-16,-1 3-4 0,2-4-8 0,0 2-8 0,-2 2-7 16,1-5-1-16,2 3 2 0,-2-3 3 15,2 2-4-15,-2-1-2 0,2-1-13 0,-1 2-7 16,-2-4 4-16,4 2-8 0,0-2-6 0,-2 0-1 15,2-1-4-15,0 0-2 0,0 0-6 0,0 0-4 16,3-5-3-16,-3 2-1 0,3 0-5 0,-1 0-3 0,-2-2-3 16,5 0 0-16,-4 1-4 0,5-2-3 15,-3-2-4-15,0-1-2 0,1 2-4 0,1 2 2 16,-1-3-1-16,2 0-3 0,-3 1 1 0,2-1-3 0,1 0-12 16,1 0-2-16,-2-1 11 0,3 0-12 0,-3 1-1 15,3-1 10-15,-2 1-10 0,-1-2 0 16,0 3 2-16,5-1-1 0,-5 1 0 0,0 2 2 15,4-1-1-15,-3 0 4 0,-1 1-1 0,4-3 5 0,-2 0-6 16,2 0-1-16,1-6 0 0,0 8-1 0,-1-1 10 16,0-1-4-16,5-4-4 0,-2 0-3 0,-3 4 3 15,-3 1 2-15,4 0 0 0,-1-1-3 0,1 0 1 16,3-4 0-16,1 1-3 0,0 1 3 0,1-1-1 16,0 0 4-16,-1-1-3 0,2 2 3 0,-2 0-1 15,1-1 0-15,-5 5-3 0,0 1 9 0,4-2-2 16,-5 1-1-16,5-1 0 0,-3 3 0 15,0-2-7-15,3-3 3 0,-1 2 1 0,-3 3 3 0,1-3-5 16,2 2 2-16,-2-2-1 0,2 3-8 0,-3-1 6 16,9-6 1-16,-10 5 3 0,1 1-5 0,4 1 3 15,-2-2 2-15,0-1-3 0,0 3-6 0,1-1 6 16,-1-1 1-16,1 2-2 0,-3 0 7 0,0 0 0 16,0 0-2-16,0-1 1 0,3 2 0 0,-4-2-5 15,1-1 6-15,1 2-6 0,2 1 2 0,-4-1-1 16,3-1 0-16,0 0-2 0,4-5 5 0,-3 7-8 15,-1-2 2-15,7-3 3 0,-4 1-3 0,6-2-5 16,-6 6-3-16,0-6 4 0,4 2 1 0,-5 2 4 16,0 2-5-16,6-4-2 0,0 2 17 0,0-2-15 15,3 0-7-15,-2 0 8 0,-1 1-7 0,2 0-1 16,-1-2 0-16,2 1-5 0,-2 3 6 0,-1 1 5 16,-8 1-5-16,2 1 3 0,1-3 1 0,3 4-1 15,-5-3 1-15,2 1 0 0,7-4-1 0,0 2 1 16,-3 0-2-16,5-2 14 0,-4 3-14 0,-3 0-6 15,3-1 3-15,3 1 3 0,-4 0-3 0,-4 3 8 16,7-2-8-16,-8 0-6 0,1 3 7 0,1 0 1 16,2-1 7-16,-3-1-6 0,8 2 12 0,-13-1-14 15,5 3 5-15,0-1-4 0,-2-2-4 0,1 3 16 16,-3-3-12-16,3 3-3 0,-4-2-1 0,5 1 1 16,-5 0 0-16,7-1 5 0,-2 2-1 0,-1-2-3 15,1-1 2-15,1 4 0 0,1-1-4 0,1 0 3 16,4-4 5-16,6 2-1 0,-4 2 0 0,-1-3 1 15,4-1-2-15,-3 2 3 0,1 2-4 0,2-3-4 16,-2-1 2-16,2 3 3 0,0 0-2 0,-2-1 4 16,2-1-7-16,-3 1 4 0,-1 2 3 0,0-2 1 0,0-1-3 15,-6 4 1-15,-2-3 1 0,2 2 1 0,-3 0-1 16,-1 1-3-16,-1-2 9 0,-3 1-9 16,-1 3 4-16,1-2-3 0,-1 0 3 0,-2 0-2 15,0 0 1-15,2 1 1 0,-6 1-3 0,-1-1 2 16,0 1 0-16,1 1-3 0,-3-3 6 0,5 4-8 0,-5-2 4 15,-3 2 2-15,6-3 4 0,-6 3-9 16,4-2 19-16,-4 2-14 0,5 0-3 0,-5 0 5 16,0 0-6-16,1-5 1 0,-1 5-4 0,0 0-7 15,4-3-16-15,-4 3-7 0,0 0-18 0,0-4-25 0,0 4-32 16,0-5-20-16,0 5-18 0,1-6-8 0,-1 1-11 16,0 5-14-16,-1-9-18 0,1 1-9 15,0 3-15-15,-4-6-12 0,4 0-483 0,-5-1 239 16,1-4 158-16</inkml:trace>
  <inkml:trace contextRef="#ctx0" brushRef="#br0" timeOffset="-192175.93">16528 2608 149 0,'-1'-1'174'16,"1"1"-11"-16,0 0-12 0,-2-4-14 0,2 4-11 15,0 0-14-15,0 0-12 0,0 0-12 0,0 0-5 0,0 0-15 16,-3-3-9-16,3 3-2 0,0 0-6 0,0 0-1 15,0 0 3-15,0 0 1 0,10 8-2 16,-7-3 0-16,0-1 2 0,1 1 1 0,0 0-4 16,4 2 6-16,-1 2-8 0,1-1-3 0,-3 0 0 15,3 0-4-15,2 2-5 0,0 0 7 0,-1 0 0 0,5 0 1 16,-6 3-8-16,2-6 1 0,4 4 4 0,-5 1-2 16,3-2-4-16,-2 1 0 0,-1-1-5 0,1 2-2 15,-1-4-1-15,-1 4-3 0,-2-3 0 0,1 1-1 16,-4 5 1-16,5-3-3 0,-7-2 2 15,3 2 1-15,-1 4-3 0,-2-1 4 0,-1-2-3 0,0 3 2 16,-1 2 16-16,-2-2-1 0,-2 1 2 0,1 0 0 16,-6 0 13-16,4 1 0 0,-3 0-13 0,-4 7 3 15,0-8-11-15,-5 4 1 0,4 1-2 0,-8-1-3 16,2-1-4-16,-2 4-4 0,-3 1-26 16,-3 1-34-16,-11 5-51 0,1-2-51 0,6-5-72 0,3-1-67 15,-12 6-625-15,11-7 300 0,1-5 202 0</inkml:trace>
  <inkml:trace contextRef="#ctx0" brushRef="#br0" timeOffset="-190092.76">17694 2738 97 0,'2'-3'324'16,"-2"3"-22"-16,4-5-22 0,-4 5-30 0,3-2-27 15,-3 2-22-15,0 0-23 0,0 0-20 0,0 0-17 16,0 0-12-16,0 0-9 0,0 0-16 0,0 0-11 16,3 9-10-16,-1-8-6 0,-1 4-7 0,-1 2 0 15,1 0-6-15,-1 0-7 0,2 1 2 0,1 0-10 16,1 0-8-16,-4 2-1 0,3 0 1 0,-1-3-10 16,0 1 1-16,0-1-7 0,-2-3 1 0,1 1-5 15,2 0 1-15,-3-1 1 0,1 1-2 16,-1-5-2-16,0 6 4 0,4-5 5 0,-4-1 16 0,0 0 22 15,0 0-10-15,0 0-4 0,0 0-2 0,0-12-6 16,-2 3-8-16,0 0 1 0,-2-8-5 0,1 0 3 16,-1-2 9-16,1-3-15 0,-6-6 0 0,4 3 11 15,0-2-2-15,1 0 15 0,2 1 5 0,0 7 12 16,0-8 0-16,0 8-23 0,2-1 15 0,0 3-2 16,2 5-11-16,0-3-7 0,-2 3 9 0,3-2-16 15,2 4-15-15,3-6 2 0,3 3 1 0,3 3-2 16,0-2-7-16,-1 0-3 0,5 5 3 0,-1 1-2 15,-1 1-4-15,1 1 1 0,2 2-4 0,-6 2-3 16,1 0 2-16,-3 5-6 0,2-4 2 0,-1 3-4 16,-1-2-4-16,-1 5 0 0,-3 0-9 0,-1 1 0 15,-1 2 2-15,-3 0-13 0,-4 4-11 0,2-2-7 16,-5 5-15-16,-3-3-11 0,1 1 6 0,-3 2-9 16,1-3-1-16,1-4 1 0,-5 4 2 0,7-6 3 15,-1 2 8-15,1-5 1 0,2 2 3 0,-1-1 7 16,1-3 1-16,0 0 4 0,2 3-1 0,1-3 3 15,1-3 5-15,0 5 4 0,0-5 2 0,1 6 5 16,1-3 5-16,4-2-2 0,0 3 7 0,3 0-1 16,1-2 8-16,-1 2 0 0,4-1-1 0,0 2 1 15,-1-1 1-15,1 1 1 0,-3 0 2 0,3 0 5 16,-4 0-3-16,-1 0 2 0,2 4-1 0,-4-2 0 16,1 1 1-16,-6-2 2 0,4 3 5 0,-5 0-2 15,5 2 1-15,-6-1-2 0,-3 0 1 0,2 0 0 0,-5 0-1 16,2-1-1-16,-4 1-1 0,-1-2-7 15,-3 3 1-15,0-6 2 0,3 0 5 0,-3 2-4 16,3-2-1-16,0-2 5 0,0 1-1 0,-2-3 1 16,6 0-1-16,-3-1 3 0,1 1 2 0,2-1 5 15,6 0 4-15,-8 0 4 0,8 0 0 0,-8 0 2 16,8 0-4-16,0 0-1 0,0 0-4 0,-6-1-5 16,6 1 2-16,0 0-1 0,0 0-1 0,0 0 5 15,0 0-8-15,0 0 1 0,21 3-3 0,-13-3 3 16,3 0 3-16,-5 3-6 0,7-1 4 0,-2-2-4 0,2 2 2 15,-2-2 0-15,5 2-1 0,0-1 0 0,-3 1-3 16,8-4 3-16,-8 1 2 0,6-1 0 16,-3 0 3-16,1-3-3 0,2-2-3 0,-2 0-2 15,1-1-4-15,-2-4 0 0,2-1 0 0,1-5-4 16,-2-3 5-16,-1 3 1 0,1-6-2 0,1 2 4 0,-8 8-2 16,3-8 18-16,-4 6 1 0,-3 1 11 15,-1 2 27-15,1 4 22 0,-3-3 34 0,-1 0-14 16,-2 6 14-16,-2-3-7 0,0 3-7 0,-3 0-14 15,0 3-2-15,-4-2-13 0,-3 5-7 0,-2 1-9 16,-4 4-7-16,0 2-4 0,-1 2-1 0,1-1-7 0,0 6 7 16,3 1-5-16,0-2-23 0,-2 5-5 0,6-1-19 15,3-2-24-15,0 2-10 0,3-1-6 0,4 2-23 16,1-2-13-16,4-1-4 0,3-1-10 16,0 2-4-16,2-3 4 0,2-1 0 0,-1 1 4 15,3-4 5-15,5-1 7 0,-4-2 9 0,0-3 9 0,3 0 7 16,-3-1 5-16,1-4 8 0,3-1 8 0,-4-2 19 15,4-4 1-15,-1-2 6 0,-3-2 16 16,5-6 10-16,-4-6 13 0,0 3 12 0,2-7 13 16,-3 0 3-16,4-14-3 0,-5 11 6 0,2-15 15 0,-1 15 19 15,-1-14 26-15,-4 16 6 0,1-1 21 0,-3 0-1 16,-1 6 32-16,-3 6 0 0,-3 0 14 0,0 7 9 16,0 0-2-16,0 2-11 0,-2-2-13 0,2 5-19 15,-1-3-16-15,0 3-14 0,2 2-15 16,-1 2-13-16,0 3-19 0,0 0-5 0,0 0-18 0,0 0 4 15,0 0-13-15,-8 24 3 0,6-9-8 0,-2 4 0 16,1 8-3-16,-3 2-2 0,0-1-5 0,3 4-2 16,-1 0-3-16,3-1 0 0,0 1-4 0,-2-1-1 15,8-4-7-15,-1 3-5 0,1-4-8 16,2 1-8-16,1-4 4 0,0-3-3 0,2-3-4 0,2 0-4 16,3 2-2-16,-2-5-6 0,1-2-1 15,1-2-6-15,3 0 0 0,1-3 1 0,3-4 7 0,-4 0 2 16,5-3 2-16,5-4 1 0,1-3 0 0,0-2 0 15,-1-4 1-15,1 1-2 0,-1-4-1 0,-6 0 6 16,2 0 0-16,-1 2 3 0,-6 1 3 0,-2 4-1 16,-3-3 9-16,-3 4 6 0,-4-1 2 0,0 1-1 15,-3 1-1-15,0 0 1 0,-4 2-3 0,-1-2-4 16,-3 3 0-16,-6-1-5 0,-8 4-12 0,-2 1-5 16,-5 1-12-16,-4 5-5 0,3-1-11 0,6 0-18 15,4 2-18-15,-2-2-17 0,4 2-33 0,4-2-17 16,1 2-9-16,5-2 6 0,1 0 2 0,1 0 2 15,2 2 11-15,3-3 13 0,0 2 12 0,3-1 14 16,1-3 10-16,3 1 10 0,1-2 12 0,1-1 5 16,0 0 12-16,0 1 13 0,2-1 19 0,-2-1 21 15,0 0 21-15,-2 0 14 0,2-1 6 0,-5 2 6 16,1-2 6-16,1 2-5 0,-2-3-4 0,-5 3-3 16,10 0-1-16,-10 0 0 0,11 0-9 0,-6 3 3 15,1-1 3-15,2 2-5 0,2 0 20 0,-1 1-12 16,0 3-8-16,-1-2 1 0,1 3 1 0,3 2-5 15,-3-2-18-15,4 3 18 0,0 0-1 0,-3-2-3 16,4 0-5-16,0 1 0 0,1-2-21 0,-2 4-18 16,5-5-33-16,-4 1-30 0,4 0-20 0,0-2-32 15,-1-1-29-15,-6-1-36 0,4-3-40 0,-2-1-42 16,1-1-843-16,-5-3 377 0,0-2 250 0</inkml:trace>
  <inkml:trace contextRef="#ctx0" brushRef="#br0" timeOffset="-189931.79">18602 2551 56 0,'0'-5'218'16,"0"5"-25"-16,5-11-24 0,3 3-28 0,2 0-25 16,7-1-24-16,-1 0-27 0,1-1-36 0,2-1-51 15,5-2-50-15,0-1-257 0,-2-1 109 0,-4 3 74 16</inkml:trace>
  <inkml:trace contextRef="#ctx0" brushRef="#br0" timeOffset="-188691.63">18795 1954 7 0,'-4'-8'282'0,"-1"-2"-13"16,1 1-16-16,-2 4-9 0,0-4-18 0,-2-1-12 15,0 3-14-15,-2-3-20 0,-4-1-11 0,1 0 2 16,-3 2-5-16,-2-3-18 0,1 4 0 0,-7-4-9 16,3 3-8-16,-4-1-21 0,-1 1 0 0,6 3-2 15,-8 1-14-15,1 1 3 0,0-2-16 0,-2 2-1 16,3 3-8-16,-5 0-4 0,1 1-1 0,0 1-10 15,-2 0 5-15,3 2-5 0,-2 1-4 0,2-1 0 16,-1 2-4-16,2 2-5 0,0 2-1 0,-1-1-7 16,2 3-2-16,0-2-8 0,-1 3 7 0,0 2 1 15,-3-2-1-15,1 1 8 0,0 3-5 0,-2 1-3 16,3-3 2-16,0 3 1 0,-1 1-6 0,2-1-2 16,-3 0 3-16,5 0 3 0,0 1 3 0,-1-1 1 15,0 3-6-15,-1 1-2 0,4-4 8 0,-3 5-1 16,4 0-1-16,-1-1 1 0,-2 1 4 0,3 0-4 15,2 0 4-15,-1 0 2 0,0 4-3 0,2-4-4 16,-1 1 0-16,3-2-6 0,1 3 2 0,0-2 4 16,0 4-8-16,2-2 1 0,1 3-4 0,2-3 0 15,2 3-1-15,3-3-5 0,-3 1-1 0,4 2-1 16,2-3 3-16,-1 2-1 0,0 0 0 0,4 0 0 16,-2-8-6-16,2 3-7 0,1 4 11 0,1-6-3 15,1 8-6-15,-1-9 3 0,3 2 7 0,-2 0-4 16,4 4 0-16,2 1 1 0,0-1 3 0,3 0 0 15,-2 0-2-15,2-1 1 0,1 0 0 0,-1 1 0 16,-2-6-1-16,3-2 1 0,1 10-3 0,2-6 1 16,2 2-1-16,-2-2-3 0,2-1 2 0,1 2-2 15,0-3 2-15,2 0-5 0,-3-5 4 0,3 6 0 16,2-2 1-16,0 0-2 0,1-2 0 0,1 1-2 16,0-3-1-16,2 1 1 0,-1-2 0 0,1 1-1 15,-3-2 3-15,3-1 0 0,0-2-3 0,2-1-2 16,1 0 3-16,-4 1-1 0,3 0-1 0,0 0-1 15,-8-2 2-15,1-1-2 0,0 0 1 0,-1-2-1 16,1 1-1-16,0 0 1 0,1 0-2 0,0 0 0 16,-2-2 2-16,8 1-3 0,-7 1 3 0,7-4-1 15,-1 1 1-15,2 2-1 0,-1-6 0 0,0 3 2 16,-5 0 0-16,4 3-4 0,-8-6 4 0,4 2-2 16,4-2 2-16,1-2-4 0,-1 2 0 0,-9-1 4 15,6-1-1-15,-2 1-3 0,5-1 1 0,-4 1 0 16,2-1 1-16,5 0-3 0,0-1 1 0,1 0-1 15,0-3 4-15,-2 2 0 0,-1 0-1 0,2-2-1 16,-5 1 0-16,5 0-2 0,-9 1-5 0,7-3 7 16,-1 1-2-16,-2-3-1 0,-5 3 2 0,4-1-1 15,2-1 1-15,-8 3-3 0,7-5 2 0,2 2-3 16,-8 3 3-16,-5 0-3 0,8-1 7 0,-5-1-6 16,3 1-2-16,-1-1 2 0,0 2-1 0,-2-3 1 15,0 4 3-15,1-4-3 0,-1 1-3 0,-3 1 5 16,4 0-3-16,-4-1 0 0,3 3 4 0,-3-4-3 15,3 1 0-15,-2-1 3 0,-1 0 0 0,-2 0-2 16,3-3 4-16,-2 0-3 0,0-1 1 0,-1 1-1 16,-1-3 1-16,6-6-1 0,0 2-1 0,-2 0 0 15,-2 0-1-15,2-2-1 0,-3 8 2 0,-2 0 1 16,2-1 1-16,-2 0-2 0,-1 2 1 0,0-1-2 16,-2-1 2-16,-1 0 3 0,-1 0 0 0,2-1-3 15,-3 1 0-15,0-1 4 0,-2 0 7 0,0-1 1 16,-2 0-1-16,1-2-1 0,-4 1 1 0,0-6-6 15,-1 1-1-15,-1 3 4 0,2 2-3 0,-2-4 4 16,3-2-1-16,-6 0-5 0,1-1 8 0,0 1-6 16,-1-1-1-16,-1 3-2 0,0-1 2 0,-5 0 3 15,4 2 4-15,-3-2 5 0,3 7 3 0,1 0 0 16,-5-5-4-16,2 3 2 0,-3 0-1 0,4 2-2 16,0 1-1-16,-4-6-5 0,4 9 5 0,-5-2-3 15,3 1 9-15,-2 0 0 0,1-1-10 0,-9 0 1 16,6 3-1-16,-6-2-10 0,-3 2 5 0,5 2 0 15,-4-1-2-15,-5 1-2 0,2 2 1 0,-5 1 0 16,1 3-2-16,0-1-1 0,1 2-1 0,-1 0 1 16,-1 1-3-16,-4 2 2 0,1-1-1 0,3 1 0 15,-6 0-15-15,1 3-18 0,0 0-23 0,5-3-23 16,5 2-27-16,5-1-30 0,2 1-55 0,9-2-68 16,1 3-61-16,1 0-82 0,2-2-64 0,3 3-1144 15,1 0 536-15,4-4 360 0</inkml:trace>
  <inkml:trace contextRef="#ctx0" brushRef="#br0" timeOffset="-187775.46">19856 2960 284 0,'0'0'295'0,"0"0"-35"0,0 0-25 0,0 0-27 15,0 0-21-15,0 0-18 0,10 7-17 0,-4-3-14 16,-2 0-12-16,1-2-16 0,-1 1-8 0,1 1-12 0,-1 1-6 16,2-2-8-16,2 1-6 0,-3-1-6 15,0 0-3-15,3 1-7 0,-2-1-4 0,3 0-4 0,-2-2 4 16,-1 1-4-16,2-1 7 0,2-1 2 0,0-3 10 15,2 0 6-15,-1-3 6 0,3-4 1 16,-1 0 5-16,0-2 11 0,0-4 3 0,-1 1 30 16,2-7 1-16,-3 6 21 0,-2 0 24 0,1-1 10 0,-4 2 45 15,3 2 3-15,-5 1 17 0,-3 3-4 16,3-2-2-16,-4 1-10 0,2 3 2 0,-2 0 1 16,3 2-18-16,-6-1-14 0,3 1-20 0,0 2-28 0,3-2-12 15,-3 5-13-15,0-5-16 0,0 5-16 0,-5-4-15 16,5 4-13-16,0 0-16 0,-9 7-18 0,5 0-21 15,3 0-32-15,-7 1-24 0,2 2-23 0,2-2-32 16,0 2-24-16,3 3-19 0,-1-4-16 0,4 3-9 16,-2-1-14-16,0 0-4 0,3 0 6 0,1-1 12 15,0-6 16-15,0 2 11 0,1-1 17 0,-2-2 13 16,-2-1 11-16,-1-2 16 0,13-2 9 0,-7-1 13 16,3-2 12-16,2-2 18 0,-1-2 13 0,0-2 14 15,3 0 14-15,0-1 10 0,-4-1 15 0,2 2 13 16,1-2 2-16,-3 4 7 0,0 1 4 0,1 1-2 15,-3 1-8-15,2-2-7 0,1 0-2 0,-1 2-8 16,2 5-8-16,0-3 1 0,-2 1-2 0,4 3-4 16,1 0 0-16,-4 2-7 0,-2-1 2 0,6 1-1 15,-9 1 1-15,4-1-5 0,0 5 4 0,-3-4-4 16,1 1 2-16,-2 2-4 0,-1-2 3 0,0 3-2 16,-2-2 2-16,-1 5 0 0,-2-1 0 0,-3 1-3 15,0 0-23-15,-2-1-38 0,0 1-53 0,-2-2-60 16,-5 0-83-16,-2 0-57 0,-3 1-67 0,5-8-72 15,-9-1-1098-15,10 0 513 0,-6-6 342 0</inkml:trace>
  <inkml:trace contextRef="#ctx0" brushRef="#br0" timeOffset="-187652.62">20036 2455 211 0,'-1'-14'284'0,"-2"8"-27"0,2-3-32 16,-1 4-34-16,2 2-59 0,-1-9-84 0,1 7-96 15,1 1-79-15,-1 4-264 0,0 0 129 0,6-1 88 16</inkml:trace>
  <inkml:trace contextRef="#ctx0" brushRef="#br0" timeOffset="-186658.48">20787 2865 113 0,'0'0'295'0,"0"0"-19"0,4 1-22 15,-4-1-24-15,0 0-18 0,5 2-19 0,-5-2-12 16,0 0-12-16,8-4-19 0,-8 4-15 0,4-5-9 16,-1 1-9-16,1-2-13 0,3-1-8 0,-2-1-9 15,0-3-8-15,9-2-5 0,-6-4-9 0,1-1 1 16,5-5-9-16,0-4-3 0,1 3 11 0,-3 0 3 15,-2 0 9-15,0 1 40 0,0-4 21 0,-7 9 13 16,3-3 18-16,-1 1 9 0,-1 3 36 0,-1 3 22 16,-3-3 13-16,0 5-9 0,0 2-10 0,-2 0-8 15,1 3-16-15,1 1-15 0,-1-3-20 0,1 5-18 16,-2 1-20-16,2 3-24 0,-1-3-11 0,1 3-11 16,0 0-7-16,0 0-10 0,-10 17-3 0,8-8-3 15,-2 8-12-15,1 0-2 0,-1 1-2 0,0 2-22 16,1 6-10-16,0-1-6 0,7 1-13 0,1-2-28 15,-2-2-11-15,6 0-14 0,-6-3-26 0,6-3-8 16,-4 2-1-16,3 1-9 0,-1-9-4 0,3 5-1 16,-1-1-1-16,-2-4 1 0,1-3-2 0,3 0 6 15,1-2 9-15,0-2 12 0,4-3 2 0,-3-1 12 16,6-6 12-16,0-2 9 0,3-5-5 0,0-4 13 16,1-3 17-16,-2-6 10 0,-3 2 11 0,0-6 7 15,-4 3 13-15,4-4 16 0,-1-2 15 0,-2 5 17 16,-1-3 4-16,-2 6 21 0,-3 0 36 0,-4 9 13 15,-1 7 7-15,-1-2-5 0,2 0-15 0,-2 6-25 0,-2 1 0 16,0 0-14-16,1 1-10 0,-2 1-19 16,0 3-6-16,0 0-11 0,0 0-5 0,0 0-1 15,-4 19-2-15,0-8-12 0,-3 7-11 0,-1 0-9 16,-1 7-32-16,2 1-7 0,-1 0-12 0,1 0-24 0,2-1-19 16,1 0-26-16,2-4-18 0,-1-3-3 0,3 0-4 15,3-1-5-15,-2-5 8 0,0-2 5 16,3 0-3-16,0-1 35 0,0-3 8 0,0 0 13 15,2-1 5-15,2-2 13 0,1-3 6 0,1 0 15 16,1-3-3-16,2-2 21 0,4-2 15 0,-1 2 11 0,2-4 7 16,-4 2 9-16,4-3-1 0,-4 2-5 0,0 4 12 15,2-7-3-15,-5 6-1 0,1 0 0 0,-1 1-6 16,2 0 1-16,-4-1-6 0,0 3-4 0,-2 1-1 16,0 1-2-16,0 0 4 0,1 3-4 0,0-1 5 15,-2 1-6-15,1 2 1 0,0 2 1 0,2-1-3 16,-2 2 5-16,2 2-3 0,-2-1-10 0,7 1 7 15,-6-1-3-15,-2-1-4 0,3 4-3 16,3-7 6-16,-2 5-19 0,0-5 9 0,2 0 3 0,3 2 4 16,2 0 1-16,0-4 2 0,0 2 0 0,2-3 4 15,4-2 1-15,-6-2-6 0,-1 0 5 0,1-3 5 16,2 1-4-16,-3-5 1 0,2 0-8 0,-1-2 14 16,-3 0-4-16,4 0 0 0,-5-4 1 0,-1 2-3 15,-1-2 11-15,-4 3-1 0,0 2 13 0,-3 1 1 16,2-1 3-16,-6 0-4 0,0 4-1 0,-2 0-9 15,-6-1 2-15,1 2-7 0,-4 3-7 0,-1 1 6 16,-3 2-4-16,2 0 0 0,0 3-1 0,0-1 1 16,-2 6-1-16,3-1-5 0,1 1-3 0,0-1 4 15,2 1 0-15,3 3 0 0,2-2-5 0,-1 1-6 16,1-1-10-16,3 0-5 0,-2 0-9 16,3-1-11-16,0 0-4 0,3-3-10 0,-1 4-20 0,6-3-26 15,2-2-26-15,-1 2-35 0,0-3-29 0,1 1-40 16,1-4-29-16,-5 2-34 0,7-6-47 0,-7 2-891 15,-1-4 412-15,-1 1 274 0</inkml:trace>
  <inkml:trace contextRef="#ctx0" brushRef="#br0" timeOffset="-186511.48">21260 2539 2905 0,'-54'-4'143'16,"15"0"9"-16,4 3-5 0,6-2-45 0,11 1-25 15,0 0-29-15,8-1-14 0,1 3-7 0,5 0-5 16,4 0-6-16,0 6-1 0,0-6-1 0,14 4-14 15,4 0-34-15,12-1-52 0,3-1-61 0,6-2-73 16,11-2-81-16,-9 0-671 0,-1-2 324 0,-2-1 216 16</inkml:trace>
  <inkml:trace contextRef="#ctx0" brushRef="#br0" timeOffset="-183826.48">22470 2519 2291 0,'4'-2'240'0,"2"0"-91"0,-2 0-20 16,1-3-27-16,-1-1-57 0,1 2 7 0,-1-1 0 15,1 0 2-15,4 1-7 0,-4-1-10 0,4-2-3 16,1 2 0-16,2 2 1 0,-2-1 2 0,4 1 9 16,0 1 2-16,3-1-10 0,1 2-3 0,-4 0 0 15,3 4-4-15,0 1 1 0,-3 3 9 0,4 1-2 16,0 1-3-16,-4 3-6 0,4 1 0 0,-4 1-1 16,0 0-5-16,2 6 0 0,-5-4-8 0,-2 2 3 15,-1-1-7-15,-2-1 7 0,1-1-1 0,-5-3-9 16,3 3 1-16,-4-5 4 0,1 1-3 0,-1-1 1 15,0-3-1-15,-1-2 0 0,1 2 3 0,-2 0-4 16,1-4 3-16,0-3 13 0,0 5 16 0,0-5-2 16,0 0 4-16,0 0 0 0,0 0-6 0,-8-18 0 15,6 6 2-15,1 0-4 0,1-7-6 0,3-5 13 16,-1 6 3-16,2-8 1 0,-1 7 9 0,1 0 8 16,0 2 2-16,3 3-3 0,0-2-4 0,-3 5-6 15,2 2-8-15,-2 3 0 0,1 2-6 0,1-1-7 16,2 1-13-16,-1 1-2 0,3 2-6 0,1 2 8 15,-2 1-3-15,3 1-1 0,-4 4-3 0,2 0 5 16,-4-2-11-16,3 4-1 0,0 1 1 0,-4 1-1 16,-1-1 6-16,3 2 5 0,-5 0-8 0,2-1-12 15,-3 3-4-15,3-4-5 0,-3 0-17 0,-1 1-19 16,4-2-10-16,-4-3-1 0,0-1-4 0,0 1 1 16,3-4 15-16,-3 2 3 0,0-4 8 15,0 6 3-15,0-6 10 0,0 0 1 0,0 0 2 0,13-17-2 16,-6 9 10-16,3-8-3 0,3 1 1 0,-1-2 10 15,6-5 4-15,-7 7 0 0,0 1 18 0,1 1-4 16,-1 1 10-16,-3 3 6 0,1 0-6 0,1 1-1 16,-5 3-3-16,3 0 1 0,-3 0-14 0,-1 3-1 15,1 0 2-15,0 0-3 0,2 2-1 0,-7 0 11 16,9 6-13-16,-4-1 8 0,-1 0-5 0,2 2-2 16,-1 4-13-16,-1 0 14 0,1 0 3 0,1 5-4 15,-2-5-4-15,3 1-5 0,-4 0-4 0,3-1-15 16,-1 1-3-16,1-1-3 0,0-3-2 0,1 1 1 15,1-4 7-15,-2 1-2 0,5 1 11 0,-2-3-4 16,-2-3 14-16,1 1-3 0,2-4-9 0,1-1 5 16,3-2 7-16,3-4 0 0,-2 0 0 0,-1-3 1 15,3-1 2-15,1-5-9 0,0-1 11 0,-7 2-9 16,6-4 19-16,-4-1 9 0,-1-2 10 0,-3 9 28 16,-4 0 8-16,-1-1 17 0,-1 1-2 0,-3 5 4 15,-2-1 4-15,0 3 0 0,-5-1-10 0,2 4-4 16,1 1-14-16,-4 0-8 0,-4 1-5 0,-2 7-5 15,-4 3-6-15,0 0-4 0,-2 7-1 0,-3 3-6 16,6-5-2-16,1 8-6 0,-1 0 1 0,7-3-6 16,1 7 2-16,3-5-3 0,2-2 0 0,4 2-3 15,2 2 1-15,3 1-3 0,2-4 2 0,4-1-6 16,-1 0 0-16,4-2-9 0,2-2 3 0,4 2 0 16,-1-4-1-16,1-3-1 0,6 1 3 0,-5-3 1 15,0-3-1-15,5-2 1 0,2-1-3 0,0-1 6 16,2-3-4-16,-3-3 1 0,1-3-5 0,-4-1-2 15,3-1 5-15,-1-8-4 0,-1 4 6 0,-2-3 3 16,-3-1 1-16,-2 0-3 0,0-1 5 0,-3-1-2 16,-3 7 0-16,-4 1 10 0,-1-1 5 0,-2 5 4 15,-2-2 2-15,-2 3-1 0,-1-1-9 0,-2 4-3 16,-3 1 1-16,1 0-8 0,-3 2 1 0,-4 3-1 16,-3 4-2-16,-3 4-1 0,-10 0 5 0,4 9-18 15,7-6-34-15,-1 1-18 0,4 3-12 0,2-1-22 16,1 3 2-16,3-4-13 0,3 3-6 0,1-2-1 15,3-1-2-15,1-4 2 0,3 3 3 0,1-2 17 16,1-3 9-16,1 1 10 0,0-1 8 0,5-4 6 16,-5 1 11-16,5-4 5 0,-1 0 7 0,-2-1 11 15,5-2 12-15,-2 0 10 0,-2-2 13 0,0-1 8 16,3 0 8-16,-4 0 2 0,2 1 20 0,-2-1 12 16,-2 0 8-16,-1 0-2 0,1 4 3 0,-4-1-10 15,1 1-13-15,-1 0-1 0,-3 2-7 0,5-3-19 16,-5 3-11-16,5-2-2 0,-5 2-6 0,5 6-10 15,0-4-6-15,-2 2-6 0,-1-1-7 0,2 3-14 16,-1-1-6-16,-2-2 1 0,4 4-3 0,-5-2-6 16,4-1 3-16,-1-1 1 0,2-1 8 0,-2 1 7 15,-3-3 7-15,9 2 14 0,-9-2-1 0,12-4 11 16,-2-1 9-16,-1 0 18 0,0-3 10 0,1 2 8 16,-1-4 11-16,0 2 23 0,5-4-5 0,-5 3 8 15,0-1 21-15,0 4-5 0,0-2 3 0,0 2-9 16,1-1-15-16,-1 0-1 0,-1 4-6 0,2-1-14 15,3 1 0-15,-3 3-3 0,5 3-4 0,-2-1-3 16,-2 2-13-16,1 2 9 0,-2 1-10 0,0-1 3 16,1 3 2-16,-5-2-6 0,2 5 2 0,-4-4-5 15,2 3-1-15,-5-3-8 0,2 4 1 0,-6-3-10 16,2 3 0-16,-3-1-9 0,-3-2 2 0,-1 1-17 16,-4-2-2-16,-2 3 1 0,0-5 3 0,0 1-1 15,3-1 2-15,-2-1 5 0,4 0 0 0,0-2 3 16,1 0 9-16,1 0-12 0,2 2 2 0,1-3 1 15,4-2-2-15,-7 1-5 0,5-1-7 0,2 0-6 16,-1 4-5-16,1-4 10 0,0 0-11 0,0 0 9 16,3 6 9-16,-3-6-8 0,11 2 10 0,-5 0 0 15,5-4 0-15,0 4 3 0,1-2 4 0,-1-2 3 16,2 0-6-16,1-1 4 0,2-2 1 0,2 0 5 16,-1-3 1-16,1 1-1 0,-2-4 4 0,1 0 0 15,5-6 7-15,-8 3 3 0,7-5 6 0,-2 0 15 16,-2-2 11-16,-3 5 22 0,-1 0 10 0,-3 3 19 15,0-2 28-15,-2 2 25 0,-3 3 9 0,-1-1 12 16,0 2 7-16,-2 2-3 0,-2 2-17 0,0 0-11 16,3 1-17-16,-3 1-17 0,0 3-15 0,0 0-11 15,0 0-11-15,0 0-5 0,-13 8-5 0,8-1-13 16,1 2-18-16,-5 5-20 0,3-2-18 0,0 4-15 16,-1 0-30-16,3 2-31 0,-1 0-14 0,3-1-15 15,0-3-13-15,2 2-1 0,0-4-19 0,2-2 8 16,1 2 4-16,5-5 13 0,-3 0-2 0,-1 0 22 15,6-2 1-15,-1-1 11 0,0-1 11 0,4-5 14 16,-3 0 7-16,3-4 16 0,4-1 11 0,-1-4 9 16,7-4 17-16,-1 0 8 0,-7 1 13 15,3-5 21-15,-3 4 10 0,-2-1 32 0,0 1 25 0,-3 7 14 16,-1-7 15-16,0 6 12 0,-5-1-3 0,2 3-8 16,-2 2-12-16,-1 0-15 0,-1-2-10 0,2 5-9 15,-1-1-12-15,-2 0-13 0,-1 3-7 0,0 0-5 16,0 0-4-16,0 0-5 0,5 11-4 0,-5-4 0 15,0 3-2-15,-1 2-6 0,2 0-5 0,4-1-1 16,-2 0-16-16,-1 1-5 0,1 2-9 0,-2 0 0 16,4-3-7-16,-1 0-1 0,1-1-12 0,0 1-4 15,2-3 0-15,-2 0 3 0,2-3 5 0,-1 0 5 16,2-3 1-16,3 0 6 0,-2 1 1 0,1-3 1 16,0-3 3-16,2-2-1 0,0-2 2 0,3-2 2 15,-2-4 3-15,-1-1 2 0,-2-2 5 0,-1-2 8 16,0-1 14-16,-1-5-4 0,-7 4 1 0,3 2 11 15,-3 1 5-15,-2 1 6 0,0 0-1 0,-2 6-6 16,2-2-4-16,-3 4-3 0,0-1-2 0,0 6-6 16,3-6-4-16,-2 4-7 0,2 2-5 0,1-2-20 15,0 1-16-15,0 4-23 0,0-5-17 0,0 5-4 16,0 0 4-16,0 0-2 0,0 0 9 0,0 0-1 16,13 2 8-16,-8 1 5 0,4-1 7 0,0 0 5 15,3 1 11-15,0-1-4 0,-2-4 7 0,2 4 1 16,1-2 8-16,-2 0 12 0,-2 0 5 0,1 0 9 15,-6 1 12-15,-4-1 2 0,11-1 2 0,-11 1-5 16,7 0 4-16,-7 0-8 0,6 2-1 0,-6-2-7 16,4 0-3-16,0 3-3 0,-4 2 3 0,4 2 1 15,-3-2 1-15,1 6 0 0,0-4-1 0,-1 4 1 16,2 1-3-16,-2 0 4 0,4 4-5 0,-3 0 2 16,0-5-2-16,2 1-2 0,-1 0-1 0,3 2-1 15,-2 0-3-15,-2-3 5 0,7-3 3 0,-4 2-1 16,2 0 0-16,-1-3 0 0,3 1 2 0,0-2 3 15,3-1-5-15,-2 0-1 0,3-4 6 0,-1-1-2 16,2-1 5-16,3-4-8 0,1-2 3 0,-1-2 0 16,8-3-2-16,-2-4-1 0,-1-1 2 0,-8 3-2 15,4-5-2-15,-2-4 1 0,-3 0-6 0,-5 8 6 16,-2-3-2-16,-1 0 6 0,-2-1 8 0,-1 11 7 16,-2-4 7-16,0 2 4 0,-1 3-7 0,-4 3-2 15,1 3-6-15,-3-2-1 0,-5 6 0 0,-3 3-4 16,-1 3-4-16,1 1 0 0,2 2-5 0,-1-3 0 15,5 6 1-15,0-1-3 0,0 3 0 0,6 0 0 16,1-4-1-16,2 3 4 0,2 2 1 0,1-1 0 16,4-1-4-16,0-1 6 0,2-1-19 0,4-2-20 15,1-2-32-15,3 0-49 0,1-7-53 0,11 2-64 16,1-1-71-16,-1-4-103 0,4-4-1229 0,0-4 544 16,8-2 362-16</inkml:trace>
  <inkml:trace contextRef="#ctx0" brushRef="#br0" timeOffset="-182593.34">26534 2471 288 0,'4'-7'310'0,"1"0"-13"0,-3-1-11 16,1-3 8-16,-1 4 1 0,-1-4 8 0,-1 0-12 15,-1 0-12-15,1-1 11 0,-2 3-5 0,-3 0-12 16,0 4-13-16,-2-6-20 0,-6 1-11 0,-2-1-23 16,-2 7-20-16,-2-1-18 0,-8 3-20 0,7 2-17 15,-1 2-10-15,0 5-15 0,-5-1-12 0,5 2-8 16,-4 5-11-16,1 0-5 0,6-1-15 0,4 1-16 16,0 0-10-16,1 1-17 0,5 3-12 0,-2 0-20 15,9-2-17-15,-2-4-9 0,6 6-12 0,-2-2-9 16,3-3-2-16,2-2-5 0,3 1 8 0,4 0-11 15,1 2-2-15,2-7 14 0,0 3 5 0,1-6 6 16,1 0 5-16,2-6 6 0,1 3 1 0,0-7 4 16,-2 0 6-16,8-4 6 0,-9 1 14 0,5-4 5 15,-6 2 11-15,-2-1 19 0,-3 2 19 0,-1 4 12 16,-2-2 14-16,-2 1 6 0,-1-1-5 0,0 2-3 16,-3 1-8-16,-1 1-5 0,1-4-2 0,-2 4-9 0,0 2-10 15,-1-1-2-15,0 4-15 0,-1-8-15 16,1 8-29-16,0-3-15 0,0 3-16 0,0 0-14 15,0 0-23-15,-4 11-9 0,7-5 9 0,-2-2-16 16,3 4 3-16,0 0 4 0,1-1 10 0,1 3-1 0,1-3 3 16,0 1 14-16,1-1 8 0,2-1 8 15,-5-2 7-15,4-1 5 0,-1-2 11 0,3 2 20 0,1-3 5 16,-3-3 16-16,2-1 26 0,2-1 21 16,-1-4 18-16,-1-3 5 0,2-1 15 0,0-4 8 15,-2 0 38-15,1 0-9 0,-1-10 18 0,1 1-6 0,-2-3-6 16,0 4 18-16,-1 1 13 0,1-2 5 0,-6 6 1 15,1 3-1-15,-1 0 9 0,1 3 0 16,-1 3-2-16,-2 5-11 0,-2-4-15 0,2 4-26 16,-2 1-5-16,0 2-13 0,1-1-14 0,-1 4-13 0,4-6-11 15,-4 6-8-15,0 0-18 0,0 0 7 0,1 19-3 16,-1-2-1-16,0 8-2 0,-5-1-7 0,4 3-2 16,-1 4-3-16,-2-1-2 0,1 0 2 0,-1 4-6 15,0 10-4-15,-1-8-2 0,-1 10 3 0,0-10-1 16,-1-4-4-16,2 5 7 0,0-1-5 0,0 0-3 15,-2-3 1-15,2 2-3 0,0-1-4 0,5-1-8 16,-2-1 13-16,-1-2 6 0,2 0-10 0,1 0 1 16,4-7-4-16,-3-3-16 0,3-4 4 0,-2-3-5 15,3 1-1-15,2-4-1 0,-2-2 8 0,1 0-2 16,1-2 4-16,5-4 3 0,-1-2-14 0,4-2 16 16,0-3 1-16,4-5-4 0,2-4 8 0,1-6-7 15,-2 1 9-15,1-3-9 0,-4 1 0 0,-4-3 6 16,0 2-1-16,-8 5-3 0,0-2-1 0,-5 1 5 15,-1 1-3-15,-4 0-4 0,-6 3-5 0,-1 2-1 16,-1 2-21-16,-5 2-18 0,-10-3-23 0,11 6-37 16,-11-3-39-16,1 7-39 0,7-2-57 0,-3 3-56 15,4 2-51-15,-2-1-59 0,9 3-53 0,-1 1-1270 16,1 0 577-16,2-2 386 0</inkml:trace>
  <inkml:trace contextRef="#ctx0" brushRef="#br0" timeOffset="-178775.14">22107 3849 129 0,'0'0'270'0,"0"0"-20"0,0 0-22 0,13-4-25 16,-8-1-16-16,0-4-9 0,4 3-2 0,0-5-10 15,0-1 3-15,3-2-17 0,-1 0-2 0,-1-1-7 16,2-2-1-16,6-4-9 0,-4-1-1 0,-3 0-21 16,2-3-1-16,2 3-6 0,-6 4 0 0,0-6-2 15,4-1-7-15,-7-1 6 0,-2 9 1 0,-1-3-3 16,-2 4-6-16,-1 5 12 0,-1-2-19 0,-2 5 1 15,3 1-10-15,-1 0-6 0,1 2-9 0,-3-1-14 16,6 2-12-16,-3 4-20 0,0-6-21 0,0 6-25 16,1-1-7-16,-1 1 8 0,8 7 7 0,-2-3 5 15,2 4 1-15,2 0 2 0,7 3-8 0,2 6 5 16,7-3-2-16,0 0 1 0,2 0 1 0,-3 1-4 16,0-2 0-16,-7-4 0 0,1 3 4 0,-2-3-5 15,-7 0 2-15,-1-2 1 0,-1 1-2 0,-3-1 7 16,0 0-3-16,-2 2 16 0,-3 0-11 0,-2 2 3 15,-4-6 3-15,2 2 2 0,-2 2-3 0,-2-1 2 16,-1-2 1-16,-1 1 1 0,-2-3 2 0,3 3-3 16,-2-3 5-16,2-3-1 0,-4 3 1 0,4 0-3 15,0 1 3-15,0-2-2 0,2-2-2 0,0 2 14 16,2-3-15-16,1 1-3 0,4-1 3 0,-10 5-1 16,6-4-3-16,4-1-1 0,-5 4-9 0,5-4 0 15,0 0-1-15,-1 3-4 0,1-3 2 0,0 0 2 16,0 0 5-16,8 3-2 0,-3-2 4 0,-5-1 4 15,16-4-2-15,-7 1 4 0,5-2 0 0,4-1 0 16,0-2 3-16,2-8 0 0,7 1 0 0,-6-3-1 16,6 0 2-16,-6 1 2 0,1-2-3 0,-1 2 9 15,-4-4 10-15,-2 8 13 0,-2 0 0 0,0 1 16 16,-5 3 13-16,2 2 7 0,-5 3 17 0,-1-2 4 16,0 2-11-16,-3 0-2 0,3 1-11 0,1-1-7 15,-5 4-21-15,0 0 9 0,0 0-12 0,0 0-5 16,0 0 1-16,-5 18-1 0,0-8-1 0,1 3-13 0,0 0-17 15,0 3-18-15,3-2 1 0,1 2-7 16,-1 1-15-16,2-1-5 0,-1-5-7 0,5 1-12 16,-1 0 1-16,1-1 2 0,4 0 6 0,0-2-1 15,4-1 5-15,2 0 6 0,1-1 6 0,-2-4 2 16,4-3 8-16,1 0 2 0,-2-4 4 0,9-6 5 0,-7 3 0 16,-1-5 4-16,4-5 9 0,-3-1-1 0,-6 3 14 15,6-6 18-15,-6 0 2 0,1-4 5 16,-5 8 19-16,-3 1 31 0,4 2 19 0,-4-2 23 15,-1 5 6-15,-3 0 9 0,1 1 2 0,-1 4-3 0,2 0-9 16,-6 1-14-16,4 1-12 0,-2 0-16 0,3 0-12 16,-3 4-12-16,0 0-6 0,0 0-7 0,0 0-5 15,5 15-8-15,-1-6-3 0,-2 6 6 0,1 2-9 16,1 8-1-16,0 1-1 0,-2 3-4 0,4 2-2 16,-2 1-3-16,3-3 3 0,-1 4 0 0,-1 4-5 15,-1-3 0-15,2 1-5 0,2-4-2 0,-4 2-12 16,2 1-4-16,-2-5-10 0,6-1-5 15,-6 1-9-15,0-2-2 0,-3 1-2 0,-1-10-2 0,0 0-11 16,3-1-6-16,-2-1 0 0,-1-5 8 0,0-2 2 16,0-1 5-16,0-1 6 0,-4-2-3 0,4-1 11 15,-2 0-1-15,-5-3 9 0,7-1-11 0,-10 0 17 16,1 0 2-16,1-1-1 0,-2-4 2 0,3-1-1 16,-4 1 8-16,4 1 2 0,-3-1 2 0,3-4 2 15,-1 1 1-15,3-1 0 0,0-2 2 0,1 2-3 16,1-7-1-16,3 4-6 0,2-4-8 0,6-1 14 15,3-6-5-15,2-3-2 0,2 2 6 0,2 0-4 16,2-4 3-16,3-2-2 0,-3 0-2 0,12-10 4 16,-13 10-1-16,1-2 2 0,-3 2-6 0,1-3 17 15,-2 3-12-15,-1-2-1 0,-5 3 3 0,0 3 0 16,1 0-3-16,-7 6 7 0,-2 3 1 0,1 1-4 16,0 5 9-16,-1 2-4 0,-1 1-6 0,0 3-1 15,3 0-4-15,-2 1-5 0,-1 1-11 0,0 3 1 16,8 0-3-16,-8 0 5 0,11 6-1 0,-2 1 14 15,7 3-10-15,0 1 0 0,6 5-2 0,-1-2-7 16,-1 3 0-16,3-3-12 0,-8 0-9 0,3 0-14 16,-5-1 1-16,-3 1-8 0,0 1 0 0,-2-6 0 15,2 4-1-15,-6-1 7 0,-3-5 5 0,3 3 14 16,-4-2-2-16,-1 2 2 0,-2-4 4 0,-1-1 3 16,2 2 8-16,-3-3 12 0,-4 0-6 0,1 0 6 0,-4-1 10 15,1 0-3-15,-2 0 8 0,1-2 2 16,1-1 7-16,1 3 1 0,-1-3 2 0,3 0-2 15,2 1-3-15,-2 0-11 0,8-1 6 0,-8 3-10 16,5 1-2-16,3-4-1 0,-6 2-6 0,6-2 3 0,0 3-17 16,0-3 0-16,0 0 3 0,7 8 1 0,-3-7-1 15,2 2 6-15,2-3 1 0,2 1 2 0,2-1-1 16,0-1 16-16,0-4-12 0,-1-2 4 16,5-2 2-16,-3-2-1 0,0 0 0 0,5-4 7 0,-6-2 3 15,2-2-1-15,0-5 5 0,-3 0 6 0,1-1 1 16,-2-4 23-16,0 3-7 0,0-3 12 15,-1 0 8-15,-2 2 29 0,-1 2 27 0,-3 7 18 16,-1 0 9-16,1 1 2 0,-2 4-3 0,-1 2 7 16,1 1-2-16,-2 4-10 0,1 1-13 0,-1-1-17 0,2 2-10 15,-3 0-15-15,2 4-7 0,0 0-10 0,0 0-2 16,0 0-9-16,-4 17-4 0,1-5-5 0,-1 6-2 16,-2 4-4-16,3 4 1 0,1-1-7 15,-2 2 2-15,5 1-7 0,-1-1-2 0,2 1-8 0,1-1-6 16,1-2-20-16,0 1-17 0,6-1-7 0,-2-7-3 15,6 6-10-15,-1-2-20 0,-2-4-5 0,5-4-13 16,-4-2 19-16,6 1-16 0,0-2 0 0,0-3 9 16,-2-3 10-16,-1-3 0 0,-2-3 13 0,6-3 7 15,-1-2 3-15,1-2 11 0,1-4 2 0,-4-1-3 16,5-3 24-16,2-3-3 0,-2 0 3 0,-5 0 15 16,-3 3 10-16,-1 3 16 0,-2-3 15 0,-2 4 12 15,-3 0 13-15,1 3 10 0,-3-1-3 0,-2 0-2 16,-1 3-9-16,1-1-2 0,-2 3 0 0,0-1-14 15,-1 0-3-15,0 3-16 0,-1 2-5 0,3 1-12 16,0 0-17-16,0 0-11 0,-15 7-13 0,8 1-16 16,2-2-10-16,-1 2-18 0,0 2-17 0,3-1 1 15,-1 1-15-15,4 0-8 0,0 1-1 0,-1-4-1 16,2 1-2-16,2-3 4 0,-2 1 13 0,3 0 10 16,0-2 10-16,1-1 11 0,0-2 5 0,0-1 16 15,1 0 9-15,1-2 10 0,2-1 6 0,0 0 9 0,0-3 21 16,1 0 15-16,-1 3 18 0,-3-2 14 15,5 0 18-15,-3 1-11 0,-4 0 5 0,3 0-9 16,-2 0-6-16,1 3-10 0,-1-2 0 0,0 2-5 16,0 1-6-16,3 0-15 0,-8 0 2 0,11 3 5 15,-4-1-10-15,-2 2 5 0,0 1 1 0,2-1-6 0,0 2-1 16,-2 3-8-16,2 0 20 0,-3-2-16 16,2 1-19-16,-1 0 6 0,0-1-5 0,0 3-14 15,-2-3-4-15,-1 0-3 0,2 0-5 0,-2-3-5 16,0 0 1-16,1-1 13 0,-2 1-1 0,-1-4 1 15,5 3 11-15,-5-3 9 0,0 0 8 0,8-7-4 16,-4 0-3-16,2 1 2 0,-1-5 7 0,2 2 11 16,0-1 14-16,1 0 0 0,1 1-3 0,0 0 9 15,-2 0 5-15,2-1 2 0,-2 3 6 0,2 0-7 0,0 0 3 16,0 1-19-16,2 1 2 0,-1 1-3 16,-1 1 0-16,1 1 1 0,-1 2-8 0,3 2-1 0,1-2 3 15,-4 3-6-15,-2 1-3 0,0 0-2 0,3 0 6 16,-5 3-7-16,1-2 1 0,-2 3-1 0,1-2-1 15,0 2 3-15,-2 1-2 0,-2-2 11 0,2 0-22 16,-3 0 0-16,2-1 3 0,-3-1-2 0,1-1-4 16,1 2 2-16,-1-4-1 0,0-2 9 15,0 5-7-15,2-1-5 0,-2-4 24 0,0 0-5 0,0 0 2 16,0 0 4-16,0 0-14 0,0-11 3 0,1 4-6 16,-1-2 13-16,2-2-8 0,2-1-3 0,-2 0 4 15,3 0 5-15,0-3 1 0,1 3-2 0,-1 0 2 16,0 0 0-16,3 4-1 0,-2-1 0 0,2 2-1 15,-5 0 1-15,3 2-5 0,-1 2 1 0,0-1-8 16,3 1 2-16,-2 2-8 0,-2 1 18 0,4 0-10 16,-3 1-3-16,4 3 3 0,-3 2 1 0,-2-2 7 15,4 2-10-15,-2 3 2 0,1 1-1 0,-2 0 5 16,-3-1-4-16,2 0 1 0,1 2 0 0,0-1 2 16,0 0-5-16,-2 0-4 0,2-2-3 0,-1 1 1 15,0-1-6-15,-2-2 1 0,4-2-4 0,-2 2 11 16,4-2 5-16,-1 3-11 0,-1-6 1 0,5 1 7 15,-5-1 5-15,4-1-1 0,0-2-5 0,4 0-7 16,-1-5 17-16,2-1 0 0,-1 1-3 0,3-4 6 16,-2 0-8-16,-1-1 1 0,2 0 15 0,-2-1-13 15,-3 0 14-15,3 0 11 0,-6 3 8 0,1 0 13 16,-3 3 18-16,0-4-3 0,-2 6 5 0,-2-2-5 16,-1 0-8-16,-1 3-5 0,-3 0-10 0,-4 1-8 15,-3 1-3-15,-1 2-3 0,-7 2-5 0,-1 2-10 16,0 2-26-16,-1 2-10 0,-7 1-14 0,10 3-15 0,-2-5-24 15,6 3-14-15,3-5-16 0,2 7-11 16,1-5 0-16,0 0-1 0,5 1 3 0,0-3 5 16,2 2 9-16,2-1 11 0,0-3 12 0,2 3 5 15,4-4 7-15,0 0 10 0,4-2 5 0,-1 0 8 16,2-1 6-16,0-2 6 0,5 0 8 0,0-2 11 0,0 2 9 16,-4-1 15-16,1 1 7 0,-3-2 7 0,1 3 4 15,-2-1 2-15,-2 0-1 0,-2 2-6 16,1-2 3-16,-1 2-3 0,-1 1-10 0,-6 0 2 15,12 1-2-15,-7 2-3 0,-3-3 1 0,2 3 2 0,1 2-3 16,-1-1 5-16,-3 1-4 0,2 0-3 0,0-1-13 16,0 3 18-16,1 0-15 0,0 0-8 0,-3-1-13 15,3-1-7-15,0 2-10 0,-3-1-5 0,3 1 0 16,1-4-1-16,0 1 8 0,0-2 6 16,-1 1 4-16,0-3 1 0,-4 0 8 0,13-1 4 0,-7-2 12 15,1-4-8-15,2 0 9 0,-3-2 4 0,2-3 1 16,1-4 9-16,-2-1 2 0,6-6 6 15,-1-2 9-15,-2-5 1 0,1 1 18 0,-6-1 14 16,4-1 24-16,-3-1 19 0,-1 1 26 0,0 2 21 0,-2 2 25 16,1 3 9-16,-2 6 2 0,0 0 6 0,-4 3-1 15,2 6-3-15,0-4-12 0,0 7-14 0,0-1-26 16,0 4-13-16,0 0-20 0,0 3-9 0,0 0-10 16,0 0-6-16,-7 14-12 0,3-3-7 0,-3 7-8 15,0 7-2-15,2-2-7 0,1 4-5 0,-1-2-18 16,4 3-13-16,1 0-25 0,-1-1-9 0,2 2-8 15,0-2-8-15,2-2-29 0,1 0-17 0,-2-4-24 16,3-4-15-16,1 3-5 0,-1-3-10 0,5-4 3 16,1 2 3-16,-2-7 4 0,0 1 9 0,1-4 26 15,3-2-4-15,-3 0 11 0,3-3 13 0,1-3 7 16,2-3 7-16,1-3 11 0,-2-1 4 0,0-4 13 16,3-5 23-16,-7 6 19 0,3-3-1 0,0-1 23 15,-3 2 17-15,-4-1 16 0,2 4 20 0,-3 2 23 16,-3 0 8-16,1 1 4 0,-3 1-12 0,1 3 1 15,0 0-17-15,2 3-12 0,-3-3-11 0,-1 5-12 16,0 0-7-16,0 0-2 0,0 0-4 0,0 0-5 16,-7 16-8-16,4-6-18 0,-1 0-15 0,-2 1-18 15,3 3-18-15,-2 1-13 0,-3 2-7 0,5-1-23 16,-1 1-36-16,2-3-23 0,4-2-15 0,-2 1 4 16,4-1 7-16,-1-2 3 0,3 0 6 0,4-3 10 15,-3 0 8-15,5-3 9 0,2-1 15 0,0-5 10 16,0 1 5-16,-1-2 9 0,5-4 9 0,-3 0 13 15,4-1 6-15,4-7 4 0,-5-2 9 0,3-2 8 16,0 1 5-16,-1-3 11 0,1 4 19 0,-4-1 17 16,-6 4 11-16,2 0 30 0,-3 0 15 0,2 1 19 15,-6 3 16-15,1 0 21 0,-2 2-4 0,-2 3 5 16,1 1-9-16,-2 0-6 0,-1 1-15 0,-1-2-14 16,0 5-14-16,0 0-9 0,0 0-5 0,0 0-9 15,-20 11-7-15,9-3-6 0,-3 2-6 0,0 2-4 0,-1 3-5 16,-3 5-2-16,0 1-2 0,6-6-3 0,2 2-4 15,1 0-1-15,0-1-7 0,6 0 0 0,1-3 1 16,2 2 1-16,0-2-9 0,2-2 2 16,3 2 0-16,4 1 0 0,3-3-2 0,1 0 0 0,-4-4 2 15,10-3-2-15,2 2 3 0,-1-4 1 0,2 0-7 16,9 1 1-16,-5-3 1 0,4 0-3 0,-9-3-2 16,1 1-11-16,8 0-17 0,-5-4-12 0,-3 2-19 15,-3 0-18-15,2-4-39 0,-1 3-43 0,-2-3-32 16,-3 1-31-16,-4 0-49 0,2-5-82 0,-5 2-1065 15,-7 0 474-15,-2-7 314 0</inkml:trace>
  <inkml:trace contextRef="#ctx0" brushRef="#br0" timeOffset="-178632.12">25299 3270 323 0,'-5'-2'293'0,"5"2"-42"16,0 0-23-16,0 0-23 0,17-2-22 0,2-1-33 15,10 3-34-15,2 0-38 0,9 0-41 0,-5 0-49 16,4-3-61-16,13 2-84 0,-16 0-385 0,-3-1 182 16,-2 0 120-16</inkml:trace>
  <inkml:trace contextRef="#ctx0" brushRef="#br0" timeOffset="-176760.14">26755 3520 143 0,'0'0'301'0,"0"0"-23"16,0 0-15-16,0 0-31 0,0 0-28 0,0 0-20 16,-8 4-17-16,8-4-9 0,1 5-10 0,-1-2-9 15,6 2-3-15,-3 1-4 0,6-1 2 16,0 3 1-16,0-1-12 0,8 2-11 0,-3-1-9 16,2 0-8-16,1-3-13 0,-2 2 12 0,-2-3-22 0,1-2-7 15,-1 1-1-15,-2-2 2 0,0-1 6 0,-1 0 7 16,1-1-1-16,0-2 4 0,-1-1 8 15,1-1-1-15,5-4-1 0,-5 1 8 0,2-6-4 0,-1-2 0 16,-2 0 7-16,-1-1 5 0,-2 2 8 0,2-2 13 16,-6 3 2-16,-1-3-4 0,-2 1-6 0,0 3-9 15,-4 1 2-15,1-1-9 0,-4 5-11 0,0-3-9 16,0 2-11-16,-2 3-11 0,-1 0-8 0,0 1-6 16,-3 2-8-16,3 4-5 0,-3 3-14 0,0-1-19 15,3 1-24-15,0 4-13 0,1-1-10 0,3 3-24 16,-1-3-28-16,3 6-4 0,3-4 5 0,1 3-7 15,4-4 5-15,0 1 7 0,2 0 7 0,2-2-1 16,3-2 11-16,-1 0 12 0,8-1 7 0,-5-1 0 16,5-2 15-16,-5-1 2 0,-1-1 4 0,6-3 19 15,-5-1 14-15,5 0 9 0,-3-2 15 0,2 0 6 16,1 0 15-16,-8 1 19 0,4 0 16 0,-4 0 14 16,-2 0 10-16,0 1 8 0,-2 2 5 0,-2-1 1 15,1 1-5-15,-1 1-8 0,-4 2-11 0,3-4-6 16,-3 4-14-16,3-4-11 0,-3 4-11 0,0 0-7 15,0 0-5-15,0 0 0 0,7 10-4 0,-7-6-3 16,1 3-4-16,-1-1-2 0,1 3-5 0,2-2-1 16,-2 0-3-16,2 1 0 0,2 0-5 0,-3-2-5 15,4 1-9-15,-3-1-2 0,7-2-2 0,-2 3 2 16,1-4 8-16,1 1-5 0,-1-3 3 0,0-1-1 16,0 0 1-16,-9 0 1 0,18-2 1 0,-9-1 3 0,5-3-3 15,-2 0 1-15,0-1 2 0,-1-1-2 16,3-1 8-16,-4 2 2 0,0 0 15 0,-2 0 20 15,-1 1 14-15,-2 1 1 0,1 1 0 0,-3-1 0 16,1 3-8-16,-2-1-6 0,-2 3-6 0,4-5-6 0,-4 5-10 16,0 0-9-16,0 0-4 0,0 0-5 0,0 0-3 15,2 9 1-15,-2-3-17 0,-2 1-27 16,-1 2-7-16,2 0-15 0,-1 2-18 0,0 1-29 16,0-2-20-16,4 1-19 0,0 0-20 0,1-2-8 0,1 0 10 15,3 0 9-15,-2 0 20 0,3-2 5 0,1-2 15 16,1-1 13-16,1-1 9 0,0-3 8 0,-1-2 13 15,2 0 18-15,-2-4 6 0,3 1 27 0,1-7 15 16,4 1 17-16,-4-6 16 0,2-4 6 0,-1-1 3 16,-2 0 19-16,-4 4 19 0,5-7 7 0,-1 4-8 15,-2 4 5-15,1 2 6 0,-3 0-10 0,0 4-8 16,0 1-10-16,0 5-8 0,0-2-6 0,2 2-5 16,2 5-3-16,6 0-6 0,-2 3 1 0,3 1-4 15,1 2-4-15,-3 2-3 0,1 2 0 0,-4 0-5 16,1 1 0-16,-3 0-4 0,-1 3 5 0,-7-3-10 15,-1 4 3-15,-3-4-7 0,3 2-8 0,-8-2 0 16,-1 1-4-16,-4 3-6 0,-1-2-6 0,-3 1-3 16,-3-2 4-16,-2-2 0 0,-5 3 3 0,-4-2 5 15,7-6-4-15,2 4 1 0,1-5 3 0,-1 0 5 16,4 2 0-16,4-2 1 0,-3-1 1 0,4-2-6 16,5 2 0-16,-1-3 0 0,1 5-9 0,0-4-1 15,2 2-7-15,2-3 7 0,0 8 0 0,4-6-2 16,2 2 8-16,1-1 3 0,4 0-3 0,7 1-3 15,1-1-3-15,-1-1 2 0,5-1 10 0,4-1-13 16,-5-1 4-16,-2-1 3 0,2 0 3 0,-1-3 4 16,1-1-1-16,5-3 2 0,0 0 2 0,0-4 7 15,0-2 12-15,-2-1-5 0,-1-4 2 0,0-2 5 16,2-4 3-16,-3 0 1 0,12-14 6 0,-6 2 7 16,-3-2 18-16,-10 7 3 0,5-11 6 0,-6-2 0 0,-1 1 19 15,-9 14 12-15,1-1 26 0,-2 1 30 16,-2 4 26-16,0 7 4 0,-2 8 4 0,0-1 0 15,0 3-18-15,0 2-14 0,0 3-20 0,0-3-19 16,0 2-19-16,0 3-14 0,0 3-6 0,0 0 10 0,0 0-32 16,-10 19 1-16,6-2 1 0,-5 7-4 0,3 0-6 15,-8 4-9-15,6 0-11 0,-1 1-23 0,0 3-12 16,4-1-20-16,-2-1-22 0,0 4-9 16,3 1 3-16,-4-2 2 0,2-4-16 0,1 0-15 15,3-3-14-15,-1-5-3 0,2-4 1 0,1 1 9 0,1-7 3 16,2 0 7-16,-1-1 10 0,3-3 1 0,2 0 6 15,2-2 16-15,2-2 2 0,3-3 8 0,-1-1 9 16,6-4 3-16,-2-1 12 0,3-1 7 16,-2-2 6-16,3 0 8 0,-1 1 2 0,-2-1 6 0,2 2 4 15,-1-4-2-15,-2 6 4 0,1-1-5 0,-5 3-3 16,3-1 2-16,-3 1 0 0,0 2 0 0,-2-1-1 16,2 2-4-16,-4 0 3 0,-4 0-3 0,3 1 2 15,-8-1-4-15,9 2 4 0,-7 1 2 0,-2-3 1 16,3 4-4-16,-6 1 7 0,-5 2-2 0,-3 0 0 15,-3 3 2-15,-2-5-4 0,-5 3 0 0,-6-1 0 16,1 2 1-16,5-7 0 0,1 2-2 16,-1-1 3-16,8-1-5 0,-1-1 2 0,4 0 1 0,2-1 0 15,-1 0 3-15,3 0 2 0,0 1-2 0,6-1-1 16,-9 2-1-16,9-2-2 0,0 0-3 0,0 0 1 16,0 0-5-16,-9-3 1 0,9 3 0 0,0 0-1 15,0 0-3-15,0 0-1 0,0 0 7 0,0 0-5 16,25 1-3-16,-16 2 0 0,0 0 0 0,0 1 5 15,4 1-1-15,-3-2 0 0,4 3 3 0,-1-1 0 16,3 2 5-16,0 1-4 0,2 0 2 0,0 0 1 16,-2-2 1-16,2 3 1 0,1 1-2 0,3-3 3 15,-4 0 4-15,1 1-3 0,0-3-1 0,2 2 1 16,-2-2 5-16,0-1-4 0,-1 1-1 0,1 0-2 16,-1-2 3-16,1-1-3 0,-6 0-9 0,2-1-4 15,-2 0-12-15,1-1-17 0,-5 0-20 0,0-1-20 16,0 0-35-16,0-4-50 0,0 1-55 0,-5-2-37 15,-3 0-62-15,-2 1-58 0,-3-6-64 0,-5 0-971 16,-6-1 470-16,-10-4 314 0</inkml:trace>
  <inkml:trace contextRef="#ctx0" brushRef="#br0" timeOffset="-176425.68">27612 3087 395 0,'0'0'391'0,"0"0"-15"0,0 0-15 16,0 0-14-16,0 0-18 0,0 0-17 0,0 0-2 15,0 0-6-15,0 0-7 0,0 0-14 0,0 0-21 16,0 0-21-16,0 0-26 0,0 0-21 0,0 0-19 16,3 5-19-16,-3-5-22 0,0 0-49 0,0 0-60 15,0 0-101-15,0 0-102 0,-9 2-132 0,4-2-1234 16,-3 2 516-16,-5-4 342 0</inkml:trace>
  <inkml:trace contextRef="#ctx0" brushRef="#br0" timeOffset="-5318.57">13608 9864 168 0,'0'-5'231'0,"-1"1"-8"0,1 0-9 15,0 4-5-15,0-7-5 0,0 7-4 0,0-5-8 16,0 5-9-16,0-6-8 0,0 6-8 15,-2-3-10-15,2 3-11 0,0 0-6 0,0 0-16 0,0 0-11 16,0 0-15-16,0-5-8 0,0 5-10 0,0 0-6 16,0 0-4-16,0 0 3 0,0 0-1 0,2 15 7 15,-1-5 12-15,2 0-5 0,-2 2-6 0,4 6 10 16,-1-1-15-16,0 10 2 0,1-2 2 0,0 1-7 16,0-1-7-16,-1 0-3 0,5 0-5 0,-5-6-6 15,0 3-4-15,2 2-5 0,1 1-5 0,0 1 0 16,1-3 0-16,-3-5-9 0,4 6-3 0,2-4 1 15,-3-2-1-15,1 0-7 0,4 4-1 0,-3 2 1 0,-2-6-4 16,7 3-1-16,-7-4 1 0,1-1-1 0,0 1-6 16,-2-2-15-16,1 0-17 0,-2-1-20 15,2-2-9-15,-7 0-31 0,0-1-28 0,-2 0-39 0,-3 6-38 16,-2-7-38-16,-3 4-33 0,-2 1-40 0,-3-4-808 16,-1 0 371-16,-2-2 246 0</inkml:trace>
  <inkml:trace contextRef="#ctx0" brushRef="#br0" timeOffset="-5091.13">13382 10531 278 0,'-2'-3'276'0,"2"3"-17"16,0 0-21-16,-3-4-21 0,3 4-21 0,-1-2-16 15,1 2-17-15,0 0-16 0,0 0-8 0,0 0-2 16,0 0-9-16,13 6-6 0,-7-2-8 0,2-1-11 0,2 4-7 15,-1-3-12-15,2 1-4 0,7 6-11 0,0-1-7 16,-2 0-4-16,-1 2-6 0,0 0-7 16,0 1-11-16,0 2-20 0,-2-2-18 0,0 0-33 0,1 3-33 15,-3 0-29-15,0-2-33 0,1-2-27 0,-2 2-43 16,-5-3-662-16,1-5 288 0,3 1 192 0</inkml:trace>
  <inkml:trace contextRef="#ctx0" brushRef="#br0" timeOffset="-4914.59">14005 10462 26 0,'6'-5'261'0,"-2"3"-13"15,-2 1 2-15,-2 1-9 0,0 0-3 0,0 8-5 16,-2-2-7-16,-1 0-6 0,-2 3-16 0,-1 2-17 0,-2 2-18 16,0 2-20-16,0-1-10 0,-1 1-17 15,-2 2-25-15,2 0-38 0,-2 4-54 0,2-3-61 16,-5 6-76-16,1 0-90 0,-1-1-666 0,1 0 296 0,-5 2 196 15</inkml:trace>
  <inkml:trace contextRef="#ctx0" brushRef="#br0" timeOffset="-3334.12">13612 11308 202 0,'0'-3'282'0,"0"3"-12"0,0-8-10 0,-1 5-19 15,1 3-3-15,0-5-14 0,0 5-17 0,0-5-12 16,0 5-14-16,0-4-15 0,0 4-19 16,0 0-12-16,0 0-12 0,0 0-16 0,0 0-8 15,0 0-5-15,0 0 1 0,0 14 0 0,0-7-9 0,0 2-3 16,0 2-4-16,0-2-12 0,1 8-1 0,3-4-2 15,-4-1-10-15,1 2-6 0,-1 3-8 0,-1-1-5 16,2 1 0-16,-1 0-5 0,0-5 1 0,0 2-7 16,0 3-2-16,0-9 3 0,0 5-3 0,2-4-6 15,-2-2-3-15,0-1-1 0,0 1 2 0,2-3-1 16,-2-1 0-16,0 2 1 0,0-5 5 0,0 0-3 16,0 0-3-16,0 0-8 0,-2-12-3 0,0 0 4 15,1-5-2-15,1-3-5 0,-4-5 4 0,3-3-5 16,-2-2 4-16,2 0 2 0,1-3-2 0,1 1-1 15,-2 2 5-15,5 1 0 0,1-1-4 0,-4 2 7 16,3 11 0-16,-3-3 3 0,7 3-2 0,-7 5-6 16,6 1 9-16,-2 1-4 0,1 2-4 0,-2 2 0 0,1 1-1 15,4 2-1-15,0 0 16 0,0 3-19 0,4 0 0 16,-2 6-6-16,1-1 9 0,-2 1-2 16,1 2 2-16,2 4 3 0,-1 0-8 0,-3 2 7 0,-3-3-7 15,1 5 2-15,-3 1 3 0,-3 0-2 0,-4-1-1 16,1 2 2-16,-2 1 3 0,-3-1-7 0,-2-2 7 15,-2 1 4-15,-1 0-8 0,-2-2-1 0,-4 2-4 16,-2 5 6-16,7-10 6 0,-1-3-10 0,5 0-6 16,-1-1 8-16,1 1-6 0,0-3 4 0,0 3 3 15,4-5 0-15,-3-1-8 0,3 3 3 0,0-5 2 16,1 7-4-16,0-5 6 0,3 1-4 0,-3 1 0 16,1-3 0-16,1 2-2 0,2 1 3 0,2-1 2 15,1 0-5-15,-1 1 10 0,1 0-4 0,3-1-2 16,1 4 1-16,2-4 2 0,0 1-1 0,1-1 1 15,3 0-5-15,5 0 7 0,1-1-12 0,-2 0 7 16,1 2 8-16,-2-5 2 0,2 0-3 0,0 0-4 16,0-5-2-16,1 2-5 0,-5-1 13 0,5-7-6 0,-2 2 5 15,1 0 1-15,0-6-9 0,0-2 7 0,1 0-5 16,-5 2-2-16,5-4 5 0,-6 4-2 16,0-1 2-16,-3 2-2 0,0 0 2 0,-2 0 4 0,-1 3 17 15,-1 1 16-15,-4 0 8 0,-1 5 3 0,2-2 19 16,-2 1-6-16,1 2-4 0,-2 4-5 0,-3-5-7 15,-1 3-1-15,4 2-9 0,0 0-2 0,-19 7-6 16,6 0-4-16,0 3 0 0,-1 1-13 0,1 3 3 16,0 0-8-16,1 1-12 0,3 2-26 0,-1-3-10 15,2 3-12-15,3-1-15 0,1-1-6 0,4 1-8 16,-1-4-13-16,2 4 0 0,-1-4 6 0,4-3 3 16,1 1 1-16,-1-1 8 0,1-4 8 0,0 0 2 15,2-2 8-15,-1-3 7 0,2 0 2 0,3-3 8 16,-1-3 5-16,1-2 2 0,1-1 9 0,1-3-1 15,0-2 16-15,-2 2 5 0,1 0 14 0,-1-2 3 16,1 2 5-16,-3 3-3 0,1 1 4 0,-1-1 0 0,4 1 0 16,-2 4 4-16,1-1-12 0,0 2 6 0,1 1-6 15,-1 2 3-15,2 0-1 0,-3 2-1 16,2 1 1-16,-1 1 1 0,4 5-4 0,-3-2-2 0,-4-1 1 16,-1 2 1-16,-1-1-4 0,2 2-2 0,-1-1 5 15,-2 2-3-15,-6-3 5 0,4 5-8 0,-5-4 9 16,-2 4-8-16,-2-3 1 0,0 0-2 0,-4 2 3 15,0-4-4-15,-1 0 2 0,-7 1-2 0,5-3-4 16,-2 3 7-16,-3-3 3 0,5-2-5 0,1 1 6 16,0 0-5-16,1-3-3 0,4 2 2 0,-1 0-1 15,0-2 0-15,2-1-1 0,5 0-6 0,-5 3 4 16,5-3-3-16,-4 3 5 0,4-3-3 0,-1 4 4 16,1-4-6-16,5 7 2 0,-1-3-3 0,1 2 4 15,6-3-8-15,-4-1 5 0,6 3 2 0,-1-1 5 16,4 0-4-16,-2-1 2 0,-2-2-3 0,3 0 0 15,-1 1-5-15,-2-4 7 0,2 0-1 0,-1 0-1 16,5-5-2-16,-1-1 1 0,2 0 3 0,-1-2 5 0,-4 0-1 16,1-2-5-16,2-9 6 0,-6 6 1 0,1-2 0 15,4-6 2-15,-2 3 5 0,-3 5 6 16,-1-5-2-16,0 6 20 0,-5-1 4 0,-1 2 12 0,0 4 15 16,-3-2 17-16,3 4 6 0,-4-3-2 0,5 5-10 15,-5 0-7-15,1 1-12 0,-1 0-6 0,0 4-8 16,0 0-5-16,0 0-2 0,0 0-4 0,0 16-3 15,0-8-4-15,-1 1-3 0,-4 2-2 0,5 0-7 16,-3 6-6-16,2-1-16 0,1 2-34 0,1-2-33 16,-1 2-39-16,3 0-26 0,-3-2-32 0,5-3-36 15,-4-3-42-15,3 1-40 0,4-1-57 0,-6-4-837 16,6-1 395-16,1-4 262 0</inkml:trace>
  <inkml:trace contextRef="#ctx0" brushRef="#br0" timeOffset="-3184.47">14674 11194 149 0,'0'-4'193'0,"5"3"-19"0,-5 1-15 16,0 0-15-16,9 5-23 0,-5-2-10 0,-1 4-23 0,0 3-29 16,5 1-32-16,-3 2-32 0,4 2-49 0,-4 1-336 15,-1 1 130-15,1 2 88 0</inkml:trace>
  <inkml:trace contextRef="#ctx0" brushRef="#br0" timeOffset="-1902.47">14941 11514 64 0,'3'-3'278'16,"-2"-3"-3"-16,0 2-10 0,2-1-15 0,-6-1-10 15,2 1-2-15,-3-1-5 0,0-2-9 0,-1 2-12 16,0 3-8-16,-5-1-15 0,2 1-6 0,-1 1-14 15,-3 0-14-15,1 2-12 0,-2 2-17 0,-3 2-11 16,-1 7-10-16,1-4-12 0,1 3-11 0,-1 2 6 0,3 2-27 16,-1 1-3-16,5-2-9 0,0 3-12 0,3 1-12 15,2-5-16-15,0 5-9 0,4 0-10 16,0-6-6-16,3 1-9 0,-2 0-6 0,4-1-10 0,0-3 0 16,0 3 1-16,3-5-1 0,0 2 6 0,2-4 5 15,-1-2 2-15,1-2 4 0,1-3 4 0,0-5 4 16,0 1-1-16,3-3 1 0,4-8 10 0,-4 1 9 15,-1-8 8-15,1-1 6 0,-1-3 6 0,0-2 7 16,-2-1 27-16,-2-3 3 0,1 2 4 0,-2-3 21 16,0 3 6-16,-3 2 19 0,0 0 11 0,0 6 21 15,-5 7 7-15,1 1 14 0,-1 4-5 0,0 0-7 16,0 5-16-16,0 1-10 0,0 2-15 0,0-1-18 16,0 2-7-16,0 4-8 0,0 0-10 0,0 0-5 0,0 0-8 15,-6 20-6-15,6-5-2 0,-5 2-3 16,1 1-9-16,0 6 1 0,0 1-4 0,3 3-5 15,1-10-8-15,1 14-17 0,3 1-19 0,0-5-13 0,1 3-12 16,-1 0-18-16,6-2-18 0,-3 2-22 16,-1-4-25-16,7-1-6 0,-3-4-5 0,-1-5 3 15,1-1 4-15,0-1 2 0,-1-4 6 0,3-2 12 0,-5-2 3 16,5-2 17-16,-1-3 8 0,2-3 7 0,-4-2 6 16,5-2 14-16,-1-5 2 0,2-3 12 0,-3-2 6 15,3-6 8-15,1-2 15 0,-4-4 6 0,-2 2 6 16,1 0 16-16,-1 3 21 0,-1 2 11 0,-1 4 8 15,-2 1 10-15,-3 2 19 0,0 4 8 0,4 1-5 16,-5 3-9-16,0 1-9 0,-1 0-9 0,1 0-16 16,-2 4-2-16,0 0-1 0,0 0-1 0,2 12-6 15,-4-2-5-15,1-1-4 0,-1 4-1 0,0-1-1 16,1 6-5-16,0 0 3 0,-1 2-4 0,1-3-19 0,1 0-10 16,0-1-3-16,1-1-16 0,-1 1-10 15,2-4-3-15,0-1-1 0,2-1-8 0,-1 0-7 16,-1-4 9-16,2 0 24 0,-1-1-13 0,1-4 1 0,2 2 7 15,0-4 2-15,-6 1 6 0,14-8 5 0,-4 0 2 16,-1-1-6-16,3-3 10 0,2-3 17 16,-1-7 0-16,2-2 14 0,-2 2 8 0,2 1 11 0,-5 4 24 15,1 0 2-15,-1 2 9 0,-4 4 12 0,2 3-10 16,-2-2-1-16,1 2-9 0,-2 3-8 0,-1 1-7 16,-1 0-13-16,-3 4 1 0,6 0-1 0,-6 0-7 15,9 4-4-15,-3 0 0 0,-1 5-3 0,0 2-3 16,-1 0 2-16,1 0-8 0,5 6 1 0,-1 0 0 15,-1 0-6-15,1 0-14 0,1-1-4 0,-2 1-8 0,-2-6-10 16,8 4-8-16,-2 0-6 0,-2-3 9 16,5-1-16-16,-1-2 6 0,-1-1-7 0,3-2 5 15,-3-6-5-15,7 3-3 0,-2-3 14 0,-2-3-1 16,3 2 9-16,-5-3 7 0,3-5 1 0,-2-2 0 0,1 1 1 16,-1-5 5-16,0-5 1 0,-1 3-1 0,-3 1 0 15,-2-1 17-15,-3-1-14 0,-1 0 3 16,-4 1 0-16,-3 2 4 0,-3 4-2 0,-5-3-4 0,-2 3 4 15,-6 4-4-15,-1 4-13 0,-3-1-8 0,-6 1-23 16,5 5-21-16,-5 3-17 0,1 4-22 0,8-1-23 16,2 3-23-16,3-1-14 0,-1 1-15 0,7-2-2 15,3-1 8-15,3 1 19 0,0-4 18 0,5-1 9 16,1 4 21-16,2-4 10 0,2-1 14 0,3 0 21 16,0-1 10-16,0 1 18 0,0-1 14 0,1 0 20 15,-2-1 14-15,3-1 16 0,-5-1 10 0,-1 2 4 16,2-1 4-16,-4 1 5 0,3 0 5 0,-3 1 11 15,4-1 0-15,-4 0 4 0,0 3-3 0,3 0 0 16,-3-1-3-16,5 3-5 0,-6 1-4 0,5-2-9 16,-1 3-1-16,-3 0-1 0,4-4-5 0,0 3-1 15,-4 1-7-15,4-1 1 0,-2-1-2 0,-1-1-2 0,0-2 3 16,2-2-10-16,-1 2 8 0,0-3-1 0,0 0-2 16,3-3 2-16,1 0 7 0,-1-3-6 0,4-1 1 15,-2-4-2-15,1-3 4 0,8-4 0 0,-2-3 1 16,-2-1 5-16,2-2-1 0,-2-2-2 0,-2-1 6 15,-2-1 7-15,1-1 2 0,-5-4 0 0,0 2 25 16,-2 0-1-16,1 0 5 0,-1 2 24 0,-4 5 30 16,1 7 25-16,-2 6 12 0,1-1-9 0,-2 6-17 15,-1 1-15-15,0 2-11 0,0 3-14 0,0 0-7 16,-15 14-9-16,6 0-14 0,-2 5-1 0,1 3-9 16,-1 4-2-16,1 1-7 0,2 1-4 0,3 3-16 15,1-2-40-15,6-2-38 0,0 4-55 0,2-5-57 16,8 2-72-16,-2-1-80 0,5-2-76 0,4-3-1128 15,6-1 507-15,0-6 338 0</inkml:trace>
  <inkml:trace contextRef="#ctx0" brushRef="#br0" timeOffset="-333.36">16601 11575 22 0,'-1'-8'310'15,"-2"1"-25"-15,2 2-28 0,0 1-26 0,-1 1-24 0,2 3-22 16,-2-2-13-16,2 2-17 0,0 0-10 0,0 0-11 16,0 0-7-16,-6 9-2 0,6-4-6 15,2-1-11-15,-1 1-9 0,2 2-7 0,1-1-13 0,-1 1-6 16,1 0-7-16,0-2-8 0,1 1-7 0,-1 0-1 15,2-1-6-15,0-2-6 0,0 1-1 0,-1-4-3 16,0 3-4-16,0-2 1 0,3-1-3 0,-8 0-1 16,10-4-2-16,-6 1-2 0,5-4-2 0,-4-2-9 15,0 0 4-15,-1-3-3 0,1-5 3 0,-2 0 5 16,-3 1 11-16,1-1 17 0,-1 6 6 0,-4-6 7 16,3 5-6-16,-3 2 7 0,0-1-8 0,-1 2-9 15,-4 0-4-15,4 4-5 0,-4-2 3 0,1 2-8 16,-2 1-7-16,1 0 0 0,0 2-8 0,1 0 0 0,1 2-4 15,1 0-6-15,6 0-2 0,-11 2-17 0,6-1-15 16,3 1-2-16,1 2-1 0,1-4 3 16,3 6 1-16,4-2 1 0,-1-2 6 0,4 2-5 0,4-3 3 15,-1-1-4-15,1 0 8 0,4 3-2 0,0-3 2 16,-5-3 6-16,5 3 0 0,-6 0 0 0,1-1 14 16,0-3-3-16,5 2 9 0,-5-1 5 0,-2 2 4 15,1-2 8-15,-6 0 6 0,2 3 6 0,-2 0 11 16,-6 0-16-16,10 0-3 0,-6-1-1 0,-4 1 0 15,0 0-11-15,5 4 4 0,-1-1 6 0,-4 2-3 16,0 0-1-16,1 2-3 0,-1 2 16 0,0 2-18 16,0 1-6-16,0 0 0 0,0 4 1 0,0-1-3 15,3-1-2-15,-2 2-9 0,1-3-6 0,1-1-7 16,1 0-3-16,1-2 1 0,4 0 0 0,0-1-10 16,1-1-1-16,-1-3 4 0,3-1 3 0,-1-1-4 15,1-1 2-15,2-2 5 0,-1-5 4 0,-2 1-1 0,7-1-1 16,0-7 5-16,-1 1 1 0,-2 2 5 0,0-1 8 15,3-4 8-15,-4 4 16 0,0-2 17 16,-5 4 5-16,0 2 18 0,0-1 7 0,-4 2 11 16,-1 2 2-16,0 0-9 0,0 0-8 0,-3-1-8 0,2 2-7 15,-3 2-7-15,0 0-8 0,0 0-9 0,0 0-1 16,-2 12-3-16,0-6-7 0,-1 4-21 0,-1-1-9 16,4 3-24-16,-1-1-22 0,0-1-17 0,1 0-24 15,0 0-9-15,1-1-3 0,0-3-6 0,2 1 4 16,1 0 4-16,-2-4 11 0,2 1 7 0,4-2 10 15,-3 0 11-15,-5-2 5 0,17-8 7 0,-7 2 10 16,0-4 12-16,4 0 15 0,-1-4 14 0,-2-2 6 16,3 1 15-16,-1-2 14 0,0 1 8 0,2-3 20 15,0 4 3-15,-2 3 4 0,-1-1-6 0,3 0 0 0,-1 5-6 16,-1 4-12-16,-2 0 8 0,5 1-16 16,0 0 6-16,1 2-12 0,-3 2 4 0,0 3-6 15,-2 0-3-15,-1-2-1 0,-1 5 0 0,-2 1-4 0,-3-1-3 16,-1 3 2-16,-3-3-4 0,2 3 1 0,-7 2-5 15,0-1 10-15,-5 2-15 0,0 1 1 0,-5-1-3 16,-1-1-9-16,-3-3-4 0,0 2 9 0,3-1-4 16,0 1 3-16,3-5-8 0,0 2 6 0,2-2-3 15,1-1-10-15,4 1-5 0,0-2-6 0,1 2-3 16,3-1-3-16,1 1-3 0,1-1 5 0,3 1-6 16,5-1 3-16,0-1-7 0,5 2-1 0,3-1-5 15,2-2-1-15,0-1 4 0,0 1 6 0,1-5 5 16,2 1 0-16,-3-1 3 0,3-2 1 0,0-3 7 15,5-2 4-15,-3-5 1 0,-1 1 10 0,-7 1 7 16,6-8 10-16,3-2 5 0,0-1 9 0,-2-4 4 16,1 0 11-16,-2-2 17 0,0 0 6 0,-1-3 22 15,-4 3 7-15,1-1 9 0,-6 0 16 0,0 5 11 0,-3 1 13 16,-2 5-4-16,-3 3 6 0,-2 5 5 0,3 1-5 16,-4 2-11-16,3 2-18 0,-3-1-14 0,2 4-16 15,-3 3-5-15,0 0-13 0,0 0 0 0,0 0-1 16,-14 17-13-16,6-1-4 0,3 0-7 0,-5 1-5 15,-1 5 0-15,3 2-4 0,-2 3-7 0,2 0-17 16,-1-1-15-16,1 3-10 0,1 0-19 0,-3-5-24 16,3 2-19-16,7-1-3 0,-2-8-17 0,4 0-4 15,-2-1 13-15,4-6 4 0,-3 1-2 0,2-1-4 16,-1-2 15-16,1-2 9 0,1-1 9 0,-1-2 3 16,3-2 15-16,-6-1 4 0,11-5 7 0,-2-1 26 15,0-4 1-15,4-1 6 0,1-3 16 0,0-1 10 16,1 1 1-16,3-6 12 0,0 7 8 0,0-6-4 15,-3 7 2-15,3 1-3 0,0-1-5 0,1 5-3 16,-2-1-2-16,2-1-4 0,0 5-2 0,-3 0-4 0,-1 3-4 16,-2 1-3-16,-2 1-1 0,3-1 5 0,-5 4-9 15,0 0 2-15,0 3-4 0,-4-3-2 16,-1 2-2-16,0 4 6 0,-3-1-2 0,-5 2 1 0,3 6-3 16,-4-2 1-16,-2 4 1 0,-3-3-4 0,1-2 1 15,2 3 2-15,0-1-1 0,-3 0-5 0,4-1 1 16,-1 0-4-16,3 1 3 0,2-4 2 0,-2-2-7 15,4 3 0-15,0-3 7 0,0 0-6 0,2 0 0 16,1-3 1-16,2 2-11 0,-1-1-9 0,3 0-7 16,2-3-7-16,3 1-21 0,-2-1-25 0,3-3-35 15,5 1-43-15,-4-3-42 0,-2 0-48 0,-1-3-56 16,3-4-70-16,-6 0-993 0,-2-3 456 0,-4 0 304 16</inkml:trace>
  <inkml:trace contextRef="#ctx0" brushRef="#br0" timeOffset="-176.22">17139 11157 256 0,'-14'-1'385'16,"5"-2"-44"-16,1 3-43 0,2 0-65 0,6 0-57 16,-9 2-48-16,5 0-64 0,0 1-62 0,3 0-51 15,1-3-49-15,0 8-71 0,0-5-354 0,0 2 175 16,-3-4 116-16</inkml:trace>
  <inkml:trace contextRef="#ctx0" brushRef="#br0" timeOffset="20765.84">2545 16327 9 0,'0'0'183'0,"-7"-6"-12"16,7 6-26-16,-4-2-7 0,4 2-10 0,0 0-21 15,-7-2-5-15,7 2-13 0,0 0-13 0,0 0-5 16,4 12-8-16,-1-5-6 0,1-2-7 0,0 2 1 16,0-4-13-16,4 5 1 0,-3 0-11 0,0-2 6 15,4 1-3-15,-4 0-6 0,3-2-3 0,0 0 1 16,-1 0 2-16,1-2-6 0,1 1 1 0,0-3-1 16,-3-1-1-16,4 0 0 0,-2 0 1 0,2-5-2 15,-1 1-3-15,-1-4 6 0,1 0 0 0,0-7-3 16,-2 3 0-16,0-7-1 0,-2 1 6 0,2-8-4 15,-3 7 4-15,-1-5-2 0,-2-3 11 0,-1 10 16 16,0-2 10-16,0 0 2 0,0 2 10 0,-1 2 0 16,1 4 13-16,0 0 9 0,-3 4 4 0,2 2-8 15,1-1-5-15,-1 1-15 0,-1 2-5 0,2 3-11 16,-1-5-9-16,1 5-2 0,0 0-2 0,0 0-4 16,0 0-7-16,5 12-4 0,-2-3 1 0,0 4-5 15,0 1 4-15,1 1-10 0,0 2 3 0,2 1 0 16,-1 0-3-16,2 1-3 0,-2-2-2 0,-1-2 1 15,2 2-4-15,2-3 3 0,-3 3 0 0,3-6-5 16,-2-2-6-16,2 0-9 0,-3-1-10 0,0-1-6 16,0-3 2-16,-1-1 3 0,1 1 1 0,0-3 4 15,1-1 6-15,-6 0-1 0,9-6 4 0,-2 0 0 16,2-4 0-16,-2-2 2 0,0 2 2 0,2-4 1 16,-2 2 1-16,0-4 17 0,-2 5 10 0,0 0-2 15,0 1-2-15,-1 2 7 0,-3 3 5 0,3-3 5 16,-1 2-4-16,-1 1 1 0,-2 0-6 0,0 5-1 15,1-6-9-15,-1 6-5 0,0 0 0 16,3-1 4-16,-3 1-6 0,0 0-1 0,3 14-2 0,-2-9-6 16,0 2-7-16,3 0-3 0,-1 3-5 0,1 1 1 15,0 0-12-15,0-1-12 0,1 0-7 0,-1-3-14 16,0 2-7-16,0-2 2 0,0 2 4 0,-2-4 0 16,3-1 12-16,-2 1-5 0,2-3 5 0,-1-2 9 15,-4 0 5-15,9-6 2 0,-4 0-1 16,4-4 8-16,-5 0 5 0,5-6 4 0,-4-2 9 15,4 2 6-15,0 4 7 0,0-4 5 0,-4 4 4 0,5-2 7 16,-4 2 2-16,1 3-1 0,1 1 1 0,2-1-3 16,0 4 1-16,2 0 1 0,0-2-1 0,1 4-1 15,1 1-2-15,4 4-2 0,1-2-2 0,-5 5-1 16,4 1-2-16,-5 0 0 0,1 4 1 16,-1-1-1-16,1 1-8 0,-4 4 4 0,3 1-2 15,-3-3-2-15,-1 1 4 0,-3 2-5 0,4 1 1 0,-4-1 0 16,-1 1 1-16,-1-1-3 0,-1-5-1 0,0 3-7 15,1-5-1-15,-4 0-1 0,1-2 4 0,0-2 0 16,-1 2 4-16,0-4 1 0,0-2 10 0,0 0-12 16,0 0-2-16,0 0 0 0,-5-16-3 15,5 6 2-15,0 0-1 0,-1-2 3 0,2-2 1 16,-1 2 6-16,3-5-2 0,-1 1 5 0,2 8-4 16,-3-4 6-16,2 4-8 0,3-2 3 0,0 1-1 0,5 1 1 15,-5 2-5-15,6 1 4 0,-2 2-1 16,-1 1-2-16,3 1 0 0,-1 0-3 0,1 3 5 15,-2 0-2-15,2 2-1 0,-1 0-1 0,-2 2 3 16,2-3-3-16,-2 5 1 0,0-1 0 0,-1 2 1 16,1-3-3-16,-3 3-12 0,1-4-2 0,-1 3-7 15,-1-3-3-15,0 1-9 0,-1-3-4 0,1 2 2 16,-1-3 3-16,-3 0 7 0,-1-2 2 0,0 0 3 16,0 0-3-16,14-6 6 0,-10-2 2 0,0-5 5 15,-2 2-2-15,5-4 4 0,-1-2 0 0,-2-2 2 16,1 2 5-16,0 0 6 0,3 1 2 0,-3 0 5 15,4 0 0-15,-4 8 0 0,-1-2-2 0,5 3-1 16,1 1-2-16,0 1 3 0,2 2 0 0,2 2 3 16,3 1-1-16,-3 3 0 0,0-2-2 0,2 6 1 15,-2 0-2-15,-1 1 0 0,-3 0-1 0,2 2 0 16,-2 5 2-16,-1-1-2 0,-4 2 0 0,-1-5 1 16,-1 6 5-16,-6-5-8 0,-1 4-1 0,-1 0-1 15,-4-2-5-15,-1 0 3 0,1-1-4 0,-4-1 6 16,0-3-2-16,3-2 9 0,0-2-13 0,0 3 7 15,-1-6-3-15,2 1 3 0,1-2-2 0,2-1 1 16,6 0-1-16,-9 0 1 0,9 0-1 0,-7 0-2 16,7 0-1-16,-3-2-2 0,3 2 1 0,0 0 1 15,8-7-2-15,-3 2 1 0,1 4 0 0,6 1 1 16,-1-3-3-16,0 5 2 0,1-2-4 0,1 0 4 16,-1 2-2-16,0 1-1 0,1-3 0 0,1 1 2 15,-1 0 5-15,1-1-10 0,-1 0-4 0,2 0 2 16,-3-1 2-16,-1-4 1 0,3 2 1 0,-1 0 4 15,4-4 8-15,-3-3-10 0,-3 3 0 16,3-5 2-16,-1 0-1 0,-1-3 1 0,-1 3 0 0,4-10 0 16,-3 0 2-16,1-4 2 0,-4 10 1 0,-3-1 7 15,3-1 4-15,-4 2 17 0,1 1 14 0,-3 4 8 16,1 0 3-16,-2 5 4 0,0-1-5 0,-1 1-11 16,2 3-7-16,-3 3-11 0,2-5 4 0,-2 5 0 15,0 0-9-15,0 0 1 0,0 0-6 16,13 22 0-16,-9-10-4 0,0 6 3 0,-1 0-4 15,1 0 5-15,1 6-18 0,0-5-8 0,-2 3-6 0,3-6-13 16,-1 0-20-16,3 0-7 0,1 0-8 16,0-1-9-16,-1-6-6 0,-1-1 1 0,2 0 5 15,0-6 11-15,-1 1-3 0,2-3 14 0,-10 0 6 16,18-5 6-16,-9-4 1 0,5-4 8 0,-2-2 5 16,2-6 4-16,0-3 7 0,0-1 8 0,-4-1 14 15,0-3 5-15,2 2 4 0,-3 3 17 0,-3 7 14 0,0-1-2 16,2 0 14-16,-4 6 13 0,0 0 2 0,-2 2-6 15,2 2-5-15,-3 1-6 0,1 3-14 0,2 3-1 16,-4 1-5-16,0 0-6 0,0 0-8 16,17 11 1-16,-9 0-1 0,2 6 0 0,-1-1-2 15,4 9-6-15,-3 4 2 0,-1-1 1 0,0 5-5 16,4-2-2-16,-3 1-1 0,0 0 1 0,3-1-4 16,-3 1-10-16,1-2-9 0,-1 4-11 0,-1-7-7 15,-3 3 0-15,3-4-5 0,-5 0-1 0,-3-9-1 16,0 2 0-16,-1-2 1 0,-1 0 5 0,-2-3 0 15,1-3 4-15,-3-2 3 0,-1-1 1 0,-1-1 3 16,-1 0 4-16,-2 0 0 0,0-3 1 0,-2-4-1 16,0 1 7-16,-1-2-4 0,-1 1 5 0,1-4-2 15,-1 2 5-15,5-2 10 0,0-1-9 0,-1-1 0 16,2 1 4-16,2 1-4 0,2-3 5 0,0 1-2 16,2-1 3-16,0-2-2 0,2-1-1 0,3 0 0 15,-1-2-5-15,6-5 10 0,0 3-11 0,3-3-1 16,1 1 0-16,-3 0-3 0,1-2 2 0,4-5-2 15,3 1 6-15,-7-2-21 0,3-1 3 0,-3-3-4 16,0 2 3-16,0 1-3 0,-2-4 9 0,0 3-3 16,-1 2 8-16,1 5-1 0,-4 1 3 0,1 1 4 15,-1 0 5-15,0 6 2 0,0 2 7 0,-2 1-6 16,2 2 0-16,2 1-3 0,-2 1 3 0,1 1-5 16,3 3 2-16,-8 0 2 0,15 0-3 0,-5 4 2 15,2 0-2-15,-2 1 9 0,2 2-7 0,-2 0-1 16,0 1-1-16,2 6 2 0,-1 0-4 0,-2-2-2 15,-5 1-7-15,1 3-10 0,-4 1-5 0,-1-4-5 16,2 3-5-16,-5-2 2 0,-1 1 6 0,-4 0 1 16,1 0-1-16,-2-5 2 0,-1 1 2 0,-3 1 2 15,4-2 2-15,-1-3 5 0,-2 0 5 0,3-2 11 16,4 0 11-16,0-2 1 0,1-1 1 0,0 3-3 16,-1-3-6-16,5-2 2 0,0 0-3 0,0 0 1 15,0 0-3-15,9 7 2 0,-9-7-2 0,14 0-3 16,0-2-2-16,-2 0 0 0,2 1-6 0,2-3 0 15,5-2-1-15,-8 2-2 0,3-2 4 16,2-5-6-16,0 1 6 0,0-3-1 0,5-2 6 0,-4-6-6 16,3 3 4-16,-8-5 0 0,5 2 4 0,-5-5-4 15,-2 2 3-15,2-5 5 0,-5 1 7 0,-3 0 3 16,2 0 16-16,-6-1 7 0,-1 11 13 0,1-3 14 16,-4 1 11-16,-1 3 10 0,0 2 13 0,-2 3 9 15,1 3 8-15,0-1-8 0,3 4-9 16,1 0-11-16,0 6-13 0,-5-5-13 0,5 5-1 15,0 0-12-15,0 0 3 0,-9 22-6 0,9-6-6 0,-1 2-7 16,-1 6 4-16,2 4-5 0,2-1-5 0,-1 1 1 16,3-1-8-16,0 5-8 0,1-4 1 15,1 1-9-15,3-6-10 0,-1 6-12 0,0-12-5 16,-1 2-16-16,3-1-11 0,1-3-3 0,-1-2-4 16,5 0-10-16,-6-6 2 0,0 1 0 0,5-2 2 15,-5-1 5-15,5-5 1 0,-2-2 0 0,-2-5 5 16,9-1 1-16,-3-3 3 0,0-1 5 0,0-1 5 0,-1-1 5 15,4-7 4-15,-4 0 3 0,2 0 7 16,-6 6 13-16,-3 0 8 0,2 3 11 0,-4-4 1 16,1 8 15-16,-6-2 13 0,3 4 6 0,-3 1 6 15,2-2 3-15,-3 7 2 0,0-6-3 0,0 1-8 16,0 5 6-16,0 0-20 0,0 0 2 0,0 0-7 16,0 0-3-16,0 0-3 0,-12 22-11 0,8-11-12 0,-1 1-15 15,1 6-15-15,1-2-19 0,-1 1-16 0,4-6-16 16,0 3-11-16,0-4-7 0,4 2-11 15,-2-3-10-15,2 0 6 0,0-3 5 0,-3-1 9 16,4-2 12-16,-5-3 13 0,8 0 3 0,-8 0 8 16,0 0 10-16,19-10 7 0,-11 5 7 0,-3-2 18 15,5-2 18-15,-2 3 16 0,0-3 12 0,-2-1 7 16,1 1 6-16,0 1-4 0,2 1 4 0,2-1-3 16,0 4-3-16,-1-4-2 0,1 6 0 0,1 3-3 15,-12-1-1-15,21 6-2 0,-9-1-5 0,-3-1 4 16,2 4-4-16,1 4-2 0,-2 0-2 0,0 1-1 15,-2-3-1-15,0 6-2 0,-2-1 0 0,-2 0-8 16,0-4-3-16,-3 4-7 0,-1-5-3 0,0 2-1 16,0 2-1-16,0-2 6 0,-4-4-7 0,4-1 2 15,-1-2 6-15,1-5 1 0,-1 6 7 0,1-6 2 16,0 0 3-16,0 0 5 0,0 0 6 0,-5-19-1 16,7 10 1-16,1-7 1 0,-1-4 7 0,2 5 5 15,3 0 5-15,-2-3 5 0,2 1 0 0,6 2 4 16,-1-2 4-16,2 5-6 0,0-1 1 0,2 4 0 15,-2-1-3-15,-1 5-1 0,0 0-4 0,-1 1-7 16,-2 1 2-16,1 3-3 0,-2 0-4 0,5 3-5 16,-5 0 4-16,1 3-2 0,-1-1-2 0,-1 3-3 15,-3 0 2-15,-1-2-2 0,1 4-2 0,-4-1 0 16,-1 1-2-16,0 0-2 0,0 2 3 0,-3-3-2 16,3 0-3-16,-4 1 2 0,1-2-1 0,3-1-6 15,0-2 6-15,-2-2-1 0,2-3 0 0,0 7-1 16,0-7 0-16,0 0 3 0,0 0-3 0,0 0-4 15,0 0 6-15,2-25-2 0,2 14-3 0,6-4-4 16,-1 3 5-16,1-3-2 0,7-6 3 0,-2 1 0 16,0 6 5-16,6-5-8 0,-6 6 2 0,3 3-1 15,0 3 2-15,1 1-5 0,-2 0 7 0,2 3-4 16,-2 2 11-16,-2-4-11 0,-1 7 0 0,0 1 2 16,-1 1-1-16,0 1 1 0,0 0-9 15,0 4 8-15,2 1-2 0,-3 2 0 0,1-1 0 16,-4 0-2-16,1-1 1 0,-2 2-2 0,-2-2 3 0,2 1 3 15,1-3-4-15,-4 0 0 0,4 0 0 0,-4-2-3 16,3-2-3-16,-2 2 2 0,1-4 2 0,-1 0 6 16,0-2-9-16,-6 0 3 0,16-2-2 0,-9 0 3 15,1-4 2-15,3 1 0 0,-4-4-1 16,3-5-2-16,-1 4 6 0,-4-2-3 0,2 1 6 0,-2-2-6 16,-1-1-1-16,-1 2 2 0,2 0 4 15,-6 1 21-15,0-1-9 0,-3 3 5 0,-1-1-1 0,1 4 5 16,-6-3-12-16,-3 2 1 0,-4 2-3 0,0 3 1 15,-3 4-3-15,-1 2-2 0,-1 4-3 16,-2 2 9-16,-1 3-12 0,4 4-8 0,4-3-20 16,6 2-20-16,-1-4-17 0,3 2-15 0,5-1-3 15,3-1-2-15,4 3-1 0,-1-4 1 0,3-3 6 16,4 1 4-16,0-4 8 0,1 1 3 0,3-2 8 0,0-3 5 16,1 1 7-16,-1 0 5 0,-3-1 12 0,4-1 11 15,-5 1 9-15,4-1 14 0,-4 0 7 16,-3 1 8-16,-6-1 10 0,14 0 4 0,-14 0 1 15,10-1-1-15,-10 1 1 0,9 3-4 0,-3-2-2 16,-6-1-5-16,11 4-3 0,-7-2-3 0,1 1-2 16,0 1 0-16,-5-4 0 0,8 5-8 0,-3-1 10 15,-3-1-18-15,3 1-9 0,-5-4-8 0,8 4-4 16,-8-4 0-16,5 2 2 0,-5-2 2 0,0 0 1 16,0 0-1-16,15-11 0 0,-11 4 3 0,2-4 1 15,-3-5 6-15,1 0-5 0,5-3 5 0,-5-5-5 16,-2-5 8-16,1 6 0 0,1-7 7 0,-3 1 16 15,3-1 15-15,-3 3 9 0,2-3 22 0,-3 1 20 16,0 9 19-16,0 2 9 0,0-1 17 0,0 7 12 16,0 3 8-16,-3 0-1 0,3 1-16 0,0 8-13 15,3-9-13-15,-3 9-15 0,0 0-3 0,0 0-15 16,0 0-11-16,0 0-8 0,0 31 0 0,0-14-6 16,1 9-9-16,3-3-4 0,-8 4-5 0,8 1-3 15,-3 1-2-15,3 1-5 0,-4-2-5 0,4-3-11 16,-3 1-22-16,2-6 8 0,-2-3-12 0,4-1-7 15,-2-3-11-15,1-2-4 0,2 0-3 0,-5-4 2 16,7 0 4-16,-4-4 1 0,2 1 8 0,-6-4-1 16,11 1 6-16,-11-1 0 0,16-11 4 0,0 0-2 15,-1 0 3-15,1-10-4 0,1 2 12 0,-6 2 0 16,3-5-1-16,-2-1 8 0,-1 8 5 0,-3 1 11 16,1 0 23-16,-4 5-4 0,0 1-2 0,-1 1 5 15,0 2-6-15,0 0-6 0,-4 5 2 0,0 0-4 16,6-4-2-16,-6 4 6 0,0 0-10 0,0 0-4 15,17 13-6-15,-11-5 2 0,-2 0 2 0,1 1-2 16,4 4-2-16,-4-3 2 0,4 6 1 0,-3-3-8 16,5 1-6-16,-2 0 6 0,0 1-18 0,-2-5-6 15,3-2-15-15,1 0-7 0,1-1 0 0,5-1-7 16,-7-2 5-16,4-1-3 0,-1-2 2 0,0-2 4 16,0 1 2-16,-3-3 4 0,-1 0 5 0,0-2 4 15,-1-1-3-15,-1 0 8 0,1-3 0 0,-3 2-3 16,-1-3 9-16,-2 1 6 0,0 4-2 0,-1-4 18 15,-1 3 9-15,0 6 7 0,0-12-1 0,0 12 7 16,0-8-9-16,0 8 8 0,-1-6-9 16,1 6-5-16,0 0 0 0,0 0-2 0,0 0-7 0,0 0 2 15,0 0 0-15,0 0 0 0,0 0 13 0,0 0-14 16,0 0-6-16,0 0-5 0,0 0-7 0,0 0-16 16,0 0 2-16,8 22-9 0,-6-18-10 0,-2-4-2 15,6 6 3-15,-6-6 4 0,7 4 6 0,-7-4-7 16,0 0 8-16,15 1 5 0,-15-1 3 0,0 0 2 15,14-11 5-15,-10 9 3 0,1-1-4 0,-5 3 5 16,9-12 6-16,-7 8 4 0,2-1 9 16,-4 5 9-16,4-8 8 0,-4 8 8 0,5-5 3 0,-5 5-5 15,1-4-2-15,-1 4-1 0,0 0-5 0,0 0 1 16,0 0 11-16,0 0-3 0,4 17-6 0,-2-9 10 16,0 4-9-16,-1-3 3 0,4 5-9 0,-1-2 8 15,0 3-9-15,1-1 0 0,0 3-4 16,2-2 6-16,-1-3-7 0,-1-2-2 0,0 1-1 15,3-2-6-15,2 0-3 0,2-2-9 0,-3 0-10 16,2 0-17-16,2-4-6 0,0-1-16 0,2-2-31 16,-2-2-45-16,5-1-69 0,1-6-98 0,-5 4-831 0,-2-7 379 15,0 2 252-15</inkml:trace>
  <inkml:trace contextRef="#ctx0" brushRef="#br0" timeOffset="20923.64">6446 15850 82 0,'-5'-5'360'0,"0"0"-40"0,4 1-60 16,2-1-73-16,5 0-76 0,7-1-98 0,15-2-124 16,4-4-297-16,3 3 136 0,0-2 90 0</inkml:trace>
  <inkml:trace contextRef="#ctx0" brushRef="#br0" timeOffset="22531.96">8103 16072 266 0,'0'-5'277'0,"0"0"-29"15,0 5-26-15,0-4-23 0,0 4-15 0,0 0-13 16,0 0-15-16,3 15-8 0,-2-7-19 0,2 4-9 15,-2 4-8-15,3 3-12 0,-3-3-7 0,2 2-12 16,1 2-11-16,-2-1 2 0,2 0-12 0,-3 5-5 16,1-4-6-16,-1-3-7 0,-1 0-30 0,2 0-7 15,-2-5-13-15,0-3-6 0,2-1-8 0,-1-2 13 16,-1-1-1-16,1-2 0 0,-1-3 2 0,0 0-1 16,0 0 1-16,-7-10-3 0,4-2 2 0,-2-7 4 15,-4-7 0-15,1-3-2 0,-3-1 5 0,-2-4 8 16,-1-12-1-16,-4 1 7 0,7 13 21 0,-3-2 10 15,-3-9 18-15,4 11 1 0,3 3 23 0,4 0 4 16,-1 4 5-16,3 7 24 0,1 3 6 0,1 3-29 16,1 2-15-16,2 1-8 0,4 2-11 15,-1 5 0-15,3-2-8 0,3 2-11 0,1 4 3 0,1 3-7 16,2-1-4-16,5 5-1 0,-4 0-4 0,1 2-13 16,-5 3-11-16,-1 0 4 0,-1 2-12 0,-1 4-7 15,-4-2-1-15,2 0-10 0,-6 9-7 0,-1 0-6 16,-4-8-5-16,1 1-1 0,-2 6-3 0,-2 1 4 15,1-11 4-15,0 1-1 0,3 0 4 0,2-7-3 16,0 2 7-16,0-2 1 0,3 0 6 0,0-1 8 16,3 0-6-16,0 0 2 0,3-3 0 0,2-1 1 15,2-2 0-15,3 0 3 0,2-1 5 0,-2 0 0 16,7 0 6-16,-2-2-4 0,3-2 0 0,-4 0 1 16,1 1-5-16,0-1 4 0,-1-1 5 0,-5-1-8 15,3-1 7-15,-4-2-4 0,6-4 2 0,-6-1 2 16,1-1 1-16,0-2 1 0,5-4 1 0,-9 4 2 15,1-1-4-15,-2 2 8 0,-2 3 11 0,-3 1 20 16,-2-2 11-16,3 3 15 0,-4 1 15 0,-3 1-15 16,2 2 1-16,1 5 3 0,-1-8-6 0,1 8-11 15,-3-2-8-15,3 2 11 0,0 0-17 16,-13 10-6-16,7-3-8 0,1 3-1 0,-3 3-2 0,-1 3 8 16,-1 7-5-16,5-5-12 0,1 2-15 0,0-2-18 15,2 3-22-15,2-3-18 0,2 0-27 0,2-2-14 16,-1 2-12-16,-1-6-12 0,3-3-5 0,4 4-6 15,1-9 2-15,1 2 11 0,-4-4 6 0,5-2 15 16,-2-1 6-16,4-3 12 0,-1-1 8 0,2-10 7 16,-1 1 15-16,2-1 12 0,-5 1 20 0,4-8 22 15,-4 5 17-15,0 0 15 0,-2 2 12 0,0-1 12 16,0 3 12-16,-4 2 4 0,4 3-4 16,-4-3-1-16,0 5-7 0,0 2-6 0,2-1-11 0,-1 3-2 15,-2 1 0-15,2 1-8 0,-6 0-2 16,12 1 0-16,-6 4-3 0,1 1-2 0,-5-1-1 0,1 5-3 15,2 4-1-15,-5 1 3 0,0 2-8 0,-4 0 0 16,3 1 1-16,-3-1-3 0,-1 0 2 0,2 1-8 16,-3-3-1-16,5 1 3 0,-2-3-10 0,3-3-7 15,-1 1-3-15,2 0-4 0,3-3-2 0,0 0-6 16,1-2-6-16,1-2 0 0,5-2-3 0,0 0 5 16,0-2 0-16,5-2 2 0,2-3 5 0,1-2 1 15,-2-3 2-15,7-4 3 0,-4-1 2 0,2-3 2 16,-3-2 0-16,0-4 6 0,1-2 0 0,-1-2 6 15,0-4 5-15,-1 2 9 0,-1-3 1 0,-2 0 9 16,-1 1 2-16,-3-2 8 0,-2 0 16 16,0 6 25-16,-4 0 19 0,-5 10 4 0,0-2 18 0,-4 3 5 15,0 7-6-15,2-1-8 0,-2 1 3 0,-1 3-12 16,1 3-6-16,2 0-14 0,2 4-9 0,0 0-7 16,-19 12-5-16,11-1-10 0,0 3-1 15,-1 3-7-15,0 7-3 0,3 2-8 0,1 0-7 16,1 0 3-16,0 0-8 0,5 3-6 0,-1-5-22 0,2 3-30 15,1 2-16-15,3-3-26 0,-1-7-15 0,1-2-16 16,2-2 0-16,-5-1 13 0,3-4-3 16,-1-3 15-16,-1-2 8 0,1 0 11 0,1-3 8 15,-3-2 6-15,-3 0 10 0,7-7 7 0,-2-2 17 0,1-1 6 16,0-7 9-16,0 1 9 0,-2-1 10 16,5 0 8-16,-5-1 11 0,2 1 7 0,3 2 3 0,0 1 6 15,-1-1-3-15,-3 5 2 0,4 1-12 0,0 0 0 16,-1 4-5-16,-1-2-2 0,2 2-2 15,-2 5-4-15,4-2-1 0,-1 4-4 0,2 0 0 0,-2 2 0 16,-1 4-4-16,-1-3 0 0,-2 7 0 16,3-3 0-16,-9 1-2 0,-2 7-3 0,-4 0 17 15,-1 1-16-15,-6 3-2 0,-2-1-3 0,-6 1 5 0,2-1-2 16,-3-1-3-16,2-2 6 0,3-6-4 0,3-1-8 16,1-5 6-16,6 2-1 0,-4-3-3 15,5 1 4-15,2-3 1 0,-1 3-6 0,2-1 3 16,0-4-8-16,3 0 13 0,1 6-1 0,-1-6 6 15,10 1-10-15,-1-1 4 0,5 0-3 0,5 0 2 0,3-1-4 16,6 1 0-16,3-3-6 0,-2 0-13 0,6 0-23 16,-1-1-35-16,7-2-39 0,-4-1-46 0,3 1-69 15,11-4-73-15,-15 3-832 0,2 0 380 16,-5-1 252-16</inkml:trace>
  <inkml:trace contextRef="#ctx0" brushRef="#br0" timeOffset="22742.4">9720 16048 1981 0,'4'-3'155'0,"-3"1"-61"0,0-3-11 0,3 3 30 16,-4-2-21-16,4 1-28 0,0 1-16 0,1 0-12 0,0-1-6 15,9 2-3-15,-5-1-1 0,4 2-5 0,2 0-3 16,2 0-1-16,-3 0-4 0,3 0-14 15,-2 0-30-15,2 3-39 0,-5 0-31 0,1-1-48 16,-2 0-19-16,-3 1-38 0,-1 1-492 0,-5-2 232 16,-1 3 156-16</inkml:trace>
  <inkml:trace contextRef="#ctx0" brushRef="#br0" timeOffset="22903.6">9794 16143 140 0,'-10'2'199'0,"3"1"2"15,5-1-11-15,-2-2-11 0,0 3-12 0,4-3-16 16,0 0 0-16,-2 7-9 0,2-7-6 0,6 5 0 15,0-4-8-15,5 0-7 0,0 1-12 0,1-1-9 16,0 4-11-16,1-5-7 0,0 2-6 0,1-2-9 16,-4-2-16-16,2 1-34 0,-5-1-45 0,-1-1-59 15,0 1-84-15,-5 0-611 0,-1 2 260 0,0 0 174 16</inkml:trace>
  <inkml:trace contextRef="#ctx0" brushRef="#br0" timeOffset="23730.62">11376 15605 16 0,'-5'-1'303'16,"-1"-2"-11"-16,0 0-11 0,4 1-22 0,2 2-20 16,-5-1-23-16,5 1-22 0,0 0-15 0,0 0-5 15,11-2-1-15,5 0-15 0,2 2-1 0,3-3-8 16,12 2-8-16,2-2-13 0,1 2-13 0,1 0-14 15,-1-1-11-15,-1 1 8 0,2 1-23 0,-1-2-7 16,-5 2-4-16,-4-1-11 0,-8 0-6 0,0 2-25 16,-7-2-22-16,-2 1-22 0,-1 0-13 0,-3 0-10 15,-6 0-10-15,9-1-26 0,-9 1-18 0,0 0-7 0,0 0-12 16,-17-5-10-16,3 3 11 0,-4 1 10 0,-2 0 12 16,-3-2 9-16,8 0 15 0,-6 1 17 15,2-2 35-15,9 1 24 0,-2 1 23 0,3 2 16 16,3-3 4-16,-2 3 1 0,3-2-1 0,5 2-9 0,-6-2-2 15,6 2-3-15,0 0-6 0,-8 0-1 0,8 0 10 16,0 7 7-16,0-2 17 0,2 4 22 16,0 0 10-16,2 2 1 0,-2 1 2 0,2 5 15 15,0 1 1-15,1 0-6 0,-1 1-9 0,1 6-9 16,-1-7-6-16,2 9-4 0,-6-2-11 0,2 1-9 0,-4-4-5 16,2 0-13-16,-1 4 5 0,-3 0-1 0,3-6-9 15,-3 5-9-15,0 1-21 0,3-1-29 16,1-4-34-16,1 4-38 0,-1 0-30 0,4-5-31 15,1 3-53-15,4 0-43 0,0-8-39 0,-1-1-802 0,-2-6 364 16,6 1 244-16</inkml:trace>
  <inkml:trace contextRef="#ctx0" brushRef="#br0" timeOffset="24747.4">12055 15901 222 0,'2'-6'310'16,"-2"2"-11"-16,0 0-21 0,0 4-25 0,0-6-28 15,0 2-20-15,0 4-19 0,0 0-2 16,0 0-10-16,0 0-7 0,-4 19-13 0,4-10-8 16,-2-1-22-16,0 4-14 0,2 0-8 0,2-1-7 15,-1 6-14-15,4-1-9 0,-2 1-2 0,5 0-8 0,0-1-9 16,-3-1-22-16,3-3-16 0,2 0-12 0,-1 3-18 16,0-6-4-16,0-1-10 0,0 0-4 15,4-3-1-15,-2-1 1 0,2-3 1 0,0-5 6 0,0 0 2 16,2-4 0-16,2-1 3 0,-7 1 4 15,4-3 0-15,-5 3 5 0,-1-2 11 0,-2 2 8 0,0-1 17 16,-6-3 10-16,3 4 1 0,-2-1 5 0,-2-3 3 16,-2 6 3-16,-2-2 0 0,0 1-4 15,-3 0 2-15,3 1-7 0,-1 3-4 0,-2 0-1 16,2-1-4-16,-1 3-6 0,1 2-1 0,6-1-4 0,-14 5-14 16,10-3-9-16,-1 4-8 0,1-3-12 0,2 4-14 15,-2-3-15-15,2 3-8 0,1-2-10 0,1 0-2 16,1 0 1-16,2 0 1 0,0-3 6 0,2 1 6 15,-5-3 5-15,10-3 9 0,0-2 1 16,-1-2 8-16,-1 1 3 0,2-7 8 0,0-2 10 16,1-2 8-16,1-6 17 0,1-2 12 0,-3-1 13 0,3-1 19 15,-4-2 11-15,-1-3 15 0,-1 3 26 0,1 0 15 16,-3 2 18-16,0-1 20 0,-1 8 6 0,0 3 7 16,0 6 15-16,-3-1 8 0,-1 3-11 0,1 1-20 15,-1 4-21-15,0-1-16 0,0 4-15 16,0 1-9-16,0 0-10 0,4 17-11 0,0-6-7 0,-1 10-4 15,-1 5-12-15,2 2-2 0,0 2-7 0,1 1-4 16,0 2-4-16,-1-1-6 0,2 17-11 0,2-18-14 16,2 0-28-16,0 3-10 0,3-4-6 15,1 1-14-15,0-2-19 0,4-2-11 0,0 1-16 0,-4-3-19 16,0-11-12-16,1 2-12 0,2-5 0 0,0-1 5 16,-1-5 0-16,2-1 11 0,1-4 9 0,-1-3 11 15,0-2 6-15,2-1 5 0,2-11 11 0,0 2 1 16,-2-3 2-16,-7 3 10 0,1 0-2 0,-2-4 1 15,-3 3 7-15,-4-1 6 0,0 1 3 0,-4-1 5 16,-1 5 6-16,-2-1 2 0,-6 4 7 0,3-3 1 16,-3 6 3-16,-6-4 3 0,5 3 2 0,0 1 0 15,-2 3 3-15,2 0 3 0,-3 0 0 0,7 2 2 16,-4 1 1-16,4-1-2 0,5 1-2 16,-11 0 0-16,11 0 1 0,-6 4 1 0,6-4 2 0,-1 4 1 15,1-4-1-15,0 0 3 0,9 6 4 0,-4-4-2 16,-1 0 0-16,3 1 4 0,0 0 1 0,2 1 2 15,0-1 5-15,-1 3 2 0,2 0 7 0,0 1 2 16,-2-2 5-16,1 5-5 0,-3-1 3 0,3-1 1 16,-2 3-4-16,0-3 2 0,1 3 1 0,-3-1-3 15,3 0 0-15,0 0-2 0,0 0-1 0,1-1-3 16,3-1 1-16,-3 2 0 0,4 0-1 0,-3-3 6 16,2-1-4-16,0-3 4 0,2-3-6 0,-2 2-1 15,1-4 1-15,4-2 1 0,0-4-6 0,-2-2 7 16,-1-2 3-16,3-1-5 0,-3-4 0 0,3-4 3 15,-1-1-5-15,-2-2 6 0,-1 1-24 0,-2-5 3 16,-2 1 6-16,0-2 8 0,-4 1 8 0,-1-4 12 16,-4 4 22-16,0 4 14 0,0 7 23 0,-2 2 19 15,0 3 2-15,-2 2-3 0,3 4-2 16,-3 0-12-16,3 0-10 0,-6 6-9 0,7 0-5 0,-9 6-3 16,1 0-15-16,1 4 5 0,-1 4-9 0,0 2-5 15,1 1 2-15,4 2-23 0,-1 0-12 0,0 1-23 16,3 6-28-16,1-6-21 0,1-1-26 0,3 0-25 15,-2-2-27-15,2 0-25 0,-1 0-26 0,1-2-44 16,-2-3-44-16,-2-2-794 0,-1-3 361 0,-3-3 238 16</inkml:trace>
  <inkml:trace contextRef="#ctx0" brushRef="#br0" timeOffset="24875.09">12392 15819 248 0,'-27'-7'248'0,"12"4"-26"0,2-2-28 15,4 3-25-15,5 2-15 0,4 0-32 0,0 0-35 16,0 0-49-16,31 0-55 0,-2-3-72 0,3 2-371 16,7-3 154-16,14 0 102 0</inkml:trace>
  <inkml:trace contextRef="#ctx0" brushRef="#br0" timeOffset="26580.54">13746 15976 192 0,'0'0'191'0,"0"0"-27"0,0 0-13 16,0 0-6-16,9 0-5 0,-2-3 4 0,0 3-4 15,4-1-22-15,0 0-6 0,3-4-5 0,2 2-5 16,4 0-9-16,-1-3-8 0,2 0-7 0,-1 0-8 16,-1 1-3-16,-2-5-10 0,3 3-3 0,-6-2-8 15,2-2-2-15,-2-1-3 0,-2 1-5 0,1-4-4 16,-5-2-3-16,2 1 0 0,-5-2-2 0,0 0 2 16,-1 0 13-16,-4 1-5 0,0 0 13 0,0 2 0 15,-5 4 5-15,1-1-1 0,-6-1-5 0,1 3-4 16,0 3-3-16,-5 3-5 0,1 0-6 0,0 1 0 15,-6 3-3-15,4 1-5 0,-3 2-1 0,2 2-4 16,4 0-5-16,3-1-7 0,0-1-7 0,4 1 1 16,1 1-2-16,0 1-3 0,4 0-1 15,4-1-1-15,3 3-2 0,-1-1-2 0,7-2-6 0,3 0 2 16,1-2 3-16,3-2 1 0,1 2 0 0,1-3 0 16,-1 0 3-16,-4-3 3 0,3 3 1 0,-2 0 1 15,0-1 0-15,-4 0 0 0,-1-1 6 0,-4 2-1 16,4 0 7-16,-6 0 0 0,1 0 2 0,0 0-2 15,-3 3 3-15,0-2 1 0,-3 4 3 0,2-1-5 16,0 3 5-16,0-2 0 0,0 4 3 0,0-1 0 16,-3 3-2-16,0 1 0 0,-1 2 4 0,1 4-4 15,1-1 5-15,-4-3-8 0,4 3-5 0,-1-1-1 16,2 0-3-16,3-2-4 0,-1 2 0 0,2-5-3 16,1-2-8-16,1-1-1 0,0 0-2 0,4-4-2 15,-3-2-4-15,4 1 5 0,4-3-1 16,0-3 3-16,-4 1-2 0,3-3-1 0,0-6 5 0,0 0 0 15,6-6 5-15,-3-2-3 0,1 1 6 0,-7 4 9 16,0-1 16-16,-2-1 14 0,-2 4 23 0,-5 0 7 16,0 1 13-16,-1 3 12 0,0 2 6 0,0 0 1 15,-3 1-14-15,3 3-6 0,-3-3-11 0,-1 5-12 16,0 0-7-16,0 0-3 0,0 0-2 0,0 0 4 16,-5 18-16-16,0-8-7 0,2 5 0 0,-2-1-16 15,1 2-20-15,2 0-4 0,-1 1-9 0,2 1-39 16,2-2-7-16,-1 1-15 0,5 0-18 0,2-1-11 15,-2-4 1-15,4-2-2 0,0 0 8 0,0-3 3 16,0 0 4-16,3-2 12 0,-1-5 8 16,1 0 10-16,0-3 5 0,1-2 7 0,3-1 7 0,1-7 8 15,0 1 12-15,4-9 8 0,-8 7 17 0,6-4 15 16,-5-2 18-16,0 4 15 0,-1 2 12 0,-1 1 9 16,-1 0 1-16,1 2-2 0,-2 4-3 0,0 0-10 15,0 2-5-15,3 1 4 0,0 1-2 16,0 3-11-16,-2 2-7 0,-1-1-1 0,3 1 0 15,-4 0-2-15,-2 5-1 0,-1 0 0 0,0 2-6 0,-2-1 3 16,0 4-5-16,-4 0-1 0,-4 0-3 0,0 2 0 16,-5 0 0-16,0 1 1 0,-1-2-11 15,-4 2 5-15,-3-1-7 0,-4 3 0 0,-2-2-3 16,6-8 0-16,2 4 5 0,6-6-1 0,0 2-3 16,0-3-2-16,4 1 1 0,0-1 1 0,1 0-3 0,0 2-1 15,4-1-5-15,0-2 2 0,4 2-2 0,0-1 2 16,2-2-2-16,6 1-4 0,-1-1 5 0,6-1-7 15,2-1 6-15,3-1-1 0,-4-3 0 16,8 0 2-16,-4-2 5 0,-3 0-10 0,7-4 5 0,-3-3 4 16,0 0-3-16,-2-4 5 0,-1-2-1 15,1 0 0-15,-1-2 8 0,-2-5-8 0,-1 3 4 0,-2-5 0 16,-2-1-3-16,-1-1 4 0,-2-1 5 0,2 0 11 16,-10 0 10-16,2 2 3 0,-4 4 6 0,-1 4 24 15,-2 2 23-15,1 2 2 0,-2 5-12 16,0 0-2-16,-1 4 3 0,1 0-14 0,0 4-8 15,0-1-6-15,4 5-2 0,0 0-6 0,-14 9-1 16,4 2-8-16,1 3 0 0,-2 3-6 0,-5 4 1 0,4 2-3 16,-2 5-6-16,3-2 4 0,4 0-3 15,-3 3-14-15,2-4-10 0,1 1 0 0,6 1-14 16,0-8-20-16,-1 0-6 0,4-2-10 0,-1-2 1 16,2-4 1-16,-1-3 0 0,3 2 6 0,1-5 7 15,-1 0 7-15,6-2 0 0,-1-2 6 0,2-1 2 0,-1-1 2 16,2-2 14-16,1 1-9 0,-4-1 9 0,6-4 5 15,-5 1 9-15,2 0 5 0,2-1-2 0,-2 2 7 16,0-1 0-16,-3 2 4 0,4-1-3 16,-2 3 2-16,-2 1-1 0,1-1-5 0,0 2 7 15,-5-1 2-15,5 2-4 0,-4 1-1 0,-1 1 2 16,1 0-3-16,-5 3 18 0,2 0-9 0,-4 2-4 0,-2 1 6 16,-4 2-5-16,1 0 3 0,-6 3-4 0,-5 0 1 15,-6 1-5-15,0 2 5 0,-4-4-7 0,2 0 4 16,5-2-5-16,-1-1 2 0,9-6-5 15,0 1 10-15,1 1-10 0,3-2-5 0,3-2 11 16,-2 3-13-16,2-4 1 0,3 4 17 0,-1-4-13 16,2-1 0-16,0 7-3 0,0-7 5 0,7 3-4 0,-1-2 17 15,8-1-13-15,0 0-11 0,8 3 13 0,6-3-1 16,0-3-10-16,5 2-9 0,-1-2-28 16,2 0-44-16,1 0-43 0,5 1-66 0,-2-5-75 15,2 3-75-15,-2-5-705 0,15 0 350 0,-20 0 232 16</inkml:trace>
  <inkml:trace contextRef="#ctx0" brushRef="#br0" timeOffset="26710.97">15744 15986 2252 0,'0'0'104'0,"3"-3"-50"0,-3 3 15 16,0 0 8-16,4-2-8 0,0 2-21 0,3-3-11 16,0 3-6-16,9-5-2 0,-4 4-3 0,9-5-4 15,-1 2-4-15,1 2-23 0,6-4-34 0,2 0-45 16,-1-1-73-16,4 0-77 0,0-2-539 0,-4 1 257 15,0-1 172-15</inkml:trace>
  <inkml:trace contextRef="#ctx0" brushRef="#br0" timeOffset="29714.04">16698 15963 10 0,'7'2'199'0,"-2"-1"-6"15,4-1-1-15,-9 0-1 0,12-1-2 0,-5-1-9 16,-1 1 15-16,2 1-14 0,-3-5-9 0,0 2-21 15,3-6-10-15,-1 2-13 0,-2-1-12 0,2-2-3 16,-2-1-15-16,0-4-6 0,1-3-6 0,0 0-8 16,0-9-12-16,-3 0-5 0,-1 0-4 0,2-1-4 15,-3-1-4-15,1-1 9 0,-4 2-2 0,4 4 7 16,-4 6 9-16,2 1 16 0,-1 2 1 0,1 6-4 16,-1-1-6-16,1 3-8 0,0 2-14 0,1 0 7 15,4 3-9-15,-5 2-15 0,14 4-3 0,-7 1-3 16,2 5-6-16,4 0-6 0,4 4 2 0,2 4 1 15,6 2-5-15,-4 1 3 0,-4 1-30 0,1-1-15 16,-4 1-6-16,-4-5-3 0,-1 0-11 16,-3 2-10-16,0-1 0 0,-4 0-1 0,-1 0-5 0,-1-4 3 15,-1-2-3-15,-1 0-8 0,-1 0 7 0,-2-3 6 16,1-4 4-16,-2 3 6 0,-1-3 6 0,0 0 4 16,0-3 2-16,1-1 5 0,-3 2 6 0,0-3 13 15,1 0 2-15,-1 0 4 0,2-1 15 0,7 1 12 16,-12 0 1-16,12 0-4 0,-9 0-4 0,5-2-3 15,4 2-2-15,0 0-1 0,0 0-2 0,0 0-2 16,17 5 2-16,-8-2-3 0,4-2 0 0,1 1-2 16,6-2 2-16,-1 2-4 0,1-2 7 0,-3 0-8 15,11-2-1-15,-7 0 4 0,2 0-3 0,-1-3 0 16,-7 2 2-16,8-4 1 0,-3-1-3 0,0 1 2 16,5-7 3-16,-7 4-7 0,-2-4 4 0,0-1-3 15,-2 1 2-15,-1-1 7 0,0-1-2 0,-2-2 12 16,-2 4 15-16,-4 3 21 0,-1-1 13 0,0 1 7 15,-4 1 1-15,1 5 4 0,-1-2 7 0,2 2-1 16,-4 2-13-16,2 3-11 0,0-6-4 0,0 6-10 16,0 0-4-16,0 0-6 0,-6 18 4 0,3-7-11 15,-2 0-5-15,5 1 1 0,-1 0-5 0,1 5-1 16,1-2-7-16,-1 2-6 0,3-4-6 0,2 1-16 16,-1-4-17-16,0 4-5 0,2-5-8 0,0 2-6 15,2-2-9-15,1 0 1 0,1-3 3 0,0-1 1 16,3-3 5-16,1 0 1 0,0-4 6 0,-2-3 9 15,0 0 0-15,6-3 0 0,-5-4 8 0,1-2 1 16,0-10 2-16,4 3 2 0,-4-1 1 0,-1-4 28 16,-4 3 14-16,1-1-11 0,-3 7 27 0,1-2 11 15,-1 4 6-15,1 1 12 0,-5 5 11 0,0 2-3 16,-2 1-9-16,2 1-9 0,-1 3-10 0,-2 2-6 16,0 0-6-16,0 0 2 0,8 11-8 0,-7 0-5 15,3 6 6-15,-1 1-11 0,1 9-1 0,4-1-3 16,-5 2 4-16,-2 1-6 0,4 0-5 0,-2 2 9 15,2-2-10-15,0 3-6 0,5 0 10 0,3 3-20 16,-4-1-14-16,1-3-5 0,-1 3-21 0,3 1-8 0,-5-2-11 16,1-1-4-16,4-3-15 0,-6-2 2 0,2-1 1 15,-6-6-1-15,2-1 0 0,1-2 6 16,-5-3 9-16,0-6 0 0,-1 3 10 0,0-4 5 16,-1-3 8-16,-3 2 0 0,3-3 6 0,-2-1 5 15,-4-2 1-15,8 0 7 0,-13-7 0 0,7 2 6 0,-4-4 4 16,2-6 6-16,3 3 3 0,-3-7 5 0,7 2 2 15,-3-9 0-15,4 0 2 0,5 0 6 0,-1-3-4 16,6 0-5-16,3 1-1 0,0-2 2 16,1 3 2-16,3-1-4 0,-3 1 2 0,5-2-3 15,-3 2 3-15,1 0 0 0,1 4 5 0,-3-2-6 0,3 3-4 16,-4-2 7-16,-2 7-1 0,-1 3-4 0,1-1 2 16,-2 3-2-16,-4 2 2 0,2 3 1 0,-4 0-4 15,1 1 0-15,-4 2-1 0,4 0 2 16,-1 1-3-16,-1 1 1 0,2 1 0 0,-5 1 2 0,11 2 1 15,-2 1 0-15,0-1 3 0,2 5-4 0,0 1-1 16,-1 0-1-16,-1 1 0 0,3 1 3 0,-3 3-11 16,-2-4-7-16,-1 1 0 0,0 4 2 15,-3-4-6-15,0 2-1 0,-3 1-1 0,-3-2-11 16,2 0 0-16,-4 1 2 0,-2-1 3 0,0-1 1 0,-2-1 10 16,-1-2-2-16,-2 2 2 0,-3-1 0 0,-1-1 4 15,4-1 2-15,-6-2 3 0,0 1 2 0,7 0 2 16,-2-2 4-16,3-1 4 0,2 0 5 0,3-2 0 15,-2 3-2-15,7-3 2 0,-10 1-4 16,10-1 1-16,0 0-1 0,0 0 3 0,17 7-2 0,-7-7 0 16,4 0 0-16,4-1-4 0,4-5 0 0,-1 2-4 15,1 2-4-15,-1-6 0 0,6 0 2 0,-2-3 0 16,-1-2 2-16,2-1 0 0,-7-2 1 0,4-2 5 16,-5-1-2-16,-3-5 1 0,1 2 9 0,-2-4 5 15,-3-4 2-15,2-1 4 0,-3-2 3 0,-1-1 12 16,0 0 6-16,-4 2 16 0,-2 1 16 0,1-1 9 15,-2 0 22-15,-4 6 24 0,-2 1 0 0,1 6 14 16,1 2-2-16,-1 4-3 0,0 2-3 0,2 2-14 16,1-1-17-16,-2 6-14 0,-1 0-8 0,3 4-11 15,0 0-5-15,-5 16-6 0,4-5-6 0,1 7 2 16,0 6-21-16,0 1 4 0,0 3-3 0,1 2-3 16,2-2-2-16,4 4-8 0,-4 1 11 0,3-1-21 15,-1-1-6-15,3 1-14 0,2-6-14 0,-1 3-18 16,4-4-11-16,1-1-6 0,3-3-47 0,3-2 1 15,-3-6 0-15,3 2 3 0,-5-7 2 0,2 0 6 16,3-3 4-16,-7-2 9 0,5-1 5 0,1-3 4 16,-8-3 8-16,1 0 4 0,9-4 5 0,-6-2 3 15,-1-1 9-15,4-2 7 0,-4-1 2 0,1-1 13 16,-3 2 26-16,-2 2 18 0,-4-3 16 0,2 3 15 16,-4 2 11-16,0-3 9 0,-3 2 9 0,0 0-5 15,-1 4 2-15,2 0-5 0,-4 0-9 0,4 2-23 16,-2 0 9-16,0 4-10 0,-3-5 2 0,3 5-9 15,0 0-3-15,-11 8-13 0,5-2-13 0,0 1-20 16,0 3-17-16,3 0-25 0,2-1-13 0,-2 1-15 16,3-2-17-16,0 3-5 0,2-2-11 0,2 1 2 15,-2-4 6-15,3 1 9 0,1-3 7 0,1 0 17 16,2-4 2-16,-1 2 10 0,2-4 7 0,-1-1 3 16,2-2 13-16,1-3 16 0,3-2 11 0,-1-1 21 15,0 0 10-15,4 0 10 0,-4-3 8 0,4 3 19 16,-4 0 21-16,4 0 0 0,-4 1 4 0,-1 4-3 15,-3-1-6-15,0 3-7 0,2 0-5 0,-1 1-1 0,-4 2-9 16,4 2-5-16,-1 0-7 0,-2 5-5 0,2-2 8 16,-1 3-14-16,-1 0-1 0,-2 2-4 15,3 2-7-15,-4-2 4 0,2 4-8 0,-3-1-23 16,-2 0 12-16,2 0-48 0,0-1-7 0,-4 0-8 16,0 4-10-16,1-6 2 0,-1 1 1 0,0-3-3 0,0-2 5 15,1-1 11-15,2 0 10 0,-2-3 0 16,-1-1 10-16,0 0 8 0,12-6 3 0,-6 0 12 15,4-3 7-15,-2 0 13 0,2-6 16 0,3 1 11 16,-2-1 18-16,1-2 15 0,1 0 6 0,0 1 12 16,0 2 7-16,-1 1 4 0,-2 0-6 0,3 4 0 15,-4-1-6-15,1 2-7 0,2 4-5 0,-2-1-9 0,0 0-6 16,-2 5-4-16,-1 0-7 0,1 3-1 16,0 1 0-16,-3 0-9 0,3 2-18 0,-5 3 14 15,3 1-4-15,-5 0-6 0,0-1-4 0,-2 3-2 0,1 0-11 16,-1 1-15-16,-1-1-16 0,-2-2-17 0,3 0-10 15,-1-1-21-15,-1-2-3 0,2-1 0 0,-1 1 2 16,1 0 7-16,0-2 8 0,1-5 10 16,0 0 5-16,0 0 4 0,0 0 5 0,0 0 4 15,17-12 14-15,-7 5-8 0,0-6 14 0,3 1 12 0,1-2 4 16,6-4 7-16,-6 4 13 0,-1-1 3 16,6-3-4-16,3 1 11 0,-5 5 3 0,-1-1 0 0,2 5-2 15,1-3-4-15,-4 4-3 0,2 0 1 16,-3 5-8-16,0 2-1 0,0 0-2 0,2 2-3 0,-5 2 4 15,3 2-7-15,-5 0 2 0,0 3-4 0,0-1 4 16,0 3-5-16,-4-2 1 0,5 5 0 0,-2-2 0 16,-3 2-1-16,0-2 7 0,0 0-23 0,2-3 0 15,-4 2-6-15,0-1-12 0,4-2 7 0,-4-2-2 16,1 0 0-16,1-1 1 0,0 0 10 0,0-3-6 16,1-1 2-16,0 1 13 0,1-4-10 0,1 1-1 15,1-2-2-15,0-4 6 0,-1-2 15 0,1-1-11 16,-1 2-7-16,1-8 10 0,-6 4-3 0,6-3 0 15,-5 0 5-15,1 0-2 0,-5 3 5 0,0 0-4 16,0-1 5-16,-5 0 3 0,1 4-8 0,-6 0-10 16,1 1 17-16,-1 5-10 0,-4 0 3 0,2 3-2 15,-3 5-6-15,-2-1-19 0,0 4-30 0,1 2-12 16,2 4-24-16,1-1-16 0,4-4-4 0,3 8-8 16,2-5 0-16,4-2 12 0,0 1 5 0,4-1 8 15,5-2 11-15,0-1 8 0,0-2 10 0,1 2 5 16,0-4 5-16,1-1 7 0,1-1 10 0,0-1 16 15,-2-1 15-15,1 1 21 0,1-3 18 0,-6 1 12 16,1 0 18-16,-2-1 18 0,1 1 15 0,-2 1 13 16,-1-2 12-16,-3 3-11 0,7-1-4 0,-7 1-8 15,5-2-8-15,-5 2-12 0,0 0-9 0,0 0-7 16,0 0-10-16,4 6-28 0,-4-3-2 0,0 2-17 16,0-5-17-16,0 8-10 0,0-2-16 0,0-2-11 15,0 1-7-15,4 0-8 0,-4-1 1 0,1-1 4 16,3 1 4-16,1-3 8 0,-5-1 4 0,9-1 4 15,-1-3 7-15,2-2 5 0,-5 0 5 0,3-5 11 16,2-1 5-16,-1-4 13 0,0-2 8 0,1-9 13 16,1 1 7-16,-4-1-4 0,-2-4 28 0,4 0 4 15,-4-4 22-15,7-11 13 0,-9 14 8 0,5-4 5 16,-1 3 19-16,2 1 12 0,1 4 13 0,-3 2 7 16,-1 8 11-16,0 7 4 0,-6 1-10 0,5-1-21 15,-3 5-13-15,0 1-16 0,-2 2-15 0,2 0-10 16,-2 3-9-16,0 0-4 0,0 0-11 0,6 16-2 15,-8-5-10-15,4 4-5 0,-4 11-5 0,2 1-1 16,0-2-6-16,0 3-3 0,0-1-4 0,-2 1-3 16,4 0 0-16,-2-2-4 0,4 3-6 0,-4-2 6 15,4 1-9-15,-3-2-10 0,3 0-16 0,-3-7-4 16,2-2-5-16,2 0-6 0,0-6 1 0,0 0 2 16,-1-2 0-16,4-2 6 0,-2-3-1 0,3 0 1 15,3-2 4-15,-2-4-1 0,9 0 2 0,-9-3 4 16,6-3-1-16,0-3 3 0,1-2 2 0,3-4 1 15,-4 3-6-15,0-1 6 0,-2 1 4 0,-5 2-5 0,4 3 8 16,-7-2 5-16,2 4 6 0,-3-1 2 16,0 3 0-16,-1 1-4 0,0 1 0 0,0 1-5 15,-4 2-5-15,0 0 0 0,0 0 1 0,0 0 2 16,6 7-1-16,-3 0-1 0,-3 0 0 0,-3 3-1 16,3 0 1-16,0 2-1 0,0 2-16 0,0 1-36 0,0 0-49 15,0-3-68-15,-2 0-86 0,2 5-85 16,1-5-97-16,-5 0-1226 0,4-3 554 0,3 2 368 15</inkml:trace>
  <inkml:trace contextRef="#ctx0" brushRef="#br0" timeOffset="29861.88">20730 15490 70 0,'0'0'12'16,"0"0"-40"-16,0 0 10 0,0 0 6 16</inkml:trace>
  <inkml:trace contextRef="#ctx0" brushRef="#br0" timeOffset="30097.33">20772 15550 2413 0,'-6'0'195'0,"6"0"-88"0,0 0-42 0,-15 2 12 16,9 0 20-16,-4 2-19 0,1 0-8 0,-1 5-8 15,-1 0-7-15,1 2 3 0,1 3 3 0,0 1-9 16,0-2 1-16,2 3-5 0,-1 1-5 16,4 0-2-16,2 2-7 0,2-2-5 0,0 1 1 15,1-4-16-15,2 2-7 0,4-2-33 0,1-1-34 0,0-5-35 16,1 2-40-16,3-6-68 0,5 4-64 0,-6-5-702 15,7-4 323-15,-4-2 216 0</inkml:trace>
  <inkml:trace contextRef="#ctx0" brushRef="#br0" timeOffset="30228.51">20359 15455 2797 0,'-32'-17'102'15,"3"4"-57"-15,5-3-13 0,7 9 12 0,5 0-9 16,3 0-12-16,2 5-14 0,2-4-26 0,2 5-21 15,3 1-40-15,0 0-62 0,19-8-62 0,1 6-670 0,14-5 292 16,-1 2 192-16</inkml:trace>
  <inkml:trace contextRef="#ctx0" brushRef="#br0" timeOffset="31646.84">21339 15526 3 0,'-2'-3'293'0,"-2"0"-33"16,4 3-28-16,0 0-28 0,0 0-13 0,0 0-17 15,-4 9-8-15,4-9-10 0,1 9-17 0,1-2-9 16,1 1-13-16,3 1-13 0,-3 1-8 0,5 0-11 15,0-1-7-15,-1-2-6 0,2 3-10 0,3-2-3 16,-1 1-7-16,0-2-5 0,1-1-4 0,-3-1-2 16,4-1-5-16,-3-2-4 0,3-2-1 0,-4-1 0 15,4-3-7-15,-3 2-3 0,0-6 4 0,-1-1-5 16,0-1-3-16,0-4 1 0,-1-1-2 0,-2-2 4 16,-1-2-1-16,-2 1 6 0,-2-1 14 0,-1-7 12 15,-1 9-4-15,-3 1 8 0,-2-1 20 0,-4 4-20 0,-2-2 0 16,-1 4-4-16,-1 1-2 0,0 1-7 15,1 3-3-15,0 2-3 0,3-2-5 0,0 4-3 16,-2 1-8-16,5 2 6 0,1-1-8 0,-1 1-8 16,3 3-8-16,4 1 1 0,0 0-1 0,1 2-6 15,5-3 1-15,2 4-1 0,4-3-2 0,3 2 0 16,3-2-4-16,5 2 2 0,-3-4-2 0,0 1 7 16,0 2-1-16,3-1-1 0,-5-1 3 0,1 0 0 15,1-2 0-15,-3 0-1 0,-4 2 1 0,1-2 2 0,-1 1 14 16,2-2-9-16,-4 3 6 0,1-2 0 0,-5 1 2 15,-1-1-6-15,-1 0 15 0,0 1-12 16,-2-1 1-16,1 1 0 0,-2 1-2 0,-1 4 2 16,1-5-7-16,-2 4 5 0,-2 3 1 0,2-1-2 15,0 2 1-15,0 0-1 0,0 0-7 0,2 0-20 0,-1 0-8 16,3 0-5-16,1-2 0 0,2 0-8 0,3-2-2 16,-1 1-4-16,6-2 5 0,-2-2 2 0,0-2 2 15,3-3 1-15,-2-3 3 0,0 2 2 16,4-1 5-16,-1-5 7 0,1 2-1 0,-2-2 6 0,1-1 11 15,-2 0 14-15,-1 1 11 0,-2 0 12 0,-5 1 19 16,2 0 17-16,-1 3 11 0,-2-1 19 0,-2 0 2 16,0 0 7-16,1 2-4 0,-3 2-4 15,0-1-11-15,-2 2-10 0,0 0-10 0,0 0-6 0,0 0-11 16,0 0-5-16,-10 10-4 0,3-2-5 0,1 0-27 16,-3 1-23-16,4 3-14 0,0-2-18 0,-2 4-29 15,1-1-22-15,1-2-7 0,3-1 0 0,2 1-2 16,1-2 3-16,1-1 10 0,3-3 7 0,0-1 4 15,2 1 8-15,3-3 5 0,-1-5 8 0,3-1 5 16,-1-2 7-16,4-3 7 0,2-1 2 0,-2-3 8 16,3 0 15-16,-5-1 4 0,9-4 10 0,-3-2 12 15,1 4 7-15,-1-2 26 0,-7 5-1 0,1 2 14 16,1-2 4-16,-6 5 3 0,-1 1-2 0,3 2-2 16,-5 3-9-16,3 1-5 0,-3-1-7 0,4 5-3 15,-2 1-5-15,3 2-4 0,-4 4-3 0,3-1-3 16,0 4 0-16,0 1 5 0,1 2-2 0,-2-2-5 15,0 6 13-15,-2-4-7 0,0 2-12 0,1-1-20 16,-1 0-11-16,-1-2-2 0,2 1-7 0,1-3 5 16,-2-1-20-16,0-3 0 0,1 1 1 0,3-3-3 15,-1-3 2-15,0-1 20 0,0-2-10 0,3-2-1 16,-3-3 9-16,0-3-3 0,1-2 6 0,3-4 1 16,-3-3 3-16,3-8 3 0,0-1 8 0,0-4 6 15,0-1 6-15,-7-4 8 0,5 0 4 0,-2-13 9 16,-3 12 10-16,-3 1 14 0,2-1 7 0,-2 2 25 15,-1 2 18-15,1 4 12 0,-2 8 20 0,2 1 12 16,-3 5-1-16,1 1-8 0,0 3-16 0,-1 4-15 16,0-1-13-16,2 2-9 0,-2 4-10 0,0 0-9 15,0 0-4-15,0 19-6 0,0-8-5 0,0 5-9 16,-2 2 0-16,2 2-5 0,-2 8-5 0,-1 2-2 16,1-1-4-16,0 3-8 0,4-5-11 0,-5 4-12 0,2-5-17 15,-3 2-2-15,5-3-2 0,1-6-8 0,-1 1 3 16,3-3 0-16,0-2-2 0,-2-4 3 15,3 0 0-15,3-1-1 0,1-4-1 0,0 0 5 16,2-2 3-16,3-3-9 0,-1-2 25 0,10-1-10 0,-10-4 5 16,5 3-1-16,-3-3 6 0,-1-3 8 0,4 4 8 15,-6-1 8-15,-1 2 10 0,1-1-2 16,-6 3 2-16,2-1 0 0,-3 0 0 0,4 1-5 16,-5 0-3-16,-4 2 0 0,0 0 9 0,5 4 7 0,-4 2 5 15,-1 1-1-15,-1 1-5 0,-3 3 0 0,1-1-1 16,1 3-4-16,2-2-2 0,0 1-2 15,0 0 0-15,4 0-4 0,1 0-3 0,1-2 6 0,8 2-6 16,4-3-2-16,14 2-2 0,0-4-11 0,6 0-29 16,16-3-42-16,6-3-76 0,0-2-74 0,-6-2-75 15,-17 2-90-15,0-4-1213 0,-8-4 534 0,-2-3 354 16</inkml:trace>
  <inkml:trace contextRef="#ctx0" brushRef="#br0" timeOffset="33601.55">12700 14870 136 0,'3'-1'249'16,"1"-1"-22"-16,-4 2-13 0,4-4-3 0,-4 4 2 16,0 0-8-16,13 5-10 0,-9-3-14 0,1 3-13 15,0-1-9-15,-1 1-15 0,-1 1-5 0,3 3-15 16,-5-1-9-16,3 1-5 0,-3 0-12 0,2 2-8 15,-3 0-7-15,0 0-9 0,-3-2-7 0,2 3 2 16,1-3-15-16,-5 0-1 0,-1 2-5 0,0-4-3 16,0 1-8-16,-2 0-5 0,1-2-1 0,-1-1-1 15,-2-1-4-15,0-1 3 0,-1-2-7 0,0-1-1 16,3-3 1-16,-1-2 1 0,-3 3 0 0,3-9-7 16,0-4 11-16,-4-1-15 0,3-6 4 0,-2-2 0 15,2-3-5-15,1-2 5 0,5 0 0 0,-5-4 4 16,4 0 0-16,1 2 7 0,3-2-4 0,-3 4 5 15,4 0 15-15,1 2-12 0,2 8 5 0,2-7 0 16,0 8-5-16,4 1-5 0,-1 0-1 0,2 2 0 16,-1 1-2-16,4 0-9 0,2 2 5 0,2 3-4 15,1 1 4-15,-2 0 6 0,3 3-11 0,0 1 7 16,-2 1-4-16,4 2 5 0,0 0-7 0,-3 3-5 16,0-2 1-16,3 3 0 0,-2 1-2 0,0 1 5 0,-1-1 1 15,0 1 9-15,3 1-19 0,-4-1 1 16,2-3 1-16,-1 3-2 0,1 1 3 0,0-5 7 15,-2 2-2-15,2-3 12 0,-1 0 1 0,1 0 18 0,0 0 1 16,-2-3 2-16,2 2 0 0,-1-2-2 0,1-2-1 16,-1 0 6-16,-8 1-3 0,8-4-1 0,-5 3 0 15,0-2 2-15,-2 2 1 0,-2-2 7 16,2 2 6-16,-4 1-5 0,-1-1 4 0,0 0-6 0,-3 1-5 16,3 0-2-16,-2 1-1 0,0 2-4 0,0-4-7 15,-2 4-1-15,-2 1-7 0,5-2-9 0,-3 0-19 16,-2 2-38-16,0 0-57 0,0 0-63 0,0 0-52 15,0 0-83-15,0 9-104 0,-4 1-1151 0,2-2 516 16,-5 1 344-16</inkml:trace>
  <inkml:trace contextRef="#ctx0" brushRef="#br0" timeOffset="34247.81">15676 14915 243 0,'-9'-2'282'15,"3"0"-15"-15,-1 0-14 0,2 1-17 0,-2 0-21 16,7 1-22-16,-7 0-5 0,7 0-27 0,0 0-14 16,0 0 2-16,0 0-2 0,0 0-1 0,24 1-10 15,-7 2-4-15,3-1-8 0,3 0-4 0,7-2-15 16,0 0-6-16,1-2-3 0,-3 2-4 0,2 0-14 16,-4-1 2-16,-4 0-19 0,0-1-3 0,-2 2 0 15,0-2-8-15,1-1 0 0,-3 1-15 0,0 1-17 16,-4 0-31-16,-2-1-43 0,-1-2-52 0,6 2-60 15,-6 2-61-15,8-2-80 0,-1 2-737 0,-5-3 348 16,0 3 234-16</inkml:trace>
  <inkml:trace contextRef="#ctx0" brushRef="#br0" timeOffset="35713.55">17751 14730 140 0,'1'-5'284'0,"2"3"-20"0,-3 2-22 16,1-4-15-16,-1 4-16 0,0-4-20 0,0 4-19 15,0 0-17-15,0 0-3 0,0 0-7 0,0 0-6 16,0 0-12-16,-1 17 8 0,-2-8-13 0,3 2-9 16,0 1-4-16,-1 4-10 0,1 1-7 0,0 0-7 0,0-1-12 15,0 4-8-15,1-1-6 0,2-1-6 0,-3-1-5 16,0 0-5-16,0 3-4 0,1-2-5 16,-1-2 0-16,4-5-5 0,-3 1-15 0,3-1-9 15,-4-4 0-15,0 0-2 0,3-3 1 0,-2 1 3 0,-1-3-2 16,0-2-2-16,0 0-2 0,10-8 3 0,-6 1 0 15,1-9 4-15,3-3-5 0,-3-6 0 0,1-4 3 16,-3-1-6-16,-2-3 6 0,4-4 9 16,-7 2-2-16,-1-12 7 0,1 0-1 0,-1 12 6 0,2 2 8 15,-3 0 27-15,4 2 13 0,-1 0 9 0,-2 5 5 16,2 6 2-16,0 1-8 0,2 3-8 0,0 4-6 16,-1 1-5-16,4 2-8 0,0 3-7 0,0 0-6 15,1 1-1-15,1 2-7 0,4 2-4 0,2 2-1 16,-1 1-4-16,3 4-6 0,-2 0-7 0,0 0-11 15,1 6-13-15,-1 0-17 0,-1 1-16 0,-3 3-3 16,-1 1-17-16,-1-3-12 0,-5 3-12 0,3 0-3 16,1-2-1-16,-4 2-4 0,3-1 0 0,-3-5-1 15,2-1 0-15,-2-2 8 0,2 0 8 0,-2-3 8 16,0 2 12-16,2-2 1 0,1 1 8 0,0-2 2 16,-3 0 8-16,5 1 8 0,-2-2 5 0,4-1 3 15,-3 4 5-15,5-2 10 0,-1 2 6 0,4-2-1 16,2 3 3-16,-1 1 3 0,3-1 2 0,-7 1 9 15,0-2-6-15,1 3 8 0,-2-1-5 0,-2 2 1 0,-1-1 6 16,0 1-10-16,-3 2 8 0,0-2-2 0,-6 1 1 16,0 1-2-16,-7 2 1 0,-1-1-2 15,-3 1-2-15,-8 2 0 0,1 1 3 0,-3-3-3 16,-1-2-3-16,-2 0 1 0,8-3 2 0,-9 1-1 0,10-4-4 16,2-1 3-16,4-1 2 0,-2-3-2 15,5 3-1-15,1-1 2 0,1-2 9 0,0 2-13 16,5-2 2-16,2-1-3 0,-1 4 4 0,1-4 0 15,0 0-4-15,12 1 1 0,0 1 12 0,1-1-7 0,6-1-4 16,1-1-1-16,2 2-1 0,6-1 1 0,0 0 0 16,2-1 2-16,0-1-1 0,0 1-1 15,-2-2 2-15,1 2 0 0,-10-3 0 0,-1 1 0 16,4-2 1-16,-4 0 7 0,-3-3-6 0,4-1-4 0,-3-2 2 16,-1 0 0-16,-1-1 8 0,2-3-8 0,1-7-1 15,-3 9-1-15,-2-3-2 0,1 0 6 0,-1 0 8 16,-4 2 13-16,-3-1 9 0,-1 4 11 0,1 0 11 15,-4 1 14-15,2-1 10 0,-3 4-16 16,-3-4 1-16,-2 4-6 0,1 2-3 0,-2 3-4 0,-3 0-7 16,-5 3-7-16,1 0-9 0,-3 5-2 0,-1 3 0 15,-1 2-6-15,3 0-9 0,-1 4 8 0,4-1-10 16,-1 3-4-16,3 0-14 0,3 2-10 0,2-2-9 16,4 1-9-16,2 2-4 0,3-3-19 0,5 0-6 15,-4-6-16-15,8 5-2 0,-2-4-3 0,3-2-5 16,-1 0-1-16,-1-3 4 0,0-4 7 0,5 0 4 15,-2-2 12-15,2-4 6 0,0-1 9 0,-2-1 3 16,4-7 12-16,-4-5 14 0,2-2 6 0,1-6 12 16,-4-3 7-16,0-2 4 0,-1-1 15 0,2-15 12 15,-5 12 13-15,1-1 12 0,4-12 22 0,-7 13 5 16,-3 0 14-16,1 0 14 0,0 0 6 0,-2 7 26 16,0 6 12-16,-4 5 2 0,4 0-8 0,-3 4-9 15,-1 3-15-15,0 1-15 0,0 4-16 0,4 0-10 16,-4 0-6-16,0 4-14 0,0 0-6 0,8 10-4 15,-6-2-7-15,3 3-7 0,-1 6-3 0,1 2-5 16,3 3-4-16,-7 6-3 0,3-1 2 0,5 5-5 0,-5-5-2 16,1 2-4-16,0 0-1 0,2 2-1 15,0-2-7-15,1 0-4 0,0-2-19 0,2-3 0 16,0-7-6-16,2 6-2 0,5-3-6 0,-4-4-8 0,4-5-1 16,1 0 0-16,2-2 3 0,-1-1 1 0,3-3-1 15,-3-1 10-15,3-4-7 0,-2 0 10 16,2-3 0-16,-2-2 4 0,7-2 1 0,-9-2 3 15,3 1-2-15,4-6 4 0,-8 2-3 0,3-5 4 0,-3 5 2 16,-3-2 9-16,-2 2-6 0,-2-1-1 0,-5 1 5 16,-3 2-3-16,0 0 2 0,-4 1 0 0,-2 2-14 15,-2-1 17-15,-5-1-2 0,-1 6-2 0,1 0-3 16,-2 1 4-16,-5 2-5 0,5 1 10 0,0 0-9 16,-1 2-3-16,5 0 2 0,4 3-7 0,-2 0-11 15,4 2 1-15,1 1-2 0,0-2 1 0,6 2-6 16,-3 1 7-16,6 1-2 0,-1-2 3 0,0 3 7 15,2-3-4-15,2 0-1 0,-1 4 3 0,-4-3 9 16,3-1-7-16,-3-1 0 0,4 2 4 0,-1 0 4 16,-2-1 3-16,-2 0-11 0,0-1 7 0,2 4-3 15,-2-4 20-15,1 1-9 0,-1-4 1 0,1 4-4 16,2-1 3-16,-1 1-2 0,3 0 1 0,-3-1-3 16,3 0 0-16,3-1-16 0,-1-2-43 0,2 2-46 15,-1-2-55-15,-3 0-59 0,1-3-61 0,-3 0-88 16,1-2-825-16,-5-4 398 0,-1 0 266 0</inkml:trace>
  <inkml:trace contextRef="#ctx0" brushRef="#br0" timeOffset="35836.06">18782 14675 230 0,'16'-11'223'15,"9"2"-18"-15,2 1-20 0,6 1-39 0,-1 0-55 16,-2 2-60-16,0-2-85 0,-11 4-299 0,-1-2 117 15,-8 1 80-15</inkml:trace>
  <inkml:trace contextRef="#ctx0" brushRef="#br0" timeOffset="38435.45">14923 13776 97 0,'-10'-7'150'0,"-1"2"-13"0,-9-3-17 0,-9 2-8 16,-4 0 1-16,-3-1-2 0,-15 0-8 0,-3-2-1 15,-2 4-2-15,-2 0-5 0,-7-1 0 0,1 2-4 16,-3 4-5-16,3-2-6 0,-4 0-4 0,-23 0-7 16,26 3-1-16,-1-2-4 0,-24-2-4 0,25 7-3 15,0-4-7-15,1 3 1 0,0-1 1 0,2-2 2 16,3 0-6-16,3 3-2 0,3-3 1 0,2 0-2 0,-1 0-3 15,12 0 1-15,-12 0-6 0,12 0 5 0,0 0-1 16,0-3 5-16,-10 3-4 0,10 0-3 16,4-1-5-16,1-2-3 0,-3 3-3 0,3 0-1 15,-2 0-2-15,1 3 1 0,0-2-3 0,2 2 1 0,2-2 6 16,-2 0-2-16,4 2 0 0,2 1-3 0,5-1-1 16,2-1-3-16,3 2-1 0,-1-1-2 0,2 2-2 15,3-5-3-15,4 5-1 0,-2-2 4 0,3 3-9 16,-1 0-1-16,0-5-1 0,3 4 3 0,-1 3-2 15,2-6 6-15,-3 1-6 0,4 4-2 0,-2-2 0 16,1 3 3-16,1 2 7 0,1-1 5 0,-2 4-5 16,2-1 3-16,0 4-1 0,1 1 0 0,1 2-1 15,-2 7 2-15,0-2-2 0,3 2 3 0,1 2 2 16,-4 4 3-16,3-3-2 0,-2 5 7 0,3-1-8 16,0 1-16-16,0 0 2 0,0 3 2 0,0-2-2 15,-1 2 1-15,1-2-1 0,-4 0 1 0,4-1-2 16,0 2 2-16,-5 9 0 0,1-10 4 0,3 12 7 15,-2-12-3-15,-1-1 1 0,-1 2-5 0,4 0 4 16,0-1-2-16,-2-1-2 0,3-1 3 0,-1 0-7 16,-2 2 3-16,6-3-2 0,-2 0-2 0,3-1 2 15,-3-2-5-15,7-2 5 0,-4 2-6 0,1-3 1 16,0 0 1-16,3-1 1 0,-1-6-3 0,1 5 0 16,-3-4 3-16,-1-3 0 0,1 3-1 0,0 1 0 15,-1-4-7-15,0 0 4 0,0 0 1 0,-2-4-1 16,2-2 3-16,-1 1 0 0,-2-1-3 0,-1-2-1 15,1-4 3-15,1 4-3 0,-1-4-3 0,0 2 5 16,-1-4-1-16,1 2-3 0,-1-1 12 0,0-1-12 16,0-3 3-16,3 5 0 0,-3-5 5 0,0 0-6 0,0 5 3 15,0-5-1-15,0 0-1 0,2 1-4 16,-2-1 7-16,4 3-5 0,-1 1 2 0,1-3-1 16,-4-1 4-16,12 0 0 0,0 2 0 0,-2-2-6 15,5 1 8-15,-2-1-1 0,6 1-5 0,2-2 5 16,7 1-2-16,-1-1 0 0,1-1 0 0,1 2 2 0,3 0-4 15,4 4 3-15,-4-5-3 0,5 1-1 0,0 0 1 16,1 0 5-16,0 0-2 0,2 0-3 16,10 0 0-16,-10-1 3 0,-1-1-4 0,16 4 3 15,-16-4-2-15,0 1-3 0,19 0 5 0,-18 1-3 0,14-3 1 16,1 0 4-16,1 2-2 0,-2-2 1 0,-1 0 14 16,-1 1-16-16,-1 2 2 0,3-5 0 0,-16 8-1 15,18-6-1-15,-19 3 3 0,17 0-2 16,-18-2 1-16,2 1 2 0,-1 1-4 0,4-1 7 15,-4 1-7-15,3-1-2 0,1-2 5 0,9 2 1 0,-11 1-7 16,11-3 17-16,-9 3-11 0,10 0 6 16,5-4 1-16,-5 5 1 0,5-1-2 0,-2 0 3 15,1 0-2-15,3 0 5 0,-3 0-5 0,1 3 0 16,-5 1-2-16,3-3 5 0,1-1 14 0,-20 0-17 0,4 4-4 16,13-3-2-16,-15 1 5 0,15 1 7 0,-14-1-12 15,1 0 4-15,2-2-4 0,10 0-6 0,-1 0 2 16,-9 0-3-16,11-2 8 0,2 4-5 0,-2-4 0 15,-12 0 4-15,14 2-6 0,-1-3-3 0,-14 3 10 16,13-2-8-16,1 1 2 0,-13 1 7 0,10 0-10 16,3 1 5-16,-2-2 1 0,-12 2 0 0,12-2 2 15,2-4-3-15,-2 6 2 0,-10 1-6 0,12-5 7 16,1 2-5-16,-2 2 2 0,-2 0-1 0,1-1 4 16,-12-1-4-16,-1 0 2 0,15 1 2 0,-1 0-4 15,-14 0 3-15,13 1-8 0,3-2 7 0,-3 1-1 16,-14-3-4-16,14 3-1 0,-10 0 18 0,14 0-9 15,-15 0-7-15,13 0 0 0,-4-5-6 0,-8 5 7 16,10 2 9-16,-10-2-15 0,-3 3 8 0,-1-3 4 16,14 3-6-16,-14-3 4 0,1 0 2 0,13 0-2 15,-13 0 0-15,-1 0 4 0,1-3-3 0,-1 3 0 16,0 0 1-16,3 0 7 0,11-3 6 0,-14 3-9 16,0 0 8-16,0 3-6 0,0-3 5 0,0 0-6 15,-2 0 2-15,3 0 2 0,-3 0 2 0,1-3 0 16,-3 1-9-16,1 0 4 0,2-1-5 0,4 1 9 15,-7 0-2-15,0-1 4 0,2 0 2 0,-1 2-4 16,2 1 0-16,-3-1 1 0,-1 0-6 0,0 1 7 0,0 0-8 16,-4 0 3-16,5-1-2 0,-6 1 5 15,3 0-5-15,-4 0 0 0,3-2 0 0,-1 2 4 16,0 0-1-16,1 0-1 0,0 2 2 0,1-4-1 16,1 6-3-16,-1-5 7 0,0 0-9 0,0-1-3 15,-2 6 4-15,4-5 0 0,-5 0-2 0,-4-1-1 16,3 2 3-16,-6 0 1 0,2 3-1 0,-4-3 1 15,2 0 2-15,-1 0-1 0,-2 0 2 0,0 0-1 16,-5 1-7-16,9-1 10 0,-2 0-3 0,-9 1 2 0,6-1 8 16,-2 1-8-16,-3 2 4 0,0-3-4 15,1 3 8-15,-2-3 7 0,-1-3 3 0,-1 2 4 16,1 1 1-16,-1-2 6 0,0 2-2 0,0-1 3 16,-1 0-6-16,-1 0-3 0,4-2 0 0,-5 0-1 0,3 3-3 15,-3-4 8-15,0 2 12 0,1-2 0 0,1 2-3 16,-3-3-2-16,-2 0-1 0,2 0-6 0,0 1-5 15,2-6 1-15,-2 2-3 0,3-3-2 0,-5 1-2 16,3-3 1-16,0-1 1 0,-2-3-3 0,1-2-4 16,-2 0-4-16,1-8-3 0,1 0-4 0,-2-2 3 15,1-3-6-15,-3-3 1 0,6-12-5 0,-2 0-2 16,0-4-5-16,2 2-6 0,-1 3-5 0,2-5 0 16,-2 1-5-16,-2 1-3 0,7 3-2 0,-3-2 0 15,-2 1-1-15,1 13 0 0,0-12 2 0,-2 10 1 16,-2 2 4-16,1-3 0 0,-2 5-1 0,-1-1-1 15,0 0 3-15,-2 3 3 0,-2 4-2 0,1 7 5 16,3-1 4-16,-1 2-6 0,0 7 0 0,-2 1 2 16,3-2 2-16,-1 6-3 0,0-1-1 0,-2 1 2 15,2 2 5-15,1-1-4 0,-2 0 2 0,1 2-1 16,0-1-3-16,1 4 4 0,-5-3-1 0,-2 1 1 16,0 0 1-16,-2-1 2 0,-4 2-1 0,-4 1-2 15,-3-1 2-15,-2 0 2 0,-6-1-2 0,-7 0-2 16,4-1 1-16,-9 2 5 0,4-4 0 0,-17-1-1 15,-5 0 0-15,2-2-4 0,-4 1 2 0,-3-3 2 16,-1 2-6-16,-1 0 7 0,-27-5-2 0,28 6-1 16,0-3 0-16,-1 2 5 0,-1-3-4 0,-26 0 1 15,28 2-4-15,-3 3 5 0,-21-7-1 0,23 5 0 16,-1-1 0-16,0 0-5 0,-27 1 5 0,33 0 1 16,-5 4-3-16,2-3 4 0,3 2-3 0,-5-3 3 0,-24-1-7 15,28 6 8-15,-2 0-2 0,-5-1-1 0,-24-1 0 16,28 3 1-16,0 2 0 0,-30 0-3 15,34 0 3-15,-1 0-5 0,-1 0 1 0,-1 0 4 16,1 2-2-16,0-2 2 0,1 3 6 0,0-3-9 0,2 0 1 16,0 0 3-16,-2 0-5 0,1-2 3 0,1 2-2 15,0 0 4-15,4-1 4 0,-2-1-6 16,4 2-2-16,-3 2 1 0,1-2-3 0,1-2 5 16,1 2-3-16,3 0 4 0,9 0-2 0,3-5-1 0,-2 4-1 15,-11-1 0-15,14-2 4 0,1 1-2 0,-2 1 2 16,-2 0-1-16,3-1 1 0,0 1-2 0,-5 1-2 15,4 2 2-15,-1-4 3 0,1 1-3 0,0-1-3 16,-1 0 1-16,3 2 3 0,3-2-3 0,-1 1 1 16,-3 2 2-16,4 0 2 0,-2 0-3 0,3-3 3 15,0 3-3-15,1 0 0 0,-1 0 0 0,1-1 1 16,1-1-7-16,1 2 10 0,-2-1-3 0,-1 1 0 16,3 0-1-16,1 1 3 0,-2-1-2 0,1 3-1 15,2-3 1-15,-1 3 4 0,-4-3-6 0,5 0 4 16,-3 0-2-16,1 2 5 0,4 0-1 0,-6-1-4 15,0 3 3-15,-1-1-1 0,-1-1-2 0,3 1 1 16,-4-2 1-16,4 2 3 0,-2 0 2 0,1-1 0 16,1 1 2-16,0 2-4 0,-1-3 2 0,-1 1 0 15,-1-2 3-15,-1 0-5 0,2 2 2 0,-3 1-1 16,3-3-3-16,-1 1 2 0,0-2 3 0,-3 1-1 16,3 0 6-16,1 3-5 0,0-3 0 0,1 3-1 15,2-3-3-15,1 3 1 0,7-1 0 0,0-2 2 16,-2 1 3-16,2 0 0 0,8 0 3 0,1-1 0 15,-2 1 1-15,3 0 0 0,6-2-1 0,-9 0-1 16,14 0-3-16,-9 0 3 0,9 0-1 0,-10 0-2 0,10 0 0 16,0 0 1-16,-10 0 3 0,10 0-7 15,0 0-1-15,0 0-4 0,0 0-4 0,0 0-13 16,-9 1-27-16,9-1-36 0,0 0-49 0,0 0-59 16,0 0-53-16,0 0-63 0,0 0-76 0,0 0-69 0,0 0-1092 15,0 0 513-15,0 0 342 0</inkml:trace>
  <inkml:trace contextRef="#ctx0" brushRef="#br0" timeOffset="39647.57">12240 14567 257 0,'0'-6'239'0,"-1"2"-22"15,-2 1-21-15,-3 0-15 0,-1 0-10 0,-4-2-5 0,-2 2-8 16,-5-1-1-16,-4 1-10 0,-3 0-6 0,-6-1-6 16,-1 1 0-16,-2 2-6 0,-5-2-5 0,0 2-7 15,-15 2-6-15,-1-1-5 0,-1 2-3 16,1-1 1-16,0 6-3 0,-1-6-5 0,2 3-5 0,-2 1-2 15,3 1 6-15,-3 0-7 0,-3 1 2 0,2 0 1 16,-2 1-5-16,3 1-1 0,-1 1-6 16,-1-1 13-16,0 3-15 0,3-1-3 0,2-1-1 15,13-1-3-15,-13 3-3 0,0 0 5 0,-2 0-20 0,0 2-6 16,-1 0-3-16,-2-1 0 0,2 1-3 0,-4 3 3 16,4 0-1-16,0 1 0 0,0-4-2 0,2 0 1 15,-2 2-2-15,3 1-1 0,1 0-26 0,5-1 5 16,9-4-1-16,0 3 0 0,1-2 0 0,-10 3-2 15,9-2 4-15,-10 3 2 0,1-1-1 0,0 5 0 16,10-9-1-16,0 1-1 0,-11 7 2 0,1-3 0 16,-1 3 0-16,0-3 4 0,11-3-5 0,-13 4 0 15,3-1 4-15,13-4 4 0,-13 5-3 0,18-4 1 16,-3-3-4-16,0 4-1 0,4-1 2 0,-5-1-4 16,2 4 1-16,3-2-6 0,0-1 4 0,-4 2-2 15,4-2-1-15,-3 3 1 0,3 1 0 0,1-5-2 0,1 4-2 16,0-4-1-16,2 0 1 0,3-4 0 15,2 3-5-15,2-3 3 0,-7 5-3 0,6-3-1 16,2-2 2-16,0 3-1 0,6-6-3 0,-3 5 0 16,-2-5-4-16,6 1-21 0,3-2-20 0,1-3-22 0,1 0-25 15,0 2-15-15,1-2-23 0,3-2-8 16,-4 3-21-16,4-3 0 0,0 0 5 0,0 0-13 16,0 0-2-16,12-12-2 0,-5 3 0 0,4-4 7 15,0-2-4-15,1-1 12 0,-2-1 4 0,2 2 7 16,-1-3 14-16,-1 1 20 0,3-5 8 0,1-3 7 0,-1 0 13 15,2 2 6-15,2 2 7 0,-2-2 12 16,2 1 9-16,-1 0 10 0,-1 3 12 0,-1 2 25 16,-2 2 13-16,1 1 13 0,-1-1 6 0,-1 3 7 15,-2 3 10-15,-1 0 13 0,-2 2 5 0,-2 1-1 0,2 3-2 16,-2-2-6-16,0 2-3 0,-3 1-4 0,3-1-4 16,-4 3 1-16,0 0 9 0,0 0 5 15,0 0-1-15,-9 16 1 0,-1-7 12 0,0 8 2 16,-4 4 3-16,-2 4-3 0,1-6 0 0,-3 7 1 0,0-1-8 15,2 2 7-15,-3 2-11 0,2 0-3 0,-5 1-3 16,7-2-6-16,-1 0 7 0,1-1-4 16,4-1-5-16,-2 0-12 0,3-1 4 0,1 0 3 15,4-8-11-15,-1 0-5 0,1-1-4 0,2 1 5 16,-1-6-9-16,4-1 1 0,0 0-3 0,1-1 1 0,2 1 2 16,0-3-2-16,4 1-5 0,-1-2 1 0,2-1 2 15,4 1 10-15,3-5 4 0,5-1-12 0,12-4 13 16,0-1-5-16,4-3 2 0,1-4-1 0,13 2-5 15,-16-3-2-15,2 1 2 0,0 3-5 0,-4 0-2 16,-2 1-15-16,-3 1-13 0,-6 3-50 0,-2 1-63 16,-3 0-77-16,-2 3-97 0,-1 0-115 0,0 0-940 15,-4-2 452-15,-9 2 300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6-27T08:38:18.06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3790 3727 9 0,'-3'-2'238'0,"3"2"-12"16,0 0-7-16,0 0-19 0,0 0-10 0,0 0-14 16,-7-2-17-16,7 2-15 0,0 0-14 0,0 0-10 15,0 0-11-15,0 0-8 0,0 0-8 0,0 0-6 16,0 0-2-16,0 0-3 0,0 0 1 0,24 4-2 15,-17-4-5-15,3 0-7 0,-1 3-1 0,-1-3-3 16,6-3-3-16,-4 3 0 0,8-5-2 0,-1 0 1 16,2 1 1-16,1 0-9 0,0-6-2 0,7 6-5 15,-11-4-8-15,1 0 2 0,1-1-3 0,-3 1-4 16,2-1 2-16,-2 0 0 0,-1-2-9 0,-1-1 5 16,-3 0-4-16,0-4-6 0,2 3 0 0,-2-4 0 0,-2 2 19 15,-2-1-12-15,-2 0 0 0,0 0 3 16,-3 4 13-16,1 1 19 0,-2 1 5 0,0 2-5 15,-3-2-2-15,0 3 3 0,-2 0-2 0,1 2-5 16,-1 0-1-16,0 1-6 0,1 0-3 0,-1 0-5 0,0 4-14 16,5 0-1-16,-13 0 7 0,7 0-11 0,-3 5-4 15,-3 2-9-15,3-2 5 0,0 3-4 16,3 0 2-16,-2 1-8 0,1 0-5 0,-1 2 4 16,3-1 5-16,-2 5-3 0,2-3 1 0,4 2-9 0,-2-3 4 15,3 0-4-15,-1 3 8 0,1-5-7 0,-4 3 16 16,4 0 1-16,4-2-12 0,-4-1-9 0,0 1 4 15,3-1 6-15,1 0-8 0,2-1 2 16,-3 1-3-16,0-1 5 0,3 2-18 0,1-5-17 0,-3 5-36 16,2-2-26-16,1 4-33 0,-2-6-36 0,0 3-43 15,1 1-56-15,2-4-32 0,1 1-838 16,-4-2 378-16,0-1 252 0</inkml:trace>
  <inkml:trace contextRef="#ctx0" brushRef="#br0" timeOffset="154.04">4270 3670 47 0,'5'-3'298'0,"-4"2"-8"0,-1 1-22 0,6-4-25 16,-4 3-20-16,-2 1-20 0,4-4-24 0,-4 4-15 15,1-2-21-15,-1 2-15 0,0 0-18 0,4-5-15 16,-4 5-39-16,0 0-37 0,0 0-50 0,0 0-33 16,0 0-27-16,0 0-36 0,14 3-36 0,-10-1-501 15,0 0 222-15,1 1 146 0</inkml:trace>
  <inkml:trace contextRef="#ctx0" brushRef="#br0" timeOffset="782.24">4711 3563 228 0,'5'-9'229'0,"1"0"-15"0,-1-2-10 0,2 3-6 16,-2-5-4-16,-1 2 1 0,-3 1 7 0,3-2-8 15,-3 3-13-15,3-3 0 0,-4 2-9 0,0 0 2 16,0 5-1-16,0-2-7 0,0 2-11 0,0-1-20 16,0 3-14-16,-4-1-8 0,4 4-20 0,-1-5-11 15,1 5-1-15,-5-1-22 0,5 1 0 0,-8 6-8 16,0-2-20-16,2 5-14 0,-3 1-11 0,4 0-12 16,-4-1-14-16,-1 4-11 0,4-1-8 0,2-3-9 15,0 2-10-15,0 0 0 0,4-4 0 0,-1-1-1 16,-1 2 5-16,2-2 6 0,0-1 1 0,2 1 7 15,-2-5 3-15,4 3 12 0,-3 0 2 0,-1-4 9 16,0 0 8-16,0 0 9 0,0 0 3 0,13-8 4 16,-6 5 4-16,-3-3 14 0,1 1 11 0,-1 2 10 15,0-2 9-15,1-2 6 0,1 3-3 0,-2-2 4 16,0 2 5-16,-3 1-4 0,2-1-16 0,-2 1 1 16,3 1 10-16,-4 2-23 0,0 0-4 0,1-4-5 0,-1 4-6 15,0 0-2-15,0 0 5 0,0 0-9 0,7 11 4 16,-6-2-4-16,4 1-5 0,-5 2 4 15,4 5 2-15,-3 0-2 0,-1 2-2 0,4 5 1 16,-4 3-2-16,4-3-3 0,-3 3 0 0,2 2 2 16,1 0-1-16,-7-3-3 0,6 0 3 0,-3 3-1 0,1-3 0 15,-1 0 2-15,-1-5-3 0,3-3-7 0,-2 2 1 16,0-2 7-16,0-3-8 0,0 2 7 16,0-5-3-16,0 0 1 0,0 0 6 0,-2 1-2 15,-1-4-4-15,-1 0 4 0,-1-1 4 0,1 1 9 0,-6 0 10 16,2-1 2-16,2-2-1 0,-3-1 5 0,-3 1 4 15,3-3 4-15,-1 1 8 0,0-2 1 0,-1-2-10 16,0 1 7-16,0-2 2 0,-1-1-8 16,1-2-1-16,1-2-7 0,-1 0-7 0,0-2-1 0,2 0-10 15,2-1-22-15,-2 0-9 0,5-4-58 0,1 0-42 16,2-7-41-16,2 3-38 0,8 0-47 0,-2-1-35 16,8-8-58-16,4 1-44 0,-1 3-790 15,1 0 386-15,4 1 260 0</inkml:trace>
  <inkml:trace contextRef="#ctx0" brushRef="#br0" timeOffset="923.76">5046 3704 181 0,'10'-3'208'0,"-4"2"-3"0,1 0-3 0,0-2-13 15,-1 3-6-15,0-1-8 0,-6 1-6 0,9 0-10 16,-5-2-9-16,-4 2-11 0,6-1-12 0,-6 1-13 16,0 0-10-16,5-1-13 0,-5 1-24 0,0 0-35 15,0 0-44-15,8 4-56 0,-8-4-54 0,1 4-62 16,-1-4-519-16,-9 7 233 0,4-3 158 0</inkml:trace>
  <inkml:trace contextRef="#ctx0" brushRef="#br0" timeOffset="1416.17">3276 4420 210 0,'-8'1'267'0,"2"-1"-14"15,6 0-21-15,-13 1 2 0,9 0 3 0,-1 0-4 16,5-1-2-16,0 0-5 0,-10 1-9 0,10-1-12 15,0 0-14-15,-5 3-14 0,5-3-24 16,0 0-12-16,0 0-14 0,-4 1-14 0,4-1-7 0,0 0-3 16,14 5 8-16,-4-3-1 0,3 1 5 0,18 0 7 15,3 1 3-15,21-1 3 0,4-3 3 0,32-4-6 16,2-1-4-16,-1 0-11 0,3-2-6 0,4 0-7 16,3-2-5-16,3 2-7 0,4-3-7 0,-3 4-3 15,-3-3-8-15,-7 3-1 0,-3-2-10 0,-2 4-7 16,-27-2-2-16,28-1-5 0,-32 3-4 0,2-2-2 15,-5 2 2-15,-3 2-9 0,-2-1-1 0,-15 1-2 16,-1-1 4-16,-4 1 1 0,-3-4 9 0,-7 6 8 16,-3 0 6-16,-2-1 11 0,-6 1-2 0,2 0 3 15,-4 0 14-15,-3 0-11 0,2-3-4 0,-3 3-4 16,-5 0-4-16,9 0-7 0,-9 0 1 0,5-2-15 16,-5 2-24-16,0 0-30 0,7 0-54 0,-7 0-91 15,2-4-99-15,-2 4-113 0,0 0-129 0,-9-12-1293 16,5 7 599-16,-2-1 398 0</inkml:trace>
  <inkml:trace contextRef="#ctx0" brushRef="#br0" timeOffset="2714.58">4352 5280 129 0,'2'-5'366'0,"-2"1"-16"0,0 2-19 0,0 2-7 16,3-6-37-16,-3 6-24 0,1-4-30 0,-1 4-19 16,0 0-17-16,0 0-26 0,0 0-15 0,0 0-13 15,0 0-7-15,0 0-8 0,3 12 5 0,-2-5-2 16,-1 6 0-16,4-6-18 0,-2 12 2 0,0-2-5 16,-1 0-13-16,4 7-5 0,-2 1-11 0,-2-5-2 15,2 6-11-15,-2 0-6 0,5 0 13 0,-5-8-4 16,2 2 3-16,-1 3-12 0,0-4-9 0,-1 0-5 15,2-1-4-15,-1-6-4 0,1 5 5 0,-3-5-14 16,1-2-2-16,-1-1-2 0,1-2-4 0,1-1 2 16,-2-2 1-16,1 2-1 0,-1-4 12 0,0-2 11 15,0 4 19-15,0-4-5 0,0 0-4 0,0 0-3 16,-6-12-6-16,2 1-7 0,-3-4-5 0,1-5-1 16,-3-5-3-16,0-1 1 0,0-6-2 0,-5 2-9 0,5-4-2 15,0-1-4-15,0-1 3 0,4 0 2 16,1 3-1-16,3 0-1 0,-2 0-5 0,6 4 2 15,-2 2-7-15,3-1 0 0,5 4 7 0,1 1-8 16,-1 4-4-16,4 2-1 0,0 2 0 0,6-4-5 0,-5 5 3 16,4 2-3-16,-2 0 1 0,5 4-3 0,-4 1 6 15,4 0-8-15,-3 0 4 0,1 2-2 0,-1 2-1 16,2 1 7-16,-5 1-11 0,-5 1 1 16,4 3-2-16,-4 0 5 0,3-1-2 0,-5 3-1 0,1 2 2 15,-3-2-4-15,-3 4 1 0,0 0-5 0,-3 2-2 16,-1 0-8-16,-3 5-5 0,-2-2-6 0,-1 1-5 15,-2 2-1-15,-1-5 4 0,3-3-4 0,0 1 7 16,-1-1-1-16,0-1 7 0,4-3 5 0,0 0 0 16,1-1 0-16,-1 0 6 0,2-3 3 0,1 2 0 15,1-3 4-15,-4 5-3 0,2-2-4 0,2-3 2 16,0 0-1-16,-1 4 6 0,1-4-12 0,0 0 1 16,0 0 0-16,4 2 7 0,0 1 1 0,2-2 1 15,2 5 12-15,2-4-11 0,0 3 2 0,2 0-1 16,1 2 2-16,1 1-6 0,0 1 5 0,-3-1 4 15,-2 4-3-15,1-6 2 0,2 7 0 0,-7-1 7 16,4-2-3-16,-5 1 2 0,-3-1 2 0,4 5 1 16,-2-3 4-16,-3 0 0 0,-4 0 9 0,0 0 1 15,-1 2 5-15,-8 1 2 0,3-2 3 0,-4 1-2 0,1-2 0 16,-2-2-1-16,-2 0 2 0,2-1-4 16,-2-1 2-16,5-4-3 0,-1 3-1 0,2-2-2 15,0-1 0-15,1 0 2 0,2-2-4 0,-1-1 0 0,4 1-5 16,0-2-13-16,0 2-15 0,5-2-24 0,0 0-37 15,-13 0-55-15,13 0-56 0,0 0-70 16,0 0-74-16,4-7-69 0,-4 7-1055 0,10-10 486 0,2 3 324 16</inkml:trace>
  <inkml:trace contextRef="#ctx0" brushRef="#br0" timeOffset="4052.03">4634 5583 87 0,'0'0'286'0,"-9"1"-25"0,9-1-20 0,0 0-24 16,-7 2-17-16,7-2-20 0,0 0-17 0,-6 2-15 15,6-2-9-15,0 3-11 0,0-3-11 0,3 6-5 16,0-3-6-16,0 2-6 0,3-2-7 0,0 1-2 15,3-1-7-15,0 2-5 0,2-1-4 0,1-2-4 16,-1-1-5-16,3 1-7 0,-1-4-3 0,1 2-6 16,-1-1-4-16,6 0-3 0,-6-3-2 0,0 0-2 15,-3 0-1-15,3-1-8 0,-3-3-2 0,-1 0 3 16,0 0-1-16,-3-2 1 0,1-2 1 0,0-2 10 16,-3 3 11-16,0-1 11 0,0 1 28 0,-2 1 17 15,0 2 30-15,-2 1 11 0,0 2 9 0,-2-2-10 16,-1 0-13-16,-1 4-12 0,-5-4-9 0,2 5-8 15,-4 1-12-15,-1 1-13 0,-2 1-1 0,1 1-14 16,1 3-8-16,-5 4-8 0,-1 1-6 0,5 2-4 16,2 3-5-16,-3-1-4 0,4 3-4 0,-2 0-3 15,5 0-7-15,1 2-11 0,4-1-9 0,1-2-7 16,2 1-8-16,4 1-8 0,1-4-13 0,3 3-8 16,1-5-8-16,7 1 1 0,-3-4-4 0,4 0-8 0,0-2 2 15,4-2 3-15,-2-2 0 0,8-3 7 16,-6 0 4-16,-2-5 5 0,1 0 7 0,-2-2 6 15,0-5 5-15,-2-1-1 0,3-6 12 0,-2-4 7 0,-4 0 13 16,1-8 4-16,-3 2 27 0,0-3-11 0,0-14 2 16,-1 12 6-16,-2-12 14 0,-3 13 14 0,-2-3 11 15,1 4 14-15,0 5 10 0,-4 1 15 16,-1 6 13-16,1 3 0 0,-1 5 10 0,0 1 5 0,2 1 3 16,-2 2-9-16,0 3-20 0,0 0-17 0,0 1-12 15,0 4-13-15,0-5 2 0,0 5-22 0,0 0-6 16,0 0-5-16,0 0-6 0,4 14-1 0,0-1-4 15,-1 4-1-15,1 9-1 0,1 3-3 0,-1 2-2 16,-1-1-2-16,3 1-3 0,-1 0-1 0,0-1-2 16,2 0 0-16,-1 0-2 0,3-3-9 0,0 2-12 15,0-5-9-15,1-2-11 0,3-5-5 0,-3-1-3 16,3-3-4-16,1 1-5 0,-1-2 2 0,3-4 0 16,0 1 2-16,3-3 0 0,0-4 1 0,0 1 4 15,-1-6 3-15,0 0 5 0,1-4 0 0,0-2 3 16,0-1 1-16,3-7 4 0,-2 0 1 0,1-3 3 15,-2 1 0-15,-1-1 3 0,1 1 6 0,-7 3-1 16,-1 1 6-16,-6 5 12 0,2 0 7 0,-6-1-5 16,-1 2-5-16,-1 1 0 0,-3 0-5 0,-3 2-1 0,-2 2-6 15,-2 0-8-15,-8 4-10 0,1 1-9 0,-1 2-14 16,0 2-13-16,0-1-15 0,3 2-22 16,5-1-21-16,-1 1-17 0,7-3-16 0,1 2 15 0,0-2 4 15,3 3 7-15,1-1 14 0,0-5 6 0,5 6 12 16,-1-3 12-16,5 0 6 0,0-2 6 0,2 1 10 15,1-1 8-15,2-1 9 0,-4 2 2 0,2-2 9 16,2 2 6-16,-4-1 8 0,3 1 7 0,-4 1 6 16,1-2 7-16,0 4 1 0,-5-3 16 0,4 2-1 15,3 1 1-15,-2-1-5 0,0 3 2 0,-1-2 5 16,8 3-4-16,-7-2-7 0,0 2 0 0,-1-1-7 16,3-2-35-16,0 1-32 0,-3 1-44 0,-4-3-55 15,1 0-67-15,-3-1-74 0,1-1-954 0,-3 1 419 16,-1-3 278-16</inkml:trace>
  <inkml:trace contextRef="#ctx0" brushRef="#br0" timeOffset="4188.85">5313 5366 3231 0,'0'-7'152'0,"1"2"-98"16,4-3-35-16,0 3-15 0,8-1-1 0,2-3-12 15,7 3-13-15,10-5-17 0,3 4-1 0,0-2-20 16,5 4-28-16,0 2-37 0,17-1-52 0,-3 1-54 15,-2 1-661-15,3 4 298 0,-3-1 198 0</inkml:trace>
  <inkml:trace contextRef="#ctx0" brushRef="#br0" timeOffset="4901.55">6749 5309 384 0,'4'-5'379'15,"1"-3"-13"-15,-5 3 2 0,1-5-1 0,-1 4 3 16,0 2-2-16,-1-3-21 0,-4 2-27 0,4 0-27 0,-4 1-26 16,-3 0-24-16,-1 3-33 0,-4 1-20 0,-1 0-22 15,-4 2-16-15,-2 5-14 0,-6 1-16 16,1 4-13-16,3 5-17 0,-1-4-17 0,7 0-23 0,0 1-30 16,3-1-30-16,3 2-25 0,0-1-21 0,1-1-19 15,5-3-22-15,0 1-2 0,1-1-4 0,6-2 5 16,-3-2 9-16,5 1 3 0,-1-4 5 0,4-1 11 15,3 1 6-15,1-3 3 0,1-1 14 0,6-3-2 16,0-1 5-16,0-3 3 0,1 0 5 0,1 0 9 16,-2 0 7-16,0-1 4 0,-1 1 13 0,-4 1 7 15,-1 1 5-15,-3 0 8 0,-1 2 13 0,-5 1 2 16,1-1 2-16,-1 0 7 0,2 3-16 0,-2-2-1 16,-4 3-14-16,4-1-14 0,-4 1-13 0,5-2-14 15,-5 2-7-15,0 0-4 0,0 0 4 0,0 0-1 16,6 3-6-16,-6-3 2 0,3 4-1 0,-3-4 0 15,0 0 5-15,0 0 4 0,0 0 6 0,0 0 15 16,10-7-4-16,-7 4 10 0,-2-4 8 0,3-2 12 16,0-1 4-16,1-7 10 0,1 0 18 0,2-3 11 15,-3 2 15-15,1-7 9 0,-2 7 10 0,1 0 21 0,0 2 18 16,-1 1 3-16,-1 4 8 0,-2 3 6 16,2-1-3-16,-1 5-7 0,-1-3-14 0,-1 2-18 15,3 3-12-15,-3-2-16 0,0 4-7 0,0 0-9 16,0 0-5-16,14 13-2 0,-9 1-1 0,0 6 5 0,3 7 0 15,-3 7-4-15,4 14 2 0,-4 3-7 0,-1 5-3 16,0-1 1-16,-3 3-7 0,3-4-5 0,-3 4-3 16,7-6-3-16,-3 0-2 0,0-2-4 0,0-16 2 15,3 1-5-15,1-2-3 0,-3-5-2 0,1 0-7 16,0-2 6-16,-3-9-7 0,2-5-3 0,-2-1 1 16,0-2 0-16,-1-1 5 0,-1-4 7 0,0-1 3 15,0-1 5-15,-2-2-5 0,8-10 5 0,-2 0-3 16,2-7-5-16,1-9 0 0,-1-2-2 0,2 0-3 15,-4-3-2-15,3-1 2 0,-3-4-4 0,1 1 0 16,-5 2-1-16,2 2 0 0,-4 5-2 0,0 1-2 16,-2 6-2-16,0 3-12 0,0 0-11 0,-1 5-13 15,-1 0-19-15,3 5-27 0,1-1-34 0,-2 2-40 16,0-1-54-16,2 1-58 0,0 5-41 0,0 0-32 0,0 0-22 16,0 0-22-16,0 0-54 0,14 12-926 15,-1-8 454-15,1 0 304 0</inkml:trace>
  <inkml:trace contextRef="#ctx0" brushRef="#br0" timeOffset="5265.57">7830 5460 70 0,'12'-7'253'0,"2"-5"-11"0,-7 2 7 0,1 0-1 16,1 0 4-16,-1-5-1 0,-2 2 7 0,-1 1 8 15,-2 2 2-15,1-5 10 0,-3 3-5 0,-1 0-5 0,-1-1-12 16,-2 2-19-16,-1 4-15 0,-2-3-20 15,-3 4-20-15,-3 2-18 0,-4 2-19 0,-5 0-15 0,-3 6-16 16,-3 0-11-16,0 2-13 0,2 8-6 0,0-2-12 16,1 1-12-16,7-2-24 0,1-1-22 0,3 1-21 15,3 0-25-15,3-1-18 0,4-2-4 0,0 2-2 16,3-3-4-16,0-1-2 0,5-1 5 0,2 0 6 16,4 1-1-16,2-2 4 0,5-4 5 0,-2 2 6 15,3 0 4-15,-2-2 7 0,-3-2-4 0,-1 1 7 16,1 1 4-16,-4 0 9 0,2 1 9 0,-6-1-1 15,3 0 4-15,-4 0 0 0,3 0 13 0,-4 2 2 16,2-1-2-16,-1 1 2 0,-1 3 6 0,4 0-1 16,-3-1 2-16,5 4 4 0,0-1-11 0,2 5-1 15,3-3-27-15,1 0-36 0,9 2-74 0,-5-4-95 16,12 1-119-16,3-8-999 0,-1 2 444 0,2-7 296 16</inkml:trace>
  <inkml:trace contextRef="#ctx0" brushRef="#br0" timeOffset="6148.39">8985 5453 306 0,'0'0'306'0,"3"-5"-26"0,-3 5-28 0,0 0-22 15,1-3-25-15,-1 3-17 0,0 0-18 0,0 0-16 16,0 0-19-16,3-4-7 0,-3 4 0 0,0 0-12 16,0 0-14-16,2-5-9 0,0 0-9 0,0 2-8 15,-2-4-7-15,1 2-6 0,3-2-6 0,-1-4-10 16,-1-1 2-16,2-4-7 0,-1-1-6 0,-1-1-2 16,1 0 1-16,3-2-3 0,-5 2 8 0,2 1 5 15,2 1 12-15,-2 5 8 0,-1-4 1 0,2 6-14 0,-3 1-2 16,1 1-6-16,1-2-6 0,0 6-7 15,2-2-3-15,1 3-5 0,6 1 2 0,-3 1-8 0,5 1 1 16,-4 4-13-16,4 0 8 0,2 4 2 0,1 1-7 16,-2 2 3-16,-4-1-4 0,0 5 3 0,1-2-2 15,-3 2 0-15,-3 2-7 0,-2-1 2 0,-3 0-6 16,1 2-3-16,-4-2-2 0,1-6-4 0,-1 1 1 16,-2 0-1-16,1-1-1 0,-2-1 7 0,3-5-8 15,0 2 9-15,-2 0-4 0,2-3 9 0,2 1-3 16,0-2 1-16,-3 2 2 0,3-5-1 0,-1 4 0 15,1-4-2-15,-1 4 3 0,1-4-4 0,4 4-2 16,-4-4 8-16,9 1 0 0,-9-1 0 0,20-5 0 16,-6 4 0-16,3-3 0 0,0 1 3 0,0-2-1 15,1 0-8-15,0 1 5 0,1-6 3 0,-1 4-3 16,-3-2-5-16,3-2 11 0,-4-1-8 0,1 0 6 16,-2-4 16-16,0 2-11 0,1-1-4 0,-5 0 9 0,1-1 9 15,-2 6 11-15,1-3 14 0,-5 5 19 0,0-3 21 16,-2 5 17-16,2-2 10 0,-3 2 8 15,-1 3-8-15,0-2-12 0,0 4-20 0,-5-6-4 0,0 5-11 16,5 1-8-16,0 0-8 0,-18 6-10 0,8-1-5 16,1 2-9-16,-1 3-21 0,-3 4-24 0,3-2-39 15,3 0-35-15,2 3-26 0,0 1-32 0,3 0-24 16,3 0-33-16,4-4-27 0,3 4-26 0,2-3-29 16,5-3-29-16,1 2-841 0,1-7 385 0,4 0 258 15</inkml:trace>
  <inkml:trace contextRef="#ctx0" brushRef="#br0" timeOffset="8567.2">9839 5305 328 0,'1'-9'333'0,"-1"1"-11"0,0-1-4 0,-1 4 5 16,0 0-6-16,-1-2-9 0,0 2-9 0,-1 2-17 16,1-1-24-16,-1 0-23 0,3 4-30 0,-5-1-22 15,5 1-20-15,0 0-17 0,-15 8-15 0,8 0-13 0,2 2-10 16,-2 0-17-16,-1 7-20 0,0 2-24 15,3-2-21-15,1 1-21 0,-2-1-36 0,3 1-22 16,6-1-23-16,-2 3-28 0,4-3-14 0,0-1-16 0,4-1-11 16,-1-1-9-16,2-1 1 0,2-5-5 15,-2 1 6-15,4-6 17 0,4 1 17 0,0-3 8 0,1-2 18 16,-6-4 24-16,3 0 21 0,0-6 31 0,0 1 30 16,-2-5 24-16,0 0 20 0,3-6 19 0,-7 4 26 15,4-4 18-15,-5 3 25 0,-1-1 16 0,1 2 18 16,-4 0 25-16,1 2 9 0,-3 5 1 0,-2 0 5 15,0 4 0-15,1 0-11 0,-1 0-17 0,0 1-22 16,-1 2-20-16,0 3-20 0,0-7-17 0,0 7-15 16,0 0-13-16,0 0-9 0,-5 11-8 0,0-3-29 15,1 1-25-15,0 4-25 0,0-1-27 0,-3 3-29 16,3 2-34-16,1-5-27 0,3 1-28 0,3 1-15 16,0-2 0-16,3-3-4 0,1 6 3 0,5-5 8 15,1-3 11-15,-2 0 17 0,7-2 15 0,0-3 13 16,-1-4 11-16,-1-3 14 0,2 0 21 0,0 0 22 15,-1-7 11-15,0 3 20 0,-1-4 17 0,-1 1 18 16,1-2 25-16,-2 0 10 0,-3 2 26 0,-3 1 17 0,3 2 15 16,-4-1 8-16,-1 0 10 0,-1 6 1 0,0-1-5 15,0-1-13-15,-1 2-13 0,-3 2-12 16,2-1-14-16,-3 3-11 0,3-3-16 0,-3 3 1 0,0 0-3 16,0 0-9-16,7 11-1 0,-4-4-7 0,2-2-11 15,-4 4-16-15,7-2-18 0,-3 1-13 0,-1 0-16 16,1 1-17-16,0 0-15 0,1-1-19 0,2-1-12 15,1-2 4-15,0 2 2 0,2-1 2 0,0-2 15 16,0-3 2-16,3 1 8 0,-2-5 8 0,2 3 5 16,-1-4 9-16,-1-2 6 0,4-1 9 0,-1-7 8 15,-1 1 2-15,0-2 9 0,-5-1 17 0,1-1 13 16,-2-1 10-16,1-3 9 0,-4 4 22 0,-1 1 14 16,0-1 5-16,-3 1 15 0,-1 3 30 0,-1 2 6 15,-2 1-11-15,2 0-13 0,-3 2-5 0,4 3-11 0,-4 0-9 16,3-2-12-16,-2 2-10 0,2 2-5 15,1 3-10-15,-6 0-2 0,6 0-17 0,-8 0-13 16,8 0-17-16,-8 3-15 0,7 1-15 0,1-4-22 0,-5 8-17 16,5-3-6-16,1 0 2 0,3 1-12 15,0-1 6-15,1-3 17 0,0 4-4 0,4-4 14 16,0 1 3-16,3-1 5 0,-2-2 9 0,-3 0 0 0,4-2 10 16,0-1 32-16,-4 1 1 0,-1-1 17 0,2-1 11 15,-3 3 19-15,2-1 4 0,-3 0 7 0,1-1 5 16,-5 3-3-16,7 0-6 0,-3-3 1 0,-4 3-16 15,0 0-1-15,0 0-12 0,8 5-1 0,-6-3-1 16,0 2-5-16,1 2-1 0,-2 0 4 0,3 1-9 16,-3 2 1-16,1 4-13 0,0 2-18 0,0 2-15 15,0-2-15-15,2 2-21 0,0 0-8 0,2-1-23 16,-1 1-11-16,0-3-11 0,4 2 4 0,0-7 6 16,-4 0 2-16,3-1 2 0,1 1 7 0,1-4 12 15,2-3 5-15,2-1 11 0,-3-2 7 0,1-4 8 16,3-2 17-16,0-3 14 0,-1-2 11 0,1-4 10 15,2-5 13-15,-4-2 32 0,1-2 16 0,-5-1 15 16,0-5 26-16,-3 1 11 0,-1 1 9 0,-2-3 15 16,1 1 1-16,-4 2 7 0,-3 2 4 0,2 1 15 0,1 2 8 15,0 4-9-15,-6 4 7 0,4-1-5 16,0 0-14-16,-2 6-11 0,4 0-12 0,-5 2-5 16,5-1-2-16,0 4-7 0,0-2-8 0,-4 4-9 0,4-2-11 15,0-1-14-15,-2 6-3 0,2 1-2 0,0-8-12 16,0 4 8-16,0 4-16 0,0 0 7 0,2-5-17 15,-2 5-4-15,-2-4-7 0,2 4 14 0,0 0-20 16,0 0 0-16,2-5-1 0,-2 5-1 0,0 0 3 16,0 0-1-16,0 0-1 0,0 0 1 0,0-5-2 15,0 5 7-15,0 0-2 0,-4-3-8 0,4 3 17 16,0 0-17-16,0-4 5 0,0 4 0 0,0 0-7 16,0 0 5-16,-1-5-3 0,1 5-6 0,0 0-2 15,0 0-12-15,0 0 1 0,0 0-3 0,0 0 5 16,0 0-2-16,0 0 3 0,3 14-2 0,-3-4 1 15,0 1-3-15,0 5 5 0,-2 1 6 0,0 2-5 16,-1 5-1-16,3 0 6 0,-4 3-1 0,-1-1-4 16,5-3 5-16,3 3-12 0,-6-6-14 0,2 6-12 15,2-1-4-15,4-2-8 0,-3-2-7 0,1-1-14 0,1-3-12 16,0 1-5-16,1-2-8 0,5-2-7 16,-2 0-4-16,1 1 1 0,0-2 0 0,1-4 7 15,3-1 2-15,-4-6 8 0,1 3 13 0,2 0 6 0,-1-4 6 16,2-1 4-16,-3-1 11 0,0-2 15 0,1-4-2 15,-2 2 9-15,1-2 11 0,-3 1 11 16,0 0 17-16,-1-4 9 0,-1 4 5 0,0-1 20 0,-1 3 16 16,0-1 12-16,-3-1 12 0,1 0-1 0,-1 1-4 15,4 1 1-15,-5-3 2 0,3 4-10 0,-3-1-8 16,0 4 8-16,1-4-23 0,-1 4-5 0,1-4-8 16,-1 4-9-16,0 0 0 0,0-5-12 0,0 5 7 15,0 0-7-15,0 0-4 0,0 0-4 0,0 0-3 16,0 0 0-16,0 0 0 0,0 0-3 0,0 0-3 15,0 0 6-15,0 0-1 0,0 0-2 0,0 0 0 16,4 10-2-16,-4-10 5 0,0 0-3 0,0 0-4 16,0 5-1-16,0-5 0 0,0 0 0 0,0 4 4 15,0-4-2-15,0 0 3 0,0 0 2 0,0 0 3 16,0 0-4-16,0 0 2 0,0 3-3 0,0-3-1 16,0 0 2-16,0 0-4 0,0 0 0 0,0 0 1 15,0 0 3-15,0 0 4 0,0 0-8 0,0 0-5 16,0 0 1-16,0 0 3 0,0 0-1 0,0 0 0 15,0 0-2-15,0 0 0 0,0 0 2 0,0 0-1 0,0 0-1 16,0 0-3-16,0 0 4 0,0 0 2 16,0 0-5-16,0 0 0 0,0 0 2 0,0 0-3 0,0 0-2 15,0 0 2-15,0 0 0 0,0 0 0 0,0 0 1 16,0 0-4-16,0 0-2 0,0 0-3 0,10 2 3 16,-10-2-4-16,0 0-1 0,0 0 1 0,0 0 0 15,0 0 4-15,5 0 9 0,-5 0-4 0,0 0 11 16,0 0-10-16,0 0 4 0,8-4 3 0,-7 1-3 15,2-2 2-15,1 0-2 0,-1-5 5 0,1-2 1 16,0-4-1-16,0-1-3 0,0-8-1 0,0-3-1 16,-3-4-2-16,3-2 4 0,-3-17-2 0,4 3-1 15,-5-2 0-15,0-2 1 0,3 2 6 0,-7 1 2 16,0-2 13-16,0 0 3 0,2 16 25 0,-2 2 26 16,0 2 10-16,4 2 22 0,-4 12 3 0,0-1-1 15,3 7-13-15,-2 0-9 0,3 1-8 0,-1 5-19 16,1-2-32-16,0 2-28 0,0 2 0 0,0 3 0 15,0 0 0-15,0 0 0 0,0 0 0 0,4 18 0 16,-4 0 0-16,5 11 0 0,-2 2 0 0,-1 4 0 16,5 11 0-16,-6 0 0 0,3 0 0 0,1 0 0 15,-4 2 0-15,2 0 0 0,-1-12 0 0,1-2 0 0,2 12 0 16,-2-15 0-16,-1 3 0 0,2-2 0 0,3-4 0 16,1 1 0-16,0-6 0 0,0-4 0 0,2 5-82 15,-1-9-9-15,-2-5-3 0,1-1 3 16,2-1 9-16,-2-1 9 0,0-2 4 0,2-4 9 0,1-1 3 15,1-3 3-15,1-2 4 0,6-3-3 0,-3-4-1 16,6-3 1-16,0-2 7 0,-7 5 3 0,3-2 3 16,-5 2 5-16,-2-1 7 0,1 5 4 0,-6 0 1 15,1 3 2-15,-2 0 5 0,0 1-1 0,-1-1 0 16,-1 3 1-16,0 0-5 0,0-1 1 0,-3 3-2 16,0 0 8-16,0 0-2 0,9 7 1 0,-7-2-2 15,-2 2-7-15,0-1-8 0,0 1-24 0,0 2-10 16,-2 3-20-16,2-1-28 0,0-1-29 0,0 3-24 15,0-4-7-15,2-1 0 0,-2 2-3 0,2-2-3 16,0 0 12-16,4-5 16 0,-1 4 16 0,3-3 14 16,-3-3 13-16,3 2 13 0,3-4 9 0,-3-1 9 15,4-1 13-15,-1-3 11 0,2 0 19 0,-3-2 25 16,4-1 14-16,-4 0 7 0,1-2 21 0,-2 2 23 16,-2-1 17-16,2 3 15 0,-3-1 13 0,0 4 3 0,-2-2 2 15,-1 2-11-15,0 0-12 0,0 1-9 16,0 1-14-16,-3 2-8 0,0 0-6 0,0 0-5 15,8 6 1-15,-7 2-3 0,0 1 7 0,-2 7 0 0,2 5 2 16,-1 5-1-16,3 2 3 0,-2 8 0 0,1-2-1 16,0 14-3-16,3 1-4 0,-1-1-2 0,4-2-4 15,-2 5-3-15,1-4-2 0,0 3 0 0,6 0-3 16,-4-6-2-16,4 2-2 0,2-2-4 0,-6-8-2 16,5-2-1-16,-5-1-1 0,0 1-1 0,-2-4 0 15,1 4-1-15,-6-3 0 0,-1-1 0 0,-4-10-2 16,-2 0 1-16,-1-3 0 0,-2-1 4 0,-3 1-2 15,-6-4 3-15,-6 0 1 0,-4-2 3 0,0-5 3 16,-6-2 3-16,0-4-1 0,-4-4 2 0,4-2-2 16,-1-2 2-16,2-3 2 0,3 1 7 0,2-4 1 15,3-1 2-15,3-2-3 0,1 0 3 0,7 2-1 16,2 3-7-16,-1-2-3 0,7-1-5 0,0 1-3 16,0-3-13-16,6 2-18 0,4-2-19 0,3 0-19 15,4-9-26-15,3 6-22 0,0-4-40 0,8 2-35 16,4-3-46-16,0-2-31 0,0 2-47 0,7-10-53 15,3 1-56-15,-13 9-1175 0,1-2 527 0,-6 0 350 16</inkml:trace>
  <inkml:trace contextRef="#ctx0" brushRef="#br0" timeOffset="8864.79">11045 4949 1 0,'-4'-3'355'0,"3"-1"-31"0,-3 3-39 0,4 1-26 15,-4-4-31-15,4 4-20 0,0 0-26 0,12-4-14 16,-2 1-15-16,9 1-19 0,4 2-12 0,8-3-10 16,5 1-37-16,-1 0-51 0,20 2-66 0,-1-1-78 15,0-3-90-15,-2 1-544 0,-1-1 252 0,-14 3 168 16</inkml:trace>
  <inkml:trace contextRef="#ctx0" brushRef="#br0" timeOffset="9435.52">12589 5153 41 0,'0'0'234'16,"0"0"2"-16,0 0-7 0,0 0-6 15,-13-1-5-15,13 1-3 0,0 0-7 0,0 0-4 0,0 0-6 16,0 0-10-16,0 0-7 0,0 0-5 0,-4-5-10 16,4 5 0-16,0 0-4 0,0 0-13 0,0 0 4 15,0 0-4-15,-4-2 1 0,4 2-2 0,0 0-6 16,0 0-4-16,0 0-11 0,0 0-5 0,0 0-1 16,0 0-16-16,0 0-4 0,0 0-17 0,0 0-2 15,0 0-8-15,0 0-3 0,0 0-2 0,13-3-11 16,-4 2 3-16,-9 1-9 0,13 0-3 0,-2 0-12 15,1-3 5-15,-1 3-3 0,2 0-5 0,1-2-1 16,0 1-3-16,-4 2-1 0,5-1-1 0,-2-2-3 16,0 2-3-16,1 0-2 0,-2-3 25 0,0 2-4 15,0 1-5-15,1-1-4 0,0 0-2 0,-3 1-3 0,3 0-1 16,-4 0-7-16,-3-2-1 0,6 1-2 16,-2 1-4-16,-4 0-5 0,2-1-22 0,-8 1-26 15,10 0-38-15,-5 0-42 0,-5 0-53 0,9 0-38 0,-9 0-47 16,5 1-45-16,-1 0-50 0,-4-1-46 0,1 4-913 15,-1-4 437-15,-1 6 292 0</inkml:trace>
  <inkml:trace contextRef="#ctx0" brushRef="#br0" timeOffset="9810.11">12554 5307 83 0,'-9'1'390'0,"5"-1"-12"0,-1 1-27 0,5-1-29 16,-5 3-27-16,5-3-32 0,0 0-14 0,0 0-35 16,0 0-13-16,0 0-20 0,0 0-8 0,0 0-14 15,23 2-12-15,-10-3-6 0,9 5-11 0,6-4-4 16,-8 0-11-16,1 1-11 0,7-1-10 0,-8 2-7 16,-1-2 3-16,1 4-1 0,-5-4-3 0,3 1 16 15,-4 0-12-15,0 0 2 0,-4-1-3 0,-2 0 5 16,1 0 3-16,-3 0-4 0,-6 0 2 0,10 0-2 15,-4 0-3-15,-2 2-3 0,-4-2 0 0,0 0-1 0,10 0-1 16,-10 0-4-16,0 0-3 0,0 0-5 16,6 0-4-16,-6 0-11 0,0 0-6 0,1 3-3 15,-1-3-7-15,0 0-2 0,0 0-3 0,0 0-5 16,0 0-3-16,0 0-3 0,0 0-9 0,0 0-13 0,0 0-6 16,0 0-14-16,0 0-14 0,0 0-16 15,0 0-31-15,0 0-55 0,0 0-51 0,2-8-48 0,-4 2-45 16,0 0-53-16,0 2-64 0,1 1-63 0,-3-2-966 15,2-2 474-15,-2-1 316 0</inkml:trace>
  <inkml:trace contextRef="#ctx0" brushRef="#br0" timeOffset="11065.68">14374 4920 109 0,'-3'-4'310'0,"2"1"-3"0,1 3-5 0,-2-5 4 16,2 1 1-16,-3 1 6 0,3 3-9 0,-4-3-3 15,4 3-15-15,0 0-22 0,-1-6-24 0,1 6-22 16,0 0-18-16,0 0-19 0,0 0-30 0,0 0-13 15,0 0-13-15,0 0-5 0,-2 17-4 0,5-8 0 0,-2 1 6 16,2 3 5-16,2 3-8 0,-1-2-7 16,0 6-6-16,-2 4 5 0,-1-7-1 0,2 0-6 15,0 2-9-15,-1-1-8 0,1 0-7 0,-1-1-1 16,1 0-14-16,1 2-6 0,-4-4-2 0,2 2-6 0,2-2-4 16,-4 4-2-16,3-2-7 0,-2 0-18 0,0-3-24 15,0 0-32-15,-1 3-50 0,0-1-54 16,0-5-63-16,2 0-62 0,-4 1-53 0,2-1-60 0,0-4-61 15,0 1-1054-15,2-4 497 0,0-1 332 0</inkml:trace>
  <inkml:trace contextRef="#ctx0" brushRef="#br0" timeOffset="11232.33">14574 5214 12 0,'3'-5'339'0,"2"2"0"0,0-2-9 0,-1 3-14 15,-1-1-18-15,0-2-23 0,-1 3-7 0,0-2-5 16,-2 4-13-16,4-4-12 0,-4 4-24 0,3-4-23 15,-3 4-27-15,2-3-18 0,-2 3-21 0,0 0-66 16,0 0-58-16,4-2-49 0,-4 2-53 0,0 0-42 16,0 0-37-16,0 0-45 0,0 0-57 0,9 5-669 15,-9-5 317-15,5 0 212 0</inkml:trace>
  <inkml:trace contextRef="#ctx0" brushRef="#br0" timeOffset="11812.09">14945 5007 39 0,'4'-7'410'0,"-2"-2"-35"0,2-1-28 16,0 3-2-16,-3-3 11 0,3 0-29 0,-1 1-14 15,-2-3-30-15,4 3-23 0,-1-2-10 0,-1 5-15 16,3-2-20-16,-2 1-23 0,1 0-19 0,3 2-22 0,2-2-13 15,0 2-14-15,3 1-16 0,1 2-8 0,2-3-10 16,2 4-10-16,-1 1-5 0,2 1-5 16,-2 2-13-16,-1 2 6 0,5 1-13 0,-6 0-8 0,2 1 0 15,-2 3-5-15,2-1 0 0,-4 1-4 16,0 2-5-16,-1 3 0 0,-2-1 6 0,-5-1-9 0,2 3-3 16,-2 1 1-16,-4 0 0 0,-1 2-3 0,-2 1 2 15,-2-1-2-15,-4 5-3 0,-3 1 2 0,0-2-2 16,-4 2-2-16,-3-6 0 0,2 3-4 0,-1-2 0 15,0-6 3-15,6 1-6 0,-2-2-1 0,1 3 8 16,2-7-1-16,0 0 4 0,1-1-1 0,0-1 1 16,3 0 4-16,-1-2-1 0,4 2 6 0,-4-2 2 15,3-2 5-15,0 2 6 0,1-3 4 0,3-2 7 16,-3 5 4-16,3-5-2 0,0 0-2 0,-1 1-6 16,1-1-1-16,0 0-5 0,0 0-1 0,11 2 8 15,-11-2-1-15,28-3 1 0,-6-2 0 0,6-1-1 16,9-2 0-16,-2 4-5 0,2-2-2 0,-3 1 1 15,2-2-3-15,1 2-1 0,0 1-1 0,-5 0 2 16,1 2 4-16,-3-1 4 0,-1 1-4 0,-8 0 2 16,-1 0 3-16,2 1-2 0,-9 0 2 0,-2 0 15 15,3-2-16-15,-4 3 1 0,-3 0 0 0,-1 1 1 16,-6-1-5-16,12-1 0 0,-12 1-2 0,8-1 1 0,-8 1 0 16,6 0-13-16,-6 0 2 0,0 0-5 0,0 0-7 15,0 0-20-15,0 0-38 0,0 0-59 16,0 0-83-16,0 0-123 0,0 0-134 0,-32 6-123 0,5 0-1506 15,-4-4 691-15,-1 0 458 0</inkml:trace>
  <inkml:trace contextRef="#ctx0" brushRef="#br0" timeOffset="15189.69">4885 6979 168 0,'3'-2'230'15,"-1"-3"-2"-15,0 0-4 0,0 1-4 0,-1-1-7 16,0 0-15-16,1 0-10 0,0 0-2 0,-2-2 0 16,0 4-3-16,1-3-4 0,-1 0-8 0,0 1 0 15,-1 0 1-15,1 0-1 0,0 1-4 0,-2-1-2 16,-1 0-8-16,0 1-8 0,-1 0-3 0,-1 4-15 0,0-4-15 16,-5 1-10-16,-3 1-13 0,-2 1-19 15,-4 1 3-15,-3 3-5 0,-7 3-16 0,-2-1-4 16,3 2 1-16,-3 1-6 0,3-1-7 0,3 3-2 0,7-2-7 15,2 0-7-15,1 0 1 0,1-2 1 16,5 2-5-16,0-1-9 0,-1 2 0 0,6-4-6 16,-4 5 10-16,6 0-14 0,-2 0-4 0,1-1-6 0,3 1 5 15,4 2-5-15,0-1-1 0,1-1 2 0,3 3 2 16,3 2-4-16,2-4 8 0,1 4-5 0,4-3 2 16,-3-2 2-16,1 2-4 0,0-2 2 0,1 1 3 15,2 1 1-15,0-4-2 0,-5 4 0 0,4-4-5 16,-5 2 4-16,1-3-1 0,-5 1 5 0,0-3 0 15,-4 1-2-15,3 1-4 0,-3-3 2 0,-1 0 7 16,-3 0 9-16,3-2 11 0,-3 4 13 0,2-2 16 16,-6-2 22-16,3 4 15 0,-5-3 5 0,1 3-1 15,-6-1-2-15,-4 0 15 0,-4 2-8 0,0-2-7 16,-4 0-6-16,1-2-9 0,1 1-4 0,0 1-10 16,0-3-6-16,2 1-6 0,0-1-8 0,5-2 3 15,-1 2-18-15,1-1-27 0,4 1-38 0,0-1-55 16,4-1-73-16,5 0-78 0,-9 0-73 0,9 0-60 0,0 0-44 15,0 0-1131-15,0 0 517 0,0 0 344 0</inkml:trace>
  <inkml:trace contextRef="#ctx0" brushRef="#br0" timeOffset="15345.76">4960 7291 221 0,'5'-1'303'0,"-1"-2"-22"0,-4 3-23 0,8-2-23 15,-7-1-30-15,-1 3-18 0,0 0-21 0,4-3-33 16,-4 3-54-16,0 0-69 0,0 0-93 0,4-2-102 16,-4 2-419-16,0 0 202 0,0 0 134 0</inkml:trace>
  <inkml:trace contextRef="#ctx0" brushRef="#br0" timeOffset="15963.76">5342 7108 97 0,'0'-5'397'0,"0"0"-7"15,3 0-20-15,-2-2 6 0,0 3-21 0,-1-1-9 0,0 0-16 16,0 5 1-16,0-3-18 0,2-1-22 15,-2 4-31-15,2-4-22 0,-2 4-29 0,0 0-24 16,0 0-18-16,0 0-21 0,0 0-12 0,0 0-19 0,0 0-7 16,8 11-11-16,-6-4-9 0,2 0-7 0,-3 5 12 15,4-2-7-15,2 5-7 0,-6 1-6 0,4 0-8 16,-2 1-6-16,2 1-6 0,-1-1-3 0,-3 3-7 16,0-3-3-16,2 1-4 0,-2 2-2 0,-1-3-9 15,3-3-16-15,-3-2-11 0,-3-2-13 0,3 1-9 16,0-5-3-16,0-1 3 0,0 0 1 0,0 1 9 15,0-6 4-15,0 3 1 0,0-3 2 0,0 0-1 16,0 0 3-16,0-15-2 0,0 4 1 0,0-6 11 16,0 0-9-16,0-9 14 0,-4-2 0 0,3 2 4 15,0-3 7-15,-2-1 8 0,2 2 12 0,1 1-1 16,0 9 14-16,0-2 1 0,1 2 0 0,2 0-6 16,3 3-5-16,-2 4-6 0,0-1-4 0,1 2-5 15,4 1-3-15,0 1-7 0,5 0-3 0,-3 3 0 0,4 1-3 16,4 1 0-16,1 3-3 0,7 0 0 15,-5 5 0-15,4 3-2 0,4 3-2 0,-6-2 3 16,-6 2-2-16,0 0-3 0,4 4 1 0,-8-3-2 0,0 2 2 16,-4 1-1-16,-4-2 1 0,1 3 4 15,-2 1 2-15,-5 0 7 0,-2-3 0 0,-2 3 2 16,-3-1 6-16,-2 0 1 0,-4-1 2 0,-5 7 4 16,-2-4-5-16,-4-1 3 0,2 2-5 0,-5-3-4 0,-1-2-2 15,0 1 3-15,-1-1-5 0,0-2-2 0,4 1-11 16,-2-2-34-16,9-3-45 0,-1 1-65 0,2-1-85 15,3-3-84-15,4 1-81 0,0 1-91 0,2-2-1334 16,4-2 606-16,4-2 402 0</inkml:trace>
  <inkml:trace contextRef="#ctx0" brushRef="#br0" timeOffset="16108.51">5810 7347 3243 0,'14'-4'275'0,"-5"1"-117"0,-4-1-33 16,1 2 30-16,2-3 8 0,-3 1-17 0,-1 1-11 15,0-1-12-15,0 2-15 0,-3-1-3 0,4 1-8 16,-5 2-13-16,5-5-10 0,-2 4-25 0,-3 1-62 16,2-5-71-16,-2 5-78 0,0 0-81 0,0 0-92 15,0 0-1066-15,3-1 467 0,-3 1 310 0</inkml:trace>
  <inkml:trace contextRef="#ctx0" brushRef="#br0" timeOffset="16680.64">6276 7206 244 0,'5'-3'359'0,"2"2"-22"0,-1 1-42 16,-6 0-28-16,4-1-25 0,-4 1-9 0,0 0 0 15,10 2-14-15,-6 2 0 0,1-1-14 0,-1 4-6 16,1-3-13-16,1 4-20 0,-1 1-9 0,1-1-15 15,-2 2-15-15,1-1-13 0,-1 3-9 0,-2-3-11 16,3 1-8-16,-4 0-7 0,2 0-7 0,-2-1-4 16,2 1-11-16,-3-5-1 0,0 4-3 0,0-4 4 15,0 1-13-15,0-4 0 0,0 4 14 0,0-6 11 16,-3 3 5-16,3-3-3 0,-5 3-6 0,5-3-1 16,0 0-1-16,-19-7-5 0,11 0 0 0,-3-1 2 15,1-2-7-15,-2-1-1 0,-2-4-1 0,1-1 0 16,2-5 4-16,-2 4-1 0,1-5-5 0,4-1 1 15,1 6 4-15,3-4 0 0,2 3 0 0,0 3-5 0,2-2-4 16,2 5-3-16,0 1-5 0,6-5-6 16,-3 7-4-16,5-1-3 0,3-4-1 0,2 5-2 15,5 0-4-15,-1 2 0 0,1-1 3 0,1 4-4 16,11-5 0-16,-11 7 0 0,2-2 1 0,4 1-3 0,-8 1 1 16,3 2-1-16,0-1 2 0,6 1 1 0,-9 1 0 15,3-2 0-15,-2 1 2 0,-1 0 4 16,0-3-1-16,-2 6 4 0,-3-3-1 0,-1-3 12 0,1 3 8 15,-4-1 10-15,3 0 7 0,-4-4 6 0,-1 4 3 16,-2-3 8-16,4 4-2 0,-6-5 2 0,4 3-7 16,-2-3-1-16,1 0-9 0,1 0-3 0,-4-1-4 15,1 0-7-15,-1 1-5 0,1 0-1 0,-1-1-2 16,1-1-9-16,-2 1-17 0,-1 2-20 0,2-1-36 16,-2 3-34-16,0-2-46 0,-1 0-69 0,1 1-76 15,-2 3-82-15,0 0-77 0,0 0-49 0,0 0-52 16,0 0-1223-16,0 0 584 0,-5 16 388 0</inkml:trace>
  <inkml:trace contextRef="#ctx0" brushRef="#br0" timeOffset="17480.3">7443 7161 331 0,'2'-6'448'0,"1"1"-15"16,-3 1-12-16,1 2-16 0,1-3-20 0,-2 5-19 0,2-3-16 16,-2 3-21-16,0 0-24 0,0 0-30 0,-2-4-31 15,2 4-26-15,0 0-22 0,0 0-20 16,0 0-19-16,-9 14-13 0,3-5-13 0,1 1-18 0,-1 3-4 16,-2-2-17-16,2 1-8 0,1-3-10 0,0 3-7 15,2 2-6-15,0-2-9 0,2 1-6 0,-2-1-17 16,0-3-16-16,3 3-8 0,5-3-5 0,-5 1-8 15,1-3-4-15,3-2-5 0,3 2-1 0,-2-3 3 16,5 0 7-16,3-2-9 0,-2-1-1 0,7-1 1 16,-5-3 0-16,6-2 10 0,-1-1-5 0,10-3 0 15,-10-3 1-15,6-2 4 0,-7 2 5 0,-2 0 4 16,2-2 10-16,-3 2 10 0,-4-1 4 0,-1 3 9 16,-1-1 14-16,-2 3 0 0,-2-4 7 0,0 4 4 15,-4-2 4-15,1 4-10 0,-1-1-6 0,-1 1-4 16,-1-1-7-16,0 3-6 0,-1 0 0 0,1 0-12 15,-1 2-15-15,-1-1-20 0,4 3-17 0,-7-2-14 16,7 2-9-16,-7 0-12 0,7 0-19 0,0 0-13 0,0 0-8 16,-9 2-2-16,9-2 3 0,0 0 3 0,0 0 15 15,0 0 6-15,0 0 12 0,0 0 16 0,0 0 18 16,0 0 10-16,5-12 11 0,-2 3 11 0,2-1 15 16,1-6 13-16,1-1 7 0,-2-1 19 0,3-8 14 15,-2 7 16-15,3-9 9 0,-1 2 9 0,-2-2 13 16,3 3 10-16,1 0 6 0,-5-2 21 0,0 13 10 15,-1 2 5-15,0 0 21 0,1 3-24 0,-4-1-8 16,2 3-10-16,0 2-16 0,-1 0-16 0,-2 1-13 16,1 1-15-16,-1 3-11 0,0 0-4 0,9 2-8 15,-2 5-33-15,-1 5 26 0,3 5-20 0,0 12 19 16,0 2-4-16,1 4-7 0,3 10 0 0,-4 3-2 16,-4 2 0-16,1 1-1 0,-6 1-21 0,4-1-15 15,-4 5 0-15,0-5 0 0,-2 1 0 0,-1 0 0 16,2-5 0-16,-3 5 0 0,3-2 0 0,-1-3 0 15,4-14 0-15,-4 0 0 0,4-2 0 0,-1 0 0 16,-1-6 0-16,5-8 0 0,-2-4 0 0,1 0 0 0,1-4 0 16,1 0 0-16,0-1 0 0,0-5 0 0,1-3 0 15,2-2 0-15,4-2 0 0,0-7 0 0,2 0 0 16,-1-3 0-16,4-7 0 0,-4-3 0 0,-1-1 0 16,-4-1 0-16,-4-3 0 0,0 4 0 0,-2 0 0 15,-6 5 0-15,-2 1 0 0,0 1 0 0,-4 1 0 16,-4 3 0-16,2-1 0 0,-6 6 0 0,0-2 0 15,-2 1 0-15,-1 4-57 0,-1 2-118 0,1 1-46 16,2 0-62-16,0 1-54 0,3 2-52 0,2 2-44 16,0-2-44-16,3 3-59 0,-2 0-1225 0,6-1 587 15,-2 0 390-15</inkml:trace>
  <inkml:trace contextRef="#ctx0" brushRef="#br0" timeOffset="21297">8847 7311 260 0,'0'0'250'0,"0"0"-21"0,0 0-23 0,0 0-15 16,0 0-13-16,0 0-11 0,0 0-13 0,0 0-7 15,0 0-16-15,0 0-8 0,0 0-12 0,0 0-11 0,0 0-8 16,0 0-4-16,0 0-7 0,0 0-4 0,0 0-7 15,0 0 2-15,18 2-6 0,-18-2-2 0,13-5-9 16,-7 4-2-16,3-1-3 0,-2-1-3 0,-1 0-4 16,2-1 0-16,1-3-3 0,-3 1 0 0,3-3-4 15,0 1 2-15,-3-4 2 0,2-2 2 0,-2-4-5 16,2 0 5-16,-4 0 6 0,-2-1 11 0,2-6-5 16,-3 1-4-16,-2 5 13 0,1 2 15 0,-1 5 13 15,0-7 6-15,-3 6-12 0,1 3-1 0,-1-1-12 16,-1 3-8-16,3 2-8 0,-3 0-5 0,1 1-7 15,0 1-4-15,-1 1-12 0,0 1-6 0,0-1-4 16,5 3-7-16,0 0-17 0,-12 5-9 0,7-3-20 16,4 0-8-16,1-2-11 0,-4 7-1 0,4-3-2 15,1 0 0-15,-1-1 3 0,4 1 4 0,2-1 12 16,0 1-2-16,-1-1 10 0,4-1-3 0,1-1 1 16,0-1 7-16,1 0-1 0,1-1 6 0,2-1 0 15,-2-1 6-15,-1 1 14 0,3 0 0 0,-4-2 2 0,-1 0 10 16,4 2-9-16,-5-1 7 0,-2 2 7 0,3-2-2 15,-4 2 2-15,2 0-7 0,-1-1 10 16,-1 1-8-16,-5 1-5 0,9 0-8 0,-9 0 3 0,9 1 4 16,-6 2 0-16,-1 1-1 0,2 0 1 0,-4 2-5 15,5 0 4-15,-1 3-2 0,-3 1 2 0,3-1-2 16,-2 4 3-16,1 1-1 0,2 0-2 16,3 1-6-16,-4-3 1 0,2-2-5 0,0 1 2 0,2-1-5 15,3 2-3-15,-3-3-8 0,5-2 8 0,-4-2 3 16,5 1 2-16,-1-2 0 0,2-1 7 0,2-2-8 15,1-1 1-15,-2-4 2 0,1 0 3 0,-2 0-2 16,1-5 4-16,-2 2-5 0,0-5 6 0,-1 0 1 16,3-1-1-16,-3 0 6 0,2-2 12 0,-2 1 11 15,-3 0 5-15,0 0 8 0,-2 5 22 0,-4 1 20 0,2-1 25 16,-3 4 9-16,-2-1-8 0,-1 2-9 16,0-1-21-16,-1 1-5 0,1 4-4 0,-9-4-11 15,1 3-10-15,8 1-3 0,-16 7-7 0,3-2-4 0,1 4-5 16,0-1-11-16,-2 4-17 0,2 2-13 0,2 1-23 15,2-5-18-15,4 1-16 0,0 2-11 16,3-1 0-16,2 0 2 0,1-2-12 0,4 6-6 16,-1-6 10-16,2-1-3 0,1-2 2 0,2 1 1 0,-1-3 1 15,3 2 7-15,-2-4 7 0,3-3 12 0,0 0 4 16,0-2 5-16,1-3 4 0,-4-1 7 16,7-4 7-16,-4-2 7 0,-1-2 9 0,4-7 9 0,-4-1 13 15,0-2 6-15,-2-5 5 0,-2 4 9 0,1-5 17 16,-2 0 13-16,-3-1 4 0,0 1 32 0,-1 1 13 15,-3 1 14-15,2 3 10 0,-2 6 8 0,0 0 18 16,0 5 5-16,-1 1 2 0,0 1 1 0,-1 3-5 16,1 1-7-16,0 3-8 0,1-2-19 0,-1 4-16 15,1-1-13-15,0 4-14 0,-2-6-13 0,2 6-8 0,0 0-6 16,0 0-5-16,-2 18-9 0,0-7 1 16,1 7-8-16,1 9 1 0,0 1-8 0,1-1-16 15,1 1-9-15,2 3-8 0,-3-2-10 0,1 0-7 0,4 1-21 16,-3-1-10-16,6-1-23 0,0 0-18 0,0-1-9 15,3-4-5-15,-1 1-16 0,3-8-8 16,-4 1-3-16,6-3-3 0,-2 0 10 0,0-3 13 16,2-4 8-16,-3-2 10 0,1-1 11 0,-1-2 7 0,1-2 18 15,-2-3-1-15,1-2 10 0,2-3 3 0,0-4 19 16,-1-2 0-16,-4 0 19 0,8-8 0 0,-2-1 11 16,-5 6 9-16,-2 3 12 0,0-3 25 0,0 0 13 15,-4 0 9-15,0 2 11 0,-1 3 9 0,-1 3 3 16,-1-1 10-16,1 4-8 0,-2 1-6 0,0-1-9 15,-1 4-13-15,2-1-9 0,-2 3-14 0,-2-5-6 16,2 5-6-16,0 0-6 0,0 0-6 0,-7 15-24 16,1-6-19-16,4 1-34 0,-2-1-7 0,3 3-15 15,1-1-14-15,-3 0-2 0,6 1-11 0,-3-2 0 0,1 0-7 16,4 0 2-16,-1-1 8 0,-1-1 6 0,2-3 12 16,3 0 7-16,3 2 11 0,-1-5 13 15,-1 0 1-15,-1-2 12 0,2-2 7 0,1 0 9 0,-2-3 3 16,0-2 17-16,0 0 8 0,3 0 8 0,1-8 6 15,-1 2 17-15,0 0 15 0,-2 0 5 16,-1 1 10-16,1 0 16 0,-3 1 31 0,-1 2 4 16,-1-3 15-16,-1 7 9 0,0-4 6 0,-2 4-3 0,1-1-15 15,-2 2-11-15,0 2-14 0,2-1-15 0,-3 3-9 16,0-4-14-16,0 4-4 0,0 0-8 0,0 0-5 16,5 12-6-16,-4-5-6 0,1 3-2 0,1 2-13 15,1 0-11-15,-3 4-17 0,5-3-10 0,-1 3-21 16,-1-1-12-16,1 0-6 0,4-1 0 0,-2 1-8 15,-2-5-5-15,3-1 1 0,2 1-9 0,-1-2 17 16,0-3-2-16,3 1 4 0,-3-3 12 0,1 1 6 16,1-4 4-16,1 0-1 0,-2-3 9 0,0-1 5 15,3-3-10-15,-4 0 16 0,2-3 4 0,0-1 5 16,-1-4 4-16,0 1 8 0,-2-3 10 0,0 0 11 16,-1 0 6-16,-2-3 13 0,0 2-3 0,-1 2 9 15,-1-1 5-15,-2-2 6 0,-1 6-5 0,-1 2-1 0,0-1-4 16,-1 5-4-16,-2-1-4 0,2 3-9 0,-1 0-6 15,1 3-5-15,-1-3-6 0,3 5-5 16,-7-1-13-16,7 1-19 0,0 0-12 0,0 0-9 0,-12 3-15 16,12-3-9-16,-4 5-17 0,4-5 6 0,0 5-6 15,0-5-2-15,3 5 6 0,-3-5 4 0,2 4 10 16,-2-4 2-16,5 4 14 0,-2-3 6 0,-3-1 3 16,6 1 10-16,-6-1 10 0,9 2 8 0,-9-2 8 15,8-3 7-15,-8 3 5 0,6-1 22 0,-6 1 0 16,6-1 11-16,-6 1 8 0,0 0-4 0,0 0 0 15,0 0-6-15,0 0 4 0,0 0-14 0,8 1-6 16,-8-1-10-16,2 4 7 0,-2-4-13 0,2 3 9 16,-1 3 0-16,1 0-3 0,0 0-4 0,2 2-8 15,-2 0-15-15,3 1-13 0,-1 0-17 0,2 1-14 16,-2-2-17-16,2 2-2 0,-1-2-8 0,-1 0-7 16,3-1 4-16,0 2 6 0,-2-5 10 0,-1 0-1 15,1 1 13-15,-1-2 6 0,1-2 3 0,0-1 13 0,-5 0 6 16,12-4 14-16,-6-3 12 0,1 4 11 0,0-6 17 15,-1 3 19-15,1-3 20 0,-2 5 24 0,-1-3 27 16,2 0-7-16,-2 0-2 0,-1 1 11 16,0 3-4-16,0-2-5 0,0 1-10 0,-1 1-12 0,1-1-18 15,-1 2 0-15,-2 2-17 0,0 0-2 0,10 0-1 16,-10 0-4-16,9 4-2 0,-3-2-8 16,-1 1-6-16,2 2 2 0,0 2-4 0,-2-2 1 0,1 3-12 15,-1-1 2-15,2 1-2 0,-2-1-12 0,1 1 0 16,-2 1-9-16,1-1 2 0,-1 1-5 0,-3-4-3 15,4 3 3-15,-4-4-11 0,2-1 3 0,-2 0-3 16,2 2 5-16,-3-2 8 0,0-3 6 0,3 4 4 16,-3-4 8-16,0 0-1 0,0 0 3 0,6-8-5 15,-2 1 5-15,-2 0 4 0,1-4 2 0,2 0 8 16,-1 1 4-16,1-9-7 0,-1 5 10 0,1-1-1 16,-1 5 3-16,1-4 3 0,1 2 6 0,-2 0 1 15,1 3-2-15,-1-2-7 0,1 1-7 0,-1 6 0 0,5-3-1 16,-5 1-6-16,-3 1-3 0,4 4 0 0,-1 0-6 15,0-3-2-15,-4 4 0 0,10 0-1 0,-5 5 0 16,0-4 0-16,0 3 0 0,2 0-3 0,0 5 2 16,1-4-1-16,0 1-2 0,-1 2 0 0,2-1 0 15,-4-2-1-15,3-1-1 0,-1 3 0 0,1-2-3 16,0 0 4-16,-3-4 1 0,3 2-1 0,-3-2-2 16,5 1 7-16,-2-2-2 0,1-2 2 0,1 0-2 15,2-1-1-15,-2-1 0 0,2-2 0 0,1-5 4 16,1 0-3-16,-1-3-4 0,2 2 2 0,1-9 2 15,-2 8 4-15,-3-4-6 0,6-3 4 0,-7 4-6 16,1 1 0-16,-1 0 6 0,-4 6-5 0,-1-1 3 16,-1 1-4-16,0 4 6 0,-3-1 1 0,3 1-8 0,-3 2-4 15,2 0-9-15,-2 0-7 0,-1 3 3 16,0 0-1-16,0 0 3 0,10 9-1 0,-7-4 3 16,-2 1 1-16,3 1-1 0,1 3 1 0,2 2-1 15,0-2 2-15,2 6 5 0,-2-4-2 0,2 3 2 16,-2-5 0-16,3 5-3 0,-1 0 8 0,3-2 0 0,-3-1-8 15,-3-2 10-15,1 0-4 0,-1-1 1 0,0-1 3 16,-1 1-6-16,-1-3 6 0,0 0 0 0,-1 1 2 16,-1-2 4-16,3 0-5 0,-5-1 0 0,1 2-5 15,2-1 6-15,-3-1 2 0,0-4-2 0,0 6 1 16,-3-3 2-16,2 1 0 0,-8-1-1 0,0 1-26 16,-2 0-22-16,-8-1-43 0,-3 0-46 0,-7-2-54 15,-3 2-33-15,-4 0-55 0,-3-3-36 0,0-2-50 16,-16-3-957-16,-1-1 438 0,-2-1 294 0</inkml:trace>
  <inkml:trace contextRef="#ctx0" brushRef="#br0" timeOffset="21450.59">10024 6878 123 0,'-10'-1'297'0,"2"1"-30"15,2-3-34-15,6 3-32 0,0 0-23 0,-4-1-24 0,4 1-16 16,0 0-15-16,32-5-16 0,-3 3-16 0,1 1-28 15,3-4-40-15,-1 3-65 0,10-3-67 16,-4 1-508-16,15-4 207 0,-14 5 136 0</inkml:trace>
  <inkml:trace contextRef="#ctx0" brushRef="#br0" timeOffset="23048.49">12071 7021 98 0,'7'1'214'0,"-7"-1"8"16,5 1 8-16,-5-1 3 0,0 0-3 0,10-3-2 16,-4 0-8-16,-2-1-8 0,1 0-13 0,0-3-17 15,3 0-9-15,1-1-16 0,0-1 0 0,-4-2-7 16,7-6-9-16,-2 3-9 0,-1-3 7 0,1-7-9 16,-1 6 1-16,-2-5-5 0,0-3-4 0,1 1 1 15,-5 0-2-15,0-1 6 0,-2 2 8 0,-2 6 13 16,1 0 16-16,-1 2 12 0,-3 5 6 0,1-1 5 15,1 2 3-15,1 3-17 0,1 2-12 0,-3 0-5 16,3 0-31-16,-1 1-15 0,1 4-17 0,-2-6-15 0,2 6-8 16,0 0-9-16,0 0-3 0,-9 17-7 0,7-5-3 15,-1 5-5-15,-3 8 4 0,5 3-13 0,-2 2-3 16,1 4-3-16,2-4 0 0,-3 2-6 0,3 3-4 16,4-2 1-16,-2 4 2 0,1-1-11 0,4-3-5 15,1 0-10-15,0 3-11 0,3-3-13 0,-2 1-11 16,0-3 1-16,-1-1-11 0,3 1-7 0,-2-2-9 15,-1-4-3-15,2 0 2 0,-5-7 0 0,-1-1-4 16,0 0 4-16,-3-5-5 0,3-2 11 0,-4 2 7 16,0-7 5-16,0 2 8 0,0-5 3 0,0 4 10 15,-2-4 4-15,2-2 4 0,0 0-3 0,0 0 2 16,-11-12 4-16,6 2 0 0,-1-2 0 0,2-5 1 16,-1-1-2-16,1-9-4 0,2-2-4 0,0 1 1 0,4-4-2 15,1-1 5-15,1 1-2 0,4 3 1 16,1 0 0-16,1 5 6 0,4 1-1 0,-5 5 7 15,4 1 1-15,-2 2-1 0,5 1 8 0,-2 4 0 16,0-2-1-16,1 5 0 0,3-3 6 0,-5 6-12 0,5 2 9 16,2-1 11-16,-2 3-8 0,-3 2 2 0,2 0-1 15,1 1 0-15,1 3 0 0,-5 2 3 16,4 0-3-16,-4 1-3 0,-4 1 3 0,-1 0 0 0,0 2 0 16,-1-1 0-16,-2 2 1 0,-2-3 0 0,-1 0-6 15,-1 2 7-15,2-1-5 0,-3 0-3 0,2-2 3 16,-2 0-9-16,-1-4-6 0,1 0-12 0,1 2 2 15,-2-2-6-15,0 1-3 0,1-4 6 0,-1 1 4 16,0-3 2-16,4 4 6 0,-4-4 1 0,0 0-8 16,7-8 9-16,-3 4 0 0,1-4 3 0,2-1-2 15,1-2 1-15,-2 2 4 0,3-3 4 0,-3 0 11 16,-1 2 13-16,4 0 3 0,-2-1 2 0,-1 4 8 16,0-1 12-16,3 0 7 0,-5 2-2 0,-3 1-5 0,3 2-6 15,-1 0-6-15,-1-1-4 0,1 2-7 16,-3 2-5-16,5-2 0 0,-5 2-3 0,0 0 6 15,13 7-9-15,-8-2-1 0,0-1 0 0,-1-1-1 0,1 7-3 16,1 0-4-16,1-2-1 0,-3 0-5 0,2 0-6 16,-1 1-3-16,2-2-3 0,0 0-7 0,-3-2-2 15,1 1 0-15,2-4 1 0,-1 2 0 0,3-3 6 16,-2 1 4-16,1-2 2 0,2 0 2 0,-3-3 0 16,2-2 2-16,1 1 2 0,-3-4 4 0,3-1 1 15,1-6 10-15,-1 1 5 0,-2-1 10 0,-3-2 2 16,3 2 5-16,-1-4 3 0,-3 0 3 0,-1 3 17 15,-2-2 13-15,-1 1-4 0,-4 0-3 0,0 2-1 16,-3 0-3-16,-2 2-10 0,-3 1-6 0,2 5-9 16,-1-1-3-16,0 3-4 0,-4 3-6 0,2-1-3 15,-1 3-17-15,-3 1-16 0,4 3-22 0,1-1-17 16,3 2-22-16,0 0-24 0,4 2-24 0,1-2 4 16,2 2 5-16,3 0 4 0,0-1 2 0,3 4 8 0,6-4 6 15,0 3 11-15,3-4 10 0,4 3 9 0,0-4 8 16,0 1 6-16,0 1 4 0,-2-6 15 15,-2 2 13-15,1-2 2 0,4 2 17 0,-5-1 6 0,0-1 12 16,-1 2-6-16,0 0 17 0,-1-2 1 0,1 3 8 16,-1-2 5-16,-2 2-9 0,3-1-1 0,-3 2-6 15,-2-3 2-15,2 3-5 0,-4 0 0 0,3 0 0 16,-1 4-4-16,0-3 1 0,-2 2-1 0,-1 3-3 16,1-3-6-16,-1 3 10 0,0-1 4 0,-3 1-11 15,3 0 1-15,-4-3-14 0,1 0-7 0,-1-2-2 16,0 3-3-16,4-3-8 0,-4-1-7 0,0 0 1 15,0 0 0-15,0-4 7 0,1 4 1 0,-1-4 15 16,0 0 3-16,0 0-4 0,0 0-1 0,8-12 3 16,-3 8 0-16,0-9 9 0,4-1 8 0,-1-1-1 15,2 0 10-15,-1-2 0 0,5-4 9 0,-1 8 10 16,2-1 2-16,-3 0 2 0,2 2 5 0,-3 2 3 0,1 2 0 16,2-1-1-16,-4 3-8 0,3 1-5 0,-2 1 0 15,2 1-7-15,-4 3-6 0,-3 1-6 16,2 3 4-16,2-2-3 0,-5 2-3 0,6 0 1 0,-5 3-3 15,3 1-2-15,-5 2 2 0,1 0-5 0,-3-1 5 16,1 1-4-16,-3 1 1 0,-1-1-4 0,1 2-5 16,0 0 1-16,-2-3 3 0,1 1 0 0,0-3-1 15,0-1-3-15,-2-1 0 0,3-1 1 0,0-2 3 16,0-2 2-16,0 6 6 0,0-3 8 0,0-3 16 16,0 0-1-16,0 0-5 0,0 0-3 0,9-9-1 15,-5-1-4-15,1 2-4 0,4-8-7 0,1 3 3 16,-1-3-5-16,5 1 5 0,-1 0-6 0,3 1 0 15,-3 3-4-15,3-2 0 0,-1 2 0 0,0 3-1 16,-3 4-1-16,-2-2-1 0,0 5-1 0,2 0 0 16,-2 2 5-16,0 1 2 0,0 5 4 0,-2-2 5 15,2 3-3-15,1 4 4 0,-4 0-2 0,3 1 1 16,-5-1 4-16,3 4-4 0,-1 1-3 0,-1-3 1 16,0 3-4-16,-2 0-1 0,1 1-16 0,0 1-39 0,1-2-64 15,0 0-84-15,2-1-89 0,-5 0-105 0,3 0-127 16,-3-6-1113-16,1-1 542 0,-2-5 360 0</inkml:trace>
  <inkml:trace contextRef="#ctx0" brushRef="#br0" timeOffset="25798.58">9112 8240 142 0,'-3'-12'299'0,"-2"3"-18"0,4-2-10 0,-3 0 1 15,0 4-3-15,3-1-13 0,1 3-16 0,0-4-20 16,-4 4-16-16,8 0-18 0,-3 0-16 0,3-1-13 15,4-1-15-15,-2 3-17 0,4 0-5 0,3 1-16 16,5 0-4-16,0 6-10 0,2-3-2 0,2 2-10 0,-2 2-5 16,2 1-4-16,5 6-9 0,-3 1 6 0,-10-1-16 15,0-3-4-15,2 6-7 0,-6-2-3 16,0 3 4-16,-4 2-13 0,1-3 2 0,-4 2-1 0,-3 0-7 16,-3 1 5-16,0 0-8 0,-2 0 12 0,-1-3-10 15,0-1-9-15,2-6 4 0,-4 3-15 0,4-3 8 16,2 0 0-16,-5-4 10 0,3 1-15 0,-2-4 4 15,2 2 3-15,4-2-6 0,-6-9-1 0,3 2-1 16,2-3 2-16,-2 0-3 0,2-9 2 0,5 2 4 16,-3 0 3-16,3 0 12 0,0 0-7 0,1 1 9 15,4 2 2-15,0-2 5 0,-1 2 0 0,-2 4 13 16,7-5 0-16,-4 5-13 0,0 2 3 0,2 0-3 16,1 2-1-16,0 2-1 0,1 2-4 0,-1 1-7 0,0 2-2 15,0-1 5-15,1 2-9 0,-3 3 2 0,-4 2-2 16,2-1-3-16,1 2 0 0,-7 1 0 15,2 0 5-15,-1 1-3 0,-3 2 0 0,0 0-12 0,0-2-17 16,-3 2-7-16,2-2-3 0,-2 1-8 0,2 0-12 16,1-2-9-16,-1-3-6 0,-2-2 6 0,3 0 6 15,0-1 6-15,0-3 9 0,0 5 10 0,0-5 2 16,0 0 1-16,0 0 5 0,0 0 2 0,5-16 9 16,2 6 2-16,-2-2 6 0,0-4-1 0,5-2 1 15,2 1 11-15,3-4 2 0,-1-1 4 0,-2 6 8 16,3-1-1-16,5-1 7 0,-4 4-1 0,2 2 1 15,0 1 1-15,-2 3-3 0,2-2-4 0,-3 6-5 16,-2 1-2-16,1 0 1 0,-2 3-5 0,-2 0-3 16,1 3 0-16,0 2-8 0,0 2 7 0,-1 0 0 15,1 4-1-15,-5 0 2 0,3 5 1 0,-1-2-9 16,-3 2 4-16,3 10-2 0,-2-9 8 0,0-1-11 16,-3 0 2-16,3 1 0 0,-1 0-7 0,-1-5-10 0,2 0-7 15,2-2 6-15,1 5-5 0,-4-6 1 16,5 0-5-16,-1-3 3 0,3 0-1 0,-2-2 0 15,2-4 4-15,2 1 9 0,-2-1-10 0,1-2 10 0,2-1-12 16,1-3 10-16,-2 1-2 0,1-5 7 0,3 2-7 16,-5-6 2-16,2 2 6 0,-2-4 10 0,1 1-15 15,-1-1 3-15,-3 0-1 0,-1 2 5 0,-4 4-7 16,-1-2 11-16,-1 3 1 0,-6-2 4 0,3 6-7 16,-4-1-7-16,-1-1 0 0,-4 4 1 0,-1 2 2 15,-2 0 0-15,1 1-11 0,-2 2-1 0,1 1-7 16,-1 1-6-16,1 1-2 0,-1 0-7 0,6 1 2 15,-1 0-9-15,4-1 2 0,1 0-3 0,0 1 2 16,3-1 6-16,1 1 4 0,1-1 5 0,4 0 4 16,-3-1 1-16,3-3 20 0,0 2-12 0,3-2 10 15,1 1-9-15,-5 0 2 0,3-1 0 0,-1-1 4 16,1 2 4-16,0 0 1 0,-2-1 2 0,3 1 0 0,-4 0 1 16,3 1 7-16,-3-1 5 0,-1 0-1 0,2 2-4 15,2 1-1-15,-4-1 0 0,1-1 1 16,0 3-7-16,3 1 7 0,-2 0-2 0,1 1 6 15,-2-3-10-15,0 3 3 0,2-1 4 0,1 3 2 0,-2-3 1 16,1-5-5-16,-1 6 0 0,4-4 5 0,-3 0-6 16,1-1 1-16,2-1-12 0,0-2 10 0,-2 0 1 15,1 0-1-15,3-1-3 0,-3-3 7 0,4-2-6 16,-4 1 7-16,0-2-5 0,5-4-2 0,-5-2 1 16,0 3-2-16,0-6 7 0,0-1-3 0,-1 1 7 15,-2-1 9-15,-1 1 9 0,0 0 18 0,0-1 11 16,-4 5 14-16,-1-2 14 0,0-2 0 0,-2 7-5 15,-2-2-16-15,-1 5 5 0,0-1-19 0,2 0-3 16,0 3 0-16,-4 1-15 0,2 1-2 0,-4 0-5 16,4 2-4-16,5 0-6 0,-9 2-1 0,5 0-27 15,0 1-11-15,4 1-12 0,-1 0-7 0,1 1-4 16,1 0 1-16,3-1 2 0,0 2 0 0,4-2 3 0,2 0 4 16,0-1-1-16,2-1 10 0,-1 1 1 15,3-3 0-15,-4 2 6 0,3-1-2 0,-3-1 6 0,2-1 4 16,-2-1 1-16,0 1 14 0,-2-1 1 15,2 1-2-15,-3 1 13 0,-1 0-2 0,-6 0 4 0,10 0 4 16,-6 0 0-16,-4 0-13 0,9 3 5 0,-8 0-3 16,3-1 7-16,-3 3-2 0,2 0-3 15,-3 0 0-15,1 0 1 0,2 5 0 0,-3 1-13 0,0 1 11 16,0-2 2-16,-3 0-6 0,3 2-1 0,0 0-2 16,3 0-1-16,-2 0-5 0,3 0-9 0,-3 0-3 15,4-2 1-15,-1 1-4 0,0-1 0 0,4-3-10 16,-3-1 6-16,1 1 4 0,2-4-2 0,1-1 4 15,0 0 3-15,1-2-5 0,-1-2 26 0,2 0-17 16,-2-3 8-16,0-2 3 0,5-6 11 0,-4-1 4 16,1 3 0-16,4-11 8 0,-3-1 8 0,1-1-1 15,0-3 8-15,4 0 12 0,-7 0 9 0,3 0 15 16,1 0 9-16,-1 1 10 0,-5 3 18 0,2 4 7 0,-4 2 8 16,2 2 2-16,-4 4 2 0,2 3-9 15,-2 2-9-15,-2 0-19 0,0 1-13 0,0 1-11 16,1 2-12-16,-3 2-2 0,0 0 0 0,1 10-9 0,-2-2-4 15,0 2-6-15,-2 2-6 0,2 5 0 0,-3 3-3 16,-4 5 0-16,2 3-7 0,-3-1-4 0,1 1 3 16,-2-1-3-16,5 1-5 0,-3-3-6 0,6-1-18 15,2 3-18-15,-3-8-16 0,2-2-12 0,1 3-24 16,1-8-5-16,2 2-5 0,-1-2-4 0,2 0 4 16,0-7 6-16,0 0 10 0,3-2 3 0,1-3 15 15,4-3 7-15,0-2 3 0,4-2 5 0,0-3 6 16,5-6 2-16,-3 3 4 0,-1 1 5 0,-2-1 18 15,2 2 3-15,-4 0 9 0,5 0 6 0,-4 1 5 0,-2 3-2 16,-1 0 0-16,1 3-1 0,-1 0-3 16,-1 0 1-16,-1 1-4 0,-1 2-1 0,1 0-2 15,-4 1-3-15,-5 0 3 0,12 1-2 0,-9 0 0 16,2 2-1-16,-1-1-3 0,-4 3 5 0,0-2 1 0,0 2-3 16,-4 0 0-16,2 1 1 0,-4 4 0 0,-3-5-1 15,-2 1 1-15,0 1-2 0,1-1 5 16,1-3-6-16,-1 2-1 0,2-1 0 0,1 0 1 0,2-3 0 15,0 6-1-15,-1-5-2 0,2 1-4 0,0-2 0 16,4-1-1-16,-2 3 3 0,2-3 1 0,1 4 3 16,-1-4-2-16,8 6 3 0,-1-3-2 0,3 0 4 15,2-1-4-15,6 0 2 0,0 1 1 0,1-1-1 16,1-2 4-16,0 0-5 0,1-2 3 0,1 2 0 16,1-3-3-16,-4 1 2 0,5 0 0 0,-2-4-1 15,-1 0 1-15,-2-1-1 0,1-3 5 0,-2 2-2 16,9-6 0-16,-4-1-1 0,-8 2 3 0,10-4-1 15,-9 4-3-15,0 1 1 0,-1-1 4 0,-2-1 15 16,-2 1 9-16,-6 1-4 0,-1 1 0 0,-1-1 7 16,-1 1 8-16,-2 2-6 0,-1 0 4 0,0 2 3 15,-2 2-4-15,0-1-2 0,1 3-4 0,-2 2-5 0,-6 1-5 16,-2 2-4-16,-2 3 1 0,-5 2-5 0,4 1-3 16,-2 3 0-16,2 2-13 0,-2 1-14 15,4 0-14-15,3 1-8 0,1-1-8 0,-1 1-8 0,6 2-15 16,0-5-13-16,4 1-5 0,0-3 2 0,2 0-1 15,0-1 0-15,3-1 16 0,2 1-4 0,-1-4 8 16,-1-1 2-16,3-1 13 0,-2-1 1 0,7-4 11 16,-4-1 13-16,0 2 11 0,4-5 11 0,0-6 9 15,-1 1 8-15,0-2 22 0,-3-2 4 0,2-2 3 16,-1-9 5-16,3 1 5 0,-7-3 8 0,0-1 10 16,-1 0 7-16,1 4 9 0,2-2 20 0,-4 5 4 15,-3 4 7-15,1 3 3 0,1 2 0 0,-2 2-7 16,1 2-4-16,0 2-17 0,-2 2-4 0,1 0-8 15,-1 2-13-15,2 0-12 0,-2 3-10 0,0 0-3 0,0 0-8 16,0 0 5-16,1 14-8 0,-1-1 0 16,1-1-9-16,-1 5 5 0,0 2-5 0,2 1 2 15,-5 6-7-15,4-2-1 0,-1 2-2 0,4-1-19 0,-2-5-23 16,0 1-23-16,4 3-26 0,2 1-53 16,-2-3-53-16,2-3-68 0,2-4-57 0,-1 1-52 0,-1-1-53 15,2-5-55-15,-2-3-1376 0,2-5 615 0,4 1 408 16</inkml:trace>
  <inkml:trace contextRef="#ctx0" brushRef="#br0" timeOffset="25922.25">11720 8128 343 0,'-5'-6'389'0,"1"1"-25"16,0 1-16-16,0-1-7 0,-1 4-29 0,1-4-34 16,4 5-32-16,-1-4-28 0,1 4-33 0,0 0-47 15,4-3-75-15,-4 3-87 0,7-2-104 0,1 1-150 16,-3-3-655-16,7-2 311 0,0-1 208 0</inkml:trace>
  <inkml:trace contextRef="#ctx0" brushRef="#br0" timeOffset="26724.87">14073 7514 286 0,'0'0'335'0,"0"0"-8"0,-2 4-1 15,2-4-4-15,0 0-9 0,0 0-2 0,0 0-8 16,0 0-14-16,0 0-21 0,0 0-18 0,0 0-17 16,0 0-14-16,0 0-3 0,0 0-1 0,19 0-8 15,-6-2-9-15,1 0-16 0,5 1-14 0,2-1-18 16,0 1-13-16,2 1-13 0,7-4-11 0,-1 1-16 0,0 0-13 15,-2 2-28-15,-6-1-42 0,-2 2-49 16,0-1-56-16,-2 0-56 0,-6 1-56 0,1 1-67 16,-5 0-61-16,1 1-47 0,-3 1-1052 0,-4 1 476 0,-2 0 318 15</inkml:trace>
  <inkml:trace contextRef="#ctx0" brushRef="#br0" timeOffset="26914.79">14148 7706 137 0,'-4'0'302'0,"1"2"-5"16,3-2-8-16,0 0-11 0,0 0 1 0,0 0-3 16,12 3 9-16,-3-3-16 0,0-3-4 0,2 3-21 15,2-1-21-15,-2 0-17 0,1-5-26 0,1 2-28 16,-2 3-5-16,1-1-19 0,-3 2-23 0,2 0-37 16,-6-3-45-16,4 2-49 0,-5-2-57 0,1 2-65 15,-1-2-85-15,-4 3-104 0,9-2-773 0,-4-1 370 16,-5 3 248-16</inkml:trace>
  <inkml:trace contextRef="#ctx0" brushRef="#br0" timeOffset="29846.27">15580 7117 171 0,'0'-5'330'15,"0"5"-18"-15,0 0-16 0,0 0-20 0,0-5-9 16,0 5-14-16,0 0-12 0,0 0-14 16,0 0-24-16,0 0-26 0,0 0-9 0,0 0-19 0,0 0-11 15,0 0 0-15,-13 8-18 0,8-2 6 0,-5 2-15 16,0 1-10-16,2-1 3 0,-5 5-20 0,3-5-9 15,0 6-9-15,-3-2-3 0,2 2-8 0,2-4-1 16,1 0-26-16,2 1 17 0,-1 0-10 0,2-2 2 16,0 0 3-16,1 2-15 0,3-1-1 0,0-2 4 15,2 2-9-15,0 0-2 0,4-2-4 0,-1 2 3 16,4-1 3-16,-1 0-4 0,5-1-1 0,2 2 5 16,2-2-2-16,1 3 0 0,1-4-5 0,1 3 1 15,8-1 5-15,-5-1 0 0,2 1-1 0,-3-2-1 0,-1-1 0 16,-1-1-5-16,-1 1-5 0,0 2 9 0,-3-2-5 15,-1-2 0-15,-1 0 13 0,1 2 9 0,-4-1-10 16,3 1 7-16,-4-4-7 0,-4 3 4 16,3-1 7-16,-3-3-13 0,1 3-1 0,-2 1 11 0,0-1-6 15,-4 0 7-15,3-1 5 0,-3 3 4 0,0 0 4 16,-3-1 2-16,-1 3 5 0,-1-2-1 0,-4 3-2 16,-1-1-8-16,-3-1-1 0,-3 1-5 0,-1-2-4 15,-1 4-2-15,-2-3-3 0,0 0-7 0,-7 2-31 16,6-3-20-16,1-1-32 0,-1 1-29 0,2-2-27 15,1-3-37-15,5 1-27 0,0-2-29 0,1 0-35 16,0 0-33-16,6-2-34 0,-3-4-65 0,6-4-827 16,-1 0 402-16,4-1 268 0</inkml:trace>
  <inkml:trace contextRef="#ctx0" brushRef="#br0" timeOffset="30246.31">15673 7070 124 0,'-3'-4'365'16,"3"4"-20"-16,-3-4-25 0,3 4-34 0,0-5-13 15,0 5-24-15,6-4-26 0,4 3-9 0,2-1-9 16,7-1-23-16,2-1-2 0,9 1-8 0,2 2-5 16,5 1-9-16,2-5-12 0,-2 5-7 0,3-1-2 15,13-4-4-15,-16 5 0 0,5-1 1 0,-6-1 0 16,1 1 0-16,-5 0-1 0,-2 1 1 0,0-1 1 16,-11 1 4-16,2-1 0 0,-9 0 0 0,1-1 10 15,0 1-1-15,-1 0-5 0,-3-2-3 0,-1 3-4 16,-1-2-6-16,1 1-8 0,-2 0-9 0,-6 1-17 15,10-3-6-15,-5 3-12 0,-5 0-4 0,7-2-20 0,-7 2-29 16,4-1-31-16,-4 1-42 0,0 0-51 16,0 0-61-16,0 0-68 0,0 0-44 0,0 0-56 15,5 5-45-15,-5-5-50 0,0 0-1222 0,-12 7 549 0,6-5 364 16</inkml:trace>
  <inkml:trace contextRef="#ctx0" brushRef="#br0" timeOffset="34696.81">3611 9572 188 0,'0'-7'232'0,"0"7"0"0,-2-4-3 0,1-1-4 0,1 5-12 16,0-7-12-16,-3 2-3 0,3 0-1 0,0 1-6 15,-1-1-4-15,-1 0-8 0,0 0 0 0,0-1 5 16,-2 1 2-16,0 0-9 0,0 1-14 0,-1 0-8 16,0 1-13-16,-3 1-9 0,-2 0-13 0,-3 2-13 15,-4 2-14-15,-4 3-7 0,-7 2-13 0,1 1-2 16,0 4-5-16,-1 3-11 0,1-4-4 0,1 4-5 16,3-3-5-16,5-1-7 0,2 2-8 15,1-3-7-15,4 2 9 0,3-2-19 0,0-3-4 0,7 5-12 16,-2-3-8-16,2 2-4 0,5 0 3 0,-3-1 0 15,6 0-1-15,-1 2 0 0,8-2 8 0,1 1-7 16,2 1 0-16,0-2 0 0,8 5 6 0,1-3-6 16,1 0 2-16,-2-2 8 0,-1 2 3 0,-4-4-5 15,-4 1 0-15,1-1 1 0,-6-1-1 0,1 0 2 16,-3 0-3-16,1 2-1 0,-5-1 3 0,0 0 5 16,-2 1-1-16,-3 0-11 0,-4 3 12 0,0-2-1 0,-6 5 0 15,-2-1 0-15,-1-1-3 0,-3-1-8 0,3-3-5 16,-3 1 5-16,0-1-5 0,-3 1-6 15,2-3 5-15,2-3 2 0,-3 2 6 0,5-5 1 16,1 0 2-16,-2-1-1 0,5 0 6 0,1-1 2 16,0-2 1-16,2-1-4 0,2 0-3 0,0 2 4 0,3-1-2 15,1-3-1-15,0 6-5 0,3-8 3 0,-1 4 3 16,3 0-5-16,3 0 6 0,1-1-2 16,1 1 1-16,-1 1 2 0,4 0 2 0,0 1-5 15,4-1-4-15,-4 2 4 0,9 0 9 0,-3-1-8 0,-1 2 7 16,0-2 1-16,1 2-5 0,-1 1 3 0,4 0-3 15,-4 1 1-15,1-4 1 0,-3 2 0 0,-2 2-3 16,-1-1 1-16,1-1 3 0,-5 0-2 16,5 0 4-16,-2-3 1 0,-6 1 2 0,3-1 0 0,2 0 2 15,-1-3-2-15,-4-2 5 0,4 0 0 0,-2-1-1 16,-3-3 7-16,5 0 5 0,0-5 0 0,-3 2 17 16,-1-2 1-16,-1 0 1 0,1 0 18 15,-2 1-7-15,-1 3 34 0,0 1 23 0,-2 0 15 0,1 4 10 16,0 2 2-16,-2 0-12 0,0 0-13 0,0 2-15 15,0 0-8-15,1 1-19 0,-1 3-6 0,0 0-13 16,0 0-5-16,0 0-4 0,0 0-4 0,1 13-7 16,-1-3 0-16,0 2-16 0,2 0-20 0,-2 0-12 15,2 7-10-15,-1-4-9 0,2-1-21 0,3 3-14 16,-1 0-13-16,3-2-21 0,-4-4-2 0,1-1 1 16,3 0-3-16,-1 2 4 0,1-5 12 0,-2 0 8 15,6-1 2-15,-2-4 11 0,-5-1 7 0,8-4 7 16,-4 0 9-16,3 0 6 0,0-6 12 0,1 1 8 15,-1-3 13-15,-1-4 9 0,1 1 12 0,-2-3 8 16,-1 1 4-16,-2-2 29 0,4-1 8 0,-1 4 5 16,-4-2 8-16,1 3 6 0,-1 4 3 0,-1-2 9 15,0 2-2-15,-1 5-2 0,-3 0-3 0,1 1-13 16,0-1-12-16,-2 2-6 0,0 3-9 0,0 0 0 16,0 0-7-16,9 9-3 0,-5 2 3 0,-3 0-9 15,4 7-2-15,-1 2-5 0,4 9-4 0,-3-1 2 16,0 5 3-16,-5 4-3 0,5-2 0 0,-1 12-3 0,1 1 4 15,0 2-8-15,-2-5 1 0,2 1-1 16,0-10-6-16,-1 10 0 0,-3-11 1 0,2 1-7 16,0-2-16-16,0 0-15 0,2-1-17 0,-1-1-9 0,-1-3-13 15,0-3 1-15,4 0-7 0,-4-6-5 16,0-5 0-16,-2-2 1 0,1-1 0 0,0-1 6 16,0-4 6-16,-1-2 1 0,0 3 25 0,-1-3-7 15,1-1 8-15,-1-4 4 0,0 0 3 0,0 0 22 0,0 0-19 16,0 0 13-16,-7-17 14 0,3 7 16 0,0-2 10 15,-2-4 9-15,-1-1 2 0,1-1 26 16,-3-6 2-16,0 5 15 0,0-3 1 0,0-2-5 16,5 5-3-16,-1-7-8 0,-1 0-6 0,2-3-6 0,3 0-11 15,1 4 6-15,0-3-5 0,1 0-9 0,4-3 2 16,4 4-7-16,-4-7-2 0,7 2 5 0,-1 3-16 16,4-17-5-16,2 17-2 0,-2 0-3 0,3 0 3 15,-2 3-6-15,1-2 2 0,1 4-1 0,-1 1-2 16,-8 6 0-16,2 2 6 0,1 1-4 0,-7 6 3 15,3-1 7-15,-3 2-10 0,-3 2 4 0,2-1-2 16,0-2-5-16,-1 5-4 0,-1 1 1 0,1-2-7 16,1 2-14-16,-3-2-2 0,5 3-8 0,-6 1-3 15,12-2-2-15,-6 0-2 0,-6 2 1 0,13 4 2 16,-4 1-10-16,-1-3-3 0,4 1-4 0,-2 0-4 16,2-1 11-16,1 2-12 0,-2 0-3 0,0 0-1 15,-1-1 3-15,-3 0 0 0,1 3 3 0,-3-3 0 16,0 0 5-16,-1 1 7 0,0-2 7 0,-4 3 5 15,0-5 4-15,-7 7 4 0,0-3 4 0,-1 2 4 16,-3-1-2-16,-6 2 7 0,0 3 3 0,0-5-1 16,-2 1 4-16,2 1 9 0,-2-3 1 0,2 1 0 15,3 0-2-15,4-2 13 0,2 1-14 0,-2-3 1 16,5 3-4-16,-2 0 5 0,5-1-1 0,-2 2 0 16,0 2-2-16,4-2 3 0,0 0-1 0,5 2-3 15,-2-2 2-15,2 2-10 0,3-2-2 0,3-1 3 16,-2 1-2-16,10-2-1 0,-3-1 2 0,1 1 1 15,0-5-1-15,1 1 4 0,-1-3 3 0,0-1 3 16,1 0 7-16,-1-4-1 0,-2 1 15 0,-2-6 7 16,0-1 6-16,1 0 10 0,0-7 13 0,0-2 11 0,0-2-1 15,-3 1-9-15,0-3 14 0,-2-4 4 16,-2 0 16-16,0-1 19 0,-2 4 8 0,-1-3-7 16,0 3 20-16,-3 3 13 0,0 8 27 0,-3 2 13 15,3 2-2-15,-1 3-7 0,-1 2-10 0,-1 0-10 0,2 5-25 16,0-1-15-16,0 1-12 0,-1-1-14 15,1 5-14-15,0 0-7 0,0 0-4 0,-3 12-7 0,5 1-5 16,-4 5-5-16,1 5-4 0,1 5-4 16,-1 3-2-16,0-2-7 0,-1-1-1 0,4 4-4 0,-2-1-1 15,2 0-1-15,-1 1-33 0,5-3-13 0,0 4-18 16,1-3-19-16,4-5-22 0,-1 0-7 16,4 0-17-16,-4-9-7 0,8 4 1 0,-4-6-4 0,3-4-3 15,-3-1 14-15,5-1 4 0,-1-3 6 0,1 2 10 16,2-9 14-16,-2-2 3 0,0-2 4 0,1-2 17 15,6-8 1-15,-3-1 5 0,1-1 5 0,2-4 8 16,-6 1 19-16,-1 3 12 0,-2-3 27 0,-5 4 10 16,-3 3 16-16,-1-1 18 0,-1 1 8 0,-5 2 14 15,1 0 6-15,-2 2-9 0,-1 0-4 0,0 1 8 16,0 4-5-16,-1-2-8 0,-3 1-12 0,-1 4-10 16,-2-2-8-16,-1 1-6 0,-1 6-6 0,-3 1-15 15,1-1-18-15,-3 7-23 0,-4-1-32 0,1 3-24 16,3 2-23-16,1-1-39 0,2 1-35 0,3-3-22 15,4 0-7-15,3 0-21 0,-2-3 5 0,6 0 4 16,2-2 9-16,0 2 16 0,5-4 18 0,2 1 18 16,-3-2 16-16,5-3 15 0,-4-5 16 0,5 2 27 15,1-3 25-15,0-1 27 0,1-2 28 0,-2 1 27 16,1-1 19-16,-1-2 24 0,-1 4 23 0,-5 0 15 16,3-2 3-16,-2 3 3 0,-4 0-8 0,3 1-1 0,-1 2-10 15,-3 1-9-15,3-1-7 0,-2-1-14 16,-1 4-3-16,4 0 1 0,-9 0-12 0,12 6-6 15,-5-3 0-15,1 2-11 0,-2 4-5 0,1-3-1 16,-1 3-4-16,0-1 1 0,-2 4-8 0,0-1 1 0,-1 2-17 16,-2-1-12-16,0 0-7 0,-1 0-17 15,0-3-9-15,0 1-1 0,0 0-6 0,-1-5 2 0,1 2 5 16,0-2 8-16,0-2 10 0,0-3 3 0,-3 3 0 16,3-3 10-16,0 0-8 0,0 0 13 0,0-17 6 15,2 8 14-15,0-5 1 0,2-1 5 0,4-3-1 16,-1 2 10-16,2-1-3 0,2 1 1 0,3 1 13 15,-3-1 5-15,3 2 1 0,-1 2-5 0,2 1 6 16,-2-1-7-16,-1 6-4 0,-1 0 6 0,1 2-12 16,0 0-8-16,0 4 2 0,-2 0-1 0,1 0-9 15,1 3 0-15,-3-1 2 0,1 5 2 0,-1-2-4 16,0 3 0-16,-1-1-8 0,-2 4 4 0,-2-3-3 16,1 2-5-16,-4 0-11 0,1 1 2 0,0 2 1 15,-2-1-18-15,0-3-8 0,-1 0-12 0,0-1-14 16,1 0 5-16,-2-4 2 0,1 1 10 0,1-2 3 15,0 2 8-15,0-5 8 0,0 5 3 0,0-5 10 16,0 0 8-16,0 0-5 0,0 0-6 0,7-15 14 16,0 5 6-16,-2-2 2 0,0 2-6 0,3-6 0 15,6 1 1-15,-4-1 2 0,12-4 9 0,-9 3 1 16,1 5 2-16,-1-3 3 0,0 5-2 0,0-2-2 16,3 3 6-16,0 0-4 0,-5 1-4 0,1 3-5 15,0 0 1-15,-2 1-5 0,4 3 1 0,-5-1 2 16,1 3-4-16,3 0-3 0,-5 0 5 0,1 3-3 15,1 2-2-15,-2 0-2 0,-2 2 4 0,1 0-1 16,0 3-1-16,-1-1 1 0,0 1-4 0,-3 2-3 16,3-1-6-16,-5-2-7 0,4-1-13 0,-1 1-1 15,0 0-2-15,-1-1 4 0,0-2-7 0,1-1 3 16,1 0-6-16,-1-2 19 0,1 0-12 0,-1 0 4 0,1-1-3 16,1-2 9-16,1-1 1 0,-7 0 1 15,17-4 7-15,-5 0-2 0,2-1 3 0,-5-2 5 16,6-3-1-16,2-2 0 0,-2 0-5 0,1 0 7 15,-2-1 7-15,0 2 3 0,-3-2-2 0,-2 1 11 0,3 0 9 16,-7 3 2-16,-1 1 0 0,-1 3 3 0,-3-2-5 16,0 2-3-16,-5 1-6 0,2 2-1 0,-4-1-5 15,-1 3-2-15,-3 2-7 0,1 0-8 0,-2 2-22 16,2 0-19-16,1 1-18 0,3 3-9 0,-1 0-15 16,0 0-5-16,3-2 5 0,0 2-15 0,4-3-2 15,-3 3-3-15,3-4 2 0,3 4 12 0,-3-4 7 16,4-1 9-16,-3 2 10 0,3-1 6 0,2-2 7 15,-3 1 7-15,1-2 6 0,-4-1 11 0,6 2 20 16,-6 0 3-16,0-2 9 0,0 0 9 0,4 4 6 16,-4-4 0-16,4 3-2 0,-4-3-3 0,0 0 1 15,1 3-4-15,-1 0 1 0,3 1 7 0,-1-1-11 16,2 3-3-16,-3-2-9 0,3 2-14 0,0 0-6 16,-2 0-4-16,1-1-11 0,2 1-6 0,-1-1-5 15,5 1 6-15,-3-2 4 0,-1 0 1 0,2-1 6 16,3 1 4-16,-4-4 3 0,2 0 16 0,-1 0 11 15,1-3 9-15,0-4 9 0,1 1 13 0,0-2 15 16,-1-1 20-16,1-4-6 0,-2-2 12 0,2-2 11 16,0-4 11-16,-4-3 34 0,3-6-6 0,-3 0-2 15,1-2 6-15,2 0-3 0,-3-2 17 0,2 3 17 16,-5-1 27-16,6 4-6 0,-7 0 8 0,2 9 8 16,-1 2 12-16,-2 5 0 0,0 2-7 0,0 1-19 15,0 1-19-15,0 4-19 0,0 0-8 0,0 0-25 16,0 4-10-16,0 0-10 0,0 12-6 0,0-2-13 0,4 5-2 15,-4 2 0-15,0 5-8 0,0 4-11 16,4 1-4-16,-3-1-2 0,3 2-3 0,-4 2-15 16,5-3-9-16,0 0-17 0,-1 0-29 0,1-1-26 15,-1-4-23-15,2-1-27 0,0-4-22 0,2 0-8 0,1-4 0 16,-1-3 6-16,2 1 11 0,-1-4 12 0,0 1-4 16,1-5 8-16,3-1 11 0,-4 0 13 0,5-4 6 15,-1 0 4-15,-3-4 25 0,7-3 2 16,-3-1 12-16,1-3 7 0,2-1 17 0,1-6 16 0,-4 7 23 15,-2-5 12-15,-1 4 15 0,-1-1 27 0,-5 6 17 16,-2-3 8-16,0 2-2 0,1 0 7 0,-2 4 3 16,-1 0-8-16,1 2-8 0,-2-1-15 0,2 2-9 15,-2 3-3-15,0 0-18 0,0 0 0 0,0 0-12 16,0 0 0-16,-3 15-2 0,3-6-6 0,-1 1-2 16,1 2-15-16,0 0-29 0,-3 4-24 0,3 0-24 15,2 0-32-15,-1 2-35 0,1-2-41 0,0-6-55 16,0 2-56-16,3-2-33 0,-2-1-32 0,3-1-29 15,-1-6-38-15,1-1-1030 0,-6-1 479 0,0 0 322 16</inkml:trace>
  <inkml:trace contextRef="#ctx0" brushRef="#br0" timeOffset="34816.83">6695 9401 24 0,'-1'-7'134'0,"-3"2"-5"16,3 1-21-16,1 4-24 0,0 0-29 0,0 0-24 15,-13 8-53-15,9-2-159 0,3 5 59 0,2 0 42 16</inkml:trace>
  <inkml:trace contextRef="#ctx0" brushRef="#br0" timeOffset="35048.28">6919 9588 136 0,'0'0'396'0,"-4"-5"-22"0,3 3-16 0,-6-1-15 0,7 3-3 0,-11-2-27 16,3 4-25-16,3 2-23 0,-5 0-19 16,1 3-11-16,0 3-19 0,0 4-18 0,0-3-14 15,3 2-22-15,-2 2-14 0,2 4-14 0,2-2-12 16,1 1-13-16,2-2-16 0,0 2-18 0,5-1-41 0,1 0-41 16,2 0-48-16,2-2-50 0,7 1-10 15,4-2-37-15,7 1-61 0,6-6-66 0,8 0-101 16,10-4-775-16,2-1 385 0,-14-5 256 0</inkml:trace>
  <inkml:trace contextRef="#ctx0" brushRef="#br0" timeOffset="36530.31">7619 9688 17 0,'0'0'338'0,"0"0"-34"0,0 0-31 0,-16 11-21 16,13-8-13-16,1 0-13 0,-1 1-14 0,2-2-19 15,-2 3-20-15,2 1-8 0,1 0-16 0,0 1-21 16,0-3 5-16,1 1-27 0,3 3-10 0,1-3-12 16,4-1-2-16,-1 2-9 0,1-1-15 0,5-3-12 15,-4 0-8-15,3-2-7 0,1-2-2 0,-3 0-8 16,6-5 1-16,-3-3 1 0,1 0-2 16,-2-3-2-16,1-1-1 0,-1-3 2 0,-4-1 17 0,2-6 2 15,-4 4 12-15,-2 2 15 0,-1-9 21 0,-3 3 0 16,-1 6 29-16,-4-2 8 0,-1 3 4 0,-3 1-4 15,-2 1-6-15,-3 0 5 0,0 3-7 0,-2 2-14 16,0 0-9-16,-3 6-11 0,-1-1-11 0,0 3-5 16,1 4-6-16,-3 3-7 0,2-2-7 0,3 4-21 15,4 0-22-15,-1 0-17 0,7 2-20 0,-2 1-26 16,4 0-14-16,4 0-15 0,3 0-13 0,2-1-1 0,4-1-1 16,4 0 0-16,1 0 0 0,4 0 7 15,2-6 8-15,-2 0 9 0,1-2 10 0,0 0 9 16,1-2 9-16,-1-3 16 0,0 4 21 0,-4-5 21 15,2 0 13-15,-2 0 20 0,-2-1 25 0,-3 2 22 0,2 0 19 16,-3 0 7-16,-2 0 1 0,0 0 3 16,-4 1-2-16,1 3-8 0,1-3-12 0,-2 2-12 15,-3 2-8-15,7 0-7 0,-7 0-7 0,4 6-5 16,-2-2-4-16,0 3-3 0,0 0-6 0,0 5-4 0,-1-3-2 16,1 2-8-16,-1 2-7 0,2 2-15 15,-1-3-18-15,1 3-20 0,1-1-24 0,2-2-19 16,-1 0-10-16,5-4-11 0,-3 2-10 0,5-3-1 15,-1 0 2-15,2-3 19 0,-1 0-1 0,1-2 6 0,5-2 16 16,-5-1-2-16,3-4 8 0,0-1 11 0,1-1 16 16,-1-1 11-16,-1-2 21 0,-2-2 14 0,1 2 8 15,-4-2 31-15,0 0 23 0,-3 7 10 0,0-4 19 16,-1-1 16-16,0 5 11 0,-2 0 4 0,-1-2-8 16,0 2-10-16,-2 4-13 0,2-2-11 0,-3 3-9 15,0 0-11-15,0 0-7 0,0 0-8 0,0 0-6 16,0 12-5-16,-4-4-4 0,4 0 2 0,-4 2-12 15,-1 2-6-15,4 5-7 0,-3-2-31 0,0 0-24 16,4 2-28-16,0-1-27 0,2-1-41 0,0-3-20 16,2 1-15-16,6-2-5 0,-5-1 4 0,3-2 6 15,2 0 4-15,-1-1 17 0,0-6 12 0,0 1 14 16,4-2 10-16,-3-3 9 0,-1-4 10 0,9-3 13 16,-4-1 37-16,-1-1 10 0,0-3 12 0,-1 1 20 15,2-8 15-15,0 0 22 0,-6 3 12 0,0 2 29 16,-2 2 19-16,-1-1 12 0,0-3-6 0,-1 7 1 15,0 0 6-15,-3 1 3 0,3 1-1 0,-4 3-2 16,4 2-9-16,-3-2-11 0,2 2-13 0,-2 2-10 16,-1-1-6-16,0 4-15 0,5-5-4 0,-5 5-4 0,5 0-5 15,-5 0-1-15,13 3-1 0,-3 1-8 16,-1-1-7-16,4 2-4 0,1-1-5 0,-1 2-8 16,2-1-6-16,2 1-3 0,-2 2-1 0,-2-3-3 15,-1 0 1-15,-1-1 2 0,-1 3-3 0,1-2 5 0,-2-2-1 16,-1 1-3-16,-3 0 2 0,3 0-2 0,-7 1 2 15,3-3 5-15,-4 2-1 0,0 2-6 16,-4-1 9-16,-1 0 2 0,-3 2-3 0,2 2 0 16,-3-4-1-16,-2 4-1 0,2-3 3 0,2 4 0 0,-4-3 1 15,3 3-5-15,2-3-2 0,1 0 1 0,1 1-7 16,2-2 7-16,2 0-3 0,-1 1 6 0,0 0-4 16,2-2-1-16,2 0 0 0,-1-1-3 0,1 1-5 15,1 0 0-15,1-2-1 0,1-1 3 0,2-2-1 16,-1 0 1-16,5-3 0 0,-1-1 3 0,1-1 1 15,-2 0-3-15,4-7 3 0,2 0 0 0,-1-3 1 16,2-6-1-16,-1-4 3 0,0-1 2 0,1-3-2 16,4-13 0-16,-10 11 3 0,1 0 7 0,-1-3 4 15,-3 0 7-15,2 0 14 0,-1 3 18 0,0 2 20 16,-4 2 10-16,-1 2 15 0,0 6 12 0,1 8 8 16,-4 0 1-16,-2 2-4 0,1 2-16 0,2 2-20 15,-2 2-6-15,0 3-5 0,0 0-10 0,0 0-3 16,-1 15-2-16,1-3-3 0,0 7-5 0,0-2-7 15,1 10 5-15,-2 4-14 0,1-2 2 0,-5 3-2 16,0-3-8-16,1 2-12 0,0-2-14 0,1 3-12 16,1-3-11-16,-3-5-24 0,3 0-14 0,0-5-12 15,1-2-6-15,2-5 4 0,-1-4 0 0,4 4 4 16,-3-7 5-16,3 0 5 0,1 1 9 0,3-6 7 0,2 1 7 16,2-4 3-16,-2-6 4 0,9 2 7 15,-1-4 1-15,6-5 5 0,-2-2 1 0,4 1 9 16,-5 1-3-16,2-1 6 0,0 1 4 0,-5 5 8 0,8-1 1 15,-7 2 0-15,0 3 2 0,0-2 2 0,-1 6 0 16,0-2 2-16,-1 3 4 0,-5-2-6 0,0 7 0 16,-2-2-1-16,0 2 2 0,-2-1 3 0,1 3 0 15,-5 0 1-15,-1 2 6 0,-3 2 4 0,-2 1 3 16,-3 1-2-16,-4 2 2 0,-5 2 0 0,-5 3 0 16,5-5 3-16,-8 4-7 0,-2 0-2 0,0-2 3 15,6-4-1-15,4-3-4 0,-3 4 3 0,8-4 2 16,0-1-5-16,0 0 3 0,4-2-5 0,0 0-1 15,1-1-3-15,0 0 4 0,0 0-4 0,3 0 2 16,1 0 1-16,0-4 1 0,0 5-1 0,4-4-4 16,1 2 0-16,4-3 0 0,2 1-5 0,2-1-19 15,5 0-30-15,0-1-30 0,5-3-56 0,7-4-74 16,-1 3-68-16,4-4-65 0,-3-2-69 0,5 1-80 16,5-4-1157-16,7-5 547 0,0 1 366 0</inkml:trace>
  <inkml:trace contextRef="#ctx0" brushRef="#br0" timeOffset="36658.15">9827 9483 95 0,'5'3'253'0,"-5"-3"-28"0,7 3-21 16,-2-3-19-16,0 3-18 0,3-1-24 0,-2 2-32 0,1-1-29 16,0-1-50-16,1-1-42 0,-1 1-54 15,1 2-47-15,-4 0-327 0,-1 0 146 0,-3 0 98 0</inkml:trace>
  <inkml:trace contextRef="#ctx0" brushRef="#br0" timeOffset="36779.65">9841 9605 169 0,'-11'11'292'0,"-1"-5"1"0,5 4 8 0,-2-3 2 16,1 2-6-16,2-4 20 0,2 0-7 0,0 0-3 0,3 0-10 15,1-5-27-15,5 5-21 0,5 0-30 0,3-2-19 16,6-1-28-16,-2-2-63 0,11-1-84 0,-7 0-90 16,1-4-99-16,5-3-126 0,5-1-915 0,-9-1 403 15,0-5 266-15</inkml:trace>
  <inkml:trace contextRef="#ctx0" brushRef="#br0" timeOffset="38147.17">11836 9282 254 0,'3'-6'260'0,"-1"3"-1"0,-1-1-2 0,-1 0-4 15,0 4-2-15,0-5-9 0,0 5-5 0,-1-8 4 16,1 8 1-16,0-3-19 0,-4-2-8 0,4 5-11 16,-4-2-13-16,-1-1-17 0,-2 0-12 0,-3 3-19 15,-3 2-6-15,-6 0-14 0,-1 2-8 0,-1 1-13 16,0 0-12-16,-6 2-8 0,7 1-8 0,2 1-8 15,2 0-9-15,1 3-6 0,1-1-10 0,8 0 2 16,0-1-19-16,2 1 0 0,2 1-1 0,2-1-1 16,3 1-4-16,3 3 2 0,5-1-9 0,3 0 0 15,1 1 2-15,8 2 1 0,1-3-1 0,6 1 1 16,-5-3-12-16,2 1 9 0,0-1-3 0,-3 0 3 0,-6-3-3 16,-3-1-4-16,5-3-2 0,-4 3 3 0,-3-2 1 15,-3 0-5-15,0 0 7 0,-2-1 3 0,-3-3 4 16,-1 3 7-16,1-2 9 0,0-1 10 0,-2 3 11 15,-2-1 17-15,-1-1 6 0,0-3 2 0,-4 8 0 16,-2-4-6-16,-3-1-7 0,-4 0-5 0,-5 6-7 16,-10-2-5-16,1 2-4 0,-2-3-7 0,2 3-15 15,-2-3-32-15,11-1-41 0,-4 1-52 0,12-3-51 16,0 1-61-16,2 0-50 0,0 0-55 0,3-2-40 16,5 0-63-16,0-2-915 0,0 0 447 0,0 0 296 15</inkml:trace>
  <inkml:trace contextRef="#ctx0" brushRef="#br0" timeOffset="38600.75">12211 9433 9 0,'17'-10'306'0,"-5"2"9"15,-1 2 12-15,0-1-3 0,-4 2-2 0,0 1-12 0,0 0-8 16,-2 2-19-16,-1 0-26 0,1-1-21 0,-1 3-3 16,-4 0-7-16,9 0-5 0,-4 5-21 0,-1-2-19 15,1 4-14-15,-1 1-18 0,1 2-10 0,-1 1-15 16,5 6-13-16,-4-6-8 0,0 7-10 0,0 2-7 15,3-1-11-15,-3 1-9 0,0-2-25 0,3 7-18 16,-4-6-14-16,2-1-20 0,-1-1-28 0,-1-4-28 16,-2 0-23-16,1-2-3 0,0-4-4 0,-1-1 8 15,-2-1 16-15,3-1 7 0,-2-2 6 0,-1-2 1 16,0 0 15-16,0 0 9 0,4-17 9 0,-3 6 14 16,2-6 13-16,-4-2 13 0,-1-6 8 0,1-2 12 15,-2-3 26-15,1 2 30 0,-1 2 8 0,1 3 11 16,2-3-1-16,0 9 10 0,1 1 1 0,0 3-7 0,0 0-9 15,3 3-9-15,3-1-7 0,-2 2-9 0,2-1-8 16,4 5-8-16,0 2-5 0,1 2-5 16,4 2-4-16,3 2-9 0,1 0-1 0,5 6-3 0,-4 1 2 15,3 0-4-15,-6 3-1 0,-3-1-4 0,-1 1-1 16,-2 2 2-16,-5-1-1 0,1 1 0 0,-3 1 2 16,-6 1 1-16,-4 0-4 0,-2 0 1 0,-7 4-2 15,-4-2-2-15,0 0-1 0,-6-2 0 0,1 1-4 16,-5-1-2-16,0-2 0 0,-4 1-3 0,-1-2-11 15,2 1-12-15,1-2-26 0,3-3-34 0,1 1-38 16,8-2-45-16,4-5-53 0,3 0-50 0,4 0-45 16,-2-2-55-16,6 0-58 0,3-2-1138 0,0 0 517 15,0 0 346-15</inkml:trace>
  <inkml:trace contextRef="#ctx0" brushRef="#br0" timeOffset="38828.61">12910 9415 155 0,'11'-5'399'0,"-3"0"-9"0,-2 1-9 16,3 0-11-16,-3 1-13 0,5 1-17 0,0-1-21 15,3 2-6-15,-1 2-9 0,6 3-9 0,-1 0-14 16,4 0-24-16,-2 1-23 0,7 3-16 0,0 2-25 16,-3 3-19-16,3-2-16 0,1 3-16 0,-5-2-16 15,4 3-11-15,-2 0-15 0,1-1-21 0,-4-1-38 16,-3-1-51-16,1-1-71 0,-4-1-55 0,1-1-60 15,-5-1-55-15,-2-2-53 0,3 0-50 0,-8 0-52 16,0-3-929-16,2-2 445 0,0-1 296 0</inkml:trace>
  <inkml:trace contextRef="#ctx0" brushRef="#br0" timeOffset="39007.68">13566 9399 261 0,'0'-10'315'15,"0"1"16"-15,0 2 0 0,-2-1-6 0,-4 3 18 16,0 1-3-16,-3 1-2 0,-1 1 1 0,-4 2-3 0,-4 3-7 15,-2 2-6-15,-6 4-18 0,-2 3-15 0,1-2-22 16,0 7-23-16,0 0-25 0,-2 2-23 16,1 5-19-16,1-2-17 0,-1 2-14 0,1-2-39 0,4 3-51 15,0-2-60-15,4 1-89 0,0 0-90 0,5-2-100 16,2-7-99-16,3 2-118 0,3-8-1051 0,2-1 516 16,0-3 346-16</inkml:trace>
  <inkml:trace contextRef="#ctx0" brushRef="#br0" timeOffset="40713.89">14380 9426 193 0,'0'-5'419'0,"0"5"-7"15,0-6-15-15,0 6-20 0,1-1-28 0,-1 1-27 16,0 0-31-16,2-4-30 0,-2 4-25 0,0 0-26 16,0 0-11-16,0 0-15 0,5 11-3 0,-3-4-14 0,2 2-15 15,0 2-16-15,-1-2-13 0,-1 5-8 16,5 1-18-16,-4 3-11 0,1 1-10 0,0-2-6 15,-1 0-7-15,-2-1-12 0,0-4-16 0,2 5-16 0,-3-5-12 16,1-4-21-16,-1 4-11 0,0-5 5 0,0 2-5 16,1-5 5-16,1 2 2 0,0-3-2 0,-2-3 12 15,1 4 4-15,-1-4 1 0,0 0 1 0,2-13 6 16,-2 3 16-16,0-2-7 0,2-6 13 0,-2-9 6 16,-4 1 7-16,1-4 6 0,-2-2 7 0,1-1 16 15,-1-1 2-15,2-4 10 0,-2 7 10 0,4 0 5 16,-3 1 10-16,1-2-6 0,6 5-2 0,-1 9-8 15,2-1-5-15,0 5-11 0,1 2-5 0,3 3-9 16,3 0-5-16,-2 2 3 0,4 4-16 0,1-1-5 0,0 3-7 16,4 1-2-16,-4 5-1 0,5-2-3 15,-6 8-6-15,1-5-2 0,-5 2-9 0,-1 1-5 16,3 5-16-16,-4 1-13 0,-2-1-14 0,-4 3-12 0,0-1-16 16,-1 2-16-16,-4-2-14 0,1-3-6 15,-1-1 2-15,-1 0-7 0,1-2 8 0,-1 0 13 16,1-2 0-16,0-2 14 0,3-1 5 0,-1 0 1 0,0 0 18 15,2-3 4-15,-1 1 1 0,1-3 7 0,0 0 10 16,2 7-11-16,2-5 20 0,3 1 4 0,3 1 4 16,0 0 7-16,1 1 3 0,6 0 3 0,-1 1 8 15,-4 0-2-15,7 2 8 0,-5 0-5 0,4-2-4 16,-9 2 3-16,0-1-3 0,1 0 5 0,-1 3 7 0,-5-3-9 16,1 1 0-16,-1 1-1 0,-4-1 3 15,-4 4-2-15,2-4-1 0,-6 3 1 0,0-1-3 16,-6 0 11-16,0 2-11 0,0-3 0 0,-4 1-2 0,2-3 0 15,-2 3 0-15,1-5-4 0,-1 4 4 16,7-4 0-16,-1-2 0 0,1-1-1 0,3 1 1 16,4 1-2-16,-1-2-5 0,0 1 1 0,3-2-3 0,2-1 2 15,0 0-1-15,0 0-2 0,7 5 7 0,-2-4-3 16,5-2 3-16,1 1-5 0,3 0 12 0,2 1-7 16,5-1-4-16,-2-1 2 0,10-2 0 0,-8 3-2 15,2-3 6-15,6 0-3 0,-2-1-1 0,-5 1-1 16,-2-1 3-16,2-2 0 0,6-5 1 0,-2 3 1 15,-5-2-4-15,1-4 13 0,1 0-7 0,3-1-2 16,-11 1 3-16,8-2-2 0,-1-1 11 0,-1 2 8 16,-7 2 9-16,0-1 12 0,-5 4 20 0,2-2 11 15,-5 2 7-15,0 3 8 0,2-2-1 0,-4 3-3 0,-3-1-10 16,-1 3-4-16,-1 0-6 0,1 4-8 16,-10-4-6-16,10 4-6 0,-16 3-5 0,6 2-7 15,-4 2-4-15,1 0-2 0,-5 5-5 0,3 3-18 0,1-2-20 16,1 0-21-16,3 4-31 0,0 2-14 0,1-3-29 15,5-2-24-15,3 2-21 0,1-4-4 0,4-2 2 16,1 2 19-16,1 1-7 0,5-1 8 0,4-2 8 16,1-1 6-16,1-4 7 0,3-3 12 0,1 1 8 15,-3-4 14-15,3-1 9 0,2-3 7 0,2-7 14 16,-5 4 19-16,3-8 10 0,1-3 18 0,-4-2 21 16,1-2 16-16,-3-4 12 0,0-1 16 0,-1-4 20 15,-1-2 8-15,6-7 20 0,-9 9 3 0,1 1 24 16,-4-3 7-16,-1 7 15 0,0-3 8 0,-3 2-2 15,-1 4-6-15,1 7 12 0,-4 0-7 0,2 0-6 16,-3 8-12-16,0 1-4 0,1 1-16 0,-1 0-15 16,0 2-13-16,-1 4-11 0,0 1 1 0,0 0-15 0,0 0-10 15,0 18-9-15,0-6-1 0,-1 5 0 0,0 4-10 16,1 4-1-16,0-1-5 0,0 0-4 16,0 3-4-16,1 0-1 0,2 2-5 0,-2 2 1 15,0-4-7-15,4 2 4 0,2-3-2 0,0 1-3 0,5-3-4 16,-1-1 2-16,5-2-14 0,-1-8-3 0,0 1-4 15,9 0-2-15,-4-7-2 0,0 1 3 0,3-3-1 16,-2-1 3-16,-1-1-4 0,3-6 3 0,-1 3 1 16,-3-2 1-16,4-1-4 0,2-6 5 0,-4 4 2 15,-2-5-2-15,4-4-5 0,-5 2 8 0,4-3-1 16,-7 5 2-16,-2-2 4 0,-7 0 3 0,1 4-3 16,0-3-1-16,-5 3 7 0,-2-2-11 0,-2 4 1 15,0-1 0-15,-3-1-3 0,-2 3-2 0,1 1 14 16,-1 0-10-16,0 2-4 0,-1 0-7 0,3 2 5 15,-1-2 2-15,6 2-7 0,-11 4 3 0,6 0-4 16,3 0-1-16,-2 1-2 0,4-1 7 0,-3 4-6 0,3-1 8 16,-1 3-4-16,2 0 3 0,-1 1 2 15,-1-1-4-15,2 5 3 0,-1-3 2 0,2 5 0 16,-1 0 2-16,-1-1 0 0,3-1 1 0,-3 2 6 16,0-1-3-16,1-4-3 0,-1-1 3 0,2 4-2 0,2-2-2 15,-1 4-21-15,-1-6-29 0,2 1-43 0,0-3-43 16,1 2-48-16,2-5-45 0,-1 0-29 0,-1-2-29 15,0-4-47-15,1 0-48 0,-2-4-94 0,0-3-1029 16,-1-3 503-16,-3-2 336 0</inkml:trace>
  <inkml:trace contextRef="#ctx0" brushRef="#br0" timeOffset="40804.89">15713 9452 187 0,'-6'-5'258'0,"1"-2"-25"0,1 3-24 15,4 0-22-15,1-2-21 0,3 3-31 0,1 0-52 16,4-1-77-16,1 3-69 0,-5-3-404 0,3 4 155 15,-8 0 104-15</inkml:trace>
  <inkml:trace contextRef="#ctx0" brushRef="#br0" timeOffset="41421.93">10149 11153 246 0,'-6'-2'340'0,"0"-1"-10"0,0 1-24 0,1 1-6 0,-1-1-14 16,6 2-5-16,-6-1-15 0,2-2-15 0,4 3-19 15,0 0-21-15,0 0-19 0,0 0-20 0,7-4-20 16,2 3-10-16,5-1-3 0,5-2-26 0,2 1-18 16,10 0-42-16,-1 0-30 0,0 2-48 0,-1 0-53 15,-6 1-53-15,-4 1-57 0,-1 0-52 0,0 2-42 16,-8 2-780-16,-6 0 354 0,-1 2 236 0</inkml:trace>
  <inkml:trace contextRef="#ctx0" brushRef="#br0" timeOffset="41541.71">10067 11346 37 0,'-6'4'185'16,"5"-1"-16"-16,1 1-4 0,4 0-18 0,2-1-11 0,3 0-15 16,6-3-9-16,5 0-13 0,9 0-15 15,4-3-39-15,2 0-41 0,4-3-51 0,-3 1-372 16,2 1 139-16,2-3 94 0</inkml:trace>
  <inkml:trace contextRef="#ctx0" brushRef="#br0" timeOffset="42230.3">11944 11007 270 0,'-4'-4'350'0,"1"2"-19"0,3 2-12 0,-5-4-3 16,1 2-13-16,4 2-24 0,-1-3-18 0,1 3-21 15,0 0-23-15,-8-2-20 0,8 2-20 0,-9 5-15 16,4-1-10-16,1 0-15 0,-5 3-15 0,-1 0-17 16,1 4-3-16,1-4 2 0,-1 4-25 0,1-5-13 15,1 6 3-15,1-1-10 0,1-1-6 0,2 1 9 16,2-2-20-16,1 3-4 0,0-2-1 0,2 2-13 16,2-4 1-16,0 2 1 0,2 1-6 0,2-4 0 15,2 1 2-15,3 5-3 0,-3-8-3 0,8 5 3 16,-1-3-7-16,-2 1 3 0,6-1 0 0,-6-1-6 15,4 1 1-15,-2-3-4 0,1 1-1 0,-1-3-1 0,-4 1 6 16,1 0-3-16,-1 1 9 0,-3-2-1 0,3 1-1 16,-4 0-5-16,0-1 7 0,1 1-3 0,-5-1-4 15,2 1 7-15,-1-2-7 0,-2 2 4 0,0-3 1 16,-4 0 3-16,5 5-3 0,-4-2 14 0,-1-3-9 16,0 6 10-16,-1-2-2 0,-4 0-2 0,1-1-2 15,-2 4 2-15,-5 1-4 0,1-2-2 0,-4 1-1 16,1 1-6-16,-3-3 1 0,0 2-4 0,-2 2-5 15,1-1-23-15,4-6-24 0,-1 2-35 0,1-3-29 16,-5 5-44-16,0-5-39 0,6 2-41 0,-4-2-45 16,7-1-39-16,-4-4-46 0,4 0-842 0,0-2 401 15,1-2 266-15</inkml:trace>
  <inkml:trace contextRef="#ctx0" brushRef="#br0" timeOffset="42380.9">11858 10952 253 0,'4'-12'262'0,"-1"3"-17"0,3 1-27 16,-3 2-22-16,5 0-21 0,2 0-18 0,-1 0-16 16,4 4-12-16,5-2-13 0,0 3-12 0,1 0-14 15,3 1-25-15,6 3-34 0,-7 0-43 0,7 1-64 16,3 3-69-16,-4-1-506 0,3-1 217 0,-1 2 146 16</inkml:trace>
  <inkml:trace contextRef="#ctx0" brushRef="#br0" timeOffset="42605.71">12711 11029 357 0,'2'-1'426'0,"1"-2"-25"0,-3 3-31 0,4-4-35 15,1 2-42-15,3 2-30 0,2 0-22 16,3 3-20-16,5-2-19 0,0 4-17 0,1-3-22 0,4 3-11 15,5 6-15-15,1-5-17 0,0 6-11 0,1 0-10 16,1 1-51-16,-3-1-45 0,-5 0-47 0,3 0-52 16,-7-1-55-16,-6-2-57 0,2 1-51 0,-7-2-864 15,-2 0 375-15,-1-4 248 0</inkml:trace>
  <inkml:trace contextRef="#ctx0" brushRef="#br0" timeOffset="42806.17">13239 11029 181 0,'-1'-7'352'0,"-3"0"-15"0,-1 3-10 16,0-2-17-16,-3 2-21 0,-1 0-24 0,1 4-11 15,-3 0-10-15,-2 4-10 0,2 0-16 0,-6 3-14 16,0 2-20-16,0 0-12 0,-1 5-11 0,-4 3-16 0,-1 2-14 16,0-1-14-16,0 3-16 0,5 0-5 15,-1 1-28-15,2 2-49 0,1-1-50 0,4 1-59 16,0-2-57-16,4 2-68 0,3-6-67 0,1-1-934 0,4-1 406 15,1-5 270-15</inkml:trace>
  <inkml:trace contextRef="#ctx0" brushRef="#br0" timeOffset="43045.59">13522 10972 110 0,'8'-9'418'0,"-2"1"-6"15,-3 3-16-15,1 1-16 0,0-2-35 0,-1 2-35 16,-2 3-31-16,-1 1-32 0,0 0-17 0,0 0-8 16,10 8-9-16,-7-1-2 0,-1 0-9 0,2 8-17 15,-1-1-12-15,-1 3-15 0,2 1-17 0,-1 3-10 16,2-2-13-16,-3 6-14 0,-1 2-7 0,-1-8-14 0,0 6-28 16,0 0-58-16,2-6-56 0,-2 3-63 0,0-2-62 15,1 0-62-15,0-2-72 0,3-1-71 16,0-5-912-16,2-3 435 0,5 1 288 0</inkml:trace>
  <inkml:trace contextRef="#ctx0" brushRef="#br0" timeOffset="43193.89">13847 11260 78 0,'8'-7'348'16,"-7"-3"-13"-16,3 2-2 0,-4 2 4 0,1 0 13 16,2 0-31-16,-3 0-23 0,0-1-20 0,0 0-14 15,0 6-36-15,0-3-30 0,0-1-16 0,0 5-39 16,0-7-47-16,0 7-69 0,1-1-75 0,-1 1-77 15,0 0-60-15,0 0-67 0,0 0-806 0,0 0 354 0,0 0 234 16</inkml:trace>
  <inkml:trace contextRef="#ctx0" brushRef="#br0" timeOffset="43579.48">14076 10968 67 0,'8'-13'431'0,"-2"1"4"0,-2 3-11 16,1-2-29-16,4 2-33 0,-1 0-29 0,2 1-28 16,0 2-18-16,2-2-14 0,2 5-12 0,4 2-19 15,2-1-15-15,-1 3-17 0,4 0-19 0,4 3-18 16,1 2-14-16,0 2-17 0,-2 0-13 0,-9 1-9 16,2-1-14-16,-4 1-12 0,0 3-7 0,-2-2-10 15,-3 1-4-15,-6 3-5 0,1-2-6 0,-4 5-3 16,-2 3-5-16,-4-3-2 0,-8 6-3 0,1-1-5 15,-8 1-3-15,-1-1-1 0,-5-3-2 0,-1 0 2 16,3-1-1-16,1-2 3 0,6-5-2 0,2-2-4 16,6-2-3-16,-4-1-1 0,6 1-6 0,0-1-2 15,2-1 0-15,3 2 1 0,2-2-5 0,1-1 1 0,4 0-2 16,3 3-1-16,6-5-1 0,6 1-2 0,7-2 1 16,1 2-4-16,8-1-4 0,0 0 3 0,1-4-3 15,-2 1 3-15,5-3-1 0,11 0 1 0,-12 2-18 16,-1-5-24-16,-2 2-29 0,-4 0-46 0,-3-2-63 15,-2-1-73-15,-9 2-69 0,0-1-96 0,-7 1-1372 16,0-1 593-16,-4-2 396 0</inkml:trace>
  <inkml:trace contextRef="#ctx0" brushRef="#br0" timeOffset="44083.75">10911 12654 3055 0,'-18'-3'122'0,"4"1"-33"16,-1-3 26-16,1 3 39 0,2-1-6 0,2 1-14 16,1-2-17-16,4 2-15 0,-3 1-14 0,8 1-14 15,-5-3-12-15,5 3-4 0,0 0-2 0,13-2-7 16,2-1-4-16,6 3-2 0,8-1-5 0,4 1-25 15,2 0-36-15,-1 0-54 0,-1 1-55 0,-2 2-68 16,1 2-55-16,-3 2-58 0,-12-3-875 0,0 2 396 0,-8 1 264 16</inkml:trace>
  <inkml:trace contextRef="#ctx0" brushRef="#br0" timeOffset="44238.34">10931 12837 261 0,'-3'0'302'0,"3"0"-14"0,0 0-24 0,0 0-26 15,0 0-23-15,0 0-24 0,22-4-18 0,-5 1-18 16,6 1-20-16,4-4-9 0,2 2-15 0,5-1-26 16,0 3-40-16,3 0-52 0,5-2-61 0,11 0-67 15,-14 1-102-15,13-2-477 0,-12 3 238 0,-3-5 158 16</inkml:trace>
  <inkml:trace contextRef="#ctx0" brushRef="#br0" timeOffset="44745.68">12658 12414 78 0,'1'-3'406'15,"0"-4"-20"-15,-1 4-22 0,0 3-31 0,-2-6-37 16,-1 4-22-16,-2-1-8 0,-6 1-19 0,-1 2 7 15,0 4-6-15,-4 1-7 0,-2 0-8 0,0 1-10 16,-1 1-12-16,1 3-12 0,-9 2-6 0,4 5-11 16,-2-3-8-16,1 3-11 0,-1-1 4 0,1 1-9 15,1 2-12-15,0-1-12 0,1 2-6 0,0-2-6 16,3 2-12-16,1-2-7 0,2 5-1 0,4-6-10 16,0-2-11-16,2 2-2 0,1 1-8 0,2 0-4 15,3-2-7-15,2 1-7 0,2 3-6 0,2-3 0 16,2 1-5-16,5-1-6 0,1-2 6 0,3 2-10 15,5 3-1-15,2-4-4 0,2-1-1 0,2 0 3 16,0-2-8-16,3-5-1 0,3-3 2 0,-10 2-4 0,11-2-2 16,1-3-4-16,-3 1 7 0,-2-3-3 15,5 2 0-15,-5-7 0 0,0-1-2 0,-1 2 0 16,-5-2-4-16,-4 1 9 0,-4 2 1 0,-2-4 27 0,-1 2-13 16,0 0-3-16,-5-3 9 0,3 0 5 0,-8 1 0 15,0 0-4-15,-3 0-3 0,-2-1-6 0,-5 3-7 16,-3-2 13-16,-6 2-20 0,-10 2-2 0,-2-1 1 15,-1 2-6-15,1 2 0 0,2 0-1 0,6 1-28 16,1 2-30-16,6-1-38 0,2 0-48 0,3-1-59 16,-1 1-69-16,5 1-56 0,1 1-53 0,1 1-61 15,2-4-61-15,-2 1-1307 0,4 2 600 0,1-4 400 16</inkml:trace>
  <inkml:trace contextRef="#ctx0" brushRef="#br0" timeOffset="45312.13">12675 12322 116 0,'-4'-17'310'0,"-3"-1"-23"0,-3 3-7 15,-4 0-5-15,0 2-10 0,-9-1-8 0,-3 2-10 0,2 2-13 16,-8 0-2-16,-1 4 3 0,-3 3-13 0,-2 0-5 15,-1-1-2-15,1 6-3 0,-15 1-13 0,13 1-12 16,1 3-10-16,-10 5-11 0,13-1-9 0,0 4-13 16,3 3-6-16,-8 10-10 0,9-5-11 0,-9 9-9 15,5 2-10-15,12-7-11 0,-2 1-5 0,5 1-4 16,-4 14-5-16,10-11-6 0,2 2-5 0,2 0-1 16,2 1-7-16,5 0-2 0,1-1-4 0,1 0-4 15,6 0-3-15,6 0-2 0,-1 1-2 0,4-3-5 16,2 1-2-16,0 0-4 0,10 10-3 0,0-4 1 15,-6-10-2-15,4-1-1 0,4 2-5 0,6 7 1 16,-6-13-3-16,10 9 3 0,4-1-5 0,0-3 23 16,0-2 2-16,4-3-11 0,-12-5 1 0,17 0-5 0,5-3 1 15,-7-3-5-15,5-3-1 0,-2-2-2 0,2-4 3 16,4-4-1-16,0-1-4 0,-3-5 1 0,4-4-2 16,3 1 0-16,-4-5-3 0,-1-3 0 15,3 1 1-15,-1-5-2 0,-5-2 1 0,-2 0 0 0,-2-4 2 16,-1 1-3-16,-1-4 4 0,-5-1 1 0,-3-5 7 15,1 0 3-15,-2-1 4 0,-7-1 5 16,-11 9 7-16,3-15 5 0,-7 13 8 0,-2-15 2 0,-8 11 1 16,-3 2-4-16,-8-15 6 0,-2 14-1 0,-12-12-5 15,-5 0 1-15,-11 8-1 0,-4 3-5 0,-11 1-5 16,-7 5-4-16,-27-5-4 0,-7 10 12 0,1 10-21 16,-5 4-7-16,-3 3 2 0,5 4-21 0,26 3-49 15,1 0-52-15,3 3-61 0,8 0-64 0,15 1-80 16,6 3-84-16,3-1-97 0,11-1-1476 0,2-2 655 15,0 0 436-15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6-27T08:41:20.61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4044 3075 123 0,'0'0'203'0,"0"0"-13"16,0 0-23-16,5 16-2 0,-5-7-8 0,0 7-7 15,1 0-5-15,-1 3-15 0,4 0-6 0,-6 5-11 16,2-5-5-16,-3 7-11 0,3-6-8 0,0-2-7 15,0 9-8-15,0-8-9 0,0 0-6 0,0 0-6 16,0-1-5-16,-3-1-6 0,2 0 1 0,0-7-7 16,1 1-6-16,-1-2 8 0,-1-3-9 0,2 0 6 15,2-5 15-15,-2-1-1 0,0 0-7 0,0 0 1 16,0 0-7-16,-12-18 2 0,6 1-6 0,-1-1 8 16,0-10 0-16,1-3 2 0,-3 0-5 0,-7-16 4 15,8 13-2-15,-7-13 4 0,3 4 2 0,3-6 13 16,1 14 6-16,0 3 3 0,4-2-5 0,-1 2 15 15,1 1-6-15,4 4 15 0,0-1-12 0,0 9-2 0,3 0-4 16,-2 3-8-16,4-1-7 0,-1 1-5 16,1 5-6-16,-1-1-1 0,6 3-6 0,-2-3 12 15,5 1-20-15,-1 0-3 0,-1 4 0 0,1-1-6 16,2 0-2-16,2 2-3 0,0 0 11 0,-2 2-23 16,-1 2-30-16,0-1-5 0,-2 3-19 0,1 0-21 0,1 3-42 15,-7-2-34-15,-1 2-40 0,3 2-39 0,-3 4-56 16,3-1-791-16,-7 2 360 0,-1 1 238 15</inkml:trace>
  <inkml:trace contextRef="#ctx0" brushRef="#br0" timeOffset="159.58">3962 3069 216 0,'2'3'226'0,"-2"-3"-22"0,11 3-12 16,-3-2-14-16,3-2-18 0,4-3-13 0,7 2-16 0,-1-4-14 15,8 0-12-15,-1-1-24 0,1 2-33 0,-2 0-40 16,-6 3-38-16,2-1-45 0,-4 2-51 0,-1 5-402 16,-5-4 176-16,0 5 118 0</inkml:trace>
  <inkml:trace contextRef="#ctx0" brushRef="#br0" timeOffset="2415.02">4100 3512 95 0,'-5'2'293'0,"2"0"-6"16,3-2-11-16,-2 4-17 0,2-4-17 16,0 0-17-16,-8 4-10 0,8-4-15 0,0 0-15 0,0 0-13 15,0 0-6-15,0 0-14 0,0 0-7 0,18-7-8 16,-6 6-8-16,2-3-13 0,1-1-14 0,7 0-8 15,-2 1-4-15,3 0-12 0,5-2-8 16,-6 2-4-16,7 0-12 0,2-1-6 0,-3 1 0 16,-1-2-5-16,1 4-7 0,-8-2-10 0,0 1 2 0,-2 1 1 15,3-1-4-15,-8 1-3 0,-3 0-2 0,4 0 2 16,-2-1 9-16,-7 0-14 0,5 1 0 0,-5-3-6 16,2 0 3-16,-3-4-1 0,-2 0 9 0,2-4-14 15,-1 1-5-15,-2-5 4 0,-2-1 12 0,-2-1-26 16,-2-5 14-16,0-1-3 0,-2 4-1 0,2 4 7 15,-4-2-1-15,0 2 18 0,7-2 14 0,-2 8 7 16,0-1 3-16,4 3-6 0,-3 0-5 16,2 0-7-16,2 2-6 0,2 3-1 0,1-2-2 15,1 2-5-15,0 3 3 0,8-2-4 0,-3 3-5 0,3 1 4 16,1 3-6-16,3 3 1 0,-1-1-4 0,3 2-2 16,-3 0 3-16,0 4 1 0,-2 2-1 0,-1-2-3 15,5 10-9-15,-9-5-8 0,0-2-16 0,1 9-14 16,-6-7-17-16,0 0-8 0,-3 1-2 0,-2 1-5 15,-3-3 6-15,0 1 4 0,-1-2 0 0,-3-2 8 16,-1 1 6-16,0-5 3 0,0 0 2 0,-4 2 8 16,-2-2 2-16,3-4 8 0,1 2 8 0,1-4 4 15,0 0 12-15,2-1-1 0,2 2 11 0,1-2-13 16,1 0 11-16,-1-1 1 0,1 0-6 0,4-1-6 16,0 0 0-16,0 0 2 0,0 0 3 0,0 0-3 15,20 0-4-15,-2-2 2 0,-1-5 1 0,3 3-11 16,0-1-4-16,1 0-9 0,1-1-3 0,6-3-5 15,-10 3-5-15,0-2 3 0,4-1 2 0,1-4 0 16,2-2 2-16,-11 2 5 0,4-12 5 0,0 6 2 16,-3-7 6-16,3-2 2 0,-1-1 0 0,-4-2 4 15,-3-2 6-15,-1-2 6 0,0-11 7 0,-8 10 10 16,-1 2 7-16,-1 2 15 0,-2 2 28 0,-2 1 32 16,0 1 22-16,-4 4-5 0,4 5 21 0,1 4 12 15,0 3 2-15,-1 4-3 0,5 2-15 0,-1-1-17 16,-3 2-14-16,4 2-12 0,0 3-11 0,0 0-7 15,0 0-6-15,-1 16-6 0,1-3-7 0,1 7-2 0,-1 8-9 16,4 2-1-16,-3 2-2 0,4 2-10 0,-1-1 4 16,-1 3-7-16,3 11-6 0,-2-13 4 15,1 1-7-15,0-1 1 0,3 0-8 0,-1-2-10 16,2 0-24-16,-1-3 2 0,2-3-13 0,2-2-11 16,0-2-3-16,0-6-10 0,2-3-10 0,-2-2 3 15,-1-3-3-15,1-3 3 0,4 0-6 0,-2-4 12 16,0-2-7-16,4-4 3 0,-1 1 5 0,2-9 1 15,4-2 8-15,-2-3-1 0,-1-4 8 0,-1-1 12 16,-4 1 2-16,3 0 12 0,-4 0 1 0,-1 1 13 0,-3 4 28 16,-2 0-4-16,-4 2 15 0,2 4 10 0,-2 1 3 15,0 2-1-15,-3 2 0 0,3 1 0 16,-3 0-3-16,2 0-10 0,-2 2 3 0,-1 3-24 16,0 0 9-16,0 0-8 0,0 0 3 0,0 0-6 0,-5 16-2 15,1-7-14-15,0 1-8 0,3 2-19 0,0 5-8 16,-2-5-19-16,3 0-26 0,4 0-13 0,-4-2-14 15,4 1-9-15,0-1 1 0,-2-2 4 0,5-2 9 16,-3 0 2-16,-1-4 8 0,4 1 8 0,-2-3 12 16,-5 0 5-16,13-8 10 0,-3 2 7 0,-2-1 15 15,-2-2 19-15,5 0 18 0,0-3 15 0,-5 0 13 16,2 2 12-16,-1-2 17 0,-2 3 5 0,2-4-1 16,-2 5-9-16,1 0 0 0,-1 3-7 0,0 0-3 15,-1 0 1-15,2 0 7 0,0 4-30 0,4-2 4 16,-4 2 0-16,2 2-2 0,0 3-7 0,2 1 7 15,-1 1-13-15,0 2-6 0,1-2 4 0,-1 7-6 16,0-2-7-16,-2-2-15 0,0 5 8 0,2-1-19 16,-5-1-18-16,1-1 0 0,-1-1 8 0,-1 0 5 15,-2 0-2-15,0-4 8 0,1 1 5 0,0-2-1 16,-2 0 15-16,-2-2-3 0,2-3 8 0,0 0 3 16,0 0 1-16,0 0-1 0,0 0 18 0,3-18 0 15,-3 9 19-15,3-2-4 0,-2-2 8 0,0-3 18 16,0 4 5-16,3-1 4 0,0 3 7 0,0-2-15 15,1 2 6-15,1-1-11 0,0 2-2 0,3 1-5 16,-3 2-11-16,5 0 5 0,1 1-6 0,0 2-5 16,1-1-2-16,0 3-4 0,4 1-1 0,-7 0-2 15,3 2-2-15,-3-1 0 0,2 4-5 0,-1 0 0 16,-2 2-2-16,-1 0 4 0,-3 2-5 0,2-3 2 16,-3 5-4-16,-1-1-5 0,2-2-5 0,-4 2-2 15,1 0-9-15,-2-1-19 0,1-4 15 0,0 0-3 16,-1 2 11-16,0-3-6 0,1-2 8 0,-1-2 0 15,-1 6-6-15,1-6 7 0,0 0-1 0,0 0 4 16,0 0-7-16,-1-16 8 0,2 8-3 0,2-5 6 16,-1 2-9-16,4-6 8 0,-2 4 0 0,4-3-1 15,0 1-4-15,2 0 3 0,0 0 7 0,3 1-8 16,1 0 5-16,-2 2-2 0,4 3-3 0,-3 1 4 16,1 4-4-16,-1 0 3 0,0 3 2 0,2 1 0 15,4 2-2-15,-4 5 2 0,-1-5-16 0,2 6 16 16,-1 1-3-16,-1 1 6 0,-1 2-1 0,2 1 2 0,-2-2-3 15,2 3-5-15,-3-1 7 0,3 3-3 16,-6-1-10-16,4 0 0 0,4-1-14 0,-5 1-12 16,1-2-3-16,1-2-12 0,1-1-2 0,1-4 0 15,0 2-2-15,1-3 8 0,-3-3 2 0,-1 0-1 0,3-4 10 16,-3 0 2-16,0-1-1 0,1-3 3 0,0-1-2 16,2-3 2-16,-3-3 7 0,2 1 4 0,-5-2-5 15,1-5 6-15,0 3 2 0,-4-4 2 16,2 3 6-16,-5-1 10 0,-1 1 8 0,-5 0-1 15,-3 0 18-15,-2 1 16 0,-4 4-7 0,0-1 27 0,-3 3-12 16,-4 1 4-16,0 4 0 0,-2 3-6 0,-1 2-4 16,-1 2-6-16,2 0-8 0,-6 9 7 15,2-1-15-15,5 2-14 0,2 0-6 0,5 1-15 0,1 0-9 16,5 1 1-16,0-2-10 0,3-2-10 0,3 2-8 16,3-2 5-16,3 0-1 0,0-1 8 0,5-3 3 15,-1 1-1-15,1-2 4 0,1-2 1 0,3 0 7 16,2 0 0-16,0 0 4 0,0-2 1 0,2 0 2 15,-6-1 2-15,4 3 4 0,-8-3-2 0,-3 0 2 16,-1 1 2-16,3 0 0 0,-8-1 4 0,9 0-1 16,-4 2 1-16,-5-2 1 0,10 4-4 0,-6-3 1 15,0 1 6-15,1 1 1 0,0 1-3 0,-1-1 1 16,2 0 1-16,-3-1 3 0,3 2-6 0,1-1 3 16,-4-3 4-16,3 2-1 0,0-2 10 0,-1 3-5 15,-5-3 12-15,9-5-5 0,-4 2 5 0,0-3-2 16,0-2 1-16,0-6 7 0,0 4 3 0,2-7 4 15,-2-7-8-15,3 1 8 0,-2-3 10 0,-1-4 12 16,-5-3-5-16,0 1-4 0,0-3-2 0,0 1 28 16,-8-2 12-16,2 2 10 0,2 5 29 0,-1 0-3 15,1 4 6-15,0 6 28 0,1 0 5 0,-1 4 4 16,1 3-3-16,3 5-11 0,-5 0-12 0,4 0-22 16,-2 4-11-16,1 2-12 0,2 1-19 0,0 0 4 15,0 0-9-15,0 18-3 0,1-6-18 0,-1 7 6 16,4 5-3-16,-1 1-8 0,1 6 0 0,-2 0 0 15,2-1-11-15,2 6 2 0,-2-3-2 0,1 1-7 16,-1-1 0-16,3 3-10 0,0-5-18 0,3-2-16 16,-1-3-10-16,5-4-8 0,3 2-4 0,1-5-9 15,-2-6-9-15,1-4-10 0,3-4-10 0,-2-1-2 16,3-1-6-16,0-6 6 0,6-3 4 0,-5-1 7 16,2-6 5-16,-1-4 5 0,0 0 4 0,-5-5 3 15,1-1 9-15,-5-1 4 0,2-1 5 0,-3-1 7 16,-7 6 15-16,1 2 13 0,-1 0 14 0,-4 3 6 15,2 1 18-15,-4 2 12 0,-3 4 9 0,3 1 2 16,-1 0 0-16,1 2-11 0,-2 0-6 0,0 3-5 16,2 2-5-16,0 0-2 0,-11 10-1 0,6-2-7 0,-2 2 3 15,3 8-4-15,-3 0 0 0,4 3-2 16,-2 1-11-16,1-3 4 0,4 1 2 0,0-4-3 16,4 3 1-16,0-2-6 0,1-2 1 0,1 2 2 15,1-3 0-15,3 0-1 0,-2-3-2 0,3 1-7 16,3-3-15-16,-1 2-16 0,1-5-25 0,0 2-26 0,4-4-28 15,3-1-35-15,-2-3-53 0,1-3-49 0,-2 1-39 16,0-4-49-16,0 0-45 0,1-1-51 16,-7-5-935-16,0-2 455 0,-4-2 304 0</inkml:trace>
  <inkml:trace contextRef="#ctx0" brushRef="#br0" timeOffset="2580.02">6762 2967 89 0,'-9'-2'269'0,"5"1"-27"0,4 1-23 0,-9-1-24 0,9 1-18 16,3-4-19-16,-3 4-15 0,16-5-15 0,-6 0-11 15,3 0-19-15,0 3-25 0,2-3-31 0,3-2-39 16,-6 3-50-16,0 2-58 0,0-3-71 16,-6 3-367-16,2-1 181 0,-7-1 122 0</inkml:trace>
  <inkml:trace contextRef="#ctx0" brushRef="#br0" timeOffset="2905.63">4813 3099 2234 0,'0'0'178'0,"-10"-5"-74"0,6 5-44 16,4 0-30-16,-5-5-12 0,5 5-9 0,9-5-5 15,1 0-3-15,7-2-21 0,4 1-28 0,10-2-39 16,2-2-59-16,4-3-56 0,-2-1-511 0,13-3 239 16,-13 5 158-16</inkml:trace>
  <inkml:trace contextRef="#ctx0" brushRef="#br0" timeOffset="3041">5604 2899 3170 0,'10'1'149'0,"-2"-1"-111"0,2-1-19 0,-10 1-4 16,9-1-22-16,-2 1-41 0,-1-1-27 0,0 1-44 16,-6 0-77-16,13-2-786 0,-5 1 326 0,-8 1 220 15</inkml:trace>
  <inkml:trace contextRef="#ctx0" brushRef="#br0" timeOffset="4130.26">7620 3321 18 0,'0'0'119'16,"0"0"11"-16,0 0-17 0,0 0-1 0,0 0-1 16,0 0-4-16,0 0-10 0,0 0-11 0,-1 4-7 15,1-4-14-15,0 0-3 0,0 0-6 0,0 0-6 16,0 0-14-16,-1 5-25 0,1-5-41 0,0 0-63 15,-4 4-284-15,1-3 125 0,3-1 84 0</inkml:trace>
  <inkml:trace contextRef="#ctx0" brushRef="#br0" timeOffset="4983.09">7652 3313 220 0,'-10'0'245'0,"1"0"-9"0,3 1-17 0,-2-1-8 15,0 1-22-15,2-1-15 0,6 0-10 0,-14 0-9 16,10 1-12-16,4-1-7 0,0 0-15 0,-10 1-13 16,10-1-12-16,0 0-11 0,-5 2-8 0,5-2-6 15,0 0-6-15,14 4-4 0,-5 0-5 0,6-1-2 16,5 1-4-16,6 1-4 0,6 0-1 0,2-2-3 16,1-1-9-16,-3-1 0 0,6-1-4 0,0 2 0 15,-4-4-7-15,1 2 1 0,0 0-6 0,-3 0 5 16,0 0 3-16,-3 0 1 0,0-2-1 0,-9 2-2 15,1 0 5-15,-3 0-3 0,-4-1-4 0,1-1-1 16,-1 1 3-16,-4 1-2 0,4-1-3 0,-6 0-3 16,-3 0 5-16,3 1-3 0,-2-2-1 0,-6 2 1 15,12-1 1-15,-10 0-6 0,-2 1 1 0,7-2-4 16,-7 2 1-16,3-2-13 0,-3 2-24 0,3-6-32 16,-3 2-34-16,0-3-42 0,0 7-49 0,-1-10-44 15,-1 3-62-15,-1 0-598 0,0 0 296 0,-1-1 198 16</inkml:trace>
  <inkml:trace contextRef="#ctx0" brushRef="#br0" timeOffset="5248.7">8088 3113 2359 0,'-2'-4'147'0,"-2"1"5"16,4 3-21-16,-4-3-33 0,4 3-28 0,-4-4-23 15,4 4-13-15,-1-5-9 0,1 5-8 0,0 0 3 16,0 0-2-16,11 0 0 0,-3-1 3 0,1 2-2 0,4-1 2 15,1 2 4-15,2 2 2 0,4-1 5 16,1 3-2-16,0 1 12 0,-5-1-9 0,11 4-2 16,-10 0-2-16,6 2-1 0,1 0-3 0,-8 2 0 15,0-3-4-15,-2 3 5 0,0-2-8 0,-4 2 2 16,-1 1-6-16,0 2-1 0,-5 0 3 0,-3-3 0 0,-1 4-5 16,-1-3 2-16,-7 1-2 0,-2 1-1 0,1 0-16 15,-7 2-30-15,2-5-40 0,-9 3-55 0,3 1-83 16,4-4-84-16,-11-2-686 0,3-2 328 15,6-3 218-15</inkml:trace>
  <inkml:trace contextRef="#ctx0" brushRef="#br0" timeOffset="6565.05">9206 3055 166 0,'3'-2'312'16,"-3"2"-27"-16,3-4-24 0,-3 4-18 0,0 0-24 16,0-5-22-16,0 5-22 0,0 0-20 0,0 0-11 15,0 0-7-15,0 0-14 0,3 13-5 16,-3-9 0-16,1 6 2 0,1-4-19 0,0 6-3 0,0-1-9 16,-1 2 0-16,1 1-14 0,4 3-9 0,-1 1-10 15,1-2-2-15,-1 1-1 0,0-1-9 0,0 1-2 16,1-1-6-16,0-1 0 0,0-3-5 0,-5-1-8 15,6-1 2-15,-6 0 0 0,3-3-8 0,0-1 0 16,-3 0 0-16,3-2-6 0,-4-1 6 0,1 0 3 16,2-1-6-16,-3-2 15 0,0 0-17 0,1-12 4 15,-2 1 5-15,-3-3-5 0,4-5-7 0,-4-5 6 16,-1-1 2-16,2-4 11 0,-2 0 6 0,0 1 2 16,-1-1 10-16,2-3 12 0,0 6 24 0,2 5 3 15,-1-4-2-15,1 5 14 0,4 4-4 0,-2 2-6 16,0 1-7-16,3 1-13 0,3 2-11 0,-1 0-1 15,1 3-6-15,2 0-9 0,4 2-4 0,2 5 0 16,-4 0 0-16,5 0-7 0,2 3-6 0,2 1 0 16,-3 1-8-16,1 5 1 0,-3-1 1 0,2 3-1 15,-3 1-1-15,-3 1-11 0,1 1-8 0,0 1-8 0,-3 1-6 16,0-3-8-16,-3 4-13 0,-4-2-13 16,2-2-9-16,-3-1-6 0,0-2 13 0,-3 0 11 15,2-1-13-15,1-3 10 0,0-2 3 0,0 1 7 16,-1-2 12-16,-2-2 9 0,3-2-2 0,0 0 9 15,0 0 3-15,-11-10 1 0,7 1 6 0,0-2 3 16,0 0 8-16,0-5 19 0,3-2-10 0,-1-1 18 16,2 3-1-16,2 0-5 0,3-3-2 0,3 1-3 15,-2 1-11-15,6 3 12 0,-2 1-2 0,4 0 5 16,-1 1 5-16,5 3-6 0,-1 1-3 0,-1 1 1 0,3 1 2 16,2 4-3-16,-2 0 0 0,-2 4-7 0,0 0 4 15,1 4-3-15,-4-3-4 0,4 6-3 16,-8-2 2-16,6 3 2 0,-2 0-4 0,0 4-3 15,0 0 7-15,-4 1-11 0,-2 0 5 0,1 3-2 0,0 6 1 16,-5-4-13-16,1 5-34 0,-5-5-37 0,4 4-53 16,-3-5-40-16,-1 6-43 0,-1-4-56 0,-1-3-54 15,5 0-60-15,-4-5-935 0,1-1 436 16,1-6 292-16</inkml:trace>
  <inkml:trace contextRef="#ctx0" brushRef="#br0" timeOffset="6720.83">10071 3101 309 0,'2'-5'285'0,"-4"1"-25"0,2 0-26 0,0 4-26 15,0-8-18-15,0 5-21 0,0 3-18 0,2-5-30 16,-2 5-35-16,0 0-40 0,0 0-37 16,0 0-33-16,0 0-44 0,0 0-39 0,0 0-41 0,0 0-427 15,6 9 193-15,-6-9 126 0</inkml:trace>
  <inkml:trace contextRef="#ctx0" brushRef="#br0" timeOffset="7213.95">10342 2944 223 0,'4'-1'297'0,"-3"-1"-26"15,3-1-26-15,-4 3-24 0,1-4-26 0,-1 4-21 16,0 0-13-16,0 0-14 0,8 8-6 0,-6-6-8 15,0 5-14-15,-1 1-10 0,3-2-1 0,-3 6-12 16,2-1-9-16,-2 4-7 0,0 2-5 0,2 1-11 16,-3-1-2-16,0 2-9 0,0-2-6 0,0 0-3 15,1-2-9-15,2 1-7 0,-2-4-5 0,-1 0-6 16,3-4-9-16,-3-1-2 0,1 0 1 0,-1-1-1 16,0-4 4-16,0 2 3 0,0-4-2 0,0 0 6 15,0 0-2-15,0-13 3 0,0 4 24 0,-1-3-1 16,-2-4 15-16,2-1 6 0,-3-3 5 0,-1 2 3 15,-4-8 4-15,1 0 14 0,3 1-6 0,-4-1-9 16,4 1 13-16,-2 0 4 0,3 7 9 0,1 0-13 16,-1-1 4-16,2 4 4 0,2 2 3 0,0 3 0 15,0-1-7-15,1 1-8 0,2 2-9 0,-1 4-13 16,1-3-4-16,1 4-5 0,1-2-6 0,2 3-8 16,0-1-1-16,3 1-2 0,-5 2-3 0,9-2-6 15,-5 5 6-15,2 1 15 0,0-2-2 0,-5 0-1 16,2 2-1-16,-2 1-11 0,0 0 1 0,-3 1-4 0,2 4-4 15,-2-1-2-15,-2 3-1 0,-2-1-1 16,-3 4-1-16,-4 2-2 0,-7 6-1 0,1-1-4 0,-4-1-9 16,0 3-24-16,0-5-14 0,4-3-31 15,-9 3-32-15,9-2-51 0,3-2-42 0,-1 2-47 16,1-1-57-16,2-1-55 0,3-3-52 0,-1 0-928 0,3-6 444 16,4 1 296-16</inkml:trace>
  <inkml:trace contextRef="#ctx0" brushRef="#br0" timeOffset="7347.85">10562 3113 315 0,'5'-3'294'0,"-1"3"-33"15,1-2-25-15,0-1-21 0,-5 3-29 0,4-5-46 16,1 4-47-16,-5 1-59 0,4-5-60 16,-4 5-67-16,4-2-460 0,-3-1 185 0,-1 3 122 15</inkml:trace>
  <inkml:trace contextRef="#ctx0" brushRef="#br0" timeOffset="8066.25">11238 2932 2725 0,'5'-5'60'0,"-6"2"41"16,1-2-7-16,-6 0-10 0,3 0-30 0,-1 3 0 15,-2 0-5-15,-2 0-16 0,-1 1-7 0,-4 2-4 16,3-2-1-16,-4 4-5 0,-2 4-1 0,0 0-2 16,-2 1 3-16,4 4-4 0,-2-2-3 0,4 1 2 15,3-3-3-15,-2 5 2 0,4-2-3 0,2-1-1 16,1 0 1-16,3-1-1 0,2 3-11 0,3 0-3 16,1-2-12-16,4-4-13 0,1 2 1 0,3-3 4 15,1-3 3-15,4 1-6 0,1-2 5 0,2-2-1 16,0-1 7-16,1-1 0 0,-2-4 2 0,-1 2 5 15,2-2-4-15,-7-1 12 0,4 1 2 0,-5 1 3 16,1 2 6-16,-2-3 5 0,-3 3 8 0,-1 0 7 16,-1 1 5-16,-1 0-1 0,-2-2 2 0,0 3-4 15,0-1-5-15,-4 3-3 0,6-3 4 0,-3 1-7 16,-3 2-3-16,2-5-2 0,-1 4-4 0,-1 1-6 16,0 0 10-16,0 0-11 0,8-3 3 0,-8 3-4 15,0 0 0-15,0 0 6 0,3-3-2 0,-3 3-1 16,2-5 1-16,3 1 2 0,-2-2-6 0,-1-2 3 15,2-1 5-15,0 0 1 0,1-5-2 0,-1-4 2 16,1 0 26-16,4-2 20 0,-4 3 17 0,-1-2 6 16,1-1 8-16,-4 1 13 0,3-1-2 0,1 2-11 15,-1 1 29-15,0 6 10 0,-3 1 14 0,3 0 0 0,-4 4-3 16,0 0-16-16,1 2-9 0,2 2-16 16,-2-3-12-16,-1 5-11 0,0 0-4 0,0 0-7 15,4 11-9-15,0 0 0 0,1 4-5 0,-1 4-2 16,0 10-2-16,-2 5-3 0,1 12-1 0,-2 1-2 15,-2 4-2-15,2 0 0 0,-2 1-5 0,1-1-2 0,0-1-2 16,0-2-1-16,1 0-6 0,3-11-2 0,-1-3 3 16,-1 2-6-16,2-1 3 0,3-4-4 15,-1-3 1-15,-1-11-2 0,1 0-3 0,-1-2-1 16,2-4 1-16,-5-2-2 0,2-2 6 0,-1-4 9 0,-1-1 8 16,2 0 2-16,-4-2-1 0,13-8-2 15,-4-2-2-15,-3-1 0 0,1-5 0 0,-2-2-1 16,0 1-3-16,-5-10-2 0,-5 0 1 0,0 4-9 15,1 3 1-15,-11-5 1 0,0 3-6 0,1 1-2 16,0 7-3-16,0-1-9 0,-1 1-28 0,-2 5-19 0,7 1-36 16,-2 1-55-16,3 1-74 0,2 0-79 0,-1 3-123 15,0-5-1318-15,5 2 579 0,0-2 386 16</inkml:trace>
  <inkml:trace contextRef="#ctx0" brushRef="#br0" timeOffset="9214.94">12483 3110 2486 0,'1'-6'35'0,"-1"2"25"16,0-2 46-16,-1 4-13 0,1-3-22 0,0 5-17 15,-2-7-14-15,2 7-8 0,-1-4-6 0,1 4-8 0,0 0-1 16,3-2 0-16,-3 2-4 0,0 0-1 16,0 0 2-16,0 0-2 0,0 0-5 0,0 0 1 15,0 0-2-15,16 5 0 0,-16-5 0 0,3 1 1 16,-3-1-3-16,0 0 2 0,10-1 1 0,-5-1-3 0,-5 2-1 16,9-3 1-16,-3-5-1 0,3 3-4 0,4-7 2 15,-3 1 1-15,7-11-1 0,-4 7 0 0,1-9 2 16,1 0-2-16,-3-4 7 0,3 1 23 15,-3 0 15-15,1 0 15 0,-7 8 20 0,-3-6 18 0,0 6 16 16,-2 0 16-16,1 2 17 0,-1 0 3 0,-1 5 2 16,1 2-2-16,-2 5 5 0,0-2-12 0,-3 2-10 15,1 1-18-15,3 1-13 0,0 3-14 0,0 0-4 16,0 0-11-16,0 0-8 0,-14 12-7 0,9-1-3 16,-3 4-7-16,2 3-4 0,1-1-5 0,-4 8-4 15,5-9-5-15,-1 10 0 0,5-6-4 0,-6 8-3 16,7 1-3-16,1 1-3 0,4-1-13 0,4-5-14 15,0 0-5-15,0-2-19 0,3 0-12 0,0-9-14 16,-2 0-23-16,3-2-10 0,0-4-24 0,4 2 3 16,-1-3-1-16,1-2 0 0,1-7 6 0,-1 1 5 15,9-6 10-15,-7 0 3 0,-4-5 8 0,8-3 7 16,-5-4 11-16,-4-5 11 0,0-4 0 0,-2 0 21 16,-1-2 17-16,-5 2 20 0,-3 0 8 0,0 4 21 15,-1-1 23-15,-3 6 34 0,-3 1 38 0,2 2-2 16,-3 1 19-16,1 5 3 0,2-1 2 0,-3 7-5 15,2-4-14-15,2 3-11 0,-3 2-15 0,2-1-14 16,1 1-11-16,0 4-12 0,-5-3-4 0,5 3-7 16,0 0-4-16,-4 14-6 0,2-8-8 0,0 5 0 15,-3 4-8-15,1 0-12 0,2 2-12 0,-2 0-10 16,4 2-16-16,0-1-17 0,4-2-13 0,-2 2-12 16,-1-2-4-16,7 0 7 0,-4-8 7 0,5 4-26 15,-3-2 10-15,2-2-1 0,1-3 6 0,0 3 4 16,1-7 15-16,3 2-7 0,-4-2 5 0,5-2 8 15,-1 0-8-15,-1-1 17 0,0 0 3 0,-2-1 7 16,2 1 2-16,-3-3 9 0,0 4-13 0,2-1 13 16,-4-1 2-16,-1 2 2 0,-1-2 0 0,3 3 6 15,-2 2-19-15,3-4 14 0,-4 4-4 0,4-1 3 16,-3 3-1-16,2-2 3 0,4 4-1 0,-2-1 4 16,-1 4-4-16,6 1 2 0,1 4-2 0,-7-7-1 15,6 4-1-15,-2-1 0 0,3 1 11 0,-3-1-11 16,2-2 0-16,-2-3 1 0,4 1 4 0,-6-3-1 15,3 1-3-15,-1-2 1 0,6-2 2 0,-1-3-4 16,1-3 1-16,2 1 7 0,-3-2-4 0,-1 0 2 16,1-3-2-16,0-5 2 0,1-4 2 0,-2 0-3 15,-7 4 1-15,3-2 5 0,-4 0 5 0,-3 1 4 16,2 1 5-16,-4-1 2 0,-3 4 5 0,-1-4 3 16,0 7 7-16,0 0 8 0,-1 4 5 0,-2 1-6 15,-2 0-4-15,4 1-6 0,-3 1 0 0,4 2-8 16,-13 4-1-16,4 1-9 0,-1 3 1 0,1 2-2 15,-4 2-5-15,3 2-1 0,1 1-1 0,-1 1-1 0,2 1-8 16,2 0-4-16,0 1-17 0,3 1-10 16,2-2-9-16,-1-1-3 0,4-4-25 0,0-2-26 15,1 2-29-15,-1-3-36 0,4-1-34 0,-1 1-40 16,1-4-46-16,-1-1-37 0,1-2-45 0,0-2-928 0,-6 0 430 16,0 0 286-16</inkml:trace>
  <inkml:trace contextRef="#ctx0" brushRef="#br0" timeOffset="9337.21">12539 2925 91 0,'-39'0'392'0,"10"0"-27"0,10 1-48 15,6-2-32-15,2 0-34 0,8 2-36 0,3-1-56 16,0 0-72-16,0 0-91 0,51-4-87 16,-15-3-95-16,20-2-441 0,2-5 209 0,-1-1 138 15</inkml:trace>
  <inkml:trace contextRef="#ctx0" brushRef="#br0" timeOffset="11547.45">14619 2956 48 0,'-4'-3'309'0,"4"3"-19"16,-2-7-17-16,-1 5-24 0,3 2-25 0,-2-3-20 16,2 3-22-16,0 0-19 0,0 0-12 0,2-4-13 15,-2 4-9-15,5-7 0 0,3 6-5 0,-2-2-7 16,1 2-5-16,3-4-6 0,3-1-11 0,-2 2-9 15,5 1-8-15,-5-2-5 0,3-2 0 0,-1 2-8 16,2-3-9-16,1-1-2 0,-1 0-4 0,-2-2-2 16,-3 0-5-16,5 0-6 0,-4-5 6 0,-2 1-7 15,2-1 0-15,-7-1-1 0,-2-3 34 0,0-2-7 0,-4 3 8 16,-3-6 5-16,-1 7 13 0,-4-2 16 16,-1 3 0-16,0 0 6 0,-4 6-3 0,-1-2 0 15,-3 4-8-15,4 2-11 0,-2-1 5 0,-2 3-12 16,2 3-8-16,3 3-13 0,1 0 1 0,-4 6-13 15,1 0-3-15,1 1-6 0,1 2-2 0,0 3-2 0,1 2-7 16,4 0-6-16,0 0 2 0,4 2-2 0,1 0-1 16,4 1-1-16,0 4-3 0,4 0-4 15,4 3-1-15,1 0 3 0,-3-7-2 0,11 3-5 0,-1 1 4 16,6-1-5-16,0-4 0 0,5 0-3 0,2 0-1 16,3 0-1-16,1-6-3 0,1-1-3 15,4 0-5-15,-1-2-7 0,15-4-5 0,-15 0-6 16,2-1-8-16,0-6-3 0,-1-6 7 0,0 0 3 15,0-2-2-15,-5 1 8 0,0-2 4 0,-4-1-1 0,-3-2 0 16,-1 2 3-16,-4-3 2 0,-8 3 6 0,1-2 0 16,-5-1 1-16,-3 2-3 0,1 1 7 0,-2-1-5 15,-4-2 2-15,-6 3-1 0,0 1 6 16,0 0-5-16,-5 4 1 0,-7 0-4 0,2 1 7 0,-4 0-21 16,-1 1 19-16,2 5 1 0,-1 0-2 0,6 0 1 15,2 1-5-15,2 2-2 0,0 1 0 0,4 2-4 16,1 1 3-16,-1-2-5 0,5 7 3 0,3-3 0 15,-1 4 3-15,7 4 4 0,0 1 0 0,0-1-1 16,8 7-2-16,-2-2-2 0,0 1 8 0,-2 3 2 16,4 1-4-16,-1 1 2 0,0 2 1 0,-3 0-1 15,0 3 3-15,-4-3 7 0,4 0-20 0,-5 2 12 16,1 1 2-16,-3 0-1 0,3-1 0 0,0 2 8 16,-2-1-12-16,2-5 5 0,1 0-8 0,-3-4 0 15,-2-5 10-15,3-2-3 0,-2-4-1 0,0-1-3 16,0-5 0-16,-2 0 8 0,2-2 0 0,0-2 1 15,1-2-2-15,3 0-1 0,-1-5 0 0,3-2 5 16,3-3 2-16,0-2-13 0,2-9 6 0,-2-2 1 16,1-3 4-16,0 0-2 0,-3-3-8 0,0-3 3 15,0-2 3-15,-2-12-1 0,-5 10 1 0,3-9-3 16,-3-4 10-16,-4 14 4 0,-2 2 6 0,0 1 11 16,-1 3 14-16,-2 3 7 0,1 7 18 0,-3 2 9 15,3 4 3-15,0 2 6 0,0 5-8 0,1-2-3 16,-2 2-13-16,2 1-7 0,1 0-16 0,0 1 1 15,0 4-5-15,0 0-2 0,0 0-2 0,0 0-7 16,0 0-2-16,7 19-4 0,-3-9 1 0,-1 2 0 16,3 4-4-16,-1-6-4 0,2 7-12 0,1-2-13 15,1 2-11-15,2-3 1 0,-3 1-12 0,1-1-13 16,4-2-5-16,-2 0-18 0,2-2 3 0,-2-3-12 16,1-2 5-16,7 0 8 0,-7-3 3 0,2-1 3 15,-3-1 10-15,2-3 4 0,4-2 3 0,-2-5 13 16,-1-2-15-16,-1-1 24 0,5-7 2 0,-8 5 6 15,3-7 10-15,0 0 5 0,-4 5 12 0,-1 0 25 16,0 1 9-16,-3-1 14 0,-1 5 6 0,1 2 11 16,-5-1 22-16,0 1 5 0,5 2 2 0,-5 3-11 15,3 0-9-15,-3 1-8 0,-3-1-14 0,3 5-9 16,4-3-10-16,-4 3-3 0,0 0-5 0,0 0 1 16,1 13-8-16,-1-8 0 0,3 4-6 0,-6 0-2 15,6 6-3-15,-3-3-11 0,1-1-24 0,2 2-3 16,1-4-14-16,-2 3-13 0,2-1-5 0,1-1-5 15,0-1-3-15,3 1-13 0,-2-4-3 0,5 0 2 0,-1-3 7 16,0 2 7-16,3-5 2 0,-1-1-1 16,1-1 18-16,6-4-3 0,-1-2 9 0,0 0 0 15,1-2 7-15,2-4 1 0,-3 3 8 0,-3-1 10 16,-2 1 12-16,-2-1 6 0,-1 3 22 0,-2 1 13 0,-3-1 16 16,0 3 12-16,-1 1-2 0,0 1-2 0,-3 1-5 15,2 1-10-15,-3 2-9 0,2-7-6 16,-2 7-9-16,6-1-4 0,-6 1-1 0,0 0-3 15,1 11-6-15,-2-6-3 0,1 4-9 0,-2-1-12 0,1 1-10 16,1 0-10-16,0 3-15 0,1-2-5 0,1 0-17 16,-1 2-12-16,1-2-10 0,2 0-2 0,1-1-4 15,2 0-17-15,-2-2-4 0,4 1 11 0,0-7 9 16,2 1 7-16,2-2 5 0,-3-2 11 0,8-3 8 16,0-4 11-16,0-1 2 0,-3-3 11 0,3-3 1 15,1-7 15-15,-6 1 9 0,0-4 6 0,-2-3 16 16,-3-3 21-16,0 1 19 0,-5-2 10 0,-1-1 2 15,-2 0 24-15,1 6 26 0,-4 0 13 16,3 3 23-16,-2 8 12 0,1 5-2 0,1 1-3 0,-3 1-11 16,2 3-20-16,-2 1-12 0,3 0-19 0,-1 3-9 15,1 3-11-15,0 0-4 0,0 0-7 0,-8 19-6 16,5-2-2-16,-1 1-8 0,0 3-11 0,-1 3-6 16,2 4-10-16,1-3-21 0,0 2-10 0,4 2-16 15,0-3-18-15,1-1-19 0,2-1-14 0,-1-5-14 16,2-2-12-16,1 1-4 0,3-1-1 0,-1-4-14 15,2-1 2-15,3 1-1 0,-1-7-1 0,1 2 7 16,1-4 6-16,-2-1 7 0,1-3 9 16,0-2 15-16,4-3 7 0,3 0 2 0,-7-4 6 0,3 1 12 15,-1-4 5-15,-2 5 8 0,-1-3 9 0,-2 1 16 16,-2 1 17-16,0 3 10 0,-5 0 7 0,2-2-4 16,-5 5 5-16,2-2-7 0,2 3 1 0,-5 1-10 15,4-4-6-15,-4 4-2 0,0 0 2 0,0 0-17 16,5 7 14-16,-5-7 5 0,0 5-10 0,2 2-3 15,0-3-1-15,-2 1 0 0,4 1-13 0,-3-1 4 16,5 0-11-16,-3-1 2 0,2 0 1 0,-1 0-10 16,1-2 11-16,-1 1-2 0,5-2 1 0,1-1 5 15,-1 0 6-15,4-1 4 0,-2-5 2 0,1-1 4 16,4-1 1-16,-6 1 13 0,3-4 15 0,0-2 7 16,-1-2-1-16,-1 1 5 0,-2 0 7 0,1-1 12 15,-2 5 26-15,-7-2-2 0,4 3-5 0,-1-1-3 16,0-2 11-16,0 7 1 0,-3-2 3 0,3 3-4 15,-3 1-7-15,2 0-12 0,-3 3-5 0,2-2-9 16,-2 2 1-16,0 0-1 0,-2 16-5 0,-1-6-4 16,-2 7-4-16,2 2-3 0,-3 6-2 0,1 4-2 15,0 0-2-15,5 2-6 0,0 2 4 0,-6 2-2 16,6 1-1-16,0 15 1 0,3-3 0 0,5-1-1 16,-10-1-5-16,5 4 3 0,0-13 0 0,2 8-5 15,0 2 2-15,4-1-3 0,-1-1-3 0,-3-13 1 16,4 4 1-16,1-3-6 0,-5 2 2 0,-1-6 3 15,1 1 2-15,-1-2-1 0,-4-9-1 0,0 6 2 16,0-7-2-16,-4-4-2 0,-1 0 2 0,1 1 1 16,-1-6 2-16,0 3 1 0,-4-7-4 0,0 2 9 15,-4-5-3-15,-5-4 1 0,2-5-3 0,-5 1-5 16,-4-10 6-16,-1-1-3 0,2-6 0 0,5 1 2 0,0 0-1 16,0-5-3-16,7 1 0 0,3-1 1 15,0 0-3-15,5 0 0 0,3-2 0 0,1 2 0 16,5 0-1-16,0-1-3 0,7 3-8 0,-6-2-11 15,8 1-22-15,3 0-18 0,2 4-13 0,4-2-14 0,-4-1-31 16,7-1-27-16,3 2-39 0,-3 0-48 0,0 0-44 16,4 0-73-16,8-8-69 0,-15 6-954 15,-1-1 458-15,-3 1 304 0</inkml:trace>
  <inkml:trace contextRef="#ctx0" brushRef="#br0" timeOffset="11694.34">16621 2689 3098 0,'-15'0'39'0,"5"0"8"0,0-2 8 16,2 1-32-16,3 1-11 0,5 0-24 0,0-5-6 0,0 5-16 15,18-4-26-15,-2-1-44 0,6 1-69 0,6-4-46 16,-10 3-667-16,9-4 296 0,-9 1 196 0</inkml:trace>
  <inkml:trace contextRef="#ctx0" brushRef="#br0" timeOffset="11832.03">16145 2530 239 0,'0'0'355'16,"-8"-3"-79"-16,8 3-110 0,-2-2-114 0,2 2-107 0,0 0-290 16,14-6 115-16,-9 2 76 0</inkml:trace>
  <inkml:trace contextRef="#ctx0" brushRef="#br0" timeOffset="23613.91">4279 3955 47 0,'0'0'133'0,"0"0"-12"0,0 0-5 0,0 0-8 15,-4-3 0-15,4 3 0 0,0 0-3 0,0 0-1 16,0 0-10-16,0 0-3 0,0 0-12 0,0 0-6 16,0 0-4-16,0 0-7 0,0 0-3 0,0 0 4 15,0 0-8-15,0 0-1 0,14 1 3 0,-5 1 5 16,4-2-8-16,0 1 2 0,6 0-1 0,3 2-7 15,7-1 9-15,2-2-9 0,1-1 2 0,2 3-3 0,2-2-7 16,-3-1 0-16,7 2-4 0,-3-1-5 16,0 0 1-16,1-2-1 0,3 3-3 0,-1-2-5 15,-1-1 1-15,2 2-7 0,9 1 6 0,-14-1-4 16,1 1-2-16,0-1-5 0,-3 0-1 0,2-4 4 0,0 6-5 16,0-2-1-16,1-2 0 0,0 2 2 0,-1 0-3 15,-1-2-2-15,4 2 2 0,-2-3 1 0,0 3-2 16,-1-3 0-16,-2 0 1 0,4 1-4 15,-2 1 0-15,0 0 6 0,0 0-1 0,0-1-1 0,-2 1-4 16,0 1 5-16,1 0-1 0,2-3-2 0,-5 3 3 16,3 0 0-16,-3-1-1 0,3 0-1 15,-1-2 3-15,2-1 4 0,-1 2 3 0,0-1 0 16,2 0 8-16,-1 2 3 0,-1-2 0 0,3-2 2 0,1 2 2 16,-2-2 2-16,0 3 0 0,4-2 0 0,12 1 1 15,-17 0 5-15,13-3-3 0,-10 5-3 0,-3-3 3 16,3 1 7-16,-1-1-15 0,13 0-3 0,-14 0-2 15,3 4-1-15,10-4 8 0,-15 0-14 16,6-1 2-16,-5 4-2 0,2-2-2 0,0 2 1 0,1-1-4 16,-2-1 2-16,0 0 1 0,0 3-4 0,3-5 0 15,-4 5-1-15,2 0 0 0,-2-1 4 0,-3-1-1 16,6-2 0-16,0 2-6 0,-2-1 12 0,1 0-9 16,15 2 0-16,-16-1-5 0,1 0-4 0,15 2 13 15,-14-1-1-15,1 0 2 0,-2-3-1 0,17 4 1 16,-15-1 1-16,9-4 4 0,-10 3 2 0,1-3 4 15,12 0 2-15,-13 0-5 0,14 3 8 0,-14-1-5 16,13 0-2-16,-13 2 1 0,-2-2-5 0,4-2 8 16,0 1 7-16,10 1-2 0,0 0-1 0,-10 1-6 15,10-3 4-15,3-1 3 0,-2 5-2 0,1-4-2 16,0 1 7-16,0 3-7 0,-3-4 0 0,-11 3 3 16,17-7 6-16,1 6-13 0,-2-1 10 0,1 4 1 15,1-6 13-15,-2 3-15 0,-1 2-3 0,0-2-9 16,-1 2 12-16,-2-6-8 0,0 6 1 0,1-2 2 15,-13 3-4-15,2-2 1 0,9 4 0 0,-9-5-8 0,9 4 2 16,-15-2-2-16,19 2 1 0,-13-2 1 16,-4 0-7-16,17 0 5 0,-15 1-1 0,12-1 0 15,-11 1 0-15,0 0-1 0,11-1 1 0,-12 2-5 16,1 0 7-16,-1-1-4 0,11 0 2 0,-11 0 2 0,-1-1-4 16,-1 2 3-16,-1-1-4 0,2 0-1 0,-5 0 8 15,2 1-14-15,-1-1 7 0,2 0-4 16,3 0 1-16,-1-1-4 0,-4 2 5 0,2-2-3 15,-3 1-2-15,-1 0 2 0,2 1-3 0,-2-1-4 0,0 1 3 16,-3 0 0-16,2 1 0 0,-2-2 0 16,3 3-5-16,-4-3 2 0,3 0-5 0,1-3 7 15,-3 6-3-15,0-3 3 0,-7 1-2 0,7-2-4 0,6 2 8 16,-7-1-3-16,0-1-2 0,0 2 5 0,2-1-2 16,-2 4-2-16,1-4-5 0,-10 0 3 0,8-4 3 15,3 4 1-15,-10 3-5 0,2-1 0 0,0-2 4 16,-1 2-4-16,1-1 4 0,-3 2-1 0,4-3-4 15,5 1-7-15,-6 2 11 0,1-3 2 0,-3 5-3 16,3-5 2-16,-1 0-1 0,5 1-2 0,2 0-2 16,-2-1 0-16,1 2 4 0,-1-2-1 0,3 1-1 15,-1-1 2-15,-6 0-2 0,5 0 2 0,0 0-1 16,4 3-1-16,-4-3 4 0,0 1-6 0,3 3-1 16,-3-4 4-16,1 4-5 0,1-4 5 0,-2 5 1 15,5-5 0-15,-6 0-1 0,3 3 0 0,-1-3 1 16,-1 1-2-16,3 4-1 0,-1-5 1 0,-2 0-3 15,3 0 3-15,0 3 7 0,-2-2-8 0,1 3 2 16,0-2 1-16,0 0-1 0,0-1-3 0,2 3 7 16,-1-1-5-16,0-3-9 0,-1 3 8 0,1 1 1 0,2-2-2 15,-3 1 3-15,5-1-1 0,-8-2 3 16,7 1-1-16,-6 0-5 0,4 0 9 0,-1 0-7 16,-1-1 2-16,3-1 6 0,-4 2-8 0,2-2-2 15,-1 1 2-15,4-1 3 0,-1 0-2 0,4 0-4 0,-2 1 6 16,2 0-2-16,0 0 1 0,-3-2-3 0,3 2-3 15,3 2 11-15,-4-7-10 0,1 5 4 0,0 0-1 16,-4 0 5-16,2-2-5 0,-1 2 2 16,-2 0-1-16,0-2-7 0,4 4 8 0,-4-1-5 0,-1 0 4 15,4-2 0-15,-3-3 1 0,-4 4 3 0,3-3-1 16,-2-1-2-16,-1 4-1 0,-8-1-1 0,10 2-1 16,-3-2 2-16,-7 0 2 0,11-2-6 0,-9 4 4 15,7-3 2-15,-1 2 0 0,1 0-1 0,-7-3 0 16,5 2 0-16,-4 0 0 0,5-2-4 0,2 3 3 15,-11 0 0-15,12-3 0 0,-2 3 4 0,-7-1-5 16,8-4 1-16,-2 5 0 0,2 0-2 0,-2-1 2 16,0-1 0-16,-9 2 4 0,4 0-9 0,0 0 3 15,4-3 4-15,-4 3-3 0,-5 3 2 0,4-3 1 16,-2-3-1-16,2 3-4 0,0 0 5 0,-2 3-2 16,1-3 1-16,0 2 0 0,2-2-4 0,-3 0 5 15,6 0-2-15,4-2 3 0,-2 2-5 0,0-3-1 16,3 3 4-16,-1 0-2 0,2 3 4 0,0-6 4 15,3 1-7-15,-1-2-2 0,-2 0-2 0,1 5 2 16,0-2-3-16,-2 0 2 0,1-2 3 0,4 3 0 16,-2-3 0-16,1 1-3 0,-2-2 0 0,0 3 0 15,-2-2 0-15,1 2 2 0,-4 1-1 0,3-3 1 16,1 2-3-16,-12 1 0 0,12-2-2 0,-4 1 11 16,3 1-8-16,-11 0 3 0,3-1-1 0,-2 1-3 15,-1 0 4-15,1-3-1 0,-2 2-1 0,1 1 3 16,-8 0-1-16,6-3 2 0,-6 3-3 0,2-2-1 15,-1 2 0-15,0-1 1 0,-3 1-3 0,2-2 4 0,-3 1 8 16,-4 1-5-16,2 0-2 0,-1-1 2 0,-6 1-4 16,11 0 4-16,-6 0 0 0,-5 0-1 0,8-3-6 15,-8 3 9-15,8 0-1 0,-8 0-1 16,0 0-1-16,7-1-2 0,-7 1-2 0,0 0 0 0,0 0-11 16,0 0-33-16,6 0-44 0,-6 0-53 0,0 0-79 15,0 0-103-15,0 0-1199 0,-26-3 508 16,0-8 338-16</inkml:trace>
  <inkml:trace contextRef="#ctx0" brushRef="#br0" timeOffset="28641.76">6146 4758 69 0,'0'0'249'15,"-4"-4"-4"-15,4 4-14 0,-2-4-12 0,2 4-7 16,-3-4-12-16,3 4-4 0,-4-5-7 0,3 3 1 16,1 2-3-16,-1-5-1 0,-2 3 0 0,3 2-6 15,0 0-8-15,0-5-15 0,0 5-10 0,0 0-9 16,0 0-14-16,0 0-1 0,-1-5-13 0,1 5-5 16,0 0-6-16,0 0 2 0,0 0-8 0,0 0 0 0,-3-2 2 15,3 2 4-15,0 0-4 0,0 0-1 16,0 0 2-16,0 0-2 0,0 0-7 0,0 0-1 15,0 0-1-15,0 0-10 0,0 0 1 0,0 0-8 16,0 0-3-16,0 0-9 0,0 0-5 0,0 0-3 0,0 0-3 16,0 0 0-16,0 0-12 0,0 0-4 0,0 0-2 15,0 0-5-15,0 0-1 0,0 0-3 16,0 0-1-16,0 0-2 0,0 0-1 0,0 0-5 0,0 0-1 16,0 0 2-16,0 0 0 0,0 0-1 0,0 0-4 15,0 0 2-15,0 0-2 0,0 0-1 0,0 0-1 16,0 0 1-16,0 0-4 0,0 0 0 0,0 0 3 15,-5 7-2-15,5-7 1 0,0 0-4 0,0 0 2 16,0 0 1-16,0 0-1 0,0 0 1 0,0 0 0 16,0 0-5-16,0 0 4 0,0 0 3 0,0 0-3 15,0 0 3-15,0 0-3 0,0 0 7 0,0 0-6 16,0 0 3-16,0 0-1 0,-4 4 3 0,4-4 3 16,0 0 3-16,0 0-1 0,0 0 5 0,0 0 5 15,0 0 3-15,0 0 5 0,0 0 7 0,0 0 6 16,0 0 6-16,0 0 3 0,0 0 0 0,0 0 0 15,0 0-1-15,0 0-3 0,0 0-3 0,0 0-6 16,0 0 1-16,0 0-7 0,9-10-1 0,-9 10-5 0,0 0-2 16,0 0-1-16,1-3-3 0,-1 3 0 15,0 0-6-15,0 0-1 0,0 0-1 0,0 0 1 0,0 0-3 16,0 0-5-16,0 0 2 0,0 0-3 16,2-3 2-16,-2 3-5 0,0 0-7 0,0 0-8 0,0 0-16 15,0 0-14-15,0 0-20 0,0 0-27 0,0 0-18 16,0 0-54-16,-4-5-40 0,4 5-56 0,0 0-49 15,0 0-42-15,0 0-31 0,-10 12-45 0,6-7-1005 16,-5 3 477-16,-4 2 318 0</inkml:trace>
  <inkml:trace contextRef="#ctx0" brushRef="#br0" timeOffset="30981.34">5492 5660 100 0,'-2'-6'173'0,"2"6"-4"0,0 0 5 0,-1-6 0 16,1 6-7-16,-1-2 0 0,1 2 1 0,0 0-2 16,0 0 0-16,-2-4 1 0,2 4-7 0,0 0-3 15,0 0-9-15,-1-5 3 0,1 5-14 0,0 0-1 16,0 0-9-16,0 0-6 0,0 0-8 0,0 0 3 15,0 0-14-15,0 0 0 0,1-5-4 0,-1 5-3 16,0 0-6-16,0 0 4 0,0 0-6 0,0 0 1 16,0 0-6-16,0 0-15 0,0 0-2 0,0 0-7 15,0 0-1-15,0 0-3 0,0 0-3 0,0 0-2 16,0 0-9-16,0 0 5 0,0 0-2 0,0 0-1 0,0 0-6 16,0 0-1-16,0 0 0 0,0 0 0 0,0 0-4 15,0 0-4-15,0 0-4 0,0 0 2 16,0 0-5-16,0 0 0 0,0 0 0 0,0 0-5 0,0 0-4 15,0 0-2-15,0 0 0 0,0 0-5 0,-3 12 4 16,1-8 0-16,1 2-3 0,1 3 1 0,-2 1-2 16,0 3 2-16,1 4-1 0,-1 1 6 0,2-1-1 15,-3 3-5-15,3-2 1 0,0 2 5 0,0 4-1 16,0-6-4-16,0 1 0 0,0 0 3 0,0 0-4 16,3 7-1-16,-2-8-2 0,0 2 0 0,-1-6 3 15,1-1 3-15,1 3-7 0,0-1 13 0,-1-6-12 16,1 3 2-16,-1-2-1 0,-1 0-3 0,0-3 3 15,1-1 1-15,-1 2-3 0,-1-3 3 0,2 2 3 16,-2-4 1-16,2 0 4 0,-1 1 13 0,0-4 27 16,1 7 4-16,-1-7 17 0,2 2 3 0,-2-2-12 15,0 0 1-15,-3-14-10 0,3 2-3 0,-4-2-4 16,1-3-6-16,0-4-5 0,-2-4-6 0,1-1 6 0,-1-6-11 16,2-2-2-16,1 1-1 0,-1-13-3 0,1 12-4 15,2-1-2-15,-4-2-2 0,9 4-2 16,-5 0 2-16,1 3-7 0,0 1 3 0,2 3-1 15,1 1-1-15,1 8-2 0,2 1-2 0,-4 2 0 0,6 0 6 16,-2 5-8-16,0-3 0 0,2 2 0 0,3 2-1 16,-2 0 0-16,4 0 1 0,-2 0-1 0,-1 3-1 15,3 1-1-15,-4 0-2 0,4 3 4 0,-1-1-4 16,-4 2 2-16,4 0 0 0,-3 0 0 0,3 5 0 16,-4-3-1-16,-2 2-12 0,0 2-6 0,2 1 4 15,-4 0 0-15,0 2 4 0,-2 1 2 0,-3 2-2 16,-2-1-2-16,2 1-2 0,-4 5 3 0,-2-1-1 15,0-1-3-15,-2-1-1 0,2-1 3 0,0-3-2 16,0-1 7-16,0 1-2 0,2-5 0 0,4 1 3 16,-4 0-1-16,2-2-1 0,-1-1-2 0,2-1 1 15,1-2-4-15,-3 6-1 0,2-4 1 0,1-2-6 16,0 0 7-16,1 7 0 0,-1-7 2 0,4 4 0 16,0 0 2-16,0 1 4 0,2-1-2 0,4 1 4 0,2 0-4 15,3 2 5-15,-3 0 1 0,4 0-2 16,0 3 2-16,0-1 0 0,-2 4 3 0,0-3-2 0,-1 1 0 15,0 1 0-15,-3 1 4 0,-1-1-4 0,-1 5 0 16,-1-2 5-16,-4-1-1 0,-2 3 0 16,-1 0 0-16,-1 2 3 0,-8-1-3 0,1-2-1 0,-2 1 5 15,-7 4-6-15,-2 1-1 0,-3-4 0 0,0 3 2 16,2-11 2-16,4 2-1 0,-3-2 0 0,1-1-2 16,0-1 1-16,1-1 3 0,-1 0-1 0,8-2 0 15,-4 0 2-15,2-1-1 0,2-4 3 0,3 0 1 16,0 1 3-16,7-1-1 0,-10 1-3 0,4 2 4 15,6-3 2-15,-5 0-6 0,5 0-8 0,-6 0 4 16,6 0-3-16,0 0-1 0,0 0 3 0,0 0-2 0,0 0 3 16,16 3-4-16,-7 1 3 0,1-1 0 15,1-1 4-15,2-2-7 0,0 1 2 0,6 1 4 16,3-2-5-16,-3 2 2 0,3-1 1 0,-1-1-1 0,1 0 4 16,5-1-3-16,-4-1 1 0,4 0 1 0,-7-1-3 15,3-4 11-15,3 1-14 0,-1-5 3 16,-5 6-4-16,-2-5-1 0,1-2 1 0,-2 2-6 0,1-2 4 15,4-7 2-15,-9 4-3 0,6-6-1 0,-1-2 1 16,-4 0-5-16,0 1 6 0,-6 7-2 0,-1-2 2 16,0 3 9-16,-3 2 7 0,1 1 8 0,-4 1 0 15,-2 3 4-15,-3-3-6 0,-2 5 13 0,-1-3-7 16,-2 3 4-16,-1 2-5 0,-3 1 0 0,-2 2-4 16,-2 5-8-16,-2 0 3 0,2 4 1 0,-6 8-1 15,2-1-3-15,1 5-2 0,4-1 1 0,1 4 6 16,2-3-7-16,5-3-4 0,-1 8-2 0,8-7 2 15,1 0 1-15,0 2-7 0,5 2-7 0,3 1-3 16,-2-7-3-16,6 1 0 0,-2-2-6 0,3-4-5 16,2 0-11-16,0 0-4 0,3-3-13 0,-1-1-1 15,3-5 1-15,3-1-7 0,4-2 11 0,1-2 1 16,-1-3 1-16,0-6 7 0,-1 1 6 0,-4-7-4 0,1-1 7 16,-1-2 4-16,-3-6 6 0,-1 4 11 15,-2-3 8-15,-5-4 2 0,-2-5 3 0,0-1 9 0,0-8 1 16,-3-5 6-16,-3 1 10 0,-2 1 11 0,-1 11 11 15,-1 2 22-15,-2 0 17 0,1 5 19 0,-1 2 6 16,-2 7 4-16,3 2 2 0,-2 3 1 0,4 2 1 16,-3 3-4-16,1 1-10 0,-1 2-10 0,3 0-12 15,-1 3-9-15,-2 0-12 0,3 3-9 0,0 0-7 16,0 0-4-16,0 0-4 0,3 15-4 0,-2-4-2 16,4 7-5-16,-1 10-3 0,-1 0-1 0,-1 3-1 15,-1 3-2-15,2 0-1 0,-2 2-3 0,-1-2-3 16,1 13-2-16,-3-14-4 0,2 1 4 0,0-3-5 15,2-1 2-15,1-2-3 0,1 1-2 0,1-4-4 16,1 1-12-16,1-6 0 0,0-4-3 0,1-1-4 16,2 0 1-16,3-1 1 0,1-4 3 0,-4-2-1 15,6-2 0-15,-3-1 4 0,3-5 1 0,3 0 1 16,2-5 2-16,8-4 1 0,-10 5 2 0,8-10-3 0,0 0 3 16,-5-5-5-16,1-4 1 0,-3 5-4 0,-1-4 3 15,3 0-3-15,-3 4 4 0,-7 5 0 0,-2-2 3 16,-3 3 0-16,-4 3 0 0,2-4-1 0,-5 4 5 15,0-1-4-15,-2 3 0 0,-4-3-1 0,-2 3-1 16,0 2 0-16,-5 2 1 0,-1-1-1 0,-3 1 3 16,1-1-1-16,-3 3-3 0,5 1-2 0,2 1-7 15,1 1-9-15,0 0-5 0,5-2-14 0,-1 3-7 16,1-1 2-16,1 1-9 0,4 2-4 0,0-1 6 16,1-1 2-16,2 3 4 0,1-3 8 0,4 5 1 15,1-3 5-15,2 2 6 0,4 2 1 0,-5 0 4 16,2-1-2-16,5 2 4 0,-6 0 2 0,4 1 5 15,-2-2 2-15,-3 0-1 0,2 3-1 0,-2 1 4 16,-1 1 1-16,1 0 0 0,0-5 3 0,0 4-1 16,-3 1 3-16,1-2 1 0,-1 1 2 0,2 3 0 15,-3-8-1-15,0 6 3 0,0-4-2 0,1 2-7 16,-1 0 1-16,-1-2-37 0,0-2-53 0,0-3-44 0,0 0-38 16,-2 1-27-16,2-4-46 0,-4-2-75 15,0 0-89-15,0 0-938 0,-4-17 452 0,-5 3 302 16</inkml:trace>
  <inkml:trace contextRef="#ctx0" brushRef="#br0" timeOffset="31102.24">6142 5813 4195 0,'-10'-5'175'0,"3"1"-72"16,1 1-60-16,2-2 2 0,7 3-48 0,4-3-31 16,10-2-29-16,15 0-20 0,5-3-51 0,14 3-82 15,8-4-109-15,-3 0-910 0,0-1 411 0,3 0 276 16</inkml:trace>
  <inkml:trace contextRef="#ctx0" brushRef="#br0" timeOffset="31863.27">7259 5865 168 0,'-5'2'238'0,"2"1"-8"0,3-3-9 0,-6 4-8 15,3-4-3-15,3 0-7 0,-3 2 0 0,3-2-3 16,0 0-8-16,0 0-12 0,0 0-15 0,0 0-7 16,0 0-5-16,16-10-6 0,-2 1-7 0,9-7-2 15,5-4-10-15,17-7 7 0,0-2-12 0,1 0-2 16,-5-3-10-16,2 2-6 0,-1 0-7 0,-13 6-1 15,10-8-7-15,-10 6-6 0,-1 2-11 0,-1 2 4 16,0 0-2-16,-4-2-12 0,0 2-3 0,-1 3-5 16,-3-1-2-16,-2 2-8 0,-2 7-5 0,-4-1-2 15,-2 2-6-15,0 3-1 0,-2 0-4 0,-1-1-3 16,-1 4-33-16,-2-1-31 0,-1 5-37 0,-2 0-28 16,0 0-46-16,0 0-46 0,-18 13-32 0,-5 3-57 15,-2 2-96-15,-15 11-774 0,-2-2 384 0,1 1 258 16</inkml:trace>
  <inkml:trace contextRef="#ctx0" brushRef="#br0" timeOffset="32214.07">7292 5973 199 0,'0'0'298'16,"0"0"-16"-16,0 0-19 0,0 0-26 0,0 0-16 15,0 0-24-15,0 0-13 0,0 0-18 0,0 0-14 16,14-4-5-16,-14 4-3 0,9 4-7 0,-4-2 1 16,9 3 16-16,3 5 2 0,2-1-12 0,4 6 7 15,4 2-9-15,2 6 0 0,2 0-5 0,8 9-3 16,1-3-8-16,-1 3-4 0,0 1-9 0,-1 2-1 16,5 2-5-16,1-1-8 0,1-2-10 0,0-3-7 15,0 3-12-15,-1-2-5 0,1 0-6 0,-5-6-7 16,-8-5-4-16,1 2-4 0,-1-3-5 0,-2-1-4 15,2-2-4-15,-5 0-5 0,-4-2 2 0,3-1-3 0,-9-5-3 16,-2 3 0-16,0-4-8 0,-5-1 2 16,-1-2-9-16,-1 0 8 0,-2-2 0 0,-3 1-2 15,1-3-1-15,-1 3-6 0,-3-2-20 0,0-2-35 0,0 0-48 16,0 0-62-16,0 0-76 0,-16-11-88 0,0 2-1199 16,2-3 508-16,-6-7 338 0</inkml:trace>
  <inkml:trace contextRef="#ctx0" brushRef="#br0" timeOffset="33747.44">8851 4945 211 0,'-4'-3'229'15,"3"-1"-8"-15,1 4-4 0,-4-5-8 0,3 2-6 16,1 3-7-16,-4-5-5 0,0 5-7 0,4 0-9 16,-5-4-5-16,5 4-11 0,-4-1-14 0,4 1-15 15,0 0-8-15,-14 5-10 0,5 0-12 0,-5 5 0 16,-1 3-15-16,-8 5 1 0,0 2 1 0,1 2-10 15,-1 1-6-15,0 2 2 0,4 2-5 0,-3 1-3 16,3-1-15-16,4 0 1 0,-2 2 1 0,6 3-13 16,0-2-2-16,5 0 1 0,3 1-9 0,1-2-2 15,6-2-1-15,1-1 2 0,5-1-4 0,3 0 2 16,5-3-3-16,1 1-7 0,5-6 4 0,7 2-3 16,-3-6-1-16,4-2 3 0,1 1-9 0,2-7 6 15,-1 0-3-15,-1 0-3 0,-1-5-1 0,3-2 0 16,-5-3-1-16,-2 1-1 0,-1-1 1 0,-7-2-4 15,-3 1 3-15,0-2 3 0,-2-1-6 0,-2-3 3 0,1 0 9 16,-5 3-13-16,-2-2 2 0,0-1 1 0,0-5-7 16,-5 7 1-16,2-4 5 0,-1-1 5 15,-3 4 8-15,0 1 0 0,-3-1-5 0,-1 2-1 0,2 0 2 16,-2 1 3-16,-1 1-6 0,-3 0 2 0,3 3-4 16,-3 1 3-16,3 2-6 0,-5-1 0 15,1 2-5-15,1 3-1 0,-4 0 0 0,0 1-8 16,0 3-5-16,2 1-8 0,3 1-11 0,0-2 2 0,1 1-17 15,1 1-12-15,2-2-2 0,3 1 0 0,0-2 3 16,2 0 1-16,0 4 2 0,6-6 4 0,-3 1 8 16,1 0 3-16,3-1 2 0,-3 0 8 0,3-2 2 15,3 1 7-15,-2 3-3 0,0-5 5 0,-2 1-3 16,0-2 4-16,-1 2 3 0,5 0 3 0,-7 1-1 16,0-3 3-16,4 0 0 0,0 0 1 0,-3 2 2 15,2-2 1-15,3 1 6 0,-4-1-3 0,3 3-3 16,-2-1 3-16,-1-2 0 0,1 0 0 0,-8 0 3 15,13 0 1-15,-7 0-1 0,2 0 1 0,2 0-1 16,-1 0 0-16,-2-2 0 0,0 2 7 0,1-3-7 16,2 0 8-16,-4-4-3 0,5 2 3 0,-5-3 7 15,7-1 6-15,-7-1 2 0,6-5 0 0,-2-2-3 16,3-6 4-16,-2-1 0 0,-2-2-3 0,-2-2 2 16,-1 1 3-16,-1-4 0 0,-2 1 13 0,0-2 3 15,1 2 9-15,-1 2 30 0,-3-2 27 0,-1 5 17 16,-2 7 6-16,-3 1 21 0,-1 5 17 0,1-3-3 15,1 5-12-15,0 3-10 0,-1-2-10 0,2 4-18 16,-2 2-14-16,3-1-12 0,-4 6-8 0,1 5-10 0,-3 0-8 16,-3 8 0-16,-2 9-10 0,3 1-7 15,-1 2-4-15,3 0-3 0,0 6-4 0,3 0-5 16,3 2-3-16,2-2-1 0,2 1-6 0,2 2-11 16,2-4-9-16,-1-1-11 0,3-2-12 0,2-2-7 0,3-3-14 15,2 1-16-15,-6-7-2 0,5-2 2 0,7 2-7 16,-5-6 5-16,3-2 3 0,1 0-1 0,3-5-3 15,-1-1 4-15,0-3 6 0,2-4 6 0,-5-2 1 16,9-4 6-16,-8 1 8 0,4-8-1 0,-4-2 6 16,0-3 1-16,1-2-1 0,-2-3 8 0,-2 0-1 15,-2 2 3-15,-3-1 6 0,1 1 22 0,-7 7 12 16,-1-3 13-16,0 9 18 0,-3-1 7 0,2 0 5 16,-2 4 3-16,-1 0 1 0,0 2-6 0,0 2-9 15,0 0-7-15,0 0-10 0,0 4-6 0,0 0-6 16,0 0 0-16,0 0-4 0,0 0 0 0,-5 17-4 15,2-5-2-15,1 2-16 0,-1-2-10 0,2 5-10 16,1-2-11-16,-3-1-13 0,6-3-12 0,-3 1-6 16,4 0-5-16,-2-1-4 0,2-1-16 0,5-1-3 15,-4-1 6-15,-1-3 4 0,5 0 3 0,0 0 6 16,1-1-2-16,0-4 8 0,1-4 14 0,3 1 4 16,-4-3 6-16,1-2 2 0,1-2 3 0,1-2 10 15,2-3 2-15,-5 1 5 0,3-3 16 0,-4 0 14 0,-3 2 20 16,2 3 22-16,-3-1 26 0,-1 4 14 15,-4 0 3-15,3-2 2 0,-1 5 2 0,-2 1 4 16,0-1-7-16,1 2-10 0,-1 0-9 0,0 4-8 0,0-5-13 16,0 5-5-16,0 0-8 0,0 0-7 0,0 0 0 15,0 12-7-15,3-3-3 0,-6 3-8 0,6 3-12 16,-3 2-11-16,0 2-25 0,1-2-24 0,3 2-36 16,-3-1-28-16,2-1-58 0,1 2-43 0,2-2-36 15,2 0-40-15,-3 1-34 0,0-5-56 0,5 0-1016 16,-3-2 467-16,2-6 310 0</inkml:trace>
  <inkml:trace contextRef="#ctx0" brushRef="#br0" timeOffset="35947.91">10219 5174 50 0,'-3'-7'355'0,"-1"0"-20"0,0 2-13 0,2 0-16 15,-1 0-16-15,-1 2-23 0,4 3-24 0,-4-4-28 16,2 4-19-16,2 0-28 0,0 0-14 0,-13 8-6 16,8 0-8-16,-3 2-13 0,0 3-4 0,-2 1-7 15,1 4-19-15,4 1-10 0,-3 7-4 0,1-1-14 16,1 1-3-16,3-6-9 0,3 4 0 0,-1-3-3 16,3-1-7-16,2-3-5 0,0 0-13 0,3 0-15 0,-1 0 0 15,4-5 0-15,-1 2-7 0,1-4 3 0,4-2-12 16,-1-2-2-16,4-1 1 0,-1-2 3 15,5-3 3-15,-2-2-3 0,1-1-2 0,1-4-5 16,-1 1 8-16,-1-5 7 0,-2 1-4 0,6-7-5 0,-3 2 4 16,-7 1 3-16,1 0 11 0,0 0 16 0,-3-1 12 15,-4 1 34-15,1 4 25 0,-4-1 10 0,1-1 4 16,-3 5 2-16,-2-3 4 0,0-1 11 16,-1 6 3-16,2-1-7 0,-1 0-4 0,-1 1-12 0,1 2-9 15,0 3-11-15,-1-8-8 0,1 8-10 0,0-5-9 16,0 5-9-16,0-4-6 0,0 4-8 0,0 0-2 15,0 0-6-15,0 0-1 0,1-4-8 0,-1 4-1 16,0 0-3-16,0 0-6 0,0 0-1 0,0 0-2 16,0 0-1-16,0 0-2 0,0 0 0 0,0 0 0 15,0 0-4-15,0 0 7 0,0 0-8 0,0 0 3 16,0 0 0-16,-1-5-2 0,1 5 1 0,0 0 0 16,0 0-1-16,0 0-4 0,0 0 5 0,0 0 1 15,0 0-6-15,0 0 2 0,0 0-2 0,0 0 3 16,0 0-1-16,0 0-2 0,0 0 1 0,0 0-1 15,0 0 1-15,0 0-1 0,-5-3-1 0,5 3 4 16,-2-2-5-16,2 2 3 0,-4-5 0 0,4 5-2 16,-6-5 3-16,6 3 2 0,0 2 1 0,-5-4 1 15,5 4 3-15,-5-3 3 0,5 3 3 0,-1-3 3 16,1 3 1-16,0 0-2 0,-3-6-2 0,3 6 3 16,0 0-7-16,0 0 1 0,0 0-6 0,-4-1 1 15,4 1-6-15,0 0 1 0,0 0-8 0,0 0 2 0,0 0 1 16,0 0-4-16,0 0 5 0,-2 12-4 0,-1-7 3 15,6 3 5-15,-3 0-6 0,0 5 2 0,2 4-2 16,1 0 0-16,-2-5 0 0,3 4 3 16,-1 0-2-16,0 1-1 0,4-3 3 0,-1 2-4 0,-1-6-6 15,0 2-12-15,4-2 0 0,-4 0-1 0,4-1-5 16,-1 1 2-16,1-2-1 0,-2-1-1 0,1-3 1 16,1 3 2-16,-1-4 2 0,2 0 3 15,-1-2 4-15,1-2-3 0,0-4 3 0,2 2 0 0,-2-5 3 16,-1-1 2-16,3-4-2 0,-1 0 1 0,-2-4 3 15,0 0-2-15,1-7 1 0,-2 7 6 0,-3-3 5 16,0 3 8-16,-1 1 20 0,-1 3 12 0,-2 4 16 16,1-1 14-16,-1 0 9 0,-2 5 4 0,1-2 0 15,-2 1-24-15,2 0 9 0,0 6-15 0,0-5-3 16,0 5-10-16,0 0-3 0,0 0-6 0,0 0-4 16,0 0-4-16,-4 19-13 0,5-9 15 0,-2 7-7 15,2 0-17-15,1 2 13 0,-1-2-10 0,4 8-6 16,-1-8-12-16,-2 2-1 0,2-2-9 0,3-2-8 15,-2-4-1-15,3 3-6 0,-2-3-11 0,3-2-2 16,0 2 1-16,1-3-2 0,0-3-4 0,-1-1 2 16,-2-1 2-16,5 0 6 0,-2-5 0 0,3-2 1 15,0-1 2-15,5-3 1 0,-4-2 4 0,5-9 3 16,0 0 2-16,-5-6 3 0,0-1-1 0,0-3 5 0,-1-2 2 16,-3-2 1-16,-3-2 0 0,-1 1 6 0,-5 0-1 15,-1 5 17-15,-1-3 20 0,-8 3 11 16,-1 3 6-16,1 9 9 0,0-1 5 0,-4 4 11 0,1 0-12 15,-4 0-1-15,6 8-6 0,-2-3-10 0,1 6-3 16,1 3-6-16,-2 3-3 0,1 1-2 0,-2 6 0 16,-1 5-3-16,-1 7-2 0,-1 0-4 0,6 1 1 15,0 2 8-15,5 1-18 0,0 0-8 0,1-1-15 16,5-6-16-16,0 10-3 0,3 1-11 0,4-4-6 16,-1 1-13-16,5-1-17 0,-2-9-16 0,7 2-22 15,3-2-3-15,3 0 8 0,-4-8 4 0,7 4 22 16,2-4-13-16,3-1 7 0,-2-4 7 0,-1-1 4 15,0-3 5-15,-5-2 5 0,-1-1 9 0,4-6 1 16,-7 2 9-16,-2-3 1 0,-1-1 2 0,-2-5 12 16,0 4 1-16,-4-2 3 0,-2-1 11 0,0 0 19 15,-2 1 8-15,-6 0 12 0,0 3 4 0,1 2 15 16,-2 0 7-16,1 1 4 0,-4 1-9 0,2 2-6 16,0 0-7-16,-2-2 4 0,2 5-9 0,-3-2 0 0,1 3-6 15,4 1-7-15,-9-2-6 0,3 2-22 0,6 0-15 16,-10 4-20-16,6-4-21 0,4 0-12 15,-4 7-3-15,3-5-17 0,1-2-3 0,0 6 5 16,0-6 10-16,2 6 9 0,1-5 6 0,1 2 12 0,-1-1 2 16,1 2 11-16,-1-1 8 0,-3-3 4 15,7 3 2-15,-7-3 7 0,4 0 5 0,0 1 5 16,-1 2 3-16,-1 0 1 0,0 1 6 0,-2-4 8 0,4 5-1 16,-1-3 0-16,-2 2 2 0,3 0 15 0,0-1-9 15,-3 3 6-15,5-3-2 0,-3 2 1 0,6-2 3 16,-4 3 3-16,2-3-3 0,-1 0-2 15,3 1 4-15,-1-1-4 0,-2-1 1 0,1-1 6 0,-1-1-4 16,4-1 7-16,-1-1 4 0,0-2 3 0,1 0 6 16,-2-3 1-16,2-2-2 0,2-3 3 0,-3-3 2 15,1 1 0-15,1-13 1 0,-2 9-5 0,2-5 2 16,-4-4 8-16,2 1 12 0,0-2 29 0,-4 4 10 16,-1-3 20-16,-4 2 11 0,1 8 13 0,-2 2 34 15,-2 3 23-15,2 0 4 0,-3 2-15 0,3 1-7 16,-3-1-14-16,0 3-9 0,3 2-18 0,1 0-16 15,-4 3-16-15,4 2-7 0,0 0-11 0,-10 9-2 16,4 4-10-16,2-2-5 0,-1 4-7 0,1 4-2 16,-2 2-9-16,2 4-2 0,0 0-6 0,3-1-2 15,1 2-6-15,1 0-9 0,3-1-9 0,0-8-17 16,4 7-5-16,1 0-3 0,-1-5-8 0,2-2-2 16,-1-1-18-16,4 0 0 0,1-4-13 0,-1-2-4 15,2 0 0-15,2-2 4 0,-2-2 4 0,-1-3 0 0,5-3 0 16,-6 0 8-16,2-3 3 0,1-3 5 0,0-2 3 15,-1-6 4-15,1-1 3 0,2-4 3 16,-7 4 3-16,1-2 12 0,-1 2 2 0,-4 1 18 16,-2-3 5-16,-4 2 7 0,2 3 21 0,-2 0 14 0,-1 1-4 15,0 5 1-15,-1-5 8 0,-2 5 0 0,1-3 1 16,-1 6-9-16,3-2-5 0,-4 2-10 0,4-1-3 16,0 4-6-16,0 0-3 0,0 0-3 0,-15 7-6 15,11 0 1-15,3 0-4 0,-3 1-1 0,0 4-12 16,2-4-10-16,4 3-1 0,-2 0-13 0,4 0-11 15,2 4 4-15,2-5-7 0,2 3-1 0,3-1-9 16,1 1 4-16,3-6-5 0,3 0 3 0,-1-1-5 16,4-4 1-16,5 1 0 0,1 1 5 0,1-7 2 15,1-1 4-15,1-2 6 0,1-2 0 0,2 0 6 16,0-4 3-16,-3 0-2 0,0 0 8 0,-1-2-3 16,-3 1 9-16,-4-4 6 0,-1 3-6 0,-6 2 4 15,-3 0 20-15,-5 2 12 0,1-3-3 0,-3 7 1 16,-2-5 21-16,-1 5 8 0,-2 2 1 0,-2-3-4 15,1 3-8-15,-1 2-5 0,0 2-4 0,0 0-6 16,0 0-2-16,-22 5-2 0,11 3-1 0,-3-2-5 16,-4 9-9-16,4-6-12 0,-1 5-13 0,3-1-5 15,1 1-6-15,1-2-12 0,3 4-7 0,3 0-4 0,3 1-9 16,1-7-1-16,3-1-10 0,3 1 8 16,0 1-3-16,4 0 11 0,1-6 2 0,0 1 5 15,6 0 2-15,3-6 6 0,-3-2 1 0,2 1 9 0,-1-6 6 16,0 2 6-16,-4-4 2 0,9-7 4 0,-4-2 23 15,-3-2 2-15,-1-2 8 0,-2-2 6 0,-1-2 6 16,-4-1 12-16,-2-3 10 0,-2 4 24 0,-1-2 23 16,-2 4 24-16,-1 6 22 0,-1 1 12 0,0 1 18 15,-2 3 10-15,0 3 0 0,1 0-14 0,2 4-14 16,-1 1-22-16,-1-2-17 0,0 6-19 0,2 1-9 16,0 0-9-16,0 0-8 0,-9 14-5 0,4-3-9 15,0 6-4-15,1 0 2 0,-1 1-15 0,-1 9 0 16,3-2-6-16,0 0-13 0,-1 1-4 0,4 3-16 15,3-5-22-15,-2 0-8 0,5 3-15 0,0-1-7 16,0-1-21-16,1-4-22 0,3-6-17 0,1-1-35 16,-1 0-25-16,6-4-29 0,0 1-34 0,2-4-37 15,-5-3-21-15,1 1-41 0,-4-3-44 0,7-6-63 16,-11 4-1214-16,3-8 550 0,-5-1 368 0</inkml:trace>
  <inkml:trace contextRef="#ctx0" brushRef="#br0" timeOffset="36073.57">11528 5066 3721 0,'-32'-5'130'0,"13"2"-90"16,5 1-15-16,2-2-7 0,7 0-6 0,5 1-23 15,8-1-31-15,11-1-25 0,9 0-49 0,11-2-69 16,18 0-80-16,-2-4-823 0,10 7 364 0,-5-7 240 16</inkml:trace>
  <inkml:trace contextRef="#ctx0" brushRef="#br0" timeOffset="37615.51">8793 6759 95 0,'0'-5'271'0,"2"1"2"16,-2 4-3-16,-2-7 0 0,4 2-2 0,-2 5-8 15,1-4-10-15,-1 4-20 0,0 0-14 0,0 0-26 0,-3-4-17 16,3 4-22-16,0 0-15 0,0 0-13 0,-1 18-7 16,0-7-6-16,1 7-12 0,-4 0-3 0,0 8-8 15,3-1-12-15,-1 6-6 0,-2-2-6 0,1 1-6 16,-1-1-4-16,2 0-8 0,-1 1-3 0,2-2-5 15,2 1-4-15,0-3-8 0,2-1-3 0,1-8-6 16,2 0-8-16,1 1-9 0,3-7-2 0,-1 4-1 16,2-4-4-16,2-4-3 0,-3 0 3 0,4-4-1 15,3-2 1-15,-3 0 0 0,4-5 2 0,0-5-1 16,-3-1 12-16,0-5-9 0,3-6-13 0,0-1 21 16,0-1-5-16,-4 0 4 0,-1-1 6 0,-2 6 11 15,-2-1 15-15,-1 5 38 0,-2-2 14 0,-2 5 14 16,0 0 2-16,0 6-7 0,-3-2-10 0,2 3-6 15,-2-1-12-15,-1 1-11 0,0 4-8 0,4-3-3 16,-4 3-4-16,0 0-3 0,0 19-5 0,0-7-6 16,0 3 1-16,0 4 1 0,-3 0-4 0,6 7-3 15,-2-1-9-15,7 0-6 0,-2-2-7 0,2-6-8 0,1 0 1 16,1-2-5-16,3 2-3 0,5-5-3 16,-3 1 6-16,3-3 0 0,-3-3 1 0,3-3 3 15,0-1 4-15,-1-6-2 0,3 1 0 0,-3-3-7 0,-2-5 10 16,9-4 0-16,-4-4 1 0,-3-5 8 0,-1-1-9 15,-2-3 0-15,-4-2 4 0,-1 0 8 0,-3-5-1 16,1-2-5-16,-5 2 2 0,0-12 8 0,-5 16 3 16,-1-1-1-16,0 6 1 0,-3 7-4 0,3-1 2 15,0 9-6-15,0-2-7 0,2 5 1 0,0 1-31 16,1 2-40-16,-2 1-23 0,3 3-27 0,0 0-10 0,-11 15-29 16,6-3-39-16,0 5-33 0,-3 10-33 15,3 1-21-15,0-1-47 0,2 3-822 0,3-4 384 16,2 3 256-16</inkml:trace>
  <inkml:trace contextRef="#ctx0" brushRef="#br0" timeOffset="39032.6">9489 7253 139 0,'2'4'246'0,"-1"-1"-20"0,2-1-16 0,-3-2-18 16,5 3-12-16,-5-1-2 0,5 1-10 0,-1 0-13 15,0 1-16-15,2-3-10 0,-2 0-11 16,1 2-8-16,3-3-10 0,-3 1-12 0,5 2-5 0,1-3-7 15,-5 1-8-15,7-1-6 0,-4 0-7 0,1-1-2 16,1-2-10-16,1-1-1 0,-1 2-4 0,2-5-3 16,1-2-12-16,1-3 5 0,0-1-8 0,1-6 1 15,2-3-4-15,-3 1-2 0,-2 0-1 0,1 0 0 16,-4 4-2-16,1 1 16 0,-2 0 23 0,-3 4 13 16,-1 0 10-16,-2 4 13 0,-2-3 18 0,0 5 15 15,1-1 7-15,-2 1-6 0,-2 3-16 0,0 0-11 16,2 3-16-16,-5-2-7 0,5 2-11 0,-9 5 0 15,0 2-1-15,1 5-14 0,-2 1 0 0,1 1-6 16,-1 1-5-16,2 1-2 0,4 1-4 0,0-1-6 16,3 0-14-16,1-5-7 0,1 1 6 0,3 5-29 15,0-6-9-15,4-2 3 0,-2-2 5 0,4 3-14 0,2-4-1 16,-2-2 3-16,7-2 15 0,-6-2-9 0,7-2 0 16,-6-5 3-16,5-2 1 0,-2-4 2 0,6-5 4 15,-7-5 2-15,0-1 3 0,-1-2 0 16,-3-6 14-16,-1 1 16 0,4-4-6 0,-8 1 10 0,0 3 34 15,-2 4 12-15,-2 1 58 0,-2 4 24 0,-2 4 15 16,3 2-10-16,0 5-3 0,0 3-13 0,0-1-11 16,0 3-22-16,-1 4-10 0,1 2-9 0,0 0-9 15,0 0-7-15,0 0-7 0,5 24 4 0,-5-7-16 16,5 4-1-16,-1 4-5 0,0 1-4 0,1 3-6 16,0-2 5-16,0 3-20 0,2-4-6 0,2 3-19 15,1 0-10-15,-1-3-14 0,6 0-17 0,-2-1-4 16,3-1-14-16,-5-8-20 0,1 1-18 0,2-2 15 15,-2-5 1-15,3-2 1 0,-3-1 0 0,-2-4 4 16,4-1 5-16,-5-2 6 0,0 0 0 0,1-4 2 16,2-1 10-16,-5-5 5 0,2 0 7 0,-2 1 5 15,-2-1 7-15,-1-4 9 0,-3 3 11 0,-1 0 28 0,0 0-6 16,-1 0 12-16,-2 1 1 0,0-2 3 0,0 3-4 16,0 1 2-16,0 0 7 0,1 3-10 0,1-2 5 15,-3 5-5-15,4-3-6 0,-3 2-8 16,3 3-16-16,-1-6-4 0,1 6-9 0,0 0-3 0,0-5 5 15,0 5-9-15,0 0 0 0,0 0-10 0,0 0 1 16,8-1 0-16,-8 1 7 0,6 0 7 0,-6 0-2 16,9-4 7-16,-1 2-4 0,2 0 7 0,-2-3 6 15,1-3 0-15,3 3 8 0,-3-4 16 0,0 3 13 16,1-3 13-16,-1 1 12 0,-1-1 23 0,-1 1 24 16,0 1 19-16,-6-3 7 0,3 3 3 0,0-1-11 15,0-1-1-15,-3 1 3 0,-1 2 8 0,3 1 0 16,-3 0-5-16,0 1-8 0,0 4-15 0,1-6-11 15,-1 6-15-15,0 0-5 0,-1-7-10 0,1 7-7 0,0 0-3 16,0 0-5-16,0 0-4 0,0 0 4 16,0 0-15-16,0 0 1 0,0 0-4 0,1 15-7 15,0-10-4-15,2-2 0 0,-2 1-5 0,-1-4 1 0,0 2-6 16,0-2 0-16,0 6 1 0,0-6 1 0,3 4 3 16,-3-4 1-16,0 0-1 0,0 0 4 0,3 2-3 15,-3-2 3-15,0 0 2 0,0 0-4 0,0 0 7 16,0 0 2-16,0 0 4 0,0 0 0 0,-3-12 0 15,3 12-3-15,-7-6 2 0,6 1-3 0,0 2 7 16,-2-1-4-16,-1 0 4 0,3 0-2 0,1 4-2 16,0-3 4-16,-3-1-6 0,3 4-3 0,-1-5 4 15,1 5-1-15,-1-5-5 0,1 5-1 0,0 0-6 16,0 0 2-16,0 0-2 0,0 0 1 0,0-4-2 16,0 4-1-16,0 0-4 0,0 0-8 0,0 0 7 15,0 0 1-15,0 0 2 0,0-4-1 0,0 4 0 16,0 0 2-16,0 0-3 0,0 0-4 0,0 0 0 15,0 0-1-15,0 0-2 0,0 0-2 0,0 0 5 0,14 3 9 16,-9-1-13-16,8 4 8 0,-3-2-6 16,4 2 1-16,3 1 2 0,2 0-1 0,-1 2-3 15,0 1 5-15,-3-1-4 0,4 0-9 0,-2 2 2 0,-2 1-1 16,-4-2-1-16,1 2-4 0,-3-3-3 0,-1 1-3 16,-1 2-1-16,0-2-1 0,-3 3 0 15,-3-1 0-15,-1-1 3 0,0 2-1 0,-1-4 1 0,-3 3 3 16,1-3 2-16,-3 1 3 0,-3-2 7 0,-3-1-7 15,3 0 3-15,-1-2 3 0,0-1 3 0,1 0-8 16,-1-1 8-16,2 0-2 0,3-1 4 0,2-1 0 16,-2 1 0-16,5-2-2 0,-7 3-1 0,7-3 0 15,-5 5-9-15,5-5-3 0,0 0 0 0,0 0 4 16,0 0 1-16,12 1 0 0,-4-1-1 0,2-1 3 16,4 0-3-16,4 1 0 0,1-4-2 0,2 2-1 15,-3-1 0-15,0 0 1 0,-3 0 0 0,3-4 0 16,-3 0 4-16,-2 0-2 0,-1 0 4 0,1-3 1 0,0-2 2 15,-1-1-1-15,3 0 3 0,-5-2 0 0,-1 0 2 16,-1-4 1-16,1 0 19 0,-3 3-4 16,-2-2 5-16,1 0 1 0,-1 7 16 0,-4-6 20 15,0 3 8-15,-1 4 7 0,1-4-7 0,-3 7-4 0,-3-2-1 16,3 5 1-16,2-3-15 0,0 2-4 16,1 3-6-16,0 2-8 0,0 0 0 0,0 0-1 0,-12 14-5 15,8-5 9-15,-1 2-17 0,0 6-9 0,1-2-21 16,3 2-26-16,-1 3-22 0,0-2-38 0,4 1-49 15,0 3-66-15,2-3-64 0,1-2-54 0,-4 0-55 16,4-7-43-16,-2 1-1232 0,2-1 557 0,-4-6 370 16</inkml:trace>
  <inkml:trace contextRef="#ctx0" brushRef="#br0" timeOffset="39174.21">10829 6604 74 0,'1'-9'280'0,"3"-3"-26"0,-4 6-26 16,3 0-28-16,-2 0-34 0,2 5-33 0,-3 1-36 16,6 0-41-16,-2 6-47 0,5 2-54 0,-3 1-95 15,1 3-298-15,-4 4 146 0,0 3 98 0</inkml:trace>
  <inkml:trace contextRef="#ctx0" brushRef="#br0" timeOffset="39814.08">10970 7090 191 0,'-3'3'303'0,"-1"-1"-28"0,3 2-31 0,0 0-24 15,1 0-25-15,0 4-15 0,0-3-20 0,1 3-17 16,0-2-10-16,3-1-16 0,1 5-10 0,4-5-11 15,-4 2-5-15,3 0-11 0,3-1-6 0,1-1-9 0,-2 0-6 16,4-2-4-16,-1-2-5 0,1-1-5 0,0 1-6 16,4-6-6-16,-3-1-1 0,2-2-1 15,-2-5 6-15,1 0 0 0,-1-8-5 0,0-2 14 0,-4-6 1 16,0-2 6-16,-5-3 13 0,2-12 4 0,-3-3 7 16,-1 3 13-16,-3 10 21 0,-2-11 28 0,-1 12 22 15,-1 3 29-15,-1-1 29 0,0 4 16 0,-1 3 10 16,0 6 3-16,3 3 1 0,-1 5-16 0,3 2-17 15,-1 0-25-15,-2 3-21 0,3 2-25 0,0 2-17 16,0 3-18-16,0 0-7 0,0 0 2 0,1 20-17 16,1-6-15-16,2 4-4 0,0 8-4 0,2 2-9 15,-3 1-6-15,4 3-3 0,-2 3-13 0,3-3-6 16,-1 3 1-16,2-1-22 0,0 2-12 0,8-4-1 16,-7-1-8-16,4-1-3 0,0-1-11 0,7-5-4 15,-9 1-8-15,8-4 7 0,-8-4-12 0,4-5-7 16,-1 0-2-16,-1-2 1 0,-1-3 7 0,3-3-1 15,4-4 4-15,-4-2 9 0,1-3 0 0,2-3 2 16,0-2 3-16,3-7 4 0,-3-5 2 0,-7 1 2 16,5-5 0-16,-1 0 4 0,-6-2 3 0,-1 2 5 15,-4 2 12-15,-1 5 21 0,-4 2 27 0,0 0-5 0,-4 7 5 16,4-2-4-16,-5 3-3 0,5 1-2 0,-4 3-9 16,2 1-7-16,-1 1-6 0,3 3 2 15,0 0-5-15,-16 7 0 0,9 1-1 0,-2 6-3 0,-1 1 0 16,1 1 1-16,3 2-3 0,-1 1-5 0,2 0-1 15,1 6 9-15,2-6-31 0,2-1-8 0,0 0-17 16,2 1-16-16,3-4-14 0,-1 2-21 0,1-7-38 16,4 5-45-16,1-5-48 0,3-1-40 0,0-2-44 15,1-2-48-15,1-2-46 0,-1-5-71 0,2-2-1006 16,2-3 493-16,-3-3 328 0</inkml:trace>
  <inkml:trace contextRef="#ctx0" brushRef="#br0" timeOffset="39951.94">11394 6804 11 0,'-18'-6'360'0,"0"-2"-36"16,3 1-29-16,3 3-33 0,2 2-25 16,4-1-32-16,-2-1-37 0,6 3-36 0,-1-2-20 15,3 3-19-15,0 0-28 0,10-4-43 0,0 3-31 0,3 0-30 16,5 2-43-16,2-3-49 0,1 2-544 0,-1-2 225 16,-1 4 150-16</inkml:trace>
  <inkml:trace contextRef="#ctx0" brushRef="#br0" timeOffset="40116.68">12051 7134 225 0,'0'0'208'16,"0"0"-121"-16,0 0-261 0,0 0 58 0,-7-17 38 15</inkml:trace>
  <inkml:trace contextRef="#ctx0" brushRef="#br0" timeOffset="42088.48">12934 5343 109 0,'-9'-2'211'0,"9"2"-22"15,0 0-14-15,0 0-23 0,0 0-12 0,0 0-24 16,0 0-25-16,0 0-30 0,0 0-27 0,0 0-60 16,0 0-62-16,1-7-300 0,-1 7 128 0,1-7 88 15</inkml:trace>
  <inkml:trace contextRef="#ctx0" brushRef="#br0" timeOffset="46681.42">13769 5912 203 0,'-8'-2'196'0,"8"2"-7"0,-9-1-11 16,9 1 2-16,-10 0-3 0,10 0-11 0,-10 0-3 16,10 0-9-16,-7 1-8 0,7-1-11 15,-5 2-17-15,5-2-7 0,0 0-9 0,0 0 0 0,-4 3-7 16,4-3 1-16,0 0 14 0,18 6 0 0,1-2 2 16,9 0 2-16,6-2-2 0,19 1-3 15,-1 1 8-15,8-4-26 0,1 1 2 0,5-1-11 0,24-3-5 16,-27 3-7-16,0 3-3 0,1-3-5 0,-2 2-6 15,1-4-9-15,-4 1 2 0,-2 2-5 0,-1-2-10 16,-1 1 3-16,-5-4-7 0,-11 2-6 0,-1 2 5 16,0 0-2-16,-5-1-5 0,3-1-4 0,-4 2 2 15,-5-3-3-15,-5 3 0 0,-1 0-3 0,-4-1 2 16,2 0 2-16,-1-3 4 0,-7 1 3 0,-2 3 3 16,-1-2 18-16,-3 1 2 0,4 0 12 0,-5 0-14 15,1-1-3-15,0 1 5 0,-1 0-7 0,-4 1-3 16,8-4 2-16,-8 4-8 0,6-1-3 0,-6 1-1 0,3-3-2 15,-3 3-5-15,0 0 6 0,0 0-11 0,5-1-2 16,-5 1-6-16,0 0-2 0,0 0-6 16,0 0-3-16,1-4-4 0,-1 4-5 0,0 0-7 0,0-4-7 15,0 4-9-15,0 0-10 0,-2-12-8 0,0 8-1 16,-3 0 4-16,4-1 7 0,-4-2 1 0,-3 0 6 16,3 0 9-16,-3-1-1 0,2 1 3 0,-3-3 6 15,1 3 0-15,-1-3 0 0,2 3 12 0,-3-3-2 16,1 1 7-16,2 3-4 0,-3-2 16 0,6 3 2 15,-4 0 20-15,5 0 5 0,-1 3-1 0,1-2-2 16,3 4-4-16,-6-4-4 0,6 4 11 0,-3-2-23 16,3 2 1-16,0 0-3 0,0 0 0 0,18 12 0 15,-8-3-1-15,8-2 3 0,-4 6-3 0,13 1-2 16,-4 3 2-16,3-2-1 0,-3 2-1 0,-1 0 3 16,0 0-4-16,0 4 4 0,-3-3-5 0,-5-4-3 15,4 6 1-15,-8-3 5 0,2-1-1 0,-3 1 11 16,-4-2-13-16,-1 4 1 0,-3-5-5 0,-5 4 13 0,0-2-11 15,-6 1 2-15,0 1-6 0,-6 6 6 0,-4-5-7 16,-3-1-47-16,-2 0-42 0,-1 1-45 16,2-2-54-16,-2-2-64 0,7-6-73 0,-5 1-997 0,7-5 442 15,1-2 292-15</inkml:trace>
  <inkml:trace contextRef="#ctx0" brushRef="#br0" timeOffset="47865.5">17202 5525 197 0,'0'-4'342'0,"0"4"-31"0,0-5-25 0,0 5-27 15,0 0-28-15,1-3-24 0,-1 3-22 0,0 0-17 16,0 0-15-16,1-3-17 0,-1 3-13 0,0 0-1 15,1 11 10-15,1-2 8 0,-1 3-5 0,0 3 4 16,1 3-1-16,-2 3-5 0,2 5-6 0,-2 0-16 16,1-6-4-16,-1 7-12 0,2-1-10 0,-2 0-7 15,1 2-1-15,0-6-17 0,1-1-9 0,-1-2-3 16,0 5 2-16,0-3-6 0,2 2-15 0,-1-2-28 16,1-4-27-16,0 1-33 0,0-1-29 0,0 0-50 15,1-1-51-15,-2-3-43 0,4-3-45 0,1-2-64 16,1 0-709-16,-2-5 350 0,1-3 232 0</inkml:trace>
  <inkml:trace contextRef="#ctx0" brushRef="#br0" timeOffset="48026.36">17462 5900 67 0,'4'-5'304'0,"-1"2"-16"16,0 2-20-16,0-4-27 0,-3 5-21 0,3-5-23 15,-1 2-16-15,-2-1-21 0,0 4-15 16,3-4-16-16,-3 4-15 0,2-3-10 0,-2 3-24 0,0 0-22 15,4-3-33-15,-4 3-36 0,4-2-48 0,-4 2-49 16,11 0-51-16,-11 0-589 0,12-1 248 0,-6-1 168 16</inkml:trace>
  <inkml:trace contextRef="#ctx0" brushRef="#br0" timeOffset="48447.65">17984 5610 284 0,'1'-3'386'0,"1"-1"-16"0,-2-1-27 0,0 5-17 15,0-5-30-15,0 5-17 0,0 0-35 0,0 0-33 16,0 0-22-16,0 0-12 0,0 0-16 0,-6 12-14 16,1-3-17-16,1 3-2 0,0 5-17 0,-1 0-6 15,0 1-6-15,-4 8-13 0,2-1-9 0,3-1-6 16,1 2-3-16,3-1-8 0,-4-1-2 0,4 2-7 15,0-9-11-15,4 0-1 0,-1 0-6 0,3 2 1 0,-1-5-5 16,4-1 0-16,-4-3 1 0,4 0-9 0,-1-3 0 16,2 1 1-16,-1-2 1 0,0-3-9 15,5 1 10-15,-2-4-10 0,0-1 2 0,6-4 1 0,-1-2 1 16,1-1-4-16,0-2 5 0,2-9-7 0,1 2 0 16,-5 2 0-16,-2-7-2 0,-1-2-4 0,-3-2 2 15,-1-3-4-15,-4 2 3 0,0-4-2 0,-1-1-3 16,-4 4 7-16,0 0-4 0,-6 2 3 0,1 7 2 15,-2 1-5-15,1 2-3 0,-2-1 4 0,-2 5-5 16,1 2 3-16,1 3-6 0,-2 0-9 0,-1 4-24 16,-1-1-23-16,3 5-25 0,-6 2-20 0,2 3-29 15,-2 3-28-15,0 6-30 0,-2 4-32 0,4-3-37 16,7 4-54-16,1-1-845 0,2 1 386 0,6-4 256 16</inkml:trace>
  <inkml:trace contextRef="#ctx0" brushRef="#br0" timeOffset="48981.13">18818 5648 232 0,'9'-23'245'0,"-4"-2"-2"0,0 5-2 15,0-6-10-15,-5 2-1 0,0 7 12 0,0-3-13 16,-4 1-14-16,3 0 24 0,-9 2-7 0,5 0-13 15,-5 8-7-15,-2-4-22 0,-1 2-14 0,-3 3-16 16,0 2-22-16,-4 6-3 0,1 1-19 0,-8 2-10 16,-1 5-7-16,6 1-8 0,-1 3-10 0,1 2-10 15,7-2-6-15,2 2-8 0,-1 1-2 0,7 2-10 16,-4 2-1-16,4-1-7 0,0 7 0 0,5 1-2 16,1-7-3-16,1 2-4 0,3 1-9 0,3-2 4 15,4 4-5-15,-1-6 1 0,4 3-4 0,2 1 2 16,4-2-2-16,1 1 2 0,-1-3-6 0,2-1 2 15,2 0 12-15,-1-2-16 0,1 0-3 0,-7-3 5 0,2 0-5 16,-1-2-1-16,7 3-3 0,-5-2 5 0,4 3-4 16,-9-1 1-16,4-4 0 0,-2 3-2 0,-1-4 0 15,-1 4-1-15,0 0 5 0,-4-5 0 0,-2 1-4 16,1 1 6-16,-2-3-7 0,-1 3 2 0,-3-5 3 16,0 3 3-16,-2-2 7 0,-2 2 8 0,1-2 8 15,-3 0 2-15,-2 0 11 0,-1 0 6 0,-5 0 7 16,-6-5-10-16,-1 6 1 0,-2-1 1 0,-10-2 1 15,11-3-2-15,-10-2 2 0,8 0-1 0,-7-3 0 16,-1-1 0-16,2 1-3 0,8-1-7 0,-2-4 9 16,7 3-1-16,0-4-2 0,1 0 0 0,8 0-9 15,-4-5 2-15,8-1-6 0,2-2-5 0,8-5-4 16,1 0-16-16,7-4-9 0,6 5-17 0,4 2-6 0,1-4-29 16,3 3-29-16,1 0-45 0,13-4-47 0,2 2-82 15,-3-1-105-15,1-1-1359 0,2-1 572 16,-2 0 384-16</inkml:trace>
  <inkml:trace contextRef="#ctx0" brushRef="#br0" timeOffset="52831.24">5610 8671 29 0,'-1'-7'158'0,"0"0"10"0,-3-1 7 0,0-2-13 15,2 1-4-15,-2-3 6 0,0 4 13 0,0-1-3 16,0 0-2-16,3 3 0 0,-3-4 10 0,0 5-1 15,3-2-1-15,1 1 3 0,-5 2-9 0,5 2-18 16,-4-3-9-16,4 5-10 0,-1-2-12 0,1 2-11 16,0 0-6-16,0 0-21 0,0 0 3 0,0 0-3 15,-8 12-2-15,6-6 6 0,-1 5 0 0,0 1 7 16,1 5-21-16,-1 0 7 0,-3 10-10 0,2-1 13 16,2-1-14-16,-2 3-6 0,1-1-7 0,-1 1-9 15,2 0-2-15,-2-1-4 0,0 1-4 0,2-1-5 16,-1-3 1-16,1 5-8 0,0-4 4 0,0-4-9 15,-1-1-3-15,2-1-3 0,-2 0-1 0,1-2 1 16,0-4-1-16,1-2-3 0,0-1-8 0,1-2 5 0,-1-1 1 16,-1-2-1-16,2-1-1 0,-1 1 12 0,1-5-1 15,0 0 8-15,0 0-7 0,0 0 3 16,-10-17 0-16,7 3-2 0,-3-3-5 0,5-9 0 0,-6-2-7 16,1-4 5-16,3-4 0 0,0-11 7 0,-1-2-10 15,0-2 2-15,3-2-9 0,-2 2 7 0,6-5-2 16,-2 2 5-16,0 3-4 0,3 2 8 0,2 1-2 15,1 14 4-15,-2 1-1 0,3 4 3 0,1 0 7 16,-1 2-8-16,1 4-2 0,-2 6 0 0,2 0-3 16,3 2-4-16,-1 1 1 0,-4 4 3 0,3 0-10 15,2 1 0-15,-3 4-2 0,2 0 2 0,1-2 1 16,-3 6-3-16,2 1 1 0,1 1-3 0,2 2-2 16,-1 2-1-16,-3 0 2 0,1 6-2 0,1 1 1 15,-1 1 0-15,-3 4 1 0,-4 0 0 0,-1 2-3 16,-2 6 3-16,-4 6 2 0,-1-3-4 0,-3 3 1 15,-2-1 1-15,0-1-1 0,0 0-6 0,-2 0-4 16,-1 0-5-16,3-5-2 0,0-5 0 0,0-4-1 16,1 5 3-16,-2-6 2 0,4 1 0 0,-2-3-2 0,4-1-2 15,-1-1-2-15,0 0-3 0,1-3 7 16,1-2 2-16,-1 1-1 0,1-2 2 0,1 1 2 16,-1 0 3-16,2-3-6 0,-1 1-4 0,2-3 9 0,-2 6 2 15,2-6 0-15,-3 3-3 0,3-3 4 0,0 0-4 16,-1 5 1-16,1-5 8 0,0 0-3 0,0 3 2 15,0-3-7-15,-1 4 4 0,1-4-2 0,3 6 1 16,-1-1 2-16,0-1 1 0,4 1-2 0,-4 2 5 16,2 2 0-16,1 1-1 0,0-1 4 0,1 3 2 15,2 1 7-15,0-1-8 0,2 3 6 0,-1 0-6 16,1 1-4-16,3-1 9 0,-4-1-3 0,3 1-2 16,-1-2-1-16,-2 0 0 0,7 0 1 0,-4 0-4 15,1 0 3-15,1-2-3 0,-5-2 2 0,1 0-1 16,0-2 2-16,1 1-4 0,-4 1 1 0,5-3-2 15,-1 0 2-15,-3 0 1 0,-1-1-1 0,5 0 0 16,-3-1 1-16,0-3 7 0,-3 2-10 0,2-3 5 16,1 1 6-16,-3-2 8 0,6-2 5 0,-2-1 6 0,3-1 3 15,-3-1 8-15,0-2 6 0,4-2 2 0,-1-4 0 16,-2-1 0-16,0 0 0 0,-1-4-2 16,0-5-4-16,-3 7-5 0,0-7 7 0,1-2-9 0,-2 1 1 15,-2-1 1-15,-4-2-3 0,0 3 10 0,0 6 22 16,0 2 15-16,0 1-1 0,-4 1-6 0,4 2 4 15,-1 3 1-15,1 3 9 0,-4 0-8 0,3-1-6 16,1 6-4-16,-3-3-9 0,3 5-9 0,-1-6-7 16,1 6-7-16,0 0-4 0,0 0-1 0,-9 20-3 15,7-5-3-15,-1 2-3 0,-1 8-2 0,0 3 8 16,4-1-7-16,-2 3 6 0,-1 1-5 0,3 0-4 16,0 1-5-16,2 1 7 0,1-4-4 0,1 3 0 15,0 4 7-15,-1 11 10 0,3 2-8 0,-1-15-4 16,-1 0-4-16,6 12 3 0,-5-10-3 0,-1 0-1 15,0 8 1-15,1-8 0 0,5 11-5 0,-6-14-7 16,1 1 6-16,3 0-9 0,0-1 8 0,-1 1-4 16,0 0 3-16,-1-4-2 0,-1 4 0 0,3-5-5 0,-3 0-6 15,0 0 6-15,0-2 0 0,-1 1-1 16,-1-1-1-16,-2 0 1 0,1-1-5 0,-3-6 0 16,2 5 0-16,-2-9 0 0,0 2 0 0,0 0 0 0,-5-3 0 15,1 2 0-15,-1-6 0 0,-3 2 0 16,3-1 0-16,-7-1 0 0,0-2 0 0,0 1 0 0,-2-1 0 15,-3-2 0-15,0-3 0 0,0 1 0 0,-4-2 0 16,3-3 0-16,0-3 0 0,-3-1 0 0,3-4 0 16,4-3 0-16,-9-4 0 0,8 7 0 0,-3-13 0 15,4 1 0-15,2-4 0 0,5 7 0 0,-2-7 0 16,3 1 0-16,1 5 0 0,4-1 0 0,-1 1 0 16,3 2 0-16,0 3 0 0,0 1 0 0,0 0-4 15,1-1-9-15,1 2-7 0,0-1 0 0,6-3-1 16,2 2-4-16,-1 0-3 0,0-1-8 0,-1 1-4 15,6 1-5-15,-4-1-8 0,7 0-6 0,-3 1-7 16,4 0-7-16,-6 2-19 0,4-2-11 0,-3 3-16 16,-4 1-18-16,2 3-25 0,-5-2-29 0,5 2-34 0,-3-2-40 15,1 2-34-15,-2 2-37 0,1-4-45 16,0 0-38-16,4 1-49 0,-3-3-1029 0,1 1 499 16,0-5 332-16</inkml:trace>
  <inkml:trace contextRef="#ctx0" brushRef="#br0" timeOffset="54062.67">6105 9019 43 0,'0'0'185'0,"0"0"1"0,0 0 0 0,0 0-4 15,0 0-10-15,0 0-6 0,0 0-8 0,0 0-6 16,0 0-3-16,13-11 0 0,-10 8-1 0,0 1-10 15,2-3-8-15,-1 0-4 0,0-1-11 0,1 0-6 0,-1-2-10 16,3-1-12-16,-1-1 6 0,-1 0-4 0,0-2-7 16,-1 2 0-16,1-6-8 0,0 2-7 15,-3-3-8-15,4 0 5 0,-4-1-9 0,1-2 1 0,-3-1-12 16,0 4 8-16,-2-2 1 0,1 0 8 0,-3 4 16 16,2 3-2-16,-2 2 6 0,-1-2 2 15,-1 2-12-15,0 3-2 0,1 0-5 0,-3 2-1 16,1 4-14-16,-1 1-4 0,-2 1-2 0,0 6-6 0,-4 2 9 15,0 4-22-15,1 3 2 0,-1 4-7 0,0 2 4 16,1 3-4-16,9-6-9 0,-1 3-9 16,1-1-21-16,4-1-22 0,5-1-38 0,3 5-54 0,1-7-68 15,9 3-94-15,-4-6-958 0,10 5 418 0,2-5 278 16</inkml:trace>
  <inkml:trace contextRef="#ctx0" brushRef="#br0" timeOffset="55695.03">9301 9136 195 0,'0'0'186'0,"-8"-3"-17"0,8 3-15 15,-4-2-10-15,4 2-3 0,0 0-1 16,0 0 1-16,12-3-4 0,-2 0-5 0,0 1 7 0,11-1 0 16,-3 1-5-16,11-2 8 0,3-3-5 0,1 3-5 15,4 0-11-15,-1-1-3 0,15 0-4 0,-13 1-5 16,16 0-8-16,-4-1-6 0,-9 2-12 0,13-5 1 15,-2 4-9-15,2-1-1 0,3 2 0 0,-4-1-7 16,1 2 0-16,0-1-5 0,1 0-5 0,-3 1-3 16,-2 1-4-16,3-1 4 0,0 0-9 0,-4 0 2 15,5-1-3-15,-1 1 5 0,-3 1-6 0,2 1-3 16,2-2 3-16,2 0-4 0,3-1-5 0,4-2-2 16,-2 1-1-16,4 1 5 0,-1-2-9 0,1 0 5 15,3 0 2-15,-3-2 3 0,0 3-3 0,-1-2 3 0,-1-1-4 16,-2 3-4-16,-1-2 3 0,-1 0 0 15,1 1-5-15,-4 2-3 0,-2-2 1 0,4 1-2 16,-2-3-1-16,1 1-2 0,2 2-9 0,1-1 11 0,0 1-4 16,0-6-1-16,2 4-6 0,-5-1 1 0,3 1 4 15,-1 0-6-15,2-1 3 0,-1 0-2 0,4 1-8 16,-4 1 12-16,4 0-2 0,-4 1-3 0,0-3 0 16,-1 2-2-16,-4 2 1 0,-3-4-1 0,-12 4-2 15,-2 2 2-15,2 1-5 0,1-3 5 16,9 1-4-16,-14-1 5 0,4 0 0 0,10-1 1 0,5 2-2 15,-15 2-1-15,11-3 8 0,1 0-2 0,-1 2 0 16,3-2 0-16,1 1-1 0,1 2 3 0,0-3 0 16,2 2-1-16,-5-2-4 0,0 3 3 0,-1-2-3 15,3 1 0-15,-16 1 3 0,12 0-2 0,5-3-2 16,-5 1 3-16,-1 0 0 0,2 2 5 0,-11-3-11 0,9 3 3 16,-10 0 2-16,11-1-2 0,-13-4-2 0,13 5 0 15,-10-1-2-15,10-1 1 0,-13 2 1 16,2-3 1-16,-3 1 0 0,4 0 8 0,-1 1-11 0,-3 0 0 15,4-2 4-15,-4 1-2 0,-3 1 0 0,-2-2-9 16,0 0 10-16,-4 2-1 0,-7-1 3 0,-3-3 1 16,-1 4 4-16,-4 1 1 0,1-1 3 0,-3 0 1 15,1 1 4-15,-3-3 0 0,0 2-4 0,4-2-1 16,-3 3-1-16,-1-3-2 0,-1 3-2 0,2-2 6 16,2 1-6-16,1 1-1 0,-2-1-9 0,2 1 4 15,1-2 1-15,0 1-6 0,0 1 2 0,4 0 9 16,-1-2-5-16,-4 2-6 0,1-1 2 0,-2 0 1 15,-1 1-1-15,-3-1 4 0,-2-1-6 0,2 2 3 0,-3-2-4 16,4 2 1-16,-9 0-3 0,8-1 4 16,-4 0-1-16,-4 1 3 0,6-1-2 0,-6 1-1 15,0 0 1-15,0 0 0 0,6-5-1 0,-6 5-6 0,-1-5 4 16,1 5-3-16,-7-7-5 0,0 2-5 0,-2-3-2 16,-1 1-3-16,-4-2-2 0,-4 1-3 15,1-3 0-15,-2 1-4 0,-4-4 4 0,-3-1-1 0,2 1-4 16,-1-1 5-16,1 0 5 0,-2 4-1 0,-1-5 3 15,9 7 4-15,-11-3-3 0,10 0 6 0,1 5-1 16,1-1 2-16,6 1 5 0,-5-2 5 0,7 6 8 16,-1-1 0-16,5 2-4 0,0-2-2 0,1 3-4 15,4 1 1-15,0 0 0 0,0 0-2 0,-9 5 5 16,9-5-1-16,9 6 0 0,0 0 2 0,2 0-3 16,0 3-4-16,4-1 8 0,0 4 0 0,8 2-2 15,-6-2-2-15,6 3-2 0,0 0 5 0,-9-2 3 16,1 1-6-16,6 5 1 0,-8-4 1 0,3 6-3 0,-6-4 2 15,1 8 2-15,-6-4 0 0,4 1 1 16,-7 3-4-16,-2-4 0 0,0-2 1 0,-2 5 1 16,-3-4 2-16,-3-1-1 0,-1 5-14 0,0-7-21 0,-2-2-46 15,-1 2-44-15,-2-3-70 0,1 1-74 0,-7 3-92 16,-2-5-1186-16,2-4 513 0,1 1 344 0</inkml:trace>
  <inkml:trace contextRef="#ctx0" brushRef="#br0" timeOffset="59278.39">17585 8596 45 0,'-1'-4'252'16,"1"-2"-5"-16,0 2-3 0,-3 1-2 0,3-2 3 15,-1 2-9-15,1-3 0 0,-1 3 3 0,1 3-2 16,0-7-3-16,0 7-15 0,-3-3-18 0,3 3-11 15,0 0-20-15,0 0-17 0,-4-4-22 0,4 4-12 0,0 0-3 16,0 13-2-16,-1-5 2 0,-3 4-3 16,3 0-6-16,-3 5-4 0,0 4 0 0,0-3-5 0,-1 11-10 15,0-4-9-15,4-1 3 0,-3 2-5 0,0-1-10 16,4 0-1-16,0-3-7 0,-3-3-5 0,1 6 0 16,2-5-8-16,0-3-2 0,-4 3-5 0,4 1-5 15,0 2-2-15,0-6-4 0,3 1-5 0,-6-1-9 16,3 0-14-16,3-3-33 0,-6 1-29 0,3-2-22 15,3-2-43-15,-3-4-53 0,1 4-62 0,-1-5-63 16,0 1-74-16,2-5-949 0,1 1 442 0,-3-3 296 16</inkml:trace>
  <inkml:trace contextRef="#ctx0" brushRef="#br0" timeOffset="59469.94">17887 8860 211 0,'6'-5'398'0,"0"0"-4"0,-2-1-20 16,1 2-27-16,-3-1-33 0,0 1-39 0,1 1-21 0,-3 3-26 15,4-4-28-15,-2 1-27 0,-2 3-38 0,3-3-43 16,-3 3-46-16,3-3-36 0,-3 3-42 0,0 0-48 16,0 0-55-16,0 0-62 0,8 9-55 0,-7-7-667 15,3 0 307-15,-2 1 204 0</inkml:trace>
  <inkml:trace contextRef="#ctx0" brushRef="#br0" timeOffset="61578.18">18109 8848 84 0,'-3'-5'163'15,"3"5"-8"-15,0-10-4 0,-1 5-1 0,1-2 9 16,0 1 8-16,-2 2-6 0,2-5-11 0,-3 4-3 15,-1-3 17-15,2 1 15 0,-1 1-4 0,0 0-2 16,0 0-3-16,-1 0-6 0,-1 1-4 0,1 1-11 0,-1 1-4 16,0-1-9-16,-1 3-17 0,6 1-15 15,-12 1 1-15,4 3-5 0,-1 1-4 0,0 2-6 16,-5 3-11-16,1 0-1 0,2 2-5 0,-2 1-10 0,-1 2 1 16,5 2-10-16,0-2-3 0,-2 0-6 15,3 4 0-15,2-4-5 0,0 4-3 0,3-2-8 16,-1-3 3-16,1 1-1 0,2 2-11 0,1-3 3 0,1-2-4 15,4 0 3-15,-3-4-10 0,3 1 3 0,0-1-2 16,0-1 1-16,3 0 0 0,-1-4 0 0,-2 1-2 16,3-4 16-16,1 3-13 0,-1-6-1 0,2 1 7 15,-1-5-4-15,1-2 0 0,3-2 17 0,-3-1-17 16,0-5-3-16,1 0 2 0,0-8 2 0,-6 2 2 16,3-4-3-16,-4 3 14 0,-4 0 13 0,1-1 7 15,-2 4 2-15,-6-3 3 0,2 5 14 0,-2 1-1 16,-4-6-4-16,0 10-12 0,-6-1 1 0,3 3-6 15,-5 2-4-15,-3 0-3 0,4 1-8 0,-2 4-4 0,0 2-5 16,3-2 2-16,2 3-6 0,4 0-12 0,3 4-18 16,1 1-21-16,2 4-27 0,0 0-24 0,2 3-39 15,3-1-41-15,5 2-39 0,7 6-33 0,4 3-41 16,6-2-41-16,6-1-76 0,1-5-876 0,6 0 424 16,2-5 280-16</inkml:trace>
  <inkml:trace contextRef="#ctx0" brushRef="#br0" timeOffset="61861.9">19152 8485 83 0,'2'-7'433'0,"-2"3"1"0,1-2-32 15,1 2-44-15,-2 4-32 0,0-5-37 0,0 5-35 16,0 0-18-16,0 0-12 0,-11 19-14 0,1-2-7 15,0 1-12-15,-3 5 2 0,1 3-9 0,-1 4-21 16,-1 1-8-16,-2 4-11 0,-3 10-11 16,-1-2-12-16,3-11-14 0,2 4-9 0,2-4-12 0,1 2-3 15,-1-1-14-15,1 1-14 0,-1-3-15 0,2-1-27 16,-2-2-24-16,0-1-23 0,7-3-28 0,-1-5-33 16,2-1-35-16,-4 0-22 0,4-3-43 0,0-5-37 15,1-2-40-15,3-4-52 0,-6 0-936 0,3-4 420 16,4 0 280-16</inkml:trace>
  <inkml:trace contextRef="#ctx0" brushRef="#br0" timeOffset="62023.08">18678 8601 136 0,'2'-10'334'0,"-2"3"-28"15,3 2-24-15,2-2-33 0,-3 4-30 0,0 1-17 0,3 0-26 16,-5 2-31-16,0 0-21 0,15 6-23 0,-5-2-33 15,-1 5-37-15,4 3-42 0,6 6-54 0,3-1-62 16,-3 1-597-16,0 7 242 0,0-3 160 0</inkml:trace>
  <inkml:trace contextRef="#ctx0" brushRef="#br0" timeOffset="62174.96">19278 9093 186 0,'5'-1'419'0,"-5"1"-11"0,9-5-20 15,-8 3-40-15,3-1-29 0,-1-1-30 0,-2-1-32 0,-1 1-31 16,3 0-50-16,-1-1-41 0,-2 1-45 16,0-3-59-16,0 1-60 0,0-1-70 0,-2 0-86 15,-2-3-802-15,-3 1 329 0,1-1 220 0</inkml:trace>
  <inkml:trace contextRef="#ctx0" brushRef="#br0" timeOffset="62877.84">17984 8770 212 0,'0'-5'261'0,"0"0"-6"15,0 1-9-15,-3-1 0 0,6 0-2 0,-6 0-7 16,3 2-5-16,-4-3-2 0,3 3 2 0,-2-2-13 15,2 3-2-15,1 2-11 0,-8-3-13 0,8 3-18 0,-6 0-19 16,6 0-10-16,-14 5-11 0,5 1-3 16,-5 6-10-16,1 2-6 0,-1 0-12 0,-1 6 11 15,1 4-7-15,-1-5-13 0,7 1-4 0,-2 2 0 0,2-4-14 16,4 7-8-16,2-6 0 0,0 1-6 16,5 1-2-16,1-1-5 0,2-4 1 0,5 1-5 0,6 3 1 15,-2-7 0-15,7 1-4 0,-4-3-3 0,6 2 2 16,-2-6 0-16,-3-5 1 0,11 2-3 0,-3-8 1 15,1 2 2-15,0-5-5 0,-3-1 0 0,-3 0 0 16,2-5-4-16,-1-2-5 0,3-2-1 0,-3-3-2 16,-4-6-4-16,-1 1-4 0,-3-1-9 0,-3-3 6 15,-5 0-4-15,-3-2-2 0,-4 0-1 0,-6 1-4 16,-2-1 3-16,-6 4-6 0,-3 4-4 0,-4 3-12 16,-6 5-13-16,-1 1-17 0,-3 4-24 0,-1 5-43 15,3 3-49-15,1 2-57 0,-3 2-67 0,3 8-73 0,1-4-87 16,9 4-1085-16,-1-3 508 0,2-1 338 0</inkml:trace>
  <inkml:trace contextRef="#ctx0" brushRef="#br0" timeOffset="65196.33">5689 11238 207 0,'-3'-7'291'0,"2"1"-10"16,-2-2 2-16,0 3-7 0,1 1-4 0,1-3-23 15,-2 3-12-15,3 4-27 0,-1-4-19 0,1 4-18 16,-2-3-19-16,2 3-19 0,0 0-12 0,0 0-10 16,-6 12-11-16,6 0 0 0,-4-1-8 0,2-1-17 15,-2 8 2-15,4-2-11 0,-1 4-2 0,-2-3-12 16,3 2-3-16,0 3-5 0,3 0-8 0,-6-1-4 16,6 4 0-16,-2 2-6 0,3-8-13 0,1 5-4 15,-5-5-17-15,5-2 5 0,-3-3-10 0,5 2-8 0,-5-3-4 16,4-2 1-16,-5-1-3 0,4-5 5 15,1 2 6-15,-3-3-4 0,1-1 13 0,-2-2-3 16,-2-1-1-16,0 0 7 0,4-13-5 0,-4 2 5 0,0-7 4 16,-1-9 5-16,1 2 10 0,-3-6-2 15,1-1-2-15,-3-2 7 0,1-1-2 0,-5-14 8 16,0 4 0-16,4-2 24 0,0-1-21 0,-2 2 10 0,5 12 1 16,-2 0 10-16,0 2-10 0,-1 1 19 0,5 3-5 15,-1 3-4-15,1 8 4 0,0 0 1 0,1 5-9 16,2-1-16-16,-1 6 3 0,1-2 4 0,1 3-10 15,-1 2-1-15,1-3-6 0,2 6 1 0,1-1-3 16,1 1-6-16,3 4 4 0,-1-2-11 0,1 6-4 16,-1-2 6-16,-1 6-13 0,0 2 11 0,-3 2-6 15,-1 4 1-15,-5 0-18 0,-1 8 4 0,-5-1 3 16,-2-1-7-16,-2 4-15 0,-6-4 6 0,2 1-3 16,-1 1 3-16,-1-6-5 0,0 1 0 0,3-6 3 15,4 0 6-15,-6-2 4 0,2 1-1 0,3-1 5 16,1-5 2-16,-1 4-6 0,2-2 3 0,0-3 3 15,3 1-4-15,0 0 4 0,1-3 9 0,3 1-6 16,0 3 17-16,1-2-12 0,0 1 5 0,2-1-3 0,3 4 4 16,3-5 4-16,1 4 0 0,2 2-6 0,2-1 4 15,5 2 6-15,-1 4-1 0,-2-7 16 16,7 7-23-16,-8-4 8 0,4-3-5 0,4 4-1 0,-3-3 2 16,-4 0-5-16,3-1 0 0,-2-1-14 0,1-1 0 15,-3 0-3-15,-1-1 5 0,-4-1-9 0,1-1-9 16,-1-2 6-16,-1 0-1 0,-3-1 2 0,1-2 11 15,2 1-1-15,-8-2-1 0,9-3 2 0,-5-1 4 16,1-4-3-16,-1 3 3 0,1-7 10 0,-3 0-2 16,1 0 10-16,1-3 14 0,-2-1 4 0,2-1 9 15,0 5-4-15,-1 3 10 0,1-4-1 0,0 3 3 16,0-1-14-16,0 3-3 0,1 0-4 0,2 1 5 16,3-1-4-16,-1 3-7 0,2 1 2 0,2 1-1 15,-3 1-5-15,4 0-3 0,-1 4 7 0,0-1-9 16,2 3 3-16,-3 1 11 0,-1 2-13 0,5 1 10 15,-5 4-13-15,1 2 2 0,-3-2-3 0,-1 4-3 16,0 0-1-16,-3-2 3 0,0 3-1 0,-1-2-2 16,0 2-3-16,-3-6-4 0,3 1-1 0,-1-1-13 0,-2 1 2 15,0-3-2-15,0-2 10 0,-1-2-2 16,0 0 5-16,2-1 3 0,-2-1 6 0,0-3-2 16,0 0 10-16,0 0-10 0,0 0 15 0,2-11-3 0,0 5-2 15,0-5 15-15,1 0-18 0,1-3 30 0,2 3-9 16,-2 0 21-16,2-1-14 0,-2-3 5 15,2 6 7-15,2-4 5 0,-2 3-2 0,2 2-3 0,0 0-4 16,-2 1-5-16,4 2-8 0,-1 0 2 0,2 3-4 16,0-3 0-16,-2 5-6 0,4 0 0 0,-2 5 0 15,0 0-7-15,0 2 4 0,0-1-6 0,-3 2 6 16,1 1-8-16,1 1-4 0,-5-1 3 0,3 7 2 16,-4-6-6-16,1 1-5 0,-5-1 4 0,4 1-1 15,-4 0-5-15,1-1 1 0,-1-3 2 0,0 0-1 16,0-2 3-16,0 0-1 0,0-1 1 0,0-4 4 15,-4 5-1-15,4-5 2 0,0 0 3 0,0 0 6 16,0 0-2-16,-5-11 0 0,4 1-4 0,1-2 0 16,1-1 0-16,1-3-1 0,0-4 1 0,2 2 0 15,2-2 3-15,-2 3 5 0,1 0-1 0,0 0 2 0,1 5 2 16,6 0-1-16,-8 3 0 0,1 1-4 16,0 3 3-16,4 1 0 0,-5 0 5 0,5 3-1 0,-1-1-3 15,3 6 1-15,-2 1 5 0,3 2 3 0,-1 2 2 16,-1-1-2-16,3 8 1 0,1 5-2 0,-4 3-2 15,-1-6-2-15,-1 2-4 0,-3-3 1 16,2 1-5-16,-1 0-4 0,0 0-19 0,-2 0-33 0,1-2-33 16,-5 3-51-16,4-9-71 0,-1 3-70 0,1-2-77 15,2-2-92-15,-2-2-1239 0,2-1 556 0,0-4 372 16</inkml:trace>
  <inkml:trace contextRef="#ctx0" brushRef="#br0" timeOffset="66612.3">10171 11156 76 0,'-12'-1'240'0,"2"1"-20"16,4-2-19-16,-2 2-18 0,3 2-14 0,-4-4-17 15,9 2-11-15,-9 0-15 0,9 0-7 0,0 0-2 16,-5 2-4-16,5-2 11 0,0 0 6 0,0 0 0 16,0 0-3-16,26 0-9 0,-10-2-11 0,6 0 1 15,6-2-5-15,5 2-6 0,2 0-3 0,2-2-4 16,15-1-2-16,2-1 0 0,-3 1-7 0,2 1-8 0,0-2 1 16,5 0-4-16,-3 2-2 0,1-3-6 0,5 1 2 15,-2-1 0-15,1 0-9 0,-4 3 0 16,8-1 8-16,-4-1-14 0,4 3-1 0,-4-5-3 0,0 4 4 15,-3 1-1-15,-3-5-3 0,4 3-2 0,-6 3 7 16,3-4 1-16,-5-1-4 0,5 3 3 0,0 0 6 16,1 2-12-16,-2-2 0 0,2 0-1 0,-1 2-4 15,0-3 1-15,-1 1-9 0,-1 4 11 0,0-4-14 16,-2 4 0-16,-13-3 5 0,13 1-3 0,-10 0 0 16,10-4-7-16,2 5 3 0,-14 0-5 0,16-2 6 15,0 0-3-15,-4 2-5 0,-11 1 2 0,11-3 1 16,-13 3 1-16,13 0-4 0,-10 0 1 0,8 0-1 15,-11 0 12-15,3 0-10 0,-1 0 1 0,-3-2-2 0,4 2-1 16,-4 0-2-16,-1 0 1 0,-2-2 6 16,2 1-8-16,-1 2-1 0,0-3-1 0,-2 2 2 15,3 0-5-15,0 0-1 0,-4 0-1 0,2-1 4 0,1-1 2 16,0 1-1-16,-1 0-2 0,0 1 1 0,1-3 1 16,-3 0 0-16,1 2 6 0,0 0 0 0,3-2-3 15,2 2 5-15,-3 0-3 0,-2-2 2 0,2 2-2 16,0 0 1-16,1-1 3 0,1 2-4 0,-5 0 1 15,4-3-3-15,-4 3 2 0,1 0-1 0,4-1 0 16,3 1 1-16,-2-1-2 0,2 1 0 0,-3 0-7 16,1-2 7-16,-1 4 0 0,0-2 3 0,-1 0-9 15,1 0 4-15,3 1-2 0,-6-2 1 0,3 2-3 16,-1-1 1-16,0 0 0 0,-2 0 1 0,-1 1 1 16,-1-2-2-16,0-2 5 0,0 5-6 0,0-2-6 15,-4 0 6-15,3-2-1 0,-3 2 0 0,0 2 0 0,-1-4-3 16,-6 2 1-16,9 0 1 0,-8-1 1 0,6 0-3 15,-9 1 1-15,-1 0 3 0,4 0 2 0,-4-3-3 16,-3 3 3-16,3-3-1 0,-1 2-3 0,-2 0 1 16,2 0-2-16,0-1-1 0,0 1-1 0,2 1-1 15,-2-4 1-15,2 3-3 0,0 0 1 0,-1 1-4 16,0-2 4-16,-5 2-1 0,6 0 2 0,-6 0 4 16,1 0-6-16,-3-1-2 0,3-1 1 0,-4 2 2 15,2 0-5-15,-2-1 0 0,0 1 2 0,-2 0-1 16,1 0 1-16,0 0-1 0,-1-1-4 0,-2 2 6 15,2-1-3-15,-2 0 3 0,0-1-2 0,-6 1 2 16,11-1-2-16,-5 0 1 0,-1 0 0 0,-5 1-4 16,9-4-2-16,-4 2 0 0,0 1-1 0,-5 1-1 15,8-3-1-15,-4 1-5 0,-2-1-1 0,0-3 0 16,0 3-2-16,-1 0 3 0,-1 3 2 0,0-9-2 16,0 4 4-16,-1-1-5 0,-3-2 0 0,0 0 3 0,-1 0 0 15,-5 0-3-15,-3-5 2 0,-1 2-2 0,-1 1 3 16,-3-2 3-16,-6-5-1 0,6 9 3 0,-8-3 0 15,2-4-1-15,6 9 1 0,0-6 0 0,-1 3 0 16,3 1 1-16,-1 2 2 0,4 1 3 0,3-1 0 16,-1 2 1-16,3 0 0 0,0 1-6 0,2 0 8 15,1 3-1-15,5 0-4 0,-7-3 0 0,2 2-2 16,5 1 2-16,0 0 2 0,0 0-4 0,0 0 2 16,-4 7 3-16,4-7 3 0,3 7 1 0,-2-2 1 0,3 1 0 15,1 0-3-15,0 2 9 0,4 2-1 0,0-3 1 16,3 2 1-16,2 1 2 0,-2 2 0 15,5 0 4-15,-3-2-3 0,4 2-3 0,-3-2 5 0,3 0-6 16,-5 3-1-16,-3-5-3 0,3 4-1 0,-7-2 2 16,7 2-3-16,-5-1 2 0,-2 0 1 0,-2 2 1 15,-1-2 0-15,-2 1 4 0,0 5-1 0,-2-1-3 16,-4 1-2-16,-3 0 3 0,-1-2-5 0,-4 1-3 16,-2 3-26-16,-8 2-35 0,-4 0-51 15,0-5-73-15,-3 2-84 0,-3-1-90 0,2-1-130 0,-1 0-1169 16,-1-4 551-16,3-1 368 0</inkml:trace>
  <inkml:trace contextRef="#ctx0" brushRef="#br0" timeOffset="69194.92">17733 10661 298 0,'0'-4'338'0,"2"0"-21"0,-2 1-17 0,0 3-18 16,0-7-19-16,0 4-20 0,0 3-26 15,0 0-19-15,2-5-19 0,-2 5-21 0,0 0-7 0,0 0-12 16,0 0-7-16,-4 16 23 0,3-7-26 0,-2 3 3 16,2 5-11-16,-1 0-3 0,0 0-24 0,2 1 1 15,0 0-7-15,-4-1-15 0,3 3-3 0,1-1-17 16,1 1 2-16,-2-2 0 0,1 3-10 0,0-1-5 15,0 0-7-15,-2-1-6 0,4 5-13 0,-2-6-32 0,-2 0-12 16,0 0-19-16,4 0-21 0,-4-1-28 16,-1-2-32-16,1-4-34 0,1 0-40 0,0-4-35 15,2 0-21-15,2-2-35 0,-3 0-724 0,5-5 339 0,-5 0 228 16</inkml:trace>
  <inkml:trace contextRef="#ctx0" brushRef="#br0" timeOffset="69612.02">18100 10685 236 0,'3'-3'293'0,"-1"0"-26"0,2 0-25 0,-2 1-23 16,-2 2-21-16,2-5-16 0,-2 5-12 0,0 0-12 15,0 0-7-15,-14 12-9 0,9-8-12 0,-2 0-9 0,-1 5-6 16,0 0-5-16,-1-1-15 0,1 4-10 0,-1-2-4 15,3 0-10-15,1-1-8 0,-2 2-3 0,3 1-9 16,2-1 0-16,-1 0-6 0,3 0-5 0,0-1 0 16,3 2-4-16,-1-2-1 0,2-1-3 0,3 1-4 15,-1 1-2-15,4-3 0 0,2 6-3 0,-3-6-3 16,7 2 1-16,1-1-4 0,1-1-2 0,1 1 2 16,5 2-3-16,-5-2 2 0,0-1-5 0,1-2-1 15,0 1 2-15,-1 1 2 0,-2-1-5 0,1 0 2 16,-3 1-3-16,0 0-2 0,1 1 5 0,-5-5-8 15,-2 3 4-15,0-2-3 0,1-2-2 0,-5 2 2 16,-1 2-7-16,1-2 4 0,-1-2 7 0,0 2-3 0,0-1-8 16,-4 3 8-16,0-2 1 0,-3 0 3 0,2 2-6 15,-7-2 6-15,2 2-5 0,-5-1-6 16,0 1 9-16,-3-1-8 0,-6-1-12 0,-2 2-5 0,2-3-30 16,-7 0-25-16,-4 3-28 0,4-4-42 0,-1 0-48 15,9-4-50-15,-2 1-785 0,1-2 342 0,1-4 228 16</inkml:trace>
  <inkml:trace contextRef="#ctx0" brushRef="#br0" timeOffset="69764.14">18233 10685 127 0,'14'-9'199'0,"2"1"-26"0,1 0-16 16,4 0-17-16,-1 1-26 0,8 2-24 0,2-1-23 15,-1 2-42-15,2 0-38 0,-2-3-46 0,7 6-281 0,-1-3 112 16,5 2 76-16</inkml:trace>
  <inkml:trace contextRef="#ctx0" brushRef="#br0" timeOffset="70061.09">19310 10510 244 0,'5'-3'342'0,"-1"1"-13"15,2 2-25-15,-6 0-21 0,7-4-26 0,-7 4-20 16,0 0-23-16,0 0 6 0,0 0-27 0,1 9 27 16,-5-5-3-16,0 6-13 0,-2-1 12 0,0 7-20 15,-2 0-5-15,0 4-10 0,-2 5-13 0,0 1-11 16,-2 2-6-16,2 0-7 0,-1 3-12 0,2 0-13 16,-1-2-10-16,-1-1-13 0,1 3-4 0,-1 1-12 15,2-1-7-15,-2-1-5 0,0-1-9 0,1 2-5 16,-1-1-7-16,1-3-5 0,0 4-2 0,1-4-18 0,-1-3-14 15,2-1-20-15,-1-2-19 0,-1 1-11 0,2-5-31 16,3-1-36-16,0-3-40 0,-3 1-33 0,2-5-32 16,0 1-38-16,-1-4-52 0,2-2-68 0,1-4-951 15,-5 0 441-15,2-3 294 0</inkml:trace>
  <inkml:trace contextRef="#ctx0" brushRef="#br0" timeOffset="70216.7">18802 10793 25 0,'2'-5'296'0,"0"0"-18"0,1-2-33 15,-2 4-21-15,3 1-25 0,0-1-19 0,0 2-19 0,-4 1-21 16,10 1-28-16,-1 0-28 0,0 3-29 0,0 1-39 16,1 1-53-16,4 0-55 0,4 4-538 0,0 0 210 15,0-1 140-15</inkml:trace>
  <inkml:trace contextRef="#ctx0" brushRef="#br0" timeOffset="70383.31">19402 11175 89 0,'7'4'377'0,"-1"-3"-9"0,-1 2-14 0,-1-1-17 16,-2 0-28-16,2 1-36 0,-4-3-24 0,5 3-20 15,-5-3-20-15,4 1-28 0,-4-1-20 0,0 0-14 16,0 0-57-16,0 0-48 0,0 0-80 0,10-4-105 0,-10 4-136 15,0 0-706-15,0 0 327 0,-15-5 220 16</inkml:trace>
  <inkml:trace contextRef="#ctx0" brushRef="#br0" timeOffset="85127.99">4262 12934 261 0,'-1'-4'323'0,"1"-1"-17"0,-2 1-25 0,0 0-23 15,2 4-23-15,-2-6-24 0,2 6-16 0,0 0-24 16,0 0-19-16,0 0-12 0,0 0-6 0,0 0-8 15,0 0-9-15,2 15-8 0,2-7-8 0,-4 5-9 16,1-1-12-16,3 5-5 0,-4-1-8 0,1 1-10 16,1 0-1-16,-1 0-7 0,-1-2-4 0,-3 2-4 15,2 0-4-15,1-3 0 0,0-2-9 0,-4 0-2 16,3 0 3-16,1-4-8 0,-4 1 4 0,3-4-8 16,1 2 7-16,-1-4 13 0,-1 1 15 0,2-1 6 15,0-3-5-15,0 0 6 0,0 0-1 0,-12-8-11 16,4-1 1-16,3-1-9 0,-3-7-1 0,0-9-1 15,2 2 2-15,-3-3 2 0,2-1 4 0,1-2 4 0,1 1 1 16,-1-1-4-16,2 0-4 0,3 0-3 0,1 2 1 16,0 3 5-16,0 5-3 0,2 1-8 0,3 0 3 15,-1 2-4-15,0 6-7 0,0 1-1 0,1 2-8 16,0-2 2-16,4 3-7 0,-3 2 4 0,2 1-6 16,1-1-2-16,0 4 1 0,-1-1-10 0,-2 0-8 15,1 4-19-15,0-1-11 0,-2 1-1 0,0 1-2 16,-2 2 0-16,0 3 5 0,-1 0 0 0,-4 2-7 15,-1 2-3-15,-5 1-7 0,-2 1-1 0,2 1 1 16,-1-2 3-16,3-3 2 0,-3-2 1 0,4 1 2 16,0 0 5-16,1-4 1 0,0 0 7 0,2-2 1 15,-1 0 5-15,-1 1-2 0,4-4 3 0,-1 5-4 16,1-5 5-16,0 4 1 0,0-4 3 0,8 1 4 16,-2 1 2-16,0-2-1 0,5 1 1 0,1 1 5 15,0 0-4-15,2 0 6 0,0 1 7 0,4 1 5 16,-1-1-2-16,-1 3 11 0,1 0-2 0,-1 0 2 15,1 3 6-15,-2-1 6 0,0 1 0 0,-3 3 6 16,-3-3-7-16,0 1 0 0,-1 0-1 0,-3 6 1 0,-1 2-1 16,-3-1 3-16,-1 0-2 0,-1 2-1 0,-3-2 5 15,-1 0-10-15,-5 2 6 0,-1-3-10 16,0 1 1-16,-7 3 5 0,4-6-3 0,0 0-7 16,1-1-11-16,-1-2-21 0,0 0-17 0,0-4-19 0,5 1-31 15,1-3-36-15,-3 2-44 0,1-5-46 0,7 1-61 16,-1-3-897-16,4 0 391 0,0 0 262 0</inkml:trace>
  <inkml:trace contextRef="#ctx0" brushRef="#br0" timeOffset="86344.04">4770 13022 195 0,'5'-10'214'15,"0"0"0"-15,0 2-7 0,-1-1 6 0,-3 0 11 16,-1 4 1-16,0-3-4 0,0 3-3 0,0-2-10 16,0 0-27-16,-4 4-12 0,-2-4-11 0,2 3-16 15,-2 0-8-15,-2 3-18 0,-6-2-12 0,2 3-9 16,-3 3-5-16,-7 1-20 0,3 1 0 0,-5 8-8 16,1 0-9-16,-3-1-6 0,5 5-4 0,2 1 0 15,3-2-5-15,2-2-14 0,5 2-1 0,3-1-12 16,2 0-7-16,1-2-6 0,7 0-5 0,0-1-5 15,1-3-8-15,4 3-2 0,1-6 5 0,3 2 0 16,5-3 2-16,-3-1-3 0,4-3 7 0,-1-1 2 16,-1-2 1-16,-1-3-1 0,-3 1 8 0,5-3-2 15,-4 1 8-15,-1-3 7 0,0-1 8 0,-3 1 11 16,0 1 15-16,2-1 13 0,-3 1 4 0,0-1 6 0,-3 0 9 16,-2 0 13-16,1 2 7 0,-1 3 5 0,0-1-8 15,-2 2-5-15,1-1-8 0,-2 2-11 0,3-1-12 16,-4 3-13-16,4-2-14 0,-4 2-15 15,0 0-1-15,0 0-13 0,6 6-6 0,-5-1-18 0,1 1-11 16,0 0-5-16,1-1-16 0,-2 1-6 0,2 0-14 16,2 1-5-16,-1-2 8 0,-1 2 3 0,1-6-1 15,0 3 1-15,-1-3 13 0,-3-1 4 16,9 3 8-16,-2-4 5 0,-2-4 8 0,2 3 0 0,1-6 1 16,-1 0 5-16,-1-1 12 0,2 0 16 0,-3-1 9 15,0 1 7-15,3-1 6 0,-3 3 4 0,0-1 1 16,3 1 4-16,-3 0-1 0,0 4-9 0,0-1-3 15,2 1 2-15,-1 2-5 0,2 0-6 0,1 0 2 16,-3 1-4-16,3 2-1 0,2 1 3 0,-3 0-5 16,1 2-3-16,-1 2 6 0,1 0-2 0,-4 5-6 15,0-4 3-15,-2 4 2 0,0 0-1 0,-1 0-6 16,-2 0 2-16,0 0-1 0,0-1-1 0,0 0-4 16,0-1-3-16,0-3-9 0,2 3 9 0,0-5-3 15,-1 3 3-15,2-5 2 0,1 2 1 0,1-3 0 16,1 1-1-16,0-1-1 0,5-4 1 0,0 2 6 15,-1-3-5-15,4 1 0 0,4-6 3 0,0 2 0 16,1-1-1-16,-2-4 1 0,0 2-3 0,0-3 0 16,5-5-1-16,-1 2 3 0,-3-2 2 0,2-1 4 0,-5 3 3 15,-1 1-11-15,-1-1 6 0,-2 0-1 16,-2 2 4-16,0 0 7 0,-2 3 13 0,-1 0 12 16,-5 3 17-16,3-3 9 0,-1 4 9 0,-2 1 1 15,0-1 2-15,-2 2-2 0,1 1-5 0,0 3-10 0,-4-5-9 16,4 5-9-16,-9 1-2 0,9-1-8 0,-13 7 1 15,7 0-5-15,-2 1-3 0,2 1-3 16,1 0-2-16,1 3-4 0,0 1 2 0,4-1-7 16,0 2-2-16,1-2-3 0,6 3-10 0,-2-1-6 0,5 1-15 15,3-2-18-15,2-2-12 0,2 0-31 0,6 4-18 16,-4-5-11-16,-1-3-15 0,2-4-17 0,2 4-6 16,-1-2-12-16,0-2-1 0,7-1-2 0,-6-2-8 15,-1-1 5-15,5-3-3 0,-5-1 5 0,6-5 5 16,-9 1 9-16,1-3 15 0,-2 0 13 0,5-5 14 15,-5 3 12-15,-3 1 8 0,1-3 15 0,-2 1 23 16,1 2 28-16,-6-2 15 0,-2 1 26 0,-1 2 36 16,-2 0 18-16,1 0 12 0,-4 2 23 0,-4-2 9 15,0 3 2-15,-2-1 2 0,-1 5-8 0,-2-4-7 16,-1 6-10-16,0-2-9 0,1 3-3 0,-4 2-13 16,5 2-6-16,-2 3-9 0,-3-2-3 0,1 8-6 15,2-2-3-15,3 0 1 0,-5 3-12 0,7 1-11 16,-1-2-12-16,2-1-7 0,4 3-9 0,2 3-14 15,0-5-1-15,4 1-11 0,-1-1-4 0,2-2-25 16,2-1-8-16,1-1 6 0,3-2 10 0,-3 0 1 16,4-5 13-16,-5 0 1 0,5-5 5 0,-2 0 6 15,-2-2 13-15,0-8 6 0,2 1 18 0,-3-4 6 16,-1-7 19-16,0 0 0 0,-1-4 14 0,-5 2 15 0,2 1 16 16,-3-3 24-16,-1 2 22 0,-1 0 23 15,0 8 8-15,-1 2 14 0,-1 2-2 0,1 3 7 16,0 1 4-16,-1 5-16 0,3-1-17 0,-1 2-18 0,0-2-15 15,1 7-11-15,0 0-12 0,0 0-8 0,0 0-7 16,0 0-10-16,5 21-4 0,-4-8-2 0,2 4-9 16,-1 1-14-16,-1 7-15 0,3 2-23 0,2 1-30 15,-2 4-27-15,4-4-43 0,0-2-49 0,-2 3-34 16,4 1-47-16,-1 0-38 0,3 0-50 0,1-2-72 16,2-6-879-16,3-3 425 0,-4-4 284 0</inkml:trace>
  <inkml:trace contextRef="#ctx0" brushRef="#br0" timeOffset="87032.16">6514 12848 250 0,'0'-9'370'0,"0"2"-19"0,-4 2-26 16,4-1-35-16,0 3-27 0,0-2-34 0,0 5-20 15,0 0-21-15,-5-2-19 0,5 2-13 0,-4 10-16 16,3-1-14-16,-2-1-16 0,2 4-8 0,-3 4-9 15,4 1-10-15,-1 1-5 0,2 2-10 0,2 0-7 16,-1 4-11-16,5-4-13 0,-2-3-18 0,4 0-12 16,0 0-11-16,1-3-5 0,3-1-11 0,1-4-6 15,-3 1-19-15,3-5-5 0,0 0 1 0,-1-5 3 16,6-1 9-16,-5-3 1 0,4-3 0 0,-5-3 7 16,2-2 6-16,1-3 1 0,-1-5 2 0,-6 2 11 15,0-7 10-15,-1 0 15 0,-3 0 6 0,-5 4 18 16,-4-2 11-16,0 4 1 0,-8-5 12 0,-5 2 6 15,0 2 11-15,-5 2 4 0,-1 2-3 0,4 7-1 0,-6-3-11 16,-1 4-5-16,7 4-15 0,1 2-1 16,-1 3-2-16,6 0-11 0,-1 3-2 0,4 1-6 15,-2 0-20-15,6 0-9 0,2 1-6 0,3 1-7 0,2-1-3 16,0 1-4-16,8 1 4 0,0-3-9 0,4 0 1 16,5-1-1-16,3 0 5 0,0-3 4 0,8 3 3 15,-8-4 5-15,0-1 11 0,-2-2 13 16,-2 2 8-16,1 0 6 0,0 1 17 0,1-3 13 0,-3 2 2 15,-2-2 3-15,0 3 2 0,-1 0-5 0,1 1 0 16,0 1-4-16,2 2-7 0,-3 0 2 0,0-1-6 16,2 7-1-16,-3-4-2 0,-1 2-5 0,2 4-7 15,-3 0-1-15,-1-1-4 0,-4 0-3 0,3 1-1 16,-4-1-6-16,1 5-3 0,-4-4-3 0,-1-2-4 16,4-1-4-16,-3 0-5 0,-1-4-4 0,0 1 3 15,4-4 5-15,-4 2 8 0,3-1-2 0,-3-3 6 16,0 0 1-16,0 0 3 0,0 0-8 0,5-15 11 15,0 5-11-15,-1-3-2 0,2-4-3 0,2 0 1 16,3-5 0-16,1-3-1 0,-1-2 4 0,2 1 5 16,1 1 1-16,0 2 5 0,-2 7 3 0,-1 3 2 15,3-1 3-15,-5 6 3 0,2-1-3 0,1 4 2 16,-3 2 0-16,4 3 8 0,-3 1 2 0,2 3 4 16,-1 2 4-16,2 6 14 0,-1 3 0 0,-1-1-4 15,-2 2-3-15,-4 4-2 0,2 6 0 0,0 1-7 16,-2-1-4-16,-1-1-2 0,-3 3-7 0,0-1-4 15,1-5-23-15,0-3-26 0,2 3-34 0,0-4-55 16,0-1-96-16,2 0-107 0,-5-5-119 0,3-2-1247 16,0-4 559-16,0-4 374 0</inkml:trace>
  <inkml:trace contextRef="#ctx0" brushRef="#br0" timeOffset="89677.32">8378 12726 64 0,'-9'0'241'0,"0"0"-26"15,9 0-18-15,-10 5-23 0,8-2-19 0,-2 2-14 16,1 0-11-16,2 0-11 0,2 1-17 0,0-1-9 16,1 2-6-16,0-2-9 0,3 5-5 0,1-3-8 15,1 1-7-15,-1 0-8 0,1-2-8 0,-2 1 3 16,4-2-6-16,-1-1-3 0,-1-1-7 0,-2-1 1 15,2-2-1-15,-7 0-4 0,14-5 11 0,-9-1 1 16,0-2 25-16,-1-1-6 0,5-8 8 0,-8-3 9 16,2-8 3-16,-3 1 1 0,-4-5 8 0,0 1 18 0,-5-3-1 15,3 0 20-15,-5 3 11 0,0-1 12 16,-2 1 18-16,1 2-5 0,0 2-3 0,0 6 11 16,1 4-5-16,3 1 2 0,-1 2-10 0,1 2-4 0,4 3-13 15,0 6-16-15,0-4-17 0,1 4-7 0,2 0-11 16,1 3-9-16,0 0-8 0,-3 15-3 0,6-3-14 15,1 6 1-15,0-1-4 0,0 11-5 0,1 2-2 16,4-1-5-16,-4 6-6 0,4-2-8 0,-2-1-12 16,2 2-17-16,-2-1-4 0,-1 0-12 0,3-5-7 15,-1-1-7-15,-1-2 3 0,1-5-17 0,0-3 3 16,-2-1 10-16,2-6-8 0,-2 0-2 0,-1 0-10 16,3-5 5-16,-3-1 3 0,3-1 14 0,-2-5-6 15,2 1 13-15,2-6-7 0,0-1 9 0,2-6 0 16,2 0 11-16,-1-1 4 0,3-6-5 0,0 1 5 15,-4 4 11-15,-1 1 0 0,1 2 15 0,-3 4 8 16,-4 0-2-16,3 1-5 0,1 2 4 0,-4 2-8 16,1 2 0-16,2-1-2 0,0 5 0 0,2 1-9 0,-1 1 8 15,-1 4-2-15,0-2 5 0,0 5-5 0,1 1-2 16,-1 5 4-16,1-4-2 0,-2 3 7 16,1 1-12-16,-1 0-5 0,1-1-13 0,1 0-3 15,0-2-3-15,1-2-4 0,-2 0-2 0,1-6-3 0,0 3 0 16,0-4-2-16,0 0 3 0,1-1 5 0,3-4-2 15,-4 0 3-15,0-2 19 0,5-3-16 0,0-5 7 16,0 1 1-16,-1-5 4 0,2 0-1 0,2-6 2 16,-5 4 6-16,4-6-2 0,-3 5 15 0,-4 1 13 15,-2-1 5-15,1 0 3 0,0 1 3 0,-2 1-3 16,-5 3 7-16,3 2-2 0,-4 3 2 0,4 0-9 16,-4 2-1-16,3-1-5 0,-3 1-11 0,0 5-6 15,2-1 12-15,-2 1-20 0,0 0-5 0,0 0-4 16,0 12-14-16,-2-6-20 0,0 2 3 0,4-1-36 15,0 1-5-15,3 1 1 0,0-1-4 0,-1-3 1 16,5 1 5-16,-1 0-2 0,2-3 4 0,-2-1 1 16,2 0 8-16,4-2 7 0,-1-3 3 0,1 2 11 15,2-2 6-15,-2 0 0 0,-1 0 13 0,5-1 13 16,-6 2 1-16,-1-2 10 0,3 0 5 0,-1 2 4 16,-2 0 8-16,2 1 4 0,1 1 0 0,-1 0 6 15,0 2-1-15,1 1 4 0,-3 0-7 0,1 2 7 0,-5 1-7 16,3 0-1-16,-4 1 2 0,-1 2 0 0,-1 1-7 15,-2 0 1-15,-2 0 0 0,0 2-3 0,0-2 0 16,-4 1 0-16,2-1-1 0,-4 1-3 16,1 0 2-16,-1-1-5 0,1-1 3 0,1 0-1 0,-1-1 4 15,-1-2-12-15,3 0-10 0,1 0 4 0,-2-1 0 16,4 1 1-16,-1-3 3 0,1 2 0 16,0-1-1-16,1 1-9 0,3-4-2 0,1 1 6 0,1 1-1 15,2-3-2-15,2 0-5 0,3 0 6 0,-2-1-4 16,1-1 2-16,2-1 0 0,0-2-3 0,-1 1 3 15,-2-2-2-15,3-3 7 0,0-1 3 0,-2-2-2 16,2-2-5-16,-5-1 10 0,4-11 0 0,-3 2 4 16,-2-3-6-16,-2-2 7 0,-1-3 4 0,-5-1-3 15,4-1 4-15,-4 2 11 0,-4-2 23 0,-1 3 9 16,-1 2 16-16,-2 0 9 0,3 10 11 0,-4 2 16 16,-1-1 6-16,-1 4-7 0,5 6 0 0,-3-1-9 15,4 2-11-15,1 4-14 0,0 1-3 0,4 2-5 16,-7 8-5-16,0 3-5 0,2 4-6 0,0 4-2 0,1 6-6 15,2 4-1-15,0-3-5 0,1 7-3 16,2-1-2-16,3 0-2 0,0-1-5 0,3 1-16 16,-1-3-15-16,4 0-15 0,0-2-18 0,4-3-14 15,-1 0-17-15,-1-7-9 0,-1-3-2 0,5 0 5 0,-3-3 2 16,2-4 5-16,-1 0-2 0,-2-5 1 0,2 0 11 16,-1-4 4-16,5-1 1 0,0-6 14 0,-4 0 15 15,1-4-5-15,6-7 4 0,-6 2 7 0,-2-2 9 16,1-3 29-16,-5 7-6 0,-1-3 15 0,-5 3 22 15,3 0 16-15,-4 4 10 0,1 1-4 0,-1-1-3 16,0 4 2-16,-1 1-9 0,0 2-8 0,-1 3-7 16,0 2-1-16,5-4 1 0,-5 4-8 0,0 0-2 15,7 11-17-15,-5-1 12 0,-1 0-3 0,2 8-4 16,0-1 5-16,-1 1-7 0,2 1 0 0,-1 0-1 16,1 1-14-16,3 2-6 0,-3-2-20 0,2-2-17 15,1 1-2-15,3-4-2 0,-3 0 17 0,5-1-17 16,-6-4-5-16,7-2 5 0,-4 1 0 0,0-5 3 15,5 1 9-15,-6-4 3 0,3-1 3 0,2-2 6 16,-1-5-1-16,-1 1 0 0,3-6 8 0,-3-3-5 16,0-2 3-16,2-5 3 0,-1-4 5 0,-4-1 0 15,-2-2 1-15,3 3 1 0,-7-1 17 0,-4 1 17 0,-3 1 4 16,3 4 1-16,-5 1 25 0,0 3 12 0,-6 3 2 16,4-1 12-16,-1 1-2 0,-2 7-12 0,5-1 0 15,0 5-10-15,1 1-4 0,-2 0-8 16,8 2-4-16,-15 7-6 0,7 1-1 0,-1 2-3 0,4 4-3 15,0 3-4-15,1 0-1 0,0 4-2 0,4 3-2 16,0-4-2-16,4-1-6 0,4 5-4 0,-3-5 3 16,5-1-6-16,2-1-2 0,2-3-9 0,0 1 0 15,0-1-2-15,2-2-3 0,1-4 3 0,-2 0 0 16,3-2-3-16,0-2 3 0,-1-3 2 0,-4 1-1 16,3-4-2-16,-2-3 2 0,4-1 0 0,-4-1 6 15,3-2 10-15,-7-4-18 0,4-1 8 0,-4-2-1 16,-1-1 1-16,0-7-4 0,-5 6 7 0,-3-6-2 15,0 5 0-15,-3 1 1 0,-2 0 7 0,-5 2 0 0,3 0 0 16,-3 4-1-16,-1-1-1 0,-1 4-2 16,1 2 3-16,4-2 0 0,-3 4-2 0,1 2 2 15,3-1 2-15,1 3-7 0,-1-1 1 0,5 2-7 16,-9 0 2-16,9 0-4 0,-5 5-5 0,5-5 3 0,0 0 1 16,8 8-3-16,-2-4-2 0,3 0 5 0,0 0-1 15,5 0-4-15,-1-1 6 0,5 0-4 16,-2-2 1-16,1 1 3 0,1-2 3 0,0 0-2 0,-5-2 3 15,0 2 0-15,0-1 3 0,0 2 5 0,-4-1 2 16,0 0-2-16,0 3 1 0,0-1 4 0,-4 1 0 16,3 1-1-16,-2 1 3 0,2 1-1 0,-2 0-5 15,-2 1 7-15,1 3-8 0,-1-2 7 0,1 3-1 16,0-1-4-16,-1 0 5 0,0 2-6 0,1-1 4 16,-3-1-4-16,2-1 1 0,0 2 1 0,2-3-2 15,-2-1-1-15,0-2 1 0,0 0-3 0,1 0 3 16,-2-1 0-16,2-1 0 0,1-1-2 0,-1-2-1 15,4 0 0-15,-4-3 2 0,3-1 0 0,2-1 0 16,-3-4-3-16,3-1 3 0,0-3-1 0,-1 1-1 16,0-5-5-16,1 3 3 0,-1-1 2 0,-1 3-1 15,0-5-3-15,-2 8 0 0,-1 1 3 0,-1-1 7 16,0 4-2-16,-3 0 7 0,3 0 1 0,-3 2-6 0,2 0-3 16,-3 3-1-16,0 0-3 0,0 0 4 0,0 0-1 15,0 0-5-15,2 14-4 0,-2-5 9 16,3-2-6-16,-2 4 0 0,-1-1-10 0,1 1-3 0,-1-2-7 15,3 3-15-15,-2-2 5 0,-1-1-17 0,4-1 5 16,-2 0-3-16,1-3 2 0,1 0 0 0,0 1 4 16,0-1 14-16,2-3-13 0,0-1 1 0,2 1 12 15,-8-2-3-15,14-4 4 0,-8 1 14 0,2-4-9 16,-1 0 0-16,-1-1 6 0,0 0 1 0,1-2 15 16,-1-1 3-16,-3 4 13 0,3-4 14 0,-1 5 9 15,-3-5 9-15,2 7-2 0,-1-3 2 0,-3 0-1 16,3 4 1-16,-1-2-10 0,-2 1 3 0,0 4-13 15,4-3-2-15,-4 3-5 0,0 0-3 0,0 0-2 16,0 15-3-16,0-7 5 0,0 3-5 0,-3 6 3 16,2 0-3-16,1 10-3 0,-2-3 1 0,2 1-1 15,2 4-4-15,-2-2 3 0,4 5-3 0,-3-5-2 16,3 4 3-16,-3-1-3 0,8 3-2 0,-4 1 0 0,3 0-1 16,1 0 4-16,-1-2-11 0,3 1 3 15,-1-2 0-15,2-2-1 0,-3 2 0 0,0-3 1 16,1-1-3-16,-6-8 2 0,0 1-1 0,-3-1 4 0,-1 0-4 15,-4-1 0-15,-1 0 7 0,-3-3-4 0,-2-1 0 16,-1 1 2-16,-6-1-2 0,3-1 2 0,-8-5 0 16,-2 3-1-16,2-4 4 0,2-2 0 0,-10-3-1 15,9-2 0-15,-1-2 4 0,4-1 0 0,-1-3 0 16,0 0 2-16,2-2 2 0,3 1 6 0,1-2-6 16,7 1-1-16,-5-3-2 0,8 4 0 0,-4-6-2 15,6 1-3-15,1 0 2 0,1 0 1 0,3-4-6 16,5 1-1-16,0-2-10 0,-1 2-10 0,7-5-13 15,3 2-12-15,4-4-18 0,1 0-20 0,3 1-27 16,4-1-37-16,-2 2-41 0,4-4-37 0,13-4-55 16,0 0-49-16,2 2-81 0,-4-3-838 0,3 4 416 15,-5-3 278-15</inkml:trace>
  <inkml:trace contextRef="#ctx0" brushRef="#br0" timeOffset="89902.04">11306 12783 281 0,'-1'-6'311'0,"-2"4"5"0,3 2-18 0,0-8-29 16,0 4-21-16,4 0-26 0,2 3-17 0,4-2-12 16,8 1-9-16,3-1-6 0,6 2-3 0,3 0-9 15,2 1 0-15,0-2-14 0,-1 2-16 16,1 2-7-16,1-2 5 0,-2 0-31 0,2 1-6 0,-5-2-7 16,3 2-11-16,-4-1-7 0,-7-1-5 0,0 1-7 15,-2-2-4-15,-4 0-5 0,-1 1-4 0,-4-1-5 16,2 0-2-16,-3 0-1 0,-4 1-7 0,1-2-5 15,0 0-55-15,-4-1-45 0,1 0-60 0,-2 4-83 16,-7-7-105-16,0 1-977 0,-1 0 432 0,-10-2 288 16</inkml:trace>
  <inkml:trace contextRef="#ctx0" brushRef="#br0" timeOffset="90711.04">12739 12250 316 0,'-11'-5'317'16,"-2"1"-10"-16,-1 1-19 0,1 1-19 0,-6 1-9 0,3 4-10 16,-1 3-2-16,-1 0-2 0,2 3-12 15,0 2-13-15,1 5-5 0,-3 3-26 0,5-2-7 16,-4 8-17-16,6-1-22 0,-2 2-13 0,4 1-9 0,2 4-11 16,4-2-6-16,-1 1-13 0,2 0-14 0,4 1-6 15,1-1-4-15,3-4-9 0,2 3-5 16,1-5-8-16,6 1-2 0,0-5-9 0,-2-5-2 0,9 1-8 15,1 0-8-15,1-3-12 0,1-4-9 0,3-1-9 16,1-4 2-16,0-3 1 0,2-3-8 0,-3-2-6 16,-1-5 5-16,1 0-5 0,-1-3 11 0,-3-3-6 15,1 1-1-15,0 0 2 0,-4-2 11 0,-6 3 2 16,0 2 0-16,-2-3 11 0,1 2 10 0,-5 2 14 16,-1 1 7-16,-1 1 4 0,-3 0 8 0,1 2 7 0,-1 2 6 15,-3-1-7-15,1 1-7 0,-2 4-4 0,0 0-4 16,-7-4-8-16,7 4-1 0,-9 9-2 15,2-1-2-15,-1 1-9 0,2 1 2 0,-5 5 1 0,5 1-3 16,-3-1-3-16,5 0 0 0,-1 2 1 0,2-2-9 16,6-2 3-16,2-3 1 0,-1 2-4 15,4-4 0-15,3 1 3 0,-2-4-5 0,4 1 2 0,1-2-4 16,0-3 2-16,3 0-1 0,-3-2 2 0,2-4 1 16,-3-1 0-16,2 1 6 0,2-8-10 0,-3 2 2 15,-1-5 7-15,2-4-10 0,-3-5 3 0,-3 7-3 16,-2-7 1-16,-3 1 1 0,-1-4 1 0,-6 2 0 15,-1 0 0-15,2 6 2 0,-6 4 2 0,-1-1 0 16,0 2-1-16,-5 2-3 0,1 3-3 0,-2-1 4 16,2 10-1-16,-5-5-2 0,6 4-11 0,-1 2-24 15,0 0-29-15,4 4-28 0,0 1-36 0,2 3-32 16,1 1-45-16,3 6-54 0,3 2-61 0,2 1-72 16,5 0-961-16,0 2 450 0,2-4 300 0</inkml:trace>
  <inkml:trace contextRef="#ctx0" brushRef="#br0" timeOffset="91293.84">13850 12709 339 0,'5'-2'326'15,"-5"2"-30"-15,10-3-30 0,-6 3-29 0,-4 0-25 16,8-1-19-16,-8 1-19 0,10 2-12 0,-1-2-13 15,-4 4-15-15,7-4-6 0,-1 2-15 0,-1-1-11 16,1-1-8-16,1 0-10 0,1 2-8 0,1-4-7 16,-1 1-11-16,2-3-1 0,1-1-5 0,0-2-4 15,-2-2-5-15,0-2-8 0,-1-3-2 0,1-1-3 16,0-2 11-16,2-3 14 0,-3 4 13 0,-2 2 16 16,0-3 21-16,1 2-2 0,-5 0 23 0,-3 4 5 15,4-1 13-15,-4 2 8 0,1 0 5 0,-1 1-5 16,-3 1-1-16,0 2-2 0,1 0-13 0,0 4-16 15,-2-1-17-15,0 3-10 0,0-5-8 0,0 5-10 0,0 0-5 16,0 0-9-16,0 12-5 0,0-2-9 0,-2 0-16 16,0 1-20-16,2 2-22 0,0 3-22 0,2 2-18 15,0-1-19-15,1 0-18 0,-2 0-40 0,5-3-8 16,1 3-14-16,-1-8 12 0,-1 2 3 0,3-2 13 16,2 0 11-16,-4-3 13 0,2-1 13 0,-4-3 6 15,6 0 11-15,-5-4 9 0,3 0 8 0,0-1 6 16,-1-4 4-16,2 0 14 0,-1-4 20 0,1-2 3 15,1-1 10-15,0-1 12 0,-1 0 10 0,3-1 10 16,-3 1 6-16,2 0 17 0,3 2 8 0,-1 0-1 16,4 3 6-16,-2-1 0 0,-1 5-4 0,4-2 5 15,0 5 2-15,1 2-1 0,-5 1-7 0,6 2 5 16,-8 1-3-16,6 4-2 0,-4-2 0 0,1 4-2 16,-4 0 3-16,-2 0-11 0,1 2-8 0,-4-1-3 0,0 0-4 15,-2 2-3-15,0 4-2 0,1-1-3 16,-5 1-2-16,-3 0-5 0,-1 1 1 0,-3-4-5 15,-1 0-8-15,2 1-20 0,-3-4-20 0,3-2-22 0,-1-1-28 16,1-3-42-16,2-3-70 0,-3 1-82 16,0-4-94-16,-2-5-1282 0,0-1 547 0,-4-4 366 15</inkml:trace>
  <inkml:trace contextRef="#ctx0" brushRef="#br0" timeOffset="92181.11">15413 12651 121 0,'0'0'307'0,"2"-5"-23"0,-2 5-34 15,0-3-25-15,0 3-21 0,0 0-20 0,7-1-19 0,-7 1-17 16,0 0-17-16,0 0-10 0,0 0-9 0,0 0-14 16,10 1-7-16,-10-1-9 0,10 3-9 0,-4-3-7 15,2 1-4-15,4-2-6 0,-2-1-7 0,1 0-1 16,2 1-5-16,1-6-4 0,0-2-5 0,0 0-1 16,2-2-4-16,-4-3 3 0,5 2 6 0,-7-2 11 15,3 1 10-15,-3-1 10 0,-2 2 10 0,-3 1 26 16,2 1 35-16,-5-1 9 0,1 4-3 0,-6-4 1 15,3 6 0-15,-2-3-7 0,-2 3-7 0,-3 1-9 16,-3-1-12-16,-3 4 0 0,0 1-12 0,-3 5-10 16,-1-3-11-16,-3 6-8 0,3 1-5 0,-7 6-7 15,2 2-8-15,3 0-3 0,1 2-15 0,9-2-19 16,-1 1-13-16,0 3-21 0,6-2-20 0,0-3-15 0,8 2-25 16,0-2-12-16,2-1-11 0,1-3-2 0,5-2-1 15,1 2-5-15,1-2 6 0,4-3 7 16,1-2 8-16,-2-4 7 0,1 0 5 0,0-3 8 15,2-3 6-15,-1-2 9 0,-1-3 8 0,0-2 10 0,2-7 12 16,-3 1 19-16,1-5 15 0,-4 3 17 0,0-4 12 16,-3 2 17-16,1-2 6 0,-2 7 15 0,0 1 11 15,2 2 3-15,-2 0 5 0,0 0 7 0,3 3-8 16,-3 3-3-16,2 4-11 0,6-4-5 0,-2 5-2 16,2 1-10-16,0 2-7 0,3 2 0 0,-1 3-13 15,-3 2 0-15,3-2-7 0,-5 7-3 0,0-2 3 16,1 1-11-16,-7 2-4 0,0 2-4 0,1-1-5 15,-5 1-10-15,-1 2-27 0,-4 2-22 0,-1 0-20 16,-2-2-28-16,-2 3-37 0,-1-2-41 0,-2-1-27 16,-2 6-37-16,-1-7-48 0,4-1-45 0,-2 0-964 15,5-3 430-15,-1-4 288 0</inkml:trace>
  <inkml:trace contextRef="#ctx0" brushRef="#br0" timeOffset="92994.52">16172 12522 35 0,'-4'-11'333'0,"-1"1"-26"16,-2 1-10-16,1 4-15 0,1-2-18 0,-3 3-20 15,1 3-19-15,0 1-25 0,-2 0-12 16,-3 4-26-16,3 2-8 0,-2 1-13 0,0 5-11 0,2 2-15 16,1 1-16-16,3 2-9 0,0 0-7 0,0 3-9 15,5 3-12-15,0-3-2 0,1-1-10 0,4 0-14 16,0-3-8-16,3 0-11 0,4-2-14 0,2 0-5 15,-2-4 0-15,1-2-4 0,1 1-3 0,1-1 1 16,0-4 3-16,-2-3 0 0,2-1 3 0,-2-2-9 16,-1-5 17-16,1 3 2 0,2-7 8 0,-2-2 12 15,-3-3 4-15,2-6 5 0,-2-3 5 0,0-1 26 16,-6-6 8-16,1 2 10 0,-1-2 5 0,-1 2 2 16,-2-1 27-16,-2-1 8 0,-2 2 15 0,0 3 8 0,1 4-3 15,-2 6-7-15,0-2 2 0,3 2 5 0,-4 0-4 16,1 8-9-16,4-1-8 0,0 3-12 15,0-1-14-15,-1 3-12 0,1 3-10 0,0 2-13 0,0 0-1 16,0 0-9-16,5 12-7 0,-5-2 1 0,5 7-12 16,-1 0 1-16,0 0-10 0,1 10 1 0,0 2-2 15,-2-1 0-15,-1 1-6 0,1 1-1 16,-2 4 1-16,-1-1-6 0,4-1 0 0,-4-1-3 0,0 2-3 16,1 1-10-16,-1-6-11 0,0-1-4 0,0-1-5 15,1-1-5-15,-2-4 0 0,2-7-1 0,-2 0-3 16,1-3 1-16,0-4 4 0,0-1 4 0,0-1 2 15,1-1 3-15,-1-4 3 0,0 0 3 0,0 0-2 16,0 0 5-16,8-18-2 0,-4 3-1 0,2-6 3 16,4-3 1-16,-1-4 0 0,2 0 0 0,0-1 1 15,-1 0-1-15,-1 2 5 0,3 3 2 0,-1 0-2 16,-2 7 4-16,1 2-3 0,-1 1-1 0,-1 5 4 16,3 1-2-16,-2 1-1 0,3 2-3 0,2 4 0 0,-3 1 0 15,2 3 1-15,0 2 1 0,-1 0-3 16,-1 2 2-16,-1 1 1 0,1 4-2 0,0 4 1 15,-2-3-3-15,-1 1-1 0,-2 2 1 0,2 0-7 0,-2-2-5 16,0 3-2-16,0-7-7 0,1 1-7 0,-2-2-3 16,-1 2 1-16,4-4 3 0,-2 1 3 0,4-2 4 15,-2-3-3-15,1 1 0 0,4-2-3 0,-3-2 8 16,2-1 4-16,2-1-1 0,1-4-1 0,1 0-1 16,0-4-1-16,0-1-3 0,-1-2 0 0,4-6-1 15,-2 2 4-15,-5 0 1 0,1 1 7 0,-3-2-3 16,-1 3 2-16,-1-1 7 0,-4 5 7 0,-3-3 3 15,1 3 7-15,-4 1 8 0,-2 0-2 0,-4 2 5 16,2 1 0-16,-7-1 2 0,-4 4-2 0,2 2 0 0,1-1-2 16,-5 4-2-16,2 3-2 0,1-1 1 15,0 6-2-15,1-1-2 0,2 4-1 0,-2 2 0 16,6-1 1-16,3 4-7 0,-1 0-5 0,2 1-22 0,4 2-19 16,1-3-31-16,1 0-54 0,7-3-35 15,-2-2-36-15,4 1-36 0,3-3-40 0,1 1-31 16,3-5-33-16,1 0-1070 0,1-3 468 0,0-2 314 15</inkml:trace>
  <inkml:trace contextRef="#ctx0" brushRef="#br0" timeOffset="93945.87">17175 12434 99 0,'-2'-15'325'16,"1"3"3"-16,0 2-6 0,-3 0-19 0,-1 3-15 15,4 2-29-15,-3-1-22 0,0 5-19 0,0-1-19 16,4 2-16-16,0 0-8 0,-6 10 10 0,3-4-13 15,2 0-15-15,-4 6-13 0,5 2-13 0,-1 2 0 16,-2 2-24-16,3 2-18 0,4-1-1 0,-4 7-11 16,6-7-6-16,-3-1-6 0,1 2-9 0,-2-2-39 15,2-1 3-15,3 0-7 0,-5-2-12 0,6-5-5 16,-5 2-4-16,4-3-7 0,-2-5-5 0,4 1 5 16,2-2 0-16,1-5 6 0,2-1-9 0,3-4 6 0,0-5 9 15,4-3 1-15,-2-4-2 0,0-4-3 0,-6 0 3 16,1-3 13-16,-2-5 10 0,-3 1 30 15,-3-4-4-15,2 4 6 0,-5-2 30 0,-3 0 2 0,-1 3 6 16,0 2 26-16,-2 1 6 0,1 5 0 0,-2 3 2 16,3 6 7-16,-2 2-3 0,2 0-9 0,0 3-17 15,-2 2-10-15,2 0-11 0,-2 3-13 0,3 2-2 16,0 0-5-16,-5 15-6 0,4-4-8 0,-2 6-3 16,-2 6-3-16,5 3-5 0,-5 1-3 0,5 2-2 15,4 2-4-15,-3-2-4 0,-1 0-7 0,5 0-8 16,-1 1-18-16,1-2-3 0,4-3-4 0,0 1-9 15,3-4-3-15,-5-5-8 0,6 0-8 0,-1-6-13 16,4 1 6-16,0-1-5 0,5-4 2 0,5 0 5 16,-7-3 1-16,10-3 4 0,-7-3 6 0,5-3 5 15,0-3 1-15,-2-4 0 0,-3-1 11 0,1 0 1 16,-1-6-4-16,-3 1 5 0,-2-1 6 0,0-3 1 16,-5 5 9-16,-4 1 12 0,-2-1 10 0,2 1 8 0,-6 4-1 15,-2 3 1-15,0-5 3 0,0 6 3 16,0-1-1-16,-1 2-7 0,-3 4-4 0,3-1-2 15,-4 1-3-15,-3 3 5 0,8 0-7 0,-8 7 0 0,3-4-1 16,1 6-3-16,-2 1-1 0,2 2 1 0,4 0-2 16,0 4-3-16,-1 0-6 0,1 1-5 0,1 0-6 15,9-1-21-15,-3-1-2 0,3-1-2 0,3-1-16 16,-2-1-2-16,5 0-17 0,0-3-18 0,5-1 4 16,-2-3-12-16,8 4 4 0,0-7 2 0,2-1 3 15,-6-2 1-15,5-3 13 0,-1-6 0 0,-1 4 14 16,-2-7 1-16,-5 1 6 0,2-3 6 0,-4 1 10 15,-2 0-2-15,-2-1 1 0,-1 2 9 0,-2-3 0 16,-5-1 8-16,0 2 13 0,-6 4 13 0,0 0 9 16,-6-1 0-16,-3 2 0 0,1 3 15 0,-9-2 10 15,0 6-24-15,-3-1 0 0,0-1-1 0,1 7 0 16,-2 1 4-16,4 3-8 0,-1 2 7 0,1 1-8 16,3 1 0-16,1 2-12 0,2 3-15 0,3 0-2 0,4-1-8 15,0-2 8-15,5 4-4 0,0 0-9 16,6-2-9-16,6-1-8 0,1-2-10 0,2-1 0 15,3-3-3-15,1 0 7 0,1-4 2 0,2-3 10 0,-1-3 5 16,-2-2 8-16,0-2 15 0,-2-4 7 0,0-1 15 16,4-6 15-16,-6 2 11 0,2-6 11 0,2-1 4 15,-2 3 23-15,-5-5 31 0,-4 9 27 0,0 0 12 16,-1 0 5-16,-4 4 12 0,1 1 8 0,-2 2 8 16,2-1-10-16,-2 5-16 0,0 0-18 0,1 1-15 15,-3 4-10-15,0 0-10 0,0 0-8 0,4 12-7 16,-1-2-10-16,-3 1-5 0,1 0-4 0,-2 5-8 15,1 2-5-15,-1 3-6 0,1 4-15 0,1 1-28 16,-1-7-18-16,3 6-28 0,-2-6-22 0,3 1-42 16,1-2-45-16,0-2-41 0,2 0-31 0,0-2-47 15,2-2-57-15,0-5-60 0,1-5-1061 0,-1-1 485 16,-1-2 324-16</inkml:trace>
  <inkml:trace contextRef="#ctx0" brushRef="#br0" timeOffset="94056.03">17521 12196 36 0,'-11'-7'300'16,"2"2"-34"-16,2 1-41 0,7 0-51 0,0 4-75 15,16-4-117-15,-1 4-344 0,13-4 122 0,7 3 80 16</inkml:trace>
  <inkml:trace contextRef="#ctx0" brushRef="#br0" timeOffset="94927.5">19136 12553 239 0,'0'0'290'0,"0"0"-25"15,0 0-29-15,10 8-23 0,-6-4-21 0,1 0-20 16,-1-1-14-16,1 1-19 0,2 0-13 0,-2-2-16 16,1 0-4-16,-1 1-12 0,1-2-8 0,-6-1-10 15,10 0-8-15,-5-2-5 0,1-2-8 0,3-2-4 16,1-3-7-16,-2 1 0 0,4-7-8 0,-1 1 1 16,-1-8-2-16,2-2 5 0,-5-5 0 0,1-1 14 15,-3-1 17-15,-1-2 10 0,1-2 31 0,-1 5 29 16,1 0 29-16,-4 5 23 0,-1 0 2 0,-1 6 10 15,0 3-11-15,1 0 11 0,-4 6-5 0,3-2-13 16,-2 6-13-16,3 1-27 0,-1 2-15 0,-3 0-16 0,4 3-8 16,-5 10-10-16,1-3-12 0,0 5-7 0,-1 5-8 15,0 5-7-15,1 6-6 0,3 2-3 0,2 0-8 16,-2 1-8-16,1 2-11 0,1-4-21 0,3 0-15 16,1-1-17-16,3 0-13 0,-2 1-23 0,7-4-24 15,-3-1-13-15,7-1-15 0,1-3-24 0,-4-8-4 16,8 4-9-16,-3-3 10 0,-1-9 7 0,11 1 16 15,-10-2 7-15,1-6 12 0,1-2 12 0,2 1 7 16,4-9 9-16,-2 3 10 0,-5 0 11 0,-3 1 19 16,1-4 14-16,-4 3 23 0,-1 0 13 0,-3 0 15 15,-2 1 15-15,-1 0 11 0,0 3 7 0,-2-1 1 16,-1 2 1-16,0 2-9 0,-3-1-7 0,3 2-6 16,-4 2 0-16,0 0-10 0,0 0-3 0,8 9-3 15,-7-4-7-15,-1 3 0 0,0 3-3 0,4-1-2 16,-4 2-3-16,2 1-3 0,2 1-3 0,-1-2-15 15,1 0-5-15,1-1-8 0,1 2-4 0,3-6-3 16,-1 3 9-16,2-3-2 0,3-2-2 0,-1-1 1 16,3-1 13-16,-1-2-12 0,-2-4 6 0,6-2-6 15,1-2 5-15,-6 0-6 0,1-8 11 0,0 1 2 0,-1-1-2 16,-3-8 0-16,-1 5 1 0,-1-6 9 0,-3 0 3 16,-1 5 0-16,-8-3 13 0,2 2 9 0,-5 1 9 15,2 0-1-15,-4 1-1 0,-4 2-1 0,-1 4-1 16,-1-4-2-16,-7 5-8 0,2 1 0 0,-7 5-6 15,7-2 1-15,-9 2 0 0,9 5-7 0,-2 0 0 16,3-1-2-16,2 2-32 0,-2 2-32 0,9 1-33 16,-4-1-51-16,6 4-50 0,1 0-64 0,1 1-86 15,1-4-1119-15,2 1 486 0,1 0 324 0</inkml:trace>
  <inkml:trace contextRef="#ctx0" brushRef="#br0" timeOffset="95084.26">19466 12282 66 0,'-6'-6'271'0,"-1"-1"-27"0,7 0-25 0,-2 2-23 15,5 0-28-15,5 0-29 0,6-1-23 16,4 0-24-16,5 4-28 0,5 1-25 0,3 2-40 0,-3-2-67 16,4 4-447-16,-1 2 171 0,1 2 114 0</inkml:trace>
  <inkml:trace contextRef="#ctx0" brushRef="#br0" timeOffset="95728.65">20446 12596 113 0,'0'0'207'15,"0"0"-19"-15,5 2-19 0,-1 0-16 0,-4-2-17 0,6 0-13 16,1 0-10-16,-7 0-9 0,9-2-12 0,-4 0-5 16,0-1-7-16,1-1-6 0,2-3-8 0,2-1-9 15,-1-1-6-15,0-3-1 0,3-1-4 0,-1-2-4 16,2-9 1-16,-6 5 1 0,1-8 1 0,1 4 30 16,-4-4 21-16,0 8 11 0,-1-7 21 0,-1 7 7 15,-3 0 11-15,0 1 20 0,-3 1 2 0,2 6 15 16,-2 0-10-16,-2 1-10 0,4 3-11 0,0 3-16 15,-2-2-13-15,2 4-17 0,1 2-12 0,0 0 6 16,-9 12-16-16,2-2-5 0,2 5 2 0,0 3-15 16,0 9-6-16,1-3-3 0,3 5-9 0,1-2-6 15,-4 1-7-15,4 4 3 0,0-1-8 0,0-2-3 16,0 3-3-16,0-2 1 0,0-1 4 0,2 3-12 0,-4-2-5 16,2-3-11-16,0-1-21 0,-2-6-5 0,0-1 0 15,2-2-17-15,-1-1 12 0,2-4-3 0,-1-2-2 16,2 0 5-16,-2-3 1 0,2-2 3 0,0-1 10 15,0-3-13-15,-2-1 13 0,0 0 10 0,13-13-4 16,-7 3-2-16,3-6 4 0,-4-1 4 0,4-7-4 16,3-3-6-16,-6-2 10 0,1-3 13 0,-5-1-18 15,6 2 14-15,-4 0-3 0,-2 1 11 0,3 4 7 16,-1-1 16-16,1 7-18 0,2 1 14 0,0 2-2 16,-2 4 1-16,1 3-3 0,0 0-2 0,3 3-14 15,-4 2 1-15,1 2 4 0,1 2-11 0,-2 2 7 16,2-3-3-16,-7 2-8 0,13 4 2 0,-9 1 8 15,3 0-1-15,-1 2-6 0,0 1 5 0,-2 0-1 16,-3 1-3-16,3 0 4 0,-2 1-6 0,-2 3-2 16,-2-4 4-16,0 3-7 0,-1 2-18 0,-1-2-7 15,-1 6-10-15,0-2-29 0,-3-1-11 0,3 1-22 0,0-3-24 16,4 0-19-16,-2 3-23 0,5-2-31 0,-1-2-10 16,5-2-26-16,1 0-9 0,4-3-8 15,5-1-10-15,4-1-25 0,-1-2-601 0,8-2 294 0,-4-2 196 16</inkml:trace>
  <inkml:trace contextRef="#ctx0" brushRef="#br0" timeOffset="96593.82">21224 12537 96 0,'18'-11'190'0,"-4"-2"13"0,0-2 12 15,-2 1 8-15,-4 1 2 0,-1 0-7 0,-6 3-3 16,-1-1-1-16,-1 0 5 0,-8 2-5 0,0 2-19 16,-5-2-8-16,-13 1-11 0,-1 3-11 0,-1 5-4 15,-2 2-11-15,3 3-16 0,-3 1-6 0,-2 3-21 16,2 1-10-16,5 2-6 0,1 2-12 0,8-2-6 15,4 2-28-15,1 1-2 0,2-1-18 0,6-2-13 16,3 1-6-16,3 3-7 0,2-6-11 0,9 3-3 16,-1 0-1-16,7-4-12 0,1-3-8 0,7 1-1 15,4-2-7-15,-2-5 3 0,1 0 3 0,3-5 4 16,-4-2 5-16,1-3 5 0,0-1 3 0,-3 0 0 0,-3-3 9 16,2 2 12-16,-10 0 19 0,2 0 8 0,-4 2 17 15,0-2 12-15,-6-1 11 0,0 7 15 16,-1-4 6-16,-2 3 13 0,-1 0-9 0,0 2-10 0,-1 1-7 15,-2 1-12-15,2 1-6 0,-3 2-5 0,0 0-11 16,0 0-3-16,0 0-7 0,-6 11-3 0,3-4-7 16,-1-2-7-16,1 4-14 0,-3-1-20 0,2 0-9 15,3 3-9-15,-2-3-5 0,3-1 4 0,3 1-5 16,-2-1-3-16,5-2 9 0,-1 1 0 0,3-3 2 16,-3 0 5-16,4 1 9 0,0-4-1 0,0-2 1 15,1-1 2-15,3 1-1 0,-3-3 5 0,4-3 2 16,-1 0 0-16,5-2-1 0,-4-2 5 0,0-1 2 15,0 2 2-15,-2-2 9 0,-1 4 13 0,-2 4 5 0,0-3 9 16,-3 4 7-16,0-1-6 0,-3 0 3 16,1 1-4-16,0 3-9 0,-4 1 3 0,0 0-5 15,0 0 3-15,5 6-8 0,-7 0 3 0,-1 0-4 16,1 3-4-16,0 0 2 0,0 1 5 0,-1 2-13 0,2-4 2 16,0 1-11-16,1 0-5 0,-2-3-1 0,4 0 6 15,-1 0-4-15,1 0-3 0,0-1-1 16,2-2 3-16,1-1 15 0,1-1-14 0,2-1 7 0,-8 0-6 15,15-3 1-15,-5-4 5 0,0 0-6 0,1-3 2 16,0-3 8-16,-2-1-8 0,0-1 7 0,3-1 0 16,-2-1-1-16,0-6 3 0,-1 7 9 0,-1 0 0 15,-2 0 12-15,-1 2 10 0,0 3 8 0,0-2 0 16,-2 9 12-16,-1-6-6 0,1 6-5 0,-2-3-6 16,-1 6-9-16,0 1 2 0,0 0-9 0,0 0 4 15,-4 16-4-15,2-3 3 0,-4 4-3 0,1 2 2 16,-1 7-3-16,0 1-5 0,1 2 2 0,0 0 0 15,0 7-2-15,1-4 1 0,3 0-5 0,-3 1-2 0,5 4 2 16,-1-3-6-16,1-1 5 0,-1-1-3 0,0 2 0 16,2 0-1-16,0-3-1 0,2 0 0 15,-4-1-4-15,4-1 3 0,-2 1 4 0,-1-2-7 0,1-2 5 16,-1-6 2-16,-1 0-3 0,0-2-1 0,-1-1 0 16,1-1-2-16,-3-5 0 0,1 1-1 0,-3-1-2 15,-2-3 4-15,-3-1 1 0,-4-2 0 0,-3 1 11 16,-7 0-15-16,-7-4 2 0,1-1-2 0,-4-6 6 15,3 0-3-15,-1 0 0 0,-2-6 10 0,9-4 4 16,1 0 3-16,5-3-2 0,6 2 2 0,6-10-3 16,5-1-2-16,7 1-1 0,10-3-1 0,18-8-6 15,16-1-1-15,24-8-18 0,9 2-13 0,1 5-19 16,3 3-30-16,5 0-39 0,0 2-57 0,2 5-73 16,-3-3-97-16,-2 5-1090 0,10-6 477 0,-3-2 318 15</inkml:trace>
  <inkml:trace contextRef="#ctx0" brushRef="#br0" timeOffset="99743.9">11983 14011 120 0,'1'-4'178'15,"1"1"7"-15,-2-2 3 0,1 0-17 0,0 1-10 16,-2-3 4-16,2 1-3 0,-1-1-12 0,0-2-5 16,-1 3 3-16,0-8-6 0,-1 4 0 0,0-2-7 15,-2 4-8-15,-1-3-2 0,0 0 13 0,-3 2-3 16,2 0-9-16,-2 0-7 0,-7 1-6 0,2 1-3 15,-1 4-11-15,-3-1-7 0,-5 4-11 0,2 4-5 16,1 1-8-16,1 3-9 0,-6 6-3 0,7-5-8 16,0 4-3-16,2 1-3 0,4 2-8 0,-1-1 0 0,4 2 0 15,2-1-8-15,2 2-7 0,3-3-8 16,2 2-8-16,6-3 0 0,0 1-16 0,2-1 0 16,4-4-2-16,4 2-4 0,-3-4 8 0,4-1-9 15,-1-3 1-15,1-1 0 0,4-3 1 0,-3-3-1 0,0-2 5 16,0-4-1-16,1 1 7 0,-5-6-3 0,7-3 2 15,-4-2 3-15,-3-3 1 0,-1-5 3 16,-1 1 4-16,-2-5 6 0,-3-3 12 0,0-1-2 0,-1-12 12 16,-3 13-2-16,-1 0 14 0,1-4 4 0,-1 5 21 15,-1 2 22-15,-2 2 8 0,1 4 19 0,-1 9 25 16,-3 1 4-16,3 5-16 0,-1 3-13 0,1 1-13 16,0 1-9-16,-2 2-12 0,2 3-8 0,0 0-10 15,0 0 1-15,-8 19-11 0,4-9-4 0,0 9-9 16,-2 8-3-16,2-1-2 0,0 1-4 0,0 2-6 15,3 2-3-15,0 3-2 0,3-2-12 0,1-1-15 16,1 1-14-16,1-2-7 0,5-2-13 0,-1 1-5 16,1-5-21-16,6-2 5 0,-5-6-4 0,8 4-6 15,-1-10 5-15,0-1 4 0,1-1 2 0,2-3 2 16,0-3 12-16,9-7-1 0,-9 0 7 0,-1-1 2 0,5-9 2 16,-2 0 2-16,-1-5 20 0,-4-1-14 15,1-3 3-15,-4-5 4 0,2 0 4 0,-4 0 13 16,-1 2 1-16,-3 0 21 0,-1 10 20 0,1-9 7 15,-3 9 7-15,0 2 18 0,-3 5-3 0,1 1-2 16,-2 2-5-16,0 2-9 0,-1 0-9 0,2 3-1 16,-3 2-7-16,0 0 0 0,-4 12-5 0,0 0-2 15,-1 2-4-15,-1 5 0 0,-2 8-4 0,-1 0-2 0,4-2 2 16,-1 3-6-16,2 0-7 0,2 1-14 0,1-1-13 16,4-2-10-16,-1-8-7 0,5 1-2 0,-1-2-1 15,3-2 5-15,1-6-16 0,-1 3-1 16,5-5 5-16,-4-2 5 0,4 0 9 0,4-5-2 0,3-5 5 15,-2 0 3-15,8-5 2 0,-4-3-4 0,1-4 10 16,-2-3 1-16,-2-2 12 0,2-5-10 0,-2 1 9 16,-3-1 9-16,2 3 7 0,-2 0 17 0,-2 2 17 15,-3 7 9-15,-2-1 0 0,-1 3 5 0,-4 1 3 16,1 4-6-16,-2 2-8 0,0 3-4 0,0 0-7 16,0 2-2-16,-4 1-3 0,0 0-3 0,9 7-1 15,-8 4-4-15,-1-1-1 0,1 5-3 0,-1 4-1 16,2-2-3-16,-1 2 1 0,1 6-7 0,2-1-13 15,0-2-12-15,1-3-7 0,-1 0-16 0,4-1-6 16,-2-2-15-16,2 0-7 0,-1-3-6 0,1-4 5 16,1-1 12-16,-2-3-4 0,3-1 4 0,1-1 9 15,-1-5 1-15,-1 1 11 0,3-4 0 0,2-4 4 16,-1-4 3-16,-1-2 3 0,0 0 1 0,3-10 6 16,-2 2 1-16,0-2-3 0,-4 8 10 0,-3-2 7 0,0 3 17 15,-2-1 5-15,0 2-2 0,-3 1-1 16,2 4 0-16,1-2-4 0,-2 2 4 0,-2 0-2 15,2 5 1-15,-2 0-5 0,2-2-2 0,-2 5-8 0,1-1-1 16,-1 3 0-16,2-7-2 0,-2 7 1 0,0 0-12 16,0 0 7-16,0 0-8 0,9 10-3 0,-5-10 0 15,-4 0-3-15,10 1 2 0,-4 2 3 16,1-3 0-16,4-3 3 0,-2 2-1 0,1-2 6 0,-1 2 0 16,1-5 0-16,-1 1 0 0,-1 0 1 0,5 1 4 15,-7 0 8-15,3-2 12 0,-2 2 7 0,-3-2 11 16,2 1 7-16,-1 1 13 0,-3 1 3 0,3-1 2 15,-1 1-3-15,-2 0-4 0,-2 3-7 0,0 0-4 16,0 0-6-16,0 0 2 0,6 12-2 0,-6-7-2 16,0 6-2-16,0 0 1 0,-4 5-2 0,4 4-2 15,-2 5 1-15,2-1-6 0,0-4 7 0,1 6-12 16,2 0-1-16,1-1-9 0,0-1-11 0,1 2-14 16,3-8-8-16,-1-1-22 0,5 0-17 0,1-2-2 15,2-4-9-15,7 6-16 0,0-12-14 0,5-1-14 16,1 1-2-16,-1-3-10 0,-6-2 1 0,6-2-1 15,-1-6-3-15,-5 2 1 0,6-4 3 0,-4-2-1 16,-1-2-5-16,1 0 10 0,-4-4 12 0,0-2 9 16,-1-1 13-16,-5 6 11 0,4-7 8 0,-6 6 14 15,-6 8 30-15,2-4 21 0,-5 1 12 0,-1 0 21 0,-1 2 13 16,-1 5 18-16,-3-4 6 0,-6 5 2 16,-1-1 0-16,-5 3 6 0,0 4 1 0,-6 2-2 15,-5 3-3-15,-1 4-12 0,0 1-4 0,6 1 2 0,-1 4-7 16,3 1-5-16,8-2-4 0,-3-2-9 15,5 7-7-15,6-3-9 0,0-4-8 0,4 2-11 16,4-1-9-16,2-1-7 0,2-5-6 0,2 1-3 16,4-3-5-16,0-1-5 0,0-2 4 0,4-1-4 0,0-3 3 15,4-4 3-15,-2-2 4 0,-2-4 4 0,5-6 7 16,-1-1-2-16,-4-5 6 0,1 0-1 0,-4-5 5 16,1-3 1-16,-4-5 3 0,1 2 6 0,0-16 9 15,-3 14 9-15,-1-2 21 0,-4 3 11 0,2 1 8 16,-5 2 26-16,2 2 14 0,-4 7 27 0,0 3 4 15,-1 1 12-15,-2 5 17 0,3 0-7 0,0 4-17 16,0 3-14-16,0 1-9 0,0 4-14 0,0 0-6 16,0 0-9-16,-1 17-7 0,0 0-5 0,-2 1-10 15,-1 6-6-15,-1 2-4 0,4 5-3 0,-3-1-5 16,0 2-4-16,4 2-1 0,0 0-3 0,4-2-8 16,0 2-20-16,1-5-11 0,0 2-15 0,4-2-16 15,1-2-17-15,3-3-11 0,-3-6-8 0,0-4 3 16,3-2-1-16,2 0-2 0,0-4 6 0,1-2 5 15,2-4 3-15,1-2 2 0,-1-3 11 0,-2-4 1 16,4 0 3-16,-2-5 4 0,4-5 4 0,0 2 5 16,-1-3 2-16,-3-2 10 0,-4 6 5 0,1-6 1 15,-6 5 15-15,0-1 12 0,0 2 9 0,-4 5 6 16,-1-7 18-16,-3 7 9 0,1 0 0 0,-4-2-4 0,1 5 8 16,-3 0-18-16,-3 1-6 0,1 5-7 15,6 0 3-15,-14 3-7 0,5 1-1 0,-1 5-5 16,0 0-26-16,-3 3-12 0,2 4-19 0,-1-2-16 15,3 2-10-15,1 2-19 0,5-7-16 0,-1 6-7 0,4-5-12 16,0 0-2-16,4-2 12 0,1 0 1 0,-4-4 8 16,5-1 11-16,0 1 9 0,-1-4 9 0,0 0 5 15,2-2 7-15,1-3 12 0,-1-1 3 16,0-1 10-16,2-2 8 0,0 2 23 0,-1-4 13 0,3 1 10 16,-4 3 11-16,0-2 5 0,1 2 8 0,0 1 5 15,-2 0-7-15,3 2 2 0,-4 0-6 0,5 1-2 16,-2 1-1-16,1 0-3 0,1 3-6 0,-1-1 1 15,0 2-7-15,-1 1 1 0,-3-1 2 0,2 3-7 16,-1 1 2-16,-3-2-2 0,1 2-3 0,-2 0-3 16,-1 1 2-16,0-2-7 0,-1-1-2 0,-1 2-2 15,0 0 2-15,1-6-4 0,0 3 4 0,-2 2-1 16,2-7-1-16,-1 3 3 0,1-3-2 0,0 0 1 16,0 0 4-16,0 0-1 0,7-15-2 0,-1 8 2 15,1-5 0-15,4-3-2 0,-1 3 2 0,3-4 3 16,5-3-1-16,-4 5 5 0,1-2-4 0,5 1 12 15,-2 3 14-15,-1-2 8 0,7 1-1 0,-6 6 2 16,0-2 5-16,4 4 7 0,-2 2-8 0,-1 2-2 16,-1 1-2-16,0 2-5 0,-4 2 1 0,-1-1-9 0,2 6-2 15,-6-2 10-15,5 6-14 0,-5 1 2 0,0-2-5 16,3 3-3-16,-3 2-2 0,-3-2-1 16,-1 3-2-16,2 2-5 0,-1-2-15 0,0 0-3 15,1-1-20-15,-1 0-5 0,3-2-11 0,0 0-9 0,1-3-7 16,-1-2 4-16,8-1-5 0,-1-1-4 15,1-4 1-15,-1 0-9 0,4-1-7 0,0-3 3 16,3-3-2-16,-2-1-4 0,3-6 0 0,-4 0 1 16,6-1-9-16,-6-4 9 0,5 0 0 0,0-6 10 0,-3-1 11 15,-3-2 5-15,0 2 6 0,-5 1 6 0,2 0 13 16,-7 2 15-16,-3 2 27 0,-4 0 24 0,1 1 15 16,-3 3 20-16,-3 1 7 0,-3 1 18 0,0 3 8 15,-5-1-8-15,-5 1-5 0,-2 4-1 0,-4 1-3 16,-1 6-6-16,4-1-9 0,-8 5-7 0,0 5-3 15,3 0-5-15,1 3-6 0,-1 1-7 0,10-3-3 16,-4 8-10-16,1-1-6 0,8-3-19 0,-1-1-12 16,5 0 1-16,5-4-3 0,-4-1-8 0,5 1-4 15,2-2-5-15,2 0 4 0,-1-4-2 0,6 2 8 16,-1-6-2-16,3-1 2 0,-1-2 1 0,2-6 2 16,3 0 0-16,0-3 2 0,-1-3 4 0,-1-2 4 15,4-4 1-15,-4-7 2 0,0 1 18 0,-1-2-7 16,1-1 14-16,-4 3 20 0,3 2 9 0,-3 5 20 15,-2 2 11-15,1-1 14 0,-5 4 14 0,2 3-6 16,-1-1 0-16,-2 5-7 0,-2-1-12 0,3 2-15 16,-1 2-5-16,-3 3-5 0,0 0-8 0,2 11 0 15,-2-7-10-15,-2 5-3 0,-5 1-3 0,2 4-6 16,-5 2-2-16,-2 2 2 0,-3 2-14 0,3 2-13 0,3 2-32 16,3-7-24-16,-1 9-35 0,0-2-29 0,-1 1-45 15,3 0-51-15,-1-1-51 0,5-3-71 16,-1-2-975-16,2 1 437 0,2-3 290 0</inkml:trace>
  <inkml:trace contextRef="#ctx0" brushRef="#br0" timeOffset="100744.72">16227 13922 154 0,'-4'-8'262'0,"0"-2"-4"0,0 3-6 0,-5 0-4 16,1 0 3-16,-3 2-4 0,0-2-10 0,-1 2-8 0,-1 2-11 15,-1 1-10-15,-6 0-13 0,-3 4-9 0,1 0-28 16,4 3-12-16,-2-1-15 0,0 4-9 16,1 2-15-16,4 2-7 0,0 3-11 0,-6 3-10 0,11-3-10 15,1 1 13-15,0 1-42 0,4 1-26 0,0-1-17 16,5 2-14-16,-1-1-11 0,2-2-15 0,2-2-15 16,2-3-9-16,1-2-5 0,4 1-3 15,2-3-7-15,6-1 1 0,-2-2 2 0,5-2 4 0,-1-4 4 16,-1 0 9-16,3-3 6 0,-3-1 5 0,0-2 5 15,0 0 3-15,-3-4 9 0,0 2 16 0,-3 0 18 16,-1 1 11-16,-6-3 4 0,1 4 20 0,-1-1 12 16,0 0 14-16,-5 1 4 0,2 0 2 0,-3 1-8 15,0 0-1-15,0 2-6 0,-1 0-4 0,-1 1-5 16,2 4-7-16,-1-5 4 0,1 5-8 0,0 0-4 16,0 0-8-16,0 0-6 0,0 0 4 0,0 0-10 15,-9 12-1-15,9-7-3 0,2-1 1 0,-1 0-1 16,2 0-1-16,0-1-6 0,-2 1 4 0,-1-4 0 15,8 1 0-15,-8-1 3 0,0 0-1 0,13-6 4 16,-8 1 4-16,4-2 5 0,-4-3 10 0,-1 1 8 16,5-6 13-16,-3-2-1 0,1 0 20 0,-1-4 9 15,-1-4 19-15,-1 0 9 0,4 3 26 0,-3 4 9 16,-4-1-5-16,4 4 2 0,-2 1 6 0,-2 3 5 0,2 2 14 16,-1-3 5-16,0 7-8 0,-1 0-17 0,0 1-18 15,0-1-10-15,-1 5-8 0,0 0-14 0,0 0-5 16,10 14-7-16,-7-1-8 0,0 11-3 0,-1 3-4 15,-2 1-3-15,-1 4-6 0,0 3-1 0,-1 12 3 16,-4-1-15-16,-2 2 2 0,2 1-11 0,1-1-1 16,-4-2-2-16,6 2-5 0,2-1-1 0,-4-13-2 15,1 1-3-15,4 1-1 0,-1-4-3 16,-2 5 0-16,3-3-1 0,-2-2-4 0,3-4-6 0,-2-7 1 16,3-5 6-16,-2 1-7 0,3-7 0 0,-2-3 1 15,2-3 0-15,3-1-2 0,-2-3-3 0,3-1 0 16,0-4 2-16,1-4-1 0,4-3-3 0,-1-5-3 15,4-5-14-15,-6 3 0 0,2-3-3 0,-1-5-6 0,-2 1-9 16,-1-1-8-16,0 1 2 0,-2-3-1 16,-3 2 4-16,-4 0-4 0,-3 10 4 0,0-2-4 15,-4 4-5-15,-6-1-5 0,3 1-10 0,-2 1-4 16,-4 4-19-16,-1 0-12 0,0 3-17 0,1-1-14 16,0 0-47-16,-1 3-22 0,5 2-21 0,3 2-25 15,2 2-31-15,-1 1-37 0,7 0-39 0,0 2-1061 16,3 0 470-16,0 1 316 0</inkml:trace>
  <inkml:trace contextRef="#ctx0" brushRef="#br0" timeOffset="101960.07">17214 14050 234 0,'3'-5'337'0,"0"-1"-10"0,-1 1-16 0,-1 1-26 16,2 0-23-16,-3 4-19 0,4-1-4 0,-4 1-6 16,0 0-6-16,2 8 4 0,-2-3-15 0,0 4-5 15,2 0-14-15,-4 4-8 0,0 4-12 0,0 2-14 16,-1-1-14-16,-1 1-15 0,0 7-10 0,-1-2-10 15,0-7-13-15,0 4-11 0,1-1-5 0,-2-1-10 16,0 1-6-16,0-1-7 0,2-1-8 0,0-2-7 16,-1 0-2-16,0 0-5 0,3-4-2 0,-2-2-5 15,1-1-6-15,-1-3 0 0,4 1 2 0,-1-3-5 16,1-3 2-16,0-1-7 0,0 0 6 0,0 0-6 0,0 0-2 16,-1-15-3-16,2 7 0 0,0-9-2 15,3-2-2-15,-4-8 2 0,5-2-2 0,-1-2-1 16,-1-5-2-16,2 4 2 0,-3-4-4 0,-1 0 3 15,2-13-4-15,0 15-3 0,-3-2 10 0,2 2 5 0,1 3 14 16,-2 0 6-16,0 1 7 0,1 6 10 0,-1 5 6 16,0 7 3-16,2 0-2 0,-3 3-1 15,1 1-8-15,-1 3-4 0,1 0-9 0,2 3-3 0,-3 2-6 16,0 0-2-16,0 0-3 0,9 16 0 0,-7-5-2 16,3 6-4-16,-1 1-1 0,-1 2-1 0,1 6-4 15,-1 1 1-15,-1 0-1 0,2-1-1 0,-6 1-2 16,2 2 1-16,-2-1-3 0,-2 0 1 0,3-4-3 15,1-4 1-15,1-1 0 0,1 0 3 0,1-2-5 16,2-3-1-16,-1-4 1 0,2 2-1 0,2-5 0 16,2-1 2-16,3 0-2 0,0-4 1 0,0 0 1 15,4-3-3-15,3-2 0 0,-1-3-1 0,0 1 2 16,5-8-4-16,-1-1-1 0,-1-1-3 0,-3-4-1 16,0-1-8-16,0-2-2 0,2-2-5 0,-2 1-3 0,-6 0 1 15,-2-4-3-15,0 4 2 0,-5 4 5 16,-3 0 0-16,-1 3 1 0,-2 0 0 0,-1 4 2 15,0 0 1-15,-2 4 3 0,-1 0-3 0,3 2 2 0,-3 3-1 16,0-4 1-16,3 5 2 0,1 2 2 0,0 0-3 16,0 0 4-16,-8 12 2 0,8-1-1 0,3-3 2 15,-2 6 0-15,4 1 1 0,2 2-2 16,-1 1 1-16,3 6 5 0,0-1-3 0,-4-3 0 0,1-2 0 16,0 0-1-16,0 1 1 0,-4-1 0 0,1-1 0 15,0-1 3-15,-3-4-1 0,1 0-1 0,-5 3 0 16,0-4 2-16,-6 2-1 0,1 2 2 0,-1-5 0 15,-7 0 3-15,3-1-1 0,-5 1-2 0,1-3 1 16,-9 2 1-16,0-2-1 0,-1-1 0 0,1 0-2 16,-2-2-7-16,9-2-19 0,-1 2-12 0,-2-4-23 15,4 2-28-15,6-2-44 0,-1-2-49 0,3 2-39 16,4 0-51-16,-3-2-75 0,6 2-86 0,0-4-1024 16,4 4 487-16,0-10 322 0</inkml:trace>
  <inkml:trace contextRef="#ctx0" brushRef="#br0" timeOffset="102460.74">17961 13995 2106 0,'0'-11'99'15,"2"-1"47"-15,-2 0-27 0,-2-2 51 0,0-1-17 16,1 1-10-16,-3 2-10 0,3 4 5 0,2-4 11 16,-1 7-14-16,4-4-11 0,-1 2-6 0,3 2-9 15,-1 1 7-15,8 3 6 0,0-2-12 0,0 6-9 16,3 0-6-16,6 2 0 0,-4 4-3 0,1 0-11 16,4 8-5-16,-4-2 0 0,-4-1-7 0,-2 1 5 0,-4 4-5 15,0-1 4-15,-6 0-12 0,-1 7 4 0,-6-6-8 16,-1 0 2-16,-7 7-4 0,-3-3-3 15,-4 1-5-15,-2-2 0 0,-3-1-6 0,-1-1-5 0,-2-3-3 16,-2 0-3-16,2-5-2 0,0 1-2 0,9-6 8 16,0 1 3-16,7-4-3 0,2 1 5 15,2-1 2-15,2-2-5 0,0 1 1 0,1-1-6 16,3 0 0-16,1-2-4 0,0 0-1 0,13 3 1 0,0-3 1 16,7 0-7-16,12 0 5 0,0 0-6 0,5 1 20 15,3 0-4-15,10 2-1 0,-14-1-2 16,-1-1-3-16,-2 1 4 0,-1 1 0 0,-2-2 1 0,-4 3 5 15,-6-2 2-15,0 0 7 0,0 0 6 0,-7-2-1 16,1 0 0-16,-5 0-2 0,-1 2-2 0,1-2-9 16,-3 1 1-16,-6-1-7 0,9 0-2 0,-5 2-5 15,-4-2-13-15,0 0-37 0,5-5-47 0,-5 5-53 16,0 0-77-16,0 0-88 0,-13-4-91 0,8 2-120 16,-5-2-1341-16,1 0 613 0,0-3 408 0</inkml:trace>
  <inkml:trace contextRef="#ctx0" brushRef="#br0" timeOffset="104511.23">18961 14175 45 0,'1'-7'212'0,"1"-3"-6"16,-1-1 9-16,0 1-12 0,1-2 7 0,-1 0-3 15,0 0-13-15,0-4-3 0,2-2 1 0,-2 1-15 0,1-3-10 16,0 2-1-16,-1-7-2 0,1 7 13 0,-2 0 33 16,-2-2-3-16,1 3-7 0,0 0 3 0,0 0 11 15,-1 5 5-15,0 3-3 0,-1 0-17 0,1 1-12 16,0 3-14-16,1 1-20 0,0 0-17 0,1 4-13 15,0 0-13-15,0 0 6 0,-3 16-15 0,7 0-5 16,-1 3-5-16,-1 5-6 0,3 5-5 0,2 0-6 16,0 3-4-16,2 2-3 0,2 10-11 0,-4-8-2 15,2-2-8-15,0 2-5 0,0-2-2 0,5 12-6 16,-5-13-3-16,0 0-2 0,1-2-3 0,-1 0-3 16,3 0-16-16,-1-6-2 0,-2-1-12 0,0 0-6 15,-3-5-2-15,-1-3-3 0,-2-5-1 0,1-4-2 16,-3 3 0-16,2-6 7 0,-2 2 0 0,2-5 5 15,-3-1-2-15,0 0 3 0,7-10-1 0,-2-1 2 16,-1-6 0-16,1 0-2 0,2-9 5 0,-1-3-2 16,2-2 0-16,-1-1-2 0,1-3 4 0,5-9-2 15,-4 10 0-15,-3 0 7 0,3-1-4 0,1 6-3 0,-1 0 3 16,-1 3 1-16,-7 9 1 0,6 0 2 0,-4 6 8 16,1-1-8-16,-1 3-3 0,-2 4-2 0,3 1 1 15,-3 1 2-15,3 1-3 0,-4 2 3 16,9 2-1-16,-1 1 1 0,-2 2-2 0,3 4 1 0,0-1 2 15,0 4 1-15,0 0-3 0,1 2 1 0,0 1 0 16,2 0 0-16,-2-1-8 0,3-2-2 0,0 1-9 16,1-3-3-16,1 1-3 0,0-4-5 0,-2 0 1 15,-2-3-3-15,2-1-3 0,0-2 7 0,1-1 2 16,-2-3 5-16,2 1 1 0,-1-3 2 0,3-6 5 16,-3-1-1-16,1-3 2 0,1-5 1 0,-1 3 1 15,-3-7 3-15,0 1 1 0,-1 0 5 0,-5 6 8 16,1-3 5-16,0 1 5 0,-3 2 3 0,-1 0 1 15,-2 0-1-15,-4 5 7 0,0 0-4 0,-1 2-4 16,0 1 1-16,-4 1-4 0,0 0-1 0,-2 7 0 16,-3-2-2-16,1 3-7 0,0 3 6 0,0-2-5 15,2 7-3-15,-2 0-10 0,2 4-15 0,-1 0-3 16,4 2-4-16,2 1-11 0,1-1-16 0,2-1 7 0,5 3-25 16,0 0-2-16,2-2-13 0,0-1-6 0,0-2-3 15,2-1 0-15,0-1-1 0,0 1 12 16,1-4 9-16,0 0 5 0,3-2 18 0,-5-1-5 0,5-3 9 15,-1 0 5-15,4-3 2 0,-2-1 14 0,1 1 3 16,-1-1 12-16,2-1 0 0,1 0 8 0,-1 2 8 16,1 0 4-16,-1 1 1 0,2 0 12 0,4 0-6 15,-1-2 6-15,-5 6-6 0,5 0 3 0,-5 0 3 16,3 3-6-16,-3 0 3 0,0 0-3 0,-3 4-1 16,-1-4 8-16,-1 3-6 0,-2-1 7 0,-1 2-7 15,-4-1 3-15,2 1 2 0,-6 1-7 0,2-3 0 16,-4 1 3-16,-1 1-3 0,-2-1 3 0,-3-1 3 15,0-1 12-15,-1 0-8 0,1-1 6 0,1-4 13 16,1 2 9-16,3-3 1 0,-2 0 2 0,8 0 3 16,-10-4 3-16,6-1-4 0,2-1-7 0,2 0-7 15,0-7-5-15,2 2 1 0,4-3-6 0,2-3-1 16,1-1-4-16,8-4-7 0,1 3-11 0,1-1-1 16,2 1-9-16,1 2-11 0,1 1-12 0,3 3-9 15,-7 6-13-15,0-3-30 0,0 4-28 0,-1 0-27 16,1 2-35-16,0 2-31 0,-2 5-33 0,-2-1-32 15,-2 2-36-15,2 3-44 0,-2-2-815 0,-4 4 388 16,5 2 256-16</inkml:trace>
  <inkml:trace contextRef="#ctx0" brushRef="#br0" timeOffset="105931.15">20477 14129 253 0,'2'-16'283'0,"2"3"-15"0,0-4-3 0,0-2-22 16,-2 0 2-16,4-2-8 0,-3-3-14 0,4-1-14 16,-2 0-14-16,-1-2-7 0,1 4-9 0,-4-2-5 15,2 5-14-15,-3 2-5 0,0 1-7 0,0 5-2 16,0 0-4-16,0 2-5 0,0 3-15 0,2 0-12 16,-2 2-10-16,0 2-17 0,0 3-9 0,1-3-7 15,-1 3-6-15,0 0-2 0,11 7-8 0,-4 1-5 16,1 2-9-16,3 5 4 0,6 4-5 0,-2 1-2 15,2 1-10-15,2 1 0 0,0-3-9 0,2 5-15 16,-2-4-9-16,2 4-11 0,1-3-13 0,0-1-12 16,-4-1-10-16,-4-4-2 0,-1-1-8 0,-2 0-3 15,-2 1-4-15,-1-1-6 0,-3-4 3 0,0-2 8 0,-1 0 7 16,-4-2 8-16,0-1 3 0,-1 1 8 16,-7-2 8-16,3-2 9 0,-4 1 4 0,-3 0 11 15,1-1 6-15,-2-2 3 0,-1 0 2 0,3 0 2 16,-1 0 6-16,3 2-3 0,0-2-3 0,2 1-1 0,1-1-1 15,2 2-5-15,4-2 4 0,-4 4-3 0,4-4-3 16,1 5-1-16,2-2-3 0,1 0-5 0,2-2-3 16,1 2-4-16,0-3 3 0,3 2 1 15,0-2 6-15,-1-1-7 0,0 0 10 0,2-4-4 0,1-2 8 16,-4-2-5-16,2 1 1 0,0-6 4 0,-2-1 0 16,2 0 6-16,-2-4 1 0,-2-6 0 0,2-2 5 15,-2 2 2-15,-1-2 15 0,-1-2 5 0,-1 0 7 16,1 1 16-16,-2 0 8 0,-1 2 8 0,-1 7 13 15,0 1 12-15,0-1 28 0,-1 7-6 0,1 0 0 16,-1 4-6-16,0-1-9 0,-1 2-14 0,1 2-11 16,1 1-8-16,0 4-4 0,0 0-10 0,0 0-4 15,0 0-6-15,-5 16-3 0,3-7-5 0,0 8-2 16,1 1-1-16,-2-1-6 0,2 2 6 0,-1 8-11 16,-1-1-9-16,2-2-17 0,-2 3-6 0,2-3-7 15,1-4-7-15,0-3-7 0,1 1-2 0,0-2-9 16,1-3-3-16,-1-3 3 0,2 2 1 0,-1-8 5 15,-1 3 5-15,-1-1 0 0,5-3 10 0,0-2 0 16,3-2 4-16,2-4 0 0,0-2 4 0,3-1-1 16,4-4 7-16,-2 0 6 0,0 2 8 0,1-2 1 15,-1 0 5-15,2 0 5 0,-2 0 5 0,-2 2 4 16,5-1-3-16,0 3 0 0,-3 1-4 0,2 2 2 0,1 2-2 16,1 1 6-16,2 2-12 0,-4 3 3 0,-2-1-6 15,2 3 1-15,2 4 0 0,-5-1-5 16,3 4 4-16,-4-3-3 0,2 4 0 0,-4-1-1 15,1 3-1-15,-1-2-3 0,-3-3-6 0,2 5-4 0,2-3-4 16,-3 0 0-16,-3 0-9 0,2-5-8 16,-2 3 2-16,1-3-1 0,-2-4 5 0,1 2 4 0,-1-1 0 15,2-1 3-15,-1-3 6 0,-1 0 9 0,-5 0-13 16,10-5 4-16,-2 0 1 0,-3-2 0 0,0-1 5 16,0-2-2-16,3-2-4 0,-2-4 3 0,-2-1 0 15,1 0 4-15,-2-1-3 0,-2 3 1 0,-1-1-1 16,0 0 8-16,-2-1-5 0,-5 5-2 0,2 1-1 15,-4-3 1-15,-1 7 12 0,1-1-12 0,-4 4-3 16,3 2-4-16,-3 2 3 0,0 0 0 0,3 2-11 16,-4 5-13-16,5 0-7 0,-4 3-14 0,5-1-8 15,0 0-9-15,1 0-12 0,2 1-8 0,1 2 6 16,1-3 0-16,4 1 8 0,1-3 5 0,2 1 9 16,0-3 8-16,4 2 6 0,-2-4 3 0,2 1 6 15,-1-3 1-15,1 0 5 0,1-1 9 0,1-1 10 16,-1 0 11-16,-1-2 16 0,2 2 8 0,-3-1 7 15,0 1 8-15,-2-4 8 0,2 5 0 0,-1-3 5 16,-1 1-2-16,-1-1-2 0,4 2-8 0,-8 1 4 16,10 0-7-16,-10 0-4 0,10 2-4 0,-3 2 0 0,-1-1 1 15,-1 2-2-15,3 0-7 0,-3-1-2 16,3 3 1-16,-2 1-5 0,-1-3 9 0,3 1-13 16,-3 0-4-16,1-1 8 0,-2 0-2 0,3-2-3 0,3 3 0 15,-4-2-1-15,0-3 3 0,2-1-5 0,0 3 0 16,1-3-1-16,2 0 2 0,-2-3 2 0,0 2-2 15,1-4 4-15,3 0-8 0,-3-2 6 0,7-2-3 16,-3 0 5-16,3-6-3 0,1 5 9 0,-2 1 14 16,0-3 15-16,0 2 10 0,-2 0 2 0,-1 4 6 15,-3-1 6-15,0 2 5 0,3 0 8 0,-4 2-10 16,-2 0-7-16,1 0-4 0,1 3-7 0,-1 1-8 16,0 1 4-16,-1 0-13 0,2 2 0 0,-1 1-5 15,1 1-2-15,0 0-2 0,-3 0 0 0,3 4-6 16,3-3-4-16,-5 4 3 0,2-2-3 0,-1-2-1 15,3-1 5-15,-2 2-8 0,4 0-2 0,1-6-1 16,0 3 3-16,4 2-1 0,-5-7-4 0,1 3 1 16,-4-3-2-16,4 0-1 0,-1 0 0 0,2-1 3 15,-2-3-3-15,1-1-1 0,2 0-5 0,-5 0 5 16,2-3-1-16,-5-1 0 0,1 1 1 0,1-1-3 16,-3 2 2-16,0-3 7 0,-3 4-10 0,-2 0 4 15,3-1-3-15,-5 2 2 0,0 2-4 0,0 3-2 16,-7-6 0-16,0 6 4 0,7 0-3 0,-13 7 1 0,1-2 4 15,1 2-10-15,-4 2 2 0,2 1-12 16,0 2-20-16,-2 1-37 0,4 0-26 0,-2 2-54 16,0-1-53-16,3 4-62 0,-4-2-71 0,1-1-95 15,-1 1-996-15,2-3 476 0,-1 0 318 0</inkml:trace>
  <inkml:trace contextRef="#ctx0" brushRef="#br0" timeOffset="111509.18">3241 13266 199 0,'-10'0'270'0,"0"0"-8"0,1-2-12 15,-1 2-13-15,3 0-11 0,7 0-16 0,-10 0-11 16,6 2-13-16,4-2-15 0,-5 0-9 0,5 0-7 15,0 0-1-15,0 0 9 0,0 0 1 0,13 6-5 16,0-7 4-16,6 1-5 0,9-3-5 0,0 3-6 16,2-4-2-16,3 1-12 0,-3 2-12 0,2-4-6 15,0 1-8-15,-1 2 3 0,-3-2-19 0,-6 1-10 16,-2 0-6-16,-2 1-8 0,-6 2 0 0,0-3-16 16,-1 3-2-16,0-2-9 0,-5 0-8 15,0 2-18-15,-6 0-22 0,10-1-31 0,-10 1-36 0,5-2-41 16,-5 2-52-16,0 0-61 0,0 6-43 0,0-6-13 15,-9 10-54-15,1 1-846 0,-2 1 395 0,-1 5 262 16</inkml:trace>
  <inkml:trace contextRef="#ctx0" brushRef="#br0" timeOffset="112177.34">3261 15720 11 0,'-12'-1'280'0,"2"1"-20"0,-3 1 3 15,4-1-10-15,1 0-10 0,1 0-1 0,7 0-9 16,-10 0 0-16,10 0-8 0,-7 0-13 0,7 0-15 15,-6 0-8-15,6 0-23 0,0 0 1 0,0 0 0 16,0 0-6-16,16 2-3 0,-2-2-5 0,3 0-8 16,6 2-7-16,9-2-9 0,1 1-6 0,0-4-6 15,2 2-7-15,3 1-13 0,-2 0-7 0,1-1-4 16,-1-3-6-16,-4 0 6 0,1 4-12 0,-5-3-5 16,-5 2 2-16,-1 0-3 0,-3-2-3 0,-2 2 7 15,-3 0-6-15,-2-1-4 0,-1 0 0 0,-3 2-1 16,-1 0-1-16,-2 0-1 0,0 0 0 0,-5 0 0 15,8-3-5-15,-8 3-1 0,5 0-9 0,-5 0-9 16,6-1-4-16,-6 1-24 0,0 0-36 0,0-6-38 16,0 6-65-16,0 0-72 0,-6-7-84 0,4 6-106 15,-2-2-1283-15,0-3 559 0,1 1 372 0</inkml:trace>
  <inkml:trace contextRef="#ctx0" brushRef="#br0" timeOffset="114696.03">5136 15615 27 0,'-1'-4'198'0,"-1"1"-5"16,0-1-9-16,0-2-4 0,0 2-5 0,1-2-16 16,-3-3-3-16,2 0 5 0,-1 1-9 0,0-2-10 15,-1-1-4-15,1 0-12 0,-1-3-6 0,2 2 1 16,-2-2-4-16,-1-1 8 0,2 2-2 0,-3 0-2 16,-1 2 6-16,1 2-5 0,-1-1-6 0,1 0-11 15,-3 1 18-15,-1 4-21 0,0 1-12 0,-3 0-10 16,0 5-12-16,-2 2-4 0,-2 1 7 0,-2 3-28 15,0 0-3-15,2 4-17 0,2-2-15 0,0 3-8 16,4 1-5-16,5-2-10 0,-3 3-14 0,4-2-2 16,0-1-6-16,5-1-7 0,0 2 4 0,2-4 0 15,5 1 3-15,2-2 0 0,3-2 2 0,7-3 3 16,2 0 3-16,2-4 3 0,5 1 0 0,2-5 4 16,-11 1 3-16,3 2 0 0,-1-4 6 0,-3 3 8 15,0-4 10-15,-2 2 10 0,-4 2 7 0,-3 1 12 0,0-3-1 16,0 3 1-16,-4 2-6 0,-1 1-4 15,-4 0 3-15,10 4 1 0,-5 1 9 0,0 3 5 16,3 7 16-16,-4 3 2 0,4 6 14 0,-2 4-3 16,-1 1-3-16,-2 4 1 0,3 13-4 0,-2-13 5 15,1 1-17-15,-1-3 0 0,6 4-5 0,-1-2-3 16,0 1-5-16,2-1-9 0,-2-2 0 0,2 5-12 16,-3-6 11-16,-4 2-5 0,1 0-6 0,-1-3-2 15,0-2-2-15,-4-3-10 0,0-5 34 0,0-2-8 16,0-1-11-16,0-6 14 0,0 0-24 0,0-4 14 15,0-1-4-15,-2-4-8 0,2-1-1 0,0 0-4 16,-7-12-4-16,3 1 5 0,-1-7-14 0,-1-12-15 16,1 0 19-16,1-7-5 0,-1-14 7 0,2 1-6 15,3-4 3-15,1 1 1 0,5 3 0 0,0-4 15 0,2 10 7 16,-1 10 8-16,1 4 3 0,2 1 4 0,2 4 3 16,1 3 0-16,-1 10 3 0,-2-3-5 0,6 5-5 15,-1 2-4-15,1 0-3 0,0 6-1 0,3-1-1 16,-2 5-5-16,2 1 0 0,0 6-2 15,-1 0-2-15,5 6 0 0,-4 2-3 0,3 2-2 0,-7 2 1 16,1 2-4-16,-7-6 5 0,2 10-3 0,-4-4 0 16,-2-4-2-16,-4 7-7 0,2-10-2 15,-2 5-10-15,-1-5-3 0,0-3-3 0,0-2 5 16,-1-1 5-16,1-3 0 0,-3-1 0 0,3-2 3 0,0-1 9 16,0-3-7-16,0 0-14 0,0 0 13 0,-4-16 2 15,4 4 1-15,0-6-6 0,0-9 4 0,4-2 10 16,0-4-10-16,1 2 0 0,2 1 3 0,0-2 2 15,2 5 7-15,0 0 9 0,-3 9 5 0,1 2 4 16,0 3-3-16,1 1 3 0,-3 4-7 0,1 0-1 16,0 4-15-16,0 2 11 0,1 2-1 0,1 2-2 15,5 5 0-15,-3 1 1 0,3 4-7 0,2 8 3 16,2 3 1-16,-2 0-1 0,-2 3 1 0,-1 0-5 16,2 1 1-16,-4 0-1 0,-1-3 2 0,5 0-2 15,-5-6-7-15,5 5 2 0,-4-7 0 0,2-3-8 16,-1-1 11-16,1 0-12 0,4-3 2 0,-7-4-1 15,4-1-4-15,-3-1-1 0,0-2-3 0,2-2 6 16,2-2-1-16,-5-3-9 0,4-2 12 0,-3-5 4 16,3-8-3-16,-2-2-1 0,-2-4-1 0,-1-1 3 15,-1-2-1-15,0-3 1 0,-3 1 0 0,-2 3-1 16,-2-4 9-16,-2 7 14 0,-4 0-1 0,1 11 2 16,-3-3 2-16,-3 4-1 0,0 2-2 0,-7 5-2 15,-1 1-3-15,-2 6 3 0,-2 2 1 0,-5 6-7 16,0 4-1-16,0 2 2 0,2 5-2 0,5 0-8 15,0 2 8-15,6 2-7 0,5 0-11 0,3 0-10 16,2-6-2-16,9 4-7 0,1-4-13 0,4 0-3 16,4-2 2-16,2-3-23 0,4-2 11 0,8 2-4 15,-6-6 8-15,9-4-1 0,-2 0 7 0,-1-5 7 16,-4 2 7-16,-1-5 2 0,2-4 10 0,1-3 3 16,-3-1 13-16,1-2 14 0,-6 3 19 0,1-5 5 15,-4 3 16-15,0-2 6 0,-4 4 24 0,2-1 10 16,-6 3 10-16,-2 3 1 0,1 3 6 0,-1-2-13 15,0 2-5-15,-3 2-12 0,2 1-9 0,-3 2-5 16,0 0-7-16,1 12-4 0,-1-1-4 0,4 5-9 16,-4 3-4-16,-4-1-2 0,8 7 0 0,-4 0-8 15,1 1-6-15,3-6-13 0,1 5-11 0,1-6-14 0,1 0-13 16,3-3 1-16,-1 0-6 0,5-4-3 16,-1 0 0-16,-3-5 7 0,3 0-6 0,0-2-2 15,2-1 3-15,-2-5 6 0,2-2 1 0,4-2 5 16,-4-5 2-16,-2-2 0 0,9-7 7 0,-13 2 6 15,7-7 0-15,-4-4-5 0,-3 0 26 0,5-1 10 16,-5 3 7-16,-1 1 21 0,2 1 11 0,-5 5 2 16,1 2 0-16,-2 5-1 0,0 2 0 0,0 3-10 15,-1 1-7-15,3 2-7 0,0 1-1 0,-2 3-3 16,-4 0-1-16,13 7-5 0,-6 2-1 0,1 0-3 0,0 8 0 16,2 0-7-16,0 5 3 0,-1 3-1 0,4-2-3 15,-4 1-9-15,3-1-10 0,0 0-14 16,-2-6-7-16,-1-1-9 0,3 0-3 0,-2-4-2 15,-1-3 7-15,1-1 1 0,-1-1-1 0,0-2 7 16,-2-1 5-16,1-3 4 0,0-2 2 0,2-3 4 0,1-2-1 16,-4-3-1-16,1 0 2 0,1-8 2 0,1-7 6 15,-2-1-1-15,-3-1 1 0,-1 1 7 0,1-3 3 16,-4 0 5-16,-1 2 4 0,0 2 2 16,-5 5 2-16,4 1 0 0,-2 1 0 0,2 6 2 0,-3-1-6 15,4 2 4-15,-4 3-12 0,3 0 1 0,-2 1-3 16,2-1-8-16,1 3-11 0,0 4-6 15,-4-1 4-15,4 1-12 0,0 0-9 0,0 0-5 16,0 0-9-16,0 0 0 0,-10 5 1 0,10-5-3 16,0 0 1-16,0 0 5 0,0 0 6 0,0 0 6 0,0 0 1 15,0 0 9-15,14-14-1 0,-6 5 5 0,-3-3 1 16,4-4 3-16,-3-2-1 0,1-5 24 0,-1-3-6 16,3 3 14-16,-4 5 11 0,1-3 18 0,-3 3 3 15,1 1 27-15,-3 4 8 0,-1 1 6 0,0 5 6 16,1-3-5-16,-2 4-8 0,1 3-12 0,0 3-8 15,0 0-5-15,0 0-5 0,0 0-5 0,5 26 0 16,-3-7-1-16,-2 11 0 0,2-3-11 0,-1 7 5 16,4 13-5-16,-1-12-6 0,1 13 2 0,1 1-5 15,1-6 0-15,2-8-8 0,0-1-12 0,1-2-12 16,3 0-11-16,1-5-15 0,1-1-12 0,2-1-8 16,-3-11-4-16,-1 3-5 0,2-5 1 0,2-2 4 15,-2-3-7-15,2-4 5 0,1-4 6 0,-5-1 1 16,4-5 5-16,-1-3 9 0,-1-4 1 0,0-10 5 15,4-1 4-15,-6-4 5 0,1-5 8 0,2-14 1 16,-5 2 8-16,1-5 7 0,-6 5 14 0,1 13 13 16,-1-4 9-16,-5 5 23 0,3 1 12 0,-4-1 9 15,0 9 0-15,0 3 3 0,-1 6 22 0,1 0 6 16,-3 5-12-16,3 3-13 0,0 0-8 0,0 2-3 16,0 4-13-16,0 0-3 0,0 0-8 0,-3 18-5 15,3-2-4-15,-1 2-6 0,-2 8-4 0,0 3-1 16,9 1-14-16,-7 0-9 0,1 0-23 0,2 2-11 15,4 3-19-15,-2-4-21 0,2-2-20 0,0-1 0 16,2-2-7-16,-3-8-13 0,3 0 2 0,-1-4 8 16,2-5 11-16,-2-1-6 0,-2-5 25 0,1-2 6 15,-1-3 6-15,4-5 4 0,-2-1-4 0,0-6 29 16,1-2 7-16,0-4 15 0,4-2 16 0,-4 4 7 16,2-4 16-16,-1 5 11 0,0 1 7 0,4 2 10 15,-8 5 3-15,4-1-10 0,0 1 2 0,1 3-7 16,-1 3-3-16,3-1-3 0,-1 8-7 0,1 0-3 15,2 2-1-15,-1 4-12 0,3 0 5 0,-2 5-3 16,4 4-1-16,-3 2-4 0,2-1-8 0,-3 3-15 16,-5-5-19-16,1 10-14 0,-2-5-37 0,1 3-34 15,-4-8-50-15,3 1-66 0,-7-2-57 0,1-1-63 16,-3-2-72-16,-4-5-1164 0,-2 0 528 0,-4-4 350 16</inkml:trace>
  <inkml:trace contextRef="#ctx0" brushRef="#br0" timeOffset="114823.69">6867 15502 3459 0,'-32'-20'0'0,"6"1"9"16,4 1-5-16,6 9 5 0,5-1 2 0,4 3-4 15,7-3-7-15,9 4-22 0,7-2-29 0,16-1-44 0,18-1-60 16,9-1-88-16,1 0-736 0,3 1 327 16,-2 2 218-16</inkml:trace>
  <inkml:trace contextRef="#ctx0" brushRef="#br0" timeOffset="115459.62">8785 15512 30 0,'-7'-8'296'0,"0"-2"-6"0,0 2-12 0,2-1-10 15,0-3-6-15,2 1-20 0,2 0-8 0,2-3-9 16,3 4-6-16,2-1-9 0,5-4-11 0,0 2-18 16,5 3 2-16,0 0-10 0,6 0-23 0,6 4-6 15,0 4-10-15,2 0-12 0,-1 2-9 0,0 3-5 16,2 4-17-16,-3 5-2 0,0 1-11 0,-1 3-19 15,-4 0 10-15,4 3-8 0,-7-2-11 0,-4 4-5 16,-1 2 0-16,-3 2-5 0,-4-1-7 0,-2 2-10 16,-4-5 6-16,-2 5-7 0,-2-6 0 0,-5 7-7 15,-2-4 0-15,3-7-5 0,-2-4 1 0,0 2-2 16,0-4 6-16,1-4-7 0,-1-2 2 0,1-1-1 16,-2-3 2-16,4-3 0 0,-3-5-4 0,2 0-8 15,-2-8 10-15,3-2 1 0,5-8 2 0,0-2-2 16,4-5-3-16,2-1-2 0,6 0 2 0,8-12-5 15,3 2 0-15,-1 14 9 0,1 6-17 0,2-2 9 16,-3 4-14-16,5 3-14 0,-3 3-23 0,3 4-20 16,-5 6-18-16,-3 3-34 0,0 3-31 0,1 5-20 15,-3 2-22-15,4 2-23 0,-2 8-20 0,1 4-20 16,2 1-26-16,-8 1-770 0,0 1 350 0,-1-2 234 16</inkml:trace>
  <inkml:trace contextRef="#ctx0" brushRef="#br0" timeOffset="116161">9794 15519 22 0,'8'-10'220'0,"-3"-4"-10"0,-1-2 15 16,0 0 4-16,-3-1 6 0,-1 1-5 0,-1 1 10 0,-3 0 11 15,-1 2-12-15,-2 4-12 0,-5-3-6 0,-4 5-20 16,-2-2-15-16,-9 6-11 0,-1 3-16 16,-4 3-14-16,2 7-27 0,-1 0-2 0,0 3-10 15,2 4-12-15,7 0-8 0,3 3-11 0,7-3-14 16,5 1-16-16,4 1-19 0,6-3-8 0,3-2-15 0,4 1-2 15,8-1-4-15,4 1-2 0,5-6-9 16,1-1 8-16,3-3-5 0,-1-4-1 0,1-1-2 16,1 0 6-16,-1-2 0 0,-5-4-1 0,0 1 5 15,-4-1-3-15,4-4 9 0,-7 3 11 0,-2 0 12 0,-3 0 8 16,-1 1 7-16,0 3 30 0,-4-2-6 16,-4 1 15-16,0 0 13 0,0 1 6 0,0 1-1 15,-1 0-4-15,-4 2-9 0,7-2-11 0,-7 2-8 16,6 0-11-16,-6 0-6 0,0 0-6 0,0 0-13 0,0 8-10 15,0-3-7-15,0-5-15 0,-5 7-10 0,5-4-9 16,5 3-14-16,-9-2-6 0,4-4-4 0,0 5-3 16,4-2 0-16,-4-3 6 0,0 0 10 15,0 0-8-15,0 0 9 0,10-16 4 0,-6 4 6 16,1-6 2-16,2-7-1 0,-1-1 4 0,-2-4 10 0,-3 1 14 16,4-4 3-16,-4 0 20 0,1 2 16 0,-2 2 19 15,-2 0 17-15,1 0 13 0,-4 2 4 0,1 1 9 16,-2 9 31-16,1 0 15 0,1 3 6 0,0 2 2 15,0 4-7-15,-1 3-15 0,4-1-19 0,-2 3-13 16,3 3-14-16,0 0-6 0,0 0-9 0,-6 19-6 16,6-2-6-16,0 3-6 0,1 6-7 0,4 1-4 15,2 2-12-15,-1 2 0 0,3 3-5 0,1 1-3 16,11 8-5-16,-1-2-9 0,-3-7-19 0,1-2-14 16,2-1-10-16,-2-4-15 0,5-1-13 0,0-2-7 15,-3-2-16-15,5-4-11 0,-2-1-17 0,-4-6-9 16,-2-4 0-16,4-1 0 0,0-2 12 0,-1-6 9 15,-1-1 2-15,-1-2 11 0,-1-3 14 0,-2-5-3 16,-5-5 14-16,3-5 4 0,-4 3 8 0,-1-4 12 16,-3-2 14-16,-5 8 14 0,0 0 20 0,-5 4 6 15,-3-10 16-15,-1 8 9 0,-4 3 8 0,3 2 6 16,0 3-2-16,1 4-3 0,-3-2-8 0,1 6-3 16,1 0-2-16,1 3-7 0,-1 4-4 0,1 3-2 15,0 2-5-15,0 2 1 0,4 4-3 0,3-1-4 16,1 1-1-16,1 1-6 0,-1 2-17 0,6 2-20 15,1-3-20-15,2-3-36 0,0 0-32 0,1-2-49 0,4-1-59 16,0-5-47-16,4 0-57 0,-7-3-60 16,3-3-1163-16,1-3 516 0,-6 0 344 0</inkml:trace>
  <inkml:trace contextRef="#ctx0" brushRef="#br0" timeOffset="116317.14">9798 15271 2 0,'-18'-9'327'0,"5"5"-23"0,3-2-23 16,4 4-33-16,3-3-24 0,3 3-26 0,0 2-25 0,14-5-27 16,0 3-25-16,7-1-30 0,8 3-39 0,0-3-54 15,2 2-67-15,1 0-92 0,1-1-484 16,-1 1 215-16,-2 1 142 0</inkml:trace>
  <inkml:trace contextRef="#ctx0" brushRef="#br0" timeOffset="117359.96">11766 15325 153 0,'-10'-6'311'0,"-2"-1"-26"0,-2 3-6 15,1-2-5-15,0 4-7 0,-3 2-20 0,-1 0-7 16,1 2-19-16,-5 4-10 0,4 1-20 0,0 3-6 16,1-1-25-16,0 4-14 0,2 2-21 0,-2-1-8 15,1 8-8-15,5-4-15 0,2 0-11 0,2 2-11 16,2 3-16-16,1-5-16 0,6 2-18 0,3 1-19 15,2-7-8-15,6 1-17 0,1-3-8 0,3-1-8 16,0-2 1-16,4-2-8 0,5-3-3 0,2-4 1 16,0-5 5-16,-2-2 7 0,0-1-2 0,-1-1 6 15,-1-4 1-15,-3-1 4 0,2-2 3 0,-5-4 4 16,1 3 7-16,-4 1 7 0,-7 3 7 0,1-2 15 16,-2 1 8-16,-2-1 0 0,-2 4 4 0,-4 0 8 0,0 2 3 15,0 1-10-15,-4-1-6 0,2 2 3 0,-3 2-5 16,-3 2-3-16,3 1-3 0,-3 3-3 15,3-2 1-15,-4 1-2 0,4 2-3 0,-3 1-6 16,5 0-3-16,-3-1-9 0,1 1-3 0,5-3-3 0,-3 5 1 16,3-5 1-16,-3 1 2 0,3-1 1 15,0 0 2-15,0 0 0 0,10-11 4 0,-5 1-2 16,-1-2-1-16,1-6 17 0,3 0-9 0,3-5 10 16,-3-3 5-16,0 2 14 0,-6 6 18 0,2-1 16 0,0 1 14 15,1 1 33-15,-4 2 27 0,2 2 13 0,-2 4-1 16,3 2-5-16,-4 0-12 0,0 1-14 0,3 4-11 15,-3 2-6-15,0 0-7 0,11 13 5 16,-3 1-4-16,-2 10 11 0,1 5 1 0,-1 5-7 0,3 19-1 16,1 2-5-16,-5 2-8 0,2 2-9 0,4 26-7 15,-2-27 25-15,0 1-12 0,5 25-8 0,-8-28-10 16,7 2-5-16,1-7-9 0,0 1-6 0,4-2-13 16,-4-3-11-16,0-4-9 0,-1-12-11 0,0-5 1 15,-5-6-2-15,1-6-2 0,-4-5 5 0,0-3-1 16,0-4 1-16,-1 0 0 0,-4-2-2 0,11-19 0 15,-4 1 2-15,0-10 2 0,0-5-6 0,-2-2 4 16,-4-14-2-16,0-1-1 0,-3 4-6 0,-3-5-7 16,1-2-12-16,-5 7-3 0,3 12-2 0,-2-2-2 15,-3 7 1-15,1 6-7 0,3 4-6 0,0 5-13 16,2 4-24-16,1 0-53 0,4 3-65 0,0 5-30 16,0 2-11-16,9 0-35 0,2 2-42 0,5 7-39 15,2 2-50-15,8 3-972 0,3 0 459 0,2-1 306 16</inkml:trace>
  <inkml:trace contextRef="#ctx0" brushRef="#br0" timeOffset="119658.54">13064 15492 18 0,'-13'-16'359'0,"-3"4"-24"0,-5 3-16 0,-3 1-16 16,-3 4-21-16,4-1-15 0,-5 5-21 0,6 3-13 15,1 0-11-15,0 2-30 0,3 4-23 0,4 2-16 16,0 0-11-16,5 1-12 0,3 4-28 0,-1-1-17 16,6 2-33-16,1-2-12 0,4 1-9 0,1 1-17 15,5-4-14-15,-1 0-12 0,7-1-9 0,-1-2-6 16,0-3 2-16,3-5-3 0,0 0 8 0,0-4 4 16,0-5-1-16,-2-2 3 0,1-6-1 0,-2-6 10 15,-1-3 10-15,-5-8 10 0,3-3 14 0,-6-13 6 16,-2-2 21-16,-1 3 23 0,-6-2 4 0,3 0 21 15,-4 15 16-15,0-12 19 0,-3 12 1 0,0 2 23 16,-2 5 1-16,3 2 24 0,1 6 12 0,-4 3-8 16,5 5-15-16,0 4-24 0,-1 0-16 0,2 4-13 15,3 3-13-15,0 0-11 0,-6 16-11 0,5 1-4 16,-3 9-14-16,2 3-4 0,-1 2-11 0,3 4-1 16,3 12-5-16,0 4-5 0,6 0-5 0,4-2-10 15,5 1-22-15,1-3-17 0,4 0-23 0,0 0-13 16,-5-16-18-16,1 1-22 0,3-4-7 0,-3 0-20 15,4-8-9-15,0 0-16 0,0-5 20 0,-5-8 8 16,1-2 12-16,-2-5 12 0,1-5 9 0,2-2 3 16,-5-8 7-16,6-5-5 0,-6-4 26 0,3-3 6 15,-4-2 15-15,0-2 16 0,-1-1 8 0,-3-1 24 16,-1 4 12-16,-4-3 6 0,2 4 10 0,-7 4 19 16,1 6 11-16,-1 5 17 0,0 2 1 0,-1 5-10 15,2-1-12-15,-1 3-11 0,0 2-2 0,0 2-9 16,0 0-4-16,0 0-7 0,-4 31-10 0,4-14 4 15,-1 3-3-15,-6 3-4 0,2 5-12 0,1-1-16 16,3 1-18-16,-1-2-12 0,4 1-15 0,-2-7-13 16,1-2-13-16,2 0-4 0,2-2-15 0,0-3-1 15,3-5 0-15,2 1 15 0,2-6 1 0,-2-3 12 16,4-1 5-16,3-4 9 0,-1-6 3 0,0 0-1 16,4-8 15-16,-4-1 15 0,1-1-5 0,-2-5 8 15,0-1 23-15,-1 0 18 0,-3 2 18 0,2 0 15 16,-7 6 12-16,-1 6 16 0,2-4 14 0,-3 8 8 15,-2-2-4-15,1 5-13 0,-2 0-13 0,-1 3-9 16,3 2-10-16,-3 1-5 0,0 0-2 0,11 14-9 16,-7-1-5-16,1 3-4 0,-1-1-5 0,0 5-3 15,2 6-5-15,0 1-10 0,-3-2-16 0,2 5-19 16,2-4-20-16,-1-1-20 0,1-1-11 0,0-4-11 16,-1-2-8-16,-2-7-9 0,4 0-2 0,-2 0 11 15,1-4 6-15,0-2 14 0,1-4 3 0,2-1 7 16,-1-4 12-16,0-1 2 0,1-4 3 0,3-4 7 15,1-4 1-15,3-7 6 0,-1 3 7 0,0-2 5 16,-1 0 15-16,-3-4 0 0,-2 2 18 0,1 3 2 16,-3 4 9-16,-4 0 10 0,1 1-7 0,1 3-1 15,-3 2 3-15,-1 2-5 0,1-1-5 0,-2 6 3 16,2-2-9-16,-2 2-3 0,0-3 3 0,1 5-14 16,-2 3-1-16,2-1-6 0,-2 1 0 0,0 0-6 0,0 0-10 15,0 0 5-15,9 7-5 0,-5-5-3 16,-4-2-3-16,6 4-2 0,-2-4 7 0,1 3 3 15,-5-3 3-15,11-8 1 0,-4 4 2 0,-2-1-15 16,4-2 17-16,-1-3 3 0,2-3 2 0,-2 2 8 0,-2 2 10 16,2-1 14-16,1 0 7 0,-4 2 6 0,0-3 10 15,-1 4 14-15,-3 0 1 0,3 2 1 16,-1 0-7-16,0 2-7 0,-2 0-6 0,-1 3-8 16,0 0-10-16,0 0 4 0,15 8-1 0,-10 1-6 15,-1 6-2-15,2-1-4 0,-1 3 1 0,-2 3-3 0,4 5-3 16,-3 3 1-16,1 1-9 0,3 0 0 0,-3-2-21 15,3 3-5-15,2-3-19 0,5-5-17 0,-2 1-2 16,6-5 0-16,4-3-8 0,-1 0-1 16,6-5-2-16,2-2-5 0,0-3-13 0,1-4 11 15,0 2-10-15,-1-6 1 0,1 0-14 0,-3-2 10 0,-1-2 12 16,-2-2-14-16,-6 1 8 0,5-6 15 0,-2-2-1 16,0-2 6-16,-4 1 8 0,-4 1 9 15,-4 2 0-15,3-3 23 0,-5 3 26 0,-2-1 1 16,-2 4 9-16,-4-1 14 0,-1 1 2 0,-2 1 6 15,-6-1 2-15,0 2 0 0,-9 2-4 0,3 5-2 0,-5-3 10 16,-1 5-18-16,0 4 4 0,1 1-3 0,0 3-3 16,1 1-18-16,2 3 18 0,2 0-6 0,2-1-2 15,0 3-4-15,3 0-3 0,2 4-2 16,3-1-16-16,0-1-11 0,2-1-9 0,1-2-20 0,7-1-4 16,0 1-5-16,3-4-16 0,6 0-8 0,-4-1-9 15,4-5 5-15,4 0-6 0,2-2 2 0,0-4 14 16,-1-2 7-16,5-6 5 0,-1-3 8 0,0-3 7 15,-4-7 8-15,-2 1 5 0,2-2 9 0,-2-4 7 16,-6-2 15-16,1 3 21 0,-1-3 26 16,-3 2 13-16,0-1 22 0,-2 5 17 0,-1 0 21 0,-3 8 8 15,1 0 6-15,0 1 11 0,-2 5 2 0,-1 4-10 16,1 0-13-16,-1 2-17 0,1 2-10 0,-1 3-8 16,0 0-11-16,0 0-4 0,0 0-5 0,-2 19-5 15,2-6-7-15,-3 2-10 0,2 4-1 0,0 1 0 16,-1 6-5-16,2 1-2 0,0 0-8 0,2 4-4 15,-1-3-12-15,3-2-13 0,-2 3-6 0,4-5-19 16,-1 2-16-16,5-5-18 0,-2-3-3 16,3-1-16-16,3-3 4 0,8 0 5 0,5-3 20 0,-7-4-13 15,8-3 6-15,0 1 7 0,-8-7 11 0,0 0 4 16,0-3 0-16,-3-1 5 0,0-3-2 0,-2-1 7 16,0-4 4-16,1 1 19 0,-5-1-8 0,2-1 16 15,0 1 15-15,-4 0 2 0,-4 5 17 0,0-2 11 16,0 2 8-16,-1 0 9 0,-3 3-1 0,2 2-5 15,-1-2-19-15,-2 6 5 0,3-4-6 0,-3 4-4 16,0 0-3-16,0 0-3 0,0 0-3 0,-15 11-2 16,6-5-1-16,-2-1-6 0,4 4-7 0,-2 0-9 15,1 1-12-15,-5 5-13 0,7-8-10 0,-2 6-4 16,4-5-10-16,0 0 5 0,3 0-5 0,1-2 4 16,4 0 6-16,1-2 2 0,3-2 10 0,3 1 1 15,1-3-3-15,3-2 10 0,2 0 0 0,1-3 4 16,0 2 9-16,2-5 6 0,-1 2 17 0,0-1 0 15,0-2 11-15,0 5 7 0,-2-1-1 0,1-2 4 16,-5 3-3-16,-3 4 3 0,7-1-5 0,-4 2-1 16,1 0-2-16,-3 5-4 0,2-1 1 0,-3 1-4 15,3 4-5-15,-3-2 2 0,-1 2-3 0,-2 1-2 16,0 0-2-16,-1 2-3 0,-2 2-1 0,-2-3 2 16,0 0-2-16,-2 0 0 0,-4 2-1 0,0-3-10 15,2 0-16-15,-4-1-4 0,2-2 11 0,1-1-1 16,1 0 0-16,0-4 1 0,0 1 1 0,2-2 1 15,0-2 0-15,0 0-2 0,0 0 5 0,9-12 0 16,-3 7-1-16,4-4 6 0,3-5 0 0,1 2 0 16,4-5-1-16,5-1 0 0,0 0 0 0,1 0-1 15,1 2 1-15,-1-1-1 0,1 4 0 0,1 1 3 16,-2 0-3-16,-6 7 3 0,0-2-3 0,-5 3 3 16,-2 4-12-16,2-1 10 0,-1 2-1 0,-2 0 2 15,-1 2 1-15,0 2 1 0,0 2 5 0,0-2-9 16,-3 3-1-16,-1 1 5 0,0-1-2 0,2 0-5 15,-4 2-6-15,0 1-4 0,1-2-8 0,0 3-6 16,0-2-13-16,-2 1-8 0,3-2-11 0,0 0-25 16,-1 2 13-16,1-7 7 0,4 0 1 0,0 3 23 15,3-4-10-15,-1-3 13 0,3-2-9 0,-1-1 12 16,1-2 2-16,-2 0 9 0,-1-4 11 0,3 0 5 16,-2-3-8-16,0 1 12 0,-1-1 16 0,-5 1-5 15,2 1 22-15,-6-2 14 0,1 2 5 0,-5-1 1 16,1 5 0-16,-4-5-1 0,0 2-4 0,-1 4-6 15,-5-2-13-15,-3 4 9 0,2 2-3 0,-2 0-3 0,-3 2-6 16,-2 3-3-16,-1 4 3 0,3-2 0 16,-2 1-16-16,2 4-25 0,0-2 7 0,3 1-9 15,4 0-4-15,1 0-12 0,3 0-2 0,2 1-10 16,0-4-2-16,3 1 1 0,1-1-2 0,2-3-1 0,2 2 4 16,4-3 4-16,-2-3 5 0,6 0 8 0,-2-6 25 15,2 0-27-15,3-3 13 0,0-4 11 16,-1-1 17-16,2-7 13 0,-3-3 4 0,-1 0 18 15,1-5 11-15,-3 2 1 0,3-2 17 0,-4-3 13 16,-3 2-3-16,4-1 13 0,-1 8 13 0,-2 3 16 0,-2 3 14 16,-1 5 11-16,-1 2 6 0,0 1-13 0,1 2-16 15,-3 5-15-15,-1 2-3 0,0 0 1 0,0 0-5 16,8 17 3-16,-8-2 2 0,-3 2-5 16,1 11-9-16,-3 1-7 0,1 0-10 0,-1 1-8 15,-4 3-4-15,3-2-4 0,2 1-7 0,0-4-4 0,-1 0-22 16,2-2-36-16,2-1-33 0,1-4-47 0,2-4-64 15,3-2-58-15,4-4-92 0,1 0-107 16,5-2-120-16,2-5-1274 0,14 0 601 0,2-3 402 16</inkml:trace>
  <inkml:trace contextRef="#ctx0" brushRef="#br0" timeOffset="121343.06">17167 15530 2360 0,'-7'-2'48'0,"0"1"-7"15,1 0 8-15,-1 1 8 0,-3 0-9 0,10 0-10 16,-9 3-5-16,5 4-3 0,4-3-6 0,0 1-1 15,0 3 4-15,4-2-3 0,0 4 0 0,1-3-7 16,4 0 11-16,0 1-11 0,-4-4 0 0,4 2-3 16,1-2-2-16,0-1 2 0,0 0-1 0,-2-2-1 15,4-1-1-15,-1-4-2 0,3 0 2 0,1-6 1 16,0 0 4-16,-4-2-11 0,8-8 2 0,-7-2-1 16,3-1-3-16,-6-8 7 0,4 3 3 0,-3-1 10 15,-2-3 10-15,-3 4 22 0,-1-2 21 0,-1 3 17 16,-5 1 3-16,4 3 21 0,-6 3 2 0,0 8 20 15,-5-1 10-15,1 2-3 0,3 1-3 0,-4 3-17 16,5 3-12-16,-2 3-13 0,-2 1-5 0,-2 5-13 16,-2 2-4-16,1 5-7 0,-4 2-8 0,-2 13-5 15,3-4-6-15,-1 5-7 0,6 0-2 0,0 2 0 16,4 1-9-16,1-2-3 0,1 5-4 0,7-2-6 0,1 0-11 16,4-3-14-16,6-3-10 0,2-1-7 0,5-4-4 15,1-2-4-15,6-2-3 0,-2-1-7 16,4-10-7-16,0-1 0 0,-1-2-2 0,1-8 9 15,1-2 6-15,-3-5 0 0,-2-7 5 0,1 1 1 0,0-7 17 16,-4-1-7-16,2 0 15 0,-3-6 9 0,-4 3 9 16,0 2 29-16,-2 3 3 0,-3 0 9 0,-8 7 13 15,1-1 16-15,-5 7-1 0,6 0-5 0,-4 1-4 16,-3 4-9-16,4 2-4 0,-5-3-12 0,3 6-7 16,-3 1-4-16,0 0-3 0,1 10-2 0,-1-3-5 15,-1 4-2-15,-2 8-4 0,3-1-6 0,-1 4-11 16,1 2-11-16,4 1-14 0,-3-1-18 15,4 1-11-15,-1-5-15 0,0 0-16 0,2-3-14 0,3 0-18 16,3-3 10-16,0 2-12 0,-1-6-2 0,4 1 3 16,0-5 11-16,-2-3 17 0,4-3-2 0,-3-2 4 15,1-4 11-15,4-2 8 0,-6-5 9 0,6-4 0 16,-6 1 8-16,6-6 7 0,-3 1 5 0,-1-1 11 16,-4-5 25-16,2 0 3 0,-5 8 21 0,-2 1 24 15,1 2-13-15,0-1 5 0,-3 5 7 0,0 2-4 16,-2-1 7-16,2 4-9 0,-2 0-5 0,1 3-12 15,1 1 6-15,-4 3-6 0,4-2-2 0,-4 2-1 16,0 0-4-16,5 14 8 0,-2-7-13 0,-1 2-6 16,2-1-8-16,-1 2-3 0,1 1 2 0,3 3-6 15,3 1-1-15,-1 0-5 0,4-1-6 0,1 0 0 16,-2-4 6-16,4 1-6 0,0 0 9 0,0-6 14 16,1 2-15-16,2-2 0 0,-1-3 2 0,-1 0-2 15,-1-1 4-15,2-2-4 0,-4-1 6 0,0 1 14 16,0-3 0-16,-1 2 9 0,-2-2 7 0,2 1 5 15,-4 1 8-15,1 0-1 0,-3-2 2 0,-2 0 5 16,0 2-4-16,-5 2 1 0,8-2-9 0,-8 2-2 16,9-2-6-16,-9 2 0 0,0 0-3 0,3 5-4 15,-3-1-1-15,2 2 1 0,-1-1-6 0,0 0-4 16,-1 1-6-16,2-1-14 0,0 2 0 0,2 0-6 16,-3-2 5-16,3 1-9 0,1-1-1 0,-1-3 0 0,2 1 6 15,1-3-1-15,-7 0-3 0,14-5 5 16,-3 0-1-16,-2-1 13 0,5-6-9 0,-3 0 0 15,5-12 3-15,-3 3-12 0,-3 4 16 0,4-8-4 16,-5 2 10-16,2-1 7 0,-5 4 7 0,-2 2 19 0,-3 2 10 16,0 4 3-16,-2-1 4 0,0 1 2 0,-2 1 2 15,-1 4-10-15,2 1 0 0,-2 1-6 0,0 3-2 16,-2 0-6-16,6 2-2 0,-18 4-4 16,6 1-1-16,-1 6-3 0,3-2-5 0,1 5-8 0,0 1-8 15,-1 2-8-15,6-2-6 0,2-3-25 0,3 5-1 16,0 0 0-16,4 0-1 0,0-7-6 0,4 1 7 15,0-2 4-15,4-1 1 0,-3-3 4 16,7-2 5-16,0-1 4 0,-1 0-2 0,2-7 6 0,-5 1 4 16,6-4-3-16,0-3 8 0,-1 1 8 0,6-5 11 15,-6 3 15-15,-1 4 15 0,-2-3 2 0,-2-4 3 16,2 5 7-16,-6 3 13 0,-1 1 5 0,-3 1-6 16,0 2-7-16,0-2-7 0,-1 2-8 0,0 2-3 15,-4 1-4-15,0 0-2 0,9 9-5 0,-8-7-3 16,1 7-3-16,0 1-5 0,-1 3-2 0,-1-1-9 15,0 5-18-15,1-1-14 0,-1-1-7 0,-2 2-19 16,4 0-11-16,1-4-11 0,5 0-4 0,-4 0-4 16,2-4 9-16,2 2-11 0,-1-6 9 0,2 1 6 15,0 0 12-15,1-3 4 0,3-1 9 0,-6-4 3 16,4 0 3-16,-2-5 6 0,0 1 7 0,2-2-9 16,1-6 16-16,2 1-8 0,-4-2 16 0,-1-1 6 15,4 3 9-15,-4-3 20 0,-1 5 13 0,-3 2 15 16,2 1-1-16,-4 2-1 0,1-1-4 0,0 2-6 15,-2 1-6-15,1 3-7 0,-3 1-4 0,0 0-2 16,0 0 1-16,5 10-4 0,-4-1-3 0,2 1-2 16,-1 1 1-16,1-1-13 0,1 1-6 0,-1 0-10 15,5 6-13-15,-1-7 13 0,1 1-10 0,5 2-6 16,0-5 1-16,4 3 5 0,-2-6-2 0,4 2 8 16,0-3 0-16,-1-3 2 0,3-1-1 0,-2-5 5 0,-3 2-2 15,2-2 13-15,-1 2-6 0,1-1 6 16,-7 0 6-16,1-1 15 0,-3 0 10 0,-3 4 10 15,-1-1 5-15,4 1 1 0,-5-2-5 0,-4 3-5 16,5-3-3-16,-5 3-7 0,0 0 2 0,5-1-8 0,-5 1 4 16,4 8-3-16,-4-6-4 0,0 3-3 0,0 1-2 15,-4 1-15-15,7 1-20 0,-3 0-33 16,-3 2-32-16,3 1-48 0,4 0-50 0,-4 1-53 16,5 5-60-16,1-2-65 0,2 0-1046 0,4 1 470 0,-2-2 314 15</inkml:trace>
  <inkml:trace contextRef="#ctx0" brushRef="#br0" timeOffset="122493.74">19917 15416 205 0,'-4'-9'310'15,"-1"2"-32"-15,1 2-32 0,0 0-21 0,-1 1-25 16,4 4-14-16,1 0-24 0,0 0-16 0,0 0-12 0,-9 5-15 15,10-1-15-15,1 1 0 0,2 2-18 0,-1-2-9 16,6 5-10-16,0-2-8 0,2 0 1 0,6 2-18 16,0 0-9-16,1-3-4 0,1-3-4 15,-2 2-5-15,3-6-3 0,0 0-1 0,-2-2-2 0,1-5 1 16,2 2-1-16,-2-3-3 0,0-4 2 0,-6 1 15 16,4 0 10-16,-7-3 23 0,2 2 21 0,-2-1 23 15,-5 2 37-15,-1 2 17 0,-2-3 1 0,-1 5 2 16,-1-2-7-16,2 2-8 0,-4 0-16 0,2 2-10 15,-2 1-7-15,-2 3-17 0,4 1-11 0,-5-3-12 16,5 3-3-16,-11 8-6 0,4 2-8 0,-2-2-5 16,0 4-7-16,0-1-8 0,0 5-9 0,4-3-15 15,1 2-20-15,7-1-3 0,-6 3-14 0,3-5-9 16,0-2-5-16,4 1-4 0,1-1-8 0,2-1 2 16,-1-3 4-16,4 1 2 0,3-2 0 0,-3-2 7 15,2-3 9-15,1-3-1 0,-1-3-4 0,2-5 5 16,3 2 7-16,2-10-2 0,-7 3 4 0,4-6 6 15,0 1 8-15,-1-4 5 0,0 3 17 0,-6 5 19 16,0 1 13-16,0 1 8 0,3 1 3 0,-7 4 10 16,2 0 2-16,-3 3 1 0,0 1-7 0,0 1-12 15,-2 2-4-15,-2 3-5 0,0 0-4 0,6 13 0 0,-5-2 1 16,-5 4-8-16,8 5 2 0,-3 8-2 16,-2 2 1-16,2 6-1 0,-3-2-5 0,-1 13-4 15,0 3-3-15,1-2-1 0,3 0-3 0,-1-2-3 16,1 3 2-16,5-4-2 0,-3-8-8 0,3 9-9 0,1 1-9 15,-4-14-22-15,2 1-20 0,1 12-16 16,-2-16-13-16,1-1-14 0,-1-3-6 0,-4-3-4 0,0-6 1 16,0-2 6-16,0-3 8 0,0-3 12 15,-1-1 21-15,-2-3 2 0,3-3 0 0,0-2 6 16,0 0 9-16,0 0 6 0,-18-15 5 0,12 6 5 0,-6-6 31 16,2-3-2-16,-5-9 22 0,-2 5 3 0,3-2 23 15,-1-1-1-15,-2-2 0 0,3 6 7 0,0-6 13 16,5 1 7-16,3 10-7 0,3-2-1 15,1-1-1-15,0 1-8 0,6 1-6 0,0-3-6 0,5 2-6 16,6 3-2-16,2-7-3 0,3 3-7 0,7 2-3 16,-4 0-4-16,9 0-5 0,0 1-8 0,14-3 5 15,-10 2-5-15,11-4-10 0,3-1-11 0,-3 1 2 16,3 0-7-16,-8-1-1 0,-7 2-2 0,9-3 6 16,-13 7-2-16,-1-2 3 0,-5 2 2 0,-3-2-2 15,-7 5 3-15,-2-1 7 0,-3-1 12 0,-2 7 16 16,-3-2 3-16,-4 2-1 0,2 1-2 0,-6 1 0 15,-2 3-6-15,0-1-3 0,-8 1 1 0,0 3 1 16,-3 2 1-16,-1 3 0 0,-4 1-1 0,3 1 0 16,-7 5-1-16,9 0-3 0,-1 0-4 0,3 1-1 15,3 0 4-15,-1 1-6 0,3 2 2 0,3-1-5 16,3 0-1-16,3 2-6 0,0-6-7 0,4 1 0 16,1 4-10-16,4-3-3 0,3 0-7 0,4-1-1 15,1-3 2-15,2-2-5 0,1-2 4 0,1-2 5 16,0-4-3-16,0-4 5 0,8 0 3 0,-2-2 3 15,-6-3-1-15,4-2 3 0,1-1-1 0,-8 1 3 16,6-4 7-16,-10 3 8 0,1 5 2 0,-2-2 11 16,-1 3 7-16,-3 1-2 0,1 2-6 0,1 2 2 15,-6 2-3-15,3 2 4 0,0 3 0 0,2 2 1 0,-2 8-2 16,-2 0 1-16,-1-1-2 0,-1 5 0 16,0 0-2-16,-2 6-2 0,-3-1 4 0,-4 1-4 15,5 2-2-15,-2-8-4 0,-5 6 1 0,1-7 0 16,-2 1-2-16,-1-4 0 0,4-1-1 0,-3-4-2 0,4 0 1 15,2-5 2-15,-1 2-4 0,-2-3 7 16,4 2 8-16,-3-3 20 0,4-3 8 0,0 0-5 16,0 0-1-16,0 0-6 0,0 0 2 0,0-20-7 15,0 12-3-15,4-4-4 0,5-5 5 0,-3-3-9 0,6-2-8 16,2-2-18-16,3-2-6 0,3 3-34 0,2-5-17 16,4 6-26-16,0 0-34 0,7-1-57 0,-5 2-67 15,3 4-77-15,-4 0-77 0,0 0-1293 16,1 3 565-16,-8 5 378 0</inkml:trace>
  <inkml:trace contextRef="#ctx0" brushRef="#br0" timeOffset="122681.31">21757 15438 60 0,'9'-1'355'0,"1"-2"-27"15,3 1-32-15,1 0-25 0,5 1-34 0,2 1-22 16,-1 0-21-16,7 3-27 0,-4-2-32 0,-5 0-30 16,0 1-39-16,1 0-54 0,-1 3-55 0,0-1-52 15,-7 0-63-15,-1 0-557 0,-4-1 237 0,-5 2 160 16</inkml:trace>
  <inkml:trace contextRef="#ctx0" brushRef="#br0" timeOffset="122798.42">21941 15530 199 0,'-18'6'232'0,"3"3"25"0,-2-1 23 0,7-4-12 16,2 1-10-16,-2 0-10 0,3 0-11 0,1 0-22 15,5-2-12-15,-3 3-16 0,4-1-26 0,0-2-1 16,4 1-18-16,1 1-29 0,3-3-40 0,3 1-51 16,2 0-72-16,0-1-111 0,6-3-107 0,0 0-658 15,-1-2 308-15,4-7 206 0</inkml:trace>
  <inkml:trace contextRef="#ctx0" brushRef="#br0" timeOffset="123527.99">22507 15329 61 0,'-1'-18'333'0,"-2"2"-1"16,3 4 4-16,-1-1 2 0,1 2 4 0,0 2 8 15,-2-1-1-15,2 3-6 0,-2 2-12 0,2 0-26 16,0 1-28-16,0-2-30 0,0 6-11 0,0 0-18 16,0 0-4-16,0 0 0 0,9 17-5 0,-4-7-12 15,-1 5-6-15,1 1-1 0,0 1-19 0,3 13-11 16,-2-11-19-16,3 6-10 0,-1 3-14 0,1-2-13 16,1 2-3-16,-2 0-16 0,-3-3-9 0,1 6-7 15,1 0-4-15,0-3-13 0,0-1-26 0,-1 2-30 16,-2-3-30-16,1 3-48 0,-2-5-59 0,0 0-62 15,-1-5-68-15,-4 0-48 0,1-1-44 0,1-1-57 16,-1-5-51-16,1-3-1064 0,-1-4 511 0,-1 0 342 16</inkml:trace>
  <inkml:trace contextRef="#ctx0" brushRef="#br0" timeOffset="123809.8">23105 15229 99 0,'5'-17'431'0,"-1"7"5"0,1-2-11 16,-2 2-5-16,-1 0-13 0,-2 4-25 15,2 1-15-15,0 1-32 0,-2 0-33 0,0 4-26 16,4-1-19-16,-4 1-3 0,0 0-10 0,5 13-7 0,-3-1-14 16,1 5-12-16,2-1-16 0,-3 4-13 0,1 5-17 15,-1 1-7-15,0 3-18 0,-2 3-14 16,0-3-1-16,0 2-21 0,-2-2-15 0,0 4-9 15,2-2-7-15,-1 2-8 0,1-4-10 0,0 3-26 0,0-3-23 16,0 0-28-16,0 0-37 0,0-3-40 0,0-6-51 16,0-2-59-16,3-1-52 0,-1-2-31 15,2-4-35-15,1-1-45 0,0-3-54 0,3-3-1135 0,-2-2 521 16,7-4 346-16</inkml:trace>
  <inkml:trace contextRef="#ctx0" brushRef="#br0" timeOffset="124162.45">23991 15112 299 0,'2'-12'380'0,"3"2"-1"0,-3 0 7 0,0 3-13 15,-2 0 3-15,1 2-15 0,1 1-15 0,-2-1-33 16,0 5-28-16,0 0-16 0,0 0-15 0,0 0 0 15,-5 13 1-15,-2-2 0 0,0 5-5 0,0 1-22 16,-3 8-5-16,-1 0-5 0,0 3-10 0,-3 1-5 16,1 0-6-16,-1 5-16 0,-2 10-3 0,-1-13-9 15,-2 13-14-15,-4-4-7 0,0 3-21 0,5-12-9 16,0 0-6-16,0 2-14 0,-3 7-13 0,4-9-4 16,0 1-10-16,2-3-7 0,2 0-3 0,1-2-10 15,1 2-5-15,-3-3-3 0,4-1-12 0,1-7-17 16,1-1-26-16,0 0-23 0,1-1-23 0,-1-3-30 15,3-1-43-15,1-2-47 0,-2-1-54 0,2-3-58 16,0 1-54-16,2-3-45 0,-1 2-74 0,-1-4-71 16,4-2-1263-16,-12-4 599 0,8-2 398 0</inkml:trace>
  <inkml:trace contextRef="#ctx0" brushRef="#br0" timeOffset="124657.9">23462 15300 109 0,'-3'-5'333'0,"3"5"7"0,0-7 2 0,-1 3 10 15,0 0-7-15,1 0 2 0,0 4-9 0,0-5-3 16,0 5-6-16,0 0-11 0,0-8-11 0,0 8-14 16,-2-1-13-16,2 1-11 0,0 0-6 0,0 0-13 15,2-5-5-15,-2 5-9 0,0 0-15 0,0 0-11 16,1-4-16-16,-1 4-21 0,0 0-11 0,0 0-16 16,0 0-16-16,0 0-17 0,0 0-12 0,0 0-19 15,1-3-17-15,-1 3-29 0,0 0-25 0,0 0-50 16,0 0-57-16,0 0-61 0,0 0-55 0,0 0-30 15,0 0-69-15,-1 15-32 0,2-8-42 0,-1 3-41 0,0 1-73 16,4 1-1024-16,0 8 509 0,1-2 338 16</inkml:trace>
  <inkml:trace contextRef="#ctx0" brushRef="#br0" timeOffset="124877.37">23795 15805 195 0,'4'1'514'16,"-3"2"-2"-16,-1-3-5 0,4 3-11 0,-4-3-20 0,0 0-21 16,0 0-18-16,4 3-13 0,-4-3-18 0,0 0-11 15,4 1-20-15,-4-1-25 0,0 0-30 16,0 0-16-16,0 0-34 0,0 0-16 0,1 3-30 0,-1-3-14 16,0 0-17-16,0 0-21 0,0 0-17 0,0 0-13 15,0 0-15-15,0 0-21 0,0 0-53 0,0 0-79 16,0 0-114-16,5-7-160 0,-5 7-167 0,-6-14-1914 15,0 4 795-15,-5-3 528 0</inkml:trace>
  <inkml:trace contextRef="#ctx0" brushRef="#br0" timeOffset="151841.6">25910 3173 6 0,'-8'-4'141'0,"2"1"-18"0,-3 0-11 0,-2 0 1 15,-1 2-16-15,-1 1-4 0,-1 1-13 16,-4 3-8-16,-1 0-4 0,0-2 0 0,1 4-8 0,-5 1-4 16,3-2 6-16,-8 4-8 0,1 2-5 0,4 3-8 15,-3 1 0-15,3 2-1 0,0-3-13 0,3 5 0 16,1 0 2-16,1 0-7 0,6-5-6 0,3 4 4 15,3-1-6-15,0 1 1 0,-1-1 4 0,5-1-6 16,2 1 2-16,2 0-1 0,3-1-2 0,4 0 2 16,1 2-8-16,8 1 6 0,-4-2-2 0,5 1-2 15,-1 1-2-15,5-4 6 0,-6-3-9 0,-3 2-1 16,8 1 1-16,-8-3 2 0,-2 1-5 0,-1 1 3 16,-4-4 4-16,1 2-6 0,-3 1 1 0,-1-2 11 15,-4 5 3-15,0 1 3 0,-4 1 2 0,-3 1 3 16,-1 4 5-16,-4 1 3 0,-4-1 0 0,2 2-5 15,-3 1-1-15,7-2-1 0,-4-1-9 0,2 0-1 16,3 3 4-16,-1-2-5 0,5 2 2 0,1-1-1 16,4 0-2-16,2 3 2 0,4-3-5 0,-1-1 0 15,5 2-3-15,2-1-1 0,-1-5 3 0,3 4-1 16,3 0 3-16,-3 0-7 0,1-3-3 0,-2-1 6 16,1 3-4-16,-1-7 0 0,-4-2-2 0,-3 4 4 15,0 1-2-15,-2-2 0 0,-4 1 3 0,0 2 1 16,-7 2 5-16,0 5 9 0,-4-3 8 0,-4 0 1 15,-3 3 2-15,0 0-4 0,0-3 3 0,-1 6-5 0,-2-2-2 16,6-4-3-16,-3 5 0 0,5 0-3 16,1-3 0-16,5 2-5 0,3 0 1 0,2-1-3 15,4 1 3-15,2-4-5 0,5 4 2 0,2 2 0 16,1-5-2-16,6 4 0 0,-3-3 2 0,2 2-6 0,1-2 4 16,1 1-1-16,-1 0 0 0,-7-1-4 0,0 1 1 15,-4-1 2-15,-4-8-2 0,-2 10 4 16,-2-4 5-16,-7 1 7 0,-1 4 8 0,-6 0 4 15,-4-1 0-15,-3-1 7 0,-11 10-5 0,7-8-5 0,-4 6-10 16,6-7 5-16,-2 0-2 0,4-1-5 0,0 0-3 16,6 0-1-16,0 3 6 0,2-3-9 0,4 2-4 15,5 1 1-15,2 0-3 0,6 0 1 16,1 0-2-16,3 0 3 0,2-1-4 0,3 1 3 0,2-1-1 16,-3-2-2-16,5 4 3 0,-5-5-3 0,3 3-1 15,-4-2 0-15,1 0 3 0,-3 1-3 0,2-1 0 16,-7 0 3-16,-1 0-3 0,-2 1 8 0,-2 1-6 15,0 1 3-15,-3 1 1 0,-3-3-4 0,0 1 2 16,-1 3 0-16,2-2-2 0,-1 1-1 0,1-4-3 16,3 6 0-16,-2-6 1 0,5 5 4 0,-1 2-4 15,0-5 3-15,2 4-2 0,-1-5-1 0,2 4 0 16,1-2-1-16,-1-1 0 0,-2 0 5 0,-1 1 4 16,1-1 2-16,-3 1 4 0,-1-1-4 0,0 3 0 15,-1-5-2-15,-1 3 1 0,0-2-2 0,-1 3-1 16,2-3 2-16,-2 1 0 0,3-1-2 0,-4 1-1 15,5 4 1-15,0-4-8 0,4 0 13 0,0 1-8 16,5 2 2-16,2-2-1 0,0-2-1 0,5 3 2 16,-2-2-5-16,4 3 1 0,-1-3 0 0,0 0 1 15,0 1-3-15,-3 0 15 0,0-1-10 0,-1 4 5 16,-1-4 12-16,-4 1 6 0,-1-1 1 0,-2 0-1 16,-4 0-2-16,-2-3 5 0,-4 9 2 0,-4-7 0 15,-2 2-3-15,0-1 0 0,-2-1-3 0,-1 1 0 16,2 1 1-16,0 0-10 0,3-1 4 0,0 2 3 15,0 2-11-15,4-1 5 0,4 0-2 0,0 2 0 0,1-1-3 16,8 0 0-16,3 2-4 0,0-1-3 16,2 2 5-16,5-2-5 0,-2 0-1 0,3-1 2 15,-1 0 0-15,-1 0-4 0,1-2 2 0,0-2-2 16,-3 3 1-16,2-3 5 0,-5 0-4 0,2 2 8 0,-2-2 3 16,-2 0 0-16,-6 0-4 0,-2 3 0 0,-2-1 4 15,-1 1-5-15,-3-1 8 0,1 0-2 16,0 3 2-16,1-2-17 0,0 2 8 0,4 0 3 15,1 0-2-15,2 0 2 0,3 3-7 0,2 0 2 0,5-4-3 16,6 10 3-16,-2-10-4 0,0 1 0 0,0-2 3 16,9 10-1-16,-7-10-7 0,6 10 5 15,-8-10-11-15,2 2 12 0,1 8-3 0,-6-10 5 16,0 2-5-16,-3 0 1 0,2 0 7 0,-2 0 0 0,-3 13 0 16,-5-12-14-16,1-1 18 0,2 13 10 0,-4-13-7 15,-2 1 1-15,-1 2-3 0,-1 10 2 0,-2-14 1 16,2 3-3-16,-2 11 4 0,1-11-9 0,-2-2 1 15,3 16-2-15,2-17 0 0,0 15-1 0,1-13-2 16,-1 12 5-16,2-12-3 0,-3 11-4 0,2 1 4 16,-2-15-1-16,1 5 13 0,-2 8-17 0,0-8-1 15,0 9 2-15,-1-12 6 0,1 2-5 0,-4 8-2 16,-3 4-2-16,2-17 1 0,3 6 9 0,-7 11-7 16,1-2-5-16,1-2 4 0,2-9 1 0,1 15-3 15,-1-5 1-15,4-11 0 0,4 14 1 0,-3-1-1 16,4-11 3-16,0 12-4 0,2-13 2 0,0 11-4 15,3-13 0-15,0 13 0 0,-1-14-3 0,1 6 5 16,-1-2-1-16,0 8 0 0,-3-8-5 0,3 12 9 16,-5-14-1-16,-2 1-6 0,2-1-1 0,-3 13 17 0,-5-12-11 15,1 11-3-15,-2-12 11 0,-4 14-1 16,-4-6-7-16,9-8 17 0,-11 9 3 0,2 0 5 16,3-11 4-16,1 2-5 0,-7 9-2 0,11-9 2 15,-3-1-4-15,3 11-3 0,1-8 3 0,0 11-5 0,5-16 1 16,4 3 0-16,3 13-3 0,-1-17-10 0,6 5 8 15,1-1-2-15,5 9-3 0,-1-8-3 0,8 7 2 16,-8-10-9-16,4 0 10 0,0-1-3 16,-2 2 0-16,-2-1 0 0,0-1 1 0,-1 1-2 0,-3-1 4 15,-2 5-3-15,1-6 11 0,-6 1 0 0,0-1 1 16,-1 0 10-16,2 2-6 0,-6-1 2 0,2 1 0 16,-3 0-1-16,-2 1-1 0,2 0 3 0,0 1-2 15,3-1-2-15,1 2 4 0,0-4-8 0,1 4-2 16,1 1-1-16,2-2 4 0,-1-3-10 0,6 1 6 15,2-1-5-15,-4 3 1 0,3 0 2 0,-1-2 1 16,0 2-1-16,0-3 6 0,0 0-7 0,0 2 2 16,-1 2 3-16,-1 0 2 0,-1-2 2 0,-5 0-3 15,0 1 3-15,3-2-3 0,-3 4-1 0,-1 8-1 16,0-10-3-16,2-1 1 0,-4 3-4 0,2-1 2 16,-1-3-3-16,4 0-2 0,0 3-2 0,3-1-1 15,-2 0 1-15,3-2 2 0,1-1-1 0,-1-2-4 16,3 3-3-16,-1-1 4 0,0 1 0 0,5-2 2 15,-6 0 2-15,2-4-2 0,3 8-6 0,-3-4 5 16,-1 0-4-16,0 1 6 0,-1-1-7 0,-2 1-1 16,1-2 8-16,-5 0-5 0,3-1 2 0,-1 1-2 15,-4 2 1-15,0-4 1 0,4 2-2 0,-4-3 3 16,0-1-3-16,0 2 0 0,1-4-4 0,-6-2 5 16,5-1 0-16,0 4-2 0,-1 0 9 0,1-5 2 0,-5 1 2 15,0 2 7-15,1-2 1 0,-4 4 3 16,3-5-2-16,-4 5 3 0,4-4-8 0,1-3 6 15,-7 3-4-15,5-2 0 0,0-1-4 0,-1 0 2 16,3-1-4-16,-1 2 3 0,-1-3-3 0,0 1-3 16,2-4 1-16,0 2-1 0,1-3-2 0,1 1 0 0,-2 0-4 15,2-1-2-15,-1 0-19 0,1-2-35 16,0-1-38-16,1-2-69 0,0 0-88 0,0 0-96 16,3-1-119-16,-1-2-1169 0,-1-3 544 0,0 0 362 0</inkml:trace>
  <inkml:trace contextRef="#ctx0" brushRef="#br0" timeOffset="164344.81">26115 4157 112 0,'0'-6'164'0,"0"6"-7"0,1-5-1 15,0 2-13-15,-1 3-7 0,0-6 3 0,0 1-2 16,0 5-1-16,1-5 4 0,3 1-1 0,-1 2-9 16,-3 2 1-16,0-7-3 0,1 5-2 0,-1 2-5 15,0-6-1-15,0 6-6 0,0-4-5 0,1 0 2 16,-1 4-4-16,3-5-1 0,-3 5 5 0,1-5-4 15,0 2 4-15,-1 3-4 0,2-6-5 0,-1 3 0 16,-1 3-10-16,0-5-4 0,1 2-19 0,-1 3 6 16,2-8-17-16,-1 5-2 0,-1 3-2 0,0-6-7 15,1 2 0-15,-1 2-7 0,0-6 2 0,0 4-13 16,0 1-2-16,1-2 4 0,-1-2-8 0,2 2-5 16,-2-1-1-16,0 0 4 0,1 1 3 0,-1 1-2 15,0 4 2-15,1-5-8 0,-1 0 5 0,2 2-1 16,-2 3-1-16,0-6 5 0,0 6-3 0,0-3-4 15,0 3 8-15,0 0-5 0,-2-6-1 0,2 6-7 16,0 0 4-16,0 0-12 0,3-3-3 0,-3 3 2 16,0 0-1-16,0 0 0 0,0 0 1 0,0 0-4 15,-1 21-2-15,-1-8 2 0,1-3 0 0,0 7 12 16,-2 6-6-16,1 0 5 0,-4 4 1 0,4 0 0 0,-2 0 6 16,1 2-5-16,0-2-7 0,-1 2 7 0,3-3 1 15,-3 0-1-15,4 4-7 0,-4-1 0 16,3-6-2-16,-1-2 0 0,1 7 5 0,0-2-4 15,2 2 5-15,-1 0 0 0,1-4 1 0,-1 3-4 0,2-9-8 16,0 0 8-16,-2 0 2 0,1 1-1 0,2-2-4 16,-2-2-6-16,-1-2-6 0,2-1-1 0,-1-3-13 15,-1 4-6-15,1-2-8 0,-1-2-18 0,-1-3-18 16,1 0-19-16,0 1-24 0,0-2-30 0,0-1-27 16,-1 0-25-16,1-4-53 0,0 0-51 0,0 0-809 15,0 0 371-15,0 0 246 0</inkml:trace>
  <inkml:trace contextRef="#ctx0" brushRef="#br0" timeOffset="164874.06">26608 4105 119 0,'2'-3'220'0,"-2"0"-10"0,0 3-13 0,1-5-14 16,3 2-15-16,-4 3-9 0,0 0-10 0,0 0-20 15,0-3-11-15,0 3-9 0,0 0-13 0,0 0-8 16,0 0-5-16,0 0-11 0,0 0-5 0,0 0-6 16,-5 10 2-16,0-5-5 0,-1-1-8 0,-2 3 0 15,0 2-8-15,-8 0-1 0,0 1-3 0,-1-1-2 16,-2 3-2-16,-3 0-5 0,-4 2-3 0,3-2 1 15,-1 0 0-15,5-2-6 0,2-2-4 0,2-1 0 16,-2 1-3-16,3 1-1 0,0-3-2 0,4-1-1 16,2 1-2-16,-2 0 0 0,2-2-3 0,3 2 8 15,0-4-11-15,-1 0 3 0,2 1-1 0,0 1 0 16,0-4-1-16,4 0 1 0,-4 5-4 0,4-5 0 16,-2 4 2-16,-1-1 1 0,3-3-2 0,-1 2 2 15,1-2 8-15,1 8 1 0,-1-4 7 0,3 1 9 16,-2-1 0-16,0 3 5 0,3 1 7 0,-4-2 1 15,7 3 3-15,-2 1 0 0,2 1 1 0,0-1-2 16,-1 1 4-16,1 0-8 0,0-1-6 0,3 4 2 16,1-2-3-16,-3 3 5 0,0 0-10 0,1 1-2 0,0-1-7 15,1 2 5-15,1-1-6 0,-2-1 1 16,1 2-2-16,1-1-8 0,-2 0-4 0,4-2-2 16,-4 1-14-16,0-1-7 0,1 0-10 0,-5-1-26 15,3-3-15-15,-2 4-24 0,-1-4-34 0,3 0-46 0,-3-1-34 16,-1-3-46-16,-1 0-627 0,0-1 293 0,1-2 196 15</inkml:trace>
  <inkml:trace contextRef="#ctx0" brushRef="#br0" timeOffset="165374.91">26599 4611 79 0,'0'0'157'0,"11"5"-2"16,-11-5-4-16,7 1-4 0,-1 2 0 0,-1-3-11 15,0 3-5-15,4-2 2 0,0 0-6 0,0-1-2 16,1 0-11-16,2 0-1 0,-2 0-3 0,0 0-4 16,2-1-6-16,-2 0-5 0,3-2-3 0,-3 2 4 15,0-2-6-15,2-2-8 0,-2 3 4 0,1-3-3 16,-2 0-11-16,0-3 12 0,-1 1-9 0,2-4-13 15,-1 2-1-15,0-5-5 0,-4 5-4 0,2-2 7 16,-4 2 0-16,1-1 1 0,-4 0-5 0,0 0-4 16,0 1-2-16,-4-2 12 0,3 3 2 0,-3 2-4 15,-4-2-8-15,-3 1-3 0,2 2-2 0,-5 0-6 16,1 3 13-16,-6 1-12 0,1 2-5 0,-1 3 0 16,0-1-1-16,0 5-5 0,0-1-5 0,-7 4-2 15,6 4-1-15,3-1-4 0,2-1 1 0,-3 6 2 16,4-2-3-16,0 2 10 0,3-4-13 0,3 0 0 15,0 2-3-15,2 1-1 0,0-1 0 0,2 0-5 16,0-2 5-16,1 0 0 0,3 3-3 0,-1-2 0 16,1 0 3-16,1-1-3 0,0-3 0 0,5 4-6 15,-2-3 6-15,3-3-2 0,-2 3-1 0,5 0 0 16,2-2-6-16,-2-1 5 0,4 0-5 0,1-2-4 16,2-1-11-16,0 0-12 0,4-4-18 0,-2 0-15 15,3-2-20-15,6 0-24 0,-6-1-23 0,0-1-42 16,7-3-40-16,-2-1-47 0,-8-2-61 0,1 2-669 15,-1-2 329-15,2-1 218 0</inkml:trace>
  <inkml:trace contextRef="#ctx0" brushRef="#br0" timeOffset="165721.38">27211 4475 237 0,'-4'-1'229'0,"4"1"-13"0,0 0-17 0,0 0-12 15,0 0-18-15,0 0-12 0,-5-3-13 0,5 3-12 16,0 0-10-16,0 0-11 0,0 0-8 0,15-1-6 15,-15 1-5-15,14 0-9 0,-5 0-9 0,5 1-10 16,-1-1-4-16,1 2-7 0,-1-2-5 0,3-2-4 16,4 1-5-16,-1-2-14 0,-1 2-11 0,0 1-16 15,1 0-19-15,-2 0-11 0,-5 0-26 0,0 0-14 16,-2-3-31-16,-2 3-31 0,-1 0-4 0,-3 3-7 16,-3-1 0-16,-1-2-1 0,-3 7-10 0,-4 0-361 15,-4-4 173-15,-1 4 114 0</inkml:trace>
  <inkml:trace contextRef="#ctx0" brushRef="#br0" timeOffset="165860.01">27394 4521 714 0,'-16'10'-6'0,"0"0"29"0,0-1 15 15,1-1 13-15,2 2 15 0,4-1 18 0,-1-1 4 16,1 0-1-16,3 0 9 0,-1-2-5 0,0 3-4 16,4-4-3-16,1 2 10 0,0-2 5 0,2 3 7 15,4-2-5-15,1-2-5 0,0 2 1 0,4 0-5 16,4-2-7-16,-3 0-9 0,4-4-7 0,4 3-7 16,0 1-4-16,0-3-8 0,-5-1-20 0,2-1-30 15,-2-2-29-15,1-1-63 0,-1 1-63 0,-2-1-627 16,3-3 262-16,-5 1 172 0</inkml:trace>
  <inkml:trace contextRef="#ctx0" brushRef="#br0" timeOffset="169507.41">26016 6478 191 0,'0'0'212'16,"1"-4"-1"-16,-1 4-4 0,0 0-6 0,3-3-5 16,-3 3-5-16,0 0-7 0,1-4-9 0,-1 4-10 15,0 0-8-15,0 0-16 0,0 0-12 0,0 0-16 16,0 0-16-16,0 0-11 0,0 0-6 0,0 0-6 15,0 0-3-15,0 14 4 0,0-9-4 0,0 3-9 16,0-2-4-16,3 6-4 0,-3-3-7 0,1 2 1 16,-1 1-8-16,3 0-3 0,-2 0 2 0,1 0-7 15,1-2-2-15,-2 2 0 0,-1-3-6 0,0 1-2 16,3 0-6-16,-2-3-1 0,2 3-1 0,-2-5 0 16,-1 0 2-16,1-1-7 0,-1-1 3 0,0 2 2 15,0-3 17-15,0-2 20 0,0 0 39 0,3 4 13 0,-3-4 0 16,0 0-5-16,0 0 2 0,-7-14-22 15,2 5-9-15,1-3-4 0,-2-5-6 0,-2 0-3 0,3-7-5 16,-2-3-10-16,0-3 3 0,3-1-6 0,3-4 7 16,-3 0-15-16,3-1 6 0,-3 4 4 0,4-1 7 15,1 1 16-15,2 1 2 0,-2 2-3 0,3 13-10 16,1-4-1-16,0 1-8 0,-1 4 1 0,1 5-9 16,-1-2-4-16,5-3-4 0,1 6-7 0,-1 2-1 15,3-1-3-15,6 3-3 0,-7 2 1 16,3-3-3-16,2 1-8 0,1 7 3 0,0 0 2 0,-2 0-2 15,-2 3-2-15,1-2-2 0,-4 6 0 0,4-1 1 16,-1 4 0-16,-4-4-3 0,0 4-3 0,1 2 3 16,-3 1 0-16,-6-1-3 0,3 3 6 0,-4 0-2 15,-4 3-3-15,0-2-1 0,-2 0-6 0,-7 7-13 16,4-7 7-16,-2-1-8 0,-1-2-4 0,-1 2 1 16,2-5-12-16,-3 1 14 0,2-2 3 0,0 1 2 0,3-2-3 15,0-5-7-15,2 3 11 0,1-4 14 0,1 0-8 16,0-1-4-16,3 2 5 0,-2-5 2 15,2 3 1-15,-1-1 2 0,3-2-4 0,-5 3 6 0,5-3 1 16,0 0-3-16,-2 2-1 0,2-2 6 0,0 0-5 16,0 0-1-16,0 0-2 0,0 0 3 15,0 4 0-15,0-4 0 0,0 0-2 0,0 0 0 0,0 0 2 16,0 0 4-16,7 3-5 0,-7-3-1 0,7 3 2 16,-3 1-2-16,1 1 3 0,-1-3-1 0,1 4 15 15,0-1-12-15,1 3-3 0,2 2 6 0,0-3 2 16,0 3-10-16,-3-2 20 0,3 1-18 0,1 1 0 15,1 0 4-15,-3 0 3 0,0-2-4 0,2 3 4 16,2-2 2-16,-4 1 10 0,2-3-12 0,1 0 1 16,-2 0-3-16,0-1 5 0,1 1-6 0,1 1 2 15,-2-4 3-15,1 1-6 0,-1-1 3 0,0-2 6 16,2 1-1-16,2 0-2 0,-3-3-3 0,1 0 8 0,-1 0-1 16,2 0-1-16,-2-3-2 0,2 2 6 0,0-2 2 15,-4 0 0-15,2 1-6 0,3-3 14 0,-3 0 2 16,0-2 6-16,1 0 2 0,-1-1 3 0,0 1-1 15,0-3 3-15,0 1-4 0,-2-1 4 0,-2-2-2 16,2-1-3-16,-2-3-4 0,-1-2-1 0,0 1-2 16,-1 0-3-16,-1-1-1 0,2 1 0 0,-4 2 0 15,3-1-3-15,-1 4 9 0,1-1 11 0,-3 1 4 16,2 2-7-16,-2 3 5 0,0 0-2 0,0 1-2 16,0 0 1-16,0 1 4 0,-1-1-8 0,1 6 0 15,0-5-7-15,0 5-4 0,0-5-3 0,0 5-6 16,0 0-2-16,0 0-4 0,0 0 0 0,0 0 0 15,0 0 0-15,-5 18 3 0,4-8-6 0,-3 2 2 0,1 0-4 16,1 3 2-16,-1 1 1 0,1 2 0 16,-6-1 1-16,2 2 3 0,2-2-2 0,1 1-2 15,-1 2 0-15,2 0 0 0,-2-1 0 0,3 0 1 16,-1 6 0-16,1 0-4 0,0-7 3 0,1 7-1 0,1-8 1 16,-2 2 2-16,1 1-2 0,1 3-2 0,0-3 2 15,-2 0 0-15,2-2 2 0,3 8-2 16,-1-7 4-16,-1 2-6 0,3 3 0 0,-1-4 4 0,0 6-3 15,2-9 5-15,-2 1-2 0,1 0-4 0,1 1 1 16,-3-3-2-16,5 2 1 0,-4 0 0 0,0-1 2 16,-1 0-4-16,1-1 2 0,-1-1 3 0,1-3-1 15,-2 0-1-15,3-1-2 0,-2 0 2 0,-1-4 1 16,0 5-2-16,0-7 2 0,-2 3-3 0,0-4-2 16,-2 1 5-16,-2 3-1 0,-1-4 4 0,-1 1-2 15,-2-1-2-15,-4-1 3 0,0-1-2 0,-5 1-1 16,-5-3-1-16,3-3 0 0,1-1-1 0,-9-3 1 15,6-1 1-15,3-2 0 0,0-4-2 0,5 4-4 0,-1-5-2 16,5 0-5-16,0-2 0 0,4 2 2 16,2 0-2-16,2 2 4 0,2 2-4 0,3-2-1 15,2 3 0-15,0-1 1 0,3-3-1 0,0 3-7 0,6 0 5 16,2 1 4-16,-3-1-6 0,2 2-6 0,-3 1-6 16,1-3-16-16,-3 4-17 0,1 2-10 0,-3 0-21 15,1-1-24-15,-1 0-60 0,0 1-45 0,-2-1-72 16,3-2-95-16,-5 0-1143 0,0-2 511 0,0 1 340 15</inkml:trace>
  <inkml:trace contextRef="#ctx0" brushRef="#br0" timeOffset="174575.43">26895 6564 95 0,'0'0'180'0,"0"0"-19"0,-4-3-8 0,4 3-13 0,0 0-6 16,0 0-8-16,0 0 0 0,13-3-5 0,-1 1-3 15,-1 1 4-15,7 0-5 0,0-2-7 16,4 3-6-16,1-2-9 0,3-2-5 0,5 2-11 0,-5 0-1 15,3-2-6-15,-2 1-2 0,2 1-10 0,0-4-7 16,-3 1-2-16,-3 4-7 0,-3-2-1 0,1 1-8 16,-2-1-8-16,-2-1-17 0,-3 1-15 0,-4 2-15 15,2 1-21-15,-6-1-23 0,-1 1-37 0,2-3-36 16,-3-1-51-16,-3 1-498 0,-1 3 228 0,-3-7 152 16</inkml:trace>
  <inkml:trace contextRef="#ctx0" brushRef="#br0" timeOffset="174823.86">27252 6299 187 0,'-2'-4'289'0,"1"-1"-11"0,0 0-8 16,1 5-11-16,-3-4-19 0,3 1-18 0,0 3-20 16,-3-5-18-16,3 5-21 0,0 0-18 0,0 0-15 0,0 0-13 15,0 0-14-15,0 0-6 0,0 0-10 16,6 16 1-16,-2-6-1 0,-2 1-8 0,2 0-6 15,1 6 0-15,-1-1-11 0,1 1-6 0,-3 1-5 0,1 1-6 16,1-2 0-16,1 3-10 0,-3-1 0 16,0-1-10-16,2 7-14 0,-4-6-19 0,1 0-20 0,1 0-23 15,0 0-30-15,2 0-40 0,1 1-34 0,0-1-38 16,3-2-42-16,-2-1-721 0,4-6 318 0,-2-1 214 16</inkml:trace>
  <inkml:trace contextRef="#ctx0" brushRef="#br0" timeOffset="175626.05">27824 6427 74 0,'3'-5'306'15,"-1"1"-27"-15,2 2-25 0,-4 2-25 0,3-2-25 16,-3 2-20-16,4-3-19 0,-4 3-16 0,0 0-6 15,5 5-7-15,-3-1-8 0,1 1-9 0,-1 2-9 16,1 1-7-16,-1 0-11 0,1 4-5 0,0-1-1 0,-2 4-9 16,3-1-5-16,-2 3-6 0,0-5-8 15,-1 1-4-15,1-1-8 0,0 1-1 0,-1 3-3 16,0-4-6-16,-1 0 4 0,0 0-13 0,4-3 1 0,-3 1-5 16,0 0 0-16,1-5-6 0,0 2-2 0,-2-2 3 15,0 0 0-15,2-1-1 0,-2-4 1 16,0 5 9-16,0-5 7 0,0 0-7 0,0 0 12 15,0 0 4-15,0 0 5 0,7-16 9 0,-7 6-7 0,2-2-7 16,0-3 12-16,-2-4 3 0,0 2-1 0,0-9 3 16,-2-1-12-16,2-2 3 0,-2-1-6 0,0 2-11 15,-1-4 8-15,2 0 2 0,-2 0 2 0,3 2 8 16,-4-1-5-16,4 2 13 0,0-1-4 0,-1 12 1 16,2-12 5-16,1 5-16 0,0 6 3 0,2-7-5 15,-2 9-4-15,1 0-3 0,1 6-3 0,0-1-6 16,1 2-2-16,3-3-7 0,-2 3 2 0,5 0-7 15,-1 1 7-15,1 1-13 0,2 2-4 0,5-1 1 16,-8 3 2-16,5-1-2 0,-2 3-4 0,4-5-1 0,-1 5 0 16,-3-1-5-16,0 3-2 0,-2-2-2 0,1 4-2 15,-2-1 3-15,-2-1-7 0,1 5-1 0,-3-3 0 16,-1 4 2-16,-1-3-1 0,0 4-1 0,-4 1 4 16,-4 1-3-16,0 3 5 0,-1 4 3 0,-6 0-8 15,-10 3 1-15,1-4-2 0,6 0 2 0,-3-1 8 16,3-2-14-16,0-2-1 0,1 2 6 0,4-3-4 15,2-1 0-15,0 0-3 0,2-4 2 0,1 0-3 16,0 2 1-16,2-4-1 0,-1 0 3 0,-2 1-1 16,5-3 0-16,-1 7 6 0,1-7-7 0,6 2 6 15,-3 2 3-15,-1-3 4 0,6 2-4 0,1 2 4 16,1-1 0-16,2-1 0 0,3-2 5 0,-3 3-2 16,7 2 1-16,-4-1 2 0,-3 2-2 0,2-4 3 0,-1 4 10 15,2 1-10-15,0-1-6 0,-3 0-2 16,-3 0 4-16,1 1-1 0,-3-1 2 0,2 0 1 15,-2 1 2-15,-3 0-2 0,-2-1-2 0,2 2 10 0,-4-3 2 16,4 1 2-16,-4-1 4 0,-4 2 1 0,3 0 7 16,-3 3 4-16,-4-4 4 0,4 0-9 15,-2 2 13-15,-3-1-3 0,1 0-10 0,-2-1 3 16,0-2 0-16,-2 2-1 0,2-4-3 0,-2 2-8 0,1-1 3 16,2 1 1-16,-2-2-26 0,3-2-18 0,3 0-25 15,0 1-31-15,0-1-40 0,-3 0-41 0,8-1-56 16,-10-1-68-16,10 1-74 0,-4-6-888 0,3 1 417 15,1-2 278-15</inkml:trace>
  <inkml:trace contextRef="#ctx0" brushRef="#br0" timeOffset="176057.11">28628 5646 223 0,'0'-9'292'0,"1"4"-13"15,-1 0-15-15,0 3-22 0,0-2-22 0,0 4-23 16,0-7-22-16,0 7-20 0,0 0-16 0,0 0-9 0,-5 15 0 16,-3 2 3-16,3 1 1 0,-5 8-10 15,-3 4-11-15,-1 3 3 0,0 10-6 0,-2 2-3 16,2 0-1-16,0-11 4 0,2 14-19 0,0 1 19 16,2-1-15-16,0 0-8 0,4-1-12 0,-2 0-8 0,4-10-5 15,2 9-18-15,-2 0 12 0,4-12-12 16,0 1 3-16,1 0-10 0,3-1-4 0,3-3 14 15,1 1-23-15,1-4-4 0,0 2-7 0,5-1-10 0,-1 0-10 16,2-4-25-16,3-3-16 0,-2 3-27 16,0-2-28-16,-2-1-37 0,0-6-40 0,0-2-45 0,2-3-42 15,-2-1-860-15,-4-3 377 0,0-3 250 16</inkml:trace>
  <inkml:trace contextRef="#ctx0" brushRef="#br0" timeOffset="177291.79">28958 6304 179 0,'1'-4'322'0,"0"1"-28"0,1 1-28 16,-2 2-29-16,1-5-25 0,-1 5-19 0,0 0-17 15,0 0-11-15,0 0-2 0,0 0-8 0,6 14-2 16,-6-6-18-16,3 1-9 0,-2 4-10 0,3 3-12 16,-2 1-6-16,-2 2-9 0,3-1-10 0,-1 0-10 0,0 1-2 15,0-1-7-15,-4 0-7 0,4 1-5 0,-2-2-4 16,-5 2-3-16,5-2-3 0,1-2-7 16,-1-2-6-16,2-1-1 0,0-2-7 0,-2 0 0 0,0 0 10 15,0-5-11-15,2 0-7 0,-2 0 5 0,2-1 1 16,-2-1-1-16,0-3 3 0,0 0-3 0,0 0-6 15,0 0 6-15,11-14 2 0,-8 3-7 16,2-5-3-16,-1-2 0 0,1-8 1 0,-1-1 0 0,1-2-2 16,-5 0 9-16,0-2-3 0,2-5 5 0,0 2 7 15,-2-3 2-15,-2 3 14 0,0-1 18 0,1 0-1 16,1 2 13-16,-3 2 5 0,2-1 9 0,1 7 19 16,0 4 5-16,0 4-9 0,-2 0-9 0,2 6-9 15,0 1-12-15,2-1-3 0,-4 6-13 0,4 0-2 16,-1 1-9-16,2-1-8 0,2 2-6 0,1 1-2 15,2 0-3-15,-3 2-4 0,-5 0-10 0,19 4 1 16,-10 1 3-16,0 0-5 0,0 3-3 0,0 1-3 16,0 3-4-16,-4 0-7 0,2 0 1 0,-5 1 1 0,1 4-7 15,-6 0 6-15,1-1-3 0,-6 2-1 16,0 0 3-16,-6 3-4 0,-2 0-3 0,3-4-7 16,-5 2 10-16,1-4-1 0,3-3 0 0,1 3 3 0,0-3 1 15,1-1-4-15,-1 1 1 0,4-4 1 0,5 2 2 16,-3-2-3-16,0 3-2 0,7-5 1 15,-2 2-2-15,-1 2-2 0,3-1 2 0,2 0 0 0,-1 1-6 16,4-1 4-16,0 2-3 0,1-5 2 16,2 3 2-16,0-2-10 0,4 0 2 0,-1-1-7 0,1 0-2 15,0-1-3-15,-2 1-5 0,4-1 2 0,-1-1-7 16,-4-2 0-16,0 0 1 0,-3 1 3 0,2-3 6 16,-3 0 4-16,4 0 3 0,-5-3 5 0,1-1-2 15,1 0 8-15,1-4 3 0,0-1 2 0,0 0 2 16,-1-2-4-16,2-2 14 0,-4 1-2 0,3 2 5 15,-3-3 11-15,0 4 3 0,1-2 10 0,0 4 11 16,-2-1-12-16,2 1 10 0,-4 2-1 0,2-1 2 16,-1 3-9-16,1-2-14 0,-1 3 9 0,2 0 2 0,0 1-9 15,-4 1 2-15,10 0 1 0,-3 2-8 16,-1 1 0-16,1 2 0 0,2 0-8 0,-1 2 3 16,1 0-1-16,-2 3 2 0,-1-1-4 0,3 1 4 0,-4 0-5 15,0 1 6-15,-1 0 0 0,0 0-2 0,0-1 0 16,1 2-1-16,-4-2-6 0,-1 0-6 0,3-3 0 15,-2 0-2-15,0-1-1 0,1-1-2 0,-2-1-11 16,1 0 13-16,-1-4 10 0,1 6-3 0,-1-4 16 16,0-2-15-16,0 0 1 0,0 0 0 0,3-11 11 15,-2 6-11-15,0-6 17 0,2 0-12 0,1-1-1 16,1-4 1-16,0 0 1 0,-1 5 7 0,1 0 13 16,-1 0-2-16,1 0-2 0,0 1-7 0,1 1-3 15,-1 2 6-15,0 1-3 0,2 2 8 0,-1 1-14 16,2-1 2-16,0 2-2 0,-1 2 3 0,0 0-4 15,5 2-4-15,-4 1-2 0,-1-2 10 0,1 4-6 16,-4 0-3-16,4 1-2 0,-3 0 2 0,0 4 9 16,-1 0 10-16,-4-3-14 0,1 0-3 0,3 1-13 0,-3-1 16 15,-2 3-1-15,-3-3-9 0,3 2 12 16,-3-4-4-16,3 2 5 0,-2-2-2 0,-2 0 1 16,5-3 12-16,-4 1-13 0,4-3 1 0,-5 4 9 0,5-4-4 15,-4 1 6-15,4-1 2 0,0 0-11 0,-8-8 5 16,6 2-3-16,2-2-1 0,0-2-4 0,0-4 1 15,2 2 2-15,5-4-1 0,-2 0 6 16,0 4-7-16,-1 2 11 0,1 0-1 0,-1-1-3 0,5 1 6 16,-3 2-5-16,2 1 3 0,0 1-7 0,2 0 5 15,-2 1-1-15,1 1-1 0,1 2-3 0,0-1 8 16,-1 3-12-16,1 0 1 0,-1 2-5 0,0 0 4 16,2 3-11-16,-1 1 10 0,-1 0-2 0,-2 2 2 15,3 2-5-15,-5 1 6 0,3 2 1 0,1 0-5 16,0 2-2-16,-4 0 3 0,0 0 2 0,-2-1-3 15,-2 1-10-15,4 0-23 0,-5-4-15 0,3 4-37 16,-6-3-38-16,-2 3-48 0,0 1-51 0,-3-3-72 16,-4 0-65-16,-1-4-911 0,0-1 422 0,2-2 282 0</inkml:trace>
  <inkml:trace contextRef="#ctx0" brushRef="#br0" timeOffset="177484.34">30048 6445 19 0,'0'0'296'0,"7"-3"-32"16,-3 1-29-16,3-2-24 0,0 3-23 0,5-1-25 16,-1 1-33-16,3 1-32 0,-1-1-41 0,2-2-51 15,2 2-60-15,1-1-90 0,-3-3-347 0,-1 1 165 16,-2-1 108-16</inkml:trace>
  <inkml:trace contextRef="#ctx0" brushRef="#br0" timeOffset="178457.91">30435 6183 180 0,'1'-2'366'0,"0"-2"-18"0,1 1-23 0,-2 3-30 15,2-5-29-15,-2 5-29 0,0 0-28 0,3-3-22 0,-3 3-19 16,0 0-16-16,0 0-7 0,5 15-10 16,-2-8-12-16,-1 4-4 0,-1 0-15 0,3 6-14 15,0 2-2-15,-3-1-6 0,2 8-14 0,-1-7-2 0,-2 6-4 16,-1-6-6-16,0 7-5 0,1-2-11 0,0-5 4 16,-2 1-10-16,2-2-1 0,0 1 1 0,0-2-17 15,-1-5 0-15,2 0-3 0,-1 0-2 0,0-5-5 16,0 0 1-16,0 0-2 0,-1-2-3 0,1-2-1 15,0-3 10-15,1 3 7 0,-1-3-10 0,0 0 1 16,7-10-5-16,-5-1-3 0,4-3 5 0,1-3-1 16,-4-9-3-16,6-3 2 0,-3-1-6 0,3-2 3 15,-2-1-5-15,-4-1 8 0,-2-2 7 0,5-12-5 16,-2 14 8-16,-1-1-3 0,1 5 14 0,1-1 20 16,-1 8 15-16,-1 2 13 0,-1 5 4 0,3 0-1 15,-1 6-8-15,-3-1-7 0,3 1-10 0,0 2-10 16,0 4-12-16,0-1-2 0,1 2-3 0,1 2 0 15,3 0-4-15,4 2-3 0,-1 3 3 0,-1-1-9 16,4 6 0-16,0-1-4 0,-2 3-7 0,-1 4 6 16,-2-2 1-16,0 2-6 0,-3 0 2 0,-3 5-3 15,-4-3 3-15,-2 4 0 0,-3-1-8 0,-4 4-7 0,-7 0-8 16,-3 0-7-16,-1-4-1 0,0 4-7 0,-4-5-2 16,3-2 4-16,3-5 2 0,4 0 6 0,-2-1 1 15,1-1 2-15,4-2-9 0,2-3 12 0,1 2-7 16,0-2 0-16,2 0-6 0,3-1-1 0,-1 2 11 15,1-3-9-15,2 4 11 0,1 0-2 0,1-2 4 16,-1 1-3-16,4 2 5 0,0-2 1 0,2 3-1 16,4-2 10-16,-3 2-3 0,3 0-2 0,1-2 0 15,6 0 4-15,1 2 7 0,0-2-7 0,-3 0 4 16,3-1-1-16,0 1 4 0,0-5-1 0,-5 2-3 16,-2-1 1-16,3 0 0 0,-2-3 3 0,0 0-5 15,1 0 4-15,-4 0-2 0,0-3 5 0,1-1-3 16,0-1 6-16,0-3 4 0,-3-1 1 0,6-1 1 15,-3-4 6-15,-1 5 8 0,-1-7 1 0,0 3 2 16,-1 0-5-16,-2 1 17 0,2 2 2 0,-3 0 18 16,0 1 12-16,-1 4 7 0,1-2 27 0,-3 2-3 15,2 2-11-15,-2-2-12 0,2 2-12 0,-3 3-12 0,2-2-5 16,-2 2-9-16,0 0-4 0,0 0-3 0,4 13-2 16,-4-4-4-16,0 3-2 0,0 0-2 0,0 7-1 15,-1 0-4-15,-2 5-2 0,-1 1-2 0,1 2 2 16,-4-2-6-16,4-2 0 0,-1 4-2 0,-3-3 2 15,1-2-3-15,1 0-1 0,0-3 4 0,-2-3-12 16,6 4-8-16,0-5-5 0,-2-2 1 0,3-2-3 16,0 0 4-16,0-5 1 0,3 2 4 0,-2-1-1 15,0-3 1-15,3-1 4 0,2-1 1 0,1-1-1 16,-1-1 5-16,2-2-4 0,2-4 0 0,0 0 11 16,2-6-10-16,-2 2 9 0,-1-3-7 0,0-2 1 15,-3 0 1-15,1 0 0 0,-4 2-2 0,1-2-1 16,-4-1 0-16,-2 1-1 0,-1 1-3 0,-3-1 2 15,-2 0-1-15,-1-1 2 0,-2 4 5 0,-2-3-10 16,3 8 2-16,-4-5-1 0,1 2-2 0,4 3-9 16,-4 0-15-16,7 1-35 0,-3 2-40 0,0-3-39 15,1 4-38-15,3 0-38 0,1 1-51 0,0 0-48 16,3-1-61-16,1 3-1003 0,-5-4 460 0,5 4 308 0</inkml:trace>
  <inkml:trace contextRef="#ctx0" brushRef="#br0" timeOffset="179023.14">31301 5604 8 0,'0'-8'343'0,"-1"3"-4"0,1 0-2 0,0-1-14 15,1 0-9-15,-1 3-19 0,0 3-29 0,0-4-19 16,0 4-30-16,2-4-27 0,-2 4-17 0,0 0-10 0,0 0-8 16,15 12 9-16,-6-1-1 0,5 3 0 15,4 6 8-15,3 3-15 0,-3 0-9 0,4 6-8 16,1 0-3-16,-4 0-4 0,8 12-4 0,-3-2 5 0,1 2-8 16,-5 2-1-16,-1 3-8 0,0 2-7 0,-2-1-9 15,-2 5-8-15,-3-3-7 0,-1 0-10 0,2 3-5 16,-4-2-5-16,-4-1-25 0,3-2-12 0,-2 3 3 15,-3-18-4-15,-3 2-4 0,0 0 6 0,-3 0-10 16,-3-2 7-16,-3-1 3 0,-4-2 2 0,4 2 3 16,-1-4 2-16,-3 0 3 0,0 0 0 0,-1-6 0 15,7-2 1-15,-4 0-3 0,-1-2-1 0,1-2-3 16,0 1 1-16,2-2-2 0,1-2-6 0,2-3-1 16,-3-2-1-16,3 3-4 0,1-5-3 0,1 2-1 15,-2-5 4-15,3 3-2 0,-1 0-1 0,0-3-7 16,4-2-7-16,-1 3-20 0,1-3-31 0,0 0-39 15,-13-7-70-15,9 2-65 0,0-7-57 0,-3 4-66 16,-2-6-97-16,-2-3-1306 0,1-12 582 0,0 4 388 16</inkml:trace>
  <inkml:trace contextRef="#ctx0" brushRef="#br0" timeOffset="181210.5">26007 8283 118 0,'0'0'192'0,"0"0"-4"0,-4-2-8 16,4 2 3-16,0 0-1 0,0 0 2 0,0 0-6 15,0 0-4-15,0 0-5 0,0 0 1 0,0 0-6 16,-1-5-7-16,1 5-7 0,-4-2-4 0,4 2 0 0,0 0-2 16,0 0-3-16,0 0-3 0,0 0-4 15,0 0-8-15,0 0 7 0,0 0-18 0,0 0-10 16,0 0-13-16,0 0-4 0,0 0-11 0,0 0-10 0,0 0-12 16,0 0-4-16,0 0-4 0,0 0 0 0,0 15-7 15,0-8 15-15,0 3-19 0,4-1 10 0,-4 8-7 16,1 0 0-16,-2 3 9 0,1 1-2 0,0-3-7 15,-4 1-2-15,4 2 0 0,0 3-3 0,-1-2-7 16,1-5-5-16,0 1-2 0,-4-1 6 0,4 1-13 16,0-1 3-16,0 1-1 0,-2-2-21 0,2 0-15 15,0-3-16-15,-2-4-39 0,2 3-31 0,-1 1-33 16,1-3-37-16,-4 0-44 0,4 0-45 0,0-4-42 16,-2 1-865-16,2-3 391 0,2-2 260 0</inkml:trace>
  <inkml:trace contextRef="#ctx0" brushRef="#br0" timeOffset="181656.08">26325 8327 261 0,'2'-3'268'0,"0"1"-8"0,-2 2-13 15,2-4-13-15,-2 4-19 0,0 0-20 0,6-5-21 16,-6 5-12-16,0 0-19 0,0 0-13 0,0 0-4 16,-2 14-5-16,2-9-3 0,-2 7-10 0,1-7-10 15,0 11 2-15,-1 2-11 0,0-1-5 0,0 1-10 16,1 0-7-16,0 2-1 0,0-1-8 0,-2 3-3 16,2-5-14-16,-2 0 5 0,2 0-5 0,1 2-4 15,-1-2-1-15,3-2-5 0,-2-4-4 0,4 1-5 16,2-2 4-16,-3-3-6 0,1 1 2 0,1-4 2 15,1-1-1-15,1 4 1 0,3-4 2 0,-1-3 0 16,2 0 8-16,-4-3-4 0,4-5 8 0,1 2-14 16,4-5 30-16,-3 2-19 0,-3-4 1 0,4-2-10 0,-5 0 1 15,3-9 4-15,-1 2-9 0,-2-3 1 16,-4 6-9-16,-2-7 3 0,0 1-4 0,0 6 1 16,-3 0 2-16,-3 2-8 0,0 2 0 0,-1-1-5 0,0 5 1 15,-2 0 1-15,-2 3-2 0,1-1-12 0,0 4-28 16,2 0-16-16,-3 3-24 0,3-1-27 0,0 3-26 15,5 0-33-15,-10 4-31 0,7-3-30 16,0 6-35-16,1 0-795 0,1-1 352 0,2 1 234 0</inkml:trace>
  <inkml:trace contextRef="#ctx0" brushRef="#br0" timeOffset="181973.34">26953 8247 50 0,'5'-5'310'0,"-1"1"-13"16,0-2-11-16,-3 2-17 0,2 1-21 0,-1-1-25 15,0 2-21-15,-2 2-17 0,0 0-16 0,0 0-10 0,0 0-12 16,0 0 13-16,0 14-2 0,-1-1-3 16,0-1-12-16,-4 4-8 0,1 3-12 0,-1 6-5 15,-3 3 11-15,2 0-20 0,-3-1-6 0,3 1-6 0,-2-1-12 16,0-1-4-16,-1 3-13 0,0-2-5 15,3-2-5-15,-1 2-2 0,-3-3-11 0,3-1-5 16,0-2 1-16,-3-3-1 0,4 1-10 0,-1-2-3 0,-1-2-2 16,3 2-1-16,-3-1 0 0,1-4-22 0,3-2-12 15,-2 7-26-15,2-8-25 0,-4-2-23 0,5-1-29 16,-3 4-32-16,0-6-36 0,1-1-32 0,-3 1-33 16,2-4-44-16,1 0-813 0,-2-4 369 0,2-1 244 15</inkml:trace>
  <inkml:trace contextRef="#ctx0" brushRef="#br0" timeOffset="182137.98">26702 8464 171 0,'-1'-5'273'16,"2"-1"-22"-16,-1 6-24 0,0 0-22 0,0 0-23 15,0-4-18-15,0 4-19 0,0 0-15 0,0 0-12 16,0 0-15-16,0 0-17 0,0 0-26 0,11 10-35 0,-9-5-62 15,5-1-68-15,0 5-561 0,-2-4 222 16,2 0 148-16</inkml:trace>
  <inkml:trace contextRef="#ctx0" brushRef="#br0" timeOffset="182306.98">27078 8753 121 0,'0'0'346'0,"5"0"-19"0,-5 0-32 0,5-4-21 16,-1 2-33-16,-4 2-24 0,6-3-28 0,-6 3-22 16,4-3-36-16,0 2-40 0,-4 1-64 0,5-5-71 15,-1 2-75-15,0 0-636 0,1-1 251 0,-4 0 168 16</inkml:trace>
  <inkml:trace contextRef="#ctx0" brushRef="#br0" timeOffset="182687.73">27406 8540 23 0,'0'0'314'0,"0"0"-12"16,0 0-14-16,0 0-10 0,0 0-22 16,0 0-14-16,0 0-24 0,6-7-15 0,-6 7-22 0,6-2-16 15,-2 0-19-15,3 2-7 0,4 0-10 0,0-1-10 16,3 1-14-16,5 0-4 0,3-2-7 15,1 1-11-15,5-1-10 0,0 2-5 0,0-3-12 0,0-1-3 16,-1 2-12-16,2-1-13 0,-8 0-22 0,1-3-14 16,-3 1-29-16,0 0-29 0,2-2-34 0,-10 2-34 15,2 0-45-15,-3-2-42 0,-1 0-769 0,-4-1 330 16,-2 1 220-16</inkml:trace>
  <inkml:trace contextRef="#ctx0" brushRef="#br0" timeOffset="182939.93">27573 8257 98 0,'0'0'299'15,"0"0"-12"-15,0 0-20 0,0 0-18 0,0 0-12 16,0 0-10-16,0 0-2 0,0 0 0 0,0 0-5 16,0 0 13-16,-3 13-8 0,4-4-7 0,-1 1 2 0,0 0 0 15,2 4-8-15,-2 1-19 0,1 4-8 0,-1-1-22 16,0 4-11-16,1-2-14 0,-1 3-14 0,0 0-11 15,0 4-12-15,4-8-9 0,-2 8-7 0,-2-8-11 16,0 8-15-16,0-3-25 0,-2-5-31 0,2 1-49 16,0-1-44-16,1 2-47 0,2-3-50 0,-1-1-50 15,2-1-56-15,1-6-38 0,2 1-956 0,0-2 429 16,3-5 286-16</inkml:trace>
  <inkml:trace contextRef="#ctx0" brushRef="#br0" timeOffset="183290.01">28101 8270 33 0,'6'-8'356'0,"-4"0"-7"0,1 2-13 15,-1 3-3-15,0-4-14 0,0 3-4 0,1 1-24 16,-1 0-19-16,1 0-19 0,-3 3-29 0,0 0-24 15,0 0-14-15,4-2-30 0,-4 2 3 0,0 0 15 16,5 11 8-16,-3-3-21 0,2 0-9 0,-3 3-3 16,3 2-2-16,-2-2 5 0,1 5-10 0,2 1 0 15,-3 2-7-15,0 0-11 0,2-2-13 0,-4 6-11 16,4-5-8-16,-3 1-8 0,-1 1-9 0,0-3-6 16,2 3-8-16,0-3-2 0,-4 1-6 0,2 0-5 15,2-1-6-15,-2-2-5 0,1-1-3 0,2-2-3 16,-3 0 0-16,1 2-7 0,3 0-20 0,-3-4-24 15,3 0-28-15,-3 2-31 0,-1-3-45 0,4-3-58 16,-1 2-55-16,-2 0-47 0,-1-4-55 0,1 2-51 16,-1-3-1176-16,4 0 522 0,-4-3 348 0</inkml:trace>
  <inkml:trace contextRef="#ctx0" brushRef="#br0" timeOffset="183480.06">28484 8545 38 0,'1'-5'409'0,"0"0"1"0,1-2 12 16,-2 2 3-16,0-3-7 0,0 4-13 0,0-3-15 16,0 2-27-16,0 5-23 0,0-4-27 0,0 4-34 15,2-3-26-15,-2 3-29 0,0 0-21 0,1-5-25 16,-1 5-34-16,1-2-37 0,-1 2-42 0,0 0-55 16,0 0-51-16,0 0-65 0,0 0-61 0,0 0-53 15,6 10-68-15,-5-8-82 0,-1-2-1032 0,-1 7 468 16,1-3 310-16</inkml:trace>
  <inkml:trace contextRef="#ctx0" brushRef="#br0" timeOffset="183990.65">28776 8279 22 0,'3'-5'355'16,"-1"1"-12"-16,2-1-14 0,-2 2-13 0,0 1-13 15,1-1 0-15,-3 3-31 0,5-5-30 0,-5 5-13 16,2-2-26-16,-2 2-23 0,0 0-13 0,0 0-19 16,0 0-3-16,0 0 4 0,1 12-6 0,2-6 4 15,-2 1-7-15,-1 0-10 0,0 3-2 0,-1 6 9 0,1 0-6 16,-4 0-10-16,2 2-7 0,-3 0-13 15,2 1-9-15,-1-1-4 0,0 1-12 0,-1 0-6 0,1-2-9 16,-1 0-5-16,3 0-7 0,0-1-2 0,2-1-4 16,0-3-6-16,0 0 0 0,2-1-4 0,-1 0 3 15,3-1-10-15,0-2-5 0,0-2 3 0,-1 0-3 16,1 0-2-16,1-3 2 0,4-1-3 0,0-2 3 16,0 0-4-16,3-2 4 0,0-3-7 0,6-2 2 15,-2-2-3-15,0-2 0 0,1-1-1 0,5-9-1 16,-5-1-5-16,-2 2 0 0,2-5 2 0,-2 2-2 15,-2-4 5-15,0 1-8 0,-8 1-1 0,3 1 2 16,-2 7 1-16,-2-2 1 0,-2 2-2 0,0 7 3 16,-2-2 1-16,0 3 2 0,-4 4 0 0,4-3 0 15,-4 4-6-15,3-2 0 0,-6 3-2 0,1 0-7 16,0 2-13-16,-2 1-18 0,-6 3-24 0,-1 1-47 16,-3 4-39-16,3 0-35 0,-2 3-37 0,0 2-37 0,2 1-44 15,1 1-42-15,0-1-32 0,1 0-991 16,9-1 456-16,-2-2 302 0</inkml:trace>
  <inkml:trace contextRef="#ctx0" brushRef="#br0" timeOffset="184640.12">29415 8337 245 0,'5'-9'243'0,"-1"-1"-7"0,1 0-7 0,0 0-15 16,0 1-9-16,-3-3-5 0,0 2 1 0,0 0-3 16,0-1 0-16,-2 5-9 0,1-3 1 0,-1 2-14 15,-1-1-6-15,-1 3-9 0,0 0-11 0,-2 0-8 0,4-1-6 16,-5 2-13-16,0-1-11 0,-2 1-12 15,-2 4-2-15,-3-1-12 0,-6 2-19 0,-1 2 6 16,2-1-9-16,-2 3-7 0,4 0 0 0,-2 6-12 0,2-4-2 16,-2 2-11-16,8-2 1 0,-1 0-1 0,3 0-6 15,0 1-7-15,-1 1 13 0,0 1-16 16,2-2-1-16,1 1 0 0,1 1-5 0,3-1 14 0,-1 1-12 16,0 3-7-16,0 0 3 0,0-3 2 0,2 1-8 15,2 2 6-15,0-3-6 0,-2 0 2 0,3 2 5 16,-1-2 2-16,2 1-2 0,0 1 1 0,3-2-5 15,3 2 1-15,-3 0-3 0,5-2 2 0,-1 2-2 16,2 2-5-16,-5-4 3 0,6 2 4 0,-5-2-1 16,0-2 0-16,1 0-2 0,-1 3 0 0,0-3 17 15,0 1-17-15,-1-1-2 0,-2-2-10 0,0 4 6 16,1-3 7-16,-2 1-4 0,-1-4 2 0,-1 1 5 16,1 3-12-16,-1-6 6 0,0 3 3 0,-2 1 6 0,1-3 1 15,-4 1 11-15,2-4 14 0,-5 8 0 16,1-5 7-16,-3 0-7 0,-2 0 6 0,-3-2 4 15,-1 1-3-15,-2-2-5 0,-1 0 1 0,-2-2 0 0,4 0-1 16,-1-1 2-16,2-2 3 0,-1-2 3 0,3 5-8 16,2-5-1-16,0-1-2 0,2-2-5 0,2 1-6 15,3-3 0-15,0 0 0 0,2 0-11 0,4-5-5 16,1 3-12-16,6-2-6 0,1 4 1 0,1-5-9 16,1 3-13-16,4-4-18 0,-3 7-13 0,8-5-21 15,0-1-20-15,-6 4-23 0,1 1-38 0,-2 2-14 16,4-1-49-16,3-2-51 0,6-2-64 0,-5 1-964 15,6 1 435-15,-6 0 292 0</inkml:trace>
  <inkml:trace contextRef="#ctx0" brushRef="#br0" timeOffset="185057.76">30016 7804 295 0,'4'-8'339'0,"-3"2"-13"0,0 1-22 15,0 1-20-15,1 1-33 0,-2 3-26 0,1-5-22 16,-1 5-20-16,0 0-17 0,0 0 2 16,0 0 3-16,-8 22 4 0,3-10 12 0,-4 5-14 0,0 8 2 15,-5 3 0-15,4 1-4 0,-3 0-10 0,-2 3 1 16,2 0-10-16,-2 1-8 0,2 1-4 0,0 1-8 15,-5 8-11-15,5-8-13 0,-2 11-7 0,-2-1-8 16,1 5 1-16,2 3 17 0,-1-2 2 0,3 0-10 16,-2-1-8-16,1 0-10 0,3-3-5 0,0-3-10 15,3-7-2-15,2-2-13 0,5-3-5 0,0 1-2 16,4-1-3-16,-3 0-4 0,6-5-7 0,-1 1 0 16,6-3-5-16,-2-2-2 0,-1-6 0 0,4-1-7 15,-1 0 0-15,4-3 3 0,-3-2-6 0,2-1 0 16,0-2-3-16,-1-1-5 0,0 0-6 0,4-1-4 15,-4-2-8-15,0 0-18 0,-5-1-13 0,3-3-27 16,-1-2-29-16,-2 2-57 0,0-3-46 0,1 2-80 0,-6-3-92 16,5-3-117-16,-6-3-1141 0,-1 1 543 0,-3-4 362 15</inkml:trace>
  <inkml:trace contextRef="#ctx0" brushRef="#br0" timeOffset="185941.46">30204 8269 285 0,'-2'-4'309'0,"1"1"-7"16,1-1-5-16,0 4-9 0,-4-5-13 0,4 5-19 16,0 0-20-16,-1-5-15 0,1 5-17 0,0 0-25 15,0 0-17-15,0 0-20 0,0 0-11 0,0 0 0 16,0 0 5-16,1 14 2 0,-1-7-10 0,4 3 0 16,-4 1 1-16,3 2-1 0,-1-1-9 0,-1 5 1 15,2 0-15-15,0 4-12 0,-2-1-11 0,3 3-5 16,-1-3-6-16,1-2-5 0,-1 9-8 0,-3-8-7 15,2-1-13-15,0 7-21 0,-2-5-34 0,0-3-48 16,-2 3-36-16,1-2-27 0,-3-1-51 0,3-2-54 16,-2-1-47-16,2-4-42 0,1 0-45 0,-4-4-771 15,6-3 380-15,0 0 252 0</inkml:trace>
  <inkml:trace contextRef="#ctx0" brushRef="#br0" timeOffset="186391.45">30551 8238 168 0,'0'-4'302'0,"3"-1"-7"16,-1 4-11-16,-2-3-24 0,0 4-19 0,1-4-23 16,-1 4-17-16,0 0-25 0,4-2-13 0,-4 2-13 15,0 0-3-15,-10 10-11 0,6-6-14 0,-1 2-4 16,1 2-11-16,-1 3-15 0,-3-4-7 0,0 3-5 15,1-1-8-15,1 1-6 0,1 0-10 0,0 2 0 16,-2 1-8-16,2-4-3 0,4 1-6 0,-2 1-5 16,2 0-3-16,-2-2 1 0,3 3 3 0,0-5-15 15,3 3 0-15,-2-2 0 0,3 2-3 0,-1-3-3 16,2 0 3-16,2 1 3 0,2-2-6 0,-2 2 4 16,4-1-5-16,0-1 2 0,1 0 12 0,1-1-5 0,1 2-2 15,5-2-8-15,-7-3 5 0,2 5 2 16,0-5 0-16,-1 4-1 0,-2-2 1 0,2 1-2 15,-2-2-5-15,0 2 2 0,-4-3-6 0,1 2 3 16,0-3-2-16,-3 3-2 0,1-1 5 0,-3-1-5 0,1 1 1 16,1 0-1-16,-2 1-2 0,-1-3 16 0,0 2-13 15,-2 0 6-15,2 2 6 0,-2-5-4 0,-2 7 11 16,0-3 5-16,-1 1 1 0,-4 0-7 0,-2 1 1 16,-2-1-2-16,1 0-2 0,-6 3-1 0,-3-2-3 15,6 1-4-15,0-4-17 0,-4 2-21 0,-2 1-20 16,6-3-31-16,-1 0-25 0,0-3-34 0,0 0-27 15,3 0-37-15,0-3-43 0,-1 0-51 0,5-2-844 16,1-3 379-16,1-2 252 0</inkml:trace>
  <inkml:trace contextRef="#ctx0" brushRef="#br0" timeOffset="186735.93">30661 8173 90 0,'0'0'315'0,"0"0"-15"0,0 0-17 16,0 0-21-16,0 0-23 0,0 0-24 0,7-5-12 15,-7 5-24-15,0 0-16 0,8-3-13 0,-1 3-11 16,0-1-5-16,1 0-13 0,5 1-2 0,2-2-4 0,2-1-3 15,0 3-8-15,-4-2-1 0,3 2 7 16,-2-3 7-16,-4 1-4 0,4-1 9 0,-5 1-13 16,1 0 0-16,-2-1 5 0,1 2-5 0,-3 0-2 15,1-2-4-15,-2 0-1 0,2 2-18 0,-3-1-12 0,1 0-2 16,-1-1-15-16,-4 3-16 0,5-1-21 16,-5 1-33-16,6-2-40 0,-6 2-58 0,0 0-56 0,0 0-58 15,0 0-42-15,6 4-37 0,-5 1-37 16,-2 0-791-16,-2 0 378 0,3 1 252 0</inkml:trace>
  <inkml:trace contextRef="#ctx0" brushRef="#br0" timeOffset="187694.34">30984 8507 287 0,'0'0'304'0,"-4"-3"-11"0,4 3-8 16,0 0-12-16,-4-5-1 0,4 5-18 0,0 0-16 15,0 0-16-15,0 0-17 0,0 0-17 0,0 0-18 16,0 0-13-16,0 0-11 0,0 0-9 0,0 0-11 16,0 0-9-16,0 0-13 0,8-2-2 0,-8 2-4 15,9-2-2-15,3 2 0 0,-1-1-3 0,3-1-10 16,7 1-5-16,-1-3 8 0,-1 4-6 0,3-2-1 16,-3-1 1-16,-1 1 0 0,1 0 0 0,-5-2 3 15,0 2 10-15,-1-2-7 0,-4 4 5 0,5-3-4 16,-5 1-2-16,4-1-5 0,-7 2 2 0,1 1 1 15,-1-3-9-15,-2 3-2 0,-4 0-11 0,9-3-6 0,-7 1-6 16,-2 2-6-16,6-2-11 0,-6 2-24 16,0 0-15-16,3-2-39 0,-3 2-46 0,0 0-52 15,0 0-52-15,4-3-57 0,-4 3-59 0,0 0-66 16,0 0-58-16,0 0-967 0,8 4 467 0,-8-4 312 0</inkml:trace>
  <inkml:trace contextRef="#ctx0" brushRef="#br0" timeOffset="188024.06">31724 8215 184 0,'0'-4'336'0,"2"1"-8"0,-2-1-7 16,0 4-7-16,2-5-24 0,-2 5-22 0,1-3-23 15,-1 3-21-15,2-4-14 0,-2 4-30 0,0 0-15 16,0 0-15-16,0 0-16 0,0 0-10 0,0 0-5 16,0 0-6-16,1 15 8 0,0-11-11 0,-2 3 1 15,2 0 6-15,1 2 3 0,-2 2-10 0,1 1-12 16,-1-2-7-16,-1 2-10 0,1-1-11 0,0 2 1 16,-2-1-7-16,1 5-8 0,-2-2-2 0,2 2-10 15,1 0 1-15,-1-2-7 0,0-1-3 0,-2 1-26 16,0-4-17-16,2 2-22 0,-2-1-47 0,2 1-35 15,-1-2-33-15,0 1-49 0,0-2-43 0,-2-1-41 16,3-1-47-16,1-1-923 0,-1-1 416 0,1-3 276 16</inkml:trace>
  <inkml:trace contextRef="#ctx0" brushRef="#br0" timeOffset="188523.43">31964 8313 59 0,'0'0'301'0,"2"-5"-4"0,-2 5-3 0,2-2-7 16,0-3-9-16,-2 5-15 0,0 0 0 0,1-4-32 16,-1 4-27-16,0 0-15 0,0 0-21 0,0 0-25 15,0 0 3-15,0 0-25 0,0 0-5 16,0 0-14-16,0 0 9 0,0 16-18 0,-3-11 0 0,3 1-10 15,-2-2 0-15,-1 3-3 0,1 3-9 0,-2 1-6 16,2-2 2-16,1 2-8 0,-1-1-10 0,2 1 1 16,-2 0-1-16,4 1-8 0,-2-2-6 15,1-1-4-15,0 3-2 0,0 0 8 0,2-3-8 0,1 0-2 16,-2-3-2-16,1 2 2 0,1-4 4 0,-2 3 12 16,2-2 17-16,4-2-8 0,-4-1 13 0,2 3 6 15,-1-3 14-15,2 0 7 0,0-2 10 0,1 0-2 16,2-2-4-16,0-3 3 0,-1 1-3 0,4 1-5 15,-3-6-5-15,1 2-7 0,0-2-4 0,3 1 0 16,-6-2 5-16,-2 1 2 0,7-7 0 0,-7 5-9 16,1-4-7-16,-1 0-4 0,2 0 1 0,-6 3 7 15,1 0-19-15,-2-2 3 0,-2 4-9 0,1-4-2 16,-1 2-2-16,-1 0 3 0,0 0-11 0,-2 0-5 16,-1 3-3-16,0 1-3 0,-2-1-4 0,-2 1-2 15,2 0 0-15,-1 2-9 0,-2 1-21 0,-2 0-27 16,3 0-29-16,0 2-39 0,-5 0-47 0,4 3-35 15,1 0-68-15,-3 3-44 0,1-1-46 0,1 0-56 16,0 3-50-16,0-1-1134 0,2 0 531 0,2-3 352 0</inkml:trace>
  <inkml:trace contextRef="#ctx0" brushRef="#br0" timeOffset="189372.34">32562 7649 180 0,'0'0'225'0,"0"0"-17"15,0 0-4-15,0 0 0 0,4-2 2 0,-4 2-3 0,11 7-1 16,-2-1 7-16,1-1-3 0,-1 4-12 0,1 2-12 15,3 2 7-15,-1 0-9 0,5 9-12 16,-2 2 5-16,3 1 13 0,-2 4-10 0,1 0-6 0,1 1-6 16,-1-1-8-16,1 1-4 0,-3 4 18 0,6 9-3 15,-9-12-11-15,8 13-14 0,-6-13-7 0,0 1-9 16,-3 2-7-16,2-1-6 0,-3 1-9 16,-3 1-9-16,0 0-1 0,-4 11-7 0,-1-11-3 15,0 0-7-15,-9 12 1 0,2-12-1 0,-4-2-4 0,0 0-5 16,-2-1-7-16,-1 2-5 0,-3-6-4 0,2 1-13 15,-2-4 3-15,-2 1-2 0,-1-1-6 0,3-4 2 16,-3 1-6-16,5-7 2 0,-1 2-2 0,1-5-4 16,3 0-2-16,-2 1-4 0,4-5-2 0,1 0-1 15,-3 0-2-15,5-3-2 0,-1 3 4 0,2-4-6 16,0-3 2-16,1 3-4 0,1 0-12 0,2-4-9 16,-5 4-24-16,5-4-41 0,0 0-61 0,0 0-71 15,-5-9-87-15,5 2-93 0,1-2-110 0,-1-2-1195 16,0-1 566-16,0-7 376 0</inkml:trace>
  <inkml:trace contextRef="#ctx0" brushRef="#br0" timeOffset="191590.54">28714 5225 323 0,'0'0'302'0,"-2"-2"-26"16,2 2-21-16,0 0-19 0,0-5-24 16,0 5-17-16,0 0-9 0,3-4-12 0,-3 4-13 0,0 0-14 15,4-5-7-15,-4 5-19 0,2-2-11 0,-2 2-14 16,4-3-9-16,-4 3-7 0,5-3-5 16,0 1-10-16,2-1-9 0,-1-1-5 0,3-1-3 0,2 0-9 15,0-1-2-15,7-3-2 0,-7 2 1 0,7 1-8 16,0-2 1-16,0 3-8 0,-1-5 2 0,2 5 1 15,-4 0-3-15,-1 5 1 0,4-5 0 0,-4 5 16 16,4-2 3-16,0 2-13 0,2 2 13 0,-4 2 0 16,1-3 16-16,0 3-11 0,0-1 9 0,-6 0-9 15,3 2-2-15,-2 0-5 0,4 0 0 0,-4 2-6 16,-1-2 0-16,0 1-6 0,-1-2-2 0,0 2 4 16,-2-1-8-16,1 1-5 0,-2-1-9 0,2-1 8 15,0 0-14-15,-4-1-7 0,0 0-3 0,1 0-7 16,2-1 4-16,-4 0 0 0,4-2-2 0,-2 0 1 0,8-3 8 15,-5-2-7-15,5 1 4 0,3-3-1 16,-1 0-1-16,1-1 1 0,1 1 2 0,-2-1 2 16,1 4 0-16,-4 0 3 0,0 0-4 0,2-1 8 0,-1 2 5 15,-1 2-9-15,1 1 8 0,-4 1 6 0,6-1-1 16,-2 3 17-16,2 2-15 0,2-2 2 0,-6-1-4 16,2 0-7-16,-4 3 6 0,4-2 0 0,-4-1-1 15,-1 1-3-15,-1 0 0 0,-2 1 16 0,1-2-22 16,0 1 0-16,-1-1-8 0,2-1 2 0,-4-1 0 15,-4 0 1-15,9 1-1 0,-1 0 1 0,-1-3 1 16,2 1 10-16,-1-1-13 0,1-4 3 0,5-2 0 16,-1-1 5-16,5 2-5 0,-3-3 4 0,3 2-7 15,0-2 3-15,-4 4 0 0,4-1 9 0,-7 3 0 16,2-1 4-16,-1 2-6 0,-1 1-2 0,3 1 1 16,-1 2 6-16,1-1-4 0,-1 2 4 0,5 2 3 15,-3-3-1-15,4 4 0 0,-6-2-5 0,1 1 0 16,-4 1 3-16,1-2 3 0,1 2-6 0,-3 0 2 0,0 2-2 15,3-7 16-15,-7 4-16 0,5-2-1 0,-5 3-8 16,4-3-7-16,-3 1 2 0,-2-2 5 16,4-1-2-16,0 0 3 0,2-1 0 0,-4-1 0 15,6-1-5-15,-1-2 0 0,3 0 4 0,3-2 1 0,-6 0-4 16,7 0 3-16,0-1 0 0,-1 2 1 0,-1-1 7 16,2 3 3-16,-5 0 2 0,5 2-1 0,-5-1 1 15,6 3 3-15,0 0-3 0,-2 1 2 0,0 1-7 16,-2 0 13-16,-1 1-4 0,-2-2 2 0,6 5 1 15,-5-4 0-15,4 5-13 0,-4-2 15 0,0 0-9 16,-1-2 11-16,-2 2-9 0,3 1 5 0,-3-3 7 16,3 1-14-16,-1 0 1 0,-1 0 0 0,2-2 3 15,-3 0-10-15,0-1 2 0,3 2 4 0,-4-3 5 16,4 0-5-16,-3 0-2 0,2-1 0 0,1-3 0 16,0 1 1-16,3-6-4 0,0 3 4 0,3-4 17 15,-3 3-3-15,0 0-1 0,1-1-9 0,0 1 4 16,-2 2-4-16,-2 1-4 0,0 0-1 0,0 0 2 15,0 3-4-15,3-2-3 0,0 3 1 0,2 0 0 0,0 0 6 16,1 3-6-16,-1-1 15 0,0 1-12 0,4 1 1 16,-3-1 0-16,-2-1 5 0,3 5-1 15,-1-3 3-15,0 0 0 0,0-2 8 0,-1 5 3 0,3-2 9 16,-1-2 4-16,-2-3 3 0,4 4 1 0,-1-3 1 16,-1 0 3-16,0 3 9 0,2-3-1 0,-2-1-1 15,3 0-2-15,-1-1-3 0,-3-2-2 16,-1 1-5-16,4 1 7 0,-3-2-9 0,0-1 1 0,2 4-6 15,-3-5-24-15,-1 1-1 0,-4 3-1 0,1-1-2 16,-4 0-3-16,4 2 0 0,-2 0 2 16,-2-3-1-16,-1 3-2 0,-1 3-10 0,-2-6-15 0,1 3-22 15,-7 0-18-15,10 0-7 0,-10 0-33 0,0 0-41 16,6 0-53-16,-6 0-59 0,0-5-70 0,0 5-76 16,-11-7-1032-16,-1 2 478 0,-7-3 320 0</inkml:trace>
  <inkml:trace contextRef="#ctx0" brushRef="#br0" timeOffset="192622.78">29907 5003 185 0,'0'0'271'0,"0"0"2"0,-4-3-6 0,4 3-1 16,0 0 3-16,0 0-2 0,0 0 7 0,0 0 10 15,0 0-8-15,-5-3 0 0,5 3-20 16,0 0-10-16,-2-5-10 0,2 5-14 0,-2-1-12 0,2 1-8 16,2-8-9-16,-2 1-6 0,-2 2 4 0,2-2-11 15,2 0-11-15,0-4-9 0,-2 1-7 0,1-6-15 16,2 2-9-16,-2-5-5 0,4 2 8 0,-2-8-8 16,-2-2-10-16,4-1-11 0,0-1-10 0,3-4-15 15,-3 1-8-15,-2-5-4 0,3-9-4 0,-2 13-6 16,1 1-5-16,-5-2-6 0,1 2-7 0,2-1-1 15,-3-2-8-15,-1 5 0 0,-1-3 0 0,1 0-3 16,-3 0-4-16,-1 3-2 0,3-2 9 0,-5-2-16 16,3 3-1-16,3 2 2 0,-3 2-5 0,0 0 1 15,3 1-2-15,-3-2-2 0,-1 7-6 0,5 2 7 16,-1 2-7-16,1-2 3 0,-3 0-1 0,2 2 1 16,-1-3 0-16,2 4-3 0,0-2 3 0,0 0-2 15,2 5-2-15,-1-5 6 0,2 1-5 0,-2 1-1 16,2-2 0-16,-1-3-1 0,6 3 3 0,-8 1 1 0,1-1 0 15,7 0-5-15,-7 1 3 0,3 1-1 16,-4-2-3-16,4-1 5 0,-3 1-6 0,8 2 6 16,-6-2-1-16,-1 1-2 0,1-2-2 0,-2 2 1 15,2 0 3-15,-1-2-2 0,-2 2 1 0,5-1-4 0,-6 0 3 16,4 0 1-16,2-1 5 0,-3-5-5 0,1 6-2 16,-2 0 9-16,3 0-10 0,-3-3 4 15,0 2-2-15,1 1-1 0,-1 2 0 0,2 0 0 16,-2 5 0-16,-1 1 4 0,1 0 2 0,-1 3-3 0,0-1-4 15,0 2 4-15,0 2-5 0,0 0-1 0,1 0-5 16,-1 1 0-16,0 3-1 0,0 0-2 0,0 0 3 16,0 0-3-16,0 0 8 0,-9 12-2 0,4-3 1 15,-4 7 5-15,-1 1-6 0,-3 4 9 0,-2 5-8 16,2 2 2-16,-5-2 0 0,4 1-2 0,0-1 7 16,1-1-2-16,2-1-3 0,1 2 4 0,-2-1-5 15,-4-4 4-15,9-2 3 0,-2-1 0 0,2-1-3 16,-4-1 6-16,5-1-1 0,0-6-1 0,2 3 0 15,-2-7-2-15,3 3 1 0,-1-3 1 0,4-1 0 16,-1 0 1-16,0 0 4 0,-2-3 1 0,3-1 5 16,-3 6 7-16,3-6-3 0,0 0 3 0,0 0-3 15,0 0 1-15,3-16-2 0,1 4-2 0,2-4-4 16,3-2-5-16,1-7-1 0,1-3 0 0,5 0-2 16,-2-3-10-16,5-1-5 0,2-12-4 0,-6 15-2 15,4 1 3-15,-2-4 1 0,-2 9 1 0,1-1-2 16,0 4 5-16,1 0-4 0,-4 6 0 0,-2-1 2 15,3 2-1-15,-2 2 1 0,-3 4 3 0,-1 2-3 16,0-3-1-16,-1 2 5 0,-1 5-2 0,0-3 0 16,1 3 0-16,-1 0-3 0,-1 1 5 0,3 2 2 0,-2 1-1 15,3 1-1-15,-1-1-1 0,-2 3 5 0,4-1-1 16,1 5 7-16,-2-3-5 0,2 3-13 16,1 0-16-16,2 2-18 0,0 2-46 0,6 1-45 15,-4 0-36-15,4 4-62 0,6 0-43 0,-6 0-48 0,7 5-47 16,-3-3-54-16,-2 0-1142 0,2 0 524 0,-3-4 350 15</inkml:trace>
  <inkml:trace contextRef="#ctx0" brushRef="#br0" timeOffset="195241.33">28311 1630 199 0,'0'-2'307'0,"1"1"-25"16,1-4-26-16,-2 5-23 0,0 0-27 0,0-5-14 15,0 5-25-15,0 0-12 0,0 0-9 0,0 0 0 16,7 10-6-16,-5-5-9 0,1 2 5 0,1 4-6 16,0 0-11-16,0 4-8 0,-2-3-2 0,2 5-20 15,0-3-6-15,-3 3 5 0,3-1-21 0,-2 1-3 16,0 1-19-16,-2-3 10 0,3 2-7 0,-3-7-11 16,2 1 3-16,-2-4-7 0,0 1-3 0,0-3-3 15,2-1 0-15,-2 1 0 0,0 0 0 0,0-5 6 16,2 2-6-16,-2-2-6 0,0 0 3 15,0-12-10-15,0 3 0 0,0-8-2 0,0-2 0 0,-2-9-1 16,2 0-1-16,-2-5-2 0,2 0 1 0,2-14 5 16,-4 15 9-16,2-2 7 0,0 0 26 0,0 0 8 15,4 1 6-15,-4 6 22 0,6 2 7 0,-6 8-5 16,0 0-2-16,4 5-12 0,-4 0-5 0,2 1-7 16,1 5-9-16,-3-3-5 0,0 6-7 0,3-4-10 15,-3 2-2-15,0 5-8 0,5-2 5 0,-5 2-7 16,0 0-10-16,10 4 0 0,-5 3-6 0,-1-2 4 15,0 5-5-15,0 1 2 0,-3 5 4 0,2-1-13 16,-3 1-9-16,1 0-7 0,-2 2-1 0,-2-2-12 16,3-3-11-16,-1-1-3 0,-2-1-1 0,3 0-3 15,-1-5 9-15,0 3-3 0,1-5 11 0,0-4 0 16,0 8 8-16,1-6 2 0,-1-2 4 0,0 0 5 16,0 0-3-16,0 0 6 0,5-16 0 0,-2 1-4 15,2 0 10-15,1-5 6 0,2-3-5 0,-2 3 14 16,1-6 3-16,-1 9 8 0,3 0 5 0,-1 2 4 15,-1 3 0-15,1 0-6 0,-2 5-9 0,1-3 0 16,-3 7-7-16,0-2-4 0,-2 0 6 0,3 4-7 16,1-2-7-16,-6 3 2 0,13 5 4 0,-8 2 0 15,4-1-3-15,0 8 3 0,0 5-1 0,-2-1-1 16,1 10 2-16,0-1 3 0,-3 4-2 16,1-1-1-16,0 3 0 0,0-1-3 0,-2-1 0 15,1-2-3-15,4-2-2 0,0 1-12 0,-3-3-8 0,6 0-5 16,1-3-3-16,-3-5-1 0,2-2-9 0,1-1-4 15,-1-3 4-15,5 1-5 0,-1-3-5 0,-3-2 6 16,2-3 7-16,3-2 0 0,-4-2 2 0,4-3 3 16,-1-1 2-16,1-3 5 0,-3-3 1 0,2 0-5 15,-3-2 9-15,4-10 2 0,-7 7-1 0,4-7 2 16,-7 6 0-16,-3-1-1 0,0 2 8 0,-5-2 1 16,0 5-4-16,-1 0 6 0,-1 0-10 0,-2 4 1 15,-5-3 1-15,1 4-6 0,-3 1-3 0,-2-1 1 16,-1 5-8-16,1 0-11 0,0 2 7 0,-1 0-7 15,1 2-3-15,2 0 2 0,-1 1 0 0,7 1-2 16,-4 1-7-16,4-2 4 0,0 2 0 0,1 0 15 16,4 2-8-16,-2-3 6 0,4 2 5 0,-2-1 2 15,8-1 6-15,-5 1-1 0,5 2 2 0,0-5 3 16,-2 2 7-16,1 2-6 0,4-1 9 16,-3-2 11-16,2 3-4 0,0-3-3 0,-1 2 0 15,-4-2 3-15,5 1 13 0,0 2-12 0,-4-5 6 16,2 5-3-16,-3-2 0 0,2 1-3 0,-1 0 0 15,0-3 5-15,0 3 1 0,0-1-4 0,2 4 0 0,-1-5 2 16,2 3 1-16,-3-2-3 0,2 0 4 0,-1 1-4 16,1-2 6-16,1 1-5 0,1-4 2 15,2 0-1-15,-3 3 0 0,2-6 2 0,1 0 0 16,-1-1-2-16,1-1 0 0,-1-2-1 0,2-5 0 16,0 0 3-16,-2-3-4 0,-3 6 5 0,2-4 5 15,-3 3 6-15,0-2 9 0,-2 0 3 0,-2 0 12 0,-1 0 4 16,0 2 20-16,-2-1 7 0,-2 0-5 0,-1 2 12 15,-3-3-2-15,-1 5-2 0,-2 0-11 0,1-1-9 16,0 2-7-16,-2 0-4 0,3 6 1 16,-1-1-13-16,2-3-3 0,-2 3-5 0,0 0-5 15,8 1-14-15,0 0-13 0,-11-2-7 0,11 2 5 16,0 0-5-16,0 0-2 0,0 0-3 0,0 0 6 0,4 9 0 16,-4-9-2-16,14 5 6 0,-3-4-2 0,-1 0 7 15,2-1 1-15,1-1-4 0,-2 1 17 16,1 0-16-16,-1-1 1 0,-1-1 9 0,-1 2-9 15,0-3 7-15,-9 3-4 0,13 0 8 0,-13 0-9 16,14 0 2-16,-14 0 14 0,9 0-16 0,-5 3 2 16,0 1 0-16,-4-4 0 0,6 9 10 0,-1-4-4 0,-2 3 5 15,-1 2-4-15,1 1 2 0,-2 0-5 16,3 5 4-16,-4 0-2 0,1 1-2 0,3 0 12 16,0 0-10-16,0-1-11 0,-2-4-2 0,5 3-5 15,-3 1-5-15,1-3 2 0,0-4-4 0,1 0-13 16,3 0-3-16,-4-2 0 0,3 2 2 0,-2-6-2 15,4 2 11-15,-3-4 1 0,2 0 8 0,-3-3-1 0,4-1 6 16,-1-5-1-16,4-2 9 0,-3-3-1 16,1-3 9-16,3-6 1 0,-3-3 16 0,-2-2-3 15,4-2-3-15,-3-17 2 0,-1 15 8 0,1-1 14 16,-2-2 33-16,-3 0 5 0,0 2 4 0,-1 4 19 16,-3 1 23-16,3 4 6 0,-4 6 19 0,-1 5 10 15,1 3 1-15,0-1-12 0,0 6-20 0,0-4-14 16,0 4-14-16,-3 0-14 0,3 4-17 0,0 0-5 15,0 0-4-15,0 0-8 0,0 0-2 0,0 16-6 16,0-3-5-16,-1 3 0 0,0 1-8 0,0 1-6 16,-1 8-7-16,1 3-12 0,-3-5-15 0,7 3-16 15,-6 1-10-15,3-1-18 0,0-7-21 0,0-3-15 0,-1 4 1 16,2-4-13-16,-1 0-2 0,3-5-2 16,-3-2-5-16,1-3 5 0,0 0 20 0,-1 0-2 15,2-3 7-15,-1 0 14 0,-1-2 8 0,0-2 9 16,0 0 4-16,14-10 4 0,-9 3 14 0,3-3-16 15,-1 1 16-15,2-1 8 0,-1 3-8 0,1-3 6 16,1 0 4-16,0 1 3 0,7 1-2 0,-6 2 1 16,2 1 6-16,2-1-3 0,1 4 5 0,-2 0-2 15,1 0 2-15,-1 2 0 0,-1 0-4 0,-3 4 18 16,2-1-20-16,-3 0 5 0,-4 1 6 0,1 1 0 16,-2 2 3-16,-1-2 4 0,-2 7-7 0,-2-5-1 15,-2-1 6-15,-3 3 0 0,-5 4 2 0,0 0-5 16,-7-3 0-16,5 1 6 0,-3-5-4 0,-4 4 5 15,4-3-2-15,4 1 0 0,2-1-9 0,1-7 6 16,1 4 0-16,3 1-4 0,-3-1-1 0,4-3-8 16,1 2 2-16,1-1 3 0,2-2-1 0,-2 7 6 15,2-7-7-15,3 5-12 0,1-1 16 0,1 0-1 16,2-2 6-16,6 0 0 0,0 1-1 0,1-1-1 16,-1 1-2-16,6-4 8 0,0-1-2 0,-7 2-3 15,7-2 3-15,-3-1-2 0,1-2-1 0,-2 1 8 16,2-4-8-16,-2-1 8 0,3-1-4 0,-4-2-2 15,0 0-5-15,0-3 16 0,0 0-1 0,-1-1-6 16,0-1 6-16,-5 4 21 0,-2 2 6 0,-2-4-2 16,0 2 8-16,-2 2 8 0,1 0 3 0,-4 0 12 15,1 2 8-15,-2 0-6 0,0 3-6 0,-2 1-7 16,0-1-10-16,-2 2-9 0,2 2-2 0,-4 2-7 16,8 0-3-16,-14 8-6 0,9-4-12 0,-3 3-14 15,-2 3-15-15,5 0-15 0,-3-1-15 0,7 3-4 16,-3 1-15-16,4-1-10 0,0-2-6 0,5 2 2 15,-3 0-5-15,5 0 7 0,-2-2-1 0,4 0 11 16,-1 1 8-16,-2-5-4 0,2 0 9 0,1-3 6 16,1 0 14-16,-1-2-5 0,3-1 8 0,-2-2 13 15,1-3 6-15,1-2 16 0,1-3 14 0,-3 1 2 16,3-4 1-16,1-10 5 0,2 2 0 0,-3-7 21 16,1 0 12-16,-4-2 9 0,2 3 6 0,-6-2 26 15,2 0 6-15,-2 3 15 0,-2-1 6 0,0 8 6 16,-1 4 23-16,0-1 6 0,-3 4-2 0,0 4-7 15,0 1-12-15,3 1-22 0,-3 0-2 0,0 2-28 16,0 0-12-16,0 4-10 0,0 0-3 0,0 0-11 16,0 0-4-16,0 0 1 0,1 17-7 0,-1-5-3 15,0-2-2-15,3 9-3 0,-2-4-23 0,0 4-11 16,3 5-21-16,0-4-30 0,0 7-27 0,5-1-30 16,0 0-38-16,0-1-42 0,3 0-40 0,-3-7-46 15,6 3-40-15,-4-5-58 0,4-3-65 0,-5 0-1091 16,3-5 510-16,0-4 340 0</inkml:trace>
  <inkml:trace contextRef="#ctx0" brushRef="#br0" timeOffset="195387.3">30174 1423 222 0,'-5'-6'327'16,"0"-1"-27"-16,1 3-28 0,-1 0-48 0,5 2-25 15,0 2-20-15,9-7-28 0,0 3-32 0,4 0-22 16,5-2-29-16,2 0-36 0,-1 0-59 0,9-2-65 15,-1-1-91-15,-8 5-447 0,3-3 210 16,-4 0 140-16</inkml:trace>
  <inkml:trace contextRef="#ctx0" brushRef="#br0" timeOffset="196906.05">30747 1590 88 0,'3'1'173'0,"7"-1"-3"0,-2 0 4 16,1 0 1-16,-1-1-12 0,2 0-12 0,4-3 2 16,-5 3-12-16,5-3-5 0,-3 1-8 0,1-2-10 15,2 0-9-15,-3 0-11 0,4-5-7 0,-5 3-9 16,4-8 3-16,-2 2-5 0,-1-4 7 0,-1 0 8 15,-1-1 6-15,-1 1-4 0,-5 0 7 0,-1 0 20 16,-2-2 7-16,0 2 14 0,-4 0 9 0,-3 1-2 16,-2 1-3-16,-3 0-3 0,-1 3-10 0,2 3-18 15,-2 0-1-15,4 2-13 0,-2 0-7 0,2 3-11 0,1 1-18 16,-1 2-2-16,0 1-17 0,3-1-8 16,6 1-5-16,-12 2-21 0,12-2-12 0,-7 5-12 15,4 0 2-15,6 0-6 0,0 1-19 0,4 2 1 16,-1-3-2-16,3 5-1 0,4-5 4 0,0 0 5 15,3 2-2-15,1-2 8 0,3-1 5 0,-4 3-5 16,2-4 4-16,-1 0 6 0,-4 0 0 0,0-1 2 16,0 2 2-16,-3-4 2 0,-2 2 8 0,1-1 1 15,-4-1-2-15,-1 4 12 0,-2-3-6 0,-2-1 3 16,9 3 0-16,-5-2-8 0,-4-1 6 0,4 5-6 16,-2-2 9-16,1 2-1 0,-1 2 4 0,1 0 3 15,-2-1-11-15,2 5 8 0,-1 0-10 0,1 0 5 16,0 1-4-16,-1 2-4 0,2-5-2 0,0 4-2 15,-2 2-15-15,1-1-5 0,2-2-15 0,0-2 1 16,0-1-18-16,1 0 0 0,2-1 2 0,0-3 6 16,0 0 3-16,0-1 4 0,5-1 4 0,-4-3 2 15,3-2 4-15,-1 1 5 0,-2-3 5 0,5-2 5 16,-2-1 4-16,3-2 13 0,-5 0 16 0,2-1 17 16,-1-4 11-16,-2 6 11 0,3-4 24 0,-5 3 8 15,-3 4 27-15,1-1 20 0,-1-4 5 0,-1 6 1 16,-1-3-9-16,0 5-5 0,-1-1-16 0,3-1-16 15,-3 1-12-15,-1 3-11 0,0-5-7 0,0 5-16 16,0 0-3-16,0 0-5 0,0 0-4 0,-1 19-5 16,-1-12-17-16,2 1-11 0,-2 2-18 0,1 4-16 15,2-2-18-15,-2 0-28 0,2-2-29 0,-2 0-13 16,2 3-3-16,1-7-13 0,1 4 6 0,-2-3-4 16,3 3 9-16,-1-6 9 0,0 1 15 0,1-2 8 15,-2-1 21-15,3-2 12 0,-5 0-2 0,12-7 11 16,-8 1 11-16,5 0 15 0,-2-6 12 0,1 0 20 15,0-5 10-15,1 2 8 0,1-2 13 0,-1-3 10 16,0 4 16-16,-1 2 11 0,-3 3 5 0,1 0-8 16,-2 0-5-16,4 5-11 0,-4-1-16 0,0-1 4 15,1 3-15-15,-2 3-8 0,0 0 10 0,-3 2-13 16,10 3-1-16,-3-2-7 0,-1 3 2 0,0-3-6 16,1 9-5-16,-1-3 9 0,1 4 2 0,-1 0-8 15,0-1-4-15,-2 2-14 0,1 0-4 0,2-1-3 16,0 3-5-16,-1 0-10 0,-3-2 2 0,1 0-1 15,1-2-7-15,-1-1 5 0,0 1 3 0,2-5-8 16,-2 2 4-16,0-2 7 0,1-1-2 0,0-1 10 16,3 0-4-16,-2-1 4 0,2-2 9 0,2-2 0 15,0-2 2-15,2-2 9 0,0 1 6 0,5-7-3 16,6-7-10-16,-3-1 15 0,1 0 5 0,-2-2 2 16,1-2 7-16,-3-3 14 0,0 1-5 0,2-2 7 15,-5-1 0-15,-1 0 31 0,-3 1 20 0,-1 2 24 16,-5 8 2-16,-1-3 0 0,-1 3 2 0,1 0 9 15,-6 4 12-15,3 4 6 0,-2 0 1 0,-1-2-17 16,2 7-16-16,-2-2-15 0,3 2-10 0,-1 2-14 16,1 3-11-16,-5-1-2 0,5 1-13 0,-5 14-4 15,0-7 2-15,1 5-3 0,-3 3-11 0,2 2 0 16,-1 0-12-16,2 2-11 0,0-1-28 0,-1 0-5 16,0 8-21-16,2-4-8 0,-3-4-11 0,5 8-12 15,-2-9-11-15,3 2-6 0,0-2-7 0,0 0 5 16,3-5-1-16,-2-2 0 0,-1-3 9 0,3 0 3 15,-1-2 15-15,2-2 1 0,-3 1 11 0,4-3 7 16,-5-1 7-16,16-6 5 0,0 0 8 0,-7 3 2 16,7-9 8-16,-4 2 6 0,1 3 2 0,-4-1 6 15,3-1 1-15,-1 1 3 0,1 4-7 0,-1-3 5 16,1 1 2-16,-1 2-5 0,3 2 0 0,-4-2 2 16,3 3-1-16,0-1 2 0,0 4-1 0,-2-1-2 15,2 0 1-15,-4 3-2 0,0 0-3 0,-3 0 5 16,-2 2 1-16,0 2 2 0,0 3 2 0,-2-1-9 15,-3 1 11-15,-3-1-3 0,-1 4 5 0,-1-4-2 16,-6 4 5-16,-2 0-6 0,5-5-2 0,-1 1 0 16,1-3 4-16,1 5-4 0,-2-4-5 0,5 1 5 15,-4-1 7-15,5 2-7 0,0-2-2 0,-1 2 0 16,0 0 3-16,5-1 1 0,0 0-3 0,0 2 4 16,5-2 0-16,-1-1 2 0,1 1 0 0,3 1 1 15,1-2-1-15,5 3 1 0,0-3 2 0,4 1 1 16,1-2-10-16,0-2-11 0,0 0-30 15,-1-1-34-15,2-4-56 0,0 0-75 0,-1-4-89 0,0-1-106 16,-8-1-1167-16,5-6 523 0,-6-5 348 0</inkml:trace>
  <inkml:trace contextRef="#ctx0" brushRef="#br0" timeOffset="197025.83">31716 1149 4362 0,'-19'-4'216'0,"4"2"-145"0,2-3-70 15,3 1-59-15,5 4-72 0,-2-3-45 0,3 1-30 0,4 2-22 16,0 0-53-16,0 0-913 0,0 0 399 0,-7 5 264 16</inkml:trace>
  <inkml:trace contextRef="#ctx0" brushRef="#br0" timeOffset="199140.37">29061 2503 166 0,'0'0'150'16,"4"6"-14"-16,-4-6-14 0,0 1 0 0,0-1 5 0,0 0-6 15,5 3 10-15,-5-3-1 0,0 0 8 16,0 0 5-16,0 0 8 0,0 0-10 0,0 0-18 16,5-12-5-16,-5 5-11 0,3 0-6 0,-2-4 3 15,-1-8-5-15,3 3-2 0,-1-6-2 0,1 1-7 0,-2-9-8 16,2 0 10-16,-3-1-1 0,1 0 29 0,-2 2 7 15,2 2 8-15,0 3 10 0,-1 5 8 0,4 4 25 16,-8 1 18-16,4 4 9 0,0-2 2 16,0 6-7-16,0-1-15 0,0 0-20 0,-2 4-24 0,2 3-15 15,0-5-15-15,0 5-14 0,0 0-8 0,0 0-7 16,0 0-9-16,0 0-9 0,-2 23-5 16,5-6-3-16,-2 9-6 0,3 3-5 0,-4-2-1 15,1 2-6-15,2 1-3 0,-1 1-2 0,1 0-2 0,-2-2-4 16,2 3 1-16,1 1-5 0,-2-4 0 0,1 5-7 15,1-5 6-15,-2-2-1 0,1 0-3 0,-1-1-5 16,-2-6-13-16,3-4-8 0,-2 4-13 0,0-6-8 16,-1 1-7-16,2-6-9 0,-1-3-3 0,0 1-8 15,0-1 5-15,1-2 4 0,-1 0 9 0,0-2 4 16,-1-2-1-16,0 0-8 0,3-10-4 0,-1-3-3 16,1-2 0-16,4-4 2 0,-1 0 7 0,-1-1 3 15,3-5 8-15,-2 6 3 0,0 2 4 0,2 0-12 16,-2 3 16-16,-2 2 7 0,1 2-3 0,0 3 2 15,0-4-1-15,-1 7 1 0,0-2-1 0,1 2 6 16,3 3-22-16,-5-2 22 0,5 3-1 0,0 3 1 16,-3-1-2-16,3 3 4 0,3-1 4 0,-2 3-3 15,0 1 2-15,0-1-3 0,3 3 10 0,-5-1-2 16,3-1-1-16,-2 0-4 0,0 0 7 0,0 0-19 16,0-3 19-16,-1 4-1 0,-2-6 1 0,0 1-1 15,0 2 0-15,-3-3 6 0,4-1-2 0,-2-2 1 16,-4 0 6-16,9-3 0 0,-5-2-5 0,3-2-5 15,-4-5 10-15,2 5-6 0,3-11 4 0,-5-2 0 16,3-3-2-16,1-4-17 0,-4 3 10 0,-1-1 2 16,-4 4 7-16,4 4 6 0,-6-2 3 0,-1 2 3 15,2 1-4-15,-3 0 0 0,3 4 0 0,-3 1-1 16,3 1-2-16,-1 2 3 0,-1 2-4 0,2 1-7 16,1 2-2-16,2 0 0 0,-2-1-10 0,0-1-26 15,2 5-4-15,-2-3 1 0,2 3-1 0,0 0 4 16,0 0 0-16,0 0 8 0,13 12-1 0,-6-10-11 15,0 4 15-15,-2 0 6 0,4-1 1 0,1-2 1 16,-1 3 5-16,3 0-5 0,-3-1 3 0,-3 1 2 16,3-2-1-16,1 1-2 0,-2 3 0 0,0-3 8 15,0 4-1-15,0-2 3 0,0 2 0 0,-1 0-4 16,-1 2 0-16,-1-2 1 0,1 3 1 0,-1-2-1 16,1 5 5-16,0 0 6 0,-2 1-27 0,0-3 22 0,1 5 0 15,-1-3 2-15,-1 0-5 0,1-3-6 16,1-1-7-16,-1 0-8 0,4 0-16 0,-2-3-1 15,3-1 1-15,-4 2 3 0,3-4-4 0,6 1 3 16,-4-5 5-16,0 0-1 0,-1-3 11 0,3-3 11 16,-1 0-8-16,-2-2 3 0,3-4 2 0,1-4-3 15,-4-1 11-15,5 0-10 0,-5-2 17 0,3-3-5 16,-5 4-4-16,2 0 22 0,-2 0 20 0,-3 3 15 16,0 1 14-16,-5 3 7 0,2 3 5 0,-2 0-3 15,1 1-1-15,-1-1-6 0,-3 2-16 0,0 1-8 0,0 3-10 16,-1 0 1-16,5 1-6 0,-19 5-7 15,8-1-4-15,0 4-15 0,2-1-7 0,0 2-27 16,-1 2-20-16,4-2-15 0,2 6-22 0,2-3 4 16,2 1 9-16,0 0-6 0,6-3 3 0,-4 0-4 15,6 0 3-15,-2-2 9 0,4 0 7 0,-1-3 5 0,5 0 8 16,-3-2 7-16,0 0 7 0,2-4 5 16,0-1-1-16,-1-1 16 0,1 1 6 0,-1-3 8 0,-1 2 14 15,2 1 17-15,-2-4-13 0,1 2 15 16,-3 0-1-16,2 1 0 0,-3-1 3 0,1 1-8 15,-1 0-8-15,-2 3 1 0,0 0-5 0,1 0 3 0,-7 0 5 16,14 0-7-16,-9 3-8 0,1 1 0 0,0 1-8 16,0 0 13-16,0 3-3 0,-2-1-12 0,3 0 5 15,-4 3 5-15,0-1 9 0,0-1-2 16,-2 0-7-16,0 0 9 0,-1-1-3 0,1-1-8 0,1-1-8 16,-2 2 3-16,3-5-20 0,-3 1 20 0,0 2-6 15,0-5 6-15,0 0 10 0,0 0 11 0,0 0-3 16,0 0-9-16,5-10 3 0,-1 0 1 0,0 2-10 15,3-5 13-15,0 0 11 0,3-1 2 0,-4-1 1 16,1 5-3-16,3 1 2 0,-5-3 8 0,3 4 4 16,1 1-7-16,1-2 1 0,-2 4-4 0,2 1 0 15,-1 2-11-15,0 0 5 0,3 1-14 0,-1-2 6 16,-1 9 2-16,1-3-5 0,0 2-15 0,-2 1 16 16,1 1 0-16,-3 2-1 0,0 0 1 0,-2 1-5 15,3 1-8-15,-3-1 16 0,-1 2-10 0,-3-2-1 16,2 1-18-16,-1 0 2 0,-2-3-14 0,0 4-4 15,0-7-2-15,0 5 8 0,0-5-11 0,0-1 15 16,0-1-5-16,0-3 6 0,0 7 4 0,0-7 1 16,0 0 2-16,0 0-1 0,0 0-1 0,0 0 13 15,0-18-25-15,0 7 18 0,4-1 1 0,-2-4-3 16,1 0 7-16,1-3 2 0,0-1-1 0,1 3 18 16,0 0-14-16,4 3 0 0,-4-3 5 0,2 9 4 15,-5-4 0-15,2 6-4 0,1-4-6 0,0 7 1 16,-1-4-3-16,-1 2 3 0,-1 2-5 0,2 3-4 15,-4 0 0-15,0 0 4 0,14 6 9 0,-11-1-18 16,-1 4 8-16,1 1 1 0,-1 0 3 0,2 2-2 16,-2 2 3-16,0 1-20 0,1 2 11 0,-1-3-4 15,1 3-13-15,0-5-3 0,0 0-9 0,1-2-13 16,-2 1 5-16,4-1-4 0,0-2 7 0,1 2-3 16,-1-7 9-16,-4 4 5 0,2-4 6 0,1-1 5 15,0 0 6-15,1-2 5 0,-6 0 14 0,15-5 11 16,-7-2-8-16,-1 2 15 0,3-5 3 0,-1-4 4 15,3-1 6-15,-1-2 0 0,2-5 4 0,1 0-2 16,-2-2-17-16,-3 9 22 0,-2-2 9 0,1 3 14 16,0-2 10-16,-3 5 1 0,0 2 0 0,-1 4-18 15,-2 0-2-15,1 1-6 0,2-1-5 0,-5 2-11 16,2 2-10-16,-2 1-1 0,0 0-2 0,0 0-2 16,0 0-6-16,0 0 0 0,-3 14-10 0,3-7-24 15,-2 0-35-15,2 3-31 0,-2-1-38 0,0 4-40 16,0-6-34-16,2 5-44 0,-4-4-51 0,4-2-37 15,0-1-35-15,-1-2-806 0,1-3 390 0,0 0 260 16</inkml:trace>
  <inkml:trace contextRef="#ctx0" brushRef="#br0" timeOffset="199258.18">30606 2119 25 0,'0'0'120'0,"0"0"-39"0,0 0-34 15,5 14-52-15,-5-9-85 0,0 8 30 0,2 3 20 16</inkml:trace>
  <inkml:trace contextRef="#ctx0" brushRef="#br0" timeOffset="200288.75">30680 2593 140 0,'3'5'195'0,"-3"-5"-13"16,4 2-11-16,-4-2-18 0,0 0-3 0,0 0-7 16,0 0-5-16,0 0-11 0,6 0-13 0,-6 0-6 15,5-8-8-15,0 4-17 0,-1 3-13 0,2-6 1 16,-3-2-8-16,3-2-7 0,-2-1-1 0,6-2-4 16,-6-3 6-16,3 1 7 0,-4-1 5 0,1 0 19 15,2 5 11-15,-4-2 7 0,-1 5 26 0,4-2 22 16,-3-1 26-16,0 5 6 0,-2-1 4 0,0 3-8 15,0 2-4-15,0-2-7 0,0 5-26 0,0-4-18 16,0 0-19-16,0 4-7 0,0 0-16 0,0 0-6 16,0 0-6-16,0 16-11 0,1-9-5 0,-1 3-4 15,0 3-5-15,-1 1-2 0,5 3-6 0,-3-3 3 0,1 6-14 16,0-3-3-16,-1-5-19 0,3 2-12 16,0-2-8-16,1 0-5 0,0-2-5 0,0 0-11 15,2-1-4-15,-1-1 0 0,1-4-4 0,0 2 4 16,-3-3 12-16,4-2 5 0,-2-2-1 0,3-1 2 0,1-5 2 15,1 3 13-15,3-8-2 0,-3 4 9 16,-2-4 21-16,4 0 7 0,-2-2 16 0,-2 1 11 16,3-1 6-16,-1 3 8 0,-2 0 19 0,-4 2 12 15,3 1 7-15,-5 1 1 0,0 2-2 0,1-1-5 16,-1 0-10-16,-2 3-11 0,4 1-11 0,-5-2-11 0,1-1-10 16,-1 5-8-16,0 0-12 0,0 0-2 15,0 0-10-15,0 0-10 0,0 12-12 0,0-7-22 16,0 3-20-16,-1-2-22 0,-3 1-12 0,3 0-17 15,1 1-15-15,0-1-19 0,0-2 5 0,0 0 6 0,1 0 2 16,3 2 11-16,-3-5 17 0,2 1 13 0,-3-3 8 16,0 0 11-16,0 0 8 0,9-10 15 0,-4 8 20 15,-1-3 10-15,1-4 28 0,1 3 19 0,-2 1 5 16,1-1 6-16,-1 0 8 0,-1 2 11 16,1 1 1-16,0-2-6 0,-2 2-8 0,0 0-8 0,-2 3-9 15,3-6-5-15,-3 6-4 0,0 0-5 0,0 0-10 16,0 0 3-16,15 7 4 0,-12-2-10 0,1-2 4 15,2 2-2-15,-2 2-8 0,0-3 3 16,0 2-2-16,0 1-2 0,-2-2-13 0,1 2-7 0,-1-2-4 16,0 3-7-16,-1-4-1 0,2-2 0 15,0 2-4-15,-2-1 3 0,2 0 5 0,-3-3 0 0,2 2 6 16,-2-2 6-16,0 0 0 0,0 0 1 0,17-7 0 16,-11 2 4-16,0 0 5 0,1-3 9 15,0 2 6-15,1-2 6 0,0 1 2 0,1 1 7 0,-1 0 1 16,-2 1-6-16,-1 1-4 0,2-1-4 0,-2 3-4 15,0 1-2-15,4 1 2 0,-9 0-6 0,17 3 3 16,-8 2-4-16,2-1-1 0,-2 1 2 0,-1 0-4 16,2 1 5-16,-3 1-6 0,-3 0 3 0,3 0 0 15,-2 2 2-15,0-4-2 0,-1 5-3 0,-2-5 3 16,2 1-1-16,-3 0 0 0,-1-1-1 0,2 0-1 16,0-1 3-16,-2 0 1 0,2 0 3 0,-2-4-2 15,3 6 5-15,-3-6 9 0,0 0 6 0,0 0-1 16,0 0-6-16,0 0 3 0,0 0-2 0,4-15-5 15,-4 9-1-15,5-4-7 0,-2 1 1 0,3-7-1 16,1 3-1-16,4-2-1 0,-2 0 2 0,-4 6-4 16,4 0 4-16,-4-2 7 0,0 4-1 0,0 3-6 15,2-3 0-15,-3 4-1 0,1 2-2 0,1 1 0 16,4 0-3-16,-2 0 2 0,1 1-2 0,2 4 0 16,0 2 3-16,-2-2-2 0,1 4-1 0,3 1-1 15,1 3 4-15,-1-2-3 0,-3 2-1 0,3-1-1 16,-1 2-3-16,-3 1-19 0,5-1-21 0,-1 2-27 15,0 2-30-15,6 2-39 0,-5-6-52 0,-1 0-46 16,2 1-49-16,-1-1-61 0,4-1-59 0,-4-1-1045 16,3-3 483-16,-6-2 322 0</inkml:trace>
  <inkml:trace contextRef="#ctx0" brushRef="#br0" timeOffset="-212638.87">27742 9818 196 0,'0'0'282'0,"0"-7"-14"0,3 5-9 0,-3-1-7 16,0 3-13-16,0-5-12 0,0 5-18 0,-3-5-24 16,3 5-17-16,0 0-17 0,0 0-17 0,0 0-13 15,0 0-14-15,0 0-8 0,0 0 1 0,0 0 2 16,3 13-4-16,-3-4 9 0,0 0-1 0,-4 3-2 15,3-1 1-15,-2 5 2 0,3 0-22 0,0 5-9 16,-1-5 5-16,-2 2-9 0,2 1-8 0,1 0-3 16,-3-1-11-16,3 3-11 0,0-4 1 0,0 1-3 15,-2 2-5-15,2-2 6 0,2 1-25 0,-2-2-34 0,3 0-32 16,-3 0-36-16,1-1-37 0,-1 0-40 16,3 0-34-16,-3-6-25 0,4-1-35 0,-3 2-35 15,0-6-698-15,3-2 331 0,0-2 220 0</inkml:trace>
  <inkml:trace contextRef="#ctx0" brushRef="#br0" timeOffset="-212174.03">28091 9839 296 0,'2'-4'307'0,"0"1"-21"0,-1-1-22 16,-1 4-18-16,0-5-26 0,0 5-21 0,0 0-22 15,-8-1-18-15,8 1-16 0,-8 5-10 0,4 0-17 16,-4 1-11-16,2 3-15 0,0 0-2 0,-1 0-9 16,-1 2-8-16,2 6-6 0,-1-3-4 0,1 1-10 15,0 2-6-15,5-5 0 0,-1 2-8 0,1-3-6 16,1 5-3-16,0-4 0 0,0-2-6 0,1 2-2 16,2-2 0-16,-2-1-5 0,6 3 0 0,-3-3 0 15,1 1 1-15,3 0-7 0,1-3 5 0,0 1-3 16,3 1-2-16,-2-1 1 0,2-3-5 0,0 3 3 15,1-1-1-15,1-1-1 0,-1 1 4 0,-2-3 0 0,2 2-1 16,-4-1 1-16,4 0 0 0,-3 0-2 16,-1 0 3-16,1 0-3 0,1-1 0 0,-2 3 3 15,-2-4-1-15,0 2-2 0,-1-3-2 0,-1 3 2 0,-1-1 1 16,1 2 0-16,0-4-4 0,-2 2 0 0,0 0 1 16,-1 0-1-16,0 0 4 0,1-1 8 15,-3 0-8-15,0 2 9 0,-1 0-3 0,-1-1-1 16,0-1 0-16,-1 2-2 0,-1-1-1 0,-1 1-2 0,-1-3 2 15,-2 4-2-15,1-1-1 0,-5-1 0 0,3 1-2 16,-4-2-9-16,2 2-18 0,-1-2-6 0,2-2-12 16,-3 2-23-16,3-1-12 0,0-2-16 0,1 0-19 15,-4 0-21-15,4-2-22 0,0-2-32 0,4 0-30 16,1-1-46-16,-2-3-589 0,3-2 283 0,5-1 190 16</inkml:trace>
  <inkml:trace contextRef="#ctx0" brushRef="#br0" timeOffset="-211938.85">28205 9902 236 0,'9'-5'228'0,"6"1"-5"0,1-1-12 15,3-2-11-15,1 2-15 0,7-2-16 0,-6 2-17 16,5 0-16-16,-3 1-7 0,-1 0-19 0,0 0-17 0,5 0-34 16,-7 3-48-16,-1-1-43 0,-2 4-50 0,1-1-37 15,-5 3-55-15,-1-4-405 0,-3 5 193 0,-4 0 128 16</inkml:trace>
  <inkml:trace contextRef="#ctx0" brushRef="#br0" timeOffset="-211780.87">28554 10127 104 0,'2'2'278'16,"-2"-2"-13"-16,0 0-14 0,0 0-19 0,0 0-20 15,0 0-23-15,9-6-15 0,-9 6-21 0,6-3-28 16,-3 1-41-16,-3 2-43 0,9-1-43 0,-9 1-48 16,9-2-62-16,-1-1-64 0,-3 2-414 0,-1 0 196 15,1-1 132-15</inkml:trace>
  <inkml:trace contextRef="#ctx0" brushRef="#br0" timeOffset="-211324.84">28841 9945 322 0,'4'-6'379'0,"0"1"-5"15,-4-1-5-15,5 2-2 0,-4 1-11 0,2-1-20 16,-3 4-26-16,1-6-26 0,3 5-28 0,-4 1-30 0,0 0-26 15,0 0-21-15,0 0-19 0,0 0-16 16,0 0-10-16,0 12-18 0,0-2-9 0,-1 1-13 16,-2 4-7-16,3 0-13 0,-1 5-27 0,-2-2-24 0,0 2-23 15,0-2-27-15,3 2-26 0,0 5-14 0,0-4-10 16,3-4-27-16,-1 1-12 0,-1-1-6 0,3 0-4 16,1-3-5-16,-1-2-8 0,0-3 3 0,4 0 6 15,-1 0 12-15,2-2 8 0,2-3 14 0,0-1 9 16,1-3 11-16,0-3 14 0,2-2 23 0,-5-2 16 15,8-5 19-15,-5 0 11 0,0-1 21 0,1-2 11 16,-4-3 9-16,5-4 16 0,-8 4 19 0,2 2 24 16,0-3 32-16,-1 4 23 0,0-1 16 0,-2 4-3 15,-1 2-4-15,0 0-1 0,-3 3-7 0,0 0-6 16,3 3-16-16,-4-1-15 0,1 1-16 0,2 2-17 16,-3 2-11-16,4-2-5 0,-4 2-13 0,0 0-2 15,6 10-6-15,-3-3-5 0,0 2-6 0,3 6-5 16,-1-5-5-16,0 7-1 0,-1 2-4 0,-2 0-7 0,1 0-25 15,-2 2-29-15,0 3-48 0,2 2-49 0,-2 3-43 16,-2-5-48-16,-2 3-50 0,1-1-55 16,2-8-51-16,-3 1-1046 0,2-3 473 0,0-3 316 15</inkml:trace>
  <inkml:trace contextRef="#ctx0" brushRef="#br0" timeOffset="-210956.82">29413 10118 295 0,'3'-6'395'0,"1"2"-8"0,0-1-26 15,-4 2-12-15,1-2-30 0,-1 5-43 0,4-4-27 16,-4 4-28-16,0 0-20 0,0 0-23 0,0 0-16 16,0 0-17-16,0 17-16 0,0-7-12 0,0 4-7 15,-4 1-22-15,3 4 1 0,1-1-14 0,0 1-3 16,1 0-13-16,3-2-5 0,-4 0-8 0,5-3 1 15,0-2-9-15,1-1 2 0,1-2-5 0,-2-1-3 16,4-1-4-16,-1-2 2 0,-2-1-3 0,7-4 2 0,-3 0-2 16,3-2-1-16,0-4 5 0,2-3 0 15,0-3-1-15,1 0 1 0,2-6 2 0,3-4-7 16,-8 1 0-16,-2-1-1 0,1-2-4 0,-5 0 3 0,0-4-11 16,-3 1 5-16,0-1 1 0,-6 1-3 0,0 2 0 15,-2 6-6-15,-1 1 1 0,-3 3-7 16,-2-1-1-16,1 4 2 0,-1 2-5 0,2 3-29 0,-3 4-26 15,3-1-35-15,-1 4-34 0,-3 4-31 0,0-1-50 16,3 4-32-16,-5 5-41 0,6 3-44 0,-3 0-890 16,6 2 404-16,2 1 270 0</inkml:trace>
  <inkml:trace contextRef="#ctx0" brushRef="#br0" timeOffset="-210456.69">30393 9861 198 0,'1'-6'311'0,"2"0"-1"0,-2 0-7 15,0 1-11-15,-1 2-22 0,0 0-29 0,0 3-25 16,0 0-25-16,0-5-17 0,0 5-17 0,0 0-6 16,-6 11 4-16,2-2-10 0,-4 3-10 0,-1 3-7 15,-5 5-5-15,0 5-2 0,-4-3-3 0,5 5-14 16,-2-2-4-16,-2 1-8 0,1 0-8 0,-1 1-6 16,1 0-10-16,-1-4-1 0,-1 5-13 0,0-2-5 15,4 1-1-15,-4-3-23 0,8 0-31 0,-6-3-39 16,5-4-35-16,-3-1-44 0,5 0-48 0,-2-3-57 15,4-3-57-15,-3 1-904 0,1-6 398 0,4 0 264 16</inkml:trace>
  <inkml:trace contextRef="#ctx0" brushRef="#br0" timeOffset="-210334.28">29935 10026 172 0,'0'0'275'0,"0"-3"-34"0,0 3-34 16,0 0-30-16,0 0-38 0,14 8-46 0,-9-4-68 0,6 1-79 16,3 4-371-16,1 2 141 0,3 0 94 0</inkml:trace>
  <inkml:trace contextRef="#ctx0" brushRef="#br0" timeOffset="-210178.52">30452 10385 148 0,'0'0'389'0,"0"0"-27"0,7-3-37 16,-7 3-35-16,5-5-31 0,-2 0-47 0,-3 2-52 15,0-2-58-15,-2-2-65 0,1 2-80 0,-4-4-86 16,-4-1-575-16,-5-2 234 0,-9-7 156 0</inkml:trace>
  <inkml:trace contextRef="#ctx0" brushRef="#br0" timeOffset="-208241.06">28710 9443 166 0,'-3'-8'190'0,"1"1"-14"15,-1-2 0-15,-2 4 2 0,3-2-4 0,-2 1 0 16,0-1-6-16,0 1-12 0,-3-1-14 0,-1 1-15 0,0-1-15 15,0 0-4-15,-2 2 0 0,-3-1-5 0,-1-2-6 16,2 2 0-16,-3 1 0 0,-4-4-8 16,3 4-4-16,-4 0-10 0,-6-4-11 0,4 4-1 15,-5-3-9-15,0 3-3 0,-4 1-2 0,3-1-3 0,2 3 3 16,-4 1-4-16,1-1-4 0,-1 1-1 0,2 0-1 16,0 2-6-16,-4-1 2 0,0 1-4 15,3 1 1-15,-3 1-1 0,0 2 9 0,0-1-8 0,1-2 3 16,-1 1-5-16,2 4 12 0,0-1-11 0,1-2 0 15,-2 3 4-15,2 0-2 0,-2-2 2 0,4 3 4 16,-1 1-4-16,0 1 2 0,-1 0-4 0,2 0 4 16,0 2-6-16,-1 2-4 0,0-2 5 0,1 3-4 15,-2 2 3-15,-1 2 0 0,-2 0-2 0,2 0 4 16,2 1-15-16,-2 0 8 0,2 1 2 0,1 1-7 16,-1-1 1-16,1-1-1 0,3 2-6 0,4-1 9 15,-3-1-3-15,2 2-9 0,3-3 5 0,3 5-4 16,2-4 19-16,-3 3-12 0,5 0-3 0,1-1-6 15,-1 2 0-15,4 2 5 0,-1 1-4 0,2-1 3 0,2-1-1 16,3 4-3-16,-1-2 7 0,0 1 2 16,0-1-1-16,3 2 0 0,2-2-5 0,-2-1 2 15,3 2-4-15,3-2 0 0,2 2-2 0,-2 0-1 0,4-2 0 16,-1 0 1-16,3-1 0 0,-2 1 0 0,5-1-2 16,-1-2 6-16,2 1-1 0,5-1-3 15,1-2 0-15,-2 1-4 0,4-2 6 0,-2-1 1 0,3 5 0 16,1-5 1-16,1 1 1 0,4 0-1 0,-2-1-6 15,2 0 5-15,0 1 0 0,2-2 14 0,-1 1-15 16,2-1-4-16,-2-1 2 0,0 0-1 0,-1 0 3 16,2-4-4-16,-2 2 8 0,-2-2-10 0,1-1 4 15,2 1-8-15,-4 1 6 0,0-2-1 0,1-3-1 16,-2 3 2-16,4-2-4 0,-5-1-2 0,4 1 2 16,-1-2 1-16,0 1 2 0,1-1-2 0,-1-1-1 15,2 0 0-15,-1 0 3 0,3 0-12 0,-2-3 10 16,0 2-1-16,1 2 0 0,-3-2-1 0,3 0 0 0,-1 0 4 15,1-2-12-15,-2 2 13 0,1 1-3 16,-2-3 0-16,1 3 0 0,-2-3 1 0,1 2-3 0,1-1 0 16,-2 1-5-16,2-3 4 0,-1 1 0 0,0 1 1 15,0-2 1-15,2 0 1 0,1-1-1 0,-1 2 0 16,2-1 1-16,-2-1-3 0,0 1 4 0,-2-1-3 16,2 0 1-16,0 1 0 0,-1-1 1 0,1 1 0 15,-2-3-2-15,-1 3-3 0,5-3 4 0,-2 1 3 16,1 0-1-16,2-2-4 0,-3 1 3 0,2 1-4 15,-1-1 6-15,3 3-5 0,-3-3 0 0,2 0 1 16,-2 1 8-16,-2 0-13 0,3 1 12 0,2-2-12 16,-3 1 5-16,-2-1-3 0,1 1 2 0,1-1 0 15,0-1-2-15,-2 0 0 0,2 1 22 0,0-2 0 16,2 0-5-16,-2-1 0 0,4 1-3 0,0 0-1 16,-1 1-1-16,5-2 0 0,-4 3-2 0,-1-2-1 15,0-2-3-15,-2 1 9 0,3-2-11 0,-2 3 1 16,-2-3-1-16,3 0 1 0,-3 1-1 0,0-1 1 15,0 0-3-15,1-1 0 0,0 0 0 0,-2-1 3 0,-2-1-1 16,2 3-2-16,-1-3-1 0,0-1 3 16,-2 4-1-16,-1-5-2 0,0 1 0 0,-1-2 1 15,2 1-1-15,-1 0 2 0,1-2-5 0,2 1 2 0,1-1-3 16,-7 0 5-16,2-2 10 0,-2 0-12 0,-2-1 2 16,-1 1-4-16,1-2 5 0,-4 4 0 15,-3-2-3-15,3-5-5 0,1 2 14 0,-7 3 3 0,-1-4 1 16,-1 3 9-16,5-7 1 0,-6 4-2 0,0-2-1 15,0-2-1-15,-3 3 3 0,1 2-1 0,-2-2-3 16,1-8-4-16,-2 5 6 0,2 4-25 0,-1-8 6 16,-5 7 3-16,1 0 3 0,-2 0-2 0,2-8 2 15,-4 7 4-15,0-3-1 0,1-6 2 0,-5 3-3 16,-1 2-2-16,2-4 0 0,-4 2-1 0,0 1 2 16,-2 0-2-16,-1-3 0 0,-2 2-3 0,1 0 1 15,-3 3-1-15,-1-3-3 0,1 1 5 0,0 1-1 16,-4 0 1-16,-2 1-2 0,2-2-1 0,-3 5 0 15,0-6 3-15,0 5-3 0,0-3 1 0,-3 3 0 16,1-2-1-16,-1 3-1 0,2 0 2 0,1-1-3 16,0 4 0-16,-1-3 4 0,2 2-4 0,1 1 1 15,1 0 0-15,0 0-2 0,3 4 1 0,-1 1-1 16,-5-2 3-16,6 2 0 0,-2-1 2 0,6 1-2 16,-6 0-2-16,1 2 2 0,-6-3-1 0,5 2-4 15,-5 0 3-15,-1-1 0 0,6 4-3 0,-3-1 7 16,-3 0-5-16,-4-2-3 0,2 6 2 0,5 0 2 15,-5-2 2-15,-1 4-2 0,1-4-1 0,0 2 2 0,-1 1-2 16,0 0-1-16,9 0 5 0,-3 2-3 0,1 0 2 16,0-2 3-16,1 2-5 0,-1 0-1 0,2 1 4 15,-3 1-2-15,1-1-1 0,1-2 3 16,1 3-1-16,-4 0-2 0,3 0 0 0,-1 0 0 0,0 0 2 16,1 0-1-16,-1 0 3 0,-9-2-6 0,9 2 6 15,-5 0-1-15,-3 0 2 0,1-2 4 0,7 0-6 16,-8 3-1-16,7-5 1 0,-6 4 3 0,1-1 3 15,4-1-1-15,1 2-3 0,-6 0 6 0,6-2-2 16,1 2 4-16,0-3-4 0,0 3-1 0,0 0-1 16,2 0 1-16,-3-1 0 0,4 1 4 0,2 0-4 15,2 0 4-15,-4-3-2 0,0 3-2 0,0 2 0 16,0-2-1-16,6 0 1 0,-5 1-2 0,-1-1 3 16,4 0-4-16,-4 0 1 0,0 1 1 0,-4-1 0 15,8 3-3-15,-4-3 0 0,-2 2 0 0,2-2 2 16,4 0 0-16,-3 0 0 0,3 2-2 0,0-1 4 15,0-1 3-15,-4 3-4 0,4-3 2 0,-2 1 1 16,-4-1-2-16,8 0 0 0,-4 0 1 0,3 0 0 16,1 0-1-16,0-1-1 0,1 1 0 0,-2 0 10 15,4 1-3-15,3-1 2 0,-7 0 4 0,6-1 0 16,1 1-3-16,6 0 2 0,-15 0-4 0,7 0 2 16,0 0-7-16,-1 0 0 0,-1 0 1 0,4 0-2 15,6 0-1-15,-17 0 3 0,8 1-3 0,0-1-2 0,0 1 2 16,-3-1-3-16,1 2 2 0,-1-2 1 15,1 0-2-15,-1 1 0 0,0 0-2 0,-1-1 3 0,3 3-3 16,-1-2 7-16,0-1-8 0,-1 1-1 16,4 1 4-16,0-1-2 0,-1 0-1 0,3 0-2 0,-2 1 1 15,3 1-2-15,-3-3 2 0,3 2-1 0,5-2 7 16,-14 3-9-16,9-3 2 0,1 1 0 0,4-1 0 16,-10 1 0-16,6 1 1 0,4-2 0 15,0 0 2-15,-9 0-12 0,9 0-25 0,-5 0-44 0,5 0-86 16,0 0-108-16,-9 0-131 0,2-3-178 0,0-1-1164 15,-3-4 582-15,-14-3 388 0</inkml:trace>
  <inkml:trace contextRef="#ctx0" brushRef="#br0" timeOffset="-200824.2">26796 13079 8 0,'-2'-4'242'0,"1"1"-2"0,1 3-8 0,-3-5-9 15,0 3-14-15,3 2-14 0,0 0-19 0,-4-4-15 16,4 4-16-16,0 0-14 0,0 0-14 0,0 0-6 0,0 0-2 16,0 0-4-16,-4 11 2 0,4-3-3 0,-1 1-4 15,-1 1-1-15,2 1 1 0,-1 0-8 16,1 0-10-16,0 2-2 0,-1 4-13 0,0-1 3 0,-1 0-8 16,1 0-2-16,0-1-8 0,1 3-4 0,0-2-3 15,-2 1-5-15,4-1-5 0,-2-2-2 0,1-3-2 16,0 3-14-16,1-2 9 0,-1-2-3 0,1 0-2 15,1-1-5-15,-2-1-4 0,2-1-2 0,-1 0-2 16,0-2-1-16,1-3-8 0,-1 2 7 0,-1 0 6 16,0-1-3-16,-1-3-2 0,0 0-3 0,0 0 3 15,4-15-7-15,-1 5 7 0,-3-2-1 0,1-3 2 16,-1-2-2-16,1-11-3 0,-1 3 1 0,-2-1-10 16,-2-1 13-16,1 0 2 0,-1-4 5 0,-1 0 8 15,0 1 12-15,1-1 0 0,-1 2 7 0,3 3 14 16,0 0 8-16,0 0-5 0,3 9 0 0,0 1 3 15,2 3-1-15,1 1-6 0,4-2-14 0,3 2 2 16,2 0-6-16,5 4-6 0,0-2 1 0,3 5-2 16,6-1-8-16,1 1 3 0,-1 5-3 0,-6 0-7 15,7 2-2-15,-10 1 1 0,0 1-1 0,-1 1 0 0,-4 0 1 16,-1 0-9-16,-3 0-3 0,-2 3 8 16,-1-1-2-16,1 2-3 0,-3-1 5 0,-3 2 2 0,-1-2-3 15,-4 4-1-15,3-2 2 0,-8 0-1 0,0 6-3 16,-2 0-11-16,-3-2-30 0,-1 2-29 0,-4 0-35 15,4-1-15-15,-2-3-23 0,2-2-30 0,-3 3-27 16,4-2-28-16,-4 0-19 0,5-4-17 0,2 2-45 16,-2-3-722-16,4 1 342 0,-1-3 228 0</inkml:trace>
  <inkml:trace contextRef="#ctx0" brushRef="#br0" timeOffset="-199640.48">27566 13053 198 0,'-5'-3'299'0,"1"1"-5"0,-1 0-10 0,5 2-4 15,-5-3-11-15,5 3-3 0,-4-2-18 0,4 2-10 16,0 0-12-16,-4-3 7 0,4 3-27 0,0-5-10 15,0 5-14-15,0 0-4 0,0 0-16 0,7-4-8 16,-4 1-11-16,5 0-17 0,1-1-9 0,4 0-9 16,4-2-7-16,3 2-11 0,-1-1-12 0,2 0-6 15,0 2-11-15,1-1-7 0,1 0-2 0,-3 0-21 16,2 2-30-16,-4 0-47 0,3-1-41 0,-5 3-42 16,-2-1-46-16,-1 1-43 0,-3 1-42 0,0 1-39 0,-2 0-51 15,-3 1-779-15,0 1 377 0,-4 0 250 0</inkml:trace>
  <inkml:trace contextRef="#ctx0" brushRef="#br0" timeOffset="-199416.84">27640 13228 5 0,'-5'2'331'16,"1"1"-6"-16,2-2-10 0,2-1-18 0,0 0-16 15,-5 3-19-15,5-3-23 0,0 0-19 0,14-7-8 16,-2 4-18-16,4-2-10 0,2 3-5 0,3-3-20 15,-3 1-11-15,10 1-14 0,-6 0 2 0,9-3-12 16,-11 3-16-16,1 1-5 0,-2-1-13 0,-2-2-11 16,-3 2 0-16,-3 1 2 0,2 0-20 0,-2-1-18 0,-2 0-13 15,0 2-35-15,-4 0-28 0,0-3-36 0,2 4-45 16,-5-2-55-16,-2 2-56 0,4-4-74 16,-4 4-870-16,0 0 389 0,-16-2 260 0</inkml:trace>
  <inkml:trace contextRef="#ctx0" brushRef="#br0" timeOffset="-198474.81">26140 13237 84 0,'0'0'258'16,"-1"-8"-15"-16,1 8-18 0,-3-2-22 0,3 2-21 15,0 0-17-15,0 0-15 0,0 0-1 0,0 0-6 16,-6 10-13-16,5-4-7 0,-2 5 3 0,0 1-13 15,2 0-6-15,-3 0-12 0,3 4-7 0,0 1-7 16,-2-1-6-16,1-1-5 0,0 1-6 0,1 1-5 16,-1 0-7-16,0-3-5 0,1-2-2 0,0 2-5 15,1-3 2-15,-2-1-12 0,2 1-3 0,-1-5 0 0,2 3 0 16,-1-2-6-16,2-2-1 0,-4 0 3 16,4-2-3-16,-2 1 0 0,0-4 4 0,0 0-2 15,0 0 7-15,0 0-7 0,0 0-2 0,0 0 0 0,-2-24-5 16,1 9 1-16,1-2-2 0,0-2 0 0,-1-9-2 15,1-1 1-15,-1-1 1 0,2-1 4 16,0-1 6-16,0 1-1 0,2-1 8 0,-2 1 4 16,4 0 6-16,1 1-3 0,-1 5 10 0,0 6 0 0,0-1 7 15,0 4 7-15,1-1-9 0,1 5 1 0,0 1-5 16,-2 2-3-16,3 1-6 0,-3 2-1 16,3-2-13-16,2 4 2 0,4 1 0 0,-4 1 11 0,2 0-17 15,1 2 0-15,2 0-7 0,-2 4 0 0,1-1-4 16,-1 1 4-16,-2 4-3 0,1-2 17 0,2 5-23 15,0 2-2-15,-3-1-4 0,-2 2 9 0,-2 1-2 16,-4 1 12-16,1-1-14 0,-4 1 1 0,2-3-7 16,-2-1 6-16,0 1-5 0,-2 0 5 0,0-3-2 15,-2-2 2-15,1 0-5 0,1-2 4 0,-1 0 2 16,2-1-1-16,-1-1 4 0,2-4 4 0,-4 0-9 16,4 0 9-16,0 0-2 0,0 0-2 0,-5-10-6 15,3 3 5-15,2-5-3 0,2-3-1 0,-2-2-2 16,1 0 2-16,1-3 4 0,1 2-3 0,2-2-1 0,1 6 3 15,-1-1-5-15,3 1-1 0,-3 2 7 16,2 4-7-16,0-1-1 0,-2 3-1 0,3 0-2 16,2 2 6-16,-1 0-13 0,-1 4 18 0,2 0-14 0,0 4 2 15,-1 2 7-15,0 2-4 0,3 6-3 16,-3 2 13-16,-3 0-6 0,3 8 4 0,-4 1 3 0,-5 3 2 16,-1-4 1-16,1 4-1 0,-3-3 1 0,-3 2-2 15,5-2-2-15,-4 1-6 0,1-2 8 0,-3 2-20 16,2-6-42-16,1-1-45 0,-2-1-41 0,2 0-39 15,0 2-48-15,-1-4-49 0,4 2-50 0,-2-6-876 16,2-2 401-16,2-1 266 0</inkml:trace>
  <inkml:trace contextRef="#ctx0" brushRef="#br0" timeOffset="-196008.13">28905 11916 3 0,'0'0'236'0,"0"0"-14"15,3-3-15-15,-3 3-21 0,0 0-13 16,0 0-21-16,0 0-14 0,0 0-13 0,0 0-5 16,0 0-7-16,0 0-1 0,1 12-10 0,-2-5-1 0,1-1-10 15,-1 4-3-15,-1 1-10 0,0 0-4 0,3 2-4 16,-2-3-9-16,2 5 0 0,-1 2-8 0,0-5-7 15,1 2-8-15,1 1-2 0,-1 1-2 0,0-5-3 16,-1 3-3-16,3-4-2 0,-3 2-4 0,1-3 0 16,1 1-5-16,-2 0 0 0,2-3 0 0,-2-1-2 15,0-2-2-15,0 1 4 0,1 0-2 0,-1-5 4 16,0 4-4-16,0-4 1 0,0 0-2 0,0 0 2 16,0-17 1-16,-3 7-3 0,1 1 3 0,2-8 0 15,0 0 2-15,0-2-5 0,0-8 4 0,0 1 1 16,4-3 0-16,-2-2 3 0,1 1-2 0,1-3 2 15,0 3-3-15,2 3 12 0,0-3 8 0,-1 3-4 16,2 3 8-16,-1 6-2 0,-1-2-1 0,2 4 0 16,2-1 9-16,-2 3-13 0,0 2-4 0,1 3-7 0,0-2 2 15,3 4-8-15,-2-1 3 0,3 1-3 16,0 4-5-16,-2 0 1 0,4 2-1 0,-1 1-3 16,0 3-3-16,-1 1 12 0,1 1-11 0,-3 1 1 0,5 5-1 15,-1 0 5-15,-2 1-4 0,2 1 0 0,-5 4 0 16,0-3 5-16,0 3 2 0,-4-1-3 0,-1 2 1 15,-3 2 13-15,-1-2-12 0,-1 3-7 0,-3-3 10 16,-3 7-1-16,-2-1-4 0,2-7 5 0,-4 1-2 16,-3 4-3-16,4-5 2 0,-8 4 11 0,2 0-22 15,2-7 16-15,0 1-11 0,-5 3-5 0,5-6-1 16,-3 3-4-16,3-2-17 0,-4 0-23 0,2-1-23 16,-1 1-16-16,4-3-20 0,-4-2-21 0,4 5-24 15,1-6-24-15,2-1-28 0,4 2-28 0,-2-3-33 16,3 0-686-16,1-2 315 0,1 1 210 0</inkml:trace>
  <inkml:trace contextRef="#ctx0" brushRef="#br0" timeOffset="-194992.18">29520 12008 152 0,'-1'-3'236'0,"-2"1"-14"0,3 2-10 16,-1-6-15-16,-2 2-5 0,3 4-7 16,0-4-3-16,0 4-8 0,-1-3-11 0,1 3-10 15,0 0-20-15,0 0-11 0,0-7-7 0,0 7-16 16,0 0-9-16,0 0-9 0,0 0-8 0,0 0-8 0,0 0-5 16,0 0 2-16,0 0-4 0,0 0-4 0,0 14-5 15,1-10 0-15,-1 0-4 0,0 0 2 16,0 3 8-16,0-1-9 0,0 1-2 0,0 2-1 15,-1 0-2-15,1 1-1 0,0-3-5 0,-1 4-4 0,2-2 1 16,-2 1-7-16,-2 0 0 0,2-1-1 0,-2 1-2 16,3 0-2-16,-1 0-3 0,-3 2 2 0,4-5-3 15,-1 0-3-15,-2 0 1 0,2 2-3 0,-4-4 1 16,5 1 1-16,-1-1 6 0,-2-1-5 0,2 1-3 16,1-1 9-16,0-4 16 0,-3 5 14 0,3-5 22 15,-4 1 13-15,4-1-12 0,0 0 0 0,0 0-11 16,-2-10-2-16,-1 5-5 0,3-5-13 0,0-1 4 15,-1-1-9-15,1-1-1 0,1-4-5 0,-1-1-3 16,0 2-2-16,0-1-1 0,0 2 1 0,3 3 8 16,-3 0-1-16,1 3 12 0,-1-1-1 0,0 3-1 15,0 2 0-15,0 0 1 0,0-2-9 0,0 6-9 16,1-3-4-16,-1 4-3 0,0 0-2 0,0 0-2 16,0 0 1-16,0 0-4 0,3 17-4 0,-3-9 4 15,0 4-2-15,1-1-3 0,-1 6-5 0,0-4 3 16,0 3 4-16,0-1-3 0,-1-2 2 0,-2 3-3 15,2-1 4-15,1-4-4 0,0 0 12 0,-1 1-14 16,-2-2-3-16,3-1 2 0,0 3 1 0,-1-5-2 16,1-2 2-16,-3-2 2 0,3 1-1 0,-1-1 2 0,1-3 5 15,0 0 2-15,0 7-1 0,0-7-4 16,0 0 4-16,0 0-5 0,0 0-3 0,1-20 2 16,2 11-1-16,-2-1-1 0,-1-2 0 0,3 0 1 0,-2 0 0 15,0 0-1-15,2 2-2 0,-2-1 1 0,-1 4 3 16,0 1-3-16,0 1 3 0,3 0-1 0,-3 1-4 15,0 4-1-15,1-7-7 0,-1 7 2 16,0 0-1-16,0 0-2 0,0 0 3 0,0 0 4 0,0 0-3 16,0 0 0-16,-4 20 1 0,4-13-5 0,0 2 5 15,0 3 1-15,0-5-1 0,-1 5 3 0,-2-3-2 16,2 1-1-16,1 0 3 0,0-1-3 0,-1 2 5 16,1-2 1-16,-3-1-3 0,-1 2-20 0,3-3-36 15,-1 2-37-15,0-2-42 0,-4 2-43 0,2-1-56 16,-3 1-68-16,1-1-94 0,-1-1-945 0,-3-2 447 15,-1-1 298-15</inkml:trace>
  <inkml:trace contextRef="#ctx0" brushRef="#br0" timeOffset="-191082.75">28332 12748 167 0,'0'0'201'15,"0"0"-11"-15,0 0-13 0,0 0-11 0,0 0-12 16,0 0-16-16,0 0-16 0,0 0-9 0,0 0-12 16,0 0-9-16,0 0-11 0,0 0 0 0,0 0-6 15,14-7-2-15,-3 7 7 0,-1 0 0 0,4 0 0 16,4 0 1-16,0 0-6 0,1 0-3 0,1 0-5 15,-1 0-2-15,2 0-6 0,0 0 0 0,-1 0-2 16,3-2 4-16,-2 0 2 0,1 2 2 0,-1-1-4 16,7-2-6-16,0 1-3 0,-5 1 1 0,-5 0-5 15,4 0-1-15,-2-1-2 0,2 2 1 0,6-2-8 0,-6 0 0 16,5 0 0-16,-8 1-3 0,5-1-4 16,4 1-5-16,-5 0-8 0,5 0 6 0,-6 1-2 15,0-2-4-15,6 1 1 0,-6-1 0 0,6 2 4 0,0-2-3 16,0 0-3-16,0 4 3 0,0-5-3 0,-1 4 1 15,0-1 2-15,1 0-8 0,0 2-8 0,-6-2 7 16,5 0 3-16,-7 2-1 0,3-2-2 16,-2 0 7-16,0 0-7 0,-3 0-8 0,4 0 10 0,-2 0-1 15,0 0-1-15,-3 2-2 0,2-2 7 0,0 0-1 16,0 0 7-16,-1 1-6 0,1-2-5 0,0 1 4 16,-1 0-6-16,2 0 10 0,-2 0-1 0,5-2 0 15,-2 2-1-15,-1 0-1 0,1 0-4 0,-1 0 3 16,3-2-1-16,-2 2-5 0,0-2 6 0,2 2-7 15,5-2 11-15,-10 2 0 0,5-1-3 0,-2 1-1 16,-2-2 12-16,0 2-14 0,1-2 13 0,0 1-15 16,-1 1-8-16,0 0 6 0,-1-2 2 0,1 2 3 15,-2-1-2-15,-1 0-3 0,2 0 2 0,3-1 5 16,0 1-3-16,-1 1-4 0,1-1 16 0,2-1-14 16,5 1-3-16,-1 1 4 0,-8-1-4 0,3 0 4 15,0 2-6-15,0-1-1 0,-2-1 4 0,2 0 2 16,-1-1-8-16,-1 2 4 0,1 0-2 0,2-2 6 15,-5 2-6-15,5-1 0 0,-1 0 5 0,-3 0-2 16,1-1 0-16,-2 1 0 0,2 0-3 0,1 1-2 16,-2 0-2-16,2-3 6 0,-2 3 20 0,1 0 1 15,1 0-3-15,1-3-4 0,-1 1-3 0,0 0-1 0,-1 2-1 16,3-1-4-16,-3 0 2 0,1 0-2 0,1-1 7 16,-3 1-4-16,0 1 9 0,2-1-10 15,-5-2 1-15,3 1 1 0,-1 2-4 0,-4-2 1 16,-1 1 4-16,4-1-2 0,0 0-1 0,0 2-2 0,-3 0 11 15,0 0-12-15,-1-1 0 0,1 1-1 0,-2-2-2 16,3 2 2-16,-3 0-5 0,0 0 5 0,-2 0 2 16,1 0 5-16,-2 0 2 0,-3 0 2 0,2 0 4 15,-2-2 3-15,1 2 6 0,-7 0-1 0,12 0 4 16,-12 0-1-16,5-3 2 0,-5 3-1 0,8 0 0 16,-8 0-3-16,0 0 2 0,8 3-2 0,-8-3-3 15,0 0 0-15,0 0-4 0,6-6-5 0,-6 6-3 16,0 0 2-16,0 0 3 0,0 0-9 0,0 0-2 15,0 0-4-15,0 0-21 0,0 0-18 0,0 0-56 16,0 0-57-16,0 0-56 0,0 0-59 0,0 0-71 16,0 0-74-16,-20 8-1035 0,13-8 480 0,-7 0 320 15</inkml:trace>
  <inkml:trace contextRef="#ctx0" brushRef="#br0" timeOffset="-188842.94">28841 13258 42 0,'-1'-4'73'0,"1"-1"-3"0,-1-1-1 0,-2 0-6 16,-1 1 2-16,3 0 17 0,-1-1-6 0,0-2 0 16,2 3 3-16,-5-3 15 0,4 2-2 0,-1 1 12 15,0-2 3-15,2 1 3 0,-1 2 10 0,2-3-1 16,-1 1-6-16,0-1-1 0,0 2 13 0,0 0 5 16,0 1 10-16,0 4 0 0,2-6 0 0,-2 6-6 15,-2-4-2-15,2 4-13 0,2-3-10 0,-2 3-10 16,0 0-10-16,0 0-11 0,0 0-7 0,0 0-4 15,0 0-2-15,-2 17-2 0,1-7-4 0,1 3 0 16,0 4 3-16,-3 1 6 0,3 7-3 0,-1 1-2 0,1 1-2 16,1 0 6-16,-1 0-14 0,0-1-7 15,0 3-7-15,0-3-3 0,3 1-4 0,-3-2-6 0,0 1 4 16,1-6-6-16,-1 3-2 0,0-2 2 16,0-3-5-16,0 3 2 0,-1-3-4 0,-2-1 0 0,3 2 1 15,-4-2-17-15,3 0-24 0,-1-2-27 0,-1 2-17 16,-1-1-25-16,2-6-25 0,0 4-29 0,-1 0-25 15,1-1-30-15,1-4-26 0,1 0-33 0,0-1-722 16,0-5 328-16,3-1 218 0</inkml:trace>
  <inkml:trace contextRef="#ctx0" brushRef="#br0" timeOffset="-188391.79">29124 13319 29 0,'4'-7'241'0,"-2"2"-7"16,1 0-12-16,-2 1-16 0,0 1-21 0,1 0-14 15,-2 3-16-15,1-7-22 0,-1 7-12 0,0 0-13 16,0 0-13-16,0 0-7 0,0 0-7 0,0 0-8 16,-9 13-7-16,4-5-7 0,-3 0-2 0,-1 2-5 15,-1 2-4-15,-3 2-5 0,3 1-2 0,-9 3-5 0,6-2-2 16,-9 1-4-16,3 1-2 0,0 0-2 0,4-3-2 15,1 0-1-15,-3-1-2 0,3-2-4 16,0 1-5-16,1 0 2 0,3-2 0 0,1-2-5 0,1-1 2 16,-1-2-6-16,5 2 2 0,-2-4 1 0,2 0-1 15,3 0 0-15,-3 2 0 0,3-3-2 0,-2 0-1 16,3 1 3-16,0 1 0 0,3-2 5 0,-3-3 5 16,1 5 6-16,0 0 2 0,3-1 8 0,0-3 9 15,1 4 1-15,0-1-1 0,2 1 11 0,-2-2 2 16,4 4 2-16,0 0-3 0,0-2 3 0,2 4-2 15,2-3 0-15,-2 0-5 0,2 1-1 0,0 3-5 16,2 0-4-16,-1 0-1 0,-1-1-8 0,1 1 0 16,0 1-4-16,-1 2 1 0,-3 0-1 0,3 0-5 15,-3-1-2-15,-1 1-19 0,0 0-24 0,0-1-24 16,-4-1-30-16,5 2-26 0,-3-2-33 0,2 3-39 16,-4-2-37-16,1-1-44 0,1-1-702 0,0-1 318 15,1-2 214-15</inkml:trace>
  <inkml:trace contextRef="#ctx0" brushRef="#br0" timeOffset="-187942.28">29296 13805 95 0,'-2'-7'245'15,"2"7"-13"-15,-3-2-15 0,3 2-16 0,0 0-20 16,0 0-13-16,5-5-15 0,-5 5-13 0,4-1-10 15,-4 1-5-15,8 0-9 0,-2-1-11 0,1 1-5 16,0-3-5-16,5 3-8 0,-2-1-2 0,2 0-9 16,0-4-2-16,0 2 0 0,1 1-10 0,1-3-7 15,-2 2 2-15,2-2-4 0,-5-2-5 0,5 3-2 16,-5-6-1-16,3 3-1 0,-6-1-3 0,3-1 3 16,-1-1-1-16,-2 1 2 0,-2-1-4 0,2 1-2 15,-3-2 1-15,-2 2 3 0,2-1 14 0,-2 3 3 16,-1 1-4-16,-1 0 2 0,-2 0-1 0,-1 0-5 15,-2 1-7-15,0 0 3 0,-6 2-6 0,1 0-6 0,-9 2 4 16,1 3-4-16,0 3-2 0,-4 0 15 16,-2 5-27-16,0 2 6 0,6-3 5 0,-4 6 0 0,8-3-7 15,-2 1 0-15,3 1-2 0,1 1 6 0,3 3-2 16,1-1-9-16,4 0 1 0,-3 3 4 0,5-2-5 16,1-2 1-16,-1 3-1 0,6-2-8 15,-3 0 3-15,4 0 1 0,-3 0-5 0,5-1 2 0,-3-2-1 16,5-1 2-16,-1-1 1 0,4 0-1 0,-5-1-9 15,6 1 1-15,-2-3 0 0,0 0-3 0,1-1-21 16,0 1-18-16,1-4-27 0,4 3-20 0,-4-1-28 16,3-7-35-16,0 5-44 0,3-3-51 0,1-2-45 15,1-1-905-15,-1-4 398 0,0 4 264 0</inkml:trace>
  <inkml:trace contextRef="#ctx0" brushRef="#br0" timeOffset="-187451.73">29753 13527 125 0,'0'0'274'0,"-4"-2"-12"15,4 2-11-15,-4-4-20 0,4 4-17 0,0 0-18 16,0 0-18-16,-3-3-12 0,3 3-18 0,0 0-13 15,0 0-12-15,0 0-9 0,0 0 3 0,0 0 1 16,13 0-2-16,-5-1-4 0,4 2-7 0,0-1-2 16,1 2-2-16,-2-2-8 0,8 0 0 0,-2 0-3 15,2-2 1-15,-1 2-3 0,1-1-4 0,-5 1 11 16,-1-1-12-16,1 0 3 0,0-1-7 0,-1 1-6 16,1 0 4-16,-2 0-3 0,-1-2-2 0,-1 3-1 15,1-2-4-15,0 2-4 0,-5-5-6 0,3 1-8 16,-2 2 1-16,0-1-6 0,-2 1-4 0,-1-1-5 15,1 0-8-15,-1 1-15 0,-4 2-26 0,8-4-37 16,-7 3-42-16,-1 1-36 0,5-2-44 0,-5 2-51 16,0 0-52-16,7-1-40 0,-7 1-35 0,0 0-734 15,7 3 361-15,-7-3 242 0</inkml:trace>
  <inkml:trace contextRef="#ctx0" brushRef="#br0" timeOffset="-186404.83">30770 13322 16 0,'3'-10'165'0,"1"2"-1"0,0-1-11 0,1-3-6 16,-2 1-7-16,-2-1-4 0,4 1 2 0,-5-5-9 16,5 4 9-16,-2-1 8 0,-1-2-2 0,1 1-17 15,-2-1-3-15,-1 5 10 0,0-4 1 16,0 4-2-16,-1 2 0 0,-2-3-8 0,1 1-8 0,-2 2-2 16,-1-1-12-16,0 3-1 0,-2 0-8 0,2 2-2 15,-4-2-15-15,3 4-5 0,-2 0-8 0,-3 2-9 16,-3 0-4-16,-2 3-6 0,-1 2-3 15,5 0-5-15,-6 2-4 0,4 2-2 0,0 1-1 0,4-1 3 16,-5 1-12-16,3 2 0 0,0 2 2 0,2 0-6 16,1-1-2-16,3-3 1 0,-1 1-2 0,1 4-4 15,2 1-3-15,3-4-6 0,1-2-3 0,0 5-10 16,1-7-6-16,3 3 5 0,1-3-5 0,0 2-1 16,4-5-2-16,0 4 1 0,1-4 3 0,2-2 1 15,2-1 1-15,5 0 2 0,-1-2-2 0,-1-4 4 16,2 1 2-16,-4-2 0 0,4 0 2 0,-5-4 0 15,-1 3 1-15,1-5 4 0,2-1 0 0,-1 0 4 16,-4 0 9-16,0 3 13 0,1-3 7 0,-5 2 5 16,-1 0 25-16,1 3 15 0,-1-1 12 0,-1 3 8 15,-1 2-3-15,0-1-12 0,-3 1-6 0,3-1-12 16,-4 4-10-16,4-3 1 0,-4 3-14 0,0 0 1 16,0 0-9-16,0 0-1 0,7 9-3 0,-5-3 0 15,-1 4-6-15,1-1 6 0,0 1 1 0,-4 3-4 0,2 3 3 16,0 1 2-16,0 1-1 0,-3 0-1 0,3 1 11 15,-2 1-14-15,1-1-1 0,0 1-1 16,1 4 1-16,0-3-2 0,-1-1-1 0,1-2-2 16,1 4 0-16,-2-4-3 0,2 7 2 0,0-7 0 0,-1 2-8 15,0-3 4-15,1 1 3 0,2 2-6 0,1-3 4 16,-3 0-4-16,3 2-2 0,-2-2-2 0,2 0 3 16,0 1 1-16,0 1-4 0,0-2-1 0,1 1 1 15,-1 0 3-15,-1-1-4 0,1 0 0 0,0 0-2 16,1 0 1-16,-1-3-5 0,0-2 6 0,2 1 10 15,-2 1-11-15,1 2 0 0,-1-4-2 0,0 1 0 16,-1-3 1-16,-1 1 2 0,3-1-6 0,-4 0 2 16,3-2-2-16,-4-1 3 0,4 1-3 0,-3-4 6 15,-1 1-4-15,0 0 9 0,0-1-10 0,3 0 14 16,-3-1 10-16,0-3 12 0,-3 5 11 0,3-5 5 16,-5 3 2-16,5-3-1 0,-10-2 1 0,10 2-3 15,-17-8-9-15,7 3 3 0,1 1-4 0,-4-4-1 16,1-3 3-16,-1-1-4 0,1 1-1 0,1-4-1 0,1-10-6 15,-2 0-4-15,7 3-1 0,1-4 0 0,2-1-6 16,3 0-1-16,3 3-5 0,2-3 1 16,3-1-8-16,4 2 0 0,0 1 1 0,1 0 2 15,4 2-5-15,0 1-3 0,3 2 1 0,2 2-3 0,-1-2 9 16,5 3-8-16,-3 0-23 0,0 3 3 0,5-1 3 16,-1 5 0-16,4-4 0 0,-2 1 1 0,1 1 2 15,-3-2 3-15,-2 7 3 0,-3-6 0 16,-7 4 6-16,-2 2 4 0,3-1 4 0,-7 2 6 0,2 0 8 15,-2 0 6-15,-2 1 7 0,-1 0 4 0,3 1 0 16,-6 0 0-16,1 0 2 0,-1 1-5 0,1 0-1 16,0 1-6-16,-5 2 2 0,4-3-8 0,-3-1-6 15,-1 4-18-15,4-2-35 0,-4 2-62 0,0 0-74 16,0 0-90-16,0 0-102 0,0 0-113 0,-23 6-1276 16,7-1 585-16,-5-4 388 0</inkml:trace>
  <inkml:trace contextRef="#ctx0" brushRef="#br0" timeOffset="-184960.89">27424 15062 152 0,'-9'-8'328'0,"9"8"-13"15,-1-4-5-15,1 4-13 0,0 0-7 0,-1-4-13 16,1 4-14-16,0 0-19 0,0 0-19 0,0-5-21 16,0 5-15-16,0 0-19 0,0 0-16 0,2-4-15 15,-2 4-16-15,6-5-13 0,-6 5-10 0,8-2-11 16,-4 1-8-16,1-1-1 0,2 1-9 0,-1 0-7 0,4 1-1 16,-1-2-13-16,2 2-9 0,-1-1 0 15,1-1-4-15,0 2-10 0,1 0-3 0,-3 0 4 16,4 0-33-16,-3 2-38 0,2-1-35 0,-6 1-37 15,6 0-43-15,-7 3-37 0,2 3-35 0,1-2-39 0,0 2-48 16,-5 0-743-16,3 1 354 0,-4 3 236 0</inkml:trace>
  <inkml:trace contextRef="#ctx0" brushRef="#br0" timeOffset="-184804.31">27565 15247 110 0,'0'0'316'0,"0"0"-25"0,0 0-20 0,0 0-23 16,-3-11-19-16,3 11-22 0,0 0-20 0,7-6-19 16,-3 5-15-16,2-2-17 0,-1 2-20 0,0 0-38 15,5 0-49-15,-1-2-65 0,5 2-70 0,5 1-97 16,-1-3-529-16,2 3 244 0,-2 0 162 0</inkml:trace>
  <inkml:trace contextRef="#ctx0" brushRef="#br0" timeOffset="-183407.62">29161 14731 79 0,'-2'-4'194'0,"2"4"-1"0,-1-4-9 16,1 4-4-16,-3-4-9 0,3 4-8 0,-3-7-7 15,2 3-6-15,1 4-10 0,-2-4-10 0,2 1-6 16,0 3-12-16,3-8-8 0,0 5-7 0,1-1-6 16,0-2-8-16,2 1-7 0,3 1-5 0,1-3-6 0,-1 2 2 15,2 0-8-15,3 1-2 0,-5-1-2 16,4 1 6-16,-2 0-10 0,2 1 6 0,1-1-3 15,-1 3-9-15,-1-2-6 0,0 1-2 0,0 2-5 0,0-3-1 16,0 3 0-16,0 0-4 0,0 2-2 0,-1-2-2 16,0 1-3-16,-1 0-3 0,-1 3 0 0,3 0 0 15,-5 0-4-15,1 0-1 0,-1 2-2 0,1 2-1 16,0 1 0-16,-3 1 3 0,3-1-4 0,-3 1 3 16,1 2-4-16,-1 0 3 0,3-2-3 0,-4 2-1 15,-3 0 3-15,3 1-2 0,-1-1-2 0,0 3 0 16,-3-3 0-16,-2 3 3 0,1-1-5 0,-2-3 5 15,-1 1-4-15,-1 2 4 0,1 0-4 0,-5 1 4 16,-2-1-1-16,-1-1-3 0,-3 3 0 0,2-4-3 16,-1-2 3-16,0 2 4 0,-4-3-4 0,2 1 3 15,-1 0 2-15,2-2 1 0,2-1 2 0,3-1 3 16,-2 0 9-16,2 0-7 0,2-2 7 0,-1 1-7 16,4-2 2-16,-1 0 0 0,2-1-6 0,0 1 5 15,4-3-1-15,-1 4 0 0,1-4 10 0,1 5 9 16,-1-5-5-16,9 3 4 0,4-6-1 0,4 3-3 15,3 0-1-15,3 0-1 0,5-1-1 0,1-3 1 16,1 1-5-16,0-1-4 0,0-1 1 0,-2-2-6 16,0 5-3-16,-7-1 0 0,-1-4-7 0,0 2-26 15,-4 0-25-15,2-1-24 0,-7 3-26 0,0-3-25 16,-1 4-32-16,-3 0-42 0,-3 1-45 0,4-1-34 16,-8 2-742-16,0 0 338 0,7 5 226 0</inkml:trace>
  <inkml:trace contextRef="#ctx0" brushRef="#br0" timeOffset="-182475.79">28344 15446 98 0,'-8'-3'192'0,"8"3"-7"16,0 0-12-16,-6-2-13 0,6 2-7 0,0 0-9 16,0 0-18-16,0 0-11 0,0 0-1 0,0 0-3 15,0 0 1-15,0 0 4 0,0 0 2 0,0 0 4 16,19 4-2-16,-11-4-10 0,1 0-3 0,5 1-6 15,3 1-4-15,2 3-9 0,1-3-8 0,1-2 5 16,7 3-10-16,1 0-1 0,3-3-4 0,-4 0-3 16,3 1-6-16,2 0-3 0,-1-1-7 0,-2 1 1 15,3-1-6-15,-3-1-6 0,2 1-2 0,0 0-3 16,-1-1-5-16,0 2-1 0,-1-2 6 0,1 2-8 16,0-2 1-16,-1 0 0 0,-2 2 3 0,2-1-4 15,-1-3-3-15,2 3 1 0,-1 0 8 0,1 0-11 16,2-1-4-16,-2 1 11 0,1-3-9 0,0 6 0 0,0-7 4 15,0 3-6-15,-1 2 2 0,-1-4-2 0,2 1 5 16,-4 1-6-16,6 1 0 0,-4 0-1 16,0-2-7-16,0 1 8 0,-2 1-3 0,0-1 3 0,3 0-3 15,0-1 4-15,-2 2 5 0,1-3 1 0,-4 3 6 16,6-2 2-16,-5 2 0 0,3-2 6 0,0 0-1 16,2 0 0-16,0-2-4 0,-1 2 1 0,1-1 7 15,2 1-14-15,-2 2 5 0,3-3-8 0,-3 2 10 16,1-2-5-16,-2 0 0 0,-1 1-3 0,-3-2 5 15,5 1-8-15,-4-2 0 0,5 2 2 0,-3 1-5 16,-1 0-1-16,1-3-2 0,0 5 0 0,2-4 1 16,0 1-1-16,-1 1 3 0,0-1-2 0,-3 1-1 15,0 2-4-15,2-4 2 0,1 0-4 0,-3 0 3 16,0 4-2-16,2-3-1 0,-2-1 0 0,2-1-3 16,2 4-2-16,-4-2 1 0,4-4-2 0,0 4 10 15,-1-2-11-15,-2 4-18 0,3 1-6 0,-4-7 9 16,3 4-2-16,-4 2 4 0,-4-1 0 0,-4-1 4 15,5 2-1-15,4-2-5 0,2-1 3 0,-8 1-10 16,8 2 8-16,-10 0 4 0,9 0 3 0,-1 1 6 16,-8 0-8-16,3-1-2 0,-5 0 3 0,1-1 14 15,-1 2-23-15,-4 0 12 0,-1-3-3 0,-3 3 5 16,3 0 2-16,-8 0-1 0,5 0 0 0,-2 0 2 0,-3 0 4 16,-5 0-5-16,12-1-6 0,-6 1 4 15,-6 0-1-15,12 1 2 0,-6-1 1 0,-1 0 0 16,-5 0-5-16,9 3-21 0,-9-3-35 0,6-3-54 0,-6 3-55 15,0 0-85-15,4-1-117 0,-4 1-966 0,-9-8 445 16,-1 3 296-16</inkml:trace>
  <inkml:trace contextRef="#ctx0" brushRef="#br0" timeOffset="-181673.29">28537 15954 84 0,'-2'-6'277'0,"0"1"-13"16,2 0-7-16,-2 1-3 0,2 4-5 16,-1-6-5-16,-1 4-9 0,2 2-13 0,-1-4-12 15,1 4-17-15,-1-4-16 0,1 4-22 0,0 0-12 16,-3-5-19-16,3 5-11 0,0 0-10 0,0 0 2 0,0 0-4 16,0 0-9-16,4 14 11 0,-3-7 10 15,-1 2-6-15,2 2-9 0,-1-3 1 0,-1 3-12 16,1 2 9-16,0-1-25 0,3 1-2 0,-4-2-6 0,2 3-10 15,1 3-2-15,1-2-5 0,1 1-3 16,-2-1-4-16,-1 1-8 0,2 0 1 0,0-3-1 0,1 1-28 16,-3-3-28-16,0 2-32 0,1-2-26 15,-3-1-31-15,2 2-29 0,-2-2-49 0,0 2-42 0,0-4-46 16,0 1-28-16,0-4-827 0,0 1 379 0,0-1 252 16</inkml:trace>
  <inkml:trace contextRef="#ctx0" brushRef="#br0" timeOffset="-181192.45">28849 15920 125 0,'0'-6'296'0,"5"1"-16"0,-5 2-16 0,0 3-18 15,4-5-23-15,-4 2-21 0,0 3-18 0,0 0-18 16,0 0-14-16,0 0-16 0,0 0-13 0,-13 10-5 15,8-5-9-15,0 2-15 0,-3 1-7 0,2 2-9 16,-2 0-11-16,3-1-4 0,1 0-3 0,-1 2-7 16,1-2-4-16,-1 3-5 0,5-3-12 0,-1 0 5 15,1 1-9-15,1 0 1 0,1-5-6 0,1 5 4 16,1-2-7-16,-3-1 3 0,7 0-4 0,-3 0-3 16,1-2 0-16,4 1-3 0,1 0 0 0,-2-1 2 15,1-2-6-15,3 4 2 0,1-3-1 0,1 0 0 16,-3-1 0-16,2 3-6 0,-2-4 1 0,2 3-4 15,-2-2 5-15,2 3 9 0,-5-3-15 0,2-1 4 16,1 3-3-16,-3 1 4 0,0-2-2 0,0-3 1 0,-2 2 0 16,-1-2 1-16,-1 4 1 0,0-3-1 15,-1 0-4-15,1 1 2 0,-4 1 2 0,2-2-2 16,-2 1 2-16,-1 1 4 0,0-4 2 0,0 5 8 16,0-5 2-16,-4 8-3 0,2-4 3 0,-6 1-3 15,2-2-2-15,-2 2 1 0,-5 0-1 0,4 0-3 16,-1 1-1-16,-2-2-2 0,1 1-2 0,-2-1 10 15,1-1-16-15,-1 1-19 0,-1 0-17 0,1-3-25 16,1 4-20-16,0-4-21 0,0 1-33 0,0 3-40 16,4-5-34-16,0 2-28 0,3-6-36 0,5 4-591 0,-6-5 286 15,3-1 192-15</inkml:trace>
  <inkml:trace contextRef="#ctx0" brushRef="#br0" timeOffset="-180962.94">28931 15944 92 0,'5'-3'221'0,"6"-1"-6"16,-2 1-5-16,2-1-12 0,6 0-14 0,2 0-11 0,-2-1-14 15,5 2-18-15,-3 1-8 0,2-1-13 16,0 2-13-16,-1-1-11 0,0 1-7 0,-1 2-12 0,-1-1-30 15,0 2-32-15,-5-2-29 0,-1 3-45 0,1 0-38 16,-2 3-37-16,1-1-48 0,-8 0-415 0,4 3 199 16,-3 3 132-16</inkml:trace>
  <inkml:trace contextRef="#ctx0" brushRef="#br0" timeOffset="-180784.54">29327 16177 106 0,'0'0'339'0,"0"0"-1"0,0 0-10 0,10-7-15 0,-10 7-23 16,0 0-23-16,5-3-13 0,-4 1-16 0,-1 2-31 16,4-3-17-16,-1 1-19 0,0-4-15 0,-3 6-24 15,5-4-12-15,-1 4-53 0,-4 0-35 0,5-2-51 16,-2-1-50-16,-3 3-54 0,5-1-64 0,1 0-64 16,-6 1-716-16,7-4 323 0,-3 1 214 0</inkml:trace>
  <inkml:trace contextRef="#ctx0" brushRef="#br0" timeOffset="-180042.58">29683 15942 11 0,'7'-5'324'0,"-6"-2"-25"15,4 2-19-15,-1 0-13 0,2-1-11 0,-2 1-12 16,0 2-13-16,1 0-19 0,-2-1-11 0,2 3-16 15,-4-3-15-15,3 1-7 0,1 0-16 0,-5 3-12 16,5-1 9-16,-5 1-29 0,5-4-14 0,-5 4-2 16,4-1-3-16,-4 1-4 0,0 0-5 0,0 0 13 15,4-3-17-15,-4 3-3 0,0 0 6 0,0 0-17 16,0 0 4-16,0 0-7 0,0-3-3 0,0 3-4 16,0 0-2-16,0 0-4 0,0 0-2 0,0 0-3 15,0 0-1-15,0 0-2 0,0 0 1 0,0 0 2 16,0 0 1-16,0 0-10 0,0 0-9 0,0 0-6 15,0 0-1-15,0 0-2 0,0 0 0 0,0 0-8 16,0 0 4-16,0 0-1 0,0 0-2 0,-4 11 0 16,2-7 3-16,-1 3-10 0,-1-1 2 0,0 2 1 15,-2 0-5-15,2 2 1 0,-1 1 0 0,1 2 2 16,-1-4-2-16,0 7 0 0,-2-4-1 0,1 2-1 0,0 0-5 16,-1-1 3-16,6-1 2 0,-4-1-2 15,-2 0-5-15,3-1 4 0,2 1 1 0,-1-1 3 0,1-1-10 16,2-3-10-16,0 2-7 0,-2 0-3 0,4-3-3 15,-2 0-3-15,2 2 3 0,1-2-10 0,-1-1 1 16,0 3 5-16,2-3-1 0,2 0-2 16,2-1 0-16,-3 2-2 0,4-3 2 0,1 0 8 0,-1 3-2 15,0-5 4-15,3 2 3 0,-5-2 4 0,5 1-2 16,-6 1 6-16,2-2 0 0,0 0 2 0,-2-2 4 16,-6 2 0-16,13-1 4 0,-7-1 0 0,-1 0-6 15,2-1 8-15,-2 1 2 0,0-2-8 0,0-1 13 16,-1 1 1-16,-2 0 0 0,1 0 2 0,0-4 0 15,-1 3 6-15,1-4 7 0,-1 2 5 0,-2 0 9 16,2 0-6-16,-2-1-10 0,0 1 21 0,2 1-4 16,-2 0 0-16,-2 3-2 0,4-2 6 0,-2 0-3 15,0 0-1-15,0 5 5 0,0-7-3 0,0 5-4 16,0 2-3-16,-2-5 0 0,2 5-5 0,0 0-6 16,0 0 1-16,0-5-9 0,0 5-1 0,0 0-1 15,0 0-1-15,0 0 0 0,0 0 0 0,0 0-5 16,4 15 3-16,-2-11-7 0,0 2 6 0,-2 2 0 15,2-2-3-15,0 3 3 0,-2 1 0 0,3 0-2 16,1 0-1-16,-2-1 3 0,-2 3-5 0,0-1 0 16,0 0-7-16,2 1-28 0,-2 2-22 0,2-3-31 15,-2 0-38-15,-2 2-35 0,0 2-26 0,2-2-33 16,0 3-51-16,-2-4-38 0,4-1-37 0,-2 1-872 16,0-2 405-16,4 1 272 0</inkml:trace>
  <inkml:trace contextRef="#ctx0" brushRef="#br0" timeOffset="-179625.28">30214 16104 108 0,'2'-5'262'0,"0"3"-21"0,-2-2-16 16,2 1-25-16,-2 3-26 0,1-3-6 0,-1 3-17 0,0 0 1 15,0 0-4-15,0 0-12 0,8 10-4 0,-7-5-8 16,-1 2-4-16,2 0-10 0,-2 0-6 0,1 3-13 16,2 2-8-16,-5-4-7 0,4 4-7 15,-2 0-3-15,0-2-5 0,-2-1-10 0,2 3-3 0,2-4-5 16,-2 1-3-16,2 0-8 0,1-2 4 0,-1-3-2 16,2 3-3-16,1-3 4 0,-1 0 0 0,2 0 2 15,3-2 14-15,-3-2 9 0,2 0 4 16,1 0 4-16,0-2 2 0,1-1-5 0,3-2 14 15,-4-1 9-15,1-1-2 0,-1-1 7 0,3-2-1 0,-5-2-1 16,1 3 2-16,-3-2 3 0,-1-5-10 0,0 1-5 16,0 3-2-16,-3-7 0 0,3 3-7 0,-8-1 0 15,3 6-6-15,-3-1-5 0,-1 2-9 16,-3 3-2-16,-1-3-9 0,-1 3-6 0,-3 2-3 0,-1 0-5 16,-4 0-10-16,0 3-20 0,8 2-38 0,-8 0-41 15,7 0-58-15,-1 1-54 0,3-1-53 0,0 4-61 16,6-1-63-16,-1 1-958 0,1 1 443 0,1-2 296 15</inkml:trace>
  <inkml:trace contextRef="#ctx0" brushRef="#br0" timeOffset="-179043.39">30665 16080 159 0,'-3'-5'310'0,"3"5"-7"16,-2-5-14-16,2 5-16 0,0-7-13 0,0 7-13 16,-2-4-16-16,2 4-24 0,4-4-16 0,-4 0-18 15,0 4-12-15,7-2-20 0,-2-2-14 0,1 3-10 16,2 0-15-16,2-1-10 0,3-1-11 0,2 3-3 15,2 0-14-15,3-2-4 0,2-1-4 0,-2 3-6 16,2 0-7-16,5-1-7 0,-5 0 1 0,1-1-5 16,5 0-4-16,-5 0-3 0,-4-1 2 0,0 2-4 15,-6-1-9-15,-2 2 5 0,-2 0 7 0,-2 0 0 0,-2-3 13 16,0 3 15-16,-5 0 8 0,8-1 2 16,-8 1 2-16,0 0-5 0,0 0-3 0,0 0-8 15,-22 2-6-15,9-2 1 0,-6 2-2 0,-4-2 0 16,0 0-5-16,-4-2-1 0,-1 4-8 0,6-2 4 0,3 2-2 15,5-2-5-15,0 0-5 0,4 0 4 0,-2 0-1 16,6 0-11-16,-2 0-9 0,3 1-25 16,5-1-37-16,-9 2-31 0,9-2-23 0,-5 2-27 15,1 1-24-15,4-3-32 0,0 0-43 0,9 4-49 0,0-1-59 16,-1-2-778-16,3 0 374 0,1-1 250 0</inkml:trace>
  <inkml:trace contextRef="#ctx0" brushRef="#br0" timeOffset="-178626.78">31393 15797 137 0,'0'-4'299'15,"-2"1"-7"-15,2 3-10 0,0-6-4 0,0 6-18 16,0 0-16-16,-2-4-15 0,2 4-12 0,0 0-24 16,0 0-22-16,0 0 0 0,0 0-27 0,0-5-18 15,0 5 0-15,0 0 9 0,0 0 2 0,-1 13-3 16,1-8-4-16,1 1 4 0,-1 5-6 0,2-2-7 15,0 3-8-15,-2-2-7 0,0-1-3 0,0 8-8 16,0-3-6-16,0 0-12 0,2 2-7 0,0-2 0 16,-1-2-9-16,3 3-5 0,-4-2-6 0,3 0-5 15,-1 4 0-15,2 0-7 0,-3-5 0 0,-1 0-3 16,4 0-17-16,-4-1-11 0,2 6-16 0,0 1-22 16,-1-6-30-16,-1 2-53 0,4-3-42 0,-4 3-42 15,0-5-34-15,0 3-46 0,2-4-55 0,-2 1-931 16,2-3 420-16,-1 1 282 0</inkml:trace>
  <inkml:trace contextRef="#ctx0" brushRef="#br0" timeOffset="-178208.67">31898 15811 118 0,'1'-6'272'0,"-1"1"-4"16,3 3-6-16,-2-2-8 0,-1 4-15 0,3-4-10 15,-3 4-17-15,1-3-11 0,-1 3-24 0,0 0-24 16,0 0-10-16,0 0 5 0,0 0 8 0,0 0 4 15,1 11 4-15,-1-4 1 0,-2 0 8 0,0 0 2 0,0 5-18 16,-1-2-4-16,-1 2-8 0,-1 4-5 16,0-4-12-16,0 3-5 0,1 5-4 0,-1-5-7 15,-3 2-4-15,7 1-10 0,-5-3-8 0,-1 2-9 16,2 0-7-16,-2-3-6 0,1 1-6 0,2 3-3 16,-2-3-5-16,3-2-9 0,1-1 0 0,-2 2-9 15,0-1-5-15,-1-2 3 0,3-1-6 0,0 2-4 16,-1-5-1-16,2 3-8 0,-2 0 3 0,0-3-6 15,3 0-21-15,-2-1-32 0,1 1-34 0,-2-1-54 16,2-1-62-16,-1 0-52 0,0 0-62 0,2-2-66 0,-1 1-1092 16,-1 2 487-16,2-6 326 0</inkml:trace>
  <inkml:trace contextRef="#ctx0" brushRef="#br0" timeOffset="-176736.01">31237 15848 40 0,'0'0'117'0,"0"0"13"0,0 0-6 16,-2-3-15-16,2 3 15 0,0 0-1 0,0 0-4 16,-3-4-3-16,3 4-4 0,0 0 1 0,0 0 3 15,0 0-1-15,0-5 12 0,0 5 2 0,0 0 4 16,-4-3 3-16,4 3-2 0,0 0 3 0,0-2-5 15,0 2-7-15,-4-5-2 0,4 5-9 0,-1-7-9 16,-4 3 5-16,5 4-4 0,-1-5 2 0,-2 0 6 16,3 5-1-16,-1-5 15 0,-1 3-19 0,2 2 3 15,-2-5-8-15,2 5-17 0,-1-3-1 0,1 3-11 16,0 0-5-16,0 0-13 0,-3-6-5 0,3 6-9 16,0 0-6-16,0 0-13 0,0 0 7 0,0 0-4 15,-5 11-2-15,5-4 12 0,-4 3 0 0,3 2 3 16,-4 0 4-16,3 0 3 0,-2 6 4 0,1 2-4 15,-1-3 11-15,-1 7-9 0,1 1 0 0,0 0-4 0,1-2-1 16,0-2-9-16,3-1 5 0,0 0-7 0,3 6-5 16,-3-7 0-16,1 2 0 0,1 2-7 15,-2-3 1-15,4-2-6 0,-4-1-1 0,2-4 3 16,0-1-5-16,1 0-2 0,-1 0 0 0,-2-4 34 0,2 0-6 16,0-2-5-16,-2 1-5 0,0-1 0 15,0 3-3-15,-2-7-17 0,2 3-23 0,0-5-29 0,0 6-35 16,0-6-52-16,0 5-48 0,-2-2-48 15,2-3-78-15,0 0-71 0,0 0-1026 0,0 0 467 0,0 0 312 16</inkml:trace>
  <inkml:trace contextRef="#ctx0" brushRef="#br0" timeOffset="-175749.92">30251 15824 155 0,'0'0'163'16,"0"0"-9"-16,0 0-18 0,0 0 1 0,0 0-25 0,1-5-15 16,-1 5-6-16,0 0-7 0,0 0-11 0,6 0-3 15,-6 0-5-15,8 0-12 0,-8 0 13 0,9 0-20 16,-9 0-6-16,12 1 0 0,-7-2-4 0,-5 1-4 16,13 0-2-16,-5 0-7 0,1 0 1 0,-3 0-4 15,5 0 0-15,0 0-1 0,1 0-7 0,-2 0-1 16,4 0 2-16,-2 1-4 0,1 2 0 0,-2-3 1 15,2 0-8-15,-2 1-3 0,0-1 4 0,-1 0-2 16,-3 0 0-16,1 2-2 0,-1-1-1 0,1 0-1 16,-4 0 1-16,0 1-3 0,-4-2 3 0,7 0 3 15,-7 0 2-15,7 2 5 0,-7-2 12 0,0 0 12 16,5 3 7-16,-5-3 10 0,1 8 13 0,-2-4 6 16,1 1 2-16,-5 0 0 0,5 4 4 0,-5 0 3 15,4 1 9-15,-2 2 12 0,-2-2-6 0,1 7 6 16,-2 1-2-16,1 0 13 0,-2 0 9 0,4 1-3 15,-1 7-14-15,0-9-1 0,1 3-5 0,-1-1-2 16,0 0-10-16,-2 10 0 0,5-9-13 0,0-1 15 16,0 1-20-16,1-1-8 0,0 0-5 0,1-2-5 15,0 1-8-15,2-1 0 0,-2-1-2 0,0-3-8 16,3-2-4-16,-3 1 5 0,0 0-5 0,1-3 14 16,-1-1-22-16,2 2-19 0,-2-3-27 0,-1-2-30 0,1 2-25 15,-1-4-27-15,0 0-23 0,-1 1-43 0,-2 0-52 16,3-4-47-16,0 0-836 0,0 0 370 15,-14-7 248-15</inkml:trace>
  <inkml:trace contextRef="#ctx0" brushRef="#br0" timeOffset="-175423.04">30370 15854 126 0,'0'0'249'0,"0"0"-7"0,2-4-12 16,-2 4-8-16,0 0-15 0,0 0-10 0,4-2-16 15,-4 2-19-15,0 0-15 0,4-3-15 0,-4 3-13 16,0 0-11-16,0 0-12 0,0 0-8 0,0 0-12 16,0 0-9-16,9 5-4 0,-8-1-19 0,-1 0-25 15,0 3-28-15,3 0-29 0,-6 3-44 0,3 1-42 0,0 1-44 16,0 3-48-16,0 3-498 0,3-1 238 16,-1 0 160-16</inkml:trace>
  <inkml:trace contextRef="#ctx0" brushRef="#br0" timeOffset="-175232.72">30719 16384 294 0,'1'1'378'0,"1"1"-4"16,-2-2-6-16,0 0 1 0,4 3-13 0,-4-3-13 16,4 2-25-16,-4-2-22 0,0 0-32 0,0 0-17 15,0 0-34-15,0 0-20 0,3 3-22 0,-3-3-36 16,0 0-43-16,0 0-57 0,0 0-72 0,0 0-76 15,0 0-68-15,0 0-88 0,-5 6-105 0,1-5-784 16,4-1 386-16,0 0 258 0</inkml:trace>
  <inkml:trace contextRef="#ctx0" brushRef="#br0" timeOffset="-173775.87">26878 17297 121 0,'-6'-3'242'0,"1"1"-9"15,1 0-5-15,4 2-9 0,-5-6 5 0,3 5-8 16,2 1-13-16,-7-5-9 0,7 5-13 0,-1-3-13 16,1 3-18-16,0 0-13 0,1-5-9 0,4 1-14 15,-1-1-4-15,5 0-8 0,0-3-5 0,1 1-13 16,7 2-9-16,1-2-2 0,-1 0-6 0,2 0-10 15,1 2-7-15,1-2-11 0,0 5 6 0,-2-2-10 0,3 1-3 16,1 3-17-16,4-1-22 0,-5-1-21 16,6 4-29-16,-8-1-24 0,1 5-19 0,0 0-33 15,2 0-26-15,-1 6-18 0,-3-4-23 0,-1 1-19 16,0 6-21-16,-6-1-506 0,0 0 248 0,-1-2 166 16</inkml:trace>
  <inkml:trace contextRef="#ctx0" brushRef="#br0" timeOffset="-173521.16">27178 17486 178 0,'-12'2'247'0,"1"2"3"0,-1-1 3 15,7-1-1-15,-3-1-2 0,3 1-11 0,0-1-16 16,0 0-13-16,5-1-18 0,-8 1-27 0,8-1-12 16,0 0-15-16,0 4-9 0,0-4-7 0,13 3-22 15,-1-1 3-15,-1 1-12 0,3-1-4 0,5 0-12 16,1-1-6-16,-1 1-9 0,-1-1-1 0,-1 0-12 15,-2 2-2-15,-1-1 2 0,-3-2-9 0,3 0-4 16,-4 0-1-16,-1 2-5 0,-1-2-1 0,-2 1-5 16,2 2 0-16,-3-2-1 0,-5-1-2 0,7 1-2 15,-7-1 1-15,2 2-5 0,-2-2-18 0,0 0-15 16,9-4-21-16,-9 4-47 0,3-4-39 0,-1 0-36 16,1 1-19-16,1 1-25 0,1-3-29 0,0 1-26 15,0 1-653-15,1-2 305 0,2 0 202 0</inkml:trace>
  <inkml:trace contextRef="#ctx0" brushRef="#br0" timeOffset="-172710.59">28121 16951 95 0,'-1'-7'176'0,"-1"2"-8"0,5-5-3 0,-2 3-14 16,0-3 0-16,2 3-2 0,-1-3-1 0,2 1-3 16,1 1-1-16,3-1-5 0,-3 3-8 0,5-2-7 15,-1 2-5-15,0-1-11 0,1 2-13 0,2 0-3 16,-2 1-8-16,4 1-4 0,-1 2-8 0,1 1-4 16,-2 1-12-16,-1 2-2 0,-1 1-6 0,2 1-1 15,-2 2-9-15,1 0-2 0,-3 1-5 0,1 2-1 16,-3 4 2-16,0-2-6 0,-4 5 16 0,-2-2-1 15,-2 4-3-15,-2-2 1 0,-4 2-5 0,0-2 2 0,-2 0-3 16,-1 0-6-16,-3 3 0 0,2-4 6 16,-1 0 4-16,1-6-3 0,-2 3 6 0,2 2-1 15,2-8 3-15,1 0 11 0,1 1-9 0,2-2 0 16,-1-3-1-16,1 1-10 0,2 0-6 0,3-2 5 0,-3 2-3 16,4-4-6-16,-2 4 14 0,2-4-13 0,2 4-5 15,-2-4-6-15,5 4 6 0,4-3-1 16,-4 1-16-16,4-2 3 0,3 0-15 0,-1 1-32 15,2-1-28-15,1 0-50 0,5 4-29 0,-1-3-43 0,0 0-49 16,2 0-42-16,0 2-685 0,0 0 322 0,-1-2 216 16</inkml:trace>
  <inkml:trace contextRef="#ctx0" brushRef="#br0" timeOffset="-172341.56">28950 16929 1945 0,'15'-11'123'0,"-1"-4"-49"16,-3 2-2-16,-4 6 12 0,-3-2-13 0,2 4-11 15,0 2-10-15,-3-3-12 0,1 3-1 0,-4 1 7 0,0 2 13 16,0 0 19-16,0 0 5 0,-5 17 4 0,-4-3 3 16,0 10 7-16,-4-1-3 0,0 6 12 0,-2 0 1 15,-4 3 8-15,3 1-4 0,-7 7-20 16,0 2 14-16,-3 1-3 0,4-2-3 0,-1 3-5 15,0-2 2-15,5-11-7 0,-1 0-8 0,-2 11 3 0,5-9-4 16,-5 10-4-16,3-1 9 0,5-9 8 0,-9 12-5 16,5-1 3-16,6-11-8 0,-2 0-7 0,5 1-9 15,-3-3 22-15,1 1-8 0,0-3-3 0,-1 0-5 16,2 0-6-16,2-2-3 0,-3-3-3 16,2-4-4-16,1-2-5 0,2-6-3 0,1 0-9 0,-2-2-2 15,4-2-5-15,0-1-5 0,0-2-9 0,-2-1-19 16,3-1-19-16,-1 3-32 0,0-3-61 15,2-3-84-15,0 0-89 0,-8-9-100 0,5 4-96 16,0-5-984-16,0-4 489 0,3 2 326 0</inkml:trace>
  <inkml:trace contextRef="#ctx0" brushRef="#br0" timeOffset="-169026.72">28997 17594 67 0,'0'-7'115'0,"0"3"11"0,0 4-4 16,0-8 0-16,4 6 14 0,-4-3-2 0,0-1-8 15,0 2 0-15,5-1-9 0,-5 0-7 0,0 1 13 16,0 0 2-16,0-1 6 0,0 1-12 0,1 0-8 15,-1-1-5-15,0 0-16 0,0 0-1 0,0 5-7 16,0-7-6-16,2 2-2 0,0 3-4 0,-2-3-2 16,-2 1-1-16,2 4 3 0,-2-6-5 0,2 6 8 15,2-5-12-15,-2 5-5 0,0-4-2 0,0 4-5 16,0 0-2-16,0 0-10 0,0 0-3 0,0 0-5 16,0-5-7-16,0 5 1 0,0 0 2 0,0 0-7 15,0 0 1-15,0 0-7 0,0 0 0 0,0 0-3 16,0 0-2-16,0 0 1 0,0 0-3 0,0 0 2 15,0 0-3-15,0 0-1 0,0 0 3 0,0 0-3 16,0 0 1-16,0 0 5 0,-10 12-1 0,10-7-4 16,-2 1 2-16,0 0-4 0,4 1 5 0,-4 0-4 15,1 1 2-15,1 2 3 0,-2 0 0 0,2-1-4 16,0 0-2-16,0 3 13 0,2-3-7 0,-1 3-3 16,1 1 8-16,0-4-9 0,0 3 6 0,4-1 1 15,-2 1-5-15,1-3-4 0,1 1-1 0,0-3-7 16,0 3 3-16,3-3-6 0,0-1-2 0,-1-1-4 15,2 1-2-15,-1-3 1 0,-1-2 5 0,2 3-2 16,-4-4 2-16,1-1 0 0,-1-1 1 0,2 0 1 16,1-1 3-16,-3 1 1 0,-2-2 1 0,1-4 8 15,0 1-5-15,1-3-4 0,-2-2-2 0,0 3 5 16,0-2 1-16,0 0 0 0,-1 2 8 0,-2 0 7 16,1 2 9-16,0 0-2 0,-1 0 13 0,3 3 10 15,-3 0-5-15,0-1-2 0,-1 1-3 0,0 4 0 16,3-4-7-16,-3 4-4 0,0 0-2 0,0 0-1 15,0 0 1-15,4 13-6 0,-3-8 1 0,0 5 1 16,2 1-6-16,1 5 1 0,-6 0-3 0,2-1 4 16,4 2 7-16,-4 3-6 0,0-1-8 0,1 9 0 15,-2-9 15-15,2 9-6 0,1-4-45 0,0 5-30 16,0-4-47-16,1 0-43 0,2 0-39 0,-1-7-64 16,1-2-50-16,-1-2-646 0,0-4 315 0,3-1 212 15</inkml:trace>
  <inkml:trace contextRef="#ctx0" brushRef="#br0" timeOffset="-168876.08">29447 17810 219 0,'1'-8'253'0,"-1"3"-30"0,4-1-17 16,-4 1-26-16,0 5-17 0,4-6-31 0,-4 1-34 15,0 5-47-15,0-5-34 0,0 5-76 0,0 0-30 16,0 0-44-16,0 0-288 0,0 0 141 0,0 0 92 15</inkml:trace>
  <inkml:trace contextRef="#ctx0" brushRef="#br0" timeOffset="-168410.65">29570 17561 115 0,'1'-5'294'0,"0"1"-26"16,-1 4-22-16,3-8-27 0,-3 8-21 0,3-3-22 16,-3 3-11-16,0 0-14 0,0 0-14 0,0 0-14 0,0 0-7 15,8 12-13-15,-6-4-7 0,-1 1-11 0,1-1-10 16,0 1-8-16,-1 3-4 0,-1 0-8 16,1 3-3-16,1 1-7 0,-2-5-3 0,0 1-11 15,0 0-10-15,2-2-22 0,-2 1-7 0,3-3-11 16,1-1-2-16,-3 3-8 0,6-5 9 0,-4-1-5 15,0 1 8-15,0-2-4 0,-3-3 7 0,0 0-1 16,16-3 5-16,-9-4-2 0,0 2 4 0,1-5-1 0,3-3 2 16,-5 2 6-16,2 1 13 0,-3-2-2 15,0 4 12-15,1-2 9 0,2 1 16 0,-5-2 6 16,-1 4 8-16,2 0 4 0,0 2 8 0,-1 0 11 16,-1-1-4-16,-2 6 4 0,4-7-13 0,-4 7-4 15,4-7-3-15,-4 7-13 0,0 0-2 0,0 0-7 16,0 0 11-16,0 0-17 0,0 0 1 0,0 0-4 15,6 20-2-15,-6-10-11 0,0 3 10 0,0 4-4 16,0 1 7-16,0 1-12 0,-2 8 1 0,-1-3-1 16,2-3-6-16,-3-2-7 0,3 6 5 0,-2-6-23 15,2 6-22-15,-3-5-31 0,4-2-33 0,0 2-30 16,4-2-40-16,1 0-41 0,0-3-41 0,0 1-43 16,3 0-653-16,0-3 314 0,4-1 210 0</inkml:trace>
  <inkml:trace contextRef="#ctx0" brushRef="#br0" timeOffset="-168091.82">30381 17599 274 0,'4'-8'305'0,"-3"3"-12"0,2-2-17 0,-3 3-18 16,0 4-28-16,1-7-21 0,-1 7-20 0,0 0-14 15,0 0-22-15,0 0-10 0,0 0-14 0,0 0-6 0,-10 14-14 16,6-4 0-16,-2 2-7 0,-1 0 0 0,2 3-5 16,-3 2 1-16,-2 8-13 0,1 0-6 0,2-5-5 15,0 4-6-15,-5-2-4 0,5-2-7 16,-1-2-9-16,3 0-7 0,-5 2 0 0,6-4-3 16,-3 2-4-16,1 0-4 0,0-2-3 0,0 1-2 15,2-5-5-15,1 1-14 0,1-3-16 0,1 2-17 16,-2-3-30-16,0 1-24 0,2-3-33 0,0 1-26 0,1-1-21 15,-1-2-29-15,-1 0-26 0,4 0-21 0,-2-5-15 16,-3 4-624-16,3-4 292 0,-6 1 194 16</inkml:trace>
  <inkml:trace contextRef="#ctx0" brushRef="#br0" timeOffset="-167886.87">30112 17682 148 0,'-2'-2'274'0,"2"2"-14"0,0 0-25 0,0-8-18 15,0 8-24-15,2-7-22 0,-2 7-19 0,0 0-14 16,2-4-15-16,-2 4-15 0,0 0-28 0,0 0-29 16,5 13-24-16,-1-6-39 0,0 3-38 0,-2 2-43 15,6 4-35-15,-3 2-52 0,-2-1-392 0,6 7 190 16,-3-1 128-16</inkml:trace>
  <inkml:trace contextRef="#ctx0" brushRef="#br0" timeOffset="-167725.63">30454 18032 132 0,'4'-1'320'0,"-4"1"-18"0,5-4-16 15,-5 4-23-15,2-4-15 0,0 1-33 0,-2 3-20 16,2-2-22-16,-2 2-30 0,4-3-45 0,-4 3-52 15,0 0-54-15,0 0-57 0,0 0-53 0,5-2-74 0,-5 2-488 16,0 0 226-16,0 0 152 0</inkml:trace>
  <inkml:trace contextRef="#ctx0" brushRef="#br0" timeOffset="-166457.95">25515 17575 14 0,'3'-1'222'0,"-3"1"6"0,6-4 0 16,-6 4-4-16,5-2-3 0,-5 2-5 0,4-2-10 0,-4 2-12 16,0 0-11-16,0 0-6 0,0 0-7 0,0 0-7 15,0 0-11-15,0 0-2 0,0 0 7 16,0 0 2-16,0 0-5 0,0 0-6 0,0 0-23 16,-18 0-4-16,4 0-8 0,-4 4 6 0,-7-1-5 15,-7-2-11-15,-4 3-3 0,-4 1-13 0,-16-1 0 0,0 3-10 16,-3-4-4-16,-3 4-3 0,-1-2-7 0,-1-1-10 15,4 2 0-15,-1-4-3 0,-2 3-3 0,7-5 3 16,3 4-3-16,2-4-7 0,12 1-3 16,0-1 1-16,0 0-3 0,0 0 2 0,2 2-3 15,7-5-5-15,-1 4-1 0,9-3-3 0,-6-1 0 0,8 2-6 16,3 0 0-16,2 0-1 0,3-1 1 0,1 2-3 16,-1-2-1-16,5 4-6 0,0-4-1 15,7 2 3-15,-11 0-2 0,6-2-1 0,5 2-11 16,-9-1-29-16,9 1-13 0,-12 0-25 0,6 0-32 15,-1 1-31-15,7-1-24 0,-11 2-30 0,6-2-38 0,5 0-39 16,-9 0-44-16,9 0-27 0,-4 6-15 16,3-1-712-16,2-2 354 0,-1-3 236 0</inkml:trace>
  <inkml:trace contextRef="#ctx0" brushRef="#br0" timeOffset="-165926">24584 17403 73 0,'0'0'174'16,"-3"-5"-8"-16,3 5-11 0,-6-4-14 15,6 4-2-15,-14 0-15 0,7 2-6 0,-3 0-6 16,0-1-14-16,-2 6-2 0,-2-5-13 0,-4 3-4 15,1 5 2-15,-3-6 0 0,-3 6-8 0,-5-2 5 16,1 1-1-16,2 1-2 0,-2 0 29 0,0-3-3 0,1 4-7 16,-2-3-1-16,4 4 0 0,-5-2-1 0,2 0 1 15,7-2 1-15,-6 3-4 0,3-1-3 16,1-1-8-16,3-2-3 0,5 3-5 0,0-5-4 16,5 2-4-16,-1 0 3 0,-4 3-1 0,4 3-2 15,3-3-2-15,-2-1-6 0,3 1-4 0,1 0-7 0,2-1 4 16,2 3-7-16,0-3-6 0,2 1 8 0,1 1-2 15,4 3 1-15,0 0 6 0,3 2 8 0,10 2-3 16,-4-4-5-16,12 4 9 0,-3-1 6 16,10 2 3-16,10 2-9 0,-8-5 2 0,10 5-5 15,0-2-6-15,-6-4 7 0,7 1-11 0,-11-4-5 16,-3 1 1-16,-3-1-3 0,6-2-7 0,-5 1-2 0,-6-3 2 16,-4 0 2-16,-3-2-5 0,0 1 5 0,-4-5-10 15,-4 1-1-15,2 4 1 0,-3-2-5 16,-3-4 0-16,-1 0 0 0,0 0-2 0,0 1 0 15,-5-2 2-15,8 3-2 0,-8-3-6 0,3 2 3 16,1 0-2-16,-4-2-25 0,0 0-14 0,0 0-41 0,0 0-32 16,0 0-49-16,0 0-89 0,0 0-35 15,-11 3-46-15,2-1-56 0,-9 0-826 0,-5-2 401 0,2-1 268 16</inkml:trace>
  <inkml:trace contextRef="#ctx0" brushRef="#br0" timeOffset="-164159.98">19825 17492 174 0,'0'0'194'0,"-1"-4"-13"0,1 4-8 0,0 0-5 16,0 0-10-16,0 0-6 0,0-5-9 0,0 5 2 15,0 0-10-15,0 0-4 0,0 0-4 0,0-5 2 16,0 5-12-16,0 0-3 0,0 0-7 0,0 0-4 16,0 0-2-16,0-6-5 0,0 6-7 0,0 0 3 15,0 0-18-15,0-6-7 0,0 6-7 0,0 0-7 16,-2-4-2-16,2 4-7 0,0 0-4 0,0-4-5 15,0 4-6-15,0 0 0 0,-1-6-15 0,1 6 7 16,0 0 1-16,-1-3-4 0,1 3-1 0,-3-4-1 16,3 4 0-16,-2-3-2 0,2 3-6 0,-2-2 1 15,2 2-1-15,-1-5 0 0,1 5-1 0,-2-6-2 16,2 6 0-16,-2-4 4 0,2 4-1 0,-2-5 3 16,2 5 1-16,-1-4 2 0,-2 0-1 0,3 4 5 15,0 0 3-15,0-6 10 0,0 6 1 0,0-5 5 16,0 5 0-16,0 0 2 0,-2-5 7 0,2 5-3 15,0 0-8-15,0 0-7 0,0 0-5 0,0 0-4 16,0 0 1-16,0 0-3 0,0 0-1 0,-4 15 11 16,1-6 18-16,-1 4-13 0,-1-2 6 0,1 4-1 15,-2 1-1-15,-2 2-5 0,-1-1 1 0,0 0-8 16,2 0 4-16,-5 0-9 0,3 1 1 0,-1-2-2 16,1 2 4-16,1 0-8 0,0-4 0 0,2 3 3 15,3-2-6-15,1-2-5 0,-2-2-2 0,3-1 5 16,1-2-6-16,1 2-2 0,3 1 1 0,-2-6 2 15,4 4 7-15,4-1-6 0,-1-4-7 0,4 3 7 16,6 0-5-16,0-1-3 0,10 0 10 0,-2-3 1 16,0 0 1-16,1-1-11 0,-1 0-19 0,-4-1 21 15,0-1-4-15,-2 0-1 0,-1 3-1 0,2-4-8 16,-4 2-2-16,0-1-2 0,-1 0-1 0,-4 0 5 16,5 0-11-16,-6 2 9 0,1-4-14 0,-1 1 5 15,-3-1 6-15,0 2 1 0,1-2 3 0,-6-1 2 16,4 3-1-16,-3-3 6 0,0 0-1 0,-5 3 1 15,9-8-1-15,-5 3-13 0,0-1 24 0,-2-3-6 16,2 4-1-16,-1-7 1 0,-1 2 17 0,1-2-20 16,-1-1 7-16,-2 3-7 0,3 2 4 0,-2-2 5 15,0 3 13-15,-1-2 1 0,0 2 13 0,2 2 3 16,-2 0 7-16,0-1-5 0,0 6 3 0,1-7-3 16,-1 7-3-16,0-5-11 0,0 5 1 0,0 0-9 15,0 0 2-15,0 0-18 0,0 0 22 0,0 0-3 16,8 19 5-16,-5-6 2 0,-1-1-9 0,2 1-2 15,-2 3 2-15,1-3 0 0,-1-2-2 0,1 8-2 16,-1-2 0-16,1 0 1 0,1 0 0 0,-3 0-6 16,2 0 6-16,-2 1-9 0,3-2-17 0,-3 2-36 15,-1 0-58-15,0 1-14 0,1-1-29 0,1-1-29 16,0-2-27-16,0-3-31 0,-2 0-31 0,-2-3-24 16,4 0-727-16,-2-1 340 0,2-4 228 0</inkml:trace>
  <inkml:trace contextRef="#ctx0" brushRef="#br0" timeOffset="-163676.75">20520 17583 131 0,'3'-5'202'16,"-2"2"-7"-16,-1 3-10 0,3-5-17 0,-3 5-13 15,0 0-22-15,0 0-11 0,0 0-12 0,0 0-6 16,0 0-7-16,0 0-9 0,0 0-7 0,-11 20-5 16,6-11-6-16,1 1-6 0,4 0-3 0,-5 1-6 15,3 1-3-15,2-2-7 0,-3 3-2 0,3-4-8 16,2 3 1-16,1-1-9 0,2 0 7 0,-1-1-9 16,3 0 2-16,0 2-4 0,1-5 2 0,2 4-3 15,3 0-1-15,-4-4-3 0,2 1 7 0,6 3-4 16,-2-3 4-16,2 0-1 0,5 0 6 0,-2-3-5 15,-3 2 3-15,4-1-5 0,-1-2 2 0,0 3 3 16,-1-2-2-16,4 0 0 0,-5 2 1 0,-1-2 1 16,-7 0 3-16,8-1-3 0,-8 2 3 0,-3-4-6 15,3 3-1-15,-4-2 6 0,-1 1-4 0,-1 1-4 16,1 0 14-16,-1-1-6 0,-3-1 9 0,0 1-3 16,-2 1 4-16,0 0-3 0,-3-1-2 0,-1 2-2 15,1-1 0-15,-1 0-9 0,-5 2-2 0,-3-2 2 16,-2 1-5-16,-2 2 4 0,-3-3-6 0,-1 4 2 15,0-3-5-15,-6 1-4 0,9-2-11 0,4-2-10 16,-3 1-17-16,4-1-15 0,0 2-25 0,2-5-21 16,1 2-27-16,2 0-21 0,2-2-44 0,6 0-40 15,-13-4-37-15,9 0-558 0,-1-1 272 0,1-3 182 16</inkml:trace>
  <inkml:trace contextRef="#ctx0" brushRef="#br0" timeOffset="-163399.8">20699 17486 166 0,'10'-6'191'0,"3"-2"-5"0,-3 2 0 15,3-1-8-15,4 0-4 0,-6 0-15 0,7-1-9 16,-4-1-5-16,3 4-6 0,-7-3-5 0,5 1-11 16,-3 5-5-16,-2-6-13 0,3 4-11 0,-3-1-11 15,1 1-6-15,-4 0-10 0,1 2-11 0,-8 2-19 16,14-5-30-16,-14 5-29 0,10 0-26 0,-10 0-28 16,11 5-37-16,-7 1-43 0,2 3-43 0,-3 1-456 15,-2 1 219-15,-1 2 146 0</inkml:trace>
  <inkml:trace contextRef="#ctx0" brushRef="#br0" timeOffset="-163210.28">21096 17719 165 0,'0'0'311'0,"0"0"-2"0,0 0-30 15,0 0-15-15,0 0-21 0,0 0-15 0,0 0-14 16,0 0-23-16,10-16-12 0,-9 11-23 0,-1 5-15 15,4-4-19-15,-4 4-39 0,6-7-49 0,-6 7-41 16,5-6-45-16,1 4-45 0,-6 2-61 0,12-5-40 16,-3 1-605-16,-9 4 267 0,15-3 180 0</inkml:trace>
  <inkml:trace contextRef="#ctx0" brushRef="#br0" timeOffset="-162624.85">21481 17444 286 0,'0'-7'322'0,"0"7"-21"0,1-8-22 0,-1 8-29 16,0 0-23-16,0-6-24 0,0 6-20 0,0 0-19 16,0 0-14-16,0 0-12 0,0 0-10 0,0 0-11 15,0 0 5-15,17 17-24 0,-13-8-6 0,-4 3-15 16,-1-2-2-16,-2 3 1 0,-2 4-14 15,0 1-4-15,-3 0-10 0,-2 6-3 0,-4-2-6 16,0 3-1-16,2-2-4 0,-2-1-1 0,3-6-6 16,2-1-3-16,4 0-5 0,-2-3 1 0,4 0-6 15,1-3-2-15,2-1 0 0,2-1-4 0,0 2 2 16,4-3-6-16,-1 1 2 0,3-1-5 0,3-1-5 16,-1 1-1-16,2-1-1 0,2-1 1 0,4-1-5 15,3 1 6-15,-4-3-8 0,2 2 4 0,0-3 0 16,1 2 0-16,1-4-5 0,-2 1 1 0,-6-1 1 15,3 2-2-15,-3-2 4 0,2 1 1 0,-5-1 2 16,2-3 0-16,2 2 0 0,-4-3-1 0,1 2 12 16,-4-2-8-16,2-2 0 0,-1 0 1 0,1-1 1 15,-4 0 1-15,1-2-3 0,-2 5 12 0,0-6 5 16,0 3 6-16,-2 1 2 0,-2-2 4 0,2 3 5 16,-2-1 7-16,0 8 5 0,1-11 11 0,1 5 10 15,-2 1 7-15,0 5 10 0,-2-8-4 0,2 8-1 16,2-8-2-16,-2 8-13 0,0 0-1 0,0 0-19 15,-3-6 0-15,3 6-9 0,0 0-1 0,0 0 4 16,0 0-12-16,0 0 2 0,0 0-10 0,-2 25 1 16,2-15-1-16,0 2-1 0,-1 0 0 0,1 3-3 15,-2 2 4-15,0-1-3 0,2 1-1 0,-1 3-9 16,1-1 0-16,-1 2 9 0,1-3-6 0,0 2-28 16,0 1-20-16,0-2-38 0,-2 7-30 0,2-8-30 15,0 10-29-15,2-10-49 0,0 1-32 0,2-2-48 16,2-2-44-16,-2-3-706 0,3-3 349 0,0-1 234 15</inkml:trace>
  <inkml:trace contextRef="#ctx0" brushRef="#br0" timeOffset="-162124.75">22091 17561 190 0,'0'0'246'16,"0"0"-26"-16,0 0-7 0,-2-8-11 0,2 8-15 15,0 0-21-15,0 0-11 0,0 0-7 0,0 0-8 16,-23 20-16-16,16-13-10 0,-1 5-9 0,-1-2-13 16,1 4-6-16,1 1-11 0,-1-1-4 0,2-2-9 15,1 3-6-15,2 2-5 0,2-5-6 0,-3 3-5 16,1-4-3-16,5 2-2 0,-1-7-5 0,3 6 0 15,0-4-7-15,1 2 0 0,-3-2 1 0,5 1-3 16,2-1-2-16,-2 0 1 0,2-2-1 0,5 2 1 16,-1-2 3-16,-4 1 2 0,10-2 4 0,-5 0 3 15,4 0 2-15,1 0-1 0,2-3 2 0,-3 1 1 16,1 2 4-16,-5-1-6 0,4 0 5 0,-2-1-3 16,3 2 2-16,-7-1-2 0,3 0 0 0,-2 0 8 15,0-2-13-15,-2 4-1 0,1-2-4 0,1-1 0 16,-4 1-3-16,0-2 0 0,1 4-1 0,-5-2-3 15,1 0 3-15,1-2 2 0,-3 4-2 0,2 2 4 16,-2-5 8-16,-2 6-4 0,0-6-3 0,-2 5 3 16,0 0-9-16,0-2 3 0,-2 2-3 15,1-1-8-15,-4 2 7 0,1-1-10 0,-4 1 4 16,2 0 0-16,-2 0-5 0,1-1 4 0,-5 1-2 16,2-2-14-16,-3 3-15 0,0-4-24 0,-1 5-20 15,14-11-36-15,-33 16-32 0,24-11-46 0,9-5-39 16,-23 11-63-16,23-11-790 0,-22 3 356 0,11-4 238 0</inkml:trace>
  <inkml:trace contextRef="#ctx0" brushRef="#br0" timeOffset="-161924.41">22097 17611 149 0,'6'-7'205'16,"6"2"-19"-16,-2-3-20 0,-1 4-15 0,5-3-17 16,-2 4-10-16,-1-1-20 0,7-1-5 0,-6-1-24 15,2 5-23-15,-2-4-31 0,2 5-37 0,-3-4-52 16,0 1-53-16,-11 3-300 0,14-4 141 0,-9 3 92 16</inkml:trace>
  <inkml:trace contextRef="#ctx0" brushRef="#br0" timeOffset="-159876.58">21784 16846 171 0,'-33'-17'187'15,"-3"-1"-5"-15,4 2-11 0,-2-2-5 0,0 2-7 16,-3 0-15-16,3 4-7 0,2-5-6 0,0 2-12 16,-4 2-12-16,4 0-5 0,0 3-2 0,0-2 1 15,3 3-3-15,-2-3-8 0,-1 2-9 0,0 0-5 16,-1 1-5-16,2 1-7 0,-1 2-1 0,2-2-4 15,-2 3-5-15,-3-3-4 0,3 2-9 0,-1 1-3 16,-4 2-4-16,3-2-3 0,-2 3 0 0,0-2-5 16,-1 3-2-16,-4-1-1 0,4 0-1 0,-1 2 2 15,1 0 2-15,-3 2-3 0,-12-2-1 0,13 3-4 16,1 1 0-16,-2 0 0 0,-11 0 0 0,12 2-2 16,0 2-1-16,1-1 1 0,0 0-2 0,-2 0 0 15,1 2 0-15,1 0-4 0,1-1 0 0,1 0 4 16,1 1-5-16,-2 2 2 0,2-4 0 0,3 3-2 15,0-1 2-15,0-1 5 0,2 1-9 0,-1 1 1 16,3-1-1-16,-4 4 3 0,1-4-9 0,1 3 7 16,-2-1-4-16,1 0 5 0,2 1 5 0,-2 3-10 15,0-1 1-15,3-1 1 0,1 0-2 0,1 2-3 16,0-4 6-16,0 3-5 0,1 0 2 16,-1 1 4-16,-1 2-2 0,3-3-2 0,2 1-1 15,-3 3 3-15,1-5 0 0,-1 4-2 0,1-2 2 16,2 2-1-16,-1-1 4 0,3 2 2 0,-1-2 2 0,-3 1 0 15,2 0-5-15,1 2 3 0,1 3-2 0,5-7 5 16,0-1-8-16,-4 6 4 0,6-3 0 16,-5 4-2-16,0-1 0 0,9-6 11 0,0 1-12 15,1 2-1-15,1-2 4 0,-1 1-4 0,7 2 1 16,-3-1 0-16,0 0 3 0,2-1-5 0,0 2 0 16,2 0 1-16,2-3-5 0,2 4 3 0,-2-1 1 15,3 0 5-15,-1 2-4 0,3-3-3 0,5 7 3 16,-7-6-6-16,7 5 8 0,-1-1-2 0,2 0 1 15,-2 2 2-15,1 0-2 0,4-2-6 0,-1 1 8 16,3 1-4-16,-2 1 0 0,5-5 1 0,-6 4 10 16,5-2-11-16,-2-1 2 0,4 1 1 0,0-2-6 15,-2 1 14-15,2-1-13 0,1 1 0 0,1-1 28 16,-1-1-5-16,-1 0 3 0,1 0-5 0,1-1-2 16,-1 2-6-16,4-1 2 0,-2-2-2 0,3 2 1 15,-2-2-7-15,5 0-3 0,-2 0 7 0,6 0-2 16,-3 0-2-16,1 0 4 0,0-4-2 0,-1 2-4 15,0 0-1-15,4 0-7 0,-3-1 3 0,2 1-11 16,-3 1 19-16,1-5-2 0,-1 4-1 0,-3-4-4 16,-2 1 4-16,5 0-13 0,-4 0 11 15,0-2-2-15,-1-1-1 0,-1 3 3 0,-1-1-1 0,-6-7 0 16,3 3-3-16,6 1 1 0,-6-1 0 0,2 5 4 16,4-6-8-16,-1 5 6 0,0-5-18 15,-7 2 18-15,7-1 3 0,1 1-11 0,-1 2 2 16,3-3 3-16,0 1 2 0,1-2-3 0,-2 1 1 15,1-1 3-15,0-4 1 0,1 3-5 0,-3 0 2 16,3-1 1-16,-2-1-1 0,-1 1-4 0,-1 1 3 0,-4 0 1 16,5-1 2-16,-28-4-4 0,41 6 1 0,-13-1 2 15,-7-3 5-15,-21-2-5 0,39 5-16 16,-20-3 19-16,-19-2-10 0,41 5 6 0,-19-5-2 16,-22 0 9-16,40 7-8 0,-21-6 8 0,-19-1-2 15,41 7 2-15,-41-7 7 0,37 0 1 0,-37 0-8 16,39 2 8-16,-17-2 2 0,-22 0-8 0,47 0 4 15,-24-2-5-15,-23 2-2 0,49 2-1 0,-29-2 5 16,-20 0 2-16,49-2 2 0,-21 2-7 0,-28 0-7 16,42 0 14-16,-21-3-2 0,-21 3-4 0,41-2 1 15,-41 2-10-15,39 0 13 0,-39 0 2 0,32 0-5 16,-32 0 4-16,41-2-6 0,-18 1-2 0,-23 1 2 16,42-3 5-16,-20-1-3 0,9 3-1 0,-31 1 4 15,42-7-5-15,-22 4 3 0,7-3-4 0,-27 6-3 16,50-6 6-16,-22 3-3 0,0-5 0 0,0 3 2 15,-8 1-5-15,6-4 8 0,-3 4-4 0,4-1 0 16,-27 5 3-16,41-5-12 0,-19 1 7 0,-1 1 1 16,-21 3 3-16,40-4 1 0,-20 1-9 15,-20 3 9-15,40-7-4 0,-21 3-2 0,-1-2 4 0,-18 6-1 16,40-8 3-16,-24 6-3 0,-16 2 1 0,32-6-2 16,-11 3-3-16,-21 3 2 0,36-8 1 0,-17 3-1 15,-19 5-1-15,34-9 4 0,-16 2-5 0,1 1 0 16,3 2-6-16,-22 4 5 0,33-10 4 0,-14 0-6 15,-19 10 7-15,34-9-7 0,-17 2 1 16,0 1 1-16,-17 6 3 0,23-11-7 0,-23 11-7 16,23-11 14-16,-9 5-10 0,-14 6 5 0,22-11 7 15,-22 11-10-15,24-10 4 0,-12 4-1 0,-12 6-1 16,28-14-1-16,-16 8 2 0,-12 6-1 0,26-12 2 0,-14 7-3 16,-12 5-1-16,28-15 7 0,-17 9-4 0,-11 6-3 15,23-13-4-15,-5 4 8 0,-18 9-5 16,23-16 5-16,-10 8-5 0,0-2 3 0,-13 10 2 15,16-21-8-15,-3 9 7 0,1-1 2 0,-2-1-6 16,-3-1 6-16,1 1-6 0,-4-2 1 0,1 0 2 16,-4 0-2-16,1-1 4 0,1 5-14 0,-5-6 7 15,2-1-1-15,-2 2 3 0,1-1 2 0,-2-1-1 16,1 0 0-16,-4-2 3 0,1 3-3 0,2-1 0 16,-3-6-3-16,2 4 5 0,-2 4-1 0,1-5-6 15,1 2 6-15,-2-3-1 0,0-3 2 0,-1-1-3 16,4 4-4-16,-2 4 0 0,1-6 1 0,-1 5 0 15,3-5-2-15,-4-1-2 0,1 2 1 0,1-3 2 16,-3 5-8-16,-3-2 2 0,2 4 5 0,-2-4-3 16,-1 0 5-16,-2 2-7 0,-2-2 8 0,-4-1-3 15,4 3 3-15,-4-3-1 0,1 1-7 0,-3 2 4 16,4 0 1-16,-6-2 4 0,2 4-4 0,0-1 8 16,0 1 0-16,-3-1-1 0,4 2 2 0,4 5-5 15,0 1 1-15,0-2 4 0,1 3-5 0,-2 0-7 16,3-3 15-16,1 5-2 0,0-2-1 0,3 3-9 15,0 0 2-15,0-1 2 0,0 3 2 0,0-1-7 16,1 1 5-16,1 0 4 0,-2-1-2 0,3 3-5 16,-1-3 1-16,-3 4 1 0,0-4 2 0,1 1 2 15,-1-3 1-15,0 2 0 0,-2 0-1 16,-1-1-3-16,1 1 6 0,-4-1-9 0,1 0 10 16,-2-1-3-16,1 0 1 0,-2 2-6 0,2-2 3 15,0 1-1-15,-5-1-2 0,1 2 4 0,1-1-1 16,-1 1 4-16,-4-1-1 0,0 2-3 0,-2-1-2 15,-3 1-3-15,-3-1 6 0,4 4-4 0,-1-3 8 16,6 2-16-16,-9 3 9 0,11-1 4 0,-9-4 0 16,1 2-12-16,6 1 10 0,3 1-5 0,-3 1 9 15,0-2-2-15,-2 1 0 0,3 1-2 0,1-1-3 16,-3 0 2-16,3 3 5 0,-2-5-5 0,-6 1-2 16,1 2 2-16,0-1-5 0,4 0 3 0,-4 1-1 15,-1 1 5-15,5 2 0 0,-5-2-5 0,-1 2-3 16,1 1 12-16,-3 0-4 0,9-1-1 0,-7 2 9 15,8-1-9-15,0 0 3 0,8-1 0 0,-1 0-6 16,3 0 3-16,11-1 3 0,-20 2 0 0,20-2-5 16,-13 2 5-16,13-2 0 0,0 0 1 0,-15 1 5 15,15-1-6-15,0 0-3 0,0 0-1 16,0 0 2-16,-14 0-9 0,14 0 11 0,0 0 4 0,0 0-9 16,0 0-25-16,0 0-21 0,0 0-27 0,0 0-36 15,0 0-39-15,-15 0-47 0,15 0-66 0,-13 4-71 16,0-3-919-16,13-1 417 0,-22 1 278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6-27T08:46:59.35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1448 2968 98 0,'-2'-4'192'16,"2"0"9"-16,0 4 21 0,-1-5-3 0,1 5-5 16,0-5 2-16,0 5-7 0,0 0-6 15,1-4-6-15,-1 4-12 0,0 0-6 0,1-4-8 16,-1 4-13-16,0 0-14 0,0 0-14 0,0 0-14 16,0 0-11-16,0 0-8 0,0 0-11 0,0 0-13 0,0 0-1 15,0 0-10-15,5 9 2 0,-1-4 16 0,4 4-10 16,-3 1-6-16,5-3-3 0,-5 3-9 0,7 2-3 15,-1 3 6-15,1-2-17 0,-3-1-7 0,5 2-1 16,-3 2-6-16,3-3 0 0,-2 1 2 0,0-1-6 16,-2-2 1-16,1 2-6 0,3-2 9 0,-2 2-5 15,-3-2-4-15,5 1-5 0,-2-2-1 0,-1 0 5 16,-5-3 1-16,3 1-5 0,-4-3-1 16,4-1-3-16,-4 1 14 0,-1-2-17 0,1-1-2 0,-1 1-2 15,-4-3 8-15,5 2 0 0,-5-2 0 0,0 0-6 16,11-6 7-16,-8-2-5 0,1-1-2 0,-2-2 7 15,1-2-9-15,1-4 18 0,0 0-17 0,-2-2-1 16,1 0 2-16,0-7-13 0,-1 7 4 0,0 1 11 16,0-1-3-16,0 3 17 0,0 1 8 15,-2 2 6-15,1 3 5 0,0-2 0 0,-1 7 14 0,1-2 8 16,-1 2 4-16,0 1-1 0,0 1-6 0,0 3-4 16,0-9-8-16,0 8-5 0,0 1-3 0,0 0-8 15,0 0-4-15,0 0 2 0,0 0-2 0,0 13 3 16,2-2-1-16,-2 2-2 0,0 3 0 0,0 2 3 15,0 0 5-15,0 0-2 0,0 4-4 0,-2 2 0 16,1 5 0-16,-1-6 0 0,-1 2 1 0,-1 1-3 16,1-1-4-16,-1-1 1 0,0-5-6 0,0 8 0 15,-1-2 3-15,0 0-11 0,-1 1-17 0,-1-1-38 16,2 1-41-16,-3-2-50 0,-1-2-43 0,0 4-45 16,4-8-49-16,0 0-54 0,1-1-45 0,-1 0-925 15,2-5 433-15,2 0 290 0</inkml:trace>
  <inkml:trace contextRef="#ctx0" brushRef="#br0" timeOffset="1134.46">1790 3473 107 0,'0'0'306'0,"0"0"-24"0,4-2-17 0,-4 2-23 0,0 0-18 16,0 0-20-16,0 0-18 0,0 0-17 0,0 0-16 15,0 0-17-15,0 0-19 0,0 0-11 0,0 0-13 16,0 0-8-16,0 0-6 0,0 0-9 0,6 5-8 16,-3-3-5-16,-1 2-6 0,3-2-4 0,0 3-2 15,0-1-1-15,2-2-7 0,-2 2-5 0,4-1 4 16,-3-3-14-16,5 4 4 0,1-3-1 0,-5-1 0 16,3 0-4-16,1-1 1 0,1 0-5 0,-3-4-1 15,1 4 4-15,0-3 0 0,3-2-1 0,-3-1 0 16,6-2 2-16,-2-2 4 0,-2 0-1 0,1-2 3 15,0 2 6-15,-3-3 2 0,2 1 8 0,-5 5 13 16,1-4 19-16,-1 2-4 0,0 0 16 0,-2 0-2 16,0 2 11-16,-1-1 2 0,0 1 4 0,-3 2 4 15,1 0 7-15,-1 2 10 0,0-1 1 0,0 2-3 16,-2-2-10-16,1 1-1 0,0 4-8 0,0 0-9 16,-1-5-10-16,1 5-13 0,0 0-8 0,0-6-13 15,0 6-3-15,0 0-4 0,0 0-5 0,0 0-4 16,0 0-5-16,-4 17-2 0,4-10-2 0,-4 1-5 15,4-1-3-15,-2 3-2 0,2-1-1 0,2 1 0 16,-2 0-8-16,1-2 2 0,3 4 6 0,0 0-5 16,1-4-1-16,4 3 1 0,0-1-2 0,3 0-2 15,-2-1 0-15,0-3 1 0,3 1-2 0,-3-3-1 16,7 0 3-16,-2 1-3 0,3-2 1 0,0 0-1 16,2-3 1-16,3-3-1 0,-7 1-1 0,4-1 0 15,-2-1 2-15,0 0-4 0,-4-2-1 0,4-1-1 16,-4-2 6-16,-4 1-5 0,4-4-2 0,-1-3-1 15,-4 1-2-15,0 0 0 0,0 1 1 0,-4 1-4 16,0 1 0-16,-1 0 7 0,-3-3 2 0,2 3-3 16,-3 1 4-16,0-1 3 0,-3 2 5 0,0 4-2 15,0 0-3-15,-3 0-1 0,0-2-1 0,0 5-4 16,-1 2-4-16,0 0 6 0,-5 2 1 0,2 5-5 16,0-1 3-16,-3 1 0 0,4 2-2 0,3-2 0 15,-1 3-3-15,1 2 0 0,1-2-16 0,1 1-13 16,4 1-4-16,0-1-11 0,-3 0-11 0,6 0-7 15,-2-2-12-15,7 1-3 0,-2-3-6 0,1 2 6 16,2-4 18-16,-3 2-15 0,4-2 3 0,-2-2 0 16,-3-1 10-16,3 1 10 0,0-3 10 0,0 0-5 15,1-3 14-15,0 1 2 0,1-2 3 0,-3-1-6 16,-1-1 17-16,-1 2 10 0,1-2 5 0,-2 1 13 16,0 1 1-16,0-3 5 0,-1 2 5 0,-1 3-1 15,2-1 0-15,-4-1-5 0,1 0 5 0,-1 4-8 16,4-4-6-16,-4 4-4 0,0 0-4 0,5-3-11 15,-5 3-5-15,0 0 3 0,8 1 5 0,-8-1-6 16,6 4-9-16,-2-1 0 0,1 4 3 0,3-4-7 16,-3 1-11-16,0 2-4 0,3 0-5 0,-3-1-4 15,4 2 2-15,-4-2 0 0,4-2-2 0,0 4 7 16,-2-5 2-16,2 3 7 0,-2-2-1 0,-1-3 9 16,3 2 3-16,-1-2 4 0,2 1 4 0,-1-1 9 15,0-1-5-15,-1-1 2 0,1-1 1 0,1 1 6 16,0 2 3-16,-1-4 6 0,1 1 3 0,-2 1 1 15,-2-1 5-15,2 3-1 0,-2 0 4 0,-6 0-2 16,13 0 1-16,-8 0 3 0,3 0 7 0,1 0-2 16,-1 3 4-16,2-2 8 0,-1 2-9 0,0 0-1 15,0-1-1-15,2 3 1 0,-2-2-3 0,0 1 1 16,1 1-1-16,-2-4-1 0,-2 3-7 0,1-2 4 16,-2 3 0-16,1-3-3 0,-1 1-7 0,-2 1-1 15,-1-1 9-15,2 2 1 0,0-3-1 0,-4 1 3 16,0 1 6-16,0-4 25 0,3 3 9 0,-3-3 9 15,0 0 7-15,-3 6 25 0,3-6-6 0,0 0 1 16,-9-1-4-16,9 1 1 0,-6-5-8 0,2 2-10 16,0-1-3-16,0-1-7 0,3-3-8 0,0-1-6 0,1-3-8 15,1 0-5-15,3 0-8 0,2-2-7 16,3-1-10-16,1 0-15 0,6 0-35 0,3-6-36 16,0 2-35-16,4 1-37 0,1 2-39 0,-1 2-47 15,-4 3-63-15,0 1-54 0,-3 3-925 0,2 1 427 16,-8-1 284-16</inkml:trace>
  <inkml:trace contextRef="#ctx0" brushRef="#br0" timeOffset="1951.94">1377 3789 74 0,'-5'-1'196'0,"1"1"2"0,4 0-5 16,-9-3-6-16,4 3-5 0,5 0-4 0,0 0-17 16,0 0-10-16,-10 0-12 0,10 0-12 15,0 0-7-15,0 0-13 0,0 0-6 0,0 0 0 16,0 0 6-16,0 0 1 0,25 3 0 0,-9-3 4 0,0-3 5 16,14 0-4-16,-3 2 2 0,6-3 1 0,0 0 0 15,4 2 2-15,1-2 3 0,2 1-3 0,12-2 2 16,0 1-10-16,1 0 2 0,-14 2-12 0,14-1 1 15,2-1 0-15,-3-1-9 0,-14 2-3 16,1-1-6-16,16-1-8 0,-18 2-3 0,16-3-3 0,-16 6-1 16,2-3-20-16,-3 2 8 0,1-2-3 0,3 0-3 15,-3 5 7-15,0-6-10 0,-1 4-4 0,-1-4-4 16,0 3 3-16,1 1-16 0,-4-3 15 0,3 2-6 16,-2 1 3-16,2 0-1 0,-3 0-5 0,3-3 0 15,-2 2 6-15,1 1-6 0,2-3 4 0,-4 2 2 16,1 1-2-16,-6-3-2 0,3 3-4 0,-4-3 0 15,-3 1 1-15,-2 1 2 0,8-3-2 0,-10 4 1 16,-1-1 6-16,10-1-4 0,-6 2 0 0,-4-1-7 16,1 1 2-16,2 0-2 0,-5-3 0 0,2 3 0 15,-5 0 1-15,0 0 0 0,-2 0-3 0,-1 0 1 16,2-1 2-16,-2 2-2 0,0-1 6 0,0-1 3 16,-2 2 0-16,1-1 0 0,-4 0-10 0,4 0 2 15,-9 0 0-15,9 3-4 0,-4-3 3 0,-5 0-4 16,7-3-3-16,-7 3-8 0,0 0 9 0,0 0-3 15,0 0-3-15,10 0 3 0,-10 0 0 0,0 0-3 16,0 0-1-16,0 0-8 0,0 0-31 0,0 0-47 16,0 0-75-16,0 0-98 0,0 0-96 0,-31-3-130 15,17 2-1324-15,2 0 600 0,-4-4 398 0</inkml:trace>
  <inkml:trace contextRef="#ctx0" brushRef="#br0" timeOffset="2719.95">1343 4270 210 0,'0'0'262'16,"0"-6"15"-16,0 6 1 0,0 0 1 0,0 0-9 16,0-3 3-16,0 3-6 0,0 0-10 0,0 0-17 15,0 0-18-15,0 0-19 0,0 0-22 16,0 0-17-16,0 0-20 0,0 0-17 0,0 0-10 0,0 0-13 16,0 0-2-16,0 19-2 0,1-10-7 0,0 1 2 15,0 7 13-15,1 0-7 0,-1-1-8 0,-1-1-9 16,1 4-8-16,2-2-3 0,-3 1-5 0,0 1-3 15,0 10-6-15,-3-3-6 0,3 0-2 0,0-1-9 16,0-7-10-16,-1 1 6 0,1 5-12 0,1-5-29 16,-2 7-26-16,2-9-54 0,-1-4-61 0,3-1-53 15,-2 2-37-15,-1-4-35 0,5 0-28 0,0-1-32 16,0-3-888-16,-1-4 405 0,3-1 272 16</inkml:trace>
  <inkml:trace contextRef="#ctx0" brushRef="#br0" timeOffset="3234.45">1796 4400 238 0,'3'-7'237'0,"-1"-1"-9"0,0-2-12 0,0 3 13 15,-2 1 13-15,3-2-14 0,-2-1-11 0,-1-3-5 16,-1 3-7-16,-2-2 3 0,1 5 6 0,-1-2-2 15,0 1-16-15,0 1-13 0,0-1-8 0,-1 1-15 16,0 3-18-16,-1-1-15 0,-2 0-14 0,-2 2-10 16,1 2-16-16,-2 1-13 0,-3 0-1 0,3 4-14 15,-7 2-4-15,3 3-8 0,-5 1-5 0,-1 5-2 16,4-2-10-16,-3 6 9 0,6-6-55 0,1 2-8 16,4 1-23-16,1-3 2 0,3 3-20 0,1-1-4 15,3 1-8-15,1-6-8 0,1 6-2 0,2-4 1 16,3-3 3-16,-2 0 3 0,2-1 6 0,2-1 9 15,-1-1 5-15,2-3 9 0,1-1 4 0,0-1 5 16,-2-2 7-16,2-3 2 0,1-2 13 0,-1-2 16 16,1-2 8-16,-3 0 8 0,4-3 11 0,-4-2 18 15,-3 1 14-15,2-2 14 0,1-2 8 0,-3 3 16 16,-2-1 13-16,4 0 11 0,-4 4 20 0,0 3 15 16,0-1 9-16,-2 3 10 0,-1 1-4 0,0-1-7 15,0 1-10-15,1 4-16 0,-2 1-13 0,1-4-17 16,-1 4-13-16,0 0-12 0,0 0-8 0,0 0-13 15,0 0-2-15,0 0-3 0,4 16-5 0,0-8-8 16,-2 5-1-16,1-2-4 0,2 5-5 0,-4 0 1 16,2 2-6-16,2 8 0 0,-4 0-19 0,0 1-37 15,1 4-35-15,-1-7-47 0,2 4-38 0,-2-2-46 16,0 0-33-16,2-6-48 0,1-2-35 0,-1 2-34 16,5-6-26-16,-2-4-987 0,0-1 454 0,4-2 302 15</inkml:trace>
  <inkml:trace contextRef="#ctx0" brushRef="#br0" timeOffset="3768.34">2307 4470 18 0,'4'-12'273'15,"0"-4"-14"-15,-3 3 1 0,-1 2 2 0,-1-1 6 16,-3-3-23-16,0 0-3 0,-1 3 16 0,1-1 5 15,-5 0-3-15,4 3-7 0,-1-2-6 0,-1 3-18 16,0 1-14-16,-1 0-11 0,1-1-16 0,-1 6-18 16,0-1-15-16,-2 4-18 0,2-2-28 0,-3 4-1 15,-3 2-9-15,-3 1-13 0,-1 2-10 0,2 1-7 16,0 4-4-16,1-3-7 0,3 1-11 0,3-1-2 16,-1 2-6-16,3 0-7 0,3-1-3 0,-1 0-5 15,1 0-3-15,4 2 1 0,-2 2-5 0,2-3 3 0,0 2-4 16,4-4-3-16,1 7 4 0,2 1-6 15,2-3-3-15,1 0 2 0,-1-4-5 0,5 5 3 16,-5-5-2-16,4-1-2 0,1 3 2 0,-4-5-2 0,4 3 3 16,-2 1-4-16,2 0-1 0,2-1 2 0,-2-3 2 15,3 0 2-15,-3 0-5 0,-4-2 0 0,0 3-2 16,-1-4 0-16,2 5-1 0,-4-5 5 16,-2 0-7-16,1 0-3 0,1 2 5 0,-6-1 1 0,2-2 1 15,-3 5 0-15,0-3 0 0,-8 3 8 0,2-1-8 16,-6 0 1-16,-3 3 3 0,0-4-8 15,-6 0 4-15,2 0 3 0,-1-1 4 0,-2-1-6 0,3-2 7 16,0-2-1-16,1-2 1 0,5 2 17 0,-1-4 1 16,1-1-4-16,4-2-1 0,0-2-2 0,2 0-8 15,1-7-5-15,5 1-12 0,2-2-3 0,2-3-11 16,4 6-3-16,3-3-29 0,-1-2-11 0,6-3-27 16,3 2-34-16,1 0-25 0,-1 2-33 0,4 1-34 15,-7 5-33-15,3 1-29 0,6-4-42 0,2 2-29 16,0-2-865-16,-2 4 404 0,-4 3 270 0</inkml:trace>
  <inkml:trace contextRef="#ctx0" brushRef="#br0" timeOffset="4000.56">2545 4252 192 0,'1'-6'342'0,"3"2"-1"16,-3 1-11-16,2-1-12 0,-3 4-34 0,4-4-19 15,-3 1-10-15,-1 3-22 0,1-3-23 0,-1 3-22 16,0 0-5-16,0 0 2 0,10 8 4 0,-6-2 16 15,3 3-2-15,-6 3 8 0,7 5 8 0,-4 1-5 16,3 5-15-16,0 8-14 0,-5-9-13 0,2 9-13 16,0-6-14-16,-2 4-25 0,0-1 1 0,-2 2-12 15,0 2-10-15,1-7-11 0,-1-1-7 0,0-6-9 16,4 3-12-16,-8-4-29 0,8 0-53 0,-4-4-66 16,1-5-71-16,1 6-83 0,-2-4-80 0,0-3-101 15,0 2-1229-15,-2-3 552 0,2-1 366 0</inkml:trace>
  <inkml:trace contextRef="#ctx0" brushRef="#br0" timeOffset="4750.92">1390 5496 107 0,'-2'-6'143'0,"2"6"6"16,2-5 9-16,-2 5 13 0,-2-6 12 0,2 6 10 15,-2-3 4-15,2 3 0 0,-1-4 3 0,1 4 4 16,-3-2-5-16,3 2 0 0,0 0-12 0,0 0 5 16,-2-5-25-16,2 5-12 0,0 0-17 0,0 0-17 15,0 0-9-15,0 0 7 0,-3 12 1 0,4-4 16 16,-2 3-13-16,4 6-1 0,-3 0 4 0,3 2 4 0,-3 6 1 15,4-1-9-15,-3 4-13 0,3-3-8 16,-1 1-9-16,6-1-5 0,-5-2-11 0,-2 2-6 16,5 2-4-16,-5-3-9 0,1-5-2 0,1 8-6 15,1-3-4-15,-4-4-4 0,-2-2-14 0,2 2-27 0,3 7-42 16,-3-8-37-16,5-2-60 0,-2-2-46 0,-3-1-36 16,2 3-42-16,1-6-40 0,-4-5-36 0,6 3-930 15,1-6 423-15,-5-3 282 0</inkml:trace>
  <inkml:trace contextRef="#ctx0" brushRef="#br0" timeOffset="5299.96">1961 5659 73 0,'5'-10'228'0,"1"3"-4"15,0-3 14-15,-1 2 5 0,-1-3-16 0,1 2-11 16,-3 0-10-16,-1-2-9 0,1-2-2 0,-1 3 13 16,-2-1-5-16,1-4-6 0,-3 4-10 0,2 0-16 15,-3-6-14-15,-1 2 5 0,0 4-3 0,1-1-6 16,-1 2-15-16,1 0-5 0,-2 0-14 0,-2 2-1 16,2-5-6-16,-3 8-11 0,-3-1-6 0,7 2-8 15,-4-1-11-15,0 4-7 0,3 0-9 0,-3 1-6 16,0 1-10-16,-1 4-9 0,-2 2 4 0,-1 2-5 15,-1 3-3-15,3 0-6 0,-2 2-12 0,4-1 3 16,0 3-11-16,3-3-6 0,0 4-16 0,2-1-18 16,1 0-8-16,2-4-20 0,3 3-3 0,1-3-1 15,0 1-2-15,3-3 4 0,-1 1-4 0,1 0 8 16,2-4 1-16,1 1 7 0,1 0 5 0,-1-5-1 16,2-1 10-16,0-1 2 0,-1-1 6 0,1-1 8 15,1-1 2-15,-3-1 4 0,1-4 12 0,-1 0 11 16,0 0 11-16,-4-2 2 0,4-1-1 0,-1-1 10 15,-3 0 23-15,0 1 21 0,3 2 15 0,-6-1 7 16,2 4 8-16,-1 1 7 0,-2 0-5 0,1 0 1 0,1 2-9 16,-3 2-10-16,0-7-16 0,0 7-12 15,3-3 2-15,-3 3-14 0,0 0-1 0,0 0-7 16,1 13-8-16,1-6 8 0,0 5-3 0,-1 2-4 16,2 6-3-16,-1-2 4 0,1 2-4 0,-3 8-7 15,2-3 0-15,1 2-1 0,-2 0 0 0,-1-1-1 16,1 3-6-16,-2-4-31 0,0 2-40 0,-1 1-45 15,1 0-46-15,5-2-50 0,-5-7-42 0,1-2-33 16,1 3-35-16,2-2-25 0,0-7-40 0,0-5-859 16,1-1 411-16,5 2 274 0</inkml:trace>
  <inkml:trace contextRef="#ctx0" brushRef="#br0" timeOffset="5867.72">2467 5666 234 0,'4'-18'258'0,"-4"-1"-13"0,4 2-8 0,-4-2-15 16,1 4 1-16,-1-1-4 0,-1 4 12 0,-3-1-2 16,0 1 10-16,0 5-9 0,0-1-1 0,-1-1-17 0,0 4-21 15,-1-2-23-15,-1 4-16 0,1 1-12 16,0 2-16-16,-7 0-18 0,0 1-6 0,-5 6 2 15,0 0-27-15,0 4-6 0,3-1-6 0,-2 1-6 0,2 0-11 16,2 1-12-16,6-1 6 0,-4 0-2 16,3 1-10-16,0 3-5 0,3-4-1 0,1 2 1 0,1-1-7 15,-1 0-7-15,2 0 5 0,3-1 0 0,0 0 3 16,2 1-8-16,-1-2 0 0,4 2 1 0,0-2 1 16,2-1-7-16,2 0 4 0,0 3-3 0,5 0-2 15,-2-4 7-15,1 4-7 0,3-7 1 0,-3 8 2 16,4-6 0-16,-3 1-1 0,-3-2-1 0,-2 1-6 15,3-1 0-15,-3 1 5 0,-1 0-5 0,1-2 6 16,-2 2-2-16,-1-2-2 0,-3 3-2 0,0-2 0 16,0 2 0-16,-4 1 1 0,0 1 5 0,-4 1-2 15,-1-5 5-15,-3 6-4 0,-2 2 4 0,-3-8-7 16,-2 7 2-16,-4-3 2 0,2-2-1 0,-10 1 8 16,7 1-3-16,1-4 6 0,2-2 0 0,-2-2 8 15,6 0 8-15,1-1 8 0,-1-1 10 0,2-3 0 16,1 1-6-16,4-2-1 0,-2-2-5 0,3-4-3 15,2 1-5-15,1-4-4 0,2-3-2 0,4-1-3 16,0 0-3-16,5 2-4 0,1-3-2 0,2 2 0 16,1 0-5-16,3 1 3 0,-2 1-4 0,2 3-10 15,1-2-12-15,-1 2-26 0,1 0-22 0,1 1-28 16,-5 4-28-16,1-3-35 0,-1 5-24 0,-2-1-36 16,-1 0-37-16,2 2-34 0,2 1-31 0,-3 0-876 15,2-1 399-15,0 1 266 0</inkml:trace>
  <inkml:trace contextRef="#ctx0" brushRef="#br0" timeOffset="6331.35">2741 5593 21 0,'2'-10'314'0,"-1"-2"-14"16,4 0-5-16,0-2-21 0,-1 2-11 0,0 2-12 15,1 0-30-15,0-1-8 0,3 5-9 0,-2-5-17 0,5 3 1 16,-2 1-21-16,-2-1-10 0,4 4-13 0,0 0-14 16,3 0-17-16,-1 4-19 0,1-2-4 0,-1 4 12 15,4 2-18-15,-1 0-9 0,2 1-7 0,-3 2-1 16,0 2-14-16,-2 4-3 0,1-2 2 0,-2 2-1 16,-3 2-1-16,-3 2 0 0,-2 0-3 0,0 1-8 15,-7 7 1-15,2-6-6 0,-8 6-1 0,0 1 1 16,-1 0-5-16,-8-1-5 0,0 0-3 0,0 0-2 15,-2-2-2-15,0-1 1 0,0-3-4 0,7-3-5 16,-1-4 2-16,3 0-4 0,2-3-1 0,0 2-1 16,3-5 0-16,-1 2 1 0,2-1-1 0,0-4-12 15,4 1 8-15,-2-1-1 0,3 1 4 0,0-4 4 16,3 8-6-16,2-7 6 0,1 1 0 0,7-2 3 16,5 2 6-16,0-4 0 0,3 2 2 0,1 0-3 15,7-2-5-15,-2 1 14 0,1-2-6 0,-7 1 3 16,2-5 0-16,8 4 1 0,-2-2 3 0,-9 3-2 15,0-2 6-15,0 1-2 0,0-1 3 0,-2 1-5 16,-4 1-2-16,-2-1 1 0,3 2-7 0,-10 0-3 16,3-2-8-16,-8 3-26 0,13 0-43 0,-8-1-60 15,-5 1-79-15,0 0-110 0,0 0-131 0,0 0-916 16,0 0 452-16,0 0 302 0</inkml:trace>
  <inkml:trace contextRef="#ctx0" brushRef="#br0" timeOffset="6934.63">1375 6730 160 0,'-3'-6'301'0,"0"4"-16"0,3 2-14 15,-2-5-6-15,2 5 2 0,-4-2 0 0,4 2-1 16,-1-4 2-16,1 4-11 0,0 0-2 0,0 0-12 0,-3-3-19 16,3 3-18-16,0 0-22 0,0 0-21 15,0 0-22-15,0 0-14 0,-1 13 2 0,2-6-16 16,0 4-7-16,2 0-4 0,0 6-7 0,0 2-7 16,0-2-12-16,-2 2-2 0,1 8-7 0,0-1-9 0,-2 1-1 15,3 2-7-15,-1-2-2 0,-4 1-6 0,-1-1-3 16,4 2-25-16,-4 0-40 0,0 0-32 0,0 0-48 15,1-3-40-15,1-2-45 0,-1 1-42 0,4-7-29 16,-2-1-30-16,3-6-21 0,3 0-10 0,1-2-797 16,3-4 374-16,3-1 248 0</inkml:trace>
  <inkml:trace contextRef="#ctx0" brushRef="#br0" timeOffset="7434.11">1943 6987 28 0,'8'-16'238'0,"2"1"-11"16,-5-1 7-16,1 0-7 0,-3 4-9 0,1-3-7 15,1 0-1-15,0-2-7 0,-5 1 13 0,0 3 1 16,0 1-11-16,-2-5-14 0,0 5-18 0,0 0 9 16,-2 0-4-16,3 1-11 0,-5-1 13 0,3 3-14 15,-4 0-10-15,1 1-12 0,1 2-13 0,0 1-3 16,-3 2-13-16,-1 0-12 0,-1 2-13 0,-3 3-7 15,-5 3-13-15,0 2-8 0,-6 6-7 0,0 4-9 16,1-3-5-16,2 3-13 0,5-3-16 0,-3 4-20 16,6-4 1-16,4 2-36 0,-3-2-16 0,7 2-18 15,0 0-1-15,2-4-6 0,3 0-2 0,0-2-8 16,3 0 4-16,2-1 8 0,0-1 6 0,3-3 3 16,1-1 12-16,1-3 1 0,3 2 7 0,0-3 4 15,0-3 7-15,-1-1 7 0,1-1 6 0,4-3-1 16,-3-2 16-16,-2-1 7 0,1-2 5 0,-4 5 5 15,3-4 17-15,-2-1 9 0,-4 4 29 0,3-2 15 16,-4 3 8-16,0-2 13 0,-2 3 12 0,2 2 19 16,-1 1 2-16,-3-1 6 0,3 5-10 0,-4-4-7 15,0 4-14-15,5-6-14 0,-5 6-13 0,0 0-9 16,0 0-6-16,0 0-8 0,4 10-5 0,-3-5-6 16,2 4 0-16,-2 3-3 0,-1 3-8 0,3 3-2 15,-2-2 2-15,3 5-2 0,-3 4-5 0,-1 1 1 16,0 0-7-16,3 2-18 0,-6-2-31 0,3 3-41 15,0-2-47-15,-1 0-41 0,0-6-33 0,2 3-40 16,0-5-41-16,2-1-26 0,2-1-38 0,0-1-37 16,-1-3-811-16,1-4 396 0,4-1 262 0</inkml:trace>
  <inkml:trace contextRef="#ctx0" brushRef="#br0" timeOffset="8051.32">2453 6936 151 0,'4'-14'257'0,"-4"6"2"0,1-4-15 0,2-1-12 16,-3 1 4-16,1 1-3 0,-1 0 11 16,-1 2 15-16,-1-1-20 0,0-2-13 0,0 3-30 15,2-2 10-15,-2 1-7 0,1 2-1 0,-1 3-4 0,1-2-7 16,-2 0-10-16,0 4-12 0,2-4-2 0,-2 4-16 15,2-1-17-15,-2 2-15 0,-2-1-12 0,5 3-12 16,-9-5-9-16,2 5-11 0,0 0-7 16,-2 3-10-16,-1 1-1 0,-4-1-7 0,-2 7-4 0,1-1-6 15,2 0-3-15,3-1-7 0,-3 5-1 0,0-1-6 16,1-1 2-16,1 4-10 0,4-2 3 0,-3 2-3 16,5-5 1-16,1 3-2 0,-2 0-2 0,3-3-2 15,-1 1 3-15,1 3-4 0,3-1 1 0,0-1-6 16,3-1-1-16,-2 1 1 0,2 0-1 15,3-2 3-15,1 5-4 0,0-3 0 0,3-5 1 0,1 4-5 16,1-1-2-16,4 0 0 0,-1 0-2 0,4-2 3 16,-2-1 0-16,1 0 2 0,1 2-6 0,-1-4-2 15,1 2 10-15,0-2-5 0,0 0-3 0,0 0 1 16,-1 1 6-16,-5-2-1 0,0 1-3 0,-3-2 2 16,0 3 1-16,-2-3-2 0,-4 2 0 0,2-1 1 15,-2 2 0-15,0-2-2 0,-3 1 5 0,-1 4-2 16,-1-5 2-16,-3 3 3 0,-5 2-3 0,3-4 3 15,-7 6 1-15,-1-5-2 0,1 3 2 0,-5-2-1 16,0 1 4-16,4-3 7 0,1-3-7 0,0 0 4 16,1 2-2-16,2-3 11 0,-3-2 3 0,4 0-2 15,0-4-3-15,-1 0 1 0,5 1-1 0,-2-3-3 16,2-1 1-16,1-4-4 0,3-2-5 0,5-2-4 16,-3-3 3-16,4 0-3 0,7-3-2 0,2 0 1 15,-6 5-7-15,2 3-5 0,3-5-7 0,-2 6-9 16,2-3-14-16,0 3-40 0,1-2-26 0,-2 2-34 15,4 0-37-15,0 0-38 0,2 2-43 0,-1 0-52 16,7-2-57-16,-6 3-868 0,-1 1 414 0,0 1 274 16</inkml:trace>
  <inkml:trace contextRef="#ctx0" brushRef="#br0" timeOffset="8634.94">3192 6782 14 0,'2'-4'276'0,"-2"0"6"0,1-1 1 16,-1 1 1-16,0-1 2 0,0 5-5 0,-1-8-15 15,1 1-6-15,0 2-2 0,0-1-6 0,0 2-13 16,-2-3-12-16,0 2-5 0,6 0-10 0,-4-2-11 15,0 3-10-15,0 1-14 0,0-3-14 0,0 1-12 16,1 1-14-16,3-1-17 0,-1 1-9 0,3-1-14 16,4 0-7-16,2-2-12 0,-1 2-3 0,6 0-12 15,2 0-12-15,-3 0 2 0,4 0-8 0,2 3-1 16,-1-1-8-16,1 2-3 0,1 2-4 0,-4-1-8 16,-2 3 1-16,2-1-7 0,-7 1 3 0,-1 1-3 15,1 2-2-15,-3 1-5 0,-1 0-1 0,-4 0-11 16,-1 5-4-16,-3 0-14 0,-5 3-20 0,-4 1-25 15,0 0-16-15,-4 0-11 0,3-1-9 0,1-3 4 16,1-3 4-16,-2 1 13 0,2-2 4 0,3 1 9 16,0-4 4-16,1 2 11 0,3-4 0 0,-4 1 10 15,2-1 15-15,2 1-13 0,-1-1 4 0,2-3 1 16,0 4 0-16,0-4 11 0,3 3-1 0,-3-3 4 0,9 3 8 16,-4-1 3-16,3-1 1 0,0 1-1 15,3-2 6-15,-2 4 2 0,4-2 7 0,1 1 2 16,-1 0-4-16,-1 2 2 0,0 1 2 0,1-2 8 15,-3 3 3-15,0-1 0 0,0-1 3 0,-1 3 9 0,-3-3 0 16,0 3 3-16,-3-3 16 0,-1 4 10 0,-2 0 0 16,0 2 3-16,-5-1 10 0,0 1 0 15,-3-2 1-15,-6 3-5 0,0 0-3 0,-2 0-5 0,-1-4-7 16,-1 2-3-16,-9 2-5 0,9-4-5 0,-1-2-3 16,-3 1-23-16,3-2-26 0,-1 1-45 0,-1-4-48 15,3 2-67-15,-2-1-59 0,2-2-81 0,0 0-96 16,-1-3-933-16,1-2 447 0,4 0 300 0</inkml:trace>
  <inkml:trace contextRef="#ctx0" brushRef="#br0" timeOffset="9250.03">1740 8003 101 0,'0'-5'295'16,"-1"1"-2"-16,1 4 1 0,-3-5-2 0,3 1-5 16,0 4 29-16,-1-5-4 0,1 5-5 0,0 0-23 15,-1-3-12-15,1 3-30 0,0 0-24 0,-3-5-21 16,3 5-19-16,0 0-16 0,0 0-20 0,0 0-14 15,3 17-5-15,-3-12-7 0,2 7-7 0,-2 0-5 16,3 5-14-16,-2 1-3 0,2 0-14 0,1 6-7 16,-1-4-5-16,0 0-8 0,0 5-1 0,0 2-13 15,-6 1-26-15,5-1-34 0,-1-1-62 0,-1-8-34 16,4 11-39-16,-4 0-37 0,0-4-39 0,3 1-49 16,-2-9-31-16,3 1-32 0,-3-2-845 0,5-3 395 15,-1-4 266-15</inkml:trace>
  <inkml:trace contextRef="#ctx0" brushRef="#br0" timeOffset="9684.82">2266 8143 16 0,'12'-23'252'0,"-4"6"-5"15,2 0 7-15,-4 1-1 0,-2-1-5 0,1 5 5 16,-4-1-1-16,3 0-6 0,-4 4-1 0,-1-8 9 0,1 7 2 15,-3 0-11-15,2 2-20 0,-3 1-19 16,0 3-25-16,-5-1-13 0,-2 2-25 0,-1 3-11 16,-7 1-18-16,0 5-9 0,-9 3-15 0,1 5-7 15,-1 0-10-15,1 0-8 0,0 6-6 0,5-4-16 0,2 1-16 16,4-4-18-16,4 0-26 0,-1 0-16 0,7-4-20 16,0-2-11-16,2 2 2 0,2-2 3 15,1-1-7-15,2 0 15 0,1-2 7 0,0 2 3 0,3-4 1 16,1 1 9-16,1-3 16 0,5-3-12 0,-2 1 4 15,3-3 18-15,-2 0-17 0,2-1 11 0,1-4 8 16,-4 3 11-16,3 1 13 0,-4-3 6 0,0 4 18 16,1-2 18-16,-1 2 17 0,-5 2 8 0,4-1 4 15,-6 1-1-15,2 1-4 0,1-1-8 0,-5 3-1 16,4-2-10-16,-4 2-12 0,4-1-7 0,-4 1 1 16,0 0-11-16,5 7-3 0,-1-2-4 0,1 5-2 15,-1 1-3-15,1 1-2 0,1 4 6 0,-2 0-7 16,0 2-6-16,0 3 2 0,6 3-26 0,-9 1-31 15,0 4-46-15,2-6-39 0,-1 3-37 0,-3-1-37 16,2-7-43-16,-1 4-36 0,4-5-39 0,-1 2-41 16,0-2-830-16,-1-5 395 0,3-1 262 0</inkml:trace>
  <inkml:trace contextRef="#ctx0" brushRef="#br0" timeOffset="10518.16">2645 8093 171 0,'1'-20'251'0,"-1"-4"8"0,0 7 6 0,-1 0 8 0,-1 5 5 15,-2-1-30-15,-2 3 1 0,3 2 0 0,-4 1-9 16,4-1-23-16,-3 2-6 0,2 2-21 16,-5 2-22-16,4-1-4 0,-5 4-28 0,1 1-17 15,-5 2-13-15,2 3 1 0,-2 4-25 0,0 1-11 0,0 0-4 16,4 3-7-16,1-1-12 0,1 2-1 0,2-1-3 15,2-2-1-15,3 1-20 0,0 0 5 16,3 2-5-16,-2-2-1 0,5-3-1 0,2 5-5 16,-1 0-20-16,3-2 8 0,0 2-1 0,1-3-3 0,0 2-3 15,-1-6-8-15,4 4 4 0,0-1-8 0,1 0-1 16,-5-4 2-16,1 0 1 0,2 0-1 0,-6 0 0 16,2-1-2-16,-3 0 4 0,-4 1-2 15,4-3 9-15,-2 2-3 0,-3-1-1 0,0 0 1 16,-4 0 18-16,-5 2-16 0,0-1 1 0,-1 0 5 0,-8 1 2 15,1-1-1-15,2-2-8 0,-5-5 7 0,7 2 1 16,0-2 7-16,0-1 16 0,-1 0-2 0,1-4-5 16,6 0-1-16,-1-2 7 0,5 0-13 15,-2 0 5-15,5-3-5 0,1 1-2 0,2-4-6 0,2 4 7 16,4-6 6-16,4 4-17 0,1-3-1 0,1 5 10 16,1-3-8-16,1 0 4 0,-1 2 0 0,3-2-11 15,4 0 13-15,-6 3-2 0,-2-2 2 0,3 0-2 16,1 0 6-16,-2 1-14 0,1-1 10 0,-2-2-1 15,7-3 0-15,-1 2 2 0,-3 0 8 0,-1-3-8 16,0 5 11-16,-4-1 13 0,0-1 8 0,-1 1 3 16,-3 0 18-16,1-1 17 0,-2 4 1 0,-2 1 19 15,-1 0 22-15,0 0 9 0,-2-1 2 0,-1 4 0 16,0 1 7-16,-1-1 3 0,-1 3-7 0,1-2-7 16,-1 2-12-16,-1-1-13 0,0 4-12 0,3-5-14 15,-3 5-12-15,0 0-5 0,0 0 1 0,0 0-14 16,0 0-5-16,1 15-5 0,-4-6 6 0,1 3-11 15,2 0-1-15,-3 6-2 0,3-1-10 0,0 2-9 16,-2-1-23-16,2-1-22 0,0 0-25 0,1-1-23 16,0-4-20-16,2 2-9 0,1-4-3 0,-1 3 2 15,4-4-7-15,-4 0-13 0,4-1 10 0,-1-1 6 16,2 2 10-16,-2-5 13 0,2-3 22 0,-2-1-6 16,7-3 10-16,-3 1 4 0,2-5 11 0,-2 1 4 15,3-5 1-15,-4-2 27 0,1-2 1 0,-1-2 13 16,-1-1 13-16,-1 1 17 0,0-2 24 0,-2 0 10 15,0 2 20-15,-2 1 27 0,-2 4 19 0,0 2 18 0,2 2 7 16,-1 1-9-16,0 3-10 0,-1-1-16 16,-1 1-16-16,0 4-5 0,2-3-20 0,-2 3-6 15,0 0-5-15,1 12-5 0,2-1-7 0,-2-1-3 16,1 7-5-16,-2 4-1 0,2 4-2 0,-2-1-4 0,0 3-6 16,1 2-2-16,1-3-6 0,-2 4-32 15,2 0-36-15,-4 1-49 0,2-3-54 0,0 0-86 16,-2 2-73-16,2-1-88 0,0 1-91 0,-2-3-1169 15,1-2 553-15,-2-5 370 0</inkml:trace>
  <inkml:trace contextRef="#ctx0" brushRef="#br0" timeOffset="11018.98">1524 9322 274 0,'-4'-5'350'0,"-1"0"-7"0,1 1-6 15,3 0-3-15,-3 2-13 0,-1-2-19 0,5 4-29 0,-1-4-23 16,1 4-27-16,-4-4-21 0,4 4-24 16,0 0-23-16,0 0-4 0,0 13-6 0,1-6-17 15,-1 5-13-15,3 5 1 0,-2 0-11 0,4 3-7 16,-4 5-10-16,6 2-4 0,-3 0-10 0,-2 4-10 0,2-3-2 16,0 2-7-16,-4 0-1 0,0 0-37 0,4-1-42 15,-4-1-56-15,2 3-43 0,-2-2-53 16,3-2-49-16,-2-1-55 0,3-8-54 0,1 3-882 15,0-6 405-15,3-6 272 0</inkml:trace>
  <inkml:trace contextRef="#ctx0" brushRef="#br0" timeOffset="11484.42">2245 9348 295 0,'-2'-15'282'16,"1"1"-1"-16,1 3-11 0,-3 2-16 0,0-2-5 0,-4 4-14 15,2-5-12-15,-1 3-18 0,-1 1-15 0,0 0-20 16,-6 2-13-16,3 3-18 0,-4 0-12 0,-3 2-9 16,-2 2-19-16,-3 2-13 0,-3 5-8 0,-2 0-6 15,3 6-17-15,-1 3-3 0,1 1-5 16,6 1-22-16,-1 1-14 0,6-5-22 0,-1 1-23 0,5-1-18 15,4 1-16-15,1-6 4 0,4 3 6 0,0-2-3 16,1-1 4-16,6-1-1 0,-2-1 1 0,3-1 6 16,-1-4 4-16,1-1 7 0,0 0 4 15,-2-2 10-15,4-4 19 0,-2 1 18 0,3-2 10 0,1-2 20 16,-4-1 19-16,-2-3 22 0,2 4 26 0,-1-3 5 16,-2 3 33-16,1-2 18 0,-3 1 10 0,1 3 4 15,0-2-3-15,-1 3-4 0,0-1-1 0,0 1-5 16,-2 2-11-16,-1 2-17 0,1-5-17 0,-1 5-16 15,0 0-14-15,0 0-8 0,0 0-9 0,7 7-5 16,-5 1-7-16,2 2-8 0,0 5-4 0,0 1-3 16,0 6-1-16,0 4-6 0,-1-2-4 0,0 4-6 15,2 0-39-15,-4 1-40 0,-1-2-31 0,3 1-53 16,-2-3-53-16,1-5-46 0,0 6-42 0,-2-7-45 16,4 1-54-16,1-3-1057 0,-5-6 477 0,3 1 318 15</inkml:trace>
  <inkml:trace contextRef="#ctx0" brushRef="#br0" timeOffset="12084.52">2578 9424 169 0,'0'-13'300'0,"0"1"-11"0,4-5 5 16,-4 6 0-16,-1-4-13 0,1-2-7 0,0 4 18 16,-3 3 7-16,2-3-15 0,-2 2-6 0,-1 1-8 15,3 1-13-15,-4 1-17 0,1 3-17 0,2-1-23 16,-2 1-17-16,-5 3-21 0,2-1-21 0,0 3-16 16,-5 3-13-16,1-1-12 0,-2 3-8 0,-2 6-13 15,-3 0-5-15,2 0-8 0,0 2-10 0,4 2-5 16,-2-1-7-16,3-1-6 0,-2 4-11 0,7-4 2 15,-2 2-10-15,0-1-7 0,2-1-7 0,5-1-2 16,-3 2-10-16,4-2-2 0,0 1-4 0,0-2-6 16,4 2 2-16,1-2 0 0,0 0-4 0,0 0 0 15,3-1-4-15,2 1-1 0,-1-2 1 0,2 3-3 16,-1-6 3-16,5 6 2 0,-4-1-2 0,4-1-1 16,-3-6 2-16,-1 5 3 0,1-3-4 0,1 5-2 15,-2-5 1-15,-2 3-6 0,0-4 8 0,0 2 3 16,0 1-4-16,-5-4 5 0,1 1-5 0,-1 0 2 15,1 1 7-15,-4-1-2 0,-1-1 10 0,-1 3-4 16,-4-1-1-16,1-1 9 0,-4 1-3 0,2-1 1 16,-8 0 5-16,-1 1 0 0,-2-3 3 0,3 1 7 15,-1-1 7-15,-1-3 23 0,1 0 9 0,2-2-12 16,1 0 14-16,0-2 7 0,-1-3 1 0,3 1-5 16,1-4-9-16,4 0-3 0,-3-4-4 0,2-2-8 15,2 0 1-15,5 5-4 0,3-6-11 0,1 2 4 16,3-2-3-16,-2 4-1 0,7-1-5 0,-3 1 0 15,6 0-1-15,-2 1-11 0,-2 0-15 0,4 2-22 0,-1 0-27 16,3-1-28-16,-3 2-48 0,3-2-35 0,1 5-34 16,-2-2-34-16,-1 4-43 0,11-3-44 0,-7 0-52 15,-4 3-826-15,2 0 404 0,-4 0 268 16</inkml:trace>
  <inkml:trace contextRef="#ctx0" brushRef="#br0" timeOffset="12472.33">2917 9249 169 0,'0'-5'335'0,"2"1"-5"0,-2 0-8 0,0 4-11 15,2-4-19-15,-2 4-27 0,0 0-28 0,-4-4-32 16,4 4-15-16,0 0-22 0,0 0-14 0,-16 8-10 16,10-2-22-16,1-1-7 0,-1 1-17 15,0 2-8-15,1 1-6 0,-1 2-13 0,1-4-4 16,4 4-11-16,-1-2 1 0,1 2-9 0,0-3-5 0,2 4 0 15,-1-1 14-15,4-2-36 0,0 0 7 0,1 1-4 16,-3 0 2-16,2-1-1 0,3 1-6 0,-2-2 3 16,1 3-9-16,3-2 7 0,3 3-2 0,-3-5-8 15,3 1 0-15,-2-1 0 0,7 1 1 16,-7 1 0-16,2-4 3 0,3 4-3 0,-3-3 1 0,-1-1 13 16,-2 2-3-16,4-2-23 0,0 2 19 0,-4-2-3 15,0 0 2-15,1-1 0 0,-3 1 0 0,0 1-5 16,-2-2 12-16,1 1-15 0,1-3-8 0,-4 4 15 15,0-2 3-15,1 1 1 0,-1-1 0 0,-2 1 11 16,-1-1-19-16,-1 4 15 0,-2-3-1 0,-2 4-1 16,-4-3-3-16,-5 6-1 0,0-3-23 0,-3 2-49 15,-1 0-57-15,-2-5-62 0,-7 3-69 0,8-6-87 16,-3-1-973-16,0-2 433 0,1-3 288 0</inkml:trace>
  <inkml:trace contextRef="#ctx0" brushRef="#br0" timeOffset="12609.96">2846 9278 3274 0,'7'-12'308'0,"-1"3"-176"16,1 1-84-16,0 2-21 0,1-2-6 0,2 4-4 15,3-2-4-15,1-1-7 0,3-1-2 0,-2 1-19 16,2 3-24-16,2-1-43 0,-4-1-52 0,3 1-37 16,0-4-70-16,-5 0-72 0,-4-1-640 0,0 2 319 15,-3-7 210-15</inkml:trace>
  <inkml:trace contextRef="#ctx0" brushRef="#br0" timeOffset="15718.28">4123 2814 135 0,'0'0'315'0,"3"-4"-18"0,-3 4-15 0,0 0-25 16,0 0-27-16,0 0-24 0,0 0-22 0,0 0-21 16,0 0-14-16,0 0-16 0,0 0-12 0,0 0-9 15,0 0-5-15,-9 10 0 0,4-5 2 0,-3 2-4 16,3 3 0-16,-3-1-3 0,-1 0 4 0,-1 2-13 15,-2 6-2-15,2-3-9 0,3-6-17 0,-5 8 11 16,1-3-8-16,-1 2-2 0,3-4-8 0,3 5-6 16,-2-3-12-16,2-1-6 0,2-2 1 0,1 1-1 15,1-3 2-15,-1 2-9 0,3 0-3 0,-1-2-4 16,5 3-1-16,-2-1 1 0,3-1 13 0,2 1-17 16,2-3 1-16,-3 1-3 0,4 1-1 0,-1 1 9 15,3-3-4-15,-2 5 7 0,4-2-1 0,-5-3 9 16,0 3 9-16,-4 0 11 0,4-3-13 0,-5 4 10 15,-2 2 12-15,2 0 18 0,0 1 15 0,-4 2 3 16,-1 2-4-16,-2-1-4 0,2 0-6 0,-3 1-5 16,0-2-10-16,-1 6-4 0,4-6-3 0,1 2-9 15,0-6-7-15,1 5-1 0,3 0-4 0,1-1-6 16,0-3-4-16,3 3 0 0,2 0-3 0,2-2-2 16,-2 1-2-16,5 2 0 0,-1-4-3 0,8 5 1 15,-8-5-3-15,4-1-6 0,6 4 1 0,-1-2 0 0,-5-3-7 16,0 1 5-16,-1-2-2 0,-2 2-2 15,-2-4-2-15,-2 4-2 0,-1 0 1 0,-2-4 0 16,0 8 2-16,-2-5 13 0,-5 3 12 0,2 3 5 16,-6 1 8-16,1-2-2 0,-2 4-1 0,-2 2-4 0,-2 3-3 15,3-7-2-15,0 2-1 0,-4-1-3 0,5 2-3 16,0-4-4-16,3 3-3 0,0 1-3 16,2-3 2-16,0 2-4 0,2-1 2 0,1 1-2 15,3-2-3-15,2-1 1 0,-1 0-1 0,0 0-5 0,3-2 3 16,-2 1-4-16,0 0 4 0,1-2-2 0,-1-3-1 15,-1 0-3-15,-2 0 1 0,2 1 0 0,-3-1-1 16,0 4-3-16,0-5 4 0,-5-1 0 16,4 4 2-16,-4 0-1 0,3-2 1 0,-3 2-1 0,0 0-4 15,-2 4 2-15,1-5 3 0,-2 5-4 0,2-2 1 16,-1 2-2-16,-1 0 2 0,0 0 2 0,5 0 4 16,-6 0-9-16,3-1 1 0,-2-4 1 0,2 6 0 15,-2-2-2-15,-1-1-1 0,2-1 1 0,-1 2 0 16,-1 0 0-16,3 0 1 0,-1-1-1 0,-2 2-2 15,1-4 6-15,1 3-5 0,-2 0 2 0,2 0-3 16,2 0 2-16,-1 2 0 0,-1-7 0 0,1 6 2 16,-1 0 1-16,1-2-3 0,1-3 3 0,-1 6 0 15,-1-1 2-15,2 0 4 0,-2 0 2 0,1-1 0 16,-2 2 2-16,2-2-1 0,-2 0-3 0,-1 2 0 16,2-2 3-16,0 1-2 0,-4-1 0 0,2 1-3 15,2-5 7-15,-3 6-9 0,2-3 1 0,0 1 0 16,1-4 0-16,-2 3-7 0,0 2 6 0,4-2-4 15,-1-1-3-15,-4 3 2 0,4 0 3 0,-2-2 1 16,2 3 0-16,-2-1-4 0,1 1 3 0,-1 1 0 16,-1-2-1-16,3 0 1 0,-3 1 0 0,-1 0-1 15,5 0 5-15,-4 2 5 0,3 0-4 0,-3-1 5 16,-1 4-2-16,2-2 6 0,1-1-3 0,-6 4 3 16,3 3 1-16,-3-3-3 0,3 3 4 0,0-3-3 15,-4 2 3-15,-1-2-2 0,4 1-4 0,-3-1-2 0,1-4 1 16,2 3-3-16,0 1 0 0,1-6-1 15,-1 7 0-15,1-2-2 0,-1-4 2 0,2 0-1 16,1 1-4-16,-2 0 0 0,2-1 3 0,2 1 3 16,-3 3 1-16,2-2-8 0,-3-1 2 0,1-2 2 15,0 1 4-15,0 1-1 0,-1 5 2 0,1 0 1 16,-1-8 4-16,0 1-7 0,0-1 0 0,5 3-4 16,-4-2 3-16,3 0-2 0,-2-1 7 0,2 0-7 15,0-4 3-15,1 1-1 0,0 3-2 0,0-3 11 16,1 1 0-16,-1 0-6 0,0-1 4 0,1 1 1 0,-1-3-6 15,3 0 8-15,-2 1-4 0,-1 0 6 16,4-1-8-16,-4 0 1 0,0-2 1 0,4 3-2 16,-3-1 4-16,-1 0-8 0,5-2 1 0,-5 1 4 15,4 1-4-15,-2-1-1 0,1-2 4 0,1 4-2 0,-2-4 4 16,0 0-9-16,0-1 1 0,2 1-2 0,-1 0-4 16,0-2 4-16,-1 2 4 0,0 0 1 15,-1-2 6-15,2 0 1 0,0 1 0 0,-2 2 5 16,0-4-2-16,1 2-2 0,0 2-3 0,-1-3 2 0,1 1-7 15,0 1 1-15,0 0-3 0,0 1 4 0,2 1-2 16,-3-2-4-16,0 0 1 0,1-1 4 0,-2 3 0 16,2-3-2-16,-1 3-1 0,1-3 3 0,-2 3-4 15,0 0 0-15,1-1-1 0,-2 0 3 0,1 0-2 16,-2 0 5-16,4 1-4 0,-2 1-2 0,0-3-2 16,-2 1 2-16,1 2 2 0,1-3 3 0,1 2-4 15,-1 1 1-15,0-1-1 0,2 0-2 0,-2-2 2 16,0 3-8-16,1-1 11 0,-1-2-14 0,1 3 15 15,-1 0-7-15,0-1 6 0,0 1-3 0,2-1 2 16,-1 1-2-16,-1 0 5 0,0 2 4 0,-1-3-15 16,1 0 0-16,1 1 0 0,-1 1 0 0,0-1 0 15,0 0 0-15,1 0 0 0,-1 2 0 0,0-3 0 16,0 2 0-16,1-1 0 0,-1-1 0 0,-1 2 0 16,2 0 0-16,-2 0 0 0,1 3 0 0,-1-2 0 15,0-2 0-15,-1 0 0 0,1 1 0 0,0 2 0 0,-1-1 0 16,0-3 0-16,2 2 0 0,-1 3 0 15,1-5 0-15,0 4 0 0,0 6 0 0,-2-9 0 16,1 3 0-16,2-1 0 0,-1-3 0 0,2 1 0 16,-1 2 0-16,-1 0 0 0,1-1 0 0,0-1 0 15,1 0 0-15,-2 4 0 0,1-2 0 0,-1 2 0 16,1-4 0-16,-1 0 0 0,2-1 0 0,-1 6 0 16,0-6 0-16,-2 1 0 0,2 5 0 0,-1-5 0 15,1 4 0-15,1-3 0 0,-1-1 0 0,0 3 0 0,1 2 0 16,-1-3 0-16,-1 0 0 0,3-1 0 0,-3 3 0 15,1-4 0-15,0 4 0 0,0-3 0 0,2 0 0 16,-1-2 0-16,0 2 0 0,0-1 0 16,-1-1 0-16,1 2 0 0,0-1 0 0,0 0 0 0,0 0 0 15,1 0 0-15,-1-1 0 0,2 0 0 0,1 3 0 16,-9-4 0-16,9 3 0 0,-3-2 0 0,1 1 0 16,0-1 0-16,-2 0 0 0,2-1 0 0,0 0 0 15,-1 2 0-15,2-2 0 0,-3 0 0 0,3 1 0 16,-3 4 0-16,3-5 0 0,0 2 0 0,-3-1 0 15,3 2 0-15,-4-2 0 0,1 1 0 0,2-1 0 16,1 5 0-16,-3-4 0 0,2-2 0 0,-2 5 0 16,4-1 0-16,-5-1 0 0,5 0 0 0,-5-3 0 15,0 0 0-15,0 3 0 0,1-2 0 0,2 0 0 16,-2 0 0-16,-1 0 0 0,0 1 0 0,3-1 0 16,-2 1 0-16,-1 3 0 0,0-3 0 0,0 0 0 15,0-2 0-15,3 2 0 0,-3 2 0 0,1-4 0 16,-1 2 0-16,0 0 0 0,1 1 0 0,-1 0 0 15,0-2 0-15,0 1 0 0,0 0 0 0,-1 1 0 16,1 0 0-16,-4-1 0 0,4 1 0 0,0-2 0 16,-1 2 0-16,-2-1 0 0,2 0 0 0,1 0 0 15,-4-2 0-15,4 2 0 0,-1 0 0 0,-3-2 0 16,3-1 0-16,-2 1 0 0,2 1 0 0,0 1 0 16,-2 0 0-16,3-1 0 0,-1 1 0 0,-6-3 0 0,6 1 0 15,1 0 0-15,-1-1 0 0,-2 1 0 16,3-2 0-16,0 2 0 0,0-3 0 0,-1 1 0 15,1 0 0-15,-3-1 0 0,3-1 0 0,0 2 0 16,0 1 0-16,-1-2 0 0,1-2 0 0,0 3 0 16,1-2 0-16,-1 1 0 0,0 0 0 0,0 3 0 0,0-4 0 15,3 3 0-15,-3-2 0 0,0 0 0 16,-3-2 0-16,3 2 0 0,0 0 0 0,-1-1 0 16,2 1 0-16,2 0 0 0,-3 2 0 0,0-3 0 0,0 2 0 15,0-3 0-15,-3 1 0 0,2 3 0 0,1-4 0 16,0 2 0-16,-4-1 0 0,4 1 0 0,0-1 0 15,-1 0 0-15,1-1 0 0,0 2 0 0,0 0 0 16,-1-1 0-16,-2 0 0 0,3 0 0 0,-1 0 0 16,1 0 0-16,0-2 0 0,0 2 0 0,0 0 0 15,0 1 0-15,-3-2 0 0,3 1 0 0,0 0 0 16,-1-1 0-16,1 2 0 0,-2-2 0 0,2 2 0 16,-2-2 0-16,2 3 0 0,0-3 0 0,0-1 0 15,-1 4 0-15,1-4 0 0,0 3 0 0,0 0 0 16,0-1 0-16,0-1 0 0,0 1 0 0,0 0 0 15,0-2 0-15,0 3 0 0,-3-3 0 0,3 2 0 16,0 2 0-16,0-4 0 0,-1 1 0 0,1 2 0 16,0-1 0-16,1 1 0 0,-1-2 0 0,0 2 0 15,0 0 0-15,3 0 0 0,-3-2 0 0,-3 4 0 16,3-6 0-16,3 5 0 0,-3-2 0 0,1-3 0 16,1 5 0-16,-2-4 0 0,0 1 0 0,0 2 0 15,2-2 0-15,-2 1 0 0,1 0 0 0,-1-1 0 16,3 1 0-16,-3 0 0 0,1 0 0 0,-1 0 0 15,3 1 0-15,-2 1 0 0,-1-2 0 0,1 1 0 0,3 2 0 16,-4-3 0-16,0 1 0 0,1 2 0 16,2-1 0-16,-2 2 0 0,-1-4 0 0,0 4 0 15,3-1 0-15,-3 1 0 0,0-3 0 0,1 5 0 0,-1-4 0 16,4 2 0-16,-4-1 0 0,1 0 0 16,2 3 0-16,-3-3 0 0,1-1 0 0,2 4 0 15,-2-7 0-15,-1 5 0 0,0-3 0 0,1 3 0 16,-1-1 0-16,3-1 0 0,-2 0 0 0,3 1 0 0,-3-4 0 15,-1 3 0-15,1-1 0 0,2-1 0 0,-3 0 0 16,1-1 0-16,-1 0 0 0,3 0 0 0,-2 1 0 16,-1-1 0-16,0-5 0 0,5 7 0 0,-5-4 0 15,0-3 0-15,3 7 0 0,-3-7 0 0,1 2 0 16,-1 1 0-16,0-3 0 0,3 4 0 0,-3-4 0 16,0 0 0-16,0 0 0 0,0 0 0 0,1 4 0 15,-1-4 0-15,0 0 0 0,0 0 0 0,0 0 0 16,0 0 0-16,0 0 0 0,0 0 0 0,0 0 0 15,0 0 0-15,0 0 0 0,0 0 0 0,0 0 0 16,0 0 0-16,0 0 0 0,0 0 0 0,0 0 0 16,0 0 0-16,0-13 0 0,0 13 0 0,0-12-217 15,0 2-267-15,0 3-84 0,-4-3-1740 0,3-1 770 16,-2-5 512-16</inkml:trace>
  <inkml:trace contextRef="#ctx0" brushRef="#br0" timeOffset="20801.29">4796 1859 132 0,'2'-4'268'0,"-2"4"-10"15,0 0-13-15,0-4-19 0,0 4-24 0,0 0-17 16,1-4-20-16,-1 4-22 0,0 0-11 0,0 0-14 0,0 0-8 15,0 11-3-15,3-5 6 0,-2 5 3 0,-1-1-18 16,3 3-7-16,-2 2-7 0,0 4-2 0,-1 1-4 16,1 4-8-16,2-5-4 0,-2 5-4 0,-1-5-6 15,3 0-2-15,-2 5-6 0,-1-4-7 16,-1-1 0-16,1-2-4 0,-3-1 1 0,3-2-8 0,0 0-5 16,-1-3-1-16,-2-2-2 0,2 0 3 0,1-4-1 15,-1 2 19-15,0-4 16 0,1-3 34 0,-3 5 26 16,3-5-3-16,0 0-7 0,0 0-11 0,0 0-13 15,-9-17-6-15,5 5-12 0,-1-4-6 0,-1-2-6 16,-2-7-7-16,0 1-8 0,2-5-1 16,-3 3-5-16,5-6-1 0,-1-1-3 0,1 1-3 0,0-2-10 15,3 4 1-15,1-1-1 0,0 5-6 0,4 1 6 16,-4 6-9-16,1 0-4 0,3 4 1 16,-4 4-2-16,4-1-4 0,-3 6 2 0,3-1 0 15,1 0-7-15,0 2-2 0,3 3 0 0,1-3 5 0,1 2-7 16,-1 1-5-16,5 4 9 0,0-1 13 0,-2 2-11 15,2 1-5-15,0 3 7 0,1 4 0 0,-2 0-6 16,-3 0-7-16,0 2 6 0,-1 2 0 0,-2 2 1 16,-4 1 16-16,0 0-20 0,-3 1-1 0,-5 0-4 15,-2 6-3-15,2-6-2 0,-4 5-5 0,3-7 5 16,-3 0-17-16,1-2 3 0,-1 1 7 0,3-6-3 16,-2 1-2-16,3-2 3 0,-2 0-1 0,0-1 6 15,2 0 16-15,1-2-21 0,2-2 6 0,0 2 5 16,1-4 0-16,1-2 4 0,-4 7-1 0,4-7-3 15,-5 3 8-15,5-3 5 0,-2 5-8 0,2-5 4 16,0 0-1-16,0 0-4 0,-3 4-1 0,3-4 2 16,0 0-4-16,0 0 9 0,9 6 11 0,-9-6-8 15,8 0 2-15,-2 2-3 0,3-2 3 0,1 4-1 16,1-2 1-16,2-2-2 0,0 3 8 0,5-3-4 16,0-2 3-16,0 4-3 0,2-4-2 0,1 1 5 15,1-2 3-15,-3-2-1 0,0 4-2 0,0-4 0 16,-1 2-2-16,-4-3 4 0,-1 3 1 0,2-1 2 15,-6 0 1-15,0-2 3 0,0-1-9 0,0-1-1 16,0 1 1-16,-3-2 1 0,-1-1 0 0,2 2 7 16,-6 1-1-16,2-2 11 0,-3 2 10 0,-3 1 0 15,3 1-3-15,-1 1 0 0,-2-1-4 0,-2 1 4 16,-1 1-14-16,-2 0 3 0,0 1-8 0,8 2-1 16,-15 2-4-16,4 3 6 0,4 0-12 0,-5 0 4 15,4 4 0-15,-4 2 3 0,2 0 2 0,2 1-4 16,1 3 0-16,0-1-5 0,3-2-15 0,2-3-10 15,3 8 1-15,-1-8-4 0,3 7-1 0,0-4 1 16,4-2-18-16,-1 0 0 0,7 2 3 0,-3-3-1 16,1-1 2-16,0-3 0 0,3 0 3 0,-3-3 1 15,6 0 4-15,1 1 3 0,0-6 5 0,0-1 2 16,-5-1 6-16,5-3 1 0,-3-1 8 0,0-3 4 16,-2-1 5-16,-2-1 4 0,0-4 14 0,-4 1 11 15,3-11 0-15,-6 2 9 0,0-1 7 0,-2-2-1 16,0-2 5-16,-2 1 16 0,0 1 22 0,-2-2 11 15,-1-2 3-15,0 2 24 0,-1 5 2 0,3 6 21 16,0 2 17-16,-3 6 13 0,3-1-17 0,-2 1-6 16,3 3-15-16,-1 1-11 0,-1 3-16 0,0 1-13 15,2 1-17-15,0 3-9 0,-1-6-10 0,1 6-6 16,0 0-9-16,0 0-6 0,0 0-6 0,0 0-3 16,-1 21-3-16,1-8 5 0,2 3-6 0,2 2-3 15,-4 2-2-15,1 0-2 0,1 6-1 0,0 1 0 16,2 0-1-16,-2-3-4 0,4 0-10 0,-2-4-14 15,-1 5-14-15,3-7-7 0,1 0-11 0,2-1-16 16,-3-1-4-16,5-2-9 0,0 1-17 0,-2-6-6 16,4-1-2-16,-3-1 6 0,7 3 3 0,-6-8 4 15,2 1 5-15,2-2 19 0,-3-1-11 0,6-2 10 16,-5-1 6-16,-2-4 8 0,0 1 3 0,1-2 7 16,2-4 1-16,-5 0 5 0,1-2 9 0,-2-1-5 0,2-1 15 15,-6 4 5-15,1 1 26 0,-1-3 27 16,-4 4 3-16,5-2 16 0,-5 5 13 0,3 0 5 15,-3 2-1-15,0-1-5 0,-3 1-13 0,3 1-6 16,0 4-8-16,0-4-11 0,0 4-11 0,0 0-2 16,0 0-5-16,0 0 3 0,0 0-1 0,-5 16-4 0,5-6 1 15,-1 1-8-15,-2 2-9 0,3 2-13 16,-1 2-14-16,2-1-14 0,-1 0-20 0,4-2 5 16,0-1-20-16,0 3 4 0,1-7 4 0,0 3-7 15,0-3-6-15,4-1 8 0,0 0 3 0,-2-2 5 0,0-2-4 16,2 1 15-16,2-1 6 0,0-2 5 15,-5-2-3-15,-6 0 12 0,18-9 6 0,-9 4 7 16,0-1 3-16,2-5 6 0,2-2 9 0,-3 2 12 16,0-6 4-16,-2 2 15 0,6 1 13 0,-9-1 21 15,-1 1 9-15,4 2 7 0,-7 2 9 0,4 0-4 0,-2 2 1 16,-1-1-3-16,1 5-4 0,-2 0-12 0,-1-2-13 16,0 4-1-16,0 2-11 0,4-5-11 0,-4 5-4 15,0 0-5-15,0 0-2 0,0 0 2 0,0 0-5 16,4 16-1-16,-3-11-10 0,-1 7 10 15,4-2 0-15,-4 2-6 0,3 0-4 0,-1-1-5 0,2 0-16 16,1-1-11-16,0-1-8 0,0 1 4 0,-1 0-1 16,5 0-1-16,1-3 1 0,-3-1 1 0,0-1 2 15,2 2 1-15,3-4 1 0,-3-2 8 16,1 0 7-16,1-2 0 0,0 0 2 0,-1-2 2 0,1-1 0 16,0-1 2-16,-5-3 5 0,4-1-8 0,0-4 7 15,-2-2-8-15,2 0 6 0,-3-1 5 0,-1-1-1 16,-6 1 2-16,4-1 11 0,-4 2 6 0,-1-3-3 15,-2 6 5-15,3-1 10 0,-4 4 7 16,4-1 0-16,-5 1-3 0,5 4-6 0,-4 1-8 0,-2-1-1 16,5 2-5-16,-2 1-5 0,3 2-3 0,-9-1-5 15,1 4 0-15,3 1-14 0,0 0-5 0,-2 3-5 16,4-1-13-16,-1-1-19 0,0 3 3 0,3-1 3 16,1 2-13-16,-3-1-12 0,6 1-4 0,-3-4-7 15,0 4 6-15,1-2 8 0,3-4-7 0,-3 2 16 16,3 0 3-16,0-3 8 0,0 3 3 0,2-5 7 15,-1 0 5-15,-5 0 7 0,12 0 0 0,-7-2 28 16,0-2 4-16,4 0-11 0,-4 2 14 0,2-3 15 16,-1 2-3-16,-1-3 5 0,-2 3 6 0,-1 0 1 15,5-1-2-15,-4 2-15 0,0-1 4 0,-3 3 0 16,6-2-9-16,-6 2-2 0,8-1-3 0,-8 1-2 16,0 0 0-16,12 6 2 0,-7-2-2 0,0-2-3 15,-1 4 4-15,2 0 1 0,2 2-6 0,-2-1 1 16,2 1 1-16,-1 0-8 0,1 0-3 0,1 1-2 15,-3 0-10-15,1-2-12 0,-1 1-13 0,-1-2 0 16,0-1 9-16,-1 0 1 0,5 0-2 0,-5-2 4 16,-2 1 3-16,2-1 6 0,0-1 11 0,1-2-5 15,-5 0 9-15,12-2-8 0,-7-1 18 0,0-2-3 16,4-2-8-16,0 1 9 0,-4-2 5 0,4 0 12 16,-3-1 7-16,3 0-7 0,0 0 9 0,-1 0-4 15,1 1-2-15,0 1-4 0,-3 2 7 0,1 1-2 16,-2-1-4-16,1 4 6 0,-1-3-19 0,0 4 9 15,-5 0-5-15,16 0-2 0,-10 3-3 0,0-1 2 16,-1 1-1-16,-1 1 2 0,4 3-3 0,-4 0 5 16,1 2-3-16,0 0-2 0,0 1 7 0,-5 0-6 15,4 0 23-15,-4-1-22 0,0 0-1 0,1 1 1 16,-1-4-3-16,3 2 0 0,-2-3-3 0,-1-1 2 16,0-4 4-16,0 6-1 0,0-6 1 0,3 7 13 15,-3-7 2-15,0 0 10 0,5 2-3 0,-5-2-2 16,0 0 0-16,6-10-6 0,-5 5 5 0,2-1-3 15,2-4-2-15,-1 3 5 0,0-5-1 0,1 3 4 16,0-2-5-16,4 1-2 0,-1-6-2 0,1 7 4 16,-1 0-6-16,0 1-3 0,2 2 4 0,1 1-3 15,-4-2-1-15,2 3-8 0,2-1-2 0,0 4 0 16,-1-2-1-16,4 3 5 0,-1 1-5 0,-3 2 2 16,4 1 8-16,-1 1-6 0,0 0-4 0,-3 2 1 15,-1 0-3-15,4-1 8 0,-3 3-7 0,-2 0 3 16,1 1-6-16,-4-2 13 0,1 2-17 0,-1 1-29 15,-1-1-30-15,-1 1-32 0,-1 0-33 0,-2-4-33 16,0 1-23-16,-2 1-33 0,-2-1-61 0,-5 0-61 16,-5-4-812-16,-5-2 386 0,-11 2 256 0</inkml:trace>
  <inkml:trace contextRef="#ctx0" brushRef="#br0" timeOffset="20948.93">5714 1869 165 0,'18'-6'139'0,"1"-2"-32"0,9 1-23 0,3-3-26 15,3 2-82-15,-3 4-153 0,1-3 59 0,0 1 40 16</inkml:trace>
  <inkml:trace contextRef="#ctx0" brushRef="#br0" timeOffset="22618.1">7172 2039 71 0,'0'0'301'0,"0"0"-25"0,0 0-25 0,0 0-18 16,0 0-11-16,0 0-11 0,0-13-16 0,0 13-17 16,0-5-9-16,0 1 19 0,3 1-4 0,-2-3-11 15,-1 0-6-15,1 0-14 0,0-2-6 0,2-1-8 16,-3 1-4-16,1-2-16 0,-1-7-2 0,4 0-12 16,-1-2 0-16,-3 1-17 0,2-8-1 0,-1 0 3 15,-2-3-2-15,0 1 7 0,-3 0 7 0,4 10 45 16,-1 0 17-16,-2 3 18 0,-1 4 1 0,2 1 3 15,-2 2 0-15,3 1-9 0,-2 0-15 0,3 2-18 16,-2 0-20-16,2 1-14 0,0 4-16 0,-3-3-15 16,3 3-8-16,0 0-7 0,0 0-11 15,-1 22 0-15,-2-5-7 0,3 9-4 0,-1 2-4 0,-3 2-4 16,4 2-1-16,-1 2-6 0,1 2 2 0,0-2-1 16,1 0-6-16,-1 2-2 0,1 0 2 0,2-1-5 15,-2 0 3-15,2 1-6 0,-2-6 4 0,-1 2-8 16,0 1 6-16,4-2-14 0,1-1-14 0,-2-6-23 15,-2-4-10-15,0-2-16 0,0-1-5 0,2-5-3 16,-2-2-1-16,-1 0 1 0,0-1 5 0,0-2 6 16,3-5 13-16,-3 2 8 0,0-4 7 0,0 0-2 15,0 0-1-15,0 0-1 0,-17-13-9 0,11-3-5 16,-3 1 3-16,-4-9 0 0,3-1-5 0,2-4 11 16,-2 0-5-16,6-5 2 0,-1 1 10 0,1 1 1 15,2 0 2-15,-1 3 4 0,4 2 2 0,3 2 9 16,0 7 2-16,5 0-3 0,-4-1 0 0,5 5 3 15,2-2-4-15,2 4 1 0,-1 2 1 0,3 5 5 16,2 0-8-16,2 2 6 0,1 2 6 0,-1 2-1 16,11 5 1-16,-12 0 0 0,3 2 2 0,-3 4 1 15,4-1-4-15,0 3 2 0,-6 0 4 0,2 3-6 16,-9-3 10-16,3 0-5 0,-3 2 2 0,-3 0-1 16,-5-2-1-16,2-1 2 0,0 2-1 0,-2-3 3 15,-2 2-3-15,1-6 10 0,-1 0-8 0,2 0 0 16,-5-3 4-16,3 0-2 0,1 0 2 0,-1-5 3 15,0 0 1-15,0 0 1 0,0 0-4 0,0 0 3 16,0 0-2-16,0 0-4 0,-7-24-3 0,7 12-2 16,-3-5-2-16,5-1 0 0,0 2-1 0,3-2 5 15,-2 1 0-15,-2 3 14 0,2 2-3 0,1 0 12 16,-3 7-3-16,0-4 1 0,0 2-7 0,1 2-1 16,-1 1-5-16,0 0-4 0,-1 4-3 0,2-4-2 15,-2 4 1-15,0 0-3 0,0 0 3 0,13 7 0 16,-10-2 2-16,3 2 1 0,1 3-3 0,-2-1 4 15,5 1-5-15,-6 0 1 0,1-1-2 0,-1 0-1 16,4 2-9-16,-2-2-9 0,-1-1 0 0,3-1 1 16,-3 0-7-16,3-2 3 0,-1-1-3 0,0 0 8 15,-2 1 4-15,3-4-1 0,-1-2 11 0,2 1 2 16,-3-3-5-16,3-3 0 0,3 1 5 0,-3-6-4 16,0 1 4-16,3-2-5 0,-2-2 5 0,-1-3-1 15,-1 0 5-15,0 2 3 0,-3-2 13 0,-4 1 8 16,2-2-1-16,-3 6 8 0,-3 0 4 0,2 0 8 15,-3 0-3-15,3 5-4 0,-3-3-7 0,-2 5-4 16,-2-1-9-16,-1 3-1 0,3 2 0 0,-7 1-5 0,3 3-3 16,0 0-10-16,-1 1-13 0,2 0-11 0,2 2-15 15,-1 4-14-15,2-4-7 0,2 0-9 16,1 0-10-16,2 0-12 0,1 0-1 0,1 0 10 16,1-1-6-16,2 1 4 0,2-2 12 0,0 0 7 15,2-3 13-15,2 1 2 0,2 0 4 0,-1-2 8 0,2-2 7 16,-2-1 10-16,0 0 8 0,3 1 8 0,-3-1 13 15,-2-1 9-15,3-1 9 0,-1 2 2 16,-2 1-3-16,4-1-2 0,-3 3 1 0,-1-4-4 16,4 7 8-16,-3-3-17 0,1 1-4 0,-2 3 6 0,2 0-2 15,-1 2-1-15,0 0-6 0,-1 0 11 0,-1 6 5 16,1-3-13-16,-2 0-1 0,-2 1 1 0,1 1 2 16,1 0-1-16,-6-1-13 0,3 0-7 0,0 2-7 15,-3-3 7-15,-1 0-16 0,3-3-4 16,-2 0 0-16,-1-1-1 0,2 1 4 0,-2-6 5 0,2 7 9 15,-2-7 6-15,1 3 7 0,-1-3-12 0,0 0 10 16,0 0-1-16,9-15 7 0,-5 9-1 0,0-3 9 16,1-3 0-16,-1 0-3 0,5-2 3 0,1-3 11 15,-1 2 6-15,0 1-7 0,1-3 9 0,-1 8 5 16,-1-1 4-16,2 3 3 0,-4-1-3 0,2 3-7 16,1 0-3-16,1 2-3 0,-1 2 1 0,-1 1-6 15,0 1-4-15,0 2 0 0,0 1 1 0,1 1-2 16,-2 4 0-16,0-2-6 0,-2 3 7 15,-1-1-1-15,-3 3 0 0,3 0-3 0,-2 0-1 0,-2 0 2 16,-3 0 0-16,2 0-7 0,-1-3 3 0,1 2-2 16,-1-5 3-16,0 2-6 0,1-3 6 0,0 0-5 15,-1 0 3-15,2-5 7 0,-1 9-5 0,1-9 9 16,0 0 5-16,0 0-6 0,0 0-2 0,0 0 6 16,1-16-3-16,2 6 3 0,0 0-1 0,2-4 1 15,1-3-7-15,2 0 0 0,-1-2 5 0,6-3-2 16,1-1-5-16,-5 7-1 0,10-3 3 0,-3 4 0 15,-2 3 3-15,-1 2 2 0,2 1-4 0,-5 4 0 16,2 1-4-16,0 3 2 0,0-1-4 0,-1 4 2 16,-1 0 5-16,3 1-1 0,0 4-1 0,1-1 0 15,-1 3 0-15,1 0-3 0,0 1 3 0,3 1-3 16,-4 1-2-16,0 2-11 0,2-2-33 0,-3 4-50 16,0-4-77-16,-2 4-100 0,-1 0-93 0,-1-2-116 15,-7 6-1056-15,-1-6 509 0,-6 2 340 0</inkml:trace>
  <inkml:trace contextRef="#ctx0" brushRef="#br0" timeOffset="25099.36">5270 3099 216 0,'0'0'307'0,"0"-6"-20"16,2 4-27-16,-2 2-22 0,0 0-26 0,-2-7-24 0,2 7-22 15,0 0-19-15,0 0-2 0,0 0-21 0,0 0 1 16,6 12-5-16,-4-4-9 0,1-2-12 16,-2 5-6-16,4 0-6 0,-2 5-2 0,-1 1-7 15,2 0-12-15,-1 1 3 0,-2-1-11 0,-1 4-8 0,1-3-2 16,2 1-6-16,-2-5-3 0,0 3-2 0,1-3-6 16,0-3-8-16,-1 0-4 0,2-3-11 0,-3-1-6 15,3-1-2-15,-3-2-2 0,2-1 8 16,-1 1 4-16,-1-4 5 0,0 0-5 0,0 0 0 0,6-11-4 15,-4 0-2-15,2-6 5 0,-3 1 6 0,2-4 7 16,1-7 3-16,-6-1 7 0,4 0 10 0,0-1 11 16,-2-2 6-16,0 5 13 0,0-3 14 0,0 4-8 15,3 6 5-15,-1 2-2 0,2 3 2 0,0 2 0 16,0 2-17-16,-1 2 9 0,4-1-17 0,-5 2-12 16,2-2-6-16,0 3-6 0,0 1-5 0,2 4 1 15,2-2-2-15,-3 3-5 0,4 2 5 0,0-1-14 16,-4 3 2-16,4 0-7 0,0 4 7 0,0 2-3 15,-1 3-5-15,-1 2-1 0,1-2-14 0,-5-1-3 16,2 5-8-16,-3 0-19 0,1-5-8 0,-2 0-3 16,-1 2-1-16,1-3 5 0,1-2 0 0,-4-1 0 15,2-2 3-15,2-2 4 0,-2 0 12 0,0 0 4 16,1-1 7-16,-1-3 9 0,0 0 2 0,0 0-3 16,0 0 6-16,4-15-4 0,-2 6 5 0,1-9-5 15,1 2 5-15,1-1 1 0,0-3 11 0,-1 1-7 16,7-5 13-16,-4 9 4 0,0-2 14 0,0 3-9 15,2-1 0-15,-3 5-3 0,5-3-3 0,-2 2 10 16,-1 5-17-16,2 0-3 0,-2 1-11 0,1 1 19 16,1 1-11-16,2 1-1 0,-6 2-10 0,7 2 15 15,-3 1-11-15,-1 2 2 0,0 6 3 0,2 2 5 16,-4 3-6-16,2 2 6 0,1 1-3 0,-2 7 6 16,-1-1-3-16,0 1-5 0,-2 3 1 0,-1-1 5 15,-2-1-2-15,2-2-3 0,0 1 2 0,1 0-5 16,0-7-2-16,1 0 4 0,0-1-14 0,4-1-12 15,-4-1-1-15,3-5-6 0,4 2-13 0,-3-1 1 16,8-2-11-16,-5-3 3 0,2-2 1 0,-2 0-2 16,2-4 4-16,2 1 6 0,1-5 2 0,0 0 11 15,-2-5-6-15,2-1 0 0,0-3 4 0,-4 0 2 16,-1-1-2-16,1-1 5 0,-4-3 3 0,-2 1-1 0,-3-3-1 16,0 3-2-16,-2 4 3 0,-3-4-5 0,-5 4 3 15,-2 1-3-15,1 1 4 0,-6-1-1 16,2 4-2-16,-4 3 1 0,1-2 3 0,3 1-4 15,-3 3 9-15,3 2-19 0,-2-3-7 0,2 3-7 16,0 3-1-16,2-3-1 0,2 2-2 0,1-2-2 0,-1 2 3 16,0 0 0-16,6-2-1 0,-5 4 13 0,5-4-4 15,-2 4 4-15,2-4 5 0,1 3 1 0,-1-3 4 16,4 5 12-16,-3-3-7 0,-1-2 0 16,10 3 2-16,-5-2 5 0,-1 2 2 0,3 1 3 0,-2 0 5 15,1-1 0-15,0 1 3 0,0 1 2 0,0 1 5 16,0 0 1-16,1 1-1 0,0 3 1 0,-1-3 0 15,1 3 1-15,1-3-2 0,-1 5 2 0,1-4 2 16,0 1-3-16,1-3-1 0,0 2 2 0,-3-1-1 16,2-2 0-16,2 0 3 0,-1 1 1 0,-3-3 0 15,1-1 2-15,-1 0 0 0,7-1 1 0,-7-1 5 16,1 0 2-16,0-3-2 0,0 0 4 0,2-2 0 16,-1 0 0-16,0-5-2 0,1 1 3 0,0-4 1 15,-1-1-1-15,2-2-5 0,-5-1 11 0,0-1 6 16,3-1 14-16,-3 1 1 0,-4 0 11 0,3 3 11 15,-4-2 12-15,0 1 5 0,0 0 14 0,-4 4-2 16,3 2-5-16,-4 3-5 0,3 1-11 0,0 0 0 16,1-1-16-16,-3 5-9 0,2-3-3 0,0 0-5 15,0 3-8-15,2 2-14 0,-3-5-11 0,3 5-18 16,0 0-12-16,0 0-10 0,0 0-11 0,0 0-3 16,0 0-6-16,0 0-3 0,13 13-6 0,-3-9 8 15,0-2-1-15,2 2 5 0,3-4 2 0,-2 0 10 16,1-1 5-16,3 1 0 0,-5-3 6 0,-1 1-5 15,0 2 5-15,1-4 14 0,-2 3 9 0,-4 0 21 16,-1 0-6-16,2 0 4 0,-1 1 3 0,-6 0 10 16,7-2-6-16,-7 2 4 0,6 2-11 0,-6-2-3 15,0 0 4-15,5 1-3 0,-5-1 8 0,4 7-14 16,-7-2 3-16,6 1-6 0,-3 2 6 0,1 2-7 16,-1 2 4-16,-1 1 0 0,1 0 0 0,1 2-3 15,0-3 1-15,1 4-1 0,0-4-3 0,2 1-8 16,-1-2-7-16,3 0-6 0,-2-1 0 0,1-1-7 15,1-1 1-15,-2-1 4 0,0-2-13 0,4 0 11 16,-3-1-1-16,1-3 10 0,2-1-2 0,-3 0 3 16,3-2 4-16,-3-3 7 0,4-3 13 0,-3-1 2 15,2-3 11-15,0-3 2 0,-1-3 25 0,-2-1-1 0,0 0 10 16,0-8 2-16,-1 1 25 0,-1 0-1 16,-2 9 17-16,-3 1 24 0,2 4 27 0,0-2 12 15,-2 4-6-15,2 1-1 0,0-1 1 0,-2 3-26 16,2 3-9-16,-2-2-20 0,2 2-13 0,-2-1-7 15,2 5-16-15,0 0-12 0,0 0-9 0,0 0 7 16,0 0-15-16,0 0-3 0,-1 16-2 0,-1-9-6 16,2 3-7-16,-2 2-9 0,0 5-14 0,-1-2-15 15,4 2-14-15,-5 2-14 0,1-1-14 0,0-2-10 0,3-1-12 16,0-3-10-16,-1 0-11 0,1-5-8 0,0 0 7 16,0 1-6-16,0-4 11 0,0 0 10 0,0 1 11 15,0-5 21-15,4 4 3 0,-4-4 4 16,0 0 8-16,0 0 7 0,8-10 8 0,-5 3 9 15,1-1 6-15,-1 3 0 0,8-3 2 0,-4 2 1 0,2-1-1 16,0 2-4-16,1-3-4 0,-1 2 8 0,2 1-2 16,3 3-2-16,-3-1 0 0,3 1 1 0,-4 2 0 15,2 1 0-15,-2-1-1 0,-1 1 6 0,-4 4-3 16,3-3 0-16,-2 6 1 0,-2-2-1 0,2 4 2 16,-4-3 5-16,-2 1-4 0,-3 3-6 0,1-1 7 15,-11 4 0-15,4-1 1 0,0 1 0 0,-5-3 0 16,-3 1 2-16,3-2-3 0,0 1-6 0,2-6 7 15,6 0 0-15,1 0-2 0,0-1-1 0,4-1 0 16,-6 2-1-16,5-3-6 0,2-2-5 0,-5 3-4 16,5-3-3-16,0 4 0 0,0-4 9 0,5 3-5 15,3-2 8-15,-3-1-3 0,4 0 6 0,2 1-2 16,2-1 5-16,6-1-4 0,-1 0 1 0,1-2-3 16,0 1 5-16,1-1-2 0,-1 1 1 0,-1-2 0 15,1 1 5-15,-3-4-5 0,0-3 2 0,1 6 3 16,0-8 0-16,1 3-3 0,-3-5 5 0,2 2-1 15,-4-3 7-15,2 1-10 0,-2 0 4 0,6-7 8 16,-10 10 13-16,-3 0 21 0,-2-2 6 0,-1 5-3 16,-2-3 7-16,-1 4 4 0,0-2 5 0,-3 3-2 15,2-4-3-15,-3 6-7 0,1 1-9 0,-3-3-5 0,0 6-4 16,6 0-9-16,-14 3 3 0,5 2-5 16,0 4-7-16,0-1-7 0,-1 1-11 0,-2 4-12 15,7-3-22-15,-5 5-12 0,5-1-13 0,1 2-3 16,2-6-17-16,2 6-4 0,2-3 4 0,2-3-20 0,1 2 4 15,1-2 5-15,2-2-2 0,4 0 15 0,-1-3 2 16,3-3 8-16,3 1 12 0,-1-3 6 16,0-1 9-16,0-3 4 0,1-1 4 0,-3-5 23 15,3-2 17-15,-2 0 2 0,-2-5 18 0,0-6-2 16,-2 1 22-16,3-3 4 0,-5 1 22 0,4-2 8 0,-7 7 19 16,2-6 21-16,-4 13 17 0,0-5 9 0,-3 5 5 15,0 3 9-15,0-1 2 0,-2 3-11 0,2 2-16 16,2-2-7-16,-6 4-14 0,6 0-18 15,-3 3-14-15,0 0-8 0,0 0-5 0,0 0-10 0,0 0-11 16,-10 16 11-16,6-7-11 0,-1 3-15 0,-2 5-25 16,6 0-34-16,-8 10-27 0,4-8-49 15,-3 5-74-15,6-5-75 0,-1 3-60 0,-1-3-51 16,0 5-55-16,2-10-52 0,-2-1-1233 0,3-3 567 0,1 0 378 16</inkml:trace>
  <inkml:trace contextRef="#ctx0" brushRef="#br0" timeOffset="25213.09">7099 3012 249 0,'9'-16'242'16,"2"0"-19"-16,10-4-31 0,-2 2-22 0,8 1-36 15,1-1-44-15,-3-1-53 0,3 0-58 0,2 1-71 16,1-2-316-16,3 2 136 0,11-8 90 0</inkml:trace>
  <inkml:trace contextRef="#ctx0" brushRef="#br0" timeOffset="28156.1">8851 2109 234 0,'1'-3'329'0,"-1"3"-20"0,0-5-21 0,0 5-18 16,0 0-24-16,0-7-27 0,0 7-17 0,0 0-19 15,0 0-19-15,0 0-4 0,0 0 1 0,0 0 0 16,0 0 7-16,-15 12-2 0,11-9-8 0,-1 8 8 15,-6-3-3-15,2 2-4 0,-4 4-5 0,-2 6-17 16,2-6-15-16,-1 2-4 0,2-3-11 0,-3 3-19 16,5 2 0-16,-2-2-10 0,2 1-10 0,1-1-5 15,1 0-1-15,-1 1-8 0,3 0-8 0,2-1-2 16,0 1-5-16,3-4-5 0,1 2-2 0,-3 4-5 16,3-4 2-16,3 2-2 0,2-1-7 0,-1 0 0 15,2-6 1-15,2 5-2 0,-3-5-2 0,3 0-2 16,-3 0-5-16,4-1-1 0,-4 4 1 0,0-6-2 15,1 4 7-15,0-5-3 0,-1 2 1 0,-2-1-7 16,0 1 3-16,0-2 5 0,-2 1 4 0,0-2 4 16,0 5 14-16,-3 0 6 0,-1-1 13 0,-2 3 8 0,-1-2 11 15,-2 4 1-15,-2 1-1 0,0 2-5 16,-7 4-1-16,4-1-4 0,-6 2-3 0,4-2-8 16,2-4-4-16,1-2-5 0,1 4-4 0,1-3-7 15,-1 2 1-15,1 6-5 0,4-3-1 0,1-6-3 16,-2 3-4-16,5 3 1 0,-3-2-6 0,4 1-2 15,-1-3 0-15,2 4 1 0,2-2-4 0,0 2-1 0,3-2 4 16,2 0-4-16,-2 2-1 0,4-4 1 16,-3 1-2-16,5 7-2 0,-3-7 2 0,-1 0-2 15,0 0 0-15,-2 0 1 0,-1 0-1 0,1-1 0 16,-1 2 0-16,0 0 1 0,-4-1 0 0,0-1-1 0,1 1 1 16,2 2 0-16,-2 0 1 0,-1-2-2 0,0 0-1 15,4 1 1-15,-4-1-2 0,0 3 3 16,1-4-4-16,3 2 2 0,0-1-1 0,-3 1-1 15,3-7-6-15,1 7 4 0,-1-1 5 0,0-2-5 16,2-1 2-16,-1 3 1 0,-1-3 1 0,0 3-1 0,0-5 5 16,0 7-6-16,1-8 0 0,-2 6 1 15,0-5-5-15,2 4-5 0,-2 1 3 0,1-2 5 0,1 2 4 16,0-1 0-16,2-1-5 0,0 1 3 16,-1-1 0-16,3-1-1 0,0 0 0 0,-4-2 2 15,2-2-5-15,-3 2-1 0,2 0-1 0,0-3 5 0,-1 5-1 16,-3-5-1-16,0 3-1 0,-1 1 1 0,1 2 5 15,-4 0 1-15,-1-3 5 0,-1 6 2 0,-4-1-3 16,1-1 3-16,-2 0 0 0,-2-1 5 0,-1 2 4 16,1-1-12-16,0 1 0 0,-2 0-9 15,3-2 7-15,-3 2 2 0,7-1 5 0,-2 2-4 0,0-4-5 16,3 3-3-16,3 2 0 0,-1-6 1 0,2 4-4 16,-2-1-1-16,3 1 4 0,0-2 1 0,3 2-3 15,-2-3-4-15,3 5 5 0,-3-2-4 16,2-5-1-16,-1 5-7 0,-4-2 11 0,2 0 4 15,2 1-3-15,-4 2 1 0,-1-1-1 0,1 2 3 0,-6 4 2 16,0-3-1-16,-2 2-2 0,0 2 0 0,-3-2 1 16,6-3 0-16,-5 3-4 0,4 3 3 0,-3 0-3 15,6-5-3-15,0 3 2 0,-1-5 0 16,4 2-2-16,-1-3 3 0,2 4-3 0,0-2 1 16,2 4-5-16,-1-4 15 0,3 0-10 0,-1-3-2 0,1 0 13 15,-1 2-15-15,0-1 2 0,0 0 1 0,-1 1 1 16,1-2 2-16,-2 4 1 0,0-3-1 0,-2-2 3 15,0 4-3-15,-1-1 5 0,1 0-2 16,-1 2-16-16,-1-2 3 0,-1 2 5 0,1 0 8 16,-1 4-10-16,1-5 13 0,6 1-8 0,-4-1-4 0,2 1 9 15,2-1 5-15,0-2-6 0,2 2 2 0,1 0-4 16,0-2 6-16,0 3-2 0,1-3-5 0,0 1 6 16,-1-1-7-16,3 0 5 0,-2-2-4 0,1 2 1 15,-5 1 1-15,-1-2-4 0,3-1 1 16,1 2 2-16,-8 0 0 0,1-1 9 0,0-1 0 0,0 2 1 15,1 0-2-15,-3 0-6 0,0-3 3 0,2 2 1 16,0 0-3-16,1 1 1 0,1 0-2 0,0 0 0 16,0 0 3-16,4-1 0 0,-1 1-3 0,3-2-3 15,-3-3 3-15,1 0-2 0,3 2 3 0,-2 3-5 16,-1-4-2-16,1 1 4 0,-1 2-3 0,-3-5 3 16,3 3 1-16,1-1 3 0,-5-2 6 0,0 5 12 15,0 1 4-15,-5-4-6 0,5 3 7 0,-1 0 2 16,-3-1-2-16,0 1-2 0,3 1-6 15,-3-2-2-15,1 2-3 0,2 0 0 0,-3-2-1 16,4 2 1-16,-1 0 0 0,2 1-8 0,1-1 4 0,0-1-1 16,2 0-3-16,0 1-2 0,-2 0 0 0,5-2-3 15,-2 1 2-15,-3-4-2 0,1 4-1 0,1-3 6 16,-3-1-9-16,0 1 5 0,2 0-1 0,-3 3 1 16,0 1 1-16,0-6-2 0,-4 1 4 0,4 4 0 15,-4 1-4-15,0-1 2 0,2-1 1 0,-2 1-4 16,3-3-1-16,-2 4 7 0,6-1-3 0,-6-3-7 15,3 6 5-15,4-2-6 0,0 0 6 0,-2 1-5 16,2-3 3-16,0 2 8 0,1 1-9 16,3-1 4-16,-2-1-1 0,-2 1-4 0,1 2 1 0,-1-2 2 15,0 0-3-15,-4-2 5 0,0 2-1 0,3 0 6 16,-3-1-4-16,-3 2 2 0,-1-1-3 0,4 0 3 16,-4 2 1-16,4 0-1 0,-2-2-2 0,2 3-1 15,1-2-1-15,-1 1 3 0,1-1 4 0,2 1-11 16,2 1 3-16,3-2-2 0,-1 0 6 0,2 1-3 15,1-3 3-15,2 2 0 0,-1-1-6 0,-2-2 0 16,1-3-2-16,0 3 3 0,-1 1 6 0,1-3-6 16,-5 2 8-16,1-3-6 0,-2 2-1 0,1 0 13 15,-3 0-1-15,0-2 5 0,-4-3-14 0,2 4 10 16,-2 0-1-16,0 4 3 0,0-1-14 0,0 1 14 16,-1-2-2-16,1 1-13 0,-2 0-2 0,1-3 0 15,2 2 0-15,-3 2 0 0,2-1 0 0,-1 1 0 16,2-4 0-16,1 4 0 0,-1-1 0 0,-1-2 0 15,2-2 0-15,2 0 0 0,-2 0 0 0,0-1 0 16,0-1 0-16,-2 1 0 0,2 1 0 0,0-1 0 16,-1 2 0-16,1-2 0 0,-1 1 0 0,-1 1 0 15,0-3 0-15,1 2 0 0,-2 0 0 0,3 0 0 16,-1-1 0-16,1 1 0 0,-2-1 0 0,2 1 0 16,2-3 0-16,-2 2 0 0,2-2 0 0,0 0 0 15,-1-2 0-15,0 1 0 0,0 1 0 0,-1-9 0 16,3 13 0-16,-3-8 0 0,1 2 0 0,-1-7 0 15,-1 13 0-15,1-5 0 0,0-8 0 0,-1 12 0 16,-2-6 0-16,2 1 0 0,1-7 0 0,-4 12 0 16,3-3 0-16,-2-2 0 0,3-7 0 0,-5 14 0 15,3-8 0-15,2-6 0 0,-3 13 0 0,2-7 0 16,1-6 0-16,-2 13 0 0,0-6 0 0,1-1 0 16,1-6 0-16,-4 14 0 0,2-9 0 0,1 4 0 15,1-9 0-15,-1 11 0 0,0-6 0 0,1-5 0 16,-2 16 0-16,2-9 0 0,2 0 0 0,-1 4 0 15,0-3 0-15,0 0 0 0,2-1 0 0,1 3 0 16,0-3 0-16,-2 0 0 0,3 2 0 0,-1 0 0 16,-1 0 0-16,1-1 0 0,-2-1 0 0,1 0 0 15,-3 2 0-15,1-1 0 0,2 1 0 0,-2 1 0 16,0-1 0-16,-1 1 0 0,0 0 0 0,0 0 0 16,-1 1 0-16,0 1 0 0,-1-2 0 0,1 0 0 15,-2 0 0-15,2 0 0 0,-3 1 0 0,3-1 0 16,-2 2 0-16,1-2 0 0,0 0 0 0,0 2 0 15,-3-3 0-15,2-1 0 0,0 6 0 0,-1-6 0 16,-1 4 0-16,1-3 0 0,-1 1 0 0,0 0 0 16,1 1 0-16,-1-1 0 0,1 1 0 0,-1 0 0 15,1-1 0-15,1-1 0 0,-3 1 0 0,2 2 0 16,3-3 0-16,-3 3 0 0,0-2 0 0,0 0 0 16,3-1 0-16,-3 1 0 0,3 0 0 0,-4 0 0 0,1-2 0 15,3 2 0-15,-2-1 0 0,-2 1 0 16,5-2 0-16,-4 3 0 0,0-2 0 0,4-1 0 15,-1 2 0-15,1-1 0 0,-3 3 0 0,2-4 0 16,1 3 0-16,-1-1 0 0,-3-3 0 0,3 3 0 16,-3 2 0-16,4-4 0 0,-4 1 0 0,3 1 0 0,-3 0 0 15,0-1 0-15,4 2 0 0,-4-2 0 16,3 3 0-16,1-6 0 0,-3 2 0 0,3 2 0 16,-1 2 0-16,1-2 0 0,0 1 0 0,0-3 0 15,0 1 0-15,0-9 0 0,0 15 0 0,1-7 0 0,-1-1 0 16,0-7 0-16,0 14 0 0,3-2 0 15,-3-7 0-15,1 6 0 0,1-5 0 0,0 2 0 16,-1 1 0-16,2-2 0 0,-3 5 0 0,4-4 0 16,-3-1 0-16,-1 1 0 0,4 0 0 0,-4-2 0 15,5 3 0-15,-5-1 0 0,5-1 0 0,-5 0 0 0,0-7 0 16,4 17 0-16,-4-10 0 0,4 1 0 0,-3 0 0 16,-1-2 0-16,0-6 0 0,4 15 0 15,-4-8 0-15,0 4 0 0,0-3 0 0,0 4 0 16,0-12 0-16,0 15 0 0,0-6 0 0,0 1 0 15,0-2 0-15,1 2 0 0,2-1 0 0,-3-2 0 0,0-7 0 16,1 17 0-16,-1-7 0 0,3-2 0 0,-2 2 0 16,-1-4 0-16,0-6 0 0,4 12 0 0,-2-2 0 15,2-1 0-15,-4-3 0 0,3 3 0 16,-3-9 0-16,5 14 0 0,-4-9 0 0,-1 2 0 16,0-7 0-16,4 13 0 0,-1-6 0 0,-3-7 0 0,2 12 0 15,1-7 0-15,-3-5 0 0,5 10 0 0,-4-3 0 16,-1-7 0-16,1 9 0 0,-1-9 0 15,0 12 0-15,1-7 0 0,-1-5 0 0,3 10 0 0,-3-10 0 16,0 10 0-16,0-10 0 0,3 11 0 16,-3-11 0-16,1 11 0 0,-1-6 0 0,0-5 0 0,0 9 0 15,0-9 0-15,0 0 0 0,0 10 0 0,0-10 0 16,0 0 0-16,0 9 0 0,0-9 0 16,0 0 0-16,0 0 0 0,-1 8 0 0,1-8 0 15,0 0 0-15,0 0 0 0,0 0 0 0,0 10 0 0,0-10 0 16,0 0 0-16,-3 7 0 0,3-7 0 0,0 0 0 15,0 0 0-15,0 9 0 0,0-9 0 0,0 0 0 16,0 0 0-16,0 0 0 0,0 0 0 0,0 0 0 16,0 0 0-16,0 0 0 0,0 0 0 0,0 0 0 15,0 0 0-15,0 0 0 0,3 7 0 0,-3-7 0 16,0 0 0-16,0 0 0 0,0 0 0 0,0 0 0 16,0 0 0-16,0 0 0 0,0 0 0 0,0 0 0 15,0 0 0-15,6-23 0 0,-2 17 0 0,0-3 0 16,0 0 0-16,2-2 0 0,0-5 0 0,2-1-375 15,-5-5-2231-15,4-2 868 0,-1-2 580 0</inkml:trace>
  <inkml:trace contextRef="#ctx0" brushRef="#br0" timeOffset="30349.87">5755 4187 118 0,'-2'-4'246'0,"2"4"-4"0,0 0-7 16,0-5-1-16,-2 1 2 0,2 4-6 0,0 0-4 15,-1-7-1-15,0 3-6 0,1 4-3 0,0-4-5 16,0 4-7-16,-2-3-11 0,2 3-2 0,0 0-16 16,2-6-11-16,-2 6-18 0,0 0-16 0,1-4-4 15,-1 4-30-15,0 0-15 0,0 0-6 0,0 0 9 16,0 0-23-16,1 12 13 0,1-7-13 0,0 2 1 0,0 1-7 16,2 2-4-16,-4 2-3 0,1 0 5 15,2 0 1-15,-2-1-6 0,1 6 1 0,0-5-7 16,-2 3-4-16,2-2-5 0,0-1 4 0,-2 4-9 0,0-4-5 15,1 1-2-15,-1-3 2 0,3 2-5 0,0-1-3 16,0-1 2-16,-3 2-2 0,1-2-10 0,2 0-24 16,-3-1-27-16,0-2-42 0,1-1-43 0,1 1-38 15,-2 0-38-15,2-2-44 0,-2 0-40 0,0 2-49 16,1-2-892-16,2-3 412 0,-3-2 272 0</inkml:trace>
  <inkml:trace contextRef="#ctx0" brushRef="#br0" timeOffset="30848.79">6090 4149 53 0,'2'-3'301'0,"-2"2"-17"15,0 1-21-15,4-3-19 0,-4 3-20 0,0 0-14 16,3-3-18-16,-3 3-18 0,0 0-16 0,0 0-12 15,0 0-8-15,0 0-1 0,-8 11-3 0,4-5-18 16,-2 1-14-16,-2 1-11 0,4 1-6 0,-2 0-8 16,-2 2-11-16,3 1-2 0,-3-3-9 0,2 1-2 15,-1 1-7-15,5-3-7 0,-6 0 2 0,7 1-6 16,-3-2-4-16,3 1-11 0,1-1 8 0,0-1-5 16,0-1-5-16,0 2-1 0,1-1 2 0,1-1-4 15,1 1 0-15,1 2 0 0,5-5-2 0,-5 3 0 0,5 0-2 16,-1-2-3-16,2 1 1 0,0 0 4 0,2 1-5 15,-1-2-2-15,1 0 3 0,1 1 1 16,0-1 5-16,1 0 1 0,-1 0-5 0,0 1 6 16,0-2-5-16,0 2 3 0,-1-3-4 0,1 3 6 15,-4 0-4-15,1-4 2 0,-1 4-8 0,-1-3-1 0,-3 2-1 16,1-1 3-16,1 1-1 0,-5-1 4 0,2 1-6 16,0-1 3-16,0 1 7 0,-3 3 0 0,-1-1-1 15,0-2 4-15,0 4 2 0,-1-3 2 16,-3 0 2-16,0 5 10 0,-1-4-16 0,1 2 1 0,-2 0 3 15,-3-2-6-15,0 4 1 0,1-5-2 0,-4 3 0 16,1-2-3-16,1 0-1 0,-1 1-22 0,-1-2-18 16,2-2-17-16,-3 2-30 0,1-3-29 0,0 2-21 15,2-3-32-15,2-1-28 0,-1-1-48 0,3-3-41 16,-1 1-756-16,1-2 345 0,2-3 228 0</inkml:trace>
  <inkml:trace contextRef="#ctx0" brushRef="#br0" timeOffset="31046.6">6095 4187 267 0,'0'0'290'0,"0"-4"-19"0,0 4-22 0,1-5-27 0,2 1-20 16,-3 4-16-16,5-4-8 0,0 1-18 0,0 2-9 15,4-2-5-15,1-1-10 0,3 1-14 0,5-2-8 16,2 0-13-16,-1 0-10 0,3 2-10 0,1-1-20 15,5-1-31-15,2 1-32 0,0 2-42 0,1-4-52 16,2 3-59-16,2-1-48 0,-6 1-651 0,4 1 286 16,3-4 188-16</inkml:trace>
  <inkml:trace contextRef="#ctx0" brushRef="#br0" timeOffset="31374.28">7026 4051 145 0,'8'0'354'0,"-8"0"-14"0,0 0-25 0,0 0-25 15,0 0-28-15,0 0-14 0,5 0-23 0,-5 0-9 16,0 0-13-16,0 0-8 0,0 0-7 0,0 8-10 16,-3-4 8-16,1 1-4 0,1 3-6 0,-2 1-5 0,-3 2-8 15,2 5-6-15,-1 1-7 0,0 0-6 16,-1 3-4-16,-2 3-16 0,3-3-3 0,-1-2-13 15,0 7-6-15,0-6-13 0,-2 0-2 0,3 0-8 0,-3 5-8 16,3-6-6-16,-1 2-1 0,-2-2-8 0,-1 0-8 16,4 0-2-16,-3 0-1 0,2 0-6 0,1-4-7 15,-3 3-14-15,3-2-26 0,1-4-31 16,-1 1-45-16,0-4-44 0,-1 4-48 0,3-4-43 0,-3 1-51 16,0-3-56-16,3-1-60 0,-5 1-1010 0,4-5 466 15,4-1 310-15</inkml:trace>
  <inkml:trace contextRef="#ctx0" brushRef="#br0" timeOffset="31596.02">6703 4239 219 0,'4'-4'357'0,"-3"2"-16"0,-1 2-17 0,0-5-20 15,0 5-22-15,0 0-17 0,4-4-8 0,-4 4-7 16,0-3-22-16,0 3-5 0,0 0-18 0,4-3-22 16,-4 3-18-16,0 0-15 0,0 0-27 0,0 0-47 15,1-4-42-15,-1 4-64 0,0 0-35 0,0 0-55 16,10 10-56-16,-6-6-61 0,1 3-80 0,-1 2-698 16,0 2 339-16,1-4 226 0</inkml:trace>
  <inkml:trace contextRef="#ctx0" brushRef="#br0" timeOffset="31823.46">6991 4633 303 0,'2'4'413'0,"3"0"3"16,-4-3 1-16,-1-1-6 0,4 3-3 0,-3-1-11 0,-1-2 2 15,3 4-1-15,-2-3 7 0,-1-1-2 16,0 0-10-16,6 3-15 0,-6-3-21 0,0 0-32 15,0 0-24-15,0 0-34 0,0 0-24 0,3 2-26 0,-3-2-28 16,0 0-42-16,0 0-55 0,0 0-87 0,0 0-87 16,0 0-114-16,0 0-118 0,0 0-106 0,-9-15-112 15,3 13-1382-15,-2-3 638 0,-2 0 426 16</inkml:trace>
  <inkml:trace contextRef="#ctx0" brushRef="#br0" timeOffset="35422.18">5718 5571 67 0,'-3'-2'298'0,"1"-4"-15"0,-2 2-10 0,3 2-7 15,1 2-3-15,-3-4-10 0,3 4-5 0,-3-4-16 16,3 4-16-16,0 0-24 0,-1-4-18 0,1 4-22 16,0 0-20-16,0 0-8 0,0 0-17 0,0 0-9 15,0 0-13-15,0 14-2 0,1-4-11 0,-1 0-3 16,0 2 1-16,-1 0-12 0,1 2-1 0,0 4-1 16,-1-1-9-16,0 1-5 0,-1-1-1 0,1 0-5 15,0 3 0-15,-1-3-8 0,0 0 1 0,1 2-2 0,1 0-15 16,-4-2-24-16,4 1-31 0,-1 0-36 0,-1-1-38 15,1-1-35-15,0 1-39 0,2-6-26 16,3 3-23-16,1-6-27 0,3 3-703 0,-3-8 324 16,5 2 214-16</inkml:trace>
  <inkml:trace contextRef="#ctx0" brushRef="#br0" timeOffset="35900.01">6032 5545 105 0,'4'-5'300'0,"1"-2"-15"0,-4 2-21 16,2 1-23-16,-2 1-19 0,2 1-18 0,-3 2-13 15,1-5-18-15,2 4-14 0,-3 1-19 0,0 0-14 16,0 0-6-16,0 0-7 0,7 8-11 0,-3-1-11 16,-1 0-6-16,-1 3-8 0,2 2 9 0,0 2-14 15,4 3-11-15,-6 0-2 0,3 0-6 0,-1 2-5 16,1 0-4-16,-1-1-7 0,1 1 2 0,3-1-6 15,-2-1-7-15,2 1 0 0,0-1-7 0,2-2-4 16,-1-1-6-16,1 0-10 0,0-4-11 0,0-2 0 16,1 0 2-16,1-2-2 0,1-1 2 0,1-2-1 15,-4 0 5-15,2-2-1 0,3-3 2 0,-6-1 4 16,4-3 3-16,0 0 5 0,0-4 4 0,-1-3 8 16,-1 1 8-16,-4-2 8 0,2-3 11 0,-1-4 0 15,-3 3 21-15,-1 0 15 0,0-1 25 0,-2 1 21 16,1-2 2-16,-1 5 11 0,-1 2 17 0,1 1 5 0,-1 5-2 15,0 1-6-15,1 0-17 0,-2 1-14 0,0 3-16 16,0-3-16-16,0 5-11 0,0 0-10 16,0 0-2-16,0 0-13 0,0 0-7 0,2 12-4 0,-1-1-5 15,-1 2-3-15,2-1-4 0,-1 5-2 0,-2 1-3 16,1 0 0-16,0-1-5 0,1 3-1 0,-1-1-4 16,0 1 1-16,0-1-3 0,-3 7-4 0,2-2-13 15,0-4-36-15,-2 3-57 0,3-5-50 0,-1 1-64 16,1 0-44-16,0-1-52 0,0 2-60 0,3-1-50 15,-2-5-1035-15,3-4 483 0,2-1 322 0</inkml:trace>
  <inkml:trace contextRef="#ctx0" brushRef="#br0" timeOffset="36215.07">7038 5566 286 0,'2'-5'387'0,"1"1"-31"0,-1 1-31 15,0 1-34-15,0-1-27 0,-2 3-29 16,0 0-24-16,3-4-21 0,-3 4-17 0,0 0-19 16,0 0-13-16,0 14 2 0,-3-4 8 0,2 0-10 0,-2 2-13 15,1 5-18-15,-1 2-9 0,-1 0-3 0,2 1-8 16,-2 0-3-16,-1 3-13 0,0 2-2 0,1-1-7 15,-1 0-5-15,-2-5-1 0,4 0-14 0,-4-1-1 16,4 1-5-16,-3-2 0 0,3 0-3 0,-3 1-7 16,0-1-20-16,1-4-30 0,4-3-38 0,-3 4-40 15,0-2-36-15,3-2-42 0,-2 0-49 0,-2-2-47 16,5-4-54-16,-4 0-779 0,3 0 368 0,-3-3 246 16</inkml:trace>
  <inkml:trace contextRef="#ctx0" brushRef="#br0" timeOffset="36416.39">6780 5699 307 0,'0'0'361'0,"1"-4"-24"0,-1 4-28 16,0 0-41-16,1-3-16 0,-1 3-28 0,0 0-22 15,0 0-20-15,0 0-18 0,4-4-14 0,-4 4-22 16,0 0-11-16,0 0-13 0,0 0-31 0,0 0-37 15,6 11-38-15,-3-6-37 0,1 2-48 0,1 3-54 16,-1 1-52-16,5 4-725 0,-4 0 306 0,1 0 204 16</inkml:trace>
  <inkml:trace contextRef="#ctx0" brushRef="#br0" timeOffset="36586.11">7051 6096 171 0,'2'3'242'0,"2"3"-12"0,0-2 0 0,-2-3 3 15,2 0 7-15,-4-1 9 0,3 3-11 0,-3-3-3 16,2 2-6-16,-2-2-15 0,4 2-11 0,-4-2-20 16,0 0-20-16,0 0-9 0,0 0-41 0,0 0-48 15,0 0-52-15,0 0-71 0,0 0-77 0,0 0-95 16,0 0-764-16,0 0 330 0,-19 2 222 0</inkml:trace>
  <inkml:trace contextRef="#ctx0" brushRef="#br0" timeOffset="37860.11">5880 6689 29 0,'-1'-5'261'0,"1"3"-2"0,-3-5-2 0,2 3-2 16,-1 0-1-16,2 0 1 0,0-1 2 0,0 5-3 15,-3-8 4-15,3 7-13 0,0 1-11 0,0-5-15 0,0 5-24 16,0 0-20-16,-4-4-22 0,4 4-11 0,0 0-16 16,0 0-8-16,0 0-7 0,3 17-1 15,-2-9 7-15,-1 1-9 0,5 1-4 0,-4 6-6 0,3 0-13 16,-4 0-2-16,5 1 6 0,-4 1-15 0,1 1-7 15,-1-1-8-15,3 2-1 0,-3 5-4 0,0-7-8 16,3 7 0-16,-2 3-3 0,-1-8-4 0,-1 5-1 16,5-1-9-16,-4 2-24 0,-1-7-32 0,1 0-13 15,2 2-65-15,-2-1-38 0,3-3-41 0,1 1-54 16,0-1-44-16,-1-6-43 0,2 0-72 0,3-2-827 16,-1-2 408-16,1-6 272 0</inkml:trace>
  <inkml:trace contextRef="#ctx0" brushRef="#br0" timeOffset="38265.98">6276 6699 143 0,'0'0'347'0,"0"-6"-21"0,0 6-16 16,0-4-20-16,0 4-20 0,0 0-16 0,0-5-30 15,0 5-18-15,0 0-13 0,0 0-25 0,3-2-15 0,-3 2-16 16,0 0-13-16,0 0-3 0,5-3-25 0,-5 3-9 16,10 0-11-16,-1 0-5 0,3 0-1 15,0-1-8-15,4-1-6 0,3 1-8 0,3-2-10 0,-2 2 1 16,4 0-1-16,-4-2-8 0,0 1 0 0,-4 0-5 16,-3 1 5-16,0-1-11 0,-1 0 2 0,-2 2 17 15,-2 0-14-15,-1 0-6 0,-7 0 4 0,10 0-3 16,-5 0-3-16,-5 0 2 0,7 3 4 0,-7-3 4 15,6 4-1-15,-6-2 14 0,1 3 19 0,-1 2-11 16,2-2 3-16,-5 5-6 0,2 0 1 0,-3 1 2 16,-1 5-5-16,0 0-9 0,2-1 4 0,-1 5-6 15,-2-2-1-15,-1 6 4 0,0 1-8 0,1-7-3 16,-2 5-10-16,-1 3-37 0,3-2-16 0,-2-4-36 16,3 4-30-16,-3-6-32 0,-2 7-35 0,6-7-36 15,-1 1-33-15,2-4-34 0,3-3-50 0,3-3-781 16,-3-1 369-16,5-3 246 0</inkml:trace>
  <inkml:trace contextRef="#ctx0" brushRef="#br0" timeOffset="38567.15">7186 6561 194 0,'0'-8'338'0,"0"4"0"0,-4-2-3 0,4 2-8 0,-1-1-6 16,1 5-6-16,-5-5-14 0,4 2-23 0,1 3-29 16,-3-4-26-16,3 4-19 0,0 0-18 0,0 0-11 15,-10 10-11-15,3-1-15 0,2 1-11 0,-5 3-1 16,2 4-4-16,-1 1-21 0,-1 0-8 0,0 3-8 16,0 3 0-16,-2 0-10 0,3 1-9 0,-1 1-9 15,0 1-5-15,1-1-2 0,1 1-5 0,-2 0-8 16,1 0-3-16,3 0-5 0,-3-3-3 0,0 3-5 15,0-4-6-15,2-3-25 0,1-1-21 0,-1-2-44 16,0 3-36-16,3-6-38 0,-1-2-33 0,4 0-40 16,-3-3-51-16,0-1-45 0,4-3-45 0,-5 0-958 0,5-3 436 15,0-2 292-15</inkml:trace>
  <inkml:trace contextRef="#ctx0" brushRef="#br0" timeOffset="38762.4">6869 6764 92 0,'0'-5'373'16,"0"2"-20"-16,0 3-17 0,0-6-12 0,0 3-17 0,0 3-6 15,0 0-29-15,0-7-7 0,0 7-44 0,0-2-8 16,0 2-37-16,0 0-18 0,0 0-24 0,4-3-18 16,-4 3-29-16,0 0-34 0,10 5-34 0,-6 2-44 15,1 0-46-15,3 3-51 0,2 0-72 0,3 4-84 16,-3-2-760-16,4 5 346 0,-5-2 232 0</inkml:trace>
  <inkml:trace contextRef="#ctx0" brushRef="#br0" timeOffset="38908">7191 7106 202 0,'3'4'264'0,"1"-2"3"16,-2 1-4-16,-1-1-6 0,2 1 1 0,-3-3-3 15,3 3-2-15,-3-3-7 0,4 2-11 0,-4-2-32 16,0 0-20-16,7 0-29 0,-7 0-46 0,0 0-51 15,6-4-75-15,-6 4-85 0,0 0-108 0,4-4-748 0,-4 4 321 16,0 0 212-16</inkml:trace>
  <inkml:trace contextRef="#ctx0" brushRef="#br0" timeOffset="39565.54">5709 7989 323 0,'0'-7'350'0,"1"4"-13"0,0-2-32 0,-1 5-20 16,2-4-18-16,-2 1-23 0,0 3-16 0,0 0-25 16,0 0-22-16,0 0-17 0,0 0 6 0,0 0 1 15,0 0 3-15,7 14 2 0,-3-5-4 0,-1 1-2 16,1 1 1-16,1 6-8 0,0-1-15 0,0 1-8 16,5 0-8-16,-5 0-13 0,0 0-12 0,3 1-3 15,-7 0-13-15,3-1-6 0,1 0-14 0,-1 3-1 16,-1-2-6-16,-1 2-4 0,-1-2-11 0,-1 1-8 15,3 0-26-15,-2 0-38 0,2 8-29 0,-3-8-54 16,1-2-55-16,-2 0-43 0,2 0-51 0,-2 0-51 16,2-5-38-16,-1-2-1023 0,0-2 455 0,0-2 304 15</inkml:trace>
  <inkml:trace contextRef="#ctx0" brushRef="#br0" timeOffset="40133.1">6164 8090 34 0,'4'-5'263'0,"-2"-1"-3"0,1 1 4 16,-1 0 5-16,2 0-5 0,-1-1-6 0,-2 0-12 15,1 0-7-15,1 0 3 0,-2 1 4 0,1-2-1 16,0 1-7-16,-2-1-5 0,3 2-12 0,-2 1-14 15,2-3-14-15,-1 2-14 0,2 1-17 0,0-1-14 16,2-1-25-16,-2 1-6 0,5-2-13 0,1 1-11 16,-1-1-6-16,1 2-12 0,8-1-9 0,-5 1-6 15,4 0-6-15,-5 3-12 0,6 0 2 0,-5 1-4 16,1 1-8-16,-1 0-6 0,-4 3 2 0,4-1-5 16,-6 3-1-16,1 2-5 0,-2-1 0 0,1 5-1 15,-5-1-2-15,2 4-2 0,-7 2-7 0,2 2-9 16,-8 1-9-16,2-1-22 0,-5 4-13 0,1-5-10 0,-1 0-2 15,2-1 6-15,-1-2-5 0,4-6 6 0,1 1 4 16,3-1-1-16,0-3 5 0,1 0 2 16,-1-2 10-16,1 1 0 0,-1-2 3 0,1 2 6 15,2-4 5-15,0 0 1 0,0 0-4 0,0 0 2 0,7 5 4 16,-7-5 0-16,9-1 4 0,-9 1 9 0,16-3 5 16,-7 3 3-16,0 0-1 0,1-1 3 0,1 2 3 15,2-1-2-15,-3 3-4 0,3-1 8 0,-3 2 11 16,3-1-11-16,-4 4-1 0,1-3 6 0,-1 2-5 15,0 1 11-15,-1 0-2 0,-3 3 2 0,-2-3 5 16,-2 4 0-16,-1 0 10 0,-1-2 2 0,-3 2 6 16,-3 1-12-16,-2 2 3 0,-6 6-5 0,2-3 0 15,-8 1-2-15,0 0-7 0,-2-1 6 0,-3-2-10 16,-2 1-2-16,-1-1-21 0,1-3-32 0,-3 0-39 16,3-2-33-16,1-3-48 0,8 0-47 0,-1-3-55 15,1-1-65-15,7-1-93 0,-1-4-837 0,3-2 417 16,6-2 278-16</inkml:trace>
  <inkml:trace contextRef="#ctx0" brushRef="#br0" timeOffset="40449.87">7122 7989 123 0,'1'-4'375'0,"2"0"3"0,-2 1-2 0,2-1-9 16,-3 4-25-16,1-5-34 0,-1 5-26 0,0 0-35 16,0 0-20-16,0 0-14 0,0 0-8 0,0 0 14 15,-9 17-26-15,4-7-2 0,0 2-14 16,-3 3-8-16,3 2 3 0,-4 1-12 0,-4 6-13 0,3 1-12 16,-4-1-11-16,4 2-9 0,0-2-11 0,-2 2-8 15,2-1-8-15,-3 1-8 0,2-3-8 0,0 2-8 16,-2-1-7-16,0 4-1 0,1-1-5 0,1-1-5 15,-1-2-16-15,2-6-22 0,1-1-28 0,0 0-27 16,0 0-42-16,0-1-60 0,-2 0-50 0,-1-4-30 16,-1 3-44-16,2-4-54 0,2-4-61 0,-1-2-1038 15,1-1 476-15,2-3 316 0</inkml:trace>
  <inkml:trace contextRef="#ctx0" brushRef="#br0" timeOffset="40665.6">6744 8175 2542 0,'4'-7'186'0,"-3"-1"-70"0,-1 4-1 0,3-4-11 0,-2 3 0 15,-1 2 6-15,0-2 4 0,4 1-2 16,-4 4-25-16,1-5-9 0,-1 5-8 0,2-4-9 16,-2 4-1-16,0-3-12 0,0 3-5 0,0 0-6 15,0 0-3-15,0 0-4 0,12 5-5 0,-9-1-16 0,0 0-28 16,1 3-38-16,1 1-36 0,-1 3-48 15,1-1-53-15,0 1-45 0,2 1-60 0,2 3-716 16,-2 0 339-16,1 2 224 0</inkml:trace>
  <inkml:trace contextRef="#ctx0" brushRef="#br0" timeOffset="40832.35">7076 8521 55 0,'4'4'377'16,"1"-1"-25"-16,0-2-5 0,-2 3-8 0,-1-2-19 15,-2-2-25-15,5 2-28 0,-5-2-29 0,3 3-2 16,0-1-18-16,-3-2-16 0,0 0-24 0,0 0-12 16,0 0-17-16,6 3-20 0,-6-3-39 0,0 0-54 15,0 0-86-15,0 0-90 0,0 0-119 0,0 0-924 16,0 0 395-16,0 0 262 0</inkml:trace>
  <inkml:trace contextRef="#ctx0" brushRef="#br0" timeOffset="43067.1">6550 7712 199 0,'1'-5'253'16,"-1"-2"6"-16,1 1-5 0,-1 1-3 0,0 1 0 15,0-3-11-15,1 3 8 0,-1 4-4 0,0 0-5 0,-1-6-22 16,1 6-12-16,-1-3-22 0,1 3-17 0,0 0-21 16,0 0-22-16,0 0 9 0,0 0-2 0,-10 9 15 15,3 3-15-15,1-4-5 0,-3 6-9 0,0 2 2 16,0 2 0-16,-4 5 2 0,2 2-5 0,-2-1-7 15,4 1-7-15,-4-2 3 0,3 4-7 0,1-1 1 16,0-1 9-16,0-1-3 0,-1 1-5 0,2 0-12 16,-1 0-5-16,2-1-8 0,0-5-8 0,1 3-5 15,1-2-5-15,1-1-4 0,2-1-7 0,-1 0 2 16,2 2-8-16,2 0-3 0,-1-2-3 0,3-2-3 16,0 1-4-16,1-1-1 0,1-4-2 0,4 1-2 15,-2-2 0-15,0-2-6 0,3-1 2 0,-1 0-3 16,6 1 4-16,-3-4-1 0,1-1 1 0,1-1-5 15,0-1 0-15,4-3 1 0,-1-3-4 0,3 0 1 0,0-4 1 16,0 2-1-16,-2-2 1 0,-3-1-4 16,0-3 4-16,-2 2-4 0,1-4 2 0,-4 1-3 15,2-1 3-15,-5-2-3 0,2 2 2 0,-2-2 0 0,-6 3 4 16,3 1 4-16,-4-5 7 0,-3 6 20 0,2 1-5 16,-4 0-4-16,-4 2-2 0,-1 1 6 15,-7 0-13-15,-3 3 9 0,-8 4-14 0,-3 3 5 16,0 0-10-16,2 2-5 0,1 5 0 0,-4 0 0 0,6 0-2 15,3 2-15-15,5-2-25 0,-1 2-28 0,-1 4-31 16,5-1-50-16,2 0-72 0,-4 6-69 0,4 0-65 16,4-3-80-16,3 1-92 0,2 5-1130 0,3-9 548 15,-3-2 368-15</inkml:trace>
  <inkml:trace contextRef="#ctx0" brushRef="#br0" timeOffset="43599.96">5990 9210 331 0,'-6'-7'335'0,"0"1"9"0,0-2-6 16,1 3-3-16,0 0-17 0,0 1-18 0,1 1-30 16,0 0-23-16,1 0-27 0,1 1-23 15,2 2-19-15,0 0-10 0,-7 5-12 0,4 0-8 0,0 1-15 16,2 3-1-16,0 5-2 0,-1-2-15 0,2 4-11 15,-1 2-10-15,1-1-11 0,0 3-5 0,0 1-7 16,1 4-7-16,-1 1-5 0,0-2-4 0,0 1-7 16,0 3-6-16,0-2-16 0,-1-1-34 0,1 2-31 15,1-2-33-15,-1-6-43 0,2 2-40 0,-1-1-50 16,-1-1-46-16,0-2-50 0,6-1-67 0,-3-6-835 16,1-2 401-16,-1-3 268 0</inkml:trace>
  <inkml:trace contextRef="#ctx0" brushRef="#br0" timeOffset="44032.28">6289 9230 179 0,'8'-9'249'0,"1"2"-15"16,-3-1-10-16,6 1-10 0,-1 1-15 0,1 1-16 15,4 0-18-15,-3 2-10 0,5 0-15 16,-2 1-12-16,2 2-8 0,-1 0-13 0,-3 2-9 15,-4 1-15-15,3 1-4 0,-3 0-12 0,-1 0-5 0,-1 3-5 16,-2 2-7-16,-2-2-2 0,0 4-6 0,-4-1-6 16,-4 6 0-16,0-4-4 0,-6 5-6 0,1-6-1 15,-3 2-3-15,1 1 0 0,2-4-6 0,0-1 3 16,0-3-4-16,4 0 2 0,-1-2 1 0,3 0 5 16,-1-1-4-16,0 0 2 0,2 1-2 0,-2-2-2 15,4-2-3-15,-4 3-1 0,4-3 2 0,2 5-3 16,-2-5 4-16,6 7 5 0,0-4 8 0,1 1 4 15,-1-2-5-15,3 3 4 0,2-1 5 0,1 2 3 16,-2-1 2-16,3-1-4 0,-4 2 3 0,1 2-4 16,-2-2 13-16,0 4 3 0,-2-4 1 0,0 4 2 15,-2-2-7-15,-1 2 9 0,-3 0-6 0,0 1 1 16,-3 0-4-16,-4 3 14 0,-1 1-20 0,-5 1 0 16,-1-2-8-16,-8 6-1 0,0-2-6 0,0 2-9 15,-1-3-25-15,1 0-31 0,-3 0-36 0,8-5-37 16,0 0-46-16,2-2-49 0,3 0-52 0,2-4-58 15,5-2-783-15,1-1 366 0,4-3 244 0</inkml:trace>
  <inkml:trace contextRef="#ctx0" brushRef="#br0" timeOffset="44314.16">7065 9152 186 0,'3'-4'357'0,"1"0"-17"0,0 2-6 0,0-2-28 16,-1 2-25-16,-1 1-28 0,-2 1-23 0,0 0-24 16,0 0 2-16,5 7-21 0,-5 0 2 0,-5 4 5 15,3 0-10-15,-1 6-15 0,-1 1-7 0,-1 1-12 16,-3 5-18-16,2 3-8 0,1-1-7 0,0-2-10 16,-2 4-3-16,0 0-16 0,-1 0-4 0,-1 0-12 15,0 3-8-15,1-4-9 0,0 0-3 0,-1 1-4 16,1-1-4-16,-2-1-11 0,2-1-14 0,-1-5-23 15,4-4-27-15,-4 2-35 0,4 0-32 0,-3-3-32 16,3-3-33-16,-3 3-46 0,2-3-46 0,1-2-53 16,-1-3-965-16,-1-3 425 0,3-2 282 0</inkml:trace>
  <inkml:trace contextRef="#ctx0" brushRef="#br0" timeOffset="44536.73">6716 9261 144 0,'0'-4'349'0,"1"0"-24"0,-1 0-20 15,0 4-23-15,0-5 2 0,0 5-36 0,3-2-19 16,-3 2-28-16,0 0-16 0,0 0-9 0,7-2 1 16,-7 2-24-16,0 0-3 0,8 7-14 0,-3-3-29 15,-1-1 1-15,1 3-11 0,4 2 7 0,-4 0-24 16,4 1-29-16,-4 3-34 0,5 1-45 0,1 1-57 15,-1 1-61-15,1 2-71 0,1-2-71 0,-1-1-760 16,2 2 348-16,-1-2 234 0</inkml:trace>
  <inkml:trace contextRef="#ctx0" brushRef="#br0" timeOffset="44708.98">7290 9603 267 0,'5'1'386'0,"-1"2"-35"16,0 0-1-16,-1-3 32 0,-3 0 12 0,5 4-16 15,-5-4-41-15,4 1-32 0,-4-1-29 0,0 0-27 16,0 0-22-16,0 0-24 0,0 0-20 0,0 0-28 16,0 0-45-16,-4-11-41 0,-1 7-62 0,1-2-58 15,-2 2-76-15,-3-1-65 0,0-2-68 0,-1-2-64 0,-6-4-901 16,3 0 407-16,-6-5 274 0</inkml:trace>
  <inkml:trace contextRef="#ctx0" brushRef="#br0" timeOffset="46531.81">6638 7789 112 0,'-3'-3'216'0,"3"3"-7"0,-9-3-5 0,7 2-13 15,-1-3 0-15,3 4-5 0,-5-3-6 0,5 3-5 16,-4-1-9-16,4 1-12 0,0 0-13 0,0 0-11 16,-8 0-11-16,8 0-8 0,0 0-6 0,-12 1-6 15,7 2-6-15,-2 1-3 0,0 2-1 0,-2 1-7 16,-2 0 8-16,1 1-2 0,0 1-9 0,1-1-2 16,-5 4-2-16,4 1-1 0,-3-3-1 0,-1 3-2 15,5 1-2-15,-3-3 6 0,1 3 0 0,-2 0 0 16,3 0-13-16,1-3 8 0,-1 3-3 0,-2 0 15 15,1 1-16-15,2-1 12 0,-2 3-7 0,-1-3-1 16,3 1-2-16,-2 0-6 0,-1 0 2 0,3 1 1 16,0 0-3-16,0-1-3 0,0 1-4 0,-1-1-1 15,2 0-3-15,2 3-5 0,-1-2 2 0,1-1-10 16,1 0 4-16,0 2-3 0,1-3-5 0,0 2-1 0,0-3-1 16,3 2 5-16,-1-2-7 0,-2 5 5 0,1-3-8 15,6 0-4-15,-6 2-3 0,3 0 3 0,0-5-5 16,0 4-2-16,0-4 1 0,0 0-2 0,0 1-3 15,3 0 2-15,-2 2 1 0,0-5-4 0,3 2-4 16,-3 0 0-16,2-2 0 0,2 1-1 0,-1 0 2 16,1-3-3-16,0 1 4 0,0-1-6 0,0 1 8 15,3-4-6-15,1 2 3 0,0-2 2 0,1 0-1 16,-1-2 3-16,0-2-3 0,4 2-6 0,-2-6 6 16,3 3 0-16,3-1-2 0,2-3-1 0,-1-3 2 15,-3 1-2-15,4-2 0 0,-3 0-1 0,0 0 4 16,0-2-3-16,2-2 1 0,-5 1 1 0,-2-4-5 15,3 1-5-15,-1-1 5 0,0-7 1 0,-4 5 0 16,-1-1 0-16,-2 1 3 0,-1-2-1 0,-3 3-3 0,1 2 2 16,-3-1-2-16,-1-2 1 0,-2 6-1 15,-2 1 1-15,0 1-5 0,0-1 2 0,-3 0-3 16,-1 3 1-16,0-1-1 0,-2 4-1 0,2 0-1 0,-3 0 1 16,-2 2 3-16,1-1-4 0,-1 2 1 0,4 1 1 15,-4-1-1-15,9 1 0 0,-3 0-2 16,8 0 2-16,-9 0-5 0,9 0-2 0,-10 0-1 15,10 0-1-15,0 0-5 0,-5-2 4 0,5 2-2 0,0 0 3 16,0 0-1-16,0 0 6 0,0 0-5 0,13 5 4 16,-7-1 1-16,1-2 2 0,4 1-1 0,-1 1 7 15,-1 2-7-15,4-3-1 0,-3 1 2 0,-1 1 0 16,4 2-2-16,-5 1 5 0,4 1 0 0,-2-1 3 16,1-1-8-16,2 7 4 0,-3-5 3 0,1 3 0 15,-2 1-1-15,-1-1 5 0,-2-2-7 0,-1 2 5 16,-2 0-3-16,1 0 4 0,-3 3 0 0,-2-2 2 15,-2 0-5-15,-2-1 2 0,0-2 3 0,0 2-7 16,-4 0 8-16,3-4 2 0,-5 1 0 0,1-1 10 16,0 1-1-16,1-4 0 0,-2 1-2 0,-1-2 4 15,2-1-1-15,-3 1 5 0,3-3 1 0,-2-1-5 16,-2-3 1-16,4 3-2 0,-4-2-5 0,2-4 3 16,2 1 2-16,-1-1-2 0,2-4-2 0,-2 2 0 15,0-7-4-15,2-2-3 0,0-1-1 0,0-2 3 16,-1-6-3-16,5-2-5 0,0 2 3 0,-2-2-4 15,4 0 7-15,-1 1-6 0,1 0 3 0,3-1-8 0,0 4 1 16,0 3 1-16,1 1-1 0,1-6 22 0,-1 6-2 16,3 2-2-16,-2 0-2 0,2-1 3 0,1 0-8 15,0 0 0-15,-2 1-2 0,5-1 1 16,-3 1-1-16,4 1-3 0,-2 2 3 0,1-2 2 0,0 1-6 16,1 0 0-16,-2 1 1 0,0 3-2 0,-1 1-1 15,2 2 2-15,-2-1-1 0,1-1-1 0,-1 3 2 16,-3 0 2-16,1 2-2 0,0-1 1 0,0 4 3 15,-3-2-3-15,2 3 0 0,-3-1 2 0,4 1 4 16,-4 2-1-16,1-4-1 0,-1 4-2 0,3-3-2 16,-3 3 0-16,0 0-2 0,0 0 0 0,1-4-6 15,-1 4 3-15,0 0-3 0,0 0 0 0,0 0 2 16,-4 12-1-16,0-8 5 0,0 3-3 0,3 3 0 16,-4 0 1-16,-4 2-2 0,4 2 1 0,-4 2 1 15,0 1 6-15,-4 6-4 0,2-2 0 0,-1-3 1 16,0 3 0-16,-1 3 2 0,-1 1-1 0,2-2 2 15,1-2-1-15,-2 3-1 0,4 0 1 0,3-7 3 16,-3 8-4-16,1-7 0 0,3-2 0 0,-4 9 1 0,5-7 3 16,3 0-7-16,-3-1 4 0,4 0 0 0,0 2-1 15,0-2 0-15,4 0-1 0,0-2 0 0,2 0 1 16,2-1 2-16,-3-3 0 0,4-2 2 16,-4 1-5-16,9 2 4 0,-2-5 1 0,3 3-3 0,-1-4 2 15,4-3 1-15,2 1-3 0,-2-2 2 0,2-2 1 16,11-4 0-16,-14 2 0 0,2-2-3 0,0-4 3 15,-2 0 0-15,1 2-1 0,-4-3 1 0,-3 1 3 16,2-3-1-16,-4 4-5 0,1-7 4 0,-1-4-1 16,0 1-1-16,1 3-3 0,-9 1 0 0,7-3 2 15,-8 4-2-15,-2 1 1 0,0 1-1 0,1 2 1 16,-2-1-3-16,2 4 1 0,1-1-7 0,-6 2 0 16,1-1-10-16,0 2-19 0,0-1-15 0,-2 1-22 15,-2 3-34-15,3-1-51 0,1 0-48 0,5 1-60 16,-11 1-56-16,11-1-75 0,-11 6-91 0,6-4-990 15,-3 1 492-15,2-2 328 0</inkml:trace>
  <inkml:trace contextRef="#ctx0" brushRef="#br0" timeOffset="48166.47">5060 10233 247 0,'0'0'245'0,"0"0"-17"15,-7-1-11-15,7 1-1 0,0 0-12 0,0 0-11 16,0 0-18-16,0 0-14 0,-3-3-9 16,3 3-16-16,0 0-11 0,0 0-14 0,0 0-7 15,0 0-8-15,0 0-14 0,0 0-3 0,0 0-7 0,0 0 4 16,19 7 0-16,-12-6-5 0,6 1-2 0,0-1-8 16,6 0 6-16,0 1-2 0,8-4-5 0,5 2-1 15,0 0-2-15,1 0 3 0,-1 0-6 0,4-1-6 16,-2-2-3-16,2 2 2 0,0 0 2 0,-1-2-5 15,-1 2-4-15,2-1-4 0,-2 1-2 0,-2 0-2 16,4 0 4-16,-2 1-2 0,1-2 2 0,1 4-5 16,-2-2 0-16,-1-2-7 0,1 2 1 0,-2-2-6 15,0 2 3-15,-2 0 1 0,0 0 2 0,-1 0-8 16,3 0 4-16,-4 0-2 0,3 0 3 0,-3 0 1 16,2 0-5-16,-1 0 1 0,0 0-3 0,-1-5 5 15,-1 4-6-15,0 0 4 0,-4-3-2 0,4 4 7 16,-6 0-6-16,9-1-2 0,-5 1-2 0,2-3 2 15,-4 2-7-15,4 0 5 0,1-1 11 0,3 1-11 16,-3-2-5-16,1 2 2 0,-1-2-2 0,0 1 3 0,-1-1 1 16,-5 2 11-16,5 0-5 0,-4-2 6 15,5 0 0-15,-6 2 0 0,5 1 3 0,2-5-1 16,-1 3 3-16,0 0 8 0,3-2-13 0,-3-3 3 16,3 3-3-16,-1 2-1 0,1-3 6 0,-2 2-6 0,5-1 0 15,-2 0-3-15,0 2 8 0,-2-3 0 16,2 3 1-16,5-3 5 0,-5 1-9 0,5 0 4 15,-1-1 2-15,1 3-1 0,-1-2 3 0,-1-1-3 0,0 3 3 16,1-3-1-16,-4 2 3 0,2-1-4 16,-3 3 0-16,1-3-2 0,-3 0-1 0,-1 2 6 0,2 0-6 15,-9 0 3-15,0-1 1 0,-3 0-3 16,0 2-4-16,-7 0 4 0,3 1 1 0,-4-2 1 0,-2 1-3 16,-1 0 1-16,0 1-7 0,-2 0-1 0,-5 0-2 15,9 0-4-15,-9 0-1 0,8-3-3 0,-8 3 0 16,0 0-2-16,6 0-17 0,-6 0-32 0,0 0-41 15,0 0-82-15,0 0-113 0,0 0-116 0,0 0-1349 16,-33-2 580-16,13 2 386 0</inkml:trace>
  <inkml:trace contextRef="#ctx0" brushRef="#br0" timeOffset="49299.54">733 11442 45 0,'-5'-17'347'16,"5"17"-21"-16,0 0-29 0,-4-17-37 0,4 17-29 16,0 0-25-16,0 0-23 0,0 0-23 0,0 0-11 15,-6-12-16-15,6 12-16 0,0 0-6 0,5 5-4 16,-5-5-13-16,6 12-5 0,-3-3-3 0,1 3-9 16,-2 2-7-16,-1 3 2 0,2 3-10 0,1-2-4 15,-3 8-4-15,-1-7-4 0,0 1-5 0,-1-2-6 16,-3 2-2-16,3-3-2 0,-1 1-4 0,1-1-5 15,1-17-4-15,-5 26 1 0,5-26 2 0,-3 14-5 16,3-14-1-16,0 0 5 0,-3 14 4 0,3-14 23 16,0 0 37-16,0 0 3 0,0 0 3 0,0 0-6 15,0 0-12-15,0 0-9 0,0 0-2 0,-9-45-15 16,7 25 3-16,2-8-8 0,-1-2-2 0,1 1-6 16,0-2-2-16,0-1-4 0,1 3-6 0,1-3 2 15,3 1-4-15,-3 2 3 0,2 0-1 0,1 6 0 16,0 6 3-16,-1 2 0 0,3-1-3 0,-2 5-2 15,0 1-5-15,1 1 1 0,1 1-5 0,1 1-3 16,-4 2-2-16,4 1 2 0,-3 0-5 0,5 3-3 16,-2 1 0-16,5 0 7 0,-3 0-19 0,-1 5 10 15,3 2 4-15,4-1 1 0,-7 5 0 0,5 0-3 16,-2 1 4-16,-1 4-8 0,1-3 7 0,-2 7-2 16,-1-3 0-16,5 5 4 0,-8-3-2 0,3 7-1 0,0 2-3 15,-3-4-7-15,-2 1-20 0,1 3-26 0,1-1-38 16,-4 1-22-16,-2-1-40 0,0-1-36 15,0 1-36-15,-4-1-42 0,3-7-51 0,-2-1-42 16,-2 2-743-16,0-3 367 0,0-6 244 0</inkml:trace>
  <inkml:trace contextRef="#ctx0" brushRef="#br0" timeOffset="50248.3">784 11632 125 0,'0'0'226'0,"0"0"-28"0,5-3-14 16,-5 3-22-16,9-3-13 0,0 3-17 0,-4 0-10 15,3 2-12-15,1-4-4 0,6 1-2 0,-3-1-7 16,5 0-5-16,2 0-13 0,-2 1-6 0,1-2-11 16,-1 3-4-16,-3-1-6 0,0-2 0 0,0 0-8 15,0 2-4-15,-2-5-2 0,-1 1-2 0,-1-1-5 16,-1 1 3-16,1-4 5 0,-2 1-1 0,0 0 4 15,-3-5 14-15,1 1 8 0,-2 0 5 0,-1-4 13 16,-2 0-3-16,0 0 4 0,-1-1 19 0,-1 5 30 16,1 0 7-16,0-3 6 0,-1 6 13 0,1 0 6 15,-3 0-2-15,3 2 0 0,0 2-18 0,0 1-15 16,0 0-22-16,0 4-12 0,0-5-14 0,0 5-9 16,0 0-16-16,0 0 5 0,0 0-16 0,0 0-2 15,9 14 2-15,-3-3-14 0,0-1 5 0,2 5-4 16,-2 0-4-16,0 4-6 0,-2-2 5 0,5 6-3 15,-3-3-4-15,-1-2 0 0,4 6-8 0,-4 0-2 16,1-4-24-16,1-2-9 0,-1 2-14 0,0-4-27 16,0 1-25-16,-1-5-3 0,1-2-6 0,0 0-3 15,0-2 5-15,-2-3 2 0,1 0 9 0,-2-1 18 16,4-4-5-16,-7 0 0 0,0 0 4 0,13-8-5 16,-9-1 2-16,-2-3 7 0,2 0 5 0,0 0 7 15,1-6 8-15,-4 2 6 0,2-1 18 0,-3 0 15 16,0 5 5-16,0-1 9 0,0 4 12 0,0-3-4 15,1 3-2-15,-1-1 3 0,0 5 0 0,0-3 0 16,0 5-10-16,0 3 3 0,4-6-4 0,-4 0-2 16,4 2 0-16,0 1-2 0,-4 3 3 0,10-4-1 15,-2 3-2-15,2-4-2 0,0 5 2 0,3-2 1 16,6 0-1-16,-1 1 2 0,1-2-1 0,-1 0 1 16,1 1-1-16,0-2 5 0,-1 1-3 0,0 0-5 15,0-1 9-15,-4 1 4 0,1-4-2 0,2 1 3 16,-8 1 5-16,5-2 9 0,0-2 1 0,0 1-2 15,-5-1 13-15,1 2 23 0,-1-3 0 0,-2 0-8 16,-2-2 5-16,1 3 4 0,-3-2 3 0,1 4 8 16,-2-1 3-16,-2 2 1 0,0 1-8 0,0 2-6 15,0-1-10-15,0 4-9 0,-2-7-4 0,2 7-9 16,-7-1-4-16,7 1-2 0,-10 5-7 0,3 3-5 16,-3 5 2-16,1 1-4 0,0 0-4 0,1 1-2 15,0 3-7-15,3 7 4 0,-1-1 0 0,3 2-4 16,0-1-9-16,4 1 5 0,1 2-2 0,-1-3 3 15,4 2-4-15,1-1-2 0,1-1 1 0,2 2 1 16,1-3-3-16,0 3 0 0,3-2 0 0,-3 1-4 16,3-2-3-16,-2 0-5 0,1 0-8 0,-2-7 7 15,-1 2 1-15,-1-3-6 0,1 0 6 0,-3-1-2 16,-2 1 15-16,0-2 5 0,-3-3-13 0,-1 3 9 16,-1-2 2-16,-3-2-8 0,0 0 5 0,-2 2 1 15,-2-2-3-15,-1-4 6 0,0 1 1 0,-1-2 3 16,-2-1-3-16,-1-2 2 0,1 0 8 0,-6-2 6 15,4-2 3-15,-4-3 5 0,1-2 2 0,0-4-6 16,2 2 10-16,-1-3-3 0,7 3 1 0,0-6-8 16,-1-2-2-16,5 1-3 0,2-1-3 0,6-1-5 15,-2-2-11-15,8 2-27 0,4-4-25 0,0-1-26 16,6 1-24-16,1 0-26 0,1 0-48 0,3 4-39 16,0-3-37-16,3-1-45 0,1 2-43 0,-6 7-787 15,5-4 378-15,-10 6 252 0</inkml:trace>
  <inkml:trace contextRef="#ctx0" brushRef="#br0" timeOffset="51932.93">2044 11396 89 0,'3'-3'336'0,"0"-4"-26"0,0 5-35 16,-3 2-24-16,5-3-33 0,-5 3-22 0,0 0-20 15,0 0-15-15,0 0-14 0,14 5 5 0,-10 2 1 16,1 0 0-16,0 0-7 0,0 3-15 0,0 2-2 15,1 2-2-15,0 3-12 0,4-2-6 16,-6 3-6-16,2 1-15 0,2 4-10 0,-2-3 7 0,-2 1-13 16,4 4-11-16,-7-7-9 0,6 0-5 0,-6 0 1 15,-1 0-6-15,4-4-15 0,-3-3 10 0,3 1-11 16,-3-7 3-16,2 2-3 0,-3 0-4 0,0-4 7 16,0-3 2-16,1 5-3 0,-1-5 1 0,0 0-9 15,0 0 1-15,-9-24-3 0,5 7 2 16,-1 0-7-16,0-11 4 0,-4-1-6 0,0-1 0 0,0-2 6 15,0 1 8-15,-1-2 21 0,2 1 6 0,1 2 7 16,0 1 1-16,1 3 3 0,2 1 12 16,-2 8-7-16,4 2-6 0,0 3-8 0,2 0-4 0,1 0-8 15,2 3-5-15,-1 1-6 0,2 2-6 0,2-2-2 16,2 4-7-16,-3 1-7 0,5 1 5 0,3 2-5 16,-3 0-1-16,3 1 1 0,-4 3-1 0,3 2-8 15,-2 4-2-15,-1-2-2 0,-2 3-7 0,0 4-6 16,-3-1-6-16,1 1 1 0,-4 5-10 0,-4-2 5 15,-2 3-5-15,-1-3 10 0,-7 6-9 16,2 1 3-16,-2-2 8 0,-5-1 1 0,5-6 5 16,-1 0-6-16,1-2 7 0,3-1-3 0,0-4-1 0,2-1 4 15,2 1-1-15,1-3-3 0,1 0-3 0,-1 0 18 16,2-1-14-16,2 0-14 0,0 0 14 0,1 0-2 16,0-5 3-16,5 9 4 0,1-6-5 15,1 1 25-15,3-2-17 0,5 0-4 0,1-2 22 16,4 3-3-16,-1-3-19 0,3-1 0 0,0-2 5 0,-2 0-2 15,11-1 6-15,-3-2-2 0,-3-1-2 0,1-5 0 16,1-1 0-16,-8 5 14 0,5-5-13 0,-6 1-2 16,0 0 16-16,1-6-8 0,-4 5 1 15,-3 0-4-15,2 0 5 0,-2-3-8 0,-5 5 15 16,1 2 24-16,-3 0 13 0,-2 4 2 0,-1-2 14 0,-2-1 9 16,0 3 0-16,0 5 0 0,0-8 3 0,0 8-7 15,-2-6-10-15,2 6-6 0,-7-2-9 0,7 2-8 16,-14 7-1-16,4-1-1 0,-4 5-7 0,1 2-5 15,3 1-9-15,-3 1-17 0,3 1-20 0,3 1-21 16,0 0-17-16,3 0-13 0,1 0-27 16,3 0-17-16,2-2-4 0,-1-2 4 0,6-3 2 0,-1 1 3 15,0 0 8-15,2-4 10 0,1 1 8 0,1-3 10 16,0-2 8-16,2-1 8 0,-2-2 6 16,1-2 8-16,2-3 8 0,-3-3 5 0,2 2 17 0,2-9 10 15,-5 0 17-15,0 0 5 0,1-4 8 16,-2-5 7-16,1 0 17 0,-5-4 0 0,-2 1 7 0,-2-1 28 15,0 0 4-15,-2 2 20 0,-1-2 15 0,2 10 23 16,-3-2 0-16,4 1-9 0,-3 2 3 0,2 4 5 16,1 3-1-16,-1 0-10 0,-2 4-14 15,3 1-16-15,-1-1-13 0,1 1-16 0,0 5-9 16,0 0-6-16,0 0-7 0,0 0-4 0,0 0-6 16,1 17-5-16,2-5-1 0,-2 4-6 0,0 2 2 0,2 2-1 15,2 6-6-15,0-1-15 0,-1 3-11 0,1 0-13 16,-1-2-21-16,0-1-18 0,2 1-16 0,2-2-7 15,-2-4-13-15,-2-2-13 0,5-1-16 16,0-2-20-16,1-3 10 0,0 1 3 0,-1-4 1 0,0-2 7 16,1-2 11-16,-1-1 11 0,3-3 12 0,-2-2 7 15,0-2 9-15,3 0 12 0,0-8 6 0,1 0 12 16,-4-2 4-16,7-8 17 0,-7 4 7 16,-1 0 12-16,4-7 17 0,-7 5 30 0,0 1 20 0,0 1 9 15,-2 0 7-15,-1 1 2 0,2 3-3 16,-3 4 10-16,0-1 4 0,-1 3-8 0,-1 3-4 15,2-2-13-15,-2 1-13 0,0 5-10 0,0 0-9 0,0 0-2 16,0 0-6-16,0 0 1 0,0 0-6 0,0 0 1 16,4 23-6-16,-4-12 4 0,-2 6-5 0,2-2-10 15,2 2-14-15,-4 1-15 0,4 0-16 0,-1-5-20 16,0-1-17-16,3 1-9 0,0-2-3 16,0-2 7-16,3-2 2 0,-2 1 4 0,1-3 12 0,0-1 3 15,-1-1 12-15,-5-3 2 0,0 0 13 0,23-7-1 16,-14 1 11-16,1-1-2 0,-1-2 7 0,1-3 5 15,3-1 15-15,-1 0 14 0,-1 2 18 0,-2-3 20 16,-4 3 1-16,3 0 16 0,-2 1 16 16,-3 2 7-16,-2 2-3 0,3 1-6 0,-2-2-9 15,-2 7-8-15,3-7-11 0,-3 7-12 0,4-3-6 0,-4 3-5 16,0 0-4-16,0 0-4 0,0 0-3 16,0 0-2-16,8 18-2 0,-7-10-2 0,5 2-1 15,-3 3-4-15,1 2 2 0,-2-3-4 0,2 0-2 0,0 1-6 16,1 3-9-16,1-4-13 0,-1-2-9 15,2-1 1-15,-1 0-2 0,3-5 3 0,1 3-2 0,1-1 0 16,-2-4 10-16,-1-1-1 0,4-1 1 0,-12 0 0 16,23-8 6-16,-13 2-1 0,8-2 5 15,-5-4 2-15,-4 0 0 0,5-2 3 0,-4-1-7 16,-1-2 8-16,0 0-2 0,0-7 3 0,-5 6 4 16,0-1 15-16,-3 2 9 0,-1 1-2 0,0-2 3 0,0 2 4 15,-1 6 12-15,-2-2 16 0,1 2 12 0,-2 2-5 16,1 0-11-16,1 2-5 0,-4 2-6 0,0 0-10 15,6 4-6-15,-15 0-1 0,15 0-9 16,-18 6-2-16,5 0-11 0,4 1-17 0,-2 2-13 16,0-3-29-16,5 4-14 0,-2 0-12 0,2-2-10 15,6 2-8-15,0-4-1 0,0 1 5 0,0-7-1 0,6 11-3 16,-2-4 11-16,0-4 12 0,1 1 9 0,4-2 11 16,-9-2 1-16,14 3 4 0,-2-6 14 0,-12 3-2 15,20-4 15-15,-11 3 10 0,0-1-2 0,2 0 13 16,-11 2 9-16,15-5-4 0,-8 3 2 15,-7 2-3-15,13-2-4 0,-13 2 5 0,11 1 0 0,-11-1 2 16,16 3-5-16,-7 2 5 0,0-2-1 0,-1 2-3 16,0 0 4-16,0 3-1 0,-2 0-1 0,3-3 1 15,-5 2-3-15,4 3 8 0,-3-2-10 0,0 1 3 16,0 2-1-16,-4-3 4 0,3-1-4 16,-1 0-6-16,-2-1 9 0,0 0-3 0,-1 1-7 0,0-7 9 15,4 6-1-15,-1 0-4 0,-3-6 2 0,0 0-3 16,1 8-6-16,-1-8-10 0,0 0-18 0,0 0-43 15,0 0-35-15,0 0-59 0,0 0-40 0,14-19-45 16,-9 11-57-16,5-1-53 0,1-5-830 16,3 0 398-16,5-7 266 0</inkml:trace>
  <inkml:trace contextRef="#ctx0" brushRef="#br0" timeOffset="52104.9">3960 11239 5 0,'0'0'363'0,"10"-1"-34"16,-10 1-30-16,10-3-31 0,-10 3-28 0,0 0-22 0,15 0-21 16,-15 0-16-16,20 3-16 0,-8-2-13 0,1 0-15 15,1 2-15-15,4 0-13 0,0-2-37 16,-3 3-46-16,3 0-54 0,-5 1-70 0,3-2-76 16,-4 2-72-16,-4 0-533 0,-3 2 259 0,-3-1 174 15</inkml:trace>
  <inkml:trace contextRef="#ctx0" brushRef="#br0" timeOffset="52215.64">4114 11376 42 0,'-5'5'214'0,"5"-5"-14"16,-4 4-14-16,4-4-9 0,0 0-5 16,0 0-12-16,13 8-13 0,-3-5-16 0,2-3-15 15,2 1-28-15,4 0-57 0,1-3-93 0,1 2-472 16,-2-4 178-16,0-2 118 0</inkml:trace>
  <inkml:trace contextRef="#ctx0" brushRef="#br0" timeOffset="53048.77">5978 10626 287 0,'0'0'298'0,"0"0"-1"0,0 0-2 15,0 0 5-15,0 0-6 0,0 0 5 0,0 0-4 16,0 0-5-16,0 0-6 0,-15-9-14 0,10 6-9 16,-3-5-13-16,4 3-2 0,-2-2-11 0,-3 0-17 15,0-1-16-15,0-1-14 0,2 0-14 0,-2-1-8 16,1 3-16-16,2-1-7 0,-1 1-15 0,1 2-11 15,5 0-11-15,-2-2-7 0,3 2-17 0,-1 1-11 0,2-1-6 16,9 0-7-16,-1 1-7 0,3-1 1 0,7-1-13 16,1 2-1-16,7 1 17 0,6 0-3 0,-2 2-3 15,1-2-5-15,0 3-7 0,-2 0-6 16,1 0-3-16,1 0-1 0,0-3-2 0,-4 2-4 0,-1 2-1 16,-5-1-3-16,-3-1 1 0,3 1-3 0,-6-1-3 15,-2 1-1-15,-2 0 4 0,-1 0-5 0,-2 0 0 16,0 0 0-16,-2 0-2 0,-7 0 2 0,11-2-2 15,-11 2 4-15,5 0-1 0,-5 0-1 0,5-1 0 16,-5 1 1-16,0 0-4 0,0 0-1 0,6 4-4 16,-6-4 2-16,0 4-3 0,0-4 3 0,-2 8 2 15,1-2 4-15,0 1-4 0,-1 2 0 0,1 2 0 16,1 0 0-16,-4 1 2 0,-1 5 6 0,0 0-9 16,1 0 4-16,0 1-6 0,1-1 2 0,-1-1-2 0,1 2 0 15,-2 2-12-15,1 5-26 0,-1-8-31 16,0 0-42-16,1 0-49 0,-1 0-44 0,4-4-47 15,-1-1-43-15,1 0-38 0,2 0-29 0,-1-3-19 16,3-4-22-16,2-1-40 0,-1-1-905 0,2 0 448 0,3-5 298 16</inkml:trace>
  <inkml:trace contextRef="#ctx0" brushRef="#br0" timeOffset="53432.94">6792 10481 106 0,'3'-5'333'0,"0"1"-14"0,-2 0-13 16,0 3-22-16,-1 1-24 0,-1-6-20 0,1 6-19 16,0 0-8-16,0 0-16 0,-23 8-3 0,13-1-7 15,1 0-15-15,0 0-21 0,-4 5-12 0,4-3-17 16,0 2-12-16,4 0-10 0,0 0-6 0,-3 1-12 16,3-3-12-16,0 3 0 0,2-1-12 0,2 1-3 15,1-2-4-15,0 2-6 0,5-1 1 0,4 0-2 16,0-2-7-16,4 3-6 0,2 0 1 0,1-3-3 15,1 1-2-15,1 2-1 0,0-5-1 0,1 3-5 16,6 2 3-16,-1-2-6 0,-5-1-2 0,0-3 0 16,-2 1-3-16,2 0 13 0,-3 2-9 0,0-4-3 15,-4-1 1-15,-1 3 5 0,-1-3 0 0,-1 2 5 16,0 0 9-16,-3-4 2 0,1 3 0 0,-2 0 5 16,-2 2 7-16,1-1-3 0,-2-3 4 0,0 3 8 15,-2-1-14-15,-2 1 0 0,0-1-6 0,-4 2 3 16,0-2-2-16,-4 1-8 0,-4 2-21 0,-1-4-28 15,-2 0-54-15,-5 1-53 0,4-5-52 0,-2 2-52 0,-2-4-62 16,4-4-56-16,-2 0-987 0,2-6 446 16,0 2 296-16</inkml:trace>
  <inkml:trace contextRef="#ctx0" brushRef="#br0" timeOffset="53544.63">6807 10571 53 0,'11'-13'284'0,"1"-1"-10"0,-3 5-13 0,4 1-10 0,2-1-20 16,-3 2-18-16,5 1-23 0,1-2-18 15,1 1-21-15,0 3-48 0,8-1-50 0,4 2-65 0,-5-1-84 16,3 1-110-16,-8 1-436 0,-1 1 214 0,-7 1 144 16</inkml:trace>
  <inkml:trace contextRef="#ctx0" brushRef="#br0" timeOffset="54099.05">5729 11190 190 0,'-10'-4'293'0,"2"1"-11"15,2 0-12-15,0 2-9 0,2 0-12 0,0-4-9 0,-1 3-22 16,5 2-22-16,0-7-19 0,4 4-15 0,3 0-6 16,6 0-10-16,8-1 2 0,12-2 4 0,19 0 1 15,2 1-8-15,9-2 0 0,26 2-4 0,-24 1-2 16,27-2-7-16,-26 1-13 0,30 3-4 0,-32-1-10 16,31-1-9-16,-31-1-7 0,29 1-2 0,-30 3-12 15,-1-2-3-15,2-1-9 0,-5 2-18 0,-1 1 7 16,-6-1-4-16,-14 2-7 0,0-1-5 0,1-3-1 15,-3 1-4-15,-7 2 0 0,-5 1-8 0,-2 0-1 16,-2 0-5-16,-3 0-3 0,-3 1-25 0,-3-1-29 16,-3 3-16-16,0-3-46 0,-2 1-29 0,-2 2-21 15,1 0-18-15,-4 0-33 0,-2 4-44 0,0-2-57 16,-8 2-73-16,0 0-763 0,-7 4 380 0,0-1 254 16</inkml:trace>
  <inkml:trace contextRef="#ctx0" brushRef="#br0" timeOffset="54465.86">5953 11339 62 0,'-22'-2'308'16,"0"2"-14"-16,2 0-9 0,0-1-7 0,8 0-10 0,3 1-9 15,-1 0-24-15,6 0-10 0,4 0-16 0,-9 0-22 16,9 0-10-16,0 0-2 0,0 0 19 0,36 1 5 16,-2-1-3-16,19 0-3 0,12-1-8 0,26 1-12 15,3-5-7-15,1 4-8 0,-6 1-12 0,-21-3-1 16,29 1-8-16,-4 0-12 0,-2-1-9 0,-23 2-8 16,25-3-4-16,-29 3-8 0,-1 1-4 0,-2-3-4 15,-2 0-4-15,-3 1-2 0,-4-2-6 0,-15 1-3 16,-2 0 2-16,-2 1 1 0,-2-1-5 0,-3 2 0 15,0-2-9-15,-9 1-3 0,-2-1-3 0,1-1-11 16,-5 2 2-16,-1-1-5 0,-2 0-12 0,-2 2-25 16,1 0-34-16,-3-1-51 0,-2 0-77 0,0-1-82 15,-4 3-100-15,0 0-99 0,0 0-1315 0,-19-3 585 16,4 6 390-16</inkml:trace>
  <inkml:trace contextRef="#ctx0" brushRef="#br0" timeOffset="55248.86">4068 11988 69 0,'-8'-1'248'0,"8"1"0"0,-3-1-4 16,3 1-8-16,-7-5-13 0,7 5-9 0,-5-5-8 16,0 0-12-16,1 0-4 0,0 1 6 0,0-3-6 15,1 3-11-15,-2-3-8 0,0-1 2 0,1 2-14 16,-2-2-4-16,3-1-16 0,0 0-9 0,0 3-3 0,0 0 2 16,3 0-5-16,-3 1-8 0,2 0-15 0,-2 1-12 15,3 4-10-15,-1-4-10 0,1 4-11 16,0 0-4-16,3-6-4 0,-3 6-7 0,8 0-6 15,0 0-2-15,3 2-3 0,2-2-2 0,4 0-2 0,2 0-3 16,3 0-2-16,-3 0-3 0,3 0 1 0,0-1-6 16,-2 0-2-16,2-1 1 0,-2 0-2 0,-2 2-1 15,3-3 0-15,-5 2-2 0,-3-1 4 0,1 1-4 16,-4 0 2-16,-1-1-5 0,-1 2 5 0,-3 0 3 16,-5 0 4-16,10-1-1 0,-6 0-4 0,-4 1-5 15,5 2 3-15,-5-2-2 0,4 4 10 0,-1-1-7 16,-3 2 6-16,0 2 6 0,0 1 2 0,-3 3 5 15,2 1-3-15,-2 4 3 0,-2 2 0 0,0-2 2 16,0 4-3-16,-4-1-2 0,4-1 0 0,-3 9-5 16,4-8-5-16,-6 4 3 0,1 1-1 0,4-5-3 15,-4 5-17-15,0 0-30 0,4-5-40 0,1-2-45 16,-1 0-38-16,1 1-36 0,0-2-33 0,2-4-39 16,2-4-35-16,1 0-24 0,0-1-38 0,3-1-811 15,-1-2 391-15,3-2 258 0</inkml:trace>
  <inkml:trace contextRef="#ctx0" brushRef="#br0" timeOffset="55650.52">4578 11935 229 0,'2'-3'311'0,"-2"3"-28"0,0 0-27 0,0 0-26 16,0 0-22-16,0 0-15 0,0 0-23 0,0 0-6 15,-17 4-12-15,12 1-14 0,-2 1-6 16,2-1-11-16,1 1-12 0,3 0-7 0,-7 2-11 16,7-1-10-16,1 1-5 0,0 2-3 0,0-2-7 0,4 2 2 15,1-3-9-15,0 6-4 0,3-6-1 0,1 2 0 16,5 3 1-16,-1-2 0 0,0 0-1 0,3-2 0 16,0 2-5-16,-1-2 7 0,1 0-4 15,0 0-7-15,-4-3-7 0,2 3 2 0,-1 0 0 0,-3 0-3 16,3-4-2-16,1 6-6 0,-5-3-1 0,4 0 2 15,-3 0-5-15,-1-2 10 0,-1 4-11 0,2-2 0 16,-2 1-1-16,-3 1 0 0,0-1-3 16,0 0 4-16,-1-1 9 0,-2-2 1 0,1 4 0 0,-2-4-1 15,-1 1 8-15,0 1 5 0,-2 2 1 0,-1 1 0 16,-3-3-8-16,1 0 4 0,-2 3-4 0,-2 0-5 16,-2-3 0-16,-2 4 0 0,-5-3-6 0,4 0-21 15,-4 0-34-15,0-2-32 0,-1-1-48 0,0 1-34 16,1-3-41-16,-1 1-41 0,1-3-57 0,0-5-67 15,-1 1-846-15,5-5 397 0,-1-2 266 0</inkml:trace>
  <inkml:trace contextRef="#ctx0" brushRef="#br0" timeOffset="55807.13">4533 11893 53 0,'8'-11'278'0,"-3"1"-28"15,4-4-26-15,3 7-22 0,3-4-18 0,3 2-12 16,0 1-12-16,2 1-13 0,-1 3-11 0,3 0-11 15,0 0-12-15,7 2-13 0,2-2-9 0,1 4-10 16,0 0-10-16,2 0-34 0,-2 4-44 0,1 1-57 0,2 0-71 16,-3 1-605-16,-2 1 246 0,-4 1 166 0</inkml:trace>
  <inkml:trace contextRef="#ctx0" brushRef="#br0" timeOffset="56282.45">3920 12798 264 0,'-13'0'308'16,"6"-1"-9"-16,0 1-20 0,7 0-16 0,-10-1-13 15,10 1-14-15,-8 0-14 0,8 0-15 0,0 0 0 16,0 0-4-16,0 0 9 0,41-4 5 0,-8 1 1 15,20-2-5-15,5-2-6 0,8 2-11 0,24-9-8 16,1 10-10-16,-27-1-9 0,1 0-9 0,0 0-11 16,-2 0-7-16,-2 1-8 0,-1 0-5 0,-2-1-4 15,-2 1-7-15,2 1-8 0,-5 0-7 0,-16 1-9 16,-1-3-7-16,0 3-9 0,-3 0-7 0,-5 0-11 0,-6 2-4 16,-3-1-4-16,-5-1-4 0,0 2-18 0,-7 0-22 15,0 0-30-15,1-1-38 0,-2 2-54 16,-6-1-65-16,4 2-43 0,-4-2-51 0,-9 8-59 15,3 1-76-15,-11 1-1152 0,-8 4 520 0,-5 1 346 0</inkml:trace>
  <inkml:trace contextRef="#ctx0" brushRef="#br0" timeOffset="56732.77">4533 12984 249 0,'0'0'378'0,"0"-4"-26"0,0 4-30 0,3 0-24 15,-3 0-29-15,0 0-28 0,0 0-24 0,0 0-22 16,0 0-18-16,0 0-20 0,0 0-14 0,0 0-8 16,-13 5-15-16,9 3-11 0,-4-3-12 0,2 3-6 15,1 2-10-15,0 0-12 0,-2 0-3 0,4 0-9 16,-3 2-6-16,5 2-5 0,-2-2-3 0,3 1-7 15,3-1-4-15,-3-3 11 0,4 3-12 0,-1 0-7 16,3-4 5-16,1 3-6 0,4 0 1 0,-2-4 1 16,4 4-3-16,2 0 8 0,-1-1 6 0,3-3 7 15,-7 0-1-15,6 0 1 0,0 0 5 0,-5-3 3 0,2 2 2 16,-3-1 4-16,2-1 7 0,-2-1-16 16,-1 2-4-16,1-3 3 0,-5 3-5 0,0-2 10 15,2 1-16-15,-2-1 2 0,0-2-6 0,-4 3 2 16,3 0 1-16,-4-1-1 0,4 0 2 0,-3 3 4 15,-1-3 2-15,0-3 3 0,-4 8 0 0,2-1-5 16,-7 0 2-16,1 0-4 0,-1 1-6 0,-2-1-3 16,-4 3-2-16,-6-1-1 0,2-1-8 0,-8 1-19 15,-1-1-26-15,1 1-34 0,4-7-39 0,-4 4-44 0,1-4-45 16,4 0-61-16,0-2-55 0,4-3-78 0,0 0-1004 16,-1-3 461-16,1-4 310 0</inkml:trace>
  <inkml:trace contextRef="#ctx0" brushRef="#br0" timeOffset="56922.27">4399 13049 14 0,'5'-3'364'0,"0"0"-23"0,-1-1-25 16,2-2-35-16,1 2-32 0,-1 3-21 0,3-4-19 15,3-1-17-15,-1 3-19 0,3-2-13 0,-1 3-20 16,6-3-9-16,-2 1-17 0,2 0-13 0,-1-1-13 15,5 1-26-15,5-1-40 0,-8 0-40 0,2 1-66 16,6-3-63-16,0 3-58 0,2-2-706 0,-2-2 303 16,-3 3 204-16</inkml:trace>
  <inkml:trace contextRef="#ctx0" brushRef="#br0" timeOffset="57181.16">5457 12758 13 0,'7'-3'344'15,"-7"3"-27"-15,6 0-34 0,-2-2-27 0,2 0-25 0,-6 2-21 16,12-1-23-16,-2 0-21 0,1 1-15 0,-2 0-15 15,3-1-15-15,-1 3-16 0,2-2-40 16,-3 1-43-16,3 1-45 0,0-1-51 0,-3 0-72 16,0 2-49-16,-2 2-528 0,-7 0 241 0,3-1 160 0</inkml:trace>
  <inkml:trace contextRef="#ctx0" brushRef="#br0" timeOffset="57318.91">5530 12886 73 0,'-5'2'256'0,"0"3"-1"0,1-4 1 0,-1 1-4 16,5-2-11-16,-8 3-16 0,8-3-11 0,0 0-24 0,-6 1-18 15,6-1-17-15,0 0-18 0,0 0-16 0,0 0-33 16,0 0-43-16,18-4-39 0,-3-3-61 0,5 1-73 16,11-1-74-16,1-4-565 0,5 3 255 0,17-2 170 15</inkml:trace>
  <inkml:trace contextRef="#ctx0" brushRef="#br0" timeOffset="57605.3">6257 12514 3561 0,'0'-16'152'0,"-5"0"-37"0,2 6-21 15,-1-2 82-15,3 5 51 0,-3-3-16 0,3 5-21 16,-3 0-27-16,3 2-29 0,1-2-11 0,-2 2-13 16,0-2-7-16,2 5-16 0,0 0-7 0,0 0-9 15,0 0-4-15,0 0-2 0,0 0 3 0,4 14 2 16,-3-4 4-16,4 4-2 0,0 2-3 0,2 2-4 15,-1 4 2-15,2 2-6 0,-3-5-7 0,0 8-4 0,-1-3-3 16,1 2-3-16,2 2-5 0,-5-2 1 0,2-6-7 16,-4 1-6-16,5-1-17 0,-2-1-28 0,-1 5-34 15,-2-5-35-15,0-2-56 0,4-2-60 16,-4-5-56-16,0 4-44 0,4-4-35 0,-2-5-21 0,1 2-24 16,1-4-54-16,-2-3-910 0,-2 0 449 0,0 0 300 15</inkml:trace>
  <inkml:trace contextRef="#ctx0" brushRef="#br0" timeOffset="57999.14">6638 12380 37 0,'0'0'314'0,"0"0"-19"15,0 0-24-15,0 0-21 0,-22 6-16 0,13 1-11 16,-1 0-16-16,1 0-15 0,0 2-14 0,-2 0-11 15,0 3-15-15,1-1-12 0,3 1-11 0,0 3-10 16,1 1-7-16,2-3-17 0,0 1-6 0,3 3-8 16,1-5-7-16,1 0-7 0,4 3-8 0,2-1 0 15,-1-3-11-15,7 3-1 0,-3-1 2 0,8 0-14 16,-2-1 1-16,2-2 0 0,0 0-5 0,1-1 3 16,0 1-8-16,-1-2 1 0,0-1-6 0,3 0 5 15,-9-4-2-15,4 3 4 0,-3-1-3 0,-1 0 5 16,0 0 0-16,-1-3 2 0,-2 3-7 0,-1-2-1 0,0 0-1 15,-3 2-1-15,0-1-5 0,-1-3 5 16,0 5 1-16,1-3 1 0,-3 1-2 0,-2 0 10 16,0 2 6-16,-2 1 1 0,-1-3 0 0,-3 3-2 15,-2-1-6-15,-1-1 1 0,-4 5 3 0,-3-1-18 0,-5-2-8 16,-4 3-18-16,-3-2-29 0,-3-1-41 0,0 0-42 16,1 0-38-16,2-2-53 0,-2-2-68 0,10-3-78 15,-8-2-770-15,7-1 376 0,4-2 250 0</inkml:trace>
  <inkml:trace contextRef="#ctx0" brushRef="#br0" timeOffset="58169.71">6730 12371 267 0,'10'-5'276'0,"9"0"-22"15,-2 0-19-15,3 0-23 0,2 2-18 0,0 2-25 16,7-4-11-16,-2 4-18 0,1-1-15 0,4 2-12 15,-1 0-20-15,-1-2-32 0,2 4-44 0,4 1-60 16,-4 2-77-16,1-1-77 0,-1-2-455 0,-3-1 218 16,1 0 144-16</inkml:trace>
  <inkml:trace contextRef="#ctx0" brushRef="#br0" timeOffset="58465.98">7678 12210 163 0,'3'-4'343'0,"2"2"-16"0,-3-1-23 0,-2 3-25 16,5-3-22-16,-5 3-25 0,0 0-7 0,0 0 1 16,0 0-5-16,4 8 17 0,-4 0 21 0,-4 3 9 15,1 5-13-15,-3 0-13 0,1 3-4 0,-2 6-9 0,-2 3-12 16,1 4-13-16,-2 1-10 0,-2-1-10 16,-3 14-15-16,-4 0-8 0,6-16-13 0,-5 13-13 15,9-9-14-15,-5 12-7 0,-3-15-11 0,7 1-12 0,-4-1-7 16,0-2-8-16,0 2-6 0,3-3-7 0,-3-2-5 15,3-2-6-15,0-1-8 0,1-5 2 16,2 1-8-16,-1-2-4 0,2-2-3 0,0-1-5 0,-2-3 1 16,5-2-19-16,-5-2-23 0,5 0-25 0,2-2-31 15,-6-2-52-15,4 1-73 0,-1-1-76 0,0-3-77 16,-5 0-96-16,1-3-1320 0,-1-2 589 0,-3-2 392 16</inkml:trace>
  <inkml:trace contextRef="#ctx0" brushRef="#br0" timeOffset="58747.1">7245 12414 207 0,'0'0'397'0,"-2"-9"-10"16,4 7-13-16,-2 2-30 0,-2-6-16 0,2 6-17 15,0-5-16-15,0 5-13 0,0 0-15 0,2-5-18 16,-2 5-19-16,0 0-21 0,0 0-19 0,0 0-20 16,0-4-14-16,0 4-19 0,0 0-15 0,0 0-16 15,0 0-10-15,0 0-15 0,0 0-19 0,0 0-20 16,0 0-37-16,0 0-25 0,10 7-32 0,-6-3-49 16,-3-1-45-16,4 5-45 0,-1 1-47 0,2 3-55 15,-2 0-47-15,1 4-882 0,3 1 406 0,-3-1 272 16</inkml:trace>
  <inkml:trace contextRef="#ctx0" brushRef="#br0" timeOffset="58962.05">7675 12932 217 0,'3'2'479'15,"0"3"-3"-15,-1-2 5 0,-1-1-5 0,2 1-18 16,-3-3-22-16,3 4-21 0,-3-4-13 0,-2 5-2 0,2-5-5 15,0 0-10-15,4 4-13 0,-4-4-15 16,0 0-22-16,1 1-21 0,-1-1-28 0,0 0-25 16,0 0-25-16,0 0-27 0,0 0-21 0,5 3-22 0,-5-3-54 15,0 0-72-15,0 0-106 0,0 0-166 0,0 0-219 16,0 0-1932-16,0 0 795 0,0 0 528 0</inkml:trace>
  <inkml:trace contextRef="#ctx0" brushRef="#br0" timeOffset="64130.34">9986 1666 195 0,'0'-4'342'16,"0"0"-15"-16,0 4-20 0,1-5-27 0,-1 5-23 15,0-3-28-15,0 3-23 0,0 0-12 0,3-5-30 16,-3 5-13-16,0 0-14 0,0 0-14 0,0 0-6 15,0 0-1-15,2 14-9 0,-3-9 2 0,0 4-10 16,-2-2-10-16,6 5-8 0,-6-2-7 0,6 7-8 16,-3-2-7-16,1-3-1 0,-1 5-6 0,1-2-9 15,-1-1-4-15,0-2 5 0,3 1-7 0,-2 4 8 16,3-6-20-16,0 1-7 0,-3-2 4 0,0 0-1 16,-1-3-3-16,3-1-1 0,-3 0 0 0,1-1 1 15,-1-1 3-15,0-1-1 0,0 2 3 0,0-5 25 16,0 0 15-16,0 0-8 0,0 0-2 15,5-12 4-15,-5 2 22 0,-1 0-3 0,-3-2 2 0,4-6 11 16,-5-7 0-16,0 1-10 0,0-1 11 0,1-6-5 16,0 2-3-16,-2-3-7 0,2 0-8 0,1 2-4 15,-3-2 4-15,5 1-5 0,2 1 6 0,-5 0-1 16,4 5 1-16,3 5-1 0,-2-5-9 0,-1 8-5 16,0 6-6-16,5 0-4 0,-4 1-10 0,6 0-2 15,-5 1-7-15,2 3-3 0,5-3-6 0,1 3 4 16,3-1-10-16,2 3 2 0,-1 4-5 0,7 0 2 15,-7 0-5-15,0 4 0 0,1 3 1 0,3 1-2 16,-4 1-2-16,4-1 4 0,-5 4-1 0,-2 1-4 16,-2 1 3-16,2 3-4 0,-5-3-10 0,-1 5-4 15,-4 0-4-15,0-1 1 0,-4 6-16 0,-2-5 0 16,-3 1-7-16,-1-3 0 0,0 0-7 0,-4-1-3 16,3-1 4-16,-4 0-1 0,3-1 6 0,4-4 2 15,-3-1 8-15,4-1-3 0,-1 0 3 0,2-4 7 16,0 3-1-16,2-4-1 0,-3 0 0 15,3 1 1-15,3-4 7 0,-3 4 4 0,0-1-10 0,3-3 8 16,-3 2 1-16,3-2-1 0,0 0 2 0,-1 3 0 16,1-3 3-16,0 0 3 0,4 6 1 0,0-2 0 15,0 0 1-15,3-1 3 0,1 1-2 0,1-1 3 16,0 4 0-16,4-3-1 0,0-1 2 0,-1 2 3 16,1-2-11-16,6 1 3 0,-2 1-6 0,2-3 6 15,-2 2-10-15,2-1 4 0,-1-3-15 0,-4 0 10 16,0 0-6-16,-1-3 4 0,1-1 1 0,0-1 5 15,-3 1 7-15,7-3-3 0,-8 1 2 0,7-2-1 16,-4-2 6-16,-2 0-3 0,-2 3 0 0,-1-1 9 16,0 0 7-16,-2 2 19 0,-2-1 11 0,-1 0-8 15,0 2 14-15,-2-1 3 0,2-1-3 0,-3 3 6 16,-1-2-6-16,-2 3-3 0,3 3-2 0,-9-5-17 16,3 5 4-16,6 0-4 0,-18 7-1 0,5-1-7 15,4-2-2-15,0 7-7 0,-2-1-2 0,3-1-24 16,0 1-9-16,3 2-4 0,0 1-8 15,5 0-15-15,0 2-12 0,1-2-7 0,3-1 4 0,1-3-8 16,4 4-8-16,-1-4-5 0,6 3-6 0,-1-6 7 16,2 2 10-16,2-5 3 0,2 0 12 0,-6-1 9 15,6-1 4-15,-1-4 10 0,-2-2 4 0,0-2 14 16,-1-3 17-16,-1 0 2 0,0-4 2 0,-5-1 17 16,8-7 17-16,-11 3 4 0,7-5 22 0,-4-3-6 15,-2-5 17-15,0 1 1 0,-1-5-1 0,-3 2 12 16,3 1 21-16,-2 0 10 0,-3 2 4 0,1 2 12 15,-4 3 10-15,2 6 2 0,-1 6 4 0,1 4-1 16,0 3 1-16,0-3-2 0,0 3-14 0,-1 0-19 16,1 5-14-16,-2-1-12 0,2 3-13 0,-1-6-12 15,1 6-7-15,0 0 3 0,0 0-12 16,-5 15-5-16,5-3 0 0,-1 4 0 0,-2 2-7 0,3 2-1 16,-2 6-2-16,-1 1-2 0,6 0-1 0,-6 2-18 15,6 0-15-15,-3-3-15 0,1 1-14 0,1 1-2 16,-2-2-15-16,6-1-10 0,-1-2-2 0,0-6-23 15,3 2-17-15,2-2-9 0,0-6-13 0,-1-1 9 16,5 3-3-16,-1-4 0 0,-1-3 0 0,0 0 18 16,3-5 9-16,-2 0 10 0,0-1 9 0,-2-1 9 15,1-2 4-15,1-4 14 0,-3-1 5 0,4-4 7 16,0-2 6-16,-2 0 13 0,-2 0 19 0,-3-2 8 16,0-2 11-16,-1 2 15 0,3 2 11 0,-5 1 16 15,1-1 4-15,-2 3 16 0,-2 2 4 16,-1 3 3-16,0-5 1 0,0 3-5 0,0 2-9 0,0 2-12 15,0 4-12-15,-1-3-7 0,1 3-6 0,0 0-4 16,0 0-3-16,-8 13-1 0,5-5-7 0,-3 3-3 16,2 4-8-16,-2 2-9 0,2-1-16 0,1 1-7 15,1 1-23-15,0-1-20 0,4 0-11 16,-1 1-15-16,0-1 8 0,3-1-12 0,-1-5 0 16,2 0-2-16,1-2-4 0,2-2 13 0,0-2 9 0,-2-1 7 15,0 1 10-15,7-3 10 0,-4-3-6 0,1-2 16 16,3 0 4-16,-4-4 30 0,0 0-7 0,5-4 21 15,-5-1-10-15,4-4 20 0,-3 1 12 0,-2 1 14 16,-1-2 13-16,0 0 6 0,-1 0 10 0,-1 1 11 16,0-2 13-16,-1 7 9 0,-1 1 3 0,-1-1 8 15,1 3-6-15,-2 1-9 0,0 1-9 0,2 0-15 16,-2 4-13-16,-1 1-10 0,0-6-8 0,0 6-5 16,0 0-1-16,0 0-3 0,-1 13-4 0,0-5-5 15,2 1-3-15,-4 3-2 0,5-2-1 16,-2 1-7-16,1 2-4 0,-1 2-15 0,2-3-7 15,2 0-2-15,-2 0-7 0,3 0-14 0,-1-3-9 0,1-1-3 16,1 1 7-16,-1-3-7 0,2-2 11 16,2 1 4-16,-1 0 5 0,1-3 3 0,-1-2 5 0,-1-2 3 15,5-1 0-15,-3 0 4 0,3-2-1 16,-1-4 7-16,1-3-1 0,-2-2 3 0,0-1 0 16,-2-2 1-16,6-6 0 0,-7 5-1 0,-1-2 5 15,1-3 5-15,-1 6 22 0,-3 0 7 0,-3 2 3 0,0 3 2 16,1 0 4-16,-3 2-1 0,0 3-4 0,0-3 2 15,0 3-8-15,-1 1-5 0,-2 1-4 0,1 2-4 16,-1 0-5-16,0 3-5 0,5 0 0 16,-13 2-2-16,8 1-2 0,-3-1-1 0,2 6-5 15,-2-5-10-15,3 3-14 0,1-1-1 0,3 2-4 0,0 1-4 16,-2-3-1-16,3 3-14 0,0-2 1 0,3-2 0 16,-2 2 2-16,0-4 7 0,3 3-3 0,0-1 11 15,-3-1 3-15,3 0 4 0,1-1 0 16,-1 1 8-16,1-3-1 0,-5 0 2 0,12 0 8 15,-7 0 5-15,-5 0 3 0,11 0-5 0,-6 0 4 16,-5 0-5-16,8-3 1 0,-3 3 0 0,-5 0 0 0,12-2 3 16,-12 2-2-16,10 2 2 0,-4-2-3 0,3 3 2 15,-1-1 0-15,1 1-5 0,2 3 6 16,-2-3-2-16,0 2 1 0,0 3-2 0,1-1-7 16,-1 2 3-16,-1-3-4 0,2 3 2 0,-2-4-4 15,-2 4-5-15,2-2-10 0,-2 1 3 0,-2 0 4 0,1-2-1 16,2-1 1-16,-3 1 0 0,1-2 3 0,-4 1 0 15,5-1 7-15,-3 1-3 0,-2-2 2 16,3-2 6-16,-4-1 4 0,4 5 6 0,-4-5 12 16,2 3 20-16,-2-3 6 0,0 0-4 0,0 0-2 15,0 0 0-15,8-8 1 0,-5 7-3 0,0-4-1 16,1-1-1-16,-1 0-8 0,-1 1 4 0,2-5-2 0,1 3-2 16,0-3-2-16,-1 3 5 0,1-1 0 15,-1 1 2-15,1 0-2 0,-1 1-2 0,0 0-3 16,0 1-3-16,0 0-1 0,2 1-3 0,-2 1-3 15,0-1-8-15,1 1 3 0,1 0 1 0,-1 1-4 16,4 2 2-16,-4-1-4 0,3 4 1 0,1-2 0 0,1 3-3 16,-1 1 2-16,0-2-1 0,5 2 0 0,-2 2 2 15,3 1-1-15,-4 0 1 0,0-3 3 16,-1 5-4-16,4-2 1 0,-5-1-20 0,0 3-26 16,0-3-31-16,-3 5-46 0,2-6-48 0,-3 2-45 15,-3-3-40-15,0 3-52 0,-5-1-69 0,1-2-53 16,-8 2-1001-16,-5-6 476 0,-6-1 318 0</inkml:trace>
  <inkml:trace contextRef="#ctx0" brushRef="#br0" timeOffset="64256.56">10802 1550 2362 0,'-19'-16'130'16,"2"8"-84"-16,6 1-8 0,3 0-30 0,4 1-50 15,4 0-64-15,3 0-8 0,6-3-35 0,10 1-13 0,0 1-509 16,8 0 223-16,9-1 150 0</inkml:trace>
  <inkml:trace contextRef="#ctx0" brushRef="#br0" timeOffset="65782.02">11966 1701 219 0,'-2'-4'234'0,"2"4"-10"0,-1-6-15 0,2 0-7 0,0 2-9 15,2-1 5-15,-2-1 0 0,4-5-2 0,0-1-3 16,0 1 18-16,-2-1 1 0,2-4-8 15,1 2-3-15,-3-3 5 0,1 2 14 0,-1-5-13 16,0 2 1-16,-2 0 6 0,-1-2 9 0,0 4-2 16,0 2-2-16,0 4 1 0,0-1 1 0,0 0-3 15,-1 6-9-15,1-1-11 0,-1-1-17 0,1 3-18 16,0-1-23-16,0 1-19 0,0 4-13 0,-2-5-14 0,2 5-13 16,0 0-4-16,0 0-11 0,2 13-12 15,-2-2 4-15,1 7-6 0,2 0-10 0,0 8 0 16,0 0-5-16,1 4-5 0,0-1-1 0,1 2-1 0,1-2-1 15,-2 4-5-15,2-1-2 0,2-2-10 16,-3-1-7-16,4 0-6 0,-4-2-12 0,3-2-12 16,-2-1-10-16,3-5-4 0,0 4-12 0,-4-5-9 15,3-3-3-15,-4-3-10 0,1-1-3 0,0-1-6 16,-4 0 4-16,3-3 5 0,-4-2 1 0,4 0 14 0,-4-1 7 16,3-3 6-16,-3-1 6 0,0 0 11 15,0 0-3-15,0 0 5 0,-12-12-5 0,3 5 5 16,3-9 3-16,-2 0-1 0,-1-3 7 0,2-3-1 15,0-7 2-15,2 2 0 0,1 1 2 0,4-2 1 16,0 2-3-16,3 0 6 0,1 6 1 0,8-4 3 0,-4 8 0 16,2 1-4-16,4 1 3 0,4-1 3 15,1 5-1-15,-2 2 0 0,5-1 7 0,-2 4-3 16,-1 1-3-16,2 1 4 0,-1 2-2 0,-1 5 5 16,3-2-2-16,0 3 1 0,-3 1 2 0,4 6 0 15,-4-1-1-15,-3-5-3 0,-4 5-2 0,2 1 4 16,-4 2 2-16,1-2-4 0,-2 4 1 0,-4-5 0 0,1 0 4 15,-1 1-2-15,-2 1-6 0,1-4-6 16,-2 1 2-16,-1-3-11 0,2 0-2 0,0-2-5 16,-1 0 1-16,0-1 0 0,0 0-1 0,-2-2 9 15,0-2 5-15,0 0 1 0,0 0 0 0,0 0-2 16,11-9 3-16,-7 3 2 0,0 1 0 0,0-6-4 0,1 1 5 16,1-2 4-16,2 2 5 0,-3-1 13 0,3 3 8 15,-4-2 11-15,1 3 5 0,-4 3-1 16,2-1-5-16,-1 2-8 0,1-2-4 0,-2 4-6 15,-1 1-3-15,0 0-2 0,8 0 2 0,-8 0-1 16,4 7-3-16,-3-2 1 0,2 1-4 0,1 0-1 0,2 3 1 16,-3 3-1-16,3-5 1 0,-1 3-5 15,-1-3 3-15,3 3-3 0,-2-3-4 0,0 1-5 16,3-4-5-16,-3 1-4 0,1 0 3 0,1 0 2 16,-2-1 0-16,2-3 6 0,-1 0-2 0,1-2 3 15,4 0 4-15,-4-3-1 0,4-2 0 0,-5 1 1 16,3-4 1-16,-3-1 3 0,3-5 0 0,-1 1 1 0,-3-2 3 15,0-1-1-15,-1-3 3 0,-4 1 7 0,0 0 2 16,0 2 18-16,-1-3 7 0,-3 3 3 16,-1 1 1-16,-2 1-2 0,0 0-9 0,-1 6-1 15,0 1-6-15,-1 2-5 0,-1 1-3 0,-1 0-8 16,0 4-1-16,1 0-6 0,3 2-12 0,0 0-10 16,-1 2-9-16,1 3-12 0,2-3-11 0,1 1-9 0,3 1-8 15,-2-2 4-15,6 4 5 0,-2 0 3 16,3-2 2-16,4 2 2 0,3-2 4 0,1 0 8 15,0 2 1-15,1-4 4 0,1-3 5 0,4 1 2 16,-3 0 7-16,-2 1-3 0,0-2 10 0,1 0 13 16,0 0 4-16,-1 0 3 0,-3 0 1 0,4-2-2 0,-4 5 1 15,1-2 4-15,-1 0-3 0,-3 2 1 0,1-1 5 16,0 3-1-16,2 0-4 0,0 1 0 16,-5-4 1-16,3 6 1 0,-1 0-1 0,1 1-4 15,0-1 3-15,-3 3 0 0,1-1-3 0,-2 0-1 16,0 0 1-16,-3 0 3 0,3 0 1 0,-1-1-5 0,-2 3 2 15,0-6-13-15,3 3-11 0,-4-2-5 16,3-5-7-16,-2 3 5 0,-1 0 1 0,5-4 3 16,-5-1 3-16,0 0 14 0,1 3-4 0,-1-3 2 15,8-7 1-15,-4 3 4 0,1-4 3 0,3-2 3 16,2-4 2-16,0 0 3 0,0-3 4 0,2 0 3 16,1 2 5-16,-1 0 3 0,1 1 7 0,0 2 3 0,2 2 2 15,-1 1 2-15,-1 2-6 0,1 1-5 16,-1 2-4-16,-3 4 0 0,4-4-4 0,-1 4-5 15,0 1-2-15,-3 3 0 0,0 1 0 0,2 3 0 16,-1-1 0-16,-3 1-3 0,0 2 2 0,0-1-3 16,0 5-1-16,-1 1 4 0,-2-3-2 0,-4 0-1 15,3 4-1-15,-5-4 0 0,3-1 3 0,-2 3-3 16,0-6 2-16,0-2-3 0,-1 0 0 0,2-1 1 16,-1 0 1-16,0-1 3 0,0-1 6 0,0 2 20 15,0-5 14-15,0 0 0 0,0 0-9 0,0 0-4 16,5-12-3-16,-2 2-3 0,-1 3-8 0,1-6 2 0,3-4-1 15,3 1-6-15,5-6-6 0,-1-2 0 16,6 2 0-16,0 2 0 0,-2-1-7 0,1 9-1 16,-3-3-5-16,2 6 7 0,-3-3-4 0,-3 7 1 15,0 0-3-15,-1 2 1 0,1 3-4 0,-2 0 3 16,-2 0 0-16,5 7 0 0,-4-1-1 0,1 2 4 16,-3 3-2-16,7 1 0 0,-3 0-2 0,2 4 3 0,-2 1-1 15,-1 1 2-15,3-1-27 0,-5 0-47 16,3 2-70-16,-1-2-94 0,2 2-109 0,-5 5-111 15,-2-7-128-15,-3 0-1174 0,-1-5 584 0,-1-1 390 16</inkml:trace>
  <inkml:trace contextRef="#ctx0" brushRef="#br0" timeOffset="67248.11">9259 2973 112 0,'-7'-2'217'0,"7"2"-19"0,0 0-13 15,0 0-10-15,0 0-9 0,0 0-1 0,0 0 2 16,-2-3 1-16,2 3-1 0,0 0-4 0,0 0-12 15,0 0-6-15,10-9-4 0,-5 5-14 0,0-2-6 16,4-1-8-16,-4-1-9 0,3 0-2 0,-2 1-4 16,3-5 0-16,0-3 6 0,-1 5-6 0,1-7 8 15,0-1-24-15,-3 1 4 0,2-3-7 0,-3 2 3 16,2-2 12-16,-1 3-9 0,-1-1 31 0,1 1-9 16,-2 2-9-16,0 4-8 0,2 1-11 0,-2 1-7 15,1 1-15-15,-2 4-8 0,2-1-3 0,-1 2-5 16,4 1-8-16,0 0 1 0,5 4-9 0,0 0-4 15,-2 3-4-15,7-1 1 0,0 5 0 0,-5-2-3 16,1 5 4-16,1-2-8 0,-3 2-3 0,-4-5-7 16,2 7-12-16,-4-1-16 0,-1-2 17 0,3 6-4 15,-7-6-15-15,2 0-4 0,-3 1-6 0,-2-1 1 16,1 0-3-16,-1-1-1 0,-2-1 9 0,1-1 4 16,-2-1 3-16,4-2-4 0,-3 2 9 0,0-2 3 15,-1 0 0-15,4-2 1 0,-3 1 5 0,4 0-5 16,0-4 3-16,-4 4 0 0,4-4-10 0,0 0-6 15,0 4-2-15,0-4 0 0,0 0 4 0,8 3 5 16,-2-1 2-16,2-2 2 0,-1 0 7 0,4-2-3 16,0 1 2-16,1 0 7 0,2-2-7 0,-1 0 7 15,-3-4 6-15,4 0 1 0,1 0 6 0,-1-3 2 16,-4-2 12-16,7-3-6 0,-8 1 10 0,4-3 16 16,2-5 8-16,-3 0 1 0,-2-2 27 0,-1 6 14 0,-4 0 12 15,1 1 32-15,-2 0 18 0,0 0 16 0,-4 2 8 16,0 3 16-16,1 0 8 0,-1 2-6 15,1 3-5-15,-1 0-15 0,0 0-18 0,2 6-22 16,-2 1-14-16,-2-9-17 0,2 9-16 0,0 0-8 16,0 0-8-16,0 0-2 0,4 12-13 0,-1-1-4 0,1 1-5 15,0 4-10-15,-3 1 6 0,3 2-10 16,2 5-1-16,-2-4-5 0,2 8-3 0,-2-3-7 16,3 2-18-16,-4-2-11 0,4 0-14 0,0 0-21 15,0-1-30-15,-1 0-2 0,-2-4-12 0,2 4-12 16,-1-5-5-16,1-5 0 0,0-1 4 0,-3-2 4 0,0-3 5 15,0 1 9-15,1-5 9 0,-3 0 19 0,1 1 11 16,1-3 20-16,-3-2 1 0,0 0 3 16,5-11 0-16,-2 2 7 0,-2-3 6 0,-1 0 10 15,1-8 2-15,3 2 8 0,-1-2 3 0,-6 3 13 16,3 3-1-16,4 2 18 0,-4 0 0 0,0 1 0 0,3 3-3 16,-2 1-7-16,-1-1-4 0,1 2-8 0,3 0-3 15,-3 3-7-15,2-1-10 0,2 1 7 0,0 2-3 16,-5 1 1-16,12 3-5 0,-2-1 3 15,0 1-3-15,0 4 0 0,7 1-1 0,-7 0-11 0,4 1-10 16,0 3-4-16,0-1-8 0,-1 0-8 0,3 1-5 16,-4-5-3-16,2 1 1 0,3 1 0 0,-2 0-6 15,-6-1-9-15,4-3 9 0,-1-1 2 16,0-3 3-16,0-1 8 0,2-1 5 0,-3-2 7 16,2-1 2-16,-3-1 6 0,2-2 0 0,2-3 11 0,-3-2-4 15,3 0 0-15,-5-3 5 0,-1-1 8 0,-3 1 7 16,4-4 12-16,-4 4 7 0,-1-2 12 0,-3 5 34 15,-1 0 12-15,0 1 1 0,-1-1-2 16,-3 1-3-16,-1 4 2 0,1-2-18 0,-5 4 3 0,4-1-10 16,-1 1-7-16,-1 2-9 0,0 0-5 0,0 3-2 15,-3 3-12-15,0 1-22 0,-2 0-24 0,2 2-33 16,1 4-36-16,-2 1-30 0,2 5-36 0,2-2-64 16,0 2-55-16,3 1-45 0,0 0-60 0,4-4-46 15,3 1-1072-15,0-2 501 0,6-3 334 0</inkml:trace>
  <inkml:trace contextRef="#ctx0" brushRef="#br0" timeOffset="68230.89">10595 2709 210 0,'3'-4'401'15,"-6"0"-15"-15,6 0-2 0,-3 4-42 0,0-5-24 16,0 5-35-16,0-5-33 0,0 5-23 0,0 0-21 15,0 0-24-15,0 0-23 0,-8 11-16 0,7-4-10 16,-3 3-16-16,4 0-9 0,-4 3-7 16,1 4-18-16,1-1-6 0,2 2-9 0,2-1-9 0,1 0-27 15,2 2-18-15,3-6-24 0,-2 2-26 0,2-4-15 16,2 3-3-16,2-2-7 0,3-2-1 16,-3-3 0-16,3-2 6 0,-2 0 5 0,4-2 7 15,-4-6 4-15,0 1 8 0,1-3 8 0,-2 0 14 16,0-3 14-16,1-3 2 0,1-4 10 0,-1 1 27 0,-5-1 8 15,2-2-1-15,-5 0 24 0,4-2 12 0,-4-5 13 16,-1 4 14-16,4 0 10 0,-7 2 13 0,-1 1 29 16,0 2 27-16,0 3 9 0,0 1-2 0,-1 2-4 15,1 0-13-15,-4 2-13 0,4 4-16 16,0-2-21-16,0 5-28 0,4-5-1 0,-4 5-14 0,0 0-7 16,0 0-9-16,0 0-6 0,-4 13-8 0,4-6-6 15,0 0-8-15,0 2-2 0,4 1-4 0,-4 0-4 16,1 0 0-16,0 0-6 0,3 3-4 0,1-6-4 15,-5 1-6-15,4-1-9 0,1-1-7 0,5 1-9 16,-3-4-5-16,-2 1-1 0,4 1-3 0,-4-3 7 16,2-1-1-16,0 0 1 0,-7-1 7 0,10-4 2 15,-3-1-1-15,1-2-1 0,0-3 4 0,-1 2 2 16,-1-6-4-16,0-2 1 0,-2-2-12 16,3-7 16-16,-5 0 1 0,-1 0-4 0,2-2 0 0,-3-3 2 15,3 5-3-15,-1-2 5 0,-2 6 5 0,4 1 9 16,-2 3-1-16,2 2 8 0,-3 3 12 0,-1 1 6 15,0 5-1-15,3-1-6 0,-3 2-9 0,0 0-4 16,0 3-9-16,0 2-5 0,0 0 3 0,0 0 0 16,4 14 2-16,-1-3-7 0,0 6 5 0,4 12-5 15,-1 0-2-15,-1 2 6 0,-1 3-2 0,1 16 2 16,-1-5 5-16,0-9-5 0,-3 14 2 0,-1 0-1 16,3 0 0-16,-6-3-3 0,11 5 7 0,-7 0-7 15,-1-3 0-15,0-13 2 0,4 1 0 0,-4-1-2 16,4 0-3-16,-3-1-6 0,2-2-9 0,-1-1-17 15,1-5-12-15,-2-1-10 0,3-9-16 0,-3-1-11 16,2-5-2-16,-1-3-1 0,1 0 12 0,-3-1 8 16,1-6 10-16,-1-1 4 0,0 0-1 0,0 0 5 15,0 0 6-15,-9-16 0 0,4 6 3 0,1-8 5 16,-5 1 0-16,-1-6 6 0,1-1-1 0,0-1-1 16,0-1 1-16,0 1 17 0,2 7 4 0,1 0 1 15,1 1 8-15,-1 2-4 0,2-2 3 0,4 4 1 16,-2 2 1-16,2 0-6 0,-2-2-3 0,4-4 1 15,0 0-1-15,2 5-4 0,0 0 2 0,3 0-2 16,2-3-6-16,-1 1-3 0,2-2-1 0,-1 2-4 16,4-2 1-16,0 1-2 0,1-1-2 0,0 1 3 15,1-7 2-15,2 2 3 0,-6 5-3 0,3-1-1 16,-1 1 3-16,-3-1 0 0,3 2 8 0,-3-1-3 16,-2 2 7-16,0 3 5 0,-2-1 16 0,-1 3 13 15,0-1 14-15,-2 3 6 0,-2 0 3 0,4 3-6 16,-4-1-4-16,2 1-8 0,-3 3-10 0,1-2 1 15,-1 2-4-15,0 0-4 0,0 0-4 0,3 12-13 16,-6-7 10-16,3 1 1 0,3 4-4 0,-2 1-11 16,2 5-15-16,-1 1-27 0,2 0-52 0,0 0-42 15,1-5-58-15,0 3-68 0,0-1-54 0,3-2-54 16,0-3-42-16,2 0-43 0,-1-5-1004 0,2 0 486 16,2-4 324-16</inkml:trace>
  <inkml:trace contextRef="#ctx0" brushRef="#br0" timeOffset="68372.1">11422 2488 185 0,'-2'-9'367'0,"0"-1"-28"0,2-1-32 15,-2 6-35-15,2-1-32 0,-2 0-36 0,2 6-46 16,0-4-39-16,0 4-24 0,0 0-39 0,0 0-31 16,0 0-36-16,2 15-42 0,0-4-37 0,0 1-54 15,3 4-53-15,-3 1-427 0,3 2 208 0,-1 0 138 16</inkml:trace>
  <inkml:trace contextRef="#ctx0" brushRef="#br0" timeOffset="68630.73">11652 2638 131 0,'0'0'357'0,"0"-7"-15"0,0 7-17 15,-8-2-8-15,6 0 7 0,2 2-33 0,0 0-19 16,-19 7-9-16,10 0-9 0,-1 0-7 0,-5 5-5 15,1 3-16-15,3-1-15 0,-1 2-21 0,-3 6-18 16,6-4-14-16,-1 3-18 0,4-5-15 0,-1 2-7 16,3-1-10-16,2 0-14 0,2-2-6 0,1-2-7 15,3-4-8-15,1 3-5 0,4 3-6 0,4-6-17 16,1 1-9-16,4-2-30 0,2-3-42 0,1-1-51 16,9-1-62-16,-9-3-59 0,12-3-77 0,-4-4-92 15,-7 2-1031-15,6-3 468 0,-1-3 314 0</inkml:trace>
  <inkml:trace contextRef="#ctx0" brushRef="#br0" timeOffset="74363.97">12078 2830 22 0,'0'0'225'16,"-4"2"-22"-16,4-2-26 0,0 0-13 0,0 0-16 16,0 0-16-16,0 0-10 0,-2 4-10 15,2-4-5-15,0 0 0 0,8 3 2 0,-8-3-3 16,9 3-5-16,-2-3-4 0,5 0-3 0,0 0-6 15,-1 0-4-15,2 0-7 0,-1-3-5 0,0 0-5 0,0 1 2 16,2-1 2-16,-3-1 6 0,1 0 6 0,-2 1 10 16,2-4-3-16,-3-1-3 0,-1-1 0 0,0 0-1 15,1-2 1-15,1-3 3 0,-6 0-7 0,1 1 5 16,2-4 32-16,-3 2 9 0,-2 4 11 0,-1-1 9 16,3 0 1-16,-4 3 2 0,-4-2-1 0,3 2-5 15,-3 1-5-15,0 1-7 0,1 2-11 0,1-1-11 16,-2 1-15-16,2 4-14 0,0-3-6 15,2 4-11-15,-1-3-13 0,1 3-6 0,0 0-8 16,0 0-10-16,-10 7-8 0,10 0-12 0,0-1-9 0,3 0-11 16,-2 2-16-16,5 1-2 0,-2 1-2 0,3 0-6 15,2-3-7-15,3 5-5 0,1 0-7 0,2-1 0 16,-2 0 5-16,4-2 7 0,-2 3-31 0,-1-4 22 16,3 2-6-16,-2-3-11 0,-1 2 24 0,-4 0 13 15,0-2-21-15,0 0 11 0,-1-1 2 0,-2 2-5 16,-2-3 7-16,-4-1 4 0,3 1 0 0,0 0 10 15,-6-1 2-15,0 4 5 0,-3-3-2 0,-1 2 13 16,-3 1-4-16,-3-3-3 0,-4 2 11 0,2 0 14 16,-4-1-14-16,2 2 6 0,3-3 9 15,2-3 3-15,1 4 9 0,-3-6 10 0,8 2-12 0,0 0-5 16,0-1-3-16,1 3-11 0,4-4 8 0,-9 0-12 16,9 0 4-16,0 0 7 0,0 6-2 0,0-6 1 15,0 0-2-15,13 2-3 0,-3-2 1 0,-1 0 6 16,5 0-3-16,4-3-4 0,0-2 1 0,1 3-17 15,-1-2 19-15,2 1 3 0,-2-3 1 0,1-2-7 16,1 1 6-16,-1 1-5 0,-3-2 5 0,1 0 5 16,-3-3-6-16,2-1-14 0,-4 0 26 0,0 0 4 15,-1-2 6-15,-2 0 8 0,-1 1 14 0,-3-4 2 16,-2 5 11-16,1-1 5 0,-2 1 8 0,-2-1 2 16,-4-2 9-16,3 3 15 0,-2 2 5 0,1 3 3 15,-2 0 2-15,-3-1-8 0,2 4-11 0,0 2-21 16,1-1-4-16,4 3-7 0,-6-1-9 0,6 1-6 15,-10 6-5-15,2 1-6 0,2 0-4 0,1 2-3 16,0 4-3-16,-2-1-3 0,3 2-3 0,2 1-3 16,-1 2-7-16,6 0-5 0,-3-1-14 0,2 0-6 15,2 0-9-15,1-1-11 0,6 1-12 0,-1-3-14 16,-4-4-7-16,4 1-4 0,2-2 3 0,-2 0 6 16,3-2 5-16,3-2 6 0,-4 2 8 0,1-4 3 15,-1 0 7-15,6-4 1 0,-5 2 6 0,1-2 6 16,-4-2 3-16,2-2-2 0,3-2 3 0,-5-1 4 15,2 1 4-15,-2-4-2 0,0-3 9 0,-1 2 8 16,-2-2-2-16,-2-1 5 0,0 0 4 0,-2 6 9 16,0-6 6-16,0 4 0 0,2-1-7 0,-3 3 1 15,1 0-4-15,-2 3 1 0,1 1-5 0,0 0-4 16,-1 1-4-16,2 1-3 0,-2-1 1 0,3 1-3 16,0 1-1-16,2 1-7 0,-3-1 3 0,-3 3-3 15,8-1-3-15,-8 1-3 0,6-1-2 0,-6 1-5 16,0 0 0-16,0 0-3 0,9 2 4 0,-9-2 2 15,0 5-1-15,0-1 1 0,0 2 2 0,-4 0 4 16,-1 2-2-16,1 2 3 0,-5 0 5 0,0 1-6 16,2-3 7-16,-2 2-4 0,2-1-2 0,-2 1 3 15,3 0-1-15,0-1-2 0,-1 3 1 0,3-2 1 16,-1 1 1-16,3-2 2 0,0-2 0 0,2 2-2 16,3-1 1-16,0-2-4 0,3 2-1 0,-1 0-4 15,3-1-1-15,1-2-1 0,2 0-2 0,1-2-7 16,0 1 5-16,2-4 0 0,-1 0 10 0,1 0-1 15,3-1-13-15,2-5 14 0,-6 2-2 0,0-2 6 0,2 1 0 16,0-5 5-16,-1 0-4 0,0-1 1 16,-1-1 3-16,1-2 7 0,-2-3 1 0,2-5 9 15,-7 7 14-15,-1 1 24 0,-1 0 17 0,-1 2 3 16,-2 0 4-16,-2 1 9 0,1 1 13 0,-1 1 17 16,-1 3 7-16,2-1-6 0,-1 3-7 0,0-1-13 15,4 0-15-15,-4 5-4 0,0-4-14 0,0 4-10 0,0 0-7 16,0 0-7-16,0 0 0 0,0 0-18 15,-9 11 8-15,7-5-14 0,2 2-3 0,-3 2 3 16,3 2 5-16,-2-2-6 0,0 2 0 0,4 1-6 16,0 1-12-16,-2-2-12 0,1-2-5 0,1 4-7 15,2-4-4-15,-1 2-4 0,2-2-5 0,0-2-6 16,1 1-3-16,0-2 0 0,-1 0-4 0,0-2-3 16,4-1 5-16,-4-1 10 0,4 1 5 0,0-2 5 15,-1-2 5-15,1-3 3 0,1 0 2 0,0-2 2 0,-1 0 3 16,-1-3 0-16,2 0 7 0,0-5-1 0,1-1 5 15,-3-2 6-15,0 2 12 0,-3-2 17 16,2 4 9-16,-5-1 2 0,2 3 7 0,0-2 5 16,-2 3 8-16,0 1 11 0,0 2 13 0,-2-1-18 15,2 2 9-15,-2 0-5 0,1 2-17 0,-1-1-3 0,0 4-15 16,0 0 0-16,0-5-12 0,0 5-5 0,0 0 6 16,0 0-6-16,0 0 1 0,0 0-6 15,-1 17 0-15,1-10-7 0,0-1-10 0,0 2-8 16,-2-1-8-16,4 2-13 0,-1-3-12 0,0 3-17 0,2-4-7 15,-1 2-7-15,2-1-4 0,-4-2-2 0,4 2 1 16,-1-1 3-16,1-3 2 0,0 0 12 0,0 1 4 16,1-3 9-16,-5 0 6 0,12-2 6 0,-6 1 3 15,2-3 4-15,-2-4 4 0,2 1 6 16,1-1 3-16,-3-1 14 0,2-1 11 0,-3 2 15 0,5-1 7 16,-6 1 7-16,1-1 1 0,-1 5 3 0,-1-1-5 15,-1 0-7-15,1 2-2 0,-2 1-8 0,0-2-2 16,-1 4-5-16,0 0-13 0,9 0 7 0,-9 0 2 15,7 5-3-15,-4-1-3 0,1 0 1 0,-1 1 4 16,1 3 0-16,3-2-2 0,-2 5-9 0,1-2 6 16,-3 1-3-16,1-1-16 0,1 1-2 0,2 0-9 15,-4-3-11-15,1 0-5 0,3 1-12 0,-1-1-2 16,-1-4-5-16,4 4-5 0,-6-4 7 0,4 1 5 16,1-3 12-16,1 0 0 0,-3-1 5 0,2 0 5 15,1-2 5-15,1-2 7 0,-1-1-3 0,0-1 9 16,0-1 0-16,0-2 4 0,0 1 3 0,-1-1 13 15,-1 3 9-15,0-4 8 0,-2 3 12 0,-3 0 10 16,1 1 7-16,0 2 1 0,-1-1-13 0,1 1 9 16,-3 2-5-16,3-1-9 0,-3 3-6 0,3-3-5 15,-3 3-7-15,0 0-2 0,0 0-5 0,0 0 4 16,0 0-4-16,4 8 1 0,-6-3-13 0,2 0-9 16,0 2 3-16,3 0-14 0,-2-1-16 0,2 1-16 15,-2 0-11-15,2 2-12 0,-1-1-7 0,2-5 0 16,-1 5-8-16,2-4-11 0,-1 0 8 0,1-2 23 15,-1 2 7-15,1-4 11 0,-5 0 6 0,0 0 8 16,16-4 4-16,-11-1 12 0,3-2 14 0,-4-2 6 16,2-8 12-16,3 0 4 0,-5 0 12 0,0-7 7 15,-3-2 8-15,3-2 8 0,-6 0 7 0,4-1 17 16,-6-1 6-16,0 1 4 0,3 3 21 0,1 6-6 16,0 3 9-16,0 2 15 0,0 3 6 0,0-1-9 15,0 7-9-15,0-1-17 0,0 2-14 0,0 1-8 16,0 4-12-16,0 0-6 0,0 0-7 0,0 0 2 15,1 21-12-15,2-9-2 0,-2 5-1 0,1 1-3 16,1 8 1-16,0-3-16 0,3 5-18 0,-2-3-11 16,0 3-26-16,0-4-19 0,1 0 3 0,0 3 1 15,0-10-10-15,3 2-27 0,-2-4-18 0,3-1-5 16,0 1-1-16,1-5 10 0,-2-1-1 0,4-2 6 16,-1-1 13-16,1-2 6 0,0-3 9 0,0 0 10 15,-1-1 7-15,3-4 8 0,-5-1 3 0,2-2 4 16,1-1 7-16,1-3 5 0,-3 2 6 0,-1 0 8 15,-1-1 15-15,-3 1 12 0,0-1 18 0,4 3 10 16,-4 1 5-16,-2 2-4 0,1-1-3 0,-2 1-4 16,1 1-11-16,-3 3-10 0,1-5-5 0,-1 5-4 15,0 0-4-15,0 0-2 0,0 0 1 0,10 10-4 16,-10-5-1-16,3 1-9 0,-1 0-4 0,-1 1-9 16,2 1-10-16,0-1-3 0,-1 0-2 0,1-2-6 15,1 2 3-15,2 0 1 0,-2-4 7 0,1 0 1 16,3-2 10-16,-2 0 4 0,0-1 0 0,5 0 5 15,-4-2 11-15,2-1 9 0,0 0 8 0,0-4 4 16,-2 0 6-16,0 0 11 0,2-1 9 0,-3 0 12 16,2-1 6-16,2 0-1 0,-5-2 10 0,3 2 17 0,-3 3 9 15,3-2 7-15,-2 3 5 0,-3-2 1 0,-2 4-4 16,4 2-7-16,-2-3-10 0,-3 4-18 16,4-2-11-16,-4 2-9 0,0 0-5 0,0 0-2 15,2 13-4-15,-3-4-1 0,-4 4-5 0,2 3 0 16,1 1-3-16,-1 2-1 0,-1 8-3 0,-2 1-1 0,2-2-5 15,-1 3 0-15,1-1-2 0,3 3-6 16,-2-2 10-16,2 0 0 0,-3 1-3 0,3-2-1 16,-2 3-3-16,2-1-1 0,-3-3-6 0,3-2 3 15,1-7-8-15,-2-3 1 0,2 2-7 0,-2-7 4 16,2 1-3-16,-5-4 0 0,5 0 1 0,-3-1 3 0,2-1 5 16,1-2 6-16,-2 0-1 0,2-3-2 15,0 0-13-15,-14-3 15 0,7 2 0 0,3-6 5 16,-5 1-4-16,4-1 2 0,-4 0 8 0,4 0 6 15,-1-1-2-15,1-1 3 0,1 1 0 0,1-1 6 0,0 0-12 16,0 0-5-16,4-2-1 0,2 1-3 0,2-1 2 16,0-1-7-16,3-2-12 0,-2 4-9 0,5-5-19 15,1 0-21-15,0 1-29 0,0-3-30 16,3 2-42-16,-3-2-39 0,5-5-50 0,-6 4-86 16,-2-5-70-16,0-3-79 0,-7 8-1194 0,-5-8 558 0,-5-1 372 15</inkml:trace>
  <inkml:trace contextRef="#ctx0" brushRef="#br0" timeOffset="77413.1">15100 1863 168 0,'3'-3'313'0,"-3"3"-26"16,0 0-34-16,5-2-11 0,-5 2-38 0,0 0-21 16,0 0-20-16,0 0-15 0,0 0-5 0,0 0-6 15,-7 13 0-15,3-7 1 0,-2 1 1 0,-1 3-24 16,-3 3-13-16,0 0-3 0,1 2-7 0,-1 1-8 15,-2 1-5-15,3 0-14 0,3-1-6 0,-3 2-4 16,4-2-8-16,1 2-1 0,4-1-7 0,0 4 7 16,6 4-11-16,3-6 0 0,3 1 0 0,3 2-10 15,2-1-3-15,1 1 0 0,2-3-1 0,1 3-1 16,-5-9-5-16,-2 1 2 0,-1 3 0 0,-3-8 1 16,2 7-15-16,-6-4 10 0,2-2-5 0,-3 1 3 15,-4 2 1-15,2-2 2 0,-3 3-4 16,-3 1 1-16,-1 1 6 0,-3 2 4 0,-5 4-2 0,-1 2 3 15,-1-2-2-15,4 1-1 0,-4-1 7 0,5-7-7 16,0 2 1-16,-2 1-5 0,0-1-1 0,4-1 6 16,-5 1-2-16,7-3-9 0,-3 1 2 0,5 2 1 15,0-1 1-15,-1 1 1 0,4 1-6 0,3 2 7 16,-1-2-10-16,3-1-1 0,2 2 4 0,2-2-2 16,-3 1-2-16,1 1-2 0,-2-5 7 0,1 4-7 15,0-1 1-15,-2-1 5 0,0 3 1 0,-1-2 0 16,-1-4 0-16,-4 4 6 0,0-1 3 0,1-3 7 15,-5 3-6-15,-2 0 11 0,2 0-7 0,-3 1 1 16,-3 0-2-16,3-3-5 0,-1 1 11 0,-1-1-14 16,2 1-11-16,2-4 13 0,1 0-6 0,1 0 12 15,0 0 0-15,2 1-15 0,2 2-9 0,0-2 18 16,4 3-19-16,0-3 8 0,3 4-1 0,-1-4-3 16,4 1 0-16,2-1 7 0,-1-1-3 0,1 0-1 15,1-3-2-15,-1 1 0 0,-6-2 4 0,3 1-3 16,0-2 1-16,-2-3 1 0,-1 2-3 0,-1-1-4 15,1-1 4-15,-3 2 4 0,0-2-1 0,-2-3 2 16,0 0 9-16,5 5-6 0,-5-5 9 0,0 0 14 16,5 1 20-16,-5-1 20 0,1 3 22 0,-1-3 25 15,0 0 26-15,0 0 11 0,0 0 17 0,0 0 4 16,0 0 5-16,0 0 1 0,0 0-7 0,0 0-6 16,0 0-10-16,0 0 3 0,0 0-20 0,0 0-15 15,0 0-5-15,0 0-10 0,0 0-5 0,0 0-2 16,0 0 0-16,0 0 8 0,3 4 9 0,-3-4 6 15,0 0-9-15,0 0-121 0,0 0 0 0,0 0 0 16,0 0 0-16,0 0 0 0,0 0 0 0,0 0 0 16,0 0 0-16,0 0 0 0,0 0 0 0,0-11 0 15,0 11 0-15,1-3 0 0,-1 3 0 0,0-5 0 16,0 5 0-16,3-5 0 0,-3 5 0 0,1-5 0 16,-1 5 0-16,1-4 0 0,-1 4 0 0,0 0 0 15,3-3 0-15,-3 3 0 0,0 0 0 0,0 0 0 16,1-2 0-16,-1 2 0 0,0 0 0 0,0 0 0 15,0 0 0-15,0 0 0 0,0 0 0 0,0 0 0 16,0 0 0-16,0 0 0 0,0 0 0 0,0 0 0 16,0 0 0-16,0 0 0 0,0 0 0 0,3 10 0 15,-2-6 0-15,-1-4 0 0,-1 8 0 0,2-4 0 16,-2 4 0-16,1-2 0 0,0 2 0 0,1 2 0 16,-1 2 0-16,-1 1 0 0,-2-1 0 0,2-1 0 15,-3 3 0-15,3-1 0 0,-2 2 0 0,-2 0 0 16,0 1 0-16,0-4 0 0,1 3 0 0,0 1 0 15,-1-2 0-15,-3 2 0 0,1 2 0 0,3 0 0 16,-4-1 0-16,3 0 0 0,-1 0 0 0,-2-1 0 16,3 1 0-16,-1-1 0 0,1 1 0 0,3-5 0 0,-3 4 0 15,1 1 0-15,1-7 0 0,-1 4 0 16,3 1 0-16,-1-2 0 0,-2 2 0 0,1-2 0 16,1-2 0-16,1 0 0 0,-3 1 0 0,3 0 0 15,1-1 0-15,-2-2 0 0,1 3 0 0,1-3 0 16,-2 0 0-16,-2 2 0 0,3-2 0 0,-2 3 0 0,-2-2 0 15,1 2 0-15,-2 0 0 0,-2 2 0 0,-3 2 0 16,-5 3 0-16,1 2 0 0,-4-2 0 16,0 4 0-16,-1-1 0 0,5-1 0 0,-3-1 0 15,4 1 0-15,1-4 0 0,7 0 0 0,1 2 0 0,2-5 0 16,3 6 0-16,4-3 0 0,3 0 0 16,4 0 0-16,0-2 0 0,11 6 0 0,-9-6 0 15,7 2 0-15,-5-1 0 0,1-1 0 0,-2-3 0 16,3 1 0-16,-7 0 0 0,2 0 0 0,-5-5 0 15,0 3 0-15,-2-1 0 0,-1 2 0 0,-1 0 0 0,-1 0 0 16,-1 3 0-16,-2 2 0 0,-2-1 0 0,1 2 0 16,-5-1 0-16,2 0 0 0,1 0 0 0,0-1 0 15,1 3 0-15,0-4 0 0,2 3 0 16,2-2 0-16,2 1 0 0,3 0 0 0,-2-1 0 0,2 2 0 16,2-3 0-16,2-1 0 0,0 6 0 0,3-6 0 15,1 2 0-15,0-3 0 0,7 6 0 0,-7-7 0 16,-2 0 0-16,-3-2 0 0,-1 0 0 0,2-3 0 15,-5 1 0-15,0 0 0 0,-2-1 0 16,1-1 0-16,-3 1 0 0,-1 1 0 0,0-1 0 0,0 3 0 16,-4 1 0-16,-1-1 0 0,0 1 0 0,1 0 0 15,-5-1 0-15,6 0 0 0,-4 2 0 0,3-3 0 16,-1 2 0-16,-1 0 0 0,-2 4 0 0,2 1 0 16,-1 1 0-16,3-2 0 0,-1 2 0 15,3 2 0-15,-2 1 0 0,1-3 0 0,3 3 0 0,0-2 0 16,3 3 0-16,3-1 0 0,-1 5 0 0,3-1 0 15,-1-7 0-15,-2 3 0 0,2-2 0 0,-2 0 0 16,-1-2 0-16,0 1 0 0,-1 0 0 0,-1-5 0 16,-2 5 0-16,0-2 0 0,0 2 0 0,0-3 0 15,-4 2-9-15,3 0-2 0,-3 1 5 0,2-1-4 16,-4 1 3-16,5-2 2 0,-8 0-1 0,8-1-3 16,-3 0 7-16,2 2-10 0,0 1 5 0,1 0-7 15,1-1-3-15,1 1 2 0,3 0-8 0,1 2 2 16,2 1 1-16,4 3 3 0,8 0-1 0,-2 0 3 15,-8-1 0-15,6 0-1 0,-2-5 2 0,0 1 1 16,-4-1-1-16,-1 1 3 0,2-1-3 0,-3-2 3 16,2-1 2-16,-3 3 1 0,1-2 0 0,-3 4 2 15,-2-2 8-15,2 2-10 0,-5 1 4 0,-3-2 2 16,-4 2-1-16,2 0 1 0,-2 2 2 0,1-1-5 16,-1-5 9-16,2 2-5 0,1-1-3 0,1-2 4 15,3 3-4-15,1-2 0 0,1 1-13 0,0-1-3 16,7 0 1-16,1 2 2 0,2-1-5 0,6 3-13 15,1-1-3-15,3-2-6 0,1 2-1 0,-1 0 3 16,4-1 2-16,-3-1 2 0,-3-1 6 0,-1-1 2 16,-3-3-1-16,-5-4 11 0,-2 1-5 0,-3 0 3 15,2 4 8-15,-6-4 21 0,-1 4 10 0,-6 4 6 16,-3-2 2-16,-3 1 3 0,-8 8 2 0,-3-5-4 16,2 1-10-16,-4-1 8 0,2 1-1 0,0-3-1 15,3-1 5-15,5-1-15 0,2 1-2 0,2-1 0 16,2 3-5-16,2 1-2 0,5 1-11 0,-2-2-12 15,8 8-4-15,1 1-9 0,1-4-14 0,5 3-5 16,3-1 0-16,0-2-3 0,4 1-3 0,-3-4 1 16,4 0 8-16,0 2 0 0,-2-2 4 0,-3-7 6 15,-9 1 2-15,4 2 4 0,-1-6 5 0,-2 0 2 16,-1 3 6-16,-1-6 3 0,-4 3 5 0,3-1 2 16,-6 3 3-16,3-4 2 0,-4 4-5 0,-1-4 5 15,-1 6 1-15,-2-2-1 0,3 1 0 0,-3 3 0 16,3-4 0-16,0-2 2 0,0 1 0 0,5 2-2 15,-4 3 4-15,4-6-9 0,0 8-4 0,4-4 0 16,-3 3-18-16,7-2-8 0,-2 2-4 0,-6-2-4 16,8 1-9-16,-3 1-3 0,3-3 3 0,-2 2 1 15,-1-2 6-15,2 2 9 0,-2-1-4 0,0 1 9 16,-2-5 1-16,-1 1 2 0,0 3 4 0,-2-2 6 16,0-3 4-16,-1 2 3 0,0 1 0 0,-3-4-1 15,3 1 4-15,-3 1-1 0,2 0 3 0,-5-1 3 16,3-1-3-16,-1 1 11 0,-1 0 2 0,-2-1 4 15,3 0-2-15,1-2 2 0,-4 1-2 0,2 2-2 16,1 0 5-16,-3-1 0 0,3-2-3 0,-3 3 0 16,0-3 1-16,1 1-2 0,1-1 2 0,3 0-4 15,-3 0 0-15,-2-1-2 0,4 2 2 0,1-2-6 16,-3 3-4-16,4-3-2 0,2-6 0 0,-7 9 2 16,5-2 4-16,-3-1-4 0,5-6 4 0,-1 11-1 0,-2-6 1 15,3-5 0-15,-4 12 5 0,4-12-1 16,-4 8 1-16,2-1 3 0,2-7-3 0,-7 9 5 15,5-4-4-15,2-5 11 0,-8 11 2 0,3-5 26 16,0 1 0-16,-3-2-1 0,3 7-2 0,-4-4-3 0,2 3-4 16,-4 4 1-16,0-2-6 0,-1 0-1 0,3 1-5 15,-1-1 1-15,0 0-5 0,2-4-1 0,3 4-3 16,-2-2 3-16,1-1-3 0,3 1-5 16,1 0 1-16,0-1 0 0,-1 1-4 0,3 0 2 15,0-2-2-15,1 3-7 0,3-3 2 0,0 0-2 0,-3 2-3 16,5-4-1-16,1 3 2 0,-4-2-2 0,4-1 0 15,-2 2 4-15,3-2 2 0,-4-1-4 0,2-2 4 16,-6-4-2-16,7 13 2 0,-6-9 3 16,-1-4 2-16,4 10 5 0,-4-10 7 0,-3 14 3 0,3-8 2 15,-1 3 5-15,0-2-1 0,-3 5 2 0,0-2 2 16,-2 2-2-16,-2 2-1 0,4 2-2 0,-1 1-1 16,-1-3-5-16,3-1 2 0,-2-1-4 0,1 1-3 15,2-1-2-15,-1 1-3 0,3-2-11 0,0 0-10 16,0 0-5-16,3-3-10 0,-1 1-15 0,-2-2-8 15,0 1-5-15,4 0 2 0,1-2-6 0,-5-6-14 16,5 12 14-16,0-7 7 0,-1 2 2 0,0 1 8 16,0-4 1-16,-4-4 5 0,5 10 1 0,0-3-6 15,-5-7 16-15,4 13 2 0,-4-8 5 0,0-5 0 16,-4 18 0-16,-1-7 6 0,1-1-2 0,-1 1 4 16,0 1 0-16,-3-1 0 0,-2 2 7 0,2 0-1 15,3-1 0-15,-4 2 6 0,3-7 1 0,2 5-2 16,-2-4 5-16,2 4 0 0,-1-3 1 0,2 3-2 15,-1-2-2-15,3 1 2 0,-3-2 1 0,3 0-4 16,1 0-3-16,0 2-6 0,1-2-3 0,-1-1-3 16,4-1-8-16,-4 3 1 0,1-4-3 0,-1-6 1 15,3 15 2-15,-1-10 3 0,2 2-4 0,-2 0 6 16,1 1 4-16,5 1 2 0,-7-1 5 0,4 0 3 16,-1 2 2-16,-4-1 4 0,4 0-3 0,-4 2 6 15,0-2-1-15,1 3 0 0,1-2 13 0,0 1-4 16,-2 3 1-16,0-2 0 0,0-1 3 0,2 3 5 15,0 0-1-15,1-3 1 0,-1-1-4 0,-2 1 1 16,2-1-1-16,0-1-1 0,-1 1-3 0,3-3-1 16,-4-7 2-16,5 14-2 0,3-8-1 0,-7 1 1 15,3 0-2-15,1-2 2 0,-5-5-4 0,9 12-3 0,-4-9-2 16,-5-3 7-16,9 7-4 0,-9-7-2 16,5 7-4-16,-5-7 2 0,9 3-7 0,-9-3 6 15,0 0 0-15,5 5-3 0,-5-5-6 0,0 0-14 16,0 0-11-16,0 0-23 0,4 7-46 0,-4-7-55 0,0 0-62 15,0 0-74-15,0 0-87 0,0 0-1135 16,0 0 505-16,-32-15 336 0</inkml:trace>
  <inkml:trace contextRef="#ctx0" brushRef="#br0" timeOffset="84981.07">5470 981 35 0,'-1'-4'117'0,"-1"-2"10"0,2 2 7 0,-1-1 13 15,1 5 8-15,-1-5-3 0,1 5 0 0,-4-2-8 16,4 2-11-16,0 0-16 0,0 0-8 0,0-4-15 16,0 4-13-16,0 0-6 0,0 0-6 0,0 0-1 15,0 0 2-15,4 16-5 0,-4-7-4 0,1 0-4 16,-1 2-1-16,1 3 4 0,1 1-2 0,-2 2-2 15,0 1-1-15,0-2-10 0,0 1 0 16,0 1-5-16,-2 0-1 0,2 1 1 0,2-3-9 16,-2 2 2-16,0-5-4 0,1 3-1 0,-1-3-4 15,0-2 0-15,0 0-6 0,0-2-1 0,0-2 3 16,0-2-4-16,0 1 0 0,0-2 0 0,0 0 9 0,0-4 20 16,0 7 25-16,0-7 23 0,0 0 4 15,0 0 1-15,0 0-20 0,0 0-4 0,-9-19-10 16,6 7-6-16,-1-6-3 0,-3 3-8 0,3-10 5 15,-2-4-19-15,1 0 3 0,-2-3-11 0,2 1 4 16,-1-1-2-16,3 1-5 0,-2 0-3 0,1 2 1 16,0 2-4-16,3-1 0 0,2 2-10 0,-1 8 6 15,4 3-4-15,-4 15 0 0,0-24-2 0,0 24 2 16,4-16-3-16,-4 16 0 0,5-13-8 0,-5 13 3 16,0 0 0-16,14-12-6 0,-14 12 5 0,0 0-8 15,22-7 8-15,-22 7 5 0,0 0-7 0,0 0 9 16,43 7-8-16,-43-7-3 0,22 14-11 0,-22-14 13 15,17 12 0-15,-8-4 5 0,-9-8-5 0,14 21 3 16,-10-11 1-16,-2 2-4 0,2 3 5 0,-4 1 2 16,-1 1-1-16,-2 0 0 0,-2 0 2 0,-3 7 1 15,-1-6-20-15,2 0-23 0,-1 0-33 0,0 0-30 16,1-2-38-16,2 0-33 0,1-6-47 16,0 2-41-16,0-2-33 0,1 0-630 0,3-4 308 0,3 0 204 15</inkml:trace>
  <inkml:trace contextRef="#ctx0" brushRef="#br0" timeOffset="85763.02">5762 1015 101 0,'0'0'238'0,"0"0"-20"0,0 0-27 0,0 0-21 16,0 0-10-16,0 0-19 0,0 0 0 0,0 12-15 15,-5-4-3-15,-1 3-6 0,1 1-6 0,0 3-9 16,0 0-14-16,1 2-4 0,0-3-11 0,1 5-6 16,2-4-8-16,0 5-1 0,-2-2-7 0,8-1 5 15,-5-6-14-15,6 5-5 0,-4-3-4 0,2-1-2 16,1-3-3-16,2 1-2 0,1 0-3 0,0-4-2 16,1 1-1-16,1-1-3 0,-1-4-4 0,1 0 3 15,3-2-7-15,-3-2 4 0,2-5-2 0,1 2-4 16,-3-4 0-16,2-4 0 0,0-3-3 0,0 1 2 15,-1-9 0-15,-4 4-6 0,2-3 5 0,-4 5 2 16,-4-4 3-16,2-2 3 0,-5 6 11 0,2 0 13 16,-2 2 18-16,-1 5 11 0,1 1-3 0,-1 0-5 15,-1 2-5-15,3 0-4 0,0 3-5 0,-1 0-5 16,1-2 4-16,-2 4-22 0,3 3 0 0,0-4-20 16,0 4-8-16,-1-6-9 0,1 6 0 0,0 0-4 15,4-4 0-15,-4 4-2 0,8 3 1 0,-8-3 1 16,14 1-2-16,-3 3 0 0,1-2 4 0,3-2-1 15,3 2 5-15,1-1-3 0,-6 1 5 0,6 0-2 16,0 1 6-16,-6-1-6 0,1 3 4 16,-1-1 0-16,-3 0 6 0,-1 3-2 0,3-2-6 0,-5 2 3 15,1 2-1-15,1 1 4 0,-4-1 2 0,0 4 1 16,0-4 1-16,-1 3 1 0,0 3 2 16,-3-1-7-16,2 4 9 0,-2-6-5 0,1 5 6 0,-2-7-6 15,2 3 2-15,-1-1 0 0,2-3 0 16,0 0 0-16,1 0-1 0,0-2-1 0,-3-2 1 15,3 0-4-15,1-2 8 0,-1 1-4 0,-1-3 5 16,-3-1-3-16,10-3 6 0,-10 3-1 0,14-6 2 16,-9-5 2-16,3 4 3 0,-3-8 2 0,0-2 4 15,1-2-2-15,2-5-2 0,-3-3 7 0,-2 1 6 16,-2-3 0-16,2 0 7 0,-3 0-2 0,0-4 11 16,-3 3 7-16,2-2 13 0,-2 4 3 0,2 3 16 15,-2 6 38-15,3 8 30 0,0 11 16 0,-2-23-6 16,2 23-8-16,-3-12-14 0,3 12-20 0,0 0-12 15,0 0-20-15,-5-17-10 0,5 17-7 0,0 0-9 16,0 0-4-16,0 0-3 0,0 0-6 0,-1 34-3 16,1-18-7-16,0 3-9 0,-4 1-2 0,4 5-1 15,5 3-3-15,-5-2-15 0,0 2-25 0,4 0-18 16,-3 0-23-16,3-4-18 0,4 0-37 0,-2 2-26 16,3-2-23-16,3 0-40 0,-2-9-43 0,2 0-21 15,3-1-45-15,1-3-33 0,-2-2-805 0,3-2 383 16,-4-6 256-16</inkml:trace>
  <inkml:trace contextRef="#ctx0" brushRef="#br0" timeOffset="85898.38">6306 962 88 0,'-4'-5'204'0,"0"3"-31"15,0-3-32-15,4-1-36 0,0 6-23 0,0-4-34 0,0 4-19 16,12 0-41-16,-12 0-24 0,15 3-35 0,-5 1-180 15,2 0 83-15,3 2 56 0</inkml:trace>
  <inkml:trace contextRef="#ctx0" brushRef="#br0" timeOffset="87546.72">6504 1194 94 0,'0'0'167'0,"0"0"-12"0,0 0-28 0,0 0-3 0,6-14-18 16,2 11-4-16,-4-2-12 0,1-5 0 0,1-1 1 15,2-2-4-15,-2 2-1 0,2-5 1 0,-1 1-10 16,1-2-1-16,1-1 7 0,-1-5-12 0,-4 3-7 16,1-4 2-16,2-3 8 0,-2 2 7 0,-3-3 2 15,-1 5 12-15,-2-3 18 0,-5 9 20 0,3 2 18 16,0-1 10-16,3 16 11 0,-4-19 0 0,4 19-2 15,-3-13-13-15,3 13-23 0,0 0-19 16,0 0-12-16,0 0-14 0,0 0-9 0,0 0-4 16,0 0-15-16,0 0-5 0,-13 29-1 0,10-10-3 0,2 10-7 15,-3 1-8-15,3 1-2 0,-2 3-7 0,6 2 3 16,-4-2 1-16,2 10-9 0,0-9 0 0,4 2-2 16,-1-2 4-16,-3-2-4 0,4 2-4 15,1-2 1-15,-1 2 0 0,6 12 2 0,-1-15-9 16,-1 13 0-16,1-15 1 0,-1 1 2 0,3-6 0 15,-2 3-11-15,-1-3 8 0,-5 1-2 0,2 1-4 16,2-10-5-16,-7 2 0 0,3-7-1 0,-4 5 2 0,-1-4 2 16,-3-2 2-16,-1 5 0 0,0-5-1 0,-4 0-5 15,-1-3 2-15,-6 2 0 0,-1-3 14 16,0 0-11-16,-2-4-3 0,3 0 7 0,-4-3-6 16,7-1 4-16,3-2-5 0,-3-1 2 0,4-1-9 15,-2-2-10-15,-1-5-3 0,7 1-8 0,-5-3-18 16,7-1-28-16,2-3-2 0,5-7-14 0,2 1-2 15,3-4-23-15,0 1-5 0,5-2-4 0,4-2 1 16,0-1 1-16,4 1 3 0,-3 1 11 0,1-1-1 16,0 3 9-16,0 2 7 0,-1-4 10 0,-5 7 11 15,1-6 0-15,-2 5 16 0,-5 6 10 0,2 3 16 16,-4 0 12-16,1 0 15 0,-2 1 25 0,-1 6 16 16,1-1 19-16,-3 2 14 0,0-1 14 0,-1 4 4 15,-1 0-2-15,0 4-7 0,4-6-4 0,-4 6-7 16,-1-6-14-16,1 6-3 0,0 0-7 0,0 0-9 15,0 0-1-15,0 0-4 0,-4 20-4 0,2-8 7 16,0 1-13-16,1 3 5 0,-3-1-10 0,4 2 3 16,0 0-1-16,4-3-1 0,-2 3-5 0,2-2 6 15,2-1-12-15,1 0-6 0,1 1-5 0,0-8-4 16,1 4-7-16,0-6-11 0,4 3 2 0,0-5-5 16,2-1-7-16,1-2 4 0,4-1-1 0,-6-2-3 15,5-4 6-15,-1-1-4 0,0-6 7 16,-4 3-2-16,0-3-2 0,3-6-2 0,-3-3 2 0,-4 0 3 15,1-3 0-15,-4 2 4 0,-2-2 0 0,-2-1 5 16,-3 8 11-16,-2-6 17 0,1 6 12 0,-3 1 10 16,-1 1 6-16,-3 2 11 0,0 0 4 0,-3 2-2 15,1 4-5-15,-5 1 0 0,-2 1-12 0,3 5 9 16,-1 0-17-16,-3 2 0 0,0 2-10 0,5 2 3 16,-1-1-2-16,5 2-2 0,-2 3 0 0,2-3-7 15,1 4-13-15,3-2-8 0,1-2-2 16,3 4-2-16,1-3-6 0,0 1-5 0,1-2-2 15,3 0 1-15,0-1-3 0,5 3 6 0,-3-5 1 16,4 0 5-16,3-2 1 0,-3-1 7 0,3-1-2 16,1-3-1-16,0-2 4 0,3-3 3 0,-3-2 1 0,-1-1 8 15,-4-3 12-15,1 1 11 0,0 1-4 16,-4-5 23-16,2 1-8 0,-1 0 15 0,-4 0 16 16,4 2 33-16,-7 16 27 0,3-21 15 0,-3 21 5 15,2-13-7-15,-2 13-15 0,0 0-16 0,2-17-16 16,-2 17-10-16,0 0-15 0,0 0-7 0,0 0-3 15,4 7-5-15,-4-7-4 0,0 22-7 0,0-5-1 16,0 2-4-16,0 0 1 0,0 8-13 0,3 2 6 16,-2-2-5-16,0 2-4 0,1-2-2 0,2 2-1 15,0-3-16-15,-2-5-20 0,4 4-4 0,1-6-22 16,-1-4 0-16,4 2-11 0,-1-1-2 0,1-1-2 16,0-6-6-16,-2 1 8 0,4-3-7 0,-1-2 11 15,1-2-1-15,-2-1 6 0,4-2 9 0,-2-5-2 16,-1 3 11-16,0-8 0 0,4 1 6 0,-3-4 1 15,-3-1 4-15,3-3-5 0,-3-2 19 0,-2 3-2 16,1-2 0-16,-3 1 12 0,0 3 10 0,0 4 12 16,-1 1 9-16,0 1-3 0,-4 1-3 0,1 2 5 15,2 0-20-15,-3 5-1 0,0-4 1 0,0 4-19 16,0 0 5-16,0 0 4 0,0 0-5 0,-3 16 8 16,-1-7-8-16,3 4-7 0,-1-1-4 0,-1-1-14 15,0-1-17-15,2 1-4 0,1 2-13 0,0-3 5 16,1-2-2-16,2 1-3 0,0-2-3 0,0 2 0 15,1-4-3-15,0-1 5 0,4 0 4 0,-2-1 12 16,-6-3 1-16,13-2 5 0,-4 1 1 0,1-3 8 16,-1-1-1-16,0-2 3 0,4-1 7 0,0-4 0 15,2 5 14-15,-5-3 11 0,4 3 3 0,-5-2 2 16,-2 4 11-16,-1 2-5 0,-2-2 1 0,1 3-3 16,-5 2-6-16,10 0 10 0,-10 0-3 0,0 0-6 15,10 6 1-15,-7-1 1 0,3 2-2 16,-1 4-2-16,3-1-2 0,-3-3 5 0,-1 7-4 15,1-3 1-15,4-2-1 0,-3 3 4 0,2-3-5 16,-4 1 9-16,5 0-10 0,-3-5 0 0,2 4 4 16,0-5-6-16,1 0 5 0,2 0-1 0,1-1 4 15,-1-6-1-15,2 3 4 0,-2 0 2 0,2-4 4 16,-1-1 11-16,3-4-1 0,-2-2 6 0,1-1-4 16,-1-2-1-16,-2 0 2 0,3-7-11 0,-1-4 13 15,-4 3-3-15,-4 4-1 0,-1-8 0 0,-3 6 9 16,-5-5 8-16,0 7 13 0,3-1 2 0,-8 6 9 15,3-2 11-15,-2 3-2 0,-1 3-9 0,-1 0-9 16,-3 4-8-16,-2 2-7 0,-2 3-6 0,-1 3-9 16,-3 4-6-16,4 4 3 0,-2 0-8 0,6 1 1 15,-1 2-15-15,0 1 9 0,5 0-4 0,0-1 4 16,5-1-1-16,0-1-5 0,3-1 4 0,1 1-7 16,0-2 0-16,1 4-4 0,3-5-8 0,0 2-10 15,5 0-10-15,-4-3-13 0,4 4-10 0,0-7-15 16,1 2-10-16,2-2-33 0,3 1-20 0,-1-4-26 15,-2 1-48-15,2-2-35 0,-3-1-45 0,3-1-62 16,-3-2-858-16,-2-2 401 0,1-1 266 16</inkml:trace>
  <inkml:trace contextRef="#ctx0" brushRef="#br0" timeOffset="87683.04">7369 777 50 0,'0'0'90'0,"0"0"-138"0,0 0 16 0,-35 13 12 15</inkml:trace>
  <inkml:trace contextRef="#ctx0" brushRef="#br0" timeOffset="91845.43">10866 3987 56 0,'0'-5'190'0,"0"0"5"0,0 0 5 0,0 0 1 16,0 0 0-16,0-1-10 0,3 2-9 16,-2-2 4-16,-1 2-3 0,0 4-18 0,0-7-14 15,0 7-8-15,0-4-22 0,0 4-14 0,0 0-12 0,0 0-11 16,0 0-9-16,0 0-4 0,0 0 4 16,-1 24-10-16,-2-13-6 0,3 5 0 0,-2 3 7 15,-2 8 0-15,1-1-2 0,2 1-4 0,-4-2-9 16,4 1-3-16,-2 0-2 0,-1 0-3 0,4-6 2 0,-1 7-11 15,0-8 2-15,-2 2 0 0,3-2-6 0,0 0-2 16,0 2-3-16,0-4-8 0,-1 3-2 0,2-3-18 16,-1 4-21-16,5-5-25 0,-2-2-27 15,-2-3-35-15,3 6-31 0,2-5-38 0,-2 0-45 0,1-3-36 16,-1-1-637-16,1-1 298 0,5-4 200 0</inkml:trace>
  <inkml:trace contextRef="#ctx0" brushRef="#br0" timeOffset="92312.22">11401 3956 242 0,'0'-3'243'0,"0"3"-8"0,2-5-14 0,-2 5-11 15,0-5-8-15,0 5-16 0,1-2-17 0,-1 2-19 16,0 0-17-16,0 0-13 0,0 0-4 0,0 0-12 16,-14 11-11-16,9-2 5 0,-4 4-6 0,-4 2-5 15,0 6-1-15,-2 1-9 0,1 0-3 0,-1 3 0 16,2 1-5-16,0-3 1 0,-1 3 5 0,1 2-15 16,2-1-5-16,-1-2-3 0,2-1-2 0,-3 0-7 15,4 2-5-15,4-1-5 0,-4-2-1 0,4-3-1 16,3-3-2-16,0-4-6 0,1 3-4 0,2-1 3 15,1-3-7-15,2 5 6 0,-2-8-4 0,4 3-2 16,0-3 2-16,0 0-6 0,3-2 6 0,1-1-3 16,-1-3 3-16,1 2-3 0,3-2-1 0,-3-2-3 15,-1-1 1-15,0 0 10 0,0-2 10 0,-2-3 2 16,2 0-2-16,-2 0-3 0,-1-4 0 0,1 1 1 16,-3 1 5-16,1 0 4 0,-4 0 7 0,1 0 3 15,-2 0-12-15,-2-1 5 0,2 1 0 0,-5 0-9 16,0-2-7-16,-2 2-11 0,0 1-1 0,-6 0-29 15,4 0-15-15,0 1-14 0,-1 2-16 0,5 0-36 16,-3 1-35-16,3-1-62 0,-1 3-57 0,6 0-66 16,-8-1-794-16,8 1 371 0,0 0 246 0</inkml:trace>
  <inkml:trace contextRef="#ctx0" brushRef="#br0" timeOffset="92679.67">12205 3849 8 0,'2'-3'287'0,"-2"3"-29"0,2-5-29 15,-2 5-26-15,2-3-21 0,-2 3-18 0,0 0-12 16,-6 15 2-16,2-5-4 0,-2 5 2 0,-4 2-5 16,4 1 11-16,-5 7 3 0,-1-2-5 0,0 5-9 15,-1 0-6-15,-1 4-7 0,1-4-6 0,2 4-13 16,-2-3-14-16,1-1 1 0,-1 1-12 16,1-3-10-16,-1-1 0 0,4 2-12 0,-1-1-6 0,0-2-7 15,0-1-5-15,3-3-3 0,1-1-4 0,0 1-9 16,0-3-1-16,0-2-5 0,2 2-15 0,2 2-26 15,-2-8-26-15,1 5-25 0,0-3-24 0,0-2-35 16,-1 1-27-16,3-2-41 0,-2-3-29 0,3 0-42 16,0-2-726-16,-1 0 330 0,0-3 218 0</inkml:trace>
  <inkml:trace contextRef="#ctx0" brushRef="#br0" timeOffset="93110.95">11809 4168 50 0,'0'0'287'0,"-2"-5"-4"0,2 5-11 0,0 0 2 15,-4-1-2-15,4 1 2 0,-2-4 1 16,2 4 0-16,0 0 10 0,0 0-7 0,0 0-6 15,-1-7-14-15,1 7-13 0,0 0-13 0,0 0-18 0,0 0-16 16,0 0-22-16,0 0-17 0,0 0-14 0,-2-2-15 16,2 2-18-16,0 0-10 0,0 0-25 0,0 0-20 15,0 0-36-15,0 0-33 0,0 0-38 16,0 0-62-16,0 0-44 0,0 0-52 0,0 0-49 0,0 0-27 16,0 0-31-16,16 8-49 0,-9-3-791 0,3-1 385 15,0 1 256-15</inkml:trace>
  <inkml:trace contextRef="#ctx0" brushRef="#br0" timeOffset="93482.04">12440 4575 53 0,'0'0'285'0,"4"3"-16"0,-4-3-9 0,3 2 0 16,-3-2-2-16,0 0 12 0,2 5 7 0,-2-5 16 16,0 0 4-16,0 0 2 0,0 0-1 0,4 1 1 15,-4-1-6-15,0 0-14 0,0 0-9 0,0 0-20 16,4 3-19-16,-4-3-11 0,0 0-13 0,0 0-14 15,0 0-14-15,0 3-11 0,0-3-9 0,0 0-12 0,0 0-17 16,0 0-16-16,0 0-7 0,0 0-10 16,0 0-12-16,0 0-10 0,0 0-2 0,0 0-14 15,0 0-16-15,0 0-20 0,0 0-28 0,0 0-37 0,0 0-45 16,0 0-70-16,0 0-93 0,0 0-82 0,3-8-82 16,-3 8-96-16,3-7-1165 0,-3 2 559 0,2 0 372 15</inkml:trace>
  <inkml:trace contextRef="#ctx0" brushRef="#br0" timeOffset="94796.9">10699 5366 253 0,'0'0'268'16,"0"0"-18"-16,2-7-23 0,-2 7-19 0,0 0-20 0,0-3-18 15,0 3-14-15,0 0-5 0,0 0 3 0,0 0 0 16,0 15-5-16,0-8-14 0,0 0 1 0,-2 0-6 16,2 5-7-16,-1 0 0 0,2 0-15 0,-2 1-2 15,2 4-16-15,-1-3-5 0,0 3-10 0,3 0-8 16,-3 0-5-16,0-2 7 0,2 1-18 0,-2 1-5 16,1 3-5-16,-1-4-4 0,-1 1-6 0,-1-2 3 15,2 0-6-15,-1 2-3 0,1 0-16 0,-2-1-19 16,2 4-16-16,-3-8-35 0,2 0-38 0,1 0-29 15,-1 2-39-15,1-4-26 0,2 0-37 0,4-1-59 16,0 1-623-16,-1-9 304 0,4 3 202 0</inkml:trace>
  <inkml:trace contextRef="#ctx0" brushRef="#br0" timeOffset="95146.14">11089 5476 244 0,'5'-8'288'0,"1"-1"-10"16,-4 3-26-16,5-2-21 0,-3 1-27 0,1-1-18 16,0 3-12-16,0 1-21 0,1 0-15 0,1 0-9 15,1 0-14-15,3-1-5 0,-2 5-15 0,5 3 1 16,-2-3-8-16,0 2-10 0,1 3-10 0,1 2-1 16,1 5-7-16,-2-2 3 0,0 4-7 0,-3-1-5 15,-6 1-5-15,3 4-1 0,-5 0-1 0,-3 2-5 16,-4 5-3-16,1 1-6 0,-9-3-2 0,4 4-2 15,-5-4 1-15,-4 0-7 0,1-3-1 0,0 1-3 16,1-6-1-16,2 0 0 0,-1-6 4 0,6 1-5 16,0-3-2-16,4 1-2 0,0-4 4 0,0-1-5 15,0 1-3-15,2 1 1 0,-1-3-2 0,3 1 5 0,1-3-4 16,0 0 0-16,0 0-1 0,0 0-4 16,15-2-4-16,-2-1-10 0,7-3-23 0,7 0-26 15,2-2-39-15,1-3-12 0,7 1-51 0,-2 1-32 16,15-8-55-16,-12 6-688 0,9-5 313 0,4 0 208 15</inkml:trace>
  <inkml:trace contextRef="#ctx0" brushRef="#br0" timeOffset="95386">12014 5352 61 0,'1'-3'287'0,"1"0"-17"0,0 0-28 0,-2 3-26 16,1-6-22-16,-1 6-19 0,0 0-17 0,0 0-4 0,0 0 0 15,-6 12-7-15,0-2-12 0,-1 1-6 0,1 4 4 16,-3 2-6-16,-1 0-4 0,-1 6-10 0,1 3-4 16,-4 2-10-16,4-3-3 0,-2 2-11 15,2 0-11-15,1 2-8 0,-3-2-3 0,2 1-7 0,3-4 0 16,0 2-4-16,1-2-9 0,-2-4-7 0,2-2-12 16,1 2-14-16,-1-3-29 0,1-1-31 0,-2 1-28 15,0-1-39-15,2-3-38 0,-1 1-47 0,3-3-49 16,-2-2-688-16,-1-4 313 0,1-1 208 0</inkml:trace>
  <inkml:trace contextRef="#ctx0" brushRef="#br0" timeOffset="95560.53">11685 5536 2622 0,'3'-6'174'0,"-2"0"-88"0,-1 1-23 0,4 2-21 16,-4 0-13-16,0 3-13 0,1-6-8 0,2 3-13 15,-3 3-5-15,0 0 0 0,0 0-1 0,0 0-9 16,11 12-10-16,-4-5-19 0,-1 1-26 0,3 1-28 0,8 5-38 16,3 3-39-16,-1 0-622 0,0 2 266 0,-1 0 180 15</inkml:trace>
  <inkml:trace contextRef="#ctx0" brushRef="#br0" timeOffset="95697.01">12040 5879 2325 0,'4'7'242'0,"0"-2"-79"0,-1-3-30 15,-2 2-11-15,4-1-12 0,-5 0-21 16,3-1-27-16,-2 1-12 0,-1-3-11 0,6 2-10 0,-6-2-26 16,0 0-44-16,0 0-53 0,0 0-73 0,0 0-98 15,0 0-669-15,0 0 312 0,-10-10 206 0</inkml:trace>
  <inkml:trace contextRef="#ctx0" brushRef="#br0" timeOffset="97013.75">10690 6633 117 0,'-1'-4'288'0,"1"4"-6"16,0-5-9-16,0 0-15 0,0 5-12 0,1-4-13 15,-1 4-10-15,0 0-17 0,0 0-24 0,-1-5-18 16,1 5-12-16,0 0-20 0,0 0-2 0,0 0-4 0,0 0 3 15,-2 17-4-15,2-8-8 0,0 1-7 0,0 2-2 16,-1 4 1-16,0-3 2 0,-1 5-12 16,2 0-9-16,0 2-12 0,-1 4-5 0,0-5-7 0,1 2-3 15,0 4-8-15,0 2-8 0,-1-2-1 0,2 1-16 16,-1-5-31-16,2 4-29 0,-2 1-27 0,2-2-40 16,2-5-30-16,-2 1-31 0,2-3-31 0,2 2-39 15,3-6-32-15,3-1-40 0,-4-3-707 0,4-1 335 16,0-2 224-16</inkml:trace>
  <inkml:trace contextRef="#ctx0" brushRef="#br0" timeOffset="97447.17">11436 6777 38 0,'1'-16'212'0,"1"4"-13"0,0-2 15 0,-2 2-1 15,0 0-11-15,-5-4-5 0,1 5 6 0,-1 2 3 16,0-1 1-16,-3-1-22 0,-1 3-15 0,-1 0-17 16,0 2-6-16,-3 2-15 0,-5 2-10 0,-2 0-14 15,2 4-10-15,-2 0-16 0,-1 6-6 0,-5 0-5 0,0 2-8 16,7-1-8-16,-1 0-10 0,4 3-10 16,1 3-14-16,3-4-16 0,0 2-7 0,4-4-9 0,2-1-9 15,3 4-8-15,1-4-6 0,2 1 3 16,2-1 2-16,1-1 2 0,4-1-1 0,0-1 4 0,2-1 4 15,2-4-2-15,3 1 9 0,-3-1 2 0,3-1 0 16,4-4 6-16,-1-3 3 0,-2 0 6 16,0 1 18-16,-2 0 6 0,4-3 9 0,-4-1 3 0,0 0 8 15,-4 1 13-15,1 3 19 0,-3-3 8 0,1 4 6 16,-2-2 1-16,-1 3 21 0,0 1 16 0,-2 0-12 16,0 0-9-16,-2 1-15 0,-1 3-8 0,4-4-16 15,-4 4-10-15,0 0-4 0,0 0-6 0,0 0-4 16,3 15-4-16,-4-6-6 0,1 2 10 0,-1 2-19 15,-3 4-2-15,2 1-1 0,0 2-1 0,-2 6-24 0,2-1-29 16,1 3-19-16,1-2-28 0,-2 1-43 16,1 2-28-16,2-3-37 0,2 1-38 0,-1 0-35 15,5-6-44-15,0-5-887 0,1 0 397 0,2-3 262 16</inkml:trace>
  <inkml:trace contextRef="#ctx0" brushRef="#br0" timeOffset="97746.18">12104 6578 189 0,'4'-13'347'0,"0"6"-14"0,0-1-11 16,-3 3-29-16,2 1-26 0,-2 0-25 0,-1 1-25 16,0 3-24-16,0 0-19 0,0 0-11 0,0 0-6 15,-9 15-7-15,4-6-4 0,-6 5-10 0,4 3-16 16,-6 6-2-16,4 1 9 0,-6 2-20 0,3 0-12 15,0 1-10-15,0 3-1 0,-2 2-10 0,1-1-5 16,3-1-11-16,-4 2-5 0,3 0-2 0,1-1-6 16,-2 1-8-16,-1-1 16 0,3-2-20 0,-2-1-13 15,2-2-26-15,-4-2-19 0,9-6-21 0,-3 2-23 16,3-4-24-16,-2-1-34 0,3-3-32 0,1-1-37 0,1-2-36 16,-2-3-35-16,2 1-63 0,0-5-674 15,2-2 336-15,-5 0 222 0</inkml:trace>
  <inkml:trace contextRef="#ctx0" brushRef="#br0" timeOffset="97897.88">11740 6745 50 0,'1'-5'318'0,"-1"3"-32"16,0 2-30-16,0-4-30 0,0 4-22 0,0 0-23 15,0 0-18-15,0 0-29 0,0 0-43 0,0 0-41 16,3 13-38-16,-3-8-47 0,8 4-51 0,-1-1-67 15,2 0-414-15,4 1 189 0,1 0 126 0</inkml:trace>
  <inkml:trace contextRef="#ctx0" brushRef="#br0" timeOffset="98032.12">12172 7009 356 0,'4'2'367'0,"1"0"-35"0,-1 0-31 0,0-1-37 16,-4-1-32-16,3 4-54 0,-3-4-52 15,-1 5-61-15,0 3-80 0,0-4-99 0,-3-1-584 16,-5 7 232-16,3-4 156 0</inkml:trace>
  <inkml:trace contextRef="#ctx0" brushRef="#br0" timeOffset="98617.53">10843 7852 22 0,'3'-12'322'0,"-2"5"-13"0,-1 1-9 0,3 0-16 16,-3-1-15-16,1 3-18 0,-1 0-9 0,4 0-18 0,-4 1-26 15,0 3-16-15,0 0-21 0,0 0-19 16,0 0-10-16,0 0-4 0,0 0-12 0,5 11 0 15,-4-3 0-15,4 4-7 0,-1 2-5 0,1 3 2 0,-2 1-21 16,1 2-16-16,2-1-3 0,-2 6 0 0,-3 1-7 16,4 1-3-16,-5-1-11 0,4-2-10 0,-3-5-25 15,3 6-24-15,-3-7-28 0,2 2-28 0,2-2-29 16,-4 6-38-16,0-5-37 0,5-1-36 0,-5-1-29 16,3-3-44-16,0-2-737 0,0-2 340 15,1-1 228-15</inkml:trace>
  <inkml:trace contextRef="#ctx0" brushRef="#br0" timeOffset="99113.53">11528 7950 64 0,'5'-17'231'16,"0"-2"-10"-16,-1 1-8 0,0 0-12 0,-1 1-2 15,-1 0-13-15,-1 2 8 0,-1 1-2 0,-3 3 1 16,0 0 2-16,1 1-13 0,-2 2 2 0,-2 1-24 0,0 3-15 16,0-2-10-16,-3 1-12 0,-3 5-16 15,2 3-8-15,-4-1-13 0,-3 5-13 0,-2 3-3 16,1 3-2-16,-1 2-8 0,-3 3-6 0,7-3-8 0,2 2-4 16,2 0-8-16,-1 0-2 0,5 0-2 0,-1 2 0 15,1-2-10-15,3-1 2 0,1-4-5 0,3 3-1 16,4 2-3-16,-1-5-2 0,4 4-1 0,-1-2-1 15,3 0 0-15,0-4 1 0,3 2-5 0,-1 0-4 16,5-1 3-16,-4 0 0 0,4-1 3 0,-1 0-15 16,0-2 10-16,-1 1 3 0,3-1-3 0,0-1-2 15,-6 1 3-15,2-2 0 0,0 1-2 0,-3-1-4 16,-2 0 2-16,3-1 1 0,-6 1-5 0,-1-3 5 16,0 2-3-16,-2 0 1 0,-3 0 3 0,1 2 3 0,-5-2-2 15,0 0-3-15,-6-1 7 0,-1 1-3 16,-6 3 3-16,0-4-5 0,-1-1 3 0,-3-1 1 15,3-2-1-15,-5-1 1 0,3 1 0 0,2-4 13 0,0 1-1 16,1-1 3-16,7-2-5 0,-1 0 1 0,2-1-5 16,5-3 2-16,0 0-4 0,2-4-10 0,7-3-3 15,1-2-15-15,3 2-13 0,4-5-10 0,5 0-21 16,4-1-20-16,3 4-20 0,0 1-22 0,4-1-30 16,0 2-32-16,-1-1-39 0,4 3-50 0,6 0-675 15,-4-1 317-15,2 1 212 0</inkml:trace>
  <inkml:trace contextRef="#ctx0" brushRef="#br0" timeOffset="99395.87">12245 7640 186 0,'0'-4'304'0,"1"2"-17"0,-1 2-28 0,2-5-26 15,-2 5-22-15,0 0-14 0,0 0 1 0,0 0 2 16,-8 11-3-16,3 0-8 0,-2 1-15 0,0 3-3 15,-2 3-11-15,0 6-1 0,1 1-13 0,-3-2-13 0,2 4 10 16,-3 0-35-16,2 4 5 0,0-2-14 0,-2 0-12 16,2 3-7-16,-3-1-2 0,1 2-11 0,3-3-6 15,-2-2 0-15,2-1-13 0,-1-1-1 0,0-1-10 16,1 0 6-16,0-1-23 0,3-5-6 0,-1 8-29 16,1-11-29-16,-2 2-32 0,3-4-28 0,-1 3-37 15,2-5-33-15,-1 4-43 0,-1-1-42 0,4-5-48 16,-3-2-752-16,5-3 353 0,-4-1 236 0</inkml:trace>
  <inkml:trace contextRef="#ctx0" brushRef="#br0" timeOffset="99566.04">11880 7965 129 0,'-3'-11'330'0,"0"2"-10"0,2 4-24 0,1-2-31 0,-2 2-22 16,0 1-31-16,1-1-22 0,1 5-21 15,0 0-18-15,0 0-18 0,0 0-10 0,0 0-14 0,0 0-22 16,9 17-26-16,-6-8-25 0,4 3-39 0,-1 1-54 16,5 6-50-16,-5-2-49 0,4 1-83 0,3 4-525 15,1-5 254-15,-2-1 170 0</inkml:trace>
  <inkml:trace contextRef="#ctx0" brushRef="#br0" timeOffset="99714.35">12253 8339 19 0,'2'2'352'0,"1"1"-21"0,-2 0-3 16,-1-3-18-16,3 2-24 0,-3-2-23 0,3 4-34 16,-3-4-6-16,3 3-25 0,-3-3-19 0,0 0-17 15,0 0-36-15,0 0-43 0,0 0-60 0,0 0-80 16,0 0-116-16,0 0-789 0,0 0 322 0,0 0 212 16</inkml:trace>
  <inkml:trace contextRef="#ctx0" brushRef="#br0" timeOffset="101847.42">10870 8943 32 0,'-6'-7'288'0,"2"3"-17"0,0 0-17 0,-1 1-22 16,5 3-26-16,-4-6-17 0,4 6-21 0,-4-1-16 16,4 1-8-16,0 0 7 0,-1 12 8 0,1-6-4 15,-1 5-3-15,1-1-5 0,-3 2-11 0,3 1-9 16,0 4-4-16,-1 1-12 0,-2 1-7 0,6-1-7 15,-2 8-13-15,-1-7-3 0,0 6-12 0,-1-5-10 16,1 5-2-16,-3-8 11 0,3 8-14 0,0-1-13 16,-4 2-15-16,4-6-25 0,3-3-26 0,-2 4-28 15,-1-2-43-15,4-1-40 0,0-2-40 0,-3-3-30 16,6-1-30-16,0-4-42 0,-3 1-634 0,4-7 304 16,1 2 204-16</inkml:trace>
  <inkml:trace contextRef="#ctx0" brushRef="#br0" timeOffset="102229.92">11307 8957 22 0,'2'-5'268'16,"0"0"-23"-16,-1 5-23 0,2-4-22 0,-3 4-23 15,0 0-16-15,0 0-16 0,0 0-16 0,-13 10-14 16,9-2-6-16,-1-4-9 0,0 4-8 0,-3 2-8 15,3-1-8-15,0 2-8 0,1-2-6 0,4 3-5 16,0 0-10-16,0-1 2 0,4 1-9 0,-3-2-2 16,8 6 0-16,0 1-6 0,0-3-3 0,5 5-1 15,-2-5 0-15,1 1-3 0,3-3-6 0,6 6 1 0,-7-6-2 16,4 0 0-16,-2-2-2 0,2 0-1 16,0-1-3-16,-1 0 2 0,0 0-1 0,-4-1 2 15,3 0 2-15,-7-4 0 0,3 1-3 0,-3 0 1 0,-1 0-2 16,0-2-1-16,-4-1 2 0,1 3 0 0,-2-1-1 15,-1-2 1-15,1 1 0 0,-2-1 4 16,1-1 7-16,-3 3 6 0,0 2 1 0,-4-2-1 16,-1-1-2-16,-3 2-7 0,-5 1 2 0,-3 0-3 0,-3 3-6 15,-1-3 0-15,-8 3-12 0,1-2-18 0,-1 0-25 16,0 0-24-16,3 1-29 0,3-3-32 0,1-1-37 16,2-3-35-16,0-1-662 0,4-3 287 0,2 1 190 15</inkml:trace>
  <inkml:trace contextRef="#ctx0" brushRef="#br0" timeOffset="102413.34">11615 8949 226 0,'4'0'224'15,"2"-2"-25"-15,-3 2-20 0,5 0-21 0,-8 0-24 16,13 0-29-16,-1 0-21 0,-2 0-28 0,4 0-32 0,8 0-28 15,-3 0-24-15,4 0-23 0,4 0-39 16,-4 0-316-16,5 0 136 0,0-3 90 0</inkml:trace>
  <inkml:trace contextRef="#ctx0" brushRef="#br0" timeOffset="102629.17">12343 8801 94 0,'3'-4'294'16,"1"-2"-11"-16,-3 2-20 0,-1 4-21 0,1-2-23 15,-1 2-24-15,4-3-18 0,-4 3-7 0,0 0-10 16,0 0-2-16,-6 12-1 0,-1-4-6 0,1 4 3 16,-3 2-14-16,0 3-4 0,-5 5-13 0,3 1-12 15,-2 2-7-15,-1 0-17 0,0 0-1 0,-2 2-7 16,2 0-8-16,-1 3-8 0,-2 1-7 0,-2-4-19 16,6 2-25-16,1 1-28 0,-4-3-35 0,2-2-47 15,5-1-51-15,-5-1-46 0,10-7-52 0,1-5-775 16,0 0 340-16,2-4 228 0</inkml:trace>
  <inkml:trace contextRef="#ctx0" brushRef="#br0" timeOffset="102781.19">12032 8981 174 0,'-2'-5'239'0,"2"0"-29"0,0 5-27 0,-2-3-38 16,2 3-36-16,0 0-40 0,0 0-36 0,0 0-34 15,0 0-36-15,14 8-39 0,-9-3-274 0,5-1 116 16,0 1 78-16</inkml:trace>
  <inkml:trace contextRef="#ctx0" brushRef="#br0" timeOffset="102900.88">12319 9252 36 0,'4'5'179'16,"-3"-2"-20"-16,3 2-16 0,-4-2-43 0,0-3-50 15,4 5-63-15,-4-2-205 0,0-3 72 0,-4 6 48 0</inkml:trace>
  <inkml:trace contextRef="#ctx0" brushRef="#br0" timeOffset="103613.07">10594 9709 92 0,'-4'-3'262'0,"4"3"-19"0,-8-2-19 0,8 2-18 16,-6-3-17-16,6 3-14 0,-4-2-15 0,4 2-16 16,0 0-15-16,0 0-11 0,0 0-1 0,0 0-5 15,0 0 2-15,23 0-1 0,-1 0-7 0,6 0-1 16,4 2-5-16,3-2-5 0,18-2-5 0,-2 2-3 15,7 0-4-15,-2-2-10 0,4 4-6 0,4-4-7 16,4-2 1-16,23-1-3 0,-24 2-2 0,23 1-1 16,-28-3-6-16,2 5-2 0,0-2 4 0,29-3-6 15,-29 2-10-15,27-2-2 0,-30 1 0 0,3 1-3 0,0-2-2 16,0 0 1-16,-3 0-7 0,-1 0 9 0,-2 2-2 16,-4-5-4-16,-1 5 3 0,-3 2 4 15,-13-3 3-15,0 1 19 0,1-1-15 0,2 1-3 0,0 1 5 16,8 0 2-16,-13-2-6 0,-1 0-4 0,-2 2 11 15,-4-1 4-15,-7 3-3 0,-1-2 2 0,2 1 14 16,-4 0-12-16,-4 1 5 0,-4-1-8 0,2 1 1 16,-1 0-2-16,-2-2-9 0,-1 1-4 0,1 0-6 15,-2-2-3-15,1 3 5 0,1 0-4 0,-3-2-7 16,-6 2-33-16,9 0-29 0,-9 0-46 0,8 0-55 16,-8 0-94-16,0-4-98 0,0 4-1047 0,0 0 461 15,-17-6 308-15</inkml:trace>
  <inkml:trace contextRef="#ctx0" brushRef="#br0" timeOffset="104729.61">11307 10139 139 0,'0'0'193'0,"-1"-13"-5"0,1 13-5 15,3-8-8-15,-1 5-8 0,-1-4-7 0,2 0-11 16,-1 0-4-16,2-1-5 0,-3-4-2 16,2 3-1-16,-2-1-3 0,1-1-8 0,-2 2 3 15,1 0-1-15,-1-2-8 0,-1 0-10 0,-1 1 0 16,-2 1-1-16,2 0-5 0,-2 1-7 0,-3-1-5 15,0 3-8-15,-2 1-2 0,1 1-14 0,-2 1-1 0,-3 1-19 16,0 2 5-16,-6 2-5 0,2 2-5 0,-3 2 0 16,2 2-8-16,-2 1-4 0,-3 4 3 0,0 0-3 15,0 4-10-15,10-5 1 0,-1 3-6 0,1-3 5 16,4 3-2-16,-1-2-5 0,5 2-3 0,1 3-2 16,6-2-2-16,-2-4 4 0,2 5-4 0,2 0-1 15,1 0-1-15,4-1 1 0,-3 0-3 0,7-1-1 16,0-1 2-16,0 3-3 0,7 0-2 0,-1-1 0 15,4 0-4-15,-1 0-3 0,-4-6-4 0,1 2 6 16,4 0 1-16,-6-2-6 0,-3-2 4 0,-4 0-1 16,0-1-5-16,-2 0-2 0,-3-2 2 0,-1 1 6 0,0 1-2 15,-3-2 1-15,-1 3-6 0,-4-2 8 16,2 2-4-16,-9 1-2 0,-3 1 2 0,0 0-5 16,-4-2 5-16,0-2 0 0,-1 2-9 0,0-4 7 0,1 1-6 15,2-1 13-15,-1-1-5 0,3-3 7 0,1-1-4 16,4-2-1-16,-2-2 4 0,2 0 1 0,1 0-1 15,-1-5-3-15,4 3 3 0,1-3-2 0,4-3-3 16,0-3 5-16,0-1 4 0,8-9-4 0,2 2-1 16,2 0-1-16,0 1 4 0,5 2-3 0,2 0 4 15,-1 1 1-15,-1 6-3 0,3-1 4 0,-1 3 7 16,5 1-8-16,-4 2 3 0,0 2 0 0,3 2 3 16,-3 0-1-16,8 1 3 0,-8 3-3 0,2 2 5 15,6 2-3-15,-8 1 3 0,2 0 2 0,-6 4-4 16,1-2 5-16,2 5-3 0,-6 0 1 0,1 2 2 15,-2 1-3-15,0-1-1 0,0 4-1 0,-3 0 2 16,1 0 0-16,-4-1-4 0,1 1-3 0,-1 2 5 16,1-4 3-16,-1 1-9 0,-1-2 2 0,0-5 9 15,0 1-11-15,1-3 2 0,-3 0-1 0,6-2 6 16,-5-2 4-16,5-1 5 0,0 1-6 0,1-6 17 16,0 3 6-16,4-4-11 0,3-2 8 0,-3-2-3 0,1-3 2 15,2 1-1-15,-2-4 2 0,-1-2-7 0,2-5-3 16,-2-1 0-16,-3 0 1 0,-2-3-5 15,0 1 15-15,-4 4-22 0,-3-5-8 0,-2 6 15 0,-4 2-6 16,1 1-5-16,-4 3-2 0,0 2 4 0,-3 3-12 16,-3 3-14-16,-4 0-19 0,-2 3-21 0,-4 5-16 15,-6 1-21-15,2 4-29 0,-5 4-28 0,9 2-33 16,-5 2-27-16,1 2-28 0,3 3-47 0,-1-1-690 16,4 3 326-16,-1 0 216 0</inkml:trace>
  <inkml:trace contextRef="#ctx0" brushRef="#br0" timeOffset="105162.95">10931 10875 40 0,'-10'0'234'0,"-3"0"-10"16,6 0-17-16,-1-1-9 0,8 1-13 0,-11 1-15 15,11-1-15-15,-7 2-11 0,7-2-5 0,0 0-6 16,0 0-8-16,22-3-4 0,1 0-9 0,9-1-5 15,6-1-8-15,17-1-5 0,4-4-4 0,5 4-8 16,1 0-8-16,-1-4-7 0,27 1-5 0,-33 4-5 16,1-2-6-16,4 1-2 0,-2 2-5 0,0-1-4 15,1-2 1-15,-6 4-4 0,-2-3-6 0,-15 3-1 0,14-2-5 16,-18 2-2-16,1 2-2 0,-4-2-3 16,-2 5 2-16,0-4-3 0,-11 4-5 0,-2-4-10 15,-2 4-12-15,-2-1-15 0,-2-1-25 0,-4 1-30 0,-1 2-26 16,-2-3-16-16,0 4-26 0,-3 2-19 15,-2-2-41-15,-4 2-614 0,-3 0 274 0,-2 2 182 0</inkml:trace>
  <inkml:trace contextRef="#ctx0" brushRef="#br0" timeOffset="105496.6">10866 11068 293 0,'-19'4'295'0,"1"-3"-30"0,4-1-24 15,5 2-24-15,1-1-23 0,3 1-18 0,4 0-5 16,1-2-5-16,5 5-1 0,8-4-8 0,15 2 0 16,12-2-5-16,17-6-5 0,8 0-2 0,34-3-16 15,-5-2-7-15,1 0 6 0,-1 4-20 0,-2-7-8 0,-25 8-9 16,30-5-13-16,-5 0 1 0,-26 5-6 0,0 3-17 15,0-6 0-15,-3 1-5 0,-2 0-3 16,-5 3-4-16,-5 3-6 0,-16-1 4 0,-2-2-3 0,-2-1 10 16,-11 2 6-16,1 0 0 0,-7 3 2 0,-3-2 3 15,-2 0 1-15,1 1 10 0,-3 0-20 0,-1 1 3 16,-2-1-5-16,-4 1-4 0,9-2-13 0,-9 2-36 16,5-1-62-16,-5 1-83 0,0 0-97 0,0 0-108 15,0 0-995-15,-23-1 451 0,4 1 298 0</inkml:trace>
  <inkml:trace contextRef="#ctx0" brushRef="#br0" timeOffset="106679.81">11701 11410 128 0,'0'0'201'0,"0"0"7"0,0 0 2 0,0 0-4 15,0 0-8-15,-4-7-11 0,4 7-9 0,-3-5-8 0,2 3-15 16,1 2-15-16,0-7-7 0,0 3-6 15,-3 0-6-15,3 4-8 0,-1-9-2 0,1 4-8 0,-1 2-6 16,1-4-4-16,-3 0 0 0,3-1-8 0,-4-2-8 16,1 2-5-16,1-2-3 0,-4 2 1 0,2-1-3 15,0 1-4-15,-1-2-3 0,0 0-7 0,-4 1 2 16,0 1-4-16,0-1-5 0,0 4-10 0,-2-3 3 16,-1 4-7-16,1 0 1 0,-3 0-4 0,-5 3-5 15,2 1-4-15,-3 2 0 0,0 4 2 0,1-1-4 16,0 0-4-16,4 6-1 0,-2-2-2 0,4 3-13 15,-2 1 13-15,5-3-4 0,1 1 2 0,0 2-7 16,2-1 4-16,4-1 0 0,0 2-2 0,2 4-1 16,1-1 14-16,2-3-13 0,2-2-6 0,0 1 0 15,6 3 4-15,-1-1-1 0,1-1-3 0,3 1 2 16,1 1 0-16,0-1 0 0,-1-1 1 0,2 0-1 0,2 0 2 16,1-1-1-16,-4-3-1 0,2 3 0 15,0 1-4-15,-1-5 1 0,-1 1-2 0,-5 0 4 16,1-2-1-16,-2 0-1 0,-3 1 3 0,0-1-2 0,0 1 1 15,-3-1 2-15,-1 1-2 0,-2 0 0 0,-4 0-5 16,1-1 6-16,-3 3-6 0,0-5 5 0,-2 3 17 16,-4-2-22-16,1 0 14 0,0-1-7 15,-5-1-2-15,3-2 0 0,1-1-1 0,-2-1-4 0,2-1 10 16,0-1 9-16,-1-3-12 0,1-2-7 0,2 2 3 16,1-7 6-16,1 4-7 0,1-4 2 0,3-2 5 15,3-3-3-15,0 0-7 0,6-1 6 0,7-7 0 16,-2 7-4-16,3 2 2 0,7-5 0 0,4 0 1 15,-2 5-6-15,2 1 9 0,-4 6-6 0,-1-1-3 16,3 2 11-16,5-1-8 0,-4 5 9 0,-2-1 4 16,-2 2 2-16,0 0-3 0,1 3-2 0,0 0 3 15,-2 4-6-15,-3-1 1 0,-1 2 11 0,-1 0-8 16,-3 2 3-16,4 2-6 0,-3 1 4 0,-1 0 1 0,-2 1 4 16,-1 0-5-16,2 4-3 0,-3 2-1 15,0-2 1-15,0 0 0 0,0 1-3 0,0-1 7 16,2-4-3-16,-3 0-3 0,2 0-1 0,3-1 4 0,-3-3-2 15,3 1 3-15,0-3 3 0,4-4-4 0,0 0-2 16,0-2 6-16,1 1-4 0,1-4 7 0,3-3-5 16,-3 0 4-16,3-2-2 0,-4 0 11 0,3-5 0 15,3-6-6-15,-7 6 4 0,6-8 1 0,-2 2-1 16,-2-4-3-16,-6 7-9 0,0-1 8 0,1-5 0 16,-5 6-3-16,-2-1-2 0,-3 5 0 0,0-3-10 15,-3 5 3-15,-2 2 0 0,-5 0 0 0,4 2-9 16,-6 1-18-16,2 3-19 0,-3 2-16 0,-6 4-23 15,2 1-24-15,-2 1-28 0,-8 5-24 0,11 3-32 16,-7 2-22-16,1 2-30 0,4 2-31 0,-2 2-706 16,-1 2 326-16,3 1 218 0</inkml:trace>
  <inkml:trace contextRef="#ctx0" brushRef="#br0" timeOffset="107013.09">11280 12003 247 0,'-11'1'270'0,"2"-1"-25"0,1 1-21 0,-1-1-22 16,4 0-12-16,5 0-8 0,0 0 0 0,0 0-7 15,0 0-2-15,33 3 1 0,-2-6-7 0,8 3-7 16,14 0-2-16,7-4-16 0,3 1-9 0,-2 1-10 16,7-3-9-16,25 3-5 0,-29-1-11 0,1 0-1 15,27-1-23-15,-32 1-4 0,0-2-4 0,0 2-19 16,-5-1 4-16,-5 0 1 0,-12 2-13 0,-2-1 26 16,0 0-32-16,-5-1-4 0,-2 3-1 0,-7-3-6 15,-4 1-22-15,-1 0-25 0,-5 2-37 0,1 0-45 16,-7 1-67-16,-1 0-74 0,-5 0-927 0,0 0 391 15,0 0 262-15</inkml:trace>
  <inkml:trace contextRef="#ctx0" brushRef="#br0" timeOffset="107646.27">11524 12513 187 0,'-2'-4'325'0,"-2"0"-20"0,4 4-24 16,-4-6-26-16,4 6-27 0,-1-5-17 0,1 5-19 16,-4-1-21-16,4 1-3 0,0 0 5 0,-8 8-3 15,3-3-11-15,0 4-13 0,-4-1-10 0,0 2-10 0,1 1-14 16,-3 4-13-16,2 0-9 0,-3 0-7 0,1 1-10 15,1 4-7-15,1-3-7 0,0 0-5 16,3-1-4-16,0 1-8 0,3-2-2 0,0-2-8 0,3-1-6 16,3 0-1-16,0-1-1 0,1 1-1 0,4-2-3 15,1 2 1-15,0-4-10 0,5 3 1 16,2-1 4-16,2-2-8 0,-4 0 7 0,4 0-3 0,-1-3-2 16,2 4-3-16,-3-3 4 0,1-3-6 0,-5 2 1 15,0 1 7-15,5-1-7 0,-5-2-2 0,-3 0 1 16,2 3 1-16,-3-3-3 0,-2 1-2 0,1-1 1 15,-1 2 0-15,-5-4-2 0,3 3 2 0,0 0-1 16,1 0 4-16,-4 0 3 0,-1 0-4 0,0 0 5 16,-6 2 11-16,2-2-13 0,-4 3 2 0,-1-1-5 15,-2 1-2-15,-1 1 6 0,-4 1-2 0,-2-2 0 0,-1 1-4 16,0-3 15-16,-8 4-14 0,5-2-6 16,-5 1-8-16,4-3-20 0,4-3 0 0,-3 1-18 15,3 2-20-15,3-5-13 0,-2 0-22 0,5 0-31 16,2-1-27-16,0-1-39 0,6-2-46 0,1 1-47 15,-1-7-713-15,5 3 335 0,0-5 224 0</inkml:trace>
  <inkml:trace contextRef="#ctx0" brushRef="#br0" timeOffset="107863.71">11446 12603 236 0,'0'0'287'16,"0"0"-26"-16,3-7-25 0,-3 7-22 0,2-3-21 16,7 1-14-16,-4 0-12 0,4 1-13 0,4-1-15 15,5-2-13-15,2 1-14 0,2 0-7 0,8-3-13 16,-1 2-6-16,4 2-20 0,-1-2-31 0,5-2-37 16,-1 2-47-16,0 1-49 0,-2-2-60 0,0 0-637 15,-2 0 265-15,-2-1 178 0</inkml:trace>
  <inkml:trace contextRef="#ctx0" brushRef="#br0" timeOffset="108048.39">12237 12472 75 0,'0'0'253'0,"7"-1"-27"0,0-2-20 16,4-1-21-16,0 0-21 0,8-1-15 0,0 5-17 15,3-2-11-15,6-3-22 0,-5 3-30 0,0-1-37 0,-3 3-50 16,0 0-45-16,-1 3-59 0,-6 0-382 0,-3 2 168 16,-2-4 112-16</inkml:trace>
  <inkml:trace contextRef="#ctx0" brushRef="#br0" timeOffset="108188.01">12320 12629 118 0,'-10'5'223'15,"-1"2"-6"-15,4-5-12 0,1 2-14 0,1 0-16 16,1-1-15-16,1-2-11 0,3-1-8 0,0 0-11 15,0 0-12-15,14 1-14 0,-1-2-8 0,5 0-9 16,5-2-14-16,-4-1-34 0,12-1-38 0,-2 2-43 16,3-3-50-16,3-1-58 0,0 2-499 0,4-6 217 15,-3 4 144-15</inkml:trace>
  <inkml:trace contextRef="#ctx0" brushRef="#br0" timeOffset="108464.02">13145 12158 290 0,'2'-8'391'15,"-2"1"-7"-15,0 2-21 0,0 1-26 0,1-1-36 0,-1 2-34 16,0 3-27-16,0-6-23 0,0 6-7 16,0 0-8-16,0 0 3 0,0 0-8 0,0 18-15 15,2-10-8-15,-2 4-8 0,0 5-14 0,2 0-7 0,0 2-13 16,0 2-11-16,3 4-13 0,-4 0-9 0,1 1-9 15,0 0-9-15,-2 1-10 0,-2-3-4 16,4 2-11-16,-4 0-5 0,0 0-3 0,2 0-13 0,-1-6-24 16,1-1-24-16,-5 5-33 0,6-6-55 0,-1 0-43 15,4-1-30-15,-4 0-45 0,1 0-54 16,-1-7-48-16,4 1-48 0,-3-3-876 0,2-4 415 0,2 1 276 16</inkml:trace>
  <inkml:trace contextRef="#ctx0" brushRef="#br0" timeOffset="109032.33">13732 12086 109 0,'0'0'201'0,"2"-6"0"0,-2 4-3 15,0 2-1-15,0 0-4 0,0-5 0 0,0 5-10 16,0 0-4-16,0 0-9 0,-2-5-10 0,2 5-9 16,-6 0-7-16,6 0-5 0,-9 0-6 0,9 0-8 15,-10 3 6-15,0 0-2 0,-2 3-1 0,1 0 1 16,-5 5-5-16,-2-1 4 0,4 2-2 0,-4 1-5 15,3-2-12-15,-3 6 1 0,0 4-12 0,-1-1 3 16,1-2-5-16,2 4 6 0,-2 2-16 0,4 0-6 16,-3-3-7-16,7 4-3 0,-4-4-3 0,6-2-7 15,-2 4-4-15,2-5-9 0,2 2-6 0,2-1-1 16,-2-2-4-16,3 3-1 0,0-1-3 0,2 0-6 16,-1-2 0-16,2 1 1 0,2-1-10 0,2-1 2 15,1-5 5-15,-1 2-12 0,6-5 1 0,-1 5 0 0,4-2-4 16,2-4 5-16,1 3-5 0,1-5 0 0,-5-1-6 15,6-2 6-15,-1-4-2 0,0 2-1 0,-4 0-1 16,1 0 0-16,-2-4 1 0,-1-1-1 0,-1-1-1 16,-1 0 5-16,0-2-1 0,-5-1-3 0,1-2-1 15,-2 2 0-15,-2 0-2 0,-1-3 0 0,-4 2 4 16,3 0-8-16,-7 0-1 0,-1 1 3 0,-1-3-1 16,-9 0-1-16,1 4-2 0,-1 1-10 0,0 0-7 15,-3 1-12-15,4 1-20 0,-1 1-18 0,6-1-24 16,0 2-33-16,3 2-41 0,5 1-61 0,-3-1-75 15,8 1-68-15,-6 0-906 0,6 0 427 0,0 0 284 16</inkml:trace>
  <inkml:trace contextRef="#ctx0" brushRef="#br0" timeOffset="109431.17">14447 12061 305 0,'2'-6'359'0,"-2"2"-22"0,0 0-38 0,0 0-25 16,0 0-28-16,0 4-23 0,0 0-13 0,0 0-13 15,0 0-13-15,0 0-8 0,-9 9-3 0,5 1 19 16,-2 0-2-16,0 7-15 0,-2-1-2 0,-2 8-9 15,0 2-14-15,1-1-6 0,-3 8-5 0,-2-2-10 16,-1 0-7-16,-2 1-20 0,4 0-4 0,2-2-10 0,-2 0-7 16,0 1-5-16,3 1-10 0,-3-1-5 0,-1 1-5 15,7-1-7-15,-4 0-4 0,1-2-2 16,2 1-6-16,2 1-4 0,-4-2-3 0,2-2-1 0,2-2-2 16,-3-2-1-16,0 4-7 0,0-4-4 0,0-5 3 15,2 1-9-15,0-2 6 0,3 0-6 0,-5-2-10 16,4-1-15-16,-4 1-18 0,4-3-23 0,1-2-28 15,-2-1-27-15,-1-2-29 0,2 3-26 0,-1-5-38 16,2 0-41-16,-4 0-42 0,3-4-59 0,-3-1-951 16,8 0 432-16,-11-6 288 0</inkml:trace>
  <inkml:trace contextRef="#ctx0" brushRef="#br0" timeOffset="109929.4">14053 12209 52 0,'-3'-6'308'0,"3"6"-17"0,0 0-19 16,0 0-19-16,0 0-11 0,0 0-9 0,0 0 3 15,0 0-6-15,0 0-1 0,0 0 0 0,0 0-4 16,3-5-14-16,-3 5-17 0,0 0-3 0,0 0-4 16,0 0-30-16,0 0-16 0,0 0-20 0,0 0 2 15,0 0-11-15,0-4-18 0,0 4-5 0,0 0-14 16,0 0-4-16,0 0-18 0,0 0-10 0,0 0-26 0,0 0-39 15,0 0-16-15,0 0-48 0,0 0-35 0,7 11-38 16,-5-5-42-16,3 4-50 0,0-1-52 0,-1 2-863 16,0 1 388-16,0 4 260 0</inkml:trace>
  <inkml:trace contextRef="#ctx0" brushRef="#br0" timeOffset="110290.03">14390 12939 11 0,'2'3'286'0,"-2"-3"-9"0,0 0-6 16,0 0-9-16,0 0 1 0,0 5 0 0,0-5-1 16,0 0 11-16,0 0 8 0,0 0 4 0,0 0-11 15,0 0-9-15,0 0-10 0,0 0-13 0,0 0-7 16,0 0-14-16,-3 4-1 0,3-4-6 0,0 0-5 16,0 0-3-16,0 0 1 0,0 0-14 0,0 0-14 15,0 0-12-15,0 0-16 0,0 0-10 0,0 0-13 16,0 0-16-16,0 0-6 0,0 0-16 0,-11-2-49 15,11 2-62-15,-12-3-108 0,6 0-122 0,-3 1-163 16,-4-5-1511-16,3 3 641 0,-9-5 428 0</inkml:trace>
  <inkml:trace contextRef="#ctx0" brushRef="#br0" timeOffset="134811.81">7677 2825 128 0,'-3'0'329'0,"3"0"-14"0,-4-4-12 0,4 4-5 15,-4-4-8-15,4 4-14 0,-5-3-5 0,5 3-15 16,0 0-11-16,0 0-9 0,0 0-15 0,-2-4-13 16,2 4-20-16,0 0-12 0,0 0-14 0,0 0-21 15,0 0-14-15,0 0-12 0,0 0-25 0,0 0 6 16,0 0 0-16,0 0-4 0,0 0-4 0,7 15 2 15,-1-13-6-15,-1 3 2 0,0 0-1 0,3 2 1 16,0 1 1-16,1-1-8 0,-1 2-4 0,1 0-5 16,1 2-7-16,-1-2-7 0,5 1-3 0,-1 3-8 15,-7-4-2-15,7 4-8 0,0 3 0 0,1-4-5 16,-1-1-1-16,0 2-5 0,-2 2 0 0,2-4-2 16,1 2-1-16,-1-1-2 0,-4-2-1 0,2 2-4 15,1 0-1-15,-1 0 2 0,1 1-3 0,-5-4-2 16,1 0-13-16,2 0-16 0,-1 2-15 0,-1-1-14 15,-2-2-43-15,2 1-14 0,-2-1-45 0,-2 0-40 16,0-1-41-16,1-1-34 0,-1-2-35 0,-4 1-32 16,6-2-17-16,-6 0-34 0,0-3-807 0,0 0 396 0,0 0 264 15</inkml:trace>
  <inkml:trace contextRef="#ctx0" brushRef="#br0" timeOffset="135228.62">8147 2769 136 0,'0'-3'294'0,"0"3"1"16,-1-6-14-16,1 6-7 0,0 0-13 0,0 0-13 0,0-3-6 15,0 3-19-15,0 0-18 0,0 0-7 16,0 0-2-16,0 0-6 0,-12 7-1 0,7-2 5 15,-5 2-13-15,2 1-8 0,-5 4-6 0,3 1 7 16,0-5-13-16,0 6-10 0,-3 3-3 16,0-3-7-16,3 2 2 0,-4 1-9 0,-3 5 3 0,2-2-3 0,-1 2-7 15,0-1-7-15,3-2-3 0,-1-3-7 16,3-1-7-16,-2 0-4 0,0 1-10 0,3-1-9 16,-3 1-6-16,3-3-5 0,-1 0-9 0,0 0-3 15,2 3-2-15,-2-3-8 0,3-3-2 0,-1 4-7 0,4-4-1 16,-4 1-4-16,0 0-3 0,4-2-2 0,-3 0-2 15,-1 1-3-15,3-1-2 0,0 1-2 0,-1-2-9 16,2 1 7-16,0-2 1 0,-3 0-10 16,3-2-17-16,0 2-27 0,0-1-33 0,0-2-43 0,2 0-39 15,-3-1-50-15,3 0-64 0,-2-1-57 0,5-2-75 16,0 0-72-16,-15-5-1132 0,12-2 535 0,1-3 354 16</inkml:trace>
  <inkml:trace contextRef="#ctx0" brushRef="#br0" timeOffset="136776.91">8066 2592 130 0,'0'-4'272'0,"2"1"-6"15,-4-4-10-15,1 3-1 0,2 0-10 0,-2-1 6 16,1 0-12-16,-3 0-9 0,2 2 5 0,-2-2 1 16,0 0-5-16,0 2-21 0,0-2-18 0,-1 1-7 15,-1 0-10-15,1 1 2 0,-1-1-18 16,-3 0-7-16,3 2-8 0,0-2-7 0,-3 1-8 0,-2 0-6 15,-2 2-8-15,2 0-11 0,0-2 4 0,-2 1-2 16,2 2-2-16,-3 0-5 0,1 0-3 0,-1 0-6 16,3 2-6-16,-2-2-11 0,-1 0 1 15,1 3-12-15,-2-2-4 0,-3 2-4 0,3 1-4 16,1-3 2-16,-1 3-5 0,4 0 1 0,-3 1-3 0,-1-1 1 16,-4 1-2-16,4 0-1 0,4 0-1 0,-4 2 0 15,0 0 2-15,0 5-4 0,0-6-3 0,-2 5 0 16,2-3-2-16,0 4-4 0,0-1 1 0,4-3-1 15,-3 2 0-15,-1 2-2 0,0 2-2 16,1-4 4-16,-3 4 3 0,0-2-10 0,1 1 8 0,1-1 1 16,-1 2 3-16,3-1 1 0,2 1-4 0,-3 0-3 15,3 1 8-15,-1-3 1 0,0 3-4 0,1-1-6 16,-2 0-2-16,5-5 0 0,-5 5-1 0,3-2 2 16,0-3-5-16,3 3-1 0,-6 3-5 0,4-3 2 15,1 3 0-15,-1-3-6 0,3-1-3 0,-1 3 4 16,-3 2 3-16,3-1-3 0,0-4-4 0,1 4-1 15,1 0 1-15,0-5 3 0,0 4-7 0,0 0 7 16,1-2-2-16,-1-2-3 0,2 2-2 0,0 5 4 16,0-3-5-16,2 3 0 0,-3-6 1 0,3 3 2 15,-1-4-4-15,0 8 2 0,1-3-5 0,0 0-5 16,-2-1 10-16,4-4 7 0,-2 6-4 0,1-3-4 16,2-3 3-16,-1 1-6 0,-1 0 1 0,2-2 0 15,0 2 1-15,-2 0-1 0,2-1 3 0,0 3-3 16,1-5 0-16,2 2 0 0,-2 0-1 0,1 0-4 15,1 0 3-15,-1 1 0 0,1-1 5 0,2-3-4 16,-2 0 2-16,1 2 1 0,-1-1-2 0,4 0 2 16,-1 0-4-16,-2 1 8 0,0 0-3 0,3-1-4 15,-2-2 0-15,2-1 7 0,-1 2-6 0,0 0 2 16,4-3-2-16,-3 2-2 0,0-1-2 0,2 1 4 16,7-1 3-16,-7-1-2 0,-1 0 4 0,1 0-1 15,1 0-7-15,-1-2 6 0,1 1-2 0,0 0-6 16,0-1 3-16,-1 0 0 0,1 3 3 0,6-2 0 15,-6-2 1-15,2 0 2 0,-2 1-14 0,5 0 10 16,-4-2-1-16,0 2 8 0,3-3-9 0,2 1 4 16,-6 1 0-16,4-1-1 0,-4 0-5 0,3 0 8 15,0-2-7-15,-2 2 3 0,-1-2-6 0,4 0 5 16,-5 1-4-16,4 0 7 0,-3-2-4 0,0 3-2 16,0-3 2-16,0 3 3 0,0-2 1 0,-3 1-5 15,4-1 0-15,-1-2 3 0,-4 1-2 0,5 3-3 16,-4-5 8-16,4 0-4 0,-2 1-1 0,-2-1 4 15,3 0-1-15,-3 0-6 0,5 0 7 0,-3 0 0 16,-1 0-2-16,2-1 0 0,3-2-1 0,-4 5-2 16,0-5 5-16,-3 3 2 0,2 0 1 0,-2-2 3 15,1 0-8-15,0 1 3 0,-2-1 1 0,1 1 2 16,0 0 5-16,-1 2-4 0,-2-3 7 0,1 3-1 16,-1-3-2-16,0 0 0 0,2-1 4 0,1 2-3 15,-4 0-3-15,-1-1-1 0,5-2 3 0,-4-1 0 16,7 3-7-16,-5-3-2 0,2 1 7 0,-3-1-5 15,2-1 0-15,-3-2 0 0,5 1-1 0,-3-3 4 16,1-1-6-16,0 2 1 0,0 0 1 0,-4 3 2 16,2 0 1-16,2-1-9 0,-3 2 9 0,0-2-4 15,-1 2 4-15,1-3-1 0,-4 2-5 0,3 0 0 16,3-5 7-16,-6 7 4 0,4-3-2 0,0 0-11 16,-2 1-1-16,-2 0 0 0,3-5 0 0,-3 3 0 15,3 2 0-15,-4 0 0 0,1-1 0 0,3-1 0 16,0-3 0-16,-4 4 0 0,1-2 0 0,-1 3 0 15,3 0 0-15,-3-1 0 0,0-2 0 0,0 4 0 16,-3-3 0-16,3 0 0 0,0 4 0 0,0-2 0 16,0 0 0-16,0 0 0 0,0 1 0 0,-1 1 0 15,1-1 0-15,-4 0 0 0,4 1 0 0,-1 1 0 16,-3 1 0-16,4-3 0 0,-1 4 0 0,-2-1 0 16,-1-2 0-16,3-2 0 0,1 3 0 0,-4-3 0 15,4 5 0-15,-4-4 0 0,3 3 0 0,-2-1 0 16,0-1 0-16,-1 0 0 0,0-1 0 0,4 3 0 15,-4-1 0-15,0 1 0 0,3 1 0 0,-2-2 0 16,2 3 0-16,-1-2 0 0,0 3 0 0,1-2 0 16,-4-1 0-16,0-1 0 0,2 4 0 0,2-1 0 15,-4-4 0-15,1 6 0 0,1-4 0 0,2 0 0 16,-1 2 0-16,-5 0 0 0,1 0 0 0,1-1 0 16,0 2 0-16,0-1 0 0,-3 0 0 0,3 2 0 15,-2-2 0-15,1 4 0 0,1-3 0 0,-4 0 0 16,4 1 0-16,-1 1 0 0,-1-2 0 0,2 1 0 15,-4 2 0-15,3 0 0 0,-2-1 0 0,-1 1 0 16,0-1 0-16,-4 1 0 0,3 0 0 0,-3 1 0 16,3-3 0-16,0 3 0 0,1 0 0 0,3 0 0 15,-1 0 0-15,7 0 0 0,-14-2 0 0,6 2 0 16,2 2 0-16,6-2 0 0,-13-2 0 0,7 2 0 16,-1 0 0-16,7 0 0 0,-9 0 0 0,9 0 0 0,-7-2 0 15,7 2 0-15,0 0 0 0,-8-1 0 16,8 1 0-16,0 0 0 0,0 0 0 0,0 0-417 15,-5-1-202-15,5 1-1766 0,0 0 795 0,-5-8 530 16</inkml:trace>
  <inkml:trace contextRef="#ctx0" brushRef="#br0" timeOffset="138445.84">13975 3127 98 0,'0'0'152'15,"0"0"9"-15,0 0 8 0,0 0 11 0,0 0 1 0,0 0 6 16,0 0-1-16,0 0 11 0,0 0-8 16,0 0 2-16,0 0-2 0,0 0 5 0,0 0 2 15,0 0-5-15,0 0 6 0,0 0-2 0,0 0-6 16,0 0-2-16,0 0-1 0,0 0-14 0,-5-4-7 15,5 4-12-15,0 0-5 0,0 0-6 0,0 0-13 16,0 0-5-16,0 0-9 0,0 0-10 0,0 0-9 16,0 0-9-16,0 0-13 0,0 0 0 0,0 0-17 15,0 0-3-15,0 0-6 0,0 0-3 0,11 9-6 0,-8-4-5 16,1 0 0-16,2 1-4 0,2 2-3 0,-2-1 0 16,5 0-3-16,-2-1 0 0,0 3-2 15,-1-1-2-15,1-1 1 0,0 3-6 0,4 0 0 16,-4-2 3-16,0 1-8 0,1-2 0 0,2 3 0 0,-6-1-2 15,5-1 2-15,-2 1-3 0,1-2 4 0,0 0-8 16,-3 1 6-16,2-1 1 0,-1 0-3 0,-2 0-2 16,2 0-1-16,0 0 1 0,-2-3-1 15,-1 0 0-15,1 1-1 0,0-2 1 0,0 3 2 16,-1-3-1-16,0 1-1 0,4-3-1 0,-5 6 6 0,-1-4-4 16,3-1 1-16,-2 0-2 0,-1 1-2 0,0-3 3 15,-3 0-2-15,9 5 5 0,-5-5-5 0,-4 0 8 16,0 0-3-16,5 2 2 0,-5-2-4 0,9-3 6 15,-5-1-5-15,1 0 2 0,0 1-1 0,0-4 3 16,-1-1-1-16,3-4-2 0,-1 3-1 0,1-2 0 16,-1-6 0-16,1 2 5 0,1 1 6 0,-3 2 5 15,1-2 2-15,0-2 11 0,-3 3 4 0,0 1 3 16,1 2 11-16,-2 1 11 0,1-1 13 0,1 4 13 16,-3 1 8-16,-1-1-1 0,1 3-7 0,2-1 11 15,-3 0-10-15,0 4-8 0,1-4-5 0,-1 4-19 16,0 0 1-16,-2-5-10 0,2 5-11 0,0 0-13 15,0 0 4-15,0 0-7 0,0 0-1 0,-7 13 3 16,3-4-6-16,-2 0-1 0,1 2 0 0,-4 3 0 16,-1 3-3-16,-1 1-2 0,0 3 18 0,-3 4-10 15,0-4-5-15,-3 2 3 0,4-3-6 0,2-2 2 16,-2 5-6-16,-1-3 5 0,0 4-3 0,4-7-4 16,-2-4 3-16,5 4-6 0,-4-1 15 0,0-2-14 15,3 1 0-15,2-2 3 0,-2 0-4 0,1-2-2 16,2-2 2-16,-1 0-4 0,1-1-7 0,0 1 14 15,1-1-15-15,1-2-13 0,0 0-25 0,-1-1-28 0,3-1-35 16,-3-1-38-16,3 2-43 0,-2-2-50 16,3-3-48-16,-4 3-63 0,4-3-72 0,0 0-79 15,0 0-1330-15,-10-12 609 0,9 3 408 0</inkml:trace>
  <inkml:trace contextRef="#ctx0" brushRef="#br0" timeOffset="140101.87">14352 2914 87 0,'0'-5'256'0,"0"5"-8"0,3-4 2 15,-6-1-2-15,3 5 0 0,-1-8-3 0,1 6 5 16,0 2 4-16,0-7 0 0,-2 5 2 0,0-2-13 16,2 4-13-16,-5-6-7 0,4 4 1 0,-2-1-7 15,3 3-8-15,-5-6-9 0,1 5-8 0,0-3-5 16,2 1-14-16,-1 0-15 0,-2 1-15 0,-1-1-4 15,-1 1-3-15,2-1-8 0,0 0-2 0,0 1-5 16,-4-2-5-16,4 4-9 0,-3-3-6 16,3 1-8-16,-5 2 27 0,2-2-11 0,-3 0-6 15,-1 1-6-15,3 1-5 0,-1 1-6 0,-1-2-7 0,2 2-7 16,-2-1-6-16,-1 1 0 0,1 0-7 0,1-1 2 16,0 0-11-16,1 2-4 0,-4 0 1 0,2-2-8 15,-1 3-1-15,2-1-8 0,-3 2 3 16,-1-1 3-16,1 2-11 0,1-1 4 0,-5 1-2 0,0 1-4 15,2 1-3-15,2-2 1 0,-1 4 0 0,1-2-1 16,-2 0 0-16,1 4-4 0,-4-4 4 0,4 2 0 16,0 2-1-16,0 0 1 0,-3-1-1 0,3 0 2 15,-1 2-4-15,2 0-3 0,0-1 2 0,-2 4 1 16,3-2-2-16,-3-1 0 0,5 3 2 0,-4-1-3 16,4 0 3-16,-2-1-5 0,2 3-18 0,-3-3 26 15,4 2-9-15,-1-2-5 0,1 2 8 0,0 1-3 16,0 0 3-16,2-2-6 0,0 0 1 0,1 3-5 15,-1-2 1-15,1-1 4 0,2 3-2 0,-1-2 0 16,1-2 4-16,2 3-7 0,0 0 3 0,-2-3-5 16,1 2 1-16,0-3 3 0,3-1 0 0,3 2-3 15,-3 1 5-15,1-2-5 0,-1-2-3 0,2 3 1 16,1-2 1-16,-2 3 6 0,1-3 4 0,1 1-11 16,0-1 5-16,2 5-2 0,-1-5 2 0,2 3-15 15,-4-1 12-15,3-1 0 0,1 0 8 0,-2-2-3 16,1 2-2-16,4-1 0 0,-4-1 2 0,3 0-3 15,-3 1-6-15,0-1 8 0,4-1-1 0,-4 2 0 16,3-4-2-16,-2 5 6 0,3 1-5 0,0-5 1 16,-3 2 3-16,1-1-9 0,2 1 0 0,-3-1 0 15,2-2 0-15,-2 3 0 0,1-3 0 0,3 0 0 16,-1 3 0-16,-1-2 0 0,3-1 0 0,-2 0 0 16,1 2 0-16,0-3 0 0,-2 3 0 0,6-1 0 0,-3-1 0 15,1 0 0-15,-3-2 0 0,4 3 0 0,-3-1 0 16,4-1 0-16,-1 1 0 0,2-2 0 15,1 3 0-15,-1 1 0 0,-2-5 0 0,-2 1 0 16,7-1 0-16,-6 0 0 0,5 1 0 0,0-1 0 0,-3-2 0 16,5 1 0-16,-6-2 0 0,1 4 0 0,0-3 0 15,3-1 0-15,-3 1 0 0,0-2 0 16,0 1 0-16,-1-1 0 0,6 1 0 0,-2-1 0 16,0-1 0-16,6 1 0 0,-8-1 0 0,5-1 0 15,-1 1 0-15,-1-1 0 0,1 1 0 0,0-3 0 0,0 3 0 16,2-3 0-16,-2 1 0 0,1-1 0 0,0-2 0 15,0 2 0-15,-1 0 0 0,0-2 0 0,1 1 0 16,-1-2 0-16,-2 1 0 0,3 1 0 16,-4-2 0-16,4-1 0 0,-4 0 0 0,0 2 0 0,-2-2 0 15,-2 1 0-15,5 2 0 0,-3-7 0 0,0 4 0 16,0-4 0-16,0 3 0 0,-1 1 0 0,-1-1 0 16,2-3 0-16,-2-3 0 0,1 5 0 0,-3-3 0 15,1 0 0-15,0-2 0 0,-1 4 0 0,-1-4 0 16,0 1 0-16,0 0 0 0,0 0 0 0,1-1 0 15,-6 4 0-15,5-4 0 0,-1 1 0 0,-1-1 0 16,-3 3 0-16,1-3 0 0,2 1 0 0,-3-2 0 16,-2 1 0-16,2-2 0 0,-4 2 0 0,5 3 0 15,-4-5 0-15,3 3 0 0,-4-3 0 0,0 0 0 16,3 0 0-16,-2-2 0 0,-1 2 0 0,-1 0 0 16,1 0 0-16,-3 2 0 0,2-2 0 0,-2 3 0 15,2-2 0-15,-4 3 0 0,1-2 0 0,3 4 0 16,-3-2 0-16,0-2 0 0,-1 4 0 0,4-5 0 15,-3 7 0-15,-1-3 0 0,1 2 0 0,0-2 0 16,-1 3 0-16,1 0 0 0,-1-1 0 0,1 0 0 16,-5 2 0-16,4-2 0 0,0 1 0 0,-1 1 0 15,0-3 0-15,-1 3 0 0,1-2 0 0,-3 2 0 16,2 0 0-16,-2 2 0 0,3 0 0 0,-2-1 0 16,3 2 0-16,-2-3 0 0,0 4 0 0,1-1 0 15,-1 1 0-15,-1-2 0 0,0 1 0 0,-1-1 0 16,0 1 0-16,0 2 0 0,1-1 0 0,3 0 0 15,-4 0 0-15,0 1 0 0,0-2 0 0,4 1 0 16,-4 1 0-16,0-1 0 0,0 0 0 0,2 3 0 16,0-5 0-16,-3 2 0 0,1 4 0 0,0-4 0 15,-4 1 0-15,4 0 0 0,2 1 0 0,-3-3 0 0,1 4 0 16,-2-1 0-16,-4-2 0 0,5 2 0 16,-3-1 0-16,4 0 0 0,-1 1 0 0,-3 0 0 15,4-1 0-15,0 1 0 0,-1 1 0 0,-2-1 0 16,2 2 0-16,0-2 0 0,4 2 0 0,-1-3 0 15,-1 3 0-15,8 0 0 0,-13 0 0 0,6 0 0 16,1 0 0-16,-1 0 0 0,7 0 0 0,-15 3 0 16,7-3 0-16,-1 2 0 0,1-2 0 0,0 2 0 15,0-2 0-15,2 1 0 0,1 1 0 0,-7 1 0 0,7-1 0 16,0-2 0-16,-4 1 0 0,5 3 0 0,-1-3 0 16,5-1 0-16,-9 3 0 0,5-2 0 0,0 0 0 15,-1 2 0-15,2-1 0 0,3-2 0 16,-7 1 0-16,7-1 0 0,-4 2 0 0,-1 1 0 0,5-3 0 15,-6 1 0-15,6-1 0 0,-5 3 0 0,5-3 0 16,-5 1 0-16,5-1 0 0,-6 2 0 0,6-2 0 16,-3 4 0-16,3-4 0 0,0 0 0 15,0 0 0-15,0 0 0 0,0 0 0 0,0 0 0 16,0 0 0-16,0 0 0 0,-2 1-73 0,2-1-457 0,0 0-101 16,0 0-1688-16,0 0 773 0,0 0 514 0</inkml:trace>
  <inkml:trace contextRef="#ctx0" brushRef="#br0" timeOffset="145860.93">15920 2384 188 0,'1'-3'228'0,"-1"3"-8"0,0 0-5 16,3-4-8-16,-3 4 1 0,0 0-7 0,0 0 4 15,0 0-2-15,2-2-4 0,-2 2-8 16,0 0-9-16,2-6-8 0,-2 2-2 0,0 4 9 0,1-6-30 16,-1-1 7-16,1 3 5 0,-2-1-2 0,2-2-12 15,-2 2-7-15,0-2-3 0,-1 0-12 0,1-3-3 16,-3 1-9-16,2-2-12 0,-2 4 12 16,-1-4 1-16,0-5-2 0,-1 4-14 0,0 2 0 0,-1-1 4 15,-1 1-4-15,0 2 6 0,-2 2-8 0,4 2 1 16,-2-4-5-16,-4 3-11 0,2 1-9 0,0 0-7 15,-3 0-5-15,0 1-10 0,1 2-3 16,-6 2-6-16,2 2-6 0,1 0-9 0,-2 2 2 0,1 1-1 16,2 5-4-16,-3 0-3 0,-2-1-4 0,5 2-1 15,-4 5 0-15,4 0 0 0,-3 6-7 0,3-2 4 16,0 1-3-16,5-5-2 0,2 0-2 0,0 1 0 16,2 1 2-16,-1-1-2 0,1 3-3 0,2-3 1 15,2 1-2-15,1 1 2 0,4-3 0 0,-2 1-4 16,5-1 4-16,1-1-1 0,0 0-1 0,2-4 2 15,4 3 1-15,-1-4-3 0,5-1 1 0,-1-3-1 16,2 1 2-16,1-3-2 0,-3-1 3 0,6-1 1 16,-5-3-1-16,2-3-3 0,-3 1 5 0,0-1 3 15,0-4-2-15,0-3 4 0,1 0-1 0,1-7-6 16,-5 1 2-16,5-4 4 0,-3-2-2 0,-5-1 2 16,5 1 4-16,-6-4 13 0,0 2 4 0,1-3 3 15,-3-3 1-15,0 1-1 0,-2 0 1 0,-1-2 9 16,-1 1 5-16,-1-1 2 0,1 2 0 0,-2 0 7 15,-2 3 12-15,0-1-1 0,-2 0-5 0,-1 0-7 16,0 4 9-16,3 2 7 0,-1 3-2 0,-1-1 0 16,0 2 10-16,-2-2 1 0,3 6-6 0,0-4-1 0,1 3 1 15,-3 2-5-15,3 0 3 0,0 4-61 0,0-2-15 16,0 3 0-16,-2 2 0 0,2-2 0 16,0 3 0-16,-2 1 0 0,2 3 0 0,2-7 0 15,-2 7 0-15,-2-5 0 0,2 5 0 0,-3-3 0 0,3 3 0 16,0 0 0-16,-3-4 0 0,3 4 0 0,0 0 0 15,0 0 0-15,0 0 0 0,0 0 0 16,0 0 0-16,2 15 0 0,-1-9 0 0,-2 4 0 16,2 0 0-16,1 2 0 0,-4 0 0 0,4 3 0 0,-2 1 0 15,1 1 0-15,-1 0 0 0,2 3 0 0,-2-1 0 16,0 0 0-16,2 1 0 0,-2-1 0 0,0 5 0 16,0 2 0-16,0-1 0 0,2 0 0 0,-2 1 0 15,2-3 0-15,-2-2 0 0,3 3 0 0,-1-3 0 16,-2 2 0-16,0-2 0 0,2-2 0 0,0 1 0 15,-2-2 0-15,0 2 0 0,1-2 0 0,2 3 0 16,0-2 0-16,-1-2 0 0,3 3 0 0,-2-3 0 16,0-1 0-16,5-1 0 0,-4-3 0 0,1 3 0 15,4-3 0-15,0 4-195 0,0-5-109 0,4-2-64 16,0 3-35-16,-4-5-33 0,2-2-32 0,6-2-39 16,-3 0-1331-16,0-4 614 0,4-4 408 0</inkml:trace>
  <inkml:trace contextRef="#ctx0" brushRef="#br0" timeOffset="146219.01">16416 2196 213 0,'-2'-3'319'0,"1"-1"3"0,-1 1 3 0,2 3-2 0,-2-6-3 16,-1 2-15-16,3 4-14 0,0 0-12 0,-2-4-17 16,2 4-20-16,-1-3-17 0,1 3-22 15,0 0-21-15,0 0-18 0,0 0-16 0,0 0-20 0,0 0-9 16,0 0-13-16,0 0-9 0,0 0-3 16,11 8-8-16,-5-4-4 0,0 4-7 0,0-1-6 0,3-1 4 15,0 2-1-15,0 1-6 0,5 2-4 0,-1 1-7 16,0-1-4-16,0 4-1 0,0-4-10 0,0 1-1 15,2 2-2-15,0-2 0 0,-2 1-1 16,2 0-10-16,-1 0-2 0,1-1-11 0,-4 0-15 16,1 0-39-16,-1-2-20 0,-4-1-25 0,2 0-57 0,0-1-40 15,-4-1-34-15,-1-2-32 0,-3 1-29 0,3 0-20 16,-1-3-24-16,-3-1-44 0,0-2-772 0,0 0 378 16,0 0 254-16</inkml:trace>
  <inkml:trace contextRef="#ctx0" brushRef="#br0" timeOffset="146511.41">16747 2120 36 0,'0'-5'364'0,"-3"-3"-14"16,3 7 4-16,0-4-13 0,0 1-10 0,-1-2-11 16,1 6-34-16,0 0-16 0,-4-2-27 0,4 2-7 15,0 0-4-15,0 0-3 0,-15 12 8 0,3-4 2 0,1 7-4 16,-6 7-5-16,-1-1-10 0,-1-2-16 0,-1 8-3 15,-2 1-7-15,0-1-13 0,0-4-11 0,-2 5-11 16,2-3-13-16,2 0-11 0,2 0-8 16,-1-1-6-16,2-1-5 0,-2 3-17 0,3-5-5 15,0 1-7-15,5-5-11 0,-1 0-9 0,3-1-3 0,0 0-8 16,0-1-3-16,0 1-5 0,3-4-27 0,1 0-28 16,-1-1-39-16,2 0-54 0,1-4-59 0,1 1-67 15,-1-1-76-15,3 0-58 0,0 0-75 16,0-2-57-16,0-5-1191 0,0 5 561 0,0-5 374 15</inkml:trace>
  <inkml:trace contextRef="#ctx0" brushRef="#br0" timeOffset="147179.31">15768 2801 63 0,'-9'0'238'15,"3"0"3"-15,-2 0 0 0,-1-1-2 16,1 1-1-16,2-2 6 0,-2 4 2 0,1-2 0 16,7 0-21-16,-13 0-2 0,8 1 3 0,5-1-19 15,-13 0-18-15,7 2-18 0,0-1-10 0,1 0-11 0,5-1-18 16,-10 1-8-16,4-1-15 0,6 0-1 0,-8 2-16 15,4-1-4-15,4-1-13 0,-6 4-6 16,2-4 6-16,4 0-7 0,-9 2-16 0,5 0 1 16,0 1-6-16,4-3-6 0,-5 2-6 0,5-2-5 0,-4 3-4 15,4-3-1-15,-4 0-2 0,4 0-3 0,0 0 2 16,0 0-4-16,0 0-6 0,0 0 2 16,-2 2-4-16,2-2-4 0,0 0 0 0,0 0 0 0,5 5 2 15,3-3 10-15,1-1 0 0,2-1-5 0,7 2 7 16,4 0-3-16,9-4 8 0,2 4 1 0,3-2 5 15,4-3 3-15,13 2 0 0,2-2 4 0,2 1 0 16,-2 2 5-16,4 0-3 0,-3-3-1 0,4 1-4 16,-2 0-1-16,-3 0 0 0,0-2-2 0,-3 1 0 15,-2 2-10-15,-12 1 2 0,-1-3 4 0,-2 2 6 16,1 0-3-16,-7-1-3 0,-6 1 0 0,4-1 0 16,-4 0-8-16,-5 1 5 0,1-1-1 0,-1 0-6 15,-4 2 3-15,0 0-5 0,0-2-4 0,-1 1 2 16,1 0-2-16,-7 1-5 0,5-1-21 0,-6 1-16 15,-6 0-33-15,13-2-44 0,-8 2-49 0,-5 0-56 16,5-1-43-16,-5 1-43 0,0 0-34 0,0 0-34 16,-5 8-1002-16,-4-6 456 0,-6 0 304 0</inkml:trace>
  <inkml:trace contextRef="#ctx0" brushRef="#br0" timeOffset="147661.63">15676 3061 87 0,'-13'0'284'0,"-1"0"-5"15,0 1 1-15,8-1-3 0,-2 1-7 0,-1 0-5 16,1-1-8-16,8 0-2 0,-9 0-18 0,9 0-13 16,-6-1-14-16,6 1-21 0,0 0-17 0,-9 0-22 15,9 0-11-15,0 0-11 0,0 0-3 0,0 0-2 16,19 4 10-16,-2-2 2 0,14-1-7 0,4-4 13 16,4 2-6-16,18 1-3 0,-2-2-8 0,9-3-8 15,-1 3-5-15,27-5-11 0,-27 6 0 0,28-4-9 16,-2-1-3-16,-22 6-6 0,23-5-6 0,-26 2-4 15,0-2-8-15,-3 1-3 0,-2 1-1 0,-1 0-5 16,-6 2-7-16,-15-1 4 0,0-1 0 0,-1 0 0 16,-5 3 5-16,-3-3 1 0,-5 1 2 0,-3 0-17 15,-3 2 15-15,-5 0-4 0,0 0 0 0,-3 0-4 16,1-1 2-16,-5 0 1 0,-1 0 5 0,-4 1-4 16,9-2 0-16,-5 2 4 0,-4 0-4 0,0 0-2 15,10 0-7-15,-10 0-3 0,0 0-1 0,4-5-7 16,-4 5-19-16,0 0-15 0,0 0-59 0,0 0-93 15,-4-4-127-15,-1 0-129 0,-4 0-155 0,-4-1-1353 16,-8-4 640-16,-9-1 424 0</inkml:trace>
  <inkml:trace contextRef="#ctx0" brushRef="#br0" timeOffset="150745.51">16178 3704 155 0,'0'-5'264'0,"0"5"-8"0,0-4 1 16,0 4-5-16,0 0 0 0,0 0-10 0,0 0-11 15,0 0 8-15,-2-3-11 0,2 3-1 0,0 0-10 16,0 0-16-16,0 0-4 0,0 0-14 0,0 0-25 16,0 0-15-16,0 0-14 0,0 0-11 0,0 0-8 15,0 0-11-15,-12 4 5 0,8 0-20 0,2 2-5 16,-2 0 8-16,0-2-2 0,-2 5-2 0,0-1 3 15,-1 1-2-15,0 0-8 0,1 0-7 0,1-1-7 16,0 2 4-16,-1 1-1 0,0 0 1 0,-1 0-2 16,3 1-6-16,-1-1-2 0,-3 1 1 0,6 0-9 15,-5-3-2-15,6 6-4 0,-3-5-6 0,0 3-1 16,4-1-7-16,-4 1 0 0,3-1-5 0,0-1 0 16,-2-1-1-16,6 1 0 0,-3-1-7 0,1 2 1 15,0-3 1-15,-1 3-3 0,4-1 3 0,0-1-1 16,1-1-2-16,-1 3 0 0,1-4 1 0,3 1-2 15,-2 0-1-15,1 0 0 0,0-1-2 0,2 0 2 16,-1-1 0-16,1 0 2 0,1 1 0 0,-1-3 1 16,1 0 2-16,1-1 2 0,1 0 3 0,1 2 1 15,-2-3 3-15,2 0 1 0,1-2-1 0,-1-1 3 0,2 0-2 16,3 0 3-16,0 0 1 0,-1 0 6 0,-3-4 5 16,0 3 4-16,-1-1 1 0,-1-3 1 0,0 3 4 15,5-4-2-15,-5 2 3 0,6-3 13 16,-9 2-11-16,6-5 1 0,-3 5 1 0,-3-2-5 0,1-2 3 15,2 1 2-15,-2-1 3 0,-1 1-6 0,-2 0 2 16,0-1 17-16,2 1 5 0,-3-1-6 16,1 0-8-16,-1-3 1 0,-1 1 1 0,1 1-9 0,-1-1-4 15,2-3 3-15,-3 3-11 0,-2-2 0 0,2 5 5 16,-1-5-4-16,-1 1-2 0,1 0-4 0,-2 0-17 16,-1 1-23-16,0-1 0 0,0 0 0 0,0 1 0 15,-4 0 0-15,3 1 0 0,-3 1 0 0,0-4 0 16,-2 4 0-16,-1-2 0 0,1 2 0 0,-3 0 0 15,0-1 0-15,-1 1 0 0,-1 3 0 0,-2-1 0 16,-4 0 0-16,3 0 0 0,-4 3 0 0,5-2 0 16,-1 3 0-16,2 0 0 0,-2 2 0 0,1-2 0 15,1 3 0-15,-2-1 0 0,3-2 0 0,-2 4 0 16,1-1-57-16,2 2-213 0,-1-1-68 0,-2 2-67 16,3-1-54-16,-8 5-68 0,0-2-84 0,1-2-1231 15,-2 3 614-15,-2-1 410 0</inkml:trace>
  <inkml:trace contextRef="#ctx0" brushRef="#br0" timeOffset="151571.67">6844 6125 2596 0,'0'0'236'0,"-3"5"-85"0,3-5-55 15,-2 3-36-15,2-3-15 0,-6 3-8 0,6-3-8 16,-2 2-5-16,2-2-9 0,0 0-2 0,0 0-4 15,0 0 2-15,-4 3-2 0,4-3-1 0,0 0-4 16,0 0 0-16,0 0-9 0,-1 4-13 0,1-4-15 16,0 0-17-16,0 0-38 0,0 0-40 0,7 4-53 15,-1 0-59-15,-3-4-628 0,4 1 288 0,-2 2 194 0</inkml:trace>
  <inkml:trace contextRef="#ctx0" brushRef="#br0" timeOffset="152308.19">7771 12533 104 0,'0'0'185'15,"0"0"-2"-15,0 0-9 0,8-1-3 16,-8 1-3-16,0 0-9 0,0 0-3 0,0 0-11 0,0 0-11 15,5 3-13-15,-5-3-11 0,4 1-17 0,-4-1-3 16,1 6-14-16,-1-3-35 0,1 0-51 0,-1-3-58 16,0 0-84-16,0 0-476 0,0 0 210 0,0 0 140 15</inkml:trace>
  <inkml:trace contextRef="#ctx0" brushRef="#br0" timeOffset="154427.15">15868 5278 59 0,'-8'-3'247'0,"-2"-1"-3"15,-2 4-6-15,1-5-1 0,-1 3 3 0,2 0-3 16,-3-1-7-16,3 1-5 0,2 2-2 0,-2-3-2 16,4 2 2-16,1 0-9 0,-1-1-15 0,6 2-13 0,-7-1-13 15,7 1-27-15,0 0-9 0,-9 0-9 0,9 0-20 16,0 0-10-16,-4-3-17 0,4 3-5 15,0 0-7-15,0 0-6 0,0 0 2 0,18 6 9 0,-8-4-15 16,3-2 2-16,2 3-10 0,3 1 2 0,0-4 1 16,1 3-6-16,0-1-5 0,2-2-5 15,-2 0-2-15,0 0 0 0,2 0 0 0,-4-2 0 16,3 2-11-16,0 0 10 0,-7 0 2 0,-2-1-2 0,5 0 0 16,-5 1-5-16,2 0 2 0,-4-3-3 0,1 3-6 15,-1 0 1-15,-4 0-3 0,0 0-1 0,-5 0 2 16,10 0-4-16,-10 0 1 0,7-2-6 0,-7 2-24 15,0 0-28-15,6 2-25 0,-6-2-43 0,0 0-44 16,0 0-54-16,5-2-69 0,-5 2-54 0,4-3-64 16,-4 3-889-16,4-7 427 0,1 5 286 0</inkml:trace>
  <inkml:trace contextRef="#ctx0" brushRef="#br0" timeOffset="154793.31">16549 4963 2503 0,'5'-9'146'0,"1"0"22"0,-2 2-6 0,-2 1-5 15,2-1 2-15,-1 3-14 0,0-1-22 0,-2 2-16 16,0 1-23-16,-1 2-7 0,3-5-4 16,-3 5-3-16,0 0-18 0,2-4-11 0,-2 4-9 0,0 0 5 15,0 0-7-15,4 11 13 0,0-3 7 0,-2 3 18 16,2 4 18-16,-1 2 10 0,2 5 11 0,-1 5 11 15,0 1 9-15,0 2-5 0,-3 2-6 0,2 1 2 16,-1 1-2-16,-2 0-10 0,0 3-7 0,0-4-10 16,0 1-8-16,0 1-4 0,0-4-4 0,-2 2-6 15,2-4-6-15,0-3-12 0,2-2 0 0,-2-4-4 16,0-1 1-16,-2-2-10 0,2 0-3 0,2-1-4 16,-2-3 2-16,0-3-3 0,2 0-4 0,-2-1-2 15,0-1 0-15,0-4-5 0,0 2 0 0,0-2-12 16,2 0-12-16,-2-1-28 0,0-3-29 0,0 0-44 15,0 0-82-15,0 0-89 0,0 0-93 0,0 0-102 16,-4-21-1164-16,-1 10 546 0,0 0 364 0</inkml:trace>
  <inkml:trace contextRef="#ctx0" brushRef="#br0" timeOffset="155421.94">6929 6920 193 0,'0'0'286'0,"4"1"-28"15,-4-1-27-15,0 0-29 0,0 0-18 0,0 0-21 16,0 0-12-16,9 0-19 0,-9 0-8 0,1 3-21 0,2 0-26 15,-3-3-25-15,4 6-20 0,-2-3-37 0,-2 1-37 16,4 1-41-16,0-1-43 0,1 1-518 16,-1 3 214-16,-3-3 144 0</inkml:trace>
  <inkml:trace contextRef="#ctx0" brushRef="#br0" timeOffset="156104">7357 12780 131 0,'0'0'301'16,"0"0"-27"-16,0 0-29 0,0 0-25 0,3 3-20 16,-3-3-20-16,0 0-22 0,0 0-16 0,0 0-14 15,0 0-13-15,0 0-7 0,0 0-13 0,-4 6-16 16,4-3-30-16,0-3-42 0,-1 5-55 0,1-5-54 16,-3 3-75-16,3-3-526 0,0 0 235 0,0 0 156 15</inkml:trace>
  <inkml:trace contextRef="#ctx0" brushRef="#br0" timeOffset="157459.79">16314 6649 197 0,'0'0'261'0,"-2"-4"-7"0,2 4-6 0,-1-4-2 0,1 4-5 15,0-5-10-15,0 5 3 0,-1-4-4 0,2 0-5 16,-1 4-7-16,1-6-5 0,1 4-16 15,-2-3 1-15,0 5-13 0,1-4-9 0,-1 4-14 0,4-7-8 16,-4 7-15-16,3-2-11 0,-1-1-12 0,-2 3-14 16,2-4-14-16,-2 4-13 0,8-6 2 0,-4 5-10 15,1-2-8-15,3 1-4 0,-2 2-7 0,0-1-1 16,2-1-11-16,3 0-2 0,-1 2 3 0,0 0-9 16,2 0-2-16,0 0 3 0,-3 2-6 0,5-1-4 15,-5 1 0-15,5 2-4 0,-4-2-3 0,-1 4 2 16,5-2-5-16,-5 0-1 0,2 2-2 0,-1 0-6 15,-3-1 16-15,2 2-12 0,1 2 1 0,-2-2 3 16,-1 3-1-16,-1-1-3 0,-1 1 3 0,0 2 2 16,-1-1-3-16,0 2 1 0,-3 1-1 0,0-1 0 15,-2 4-1-15,-2 2 2 0,1-4-3 0,-6 2 6 16,2 1-1-16,-4 4-1 0,-2-5-1 0,-3 5 4 0,-3-2-6 16,-1-1 6-16,-3 0-4 0,-1-1-4 15,3-1 4-15,-3-1-9 0,2 1 8 0,4-7-2 16,0 0 4-16,0 1-3 0,3 0 1 0,2-5-2 0,2 2-2 15,0-3 2-15,5-2 0 0,0 2 4 0,0-1-8 16,0-3 0-16,1 3 5 0,0-2-8 0,4-2 0 16,-4 3 1-16,4-3 9 0,3 7 5 0,-3-7 9 15,10 2 13-15,4-2-1 0,8 3 7 0,5 0 1 16,3-3-2-16,5 0-2 0,-1 0-2 0,-1 0-5 16,1-3-2-16,-1 3-2 0,-4-3-2 0,1 3 3 15,-2-2 0-15,-7-1 3 0,1 3 5 0,-3 0 1 16,-1-2-2-16,0 2 2 0,-5-2-4 0,-2 2-3 15,-2-2-1-15,-1 2-3 0,0 1 0 0,2-2-5 0,-10 1 0 16,8 0-1-16,-8 0 0 0,6-1-5 16,-6 1-13-16,0 0-22 0,6 1-28 0,-6-1-43 15,0 0-76-15,0 0-78 0,-10-8-79 0,0 6-82 0,-3 0-1250 16,-7-1 553-16,-11 0 368 0</inkml:trace>
  <inkml:trace contextRef="#ctx0" brushRef="#br0" timeOffset="158048.97">6378 8211 1 0,'0'0'268'0,"0"0"-22"0,0 0-19 0,0 0-20 16,0 0-18-16,0 0-18 0,0 0-17 0,0 0-15 15,0 0-16-15,0 0-12 0,0 0-10 0,0 0-10 16,0 0-10-16,0 0-5 0,13-3-10 0,-13 3-7 15,8 3-16-15,-3 0-17 0,0-1-23 0,0 2-40 16,-1 0-26-16,2 0-43 0,2 1-36 0,-5 2-536 0,-1 1 226 16,2 4 150-16</inkml:trace>
  <inkml:trace contextRef="#ctx0" brushRef="#br0" timeOffset="158618.03">7189 13127 115 0,'5'-9'301'0,"-5"9"-22"0,0 0-21 16,0 0-23-16,1-2-17 0,-1 2-17 0,0 0-12 0,0 0-13 15,0 0-16-15,0 0-15 0,0 0-22 16,0 0-12-16,0 0-26 0,0 0-26 0,0 0-34 16,0 0-43-16,0 0-51 0,0 0-66 0,0 0-79 0,-14-2-534 15,9-1 248-15,1-2 168 0</inkml:trace>
  <inkml:trace contextRef="#ctx0" brushRef="#br0" timeOffset="159576.56">16191 7974 180 0,'1'-5'349'0,"1"0"-11"16,-2 1-12-16,3-2-19 0,-3 3-3 0,0-1-25 16,0 4-15-16,3-2-15 0,-3 2-13 0,0-5-19 15,0 5-23-15,0 0-17 0,0 0-7 0,0 0-6 0,0 0 5 16,0 0 6-16,6 10 9 0,-6-4 3 0,0 3 6 15,0 0-1-15,0 6-3 0,0 2 2 0,0 0-4 16,-2 1-7-16,0 2 0 0,2 4 10 0,-1 2-15 16,-3-1-2-16,-1-1-5 0,4 3-10 0,-3 2-1 15,4-5-9-15,-4-3 1 0,4-3-24 0,-2 1-6 16,-2 8-5-16,1-7-9 0,1 0-6 0,0-2-1 16,1 1-8-16,-2-2-5 0,1 0-16 0,0 0-2 15,0-5-7-15,0 1 0 0,0-4-59 0,1 1-1 16,1 0 0-16,0-2 0 0,-1 0 0 0,1-3 0 15,-3 2 0-15,3-2 0 0,-1-2 0 0,1-3 0 16,-1 4 0-16,1-4 0 0,1 5-61 0,-1-5-161 16,0 0-100-16,0 0-78 0,-5-12-88 0,2 5-92 0,1-3-1460 15,-2-5 680-15,-5 1 454 0</inkml:trace>
  <inkml:trace contextRef="#ctx0" brushRef="#br0" timeOffset="160242.5">6101 9492 229 0,'0'0'205'0,"0"0"-30"0,7-1-7 15,-7 1-18-15,0 0-18 0,0 0-9 0,11 2-16 16,-9-1-12-16,4 1-8 0,-2 2-16 0,-1-1-25 16,3 0-27-16,-4 1-31 0,2 1-31 0,1 0-47 15,-3 2-398-15,-2 1 162 0,0 1 110 0</inkml:trace>
  <inkml:trace contextRef="#ctx0" brushRef="#br0" timeOffset="161544.44">15373 9331 261 0,'0'0'344'0,"-5"-2"-11"15,5 2-22-15,-5-2-14 0,5 2-15 0,0 0-24 16,0 0-2-16,0 0-38 0,-4-3-14 0,4 3-12 15,0 0-12-15,14-2-4 0,-1 2-11 0,0 0-12 16,6 0-5-16,0-1-15 0,1 1-10 0,9-2-4 16,-3 0-12-16,-3 1 0 0,4 0-12 0,-5 1-5 15,-2 0-5-15,5-1-9 0,1-1-2 0,-6 0-6 0,-1 2-6 16,-1-2-7-16,-6 1-4 0,6-3-3 0,-5 4-4 16,0 0-6-16,-2-3-4 0,-2 2-4 0,-1 0-2 15,1 0-2-15,-4 1-9 0,-5 0-18 0,10 0-24 16,-6-2-25-16,-4 2-34 0,9-1-41 0,-9 1-44 15,5-2-48-15,-5 2-55 0,0 0-58 0,8 0-1009 16,-8 0 447-16,5-2 296 0</inkml:trace>
  <inkml:trace contextRef="#ctx0" brushRef="#br0" timeOffset="162128.14">16105 9175 26 0,'-2'-6'362'0,"2"1"-13"0,2-4-14 15,-2 4-17-15,0-1-13 0,1-1-21 0,1 2-14 16,0-2-9-16,0 1-28 0,1 1-18 0,3 0-18 16,-1-1-13-16,1 2-16 0,4-1-12 0,-1 3-9 15,0-3-8-15,5 4-4 0,-5 0-7 0,5 1-7 16,-5 0-7-16,2 0-1 0,1 1-2 0,-2 3 1 15,2-1-4-15,-2 1-9 0,2 1-3 0,-2 0-7 16,3 2-2-16,0 3-2 0,-3-1-7 0,-1 0-2 16,0 1-7-16,-3 0-4 0,2 2-4 0,-3-2 1 15,2 5-6-15,-5 1 0 0,-2 0-3 0,-2 0 1 16,0 2-7-16,-5 2-10 0,-1-2-9 0,-3-2-2 16,-5 4 0-16,-2 0-7 0,0 1 5 0,0-2-4 0,0 0-5 15,5-4 1-15,-2 0 5 0,-2-5-10 0,2 4 2 16,2-2-3-16,3-3-1 0,0-1-1 0,1 0 0 15,2-3 0-15,-1 1-5 0,2-1 3 0,4-2-3 16,-2 0 0-16,-1 1 0 0,2-2 0 0,3-2 2 16,-4 3-2-16,4-3 1 0,-4 4-2 0,4-4-1 15,-4 3 7-15,4-3-6 0,0 0 0 0,0 0 3 16,15 2-1-16,-4-2 2 0,2-2 2 0,6 2 1 16,3-3-3-16,0 3 0 0,7-1 1 0,-1 0-1 15,-2-1 1-15,-3 2 3 0,6-1 1 0,-2 0-2 16,-7-2 4-16,0 5 1 0,0-4 0 0,1 2 0 15,-5 0-2-15,-2 2-1 0,-1-2 3 0,1 1-4 16,-5-1 0-16,0 0-2 0,-1 0-1 0,-1 1 3 0,0 0-2 16,-2-1-4-16,0 3 1 0,-1-2 11 15,-4-1-11-15,7 3-1 0,-3-1 2 0,-4-2 0 16,4 2-3-16,-4-2-1 0,0 0-16 0,4 3-28 0,-4-3-34 16,0 0-54-16,0 0-75 0,-8 6-71 0,8-6-83 15,-10 0-100-15,10 0-1241 0,-14-4 566 0,4-3 378 16</inkml:trace>
  <inkml:trace contextRef="#ctx0" brushRef="#br0" timeOffset="167110.44">17746 1808 107 0,'0'0'96'0,"0"0"-6"16,0 0 2-16,-5-5-13 0,5 5-7 0,0 0 2 16,0 0-3-16,0 0-6 0,0 0-4 0,1-4 7 15,-1 4 13-15,0 0-4 0,0 0 12 0,0 0 3 16,0 0 3-16,5 12 5 0,-5-9-1 0,0 3 0 16,0-3 2-16,0 3 4 0,0 0-7 15,-1 1-2-15,-3 1 0 0,3-3 2 0,-2 7 2 0,0-3 3 16,0 1-6-16,-1 2-5 0,-4 3 2 0,5-4-9 15,-5-1-8-15,4 2-2 0,-2-2-6 0,1 2-5 16,-1-1-7-16,1-2-12 0,0 3 3 0,2-2-9 16,0-1-1-16,-1 2-3 0,1-2-4 0,1 0-5 15,1-1 3-15,1-1-7 0,0 0 0 0,0 4 0 16,2-3 4-16,3-3-12 0,1 5 11 0,-1-1-14 16,3 1 3-16,0 0-5 0,1-5 11 0,5 8-7 15,-5-5 1-15,0 2 1 0,2 2-3 0,-1-4 1 16,1 5 0-16,-5-2-2 0,7-1 5 0,-6 1 5 15,-2 6 9-15,-4-7 3 0,4 8 13 0,-6-2-1 16,-3 1 5-16,4 1-7 0,-4-2-5 0,-1 3 3 16,0 0-3-16,1 0 0 0,-10 4-8 0,10-6 4 15,-1 4-3-15,0-4-7 0,1 0-6 0,-5-1 3 16,5 1-8-16,3-1 6 0,-3 0-10 0,0-5 5 16,3 3-3-16,2-2 3 0,-1-3-8 0,4 6 3 15,-2-5-4-15,1 2 6 0,1 0-2 0,2 2-1 16,1-4 2-16,-2 2 0 0,-1-1 21 0,1 0-9 15,4-3 6-15,-4 5-2 0,-1-5-4 0,0 2-1 16,1-3 7-16,-1 2 13 0,-3 1 10 0,5 0-8 16,-4 0-3-16,0 2 7 0,1 0 1 0,-1-2-1 15,0 2-7-15,-1 0 2 0,-1 5 0 0,1-1 3 16,-1-3-5-16,0 3-5 0,3 2-5 0,-1-1-2 16,-2 0-6-16,2-5 4 0,1 6 2 0,-1-2-2 15,4 0-4-15,-4 2 3 0,1-2-9 0,2-1-2 16,0 2-2-16,-2-5 3 0,3 5-8 0,1-3 4 15,-5-2-2-15,1 1-3 0,-1-1 2 0,2 0-2 16,0 2 3-16,-1-4 3 0,-2 4-1 0,-1 1 5 16,1-2 4-16,1 3-3 0,-4 1-2 0,1 0-2 15,1-3 4-15,-4 4-1 0,3-2-1 0,-3 2-4 16,0-2 2-16,1-1-4 0,1-1 2 0,-1-2-1 16,3 1-2-16,-2 2-3 0,-2-2 1 0,2-2-2 15,-1 1 2-15,7 1-2 0,-3-2-1 0,3-1 0 16,-2 2-2-16,3 0 3 0,-1-3-2 0,0 1-1 15,0 1 2-15,1-2-2 0,0 0 2 0,-1 1-1 16,0-1-3-16,0-2 1 0,-2-1 2 0,1 2 3 16,-2-2 5-16,2 1-7 0,-2 2 9 0,-2 1 13 15,1 0 9-15,-2 2 3 0,1 1-1 0,-1 0-2 16,-2-2-1-16,-1 5-3 0,-2-1 2 0,2 1-9 16,-1-1 2-16,1 1-7 0,2-4 2 0,-1 3-4 15,-1 1-2-15,1-2-1 0,1 2-2 0,0-3-1 16,0-1-2-16,1 2 0 0,-2 1-3 0,1-4 3 15,2 4-2-15,0-1-6 0,-2-2 7 0,1-1-4 16,2 1 1-16,-4 0 0 0,3-2-2 0,1 4 2 16,0 1 2-16,1-4-4 0,-1 2 0 0,4-1-1 15,-2-2-4-15,2 2 6 0,1-2-1 0,-1 0 1 16,1 1 0-16,-2-1 3 0,2-2-6 0,0 4 3 16,0-6-1-16,0 6-3 0,-2-2 3 0,1 0 0 15,-2-3-2-15,1 3 0 0,-2-2 5 0,-1 2 1 16,-1 0 3-16,1-1 5 0,-3 2 6 0,-1-1 0 15,2 2-1-15,-2 0 4 0,-3 2-4 0,0 2 2 16,-3-3-1-16,3-2-4 0,-1 3-2 0,-2 1 0 16,3-1-3-16,0 1-2 0,2-4-1 0,-5 4 4 15,9-3-5-15,-3 2 0 0,-1-2-2 0,1 1-1 16,4-1 1-16,-4 0-2 0,4 0 0 0,0 0-3 16,4 3 3-16,-4-2-2 0,5-2 0 0,-2 1 5 15,-1 0 0-15,2 1-7 0,6-1 4 0,-6 0 0 16,1-1 3-16,-1 0-4 0,0-2-4 0,-2 3 1 15,1-2 4-15,1 1-4 0,-1 0 2 0,-1-2-1 16,-1 2 4-16,-1-2-3 0,0 3-2 0,0 1 4 16,0-2-1-16,-3 6 7 0,2-3-1 0,-5-1 2 15,2 2-2-15,0 2-1 0,-1-5 0 0,0 5 0 16,0 0-4-16,2-4 2 0,-3 1-2 0,2-1 2 16,-1 2-2-16,1 2-1 0,4-5 0 0,-1 0-1 15,-3 0 2-15,8 0 0 0,-3-1 4 0,-1 0-5 16,3 2 1-16,-2-1-3 0,2-2 2 0,-1 3-1 15,-2-1 5-15,4 5-2 0,0-5-3 0,-3-2 0 16,0 3 0-16,-1-2 0 0,2 4-3 0,-5-3 4 16,3 1-1-16,0 4 4 0,-1-4-2 0,-3 4 0 15,0 0 0-15,3 0 1 0,-4 0 2 0,1 1 0 16,-1-1 2-16,1 0-5 0,-5 1 3 0,5-1-1 16,-5 2 1-16,4-1-1 0,1 0 1 0,-5 2-2 15,6-5-2-15,0 4 2 0,-5-1-3 0,4 0 2 16,-1 2-1-16,-1-3 0 0,2 2 3 0,-1-2 0 15,4 2-2-15,-4-2-3 0,3-2 3 0,-3 2-3 16,3 0 3-16,0 0-2 0,-5 0-1 0,7-5 0 16,-1 5 2-16,2-1 0 0,-1-4 7 0,2 4-8 15,0 0 1-15,1-1-1 0,-3-3 0 0,3 1 0 0,-1 0 2 16,2-1-3-16,-2 0 2 0,0 1-1 16,1-2 1-16,1-1-2 0,-2 8 0 0,-1-5 8 15,1-4-1-15,-1 3 1 0,0 0 2 0,-1-1-1 16,0 0 0-16,-1 5 1 0,0-1 0 0,1-1 2 15,-2-3 2-15,4 2-1 0,-5 2-2 0,3-1 0 0,0 1 1 16,-2-1 0-16,0-2-4 0,2 5 2 16,0-2-3-16,0-2 1 0,2 2-1 0,0-2-1 15,-1 1 0-15,2-4-4 0,0 3 4 0,0 4-2 16,1-5-2-16,-3-1-1 0,3 2 6 0,0-1-1 16,-3-1-2-16,3 2-3 0,0 1 3 0,0-2-5 0,-3 2 5 15,4-3 0-15,-5 1-4 0,4 0 0 16,-7 0 1-16,6 0 4 0,-2 0 0 0,2 1 0 15,-2-2-2-15,1 1 1 0,-2 5-5 0,2-2 7 16,-2-3-6-16,0-1 2 0,1 5 1 0,2-1-1 16,-3-2 2-16,-3 3 3 0,6-3-2 0,-2 0-8 0,-1-1 8 15,0 4 1-15,0-3-1 0,-1-2-5 16,1 4 5-16,-3 3 3 0,3-2-3 0,0-1 5 16,-1 4-2-16,1-2-1 0,0-6-3 0,0 7 6 15,0 1-4-15,1-4-1 0,2 2 1 0,-2 0 2 16,-1 0-3-16,4 0-2 0,2-1 5 0,-3-1-4 15,1 2-1-15,2-2 0 0,-3-2-1 0,-2-2 0 16,3 6-5-16,-3-3 5 0,3 1 3 0,0 2 4 16,-2-2 0-16,-2-1 0 0,3 2 3 0,-2 0 6 15,-1-5 6-15,-1 7 4 0,-2-4 8 0,2 2-12 16,1-3 6-16,-1 1-5 0,-3 1-4 0,-1 2 3 0,1-2-2 16,0 0-1-16,0 1 1 0,-1-1-5 0,1 0 0 15,3 0 3-15,-4-2-4 0,1 3 6 16,0 1-6-16,1-4-1 0,0 2-4 0,-1 0 2 15,0 1-6-15,-2 0-2 0,3-3 5 0,2-2-3 16,-3 4 0-16,0 3-2 0,3-4-2 0,-1 5 37 0,0-1-12 16,-2-1 6-16,3-2-11 0,-1 2 0 15,2 0 2-15,0-5-6 0,0 1-8 0,-2 2 3 16,2 4-2-16,0-6 1 0,2 1 7 0,-2-2-25 16,2 3 18-16,-4-1-4 0,0-2-1 0,4 0 1 15,-2 5 0-15,0-1-4 0,0-3-2 0,2-1-3 0,-2 2 8 16,0 1-6-16,1-3 4 0,1 0-1 0,-2 1-12 15,2-1 8-15,-2-1-1 0,0 2 2 16,0 0 1-16,0 1 3 0,2-1-4 0,-4-2-3 16,4 0 0-16,-2 1-12 0,0 0 18 0,0-1 3 0,0 0-6 15,-2 0 0-15,2 1 5 0,0 0-8 0,-2 0 0 16,2 1 4-16,-2-1 0 0,2-1 2 16,-1 1-13-16,1-1 0 0,-4 2 11 0,4-1 1 0,0-2 0 15,0 2 0-15,0 2 4 0,0-3-4 0,0 1-4 16,0 0 0-16,0 0 0 0,2 0 0 0,-2 0 0 15,2-1 0-15,-1 2 0 0,3 1 0 0,-4 3 0 16,2-6 0-16,0 0 0 0,-1 1 0 16,3-1 0-16,-4 1 0 0,4-1 0 0,0 0 0 0,-3 1 0 15,4-3 0-15,-1 1 0 0,1-2 0 0,-1 3 0 16,0 0 0-16,1-4 0 0,0 3 0 0,-1 0 0 16,0-2 0-16,-3 2 0 0,4-1 0 0,-1 0 0 15,0-1 0-15,-3-1 0 0,3 3 0 0,-4-3 0 16,4 0 0-16,-3 1 0 0,-1 2 0 0,0-1 0 15,-5 1 0-15,5 1 0 0,0-3 0 0,-1 4 0 16,-2 0 0-16,3-2 0 0,-1 1 0 0,0 0 0 16,-2-1 0-16,-1 1 0 0,4 2 0 0,0-1 0 15,0 0 0-15,-1-1 0 0,1 0 0 0,-3 2 0 16,2 3 0-16,-3-4 0 0,3 3 0 0,-2-1 0 16,-2 0 0-16,4-1 0 0,1-1 0 0,-4 0 0 15,4 0 0-15,0 5 0 0,0-4 0 0,4 3 0 0,1 0 0 16,-10-3 0-16,5-1 0 0,1 5 0 15,4 0 0-15,-2-5 0 0,-2 6 0 0,3-1 0 16,-3 1 0-16,3-1 0 0,0 2 0 0,0-1 0 16,0-2 0-16,-3 2 0 0,4-1 0 0,-1 0 0 15,-3 0 0-15,7-1 0 0,-7-4 0 0,3 4 0 16,-1-3 0-16,-2 4 0 0,0-5 0 0,0 5 0 16,1-2 0-16,-1-4 0 0,3 1 0 0,-3-2 0 15,0 3 0-15,-1-2 0 0,0 3 0 0,3-5 0 16,-2 5 0-16,-1-3 0 0,0 0 0 0,3 1 0 0,-3 0 0 15,2-2 0-15,-2 1 0 0,2 1 0 16,-1-2 0-16,1 1 0 0,0 2 0 0,-1-5 0 16,0 4 0-16,2-1 0 0,-2-3 0 0,0 2 0 15,2-1 0-15,-1 1 0 0,1 0 0 0,-2-1 0 0,2-1 0 16,-3-8 0-16,4 13 0 0,-2-7 0 16,-1 0 0-16,-1-6 0 0,3 10 0 0,-3-10 0 0,4 9 0 15,-4-9 0-15,4 11 0 0,-3-7 0 0,-1-4 0 16,4 9 0-16,-4-9 0 0,0 7 0 0,0-7 0 15,0 0 0-15,1 11 0 0,-1-11 0 0,0 0 0 16,1 6 0-16,-1-6 0 0,0 0 0 0,0 10 0 16,0-10 0-16,0 0 0 0,0 0 0 15,0 0 0-15,0 0 0 0,-2 7 0 0,2-7 0 0,0 0-34 16,0 0-352-16,0 0-159 0,0 0-1865 0,-30-22 804 16,22 5 536-16</inkml:trace>
  <inkml:trace contextRef="#ctx0" brushRef="#br0" timeOffset="168625.81">18680 2000 108 0,'5'-4'218'16,"-2"-4"3"-16,1 3-2 0,1-2-21 0,-3 0 16 0,0-1-7 15,0-4-9-15,1 2-2 0,-3 1 4 16,1-3 8-16,-2 2-16 0,-1-2-6 0,-1 1-8 0,-1 0 1 16,1 1 10-16,-2 1 4 0,-2 0-2 15,0 1-2-15,-2-1-15 0,5 3-4 0,-10 0-13 16,5 1-17-16,-9 2-11 0,4 0-15 0,1 1-10 0,-1 2-11 16,2 2-9-16,0 1-7 0,-2 2-14 0,-2 4-1 15,0 5-6-15,1-4-2 0,1 3-6 16,-4 8-3-16,1-1-7 0,3 2 0 0,5-6-5 15,0 1 4-15,0 3-8 0,3-3-2 0,2 3-6 16,0-2 1-16,4 7 1 0,0-7-9 0,2-6-1 0,1 6-6 16,5-1-3-16,-3 0-9 0,5-2-2 15,2-1 0-15,-1 0-3 0,2-7-3 0,0 3-1 16,7-5 0-16,0 2-6 0,-2-4 1 0,2-3 2 16,0-3-3-16,2 1 9 0,-3-5 5 0,3 0-2 15,-3-2 2-15,4-4 1 0,1-4 5 0,-6 0 20 0,0-3 0 16,-1-6 2-16,-3 2 8 0,2-3 1 0,1-5 9 15,-3-1-2-15,-5-1 5 0,1-12 5 16,4 2 17-16,-6-5 10 0,-4 15 0 0,-3-1 17 16,-1-11 18-16,0 14 11 0,0 3 9 0,-4-4 4 0,3 8 43 15,-2 1 10-15,2 7 2 0,-3 1-5 0,0 0 2 16,3 5-16-16,1 3-5 0,-5-1-14 0,5 4-11 16,-1-1-19-16,-2 1-72 0,2 1-49 0,1 4 0 15,0 0 0-15,0 0 0 0,0 0 0 0,0 0 0 16,-2 20 0-16,2-8 0 0,-2 7 0 15,-3 5 0-15,3 3 0 0,2 2 0 0,-2 0 0 0,2 5 0 16,-4-3 0-16,3 3 0 0,1-3 0 0,1 1 0 16,-1 1 0-16,2-2 0 0,0-1 0 0,0-3 0 15,0 0 0-15,-2 0 0 0,0-2 0 0,1 2 0 16,3-2 0-16,-4 1 0 0,4-9 0 0,1 4 0 16,1-4-170-16,2 8-156 0,-3-7-54 0,4-4-58 15,3 5-48-15,1-6-57 0,0 1-1407 0,2-3 650 16,0-1 434-16</inkml:trace>
  <inkml:trace contextRef="#ctx0" brushRef="#br0" timeOffset="169243.12">19274 1820 249 0,'0'-4'404'0,"0"-1"-7"0,3 2-16 15,-3 3-22-15,0-6-26 0,0 6-27 0,0-3-27 16,0 3-34-16,0 0-23 0,0 0-23 0,0 0-18 16,0 0-23-16,0 0-15 0,0 0-7 0,1 15-14 15,3-5-10-15,0 1-11 0,-3 1-9 0,4 4 1 16,0 0-15-16,-1 1-4 0,0-3-8 0,1 3-6 16,0 0-4-16,3-2-8 0,-2 2-1 0,2-2-9 15,-3-3-1-15,4 2-5 0,-3-4 0 0,1-1-8 16,0 1 4-16,1-1-7 0,2-1 4 0,-2-4-1 15,1 2 0-15,4-2-15 0,-2-1 10 0,4-3-2 16,-2-3 5-16,5 1-4 0,0-4-5 0,0-3 6 16,-4 1-1-16,4-3-1 0,4-4 2 0,-11 2 7 15,-1-3 7-15,3 2 18 0,-4 0 17 0,-1-2 8 16,1 2 5-16,-4 2 7 0,-3 0 15 0,3 3 16 16,-2 1 12-16,-2 4 4 0,-1-2-1 0,3 2-7 15,-2 0-10-15,-1 0-7 0,0 4-22 0,0-5-11 16,0 5-8-16,0 0-12 0,0 0-5 0,-6 13-6 15,1-1 2-15,-4 0-6 0,-4 5 9 0,-1 9-6 16,-4-4-5-16,0 5-9 0,0-1-3 0,2 3 4 16,-1 1-15-16,-2-6-2 0,2 4-10 0,1-2-21 15,0-5-27-15,2 5-29 0,1-2-48 0,-1-1-42 16,3 3-36-16,-1-4-54 0,3-2-63 0,-1-2-52 16,-2 4-68-16,4-6-68 0,-1 0-1183 0,4-4 562 15,-3-1 374-15</inkml:trace>
  <inkml:trace contextRef="#ctx0" brushRef="#br0" timeOffset="169676.94">18629 2532 29 0,'-14'-1'314'16,"1"1"-12"-16,0 1-7 0,4-1-15 0,2 0-18 16,0 0-17-16,0 0-17 0,7 0-24 0,-8 2-12 15,8-2-16-15,0 0-21 0,-8 0-16 0,8 0-12 16,0 0-1-16,0 3 10 0,0-3 7 0,13 5 3 15,0-3-2-15,7 0 1 0,12 0 1 0,5-2-7 16,15 1-8-16,1 1-5 0,6-4-3 0,-3 0-6 16,7-1-12-16,-1 1-9 0,1-1-8 0,-3 0-3 15,4-2-9-15,-3 1-6 0,-2 2-6 0,-5-5-7 16,-2 2-1-16,-2-5-10 0,-13 8-1 0,1-1-6 16,-2 1-1-16,-3-3-3 0,-1 2-8 0,-2 1 0 15,-9 0-4-15,1-2-1 0,-3 3-6 0,-5-1-15 16,-1 0-20-16,-3 1-23 0,-2-1-28 0,0 1-38 15,-2 1-44-15,-6 0-35 0,0 0-20 0,5 3-32 0,-5-3-55 16,-10 7-61-16,-4-1-950 0,-4-1 435 16,-9 4 290-16</inkml:trace>
  <inkml:trace contextRef="#ctx0" brushRef="#br0" timeOffset="170176.34">18575 2852 285 0,'0'0'337'15,"-9"0"-5"-15,9 0 2 0,-7-1-7 0,7 1 0 16,0 0-23-16,-7-2-14 0,7 2-14 0,0 0-14 16,0 0-17-16,0 0-19 0,0 0-23 0,0 0-12 15,0 0-20-15,0 0-11 0,0 0-10 0,27 2-10 16,3-4 2-16,3-1-7 0,4 1-10 0,17-5 0 16,2 5-13-16,1-3-7 0,11 0-11 0,-5 1 0 0,3 0-11 15,2-3-7-15,-4 3-3 0,-1-1-8 16,0 2-5-16,-3 1-11 0,-1-2 2 0,-7-1-2 15,-11 4-7-15,12-1-3 0,-16-2 0 0,-3 4 2 16,-1-3 0-16,-2 2-7 0,-11 1 7 0,1-1 2 0,-3 0 3 16,-5 1 4-16,1 0-9 0,-5-2 16 0,1 2 0 15,1-1-1-15,-3 1 0 0,-3-1-4 16,-5 1 0-16,12-1-4 0,-12 1-3 0,5 0-4 16,-5 0-1-16,0 0-5 0,9-2-2 0,-9 2-6 15,0 0 7-15,0 0-7 0,0 0-4 0,6 0-2 0,-6 0-6 16,0 0-27-16,0 0-34 0,0 0-59 0,0 0-64 15,0 0-90-15,0 0-100 0,-10-8-93 16,10 8-103-16,-17-4-1184 0,7-1 579 0,-3-2 386 16</inkml:trace>
  <inkml:trace contextRef="#ctx0" brushRef="#br0" timeOffset="173564.69">11335 4754 84 0,'0'0'73'0,"0"0"-17"16,0 0-39-16,0 0-34 0,0 0-54 0,0 0 23 15,0 0 16-15</inkml:trace>
  <inkml:trace contextRef="#ctx0" brushRef="#br0" timeOffset="175693.3">19373 3512 222 0,'-5'-5'287'0,"-1"1"-12"0,0 1-9 0,0 2 4 0,-2-3-3 15,3 1-3-15,-3 0-1 0,3-1-9 0,-4 2-1 16,4 0-19-16,-1 1-6 0,-1-1-14 0,7 2-17 16,-11-1-16-16,3 2-14 0,8-1-20 0,-13 3-11 15,3-1-19-15,-1 4-5 0,2 0-17 0,-5 4 2 16,-1 1-10-16,2 0-6 0,0-1-9 0,-1 2 0 15,5 2-16-15,-4 3-3 0,0-1-2 0,4 0-1 16,0-2-11-16,-1 3-4 0,1 0-2 0,4 1-4 16,0-1 1-16,2 1-5 0,-3-1-2 0,5-1-4 15,-2 1 1-15,3 1-8 0,3-3 4 0,-2 1-2 16,5 0 1-16,1-1-1 0,-1-5 0 0,3 3-3 16,4 1-4-16,1-2 7 0,0 0-5 0,3-2 3 15,2 0 1-15,-1-3-1 0,2 0 0 0,0-3-6 16,1 2 5-16,7-4-3 0,0-2 3 0,-6-1-8 15,9-3 11-15,-10 0-1 0,0-2-1 0,8-3 8 16,-6-1 5-16,1-2 4 0,-2 3 5 0,0-6 5 16,1-2 12-16,-3 0-6 0,-3 0 5 0,-2 2 12 15,-1-5 0-15,2-3-2 0,-7 7-1 0,3-9 1 0,-3 1 9 16,-2-1-8-16,-3 7 2 0,-2-1 17 16,-1 1 6-16,-1 1-4 0,-3 0 1 0,-1 2-3 15,-3 1-3-15,-2-1-7 0,0 6-16 0,-5-2-4 16,-1 0-9-16,-2 5-8 0,-2-2-9 0,-1 4-19 15,2 0-32-15,3 2-34 0,-5 1-47 0,1-2-47 0,6 5-53 16,-1-4-54-16,4 2-57 0,-4 3-49 16,5 0-65-16,-2 0-32 0,-5 2-1109 0,5 2 524 15,-6 0 350-15</inkml:trace>
  <inkml:trace contextRef="#ctx0" brushRef="#br0" timeOffset="178424.96">18510 5090 86 0,'0'0'115'0,"0"0"4"0,0 0-2 0,0 0-1 16,0 0 0-16,0 0 3 0,0 0-2 15,0 0 0-15,0 0-3 0,0 0 2 0,0 0 0 16,0 0-1-16,0 0-2 0,0 0-4 0,0 0-4 0,0 0-4 16,0 0-1-16,0 0-5 0,0 0-6 0,0 0-3 15,0 0-1-15,0 0-5 0,0 0-4 0,0 0-4 16,0 0 0-16,0 0-7 0,0 0-4 0,0 0-2 15,0 0-2-15,0 0-6 0,0 0-5 0,0 0 4 16,0 0-1-16,0 0-11 0,0 0 3 0,0 0-10 16,0 0 1-16,0 0-2 0,0 0-5 0,0 0-1 15,0 0-3-15,0 0-6 0,0 0 2 0,0 0-2 16,0 0 0-16,0 0-5 0,0 0 3 0,0 0-2 16,0 0-4-16,0 0 2 0,0 0-1 0,0 0 1 15,0 0-4-15,0 0 1 0,0 0-1 0,0 0-3 16,0 0 7-16,-5 1-9 0,5-1 0 0,0 0 0 15,0 0 3-15,0 0-3 0,0 0 1 0,0 0 5 16,-5 1-7-16,5-1 1 0,0 0 0 0,0 0 3 16,0 0-2-16,0 0 0 0,-4 3 0 0,4-3 0 15,0 0-1-15,0 0-2 0,0 0 4 0,0 0 2 16,0 0-3-16,-6 1 1 0,6-1-2 0,0 0 2 16,0 0-2-16,-3 3 1 0,3-3 1 0,0 0-3 15,0 0 1-15,0 0 2 0,-8 1 3 0,8-1-8 0,0 0 2 16,0 0 2-16,0 0-1 0,-5 2 3 0,5-2-4 15,0 0 1-15,-7 1 0 0,7-1 1 0,0 0 0 16,-8 0-1-16,8 0 2 0,0 0 7 16,0 0 7-16,-4 1 4 0,4-1-1 0,0 0 8 0,-5 3 3 15,5-3-2-15,0 0 5 0,0 0 6 0,0 0 1 16,0 0 1-16,0 0-2 0,0 0-2 0,0 0 5 16,0 0-12-16,0 0 0 0,-4 2-4 0,4-2-3 15,0 0 10-15,0 0-17 0,0 0-2 0,0 0-8 16,0 0 7-16,0 0-3 0,0 0-2 0,0 0 5 15,13 2-1-15,-6 0 2 0,1-1 2 0,3 1 5 16,-1-2 0-16,4 2 3 0,-1-2 3 0,2 2 3 16,4-2-9-16,0 0 6 0,0 0-2 0,-1 0-6 15,-4 0 4-15,-1-2 0 0,0 2-2 0,1 0 7 16,-1-2-2-16,0 0 4 0,-3 1 1 0,-2 1-4 16,0-1-7-16,-1 1 12 0,-2-1-12 0,3 1-1 15,-8 0-2-15,10 0 6 0,-5-2-10 0,0 2-17 16,-5 0-11-16,8 0-34 0,-8 0-28 0,0 0-34 0,11-2-43 15,-11 2-52-15,5 0-53 0,2-4-54 16,-3 3-888-16,2-5 399 0,1 2 268 0</inkml:trace>
  <inkml:trace contextRef="#ctx0" brushRef="#br0" timeOffset="179059.2">19301 4768 2278 0,'9'-9'213'16,"-4"2"-59"-16,4-2 8 0,-4 5-7 0,-1-1-25 16,0 0-27-16,0 3-20 0,-3-1-22 0,3 1-12 15,-4 2-9-15,5-2-5 0,-5 2-6 0,0 0-1 16,0 0 2-16,0 0-6 0,8 4 6 0,-7 3 20 16,-1-2 3-16,0 5-1 0,0 0 1 0,-3 2-2 15,1-2-5-15,-2 7-2 0,0-1 6 16,-2 4-1-16,-3 2-1 0,-4 0-1 0,4-3-7 0,-5 0 10 15,0 4-13-15,-1-2-4 0,1-4-1 0,-1-3 4 16,2 1-11-16,-2-1 0 0,3-2-4 0,0 1-3 16,2-3-6-16,1-3 8 0,3 2-11 0,2-3 3 15,-1-1-7-15,1 2 4 0,-1-2 1 0,2-1-2 16,1 0-10-16,-1 1 7 0,3-2-4 0,1 1 1 16,1 1 10-16,4 0-13 0,0-1 7 0,3 1-6 15,7 3 6-15,2-5-4 0,1 1 0 0,0-2 2 16,7 4-2-16,-5-4-1 0,7 1 3 0,-7-1 0 15,1 2-4-15,-1-1 0 0,7-2 12 0,-6-2-8 16,-3 2 0-16,2-1-4 0,0 2 3 0,-3-4 1 16,1 1 0-16,-2 1 6 0,-4 0-3 0,0-2-4 15,-2 1-8-15,-1-3 10 0,-3 4 19 0,0-2 10 0,-2 1 12 16,0-1 6-16,-1-1-5 0,2-2 4 16,-4 1 8-16,1 2 11 0,2-5-2 0,-3-3 2 0,-2 4 3 15,1-3 8-15,1 0-4 0,0-1-5 0,-2-2-11 16,0 0 2-16,2 2 19 0,-4 2 11 0,4 0 1 15,-2 2-1-15,1 1 0 0,-1-1 1 16,0 1-6-16,0 2-3 0,0-2-13 0,0 5-9 0,0-4-6 16,0 4-10-16,0 0-7 0,-1-4-9 0,1 4-6 15,0 0 1-15,0 0-5 0,-4 15 1 0,2-5-5 16,1 2 1-16,-5 3 1 0,1 2-2 0,0 7-2 16,-1-5 0-16,0 8-2 0,-4-1 1 0,1 1-2 15,1-2 2-15,1 2-3 0,-4-2-2 0,4 0 2 16,0 1-1-16,2-7-1 0,0-2-9 0,0 0-25 15,5-1-26-15,-4-4-36 0,4 1-51 0,-1-1-56 16,2-2-60-16,-1-1-58 0,4 2-63 0,1-6-73 16,0 2-1234-16,2-3 562 0,-2-2 372 0</inkml:trace>
  <inkml:trace contextRef="#ctx0" brushRef="#br0" timeOffset="181241.97">19158 6577 7 0,'0'0'210'0,"0"0"-5"0,0 0-10 0,0 0-4 0,0 0 3 16,0 0 0-16,0 0-1 0,0 0 4 0,-4-4-3 15,4 4 2-15,0 0-7 0,0 0 8 0,0 0-11 16,0 0-3-16,0 0-3 0,0 0-7 0,0 0 0 16,4-8-7-16,-4 8-11 0,0 0-5 0,1-4-7 15,-1 4-3-15,2-3 1 0,-2 3-11 0,1-7-11 16,0 5-13-16,2-3-9 0,-1 0-10 0,3 2-11 15,-1-1-7-15,1-2-9 0,0 2-5 0,2-3-5 16,3 3-5-16,0-3-6 0,-1 1-4 0,3 2-3 16,-1-2-4-16,2 1-3 0,1 1-3 0,-1 1-4 0,2 1 2 15,-2-2-4-15,2 3-4 0,-3-1-3 0,2 0 3 16,-1 2-8-16,-1-1 7 0,1 2 4 16,-3 0-15-16,2 2 1 0,-2-1 3 0,0 1-4 0,0 1-5 15,-1 0 4-15,0 0 2 0,-3 3-1 0,-4-1-2 16,4 0-1-16,-2 4 4 0,-2 0-1 0,-2 1 1 15,-2 2-4-15,-2-1 4 0,-2 1-7 0,-2 3-9 16,-1-2-4-16,2 2-7 0,-1-3-1 0,1-2-1 16,-1-1-10-16,1 1 5 0,0-2 6 0,2-1 2 15,0 1-1-15,-1-1-2 0,3-4-2 0,-1 1-1 16,1 2 1-16,-1-5 1 0,4 2-4 0,0-4 4 16,0 7 21-16,0-7-15 0,0 3 0 0,0-3-2 0,7 4 8 15,-6-1 14-15,2-1-10 0,-1 3-1 16,3-3 5-16,0-1-5 0,1 1 9 0,4 2-4 15,-3-2 4-15,4 2-3 0,1-2 6 0,1 1 0 0,-3 1-1 16,4-2 3-16,-1 4-4 0,-3-1 1 0,2 1-1 16,-2 0 0-16,-1 0-3 0,-4-2 21 15,3 3-24-15,-3 2 17 0,-1 0-4 0,1 0 6 16,-4 3 6-16,-2-1 8 0,0 0 2 0,-7 1 4 0,4-1 6 16,-5-2-8-16,0 4 9 0,-6-1 12 0,-1 0-12 15,1-3 5-15,-4 3 6 0,2-2-6 0,-2-3 8 16,1 3 0-16,1 0-2 0,0-3-1 0,0 0 1 15,0-2-3-15,1 0 3 0,2 0-2 0,5-5-5 16,-1 6 4-16,0-5-2 0,2-1-1 0,0 3-3 16,-1-3-6-16,3 0-3 0,-2 0-1 0,8 0-12 15,-11-3-19-15,6 2-34 0,-2-1-46 0,6-3-43 16,-3 0-48-16,2 0-46 0,-1 1-49 0,1-1-48 16,0 0-74-16,0-2-991 0,-1 2 460 0,-1 1 308 0</inkml:trace>
  <inkml:trace contextRef="#ctx0" brushRef="#br0" timeOffset="183475.19">18971 7856 137 0,'0'0'265'0,"-1"-16"-13"0,1 12-14 16,0 0-6-16,0 4-8 0,0-5-16 0,1 0-13 15,1 1-12-15,-1-1-17 0,2 2-14 16,-1-3-8-16,1 3-16 0,1-2-14 0,-1 1-7 0,4 0-8 16,-1 0-15-16,3-2-6 0,1 1-10 0,0 1-7 15,2-1-6-15,-1-1-5 0,2 4-7 0,1-1-4 16,-1 2-5-16,4 1-3 0,-4 0-1 0,6 2-4 15,-3 2-4-15,2-1-5 0,-1 2 1 0,-1 2-4 16,1 1-3-16,-2 0 1 0,0 0-1 0,-3 2 3 16,2 4-7-16,-4-3 3 0,-2 0-2 0,1 4 0 15,-4 0 0-15,-1 1 3 0,0 1-4 0,-3 2-2 16,-2 1 4-16,-3-1-1 0,0 0 0 0,-5 6-4 16,0-1 5-16,-2 0-5 0,-1-7-4 0,-3 5 6 15,2-3 2-15,-6 0-2 0,4-5-2 0,-1-1 2 16,-2 5-5-16,3-5 10 0,0-2-5 0,0 1 2 15,-1-1 4-15,5-2 1 0,-1-1 2 0,3-3-3 0,5 0-1 16,-2 0-2-16,1-1-1 0,-2-2 0 0,6 2 11 16,0-2-13-16,1-2 0 0,1 6 5 0,3-4 6 15,1 1 6-15,8-1 3 0,1-1 8 16,5 1 7-16,4-2-8 0,5 1-1 0,7-5 0 0,-5 3 0 16,2 0 4-16,-1 0-4 0,-2-2-3 0,3 1 4 15,-2-2 14-15,-2-1-1 0,-9 3 10 0,3 1 5 16,-2-1-3-16,-2-1 5 0,1 3-3 0,-6-5-5 15,0 4 4-15,-3 1-12 0,-1 0 1 0,1 0 7 16,-3-1-17-16,-1-1 8 0,-6 2-11 0,8-1-9 16,-4 0 2-16,-4 1 1 0,0 0-5 0,8-1-26 15,-8 1-46-15,3-3-47 0,-3 3-51 0,0 0-51 16,-8-8-50-16,-1 8-65 0,-1-2-53 0,-9 2-876 16,-3 0 413-16,-9 0 276 0</inkml:trace>
  <inkml:trace contextRef="#ctx0" brushRef="#br0" timeOffset="185959.06">18423 9145 252 0,'-6'2'286'15,"-2"0"-10"-15,3-1-15 0,5-1-19 0,-9 0-14 0,9 0-28 16,-4 2-13-16,4-2-21 0,0 0-4 0,0 0-13 16,0 0-2-16,0 0-4 0,14 3-5 0,0-3-2 15,-1 0-2-15,10 0-5 0,-1 0-10 0,-2 0-8 16,9 2-5-16,-1-4-13 0,2 2-14 0,1-2 7 15,-3 2-15-15,0 0-8 0,2 0-7 0,-4 0-9 16,-4 0-2-16,0 0-7 0,-2 1-8 0,1-1-22 16,-5 0-24-16,3 1-23 0,-7-1-31 0,3 2-40 15,-3-1-48-15,-2-1-54 0,2 2-60 0,-2-4-833 16,-2 1 369-16,0 2 246 0</inkml:trace>
  <inkml:trace contextRef="#ctx0" brushRef="#br0" timeOffset="186253.61">19350 8814 172 0,'6'-11'417'0,"-3"5"-13"0,-1 3-16 0,1-4-38 16,-1 2-32-16,-2 3-30 0,3 0-29 0,-3 2-26 15,0 0-22-15,0 0-4 0,8 8 6 0,-5 3-1 16,4 6 18-16,-3 1 1 0,-1 8-12 0,-1 0-8 15,4 4-25-15,-5-1-7 0,2 4-8 0,-3 1-14 0,3 0-13 16,-3 2-11-16,0-1-11 0,-2-2-13 16,2-2-10-16,2 1-15 0,0 0-3 0,-2-4 0 15,4 1-18-15,-3-4-5 0,2 0-1 0,-1-7-12 0,1 1-2 16,-1-3-4-16,2-1-12 0,-4-2-23 0,2-4-24 16,0 4-35-16,-1-2-55 0,1-6-63 15,0-2-55-15,-2 4-49 0,0-3-85 0,0-4-122 0,0 0-1096 16,0 0 528-16,0 0 350 0</inkml:trace>
  <inkml:trace contextRef="#ctx0" brushRef="#br0" timeOffset="187041.98">15823 10032 183 0,'0'0'255'0,"-8"0"-23"16,8 0-20-16,-5-1-17 0,5 1-19 0,0 0-19 16,0 0-14-16,0 0-13 0,0 0-9 0,0 0-3 15,0 0 1-15,14 4-6 0,0-3 7 0,7 1 2 0,9-2-12 16,10-2-2-16,17-1-6 0,5 5-1 0,2-4-4 15,28-3-6-15,-30 5-2 0,3-2-14 0,1 2 8 16,0-3-7-16,-4 1 6 0,0 0 2 0,-6 1-3 16,-1 1-2-16,-19-1 1 0,5-2-2 15,-2 0-2-15,-3 3-10 0,-4-5 0 0,0 5-4 0,-10-1 3 16,-2 0-4-16,-4-2 3 0,-2 2 0 0,-4 0 2 16,-1-1-15-16,2-1 4 0,-4 3-8 0,-2-1 3 15,-1 0-9-15,-4 1-9 0,7-2-10 0,-7 2-23 16,9 2-37-16,-9-2-56 0,0 0-53 0,0 0-55 15,0 0-58-15,-21 12-57 0,2-5-898 0,-7 4 405 16,-6 2 270-16</inkml:trace>
  <inkml:trace contextRef="#ctx0" brushRef="#br0" timeOffset="187491.91">16418 10285 144 0,'0'0'317'0,"-1"-6"-23"0,1 6-25 16,1-4-21-16,-1 4-14 0,0 0-22 0,0-4-14 15,0 4-20-15,0 0-18 0,0 0-13 0,0 0-3 16,0 0-5-16,-5 12-2 0,1-6-4 0,-2 4-10 15,2 2-4-15,-3 3-15 0,3 2-4 0,-2 0-9 16,0 1-5-16,1 0-10 0,1 0-5 0,2 1-6 0,-1-1-5 16,3 0-4-16,1 1-8 0,1-2-6 15,2 0-3-15,1-4-3 0,2 2-3 0,4-3 3 16,-2-2-1-16,3-3 6 0,4 1-12 0,1-5-2 0,3 1-1 16,0-2-8-16,2-4 3 0,-2 0 1 0,7-3 2 15,-6-2 3-15,-2-1 4 0,-1-1-3 0,5-4 1 16,-6-1-1-16,0 2 6 0,-3-2-1 0,0-3 4 15,4-2 5-15,-9 2-16 0,-1 0-2 0,-3-2-13 16,0 1 14-16,-4-8-7 0,-5 9-3 0,2-3 4 16,-2 3-5-16,-2 1-6 0,-5 5-5 0,-1 0-20 15,-4 1-15-15,-3 3-26 0,-4 2-26 0,-5 7-26 16,7 1-25-16,-5 1-30 0,-1 3-42 0,7 2-45 16,0 0-46-16,0 5-862 0,2-1 388 0,0 3 256 0</inkml:trace>
  <inkml:trace contextRef="#ctx0" brushRef="#br0" timeOffset="187893.04">15950 10882 23 0,'-7'1'255'16,"2"-1"-22"-16,-2 2-6 0,7-2-19 0,-5 0-9 0,5 0-14 16,0 0-15-16,-6 5-13 0,6-5-15 0,-2 2 1 15,2-2-2-15,0 0-6 0,0 0-7 16,11 5-2-16,-2-1 0 0,4 0 1 0,7-1-3 0,3-3 0 15,9 0-15-15,3 0 8 0,4-3-14 16,12-5-4-16,0 7 1 0,-1-4-22 0,3-3-4 0,-1 4-5 16,2 0-3-16,-3-3-10 0,-10 4-4 0,10-2 6 15,-12 1-20-15,11-1-2 0,-9 0-4 0,-6 1-3 16,-2 1-3-16,-3-1-4 0,1 0-9 0,-3 1-25 16,-5 3-10-16,-5-1-23 0,0 0-20 0,-5-1-24 15,-2 2-28-15,-2 2-30 0,-2-1-23 0,-1 0-16 16,-3 3-20-16,-3-4-29 0,0 4-717 0,0-4 316 15,-13 10 212-15</inkml:trace>
  <inkml:trace contextRef="#ctx0" brushRef="#br0" timeOffset="188225.08">16234 11047 31 0,'-15'0'253'0,"2"3"-18"16,4-1-20-16,-1 4-15 0,2-5-11 0,3 0-19 0,-3 0-14 15,4 0-15-15,4-1-11 0,-6 2-1 0,6-2-3 16,0 0 2-16,21 3-9 0,-1 1-2 0,10-8-7 16,4 4-13-16,3-3-8 0,16 1-4 0,-2-3-11 15,1-1-4-15,2 2-7 0,-4-1-9 0,1 0 3 16,-13 0-7-16,3 1-6 0,-5-5-2 0,2 4-4 15,1-3-2-15,1 3-7 0,-4-1 2 0,-4 0-12 16,3-1 5-16,-7 2-1 0,0 2-4 0,-9-2 0 16,-1 3-3-16,-6-1-4 0,0-1 2 0,-3 1 0 15,-3 1-8-15,2 0-20 0,-3 0-20 0,-1-2-45 16,0 0-67-16,-1 0-73 0,-1-1-775 0,3 0 330 16,-4-5 222-16</inkml:trace>
  <inkml:trace contextRef="#ctx0" brushRef="#br0" timeOffset="188891.86">18509 9840 222 0,'-5'-1'261'0,"5"1"-21"15,-10-1-15-15,6 0-20 0,4 1-17 0,-5-2-13 16,5 2-17-16,0 0-18 0,0 0-9 0,0 0-1 16,0 0 1-16,19-2-1 0,-1 2-9 0,8 0 3 15,8 0-6-15,3-1-6 0,2 2-6 0,15-2-8 0,1 1 3 16,-3 0-16-16,1 0-13 0,-1-4 0 15,-1 3-7-15,-14 1 2 0,4-1-10 0,-1-2 1 0,-4 2-3 16,1-1 1-16,-4 0 7 0,1-1-5 16,-2 1 0-16,-11-1 2 0,7 2-4 0,-6-2 2 0,-1-2-6 15,-4 4-5-15,2-1-1 0,0 0-10 0,1-3-2 16,-3 3 14-16,-4 2-19 0,1-3-3 0,0 3 0 16,-5-2-11-16,1 1-4 0,-2 0-23 0,0 1-21 15,-2 0-33-15,-6 0-45 0,12 0-44 0,-10 2-35 16,-2 1-47-16,0-3-53 0,-4 11-822 0,-6-6 372 15,-8 5 246-15</inkml:trace>
  <inkml:trace contextRef="#ctx0" brushRef="#br0" timeOffset="189376.31">18772 10311 171 0,'-2'-5'261'0,"2"5"-24"0,-3-4-24 15,3 4-20-15,0 0-11 0,0 0-13 16,0 0-10-16,-12 8-14 0,9-4-13 0,-1 1-7 0,-1 2-9 16,1 1-4-16,0 2-13 0,0 1-6 0,2 0-8 15,-1 2-14-15,0-1-4 0,3 1-3 0,0 1-5 16,2-3-11-16,0 2 0 0,0-3-6 0,3 2-5 16,0-4 2-16,2 1-3 0,2-1 0 0,3-3 4 15,1 1 5-15,2-1-7 0,4-3 4 0,-2 1 1 16,-1-6 0-16,5 1 7 0,-4-3-4 0,-1 0 7 15,1-1 8-15,1-3 5 0,-7 3-1 0,4-4 4 16,-3-3-6-16,0 0 2 0,-2-2-7 0,-3 2-8 16,1-6 6-16,-3 0-4 0,-2-6-10 0,-3 6 3 0,0 5-3 15,-5-1-13-15,0 3-1 0,-1 2 2 16,-1-2-15-16,-2 3-12 0,-1 4-35 0,-2-1-36 16,-4 4-43-16,-4 2-52 0,-3 1-56 0,-5 3-56 0,0 1-863 15,-3 3 380-15,11-1 252 0</inkml:trace>
  <inkml:trace contextRef="#ctx0" brushRef="#br0" timeOffset="189825.91">18495 10774 17 0,'-8'0'227'0,"-1"-1"-15"0,-1 1-5 15,4 0-8-15,6 0-10 0,-12 0-13 0,12 0-13 16,-8 0-10-16,8 0-21 0,-6-1-13 0,6 1-1 0,0 0-3 15,0 0 1-15,0 0 2 0,22 8 0 16,-3-7 5-16,10 4-11 0,6-5 3 0,18-1-1 16,1 4-4-16,8-5-8 0,-4 0 2 0,5-1-5 15,1 3-12-15,2-2-1 0,-2-1-14 0,-4 3 1 0,-1-7-7 16,-4 5-5-16,-3-1-4 0,-11 3-5 0,-4-2-6 16,3 2-7-16,-3-3 3 0,2 1-5 0,-3 1-6 15,-1 0 0-15,-6-2-6 0,-1 2-3 0,-5-1 1 16,-2 0-7-16,-1 2-2 0,1-1-4 0,-5-2 2 15,-2 2-14-15,-1 1-23 0,0-1-15 0,-2 1-22 16,-3 0-27-16,-3 0-37 0,2 1-36 0,-4 1-21 16,1 0-11-16,-4-2-27 0,0 0-39 0,-7 8-672 15,-4-5 310-15,-4 2 208 0</inkml:trace>
  <inkml:trace contextRef="#ctx0" brushRef="#br0" timeOffset="190209.71">18523 10989 272 0,'-19'3'274'0,"3"-1"-12"15,6-1-14-15,0 0-9 0,1 0-8 0,5-1-20 16,-2 0-10-16,6 0-16 0,-9 2-15 0,9-2-15 15,-4 2-5-15,4-2 2 0,0 0 2 0,10 7 7 16,3-3-1-16,6-2-9 0,2 2-6 0,16-1-3 16,13-1-6-16,3 0-5 0,3 1-9 0,2-2-11 0,3-1-9 15,-1 1-12-15,3-1-9 0,-2 0-3 0,2 2-9 16,-2-4-6-16,-3 5-7 0,-5-3 6 16,1 2-13-16,-14-2-7 0,-6 0 5 0,3 0-9 0,-2 0 0 15,-2 0 9-15,-5 2-8 0,-9-2 3 0,-1 0 5 16,-5 0-6-16,0 0-2 0,-2 2 10 0,-4-2-10 15,0 0 4-15,0 0 2 0,-7 0 0 0,10 0 1 16,-5 0-4-16,-5 0 0 0,0 0-3 0,8 2-6 16,-8-2 1-16,0 0-6 0,0 0-1 0,0 0-14 15,5 0-34-15,-5 0-66 0,0 0-92 0,0 0-151 16,0 0-1385-16,0 0 573 0,-14-12 380 0</inkml:trace>
  <inkml:trace contextRef="#ctx0" brushRef="#br0" timeOffset="195824.59">20645 1743 78 0,'0'0'150'0,"0"0"11"0,0 0 11 16,0 0 4-16,0 0-3 0,0 0 3 0,-1 3-3 15,1-3 2-15,0 0-5 0,-4 6 9 0,2-1-4 16,-2-2-4-16,-1 2-5 0,-5 3-12 0,-1 1-12 15,-4 3-6-15,2 0-10 0,-2 1-19 0,2-2-7 16,-2 1-10-16,1 1-8 0,0-1-6 0,1 1-9 16,0-4-7-16,4 3-10 0,2-5-6 0,1 3-6 15,3-1-8-15,0 3 3 0,2 0-3 0,2-2-2 16,3 0-4-16,1 2 5 0,0-2-11 16,5 2-3-16,-1-3-1 0,3 3 1 0,4 1-3 0,-2-1-1 15,2-3-1-15,0 1-3 0,1 1 3 0,-3-1-3 16,1 0-1-16,-4-2-2 0,-1 2 3 0,-4 0-6 15,3-1 5-15,-4 1 4 0,-1 1-6 0,-1 2 1 16,-3 3 6-16,-2 1-3 0,-1 1-2 0,-1 1-4 16,0-4-2-16,-1 2 3 0,-2 0 0 0,1 1 5 15,2-3-6-15,-1 2-1 0,1-6 13 0,0 4-13 16,2 0-2-16,-1-3 2 0,3 0-1 0,0 2-2 16,0-1 2-16,0-3 2 0,4 4-2 0,1-1-1 15,-2-2 2-15,2 4-3 0,-1-2 3 0,2 1 2 16,-3-3-3-16,-1 1 2 0,2 3-4 0,-3-5 5 15,2 6-3-15,-3-4-3 0,0 3 10 16,-1-3-2-16,-1 0 3 0,-3 5-16 0,3-7 10 0,-1 2-2 16,-3 0 0-16,3 4-1 0,1-3 5 0,-2-1-4 15,4-1 3-15,-3 1 11 0,2-1-14 16,1 2 5-16,0-1-7 0,-3 0 4 0,3 0-4 16,3-2 2-16,-2 1-3 0,-1 1 3 0,0-3 5 15,3 4-5-15,-3-1 5 0,1 0-4 0,3 4-1 0,-3-2 0 16,2 1 5-16,-2 2-4 0,-1 0 2 0,0 1 4 15,-1-1 5-15,1-2-6 0,-3 2-2 0,3 2 3 16,-1-2 0-16,1 1-2 0,-1-5-2 0,1 4-1 16,-3 0 0-16,6 0 2 0,-2 0-2 15,-1-5 3-15,1 3-4 0,-2-1 2 0,2 0-3 16,-1-1 4-16,0-1-2 0,0-2 1 0,0 2 2 0,0 1 3 16,-1-3-3-16,-3 1-1 0,4 0 0 0,-4-1 12 15,0 2 2-15,2-2 10 0,-5 0 9 0,0 3 6 16,-2-1-4-16,-3 0-4 0,-2-1 5 0,0 2-3 15,0-2-5-15,1 0-4 0,1-2-2 0,1-1 3 16,2 1-3-16,3-3-9 0,-3 1 0 0,4 1-6 16,1-2 0-16,2-1 14 0,-1 2-20 0,2 0 8 15,2 2-6-15,2-4 2 0,2 3-2 0,2-2 2 16,3 3 0-16,1-1-5 0,-1 0 0 0,5-1 3 16,-4 1 3-16,1-1 1 0,-3 1-7 15,2-2-4-15,0 1 5 0,-5-2-4 0,2 3 10 0,-4-2-1 16,-3 0 8-16,3 0-6 0,-3 0 14 0,-1 3 13 15,0-1 16-15,-2 3 2 0,-2-2 2 0,-4 5-6 16,-1 1-1-16,-3 1 2 0,1-3-4 0,2 1-8 16,-1 0-7-16,-1-2-4 0,2 2-2 15,0-3-5-15,5 1-4 0,0 0-3 0,2-1-6 0,3 4 9 16,-1 0-12-16,4 2 9 0,1-3-9 0,4 1 9 16,-2 2-5-16,4-2-4 0,1-1 3 0,-1 3-7 15,1-1 6-15,1 0-1 0,-3-2-4 0,3 1 3 16,-3-1-1-16,-3 1 1 0,2-1-2 0,-2 1-1 15,-3-2 5-15,-1-1 6 0,-1 6 7 0,0-1 5 16,-2 0 9-16,-2-1 1 0,-3 1-4 0,3 1-3 16,-6-1 0-16,4 1-1 0,-2-2-4 0,-1 3-2 15,2 0 0-15,-4-1-1 0,4 0-8 0,0 1 1 16,1-2-2-16,-1 1 0 0,0 0-3 16,-3 0-1-16,3 2 4 0,0-2-3 0,3 0-2 0,0 1-1 15,-3 1-1-15,3-1 2 0,0 0 2 0,-5-2-3 16,4 4 1-16,-1-1 3 0,0 4 1 0,1-5-3 15,1-1 3-15,0 1-5 0,0 1-2 0,1 0 4 16,0-2 0-16,1 2-5 0,0-3 1 0,-1 2-2 16,1 0 0-16,-2-2 1 0,2 0-2 0,0 0 2 15,-3 0 0-15,0-2 3 0,2 1 3 0,0-1 4 16,-3 2 2-16,1 0 6 0,-1-1 6 0,0-1 1 16,-1 1-6-16,0 0-4 0,1-2 2 0,1 3-2 15,-1-5 2-15,0 5-5 0,0 0 1 0,-1 2-4 16,2-4 2-16,2 2-3 0,-1-2-3 0,4 2-2 15,-2 0 3-15,1-6-2 0,1 6-1 0,-1-2-2 16,1 4-1-16,1-6 2 0,0 1-4 0,2 5 1 16,-3-8 2-16,2 1-3 0,-1-1 3 0,3 4-5 15,-4-3 0-15,2 1 5 0,-1-3-4 0,0 3-1 16,0 3 2-16,-1-1 0 0,-2-4 7 0,1 2 1 16,-1 3 4-16,-1 1 4 0,-1 1-3 0,0 0 4 15,1-1 0-15,-3 2-3 0,0-1-3 0,-1 2 2 16,-2 2-2-16,2-4-2 0,1 0-2 0,2 2 3 15,1-3-3-15,1 0 1 0,-2 1-3 0,2 0-2 16,3 1-1-16,-1-3-1 0,2 1-1 0,-1-1 2 16,1 1-1-16,2 0-2 0,-2-3-1 0,0 1 3 15,0-3-1-15,2 5 1 0,-2-5 0 0,0 5-1 16,2-2 0-16,0 2-2 0,-3-3 3 0,1 4 0 16,0-3 3-16,-1 0-6 0,1 1 3 0,1 2-4 15,-1-2 3-15,-1-5 3 0,-1 5-7 0,0 1 1 16,0-1 3-16,-1 0-3 0,2-1 3 0,-2 1-2 15,-1 1 4-15,0-4-1 0,0-1 1 0,0 4-1 16,0 1 12-16,-1 0 6 0,1 0-1 0,0-1-1 16,-3 2-3-16,6-2-2 0,-3 0-3 0,1 2 2 15,1 0-4-15,0-1 3 0,2 0-6 0,2 0 3 16,-1 0-5-16,-1 0-1 0,4-1 6 0,-3-1 0 16,4 0-5-16,-4-3 8 0,0 0-11 0,3 3 2 15,-4-1-2-15,2 2 6 0,-1-2-3 0,-2-1 3 16,-1-2-3-16,1 0 1 0,-2 2 1 0,-2 3-3 15,0 0 12-15,-1 0-6 0,-3-4 6 0,0 3 1 16,-1 2 3-16,1-1 0 0,-2 1-2 0,1-1 0 16,-2 1-7-16,-1 1-1 0,4 1-3 0,0-1-2 15,-2-2 4-15,5 1 0 0,-3 0-3 0,5-3-4 16,-3 2 1-16,2 0 6 0,2 1-6 0,-2-2-3 16,2-2-4-16,2 2 9 0,-3 0-2 0,0-5 1 15,0 6 2-15,0-5 0 0,0 0-1 0,0 1 1 16,-3 5-4-16,2-1 2 0,-1 0-1 0,-1-4 9 15,-1 5-1-15,-2-1-1 0,3-3 0 0,-1 1-1 16,-3 1-4-16,2-1 5 0,-1-2-10 0,1 3 4 16,1-2-2-16,1 0 3 0,-4-2-5 0,5 1 0 15,-2 2 5-15,1-1-3 0,2 3 2 0,-1-4-1 16,-1 0-9-16,-1-1 7 0,3 2 1 0,-2-3-4 16,-2 2 9-16,1 5-2 0,1-6 2 0,-4 0-1 15,3 1-1-15,-2 0 5 0,0 1-3 0,-1 4-9 16,-1-3-2-16,6-3 5 0,-2 1 3 0,0 1-5 15,4-2 7-15,-2 0-2 0,0 0-1 0,0-1-5 16,4 0 2-16,1 0 0 0,-2 2 2 0,3-4-1 16,0 3-3-16,-2-4 6 0,1 1-3 0,1 0 2 15,1 0 4-15,1 0-7 0,-1-1-7 0,2 0 9 16,-2 2 0-16,0-4 5 0,-1 1-5 0,1 0 12 16,-1 0-17-16,-4-6 6 0,5 10-6 0,-5-10 1 15,6 7 0-15,-6-7-2 0,4 8 2 0,-4-8 2 16,0 8 0-16,0-8 1 0,0 12 3 0,0-12-5 15,0 8-1-15,0-8 2 0,0 10-9 0,0-10 14 16,-1 12-9-16,1-12 6 0,-3 12-4 0,5-7 9 0,-2-5-8 16,-4 14 3-16,3-8 1 0,-1 3-4 15,2-9 1-15,-4 12 1 0,3-3 2 0,-2-1-5 16,0 3 5-16,-2-2 2 0,1 0-6 0,1 1 3 16,1 0-3-16,-2-1 1 0,4 4-3 0,-3-5 2 0,1 3-1 15,3 0 0-15,2-2 1 0,0 2 3 16,1-1-5-16,-1-1 4 0,1 1-1 0,2 1 2 15,-2-1-3-15,1-2 5 0,-1 2-8 0,1-3 7 16,-1 3-4-16,3-1-2 0,-5-2 0 0,0 4 2 16,-1-2 1-16,1 0 1 0,-2 2 5 0,0-2-3 0,-3 3-2 15,3-4-2-15,-2 5 2 0,0-2 0 16,2-1-5-16,-3 2 7 0,0 1 2 0,1 4-5 16,-1 1 7-16,2-2-7 0,1 2-2 0,0-2 4 15,1 0 0-15,2 1-1 0,2 0-1 0,0 0-3 16,2 1-6-16,0-3 13 0,-1 1-3 0,4 1-1 0,-3 0 1 15,0-2-2-15,5 0 4 0,-5-1 1 0,4 1-7 16,-1-1 0-16,-4-1 1 0,-2 0 5 16,4-1-5-16,-3 1 1 0,-1-1 9 0,1 0-6 15,0 3 6-15,-1 0 0 0,-3-3 16 0,2 0 9 16,-1 4-14-16,-2 0 12 0,0-1-12 0,2 3 11 0,-2-1-2 16,0-1-5-16,-2-1 0 0,2 2-7 15,-1-2 0-15,0 0-1 0,-2-4 0 0,3 2 5 16,-1 6-3-16,1-5-11 0,-3 3 10 0,3-2-5 15,-1-3-5-15,2 2-1 0,-1-2 4 0,0 1 0 0,2-1 2 16,-2 0-1-16,1 2-8 0,0 3 1 0,2-1 2 16,-1-3-5-16,0-3 0 0,0 6 0 15,-1-3 0-15,1-4 0 0,0 4 0 0,2-4 0 16,-3 3 0-16,1 0 0 0,0-2 0 0,-2 2 0 16,3-2 0-16,-3 1 0 0,0 0 0 0,-3 0 0 0,3 1 0 15,0-1 0-15,-2 0 0 0,0 2 0 0,1-3 0 16,0 2 0-16,-2 0 0 0,2 1 0 0,0 3 0 15,-3-2 0-15,3-1 0 0,-1-1 0 16,0 1 0-16,-2 4 0 0,1-6 0 0,2 1 0 0,-4 2 0 16,5-2 0-16,-4-1 0 0,2 2 0 0,-1-1 0 15,-1 1 0-15,3-1 0 0,-3 2 0 0,3 0 0 16,-3-2 0-16,1-3 0 0,-3 5 0 16,2-2 0-16,0 0 0 0,2 0 0 0,-1-2 0 15,-2 2 0-15,1 1 0 0,3-2 0 0,-4-1 0 0,1-1 0 16,2 4 0-16,0-4 0 0,-2 1 0 0,3 1 0 15,1-3 0-15,-2 1 0 0,0-3 0 0,2-6 0 16,0 17 0-16,2-10 0 0,-2-7 0 0,2 12 0 16,-1-5 0-16,-1-7 0 0,4 12 0 0,-2-8 0 15,0 3 0-15,-2-7 0 0,6 10 0 0,-2-3 0 16,0-2 0-16,-4-5 0 0,10 10 0 0,-2-4 0 16,2 1 0-16,-5-2 0 0,6-1 0 0,-1 6 0 15,-4-5 0-15,6 2 0 0,-3-2 0 0,1 0 0 16,-2-1 0-16,-2 1 0 0,-6-5 0 0,13 6 0 15,-10-2 0-15,-3-4 0 0,9 8 0 0,-9-8 0 16,8 5 0-16,-4-1 0 0,-4-4 0 0,6 7 0 16,-6-7 0-16,4 8 0 0,-4-8 0 0,1 8 0 15,-1-8 0-15,2 7 0 0,-2-7 0 0,0 0 0 16,2 9 0-16,-2-9 0 0,-2 11 0 0,2-11 0 16,0 11 0-16,-3-6 0 0,3-5 0 0,0 11 0 15,0-11 0-15,0 11 0 0,0-11 0 0,-1 13 0 16,1-4 0-16,0-9 0 0,-4 16 0 0,4-6 0 15,-1-1 0-15,-1 1 0 0,2 1 0 0,0-2 0 16,0 0 0-16,0 3 0 0,0-3 0 0,2 2 0 16,-2 1 0-16,0-3 0 0,1 1 0 0,0 0 0 15,1 1 0-15,-2 2 0 0,2-3 0 0,-1-1 0 16,1 2 0-16,0-2 0 0,-2 1 0 0,0-1 0 16,3 1 0-16,-2-4 0 0,-1 5 0 0,1-5 0 15,1 4 0-15,-2-2 0 0,0-8 0 0,0 15 0 16,2-9 0-16,-2-6 0 0,0 13 0 0,0-6 0 15,0-7 0-15,0 10 0 0,0-10 0 0,0 11 0 16,0-11 0-16,0 8 0 0,0-8 0 0,0 8 0 16,0-8 0-16,0 0 0 0,0 0 0 0,0 9 0 15,0-9 0-15,0 0 0 0,0 0 0 0,0 0 0 16,0 7 0-16,0-7 0 0,0 0 0 0,0 0 0 16,0 0 0-16,0 0 0 0,0 0 0 0,0 0 0 15,0 0 0-15,0 0 0 0,0 0 0 0,0 0 0 16,0 0 0-16,0 0 0 0,0 0 0 0,0 0 0 15,0 0 0-15,0 0 0 0,0 0 0 0,0 0 0 16,0 0 0-16,0 0 0 0,0 0 0 0,0 0 0 16,0 0 0-16,19-19-1 0,-15 9-626 0,5-7-1894 15,-5-7 839-15,-3-7 562 0</inkml:trace>
  <inkml:trace contextRef="#ctx0" brushRef="#br0" timeOffset="203810.91">1528 14187 72 0,'-4'-4'190'0,"4"4"-7"15,-4-4 5-15,4 4 0 0,0-5-4 16,-2 2-5-16,2 3-7 0,-7-3-11 0,6 1-5 0,1 2-11 16,0 0-11-16,-9 0-2 0,9 0-9 15,0 0-8-15,0 0-9 0,-9 2-3 0,4 0-6 0,1 2 1 16,0 1-6-16,-6 0-1 0,5 3 1 0,-4 0-4 16,0 1 3-16,-1 1-3 0,2 1-4 0,-3 0-6 15,0 5-6-15,2-1-1 0,0 0-4 16,1-1 0-16,0 1-5 0,2 2 0 0,-2 0 1 0,-1 0-2 15,3 0 2-15,0 1-5 0,0 0-9 0,2-1 16 16,2 3-26-16,-2 1-4 0,0 3-5 0,3 0 0 16,-1 4 0-16,4-10-8 0,-2 7 6 0,1-6-20 15,4-5 17-15,-2 3-5 0,2 2-9 16,0-5 9-16,3 3-7 0,-1 1 4 0,1-6 0 0,1 3-18 16,1 0 14-16,1-1-1 0,4-2 2 0,-3 0-4 15,2 0 4-15,3-4-5 0,-2-1 0 0,3 0 2 16,-1-2 0-16,2-2-3 0,0 3-4 0,-2-6 6 15,1 2-1-15,0-2 1 0,-1-2-1 0,0-2 4 16,1 1-3-16,-2-4-1 0,1 2-4 0,1-4 5 16,-5-2 4-16,6 0-27 0,-5-2 19 0,4-1-6 15,-1-4 8-15,-5 2 2 0,0 2-5 0,2-11 3 16,-4 8 0-16,-2 0 2 0,3 0 7 0,-4 1 0 16,-2 2 5-16,-1 2 16 0,0 2 5 0,-2-2 11 15,1 4 0-15,-1 2 5 0,1 0 2 0,-1 2-2 16,-2 0 1-16,0-1-5 0,0 5-6 0,1-4-11 15,-1 4-3-15,3-3-6 0,-3 3-5 0,0 0-1 16,0 0-2-16,0 0-3 0,1 12-4 0,1-7 1 16,0 5-12-16,-1 6 10 0,2-3-1 0,1 4-2 15,1-2-2-15,-1 2 1 0,3 2-2 0,-3-2-2 16,4-3 5-16,-3 4-6 0,0-6 1 0,4-1 1 16,0 3-3-16,0-1 1 0,0-4-1 0,-4 0-10 15,4-1 11-15,-1 0 1 0,2-3 0 0,-1 0-2 16,-1-1 3-16,-1-1 0 0,1 0 2 0,-2-3-1 15,2-3 1-15,-2 3-7 0,3-5 9 0,0-2-3 16,-2 2 2-16,-1-4-1 0,4-7 0 0,-1 3-1 16,-5-4 0-16,-1 0-4 0,0-1 1 0,0-8 1 15,-3 6-2-15,0-6 0 0,-4 9 2 0,-1-3-1 16,-1-4 1-16,-1 6 1 0,-3 3-11 0,2 1 7 16,-3 1 1-16,-2 2-4 0,-2 5-2 0,-2-1-6 15,0 2 7-15,-3 2-3 0,1 3 2 0,1 0-2 16,-4 0-15-16,2 4-16 0,2 0-13 0,0 1-28 15,5-1-54-15,4 4-40 0,-1 1-41 0,2-1-44 16,3 3-48-16,4-3-47 0,2 6-43 0,1-2-876 16,4-4 424-16,2 4 282 0</inkml:trace>
  <inkml:trace contextRef="#ctx0" brushRef="#br0" timeOffset="204359.29">2105 14287 235 0,'-1'-10'253'0,"1"0"6"0,0 1 2 0,0 3-12 0,0 0-3 15,1-2-21-15,-1 3-2 0,3-2-23 0,-3 3-24 16,1 0-17-16,-1 4-16 0,7-1-10 0,-4 0-6 16,-3 1-4-16,9 5 2 0,-1 3 1 0,1-1 9 15,0 8-14-15,0-1-3 0,4 3-7 0,-1 5 2 16,-1 3-6-16,3 1-10 0,-4 3-6 0,1 0-8 15,1 2-6-15,-3 0-8 0,2 3-8 0,5 10-2 16,-5-13-11-16,-2-1-3 0,0 1-6 0,1-4 0 16,3-2-5-16,-4 1-1 0,-4-9-8 0,-1-5 1 15,2-2-1-15,1-1-1 0,-5-2-3 0,1-2 7 16,1-1 10-16,-3 0 18 0,3-4 0 0,-4 0-5 16,9-8-5-16,-4-1-4 0,-1-2-1 0,5-10-7 15,1-2-3-15,-1-7 4 0,-1-4-10 0,-2 0-10 16,4-12 9-16,-4 12-4 0,1-2-3 0,-3 0-3 15,2-10 0-15,0 13-2 0,0 1 0 0,-1 2-2 16,-1 4-1-16,-2 8-2 0,1 3 0 0,1 3 1 16,-3-1-4-16,1 7-1 0,-1-1-30 0,1 0-25 15,0 4-8-15,2 1-10 0,-4 2-29 0,8 6-24 16,-2 3-34-16,0-2-29 0,1 9-26 0,-1 2-35 16,5 8-50-16,-1 1-42 0,-4 1-879 0,2 2 406 15,-3-1 270-15</inkml:trace>
  <inkml:trace contextRef="#ctx0" brushRef="#br0" timeOffset="205342.36">2912 14620 113 0,'-2'-6'225'0,"2"-4"-2"0,-1 1 0 16,-2 0-4-16,1-2-11 0,-4 3-12 0,1-2-7 15,-2 1 11-15,-1-3-4 0,1 6-10 0,-5-1-13 16,2 0-12-16,1 3-7 0,-5 1-16 0,1 3-14 16,-3 0-12-16,-1 3-19 0,-2-1-6 0,-3 3-10 15,3 2-9-15,0 5-4 0,-4 3-9 0,5 4 0 16,-1 0-17-16,6-3-23 0,4 0-9 0,0 2-12 16,4-7-29-16,1 1-12 0,4 0-6 0,3-2 2 15,-2-1 4-15,4 0 4 0,-1-5 10 0,5 3-1 16,-2-4 2-16,4-1 4 0,-1-2 5 0,1 0 2 15,0-1 4-15,-1-3 3 0,3-3 2 0,-3 4 9 16,0 1 3-16,0-5 6 0,-2 1 11 0,1 2 9 16,1-3 9-16,-6 3 11 0,1 3 0 0,-1-4 2 15,0 4-2-15,-4 1-7 0,6-1-4 0,-6 1-7 16,0 0-2-16,0 0 3 0,13 4-2 0,-12-1-2 16,6-1-6-16,-5 2 4 0,5 2-4 0,-2 1 2 15,1 2-2-15,1-3-8 0,-1 6 1 0,-1-1 2 16,5-1 0-16,-3-1-5 0,2 0 5 0,1 0 2 15,-1-1-10-15,-2-1 1 0,2 1-2 0,0-4 3 16,0 1-1-16,0-1 0 0,5 1 1 0,-6-5 4 16,4 0-9-16,0-4 0 0,-2 0 7 0,3-2-9 15,0-3 7-15,1-4-2 0,4-1-5 0,-3-6 4 16,4 0 1-16,-7 3 9 0,1-10-11 0,1 2-1 16,-4 1 2-16,0-1-1 0,-3-1 6 0,-3 12 14 15,-1-2 17-15,0 0 28 0,-3 5 8 0,0 1-17 16,-2-1 13-16,-2 2-5 0,1 4-7 0,0-2-1 15,1 2-13-15,-2 2-10 0,0-1-1 0,0 2-2 16,4 2-9-16,-12 1 5 0,12-1-8 0,-11 7 0 16,7-3-13-16,1 1-12 0,-3-1-17 0,4 3-14 15,-1-2-11-15,1 0-2 0,4 0 8 0,2-1-5 16,-1 1 3-16,2 2 4 0,1-5 2 0,1 1 2 16,4 0-2-16,-1-2 8 0,3-1 0 0,1 0 4 15,-1-1 0-15,0 1 8 0,-2-3 2 0,1-1 5 16,-2 0 5-16,-1 2 10 0,0-2 13 0,1 1 9 15,-5 2 10-15,3-3 15 0,-3 0 0 0,-5 4 6 16,4-5 10-16,-4 5-7 0,6-2-6 0,-6 2-16 16,0 0-14-16,0 0-2 0,0 0 4 0,10 9-8 15,-7-3-4-15,-3 0 2 0,5 5 0 0,-5 0-2 16,1 4-4-16,1 2 1 0,0 1 3 0,0-4 7 16,2 2-22-16,-1 1 4 0,1 0 0 0,-1-5-16 15,0 0-4-15,1-1-9 0,0 0-12 0,4 0-3 16,-3-1-4-16,1-4 0 0,2 2-2 0,0-2-2 15,-1-4 9-15,3 1 6 0,-2-3 7 0,2 0 18 0,1-2-14 16,-2-2 0-16,3-2 5 0,1-6-3 16,-3-1 5-16,3-2 7 0,-4 0 11 0,0-2 13 15,1 0 7-15,-2 0 10 0,0 0 13 0,-5 1 14 16,4 0 10-16,-6 6 13 0,1-1 6 0,0 2 12 16,-1 2-1-16,-1-1-7 0,1 4-10 0,-1-1-8 0,2 2-7 15,-2-1-14-15,0 4-5 0,0 0-8 0,1-5-8 16,-1 5-3-16,0 0-2 0,0 0-4 15,5 12-2-15,-4-7-1 0,3 5-5 0,0 7 0 16,1-1 0-16,1 2-9 0,1 2-18 0,-1-3-18 16,1 1-22-16,4 4-29 0,-3-6-33 0,2-1-52 15,1-2-29-15,-3-1-19 0,6-2-31 0,-1-3-41 16,1-3-35-16,0-3-47 0,-1-1-879 0,1 0 414 16,-1-3 278-16</inkml:trace>
  <inkml:trace contextRef="#ctx0" brushRef="#br0" timeOffset="206417.71">4232 14522 213 0,'-3'-10'249'15,"-1"0"-11"-15,-1 1-13 0,0-1-9 0,-1 0-5 16,-6-4 2-16,2 1-3 0,1 6 18 0,0-2-4 16,-1-1 1-16,1 4-14 0,-3-1-14 0,1 3-28 15,-2 1-14-15,-1 0-12 0,0 3-16 0,-4 1-11 16,-1 4-15-16,0 0-5 0,0 7-14 0,-7 0-8 0,5 2-3 16,0 4-8-16,2 1-12 0,2 2-8 0,3-4 10 15,1 5-14-15,4-2-3 0,3-3-13 16,2 0-1-16,0-1-8 0,3 1-19 0,1-4 4 0,4-1-7 15,-2 0-8-15,5-3-3 0,-1 1 12 0,3-3-18 16,0 0 0-16,5-4 2 0,-2-1 0 0,2-2-2 16,-2 0 5-16,7-2 1 0,0-4 5 0,0-2 0 15,-3-1 3-15,0 0 3 0,-1-4 3 0,-4 0 15 16,1 1 9-16,-3 3 31 0,1-3 10 0,-2 1 20 16,-3 2 22-16,0 4 8 0,0-4 12 0,-1 3 2 15,-3 2-3-15,2-1-7 0,-2 0-11 0,-1 5-9 16,0-5-15-16,0 5-13 0,0-5-8 0,0 5-9 15,0 0-6-15,0 0-1 0,0 0-6 0,0 0-10 16,-1 19-24-16,-2-14-28 0,2 4-22 0,0-3-20 16,1 4-15-16,0 1-20 0,2-1-18 0,-2 0-7 15,4-2-3-15,0-1 0 0,0 0 2 0,0-3 8 16,1 0 11-16,1 0 9 0,0-2 8 0,2-2 16 16,0-2 4-16,1-3 9 0,0 0 11 0,-3-2 15 15,2-2 18-15,-1 1 35 0,1-2 12 0,-3 0 27 16,-1-1 14-16,1 3 16 0,-2 0 14 0,2-1 5 15,-1 1 2-15,-2 1-4 0,-2 2-12 0,1 1-10 16,2-1-18-16,0 3 5 0,0 0-12 0,3-1-7 16,1 3-7-16,-2 0-2 0,3 0-4 0,1 4-2 15,2-1-5-15,-2 4-4 0,3-2-3 0,-2 3-10 0,2-1-12 16,0 5-9-16,1 0-10 0,-5-2-27 16,2-2-12-16,0 8-9 0,-2-8-7 0,-2 3-10 15,1-3 1-15,-1-1 1 0,-2-1 10 0,-2 0 0 16,2-1 13-16,-1-2 6 0,-1 1 10 0,0-1 15 0,-2-3 11 15,0 0 11-15,4 1 14 0,-4-1-12 16,0 0 6-16,-2-15 5 0,4 6-1 0,-2 2 9 0,0-5 0 16,0-2 11-16,2-1-1 0,3-2 5 15,-1 2-2-15,1-1-1 0,0 1 2 0,3 0-4 0,2 1 0 16,0 2-1-16,2-1 1 0,-2 5-9 16,-1-1-10-16,5-1 15 0,4 2-6 0,-6 3-2 15,-1 1 9-15,3-1-13 0,0 3-2 0,-1 1-4 16,0-1 6-16,-1 4-1 0,0-2-1 0,1 1-5 0,-2 1 1 15,1 0 3-15,-3 3 2 0,1 2-3 0,0-3-3 16,-1 2-3-16,0-2-7 0,0 6 18 0,-3-3-10 16,2 3 2-16,0-3 1 0,-2 2 0 0,3-2-1 15,-4 2 0-15,3 0 2 0,-7-3-10 0,3-2 3 16,5 5-1-16,-5-6 4 0,-2 0 5 0,2-1-13 16,-1 4 13-16,0-3-3 0,-1 0 0 0,0-1-2 15,-2-2 1-15,3 5-6 0,-2-3 6 0,-1-2-7 16,3 3-1-16,-3-3-15 0,0 0-17 15,0 0-15-15,1 5-43 0,-1-2-39 0,0-3-53 0,0 0-63 16,-1 5-75-16,-3-3-821 0,4-2 384 0,-7 4 256 16</inkml:trace>
  <inkml:trace contextRef="#ctx0" brushRef="#br0" timeOffset="207091.92">5110 14402 225 0,'-2'-4'293'16,"1"-1"-5"-16,1 5-7 0,-3-5-6 0,3 5-5 0,-5-3-8 16,1 2-16-16,4 1-2 0,-12-1-10 15,3 2-19-15,-2 1-13 0,-1 1-10 0,-1-1-7 16,3 5-17-16,-4 2-17 0,-3 3-9 0,3-1-1 15,1 3-8-15,-1 0-10 0,0 7-9 0,-4 0-10 0,8 1-11 16,-4 2-6-16,6 0-3 0,3-7-13 0,0 8-5 16,2-7-8-16,5 3-8 0,2-3 4 0,3-1-6 15,1 0-6-15,2-1 2 0,3-2-9 16,4 0-7-16,-2-2 3 0,4-2 0 0,3 0 0 0,-4-3 4 16,9-1-1-16,1-1-2 0,1-5 0 0,0 0-5 15,3-2-1-15,2-1-5 0,-5-3-1 16,3 0-1-16,-4-5 0 0,0 0 0 0,-2-5 0 0,-3 5-5 15,1-5 2-15,-5-2-3 0,0-3 3 0,1 4-6 16,-5-5 4-16,-5 4 1 0,-1 1 5 0,0 1 7 16,-4-2 12-16,-1 1 23 0,-3 4 6 0,-1-2 5 15,-1 4 12-15,-3-1 7 0,0 3-4 0,0 1-4 16,-2 0-8-16,0 3-8 0,-2 3-6 0,0-2-7 16,-3 6-8-16,-2 0-3 0,2 3-7 0,-5 2-3 15,1 4-4-15,2 0 0 0,4 5-9 0,-4 0 4 16,6-2-5-16,0 3-1 0,2-1-5 0,4 0 4 15,1 0-4-15,1 1-3 0,3 0 3 0,1-2-1 16,2-3-2-16,5 1-4 0,-2 3-2 0,6-2-16 16,2-6-16-16,6 7-24 0,0-5-41 0,-4-2-56 15,10-4-70-15,-2 0-93 0,-7-1-100 0,9-2-102 16,-2-2-1246-16,2-2 587 0,-10 1 390 0</inkml:trace>
  <inkml:trace contextRef="#ctx0" brushRef="#br0" timeOffset="209524.42">6510 14423 92 0,'-5'-3'218'15,"5"3"4"-15,0 0-6 0,-4 0-1 16,4 0-4-16,0 0-3 0,-5-3-2 0,5 3-7 0,0 0-6 16,-4-3-8-16,4 3-8 0,0 0-13 0,-1-6-7 15,1 6-12-15,0 0-12 0,0 0-8 0,0 0-9 16,0 0-11-16,0 0-10 0,0 0-12 0,5-3 2 15,-5 3 1-15,18 0-7 0,-8 0 1 0,10-2-6 16,-2 1-1-16,4-1-10 0,8-2 0 0,-4-1-9 16,2 5-1-16,-1-2-8 0,-5-1 5 0,0 2-4 15,-1-1-18-15,-1-2 3 0,-1 1-5 16,0 3-3-16,-4-3-1 0,1 2-5 0,-5 1-3 0,-1-1 3 16,3 1-12-16,-4 0-20 0,-1-2-24 0,-3 2-28 15,4 2-27-15,-9-2-43 0,9 2-34 0,-5 1-32 16,-2 3-42-16,2-3-42 0,1 0-794 0,-5 0 361 15,0 6 240-15</inkml:trace>
  <inkml:trace contextRef="#ctx0" brushRef="#br0" timeOffset="209987.56">6559 14628 193 0,'0'0'238'0,"0"0"-5"0,0 0-11 16,0 0-9-16,0 0-8 0,-4-5-11 0,4 5-9 15,0 0-8-15,0 0-13 0,0 0-1 0,13-3-14 16,-13 3-5-16,19 1-14 0,-6-2 10 0,2 0-22 0,5-2-4 16,-3 1-3-16,11 2-17 0,0-2 0 15,-9 1-8-15,3-2-6 0,2 2-6 0,-2 1 2 16,0-3 3-16,-3 3-6 0,0-2-10 0,0 2 0 16,-1-2 1-16,-5 1-5 0,1-1 0 0,-4 1 5 0,2 1-8 15,-6 1 13-15,2-1-16 0,-3-1 5 0,-5 1 3 16,10-1 2-16,-10 1 5 0,6 0-9 15,-6 0 9-15,0 0 1 0,7-3-2 0,-7 3-10 0,0 0 7 16,0 0-9-16,6-1-3 0,-6 1-5 0,0 0-4 16,0 0-9-16,0 0 2 0,0 0-7 0,0 0-2 15,0 0-3-15,0 0-3 0,0 0-8 16,0 0-23-16,0 0-47 0,7 0-32 0,-7 0-54 0,0 0-46 16,0 0-59-16,0 0-59 0,0 6-87 0,0-6-899 15,0 0 431-15,0 0 288 0</inkml:trace>
  <inkml:trace contextRef="#ctx0" brushRef="#br0" timeOffset="212208.84">2127 16399 280 0,'0'0'281'15,"0"-6"-17"-15,0 6-20 0,0 0-24 0,-4-3-23 16,4 3-19-16,0 0-18 0,0 0-17 0,0 0-16 16,0 0-10-16,0 0 3 0,0 0 4 15,0 12 0-15,3-4 0 0,-3 3 1 0,1 1-7 16,0 4 2-16,2 4 14 0,-2-1-15 0,-5 1-6 16,7 6-6-16,-3-6-3 0,4 4 0 0,-4 1-16 15,1-4-4-15,-1-1-9 0,5-1-3 0,-5 0-4 0,1-2-10 16,2 3-2-16,-2-3-13 0,6 0-4 0,-6-1 3 15,-1 1-3-15,1-5-7 0,3-2-7 16,-1 2 3-16,-2-3-4 0,0 0-1 0,2-1-11 16,-3-2 3-16,1-3 2 0,-1 1-3 0,0 1 1 15,0-5-25-15,4 5 27 0,-4-5 11 0,1 4 24 16,-1-4 11-16,0 0 11 0,0 0-6 0,0 0-12 16,0 0 0-16,-6-14-3 0,3 4-10 0,1-2-1 15,-2-1-6-15,0-12-2 0,-1-2-3 0,-3-2-5 16,3-1-2-16,1-4-3 0,0 0-3 0,2-3 2 15,-2-9-4-15,0 10-3 0,4-9 5 0,-2 9 7 16,2 2-3-16,0-15-1 0,2 14-4 0,2-13-3 16,1 1 1-16,-1 14-1 0,4 1-1 0,-1 1-1 15,2 4 0-15,-1 1-2 0,6 1-2 0,-5 0 4 16,9 4-5-16,-8 4-1 0,2 3-1 0,1-2 3 16,2 1-7-16,9 2-1 0,-5 1 1 0,0 3 3 15,7-2-1-15,-7 4-1 0,-1 0-3 0,1 0-5 16,1 4 8-16,-2 1-7 0,-2 0 5 0,-4 4 0 15,1-2-6-15,-1 3 4 0,-1 2-4 0,1 1 3 16,-3 1 3-16,1 1-2 0,-3 4 1 0,0 0 2 16,-5 5-1-16,1 0-3 0,-7 8-4 0,0-5 9 15,-1 7-3-15,-5 0 2 0,1-4-5 0,-3 1 8 16,4-8-5-16,1 0 3 0,1-8-2 0,-1 2-3 16,0-3 3-16,3 1 0 0,0-3 4 0,2-1 1 15,-1-1-4-15,3-3 5 0,-4 7-2 0,4-7-3 16,-2 7 0-16,2-7-4 0,0 0 3 0,-2 3-2 15,2-3 0-15,0 0-1 0,0 0-3 0,0 0 6 16,25-2 2-16,-13 1-1 0,1 1-1 0,6-2 0 16,3 4 0-16,-4 0-1 0,1 1-2 0,0 0 0 15,3 1 2-15,-4 1 3 0,0 1-5 0,1 2 0 16,0 0 1-16,-3 1 5 0,0 0-3 0,-4 1-1 16,-1-1-1-16,-2 0 2 0,-4 1-6 0,3-3 11 15,-7 3 1-15,4 0-1 0,-1 1 6 0,-4-1 9 16,-4 2 1-16,0 0 7 0,-1-2 0 0,-5 2 0 15,1 0-2-15,-5 0 0 0,2 0-6 0,-3-2 0 16,2 0-2-16,2-2-2 0,-3 1-3 0,-1 0-10 16,4-2-26-16,1-1-44 0,-1-2-33 0,6-1-61 15,-2 1-75-15,1-1-76 0,-1 0-96 16,1-3-1120-16,6 0 508 0,-5 1 340 0</inkml:trace>
  <inkml:trace contextRef="#ctx0" brushRef="#br0" timeOffset="213277.81">2673 16722 79 0,'6'4'184'15,"-1"-3"-11"-15,2 1 5 0,-2-2 5 0,0 2 5 16,1 0-10-16,6-2-7 0,-1 1-10 0,2-1-12 0,6 0-9 16,-1-1-11-16,0-3-10 0,4 2-8 15,-3-3-6-15,-3 2-7 0,-3 0-1 0,5-4 3 0,-3-1-8 16,-3 0-13-16,-2 0 5 0,4-3-4 15,-4-1-8-15,0-2 1 0,0-2-8 0,-4 0 0 16,-1-2 8-16,-1-1-2 0,0 4 20 0,-3-2 7 16,-1 2 14-16,-1 3 6 0,1 0 2 0,-3 0-2 15,-2 2 2-15,1 1-1 0,-3-2 4 0,-3 3-5 16,3 3-11-16,-2 1 1 0,0 3-4 0,2-3-12 16,-1 5-10-16,-3 2-12 0,1 4-3 0,0 3-10 15,0 2-3-15,-1 2-4 0,-1 3-19 0,7 0 6 16,-3 1-4-16,3 0-2 0,0 2-4 0,5-2-5 15,0 2-4-15,4-2-2 0,2 0 0 0,0 0-2 16,1-3-11-16,5 2-3 0,-1-3-14 0,2 0-8 16,2-4-8-16,0 0-8 0,3-1-1 0,-5-4-4 15,2 0-4-15,2-4 5 0,2-1-21 0,3 0 34 16,-7-4-1-16,6-4 11 0,-3 0 1 0,-2-2 1 16,3-2 4-16,1-5 3 0,-4-7 8 0,-2 4-1 15,3-6 2-15,-7-2 11 0,-1-2 15 0,1-2 6 16,-5-2 1-16,3-15 1 0,-4 14 4 0,0-13 10 15,-4 15 15-15,2-2 23 0,3 4 18 0,-1-1 8 16,-3 7 9-16,-2 5-1 0,5 4 9 0,-3-1 3 16,-1 5 2-16,0 3-15 0,0 1-8 0,0 2-7 15,0-2-17-15,0 3-13 0,0 5-15 0,0 0-2 16,0 0-7-16,0 0-4 0,0 0-5 0,8 14-1 16,-3 3-4-16,3 5-2 0,-3 5 0 0,1 3-5 15,-2 0-4-15,1 4 1 0,-4 2-1 0,3-2-2 16,0 2-5-16,-2 10 4 0,0-12-11 0,0-2-1 15,1-1 3-15,1-4 3 0,1 0-5 0,0-1-2 16,0-7-5-16,3-2-3 0,-2 0 1 0,3-2 2 16,4-1-4-16,0-2-6 0,2-1 1 0,0-2 1 15,7-2-2-15,-4-4-3 0,9-3-1 16,4 0 3-16,-2-3-1 0,-2-4-1 0,1-5-7 0,0 3 0 16,0-5 3-16,-1 0-1 0,-3-2-5 0,-2-2 8 15,-3 1 4-15,0-2-1 0,-7 5-1 0,-2-1 5 16,0 3 2-16,-5 0 0 0,0 2 6 0,-3 0-3 15,-1 3-8-15,-1-4 9 0,-4 3-2 0,-1 1 0 16,0 1-4-16,-3 0 3 0,-2 1-4 0,0 2-1 16,-3 0 1-16,3 2-1 0,-1 0 3 0,3 1-1 15,0 1-3-15,1-1-9 0,1 0-5 16,0 1-9-16,2 2-9 0,0 0-9 0,3-1-1 0,-2 2-4 16,2 0 2-16,1-4 3 0,1 7 1 0,2-4 2 15,-2 3 4-15,3-1 3 0,1-2 2 16,0 1 4-16,-1 1 6 0,1 0 0 0,-1 0 3 0,1 2 3 15,-1-3 2-15,1 3 1 0,3-1 2 0,-3 4-3 16,-1-3 8-16,1 4-7 0,-1-2 9 16,2 2-1-16,-4 2 1 0,2-3 2 0,0 1 0 0,1 1 2 15,-1 3 0-15,0-3 2 0,1 3 0 0,-1-3-2 16,1 0 3-16,-2 0-1 0,2 0-3 16,0 0 3-16,0 0 1 0,2-2-3 0,1 1-16 0,-1-1-11 15,-1-2-21-15,4 0-21 0,-1 0-35 16,1-2-41-16,4-2-44 0,-1-3-42 0,1 2-46 15,3-1-50-15,2-7-68 0,-7 3-1025 0,4-7 475 16,0 0 318-16</inkml:trace>
  <inkml:trace contextRef="#ctx0" brushRef="#br0" timeOffset="213672.84">3217 16423 2183 0,'-8'-2'211'0,"1"0"-77"15,-3-2 12-15,-1 0 15 0,4 3-10 0,-1-2-23 16,2 2-13-16,0-1-21 0,6 2-12 0,-9-2-5 15,7 0-15-15,2 2-5 0,0 0-8 0,0 0 3 16,0 0 6-16,0 0-2 0,23-3 7 0,-6 3 9 16,4-2-5-16,6 1 5 0,4-1-4 0,-2 0-3 15,-1 2 0-15,0-3 2 0,1 1 1 0,-8 1 5 16,-2-1-1-16,-2-1 0 0,-3 0 16 0,0 2 13 16,-5 1 8-16,3-3 8 0,-6 3 4 0,0-2 4 15,1 0-2-15,-3 1-2 0,-4 1-8 0,8-2-10 16,-8 2-11-16,7-3-16 0,-7 3-42 0,0 0-72 15,0-4-121-15,0 4-159 0,0 0-193 0,0 0-1136 16,-36 4 549-16,8 0 366 0</inkml:trace>
  <inkml:trace contextRef="#ctx0" brushRef="#br0" timeOffset="-211438.91">6778 15995 53 0,'-5'3'276'0,"-1"-3"5"16,1 0-3-16,5 0 2 0,-13 2 9 0,13-2-2 15,-6 0 1-15,6 0-2 0,-7 0-3 0,7 0-3 16,0 0-13-16,-5 0-11 0,5 0-16 0,0 0-19 15,0 0-15-15,0 0-17 0,0 0-18 0,0 0-13 16,0 0-11-16,-5-2-19 0,5 2-7 0,0 0-16 16,0 0-5-16,0 0-11 0,0 0-1 0,18-3-4 15,-9 1-8-15,5 0 0 0,-1-2 22 0,6 3-5 16,0-2-11-16,-1 1-1 0,2 0-10 0,2-1-14 16,-3-1-11-16,0 1 5 0,3 0-8 0,-4 0-3 15,2 2 0-15,0 1-9 0,-2 0-1 0,-6 0-31 16,4 0-37-16,-5 1-15 0,3 2-40 0,-5 0-36 15,0 4-41-15,-1-4-49 0,-1 1-35 0,-1 6-38 16,-3-3-44-16,1 4-48 0,-4 0-46 0,0-1-893 0,-1 6 441 16,-3 1 294-16</inkml:trace>
  <inkml:trace contextRef="#ctx0" brushRef="#br0" timeOffset="-211089.32">6823 16351 73 0,'0'0'336'0,"-6"-1"-13"0,6 1-15 16,-8 1-15-16,8-1-7 0,-5 2-6 0,5-2-3 15,0 0-35-15,0 0-14 0,0 0-21 0,0 0-18 16,0 0-23-16,0 0-7 0,0 0-3 0,0 0-14 15,0 0-3-15,19 3-1 0,-9-1-2 0,6-2-3 16,0-2-11-16,6 2-3 0,-4 2-6 0,5-2-4 0,-1 0-6 16,4 0 2-16,-4 0 0 0,-1 0 4 0,0 0-2 15,-2 0-10-15,-2-3 8 0,-3 3 2 0,-4 0-2 16,2 0-5-16,-2 0 0 0,-1 0-2 16,-5-1-3-16,4 1 1 0,-8 0-2 0,7 0 2 15,-7 0-6-15,8-1-9 0,-8 1-9 0,0 0-5 0,5 0-10 16,-5 0-11-16,0 0-45 0,0 0-58 15,0 0-81-15,0 0-127 0,0 0-179 0,0 0-1492 16,0 0 646-16,0 0 430 0</inkml:trace>
  <inkml:trace contextRef="#ctx0" brushRef="#br0" timeOffset="-206137.72">16525 1679 172 0,'0'0'164'0,"1"-3"-7"0,-1 3-1 15,0 0 0-15,1-3 2 0,-1 3 2 0,0-6-8 16,0 6-8-16,0-5-4 0,0 5-3 0,1-3-3 15,-1 3-12-15,0 0-8 0,3-6-11 0,-3 6-9 16,2-4-12-16,0 0-8 0,-2 4-2 0,1-8-10 16,1 6-5-16,1-3-7 0,0 3 0 0,-2-3 1 15,3 1 5-15,0 0-6 0,-2 1 2 0,1-4-6 16,2 3-1-16,-2-1-2 0,1-1-2 0,0 1-4 16,-1 1 2-16,1-3-5 0,0 2-1 0,2 3 2 15,-2-3-2-15,1 0-1 0,-1 0-4 0,1-1 2 16,-1 1-4-16,2-1-1 0,2 0-4 0,-3 3-4 15,2-4 1-15,2 1 2 0,0 1-6 0,-1 1 5 16,-2-5-7-16,2 1 0 0,2 3 2 0,-1 0 0 16,0-2 1-16,1 0-7 0,-2 4 4 0,1-5-1 15,1 2 2-15,-1 1 0 0,0 0 2 0,-1 0-4 16,-1 1 2-16,0-1-1 0,-2 2 4 16,3 1-4-16,0-5-1 0,-1 3-1 0,-1 3-1 0,3-4 1 15,0 2-2-15,-2 1-3 0,0-2 2 0,1-2 1 16,-1 4-2-16,2-2 3 0,-1 1 6 0,0 0-11 15,-2-1-1-15,3 2-1 0,0-3-2 0,4 2 6 16,-3 0-7-16,2 3 3 0,-1-6 1 0,1 5 8 16,-2-3-7-16,1 3-2 0,1-4-3 0,1 3 2 15,-2-2 9-15,1 1-9 0,-1 3-1 16,-1-3 1-16,4 1 0 0,-1 0 2 0,-2-2-4 0,1 3 1 16,1-2 3-16,1 2-2 0,-1 0 3 0,-3 0-8 15,4-1 8-15,-1 0-3 0,6-1 1 0,-6 0 7 16,1 2-10-16,4-2-2 0,-2 0 5 0,-1 2-4 15,2 0 0-15,2-2 0 0,1-1 0 16,-1 3 2-16,-1 0-2 0,0-2-2 0,-1-1 2 16,0 1-3-16,-3 1 6 0,4 1 2 0,-4-1-3 0,1 2 3 15,3-2-9-15,0 2 11 0,0-3-8 0,-4 2 4 16,4-2-2-16,-5 2-1 0,1 1 2 16,-4-2 0-16,5 4-3 0,-3-2-1 0,2-2 5 15,-3 1-2-15,1 1 3 0,1-1-2 0,0 1 2 16,-1 0-3-16,1 0 3 0,0 0-1 0,-2 0-1 15,2 0 10-15,-3 0-10 0,2 0-1 0,-2 0-4 0,2 0 4 16,-5-3 1-16,4 3 2 0,-5 0-5 0,7 0 2 16,-6 0-3-16,5 0 3 0,-5 0-4 0,2 0 8 15,-1 0-2-15,1 0 2 0,-1 3-5 16,-1-3 7-16,1 0-6 0,2 0 5 0,-5 0-4 16,3 0-1-16,1 1 2 0,-1-1 0 0,-1 3 1 15,1-3-1-15,3 3-1 0,-3-3-1 0,0 1 3 0,2-1-4 16,0 1 0-16,-2-1 1 0,0 3 4 15,2-3 0-15,0 0 2 0,0 2-3 0,2 1 0 0,-3-1 4 16,0 0-5-16,1-1 2 0,0-1 4 16,-1 1-7-16,2 0 0 0,-2 1-1 0,1 2 4 15,2-4-1-15,-3 3 7 0,0-1-9 0,0 2 4 16,1-4-2-16,2 4 0 0,-1-1 1 0,-2-2 1 16,3 4-2-16,-1-2 3 0,-2 0-3 0,-1-3 2 15,1 3 2-15,1 1-1 0,0 1 2 0,-2-2-5 16,5-1 7-16,-7 2-7 0,3 1 2 0,2 0 1 15,-3-4 0-15,-3 1 12 0,3 1-19 0,-2-1 0 16,2 2 5-16,-3-1 1 0,3-1 1 0,-3 1 3 16,1 1-4-16,3-1 4 0,-1 2 2 0,-3-2-5 0,5 1 3 15,-2-2-3-15,-3 4 0 0,3-2-2 16,-1-1 5-16,0 1 4 0,-2 0-11 0,0 0 11 16,1 0-4-16,2 1 11 0,0-3 0 0,-3 3-7 15,1-2 3-15,-1-1 1 0,3 2 6 0,-2 0-11 16,-1 1 0-16,3-3 1 0,-4 0 2 0,2 2 0 15,-1 0 6-15,1 0 1 0,0-4 3 0,0 3 0 16,-6-3 8-16,13 2 1 0,-8 0-4 0,-5-2-3 16,0 0 4-16,5 2-1 0,-5-2 10 0,8 3 9 15,-8-3 9-15,5 3 8 0,-5-3 3 0,0 0 6 16,0 0 6-16,0 0-1 0,0 0 2 0,0 0-7 16,0 0-7-16,0 0-4 0,0 0-7 0,0 0-10 15,0 0-5-15,0 0-5 0,0-13-2 0,0 13-6 16,0 0-5-16,-5-9-1 0,4 4 0 0,1 5-2 15,-3-4-9-15,3 4 0 0,-4-8-5 0,3 6-6 16,1 2-2-16,-8-8 2 0,7 4-2 0,-3 1 1 16,-2-2-2-16,2 1 6 0,-2-1-6 0,1 2-6 15,-1-2 4-15,3 1 3 0,-5-1-2 0,0 1 2 16,3 0 0-16,-1 0-2 0,-1 2-1 0,0-1 5 16,-1 0-1-16,3-1-2 0,-1 2 1 0,2-1 4 15,-3 0-2-15,4 3 0 0,-3-6-7 0,3 5 5 16,3 1 0-16,-8-3 3 0,4 1-2 0,4 2 0 15,-6-3-3-15,6 3 1 0,-3-2 2 0,3 2-2 16,0 0 0-16,-5-2 1 0,5 2 1 0,0 0-3 16,0 0 1-16,0 0-3 0,-4-4 3 0,4 4 5 15,0 0-12-15,0 0 6 0,0 0-1 0,0 0-4 16,0 0 1-16,0 0-3 0,0 0 4 0,0 0 2 16,0 0 0-16,7 12-1 0,-6-10 6 0,2 1-4 15,-1 3 3-15,1-3-2 0,2 2 3 0,0 2-3 16,-3-2 3-16,2 0-5 0,0 2 1 0,1 0 6 15,-1 0-3-15,-3 3-4 0,6-3 8 0,-2 1-4 16,-3-1-3-16,1 0 3 0,-1 0 0 0,1 2 1 16,0-2 0-16,-2-1 2 0,0 2-3 0,-1-3 1 15,1 3 2-15,-1-3-8 0,-2 3-15 0,-1-3-32 16,-3 2-35-16,-3 1-39 0,-3-1-69 0,-4 0-83 16,-3-2-108-16,-11 3-1077 0,1 1 488 0,-2-9 324 15</inkml:trace>
  <inkml:trace contextRef="#ctx0" brushRef="#br0" timeOffset="-204872.88">21012 2368 37 0,'4'-3'140'0,"2"1"3"0,-1-1 13 16,-1 2 3-16,3-2-5 0,-5-1 3 0,2 0-5 15,1 0-9-15,0-1-4 0,-2 0 1 0,-2 1 7 16,2-1-6-16,-1-3-4 0,-2 0-8 0,0-1-4 16,0-3-10-16,-1 3-4 0,-3-2-8 0,0-1-3 15,1 0 17-15,-4 2 5 0,2-1-2 0,-3 1-2 16,-1-1 5-16,-1-2 12 0,1 4 4 0,1 3-4 16,-3-4-8-16,-1 6-9 0,2 1-17 0,0 1-10 15,0 0-9-15,0 1-6 0,-3 4-14 0,3 4-9 16,-6 0 0-16,6-1-6 0,-2 8-6 0,1 0-2 15,0 0-3-15,-2 1-4 0,1 0 0 0,7 2-4 16,-3-1-6-16,2-1-8 0,5 0 1 0,-3 1 3 16,2-3-6-16,2-1-15 0,2 4 3 0,2-1-17 0,-3-3-15 15,5-3 2-15,1 1-24 0,-1-2 3 16,2 3 4-16,2-5 5 0,-1-3 2 0,0 3 6 16,2-2 4-16,0-3 6 0,-1-2 2 0,1-3 3 15,1 0 4-15,0-1 4 0,3-5 9 0,-2 1 14 16,1-6 17-16,-1 0 1 0,3-9 12 0,-2 3 6 0,-4-4 14 15,-1-4-1-15,0-2 2 0,0 2 6 16,-1-3 20-16,-3 4 10 0,-4-4 11 0,3 3-2 16,-4 0 5-16,3 1 22 0,-2 10 17 0,-1 1 5 15,0 3-2-15,1 2-4 0,-2 1-10 0,4 1-4 0,-3 4-11 16,0-1-11-16,1 3-12 0,-1 2-14 16,0-3-8-16,0 5-16 0,0-5-11 0,0 5-6 15,0 0-3-15,0 0-9 0,0 0 0 0,0 15-5 16,1-2-1-16,-1-2-2 0,3 1-4 0,-1 5-4 0,-2 0-2 15,3 0 1-15,2 0-7 0,-5 4 5 0,2-3 1 16,1 7-7-16,1-6 2 0,1 1 0 0,0-2-2 16,3 7-7-16,-3-8-9 0,0 1-16 0,1 0-22 15,3-1-20-15,0 4-25 0,-1-4-37 0,1 0-60 16,2 0-48-16,-2-1-54 0,4 0-41 0,-2-4-35 16,5 3-48-16,-1-6-46 0,3 1-1105 0,-5-1 520 15,-3-6 348-15</inkml:trace>
  <inkml:trace contextRef="#ctx0" brushRef="#br0" timeOffset="-204622.72">21352 2270 82 0,'0'-4'354'0,"0"4"-24"15,1-7-20-15,2 4-25 0,-3 3-30 16,0-5-19-16,0 5-27 0,0 0-24 0,5 0-16 0,-5 0-6 15,0 0-16-15,14 2-4 0,-7-1-18 0,3 4-10 16,-3 1-8-16,4-1-5 0,1 1-3 0,1 3-23 16,1-1 6-16,0 4-29 0,4-3 4 0,-4 4-7 15,0-1-17-15,-2 0-14 0,-1 1-28 16,-1 0-27-16,1-1-26 0,-2 1-36 0,-2-2-30 0,-2-1-32 16,2 2-39-16,-3-5-38 0,-1 2-27 0,0-5-601 15,0 1 289-15,-1-1 192 0</inkml:trace>
  <inkml:trace contextRef="#ctx0" brushRef="#br0" timeOffset="-204422.56">21661 2336 30 0,'5'-11'194'0,"-1"0"12"15,-4 4 14-15,1-3 6 0,2 3 9 0,-3 2 2 16,1-1-5-16,-1-2-8 0,3 7-10 0,-3 1-17 16,-3-4-16-16,3 4-9 0,0 0-1 15,0 0 2-15,-14 5-3 0,4 3-10 0,-3-2-12 0,-1 4-10 16,-2 0-4-16,-4 2-20 0,-2 2-4 0,-4 3-13 15,3-2-11-15,0 2-7 0,-3-1-11 0,7 1-21 16,-4 1-45-16,3-3-50 0,4-3-62 0,-7 7-70 16,9-4-83-16,4-1-76 0,-1-1-770 0,3-5 369 15,3-1 248-15</inkml:trace>
  <inkml:trace contextRef="#ctx0" brushRef="#br0" timeOffset="-203489.06">22197 2310 177 0,'0'-5'308'0,"0"0"-11"0,0 1-4 16,1-4-14-16,-2 2-12 0,2-2-13 0,-4 4-4 15,3-2 4-15,-2-2 1 0,-1 3-14 0,-1-5-16 16,2 4-4-16,-2 1-18 0,-3 0-22 0,-2 0-16 16,1 3-21-16,-5 1-7 0,3 3-13 0,-3 2-29 15,-5 3 3-15,-1-2-8 0,1 2-9 0,-2 4-14 16,2 1-4-16,-1-4-7 0,1 6-10 0,2-3-17 16,1 3-22-16,2-2-24 0,3 0-22 0,4 0-12 15,1-1-6-15,1-1-20 0,1 1-14 0,3-2-12 16,0-1-6-16,3-1 2 0,1 0 7 0,-2 1 6 15,8-6 9-15,-2 3 10 0,0-3 8 0,3-2 9 16,-1 0 6-16,1-2 10 0,0-3 20 0,1 0 10 16,-1-4 24-16,-1 3 12 0,1-9 5 0,6-4 38 15,-9-5 23-15,2 0 14 0,-2 0 21 0,2-1 26 16,-5-6-16-16,-1 2 14 0,0-1-3 0,0 2 9 16,-3 0 5-16,-1 2 13 0,4 1 7 0,-8 7 3 15,4 1 13-15,0 5-3 0,0 0-2 0,0 3-7 16,-1 4-16-16,-2 0-17 0,3 0-20 0,0 0-7 15,-1 1-23-15,1 4-17 0,-3-3-11 0,3 3-7 16,0 0-11-16,-1 13 0 0,-3-2-3 0,3 1-15 16,-5 4 2-16,4 0-3 0,-2 10-2 0,2-6-16 0,-2 8 2 15,-1 2-11-15,1-3-22 0,4-1-14 16,0-2-10-16,0 2-13 0,0-6-9 0,9 5-10 16,-5-6-12-16,1-5-11 0,0 3-7 0,0-6-13 15,4 2-1-15,0-4-8 0,0-1 14 0,0-3 2 16,0 2 10-16,5-5 2 0,0-1 11 0,4 1 8 0,0-6 9 15,0-1-10-15,1-5 22 0,0 0 5 16,4-3 7-16,-5 2 5 0,-4 1 5 0,1-2 6 16,-2 3 11-16,-4 0 13 0,3 1 14 0,-6 0-5 15,-1-1 9-15,2 3 4 0,-4 0 3 0,1 1-1 0,-3 4-7 16,2-3-5-16,-3 4-4 0,3-2-2 0,-3 2-2 16,0 0 0-16,0 0-2 0,0 0-2 15,0 0 3-15,-2 12-4 0,0-3-7 0,-1-6-11 16,1 5-11-16,0-1-9 0,0 3-8 0,1-3-19 15,-2 0-19-15,3 0-14 0,0 1-16 0,3-2-5 0,0-1-4 16,1 2 7-16,1-2 8 0,0 0 8 0,4 1 5 16,3-5 17-16,-2 2 10 0,2-3 16 0,2 0-3 15,0-3 6-15,2-5 17 0,-2 2 7 16,4-6 22-16,-1 0 7 0,-2 0 6 0,-2-2 22 16,4-2 14-16,-5 2 7 0,1-1 12 0,0-2 21 0,-3 1 16 15,-1 3 8-15,-3 4 7 0,1-1 0 0,-1 3 7 16,-2 2-5-16,0-1-8 0,-2 2-7 0,0 3-16 15,-2 1-13-15,0 0-9 0,0 0-3 16,0 0-7-16,5 11 0 0,-6-1-10 0,-1-1-4 0,-2 8-1 16,2 2-5-16,-1 1-4 0,-2 2-2 0,2 4-1 15,-3 1 0-15,2-1-6 0,2 1-1 0,-1-2-1 16,1-1-7-16,0 4-16 0,0-3-26 0,1-6-46 16,1 1-47-16,0-1-55 0,1-2-56 0,0 0-44 15,-1-3-41-15,1-2-50 0,1-1-45 0,-4-2-984 16,1-1 466-16,0-2 310 0</inkml:trace>
  <inkml:trace contextRef="#ctx0" brushRef="#br0" timeOffset="-203039.29">21418 2735 60 0,'-23'-3'269'0,"2"3"-2"0,0-2-10 0,2 2-4 15,0-2-4-15,1 2 9 0,4-1 1 16,8 1-5-16,-5 0-5 0,11 0-8 0,-10-2-22 0,5 1-18 15,5 1-19-15,-8-1-18 0,8 1-19 0,0 0-7 16,0 0-3-16,31-2 1 0,2 1-21 0,7-1 5 16,20-3 3-16,31 2-4 0,-25 0-2 0,32 2-12 15,-4-3-8-15,-28 3-6 0,38-1-7 0,-40 2-10 16,3 0-4-16,25-2-5 0,-30 1-5 0,-5-1-8 16,-2 0-4-16,3 2-8 0,-7-3-1 0,-13 1-5 15,2 1-1-15,-6 0-5 0,-2 0 2 0,-2-2 0 16,-10 2 5-16,-2 1 7 0,-6-3 0 0,-1 3 5 15,-3 0 5-15,-1-2-2 0,-2 2 0 0,4 0-2 16,-9 0-5-16,7 0-5 0,-3-2-6 0,-4 2-18 16,0 0-37-16,0 0-45 0,7-1-90 0,-7 1-110 15,0 0-116-15,0 0-112 0,-25-8-1040 0,7 7 512 16,-10-2 342-16</inkml:trace>
  <inkml:trace contextRef="#ctx0" brushRef="#br0" timeOffset="-201705.3">21914 3430 244 0,'0'-3'260'0,"0"3"-12"0,-1-2-7 15,1 2-6-15,-4-4 1 0,4 4-19 0,-4-3-10 16,4 3-11-16,0 0-14 0,-1-5-10 16,1 5-14-16,0 0-12 0,-9 0-14 0,9 0-6 0,-8 5-13 15,8-5 1-15,-10 7-13 0,0-2-6 0,5-2-4 16,-3 3-6-16,-1 0-7 0,-1 0 10 16,2 2-18-16,-1-1-5 0,-1 2 2 0,1-1-10 15,3 2-1-15,-3-3-3 0,0 4-10 0,3-2 1 0,-2 1-5 16,1 2 2-16,0-4-8 0,2 5 2 0,0-1-2 15,0-2-9-15,-2 2 2 0,6 0-3 0,0-3-1 16,-1 4 2-16,2-2-6 0,0-3 1 0,2 3-8 16,0 1 4-16,5-3 2 0,-2 4 0 0,2 2 2 15,2-2 0-15,0 1-12 0,2-2 11 0,1-1-3 16,2 0 3-16,-3-6 5 0,1 2 2 0,1-2 7 16,4-1 1-16,-2-2 3 0,0 2 7 0,-2-2 3 15,6-2 9-15,0 0 9 0,-2 2 2 0,2-4-4 16,-3 1 11-16,1-2 5 0,0-1 7 0,2-3 7 15,-2-1 3-15,-2-1 12 0,0 0 10 0,1-5-6 16,-6 2-3-16,4-4-3 0,-1 2-6 0,-2-2-4 16,-3 0-1-16,1 1-13 0,1-2-9 0,-3-1-4 15,-2-1-3-15,-3-1-9 0,1-4-4 0,-4 3 1 16,1 4-4-16,-4-3-2 0,-1 3-8 0,-2 0-5 16,-3 3-1-16,4 1-8 0,-3 1-2 0,-3 3-2 15,3 1-6-15,-4 2-16 0,2-2-21 0,-2 5-43 16,-5 1-41-16,2 0-50 0,-3 2-51 0,-2 3-52 15,2 1-55-15,-9 9-57 0,-3 1-65 0,2 2-76 16,-6 0-1069-16,3 0 527 0,-3 1 352 0</inkml:trace>
  <inkml:trace contextRef="#ctx0" brushRef="#br0" timeOffset="-199906.16">21008 5107 194 0,'-5'-3'194'0,"5"3"-2"15,0 0-5-15,-8 3-5 0,8-3-6 0,0 0-7 16,0 0-11-16,0 0-3 0,0 0-11 0,-6-3-4 16,6 3-10-16,0 0-5 0,0 0-6 0,0 0-5 15,0 0-2-15,0 0 7 0,0 0 5 0,22 5-1 16,-11-7-1-16,2 2 0 0,0 0-2 0,5 0-3 16,0 0-2-16,0-3-9 0,1 3-3 0,1-1-1 15,3-2-3-15,0 0-9 0,-4 1 1 0,2-1-5 16,-1 1-4-16,-1-1-7 0,-2-1 3 0,-3 1-17 15,0 2-7-15,-2 0-4 0,0-2 0 0,0 2-7 0,-2-2-7 16,-4 2 1-16,1 0-5 0,-1 0-6 0,0-1-30 16,-3 2-14-16,-3 0-32 0,9-3-26 0,-9 3-34 15,7-2-36-15,-5 0-61 0,-2 2-63 0,7-3-58 16,-3 0-855-16,-1 0 395 0,2 1 262 0</inkml:trace>
  <inkml:trace contextRef="#ctx0" brushRef="#br0" timeOffset="-199238.68">21256 4961 131 0,'0'0'308'0,"0"-7"-2"16,0 7-5-16,0-3-6 0,0 3-2 0,0 0-13 16,-1-5-15-16,1 5 1 0,0 0-34 0,0 0-26 15,0 0-20-15,0 0-17 0,0 0-20 0,0 0-11 16,0 0-3-16,0 0 0 0,0 15 6 0,1-5 1 15,-1 3 17-15,0 3 12 0,0-1-16 0,3 1-15 16,-3 3 7-16,-3 0-14 0,3-1-11 0,-1 2-8 16,1-3-12-16,-4 0-9 0,4-3-7 0,-1 1-6 15,1 2-7-15,-3 0-10 0,3-5-7 0,-1 0-3 16,1 1-5-16,-3 3-2 0,6-6-7 0,-3 1-4 0,-3 2-25 16,2-6-27-16,1 3-38 0,0-1-52 15,0 0-62-15,0-3-55 0,1-1-55 0,-1 2-63 16,3-2-57-16,-2-2-1072 0,3-3 491 0,-4 0 326 0</inkml:trace>
  <inkml:trace contextRef="#ctx0" brushRef="#br0" timeOffset="-198543.05">21982 4780 260 0,'4'-5'345'0,"0"1"-29"0,1 2-24 15,-3-1-32-15,1 0-24 0,1 1-26 0,-4 2-18 16,0 0-21-16,4-2-18 0,-4 2-12 0,0 0-12 16,0 0-13-16,0 0 2 0,5 10-3 0,-4-4 4 15,-2 5 0-15,1 0-6 0,-2 1 1 0,0 3-7 16,-2 2-9-16,-2-1 3 0,-1 4-4 0,0-3-10 15,-2 0-7-15,1 0-2 0,-2 1-9 0,1-1-7 16,1-1-7-16,0 0-6 0,1-4-4 0,-1 1 21 16,4-2-27-16,-1-3-7 0,1 1-3 0,-2-1-5 0,5-3-4 15,-2 3 3-15,2-3-5 0,-3 0-3 16,4 1-4-16,0 0 1 0,0-1-5 0,1 2 4 16,3-3 2-16,-1 1 1 0,-1 1 0 0,6-3-3 0,1 4-1 15,-1-1-3-15,3-2 5 0,2-1 0 0,5-1 0 16,0 2-1-16,-1-1-3 0,3-3 2 0,0 2-2 15,-1-1 7-15,-6-1-6 0,2 0-4 0,-2-1 0 16,1-1 1-16,-5 2 1 0,4-3 0 0,-3 1 7 16,2-2 0-16,-3 1 10 0,-2 1 8 0,2-4 5 15,-2 2 8-15,-2-1 2 0,-1 0-1 0,3-2-1 16,0-2 4-16,-2 1 17 0,0-1 13 0,-1 0-3 16,-3-4-3-16,2 3-5 0,1-1 4 0,0 0 11 15,-4 0 4-15,3-2-8 0,-2 0 0 0,-2 2 4 16,2 1-3-16,-1 0 1 0,1 0 4 0,-1 4 11 15,0 1 0-15,0 0-8 0,0-2-3 0,2 4-7 16,-2-1-6-16,1 2-11 0,-1 2-10 0,1-6-5 16,-1 6-9-16,0 0-9 0,0 0-1 0,0 0-6 0,0 0-2 15,0 15 0-15,-1-3-2 0,0 2-2 16,-3 3 0-16,3 3-4 0,-5-4 4 0,2 11-3 16,1-2-1-16,-1-1 1 0,2-3-3 0,-5 3 2 15,3-2 2-15,2-4-5 0,-1 8-1 0,-1-7 0 0,4-1 3 16,-2 0-3-16,-1 0-3 0,3 1 4 0,-1-8 7 15,1 2-10-15,0 1-3 0,1-4-13 0,1-1-19 16,-2-3-16-16,0 2-26 0,1 1-27 0,0-4-39 16,-2-1-39-16,1-1-53 0,2 0-50 0,-2-3-57 15,3 4-88-15,-3-4-102 0,0 0-1161 0,0 0 564 16,0 0 374-16</inkml:trace>
  <inkml:trace contextRef="#ctx0" brushRef="#br0" timeOffset="-197249.66">22269 6428 29 0,'0'0'232'0,"0"-6"-4"0,0 2-2 15,0 4 1-15,-1-4-1 0,1 4-3 0,-3-3 1 16,3 3-12-16,0 0 3 0,0 0-5 0,-2-5-7 15,2 5-7-15,0 0-15 0,0 0-12 0,-2-3-11 0,2 3-10 16,0 0-13-16,0 0-6 0,-13 5-1 0,6-2-9 16,-3 0-5-16,1 3-3 0,-1 1-8 0,-1-1 5 15,-4 4-4-15,-2-1-2 0,0 1-3 16,-1 2-4-16,1 0-3 0,1-2 3 0,-2 3-3 0,5 0 3 16,-10 2-7-16,7-2-1 0,0 1-3 0,1 0-10 15,-2-2-3-15,3 5-7 0,-1-4-6 0,1 3-6 16,0-2-8-16,2 1 0 0,-2-1-2 0,4 1-6 15,5 0 0-15,-5-2-5 0,0 3-5 0,3 0 1 16,-2-3-5-16,3 3 0 0,-1 1-3 0,4-2-1 16,1 2 0-16,-2-3-4 0,2 0-1 0,2 0-6 15,0 0 4-15,0-1 3 0,1-2-4 0,4 1 1 16,-5 0-3-16,4 0-1 0,1-2 0 0,0 2 1 16,0-3 2-16,3 1-2 0,1 0 2 0,-1-1 2 0,2-1-5 15,0-1 0-15,0 2 0 0,2-3-1 16,-2-1 2-16,4 2-1 0,2-4-3 0,0 1 3 15,-3 0-1-15,3-1 1 0,2-3 0 0,0 0-1 0,3-2 1 16,-9-1 2-16,6 0 0 0,0 0 0 0,0-2 5 16,-6-1-1-16,3-1 2 0,-3 0 1 0,0 2 6 15,2-5-3-15,-3 5 5 0,0-4-2 16,-5 1 5-16,2-1 3 0,0-1 4 0,-1 3 8 0,-3 2 8 16,0-2 1-16,1-2-3 0,-5 3 3 0,0 1 2 15,0-1 2-15,0 0-3 0,0 4-6 0,-2-2-7 16,-2 0 1-16,-3 0-4 0,-1 1-5 0,-5 1-6 15,0 2-7-15,-1 0-1 0,-3 1-1 0,2 0-2 16,2-1-3-16,-5 7 1 0,-1-2-3 0,1 0 1 16,4 1-1-16,0-1-1 0,0-1 1 0,3 0-6 15,0 1 1-15,2-2-13 0,3-1-15 0,1 1-14 16,0 0-22-16,0-1-27 0,-3 0-37 0,3-1-44 16,1 1-47-16,4-2-46 0,-5 2-39 0,5-2-46 0,-8 2-57 15,4-2-105-15,4 0-1062 0,-11-2 524 16,11 2 348-16</inkml:trace>
  <inkml:trace contextRef="#ctx0" brushRef="#br0" timeOffset="-195640.69">22111 7829 101 0,'-4'-2'289'0,"3"-3"-14"16,1 5-7-16,-4-1-9 0,4 1 1 0,-4-4-9 16,4 4-5-16,-1-4-8 0,1 4 4 0,0 0-2 15,-4-3-1-15,4 3-19 0,1-6-6 0,2 3-17 16,-3 3-23-16,4-6-16 0,-2 0-16 0,5 2-16 15,-1 0-7-15,2 1-13 0,1-4-5 0,0 1-8 0,2 2-11 16,2 0-6-16,2 0-6 0,-3 0-5 0,7 1-6 16,-2-2-5-16,0 4-12 0,2 1 2 0,-6 0-5 15,0 1 9-15,1-1-11 0,-1 1-7 0,1 3-5 16,-5-1-3-16,3 4 0 0,0-2-2 0,-1 1 3 16,-2 2-8-16,-1 2-2 0,0 1 2 0,-1 4 1 15,-2-2-3-15,-3 4 2 0,-3 0-2 0,0 3 7 16,-6 5-11-16,-2 1 1 0,-6-2 3 0,1 1-2 15,-5-4 2-15,-2 2-9 0,0-1 5 0,0-1 5 16,-2-1-5-16,1-2 0 0,-3 1-1 0,4-1-5 16,-3-2 4-16,9-7 1 0,-3 3-4 0,5-7 1 15,4 3-1-15,-4-2-2 0,4-1 0 0,4-2-2 16,-1 1 0-16,0-1-7 0,3 2 4 0,0-2 1 0,3-3 4 16,4 7 1-16,2-5 1 0,6 2 1 15,6-2 0-15,4 2 2 0,7-2-1 0,4 0 2 16,1-2 1-16,2 1-3 0,3-1 3 0,-3-1 1 0,0-1 3 15,-1 2 9-15,-3 0 0 0,2-3 3 0,-5 0 1 16,-1 0 0-16,-9 0-1 0,0 1 2 0,1 0-5 16,-3 1 1-16,-5-1-3 0,-1 1-2 0,-4 0 1 15,0 0 0-15,0-1-3 0,-2 1-18 0,1 0-32 16,-6 1-57-16,7-3-65 0,-5 0-85 0,-2 3-98 16,0 0-107-16,-17-7-1106 0,-3 3 516 0,-9 4 346 15</inkml:trace>
  <inkml:trace contextRef="#ctx0" brushRef="#br0" timeOffset="-192656.51">20982 9308 259 0,'0'0'245'0,"0"0"-6"0,0 0-13 0,0 0-14 15,0 0-14-15,0 0-14 0,0 0-14 16,0 0-7-16,0 0-15 0,17-3-2 0,-9 1-6 0,2 2-13 16,0-3-8-16,3 2-4 0,1-1-3 0,4 0 3 15,0-1-19-15,-1 1-6 0,3 0 1 0,-1 0-6 16,2 1 0-16,-1-2-6 0,-1 2-2 0,-1-4-4 15,1 0-1-15,-6 3-2 0,1 1 2 0,-1-2 0 16,0 2 4-16,-4-2 5 0,1 2-6 0,-4-2 9 16,2 0-3-16,-3 2 5 0,-1 0-2 0,-4 1 2 15,8 0 5-15,-8 0-5 0,0 0 0 0,6-3-4 16,-6 3-6-16,0 0-5 0,6-2-3 0,-6 2-16 16,0 0-4-16,0 0-5 0,0 0-8 0,0 0-6 15,-10-4 1-15,10 4-11 0,0 0-5 0,-9-1-5 16,9 1-9-16,0 0-6 0,-10 1 2 0,10-1-13 15,-10 0-7-15,10 0 1 0,-9 1 0 0,9-1 2 0,0 0 4 16,-8 0-4-16,8 0 3 0,0 0 6 0,-10 0 0 16,10 0-4-16,-4 0 5 0,4 0 2 15,0 0 1-15,0 0 2 0,-5 3-5 0,5-3 2 0,0 0 3 16,0 0 13-16,0 0-10 0,0 0-2 0,0 0 1 16,-9 0 1-16,9 0-4 0,0 0 4 0,0 0 1 15,0 0-5-15,0 0 7 0,0 0 0 0,0 0 1 16,0 0-2-16,0 0 0 0,0 0-3 0,0 0 9 15,0 0-6-15,-1 2 7 0,1-2 0 0,0 0-2 16,0 0 1-16,0 0-6 0,0 0 0 0,0 0 8 16,0 0 0-16,0 0-3 0,0 0 4 0,0 0-4 15,-7 2 0-15,7-2 7 0,0 0-1 0,0 0-7 16,0 0 7-16,0 0 3 0,0 0-3 0,0 0 3 0,0 0 0 16,0 0-2-16,0 0 0 0,0 0 6 15,0 0-5-15,0 0-2 0,0 0-1 0,0 0 1 16,0 0 0-16,0 0-1 0,0 0-1 0,0 0-6 0,0 0 8 15,0 0-3-15,0 0-9 0,0 0 7 0,0 0-3 16,0 0-18-16,0 0 6 0,0 0-14 0,0 0-21 16,0 0-19-16,0 0-26 0,0 0-20 0,0 0-27 15,0 0-31-15,0 0-21 0,0 0-18 0,0 0-15 16,0 0-13-16,-7-4 1 0,7 4-1 0,-4-3 9 16,4 3 20-16,-4-6 21 0,3 3 16 0,-2-1 16 15,-1-1 16-15,3-1 10 0,-3 0 12 0,-2 0 5 16,2-4 26-16,0 3 30 0,0-1 19 0,3-1 30 15,-3 0 29-15,4-2 36 0,-4 2 28 0,3 0 16 0,-3 1 25 16,4 0 8-16,0 3 13 0,-3-1 16 16,1 0 22-16,2 2-3 0,0-1 5 0,0 5 0 15,-1-5-9-15,1 5-7 0,0-7-12 0,0 7-17 0,-2-2-10 16,2 2-11-16,0 0 0 0,0 0 5 0,0 0 4 16,0 0 7-16,2 14-5 0,-2-7 6 15,1 3 4-15,-1 3 3 0,0 3-6 0,0-1-1 16,-1 4-21-16,2-4-11 0,-1 2-10 0,0 2-10 0,2-2-9 15,-2 1-8-15,3-2-6 0,-6 3-6 0,1 0-5 16,2-1-7-16,5-3-20 0,-5 2-19 0,0 0-39 16,0-1-62-16,-3-2-54 0,6-1-52 0,-3 0-74 15,0 3-67-15,2-3-78 0,0-3-1249 0,5 0 556 16,3-3 370-16</inkml:trace>
  <inkml:trace contextRef="#ctx0" brushRef="#br0" timeOffset="-192121.46">22250 8961 293 0,'-1'-7'319'16,"1"2"-16"-16,1 0-7 0,-1-2-19 0,2 2-6 15,0 0-11-15,-2 0-20 0,3 1-19 0,3 0-24 16,0-1-21-16,3-1-14 0,3 1-13 0,3 0-8 15,2 2-14-15,2 1-9 0,-1 0-11 0,-1 2-8 16,4 0-3-16,-3 2-11 0,-1 0-7 0,-4 1-1 16,1 1-2-16,-1 0-3 0,-3 4-2 0,-1-2-3 15,-2 5 3-15,-2-1 5 0,-1 1 4 0,-4 7 3 16,-1 0 5-16,-7 1 1 0,-5 5-3 0,-6-1-6 16,-2 3-5-16,-4-4-4 0,-3 5-9 0,-1-3-2 15,-2 0-9-15,3-3-5 0,-1-1 0 0,4-5-8 16,9-1-2-16,0-5-8 0,2 4-2 0,5-7 1 15,2 5-7-15,2-6 1 0,-1 1-4 0,3 0-1 0,2-1-1 16,1 2 2-16,3-2-4 0,2-1 1 0,4 1 1 16,2-2-4-16,5 2 2 0,4-3 1 15,2 0-5-15,6 0-9 0,3-4-9 0,1 2-12 0,0-3-15 16,1 1-2-16,-2-3-34 0,0 1-21 0,-1-1-41 16,-3 2-24-16,-4-1-29 0,-4-2-42 0,2 5-51 15,-2-3-51-15,-3 2-79 0,-3 0-838 0,-1 2 417 16,-6-1 276-16</inkml:trace>
  <inkml:trace contextRef="#ctx0" brushRef="#br0" timeOffset="-191407.34">21219 9677 213 0,'-8'0'293'0,"8"0"-8"16,-11-1-19-16,7 1-11 0,4 0-13 0,-8-3-10 15,8 3-12-15,-5-1-11 0,5 1-24 0,0 0-5 16,-7 0-10-16,7 0-9 0,0 0-6 0,0 0 6 16,0 0-7-16,0 0 6 0,0 0-4 0,24 5 6 15,-9-2-7-15,2 0-5 0,5-1-9 0,3 3-5 16,6-2-5-16,-2-2-2 0,2 2-8 0,2-3-4 15,0 2-8-15,2 0-3 0,2 1-8 0,0-1-5 0,-1-2-3 16,2 1 1-16,-1 1-8 0,0-1-3 0,0-1-7 16,-1 0-1-16,1-1-6 0,0-1-3 0,0 2-4 15,-2-1 1-15,2 0-4 0,0 0-2 0,-3-1 5 16,3 1-5-16,-1-1 6 0,-1 0-1 0,3-1 1 16,-3 3-3-16,-1-2 1 0,2-1-7 0,-2 1-4 15,2 0-1-15,1 0-1 0,2 0 3 0,-4-1-6 16,2 1-2-16,0-1-2 0,2 1-1 0,-1-1-3 15,-1 3 0-15,3-3-5 0,-2 1 0 0,-1-1-1 16,3 1 1-16,-1 0 0 0,1 0 8 0,-2 1-16 16,12-2 3-16,-13 1 2 0,-1-2-4 0,0 3-3 15,-2-1 4-15,0 0-1 0,-3 2 6 0,0-2-2 16,-3 1 3-16,2-1 7 0,-9 0-1 0,7 1 3 16,-5 1-7-16,-5-3 5 0,3 0-7 0,-5 6 4 15,-2-6 11-15,-1 3-20 0,1-1 5 0,-2-1 2 16,-2 4-1-16,-1-2 8 0,-3-2 0 0,-6 2-7 0,12 0 0 15,-6 0-2-15,-6 0-4 0,8 0-2 0,-8 0 4 16,5 0-6-16,-5 0-2 0,0 0 3 0,5-1-24 16,-5 1-38-16,0 0-48 0,0 0-100 0,1-4-142 15,-1 4-151-15,-10-10-169 0,-3 6-1485 0,-2-6 711 16,-12-5 476-16</inkml:trace>
  <inkml:trace contextRef="#ctx0" brushRef="#br0" timeOffset="-190672.23">21955 10176 225 0,'-1'-5'298'0,"-3"0"-2"16,3 0 5-16,0 1 7 0,-1 1-2 16,0-2 9-16,2 5 5 0,-3-6-7 0,3 3-11 15,0 3-15-15,-4-5-25 0,4 5-17 0,0 0-22 0,0-3-26 16,0 3-20-16,0 0-16 0,0 0-16 0,0 0-16 16,0 0-12-16,0 0-15 0,-2 12-13 0,0-7-4 15,4 2-9-15,-2-2-10 0,1 7-2 0,0-3-5 16,-1 2-6-16,3 2-5 0,-2 3-3 0,3-3-8 15,-3 3 0-15,1 1-1 0,-1 0-3 0,0-1-10 16,-1 1-26-16,3 0-33 0,-6 3-31 0,6-6-63 16,-2 6-56-16,-5-4-45 0,4 1-41 0,0-1-42 15,0-4-59-15,0-1-1017 0,0-1 464 0,3-3 308 16</inkml:trace>
  <inkml:trace contextRef="#ctx0" brushRef="#br0" timeOffset="-190207.18">22305 10115 154 0,'4'-12'378'0,"1"2"-15"16,-2 3-25-16,-2-2-29 0,0 4-17 0,2 2-30 16,-2-1-21-16,-1 0-28 0,0 4-29 0,0 0-15 15,5-1-17-15,-5 1-12 0,0 0-16 0,4 11-12 16,0-6-8-16,-3 5-18 0,3 0-1 0,0 4-13 15,0 1-5-15,0 3-7 0,-2 0 11 0,6 2-27 16,-4 4-2-16,-2-5-5 0,3-2-12 0,0 3-13 16,-2 0-4-16,6-4-14 0,-3 1-11 0,2-3-8 15,1-2-10-15,2 1-10 0,1-2 2 0,1-3 0 16,-2-2 1-16,1-1 2 0,2-3 6 0,-3 2 6 16,3-8 1-16,-1 0 5 0,-3-3 9 0,8-1 14 15,-5-3 6-15,1-1 14 0,-1-3 15 0,-2-2 7 0,1-5 19 16,1 0-12-16,-1-4 24 0,-5 7 28 15,1 2 38-15,-1 0 12 0,-1 2 18 0,-2 3 6 16,0 1 13-16,-1 1-3 0,-1 3-5 0,0 0-1 0,-1 1-18 16,0 3-13-16,-1-3-17 0,1 5-16 0,-1 1-15 15,0-6-16-15,0 6-5 0,0 0-7 0,0 0-9 16,0 14-8-16,0-5-2 0,-1 2-4 0,1 5-8 16,-2 2-2-16,3 0-9 0,-2 7 1 0,-1 1-3 15,2 1-5-15,-2 1-20 0,2-3-22 0,-2 1-30 16,1 1-40-16,-1-2-40 0,0 1-52 0,-2-5-48 15,4 4-52-15,-2-1-41 0,-1 5-44 0,1-10-46 16,-2 1-1174-16,0-1 529 0,0 0 352 0</inkml:trace>
  <inkml:trace contextRef="#ctx0" brushRef="#br0" timeOffset="-189773.54">21613 10864 253 0,'-7'0'285'0,"-3"-1"-10"0,2 0-5 15,2 0-6-15,0 0 2 0,0 1-4 0,6 0-23 16,-8 0-6-16,8 0-20 0,0 0-11 0,-7-4-17 16,7 4-7-16,0 0-17 0,0 0-7 0,0 0 1 15,0 0-2-15,39 4 0 0,-9-6-10 0,6 2-7 0,2-2-5 16,17 2-7-16,-2 0-13 0,0-1-9 16,5 1-11-16,1-2-4 0,-2 2-8 0,1 0-12 15,0 0 1-15,0 0-11 0,-2 0-9 0,-1-2 1 0,0 4-3 16,-3-4-6-16,-12 2-3 0,-2-1-4 15,3 0-3-15,-2 1-6 0,-5-1-8 0,-2 1-22 0,-1 0-16 16,-4-3-23-16,-6 3-19 0,-3 0-23 0,1 0-23 16,-7 0-29-16,-1 1-16 0,0-1-29 0,-5 2-29 15,0-2-26-15,-6 0-23 0,8 2-11 0,-9 1-31 16,1-3-803-16,-10 7 369 0,1-4 246 0</inkml:trace>
  <inkml:trace contextRef="#ctx0" brushRef="#br0" timeOffset="-189457.56">21757 11010 147 0,'-38'2'318'15,"2"-1"-10"-15,5 1-21 0,12 0-21 0,1 0-12 16,4 0-22-16,3-2-17 0,3 2-20 0,2-2-13 16,6 0-19-16,-7 2 3 0,7-2 3 0,0 0 9 15,19 4 0-15,4-3-8 0,12 1-10 0,2-1-4 0,17 5-13 16,3-6-7-16,1 3-10 0,3-6-11 0,-1 3-7 15,0 0-14-15,0 2-9 0,3-8-2 0,-7 6-10 16,0 0-4-16,-5-5-8 0,-10 5-2 0,-5-1-3 16,-1-3 4-16,-2 4 1 0,-4-4-1 0,-9 2 3 15,0 0 5-15,-8 0 7 0,0 1 5 0,-3 0 7 16,1 0 8-16,-3 0 5 0,-2 0-3 0,0-2-6 16,-5 3-10-16,9-2-4 0,-7 0-8 0,-2 2-9 15,4-6-24-15,-4 3-36 0,0 3-46 0,-2-8-57 16,-2 3-67-16,-1 0-46 0,-3 1-53 0,-1-3-61 15,-5 2-69-15,-3-3-1162 0,-2 2 521 0,-4-7 346 16</inkml:trace>
  <inkml:trace contextRef="#ctx0" brushRef="#br0" timeOffset="-185020.51">23119 1799 121 0,'0'0'195'0,"0"-5"-13"0,0 5-15 16,0 0-16-16,0 0-7 0,0-5-15 0,0 5-8 0,0 0-11 16,0 0-8-16,0 0-7 0,0 0-5 15,0 0-7-15,0 0-8 0,0 0-7 0,0 0-7 16,0 0-6-16,0 0 0 0,0 0-5 0,-7 13 4 15,4-6 1-15,-3 3-2 0,-1 0-3 0,0 6-5 16,-5-1 1-16,1 1-6 0,-2 2 1 0,0 3-9 16,-1 1-2-16,0 2 0 0,4-7-8 0,-2 0 1 0,6 0-2 15,-2 1-1-15,4-2-3 0,-1 1-3 16,5-6 2-16,0 4-7 0,0 2 4 0,4-4-1 16,1 3-1-16,3-1-2 0,2-1 5 0,4 1-3 15,0-1 3-15,4-2 0 0,5 2-1 0,1 1 2 16,3 0 8-16,0 0-11 0,1-3 9 0,-1 2-12 0,-3 1 1 15,3-3-6-15,-10-3 5 0,-1 1 0 0,-2 2-3 16,-1 0 1-16,-1 0 2 0,-5-2 11 16,0 2-4-16,0 3 5 0,-5 2-1 0,-2 3 10 15,-2 1-1-15,-2 3 1 0,-3-1-1 0,-5 0-3 16,1 3-2-16,-3-2-4 0,0-2-1 0,-2 0 1 16,5-5-4-16,-1 5-4 0,2-8-2 0,4 1 2 0,-2 0 0 15,4-2-1-15,3-2-5 0,-3 6 2 16,8-5-1-16,-4 3 9 0,4 1-5 0,0-5-10 15,2 3 6-15,-1-2 1 0,7 0-4 0,-5-3-5 16,2 5 9-16,-1-4-7 0,0-2-1 0,-1 2 3 16,0-1 8-16,-1 1-7 0,0-1 0 0,-2-3 5 15,-1 4 1-15,-2-1 2 0,0 3 2 0,1 0-2 16,-5-2 1-16,2 2 1 0,-1-3-2 0,0 5-3 16,-3-3-2-16,4-1 5 0,-1 2-4 0,2-3-1 15,0 3-5-15,0 1 2 0,3-4 3 0,1 4-4 16,3 1 5-16,-1-5-3 0,0 3-1 0,0-1 1 15,3-1-1-15,-2 1-3 0,-2-2 2 0,3 1 6 16,-2 0-7-16,0 1 2 0,-1-2-3 0,-1-3 4 16,-3 2-2-16,2 1 0 0,-2-1 2 0,-1 2 3 15,-4 1 9-15,1-1 2 0,-1 0 4 0,-3 2-5 16,0 0-2-16,-4 1 10 0,2 2-14 0,2-4 2 16,-1-1-6-16,3 2-2 0,1-1 2 0,0 0-7 15,2 1 8-15,0-3-6 0,5 3 0 0,0-1 17 16,2 0-6-16,0 1-8 0,4-2 3 0,-2-3-1 15,1 3-2-15,1-3-3 0,-4 1 2 0,4-1 1 16,-4 1 5-16,0-2 0 0,-1 1 3 0,0-2-3 16,1-1 9-16,-4 4 6 0,3-3 2 0,-4 2 6 15,0 0 3-15,-1-1-1 0,-2 0 0 0,2 5 4 16,-4-5-12-16,1 2 2 0,-1 2-1 0,-1-2-4 16,1 1-1-16,-3 0 6 0,4 1-9 0,-2 0-6 15,3 0 3-15,-1 2-2 0,0-5-2 0,2 7-5 16,1-4 4-16,1 1-1 0,1 2 3 0,3-1-3 15,2 4 1-15,-1-2-5 0,2-3-2 0,0 0 4 16,2 0 0-16,-4-1-2 0,3 1-2 0,1-4 8 16,-4 3 3-16,0-4-19 0,-2 1 4 0,-1-2 0 15,2 0 4-15,-1 1 0 0,-2 0 2 0,-1 0 3 16,0 2 1-16,0-1 9 0,-4 2 8 0,-1-3-4 16,1 1 10-16,-3 1-9 0,-4 1 0 0,5-2 17 15,-6 1-1-15,0 0 0 0,0 1-3 0,-3 0-7 16,0-1 2-16,4-2 11 0,0-3 5 0,1 1-4 15,1 0 1-15,1 0 2 0,2-1-5 0,-1-1-4 16,2 1-4-16,5-3-4 0,-9 1-2 0,9-1-4 16,-6 5 1-16,6-5-4 0,-5 6-6 0,5-6-2 15,-3 4 4-15,3-4-2 0,-1 7-1 0,1-7-1 16,0 7 13-16,0-2 0 0,1 0 3 0,-1-5 4 16,0 10-2-16,0-5 3 0,3-1 2 0,-2 0 5 15,-1 2 6-15,0-6 8 0,-1 10 6 0,2-5 4 16,-2 0-2-16,2 1 1 0,0 0-11 0,-1 0-6 15,0 0 4-15,0-1-13 0,0 3 0 0,0 1-1 16,0 3 2-16,0-4 0 0,-1 4 0 0,1 0 3 16,-1 0-8-16,1-1 0 0,-3 0-2 0,3 0-3 15,0 0-5-15,-1 1-1 0,1-1-3 0,0 1 0 16,0 1-1-16,1 1-3 0,-1-3 0 0,4-1-4 16,0 2 3-16,2 0 0 0,-1 2-3 0,3-3-2 15,1 1-1-15,1 1-3 0,-4-3 1 0,2 1-1 16,-3-3-1-16,2 1 2 0,0 2-1 0,-3-2 2 15,0 0-2-15,0 0 2 0,-2-3 3 0,1 1 0 16,0 2 6-16,-1 1 14 0,2-1 3 0,-4 1-2 16,-3-1-4-16,2 1 3 0,-1 3-1 0,-1-5-1 15,0 3-4-15,0-1-5 0,0 1 2 0,-1 0 5 16,1 1-11-16,1-2 1 0,1 1-3 0,-1 0-4 16,2-2-1-16,0 3 0 0,-2-2-2 0,6 2 1 15,-3 0-4-15,3-3-1 0,-3 2 2 0,4 1-3 16,-1 0 5-16,0 0-8 0,0-1 2 0,3-3-2 15,-3 4 9-15,1-2-4 0,0 0 10 0,1 1-12 16,-4 0 7-16,3-2-10 0,0 3 11 0,-3-2 3 16,0-1-1-16,-1 1 3 0,-1 2 3 0,2-2 1 15,-2 1-1-15,-3 2 3 0,1 2 7 0,0-1 10 16,-3-2-8-16,2 5-1 0,-3-2 0 0,1-1-1 16,1-2-7-16,-2 5-3 0,1-2 11 0,0-3-16 15,0 4 8-15,0 0-12 0,3-5 1 0,0 2-8 16,0-1-4-16,0 0 0 0,0 2 0 0,2-4 0 15,-1 3 0-15,2-1 0 0,3 3 0 0,-2-2 0 16,2-1 0-16,1 3 0 0,-3-5 0 0,3 2 0 16,0 0 0-16,0-1 0 0,1-2 0 0,-3 2 0 15,3-1 0-15,-2 0 0 0,-1-1 0 0,0 1 0 0,-1-1 0 16,2 1 0-16,-4-2 0 0,0 1 0 16,0 3 0-16,0-4 0 0,-4 4 0 0,2 0 0 15,-3-1 0-15,2 1 0 0,-5 2 0 0,1 0 0 16,-2 0 0-16,0 1 0 0,1-2 0 0,0 3 0 15,1-2 0-15,1 1 0 0,2-2 0 0,0-3 0 16,3 3 0-16,-2-1 0 0,3 1 0 0,-1-2 0 16,1 1 0-16,1 0 0 0,2 1 0 0,-1-2 0 15,1-1 0-15,-1-1 0 0,2 2 0 0,0-2 0 16,1 1 0-16,-1 1 0 0,0-2 0 0,-2 0 0 16,1-2 0-16,-1 0 0 0,0 1 0 0,-1 0 0 15,0 1 0-15,-2 0 0 0,1 2 0 0,-1-2 0 16,1 3 0-16,-2-2 0 0,1 2 0 0,-1-3 0 15,0 1 0-15,0 2 0 0,-1-2 0 0,-1 2 0 16,3 2 0-16,0-6 0 0,-3 6 0 0,3-4 0 16,-1 3 0-16,1-1 0 0,1-1 0 0,0 0 0 0,0 2 0 15,1-1 0-15,1 1 0 0,-2-6 0 16,1 7 0-16,3-2 0 0,-4-4 0 0,1 4 0 16,0 0 0-16,2-3 0 0,-1 3 0 0,1-2 0 15,-2 1 0-15,2-1 0 0,-2 1 0 0,0-2 0 16,1 1 0-16,-1-2 0 0,2 5 0 0,-1-5 0 0,-1 2 0 15,2-5 0-15,-1 4 0 0,0-1 0 16,-1-1 0-16,-1 0 0 0,2 3 0 0,0-3 0 16,-2 0 0-16,0 1 0 0,0 1 0 0,2-1 0 15,-2-1 0-15,0 2 0 0,0 0 0 0,0-2 0 16,0 1 0-16,0 2 0 0,0-3 0 0,0 0 0 0,0-1 0 16,0 2 0-16,0-1 0 0,0 1 0 0,4 0 0 15,-4-1 0-15,1 1 0 0,-1-1 0 16,3 1 0-16,-2-2 0 0,-1 1 0 0,2 1 0 15,-2-8 0-15,2 11 0 0,-2-5 0 0,0 0 0 16,2 1 0-16,-1-1 0 0,-1-6 0 0,0 13 0 0,1-9 0 16,-1 2 0-16,1 3 0 0,2-2 0 0,-3 1 0 15,0-8 0-15,2 13 0 0,-4-7 0 0,2-6 0 16,2 14 0-16,-2-9 0 0,0-5 0 16,2 13 0-16,0-7 0 0,-2-6 0 0,0 15 0 15,0-9 0-15,0-6 0 0,0 13 0 0,0-6 0 0,0 1 0 16,0-8 0-16,1 14 0 0,-2-7 0 15,2 2 0-15,-1-3 0 0,0 6 0 0,0-5 0 16,0 3 0-16,0-10 0 0,0 13 0 0,-1-4 0 16,1 0 0-16,0 1 0 0,0 0 0 0,-2-1 0 0,2-1 0 15,0 1 0-15,2 1 0 0,-4-1 0 0,2-9 0 16,-2 18 0-16,2-11 0 0,0 1 0 0,0 0 0 16,0-8 0-16,0 15 0 0,0-7 0 15,0-8 0-15,-2 14 0 0,-1-7 0 0,2 3 0 16,0 0 0-16,-2-1 0 0,3 0 0 0,-2-1 0 0,2 2 0 15,-2-1 0-15,0 0 0 0,-1 1 0 0,3-2 0 16,-2 2 0-16,0 0 0 0,2-2 0 0,-4 1 0 16,4-9 0-16,-1 17 0 0,0-7 0 0,1-1 0 15,0 0 0-15,1-1 0 0,-1 1 0 16,1-1 0-16,-1-8 0 0,2 16 0 0,0-7 0 0,2 1 0 16,-1-2 0-16,-1 2 0 0,2-2 0 0,-1 1 0 15,2-1 0-15,-1 1 0 0,-2-4 0 0,1 4 0 16,1-1 0-16,-2-1 0 0,2 0 0 0,-3 0 0 15,1 0 0-15,-2-7 0 0,2 16 0 0,-2-10 0 16,0-6 0-16,0 16 0 0,0-6 0 0,0-1 0 16,-2 1 0-16,2-1 0 0,-2 3 0 0,1 0 0 15,-2 0 0-15,2-3 0 0,-1 1 0 0,0 2 0 16,2 1 0-16,-4 0 0 0,3 0 0 0,-3-2 0 16,-1 0 0-16,0 5 0 0,1-1 0 0,0-1 0 15,3-4 0-15,1 3 0 0,0 4 0 0,-2-1 0 16,0 0 0-16,2-1 0 0,0-2 0 0,0-1 0 15,2 1 0-15,1 1 0 0,1 2 0 0,0-3 0 16,0 2 0-16,2 0 0 0,1 1 0 0,-1-7 0 16,3 7 0-16,3-4 0 0,-1 2 0 0,2-1 0 15,-2-2 0-15,2 4 0 0,1-1 0 0,2-4 0 16,-1 5 0-16,0-3 0 0,0 0 0 0,-2 0 0 16,1-1 0-16,-5-2 0 0,0 2 0 0,-1-2 0 15,-2 1 0-15,1 0 0 0,-3 1 0 0,-2 0 0 16,-1 0 0-16,2 2 0 0,-3-4 0 0,0 6 0 15,-4-3 0-15,0 3 0 0,-1-1 0 0,-3 2 0 16,3-4 0-16,-2 3 0 0,0 0 0 0,0 0 0 16,-2 4 0-16,0-1 0 0,1-2 0 0,2 1 0 15,-3 0 0-15,1-2 0 0,0-1 0 0,2 1 0 16,-2 3 0-16,5-7 0 0,0 6 0 0,-2 1 0 16,2-2 0-16,2 2 0 0,0-3 0 0,1 2 0 15,1-1 0-15,-1-4 0 0,1 0 0 0,-1 1 0 16,2-3 0-16,3 5 0 0,-1-1 0 0,-3-1 0 15,1-2 0-15,1 0 0 0,-3 0 0 0,1 1 0 16,-1 0 0-16,0 0 0 0,0 1 0 16,-1-1 0-16,-2 5 0 0,1-5 0 0,1 5 0 0,-2-5 0 15,2 2 0-15,-1 1 0 0,4 2 0 0,-4-1 0 16,4-1 0-16,-4-3 0 0,2 4 0 0,2-3 0 16,-1-1 0-16,0 3 0 0,1 2 0 0,0-3 0 15,-1-1 0-15,3 1 0 0,-3-2 0 0,2 0 0 16,-2-1 0-16,2 5 0 0,-1-4 0 0,-2-1 0 15,2 1 0-15,-1 1 0 0,-1-1 0 0,0 1 0 16,0 0 0-16,-1-3 0 0,-2 3 0 0,-1 1 0 16,2-3 0-16,-2 5 0 0,-1-2 0 0,0 6 0 15,2-3 0-15,1-3 0 0,-1-4 0 0,2 7 0 16,-2-3 0-16,3-3 0 0,0 1 0 0,4 1 0 16,-3-3 0-16,3 5 0 0,0-3 0 0,0-1 0 15,1 1 0-15,1-2 0 0,-1 1 0 0,3 0 0 16,0-1 0-16,2 4 0 0,-1-1 0 0,0-3 0 15,2 0 0-15,0 1 0 0,0 1 0 0,-1-1 0 16,3-1 0-16,-2 3 0 0,1-1 0 0,-7 0 0 16,4-3 0-16,-4 2 0 0,3 0 0 0,-3-3 0 15,0 4 0-15,2-4 0 0,-5 2 0 0,2 0 0 16,-3 1 0-16,-1 1 0 0,4 2 0 0,-4-1 0 16,0 1 0-16,-1 1 0 0,1-3 0 0,-3 0 0 15,2 0 0-15,-4 0 0 0,1 3 0 0,-4 1 0 16,3-1 0-16,1 0 0 0,-1 1 0 0,-4-3 0 15,4 4 0-15,-3-1 0 0,-1-2 0 0,3 0 0 16,-1 0 0-16,1 2 0 0,1-5 0 0,0 4 0 16,0-2 0-16,3-1 0 0,0 2 0 0,0-3 0 15,0 1 0-15,2 4 0 0,0-3 0 0,0-1 0 16,2 1 0-16,-2-1 0 0,2-1 0 0,0 0 0 16,0 0 0-16,2 1 0 0,0-2 0 0,-2 2 0 15,2-3 0-15,1 1 0 0,-5 0 0 0,4 1 0 16,0-1 0-16,-3-2 0 0,3 3 0 0,-4-2 0 15,0 2 0-15,0 0 0 0,0 0 0 0,0-1 0 16,0 2 0-16,-2 0 0 0,2-2 0 0,-2 2 0 16,1 0 0-16,-3 0 0 0,2-2 0 0,0 2 0 15,-3 4 0-15,1-4 0 0,2 1 0 0,0 1 0 16,0-2 0-16,-1 0 0 0,3 0 0 0,0-2 0 16,-1 1 0-16,1 2 0 0,0-1 0 0,1-2 0 15,2-1 0-15,-2 1 0 0,0-2 0 0,1 2 0 16,0 0 0-16,2-3 0 0,-4 0 0 0,0-7 0 15,5 12 0-15,-3-7 0 0,0 2 0 0,-2-7 0 16,5 11 0-16,-3-5 0 0,-2-6 0 0,7 12 0 16,-6-4 0-16,3-5 0 0,-4-3 0 0,0 12 0 15,4-8 0-15,-4-4 0 0,5 10 0 0,-5-3 0 16,0-7 0-16,5 10 0 0,-5-10 0 0,4 9 0 16,-4-9 0-16,4 12 0 0,-3-7 0 0,-1-5 0 15,4 14 0-15,-3-8 0 0,-1-6 0 0,0 13 0 16,0-5 0-16,0-2 0 0,0 5 0 0,3-2 0 15,-3 2 0-15,0-2 0 0,-3 3 0 0,3-1 0 16,0-3 0-16,0 6 0 0,0-4 0 0,0 2 0 16,0-1 0-16,0-1 0 0,-1-1 0 0,-2 0 0 15,3 2 0-15,0-2 0 0,-1-1 0 0,1-8 0 16,-1 14 0-16,1-7 0 0,0-7 0 0,-4 12 0 16,4-12 0-16,4 11 0 0,-4-11 0 0,-4 10 0 15,4-10 0-15,0 7 0 0,0-7 0 0,0 0 0 16,0 8 0-16,0-8 0 0,0 0 0 0,0 0 0 15,0 0 0-15,0 10 0 0,0-10 0 0,0 0 0 16,0 0 0-16,0 0 0 0,0 0 0 0,0 0 0 16,0 0 0-16,0 0 0 0,0 0 0 0,0 0 0 15,0 0 0-15,0 0 0 0,0 0 0 0,0 0 0 16,0 0 0-16,-5 3 0 0,5-3 0 0,0 0 0 16,-9-21-2731-16,5-7 911 0,-1 4 606 0</inkml:trace>
  <inkml:trace contextRef="#ctx0" brushRef="#br0" timeOffset="-176907.4">6141 13994 138 0,'-1'-7'291'16,"1"2"-11"-16,-2 0-9 0,2 5-10 0,-1-6-7 15,0 4-12-15,1 2-10 0,-2-4-18 0,2 4-15 16,-1-5-18-16,1 5-19 0,0 0-21 0,0 0-10 0,0 0-12 15,0 0-12-15,0 0 1 0,-2 15-5 0,2-3 2 16,-2 5 5-16,0 0-9 0,0 0 2 0,2 11-3 16,-4-3-7-16,2 4 16 0,2-2-38 0,-4 1-11 15,3-1-2-15,1 2-13 0,0 0 4 0,1-2 0 16,-1 2-9-16,3-2 9 0,-3-2-21 0,0 0-2 16,0-4-8-16,0 5 9 0,0-7-9 0,0 2 2 15,1-4 0-15,-2 0-4 0,-2-1-2 0,2-5 6 16,1 1-6-16,0-1-1 0,-1-2 7 0,-1 0-12 15,2 0 4-15,0-5-3 0,-1 0 9 0,1-4-1 16,0 5 28-16,0-5 6 0,0 0 4 0,0 0-13 16,0 0-5-16,-2-13 8 0,2 4-13 0,0-4-2 15,0-4-4-15,1 0-4 0,1-2 1 0,1 3-2 16,2-4 3-16,-1 2-6 0,1 1-3 0,0 1 2 16,2 1-5-16,1 3-4 0,0-2-3 0,0 5 3 15,1-1-3-15,2 3 0 0,3-3-3 0,-1 5 0 16,5 0 2-16,-4 3-2 0,-4 3-2 0,3 0 1 15,1 0-1-15,-1 3 2 0,-3 0-2 0,2 3 3 16,-3 2-5-16,-1 0 2 0,-3 1-3 0,-1 4 2 16,-1 1 5-16,-3 2-2 0,3 1-2 0,-9 0 1 15,-1 1 1-15,-6 6-2 0,4-8 2 0,-5 6-4 0,0-2-6 16,1-5-2-16,-1-1-7 0,1-1 2 16,1-2 0-16,0 1 4 0,3-5-2 0,0 0 1 15,0-1 1-15,4-1 1 0,1-2-1 0,0-1-3 16,-1 0-2-16,3 1 2 0,1-3-1 0,-1 3 2 0,2-4 1 15,0 5 2-15,2 0 1 0,1-3-3 16,5 0 6-16,0-2 3 0,3 0 4 0,3 2-5 16,2-4 2-16,4 2-5 0,0-1 0 0,2 0 4 15,0-1-2-15,-1-4 5 0,8 2-5 0,-9 0 4 0,7-1 5 16,-7-1-5-16,-1 1 4 0,2-2-10 0,-2 0 3 16,-2-3 3-16,1 3-2 0,-4-5 2 15,1 0 0-15,-2 0-5 0,2-3 4 0,-3-1-7 16,-1 1 9-16,-3-2-3 0,1-1 2 0,-3 2-6 0,-1 1 1 15,-2-1 8-15,-1 4 5 0,-2 2 2 0,-1 0 2 16,-2 0 4-16,2 1 5 0,-4 4 2 0,-1 0 3 16,-1-2 8-16,1 6-2 0,-4-1-5 0,-2 1-2 15,2 2-4-15,-4 2-1 0,-4 8-1 0,3-2-1 16,-2 4-4-16,-2 4-2 0,7-2-1 0,0 2-1 16,1 0 1-16,5 1 0 0,-1 0-3 0,4 2 5 15,3-2-11-15,0 0-6 0,5-3-7 0,4 1-6 16,1-1-19-16,-1-2 0 0,8-3-5 15,2 1-9-15,-2-4-13 0,-1-2 2 0,5 0 0 0,-1-1 6 16,0-7-14-16,0 1 3 0,0-4 6 0,-1-4 9 16,-1 0 3-16,-3-2 9 0,6-7 7 0,-11 1 4 15,6-7-1-15,-4 0 18 0,-3-2 1 0,-4-2 8 16,-2-2 22-16,-1-2 3 0,-2-2-1 0,-3-12 16 16,-3 9 2-16,0 5 37 0,-4-1 14 0,1 2 12 15,0 1 13-15,-1 4 23 0,-2 8 22 0,7 2 10 16,-3 2-7-16,2 4-10 0,1 3-17 0,1 1-17 15,3 2-12-15,-3 2-20 0,1 1-8 0,3 2-5 16,0 0-14-16,-1 10-5 0,1 2-4 0,4 8-9 16,1 6 9-16,-1 3-18 0,1 2-2 0,0-1-1 15,4 5-4-15,0-1 1 0,0 0-6 0,0 1-1 16,3 8-8-16,-1-14-15 0,0 2-9 0,0 0-6 16,3-2-4-16,0-1 1 0,0-1 3 0,-1-4-23 15,1-1-12-15,-3-8-5 0,2 1-2 0,1-4-3 16,-5-5-7-16,2 3 7 0,1-5 10 0,1-3 5 15,-4-1 3-15,2-4 6 0,2-4 2 0,1-2 4 0,1-5 5 16,2-6 2-16,-4-1 5 0,-1-3 0 16,0 0 6-16,-3 2 6 0,-3 4 3 0,-1 0 7 15,1 0 8-15,-4 2 7 0,5 2 14 0,-5 4 11 16,-1 1 3-16,-1 2-4 0,4 2 0 0,-4 1-12 0,0 2-3 16,0 0-5-16,0 3-3 0,0 0-1 0,0 0-2 15,0 0 0-15,1 11-6 0,-1-2 3 16,3 3-3-16,-3 1 1 0,3 3-2 0,0 1-6 15,0 0-14-15,2 0-14 0,0 0-15 0,4 1-9 0,-4-7-7 16,3 3-3-16,1-1 1 0,1-4-1 0,-1-4-10 16,0 0 4-16,1-1 6 0,0-1 4 0,1-6 4 15,1-1 4-15,-3-4 7 0,2-1 1 0,1-5 8 16,1-1 5-16,4-6 1 0,-8 3 13 16,0 1 7-16,2 0 13 0,-5 0 23 0,1 1 12 0,-2 1 3 15,-1 3 11-15,1 4 23 0,-4-3 7 0,0 7-8 16,2-2-6-16,-2 0-18 0,2 4 1 15,-3 2-9-15,0 0-5 0,0 0-4 0,10 8-6 0,-10-2-1 16,5 2-2-16,3 4-6 0,-3 1-1 0,3 3-1 16,-2-1-3-16,4 2-1 0,-2 1-4 0,1-1-6 15,1-1-12-15,3 1-7 0,-2-3-5 16,1-2-7-16,-1 1 3 0,-3-4-2 0,2-2-4 0,2-2 5 16,1-3 1-16,-2-2 4 0,-1-4 5 0,3 1-1 15,-3-4 3-15,-1-2 2 0,4-6 1 0,-4-2 0 16,3-5 7-16,-2-2-5 0,-4-3-2 0,-1 3 6 15,-1-4-1-15,-4 1-1 0,-3 4-1 0,1 5 0 16,-2-2 3-16,1 5-12 0,-3 3-22 0,1 5-30 16,-1-1-39-16,-2 4-54 0,3 0-53 0,-4 4-37 15,9 0-42-15,-13 9-49 0,4-1-41 0,-1 4-1047 16,1 2 477-16,5 2 318 0</inkml:trace>
  <inkml:trace contextRef="#ctx0" brushRef="#br0" timeOffset="-176022.72">7656 14580 308 0,'0'0'305'15,"4"-2"-31"-15,-4 2-24 0,0 0-27 0,0 0-24 16,0 0-20-16,10 0-17 0,-10 0-13 0,9 2-13 16,-4-1-9-16,2 0-13 0,4 1-9 0,1 0-10 15,-2-1-13-15,5 1-5 0,-2-1-5 0,6 0-9 16,0-1-7-16,1-2-3 0,-1 0-3 0,0-3-2 15,0-2-8-15,0 2-3 0,-3-1-3 0,1-5-3 16,-2-2-3-16,1-1-3 0,0-5 0 0,-2 2-3 16,-3 0 6-16,2 1 11 0,-3-2 16 0,-1 2 29 15,-5-2 16-15,2 3 18 0,-2 4 22 0,-4-1 6 16,0 0 12-16,-1 2 3 0,-2 0 8 0,3 5 4 16,-1 0-8-16,-4 1-13 0,1 1-18 0,0 1-18 15,4 2-12-15,-13 5-10 0,2 2-10 0,-2 3-7 16,0 2-11-16,-1 2-1 0,-5 6-13 0,8-3-4 0,2 1-5 15,3 0-6-15,2-1-15 0,2 0-16 16,5 3-13-16,2-4-5 0,6-1-21 0,0 1-7 16,3-2-8-16,1-2-11 0,2-3 5 0,3-2-4 15,-2-1 8-15,6-3 9 0,-4-2 6 0,1-4 1 16,-1 0 6-16,0-1-10 0,0-4 18 0,-5-1 3 0,2-2 9 16,-2-3 10-16,1 2 0 0,-1-2 12 15,-3-3 23-15,-1 2 15 0,-3 1-3 0,-3-1 9 16,-1 0 15-16,-3 2 7 0,-2 4 11 0,-2-3 3 0,3 1 0 15,-2 6-15-15,-1-2-7 0,-1 2-8 0,-1 3-13 16,0 1-3-16,5 1-4 0,-17 3-5 0,7 6-5 16,-4-1-6-16,1 4-4 0,-1 3-3 0,4-1-6 15,-1 3-11-15,0 4-13 0,6-1-11 0,3-1-27 16,0 1-25-16,4 5-13 0,0-7-28 0,5 0-21 16,-1-1-2-16,5-3-19 0,0 1 7 0,0-4 5 15,7 0 24-15,-9-5-11 0,5-1 15 0,3 0 9 16,-3-4 12-16,-1-2 15 0,3-6 5 0,0-1 11 15,-1-4 17-15,0 2 10 0,0-4 11 0,0-1 27 16,-2-1 10-16,-1-1 10 0,-3-1 10 0,1 2 15 16,-1 1 10-16,-1 1 28 0,-3 2 2 0,4 2-6 15,-4 0-5-15,3 1-6 0,-2 1-8 0,-1 3-7 16,3 1-6-16,0 2-6 0,-2 1-3 0,3 1-7 16,1 1 1-16,-1 4-9 0,2-1-3 0,-2 3-3 15,0 1-1-15,3 4 1 0,-4 0-7 0,-2-3-9 16,0 7-3-16,1 0-19 0,-7 1-7 0,3 3 0 15,-3-4 3-15,0-3 1 0,-2-1-4 0,2-2-1 16,-1-1 1-16,1-2 16 0,0-1-4 0,0-2 1 16,-1 0 14-16,1-4 3 0,0 0 3 0,0 0 0 15,0 0 1-15,0 0 11 0,-4-21-4 0,6 11 9 16,1-2-2-16,2-5 7 0,1-1-3 0,2-8 5 16,1 7 1-16,6-5 0 0,-1 0-6 0,4 4 1 15,1-1 6-15,-2 3 4 0,1 6 3 0,-4 0 2 16,2 0-1-16,-1 5 0 0,-4 0-5 0,2 4 3 15,-3 0-7-15,1 2-6 0,-2 2 2 0,3 2-3 0,-2 0 1 16,-1 3-4-16,0-2-2 0,1 4 1 16,-2-1-2-16,-2 2-3 0,1 1-3 0,-2 1-4 15,1-3-27-15,1 4-29 0,-5 4-60 0,5-2-75 16,-2 4-75-16,1 1-74 0,-1 0-67 0,5 5-74 0,3-1-1022 16,1-8 498-16,7 2 332 0</inkml:trace>
  <inkml:trace contextRef="#ctx0" brushRef="#br0" timeOffset="-175740.72">9572 14206 9 0,'-4'-9'481'15,"0"3"-20"-15,2-2-23 0,0 4-46 0,1 0-42 16,1 4-39-16,0 0-36 0,0 0-27 0,0 0-12 15,0 0-13-15,24 10 9 0,-10 0 3 0,4 0-17 16,4 3-12-16,4 4-13 0,-1-1-19 0,3 0-16 16,-1 1-15-16,1 1-13 0,-1 1-14 0,0 0-12 15,-3 0-12-15,0 1-7 0,-2-2-20 0,-2 3-28 16,-2-2-35-16,0 2-44 0,-5-6-60 0,0 0-52 16,-3-2-52-16,-1 2-55 0,-1-5-41 0,-3-1-40 15,-1-4-17-15,-1-2-923 0,0-1 426 0,-3-2 286 16</inkml:trace>
  <inkml:trace contextRef="#ctx0" brushRef="#br0" timeOffset="-175562.52">10039 14267 2378 0,'-1'-12'152'0,"-3"8"4"16,-1-3-25-16,-1 3-3 0,-4 2 10 16,-2 0-12-16,1 2 3 0,-2 4-13 0,-5 3-3 15,-1 0 22-15,0 1-2 0,-7 3-1 0,2 3 1 0,1 0-4 16,0 1-10-16,0 2-7 0,1 4-1 0,3-2-23 15,1 1-4-15,-1 5-19 0,2-1-36 0,5 2-47 16,2-2-60-16,4 2-61 0,5-5-60 16,2 5-68-16,4-8-85 0,-1 0-910 0,6-3 420 0,3-2 282 15</inkml:trace>
  <inkml:trace contextRef="#ctx0" brushRef="#br0" timeOffset="-175123.72">10558 14450 318 0,'9'-9'304'0,"2"-3"-25"16,-3 3-20-16,5-6-20 0,0 3-13 0,-3 2-2 16,3-5-6-16,0-2-3 0,-2 1-19 0,2 1-21 15,0-6-16-15,1-3-14 0,-1 2-19 0,-6 3-2 16,0 2-4-16,-1 0-5 0,-1 0-6 0,-4 5-1 15,1-1 3-15,-4 1-1 0,0 2-12 0,-4-1-9 16,0 3-12-16,0-1-9 0,-2 6-7 0,2-1-6 0,-2 1-1 16,1 1-4-16,0 4-11 0,7-2-7 15,-14 7-2-15,9-2-3 0,1 4-8 0,2-1-2 16,-1 2 1-16,3 2 3 0,4 1-8 0,0 1 1 16,2 2-5-16,3-1 2 0,0 0 0 0,0 1-2 0,4-1-7 15,-2-1 4-15,2-1 0 0,-2-1-6 16,0 0 6-16,0-2-1 0,-4-3 2 0,-1 2-5 15,0-2 9-15,-2-1 3 0,2-2 5 0,-3 1 9 0,-2 1 13 16,2-2 18-16,-6 1 12 0,-1-3 1 0,-3 2-1 16,-5-1-8-16,-3 5-4 0,-4-4-7 0,-3-1-6 15,-1 2-6-15,-5-4-3 0,-1 3-18 16,2-1-28-16,-4 0-28 0,9-2-63 0,1 2-52 0,3 0-48 16,-1-2-61-16,5 2-60 0,3-3-69 0,2 0-934 15,6 0 442-15,3 0 294 0</inkml:trace>
  <inkml:trace contextRef="#ctx0" brushRef="#br0" timeOffset="-174423.75">11108 14018 9 0,'-2'-7'441'16,"1"2"-18"-16,-2-1-43 0,2 3-40 15,0 0-33-15,1 3-32 0,0 0-12 0,0 0-12 0,9 10-5 16,-1-2 4-16,-2 1-2 0,5 4-10 0,1 3-22 15,3 3-15-15,1 3-14 0,0-1-22 0,-5-4-8 16,5 5-19-16,0 0-16 0,1-3-12 0,-4-4-9 16,-4 1-14-16,4-1-7 0,0-1-8 0,-3-6-6 15,4 2-7-15,-6-2-1 0,2-2-7 0,-1 0-6 16,0-2-5-16,2-2 3 0,-1-2-6 0,1-1-2 16,1-3-1-16,1 0-6 0,1-6 1 0,0-2-6 15,3-2-3-15,1-6 0 0,1-2-5 0,-5 0-1 16,6-2 1-16,-3-2-2 0,-3-1-1 0,-1 2 0 15,-2 2 3-15,-3 6 22 0,0 1 19 0,-3 8 20 16,2-2 16-16,-4 3 1 0,0 2-6 0,-1 0-10 16,-2 2-11-16,0 3 2 0,0 0-13 0,0 0-4 15,-6 15 4-15,-1 0 6 0,-4 1-6 0,-2 6 2 0,-3 5 12 16,1-1-18-16,-1 2 0 0,-1 2-9 0,-2 0 0 16,0-4-3-16,2 3-4 0,2 0-4 15,0-4-8-15,-2 3 3 0,4-3 1 0,-1-1-1 16,4-2-3-16,1-2-5 0,-2 2-6 0,4-4 0 0,1-1-21 15,-1-1-30-15,2 1-29 0,0-5-25 0,3-1-32 16,0 1-50-16,4-2-46 0,0-3-55 0,4 4-45 16,1-5-48-16,2-1-50 0,4-2-62 0,-1-1-1155 15,9-3 544-15,-2-1 364 0</inkml:trace>
  <inkml:trace contextRef="#ctx0" brushRef="#br0" timeOffset="-174007.46">11951 14248 87 0,'0'-7'344'0,"0"7"-3"0,0-5-11 16,0 5-11-16,0 0-9 0,-1-5-4 0,1 5-14 16,0-5-7-16,0 5-19 0,1-4-18 0,-1 4-19 15,9-4-15-15,-4 3-15 0,8-2-19 0,-2-2-11 16,1 3-11-16,3 0-11 0,2-1-10 0,2 1-16 0,1-1-9 15,-2 1-8-15,0-2-12 0,0 2-8 16,3 0-8-16,-1-2-7 0,-3 4-8 0,2-3 2 16,-1 2-12-16,-2 1-11 0,-2-3-24 0,-1 3-28 0,-1 0-32 15,-1 0-31-15,-1 0-49 0,-2 3-33 0,0-2-30 16,-5 2-38-16,1 3-31 0,-4 0-45 0,3 0-40 16,-7 2-903-16,-2 0 416 0,-1-1 276 15</inkml:trace>
  <inkml:trace contextRef="#ctx0" brushRef="#br0" timeOffset="-173713.77">11947 14440 182 0,'-3'2'317'0,"3"-2"-8"0,0 0-19 15,-8 2-18-15,8-2-15 0,0 0-12 0,-3 2-5 16,3-2 10-16,0 0 3 0,0 0 8 0,18 1 2 15,-4 1-17-15,5-1-9 0,1-2-24 0,2 2-8 16,7 0-8-16,-1-1-18 0,1 3-6 0,-1-3-3 16,0 0-2-16,-1 0 1 0,-6 0-9 0,-1-2 0 15,0 2-1-15,-2-2 7 0,0 2 0 0,-5 0-2 16,-2-1 7-16,1-1-2 0,-3 1 7 0,0 1-18 16,-4 0 17-16,0-1-1 0,0 0-10 0,2-1 0 0,-7 2-26 15,7-1-3-15,-7 1-28 0,4-1-11 16,-4 1-25-16,0 0-69 0,0 0-113 0,0 0-100 15,0 0-117-15,-19-4-128 0,9 5-142 0,-12-2-1491 16,-7 2 695-16,-5-2 466 0</inkml:trace>
  <inkml:trace contextRef="#ctx0" brushRef="#br0" timeOffset="-170923.75">13837 13623 33 0,'0'0'137'0,"0"0"8"0,0 0 11 0,0 0 5 16,0 0 3-16,0 0 8 0,0 0 6 0,0 0 5 15,0-5-3-15,0 5-9 0,0 0-10 0,-3-4-4 0,3 4-10 16,-1-3 1-16,1 3-13 0,0-9-9 0,0 7-6 16,-4-1-5-16,3-2 1 0,-4-2-14 15,0 2-5-15,1 1-9 0,-2-4-8 0,-1 2-3 16,0-1 4-16,-2 3-3 0,-2-1-12 0,0 0-3 0,0 3 2 15,-6-3-4-15,-1 4-6 0,1 1-2 0,-2 1-2 16,0 2-1-16,0 2 1 0,1 2-11 16,-9 3 3-16,7-1-5 0,-6 6-1 0,4-1-4 0,5-2-4 15,-4 3-1-15,7 1-4 0,1-3-3 0,-1 4 10 16,4 0-16-16,2 0 1 0,2 0-5 0,1 0 1 16,2 4-5-16,6-4-2 0,-2 1 5 0,3-1-3 15,2-1-4-15,2-2 1 0,2 0-1 0,4-1 1 16,-1-1 3-16,5-3-5 0,1-1-6 0,2-4 0 15,0 1-1-15,0-2-3 0,8-1 1 0,-7-4-4 16,-2-3-2-16,2 1 11 0,-2-4-5 0,0-4 1 16,-2 3 1-16,1-11 0 0,-3 2 8 0,1-2-5 15,-7 3 2-15,4-8 2 0,-1 1 4 0,-7-5 5 16,3 3 13-16,-4 0 18 0,-1-1 10 0,-2 0 14 16,0-1 24-16,-2 3 7 0,0 0 1 0,0 8 20 0,-2 0 15 15,0 1-3-15,2 6-4 0,0-2-2 16,-1 5 0-16,-3 2-3 0,4-2-9 0,0 1-10 15,-3 2-18-15,3 4-9 0,0 0-7 0,0 0-7 0,0 0-6 16,-5 14-7-16,5-5-1 0,-1 4-7 0,-3 4-5 16,3 2-2-16,-1 1-3 0,0 6-5 0,2 3 2 15,-1-2-7-15,1 2 0 0,-4-2-3 16,5-1-4-16,5 1-11 0,1 1-13 0,-2-3-16 0,4 2-19 16,3-3-10-16,-2-7-11 0,-1 0-18 0,1-3-10 15,4-2-4-15,-1-2-15 0,2 0 10 16,1-5 6-16,-2-3 5 0,-1 0 2 0,2-4 11 0,-2-1 1 15,3-4 15-15,-2-2 5 0,4-3 7 0,-5-1 7 16,1-3 1-16,-4 2 7 0,-1-4 6 0,0 1 6 16,4-5 8-16,-4 5 10 0,-4 1 5 0,5-1 19 15,-2 3 2-15,-3 3 4 0,1 0 8 0,1 3 18 16,-2-1-21-16,1 1-1 0,2 1 3 0,0 2-1 16,2 0-2-16,-1 1-3 0,-2 3 1 0,3 1 1 15,3 0-7-15,-4 3-1 0,4-1-2 0,-3 1-1 16,-1 1-2-16,4 2 3 0,-5-1-6 0,-2 2 7 15,-3 3 2-15,-1-1-10 0,-2 0 2 0,-1 4 0 16,-3 3 2-16,-1 1-32 0,0 2-43 0,-3 0-50 0,-1-1-60 16,-1 4-48-16,2-3-55 0,-2 3-46 15,5-5-66-15,-3-3-980 0,7-4 455 0,-3 0 304 16</inkml:trace>
  <inkml:trace contextRef="#ctx0" brushRef="#br0" timeOffset="-169773.49">14499 13627 46 0,'-3'-5'351'0,"1"-1"-7"0,-1 1-1 0,1 0-17 16,-2 1-11-16,-2 2-2 0,6 2-20 0,-13 0-15 16,3 2-16-16,-1 5-22 0,2-2-20 0,-1 4-23 15,0 0-19-15,1 5-15 0,-2 1-18 0,2 1-11 16,1-2-15-16,3 4-2 0,0 3-19 0,6-4-10 15,0 3-7-15,3-1-10 0,1 6-18 0,2-7-22 16,2-2-37-16,2 1-26 0,4-4-28 0,3-1-18 16,10-2-25-16,-2-3-15 0,2 0-15 0,8-4-16 15,-3-3-7-15,1-3-14 0,2-6-8 0,0 4 3 16,-3-9-5-16,3 3 6 0,-3-3 5 0,-2-2 17 16,-4-1 9-16,-2-3 16 0,-2 1 9 0,-1-1 15 15,-5 0 17-15,-2-1 20 0,-3 5 30 0,-3-1 20 16,-2 3 35-16,0 2 26 0,-5 1 34 0,-2 0 13 0,3 1 22 15,-6 2 15-15,1-1 18 0,-1 3 17 0,-5-3-7 16,-2 7 16-16,1-4-9 0,-1 4 0 16,-3-1-25-16,-1 6-9 0,-4 2-12 0,1-1-12 0,0 6-11 15,-2 1-8-15,4-1-12 0,-5 7-8 0,7-3-3 16,-3 7-6-16,4-6-12 0,6 2-12 0,1-3-9 16,2 3-18-16,7 2-8 0,0-4-31 0,0-5-17 15,5 4-11-15,3-1-16 0,1-3-5 0,-1-4-10 16,4-1 5-16,1-2 2 0,1-1 7 0,-1-5 8 15,-4-1 7-15,5-3 13 0,-5-3 3 0,2-3 10 16,2-8 8-16,-2-1 17 0,-6 5 19 0,2-9 17 16,-5-1 15-16,3 0 12 0,-4 0 35 0,-4-4 5 15,-1 2 14-15,0-2 14 0,-1 3 34 0,0 0 12 16,-2 9 17-16,-1 1 5 0,2 1 1 0,-2 6 8 16,1-1-5-16,3 8-16 0,-1-3-25 0,0 2-17 15,1 2-18-15,0 3-10 0,0 0-8 0,0 0-14 16,5 16-6-16,-1-4-8 0,-3 5-7 0,4 2-5 15,-2-1-10-15,-1 10-2 0,0-1-4 0,1 1-4 0,1-1-6 16,-2 1-12-16,0-2-15 0,1-1-19 16,0-6-15-16,1 0-17 0,1 1-12 0,-1-2-6 15,4 0-9-15,-2-3 3 0,2-3-1 0,-2-3 2 0,3-2 3 16,1-4 4-16,3 0 2 0,-4-4 6 0,5-1 6 16,4-5 4-16,-1-3 2 0,-2 0 6 15,8-4 7-15,-3-3 1 0,-3-3 7 0,1-1 0 16,0 2 3-16,-3 1 0 0,-2 1 4 0,0 2 7 0,-3 1 8 15,0 4 13-15,-5 0 13 0,3 1 8 0,-3 0 1 16,-1 4-2-16,0 2-6 0,2-4-4 0,-6 5-6 16,4-1-5-16,-4 3-1 0,0 0-2 0,0 0-1 15,4 12 1-15,-3-7-2 0,-5 7 0 0,4 0-5 16,-1-2-7-16,-2 7-19 0,2-3-12 0,0-2-26 16,1 1-15-16,1-1-12 0,-1 0-7 0,5-3 0 15,0-1-4-15,3 1 8 0,0-4 2 0,3 0-2 16,-2-2 7-16,2-2 19 0,2-2-5 0,0-2 14 15,3-2 2-15,-1-2 9 0,1-2 9 0,-1-4 3 16,4-4 6-16,-6 1 9 0,3-6 6 0,2 0 11 16,-4-2 17-16,-1 0 18 0,2-1 9 0,-2 3 27 15,0 5 5-15,-4 1 7 0,0 1 5 0,-2 5 22 16,0 0 1-16,-2 1-1 0,0 4-6 0,-2 1-12 16,-1-2-12-16,1 2-11 0,-3 4-5 0,0 0-4 15,10 7-3-15,-6 0 0 0,-1 5 1 0,1 3-3 16,0 2-2-16,0 8-4 0,2 0 0 0,-3 2-6 15,-1 5-3-15,1 0-5 0,0 1 4 0,-3-2-8 0,2 3 0 16,-2 3-6-16,4-2-2 0,-1 0-4 0,0-4-1 16,4 2 1-16,-1-1-3 0,-1-3-2 0,0 0-2 15,1-2-2-15,-3-2 2 0,1-4-1 0,-4-2-3 16,-4-1 3-16,3-1-1 0,-7-3-2 0,-2 1 1 16,-4 0-1-16,-6 1 2 0,-5-3-3 0,0-3 0 15,-3-2 3-15,-3-1-5 0,0-5 1 0,2-1 0 16,-3-3 1-16,1-3 0 0,6-5-4 0,-1 0 0 15,10 1-2-15,-1-4-4 0,4-1-3 0,3-2-2 16,5-1-8-16,4-1-2 0,2-1-10 0,9 1-7 16,8-3 0-16,4-1-13 0,5 1-13 0,14-8-19 15,4 4-34-15,3 1-26 0,4-2-48 0,2 6-44 16,3-1-50-16,-3 3-55 0,1 0-84 0,-1 0-1136 16,-1 4 520-16,-17 4 346 0</inkml:trace>
  <inkml:trace contextRef="#ctx0" brushRef="#br0" timeOffset="-169173.67">13564 14484 245 0,'-7'-1'283'0,"-2"1"-8"0,9 0-14 15,-7-3-13-15,3 2-19 0,4 1-14 0,0 0-9 16,0 0-8-16,0 0 1 0,20-8 1 0,8 5-3 15,8-4 1-15,14 0-2 0,10-1 1 0,30-2-6 16,4-3-6-16,-2 3-8 0,-1 1-9 0,5-2-8 16,7 3-10-16,2-3-4 0,-2 5-7 0,2-4-16 15,-9 2-2-15,-3 3-5 0,-30 1-13 0,2 0-5 16,-1 0-12-16,-1 1-4 0,-6-3-9 0,-1 3-6 16,-6-2-3-16,-12 3-8 0,-3-3-8 0,-2 3 1 15,-1-1 2-15,-4-2-7 0,-6 1-1 0,-3 4 5 16,-1-3 5-16,-6 1-5 0,-1-1 0 0,-3 3-1 15,-1-3-4-15,0 3-8 0,-2-2-2 0,1 0-7 16,-6 2-22-16,7-1-40 0,-7 1-41 0,0 0-73 16,0 0-66-16,0 0-61 0,-22 11-61 0,3-2-73 0,-12 3-1178 15,-6 3 529-15,-13 6 354 0</inkml:trace>
  <inkml:trace contextRef="#ctx0" brushRef="#br0" timeOffset="-168623.79">14316 14786 204 0,'0'-6'296'0,"0"-1"-23"15,0 0-24-15,4 2-8 0,1-2-13 0,3 0-5 16,1-1-6-16,1 2-3 0,3 0-6 0,6 1-7 16,-1 2-2-16,4-1-15 0,-1 1-3 0,7 3-12 15,-7 1-16-15,7 6-12 0,-6-4-7 0,2 8-9 16,-4-4-12-16,-2 3-8 0,0 2-6 0,-2 3-30 16,-4-1-1-16,1 3-4 0,1 4 1 0,-7-1-14 15,-1 5-2-15,-1-6-5 0,-5 3-4 0,1 3-11 16,-2-4 3-16,-3-3 3 0,3 0-5 0,-5-1-2 15,0-1-16-15,0-1 7 0,-2-4 2 0,5-2-1 16,-4-1 2-16,3-3-2 0,2-1 4 0,-3-1-1 16,2-1-3-16,3-2 2 0,0 0-3 0,-11-5 0 15,9-2-1-15,1-3-1 0,2-6-3 0,3 0-6 16,3-9 7-16,3 1-2 0,3-2-5 0,3 3-4 16,0 0 19-16,4 1-3 0,-2 3 6 0,1 2 5 15,5 1 9-15,-8 6 2 0,2 0 3 0,-2 3 5 16,3 2-5-16,-1 1 15 0,0 1 0 0,1 3 4 15,-1 1 3-15,4 2-2 0,-7 2 7 0,6 2 1 16,-3 2-5-16,-3-1-2 0,4 4-10 0,-5 1-1 16,-2 2-6-16,-2-1-2 0,0 3-5 0,0-2-6 15,-2 2 1-15,-2-1-9 0,1 2 0 0,-4-2 1 16,1 2-24-16,-2-2-27 0,0 1-41 0,-2-2-55 16,2-1-67-16,-2-4-65 0,0 1-69 0,-2 2-82 15,2-6-69-15,2-2-1064 0,0-2 512 0,-2-3 340 0</inkml:trace>
  <inkml:trace contextRef="#ctx0" brushRef="#br0" timeOffset="-168141.12">16314 14195 95 0,'-3'-2'273'0,"1"-2"-8"0,2 4 4 0,-7-5 3 16,7 4 2-16,0 1 5 0,-4-4 2 0,4 4 15 16,0 0-16-16,-2-4-7 0,2 4-4 0,0-5-18 15,0 5-17-15,2-4-26 0,1 0-24 0,2 0-17 16,1 0-16-16,3-1-15 0,7-4-11 0,-2 5-12 15,2-4-11-15,3 0-14 0,1 3-7 0,6-2-7 16,1-1-8-16,3-1-6 0,-4 2-6 0,-4 3-6 16,-1-3-7-16,0 3-1 0,0 2-20 0,-8 2-27 0,1-3-42 15,-2 3-45-15,1 0-42 0,-6 0-39 0,3 3-35 16,-5 1-49-16,0 0-40 0,0 4-60 16,-5-1-902-16,0 4 421 0,-5-1 280 0</inkml:trace>
  <inkml:trace contextRef="#ctx0" brushRef="#br0" timeOffset="-167906.25">16385 14350 1986 0,'-6'1'213'0,"-2"0"-21"0,2-2 14 0,6 1 9 16,-9 0-12-16,9 0-23 0,0 0-33 0,-10 1-21 16,10-1-19-16,0 0-11 0,0 0 2 0,0 0 13 15,20-2 8-15,-6-1 10 0,3 3-1 0,3-2-4 16,-1 2-4-16,3-3-5 0,1 3-6 0,-1-1-7 15,-3-2-2-15,1 2-6 0,-1-1 2 0,-1 0 3 16,-2 2-7-16,-5-3-1 0,1 2-11 0,0-2-4 16,-4 3-3-16,-1-1-10 0,0 0-8 0,-2 0-10 15,0-1-35-15,-5 2-69 0,7-3-107 0,-7 3-112 16,0 0-115-16,-16-2-1243 0,5 2 546 0,-8-2 364 16</inkml:trace>
  <inkml:trace contextRef="#ctx0" brushRef="#br0" timeOffset="-164822.74">18004 13194 36 0,'-1'-3'275'0,"-2"-2"-6"0,3 1-5 15,0 4 2-15,-1-6 1 0,1 2 0 16,0 4 2-16,-1-6-10 0,1 6-7 0,0 0-2 0,-3-5-1 15,3 5-33-15,0 0-22 0,0 0-22 0,0 0-4 16,0 0-18-16,0 0 4 0,0 0 2 0,-1 17-4 16,5-6 3-16,-3-1 8 0,0 7-5 0,2 0-4 15,-2 1-11-15,3 3-9 0,0 4-6 0,-3-6-11 16,3 8-12-16,0-3-9 0,-3-4-7 0,0 5-6 16,-1-7-9-16,3 2-6 0,-2-3-8 0,-1 4-5 15,0-4-5-15,0 1-3 0,0 1-9 0,-1-2-13 16,-2-4-29-16,3 3-21 0,-2 0-34 0,-1-3-55 15,-2-1-55-15,3-1-41 0,-2 0-53 0,-3 0-53 16,2-1-58-16,1-2-67 0,3-4-977 0,-4 1 472 16,1-3 316-16</inkml:trace>
  <inkml:trace contextRef="#ctx0" brushRef="#br0" timeOffset="-163424.37">13221 13527 169 0,'3'-4'214'0,"-2"-2"-7"0,0 2-7 0,2 1 0 16,-2 0-2-16,-1-3 2 0,3 4-10 0,-3 2-8 15,1-5-7-15,-1 5-10 0,0 0-13 0,4-4-6 16,-4 4-21-16,0 0-10 0,0 0-9 0,0 0-11 16,0-4-12-16,0 4-5 0,0 0-9 0,0 0-4 15,0 0-2-15,0 0-3 0,-12 13 0 0,7-7 1 0,-5 1-7 16,5 2-7-16,-4 0-4 0,-4 3 2 0,2 0 0 16,-1 0 0-16,-2 2-2 0,1 0 1 0,-1-2-3 15,0 1-3-15,0 0 7 0,1 1-1 0,-2-2-5 16,2 2-1-16,-2 1 2 0,2-1-4 15,3 1 1-15,-3-1-8 0,4 0 4 0,0 1-4 0,0-7-5 16,4 4-3-16,0-5 1 0,1 3-10 0,0-3 4 16,3 1-1-16,1-1 0 0,1 0 0 0,2 1-2 15,0 0 5-15,3 0-8 0,-1-2-1 0,5 1 10 16,3-3-6-16,2 2-2 0,5 0 8 0,1-4-7 16,7 1 5-16,2-2 0 0,-3 2 0 0,1-5 7 15,-8 2 3-15,3 2-5 0,-1-2-6 0,-4 0-2 16,1 0-1-16,0 0-3 0,-7 1 0 0,-3 1 0 15,2 0 2-15,-5-1-2 0,0 3-2 0,-1-1 8 16,-1 2-4-16,-3 2 1 0,-1 0 5 0,-3 5 1 16,-1-2 3-16,-5 7 9 0,-4 4-12 0,-3 1 0 15,-3 3 10-15,1-1-13 0,-5 3-4 0,4-2 14 16,-3-2-10-16,0 2-31 0,2-1 8 0,1-1 4 16,1-3 1-16,-1 2 5 0,2-1 3 0,2-6 2 15,5 0 2-15,-1-1-3 0,4-4 3 0,2 2-2 16,1-3 4-16,1 1-4 0,3 0-2 0,3-3 3 0,1-1 6 15,2 2 7-15,4-2-1 0,7 0 9 16,3-3 0-16,7 3 5 0,1-3-1 0,4-2 1 16,1-1 1-16,6-1 4 0,-6-2-2 0,4-3-2 15,-4 5-9-15,4-1 7 0,-4 0-3 0,-3-1 3 0,-2-1 0 16,-10 1-6-16,2 3 3 0,-8-2-6 16,2 1-2-16,-6 1-1 0,-2-1 1 0,1 1-1 15,-1-1 5-15,-6 1 5 0,9-2 8 0,-9 2 2 16,0 0 3-16,7 2 1 0,-7-2-4 0,0 0-3 0,0 0-3 15,0 0-2-15,0 0-7 0,0 0-16 0,0 0-32 16,0 0-52-16,0 0-65 0,0 0-69 0,0 0-70 16,0 0-78-16,-18 2-96 0,18-2-1088 15,-7-4 513-15,7 4 342 0</inkml:trace>
  <inkml:trace contextRef="#ctx0" brushRef="#br0" timeOffset="-161825.52">18308 13208 73 0,'0'0'225'0,"-1"-5"-6"0,1 1-6 16,0 4-2-16,-1-6-14 0,1 6 5 0,0-6-5 16,0 6 2-16,-2-4-7 0,2 4-9 0,0 0-10 15,0 0-13-15,-2-4-14 0,2 4-14 0,0 0-12 16,0 0-15-16,0 0-9 0,0 0-12 0,0 0-7 16,0 0-8-16,0 0-5 0,-3 12-1 0,2-7-3 15,1 4-6-15,-1 2 2 0,-1 1 0 0,2 2-6 16,-1 3-4-16,0 0-10 0,1 1 3 0,-3 0-3 15,1 1-3-15,2 0-8 0,2-1 3 0,-2 1-5 16,2-2 0-16,1 1-10 0,4-1-1 0,-1-1-7 16,2-4-5-16,2 2-6 0,4-4-4 0,0 0-5 15,0-3-1-15,4 1-2 0,-1-2 4 0,2-3-4 16,-5-1 3-16,5-2 2 0,0-2 1 0,-7 2 0 16,1-4 3-16,3-2 9 0,-5-1-7 0,0-2 0 15,2-1 2-15,-3-5 5 0,-1 0 2 0,-1-2 1 16,-1-3 14-16,1 2 2 0,-2-2 10 0,-4 2 13 15,0-2 36-15,2 5 24 0,-4 3 25 0,0 0 3 0,1 2 2 16,-1 2 9-16,0-1-9 0,0 5-1 0,0 1-13 16,0-2-10-16,0 5-16 0,4-5-9 0,-4 5-11 15,0 0-4-15,0 0-11 0,0 0-4 0,-4 20-7 16,4-8-4-16,0 4 0 0,0 1-8 0,0 1-2 16,-1 3-2-16,2 3-3 0,-1-3-2 0,2 4-9 15,0 0 4-15,-2 1-1 0,0-7-1 0,1 1-8 16,-1-1-28-16,3 6-21 0,-2-4-41 0,-1-4-60 15,0 3-47-15,0-3-33 0,0 0-42 0,3 0-41 16,-6-1-50-16,6-4-40 0,-6-2-915 0,6 2 436 16,-3-4 292-16</inkml:trace>
  <inkml:trace contextRef="#ctx0" brushRef="#br0" timeOffset="-161042.29">17676 14030 90 0,'0'0'157'0,"-9"0"7"0,9 0 7 0,-5 3 3 16,5-3 4-16,0 0 1 0,0 0 0 0,-12-3-2 15,12 3-2-15,0 0-6 0,0 0 0 0,0 0-5 16,0 0-9-16,-6 0 4 0,6 0 4 0,0 0-13 16,0 0-15-16,0 0 1 0,0 0-14 0,0 0 2 15,0 0-2-15,0 0-10 0,0 0-8 0,0 0-7 16,0 0-10-16,0 0 5 0,0 0-22 0,0 0 2 15,0 0 2-15,0 0 16 0,0 0-16 0,20 0 5 16,-9 0-1-16,2-1-4 0,4 0-3 0,2-2-5 16,4 3-3-16,5-3 0 0,2 2-5 0,-2-2 3 15,8 3-1-15,-3-4-5 0,1 2-8 0,6 1 7 0,11-3 5 16,-11 1-9-16,11-2-3 0,-11 1-4 0,-1-2-2 16,2 1-4-16,9 0-4 0,-12 1 2 0,0-1 2 15,-2 0-4-15,0-2 2 0,5 4-1 0,9-6 0 16,-11 4 5-16,11-5-3 0,-10 5-7 0,-2-3 6 15,11 4 1-15,-8-3-3 0,12 0-2 0,-4-1 0 16,2 1-9-16,-2 2 2 0,-10-3 2 0,11 2-2 16,1-1-2-16,-13 2-2 0,14-2-2 0,-15 1-1 15,-3-1 5-15,4-2-6 0,2 2-1 0,-4 5 3 16,-3-4 3-16,0 1 4 0,-5 1 1 0,-6 4 2 16,-4-3-4-16,-8 1 1 0,3 2-3 0,-3-3 4 15,-2 1 3-15,-3 2-3 0,1-1 2 0,-2 0-5 16,2-2 1-16,-6 3-3 0,8 0-2 0,-8 0 2 15,7 0-3-15,-7 0-3 0,0 0 2 0,0 0-4 16,5-2-5-16,-5 2-25 0,0 0-44 0,0 0-90 16,0 0-87-16,0 0-106 0,-23 1-98 0,5 0-1343 15,-9 3 595-15,-5 0 398 0</inkml:trace>
  <inkml:trace contextRef="#ctx0" brushRef="#br0" timeOffset="-160108.74">18386 14440 171 0,'0'0'276'16,"-2"-4"-17"-16,0 2-10 0,2 2-15 0,-6-5-17 16,6 5-14-16,0 0-14 0,0 0-13 0,0 0-9 0,-10 5-9 15,5-2-5-15,-1 2-7 0,-4 4-15 16,1-1-8-16,-2 3-6 0,-2 2-8 0,2 1-11 16,0-2-6-16,0 4-7 0,-2-2-10 0,3 1-15 15,1 0-1-15,0-1-5 0,1 0-4 0,2 1-7 0,1-1-4 16,2-2-3-16,2 0 7 0,1 0-19 0,1-2 4 15,3 1-4-15,1-1-2 0,4 0 1 0,4-5-6 16,1 7 0-16,1-7 5 0,2 4-8 16,1-2-1-16,2 0-3 0,-2-1 1 0,0-2 1 0,1 0 2 15,-1 0-6-15,0 1 2 0,0 0 5 16,0-1 2-16,-5-1 1 0,3 1 10 0,-3 0-12 0,0 0-2 16,-3-2 3-16,-2 1 0 0,3 0 3 15,1-1 0-15,-6 1-5 0,0-2 0 0,5 4 5 0,-6-3-7 16,1 1 5-16,-2 2 2 0,0-3-1 0,-2 4 3 15,0-2 4-15,0 1 0 0,-4-1 10 0,2-4 7 16,-4 10-1-16,0-4 3 0,0 3-2 0,-2-6 8 16,-3 4-16-16,0 0-2 0,-3 0-4 0,-3 1 0 15,-3-2-1-15,-1 2-7 0,1 1 1 0,-9-4-5 16,-1 5-6-16,4-3 1 0,-3-1-8 0,6-1-18 16,2-1-20-16,2-1-24 0,2-1-37 0,3 1-11 15,-1-3-16-15,3 0-30 0,-2 1-36 0,6-2-53 16,1-2-58-16,1-1-918 0,1-1 405 0,3-1 272 15</inkml:trace>
  <inkml:trace contextRef="#ctx0" brushRef="#br0" timeOffset="-159853.89">18363 14493 313 0,'-2'-3'317'0,"2"-2"-24"0,0 5-23 0,-2-5-25 0,2 5-19 15,0-5-21-15,4 3-18 0,-1-2-13 16,3 1-4-16,4 0-24 0,-1 1-12 0,3-1-14 16,2 2-12-16,4-2-9 0,1 3-11 0,1-2-11 15,0 2-19-15,3 2-30 0,5-2-33 0,0 0-38 0,-1 3-48 16,3-3-61-16,2 0-67 0,1 0-697 0,1-3 304 15,3 3 204-15</inkml:trace>
  <inkml:trace contextRef="#ctx0" brushRef="#br0" timeOffset="-159530.75">19636 14302 36 0,'0'0'307'0,"0"0"-14"16,-1-3-19-16,1 3-12 0,0 0-16 0,0-5-17 0,0 5-22 15,3-4-15-15,-3 4-17 0,9-3-17 16,0 0-14-16,0 1-16 0,2-1-10 0,1 1-13 0,1 0-6 16,6-1-22-16,-6 1-25 0,0 1-34 15,5-1-47-15,-8 2-51 0,4 0-62 0,-2 0-48 0,0 0-57 16,-7 2-565-16,0-1 272 0,-3 2 180 16</inkml:trace>
  <inkml:trace contextRef="#ctx0" brushRef="#br0" timeOffset="-159391.15">19591 14408 12 0,'-4'5'260'16,"2"-4"-23"-16,-1 2-20 0,3-3-18 16,0 0-17-16,11 5-12 0,-1-4-13 0,6-1-15 0,5 2-16 15,8-2-12-15,-1-2-16 0,4 2-41 0,-2 0-57 16,-2-1-82-16,1-1-99 0,-1-1-389 0,2-6 190 16,-10 5 126-16</inkml:trace>
  <inkml:trace contextRef="#ctx0" brushRef="#br0" timeOffset="-158591.3">20690 13808 51 0,'-1'-6'247'16,"2"0"-5"-16,0 0-5 0,-1 0-3 0,3-2-1 0,-2 0-3 15,2 4-7-15,-1-4-11 0,1 3-10 0,1 1-10 16,0-3-16-16,0 5-4 0,0-3-12 16,3 2-17-16,-1 2-6 0,3-3-9 0,1 2-5 0,1 1-5 15,0 4 9-15,3-2-20 0,-3 3-9 0,1-1-3 16,2 1-11-16,-1 5-7 0,6-4-9 15,-4 5-3-15,0 0-7 0,0 5 0 0,-2-5-7 0,-3 5-4 16,1-1-4-16,-4 2 0 0,-1 0-1 0,-3-1-1 16,-2 2-1-16,-2 1 4 0,-4 1-1 0,0 1-10 15,-7 4 1-15,-1 0-3 0,-2-2-2 0,-3 0-1 16,-1-1-1-16,-3 1-9 0,-1-1 11 0,2-3 12 16,0-1-10-16,4-4 3 0,2-1 0 0,2-3-7 15,0 0-7-15,2 0-3 0,2-3 11 0,1 0-11 16,2-2-3-16,1 0-2 0,1-1 7 0,0 1 7 15,2-3 6-15,2-1 0 0,-4 2 6 0,4-2 5 16,-3 3-3-16,3-3 9 0,0 0-2 0,0 0 8 0,16-1 7 16,-5-1 7-16,1 0 3 0,7 1-2 0,-1-3-1 15,2 1-3-15,-1-1-5 0,3 0-5 16,1 3-7-16,-4-4-3 0,3 1-6 0,0 1-3 16,-5 0-5-16,-1 2-5 0,-2 1 0 0,-1 0-9 0,-2 0-8 15,-1 1-35-15,1 1-36 0,-4-1-55 0,3 0-79 16,2 1-66-16,-6 0-71 0,3 0-78 15,0 3-1253-15,0-3 555 0,-2 2 368 0</inkml:trace>
  <inkml:trace contextRef="#ctx0" brushRef="#br0" timeOffset="-158433.79">21256 14151 87 0,'4'-5'348'0,"-1"-2"13"15,-1 2-7-15,-1-1-19 0,2 0-15 0,-2 1-11 16,2-1-12-16,-2 0-24 0,2 2-25 0,-2-1-26 15,0 0-23-15,3 2-22 0,-1-1-26 16,-1 1-28-16,2 1-62 0,-4 2-56 0,9-4-59 0,-4 4-65 16,-5 0-68-16,12 2-73 0,-7 0-824 0,2 0 362 15,-2 0 240-15</inkml:trace>
  <inkml:trace contextRef="#ctx0" brushRef="#br0" timeOffset="-157605.06">21863 13794 185 0,'4'-11'246'0,"1"-1"-5"0,-2 0-10 0,-1 0-13 15,-1-1-4-15,3 1 5 0,-4 1-3 0,3-1-25 16,-6 0-14-16,3 0-1 0,0 0-5 15,-1-1-11-15,-3 3-12 0,0-1-12 0,3 0 1 16,-4 4 3-16,0-3-7 0,1 6-10 0,-2-4-9 0,0 3-1 16,0 1-18-16,-1 1-4 0,-4-2-4 15,1 4-9-15,-5 1-6 0,-3 2-3 0,-1 2-4 16,0-1-1-16,-1 0-4 0,0 3 3 0,-2 2-5 16,4-3-3-16,-3 4 3 0,-4 2 0 0,6-4-10 0,2 3-6 15,1-1 1-15,1 0-1 0,-1 1-4 0,3 2-6 16,3-4-4-16,0 2 2 0,4 1-4 0,-5 2 0 15,5-4-5-15,1 0-5 0,0 3 5 0,1-1-3 16,0 1 1-16,4-1 7 0,0-2-14 0,0 4 2 16,1-3 0-16,3 1-2 0,0-2-2 0,1 3 1 15,4-2 4-15,1 2-6 0,-2-3 1 0,5 3 1 16,-3-3-3-16,3 1-1 0,2-2-2 0,-2 2 2 16,3-3 3-16,-4 0 0 0,1 1 14 0,2-1-15 15,-1-3-1-15,0 4-5 0,0-3 3 0,-1 0 0 16,-3 2-1-16,4-3 3 0,-1 1-2 0,0 0-4 15,-3 2 4-15,0-2-1 0,3 0 3 0,-4-1-4 16,0 3-4-16,0-3 3 0,0 2 1 0,-1 0-3 16,-3-1 2-16,2-4 0 0,0 4 0 0,-3 1-2 0,1-1 1 15,-3-3 1-15,2 4 2 0,-1 0-5 16,2-1 4-16,-3 2 1 0,-1-2-2 0,2 2 7 16,-3-2-8-16,0 0-1 0,0 0 4 0,0 0-1 15,0 2-1-15,0-2 0 0,0 0 0 0,-3 0 2 0,2 2 1 16,-4-3 0-16,1 1 2 0,1 0 0 0,-3 0 1 15,3-2 0-15,-4 1 1 0,-2 1-2 16,3-1 3-16,-3 0-5 0,0 3 0 0,-1-7-3 16,1 4 3-16,-2-2-1 0,0 1 2 0,0 0 7 0,0-3-8 15,0 0 1-15,-1-3-4 0,2 3 9 0,1-2 0 16,0-1-2-16,0-1 1 0,-1-1-2 0,1-2 2 16,0-1 7-16,2-1-8 0,0-1 1 0,3-2 0 15,-1-5-3-15,1 2-2 0,0-2 0 0,2 2 3 16,2-3 0-16,-1 2 0 0,3 0 1 0,1 5-2 15,2-5-2-15,3 0-1 0,1 3 1 0,3-3-2 16,1 3-1-16,7-6 1 0,-3 5 2 0,6-3 1 16,-1 2-4-16,1 1 0 0,-6 2 1 0,2 3 0 15,-3-2-4-15,3 0 4 0,-1 3-4 0,0 1 0 16,0-1 2-16,-9 1-2 0,6 2 1 0,-6 1-9 16,2-1-19-16,-3-2-23 0,-1 4-31 0,2-3-35 15,-4 4-32-15,-1 0-29 0,1 0-39 0,-5 2-45 16,2-6-40-16,-2 6-43 0,0 0-53 0,0 0-848 15,-7-5 415-15,2 4 276 0</inkml:trace>
  <inkml:trace contextRef="#ctx0" brushRef="#br0" timeOffset="-155407.78">21904 13329 153 0,'-5'-8'221'0,"0"-1"-15"0,-2-3-1 16,5 5 2-16,-6-6-10 0,4 4-15 0,-2-1-9 0,-2 0-9 15,1-4-6-15,0 4-8 0,-3-2 1 0,0 2-5 16,1 3-13-16,-1 2 5 0,-2-4-2 15,2 3-13-15,-7-5-5 0,3 5-8 0,2 0-4 16,-5-1 0-16,0 2-2 0,-2-1-1 0,5-1-2 0,-5 5-4 16,2-1-3-16,-2-1-7 0,0-1 2 0,-2 2-4 15,2 1-10-15,0 1 8 0,-3-1-12 0,2 0-9 16,-3 4-4-16,4-2 5 0,-3 0-6 0,-1 0-7 16,5 2 0-16,-2-1-1 0,3-1-6 0,-2 5 11 15,2-5-17-15,5 5 1 0,-7-1-5 0,6-3-3 16,-4 3-2-16,4-4-2 0,-1 3-4 0,4 1 0 15,-3-1-1-15,1 0-4 0,1 1 5 0,2-3 6 16,-5 3-8-16,3 0 7 0,-2-1-4 0,1 2-3 16,1-3 4-16,-2 3 3 0,2 0 4 0,-2-2 3 15,-4 2 4-15,-2 2-3 0,-3-2-2 0,-2 4 5 16,1-3 1-16,1 0-3 0,3-1-2 0,0 0 2 16,-1 1-2-16,-1-2-3 0,3 1 0 0,-2 2-4 15,2-5-2-15,-2 6-1 0,4-4 1 0,-2 1-1 16,3 3-2-16,1-4-2 0,1-1 1 0,-2 4 0 0,2 0 0 15,0-2-3-15,2 2-1 0,-1-1-1 16,2 1 1-16,-3-1-2 0,3-1 0 0,0 3-3 16,-2-3 2-16,1 3 1 0,-2 1 2 0,-1-1 0 0,2 3 0 15,0-1 8-15,-5 2-7 0,5-2 1 0,-7 1 0 16,6-2 1-16,-2 4 2 0,1-1-2 0,-1-2 0 16,5-2-3-16,-3 1-1 0,0 1 0 15,0 1 0-15,3-3-1 0,1-1-5 0,0 1 1 0,-1-1 0 16,4 2-2-16,-1-4 0 0,1 3-1 0,-2-1 1 15,3 0-2-15,1 0-1 0,-1-2 0 0,1 3 0 16,0-1 7-16,-1 0-9 0,2 0 1 0,1-2 1 16,-4 5 0-16,2-1 4 0,-1 1 4 0,1 0 4 15,1-1 4-15,-1 3 0 0,1-1-2 0,-1-2 1 16,1 1-3-16,1 2 0 0,-1 0-4 0,1-1 2 16,0 0 1-16,1 6 1 0,0-4-4 0,1 4 5 15,-4-2-3-15,4 1-1 0,-1-4 8 0,2 5-6 16,-2-1-2-16,-1 2-2 0,2 0 0 0,2-3 0 15,-2-3-2-15,-2 2 0 0,4 1 0 0,-1-1-2 0,-1-1 2 16,1 1-4-16,1-3 2 0,-1 1 0 16,0 4-2-16,-2-7-2 0,3 4 3 0,2 0-2 15,-2-2-4-15,1 1 3 0,0-1 4 0,1-1-4 16,-1 1 7-16,1 0-9 0,0 0 0 0,-1-2 3 16,1 3-3-16,-2-2-1 0,2-2-1 0,1 3 3 0,-3-1-2 15,2-1 2-15,0 0-1 0,0 2 0 16,-1-2-3-16,1 0 0 0,-2-3 4 0,2 3-2 0,1-2 1 15,0 2-1-15,0-1 1 0,-1-2-3 0,1 3 2 16,-1-4 2-16,1 1-1 0,0 1 1 0,3-1-3 16,-4-1 2-16,1 2-2 0,0-2 7 0,0 0-9 15,0 0 4-15,-1 0-2 0,1 1-2 0,2-2 1 16,-2 3 0-16,0-2 7 0,0-2-4 0,0 1-2 16,0 1 2-16,-1 1 0 0,4-2 6 0,-2 1-9 15,-1 1 3-15,2-3 2 0,0 4-2 0,0-2-2 16,-1-2 4-16,0 2-1 0,0-1-2 0,1 1 0 15,3-2 1-15,-3 1-1 0,0-1-1 0,1 1 3 16,2-1-1-16,-1 2-1 0,0-1 1 0,-1-1 12 16,2-1-11-16,0 1-3 0,-1 1 3 0,4-1 0 15,-4-1-8-15,0 3 4 0,4-3 7 0,-4 0-3 16,2 1 1-16,-2-2-3 0,-1 0 2 0,0 2-3 16,-1-3 2-16,3 3 5 0,-3 1-8 0,1-4 0 0,0 1 3 15,1-1-3-15,-2 1 1 0,4-1 1 16,-2 1-2-16,-2 1-2 0,0-1 3 0,2 0-3 15,-3 0 5-15,6 1-2 0,-2 1 0 0,-1 1-1 16,-1-1 1-16,1-2 1 0,1 0-2 0,-1 1 6 0,1-1-4 16,-2 2-1-16,-1 1 0 0,1-2 1 0,0 0 2 15,3-1-2-15,-2 1 2 0,2 1 0 16,-3-3-1-16,3 5 0 0,0-4 0 0,-1 1 0 0,-1-1 2 16,4-2-3-16,-3 1 1 0,2 1-6 0,-1 1 6 15,-2-2-1-15,3 1 1 0,-1-1 1 0,-2 0-4 16,3 3 3-16,-2-3 14 0,1 0-15 0,-1-1 1 15,1-1-2-15,-1 2 4 0,2 0-8 0,-2 0 6 16,3 0-1-16,1 0 1 0,-3 0-1 0,0 0-1 16,1-1 0-16,1-1 9 0,1 2-10 0,-4 0 0 15,3-1 0-15,1 0 0 0,-1 1 1 0,0-1 0 16,-1 0 0-16,6-1 3 0,-4-1-3 0,-1 3 3 16,1 0-4-16,5 0 3 0,-3-2-4 0,2 1 1 15,-6-1 8-15,5 2-11 0,-2-1 5 0,3 0-1 16,-2 1-3-16,1-1 2 0,-4 1-1 0,6-2 1 15,0 2-1-15,1-1 5 0,1 0-7 0,-2-4 5 16,2 5-1-16,-7 0-3 0,0 0 2 0,0 0 2 16,4-1-4-16,0-1 1 0,-4 2 5 0,1 0-4 15,2-2 0-15,0 2-3 0,1-1 0 0,-1 0 6 16,5-2-3-16,-4 1 2 0,1 1 0 0,-1-1-1 16,-1 0-1-16,3 0-1 0,-2 1 0 0,1-1 3 15,-6 1 1-15,1 0-1 0,-1-4 2 0,5 5-5 0,-2-3 2 16,2 0 0-16,-5 1 5 0,6-1-7 0,-5 3 3 15,-1-4 13-15,-3 2-14 0,4-1 3 16,-1-1-1-16,0-1-2 0,-2 2-3 0,1 1 3 0,2-2-2 16,-3-2 0-16,3 1 1 0,2 0 3 0,-2 0-1 15,2-2-2-15,2 1 2 0,-4 0-1 0,4 1 2 16,0-2 11-16,1 0-15 0,-2-2-2 0,2 3-1 16,-5 0 7-16,4-1 1 0,-5 0-2 0,2-1-1 15,-3 2 1-15,2-4-1 0,2-1 3 0,-3 3-5 16,0-3 4-16,-2 2 2 0,-2 3-4 0,5-6 1 15,-2 0-2-15,-1 2 2 0,0 0 0 0,0-2 2 16,-1 0-6-16,0 3 7 0,-3-2-2 0,2 1-2 16,0-2-10-16,2 0 12 0,-2-1 0 0,1 0 2 15,-1 1-4-15,0-2-2 0,-1 0 2 0,2-1-5 16,-1 2 6-16,-5 2 2 0,1-1 4 0,4-4-4 16,0 2-2-16,-5 2 4 0,1-5-6 0,-5 1 4 15,4 1-4-15,-3-1 2 0,-1-1 2 0,0 2-5 16,0-3 0-16,0 1 0 0,0-2 2 0,-4 2 1 0,3-4 0 15,0 4-4-15,-2 0 6 0,-1 0 0 16,3 0-5-16,-3 0 3 0,-1-2 4 0,0 1 2 16,0 2-3-16,1-4-1 0,-4 3-4 0,3-1 3 15,0 2 1-15,-2 0-1 0,0 0 9 0,-1 0-3 0,3 2 2 16,-5 2-2-16,4-2 3 0,-3-2-2 0,-4 3-6 16,4 3 8-16,-1-2 12 0,-5 0-14 0,3 1 2 15,2 2-1-15,-3-3 0 0,0 2-2 0,2 3 5 16,-1-8 0-16,-3 7 2 0,3-1 11 0,3 3-16 15,-2-2 0-15,-1 0-1 0,1 1 0 0,-2 1 4 16,3 0-2-16,0 0 1 0,-3 0-4 0,3-1 4 16,-3 3-1-16,3-1-4 0,-2 0 1 0,1 1-1 15,-1-3 1-15,3 3-3 0,3 1-15 0,-6 1 20 16,3 0-2-16,-1-4-2 0,1 4 0 0,-4 0 1 16,2-1-2-16,-2 1-6 0,-1 0 5 0,1 1-2 15,-2-3-4-15,0 2 9 0,-4 1-6 0,6 1 3 16,-2-2-19-16,-2 0 23 0,-1 1-4 0,5-1 4 15,-2 1-6-15,3-3 2 0,-3 3-1 0,3 0-1 16,0-2 1-16,0 3 2 0,1-3-14 0,2 2 11 16,-3-2 1-16,2 2 0 0,2 0 5 0,-2-2-18 15,2 1 10-15,3 2 3 0,-2-3-1 0,-1 1-2 16,3 1 7-16,-1-1-3 0,-1-2-5 0,1 4 2 0,-2-3-8 16,3 3-6-16,-3-1 20 0,3 0-5 15,-4-2-4-15,4 3-20 0,-3-1 22 0,2-1 3 16,-2 1 16-16,2 1-23 0,-2-3 5 0,1 3-3 15,0 0 3-15,7 0-5 0,-12-2 0 0,5 2 2 0,7 0-3 16,-10 0-26-16,4 2-23 0,-2-2-27 0,8 0-38 16,-12 0-37-16,5 3-49 0,-3 1-65 0,-2-1-65 15,-1 2-68-15,-1 2-82 0,-5 3-96 16,2-1-1183-16,-3-4 589 0,-7 5 390 0</inkml:trace>
  <inkml:trace contextRef="#ctx0" brushRef="#br0" timeOffset="-150624.36">8644 15620 5 0,'-4'-4'221'0,"3"2"-2"16,1 2-2-16,-8-5-2 0,7 4-6 0,1 1-7 15,-4-3 1-15,4 3-11 0,-5-2-12 0,5 2-15 16,0 0-15-16,0 0-12 0,0 0-13 0,-16 5 9 16,9 3-21-16,1 2-5 0,-6 4-3 0,1 2 0 15,-1 1-8-15,-1 5-1 0,2 0-3 0,-1 4-8 16,1-4-2-16,1 3-4 0,1-3-6 0,3-3-5 16,-2 7-7-16,0-1-6 0,3-1-7 0,1-5-5 15,0 1 1-15,4 0-5 0,-1 5-8 0,1 0-1 16,1-7 0-16,3 2-8 0,1-3 0 0,-1 1 4 15,4-1-8-15,2 1-3 0,-1-2-2 0,4-5-1 16,-1 4 2-16,2-5-5 0,2-3 33 0,-1-1-13 16,4 0-8-16,-6-4-7 0,6 1-6 0,-1-4-1 15,0-2-4-15,1-1 2 0,-1-1 4 0,1-4-5 16,-2-2-3-16,-1-1 3 0,-1 2 6 0,-1-3-12 16,0-2 10-16,-2 3-4 0,1-2 3 0,-4 0-1 15,0 5 5-15,-4-2 11 0,0 1 13 0,-1 2 6 16,0 1 9-16,2 1 17 0,-5 0 9 0,2 3-22 15,-2-1 7-15,2 3-8 0,-3 1-10 0,0-4-7 16,0 4 3-16,0 0-8 0,0 0-2 0,5 10-17 16,-4-5 16-16,2 2-5 0,-2 1-5 0,3 3 3 15,-1-1-6-15,-2 2-3 0,5-1 3 0,-2 0-3 16,1 1-3-16,2 0 3 0,-1 0-3 0,3-4-2 16,-1 4 1-16,1-7-2 0,1 4 0 0,0-2-3 15,0-1 0-15,2-2 0 0,-2-2-4 0,2-1 5 16,-1-1-4-16,-1-1 1 0,-1-3 1 0,3-3 0 15,-3 2-1-15,2-2 1 0,-1-3-2 0,-1-5-4 0,-1 1 5 16,1-3-6-16,-3 0 2 0,-2-2 0 16,0 1-1-16,-3-1-4 0,-1 0-7 0,0-4 11 15,-5 5 3-15,1-1 3 0,-2 1 2 0,-3 2 5 16,0 1-1-16,-4 2 0 0,-1 4-4 0,0 1 2 0,-4 2-1 16,0 2 1-16,2 4-2 0,-5 1-2 0,3-1 2 15,0 3-16-15,3 3 15 0,0 2-2 16,3-1-1-16,2 1-3 0,1-2-5 0,4 2-14 15,-2 1-8-15,6-1-8 0,0-2-4 0,2 0-2 16,3 0 2-16,4-1 5 0,2-1-6 0,3-2 5 0,4 0-6 16,-1-1 12-16,2 2 0 0,1-7 4 0,-1 2 0 15,-5 0 7-15,5-6 4 0,-4 2 4 0,0 2 2 16,-3-3-7-16,2 0 7 0,-2 1 14 16,1 0-3-16,-4 1 3 0,2-2 10 0,-1 2-1 15,-4 2 1-15,3 1-1 0,-2 0-6 0,-1 1 7 0,3 1 0 16,-3 1 5-16,6 3 1 0,0 2 0 0,-4 3 7 15,5 0-4-15,-2 4 9 0,2 0-10 16,-1 3 3-16,-1-1-1 0,1 3-18 0,3 6 6 16,1-3 6-16,0 2 2 0,-2-1-7 0,2 3-1 15,-3-8 1-15,-1-3 1 0,2 3-1 0,-1-2-9 0,-1-3 5 16,1-1 2-16,-5-3-5 0,3-1 6 0,-4-2 11 16,-1-2-11-16,1-1-5 0,-1-3 7 0,-5 1-4 15,16-6 5-15,-9-1-6 0,0-4 4 16,3-5-2-16,-3-4 3 0,3-1-3 0,0-6 2 0,0-1-5 15,-4 2 0-15,2-3-9 0,1-1-4 0,-3 0 12 16,2-4-4-16,1 3 4 0,1 1-7 0,-2 4 5 16,-3 6 0-16,-1 6 0 0,-2 3-4 0,2 3-22 15,-1-3-42-15,-2 7-54 0,0 2-20 16,-1 2-12-16,0 0-17 0,0 0-23 0,10 14-36 0,-7 0-37 16,3 3-40-16,1 1-41 0,-2 10-759 0,3-3 369 15,1-2 244-15</inkml:trace>
  <inkml:trace contextRef="#ctx0" brushRef="#br0" timeOffset="-149690.68">9947 15941 251 0,'-6'-10'249'0,"1"2"0"0,-3-1-12 0,1 3-3 15,-5 1-10-15,-1 1-6 0,0 3-15 0,-6 1-16 0,2 3-25 16,-3 2-14-16,0 2-17 0,-4 6-13 0,7-2-11 16,-6 6-5-16,10-5-18 0,-1 5-8 0,3 0-15 15,1-2-20-15,3 3-17 0,3-1-20 16,2-5-9-16,4 2-7 0,2-2-5 0,1-2-1 16,4-2 3-16,0-1-2 0,0-4 2 0,5 1 2 0,-5-3 9 15,5-1-1-15,0-5-6 0,2 1 3 0,0-3 0 16,2-1 2-16,-1 1 6 0,-1-2 9 15,0 1 13-15,-3-2 6 0,-2 2 6 0,4-2 11 0,-5 3 7 16,1 1 13-16,-4 0 3 0,2-1 1 16,0 3 1-16,-4 1-11 0,-1 2-6 0,0 0 2 0,2-1-5 15,-6 2-5-15,9 4 3 0,-2-1-6 0,-5 1 1 16,2 2-10-16,1-2 4 0,0 5-2 16,-1-1-8-16,0 1 11 0,0 1-8 0,3-2-11 15,0 2 2-15,0-1-9 0,1 3-1 0,1-1 15 16,0-3-20-16,0 0-1 0,0-3-9 0,2-2 5 0,-2 1 2 15,4-3-6-15,-3-2 7 0,3-3-8 16,-4-4 3-16,2 4 1 0,2-10 2 0,1 3 5 0,-1-3-6 16,-1-4 1-16,-1 2-2 0,1-9 4 0,-2 3-5 15,-1 2 3-15,1-4 2 0,-5 6 9 16,-1 1 21-16,0 2 22 0,-3 0 1 0,-2-1 14 0,-3 3-4 16,0 3-2-16,-1-1 14 0,0 3-28 0,1 1 5 15,0 5-1-15,-3-2-8 0,-1 4-8 0,8 0-5 16,-14 4-1-16,4 1-6 0,2 2-3 0,0 0 1 15,2 2-11-15,0 1-16 0,3 0-10 16,-1-1-12-16,4 2-13 0,4-5-14 0,1 2 3 0,3-1-3 16,-2-1-2-16,6 0 3 0,-1-1 4 0,2-2-5 15,0-2 15-15,-1-1 6 0,0 0 1 0,2-1-1 16,-1-2 6-16,0-2 12 0,-1 1-7 0,1-1 20 16,-1 0 21-16,-2-1 1 0,0 2 7 0,-4-3 24 15,2 2 10-15,-4 0 4 0,1 2 10 0,-1-1 4 16,1 2-2-16,-1 1-7 0,-4 1-11 0,4-4-7 15,-4 4-6-15,0 0-3 0,0 0-5 0,0 0 0 16,2 11-17-16,-2-4 2 0,0 1 1 0,0 2-3 16,-1 2 0-16,1 0-4 0,1-1-3 15,2 4 1-15,-3 3-2 0,1-6-7 0,3 3-13 0,-1-4-7 16,3-1-4-16,-1 2-7 0,3-3 0 0,-2-1-7 16,2 0-3-16,2-2 6 0,-1-2 0 0,1 0-4 15,3 1 8-15,-2-7 0 0,2 2 12 0,-3-3 3 16,1-1-9-16,1 0-10 0,-1-2 14 0,0-2 2 15,-2-2-9-15,1-5 12 0,-1 1-6 0,4-5 17 16,-4 2 0-16,0 0 8 0,0 3 11 0,-2-4 4 16,0 4 4-16,-2-1 6 0,3 4 5 0,-5 0 17 15,0 3 12-15,1 2 1 0,-2-1-12 0,0 4-3 16,0-1-9-16,0-1-4 0,-2 5-10 0,0 0-1 16,0 0 0-16,0 0-3 0,0 0-5 0,7 15-2 15,-5-9-2-15,1 5-5 0,0 1-3 0,-1 0 5 16,2 5-10-16,0-2-17 0,0 3-26 0,0 2-25 15,0-2-32-15,3-2-49 0,1-1-57 0,0-2-45 16,-2-1-35-16,7 0-35 0,-3-4-22 0,5-3-15 16,-4-2-936-16,0-1 428 0,3-4 286 0</inkml:trace>
  <inkml:trace contextRef="#ctx0" brushRef="#br0" timeOffset="-149546.28">10851 15616 56 0,'-4'-8'208'0,"0"1"-25"16,4 1-20-16,-1 2-13 0,-3 1-16 0,4 3-13 16,0 0-14-16,0 0-31 0,0 0-42 0,3 13-63 15,-1-3-77-15,1 1-261 0,-2 5 123 0,7 4 82 16</inkml:trace>
  <inkml:trace contextRef="#ctx0" brushRef="#br0" timeOffset="-148740.65">11193 15942 154 0,'2'-5'263'0,"0"-1"-10"0,-2 0-6 15,-2-1-4-15,0 0-13 0,0-1-13 0,-1-2-11 16,-2 4-3-16,1-4-8 0,-1 2-14 0,-1 1 10 15,-1-2-9-15,0 1-11 0,0 1-9 0,0 0-19 16,-2 3-9-16,0 1-7 0,0-1-16 0,-3 4-10 16,-3 3-14-16,-2 0-6 0,2 0-2 0,-3 4-13 15,0 2-3-15,-1 0-8 0,1 2-7 0,-1-1-3 16,-3 6-10-16,10-4-1 0,-1-1-6 0,0 1-4 16,4 2-1-16,3-4-2 0,1 2-19 0,2-2-1 15,3 1-10-15,0 0 5 0,3-3-5 0,2 1-8 16,1-1 11-16,2-2-4 0,1-2 1 0,2 1 0 15,-1-2 1-15,3-2 7 0,-1 2-13 0,-1-3 12 16,3 0-1-16,-1-3 0 0,-2-1 3 0,1 1 5 16,-2-2 4-16,3 1 25 0,-7-2 10 0,2 5 23 15,-3-3-8-15,3 0 5 0,-6-3 6 0,2 5-5 16,0-1-17-16,0 1-1 0,-3-1 7 0,3-1-10 16,-4 4-6-16,5-5-2 0,-5 5-13 0,5 0-20 15,-5 0 8-15,0 0-15 0,9 0-14 0,-9 0 10 16,7 5 1-16,-4-5-12 0,1 1-5 0,0 5-16 15,1-5-2-15,-5-1 24 0,8 1-19 0,-6 2 3 16,-2-3 0-16,9 0 9 0,-5 2 3 0,-4-2 2 16,12-5 3-16,-7 4 5 0,2-3 3 0,1-3 0 15,2 5 0-15,-2-3 3 0,0-2 4 0,0 1 9 16,1 3 10-16,1-3 11 0,0 1 2 0,-3 1 8 16,1 2-10-16,5 0-13 0,-2 1 18 0,2-1 4 15,-2 2-12-15,1 2 7 0,0 0-24 0,0 1 20 16,0 1-6-16,1 2 0 0,-2 0-5 0,1-1-6 15,0 5 7-15,-3-5-13 0,2 4 13 0,-3 1-3 16,0-2-3-16,-3 3 3 0,-1-1-7 0,1-1 5 16,-2 1-8-16,-1 0 2 0,1-5-1 0,-2 2 3 15,-1-1-1-15,0-1-3 0,0 1 15 0,0-3-4 16,0-3-7-16,0 3 0 0,0-3-2 0,0 0 6 16,0 0-10-16,0 0 0 0,0 0 4 0,4-12-9 15,-4 6 7-15,5-4-1 0,-1-4-2 0,1 0-10 16,4-4 9-16,0 2 2 0,0 0-2 0,0 2 4 15,4 2-5-15,-6 1 4 0,1 2 3 0,2 0 0 16,-1 2 6-16,0-2-1 0,1 2-3 0,-1 3-3 16,0-1 2-16,-2 3-1 0,0-1-5 0,0 2-8 15,-1 0 14-15,3 1 1 0,-1 1-3 0,-2 1 2 16,0 1-1-16,3 2-4 0,-1-1-23 0,1 5-18 16,-4-1-39-16,-1 1-43 0,4 0-54 0,-6 3-55 15,3 4-56-15,-2-4-78 0,-3 0-988 0,1 1 451 16,-1-2 300-16</inkml:trace>
  <inkml:trace contextRef="#ctx0" brushRef="#br0" timeOffset="-148175.31">11887 15838 59 0,'0'-7'307'0,"0"2"-5"0,1-2-4 16,2 1-4-16,-2 4-6 0,-2-4-8 0,1 6-25 16,1-5 3-16,-1 5-26 0,0 0-21 0,-1-5-17 15,1 5-14-15,0 0-11 0,0 0-15 0,-14 9-6 16,10-3-7-16,-5-1-6 0,0 3-6 16,-1 0-9-16,2 1-13 0,-2 4 3 0,-1-1-2 15,4-1-11-15,-2 4-14 0,0-1-1 0,0-1-12 0,3 1 1 16,-3-1-8-16,3-1-4 0,4 0-6 0,0 0-7 15,1 1-4-15,-2-2-5 0,6 0-2 0,0-1-1 16,4 0-6-16,-1-1 3 0,3 1-4 0,4 1 0 16,1-4-2-16,4 0-4 0,-3 0 0 15,4-3 2-15,1 2-7 0,1-4 3 0,1-2-1 0,-3 0-7 16,3-1 2-16,0 0-1 0,0-3 0 0,-1-1-1 16,1 1-2-16,-2-3 3 0,-2 0-1 0,2-1-3 15,1-3 0-15,-4 1-2 0,-1-2 1 0,0-1 3 16,-1-3-2-16,-2 2-1 0,-3-1-1 15,-1-1-1-15,-2-1 6 0,-3-1-3 0,0 3 5 0,-5-2 14 16,0 6 10-16,-3-1 15 0,-1 1 12 0,1 2 11 16,-3-3-5-16,-1 8-6 0,-3-2-7 0,-4 2-6 15,0 1-4-15,-6 6-2 0,2 1 3 0,-8 4-1 16,4 5-1-16,0 0-4 0,6-1 1 0,3 0-6 16,2 1-1-16,2 1 0 0,1 0-12 0,1 1 3 15,3 0-2-15,-1 2-9 0,6-5 6 0,2 1 0 16,2-4 0-16,1 4-4 0,3-2-6 0,-1-1 3 15,6 3 0-15,-3-5-10 0,8 1-23 0,-3-1-27 16,5-3-42-16,-2 2-53 0,3-4-74 0,6 1-90 16,1 2-93-16,-6-4-129 0,-2-4-1179 0,1 0 569 15,-6 1 378-15</inkml:trace>
  <inkml:trace contextRef="#ctx0" brushRef="#br0" timeOffset="-145291.59">7964 16449 115 0,'-5'0'188'0,"5"0"-5"15,-8-1-13-15,8 1-1 0,0 0-8 0,0 0-9 16,-9 0-9-16,9 0-17 0,0 0-11 0,0 0-13 16,0 0-9-16,0 0-12 0,0 0-7 0,0 0-1 15,0 0-2-15,0 0-1 0,0 0 3 0,0 0 1 16,12 8-3-16,-6-6-2 0,3 0-3 0,-5-2 12 16,5 2 5-16,0 1-3 0,4-2-1 0,-4 0 3 15,1 1 1-15,4-2-10 0,-2 0 3 0,3 0-1 16,-4 0-3-16,1 0-4 0,3 0-2 0,2-2-2 15,-4 4-6-15,-1-4-6 0,2 1 5 0,-1 0 0 16,1 1-2-16,-3-3-6 0,0 6 3 0,3-6 0 16,0 3 2-16,0 0-5 0,3 0 1 0,-3 0 1 15,0-4 5-15,4 3-6 0,1 1 0 0,0-1 3 16,-4 1-5-16,11-3-6 0,-6 3-6 16,2 0 8-16,0 0-9 0,-3-1-10 0,4 1 9 0,-3 0-6 15,7 0 1-15,0-2-7 0,1 2 5 0,-6 2 1 16,1-4-5-16,-1 1 6 0,6 1-18 0,-5 0 9 15,-1 0-3-15,-2 0 1 0,1 0 1 16,-2 0 0-16,-1-1-2 0,2 1 1 0,-1 0 8 0,-1 0-16 16,1-4 11-16,2 3 2 0,-6 1 1 0,4-2-5 15,-6 1 0-15,6 0-12 0,-2-2 14 0,3 3-1 16,-1-3-1-16,-1 1-4 0,0 2 3 0,0-3 1 16,4 2-4-16,1-2-2 0,5-1 1 15,-9 2-3-15,4 0 3 0,5 0-1 0,-5 0 1 0,5 0 0 16,-1-2-2-16,1 2-3 0,-7 0 0 0,0 0 2 15,1-1-1-15,6 0-3 0,0 1 5 0,0 0-2 16,-1 0-3-16,3 1 0 0,-10-2 8 0,3 2-7 16,5-3-1-16,-1 1 2 0,-6 2-5 0,7 1 7 15,-7-3-8-15,7 1 3 0,-6 2-9 0,0-4 10 16,0 3-2-16,-3-3 3 0,1 4-1 0,-1-2 4 16,0 1-3-16,2 1-4 0,-2 0 5 0,-1-2-2 15,1 0-2-15,-1-2-2 0,0 3 5 0,2-2 3 16,1 2 0-16,-3 0-3 0,3 1 4 0,0 0-4 15,-2-3 0-15,2 1 0 0,0 0 4 0,0 1-4 16,2-2 3-16,-3 3 0 0,-1-1 1 0,3 0 0 16,1-1-1-16,-4 0-2 0,3 2 2 15,-2-2-1-15,2-3-3 0,-4 4 3 0,4-1-2 0,-3 1-3 16,0 0 3-16,-1-2-3 0,0 3 0 0,1-2 3 16,-1-1 2-16,-5 2-2 0,2 1-2 0,2-1 4 15,-1-1-3-15,2 1 6 0,-3-1-1 0,6 2 7 16,-2-2 1-16,4 2 0 0,-6-3-3 0,2 1-2 15,1 2-2-15,-2 0-1 0,0-2 0 0,0 1 1 16,-4 0-5-16,4 0-1 0,-3 1 1 0,-2 0 2 16,4 0-1-16,-5-2-4 0,2 2 4 0,-1 0-3 15,5-3 2-15,-5 3-3 0,2 0 2 0,3 0 1 16,-4 0-2-16,2 0-1 0,-4-2-5 0,6 2 5 16,0 0-1-16,-4 0-1 0,0-2 4 0,-1 2-2 15,5 0-1-15,-4-2 2 0,5 1 1 0,-6 2-3 16,2-2-1-16,3-1 5 0,0 4-2 0,1-5-7 15,-1 1 2-15,4 2 2 0,-3 0 0 0,-2-1 0 16,2 1 2-16,-1-1-2 0,-1 1 1 0,0-3-3 16,1 3 0-16,-3 0 0 0,-2 0 1 0,0 0 3 15,6-1-2-15,-1 0-2 0,0-1 2 16,-4 1 1-16,-1 0 1 0,4 1-3 0,-2-1 0 0,-1 1 1 16,2-2-2-16,3 0 3 0,-2 1-3 0,2 1 4 15,-1-3 0-15,1 3-7 0,3 0 5 0,-3 0-1 16,-1 0 2-16,4 0 0 0,-1-3-4 15,-3 3 4-15,3 3-3 0,-3-3-1 0,2-1 1 0,-1-1 2 16,-2 1 1-16,-3 1 1 0,-1-2-3 16,3 1 5-16,-3 2-8 0,4-2-4 0,-4 0 5 0,0 1 2 15,0-2-1-15,2 2 3 0,2-1 0 0,2-1-1 16,1 1 2-16,-2-2-2 0,0 2 0 0,2 0 0 16,-2-3 3-16,0 4-3 0,2-1 1 15,-2 2 0-15,-1-2-2 0,2 0-2 0,-3 0 4 16,1 1 2-16,1-2-2 0,-3 1 1 0,4-1 0 15,-2 2 0-15,2 0 0 0,-2-2 0 0,1 0 1 0,1 1 0 16,-6 1 0-16,3-2-1 0,0 4 2 0,-4-4-1 16,4 4-2-16,0-4 2 0,2 1 3 15,-5 0-1-15,2 1-2 0,4-3 0 0,-2 3 2 16,2 0-1-16,-2 0 0 0,2-2 0 0,1 2 2 16,-3-1-2-16,3 0 0 0,1-2-1 0,-2 1 2 0,2 1-2 15,0-1 0-15,-3 1 3 0,3 1-1 0,-2-1-2 16,-1 1 2-16,2 0 0 0,-1-1 0 0,-1-1 0 15,1 0 1-15,1 0 5 0,1 2 4 0,-2 1-5 16,-1-2-1-16,4 2 1 0,0-2 3 16,0-2 1-16,-1 1 0 0,1 1-2 0,7-1 0 15,-2 0 0-15,-5 0-3 0,-2-1 0 0,3 3-1 0,-1 0 1 16,5 0 3-16,1-2 1 0,-8 2 0 16,2 0-3-16,-4 0 4 0,2-1 0 0,2 1 1 0,-1-2 3 15,-1 1 1-15,2 0-5 0,6 3 4 16,-9-3-3-16,2 1 6 0,0 1 0 0,-1-2 1 15,-1 1 2-15,2 0 8 0,0-1 5 0,-1 1 2 0,2 0-5 16,-3 0 2-16,3 0 4 0,-3 0 1 0,0 0-7 16,0 0 2-16,-1 0-1 0,4 0 7 0,-3 0-4 15,-1 0-2-15,1 0 5 0,0-3 0 0,-2 6-4 16,2-6-1-16,-2 3 10 0,-3 0-8 16,0 0-6-16,0 0 2 0,-1 0 1 0,-3 0-2 15,3-1-3-15,-3 0 2 0,0 1-8 0,-10 0 3 0,14 0 7 16,-6-2 1-16,-8 2-10 0,11-3-17 15,-3 2 15-15,-8 1-6 0,9 0-20 0,-9 0 0 16,10-1 0-16,-10 1 0 0,0 0 0 0,9-3 0 16,-9 3 0-16,0 0 0 0,4-2-17 0,-4 2-195 15,0 0-137-15,0 0-135 0,-33-3-147 0,3 3-1535 0,-5 0 722 16,-6-6 480-16</inkml:trace>
  <inkml:trace contextRef="#ctx0" brushRef="#br0" timeOffset="-144225">8829 16918 206 0,'-1'-11'246'0,"1"5"-7"0,-3 0-11 16,3 2-7-16,-1 1-16 0,1 3-17 0,0-5-23 15,0 5-11-15,0 0-7 0,0 0-6 0,0 0-7 16,0 0 1-16,7 15 8 0,-5-2-8 0,2-1-3 15,-3 6-1-15,3 2-11 0,0 6 3 0,1-1-11 16,-3 1-9-16,1 1-6 0,-2 2 30 0,3 0-12 16,0 0-11-16,1 2-6 0,-1-3-10 0,2 1-9 15,1-2-5-15,-2-2-12 0,0 2-8 0,2-8 1 16,0-1 0-16,-2-4-13 0,2-3-2 0,-1-1-4 16,0-2 2-16,1-1-5 0,-3-2-4 0,2-4-3 15,0-1 4-15,1-1 2 0,3-4-2 0,-1-2-1 16,3-5-7-16,-1-3-1 0,-3-4 2 0,3-6-2 15,-1-4 1-15,-1 3-3 0,2-6-1 0,0-2-3 16,-2 1-5-16,0-14 5 0,0 11 1 0,6-7-2 16,-6-3-6-16,0 17 2 0,-4 2 2 0,-1 8-5 15,1 3 4-15,-2 3 0 0,-2 3-5 0,2 3-20 16,-3-1 19-16,0 4-4 0,0 4-15 0,0 0-13 16,0 0-5-16,0 0-35 0,0 0-35 0,10 24-31 15,-9-6-44-15,0 7-34 0,3 4-40 0,0 1-60 16,0 4-45-16,-2-2-769 0,5 1 375 0,0 0 250 15</inkml:trace>
  <inkml:trace contextRef="#ctx0" brushRef="#br0" timeOffset="-143323.66">9613 17292 168 0,'0'-10'255'15,"-3"1"-7"-15,-2-2-21 0,1 3-15 0,-2-2-15 16,-3 5-14-16,-5 2-18 0,-4 1-16 0,-5 2-19 16,-4 2-9-16,-2 3-12 0,-2 6-13 0,3 0-8 15,0 3-12-15,1 3-8 0,1-2-8 0,7 2-19 16,4-4-27-16,3 1-11 0,3 0-12 0,5-4-13 16,3 0-9-16,1-3 0 0,4 5 1 0,0-10 6 15,5 2 2-15,5 0-2 0,-1-4 8 16,3 0 1-16,4-3 2 0,-1 1-2 0,-1-3 9 0,1 0 9 15,0-2 1-15,-2 3 13 0,0-2 17 0,-5 1 16 16,-1 0 4-16,1 4 11 0,-6-2 5 0,2 1-3 16,-2 1-1-16,2-1-5 0,-3 2 6 0,-5 0 3 15,9 0-6-15,-9 0-1 0,9 4 0 16,-4 0 6-16,-1 0-3 0,1 3-7 0,2 0 0 16,-2-2-3-16,2 5-6 0,0-3-5 0,-2 4-2 15,2-1-6-15,4-2-1 0,-2-1-5 0,0 2-2 0,1-1-4 16,1-3 0-16,-2-1-5 0,3 1-2 15,0-4-2-15,0 1 1 0,-2-1-3 0,3-4 3 16,-2 2-7-16,1-4 5 0,-2-3-9 0,2 0 4 16,0-6-5-16,0-1 5 0,-1-3-1 0,2-4-9 15,0-3 8-15,-3-1-5 0,-2-2 4 0,2 2 0 16,-5 2-6-16,-1 4 5 0,-3 2 9 0,-2 0 15 16,-2 2-3-16,1 5 13 0,-2 1-4 0,-2 1-4 15,-1 2-2-15,1 2-7 0,0 2-5 0,-2 1 0 16,-1 1-5-16,9 1 1 0,-14 5-3 0,5 0-9 15,4-1-8-15,1 3-8 0,0 0 0 0,4 0-15 16,0 3-4-16,3-3-1 0,2 1 11 0,5-1-6 16,-1 2-1-16,1-3 11 0,7 0-8 0,-2 2 4 15,2-4 4-15,-4-1 0 0,1-2 5 0,2-1-3 16,2-1 6-16,-5-2 0 0,1 2 5 0,-4 0-2 16,8-2 5-16,-6-2 8 0,-3 1 7 0,-2 1 5 15,1 3 10-15,-3-2-1 0,-5 2 0 0,8-2-2 16,-8 2 5-16,0 0-15 0,0 0 10 0,8 4-3 15,-5 1 4-15,-3 3-7 0,-1 1 3 0,-1 1-2 16,1 7-6-16,-2-3 6 0,-1 1-2 0,1 2-8 16,-2 3-5-16,5-3 6 0,-1 1 1 0,1-1 9 15,1 0-20-15,3-5-7 0,-2-2-7 0,5 0-4 16,0-1 6-16,2-1-4 0,0-1 2 0,1-2-1 16,-1-2 4-16,2-1 2 0,1-2-2 0,-1-3-5 15,0 1 13-15,1-3-2 0,-1-1 6 0,-2-3-7 16,5-3 1-16,-5-2 3 0,4-3-1 0,-7-2 5 15,5 1-2-15,-1-6-5 0,-4 5 14 0,2-5 5 16,-3 7 5-16,-1 2 15 0,-2 1 11 0,1 2 17 16,1 2 10-16,-2 0 11 0,-1 4-2 0,-1 0-7 15,0 1-7-15,0 5-10 0,2-6-15 0,-2 6-3 16,0 0-3-16,0 0 1 0,0 0-5 0,0 22-7 16,0-11 0-16,0 4 2 0,-2 3-7 0,1 0-5 15,0 8-27-15,1-8-30 0,1 1-35 0,2-2-45 16,3 8-43-16,1-9-51 0,4 1-52 15,-1-6-33-15,3-1-18 0,0-2-28 0,-3-3-722 0,2-3 355 16,-1-3 238-16</inkml:trace>
  <inkml:trace contextRef="#ctx0" brushRef="#br0" timeOffset="-143198">10343 16883 19 0,'0'0'155'0,"0"0"-5"0,0 0-24 0,0 0-33 16,16 12-44-16,-10 0-43 0,4 4-48 0,1 9-144 0,-1-3 62 16,0 7 42-16</inkml:trace>
  <inkml:trace contextRef="#ctx0" brushRef="#br0" timeOffset="-142439.02">10721 17239 110 0,'-3'-12'294'0,"-1"0"-11"15,0 0-3-15,-1 3-15 0,-2-1-8 0,-1 2-4 16,0 1-13-16,0 1-18 0,-3 2-17 0,1 1-27 16,-4 2-12-16,0 4-21 0,-4 2-14 0,1 1-9 15,-8 9-15-15,2-1-9 0,3 6-12 0,5-7-9 16,0 10-8-16,2-7-5 0,4 4-8 0,4-6-29 15,1 3-6-15,4 0-13 0,3-5-14 0,-1 0-13 16,5-1-8-16,0-2-3 0,3 0-2 0,1-4-5 16,0 2 2-16,3-4 2 0,-2-1 2 0,3-2 4 15,-1-2 2-15,0 2 5 0,-1-8 3 0,-4 4 7 16,6-3 0-16,-6 1 16 0,3-2 8 0,-1 0 6 16,-4-4 12-16,-1 4 7 0,2-1 16 0,-3 1 11 15,-1-1 8-15,-1 3 4 0,0 0 6 0,-2 1-6 16,2 2-4-16,-3 3-10 0,2-8-12 0,-2 8-9 15,0 0 10-15,0 0-13 0,0 0-9 0,0 0-12 16,4 13-10-16,-2-6-18 0,-1 1-16 0,1 3-17 16,-1-3-5-16,2 1-12 0,0-3-10 0,-1 2-4 15,1 1-4-15,1-2-4 0,0-2 7 0,1 0 7 16,1-1 9-16,-1-4 4 0,1 3 7 0,2-3 4 16,-1-3 7-16,0-1 7 0,3-2 9 15,-2-1 6-15,2 0 16 0,-2-2 10 0,2 2 22 16,-2-3 17-16,1 5 17 0,-3-3 7 0,1-1 11 0,-1 2 11 15,-2 3-4-15,2 0-3 0,-2 1-8 0,0-2-8 16,1 3-7-16,1 0-8 0,-6 2-8 0,0 0 2 16,17 4-7-16,-9-1-3 0,-6 0-10 0,3 3-3 15,-1-1-2-15,1 4 2 0,-1 0-7 16,-3-4 1-16,2 4-2 0,-4-1-2 0,1 2-5 16,-4 0 4-16,2-2-4 0,1 1-5 0,-1-4-11 15,-1 3-8-15,3-5-4 0,0-3 12 0,3 7-3 0,-3-7 4 16,0 0 10-16,0 0-7 0,0 0-1 15,0 0-4-15,0 0 0 0,9-17 0 0,-4 10 7 0,0-9-8 16,1 1 6-16,3 0-6 0,-1-3 6 16,0-2-1-16,2 5-13 0,-1-2 23 0,1 0 12 15,1 1-2-15,1 3 7 0,-3-2-4 0,2 5 8 16,-2 2 5-16,4 0-6 0,0 3 3 0,-3 0 0 16,0 2-5-16,0 1-1 0,0 2-5 0,-10 0 1 0,12 3-6 15,-5 2 8-15,-2-1-7 0,0 3-5 0,-1 1-3 16,-2 4-12-16,-2-2-26 0,2 2-46 15,-4 4-42-15,0 3-45 0,2-1-49 0,-2-1-53 16,-1 0-60-16,1 2-51 0,-2-4-860 0,2 1 410 16,-1-4 274-16</inkml:trace>
  <inkml:trace contextRef="#ctx0" brushRef="#br0" timeOffset="-142007.29">11289 17142 267 0,'8'-15'257'0,"-3"8"1"16,0-2 1-16,3 1-18 0,-3 1-14 0,0 5-16 15,-1-2-20-15,-4 4-12 0,6-3-14 0,-6 3-2 16,0 0 2-16,9 7-3 0,-8 0-11 0,1 0-12 16,-4 5-12-16,2 0-5 0,0 2-11 0,-1 3-10 15,0 1-10-15,-1 1-10 0,1 0-3 0,1-1-12 16,3 1-9-16,-1-2-1 0,5 0-1 0,-3-6-13 15,2 0-5-15,3-2 0 0,-1 1-6 0,1-2 2 16,3-2-4-16,1 0 0 0,4 0 2 0,-1-2-6 16,2 0-3-16,0-4 1 0,1 0-2 15,-2-3 0-15,-3 1-5 0,1-5-1 0,-2 2-1 0,1-4-2 16,-3 1 4-16,2-4-5 0,-2-2 8 0,0 0 2 16,-3-2-4-16,-2 4 2 0,-1-3 8 0,-1 4 11 15,-3-2 15-15,-1 1 2 0,-1 1 17 0,-3 1 2 16,1 5-3-16,-1-1-2 0,0-1-8 0,1 3-3 15,-3 3-10-15,6 1-3 0,-14 0-6 16,5 3-5-16,0 4-5 0,-3-1-2 0,0 5 0 0,0 1-5 16,1 3-1-16,-1 2-4 0,2 0-6 0,5 0-21 15,-3 1-32-15,4 0-42 0,2 1-41 0,-1 0-41 16,2-4-54-16,2 2-51 0,2-1-69 0,2 0-59 16,0-4-855-16,0-5 418 0,12 4 278 15</inkml:trace>
  <inkml:trace contextRef="#ctx0" brushRef="#br0" timeOffset="-140988.4">12343 17108 24 0,'0'-2'220'0,"0"2"-8"15,-5-11 4-15,3 7 1 0,-1 0 11 0,-1 0 0 16,0 0 0-16,4 4-4 0,-6-7 1 15,6 7 4-15,-9-7-21 0,9 7-4 0,-13-4-17 0,13 4-11 16,-10-1-24-16,10 1 4 0,-14 5-7 16,6 2-15-16,-1 0-9 0,1 3-10 0,0 1-17 15,-1-3-7-15,2 4-10 0,-1 5 4 0,-1-2-19 0,1 2-3 16,1 0-6-16,-1 2-7 0,4-4-9 16,-1 2-8-16,2 0-11 0,2-5-23 0,1-1-7 0,1 2-24 15,-1-4-1-15,4-4-10 0,0 2-4 0,0-2-8 16,3-2-2-16,-3 0 2 0,4-2 0 15,0-2-3-15,3-2 9 0,-1 0 4 0,0-6 9 16,3-4-9-16,0 1 9 0,-3-3 1 0,2-3 5 16,-5 0 2-16,1 2 7 0,2-2 5 0,-6 2 7 15,1-2 9-15,-1 1 7 0,1 1 11 0,-2 6 18 0,-2-2 14 16,0 5 9-16,4-3 2 0,-5 6-10 16,0-4-9-16,0 8 2 0,4-5-12 0,-4 5 6 15,0 0-10-15,0 0-5 0,0 0-5 0,0 0 1 16,0 0-13-16,-11 17-6 0,8-12 10 0,2 3-22 15,1-4-2-15,-3 4-4 0,6-1-7 0,-3-7 7 16,1 7-3-16,-1-3 7 0,0-4-5 0,4 4 9 16,-4-4-1-16,0 0 5 0,0 0-2 0,0 0 12 15,15-13 6-15,-8 6 10 0,-5-5 6 0,1 2 10 16,-2-7 6-16,2 3 7 0,-2-6 2 0,3 1 13 16,-4-1 14-16,1-7 5 0,0 9 12 0,2-2 14 15,-3 8 9-15,0 1 6 0,1-1-1 0,2 1-6 16,-2 2-9-16,2 0-10 0,-2 3-11 0,0 1-8 15,-1 5-10-15,0 0-7 0,0 0-3 0,0 0 5 16,17 12-3-16,-12-1 1 0,-1 5 2 0,1 8 2 16,-3 3 0-16,-3 2-1 0,1 2 3 0,-4 1-3 15,-1 1 2-15,0 3-12 0,-3 10-5 0,1-11-2 16,-1 11-6-16,0-11-3 0,6 0-3 0,-3-2-1 16,1-3-8-16,4 1-1 0,-4-2 0 0,5-3-4 15,2-6 4-15,1-3-13 0,1-2 4 0,0-3-2 16,0 0 0-16,0-3 2 0,2-1-1 0,0-6-2 15,-1 1 1-15,5-1-2 0,-2-4-2 0,1-1 0 16,-4-2 0-16,3-4 2 0,-2 0 0 0,0-2-4 16,-2-1 0-16,-1-3-3 0,-6-2-8 0,-1-1-2 15,-6 0-5-15,-1-1 1 0,-3 5-3 0,-3-1-3 16,-5-2-4-16,3 7-7 0,-7-1-13 16,8 3-11-16,-1 3-25 0,5 1-37 0,-1 3-56 0,7-1-60 15,0 2-69-15,1 0-42 0,6 0-57 0,0 0-73 16,0 0-1157-16,0 0 543 0,0 0 360 0</inkml:trace>
  <inkml:trace contextRef="#ctx0" brushRef="#br0" timeOffset="-138458.29">9996 17969 252 0,'0'0'244'0,"3"-4"-22"0,-3 4-17 15,0 0-3-15,0 0 8 0,10-3-9 0,-10 3-6 16,13 6 5-16,-8-2-11 0,3 4-8 0,0-1-15 15,0 3-21-15,1 3-6 0,0 2-11 0,-3 0-5 16,2-3 12-16,-2 5-15 0,2-5-4 16,-2 5-16-16,-1-2-10 0,-5-15-9 0,8 24-5 15,-4-12-11-15,-4-12-4 0,6 24-5 0,-6-24-12 0,4 17-6 16,-4-17-4-16,5 12-3 0,-5-12-8 0,0 0 9 16,0 0-6-16,0 0-17 0,0 0 14 0,0 0-2 15,0 0-13-15,0 0 0 0,0 0-1 16,5-32 4-16,-6 16-8 0,2-11 6 0,2 2-2 15,-3-3-1-15,0 0 5 0,1 1 1 0,3-1-6 16,0 2 6-16,2 8 7 0,-2-1 3 0,1 3 9 16,0-2 3-16,3 3-8 0,2 2-4 0,-1 5 4 15,3-1-3-15,-1 4 8 0,1 1-8 0,0 1 4 16,0 3 1-16,0 0-12 0,-1 4-2 0,-1 3 5 16,0 1-5-16,3 4-2 0,-3-1-1 0,-1 5-6 15,0 0 8-15,0-1-2 0,-4 1-11 0,-2 2 9 16,3-1-10-16,-2 0-10 0,-4 0-2 0,-4-5-5 15,3 2-4-15,1-4-11 0,-2 1 10 0,-1-4 4 16,3 2-2-16,-4-4 8 0,4-3 1 0,0 3-3 16,0-5-4-16,0 0 14 0,0 0-3 0,0 0-1 15,-3-20-3-15,6 8 0 0,2-5 8 0,0-1-1 16,5-7 2-16,1-1-2 0,-1 3-2 0,3 1 7 16,-4 3 2-16,2 2 1 0,-2 0 8 0,0 1-5 15,4 3 9-15,-3 2-4 0,-1 3 5 0,2 1 4 16,-2 2 0-16,2 1-4 0,-1 1-10 0,0 2 17 15,0 2 2-15,0 5 1 0,-1 0 0 0,0 2-1 16,1 3-3-16,-2 3 1 0,0 3-3 0,-3 1-9 16,3 7 11-16,-3-2-4 0,0 5 0 0,-1-2-12 15,0 0 3-15,-3 0 1 0,4 0-2 0,-1-1-2 16,0-5-22-16,1-1 15 0,1-2-6 16,1-1-7-16,2-1-7 0,2 0-14 0,2-3 6 0,1-2 0 15,-14-10-6-15,20 14 0 0,-3-9 8 0,-17-5-10 16,29 2-8-16,-29-2 19 0,31-2 7 0,-31 2-4 15,33-12 6-15,-20 5-4 0,1-6 3 0,-5 6-1 16,3-7 9-16,-6 4 2 0,-1-2 0 16,-1 0-1-16,-3 2-1 0,-2 0 3 0,0-1-1 15,-6 2 0-15,3 0-1 0,-6 2-4 0,1 0 3 16,0 1 6-16,-1 0-5 0,4 1 1 0,-1 4-5 16,1 0 1-16,-2 0-10 0,3-1-4 0,5 2-10 15,-9 0 3-15,9 0-5 0,0 0 2 0,-8 2-11 16,8-2 16-16,0 0 0 0,0 0 4 0,0 0 5 15,12 4 4-15,-7 0-2 0,0-4 8 0,4 2-1 16,0 0-2-16,-1 1 1 0,1 1 0 0,-3-3 3 16,6 5 4-16,0-2-1 0,-4 0 7 0,2-1-20 15,2 1 21-15,-5 2 1 0,4-2-2 0,-11-4 4 16,0 0-2-16,20 15 3 0,-20-15-14 0,14 8 15 16,-14-8-6-16,0 0 5 0,21 12 0 0,-21-12 2 15,0 0-2-15,19 5-12 0,-19-5 18 0,0 0 2 16,0 0 4-16,25 0-6 0,-16-3 6 0,0-2 0 15,0 0-14-15,0-3 14 0,0 1-2 0,3-2 1 16,-1-5 3-16,-2 1 1 0,-1 0 2 0,2-1 5 16,-4-3 10-16,-1 2-8 0,-1 4 12 0,-3-1 17 15,-1 0-2-15,-1 0-2 0,-1 2-3 0,-4 0 3 16,0-1-2-16,-4 5-10 0,1-2 13 0,0 2 0 16,-5 1-8-16,4 2-5 0,-3-1-6 0,3 0-3 15,-2 3-4-15,2 1 1 0,1 0-8 16,9 0-2-16,-9 6-7 0,5-3 2 0,4-3-2 15,-2 8-2-15,2-5-8 0,6 3 9 0,-6-6-9 0,9 5 10 16,5-2-7-16,-4-1-2 0,2 0 0 0,6 1 5 16,-4-1-4-16,4-1-8 0,-5 1 2 0,4-2-1 15,-5 2 7-15,3-2-3 0,-5 0-6 0,2 1 6 16,-4 1 4-16,-3 0-13 0,-5-2 9 16,10 3 0-16,-5 0-1 0,0 1 5 0,-2 0 4 15,0 1-5-15,0 0 6 0,-3 3 2 0,4 1-4 16,-3 1-2-16,-1 0 2 0,-1 2-6 0,1-3 7 15,-3 5-9-15,3-14 9 0,0 0 3 0,0 32-9 16,0-32 4-16,3 20-8 0,-3-20-8 0,1 15-6 16,-1-15 1-16,12 12-14 0,-12-12 14 0,11 10-3 15,-11-10 0-15,0 0 5 0,0 0 2 0,26 1 0 16,-20-5 0-16,3-1 1 0,-2-5 6 0,0 0-6 16,-1-5 4-16,-2-3-6 0,0 0 0 0,-1-9 1 15,-2 4 7-15,0-6-7 0,-1 3 8 0,0 0 13 16,-1-1 15-16,0 9 16 0,-2 0 8 0,-2 0 2 15,1 1 6-15,2 5 8 0,-1 0 28 0,-3 2 10 16,2 2 6-16,3 4-12 0,-2-1-12 0,3 5-3 16,-2-7-15-16,2 7-6 0,-3-5-7 0,3 5-5 15,0 0-6-15,0 0-6 0,-13 16-3 0,8-8-3 16,0-1-4-16,1 5-6 0,-1 4 3 0,4 0-5 16,-2 2-3-16,3 0-2 0,-1 1-5 0,1 0-13 15,0-2-14-15,1-1-2 0,-1 0-11 0,4-1-16 16,-4-1-5-16,1-4-3 0,3-1 2 0,1-1 3 15,3-2 5-15,-2-3 5 0,5-2 7 0,-1-2 3 16,2-2 8-16,0-3 1 0,5-6 0 0,-5 0 2 16,4 3 3-16,-2-2 8 0,0 0 4 0,-1 0 4 15,1 1 1-15,-2 1 7 0,4 0 5 0,-6 4-3 16,4-1 0-16,-1 2-2 0,0 2 0 0,1 1 0 16,0 2 1-16,4 0 3 0,-6 2-2 15,0-1-7-15,1 2 8 0,-3 3-3 0,-2 0 4 16,-1 0-1-16,-3 3-4 0,-1-1 1 0,-3 2 1 15,-3 0-3-15,-1 1 1 0,-6 3-2 0,0-1 5 0,-1-2-6 16,-2 2-4-16,-3-1-5 0,2-1 4 0,0-2-4 16,-1 0-1-16,15-10 1 0,-21 11 1 0,21-11 1 15,-19 10-1-15,19-10 2 0,0 0-7 16,-15 8 5-16,15-8 0 0,0 0-5 0,0 0 3 16,0 0-11-16,0 0 14 0,0 0 2 0,0 0-5 15,0 0 6-15,0 0 0 0,0 0-1 0,0 0 3 16,56 10-3-16,-42-13 1 0,4 1 4 0,0 0-5 15,-5-1 1-15,8-2-3 0,-2 2-7 0,8-2 10 16,-10-1-4-16,2 0 6 0,-1 2-3 0,1-6 7 16,8 2-1-16,-10-1-2 0,-1 1-4 0,1-2 5 15,-3-1-3-15,1 3 1 0,-3 1 0 0,-6 1-5 16,3 0 9-16,-4 0 3 0,0 1 0 0,-5-1 3 16,2 1-2-16,-2 5 0 0,-2-7 0 0,2 7-9 15,-9-2 7-15,9 2-1 0,-15 2-1 0,2 4-2 16,-2 2 1-16,-3 2-6 0,-2 7 3 0,3-5 0 15,-2 5-1-15,6-2-3 0,3-1 3 0,2-2-8 16,2 1-5-16,6-13-14 0,-8 24-4 0,8-24-5 16,0 21-1-16,0-21 0 0,5 17 1 0,-5-17 5 15,18 13-9-15,0-9 11 0,-18-4 3 0,41 3 8 16,-41-3-5-16,41-6 5 0,-20 0 0 0,4-3 5 16,-6-2 0-16,5-3 2 0,2-2 2 0,-7-2-2 15,-2-3 11-15,0 1 8 0,-2-3 1 0,-3-2 9 16,0 0 8-16,-2 1 8 0,-2 5 13 0,-2 1 8 15,0 0 6-15,0 2 11 0,-3 2 13 0,1 5 12 16,1-1 5-16,-5 4-6 0,1 1-13 0,2-2-7 16,-3 3-10-16,0 4-8 0,0 0-4 0,0 0-9 15,0 0-3-15,0 0-6 0,5 16-4 0,-5-5-1 16,0 0-2-16,2 6-3 0,-2 1-2 16,2-1-3-16,-1 8-6 0,2-7 2 0,2 7-8 15,0 0-20-15,0-5-19 0,4 5-22 0,0-1-36 16,5 0-25-16,-5 0-13 0,10 0-54 0,1-4-43 15,2-2-58-15,-2 2-59 0,-2-12-48 0,1 3-65 0,-6-5-1083 16,-13-6 512-16,0 0 340 0</inkml:trace>
  <inkml:trace contextRef="#ctx0" brushRef="#br0" timeOffset="-138321.15">12131 18066 64 0,'-10'-14'318'0,"2"-1"-5"15,7 3-15-15,1 2-27 0,1 1-18 0,2-3-25 16,7-1-11-16,3-1-30 0,1 2-14 0,12 0-19 15,-4-1-21-15,-1 4-10 0,3 0-43 0,-3 3-47 16,4-5-69-16,-7 7-79 0,9-2-116 0,-12 0-590 16,-2 2 273-16,-5 2 182 0</inkml:trace>
  <inkml:trace contextRef="#ctx0" brushRef="#br0" timeOffset="-135025.58">9100 15375 80 0,'-6'-4'117'0,"1"2"-4"0,-2-2-12 0,2 1-7 0,0 1-11 16,0-1-8-16,-4-2-9 0,4 1-6 0,-8 0-1 16,3 3-10-16,-3-1 2 0,-1-2-6 0,-4 1 2 15,4 3-5-15,-4-2 0 0,-1 1-4 0,0 0 3 16,-3 0-6-16,3 2 5 0,-2-1 0 0,1 1-1 15,-3 0 0-15,0 1 6 0,-3 4-2 0,-2-4 2 16,2 3-1-16,-1 2 7 0,-3 1-3 0,10-1 0 16,-8-1-6-16,1 2-2 0,1 1-7 0,0-1 1 15,5 0-3-15,-7 0-7 0,4 2 5 0,3 1-8 16,-6 0 0-16,3 0-1 0,5-1-1 0,-4 2-8 16,5-1-3-16,0-4 5 0,3 5 1 0,0-3-4 15,1 1 6-15,-3 3-4 0,4-3 1 0,3 2 1 16,-4 0 6-16,1-1-2 0,0 2 3 0,3 1 0 15,-3 0 2-15,-1 1-2 0,1 1 0 0,1 0 1 16,0 0-1-16,3 1 16 0,-6 3 3 0,5-2-4 16,-3-1-4-16,0 6 4 0,3-6-2 0,-4 7 5 15,1-2-6-15,-1 4-2 0,1-1-4 0,4-1 1 16,-5-1 0-16,7 1 1 0,-2-1-3 0,-3 1 1 16,3 2-4-16,1 2 2 0,-2 1 2 0,3 0-2 15,-2 2 4-15,-1 2-3 0,1-2 1 0,2 3-21 16,-3 1 2-16,1 1 2 0,3 0-1 0,-1-1 1 15,2-1-2-15,0 0 4 0,0 1 0 0,1-3 1 0,3 1-2 16,-3-1 0-16,4 3 0 0,0-2-2 16,0-1 1-16,4 0 6 0,-3 0-9 0,-2 2 0 15,5 1 1-15,-3 1 0 0,2 0 1 0,-1-2-1 16,3 3 37-16,-2-2-5 0,-1-3-7 0,8 14-13 16,-3-12 11-16,0 0-3 0,2 0-7 0,-1-3 4 15,-1 3-29-15,1-1-9 0,3-2 5 0,-2 0-1 16,1 0 0-16,0 0 3 0,0-2-1 0,4 1 2 15,-3-6-2-15,1 5 4 0,1-7 1 0,1 4-3 16,3 3 2-16,-4-4 4 0,-2 2-2 0,-2-3 2 16,3 2-3-16,-1-2 2 0,2 0-1 0,1 0 1 15,-3-7 3-15,6 6 7 0,-6-6-7 0,7 4-2 16,0-2 2-16,0 2 3 0,-1-1 23 0,2 1 7 16,-6-7-10-16,6 7 2 0,0-2-9 0,2 3 3 15,0-2-4-15,-8-4-2 0,11 5-12 0,1 0 12 16,-4-3 0-16,3 0 0 0,-2-3-3 0,5 1-2 15,-4 0 0-15,1 0-6 0,-1-4 0 0,-3-1 10 16,5 2-9-16,1-3-3 0,-6-1 2 0,-2 0 2 16,5-1-13-16,2 4 13 0,-5-5-4 0,7 2 4 15,-2 0-1-15,-3-2 2 0,5 1-3 0,-2 1 0 16,-3-1 2-16,-3-2-3 0,3 1 2 0,-4-2-7 16,1 5 9-16,0-4-4 0,0 2 6 15,-1 0-13-15,0-2 6 0,1 2 0 0,0-1 0 16,8 6 1-16,0-4 0 0,1 3-4 0,2-1 3 15,0 0 3-15,0-1-3 0,-4 2-3 0,2-1 0 0,3 0-26 16,0 1 1-16,-3-4 6 0,0 3 1 16,1 0 1-16,1-2 5 0,-3 0 0 0,2 1 5 0,-2-1 1 15,2 0 1-15,-1-2 2 0,1 2 3 0,-4-2-3 16,4 3 14-16,-2-5-2 0,-5 2 6 16,6-1-1-16,-1 2-1 0,2-2-4 0,-8-2 4 15,7 3-2-15,0 0 1 0,0-2 1 0,3 0 1 16,-3 0 1-16,3 0 2 0,-2 0-3 0,2-1 9 15,-2-1-6-15,2 2-1 0,-1-2 3 0,1 1-4 16,-3-1 2-16,5 0-5 0,-3 1 0 0,2-1 1 16,-3-3 1-16,4 4-4 0,-1 0 4 0,2-2-6 15,-1 2 2-15,-1-1 2 0,0-2-1 0,2 2-5 16,-2-2 9-16,4 2-8 0,-3-2 0 0,2-1 0 16,-1 0-2-16,-1 0-3 0,2 0 2 0,1 2 2 15,-1-1 0-15,1 0-1 0,-1 0 3 16,0 1-2-16,1-2 0 0,-1 2 5 0,-1-1-10 15,-2 1 1-15,1-1-2 0,-1 3 4 0,-5-4-3 16,1 3 7-16,-1-1-4 0,-27-2-1 0,55 2 0 16,-27-1 5-16,-1 0 0 0,-27-1-1 0,51-1 6 15,-23 2 0-15,0-2-6 0,4 1 0 0,-32 0 2 16,58 0-3-16,-25 0 3 0,0 1 5 0,-1-1-7 16,0-1 0-16,4 3-3 0,-2-2 0 0,0 2 5 15,1 0-2-15,1-2-5 0,-4 3 1 0,-1-1 5 16,-2-1-2-16,0 0-4 0,2-1 1 0,1 0 3 15,-32 0-4-15,60 0 1 0,-32-2-4 0,-2 0 2 16,-26 2 0-16,52-5-3 0,-22 3 6 0,-1 0-4 16,0-3-3-16,1-1 2 0,-1 1 0 0,2 0 1 15,-2 0 2-15,3-1-6 0,-2-1 3 0,4-1 2 16,1 1 1-16,-1-1-3 0,2-1 3 0,-3 0 0 16,0 2-6-16,3-4 6 0,-4 1 4 15,0 1-3-15,0-1-3 0,1 0-2 0,2 1 4 16,-2-3-2-16,-1 3 0 0,1-2 0 0,-6 0 0 15,7 0 3-15,-4 0 0 0,0 0-4 0,1 0-8 16,1-1 9-16,-1-1 1 0,-2 2-2 0,-3-4 2 16,7 0 6-16,-5-1-2 0,-1 1-1 0,1-1 2 15,0 1-11-15,0-3 4 0,2 1 5 0,-2 1-7 16,-4-4 5-16,-1 1-1 0,-1-1-14 0,-2 1 15 16,-1-1 2-16,-1 2 3 0,0-4-1 0,-4 2-6 15,4-4 4-15,-3 3-5 0,2-3 1 0,0 0 2 16,1-2-3-16,-2-2-1 0,-3 1 6 0,1 1-2 15,1-3-2-15,-2 0 5 0,1 1-6 0,-5-3 4 16,1 2-6-16,3-1 2 0,-5 0 5 0,-2-2 0 16,2 0-3-16,-2-1-1 0,1 5 5 0,-5-4 5 15,2 3-7-15,0-3-6 0,-2 1 6 0,1-1-1 16,-3 0-20-16,1-1 22 0,-1 1-5 0,0-4-13 16,0 1 14-16,-1 0 2 0,-2 1-8 15,2 1 7-15,0-1 2 0,-3 0-8 0,4 0 7 16,-4 5-2-16,4-5-2 0,-5 0 5 0,1 0-14 15,-1 1 1-15,-1 1 4 0,-2 0-1 0,0 1 3 16,3 2-5-16,0-1 5 0,-4 1-2 0,2 1-2 16,1-4-1-16,1 6 2 0,-4-3 1 0,3 1 7 15,-3-1-3-15,1-2-7 0,-2 2 1 0,2-1 4 16,-3 0-3-16,0 0 1 0,2-1 1 0,-2 2 4 16,-3 0-5-16,7 2 1 0,-5-1 6 0,2 4-7 15,-3-5 0-15,4 4 3 0,-5 1 31 0,5-1 2 16,-5 0-11-16,4 0 0 0,-3 2-5 0,-1 0 0 15,1 1 4-15,-1 1-5 0,5 4-1 16,-5-1-1-16,3-3-7 0,-7 2 6 0,1-1-4 16,2 4 6-16,-2-3-10 0,2 4 6 0,1 0-5 0,-3 1 2 15,7-2 0-15,-9-2-6 0,0 1 3 0,2 0 1 16,-1-1 0-16,3 4-1 0,-2-7 4 0,-1 2-1 16,3 5-5-16,-3-5 2 0,-1 0-3 15,5 4 1-15,-4-3-3 0,4 3 6 0,-4-1-1 16,0-2 1-16,-4 1-7 0,6 5 0 0,2-2 3 15,-9-2-1-15,7 4 6 0,-8-5-9 0,8 7-31 16,-6-5 7-16,-4 0 1 0,7 4 4 0,0 1-2 16,-5-2 9-16,-3-1 3 0,8 3-2 0,-6-2-1 15,2-2 16-15,-1-1-15 0,1 2 7 0,4 2 1 16,-8-2 1-16,4 2 14 0,3 2-21 0,-1-1 5 16,-1-3 7-16,2 5-4 0,2-3 5 0,0 1-4 15,-1 3 4-15,1-1 2 0,-4-1 2 0,2 1 6 16,-7-1-1-16,0-1 0 0,2-1-3 0,-3 2-3 15,-2 0 2-15,5-1-3 0,-1 2 7 0,-2-2-6 16,1 2 3-16,2-1 0 0,4 2 2 0,-1 1-1 16,-4-2 0-16,-5 1 5 0,0-1-5 0,1 2 0 15,-4-1-1-15,1 2 1 0,0 0 0 16,0 0 4-16,-4 0-5 0,2 0 2 0,2 0 7 16,0 1-6-16,1 1-2 0,0-1-14 0,1 1 17 0,-1 0 4 15,-1 2-11-15,1-2 1 0,0-1 3 16,-1 4-5-16,0 0 9 0,-3 0-6 0,4 0 3 0,-2 0 0 15,0 0 1-15,4-1 3 0,-2 1-11 0,0 0 6 16,0 0-1-16,1-2-2 0,0 1-3 0,3 1 2 16,5 0 10-16,-3 1-8 0,5-1-3 0,-2-1-1 15,3 2 5-15,0-1 0 0,1 0 40 16,1-1-6-16,0 2-7 0,3-1 7 0,2 2-6 16,-3-2-7-16,-2-2 7 0,0 4-2 0,0-1-2 15,-1-1 2-15,0 0-8 0,-2-1 3 0,0 2-2 16,-5-1-2-16,-1 3 3 0,-2-3-10 0,1 1 2 0,0-1 0 15,0 0-1-15,-2 3-2 0,3-3 0 16,5 1 1-16,-7-1 1 0,1 1-4 0,0-1 2 16,-1 4 3-16,2-3 2 0,0 2-10 0,-2-2 1 15,9 1-11-15,-10-1 14 0,1 2-2 0,9-2-1 16,-2 0-2-16,-7 3 4 0,10-3-4 0,-11 1 1 16,10 0-2-16,3 1-4 0,-2-1 6 0,-1 0-2 15,2-2-1-15,-1 3-1 0,0-2-1 0,2 3 4 16,-2-4-16-16,1 1 14 0,-3 1 2 0,5 0-7 15,0 0 4-15,2-1 1 0,2-1-7 0,-3 1 1 16,-1 0 6-16,-2 1-4 0,5-1 2 0,0 0 1 16,1 2-1-16,-1-3 0 0,-1 1-1 0,1 2-2 15,13-3 0-15,-28 2 3 0,10 0-4 0,0-1 6 16,-1-1 1-16,0 3-3 0,-2 0-2 0,2-2 7 16,0 1-2-16,0 1-2 0,-1-2 4 0,0-1-2 15,0 1-2-15,1 2 0 0,-1-3 2 0,0 3-1 16,0-2 0-16,0 2-1 0,1-1 0 0,3 0 2 15,-5 1-2-15,6 0 4 0,-3 0-5 0,3-3-1 16,2 2 4-16,-1 0-4 0,1 0-1 0,13-2 3 16,-23 2-4-16,10 2 5 0,1-4-2 0,1 3 3 15,0 0-13-15,11-3 10 0,-22 4 2 0,13-3 0 16,9-1-1-16,-18 4 0 0,9-2-4 0,-1 1 2 16,10-3-2-16,-18 4-1 0,13-2-8 0,5-2 11 15,-15 6-1-15,15-6-5 0,-16 2 2 0,10 1 5 16,6-3 1-16,-13 5-1 0,13-5-2 0,-13 4-3 15,13-4 3-15,-14 4-1 0,14-4 3 0,-10 4-1 16,10-4-2-16,-14 4 4 0,14-4-5 0,-9 3 6 16,9-3-1-16,-13 2-3 0,13-2-2 15,-12 4 0-15,12-4 2 0,-11 4 1 0,11-4-2 0,-10 1-1 16,10-1 6-16,0 0-6 0,-11 3 2 0,11-3 0 16,0 0 0-16,0 0-2 0,-11 4-8 0,11-4 7 15,0 0 4-15,0 0-3 0,0 0-1 0,0 0 2 16,0 0 2-16,0 0-7 0,0 0 5 0,0 0 3 15,0 0-3-15,0 0 0 0,-12 1 0 16,12-1 1-16,0 0-5 0,0 0 5 0,0 0 4 16,0 0-11-16,0 0-20 0,0 0-16 0,0 0-37 0,0 0-36 15,0 0-58-15,0 0-52 0,-11 5-48 0,11-5-59 16,-7 15-87-16,4-8-883 0,1-3 433 0,2-4 290 16</inkml:trace>
  <inkml:trace contextRef="#ctx0" brushRef="#br0" timeOffset="-120543.92">24384 2138 90 0,'2'-3'197'0,"-4"-3"-1"0,2 6-12 0,0-9-15 16,0 2-14-16,-1 0-6 0,1-2-14 0,-4-2 4 16,3 6-15-16,-2-7-12 0,0 1 3 0,-3 1-8 15,0-2-3-15,1 2-10 0,-3-6 1 0,2 7 1 16,-4-5 0-16,-3 0-6 0,1 0 1 0,-3 3 0 16,2-2 2-16,-1 3-5 0,-4 0-1 0,-1 2-1 15,-6-1 0-15,4 0-5 0,1 4-4 0,-7 0-4 16,5 2 3-16,2 1-17 0,-2 3 3 0,0 1-10 15,4 1-6-15,-1 1-7 0,-1 5-3 0,4 1-7 16,-1 0-5-16,1 1 3 0,2 2-7 0,4 2 0 16,0 2-1-16,-2-1-2 0,3 9-6 0,4-5 6 15,-1 2-5-15,2-2 4 0,4 5-2 0,0-1-2 16,4 2-1-16,-2-1 0 0,2-1-1 0,3-5-4 16,4 5 1-16,2-2 4 0,1 2-2 0,0-11 0 15,5 3-3-15,-1-3 3 0,-1-2-7 0,3-3 2 16,3-2-1-16,-3 0 0 0,2-4 2 0,-1-2 1 15,-2 0 3-15,0-2-3 0,0-4 12 0,-3 0-20 16,1-5 2-16,-2 0 5 0,0-4 4 0,2-6-6 16,-1-1 14-16,0-5-14 0,0-2 1 0,-3 3 2 15,-2-3 0-15,-2-3 1 0,-1 1 8 0,1-1-5 16,-3-2 9-16,-2 1 12 0,0-3 4 0,2-11 10 16,-3 14 21-16,-3-1-3 0,0 3 26 0,-3 0-1 15,2 1-6-15,0 1 5 0,1 3-5 0,-2 0-6 16,1 8-6-16,-1 1 3 0,-1 0 6 0,2 6 11 15,-2 0-5-15,3 1-4 0,0 3-6 0,-1-1-6 16,1 1-6-16,-1 3-8 0,1-1-7 0,-2 1-11 16,2 4-8-16,-1-3-6 0,1 3-2 0,0 0-1 15,1 16-3-15,-1-6 0 0,2 6-2 0,-1 2 0 16,1 9-1-16,0 1-1 0,-1 4-4 0,-4-1 1 16,5 3-2-16,-2-2 2 0,-2 2-2 0,2 2 1 15,0-2-1-15,0 1 1 0,2 0-1 0,-2-4 2 16,2 1-5-16,2-1 1 0,0-2-3 0,5 2-11 15,-4-4-9-15,3 1-10 0,3-5-22 0,2 2-23 16,2-6-27-16,-1-2-32 0,4 0-49 0,-4-5-37 16,0-2-48-16,4-3-44 0,1-3-74 0,-6-3-1035 15,1-2 472-15,4-3 316 0</inkml:trace>
  <inkml:trace contextRef="#ctx0" brushRef="#br0" timeOffset="-119908.95">24674 991 48 0,'-1'-5'223'0,"-2"3"-8"16,3 2-12-16,-1-5-3 0,-3 3-14 0,4 2-13 15,0 0-12-15,0-6-13 0,0 6-19 16,0 0-8-16,0 0-19 0,0 0-9 0,4-4-9 16,-4 4-8-16,0 0-7 0,17 4-8 0,-6 1-5 15,-2-3-13-15,3 4 0 0,3 3-2 0,-3-4-5 0,2 5-5 16,0-3 27-16,1 5-4 0,-5-4-8 0,3 4-2 15,-5-1-9-15,2 2 1 0,-5-1-4 16,-2 2 1-16,-2 1 1 0,-4 4 2 0,-3-1-1 16,-8 7 1-16,-1-2-2 0,-6 1 4 0,2 0 3 15,-4-5-2-15,-3 3 6 0,4 0-3 0,0-3 6 16,-1-2-6-16,-2 1-3 0,11-4-3 0,0-2 1 0,3-2-5 16,1-3-2-16,2 1-7 0,0-4 0 15,3 2 8-15,1-2-8 0,1 0-2 0,0-1-7 16,3-3 4-16,0 4 0 0,0-4 3 0,0 0-1 15,23-4-3-15,-4-3 0 0,8-1-3 0,2-5-2 16,7 5-2-16,0-5-14 0,1 4-18 0,13-4-22 16,-14 4-29-16,-1 1-19 0,-3 1-39 0,0 2-42 0,-5 1-55 15,-5 2-65-15,-5 1-623 0,-2 2 306 16,-2 1 202-16</inkml:trace>
  <inkml:trace contextRef="#ctx0" brushRef="#br0" timeOffset="-119342.98">24967 1804 209 0,'0'0'265'0,"-1"-15"-16"15,1 10-10-15,1-2-16 0,3 0-7 0,0-3-21 16,-2 3-10-16,2 0-15 0,3-1-14 0,-1 1-16 15,4-1-12-15,-1 2-18 0,1 1-6 0,2 0-15 16,-1 0-14-16,3 3 6 0,-1 0-13 0,1 2-11 16,0 0-4-16,-1 3-3 0,2 1-10 0,-2 3-3 15,1-2 0-15,0 5-4 0,-5-2-13 0,5 5 6 16,-6-1-7-16,1 3 4 0,-2-1-6 0,-1 5 3 16,-3-1-1-16,-1 8 1 0,-1-7-4 0,-2 8 0 15,-4-2-2-15,1-6 2 0,-6 5-5 0,2-6-1 16,3 0-9-16,-3-3 8 0,-1-1 5 0,4-1-4 15,0-4-1-15,1 1-2 0,0-3 2 0,0-2-2 16,4 1 8-16,-1-3 9 0,1 0 14 0,0-3 15 16,0 0 6-16,-4 5 1 0,4-5-3 0,0 0-30 15,9-11 29-15,-1 2-21 0,0 0 3 0,3-6-5 16,1-2-6-16,5-6-3 0,0 0 5 0,4-3-12 16,-2-2 0-16,-1 2-3 0,1-3-1 15,-3 1 7-15,4 0 0 0,-3 2-9 0,-4-1-5 0,0 6 13 16,-4 6 21-16,-3 6 21 0,1 1 17 0,-3 1-7 15,-2 2-5-15,-1 0-9 0,2 3-23 0,-3 2 14 16,0 0-7-16,0 0-7 0,-6 19 5 0,-1-2-6 16,-3 8-8-16,-3 1-2 0,0 3 3 0,4 2-2 15,-6 2-3-15,6-1-3 0,-4 0 3 16,4 0-9-16,4 2 2 0,0 0-3 0,1-1-2 0,6 2-12 16,3-2-7-16,4-2-16 0,2-4-7 0,3 0-18 15,5-1-12-15,-2-6-50 0,5 2-38 0,-1-3-44 16,-3-9-63-16,8 3-81 0,-7-4-927 0,6 0 422 15,-4-2 280-15</inkml:trace>
  <inkml:trace contextRef="#ctx0" brushRef="#br0" timeOffset="-118826.52">24114 2637 19 0,'-12'0'185'0,"0"1"-4"15,0 0 13-15,-1 1 1 0,0-2-3 0,0 1-4 16,-1 0-9-16,7 0-2 0,-2 1-6 0,2-2-7 0,-2 2-5 16,9-2-17-16,-10 0-8 0,10 0-14 0,-8 3-12 15,8-3-10-15,0 0-9 0,0 0-3 16,18 3-3-16,4-2 2 0,11-1 1 0,20 1-8 15,5-1 2-15,8-1-7 0,27-1-5 0,-4 0-1 0,2 4-8 16,0-4 1-16,2 2 9 0,-2 0-19 16,-2 0-10-16,2 2-4 0,-26-4-1 0,27 2-1 0,-32 2-4 15,2-2-1-15,0-2-4 0,-2 2 1 16,-5 0-1-16,-16-3-8 0,15 1 5 0,-16-1-6 16,2 2-7-16,-5-2 8 0,-3 2-2 0,-3-1-7 0,-7 2 1 15,-3 0 5-15,0 0-12 0,-6 0-10 0,-3-2-16 16,-3 2-15-16,0 0-25 0,-3 0-16 0,-4 0-20 15,8 0-23-15,-8 0-30 0,0 0-30 16,0 0-41-16,-17 9-59 0,3-6-640 0,-4-1 307 16,-5 3 206-16</inkml:trace>
  <inkml:trace contextRef="#ctx0" brushRef="#br0" timeOffset="-118492.7">24401 2865 2 0,'-31'4'261'0,"2"-3"1"15,7 0-5-15,4 1-3 0,4-1-4 0,4 1-10 16,1-4-21-16,4 2-12 0,-1 2-17 0,6-2-21 16,0 0-14-16,0 0-10 0,21 0-9 0,11 1-9 15,22-2-9-15,6 1-6 0,42-5-3 0,-7 4 1 0,2-1 6 16,4 2-28-16,2 1-9 0,2 1-2 0,-3-3-2 15,-5 2-21-15,-3 1-4 0,-29-4-3 16,28 2-3-16,-33-1-3 0,3 2 8 0,-4-1-18 16,-6-1-6-16,-2 2 1 0,-19-2 1 0,0 0-1 0,-5 1-6 15,-10-1-1-15,2-1 5 0,-6 4 1 16,-2-4 0-16,-4 1 0 0,0 0-2 0,0 0-3 16,-1 0-1-16,-2-2-11 0,0 0-32 0,-2 1-47 0,-2 2-66 15,-8-7-95-15,2 4-115 0,-12-2-846 16,-9-3 399-16,-6-1 264 0</inkml:trace>
  <inkml:trace contextRef="#ctx0" brushRef="#br0" timeOffset="-115867.88">16269 1667 81 0,'-3'-5'161'0,"-2"2"-15"0,4-4-20 16,-4 1 1-16,1 2 4 0,0-3-4 0,-1 0-10 16,0-2 1-16,-2 2 3 0,1-3-11 0,1 2-8 15,-3 0-5-15,3 2-3 0,-1-2-7 0,-3 0 17 16,3 1 9-16,-1 1-18 0,-1 1-11 0,1-6-10 15,-1 6-3-15,2-2-11 0,-2 2 3 0,-1 0-3 16,-1 1-5-16,1 1-9 0,-5-3-3 0,1 6-3 16,-2-4-4-16,-2 3-3 0,-2 1-5 0,1 0 0 15,4 0-2-15,-4 4-6 0,0-2-1 0,1 3-5 16,-2-2 1-16,6-1 0 0,-4 4-1 0,4-2-1 16,-5 1 1-16,7 2 0 0,-1-2-2 0,-2 3 2 15,1-2-9-15,-1 6 3 0,0 1-1 0,0-1 1 16,1 1-5-16,1 0 2 0,1 2 5 0,-4 0 0 15,3 2 0-15,1-3-4 0,-2 8 5 0,3-6 2 16,0 4 3-16,2-2-8 0,2 0-2 0,-2 1 2 16,1 0 4-16,-4 4-1 0,5-4 0 0,-3 5 9 15,1-5-7-15,-1 6 4 0,4-7-2 0,1 0 1 16,-2 1 0-16,-2-1-1 0,7 0 8 0,-3 0-8 16,0 1 12-16,3-2-16 0,-2 1 6 0,0 0 3 15,1 6 3-15,-3 1 2 0,4-6 6 0,-2 5-3 16,2-1 6-16,-1-2 15 0,-1 3-13 0,0-1 3 15,2-5-2-15,-1 6 4 0,0 0-6 0,1-7-3 16,0 9 1-16,-1-8 6 0,2 1-10 0,2 8 1 16,-2-10-5-16,1 4-4 0,0-4 1 0,3 8-3 15,-4-5 4-15,1-1-2 0,1 2 2 0,0 0-5 16,2-3-1-16,-3 3 0 0,3-1-5 0,1-1 12 16,0 0-10-16,-1-1 3 0,4 1 3 0,-4-2 2 15,1 2-5-15,1-2 5 0,-2 0-7 0,1 0 1 16,3-1 2-16,-3 0 2 0,4 2-3 0,-4-5-2 15,4 4 4-15,0 0 3 0,1-1-8 0,2 1 11 16,-3 0-8-16,2-2 7 0,-1 1-8 0,2 0 10 16,-1-2-13-16,0 2-5 0,3-1 6 0,-3-3 1 15,2 3-3-15,2-2 1 0,-1 1-5 16,0 0 6-16,-1-2-3 0,1 2-3 0,2-1 4 0,-1 1 5 16,-2-3-8-16,2 2 0 0,2-2 7 0,-2 1-17 15,-1-2 6-15,3-1 2 0,-1 1-1 0,2 1-1 16,-4-3-3-16,4 2 4 0,1 0 1 0,-3-3 4 15,3 1-3-15,-1 0-3 0,-1-1 6 0,0-1-7 16,1 1 13-16,0 0-6 0,-1-2-9 0,0 0 2 16,1 0-1-16,1-2-1 0,-1 1 2 0,0-1 12 15,0-1-9-15,3 1-5 0,-1-2 0 0,-1 1 1 16,-1-2-3-16,1 1 3 0,4-1-1 0,-5-1 0 16,5-1 1-16,-4 0-4 0,8-2 2 0,-5-1-1 15,1 3 4-15,-3-1-5 0,1-2 0 0,6-1 6 16,-6 2-11-16,6-5 11 0,-9 5 2 0,5-1-4 15,-1-2-9-15,-2-2 9 0,-1 2-1 0,2 0 1 16,-1 2-8-16,-1-6 7 0,-1 5-6 0,9-4 3 16,-9 3 7-16,6-5-4 0,-6 4 3 0,0-1-1 15,3 2-3-15,-5-3-1 0,3-2 14 0,-1 2-15 16,-1 0 6-16,1-3-6 0,5-2-1 0,-3-3 5 16,-6 5 4-16,7-4-6 0,-6 4-4 0,-2-2 8 15,1-2-2-15,0 3-3 0,-1-1 2 0,-2-2-1 16,1 0 3-16,-1-2-5 0,-1 2 5 0,3 3-1 15,-4-5 0-15,0 1 2 0,-2 1-4 0,1-1 18 16,-3 0-4-16,1 4 15 0,-3-3-7 0,0-8-1 16,1 6-1-16,-4-3 0 0,1-2-1 0,-2 4-5 15,1-7-3-15,-3 2 1 0,-1-2-1 0,1 0-2 16,1-1-4-16,-3-1-1 0,1-1-1 0,-2 1 3 16,2 3-4-16,-1-1 2 0,1 8-8 0,-1-6 9 15,-1-2-6-15,2 8-1 0,-4 0 3 0,2 1-3 16,-1-7-1-16,1 7 8 0,-2 0-12 0,1-9 10 15,0 9-5-15,2 0 0 0,-1 0 3 0,-2 0-2 16,3 1 9-16,-1-1-10 0,-1 1-1 0,-5-9 8 16,1 6-8-16,5 1 1 0,-7-3 0 0,4 4 2 15,0 1 0-15,-1-6 2 0,1 4-3 0,-4-3-3 16,-1 0 4-16,1 0-1 0,3 3-1 0,-1 2-2 16,-2-5 3-16,2 5 0 0,-1 0-1 0,-6-2 11 15,3-2-7-15,-2 0 2 0,6 5-6 0,-2 2-1 16,0-3-6-16,-1 2 9 0,-4-5-4 0,5 6 5 15,-6-5-3-15,3 6-7 0,-4-4 8 0,-3 3 3 16,4 5-4-16,1-2 0 0,-10 0 6 0,0 1-5 16,-3 3 1-16,-1 3-2 0,-3 1-3 0,-4 3 7 15,-12 0-5-15,9 2-3 0,-12 4 10 0,2-1-19 16,-3 2-9-16,0 4-19 0,2 0-25 0,3 2-37 16,12-3-40-16,4 0-45 0,-2 2-61 0,7 3-74 15,0-3-1029-15,12-1 451 0,-1-3 300 0</inkml:trace>
  <inkml:trace contextRef="#ctx0" brushRef="#br0" timeOffset="-114792.88">24918 3531 197 0,'0'0'237'15,"-5"-4"-7"-15,5 4-18 0,-5-1-9 0,5 1-17 16,-5-2-21-16,5 2-16 0,0 0-19 0,0 0-10 0,-13 5-8 16,8-2-7-16,-4 7-3 0,4-3-4 0,-2 4-6 15,0 0-12-15,-1 5-5 0,0-3-10 16,1 5-1-16,-1 2 5 0,3-1-12 0,-2 1-8 15,2 2-3-15,3 4-7 0,0-5-2 0,2-4 0 0,0 3-7 16,0-3 2-16,4 3-5 0,1-2 5 0,2-2-6 16,2 0 6-16,3-2 4 0,3-1 4 0,-1-4-2 15,1 1 6-15,4-3 5 0,2-3 7 16,2-1 15-16,4-2 2 0,-4-2 6 0,3-4-1 0,2-2 5 16,-3-2 3-16,3-3 7 0,-5-2 9 0,-1-3-5 15,-4 0-3-15,1-5-4 0,-3 1 14 0,-4-2-15 16,-2-1 10-16,-2-2-13 0,-3 2-10 15,-2-4-6-15,-3 3-8 0,-3 7-10 0,-1-2-2 0,-5-3-6 16,0 8-10-16,-2-2-9 0,-6 5-11 0,-11 2-23 16,0 1-46-16,-6 4-53 0,-2 5-44 0,-17 2-51 15,-3 6-55-15,0 5-66 0,-5 4-1024 0,-27 8 450 16,26-7 300-16</inkml:trace>
  <inkml:trace contextRef="#ctx0" brushRef="#br0" timeOffset="-113710.52">25055 4688 58 0,'0'0'330'15,"0"-3"-14"-15,0 3-21 0,0 0-22 0,2-5-13 16,-2 5-19-16,0 0-13 0,1-5-5 0,-1 5-20 0,0 0-15 15,0 0-16-15,0 0-11 0,0 0-15 0,0 0-2 16,0 0 6-16,0 0-8 0,0 0-1 0,0 0 0 16,0 14-3-16,2-8-8 0,-4-1-9 0,2 0-3 15,-1 1 2-15,1 0-4 0,-2 4 13 0,2-2-8 16,-1 3-5-16,0 0-1 0,-1 2-7 0,1 3-1 16,1-1-6-16,-2 2-9 0,-1 1-7 0,-1 1 7 15,3 0-9-15,-2 2-4 0,2-3-9 0,-3-1-8 16,2 4-2-16,-1-1-5 0,1 0-4 0,-1-4-4 15,0 4-2-15,2-2-6 0,-4 1-3 0,4-3-4 16,-1 3 0-16,0-2-3 0,1-4-2 0,-1 3-3 16,2-3-2-16,-1-1-3 0,0 0 0 0,-1 0-4 15,2-3-1-15,2 2 3 0,-2-4-5 0,0 0 0 16,0 0-2-16,0-2 1 0,0 0 1 0,0-3-4 0,0-2 3 16,1 6 0-16,-1-6 0 0,0 4 1 15,1-2-1-15,-1-2 1 0,0 0-18 0,0 0-28 16,0 0-52-16,0 0-64 0,0 0-86 0,0 0-113 0,-2-14-122 15,-2 6-1296-15,-5 0 589 0,1 0 392 0</inkml:trace>
  <inkml:trace contextRef="#ctx0" brushRef="#br0" timeOffset="-112361.97">24984 6225 76 0,'1'-5'343'0,"0"1"-15"0,1-2-11 0,-2 1-13 16,0 5-20-16,2-5-25 0,-2 4-18 0,0 1-18 16,0-4-19-16,0 4-21 0,0 0-25 0,0 0-9 15,0 0-14-15,0 0-8 0,0 0-10 0,0 0 5 16,-2 10-7-16,0-2 4 0,0 0 1 0,-5 3 5 15,3 1-4-15,-6 4-8 0,1 1 4 0,-4 4-20 16,-2 1-10-16,4 0-9 0,-5 2-5 0,2-6-11 16,-2 6 8-16,2-2-18 0,2-5-7 0,2 0-3 15,-2-2-2-15,2 1-5 0,1 0-5 0,0-1 0 0,3 1-4 16,-2-4-1-16,3-1-4 0,0 2-4 16,0-3 1-16,1 0-9 0,1-1-1 0,2-1-15 15,1-1 13-15,-2 0 0 0,7 2-3 0,-1-1 0 0,5 0 5 16,-2-1-2-16,3-1 1 0,2-2 1 0,6 3-3 15,-2-3 0-15,4 1-2 0,0-1 2 16,1-2-4-16,1 1 3 0,0 0 9 0,9-3-13 0,-12 0 1 16,10 0 9-16,-6 1-9 0,4-2-3 0,-4 1 3 15,5 0-4-15,-10 0 3 0,1 0 2 0,-2-3 4 16,0 2-2-16,-4-1 1 0,-1 1-7 0,-2 0 7 16,1-3 6-16,-3 3 13 0,-1-1 0 0,-2 0 12 15,0-1 2-15,-1 0 14 0,0-1 6 0,1 2 3 16,-3-5-3-16,2 2-1 0,-2 0-3 0,-1-5 0 0,0 3 6 15,0-2 5-15,-1-1 1 0,0-3-6 16,0 4-6-16,0-4 0 0,0 2-1 0,-2-2-1 16,2-3 3-16,-1 3-2 0,-1-1 1 0,0 2 4 0,0 2 7 15,2 3 4-15,-1 0 4 0,1 2-2 0,-1-2-10 16,2 4-7-16,-2-1-2 0,1 4-12 0,-1-6-4 16,1 6-3-16,2-2-13 0,-2 2-2 0,0 0 0 15,0 0 0-15,1 15-4 0,-1-4-7 0,0 1 6 16,4 5 8-16,-4 0-14 0,0 2 13 0,-2 8-12 15,-2 1 4-15,1-2-3 0,-2 0-2 0,3 0 0 16,-2 1 2-16,-1 0 0 0,1-1-4 0,0 4 0 16,-2-5 1-16,2-2-2 0,0-3 5 0,0-4-5 15,2 2 8-15,0-4-10 0,1 3-4 0,1-7-12 16,-1 2-10-16,1-3-10 0,0-1-10 0,1-1-23 16,-1-1-21-16,0 0-26 0,0-4-33 0,-1 3-44 15,1-5-59-15,1 4-80 0,-1-4-114 0,0 0-1439 16,0 0 627-16,-5-16 418 0</inkml:trace>
  <inkml:trace contextRef="#ctx0" brushRef="#br0" timeOffset="-111311.02">25013 7754 120 0,'0'-8'283'0,"0"1"-4"0,1 0 4 0,2 2-5 15,-3-2 5-15,1 2 3 0,-1-2-12 0,0 2-10 16,1 4-10-16,-1 1-15 0,2-8-15 0,-2 8-20 16,1-4-23-16,-1 4-21 0,0 0-5 0,0 0-20 15,0 0 3-15,3 12 10 0,-2-7-9 0,-1 3 0 16,4 1 0-16,-4 3-12 0,2 4 0 0,-1 1 9 15,2 0-12-15,-2 3-9 0,2 6 2 0,-2-1-9 16,0 0-2-16,1 4-10 0,0-6-4 0,-2 4-7 16,3 1-10-16,-2-9-5 0,-1 8-9 0,0-9-7 15,1 2-2-15,1-1-5 0,-1-1 0 0,0 0-7 16,1-2-6-16,-1 1-5 0,1-4-2 0,-1-1-1 16,-1-1-4-16,2 0 2 0,-2-1-2 0,2-3-5 15,-2-1-3-15,0-2-2 0,2 3 3 0,-2-3-1 0,1 0 1 16,-1-4-1-16,0 4-3 0,1-1-5 0,-1-3 7 15,0 0-11-15,0 4-17 0,0-4-42 16,0 0-57-16,0 0-76 0,0 0-95 0,-9-11-83 0,4 6-128 16,-1-3-1196-16,-2 0 564 0,-6-3 376 0</inkml:trace>
  <inkml:trace contextRef="#ctx0" brushRef="#br0" timeOffset="-109861.04">24781 8922 50 0,'2'-4'273'0,"-2"4"-12"0,5-3-17 16,-5 3-21-16,0-4-20 0,0 4-13 0,0 0-12 15,0 0-10-15,0 0-9 0,0 0-4 0,0 0-2 16,0 0-7-16,6 7-6 0,-6-7-9 0,-1 7-5 0,1-1-1 15,0-1 1-15,-2 3 3 0,0 0 1 0,0 4-8 16,-3-6-10-16,1 5-2 0,-1 1 11 16,0 0-11-16,-3 2-7 0,2-3-8 0,-3 2-11 0,1 2-10 15,-1-1-7-15,0-4-8 0,1 5-6 0,3-6 2 16,0 0 3-16,1 1-22 0,-2 1 4 0,4 0 8 16,0-5-21-16,2 6-5 0,-1-5 5 0,2 0-10 15,-1 0 3-15,4 1-4 0,2 1-6 0,2 1 6 16,1-3 1-16,5 3-1 0,0-1-5 0,1-4 13 15,2 2-12-15,2-2-2 0,-2 0 2 0,6-1-14 16,-3 1 11-16,2-2-6 0,6 0 3 0,-6-3-1 16,-2 5-2-16,2-5-11 0,0-3 16 0,-2 6-4 15,1-6 0-15,-2-2 0 0,-1 0 0 0,-3 2 6 16,4-2-5-16,-9 2-3 0,3-1 8 0,-4 0-2 16,-1 2-2-16,2-5-5 0,-5 2 13 0,0-5 10 15,-1 3 1-15,1 2 23 0,-2-2 18 0,-2-3 7 16,3 0-4-16,-3 0-1 0,3 0 5 0,-4-3-3 15,0 3-2-15,0-2 3 0,0 1 3 0,-4-2-1 16,4 0 0-16,0 1-2 0,0 2-2 0,0-1-11 0,0 1 1 16,4 3 1-16,-3 1-2 0,-1-2 3 0,3 2-1 15,-3 1 2-15,1 0-1 0,-1 1-2 0,0 1-7 16,0 3-1-16,0 0-8 0,1-5-8 0,-1 5-6 16,0 0-3-16,0 0-2 0,0 0-1 0,0 0 3 15,2 11-5-15,-2-3 5 0,0 3 4 0,1 3-1 16,-2 4 12-16,-1 0-6 0,0 10 2 0,-2-1 1 15,-1 2-5-15,1-3-1 0,-1 3-4 0,-3-3 1 16,4 3-5-16,-2-2-1 0,-3-1-6 0,5-2 1 16,-1-5-2-16,1-1-1 0,3 1-2 0,-3-4 1 15,4 1-6-15,-2-3 10 0,2-1-10 0,0-5-1 16,2 5-9-16,-2-3-7 0,0-2-10 0,0-1-18 16,0-2-21-16,0 1-21 0,0-2-28 0,0-3-49 0,0 4-98 15,0-4-114-15,0 0-142 0,0 0-1435 0,5-16 649 16,-5 8 432-16</inkml:trace>
  <inkml:trace contextRef="#ctx0" brushRef="#br0" timeOffset="-107788.52">24409 9728 233 0,'-15'0'299'0,"3"-2"-19"0,0 2-11 0,1 0-18 0,3-2-16 15,2 2-16-15,6 0-25 0,-9-1-23 16,9 1-12-16,0 0-17 0,0 0-7 0,0 0-9 0,15 8-6 16,3-4-9-16,14 1-2 0,4-1-9 0,21 2-4 15,3-2 7-15,3-1-2 0,30 0-7 0,-29 2-12 16,37-4-2-16,-9 2-8 0,4-3-2 0,-30 0-10 16,29 0-8-16,-29 2 3 0,26-4-13 0,-29-1-5 15,2 2 3-15,-2-2-3 0,-6 1-10 0,-3-3 9 16,0 0-2-16,-15 0-9 0,-2 0 4 0,0 0-2 15,-2-2 1-15,-3 1-3 0,-4 0-8 0,1-1 5 16,-11 0-4-16,1 2 0 0,-3 0-3 0,-4 1-2 16,-4-1-9-16,0 3 2 0,-2-2-21 0,-5 0-46 15,-1 2-44-15,0 2-71 0,-19-4-58 0,4 2-79 16,-16 2-893-16,1 0 402 0,-7 3 268 0</inkml:trace>
  <inkml:trace contextRef="#ctx0" brushRef="#br0" timeOffset="-107393.9">24782 10197 312 0,'-1'-4'338'0,"-1"0"-11"0,1 0-10 16,1 4-15-16,0-4-16 0,0 4-20 0,-1-5-21 16,1 5-25-16,-3-4-24 0,3 4-21 0,0 0-15 15,0 0-8-15,0 0 10 0,10 12-1 0,-3-6-5 16,-2 3-3-16,0 2-7 0,4 3-1 0,1 1-14 15,-1-1-7-15,-3 1-12 0,2 2-11 0,1-1-10 16,-1 1-9-16,-2 1-7 0,-1 1-10 0,0 0-6 16,0 0-3-16,-1 0-19 0,-3 1-38 0,3 0-40 15,-4-1-43-15,2 0-44 0,-4 1-57 0,1-1-54 0,-2-2-60 16,3 0-67-16,-1 0-905 0,1-5 425 16,0-2 282-16</inkml:trace>
  <inkml:trace contextRef="#ctx0" brushRef="#br0" timeOffset="-107053.7">25317 10285 82 0,'7'-8'334'0,"-1"1"-7"0,-2 0-17 0,0 4-32 16,-2-1-20-16,2 2-19 0,-4 2-19 0,0 0-2 15,0 0 2-15,13 6-24 0,-11 2-10 0,3 3 3 16,-1 0-25-16,-1 1 7 0,2 5-16 0,-1 2-4 15,-3-2-26-15,3 2-8 0,1 1-13 0,0-1-12 16,0 1-1-16,-1-1-13 0,4-2-4 0,-1 0-7 0,5 0-3 16,-1-4-16-16,5-2 6 0,-1-3-4 0,2 0-5 15,1-3-5-15,1-2-1 0,2-3-1 0,-3 0-5 16,1-2 15-16,-2-3-8 0,4-3 6 0,-2-1-6 16,4-3 0-16,-7 2-1 0,1-2 0 0,2-8-5 15,-4 4 0-15,-6-2-3 0,0 1-3 0,1-7 1 16,-6 4-1-16,-4 2-2 0,-1-2 1 0,-3 3-8 15,-6 1-2-15,-3 2-8 0,-8-1-29 0,-6 0-33 16,-4 6-55-16,-3 3-68 0,-5 1-73 0,-12 5-96 16,-2-3-101-16,3 4-900 0,-3 1 450 0,16-1 298 15</inkml:trace>
  <inkml:trace contextRef="#ctx0" brushRef="#br0" timeOffset="-106210.47">24486 11118 235 0,'-6'-1'232'16,"1"-1"1"-16,5 2 1 0,-9-2 0 0,5 1-9 16,4 1-8-16,0 0-17 0,-5-2-14 0,5 2-16 15,0 0-17-15,0 0-13 0,-7-3-13 0,7 3-16 16,0 0-12-16,0 0-7 0,0 0 7 0,29 6-5 16,-10-5-2-16,13 2 8 0,4-2 1 0,3-1-6 15,16 1 3-15,4-1-10 0,3 3 5 0,4-3-3 0,-1 0-9 16,0 0 8-16,26 1-4 0,-30 1-9 0,-2-2-2 15,1 0-10-15,0-2 3 0,-4 4-4 16,-2-2 1-16,-1 1-6 0,-14 0-2 0,-2-1 2 0,0 0-10 16,-5 0-1-16,3-1-3 0,-2 1 3 0,-1-1-9 15,-1 1 1-15,-1-2-4 0,-7 1-6 0,-1 1 0 16,-3-3-1-16,1 3-8 0,1 0 1 0,-2 0-5 16,0 0 3-16,-1 0-5 0,-4 0-17 0,-1 0-16 15,1 0-29-15,-5 0-18 0,-3 0-35 0,3 3-15 16,-5-3-18-16,1 1-33 0,-2 2-26 0,-3-3-24 15,-3 6-31-15,-2-2-40 0,-4 2-895 0,-5-1 395 16,-7 1 262-16</inkml:trace>
  <inkml:trace contextRef="#ctx0" brushRef="#br0" timeOffset="-105644.24">24655 11294 143 0,'-9'-2'234'0,"3"2"-7"0,-3-3-9 0,1-1-3 15,-3 3-5-15,3-2 0 0,-1 1-4 0,0 0-14 16,-1 1-8-16,1 0-4 0,1-1-12 0,1 1-7 16,0 1-12-16,-3-3-10 0,10 3-7 0,-9 0-14 15,5 0-5-15,4 0 0 0,-9-1-18 0,9 1-13 16,-6-1-7-16,6 1-4 0,0 0-9 0,0 0-2 16,-9 1-9-16,9-1-5 0,0 0 5 0,0 0 7 15,0 0 1-15,24 7 6 0,-11-5 20 0,8 0 8 0,8 1-1 16,3 0-3-16,6-2-2 0,3 2-4 15,14-3-8-15,8 3 3 0,4-2-8 0,23 3-7 16,-25-3 4-16,27-1-3 0,-27 3-16 0,28-3 4 0,-25 0-3 16,27 0 0-16,-29 2-5 0,-1-1-3 0,1 0-7 15,-4 0-1-15,-1 0-1 0,-3 0-4 0,-4 2 3 16,-17-3 2-16,-3 0 3 0,2 0 4 0,-8 1 0 16,0 0 3-16,-7 0 0 0,-2-1 4 0,-5 0 2 15,-1-1-3-15,-1 2-1 0,-3-1 4 0,-1 1-4 16,-1-2-4-16,1 1 1 0,-8 0-3 0,9 0-5 15,-9 0 0-15,9 1-1 0,-9-1-1 0,6 0-6 16,-6 0 1-16,6 3-2 0,-6-3-1 0,0 0-3 16,0 0 0-16,0 0-7 0,0 0-22 0,0 0-35 0,4-6-70 15,-4 6-81-15,0 0-53 0,-10-9-96 16,0 4-85-16,0-1-1249 0,-5-2 559 0,-3-3 374 16</inkml:trace>
  <inkml:trace contextRef="#ctx0" brushRef="#br0" timeOffset="-101310.65">25448 13091 174 0,'0'-4'208'0,"0"4"-15"0,1-4-20 15,-1 4-18-15,0 0-16 0,0 0-10 0,0 0 0 16,0 0-1-16,0 0-5 0,0 0 1 0,1 13 3 15,0-8-4-15,-2 4-4 0,1-3-1 0,0 6 0 0,1-3 0 16,-2 2-3-16,0 0-5 0,0 1-2 16,-2 0-2-16,2 1-4 0,-3 2-7 0,3 1-8 15,-3-4-5-15,0 3-2 0,0-3-6 0,-1 2-8 0,1-2-2 16,-1 0-4-16,0-2-3 0,0 0-1 16,-2 0-6-16,1-1-5 0,2-3 1 0,-1-1 13 0,1-1 5 15,0 1-4-15,2-1 0 0,-2-1-10 0,-4-2 6 16,8-1 0-16,-10-1-1 0,1-2-8 0,0-1-5 15,0-1-6-15,0-4-5 0,0 3-5 0,-1-5 5 16,-3 1-2-16,2-3-5 0,-1-2-1 16,2-1-6-16,-5-4-6 0,5 1 6 0,1 2 16 0,-4-7-16 15,5 7-3-15,-1-8 15 0,3-1-9 0,-2 4 3 16,6 1-2-16,-1-8-1 0,3 5 0 0,0-1-7 16,0 6 5-16,0 1-2 0,5-3-1 0,-2 3 1 15,2-2-4-15,1 3-1 0,-1 0-2 0,-1 0 3 16,7 2-5-16,-1 0 13 0,-1 1-3 0,2 0-9 15,2 2 8-15,0-3-2 0,1 4-1 0,0-1 1 0,-4 4-7 16,3-2 4-16,-2 3 0 0,5-2-4 16,0 3 3-16,-3-1-3 0,0 2 2 0,1 0-6 15,1 0-1-15,0 1 4 0,-2 0 0 0,8 2 3 0,-5 0-1 16,3 0-8-16,0 1 5 0,-6 1-2 0,0 1 1 16,6 1 3-16,-2-2-3 0,2 3-2 15,-5-1-2-15,4 1 8 0,1 1-1 0,-1-3 0 0,3 0 3 16,-1 0-1-16,-1 1 4 0,2-2 0 0,0 0 2 15,1 0 6-15,-3-3 0 0,3 2-6 0,-4 0 10 16,0-2-8-16,1-1 5 0,-2 2-2 0,0-3 4 16,0 0-1-16,0 0 7 0,-6 0 13 0,3 0 0 15,-1-2-2-15,-3-2-2 0,0 4 7 0,-1-6-5 16,5 0 0-16,-3-1-6 0,-2 2-1 0,0 0 1 16,-2 2 2-16,0-1-5 0,-1 2-9 0,-1-2 3 15,0 4-3-15,0 0-4 0,-2 0-2 0,1 2-5 16,-3-1-17-16,0 1-20 0,-1 3-28 0,3-4-28 0,-3 4-33 15,0 0-25-15,0 0-26 0,0 0-39 16,-7 17-27-16,4-5-35 0,-5 4-28 0,0 2-31 16,2 1-35-16,-4 4-897 0,1 5 419 0,4-4 280 0</inkml:trace>
  <inkml:trace contextRef="#ctx0" brushRef="#br0" timeOffset="-100876.39">25932 13111 250 0,'0'0'276'0,"-5"-2"5"0,5 2-6 15,-5-4-7-15,2 0-11 0,3 4-13 16,-5-2-12-16,5 2-9 0,-4-3-13 0,4 3-21 15,0 0-13-15,0 0-21 0,-5-4-16 0,5 4-15 0,0 0 3 16,0 0-26-16,9-3-13 0,-9 3-10 0,14 0-5 16,-4-2-3-16,4-1-15 0,-1 3 3 0,6-1-18 15,0 0 0-15,2-2 0 0,-2 3 0 0,1 0-10 16,-2 0-25-16,1 1-19 0,-3-2-22 0,-1 2-38 16,-2 1-43-16,0 0-39 0,-2 3-39 0,-2-1-32 15,1 4-40-15,-1-1-753 0,-5 1 340 0,-3-1 226 16</inkml:trace>
  <inkml:trace contextRef="#ctx0" brushRef="#br0" timeOffset="-100657.7">26016 13272 235 0,'-8'1'243'0,"8"-1"-8"16,-10 0-14-16,10 0-21 0,-5 0-17 0,5 0-14 16,0 0-9-16,0 0-6 0,19-5-7 0,-6 3-6 15,1-1-12-15,0 1-6 0,8 0-8 0,-3-2-5 16,-1 3-4-16,2 1-9 0,-2-3-5 0,-2 2-7 15,-3 0-12-15,-1-1-3 0,-2 1-5 0,-1 0-6 16,0 1-5-16,-4 0-4 0,3-2-7 0,-3 1 1 0,-5 1-9 16,8 0-10-16,-8 0-8 0,5-3-17 0,-5 3-29 15,0 0-36-15,0 0-43 0,0 0-45 16,0 0-53-16,0 0-767 0,0 0 323 0,-23 0 218 16</inkml:trace>
  <inkml:trace contextRef="#ctx0" brushRef="#br0" timeOffset="-93676.99">28384 11629 47 0,'1'-4'150'0,"3"2"-7"0,-4 2-1 16,4-2-2-16,-4 2 0 0,4-6-9 0,-4 6-1 15,2-2-5-15,-2 2-8 0,0 0-3 0,0 0-6 16,5-4-4-16,-5 4-3 0,0 0-6 0,0 0-4 16,4-3-2-16,-4 3-2 0,0 0-6 0,4-1-5 15,-4 1-1-15,0 0-1 0,4-4 1 0,-4 4-2 16,0 0-3-16,4-3-2 0,-4 3 0 0,0 0-3 15,0 0-4-15,2-2-4 0,-2 2-3 0,0 0-7 16,0 0-1-16,3-4-9 0,-3 4 1 0,0 0-8 16,0 0 0-16,0 0-2 0,0 0 0 0,0 0 3 0,0 0 0 15,5-3 1-15,-5 3 2 0,0 0-2 0,0 0-1 16,0 0 3-16,0 0-3 0,0 0 1 16,0 0-1-16,0 0-4 0,0 0 3 0,0 0-2 0,0 0 2 15,0 0 1-15,0 0 0 0,0 0-9 0,0 0 10 16,0 0-11-16,0 0 8 0,0 0-3 15,0 0 0-15,0 0-13 0,0 0 7 0,5 0-1 0,-5 0 1 16,0 0-2-16,0 0 5 0,0 0-3 0,0 0-6 16,0 0 3-16,0 0 0 0,0 0 0 0,0 0 0 15,0 0-3-15,0 0 0 0,0 0 3 0,0 0-5 16,0 0 7-16,0 0-8 0,0 0 2 0,0 0-3 16,0 0-7-16,0 0 5 0,0 0 2 0,0 0-6 15,0 0-3-15,0 0 7 0,0 0 4 0,0 0-5 16,-18 9 1-16,14-6 19 0,2 1-3 0,-5 0-3 15,0 2 6-15,-3 1-6 0,1-1 12 0,-3 1 1 16,3 0-3-16,-4 3 1 0,1-2 0 0,-3 3 12 16,-1 2-1-16,0-1 1 0,-1 0 1 0,-4 5-7 15,-2-3-4-15,7-2-6 0,0 1 0 0,-2-2 4 16,2 3 7-16,0-1-6 0,2-1 2 0,-2-1-3 16,5 0-1-16,0-6-6 0,3 5-1 0,1-6-7 0,2 3-2 15,-2-2-2-15,2 0 4 0,4-2-5 0,-2 1-1 16,-1-2-2-16,2 2 1 0,-1-2-4 0,2 2 1 15,1-4 3-15,0 5 0 0,0-5 1 0,4 5 2 16,0-2-7-16,3-2 4 0,4 1 2 0,3 1-2 16,7-2 1-16,0 1-6 0,9 0 4 0,-3 1 0 15,3-3-4-15,2 1 1 0,-2-1-5 16,1 2 2-16,-3-1 3 0,4 0-9 0,-4 1 11 0,-5-1-2 16,-1-1-1-16,-3 0-1 0,0 2-4 0,-1 0-1 15,-6-2 3-15,-1 2-1 0,1-1-1 0,-5-1 4 16,2 2-4-16,-2-2-1 0,-2 1 4 0,0 0-6 15,-5-1 0-15,6 3-1 0,-2-2 1 0,-4-1 1 16,1 3 0-16,-1-3 0 0,-3 9 7 0,-5-3-2 16,-2 3 2-16,-8 2-3 0,-5 1-2 0,-1 2 6 0,-2-1-4 15,-1-1 2-15,-1 1 2 0,-1 0-6 16,-1-1 0-16,3 2 0 0,-2-3 3 0,1 1 0 16,1-1-4-16,4-2 4 0,5-2-4 0,-4 2 4 0,4 1 1 15,1-3-3-15,1 0-2 0,5 0 0 0,2-4-1 16,1 3 2-16,1-2 8 0,0 0-11 0,3 1-2 15,0-1 3-15,1-1-2 0,0 2 1 0,3-1 4 16,0 1-4-16,1-2 0 0,3 1 3 0,3 0-1 16,2 0-1-16,3-1-4 0,0 0 8 0,6 1 0 15,-2-1 5-15,2 1-3 0,1-4 0 0,3 1-3 16,0-1-2-16,-5 2 6 0,2-2 0 0,-2 0 6 16,0 0-9-16,-3 1 0 0,-1-1-2 0,1 0 4 15,-3 0 1-15,2 0-1 0,-1 0-1 0,-1-1 3 16,1 1-3-16,-2 1 4 0,-4-1-7 0,2 0 4 15,-3-1-2-15,3 2 1 0,-8-1 8 0,10 0-16 16,-5 0-21-16,-5 0-21 0,7 0-38 0,-7 0-45 16,0 0-33-16,10-1-48 0,-10 1-52 0,0 0-68 0,5-3-1080 15,-5 3 471-15,8-3 314 0</inkml:trace>
  <inkml:trace contextRef="#ctx0" brushRef="#br0" timeOffset="-92845.95">29022 12025 199 0,'-2'-4'209'0,"1"-3"-5"0,-3 1-10 0,4-4-12 15,-2 3-2-15,0 0 11 0,-2-4-5 0,3 4-7 16,-2 0 0-16,-3 0-10 0,4 2-5 0,-1-2-10 16,-5-1 3-16,3 2 0 0,-3 2-14 0,-3-2 4 15,1 3 1-15,-3 0-11 0,0 2-15 0,-6 2 3 16,0 0-8-16,-1 3-10 0,-6 4-3 0,5-1-11 0,2-1-5 16,0 2-8-16,1 1-7 0,1 2-4 15,0 0-12-15,2 2 1 0,-1 0-5 0,4 1-9 16,1 0-3-16,1 0-1 0,1 1-9 0,4-1 0 0,2-1 0 15,1 0-5-15,3 3-3 0,2-4-4 0,2 3-3 16,1-1-9-16,3 2-24 0,1-7 4 0,2 3-7 16,3 0-9-16,-1-2-7 0,3-5 4 0,0 1 0 15,2-4 3-15,-1 1 0 0,3-3 3 0,-3-2 15 16,-1-1-8-16,1-4 4 0,-3 0 1 0,4-3 2 16,-1-2 8-16,-3-1-4 0,2-1 1 0,-4-2 10 15,3-5-8-15,-1-3 11 0,0 0 6 0,-4-2 14 16,2 2-7-16,-3-2 7 0,-5-3 2 0,3 0 8 15,-3 1 10-15,-1 0 14 0,1-1 4 0,-5 2 7 0,0-1 6 16,-5 3 16-16,5 5 11 0,0 1 9 16,-4-1-8-16,3 2 3 0,-3 1 4 0,4 4 5 15,-4 2 7-15,3 2-5 0,1-1-5 0,-3 4-13 16,2 0-6-16,1 1-11 0,-2 0-6 0,2 1-11 0,0 4-10 16,-2-6-8-16,2 6-6 0,0 0-5 0,0 0-3 15,0 0-2-15,0 0-7 0,0 0 2 16,4 16-3-16,-4-8-7 0,1 2 3 0,3 1-7 0,-1 5 0 15,-2 1 1-15,0 1-4 0,2 9 3 0,-2-8 0 16,-1 8-6-16,3-2 1 0,-2 1-1 0,-1 0 2 16,0-1 0-16,4-7-3 0,-2 9 0 0,-2-9 2 15,3 3-4-15,-2-2 4 0,4-1 0 0,-2-1-2 16,2 0-16-16,-1-1-27 0,-3 1-14 0,7-2-15 16,-3-5-28-16,0 2-43 0,0-1-51 0,2-2-22 15,1-2-33-15,1-1-26 0,3-3-32 0,1-1-36 16,-2-2-36-16,4-2-46 0,-2-2-988 0,3-4 468 15,-2-2 314-15</inkml:trace>
  <inkml:trace contextRef="#ctx0" brushRef="#br0" timeOffset="-92377.74">29327 11219 158 0,'0'-5'242'0,"-4"1"7"0,4 0-12 15,-1-2-3-15,0 3-13 0,1 3-19 0,-2-10-7 16,2 8-18-16,2-3-18 0,-2 5-16 0,2-2-15 15,5-1-12-15,-2 1-12 0,3 0-9 0,2 2-4 16,1 0-4-16,2 0-2 0,0 1-4 0,-1 2-10 16,6 2-6-16,-1 1 2 0,0 2-2 0,-1-1-3 15,-3 4-2-15,-2 0 0 0,1 1-5 0,-6 3-3 16,2 0 9-16,-3 0 2 0,-4 2 10 0,-3 0-2 16,-3-1 3-16,-7 9-2 0,3-1 13 0,-9 0-10 15,4 0-1-15,-7 0-2 0,1-2-1 0,1-4-8 16,3-4 4-16,1-1-4 0,2 2-2 0,0-5-9 15,5-3-7-15,-1 1-1 0,4-3-7 0,1 0-1 16,0-4-3-16,2 3 7 0,-1 2-11 0,3-3-2 16,5 1-5-16,-1-4 0 0,8 0 2 0,8-2-7 15,7-2-1-15,4-3-23 0,-1 1-17 0,3-3-36 16,3 2-40-16,-2 2-45 0,-5-2-33 0,-1 3-28 0,0 4-43 16,-6 1-37-16,5 2-59 0,-8 1-805 0,1-1 382 15,-2 2 256-15</inkml:trace>
  <inkml:trace contextRef="#ctx0" brushRef="#br0" timeOffset="-91693.69">29699 11943 66 0,'-3'-2'286'0,"3"2"-8"0,-1-4-5 0,1 4-15 16,-3-2-14-16,3 2-12 0,0-7-17 0,0 3-13 15,0 4-15-15,3-3-12 0,-3 3-9 0,1-5-3 16,-1 2-23-16,0 3-7 0,6-7-17 0,1 4-9 16,-3 1-13-16,2-1-13 0,3 2-6 0,3-3-3 15,1 2-9-15,-1 0-4 0,4 0-8 0,1 1 1 16,-5 0-1-16,2 0-14 0,-1 1-2 0,4 1 5 0,-4 0-10 15,-1 2-10-15,-2-1 2 0,0 0-7 16,2 3 5-16,-2 0-7 0,-2 2 3 0,-2-1-8 16,1 2 3-16,-1 1 5 0,-2 0-7 0,-3 1 0 15,-1 0 6-15,0 3 2 0,-4-1 5 0,-2 6-8 0,-2-2 14 16,-1-3-6-16,-2 1 5 0,-1 3 1 0,3-2-1 16,-5-3 0-16,0 3 1 0,2-2-3 0,0-1 1 15,-2-1-6-15,0 1 1 0,4-3 5 0,2-1-11 16,-2 1 7-16,3-1 0 0,1-5-6 0,2 2-1 15,-2-1-4-15,3 0 3 0,-2 0 0 0,4 0 0 16,0-2 6-16,1-2 11 0,-4 3 6 0,4-3 8 16,0 0 8-16,0 0-2 0,0 0-6 0,0 0-4 15,10-13-6-15,-1 6 1 0,1-2 1 0,3-4-11 16,0 1 2-16,1 1-8 0,7-10-3 0,-2 3 2 16,0-4-5-16,3 1-1 0,1-2-1 0,-1 2-6 15,4-1 5-15,-2 3-3 0,-1-5-3 0,-4 6 0 16,2-1-1-16,-6 5 3 0,-2 4 5 0,-2-2-7 15,-1 4 3-15,-1-1 3 0,-1 4-2 0,-2 1 5 0,-2-1-2 16,1 2 1-16,-1 0-1 0,0-1 4 16,-4 4-16-16,4-1 3 0,-4 1-3 0,0 0 3 15,0 0 1-15,-4 15 11 0,-1-5 13 0,-3 5 12 16,-2 1 5-16,-3 5 0 0,-1 2-3 0,0-1-2 0,-2 0 0 16,5 0 0-16,1-4-8 0,0-1-4 0,2 3 2 15,3-3-5-15,3 1-3 0,0-1 0 16,2 0-4-16,3-4 1 0,-1-3-10 0,7 5-18 0,3-1-16 15,1 0-29-15,4-2-41 0,10-1-70 0,1-4-71 16,3 0-99-16,2-3-139 0,-1-1-1043 0,0 0 505 16,-2-5 338-16</inkml:trace>
  <inkml:trace contextRef="#ctx0" brushRef="#br0" timeOffset="-90894.63">28107 12709 84 0,'-11'-2'234'15,"0"-1"-10"-15,1 2-4 0,1-2 4 0,-3 1-1 16,6 1-8-16,-2-1-12 0,1 1-9 16,0 0-8-16,2 0-6 0,0-1-11 0,5 2-8 0,-8-1-11 15,8 1-14-15,-6-1-12 0,6 1-3 0,0 0-12 16,0 0-7-16,-5-3-14 0,5 3-6 0,0 0-1 16,0 0 1-16,29-2-6 0,-1-1 3 0,2 0 3 15,4 1 2-15,8 0 1 0,12 0-9 0,1-1 3 16,2 1 2-16,4 1-3 0,1-3-4 0,2 3-2 15,1 0 0-15,0 0-6 0,0 1-7 0,26-2-3 0,-26 0 0 16,27-1-8-16,-24 3 1 0,27-4-5 16,-3 4-2-16,-27 0-3 0,1-1-8 0,1-1-3 15,-1 2-2-15,-2 0-1 0,0 0 0 0,-1-1-2 0,-2 1 1 16,-2-1 0-16,-2 0 1 0,-2-1-1 0,-1 0 3 16,-2-1 4-16,-12 0 7 0,-6 2 5 15,-2-2 2-15,0 1 11 0,-4-1 26 0,-1 1 5 16,-6-1-3-16,0-2-7 0,1 2-1 0,0 2-3 0,-4-2 1 15,0 3-1-15,-2-2-6 0,-2-1-3 16,-1 3-8-16,-2-2-5 0,2 2 2 0,-2-2-12 16,-1 2-4-16,-1 0-7 0,1 0-4 0,-3 0-4 0,1 2-18 15,-3-1-36-15,2 1-49 0,-7-2-71 0,6 4-66 16,-6 0-58-16,-1 2-63 0,-5 1-81 0,-5 0-1261 16,-5 3 559-16,-12 0 374 0</inkml:trace>
  <inkml:trace contextRef="#ctx0" brushRef="#br0" timeOffset="-90109.42">28749 13239 142 0,'-6'-2'280'0,"0"-1"-2"0,-2 1-3 0,3-1 0 16,0-1-2-16,1 1-5 0,0 1 0 16,1-2 5-16,2 0-43 0,0 0-13 0,1 4-17 0,2-9-15 15,2 4-13-15,3-2-26 0,3-1-4 0,3 5-11 16,1-4-4-16,6 0-7 0,1 2 3 0,-1 2-11 15,8-3-4-15,3 5-4 0,-2 2-2 0,-2-1 3 16,1 0-6-16,0 2-5 0,-5 3-5 0,-3-1-8 16,1 1-4-16,-3 2-12 0,-1 0 1 0,1 2 5 15,-2 2-6-15,0 2 0 0,-2 1-3 0,0 0-3 0,-3 1-8 16,6 7-2-16,-8-5-5 0,-2-1-1 16,-1 3-6-16,1-3-2 0,-2 2-4 0,-1-1-2 15,1 0-9-15,-3-1 4 0,0-1-1 0,-1-3-3 16,-2-1-2-16,2 1-3 0,-1-3 0 0,0-1-1 0,-1 1 2 15,1-4-5-15,0 0 3 0,0 0-1 0,0-1 0 16,0-4 1-16,0 5 6 0,0-5-6 16,0 0 1-16,0 0-2 0,0 0-3 0,0 0-1 0,1-16-1 15,2 3 3-15,-2-3-6 0,4-1 0 0,0 0 1 16,1-3-1-16,1-6-5 0,2 4 3 0,4 0 1 16,-3 5 1-16,0 0 4 0,2 2-3 0,2 1 4 15,0 0-8-15,1 2 2 0,3 3 0 0,0 1-8 16,-1 0 9-16,2 1-7 0,0 6 7 0,0 0-3 15,3-1 2-15,-3 5-4 0,3-2 5 0,-3 5-1 16,-1 0 0-16,6 9 1 0,-9-4-1 0,1 2 4 16,2 7 4-16,-7-4 0 0,2 6 1 0,-3-3-1 15,-1 3-1-15,-4-2 1 0,-1 1-2 0,2 3-1 16,-2-6-1-16,-1 1 0 0,-2-2 1 0,3 0-6 16,0 0-6-16,-3-1-20 0,2-3-24 0,-3-1-37 15,1 2-46-15,0-5-55 0,2 2-44 0,-2-2-55 16,4-1-56-16,-1-2-67 0,-3-3-1158 0,3 0 521 0,0-1 348 15</inkml:trace>
  <inkml:trace contextRef="#ctx0" brushRef="#br0" timeOffset="-88011.07">27583 13351 22 0,'0'0'305'0,"0"-5"-8"0,0 5-18 0,-2-3-19 16,2 3-23-16,0 0-17 0,0 0-15 0,0 0-10 0,0 0-7 16,0 0 0-16,-2 20-5 0,3-11-6 0,-2 3-8 15,2 5-15-15,-2-2-5 0,2 2 1 0,0 1-4 16,-1-2-16-16,0 1-7 0,2-1-12 0,0 0-8 16,-3 1-12-16,4-1-4 0,-1-3-8 0,-2-2 3 15,4 1-23-15,-1 3-2 0,-1-6-10 0,2 4-4 16,0-4 2-16,3 0-7 0,-3-1-5 0,1-1 0 15,-1-2-1-15,-1 0-4 0,1-2 5 0,0 1-4 16,-1-3-3-16,-3-1-3 0,9-1 0 0,-9 1-5 16,10-7-2-16,-1 0 0 0,0-3 0 0,0-4 0 15,2-3-2-15,1-3 11 0,1-6-16 0,-3 0 15 0,-1-4-19 16,-4-2 2-16,3-1-5 0,3-13-3 16,-4 0 2-16,-1 11 3 0,1-13 5 0,0-2-7 15,0 1-2-15,-1 0-8 0,1 0 11 0,-2 3-3 0,-3 11 1 16,4-11-3-16,-4 11 1 0,-2-2 3 0,1-9-5 15,0 10 2-15,-1-12-5 0,0 2 3 0,2 11 11 16,-4-2-12-16,2-10 0 0,0 13 1 0,2-1 1 16,-1-1-3-16,0 0 2 0,0 3 10 0,1-1-14 15,0-1 4-15,1-1-6 0,1 6 4 0,0 0 1 16,1 0-2-16,-3 1 0 0,1 1-1 0,-2 4 0 16,2-3 1-16,-2 7 2 0,1 1 14 0,1-1-14 15,0 1-1-15,-2-2 2 0,3 1 1 0,2-6 1 16,-2 2-5-16,4 0 2 0,-5 6 0 0,5-6-5 15,-3 4 6-15,3 2 16 0,-2 0-18 0,3-1-1 16,-4 4 6-16,2 1-1 0,0-3-2 0,-2 3-2 16,2-1-1-16,-5 3 3 0,7-2 0 0,-4-2 4 0,2 5-3 15,-1-5 12-15,1 5-13 0,-2-1-2 0,1-3 1 16,-1 4 4-16,-1-1-6 0,0 1 4 16,1-3 0-16,1 0 1 0,-2-1 1 0,1 0-1 15,-1 0-6-15,0 4 7 0,1 0-3 0,3-1-3 0,-4 2 1 16,-1-1 5-16,-1 0 11 0,3-1-11 0,0 1-2 15,0 0-1-15,0-1 1 0,0-4 2 16,0 4-1-16,-3 4 1 0,0-2-1 0,3-1 1 0,-3 2-4 16,0 0 1-16,0-1 2 0,1 4-5 0,0-1 5 15,-1 1 2-15,2-1-1 0,-3 1 0 0,3-1 2 16,-2 2-3-16,0-2-2 0,2 2 4 0,-1-2-5 16,-1 2 17-16,2-3-18 0,-2 4 1 0,2-1 3 15,-2-3 1-15,0 7 1 0,2-6 0 0,-1-1-5 16,0 3 2-16,0 2-3 0,-2-1 2 0,2 0-9 15,-2 0 11-15,0 1-4 0,-1 3 5 0,5-6-18 16,-5 4 13-16,0 2 10 0,3-6-11 0,-3 6 10 16,1-3-6-16,4 1 17 0,-2-1-21 0,1 1-1 0,-4 2 9 15,6-4-4-15,-3 4 1 0,2-4-5 16,-5 4 5-16,6-2-2 0,-6 2 3 0,7-2-7 16,-7 2 10-16,6-3 0 0,-2 2-2 0,-4 1 1 0,10 0-5 15,-6-3 6-15,-4 3-7 0,8-1 5 0,-3 0-6 16,0-2 4-16,2 2-2 0,0-1 0 15,1 2-9-15,-1-2 7 0,6-1 11 0,-2 2-1 0,1 1 13 16,-1-3-21-16,2 1 4 0,-1-2-6 0,1 1 17 16,0 0-14-16,3 1-1 0,-1 0 3 0,3 0-5 15,1 2 6-15,-2-3-3 0,2 1 2 0,0-1 0 16,2 0 1-16,0 1 0 0,2-1 4 0,-2 2-1 16,-1 0-1-16,1-1 1 0,-6 1-2 0,7 1-1 15,-3-1-10-15,0-2 12 0,2 3 2 0,-1-3-3 16,1 2 3-16,0-4 1 0,11 5 1 0,-10-3-7 15,1 1-6-15,3 1 11 0,2 1-1 0,-5-2 1 16,-2 1-10-16,2 0 12 0,-1 0 11 0,5 1-13 16,1-4 6-16,-5 8-8 0,5-8-1 0,-7 2-4 15,8 2 8-15,0-3-7 0,-1 3 5 0,2-1-3 16,-2-3-3-16,0 4 3 0,-8-1 4 0,3-1-1 16,-1-2-1-16,0 4 6 0,1-2-7 0,-4 1-6 15,4-1 6-15,5 1-12 0,-9 0 12 0,3 0 13 0,-1-1-12 16,1-1 14-16,-2 0-20 0,1 1 19 15,2-1-21-15,-1 1 16 0,-4 0-11 0,2 0 0 16,1 1 3-16,-2 0-2 0,1 0 3 0,0-1 2 0,-2 2-1 16,1-2-4-16,-3 0 1 0,7 2 16 0,-5-2-17 15,4 0 12-15,-3 1-13 0,4 0 5 0,-2 1-1 16,0-1-6-16,0-1 3 0,-1 2 1 0,2-1 0 16,7-2 1-16,-8 3 4 0,9 0 2 0,-3 0-9 15,1-2 4-15,-8 2-5 0,1 1 1 0,6-1 10 16,1 1-8-16,-9-1 5 0,4 0-1 0,0 0 1 15,4 3 1-15,4-3 2 0,-3 0 3 0,-1 3-6 16,-5-2 13-16,-1 1-12 0,7-1 6 0,3 2-1 16,-3-1-6-16,3-2 6 0,-1 2 5 0,2-2 1 15,0 0 0-15,-1 0 25 0,1 2-9 0,-4-2 6 0,3 0-1 16,-2 1-2-16,-7 0-1 0,-2 2-3 16,0-2-3-16,-1-1 3 0,-4 1 8 0,-2-1 1 15,0-1 4-15,-3 1 11 0,1 1 6 0,-3-1 15 0,0 0 1 16,-3 0 10-16,-5 0 9 0,10-1 11 0,-10 1-11 15,8-1 13-15,-8 1 0 0,6 0-6 0,-6 0-9 16,4-3-12-16,-4 3-3 0,0 0-4 16,0 0-11-16,0 0-11 0,6-1-1 0,-6 1-13 0,0 0-39 15,0 0-46-15,0 0-66 0,0 0-72 0,0 0-94 16,0 0-85-16,0 0-88 0,-25 8-118 0,4-5-1206 16,-7-1 590-16,-4 0 394 0</inkml:trace>
  <inkml:trace contextRef="#ctx0" brushRef="#br0" timeOffset="-86699.9">26355 14599 189 0,'0'0'298'0,"-5"-3"-8"15,3-1-12-15,2 4-16 0,0-5-20 0,-1 2-16 16,1 3-19-16,3-9-20 0,2 7-21 0,0-1-13 16,6-3-13-16,2 0-16 0,-1 5-8 0,4-3-10 15,3 1-14-15,2-1-9 0,-1 1-7 0,1 0-6 16,-2 3-8-16,3 0-12 0,-2 0-26 0,-1 1-22 15,2 1-34-15,-4 3-40 0,0 0-46 16,-3-3-40-16,-4 7-31 0,0-1-42 0,-2 2-650 0,-8 0 293 16,0 2 196-16</inkml:trace>
  <inkml:trace contextRef="#ctx0" brushRef="#br0" timeOffset="-86573.24">26417 14783 16 0,'-5'0'200'0,"-2"3"-12"0,1-1-15 0,4 0-18 16,2-2-17-16,0 0-9 0,0 0-16 0,19-4-13 15,-4-2-9-15,3 2-8 0,4-1-12 0,9 0-22 16,-1-3-52-16,5 1-73 0,3 1-55 0,-1-2-301 16,3 3 144-16,-2-4 96 0</inkml:trace>
  <inkml:trace contextRef="#ctx0" brushRef="#br0" timeOffset="-85960.34">28141 14185 107 0,'5'-7'263'0,"-3"-3"-9"0,0 4 3 0,-1 0 3 15,2 0-2-15,-1 1-7 0,0 1-17 0,0 0-10 16,-2 1-21-16,4-1-16 0,-4 4-18 0,1-5-22 15,-1 5 1-15,0 0-21 0,4 0-7 0,-4 0-11 16,0 0 11-16,0 0-1 0,8 11 1 0,-4-8-5 16,-2 3-2-16,3 3-4 0,-1 0 10 0,0 2 2 15,-3 0-6-15,3 1-8 0,-1 0-16 0,1 0-7 16,-2 3-4-16,2 2-9 0,1-1-8 0,-4-5-4 16,3 5-6-16,-4 1-7 0,-1-1-1 0,1 0-4 15,-3 1-8-15,-3 0-23 0,5 1-25 0,-2 0-32 16,1-1-33-16,-5 2-44 0,3-4-40 0,2 2-43 15,-5 0-41-15,2-1-38 0,4-3-49 0,0 3-881 0,-2-6 406 16,7 0 270-16</inkml:trace>
  <inkml:trace contextRef="#ctx0" brushRef="#br0" timeOffset="-85496.06">28651 14250 131 0,'1'-4'322'0,"2"-1"-4"0,-2 2-14 15,2 0-7-15,-3 3-25 0,4-4-27 0,-4 4-23 16,2-2-13-16,-2 2-24 0,0 0-18 0,0 0-19 16,0 0-6-16,0 0-7 0,5 9 6 0,-5-3 1 15,3 3 1-15,-3 0 9 0,0 4-16 0,1-2 0 16,-2 0-12-16,-2 3-8 0,3 4-3 0,0-2-12 15,-1 3-9-15,2-4-7 0,-2-3-9 0,-3 5-4 16,4 0-1-16,4-3-11 0,0-3-3 0,-2 0-3 16,2-2-3-16,1 1-3 0,3 0-1 0,2-3 0 15,-1 0 9-15,3-2-7 0,-1 0 3 0,2-1 2 16,3-1-5-16,0-2 3 0,2-1 2 0,-6-1 8 16,8-2-7-16,-4-3 0 0,2-1 2 0,0-1 1 0,0 2 0 15,-6-1-5-15,3-4 0 0,-1-3-4 0,-1 1-6 16,-2 1-1-16,-2-5-8 0,1 0 2 15,-1 0-4-15,-4-2-3 0,-1 0-1 0,-4 4 3 0,-2-2 2 16,-2 5-5-16,-5-3 2 0,-5 2-4 0,-2 1-4 16,-3 3-1-16,-7-4-2 0,-4 7-2 0,1-2-5 15,-1 5-8-15,3 0-5 0,6 2-30 0,0 2-39 16,1 1-41-16,2 0-55 0,-1 1-49 0,1 5-40 16,0-2-42-16,1 4-40 0,2-2-42 0,1 4-40 15,-3-2-992-15,8-3 469 0,-6 3 314 0</inkml:trace>
  <inkml:trace contextRef="#ctx0" brushRef="#br0" timeOffset="-83610.91">28008 14870 2 0,'0'0'174'15,"-10"0"4"-15,5 0-6 0,-3-1-3 0,3 0-3 16,-4 0 5-16,9 1 4 0,-13-4-6 0,8 4 4 16,-4 0-5-16,3-1-2 0,0 0-1 0,6 1-1 15,-11 0-3-15,11 0-3 0,-7 0-10 0,7 0-6 16,-8-2-12-16,8 2-8 0,0 0-12 0,0 0-16 15,0 0-9-15,0 0-4 0,0 0-10 0,0 0-4 16,0 0-2-16,15 5-6 0,-2-1 0 0,10-2-2 16,4-2 0-16,5 2-8 0,2-1 7 15,21 1-7-15,-2 0 4 0,3 0 21 0,3-1-21 0,4-1-6 16,1 0-2-16,28-1 1 0,-33-1 2 0,1 2 2 16,-1 2-9-16,0-4 6 0,-5 2 16 0,-15-2-11 15,15 2 1-15,-18 0-4 0,-2 0-3 0,-3 0 9 0,-2-2 4 16,-10 2-9-16,1 0 4 0,-4-1 11 15,3 1 0-15,-6-2 2 0,0 2 23 0,-2 0 4 16,1 0-6-16,-2 0-6 0,-3 0-7 0,-1 0-6 16,-6 0-7-16,10-1-9 0,-10 1-6 0,7 0-3 0,-7 0-5 15,6-1-4-15,-6 1-18 0,0 0-19 16,0 0-31-16,5 2-38 0,-5-2-47 0,0 3-44 16,0-3-31-16,-4 10-34 0,-3-3-37 0,-6 5-44 0,1 1-56 15,-8 2-60-15,-2 2-857 0,-1-2 427 0,-4 2 284 16</inkml:trace>
  <inkml:trace contextRef="#ctx0" brushRef="#br0" timeOffset="-83112.33">28588 15219 156 0,'0'0'244'0,"0"0"-12"16,0 0-6-16,0-6-13 0,0 6-6 0,0 0-12 15,0 0-12-15,0 0-9 0,0 0-8 0,0 0-7 16,0 0-6-16,-12 12-4 0,5-7-2 0,0 1-12 16,-2-1-2-16,-3 2-7 0,2 2-10 0,-3-1-12 15,2 3-6-15,0-4-11 0,0 1-10 0,3 2-5 16,1 0-9-16,1-1-2 0,0 1-7 0,2 2-6 15,-1-2-6-15,5-1-2 0,0 1-6 0,3-1-3 16,-1 2-1-16,6-2-1 0,0 0-5 0,2 1-6 16,4 0 5-16,0-1-4 0,4-1 1 0,2 1 2 15,-3-2-7-15,3-1 1 0,-2 1-4 0,0-2 3 16,-1-1-2-16,-1 4 9 0,-3-5-2 0,5 2 5 0,-5-3 1 16,1 4-4-16,-3-3-5 0,2 1 3 0,-3 0 1 15,-1 0-1-15,3 2-5 0,-3-2 1 16,-2 3 3-16,1-4 0 0,0 4-2 0,-5-3-3 15,3 1 3-15,-3 1-3 0,5 1 0 0,-6-2-3 0,1 1 0 16,-3-1-3-16,4 2 6 0,-4-1-5 0,-4 1 4 16,4-1-3-16,-5 2 0 0,1 0-4 0,-3-1 1 15,0 0 1-15,-2 1 1 0,0 0 1 16,0-2-2-16,-3 1-5 0,1-1 4 0,2-2-8 0,-3 0-30 16,3 3-33-16,-3-6-30 0,2 2-39 0,4-3-36 15,-1 2-42-15,1-2-57 0,6 0-54 0,-9-8-802 16,5 2 374-16,2-3 250 0</inkml:trace>
  <inkml:trace contextRef="#ctx0" brushRef="#br0" timeOffset="-82958.27">28717 15250 65 0,'16'-12'263'0,"0"-1"-18"0,11 0-16 0,1 0-20 15,3 1-17-15,2 2-14 0,0-1-22 0,1 3-13 16,-1 3-17-16,0-2-14 0,-1 2-14 0,-4 2-33 15,-9 0-36-15,-1 2-58 0,-4 1-54 0,-2 0-59 16,-3 1-478-16,-5-1 208 0,-4 0 136 0</inkml:trace>
  <inkml:trace contextRef="#ctx0" brushRef="#br0" timeOffset="-81528.69">27376 15513 213 0,'-5'-1'229'0,"5"1"-18"0,0 0-11 16,0 0-5-16,0 0 15 0,0 8-1 0,0-2-4 16,2 0-5-16,-2 4-3 0,4 1-13 15,-1 1-6-15,0 3-2 0,0 2-10 0,0 1-20 0,0-1-6 16,2 1-6-16,-1-2-10 0,0 1-9 0,0 3-7 16,0-3-13-16,1-1-9 0,0-2-11 0,4 1-3 15,-4 0-7-15,0-4-6 0,0-2-8 0,1 2-6 16,2-3-3-16,-3-1 3 0,1-2-11 0,-3 0 2 15,3-1 2-15,-3-1-8 0,4-2 0 0,-1-1-7 16,-6 0-1-16,10-8 2 0,-1 3-5 0,0-7-2 16,-1 3-7-16,-2-8 2 0,4-8 0 0,2 1 5 15,-7-3-11-15,4-3 0 0,-1-1 5 0,-2-5-4 16,1-9-1-16,-2-3-6 0,0 0 5 0,0 12-1 16,-1-12-1-16,-2 13 3 0,-2 0-1 0,1-11-5 15,-2 0 10-15,0 11-9 0,-2 0-2 0,1-2 2 16,-4 6-5-16,2-5 2 0,-1 0 3 0,-2 1-2 15,2 0 0-15,-4 1-6 0,0-2 5 0,5 3-2 16,2 0 2-16,-2-1 2 0,1 3-1 0,-1 1-4 16,2-2-3-16,2 4 7 0,0-1 2 0,-1 3-8 15,2 0 4-15,-1 0 0 0,2 7-3 0,2 1 5 0,-1 1 1 16,-2 0 2-16,3 1-4 0,0 0 3 16,-3 3-5-16,3 1 3 0,-1-1-4 0,-1 1 3 15,-2-1 2-15,6 3-3 0,-2-2 9 0,-1-1 2 16,1 1-6-16,-2 0-9 0,1 0 4 0,1 1 2 0,0-1-1 15,-1 1 0-15,2 0 10 0,0 1-12 0,-2 0 4 16,1 1 2-16,1 1-1 0,-2-3-5 16,-2 4 3-16,0 1 1 0,2-2 5 0,0 1-7 15,0-2 2-15,-2 1 1 0,2-1 1 0,1 0-2 0,0 1 1 16,-3 0 0-16,0 2 18 0,2 2-9 0,-1-3 5 16,-2 1-5-16,2 3-1 0,-1-4 3 0,0 2-11 15,0 2-1-15,-1 0 9 0,3-3-4 0,-3 6 1 16,2-5 1-16,-2 5-5 0,0-3 4 0,0 3 0 15,2-3 1-15,-2 3 7 0,0 0-11 0,0-5 3 16,0 5 2-16,0-5-1 0,0 5 6 0,0 0 1 16,1-3 3-16,-1 3 3 0,0 0 5 0,3-4 4 15,-3 4-13-15,1-4-7 0,1-1 2 0,0 0-5 16,0 2 3-16,-2 3-3 0,4-4 14 0,-1 0-15 16,-1 1 2-16,2 1 4 0,-4 2-6 0,6-4-4 15,-4 3 2-15,0-2-2 0,2 1 2 0,-4 2-1 16,9-4-2-16,-4 1 2 0,0 0-2 0,4 1 6 15,-1-1-5-15,-2-1 1 0,4 2 1 0,2-1 3 16,-2 0-1-16,2 2 3 0,-1-3-3 0,1 0 2 16,-2 2-2-16,3-1 0 0,-2 0 0 0,1 1-1 15,-1-1-1-15,2-1 0 0,-1 1 4 0,1 2-4 16,0-1 4-16,-1 1-4 0,-1-2 1 0,2 0 12 0,0 2-7 16,0-2-2-16,1 3-5 0,-3-3 4 0,10 3 2 15,-3-3-3-15,-1 2 2 0,0-2 0 16,1 1 3-16,-5 2-7 0,3 0 4 0,1-2-3 15,-3 2 0-15,-1-1 1 0,1-1-3 0,1 2 4 0,-1 0 0 16,-1 0-5-16,2 0 5 0,-2 0-1 0,1-2 4 16,-1 1-2-16,0-1 1 0,1 2 12 15,3-2-14-15,-4 1-1 0,0 1 1 0,1-2 1 0,4 2 3 16,0-2-2-16,0 2 1 0,-1 0 3 0,-2-2-4 16,0 1 0-16,3 4-1 0,0-3 7 0,0-2-5 15,-1 1-1-15,4 1-2 0,-2-3 1 0,2 2-2 16,-5 0-2-16,5-2 6 0,-3 2-7 0,0 1 2 15,-2-3 2-15,3 1-1 0,-1 1-1 0,0-3-1 16,1 6 3-16,-6-4-3 0,1 0-2 0,0 1 3 16,-1-2-3-16,-3 2 3 0,3 1-1 0,1 0 3 15,-2-3-1-15,0 3 0 0,1 0 12 0,-1-1-13 16,0-2 3-16,0 2-4 0,2-1 2 0,-2 1 6 16,-2-1 0-16,4 2 6 0,-1-2-5 0,3 1-2 15,-2 1 2-15,0-1-1 0,4 1 1 0,-4 0 6 16,4-3-9-16,3 3 1 0,-4 0 0 0,0 0-1 15,1 0 0-15,-1 0-2 0,-1 3 3 0,3-3-3 16,-6 0-2-16,1 0 4 0,4 0 0 0,-4 1-3 0,-1-1-1 16,1 0 1-16,0 0 2 0,0 1 1 15,0-1 5-15,-2 2 10 0,0-2-7 0,0-2-1 16,0 2 5-16,-1 0-11 0,-2 0 7 0,-1 0-1 16,-1-1 7-16,1 1 7 0,-2 0 2 0,-6 0 6 0,9-1 6 15,-9 1 5-15,10 0 4 0,-10 0-1 0,4 0-1 16,-4 0 3-16,5-3-6 0,-5 3-5 0,0 0-3 15,0 0-6-15,0 0 0 0,0 0-6 16,8 0-6-16,-8 0-2 0,0 0-24 0,0 0-33 0,0 0-41 16,0 0-52-16,-13 10-62 0,4 0-65 0,0-3-63 15,-3 7-68-15,0 1-80 0,-7 9-1070 0,2-2 512 16,1 0 342-16</inkml:trace>
  <inkml:trace contextRef="#ctx0" brushRef="#br0" timeOffset="-80562.59">29571 14800 236 0,'0'0'237'0,"0"0"-3"16,0 0-10-16,-2-3-4 0,2 3-13 0,0 0-11 15,0 0-11-15,0 0-12 0,0 0-6 0,0 0-7 0,0 0-10 16,0 0-2-16,0 0 1 0,-2-4 2 15,2 4-2-15,0 0 0 0,0 0 1 0,0 0 0 16,0 0 17-16,0 0-30 0,0 0-6 0,0 0-7 16,3-5-2-16,-3 5-3 0,4-2-4 0,-4 2-7 15,5 0-5-15,-5 0 1 0,0 0-5 0,7-3-3 16,-7 3-2-16,3-3-3 0,-3 3-6 0,0 0-6 16,6-2-6-16,-3-1-6 0,-3 3-7 0,6-2-4 0,-6 2-6 15,6 0-2-15,-6 0-4 0,6-3-2 0,-6 3-4 16,4-2-1-16,-4 2-1 0,0 0-9 15,0 0 3-15,5-2-4 0,-5 2 3 0,0 0-4 0,0 0-3 16,0 0-1-16,2-3-4 0,-2 3-2 0,0 0 0 16,0 0-3-16,0 0 0 0,0 0-3 0,0 0 3 15,0 0-5-15,0 0 2 0,0 0-1 0,12 1-2 16,-12-1 0-16,0 0-1 0,0 0 4 0,0 0-4 16,7 2 1-16,-7-2 5 0,0 0-8 0,0 0 1 15,0 0 2-15,0 0-2 0,0 0 1 0,0 0 2 16,0 0 0-16,0 0 3 0,9 0-3 0,-9 0-4 15,0 0 4-15,9-3-2 0,-9 3-1 0,6-2 1 16,1 2 0-16,-7 0 0 0,10-3-2 0,-6 3-3 16,1-1 5-16,-5 1-1 0,10 0-2 0,-10 0 1 15,9 0-4-15,-9 0 2 0,11 0 8 0,-9-3-8 16,-2 3 3-16,0 0-3 0,10 0-1 0,-10 0 2 16,7 0-5-16,-2 0 3 0,-5 0 3 0,0 0-3 15,9 0 0-15,-9 0 0 0,0 0 4 0,6 0-4 0,-6 0 1 16,0 0-2-16,9 0 3 0,-9 0-7 0,0 0-18 15,0 0-23-15,0 0-36 0,0 0-54 16,0 0-39-16,5 3-26 0,-3 1-41 0,-5 1-47 0,0 2-47 16,0-1-43-16,-4 5-1060 0,-3-1 479 0,1 2 320 15</inkml:trace>
  <inkml:trace contextRef="#ctx0" brushRef="#br0" timeOffset="-80401.03">29576 15036 109 0,'0'0'243'16,"0"0"-13"-16,0 0-11 0,12-13-7 0,-7 13-18 16,4-3-13-16,3-2-12 0,1 2-18 0,-1 0-15 15,8 2-13-15,-2-2-18 0,0 1-26 0,1-1-42 16,4 3-53-16,-5-2-78 0,10-1-106 0,-6 1-426 16,-1 0 208-16,0-1 140 0</inkml:trace>
  <inkml:trace contextRef="#ctx0" brushRef="#br0" timeOffset="-79695.69">31143 14630 109 0,'-2'-10'292'0,"0"-2"-13"0,1 3-18 0,1-1 2 15,-2 2-3-15,2 0-5 0,0 3-17 0,2 1-22 16,-1-3-16-16,1 3-27 0,2 1-17 0,0-1-12 15,3 1-11-15,1 1-16 0,-2 1-12 0,5 1-12 16,-2 3 10-16,5-1-8 0,-4 1 2 0,4 2-20 16,2 5 3-16,0-3-4 0,0 3-7 0,0-3-4 15,0 3-9-15,-2 1-1 0,-1 0-3 0,-1 0-13 16,-4 0 5-16,-2-2 10 0,1 0-18 0,-3 3-1 16,-1 0 9-16,-3 6 5 0,-5-2 2 0,-1-2 4 15,-1 4 3-15,-2-1-5 0,-7 4-3 0,-1-1-4 16,-3-1-19-16,-2 1-4 0,-1-2-1 0,-3 0 8 0,2-2-9 15,1-2-15-15,2-3 14 0,4-4-6 16,0 4 9-16,6-7-12 0,-1 3 6 0,3-1 3 16,3-2-3-16,1 1 3 0,1-1-1 0,0 0 1 15,1 0 6-15,3-4 5 0,0 5 7 0,6-1 2 0,3-1 8 16,4-1-3-16,7-1 0 0,11-1-9 0,1 0 0 16,2-1-4-16,3-1-1 0,1-1-6 15,-1 0 0-15,13-3-6 0,-9 2-1 0,-4-3-21 0,16 1-16 16,-16-2-43-16,1-1-21 0,-2 2-43 0,-6-1-37 15,-12 1-31-15,3 0-33 0,-10 3-43 16,-3 0-49-16,-2 0-45 0,-6 0-872 0,0 4 412 0,-14-6 274 16</inkml:trace>
  <inkml:trace contextRef="#ctx0" brushRef="#br0" timeOffset="-78762.75">30453 14723 218 0,'-4'-3'274'0,"1"0"-8"0,-1 1-11 0,2-1-4 15,2 3-26-15,-5-4-22 0,5 4-19 0,-4-3-23 16,4 3-8-16,0 0-5 0,0 0-3 0,-1 12-3 16,0-9-6-16,2 7-2 0,0-3 13 0,3 4 1 0,-4-2-8 15,2 3-5-15,0-1-4 0,-1 2-7 0,1 2 1 16,2 2-9-16,-2-1-14 0,0 0-9 16,1-3-1-16,-2 1-13 0,2-2-2 0,1 4-6 15,0-4-8-15,2 4-6 0,-3-4-2 0,1-2-14 0,0-2 0 16,-1-2-1-16,2 1 8 0,-1-2-13 0,-1 1-1 15,1-3-2-15,0 0 12 0,1-2 5 16,0 1-4-16,-5-2 12 0,14-6 1 0,-8 2-6 16,1-5-2-16,-2 1-4 0,4-6-4 0,0-1-3 0,-1-2 0 15,-3 0-2-15,6-9-4 0,0 0-7 0,-5-3-1 16,1 0-1-16,0-6-5 0,2 1-4 0,0 2-1 16,0-15 2-16,-3 12-3 0,-3 1-2 0,2-14 1 15,-2 15-2-15,1 2 0 0,-3-3-4 0,3-1 2 16,1 2-2-16,-5 1-5 0,1-1 1 0,1-1-2 15,0 2 3-15,-1 0-2 0,0 3 0 0,1 5 0 16,-1 5 3-16,-1 1 2 0,1 0 5 0,0 1-3 16,1 0 3-16,-1 5 2 0,2 0 3 0,-2-1-5 15,1 4 3-15,2 0 1 0,-4 1 2 0,3 1 3 16,-2 2-2-16,0 0-3 0,-1 0 1 0,1 1-3 16,-1 4-3-16,0-6-1 0,0 6 0 0,2-3-4 15,-2 3 2-15,2-4 0 0,-2 4-4 0,0 0 1 16,0-4 1-16,0 4-4 0,0 0-1 0,0 0 4 15,0 0-3-15,0 0-2 0,0 0 0 0,0 0 5 16,0 0-2-16,0 0-2 0,0 0-2 0,0 0 2 16,0 0-2-16,0 0 1 0,0 0 1 0,0 0 3 15,0 0-3-15,0 0 3 0,0 0 3 0,0 0 2 16,0 0 1-16,0 0 3 0,0 0 9 0,0 0 10 16,16 5 0-16,-16-5 0 0,11 0 0 0,-6 0 0 15,3 0-6-15,2 2 6 0,-1-1 0 0,0 1-1 16,4-2 1-16,1 2-4 0,-4-2 1 0,9 0-5 15,3 0 1-15,-1 0-3 0,2-2 7 0,6 3-9 16,4-2-2-16,-1 1 0 0,3-1-4 0,1-3 2 0,2 3-5 16,-3 1 0-16,1 0 4 0,0 0-5 0,1-2-1 15,3 1 0-15,-3 1 1 0,16-1-3 16,-22 2 0-16,-3-2-2 0,0 0 4 0,2-1 3 0,-11 2 13 16,-1 0-1-16,-5 0 10 0,-1 0 12 0,-1-1 2 15,-1-1 13-15,-3 2 3 0,0 0 0 0,-1-3 8 16,-1 2 5-16,-1 0 7 0,1-1 8 0,-5 2-3 15,9-2 8-15,-9 2-4 0,5-2 3 0,-5 2-2 16,5-1-11-16,-5 1-5 0,4-2-1 0,-4 2-14 16,0 0-19-16,0 0-43 0,4-2 0 0,-4 2 0 15,0 0 0-15,0 0 0 0,0 0 0 0,0 0 0 16,0 0 0-16,0 0-22 0,0 0-238 0,0 0-131 16,0 0-119-16,0 0-143 0,0 0-1466 0,-17 9 707 15,17-9 470-15</inkml:trace>
  <inkml:trace contextRef="#ctx0" brushRef="#br0" timeOffset="-74248.26">26439 16467 113 0,'0'0'259'16,"-5"-1"-2"-16,5 1-9 0,0 0-3 0,-8-1-11 15,8 1-9-15,-5-3-14 0,5 3-13 0,0 0-12 16,0 0-15-16,0 0-13 0,0 0-16 0,-5-2-8 16,5 2-24-16,0 0-11 0,0 0-6 0,0 0-10 15,11-4-10-15,-11 4-8 0,17-1-7 0,-4-1 0 16,-3 2-30-16,4 0-30 0,-2 0-35 0,-1 0-43 16,0 2-48-16,-3 0-30 0,3-1-37 0,-5 3-29 15,3-1-37-15,-5 1-528 0,0 4 263 0,-3-2 176 16</inkml:trace>
  <inkml:trace contextRef="#ctx0" brushRef="#br0" timeOffset="-74112.63">26434 16612 164 0,'0'0'184'0,"-3"3"-22"16,3-3-14-16,0 0-18 0,0 0-7 0,0 0-12 16,17-3-13-16,-6 1-10 0,2-2-12 0,10 1-34 15,5-2-45-15,3 0-65 0,2 0-351 0,-1-2 139 16,0 3 94-16</inkml:trace>
  <inkml:trace contextRef="#ctx0" brushRef="#br0" timeOffset="-73711.06">27594 16320 147 0,'-1'-4'309'0,"-3"0"-8"16,4-2-6-16,-1 2-15 0,1 4-13 0,-1-7-13 15,-1 5-15-15,2 2-21 0,-1-5-18 0,1 5-19 16,0 0-9-16,0 0 0 0,0 0-6 16,0 0-2-16,0 0-7 0,1 18 18 0,3-7-18 0,-4-1-11 15,0 2-8-15,5 4-5 0,-3-3-9 0,3 4-9 16,-4-1-13-16,2-1-12 0,0 0-5 16,1 3-10-16,-3 0-7 0,1 1-9 0,-1-1 0 15,0-2-8-15,0 2-4 0,-1 0-7 0,0-1-28 0,3 1-32 16,-2-6-65-16,2 7-61 0,0-3-45 0,-1 1-48 15,2-2-66-15,-1-2-68 0,-2-6-908 0,5 5 427 16,-2-4 286-16</inkml:trace>
  <inkml:trace contextRef="#ctx0" brushRef="#br0" timeOffset="-73527.91">27861 16542 306 0,'-1'-9'390'15,"2"0"-2"-15,-1 2-8 0,2 1-14 16,-1 1-20-16,-1 0-30 0,0 2-27 0,0 3-24 0,0-7-31 16,1 3-26-16,-1 4-25 0,1-3-25 15,-1 3-43-15,0 0-51 0,8 0-67 0,-8 0-61 16,9 3-67-16,-3 1-65 0,0 1-73 0,1 2-846 16,2-2 371-16,1 2 248 0</inkml:trace>
  <inkml:trace contextRef="#ctx0" brushRef="#br0" timeOffset="-73009.84">28191 16387 2307 0,'4'-15'122'0,"1"-1"-27"0,-4 1 1 15,2 5 17-15,-2-2 6 0,0 3 2 0,2-1-5 16,-2 1-15-16,-2 1 0 0,2 6 3 0,-1-5 0 15,3 4 3-15,-2-2-11 0,-1 1 2 0,0 4-22 16,-1-5-9-16,1 5-5 0,0 0-13 0,0 0 3 16,0 0 4-16,7 9-12 0,-7-2-2 0,0 1 4 15,3-1-7-15,-6 3 2 0,3-1-11 0,0 3 11 16,-1 1-8-16,-4-1-3 0,5 2-17 0,-4-2 12 16,0 2-1-16,3 2-2 0,0-5-1 0,-2 2-11 15,3-1 3-15,3 1-1 0,-2-2-2 0,2-2-13 16,-1 3-13-16,1-4-9 0,3 2-5 0,-1-3-7 15,4 0-5-15,-2-3 2 0,4-1 1 0,-1 0 3 16,1-3 6-16,0 0 0 0,1-3 8 0,-2 1-2 16,2-3 8-16,1 0-4 0,-3-4 6 0,3-2 2 15,-2 0-4-15,1-1 15 0,-3-4 3 0,3 3 8 16,-5 3 26-16,1-1 21 0,-3 1 2 0,0 0 6 16,-1 0 11-16,1 1 4 0,0 3 18 0,-2 2 5 15,-2-3 3-15,2 4-6 0,-2 0-11 0,2 0-6 16,-3 3-12-16,0 0-9 0,1-4-9 0,-1 4-3 15,0 0-3-15,0 0-7 0,0 13-5 0,1-4-3 16,-1 2 0-16,0 0-3 0,0 3-4 0,0 1 0 16,3 2-2-16,-3 0-5 0,1 1-1 0,0 2-4 15,2 0 1-15,-3-2-6 0,0 7-16 0,0-7-37 16,-1 3-42-16,3-2-60 0,0 1-42 0,-2 4-54 0,2-5-58 16,3 5-64-16,-1-5-72 0,-2-4-878 15,4 0 439-15,-3-5 292 0</inkml:trace>
  <inkml:trace contextRef="#ctx0" brushRef="#br0" timeOffset="-72708.98">28765 16373 2846 0,'3'-17'143'0,"1"5"-35"0,-2 0 22 0,0-1 16 15,-2 6 1-15,3 0-26 0,-1 2-16 0,-2 0-21 16,2 1-16-16,-2 1-5 0,0 3 2 0,0 0 13 16,0 0 14-16,0 0 7 0,4 17 3 0,-2-10-5 15,-2 2-7-15,1 6-9 0,1-2-1 0,1 3-5 0,-1 2-5 16,0 1-5-16,-2-1-9 0,0 1-3 0,0 2-6 16,1 3-5-16,2 0-4 0,-2 2-3 15,-1-6-5-15,4-2-6 0,-4 1-19 0,0 0-28 16,0 0-42-16,1 0-66 0,-2 1-57 0,1-1-59 0,-2-2-78 15,4 0-79-15,-4 1-898 0,2-6 434 0,2-1 290 16</inkml:trace>
  <inkml:trace contextRef="#ctx0" brushRef="#br0" timeOffset="-72124.73">29244 16319 126 0,'0'-4'271'0,"-3"-4"-2"16,3 4-1-16,-1-1 6 0,1 0-2 0,0 1-6 15,0 4-7-15,0-6-3 0,0 6-16 0,0-2-21 16,0 2-15-16,0 0-29 0,-4-4-22 0,4 4-15 16,0 0-8-16,0 0-4 0,0 0 3 0,4 12 1 15,-4-6-2-15,0 2 1 0,0 4-9 0,0 0-13 16,0-2-8-16,0 6-3 0,0-4-30 0,0 2 6 16,0 1-6-16,1 2-5 0,-1-1-9 0,4 0-6 15,-2-4-3-15,1 2-5 0,-2-1-10 16,6-1 9-16,-4 0-9 0,4-1-5 0,-3 0-11 0,6-2-12 15,-1-3-5-15,-1 2-9 0,1-3-2 0,1 0-3 16,0 0 2-16,2-3 3 0,-1-2-11 0,0-2 16 16,1-3-1-16,0-2 6 0,3-1-3 0,-2-5 3 15,-2-2 4-15,3 0-3 0,3-9-17 0,-6 1 16 16,2-2 5-16,1-1-4 0,-1 4 2 0,-1-2 0 16,4 2 9-16,-8 6 15 0,1 2 13 0,-3 7 19 15,-1-3 13-15,-1 3-1 0,-1 5-3 0,-2-5-7 16,3 4-8-16,-3-2-6 0,-1 5-9 0,0 0 7 15,0 0-11-15,8 11 10 0,-7 0 3 0,-1 4 2 16,1 2-1-16,-2 4-5 0,4 5-1 0,-3 1-2 16,-3 1-5-16,3-1-2 0,-4 1 0 0,1 1-4 15,4-2-3-15,-4-1-6 0,7 1 2 0,-5-2-31 16,0 4-52-16,1-1-46 0,3-3-82 0,-4 1-78 16,0-6-92-16,2 7-110 0,-2-7-1035 0,-2-1 502 15,-2-1 336-15</inkml:trace>
  <inkml:trace contextRef="#ctx0" brushRef="#br0" timeOffset="-66495.31">21270 17195 19 0,'0'-6'270'0,"3"0"-32"0,-3 3-24 15,1-1-23-15,-1 4-11 0,5-2-4 0,-5 2-2 16,9 10 8-16,-1-1-5 0,2 4-4 0,-1 4-10 0,8 6-5 15,-3 5 23-15,1 0-11 0,0 3-18 0,3 1-5 16,-2 1-17-16,0-2-10 0,-2 1-19 0,5 0-8 16,-2-2-3-16,1 0-14 0,-3-3-6 15,-1 2-2-15,1-2-12 0,0-2-1 0,1-5-10 16,-4 3 1-16,-3-11-9 0,-3-1-5 0,0-3-3 16,0-3-4-16,-3-1 1 0,1-1 4 0,0-1 0 15,-4-2 7-15,11-7-3 0,-1-7 1 0,-1-3 2 0,2-8-10 16,-5-5-2-16,6-3 5 0,3-15-4 15,-2 0-9-15,-1-3 7 0,0-1 1 0,1-5-6 16,2 1-6-16,-2 1-1 0,0 4 2 0,2 5 3 0,-7 12-6 16,1 8 9-16,-1 1-3 0,-5 8-4 15,1 5-12-15,0 3 2 0,-3 3-26 0,3 0-13 16,1 5-1-16,-5 1-11 0,0 0-34 0,14 15-30 16,-5-2-23-16,1 5-32 0,6 7-31 0,-2 4-31 15,4 0-36-15,4 13-35 0,3 3-683 0,-11-11 327 16,12 7 218-16</inkml:trace>
  <inkml:trace contextRef="#ctx0" brushRef="#br0" timeOffset="-64978.33">22379 17575 64 0,'2'-13'226'0,"-6"4"-18"0,3 0-8 16,-1-1-2-16,-3 0-14 0,0 3-17 0,-4 2-17 15,-1-4-11-15,-7 3-17 0,6 1-11 0,-6 2-13 16,-3 2-9-16,-2 3-12 0,1 3-7 0,1 2-7 16,-7 4-5-16,3 3-10 0,10 0-2 0,-8 3-8 15,8 3-3-15,1-4-4 0,8 2-3 0,0 0-5 16,1 0 2-16,4-1-4 0,0-1 0 0,4 0-5 16,1-2-2-16,3-2-3 0,-3-6 2 0,8 2-4 15,-3-1 6-15,3-6-6 0,4 3 3 0,-4-4-6 16,5 0 4-16,-4-2-5 0,4-1 1 0,-1-1-3 15,-5-1 5-15,3 0-2 0,0-1 3 0,-6 5-4 16,3-3 6-16,-1-3-5 0,-1 7 3 0,2-1-3 16,-6 2 5-16,3-1-4 0,1 3 2 15,-3 0-6-15,0 2 7 0,0-3-5 0,3 3 3 16,-4 0-3-16,2 4 8 0,-1-4-9 0,0 4 2 16,0-3-29-16,-1 4 4 0,2-3 1 0,-1 0 3 15,-2-2 2-15,0 0-1 0,3-1 7 0,-3 3-2 0,0-5 2 16,2 0 2-16,-1-2 2 0,1 0 4 15,0-3-9-15,2 1 8 0,0-6 2 0,0-1-3 16,2-8 4-16,0 2-7 0,-1-7 4 0,0-4-1 16,-1-1 0-16,0 1-1 0,0-1 1 0,-1 3 10 15,-6-1 15-15,0 4 13 0,0 4 12 0,-4 0 10 16,-2 5 3-16,-1 0-7 0,-4 4 4 0,0-1-15 16,-3 4-1-16,-2 0-9 0,1 3-2 0,-1 0-5 15,4 2 6-15,-2 4-13 0,2 0-4 0,1 0 0 16,4 1-2-16,-1 4-1 0,3-2-6 0,-2 1 0 15,4 2-8-15,4-3-13 0,0-1 0 0,2 3 1 16,3-1-3-16,1-3-1 0,5 2 0 0,-4-2-2 16,7-2 3-16,-3-2 4 0,5 0-2 0,-1-1 4 15,0 0-2-15,-5 0 5 0,5-1-1 0,-5 0-3 16,-1 1 5-16,0-3 1 0,-2 3 0 0,3-2 0 16,-6 4 4-16,1-2-1 0,2 0 4 0,-6 3 4 15,1-1-4-15,0 2 10 0,1 0 1 0,1 3-1 16,-6-2-2-16,3 7 3 0,0-3-5 0,-3 0 2 15,2 0 3-15,-2 2-5 0,-1 0-2 0,3 2-3 16,2-2 1-16,-4 0-1 0,2 1 1 0,-1-3-6 16,3 2 1-16,-1-5-6 0,3 5 2 0,-5-9-3 15,5 1 0-15,-1-2 1 0,-1 2 3 0,0-3 0 16,-5 0 4-16,16-8-2 0,-10 4 3 0,3-5-2 16,-3-1 1-16,2 0-3 0,3-4 5 0,-4 4-1 15,-2-1 16-15,-3 1 14 0,4-1 0 0,-2 2 12 16,2 0 12-16,-4 4 13 0,1-3 4 0,-2 4-4 15,0 0-2-15,-1 4-5 0,4-4-17 0,-4 4 0 16,0 0-3-16,0 0 0 0,0 0-4 0,4 10-10 16,-1-3 4-16,-1 5-10 0,3 0 1 15,0 3 3-15,-1 1-6 0,3 1 0 0,-1 1-3 16,9 6-2-16,-7-7 0 0,6 6-3 0,-1-6-8 16,0-2-17-16,6 3-14 0,-4-4-12 0,3-2-9 0,6 1-3 15,-6-7 2-15,1 2 3 0,2-4 2 0,-1 1 2 16,2-3 0-16,-4-2 2 0,-3-3 0 0,6 2 2 15,-2-6 2-15,-4-1 1 0,-3 3 6 16,2-4 6-16,-5-1 1 0,3-2 4 0,-3-3 2 16,-1 1 7-16,-3-1-1 0,-1 1 16 0,2 0 5 15,-6 3 15-15,0-3 6 0,-2 4 4 0,-2 1 6 16,0-3 5-16,-4 4 1 0,1 2-7 0,-2 0-6 0,-3 4-5 16,1 0-2-16,-4 2-7 0,-1 4 5 15,0 7-8-15,0-2 1 0,1 3-6 0,5 2 5 16,-2-2-7-16,3 3-14 0,4 1-19 0,1-3-9 15,0-1-7-15,7 0-11 0,-2-2-5 0,3 2 2 16,4-4-2-16,-2-1 2 0,6 0 0 0,-1 0 5 16,1-5 2-16,-2 2 4 0,1-3 14 0,3 1-6 15,-2-4 4-15,2 2 3 0,-2-2 6 0,0-1-3 16,2 1 5-16,-3-1 6 0,1 0 10 0,-3 2 10 16,0-2 2-16,1 1 3 0,-2-1 3 0,-3 2 3 15,-1-2-4-15,-4 3 1 0,9-2-3 0,-9 2-2 16,6 0-2-16,-6 0-1 0,0 0-1 0,7 4-3 15,-6-2 5-15,-1-2-8 0,1 5-1 0,-1-2-7 16,0-3-8-16,3 4-4 0,-3-4-6 0,0 0 1 16,4 3-3-16,-4-3 7 0,5 1-1 0,-5-1 5 15,0 0 2-15,13-8 0 0,-8 1 2 0,1-1 2 16,1-1 3-16,0-1-2 0,0 1 5 0,0 1 0 16,1-2 13-16,-2 2 12 0,2 2 7 0,0-1-3 15,-2 1 5-15,1 0-1 0,1 3 2 0,-1 2 3 16,-1 0-6-16,-6 1 7 0,15 0 0 0,-4 2 3 15,-5 3-7-15,3 1-8 0,0 0 6 0,-3 4-2 16,2-1-1-16,-3 0-10 0,1 2 1 0,-2 0 1 16,0 2-5-16,1 1-1 0,-5-2-1 15,3 1 1-15,-6-2-4 0,3 2 1 0,0-6-2 16,-1 0-10-16,1 1 0 0,0-4 0 0,1 1 7 16,-1-2-5-16,0-3 4 0,0 0-2 0,0 0 4 15,0 0-5-15,7-13 4 0,-6 0-4 0,4 2 1 0,0-3 2 16,2-7-3-16,3-4 1 0,-4 5 0 0,3 2 6 15,0-5 4-15,4 2 6 0,-2 4 17 16,-2-1 7-16,3 2 8 0,1 3-4 0,-6 5 1 16,4-1-8-16,-1 2 1 0,-4 3 2 0,3-1-14 15,-4 2-6-15,-5 3 0 0,19 3-1 0,-11-1-1 16,1 1-5-16,-3 6 0 0,2-1-10 0,0 8-27 16,-1 0-26-16,2 2-24 0,-1-1-34 0,1 7-38 15,-2-1-34-15,-1 5-39 0,-1-1-55 0,3-1-722 16,-5 0 332-16,6-1 222 0</inkml:trace>
  <inkml:trace contextRef="#ctx0" brushRef="#br0" timeOffset="-64561.88">24106 17720 53 0,'1'-9'280'0,"-1"0"-14"0,3 3-13 16,-3 1-21-16,0 0-25 0,0 5-22 0,1-6-20 15,-1 6-10-15,0 0-13 0,0 0-8 16,-4 18-13-16,3-8-8 0,-2 5-16 0,2-1-6 0,0 3-11 16,-1 0-8-16,0 2-4 0,2-1-11 0,1 1-2 15,0-2-8-15,1 1-3 0,0-3-8 0,5 2-4 16,-2-7-7-16,0 0-3 0,4 0 1 0,0-4-6 16,2-2 3-16,1-1-4 0,-1-2 0 15,3-2-5-15,-2-3 6 0,4-3-5 0,-3 2-4 16,1-5 5-16,2-4-3 0,-5 0 1 0,8-5-2 15,-10 3 1-15,5-5-4 0,-1-3 0 0,-4 5-2 16,-1 2 15-16,-3-1 13 0,-1-1 7 0,-3 8 11 16,1 0-1-16,-3 0 4 0,-1 3 1 0,-1 1 4 0,-2 4-14 15,1-2-9-15,4 5-3 0,0 0 1 16,-22 10-2-16,13-3-3 0,-1 3-4 0,0 1-3 16,-2 4 1-16,2 2 4 0,3 0-13 0,-2 0 3 15,3 2-6-15,-4 3 3 0,8-1 0 0,-5 3-15 16,5 2-12-16,4-5-12 0,0-2-24 0,1-1-16 15,3 2-24-15,4 3-21 0,0-6-33 0,4 3-27 16,1-4-34-16,11 1-33 0,-2-4-31 0,-6-4-589 16,9 1 286-16,0-3 192 0</inkml:trace>
  <inkml:trace contextRef="#ctx0" brushRef="#br0" timeOffset="-64382.82">25012 17832 219 0,'4'-2'209'0,"2"-1"-24"0,4-1-16 16,0 0-21-16,3 3-13 0,-1-2-18 0,-1 1-32 16,3 1-39-16,-4 4-47 0,3 0-56 0,0-1-50 15,-8 2-277-15,0 2 128 0,-2 1 86 0</inkml:trace>
  <inkml:trace contextRef="#ctx0" brushRef="#br0" timeOffset="-64244.19">24957 18057 144 0,'0'0'247'16,"0"0"-30"-16,0 0-17 0,9-12-22 0,2 4-18 16,2-1-35-16,4 1-47 0,1-1-56 0,6-4-66 15,1 1-399-15,-2-1 147 0,2 0 100 0</inkml:trace>
  <inkml:trace contextRef="#ctx0" brushRef="#br0" timeOffset="-63279">26044 17754 60 0,'0'-5'230'0,"0"5"-17"0,3-4-13 0,-3 4 1 16,0 0-4-16,0 0-2 0,10 11-13 0,-4-8 32 15,-2 5-20-15,4 3 8 0,-3-3-7 0,0 3-7 16,5 3-13-16,-5-2-22 0,2 2-7 0,-3-2-14 16,0 1-10-16,-2 0 4 0,3 3-17 0,-4 1-4 15,1-1-18-15,-1 0-11 0,-1-5-6 0,0 1 4 16,-1 2-17-16,-2-2 0 0,-1-3-15 0,1 3 10 16,-1-2-14-16,1-1-29 0,1-1-14 0,-2-1 11 15,-1-2-9-15,-4 2 6 0,2-4 12 16,1 0-13-16,-3-1 4 0,0-2-5 0,-1 0 9 0,-2-1-7 15,-2-1 2-15,4-5-5 0,-7-2 10 16,3 1-9-16,-1-4 5 0,-2 2 2 0,2-4-7 0,1-1 2 16,-3-4-1-16,1-3-4 0,2 1 6 0,2-4 2 15,3 0-2-15,-1-1 1 0,5-2-2 0,1 0-2 16,0 0 8-16,4 4 9 0,0-4-1 0,4 10-5 16,1-2 9-16,-1 3 10 0,5 2-1 15,-5-1 1-15,2 6-1 0,-1 0 4 0,3 1-3 16,2 2-3-16,-2-5-3 0,2 4 5 0,2-1-6 15,-1 4 3-15,1-2 9 0,0 2-18 0,1 2-4 16,1-1 18-16,-1 2-4 0,-3 1-5 0,4-1 5 0,-1 1 1 16,1 1-5-16,-2-1-4 0,-1 2 5 15,2 0 1-15,0 1 0 0,1-1-2 0,-1 1 3 16,1 0-2-16,-2-1 6 0,2 0 12 0,0-1-12 16,0 0 7-16,3 0 3 0,-2 0-3 0,2-1 0 15,1 0 2-15,-5-3-5 0,-2 1-6 0,7-2 0 16,0 0 0-16,-3-2-5 0,-2 4-8 0,-1-3 6 15,-3 0-2-15,3-1 1 0,1-5-3 0,-4 6-3 16,1-3-1-16,-1 0 0 0,0 1-1 0,-3 1-2 16,-2 5-10-16,0-4-27 0,0 0-41 0,-4 6-38 15,4-5-41-15,-4 5-36 0,0 0-51 0,0-8-38 16,0 8-49-16,0 0-45 0,0 0-934 0,0 0 433 16,0 0 288-16</inkml:trace>
  <inkml:trace contextRef="#ctx0" brushRef="#br0" timeOffset="-62609.63">26662 17284 135 0,'-2'-9'228'15,"2"9"-3"-15,2-7-7 0,-2 7-5 0,2-10-13 16,-2 10-12-16,0-5-15 0,0 5-12 0,6-9-17 16,-6 9-8-16,9-3-4 0,-9 3-13 0,13 0-2 15,-13 0-4-15,19 0-3 0,-8 3-7 0,-1 2-3 0,0 2-1 16,0-2-10-16,3 4-3 0,-3-4 1 15,0 5-11-15,1-1-4 0,-1 2-10 0,-2 0-3 16,0-2-6-16,-1 2 4 0,-1 1-2 0,-4 0 7 16,0 0 2-16,1-2-2 0,-5 2 2 0,-1 5 4 15,-3-3 3-15,1 3-4 0,-9-1 7 0,4-2-10 16,-2 0 7-16,-2 1-1 0,0-4 0 0,0 1 4 16,1 0-17-16,0-2-2 0,2 0-4 0,2-5-6 15,-1 4-3-15,4-6-2 0,-1 2-2 0,3-1-5 16,2 0-6-16,-1 0 0 0,3-4-1 0,-6 2-8 15,6-2 4-15,0 0-8 0,0 0 1 0,-4 4 3 16,4-4 2-16,0 0 7 0,0 0-8 0,19 0 3 16,-6-1 4-16,1 1-9 0,7-3 5 0,0 2-4 15,7 0 2-15,-6-2-3 0,6-2 1 0,0 1-4 16,-6 1 3-16,4-2-3 0,1-2 3 0,-6 2-4 16,-1 3-6-16,0-2 4 0,0 4 5 0,-2-3-3 15,1 0 1-15,-6 1 14 0,1 2 4 0,-1-3 3 16,-6 3 3-16,-7 0 0 0,17-4-2 0,-10 3-1 15,-7 1-2-15,0 0 2 0,12-2-6 0,-12 2-4 16,0 0 0-16,0 0-1 0,9-3 1 0,-9 3-2 16,0 0-3-16,0 0 1 0,0 0-5 0,0 0 0 15,0 0-4-15,7-2 1 0,-7 2-1 16,0 0-4-16,0 0 1 0,0 0-3 0,0 0 0 16,0 0-2-16,0 0-3 0,0 0-12 0,0 0-28 0,0 0-35 15,0 0-43-15,5-5-62 0,-5 5-72 0,0 0-83 16,0 0-109-16,0 0-1071 0,0 0 506 0,0 0 336 15</inkml:trace>
  <inkml:trace contextRef="#ctx0" brushRef="#br0" timeOffset="-60678.84">27557 11139 183 0,'0'0'209'0,"0"0"-12"15,0 0-9-15,0 0-9 0,0 0 5 0,-18-4-5 16,18 4-8-16,0 0-9 0,-2-7-7 0,2 4-9 15,-3-3-9-15,3 1-12 0,-1-2-8 0,1-3-1 16,-3-1-6-16,3 0-12 0,3-6-4 0,-2-4-6 16,4-5 7-16,-1 7-7 0,0-6-7 0,6-3-12 15,-1-1 0-15,6-1-4 0,0-2-6 0,6-13-1 16,-1 14-10-16,6-12-2 0,1-1-6 0,-1 3-4 16,-5 11-4-16,7-10 15 0,-3-1-13 0,-6 11-2 15,0 0 2-15,5-13-2 0,-2 2-1 0,-4 9-2 16,-3-1-1-16,8-9 0 0,-7 9-1 0,-1 1-3 15,0 0 1-15,-2 2 2 0,0-3-2 0,1 2 2 16,0 0-6-16,3 2 0 0,-3-1-4 0,0 2 7 0,-3 3 1 16,4-4 2-16,-2 3-3 0,-1 2 3 0,1-1-3 15,-2 2 2-15,3 0-6 0,-1-3 4 16,-2 11 11-16,-2-3-4 0,3-7 3 0,-3 8 4 0,1-8 4 16,-2 7 1-16,1-5-5 0,0 3 4 0,0-5-7 15,-2 7 3-15,3-6-8 0,-2 0 2 0,1 7 10 16,-2 0-2-16,1-11-1 0,1 5-5 0,0-1 2 15,-5 6-2-15,8-7-3 0,-3-4 5 0,0 6 1 16,-1-3 0-16,1 1-2 0,3 2-2 0,-1-4-4 16,-2 3 0-16,4 0 3 0,-3 0 0 0,2-1 3 15,-2 1-4-15,-1-1-1 0,1 2-1 0,-2-2-3 16,2 1 5-16,-5 5-3 0,2-8 8 0,-2 8-6 16,-1 1 8-16,1 0 1 0,-3 1-2 0,-1 1 0 15,-1 1 3-15,0-1-1 0,2 2-6 0,-2 4 1 16,0-1-1-16,0 1 1 0,-2 5-2 0,4-2-2 15,-2 2-5-15,0 0-6 0,0 1-4 0,0 4 0 16,-3-3-6-16,3 3 1 0,0 0-2 0,-18 10-3 0,8-3-1 16,-4 4 10-16,-1 2-10 0,-6 4 0 15,-2 2 0-15,4 0-1 0,-3 1 1 0,-1-4-1 16,5 2 1-16,-1 1-1 0,2-4 2 0,1 4-5 0,1-4 2 16,-3 4 0-16,4-4 0 0,1-1 0 0,-1-2-2 15,6-2-5-15,-1-2 2 0,3 1-3 0,2-4 1 16,-1 0-6-16,1-1 8 0,0-1 0 0,3-1 3 15,-1 1-2-15,2-3 3 0,-2 4 2 0,2-4-4 16,0 0 1-16,5-9 2 0,4 0-2 0,5-4-3 16,3-6-1-16,6-1 1 0,0-2-2 0,5-6 0 15,5-6-6-15,4 0 0 0,2 0-1 0,-1 0-1 16,-2 0 1-16,-9 11 4 0,-1 0-9 0,1 8 11 16,-5-2-1-16,1 1-2 0,-8 6-6 0,-2 3 5 15,0 2 0-15,-3 3-1 0,-1 3 3 0,0 4-1 16,2 3 1-16,0 5 2 0,-2 4-4 0,0 9 5 15,0 1-1-15,-6-1 2 0,4 5-10 0,-6-1-26 16,0 2-41-16,2-2-49 0,1 1-45 0,-2 1-45 0,2 0-49 16,0-3-60-16,0 0-65 0,-2-3-1041 0,0-1 479 15,-4-6 318-15</inkml:trace>
  <inkml:trace contextRef="#ctx0" brushRef="#br0" timeOffset="-59829.45">27479 5240 25 0,'0'0'228'0,"0"14"3"0,0-4-17 15,-4 4-11-15,2-1-20 0,-1 1-6 0,1 3 6 16,0 2-10-16,0 1-8 0,-1-1-5 0,1 0-8 16,-3 1-5-16,2-1 1 0,1 1-16 0,-4-1-3 15,1 0-17-15,1-2-8 0,-1 0-5 0,-2 1-12 16,-1-3 1-16,0 0-4 0,-1-2-14 0,3 0-7 15,-2-4-2-15,2 0 4 0,0-2 5 0,-2 0 12 16,0-1-1-16,2-4 10 0,-2 0 9 0,1-2 0 16,-4 0-11-16,2 0-4 0,-1-5 11 0,1-4-21 15,0-1 0-15,0-4-5 0,-1-3-12 0,1-7-5 16,0-2-2-16,0-2-13 0,3-1 3 0,3-7-4 0,-1 2-4 16,6 0-2-16,0 0 2 0,1 1 2 15,3 0 6-15,1 3 12 0,0 4 9 0,-3 1-3 16,1 8-5-16,2 0 0 0,0 2-4 0,0 0-6 0,-1 4-1 15,3 0-7-15,-4 1-6 0,5 2-4 0,-1 0 0 16,2 0-7-16,0 4-3 0,1-1 2 0,2 3-7 16,-2 0 1-16,6 0-1 0,-1-1 2 0,1 3 16 15,1 3-1-15,0-1-5 0,4 0-1 0,0 1-2 16,-4 1-2-16,8-1 1 0,1 2-7 0,0-1 1 16,-7 1 0-16,-1-2 1 0,1-2-4 0,0 2 4 15,-4 0-6-15,2-1 3 0,-2-2-8 0,-3 3-19 16,-4-3-23-16,0 0-33 0,-2 0-34 0,-2 0-30 15,0 0-29-15,-6 0-50 0,10-3-71 0,-8 1-67 16,2-4-78-16,0-2-910 0,0-2 447 0,-2 1 298 16</inkml:trace>
  <inkml:trace contextRef="#ctx0" brushRef="#br0" timeOffset="-59462.98">27856 4535 73 0,'-4'-5'285'0,"1"-1"-7"0,1 0-10 0,0 1-16 16,0-1-15-16,1 1-18 0,1 3-20 0,0 2-12 16,-1-8-23-16,1 8-18 0,1-5-16 0,2 3-13 0,-3 2-12 15,10-2-11-15,-6 2-5 0,-4 0-9 0,14 0-5 16,-6 2-5-16,2 1-11 0,-3 4-2 0,4 0-4 15,-3 5 3-15,1 0 6 0,-1 3-8 0,0-1 5 16,-2 2-8-16,-2-2-1 0,-4 3 1 0,1 1 1 16,-2 2 14-16,-2-3-2 0,2-1 1 0,-1 0 1 15,0 1 1-15,0-6-10 0,-1 0-6 0,3 0-4 16,0-4-1-16,-1-1-5 0,1 1-10 0,0-3 3 16,1 3-8-16,-1-2 1 0,0-2-1 0,5 1 2 15,-1-2-4-15,1 0-4 0,8-2-16 0,5-3-23 16,2-2-39-16,11-3-34 0,1-1-52 0,4-1-49 15,-2 0-47-15,2 0-58 0,0 2-842 0,-4 2 380 16,-1-1 254-16</inkml:trace>
  <inkml:trace contextRef="#ctx0" brushRef="#br0" timeOffset="-59259.52">28315 5172 170 0,'0'4'336'16,"0"-4"-34"-16,1 3-35 0,2 2-23 0,2-4-29 15,1-1-18-15,2 1-21 0,2 0-14 0,2-2-19 0,2 2-10 16,-3-2-39-16,3 2-48 0,-1-1-56 0,-3 3-56 16,4-2-65-16,-3 2-65 0,-5-1-498 15,-2 1 230-15,-1 4 156 0</inkml:trace>
  <inkml:trace contextRef="#ctx0" brushRef="#br0" timeOffset="-59129.54">28285 5361 242 0,'-3'2'290'0,"0"1"-24"0,-1 0-19 0,4-3-23 0,0 0-19 15,0 0-23-15,0 0-17 0,0 0-20 0,18-13-14 16,-3 3-11-16,2 1-23 0,9-6-26 0,1 0-46 16,3-1-48-16,6 1-58 0,16-4-86 0,-4-5-546 15,1 2 237-15,1-4 158 0</inkml:trace>
  <inkml:trace contextRef="#ctx0" brushRef="#br0" timeOffset="-58512.59">29650 4021 81 0,'5'-8'309'15,"-1"2"-16"-15,1-1-14 0,-1 3-6 0,-2-1-18 16,0 1-19-16,3 1-11 0,-4-1-11 0,1 2-4 16,-2 2-26-16,0 0-23 0,3-3-15 0,-3 3-11 15,0 0-1-15,-5 12 10 0,-1-4 10 0,-3 9-3 16,-10 4-10-16,-3 2-9 0,-2 5-6 0,-2-2-15 15,-8 10-11-15,-1-2-12 0,-1 0-5 0,8-10-7 16,2 1-6-16,-3 1-10 0,7-2-2 0,-4-3-7 16,4 2-4-16,2-1-5 0,3-3-6 0,4-4-8 15,4 0-2-15,-1-7-3 0,5 2-4 0,-1 0-1 16,3-3 1-16,-1 4-5 0,2-5-1 0,2-1-1 0,2 2 1 16,2 0-3-16,-1-2 4 0,3 2 0 15,5-1-2-15,2-5 2 0,9 2-4 0,-1-3-1 16,8 0 2-16,2 0-5 0,-1 0 3 0,0-3-2 15,-3 2 0-15,2 2-6 0,-9-3 6 0,1 0-4 0,-8 2 0 16,-2 0-2-16,0-1 1 0,-3 2-5 0,-1 1 0 16,-7-2-8-16,11 0-8 0,-7 1 5 0,-4-1 1 15,4 4 1-15,-3-2 2 0,-2 4 7 0,-2 0-2 16,-3 4 2-16,-4-2-3 0,-3 4 0 0,-4 1 15 16,-1 0-10-16,-2 3-1 0,-3 0 3 0,4-6 10 15,-2 8-3-15,2-5 4 0,1 6-3 0,3-7 10 16,3-1-2-16,3 0-1 0,-1-4 3 0,3 3-4 15,1-2-6-15,1 1 3 0,3 1-3 0,-2-3 2 16,4 0 5-16,4 0-2 0,1 1 0 0,3-1 7 16,3 0-9-16,7 1 4 0,2 1-3 0,7-5-2 15,6 2-2-15,-1-3-4 0,0-2-27 0,5-1-49 16,2-2-49-16,0-3-46 0,12-2-55 0,4-3-57 16,2-1-75-16,-9-2-1013 0,-10 1 456 0,-2 0 302 15</inkml:trace>
  <inkml:trace contextRef="#ctx0" brushRef="#br0" timeOffset="-58062.56">30178 4386 2699 0,'-8'-11'185'0,"-1"4"-52"0,-5-5-26 0,4 6-10 16,-3 1-4-16,-1-3-12 0,0 4 1 16,0 4 0-16,1 0 3 0,-4 1 0 0,-1 4 6 15,2 3 14-15,-2 1 5 0,2 3-6 0,-1 0-6 0,-2 8-8 16,2-8-8-16,3 4-6 0,0 6 3 0,4 2-18 15,-1 1-4-15,2-7-7 0,3 8-8 0,3 1 14 16,1-8-21-16,2 5-6 0,4-4-21 16,1-2-22-16,4-1-15 0,4 0-16 0,1-4-14 0,1-1-3 15,2-1-3-15,2-3-2 0,4-3 2 0,-1-4 6 16,5-2 5-16,0-4 0 0,-1-3 6 16,1-6 5-16,-3-2 6 0,2-2 3 0,-4-5 3 0,0-4 8 15,-2-4 11-15,-3 1 10 0,7-14 19 0,-6 1-3 16,-2-2 12-16,2 1 10 0,-1-4 17 0,-2 0 20 15,-3 3 31-15,-6 12 35 0,3 1-3 0,-4 2 11 16,-5 3 7-16,3 2 19 0,-1 11 17 0,-2 1 13 16,0 5-18-16,3 1-15 0,-6 1-20 0,6 1-19 15,-3-1-17-15,0 2-16 0,0 4-12 0,0 0-10 16,0 0-6-16,-3 16-3 0,2-4-7 0,-3 3-9 16,3 5-9-16,-3 6 1 0,0 0-7 0,2 4-2 15,-5-1 0-15,5 0-6 0,-1-1 0 0,2 1-31 16,-2 1-19-16,-1-1-35 0,3 2-43 0,2-3-46 15,-1 0-47-15,4-1-48 0,0 1-48 0,1-3-33 16,4 0-26-16,-5-9-30 0,4-1-28 0,2-2-1116 16,-5-4 508-16,4-6 338 0</inkml:trace>
  <inkml:trace contextRef="#ctx0" brushRef="#br0" timeOffset="-57728.16">30794 3646 173 0,'1'-3'298'0,"4"-1"-26"0,-5 0-26 0,0 4-29 16,4-3-24-16,-4 3-17 0,5-2-20 0,-5 2-18 0,0 0-10 15,0 0-6-15,9 13 0 0,-5-6-13 0,2 3-4 16,-3 3-9-16,-2 6-3 0,-1-1-3 0,0-1-8 15,-2 11-5-15,-6-1-8 0,-1-3 1 16,0 4 4-16,-1-3-8 0,1-1 0 0,-4-2-4 0,4-4-13 16,0 0 6-16,2-4-2 0,0 1-4 0,3-4-8 15,-1-1-1-15,2-2-5 0,1-2-2 0,2 2 1 16,-2-4-3-16,2 1-6 0,2 1 6 16,3-4 2-16,2-2-8 0,5 0-1 0,10-2-8 0,9-5-16 15,3-1-23-15,3-5-37 0,16-3-45 0,-1 3-59 16,-15 2-47-16,15-6-52 0,-21 8-753 0,1-1 338 15,-5 0 226-15</inkml:trace>
  <inkml:trace contextRef="#ctx0" brushRef="#br0" timeOffset="-57195.5">31092 4299 21 0,'0'0'180'0,"0"5"-15"0,0-5-9 16,-2 4-5-16,2-4-1 0,3 5 4 0,0-2 1 16,-3-3-3-16,7 4-9 0,-4-1-10 0,1-1-13 15,-1 3-12-15,3-2-8 0,-3 2-10 0,3-1-10 16,0 1-8-16,1 0-1 0,0 4-9 0,1-2-8 16,-2-1-5-16,2 4 3 0,-1-2-7 0,-3 2-7 0,1-1 1 15,-1 2-8-15,1-1-1 0,-4 1 2 16,1 7-1-16,-4-4-4 0,2-1 2 0,-4 4-2 15,-2-1-7-15,2 1 6 0,-1 0-8 0,0-4 2 16,-3 4-3-16,0-3 1 0,2-2-1 0,1-3-6 0,0-1 0 16,3-1-4-16,-1-1 3 0,0-2 6 0,2-2 13 15,-2 2 14-15,1-1 25 0,2-3 18 0,0 0 6 16,0 0 10-16,0 0-20 0,0 0-10 16,9-17-3-16,-4 8-4 0,2-6 11 0,0-2-2 0,7-2-2 15,-1-3-14-15,2-3 8 0,-2 0 2 0,5-2-13 16,-1-1-1-16,2 3-1 0,-4 0-5 0,4-4-10 15,2 8 4-15,-4 1-2 0,-4 1-3 16,0 7-10-16,-4 3-3 0,1 1 3 0,-6 4-20 0,1-1 11 16,1 2-4-16,-3 0-14 0,1 3 7 0,-4 0-1 15,6 7 2-15,-3-1 8 0,-2 5 6 0,-2 5 6 16,-2 2 5-16,-3 7-14 0,-3-1 11 0,2 2-5 16,-2-2 3-16,0 4-6 0,2-5 4 0,0 2-5 15,1-7 1-15,4 2-3 0,-3-2-6 0,4 0-3 16,1-1 0-16,3-1-38 0,-1-3-40 0,0 0-39 15,3-4-35-15,-1 3-41 0,3 1-46 0,0-2-32 16,3-3-45-16,-1 1-889 0,0-4 397 0,4 0 266 16</inkml:trace>
  <inkml:trace contextRef="#ctx0" brushRef="#br0" timeOffset="-56863.37">29736 5164 3984 0,'-30'4'276'0,"10"-2"-157"0,0 0-24 0,9-1-59 16,2 0-8-16,-1-1-19 0,6 2-7 0,4-2-4 15,0 0 4-15,0 0 0 0,42-4 0 0,-2-1 0 16,23-2 7-16,31 0 13 0,7-4 5 0,5 5 5 15,2-2 2-15,0 4-6 0,3 1 1 0,-3-4-6 16,4 2 4-16,-7 3-3 0,-4-3 18 0,-7-5-1 16,-27 8-5-16,-2-5-4 0,-2 2-4 0,-6-2-3 15,-6 2-3-15,-16 0-3 0,-3 0 2 0,-3 0-7 16,-12 3 3-16,-4-1-10 0,-3 2-25 0,1-3-36 16,-4 2-55-16,-3 2-57 0,-4-4-76 0,0 4-74 15,0 0-82-15,-30-3-873 0,1 3 423 0,-10 2 284 16</inkml:trace>
  <inkml:trace contextRef="#ctx0" brushRef="#br0" timeOffset="-56362.82">29804 5929 199 0,'-12'-14'352'15,"6"3"-25"-15,-1-5-33 0,3-1-24 0,6 0-26 16,2 1-19-16,3-1-16 0,6 2-15 0,0 1-2 16,3-1-13-16,1 3-8 0,11 0-12 0,-1 1-15 0,0 5-8 15,2 3 7-15,2 2-21 0,-2 5-7 0,2 1-24 16,-2 1 11-16,-2 5-9 0,-3-2-6 0,-7 3-10 15,1 1-13-15,-4-1 7 0,0 3-7 0,-2 1-1 16,-5-1-6-16,-2 1-6 0,2 0-6 0,-3 2-9 16,-4 2-1-16,0-6 0 0,-3 3-3 0,0-4-9 15,0-2 3-15,0 0-2 0,2-2 1 0,-2-2-1 16,2-2 3-16,-2-1 16 0,2 1 24 0,1-1 13 16,0-4-4-16,0 0-8 0,0 0 2 0,0 0-16 15,15-17-4-15,-3 5-7 0,2-4-4 0,8-3-10 16,5-8 0-16,1 3 0 0,11-6 15 0,-9 9-6 15,2 2-4-15,-2 2-5 0,-2 3 0 0,-3 3-7 16,-4 4 4-16,-4 0-3 0,-6 5-9 0,5 0 0 16,-5 2 1-16,2 2 7 0,-4 2 9 0,1 4 11 0,-3-1 3 15,0 6 1-15,-1-2-4 0,-1 4 1 16,2 0-8-16,-3 2-4 0,1 2-4 0,-2 0-2 16,1 1-46-16,-3 2-58 0,4 6-84 0,3-4-79 0,-5 3-90 15,8 1-116-15,-6-3-1184 0,4 1 544 0,-7-9 362 16</inkml:trace>
  <inkml:trace contextRef="#ctx0" brushRef="#br0" timeOffset="-55736.73">28378 6824 129 0,'0'0'343'0,"-2"-7"-5"0,0 5-5 16,2 2-23-16,0 0-12 0,-2-4 3 16,2 4-31-16,-1-6-20 0,1 6-7 0,0 0-37 0,0 0-19 15,1-5-28-15,-1 5-17 0,12 0-11 0,-7-1-15 16,9 1-9-16,-1-1-22 0,5-1-27 0,0 1-49 16,1 0-46-16,0 2-40 0,-2 2-49 0,-3-1-45 15,-4 1-32-15,-1 2-20 0,-1 4-16 0,-5 1-9 16,-3 1-649-16,-5 4 299 0,-6 2 198 0</inkml:trace>
  <inkml:trace contextRef="#ctx0" brushRef="#br0" timeOffset="-55617.54">28421 6970 329 0,'-10'8'88'0,"-1"-2"15"0,4 1 10 16,1-2-1-16,0-1-1 0,3 1-7 0,-1 0 7 15,2-2-6-15,2 0 11 0,0-3-9 0,8 6 2 16,-3-4-4-16,9-1-11 0,7-1-12 0,6 2-1 16,2-4-17-16,4 1-25 0,4-1-41 0,0 0-65 15,13-7-58-15,3 0-468 0,-18 2 197 0,16-4 132 16</inkml:trace>
  <inkml:trace contextRef="#ctx0" brushRef="#br0" timeOffset="-55162.33">29663 6684 28 0,'-2'-5'333'16,"2"-2"-7"-16,-2 2-3 0,2 1-1 0,0-1 1 15,0 5 8-15,0-8-8 0,0 7-2 0,0 1-8 16,-2-5-20-16,2 5-13 0,0 0-26 0,0-6-18 16,0 6-19-16,0 0-17 0,0 0-21 0,0 0-17 15,0 0-12-15,-2-2-18 0,2 2-12 0,0 0-11 16,0 0-13-16,0 0-8 0,0 0-9 0,0 0-4 16,0 0-3-16,-5 14-3 0,5-6-2 0,-4 1-2 15,2 3 2-15,-2 3-3 0,0 2-5 0,-2 2-6 16,3 0-7-16,-3 1-2 0,-1 10-2 0,0-4-3 15,-1 4-5-15,0-1-5 0,2 1 2 0,-1-1-3 0,0-1-14 16,2 0-26-16,-3-2-46 0,2 1-50 0,0 2-39 16,-1-3-57-16,5 1-74 0,-1-4-55 15,2-5-62-15,-1 0-85 0,4-1-995 0,-1-6 493 0,3-1 326 16</inkml:trace>
  <inkml:trace contextRef="#ctx0" brushRef="#br0" timeOffset="-54810.32">29871 6859 370 0,'4'-10'390'15,"0"2"-10"-15,-3 1-10 0,-1 2-23 0,2 1-25 16,0-1-28-16,-2 2-32 0,0 3-30 0,0 0-25 16,5-4-21-16,-5 4-24 0,0 0-7 0,5 9-13 15,-3 1-7-15,0 2-1 0,3 4-13 0,-3 2-7 16,5 6-10-16,-2 2-9 0,-1 0-10 0,0 2-7 15,1 0-7-15,0 0-9 0,2 0-5 0,0-4-5 16,1-4-7-16,1-2 0 0,6 3-9 0,-3-7-1 0,-1-2 1 16,5 0-4-16,-2-4-2 0,4 0 1 0,-1-4-4 15,1-1 0-15,1-3-3 0,-1-3 5 0,4-2 2 16,-3-7 0-16,7 0-2 0,-4-3-6 0,1-3 4 16,-3-3-5-16,-1-3-2 0,0-2-3 0,-5 2 0 15,2-4-3-15,-6-2-2 0,-5 3-9 0,4-4-5 16,-8 4-15-16,-2 2-10 0,-7 4-15 0,3 3-28 15,-6 4-20-15,-5-2-32 0,0 6-24 0,-11-2-28 16,-4 7-25-16,-1 1-35 0,0 5-35 0,4 2-47 16,-4 4-972-16,0 3 430 0,3 2 286 0</inkml:trace>
  <inkml:trace contextRef="#ctx0" brushRef="#br0" timeOffset="-54430.68">29394 7471 2475 0,'-19'2'258'0,"3"-2"-122"0,3 0-48 0,2 0-9 15,-1 0 2-15,6 0-11 0,-1-1-12 0,7 1-8 16,-11-1 1-16,11 1-13 0,0-3 3 0,0 3 5 16,23-7 5-16,4 0 5 0,7-1 9 0,7 2 11 15,11-5 1-15,9 4 11 0,1-3-16 0,0 4-2 16,4-2 0-16,23-4 2 0,-26 4 8 0,-3 1-15 16,0-3 8-16,-1 3 6 0,-2 0-5 0,-2 0-10 15,-4 0 1-15,-12 2-1 0,-5-1-8 0,-2 0-4 16,-4 3-7-16,-10-2-6 0,-6 4 1 0,1 0-36 15,-2 0-42-15,-5 0-39 0,1 0-46 0,-2 2-34 16,-5-1-28-16,5 4-34 0,-3 1-45 0,-4 2-53 0,-4 1-879 16,-1 0 398-16,-2 7 266 0</inkml:trace>
  <inkml:trace contextRef="#ctx0" brushRef="#br0" timeOffset="-54012.71">29884 7727 79 0,'-4'-5'338'0,"1"1"-21"15,1-2-23-15,0 2-16 0,0 2-33 16,2 2-24-16,4-8-11 0,-2 5-22 0,1 1-16 15,1-1-6-15,1 2-19 0,4 1-11 0,0-3-8 0,5 3-8 16,-1 0 7-16,6 3-24 0,-1 1-9 0,1 1-11 16,-1 0-5-16,0 2-4 0,-2 1-1 15,-5-1-12-15,2 3-13 0,-3 0 4 0,-3 1 2 0,-3-1 2 16,1 2-3-16,-1 0 3 0,-4 4 4 0,0-1-13 16,-5 4 10-16,1-1 0 0,-7-1 11 15,-1 0-10-15,1-1 1 0,-2 0 9 0,-2-2-9 0,1 0 8 16,0 1-5-16,2-3-3 0,1-5-6 0,3 0-3 15,0 0 0-15,3-1 2 0,0-4-4 0,0 2-3 16,1-1-1-16,0 2 0 0,4-5 1 0,0 5 3 16,0-2 0-16,7-2 5 0,4 5 2 0,1-4-6 15,8 0-1-15,8-1-8 0,4-1-1 0,5-1-6 16,0-1-15-16,2 1-50 0,0 0-47 0,12-7-70 0,-11 3-95 16,-2 1-102-16,2-3-1250 0,-2 2 532 0,-3-2 356 15</inkml:trace>
  <inkml:trace contextRef="#ctx0" brushRef="#br0" timeOffset="-53013.01">30363 7706 107 0,'0'-6'348'16,"0"-1"-1"-16,0 3-12 0,-2-4 3 0,2 4-9 0,-3-2-5 15,-1 0-14-15,3 3-23 0,-2-2-19 0,1 4-26 16,2 1-28-16,-9-2-15 0,1 2-16 0,1 6-17 16,-6-1-9-16,-4 4-9 0,-4 7-13 0,-1 1-17 15,-2 3 1-15,1-2-13 0,-2 2-7 0,1 1-8 16,2 0-10-16,3 3-8 0,-3 1-8 0,6-4-6 15,2 1-9-15,1-3-5 0,5-1-2 0,2 0-4 16,1 0-8-16,4 0 0 0,1 0-3 0,2 1-5 16,2 0 5-16,3-4-5 0,1 2-7 0,3 0 8 15,4-2-8-15,8 3 2 0,-8-6-3 0,9 5-3 16,2-2-6-16,1-2 3 0,0-2 1 0,-2 0-4 16,1 0 2-16,-6-4-2 0,-2 0-1 0,1 1-1 15,0-2-1-15,-2 1 2 0,-3-2 0 0,-4-2-2 16,2 1-3-16,-2 0 0 0,-4 1-2 0,0-4 1 0,-1 0 3 15,-1 3-2-15,-2-3 4 0,2 1 1 16,-4-2-1-16,0 7 0 0,-4-1 5 0,-1-3 1 16,-5 4-2-16,-9 0 3 0,-6 3-4 0,-7 2 3 0,0-3-4 15,-2-2-9-15,-3 0-22 0,1 0-34 0,-1-1-49 16,5-3-21-16,1 1-45 0,3-4-34 16,7 0-47-16,-1-3-46 0,8-7-71 0,-4 3-1029 0,4-7 467 15,1-2 310-15</inkml:trace>
  <inkml:trace contextRef="#ctx0" brushRef="#br0" timeOffset="-52840.51">30110 7657 351 0,'17'-14'323'0,"3"-1"-26"0,3 0-27 0,3 1-18 16,3 2-11-16,4 2-10 0,5 1-18 0,1-1-18 16,12 0-15-16,-14 2-22 0,3 7-22 0,-2-3-3 15,1 2-14-15,-4 0-33 0,-1 2-50 0,-2 2-52 16,0 1-54-16,-6 2-57 0,1 6-64 0,-10-3-71 15,-2 5-591-15,-6-3 285 0,-4 6 190 0</inkml:trace>
  <inkml:trace contextRef="#ctx0" brushRef="#br0" timeOffset="-52490.52">29209 8947 121 0,'-7'0'378'16,"7"0"-23"-16,0 0-23 0,-7 0-21 0,7 0-29 15,0 0-23-15,0 0-28 0,0 0-19 16,0 0-24-16,0 0-14 0,23-5-25 0,-9 3-10 0,9 2-18 16,4-1-17-16,1-2-34 0,2 3-43 0,-8 0-57 15,6 0-45-15,-7 1-61 0,0 2-57 0,-1 0-59 16,-6 1-671-16,-1-2 307 0,-5 6 206 0</inkml:trace>
  <inkml:trace contextRef="#ctx0" brushRef="#br0" timeOffset="-52349.9">29310 9194 191 0,'0'0'225'0,"0"0"-24"15,0 0-17-15,9 2-18 0,-9-2-18 0,21-4-18 0,-2 1-32 16,8-2-44-16,1 0-50 0,3-2-52 0,-1 0-403 15,1-3 149-15,2 0 102 0</inkml:trace>
  <inkml:trace contextRef="#ctx0" brushRef="#br0" timeOffset="-51911.65">30266 9003 149 0,'0'-11'440'0,"0"0"-9"0,0-1-28 0,1 1-18 16,-1 2-42-16,4-1-30 0,-2 3-33 0,2-2-26 16,4 1-23-16,-1 2-20 0,2 0-19 0,3 0-20 15,-1 2-15-15,2 1-15 0,0 2-13 0,4 0-11 0,2 2-15 16,0 1-10-16,-6 3-8 0,0 0-12 0,2 2-11 15,-4 0-4-15,3 6 13 0,-4 1-18 16,-4-2-6-16,2 4-2 0,-6 0-4 0,-2 1-3 0,-3 1-8 16,-4 0 5-16,0 1-9 0,-6 1 4 0,-5 4-5 15,-1-2 0-15,-2 1-3 0,-2-3 0 0,0 1 0 16,-1-3-4-16,2-2-6 0,1 0 8 0,3-5-6 16,4 1-3-16,-2-3-2 0,6-1-1 0,0-1-2 15,2-2 2-15,2 0-5 0,1-1 0 0,1 0 2 16,1 0-1-16,3 1 1 0,3-1 2 0,1-1-4 15,5 0 3-15,5-1-1 0,5 0-3 0,7 1 3 16,4-1 0-16,2-2-13 0,6-2-24 0,-3-1-34 16,3-1-44-16,1 1-41 0,12-4-39 0,-13 3-44 15,-1-1-56-15,1-4-64 0,-3 3-1006 0,-3 1 452 16,-5-2 304-16</inkml:trace>
  <inkml:trace contextRef="#ctx0" brushRef="#br0" timeOffset="-50824.38">30773 8749 135 0,'-10'-18'307'16,"3"0"-24"-16,-4 2-1 0,-1 1-5 0,1-2-11 15,-4 1-1-15,-4-2-9 0,-3 2-8 0,2-2-2 16,-3 0 1-16,5 6-10 0,-5-3-8 0,5 3-8 16,-2 3-9-16,1 2-9 0,-1-2-13 0,2 7-12 15,-1-3-9-15,-3 3-14 0,1-3-11 0,-1 3-12 16,-8 2-10-16,2 3-5 0,-2 3-4 0,0 1-6 16,-3 1-4-16,1 2 0 0,-5 2 2 0,4-3-2 15,-2 2 1-15,3 3 2 0,1-1-2 0,-3 1 0 16,4 0 2-16,0 1 0 0,2-3-2 0,-4 2-2 15,5 1 3-15,-3 1-9 0,4-1-4 0,1 2-5 16,0-3-6-16,2 1-1 0,-1 0-7 0,2 3-3 16,0 2-5-16,1 2-6 0,0-4 0 0,3 3-5 15,-1 0-5-15,0-1-6 0,2 2-5 0,2-3 6 16,0 5-14-16,1 1 2 0,-3 1-6 0,3-1-1 0,0 3 3 16,0-2-3-16,3 2 3 0,3-4-10 15,0 2-1-15,1 1 5 0,1-3-6 0,1 4-2 16,1-7 1-16,1 2-1 0,0 4-20 0,-1-10 18 15,4 0 0-15,0 5 0 0,0-3-6 0,2 6 8 0,-2-6-2 16,5 0-20-16,-3 0 21 0,1-3-1 0,1 1-3 16,-1-1 2-16,5 2-9 0,-3-4 9 0,5 2-21 15,-1 1 18-15,0-2 0 0,1 0 3 0,2-1 2 16,-2 0-5-16,4 1-3 0,-1-1 1 0,4-1-1 16,-3 0 2-16,2-2 3 0,0 0 0 0,0 2-11 15,-1-3 4-15,2 2-3 0,-3-2 0 0,4-1 0 16,-3 1 0-16,2-1 0 0,2-1 0 0,-3 0 0 15,3-1 0-15,-1 2 0 0,0-2 0 0,3-1 0 16,7 0 0-16,-11-2 0 0,5 2 0 0,-2-3 0 16,8 4 0-16,-7-5 0 0,7 3 0 0,0-3 0 15,0 2 0-15,0-3 0 0,0 1 0 0,0-1 0 16,3 3 0-16,-3-3 0 0,-7-1 0 0,2 0 0 16,5 0 0-16,-7-1 0 0,8 1 0 0,-9-3 0 15,8 2 0-15,-9-2 0 0,11 2 0 0,-10 0 0 0,6-3 0 16,-4 0 0-16,6 1 0 0,0-1 0 15,-1-1 0-15,-1-3 0 0,5 4 0 0,-2-2 0 0,-2 0 0 16,1-1 0-16,-1 0 0 0,-1-2 0 0,-5 4 0 16,6-5 0-16,1 2 0 0,-2-3 0 15,-7 6 0-15,3-4 0 0,3 0 0 0,-4 0 0 16,5-3 0-16,-7 4 0 0,0-1 0 0,5-6 0 0,-9 5 0 16,6-2 0-16,-6 1 0 0,7-7 0 0,-7 7 0 15,-1-2 0-15,0 1 0 0,2-2 0 0,-5 2 0 16,4-1 0-16,-2-1 0 0,-2 2 0 0,-1-3 0 15,1 1 0-15,-2 1 0 0,1-1 0 0,-1-1 0 16,-2 5 0-16,-1-4 0 0,2 0 0 0,-2-3 0 16,2 2 0-16,-2 1 0 0,2-2 0 0,-4-1 0 15,1 0 0-15,-1-1 0 0,-2-1 0 0,2 0 0 16,0 1 0-16,1-3 0 0,-1-4 0 0,-2 6 0 16,1 2 0-16,-1 0 0 0,1 0 0 0,1-2 0 15,-1 4 0-15,-1-2 0 0,1 1 0 0,-2 4 0 16,3 0 0-16,-4-1 0 0,-2 1 0 0,2-5 0 15,2 5 0-15,-4-2 0 0,2-2 0 0,-2 0 0 16,-1 3 0-16,2-3 0 0,-3-1 0 0,0 3 0 0,0-3 0 16,1 0 0-16,-3 0 0 0,-1 2 0 0,1-4 0 15,-1 4 0-15,-1-4 0 0,-2 6 0 16,1-1 0-16,-1 1 0 0,-4-2 0 0,1 3 0 0,-2 1 0 16,-2 0 0-16,-2 1 0 0,-4-2 0 0,3 3 0 15,-8-1 0-15,-2 2 0 0,1 1 0 0,-1 0 0 16,2 4 0-16,1-2 0 0,6 1 0 0,3 4 0 15,0-3 0-15,1-1-168 0,6 4-283 0,-1 0-123 16,-2-4-1760-16,5 0 778 0,2-1 520 0</inkml:trace>
  <inkml:trace contextRef="#ctx0" brushRef="#br0" timeOffset="-49044.46">12286 16005 10 0,'0'0'26'15,"-5"3"-12"-15,5-3-14 0,0 0-18 0,-7 2 6 16,7-2 4-16</inkml:trace>
  <inkml:trace contextRef="#ctx0" brushRef="#br0" timeOffset="-47038.21">14659 16474 211 0,'0'0'273'0,"-8"-3"-21"0,8 3-23 0,-6 0-22 16,6 0-22-16,0 0-24 0,-3-2-12 0,3 2-16 15,0 0-9-15,0 0-11 0,17-2-5 0,-8 2-10 16,5 0-10-16,-1 0-4 0,8 2-8 0,0-6-11 16,-1 4-3-16,11-3-12 0,-11 3-30 0,2-2-41 15,-4 4-62-15,2-2-45 0,-2 3-62 0,0 1-566 16,-8 0 252-16,3 2 168 0</inkml:trace>
  <inkml:trace contextRef="#ctx0" brushRef="#br0" timeOffset="-46892.6">14784 16690 203 0,'0'0'216'0,"0"0"-30"15,0 0-17-15,18-10-21 0,0 4-10 16,1-1-11-16,6-4-31 0,2 4-40 0,0-5-50 16,10 2-77-16,-5-2-355 0,1-1 142 0,2-1 96 15</inkml:trace>
  <inkml:trace contextRef="#ctx0" brushRef="#br0" timeOffset="-46114.42">15898 15749 87 0,'-4'-8'289'0,"2"3"-7"0,-2-2-4 0,3 0-16 0,-3 1-24 16,4-1-26-16,0 1-19 0,3 1-11 15,-1-2-18-15,3-1-12 0,-1 5-20 0,5-3-12 16,-3 1-9-16,6 1-6 0,-5 2-12 0,5 1-5 16,-4 2-10-16,10 1-4 0,-6-1 2 0,6 6-9 0,-3-2-5 15,-2 0-3-15,4 3 4 0,-3 1-13 0,-5-2 0 16,4 3-11-16,-4 0 3 0,2 1 10 0,-3 5-6 15,-1-2-1-15,-1 1-2 0,-4-3-4 16,-2 5 4-16,-1 2-10 0,-2-2-1 0,-3 2 2 16,-5 5 0-16,-2-1-8 0,-5 1 9 0,0-1 1 0,-1-3-15 15,-1-1-3-15,3 5-8 0,-2-7-7 0,3-4 0 16,1 0 13-16,-2-2-7 0,1 1 5 0,3 0 6 16,1-4-5-16,2 2 10 0,4-6 3 0,1 3-5 15,-3-5 7-15,5 1-4 0,0 1-4 16,0-1-3-16,-1-1-2 0,4-2 6 0,-1 3 3 0,1-3 10 15,0 0 20-15,10 2-5 0,0-2 5 0,1 0-3 16,1 0 4-16,8 0-5 0,-3-2 7 16,3-1-6-16,-1-2-10 0,7 3-5 0,1-3 1 15,-6 3-5-15,1-5 1 0,-2 4-5 0,1 1-19 0,-2-1 12 16,1 0-4-16,-2 3-2 0,-3-1-3 0,-6-1-17 16,5 2-27-16,-5-3-49 0,0 3-62 0,0 2-61 15,-3-1-66-15,1-1-66 0,-2 2-70 0,0-2-873 16,-1 3 425-16,-4-3 284 0</inkml:trace>
  <inkml:trace contextRef="#ctx0" brushRef="#br0" timeOffset="-45948.5">16431 16049 202 0,'1'-5'361'0,"-1"2"-21"15,3-1-25-15,-2 1-33 0,3 0-23 0,-3-1-29 16,3 1-21-16,0-2-19 0,0 2-28 0,-2 2-34 15,5-2-44-15,-3 2-48 0,-4 1-50 0,12-1-59 16,-4 1-74-16,1 0-78 0,0 1-556 0,1 0 261 16,-3 2 174-16</inkml:trace>
  <inkml:trace contextRef="#ctx0" brushRef="#br0" timeOffset="-45248.39">17057 15813 261 0,'9'-14'257'16,"-4"-1"-15"-16,2 1-14 0,-1-2-14 0,-1 0-9 16,0-2-13-16,-1 1-15 0,0 0-4 0,1 0-8 15,-4 0-8-15,-1 1-9 0,0-2 4 0,-1 3-6 16,-4-2-4-16,1 5 11 0,-1-4 5 0,1 6-9 15,-5-6-16-15,0 7 15 0,-1-1-16 0,-3 1-1 16,-5 2-6-16,-1 3-8 0,-1 1-2 0,-2 3-5 16,-6 0-11-16,1 5-3 0,0 4-6 15,-1-1-3-15,5 8-3 0,-1-4-9 0,1 2 5 0,5-2-11 16,-1 8-20-16,5-8 7 0,-3 10-5 0,8-6-6 16,-1 0-1-16,2 1-6 0,6 1-2 0,-2-1-3 15,0 0-2-15,4 0-4 0,1-1-5 0,3 0-2 16,0-4-2-16,4 1 3 0,-2-2-7 15,3-1 1-15,-1 3 0 0,5-2 1 0,2-1-4 0,-1 1 1 16,-1-5-3-16,2 2 3 0,2 0 2 0,-5-3-19 16,8 2 11-16,-4-2 1 0,3 0 1 0,0-1-1 15,1 0-1-15,-2 1 2 0,2-1-5 0,-3-1 3 16,0 0-2-16,-4 1 4 0,1 1-3 0,-2-5-3 16,-1 5 0-16,1-2-2 0,-2 0 0 0,-1 3 2 15,-1-4-6-15,-1 4 7 0,-2-3-2 0,3 1-2 16,-3 0 0-16,3 2 2 0,-3-2-1 0,-1 3 2 15,0-2-1-15,-3 0-1 0,3 2-7 0,-3 1 5 16,-1-4 3-16,-1 3 3 0,-2 0-2 0,2 5 1 16,-4-3-2-16,1-1 3 0,-4 0 5 0,2-2-7 15,-2 3-1-15,-1-3-1 0,0 0 0 0,-1 1 6 16,1-2-7-16,-5 2 5 0,4-2-1 0,-2 2-2 16,-1-4 1-16,0-3 0 0,-1 0 1 0,2-2 1 15,-2 0-1-15,0-2 1 0,1 0-8 0,-1-3 8 16,5-1-1-16,-5-3-1 0,4-4 0 0,2 0 0 15,0 0 1-15,7-4-3 0,-2 1 3 0,6-2-2 16,1 1 2-16,1 2-11 0,0 2 7 0,4 0 0 16,0 1 2-16,3 2 0 0,1 1-2 0,1 0 0 15,0 1 2-15,1 2-4 0,0-1 0 0,-1 7-1 16,-3-2-20-16,3 1-37 0,-4 0-46 0,3 1-71 16,-2 4-68-16,-2 1-72 0,1 0-89 0,-1 1-1089 15,-4-2 499-15,0 5 332 0</inkml:trace>
  <inkml:trace contextRef="#ctx0" brushRef="#br0" timeOffset="-44480.52">15814 16499 245 0,'-8'-1'251'0,"8"1"-5"0,-5-2-9 0,5 2-16 16,0 0-14-16,0 0-17 0,0 0-14 0,0 0-15 16,0 0-16-16,0 0-14 0,0 0-13 0,0 0 1 15,0 0-4-15,0 0 9 0,22 4-7 0,-8-3 8 16,3-1-3-16,12 2-2 0,2-4-8 0,2 2-2 15,5-5 1-15,-1 3-10 0,3 2-9 0,11-6-7 16,-11 5-12-16,13 0 2 0,-16-2-4 0,18-1 0 16,-16 2-8-16,17-2-2 0,1 0 0 0,-2 1-6 15,-6-1 1-15,2-1-4 0,-11 3-10 0,13-4 5 16,-14 5-2-16,14-6 0 0,0 2 2 0,-14 0-8 16,14 0 4-16,-15 0 0 0,-1 2-8 0,4-3 3 15,-3 1 7-15,2 2 7 0,-2-2-4 0,-2 0 11 16,-2 1-1-16,-2 1 0 0,-1 1 2 0,-3 1 4 15,-6 0-5-15,-3-2 1 0,-5 3-1 0,0-1 6 16,4-1 4-16,-8 1-4 0,1 0-1 0,-5 1-3 16,0 0-5-16,-6 0-5 0,11-2-2 0,-11 2-4 15,7 0-9-15,-2-1-4 0,-5 1-3 0,0 0-4 16,9 0-1-16,-9 0-12 0,0 0-24 0,0 0-42 16,0 0-53-16,1 3-41 0,-1-3-48 0,0 0-52 15,-10 9-67-15,-1-3-61 0,-1 4-62 0,-11 1-980 16,-2 2 472-16,-2 1 316 0</inkml:trace>
  <inkml:trace contextRef="#ctx0" brushRef="#br0" timeOffset="-43646.5">16495 16992 5 0,'-9'-2'216'0,"5"0"-1"15,-1-1 3-15,0 2 9 0,0-1-2 0,1-2 2 16,3 0-11-16,-3-2 3 0,0 3-5 0,4-4-9 16,-4 3-11-16,3-1-1 0,1-3-22 0,0 3-8 15,1-4-6-15,3 2-14 0,4-1-15 0,-3 1-9 16,5 0-10-16,-1 0-5 0,9 0-3 0,-4 0 0 15,0 2-18-15,3-1 2 0,2 3-8 0,-2-1-5 16,2 2-4-16,0 1 2 0,-3 2-9 0,2 4-7 16,0-4-1-16,-4 2-2 0,3 0-6 0,1 4 0 15,-8 0 5-15,8-1-6 0,-7 0-3 0,5 4 0 16,-6 3-12-16,0-7 6 0,-2 7-2 0,2 0 6 16,-4 2-10-16,2-1 2 0,-8-1-6 0,3 2 1 15,-6 1-4-15,3 2 1 0,-5-1-9 0,-3 8 3 16,3-7-1-16,-3-1-3 0,0 2 3 0,-1 3-3 15,-4 2-3-15,-1-5 0 0,0 3 30 0,-3-2-9 16,6-6 0-16,-3 2-2 0,-2 0-5 0,6-4-1 16,0 2-6-16,-2 0 0 0,-3-1-1 0,6-1-4 15,1-2-1-15,-4 2 2 0,3-2 1 0,0-3-2 16,1 3-3-16,-1-6-3 0,4 3 2 0,-2 1-2 16,1-4 1-16,0 2-1 0,2-2-6 0,0 0 0 15,0-1 1-15,2-1 3 0,-1 3-8 0,1-4 4 16,2-1-2-16,-3 5 4 0,3-5 0 0,-4 4 0 15,4-4-5-15,0 0-1 0,0 0 5 0,4 5 4 0,-1-4 0 16,2 1 5-16,-5-2 6 0,16 0 6 16,-3 0 3-16,5 0-8 0,1 0 2 0,0-3-1 15,3 3 1-15,9-4 3 0,-2 0 2 0,4 2-5 16,0-3 4-16,1-1-1 0,0 2 2 0,2-2 0 16,0-1-1-16,-4 2 8 0,0-2 5 0,0 3 4 15,-4 0 2-15,1 0 1 0,-11 1 7 0,-4 0 3 16,5 0-2-16,-10 2 2 0,4-2-5 0,-5 3 3 15,-3-1 0-15,1 0 4 0,-6 1 1 0,9 0-4 16,-9 0 0-16,6-2-8 0,-6 2-3 0,0 0 5 16,0 0-3-16,0 0-10 0,0 0-4 0,0 0 0 15,12 0-28-15,-12 0-41 0,0 0-58 0,0 0-51 16,0 0-61-16,-1-6-78 0,1 6-79 0,0 0-99 16,-2-12-1299-16,5 3 589 0,4-3 392 0</inkml:trace>
  <inkml:trace contextRef="#ctx0" brushRef="#br0" timeOffset="-43168.53">17680 16520 136 0,'-2'-5'293'16,"2"5"-4"-16,-2-4-9 0,2 4-9 0,-1-3-13 15,1 3-14-15,0 0-16 0,0 0-23 0,3-5-24 16,2 2-21-16,-5 3-8 0,9-4-20 0,2 2-8 15,1-3-15-15,1 4-8 0,0-1-11 0,1-2-8 16,5 3-9-16,-6-1-7 0,0 2-24 0,5 0-39 16,-7 0-37-16,0 2-48 0,-1 0-45 0,0 2-46 15,-3 0-53-15,-2 1-50 0,-2 2-591 0,0 1 289 16,-3-1 192-16</inkml:trace>
  <inkml:trace contextRef="#ctx0" brushRef="#br0" timeOffset="-43027.91">17671 16705 249 0,'-4'1'260'16,"4"-1"-18"-16,0 0-28 0,0 0-20 0,0 0-22 16,16-4-14-16,-4 1-17 0,1 1-13 0,-1-2-13 15,6 1-11-15,-4 1-41 0,2 1-65 0,-2 1-68 16,-1-3-76-16,-1 1-462 0,0-1 202 0,-2 1 136 16</inkml:trace>
  <inkml:trace contextRef="#ctx0" brushRef="#br0" timeOffset="-40591.27">18629 16208 111 0,'0'0'269'0,"0"0"-15"0,0-7-21 16,0 5-13-16,0 2-19 0,0 0-17 0,0-5-14 0,0 5-19 15,0 0-16-15,0 0-4 0,0 0 3 0,0 0-6 16,0 0-1-16,-4 15 13 0,5-7-8 0,-1 1-9 16,0 2-2-16,3 0 5 0,-2 2-6 0,-1-1-1 15,-1 8-8-15,1-1 12 0,0 0-9 16,0 1-2-16,1 5-7 0,3 1-4 0,-4-1 29 0,1-4-7 15,2-2-4-15,-2 1-7 0,-1-1-9 0,3 0-9 16,-2 0-8-16,3 1-1 0,0-1-5 0,-3-3-8 16,3 2-5-16,-2-1-3 0,2-2-6 0,0-3-6 15,-1-1-9-15,2 0-2 0,-1-1-2 0,-3 1-3 16,5-2-6-16,-3-3-3 0,-1 1 0 0,1 0-6 16,-1-2-1-16,0 0 2 0,0-3-3 0,1 3 1 15,-3-3-3-15,1 2-2 0,-1-4-20 0,0 5-30 16,0-5-33-16,1 4-52 0,-1-4-59 15,0 0-67-15,2 2-71 0,-2-2-76 0,0 0-1025 0,0 0 472 16,0 0 316-16</inkml:trace>
  <inkml:trace contextRef="#ctx0" brushRef="#br0" timeOffset="-40208.9">19025 16533 81 0,'0'0'229'0,"5"4"1"15,-5-1 5-15,0 3 9 0,0-3-5 0,-2 3-9 0,0-2-15 16,2 1-18-16,0-1-11 0,0 1 3 0,-1 1-11 15,1-2-1-15,0-1-9 0,-3 1-3 16,3-4 1-16,0 5 7 0,0-5 6 0,-1 4 8 16,1-4 9-16,0 0 5 0,0 0 5 0,0 4 0 15,0-4-9-15,0 0-16 0,0 0-19 0,0 0-12 16,0 0-13-16,-5-15-14 0,5 8-11 0,-4-1-15 0,3-1-9 16,1-1-6-16,-2-2-11 0,0 0-9 0,2-3-9 15,-2 4-19-15,0-2-29 0,1 3-30 16,0 0-28-16,1 4-45 0,-1 1-50 0,1-2-52 15,-2 3-56-15,2 4-64 0,0-6-72 0,0 6-62 16,0 0-909-16,0 0 455 0,0 0 302 0</inkml:trace>
  <inkml:trace contextRef="#ctx0" brushRef="#br0" timeOffset="-39664.12">19278 16223 226 0,'0'-6'286'0,"1"1"-6"0,3 1-3 16,-4 4 2-16,0-8-24 0,3 4-16 0,-3 4-18 15,0 0-25-15,1-5-20 0,-1 5-14 0,0 0-14 16,0 0-2-16,0 0-6 0,0 0 3 0,5 15 10 15,-4-9-11-15,-1 2-3 0,4 0-17 0,-1 5-3 16,-2 2-1-16,-1-1-12 0,3 2 1 0,-1 3-28 16,2-2 1-16,-1 2-7 0,-1-1-9 0,-2 2-9 15,4-2-2-15,2 0-4 0,-2 0 0 0,3-2-17 16,-2 0 4-16,1-4-8 0,-2-2-8 0,5 1-12 16,-1-1-15-16,-2-2 0 0,3-1-7 0,-1-2-4 15,1 0-9-15,0-3 1 0,-1-2 4 16,-8 0 2-16,15-3 4 0,-5-1 5 0,1-2-4 0,-2-3 4 15,1-3-3-15,-1 0 5 0,3-3 3 0,-6-1 3 16,4-2-4-16,-2 0 8 0,1-5 3 0,1-1 10 16,-1 7 1-16,-5-2 12 0,4 1 24 0,-4 9 18 15,2-3 12-15,-4 1 5 0,2 3 13 0,-2-3 4 16,0 6-11-16,-1 1-7 0,-1 4-11 0,2-7-9 16,-2 7-7-16,0 0-4 0,0 0-5 0,0 0-4 15,10 12 2-15,-7-1-4 0,0 0-1 0,1 3-4 16,0 4 1-16,0-1-5 0,1 8-1 0,-2-5-5 15,0 4-3-15,4 1-2 0,-2 1-1 0,-3 0-4 16,5-1-1-16,-3-5-3 0,-2 6-6 0,-1-8-25 16,2 8-33-16,-4-7-49 0,1 5-59 0,0-4-57 15,-4-1-53-15,3 2-60 0,1-4-73 0,-2 1-1113 16,0-1 504-16,-1-5 338 0</inkml:trace>
  <inkml:trace contextRef="#ctx0" brushRef="#br0" timeOffset="-39248.09">20012 16316 5 0,'4'-4'358'0,"-2"-1"-22"0,-2 5-21 0,4-5-42 16,-4 5-29-16,4-2-22 0,-4 2-13 0,0 0-1 15,0 0-6-15,3 15-12 0,-1-11-17 0,0 6-14 0,0 0-12 16,0 6-11-16,1 1-5 0,-3 1-4 16,5 1-18-16,-4 0-10 0,2 1-14 0,2-1-1 15,-1 1-6-15,1-2-12 0,1-1-11 0,-1-2 1 16,4 0-9-16,-1-5 2 0,2 0-2 0,3 1-2 16,-2-5-8-16,2 0 3 0,1-2-12 0,-1-4 6 15,5 0 2-15,-1-4 1 0,-1 0 1 0,2-1-1 16,-1-2 7-16,-1-4-1 0,-2-1 5 0,3 0 1 0,-6 0-1 15,2-4 3-15,-1-1-3 0,-5 0-5 0,1 0-5 16,-2-3-4-16,-6-1 0 0,0 2-4 16,0 1-12-16,-2-3 8 0,-6 3-7 0,3-1-1 15,-7 5-4-15,0-3-18 0,-2 2-25 0,-3 4-20 16,-4-5-39-16,-4 7-32 0,-1 0-40 0,0 4-38 0,3 0-43 16,2 3-50-16,-1 1-46 0,2 1-873 15,-7 1 402-15,7 0 270 0</inkml:trace>
  <inkml:trace contextRef="#ctx0" brushRef="#br0" timeOffset="-37010.65">19973 15819 69 0,'-10'-10'187'0,"-4"-2"1"16,1-1-5-16,3 5 3 0,-5-4-11 0,3 3-5 16,-4-2-5-16,-1-1-4 0,2 2-10 0,-2 0 7 15,3 0-5-15,-1 0-10 0,-2-1-5 0,0 3-12 16,3 0-3-16,-2-1 1 0,0 2-7 0,1 0 9 15,2 1-2-15,-2-1-11 0,2 1-17 0,0-1-1 16,-3 0 1-16,5 3-6 0,-5-3-10 0,4 3-5 16,0-2 12-16,-1 1-13 0,3 1-2 0,-7-3 11 15,4 2-16-15,-1 3-5 0,-5-1-10 0,5 0-11 16,-3 2-13-16,3-2 17 0,3 2 0 0,-6-1-6 16,3 0 7-16,0 2-19 0,0 0 1 0,-3-2-1 15,1 2 0-15,2 0 6 0,0-3-9 0,0 3 0 16,1 0 0-16,-1 0-8 0,-2 0 13 0,1 0 0 15,-3 3-15-15,-1-1 2 0,5-2 0 0,-4 2 0 16,0 0 5-16,2 1-1 0,-2-1 6 0,1 1-7 16,1 0-5-16,-4 1 1 0,2-1 2 0,2 4-4 15,-1-4 2-15,-2 1 1 0,2 1 1 0,0-2-1 16,1-1 2-16,-2 3-4 0,3-1 2 0,-3 2 14 16,6-3-4-16,0 1-2 0,0 1-3 0,-3-2 3 15,2 2-2-15,-1-2-1 0,4 1 3 0,-3 1-1 16,-1-1 4-16,3 1-9 0,-2 1 3 0,1-2 1 15,-5 3-2-15,1 0 4 0,-3-3 2 0,4 4 0 16,-2 2 0-16,3-1 0 0,-3-1 1 0,7 1-1 16,-5-2 0-16,5 0-6 0,-1 1 3 0,1 1-4 15,-3 0 0-15,-1 2 1 0,4-3 0 0,0 2-1 16,2-4-2-16,-2 4 0 0,1-3-1 0,1 1 3 16,-1-1-4-16,2 2 1 0,-4-1 0 0,3 1 6 15,-1-1-4-15,1 1 3 0,-1 0-4 0,-1-1 4 16,1 1 1-16,1 0-5 0,-2 2 3 0,1-3 0 15,1 2 0-15,1 0 2 0,-3 2-3 0,0-1 1 16,3-1 0-16,-1 2 3 0,1-2-3 0,0 2 2 16,1-1-6-16,0-3 2 0,0 3-1 0,1 2-1 15,0-1-1-15,0 5-3 0,0 0-2 0,1-1 1 16,1 2 0-16,-2-2 1 0,1 0-2 0,2 2-3 16,-2-2 1-16,1 0-1 0,1-1 0 0,1 2-2 15,1 0 0-15,0 0 1 0,0-1-1 0,2 1 3 0,1 0-2 16,2 0 0-16,-1 0 0 0,1 0 1 15,1 0-1-15,-1 1-1 0,2-2 1 0,-2 2-1 16,1-3 1-16,2 2 0 0,-2 0-4 0,-1-2 4 16,3-1 0-16,0 1-3 0,-3 2 2 0,4-4-2 15,1 2 0-15,-4 2 0 0,3-4 0 0,-1 4 1 16,-2-2-3-16,6 1 2 0,-6-1 1 0,6 0-1 16,-2-1-1-16,-1 1 0 0,-1-6 3 0,3 4-1 15,-2 3-2-15,0-2-1 0,-3-2 3 0,3-2-1 16,-2 1-1-16,0-2-3 0,1-1 2 0,0 3 1 15,-1 1-3-15,1 0 2 0,-3-2 1 0,3 1-2 16,-2 0 0-16,1 0 2 0,2 2 2 0,-3-1-1 16,2-4 2-16,-1 4-4 0,1-1 1 0,-2-3 1 15,3 2-4-15,3 2 2 0,-3-3 0 0,-2-1-1 16,5 0 1-16,-3 1 0 0,1-1 0 0,-1 1-3 16,0-2 3-16,1 0-2 0,-2 1 2 0,-2-1-1 15,2-1 0-15,1 1 2 0,-2-1-1 0,1 2-1 16,-4-4 0-16,3 4 1 0,-3-4-2 0,3 1-2 15,-1 0 6-15,3 0-1 0,1 1 8 0,-1-1 9 16,-1 0-8-16,2-1-5 0,-1 2 7 0,-1-3 0 16,1 2-3-16,2-3-4 0,0 0 2 0,0 4 3 0,1-4-2 15,-1 1-3-15,3-1 4 0,-1 1-9 16,6-2 6-16,-1 2-6 0,-1-2 8 0,-1 0-4 16,3 1 1-16,-1-1-2 0,0-1-4 0,1 0 5 15,-2 0-3-15,2 0 2 0,-1 2-2 0,0-2-2 16,-3 0 0-16,-2 0 3 0,6 0 3 0,-1-2-4 15,-1 2 1-15,3 0-2 0,-5-3 1 0,3 3-2 16,0-1 0-16,0-2 3 0,2 2-3 0,-3 0 3 16,2-2-1-16,1 1 1 0,6 1 0 0,2-3-3 15,-6-1 0-15,-2 2 4 0,1-2-2 0,2 3 0 16,-1-3-1-16,-2-2 2 0,1 4-3 0,0-2 0 0,-1 1 1 16,1-1 1-16,2-1 1 0,-1 1-2 0,-3 1-4 15,2-1 4-15,0-2 0 0,5 0 1 16,-4 1 1-16,-1 1 0 0,0 0-1 0,-1-1-5 15,1 1 6-15,0 0 1 0,0-3 0 0,-1 2-6 16,1-1 5-16,-2 0-2 0,0 2 0 0,1 0 1 0,-3 0 0 16,2-2 2-16,-1 2 0 0,0-2-7 15,-4-1 0-15,5 1 5 0,-2 2 0 0,-2-2-6 16,4-3 7-16,-3 5 2 0,0-2-3 0,2 2-2 16,0-4 3-16,1 2-1 0,-1-1 0 0,1 2-5 15,-2 2 6-15,1-7 0 0,-3 4-1 0,6-1 3 16,-2 1-2-16,-4-1-4 0,0 1 4 0,0-2-4 0,1 1-2 15,-6 0 7-15,1 0-2 0,-1 3 2 16,-1-3-3-16,1 0 4 0,5-3-4 0,-4 1 3 16,1 1-11-16,-3 3 10 0,5-6-5 0,-5 1 3 15,4 1 1-15,2-2 1 0,-3-1-3 0,-1 0 5 16,1 0-5-16,-1-1 0 0,1-1 2 0,-3 2 0 16,0-2-1-16,1-1-8 0,-1 3 12 0,-1-3-1 15,-1 2-2-15,1-1-3 0,-2-2 1 0,3 1-4 16,-5 0 7-16,1 0 3 0,4-1-13 0,-4 2 11 15,0-2-2-15,-1 1 1 0,0 1-1 0,-3-2-3 16,2 1 1-16,-2 1 4 0,-1 0-9 0,3-2 6 16,-1 1 1-16,-2 1-1 0,0-2-2 0,-5-2 2 15,4 2 1-15,-3 2 2 0,2-2-7 0,-1 0 5 16,-5 0-2-16,4 3 2 0,-2-2 0 0,1 0 1 16,-1 0-4-16,-1-1 4 0,-1 3-2 0,2 0 2 15,0-2-3-15,1 6 2 0,-2-2-3 0,1 0-1 16,0 2 5-16,-1-2-3 0,1 0 3 0,-1-1-6 15,1 4-1-15,-6-4 2 0,5 2 5 0,-5-1-18 16,2-3 17-16,0 4 1 0,-3-1-2 0,0-1 0 16,0 1 0-16,-1 0 1 0,1 0-1 0,0 1-2 15,0-2 1-15,-1 1 0 0,0 3 0 0,-2-3-7 16,2 1 8-16,3 0-1 0,-3 0 1 0,2 1 1 16,-1-1-3-16,3 3-4 0,-1-4 5 0,-1 3 3 15,3-1-3-15,-5 0 1 0,8 2 1 0,-2 1-4 16,0 1 2-16,3 1-5 0,-4-2 4 0,4 4 3 15,1-4-3-15,1 2-1 0,3 5 2 0,-9-10-3 16,4 5-2-16,0 2 4 0,-1-1 3 0,6 4-6 16,-11-9 2-16,1 6 1 0,3-1-2 0,1 0 2 15,-2 2 1-15,-2-1 1 0,2-2-1 0,-1 1 1 16,2 1-2-16,-4-1-1 0,1 0 5 0,1 1-6 16,-1 0 5-16,0-1-13 0,2 3 13 0,-3-2-4 15,4-1 2-15,-3 1 2 0,1-1-1 0,1 2-1 16,8 2 0-16,-14-5-8 0,8 2 8 0,6 3 1 15,-13-3-1-15,4 2-2 0,9 1 2 0,-16-4 0 16,8 3-2-16,8 1 2 0,-15-3 2 0,6 0-4 16,9 3-1-16,-14 0 3 0,14 0 0 0,-16-2 0 15,10 1 0-15,6 1 2 0,-18-3-1 0,9 0-3 16,9 3 1-16,-19 2 1 0,19-2-3 0,-17 0 6 16,7 0-4-16,10 0 2 0,-18 0-1 15,18 0 2-15,-13-2-3 0,13 2 2 0,-12 0-3 16,12 0 1-16,0 0 1 0,-14 2-2 0,14-2 1 0,0 0-8 15,-13-2 8-15,13 2 1 0,0 0 1 0,0 0-2 16,-13 2-1-16,13-2 0 0,0 0 1 0,-14 4 1 16,14-4-1-16,-8 2 3 0,8-2-2 15,-7 3-8-15,7-3 7 0,-6 5 2 0,6-5-1 16,-7 3 0-16,7-3 0 0,0 0 0 0,0 0 2 16,-6 3-1-16,6-3-1 0,0 0 1 0,0 0-2 0,0 0 1 15,-8 5 5-15,8-5-5 0,0 0 3 0,0 0 0 16,-9 2-1-16,9-2-2 0,-9 2 1 0,9-2 0 15,-9 2 1-15,9-2-2 0,-9 3 0 16,9-3 1-16,0 0-1 0,-14 1 3 0,14-1 1 16,-10 1-5-16,10-1 3 0,-18 3-3 0,12 0 2 15,6-3-2-15,-20 1-17 0,6 0-42 0,1 1-71 16,-2 0-91-16,-5-1-143 0,-12 1-195 0,-4-4-1239 0,-14 0 599 16,-5-9 400-16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6-27T08:54:06.80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11693 3520 31 0,'1'-6'218'16,"3"2"-2"-16,1-1 2 0,-5 0 0 0,4 0-1 15,-3 3-4-15,2-2-10 0,-3 4-12 0,1-5-22 16,-1 5-15-16,0 0-18 0,0 0-11 0,0 0-7 15,0 0 3-15,9 11-3 0,-6-3-5 0,1 3-3 16,-2 2 1-16,3 3-2 0,-1 1 0 0,-3 0-2 16,2 2-11-16,-2-2-6 0,2 2-5 0,-2 6-4 15,-2 0-9-15,1-7 0 0,1 0-7 0,-5 3-7 16,4-4-4-16,-1 0-6 0,-1-1 0 0,0-5-3 16,-2 1-5-16,3 0-7 0,-3-2 1 0,2 1-6 15,-2-2 10-15,1 0 6 0,2-5 10 0,-2 2 7 16,1-1 12-16,-1-3 16 0,2 1 13 0,-2-1-6 15,-2 1-4-15,5-3-8 0,-10-5-6 0,2 0-11 16,1-3-5-16,-1-2-10 0,-4-4-2 0,2-2-6 16,-2-1-4-16,1-5-3 0,-4-1-9 0,3 1 3 15,3 3-9-15,2 2 0 0,-2-1 3 0,-4-4-7 16,7 2-3-16,-2 5 0 0,2-2-4 0,2-1 1 16,0 0-3-16,3-1 0 0,-2 1-4 0,3 0-3 15,0 0 2-15,0 0 29 0,5-2-7 0,0 3 2 16,2 0-5-16,2 1-5 0,-3-2-1 0,2 2-3 15,1-1 4-15,1 2-8 0,1-1 0 0,1 0-3 16,1 2-2-16,-2-1 3 0,3 2-3 0,-7 4-1 16,4 0-1-16,-2 1-1 0,0 1-3 0,-3 2-1 15,-2 0 1-15,3 1-1 0,0 1 0 0,1 1-2 16,-3 2-1-16,2-1 1 0,-7 1-1 0,15 2 1 0,-9 0 6 16,4 3-4-16,2 1-2 0,-1-3-1 15,-2 5 3-15,3-2-2 0,-3 0 8 0,2 0-8 16,-1-1 3-16,1 2-1 0,0-2 2 0,-1 2 2 15,-1-4-10-15,5 2 8 0,-6-3 2 0,2 2 2 0,3-1 3 16,-1-3 8-16,3 1 4 0,-5-1 3 0,2 0 5 16,-1-1 12-16,1-2 1 0,-1-1 1 0,2 2 3 15,-2-5 5-15,2-1 4 0,-3-1-4 0,3-1-3 16,1-4-2-16,-1 0-4 0,1-2-4 16,-4 1 1-16,3-2-6 0,0 3-2 0,-3 0-3 0,-2 4-3 15,2 0-3-15,-5 1 1 0,4-1-5 0,-5 1-1 16,5 1-5-16,-4 3 0 0,-1 0 0 15,0-1-4-15,0 4-14 0,-2-1-24 0,1 1-29 16,0-1-34-16,-3 3-50 0,3-4-63 0,-3 4-70 16,0 0-33-16,0 0-18 0,5 12-30 0,-5-3-48 0,-3 8-1073 15,1-3 492-15,-3 3 330 0</inkml:trace>
  <inkml:trace contextRef="#ctx0" brushRef="#br0" timeOffset="433.75">12264 3587 340 0,'0'0'363'0,"-6"-2"-10"15,6 2-12-15,0 0-10 0,0 0-7 0,0 0-34 16,0 0-16-16,0 0-18 0,-3-2-24 0,3 2-16 16,0 0-24-16,0 0-18 0,0 0-17 0,0 0-27 0,12-8 0 15,-6 8-20-15,2-2-6 0,3 0-14 16,-2 1-6-16,5-2-26 0,-5 2-32 0,4 1-40 16,-3-3-52-16,2 3-47 0,-6 0-39 0,3 0-34 15,-1 3-26-15,-3 1-22 0,0-1-15 0,-1 1-18 16,-2 2-21-16,-3 0-644 0,-4 5 310 0,0-2 208 0</inkml:trace>
  <inkml:trace contextRef="#ctx0" brushRef="#br0" timeOffset="563.44">12337 3667 295 0,'-9'10'59'0,"1"-3"45"0,3 4 20 16,0-7 19-16,0 0 18 0,1 1 11 0,2-3 3 15,-1 1-3-15,1-3-8 0,2 0-10 0,-4 5-5 16,4-1-4-16,0-4 6 0,4 3-6 0,1-1-1 0,2-2-19 16,6 0-13-16,1 0-8 0,5-2-15 0,3-1-30 15,6-3-60-15,-1 2-67 0,-5-2-111 16,3 0-721-16,3 1 300 0,-1-6 200 0</inkml:trace>
  <inkml:trace contextRef="#ctx0" brushRef="#br0" timeOffset="1912.59">14552 2530 118 0,'1'-3'209'0,"0"1"-1"16,-1 2-5-16,4-5-1 0,-4 5-8 0,0-3-3 15,0 3-4-15,4-4-6 0,-4 4-13 0,2-3-8 16,-2 3-12-16,0 0-15 0,0 0-13 0,0 0-10 15,0 0-10-15,0 0-13 0,1-2-3 0,-1 2-11 16,0 0-4-16,0 0-6 0,0 0-5 0,0 0-6 16,0 0-4-16,0 0-6 0,0 0 4 0,0 0 4 15,-11 10 10-15,9-3 2 0,-1-5 0 0,-2 5-1 16,-4 1 8-16,1 1-10 0,-6 4-2 0,0-1 7 16,-6 10-5-16,-1-6 2 0,1 4 5 0,-2 0-2 15,2-4-4-15,-1 1-4 0,3-3-8 0,2-1 11 16,0 0-36-16,-3 3 27 0,5-2-15 0,0 1-4 15,1-1-2-15,2-4-6 0,3 0 1 0,-5 2-4 16,5-3 3-16,1-2-1 0,-1 1 0 0,3-2-4 16,1-1 11-16,0 1-20 0,1-1 10 0,-1-1 4 15,1-1-9-15,1 2 2 0,-1-1-5 0,2-1-5 16,0 2 1-16,1-5 3 0,-2 3-3 0,2-3-3 16,2 6-1-16,-1-3 1 0,-1-3 8 0,8 3-3 15,-2-1 0-15,4 1 2 0,2-2 4 0,8-1 4 16,-3 1-2-16,3 1 3 0,3 0-3 0,8-2-1 15,-11 0 1-15,11 3-1 0,-3-1-7 0,-7-2 2 16,7 0 10-16,-2 2-12 0,-4-2 2 0,1 3-3 16,-5-1-5-16,0-1 2 0,-1 4-2 0,2-3 3 15,-10 1-2-15,2-1 0 0,-2 2-6 0,-1-3 3 0,-2 4 5 16,0-3 3-16,-2 3-12 0,0-2 0 16,0 2 4-16,-3 1-1 0,1-1-2 0,-4 2 7 15,0 3-5-15,-3 1 5 0,-4 2-5 0,-3 1 3 16,-1 0 5-16,-7 3-3 0,-6-1-1 0,2 3-2 15,-4-2 2-15,0 0 0 0,2-1 0 0,-1 1-1 0,1-2 6 16,3-1-7-16,6-4 1 0,0 1 3 16,5 0-1-16,-5-3 0 0,8 2-3 0,-1-4 1 15,2 2-1-15,3-4-3 0,0 2 1 0,1-1-3 16,3-1 7-16,-2 1-3 0,6 2 3 0,-2-2-11 0,4 0-4 16,2 0 30-16,3 2 8 0,3-2-1 15,2 2 9-15,5-2 0 0,7 2-1 0,3-1 2 16,-1-2-2-16,-1 0-2 0,3 1-2 0,-6-5 2 15,-3 5-1-15,1-5-2 0,-4 3-10 0,1-2 6 16,0 0-1-16,-1 0-2 0,-1 2-7 0,-3-2 4 0,-6-1-3 16,3 0-3-16,-5 0 1 0,1 0-1 0,-3 3 0 15,3-3-10-15,-8 0-24 0,9 0-21 16,-9 0-52-16,6-7-66 0,-3 5-79 0,-2-2-71 16,2-5-94-16,-6-1-1073 0,3 0 493 0,-4 1 328 15</inkml:trace>
  <inkml:trace contextRef="#ctx0" brushRef="#br0" timeOffset="2579.46">15300 3076 242 0,'5'-5'246'0,"3"-3"0"0,-4 2-5 16,0-4-11-16,-2 1-8 0,1 2-15 0,-2-4-7 15,0 0 6-15,-2-1-14 0,-2 2 8 0,2 0 1 16,-3-2 9-16,2 3-18 0,-6-1-17 0,3 3-10 16,-4 0-10-16,-1 1-6 0,-5-1-13 0,-4 2 3 15,-1 0-16-15,-1 3-7 0,-1 2-12 0,1 3-3 16,-7 4-10-16,0 2-13 0,1-1-5 0,0 2-5 15,2 5-11-15,2-1 0 0,1 1-1 0,-1 3-7 16,4-1-6-16,2 3-4 0,3-4-5 0,4 1-3 16,1 1-2-16,2 1-6 0,1-2-7 0,3 1-7 15,1 0-16-15,4 1-6 0,0-2-12 0,2 1-8 16,6 0-12-16,-1-3-20 0,1-2 0 0,3-2 2 16,5 0-7-16,1-3 10 0,-3 0-1 0,4-6 9 15,0 1 7-15,0-3 0 0,0-3-3 0,0-2 11 16,0-2 7-16,-2 0 10 0,7-8 14 0,-12 2 3 15,5-9 14-15,-3-2 12 0,2-2 15 0,-4-1 9 16,-1-3 12-16,4-4 9 0,-6 2 10 0,-4-2 1 16,-1 0 3-16,-3 1 12 0,1 0 24 0,-4 0 12 15,1 0-9-15,0 1 7 0,1 5 30 0,-2-2-6 16,-3 3 6-16,0 1-4 0,1 6-8 0,1 2 2 16,-2 1-7-16,2 3-5 0,0 1-14 0,3 2 7 15,-2 1-7-15,-1 1-1 0,1 3-13 0,0-1-12 16,1 3-19-16,-2-1-11 0,2 4-11 0,-1-3-10 0,1 3-10 15,0 0-2-15,0 0-1 0,-5 10 1 16,4 1-8-16,-1 2 7 0,1 4-30 0,-3 0 23 16,3 2-11-16,1 7 3 0,0-1 0 0,0 1-2 15,0-1-4-15,1 1-4 0,-1-6 7 0,3 7-7 16,-1-1 7-16,5-2-5 0,-3 3-18 0,1-1-14 0,1 1-20 16,-1-9-35-16,4 6-42 0,-4-5-28 15,5-2-35-15,-1-3-37 0,2-2-50 0,0 5-29 16,-3-9-24-16,2-2-16 0,0 1-30 0,-3-3-29 15,3-3-36-15,-4-2-1118 0,4-3 518 0,-2-3 344 0</inkml:trace>
  <inkml:trace contextRef="#ctx0" brushRef="#br0" timeOffset="3046.44">15427 2218 197 0,'1'-5'285'0,"-1"-5"-10"0,-1 5-4 0,0-1-1 0,-1 0-7 16,4 4-11-16,-2-2-8 0,0 4-10 0,1-8-7 15,0 6-35-15,-1 2-20 0,0-6-18 16,3 5-18-16,-3 1-12 0,0 0-8 0,8-1-19 15,0-1-10-15,0 2-6 0,2 0-8 0,5 2-3 0,-3 0-8 16,3 1-10-16,-2 1-3 0,0 0-3 0,2 5-5 16,3 1-5-16,-4 4-3 0,0-3-2 0,0 2 2 15,-5 4-6-15,3-1 17 0,-6 4-13 16,1 2-9-16,-9-3 20 0,2 6-10 0,-2 1-2 16,-5 3 11-16,-2-2-13 0,-1-2 2 0,0 1 7 0,-2-2 1 15,1-6 8-15,-1-3 2 0,0 1 2 0,3-2 0 16,2-2-5-16,2-4-1 0,0 1-22 0,1-4 15 15,0-2 1-15,2 2 0 0,1-1 3 16,-1-1 2-16,2-3 3 0,-2 5 4 0,2-5 5 0,0 0-11 16,0 0-1-16,0 0-4 0,25-6-6 0,-9-3-2 15,10-2-8-15,4-5-7 0,1 1-37 0,0-2-46 16,1 2-23-16,0 1-48 0,-1 1-38 0,2 2-38 16,-7 5-50-16,-6 2-53 0,1 0-48 0,-9 4-914 15,7 2 427-15,-6 0 284 0</inkml:trace>
  <inkml:trace contextRef="#ctx0" brushRef="#br0" timeOffset="3662.26">15772 2895 344 0,'-4'-3'359'0,"4"-1"-14"0,0 4-8 16,-3-5-20-16,3 5-19 0,0-3-26 0,0 3-22 16,0 0-22-16,0-6-25 0,0 6-24 0,0 0-17 15,0 0-8-15,0 0-17 0,0 0 0 0,18 8-7 16,-9-2-5-16,1-3 3 0,2 4-7 0,2 0-3 15,4 5-11-15,2 5-3 0,-6-7-8 0,11 9-7 16,-1-2-10-16,-3 0 0 0,0 4-12 0,2-1-6 16,0 0-5-16,-5-1-7 0,4 4-2 0,-3-3-19 15,-1 2-37-15,0-2-22 0,-9-2-50 0,2-1-80 16,1-1-39-16,-5 2-47 0,0-3-52 0,-1-3-44 16,0-3-936-16,-2-3 427 0,-2-2 284 0</inkml:trace>
  <inkml:trace contextRef="#ctx0" brushRef="#br0" timeOffset="3862.17">16282 2876 207 0,'-4'-6'366'0,"-1"2"-20"16,-3 1-30-16,0 2-13 0,-2-1-11 0,0 4-14 16,-4 0 1-16,-3 5 0 0,-2 0-19 0,-8 6-7 15,3 3-9-15,-2 1-9 0,0 0-21 0,3 2-16 16,-3 5-20-16,3 1-15 0,-9 7-18 0,8-3-13 15,-6 7-11-15,9-7-28 0,-1-1-43 0,7 0-60 16,-2 1-57-16,4 2-53 0,-1-2-49 0,1 0-59 16,3-3-60-16,3-1-52 0,-2-7-904 0,3-1 414 0,3-2 278 15</inkml:trace>
  <inkml:trace contextRef="#ctx0" brushRef="#br0" timeOffset="4328.55">14603 3789 119 0,'-13'0'282'0,"-1"2"-25"0,1-1-11 0,2-2-14 16,3 1-8-16,-4 0-19 0,7 0-15 16,5 0-16-16,0 0-14 0,-10 0-18 0,10 0-13 15,0 0-3-15,0 0 10 0,0 0 18 0,37 1 8 16,1-8 15-16,22 0 9 0,31-3 5 0,2 1-1 0,3-4-3 15,7 1-3-15,-4 5-11 0,8-4-8 16,2 5-9-16,-8-3-11 0,1 4-8 0,-2-4-5 16,-11 4-9-16,-29 3-9 0,4 0-8 0,-5-2-7 15,1 3-12-15,-5 1-6 0,-4-2-8 0,-11 2-5 0,-1-1-8 16,-2-2-4-16,-6 3-5 0,-3-1-9 0,-7 1-4 16,-6-2-4-16,-2 2-18 0,-3 0-28 15,-2-1-30-15,-2 2-43 0,-6-1-53 0,4 2-69 16,-4-2-58-16,-15 8-60 0,-4-1-77 0,-11 7-1109 0,-16 4 503 15,-9 3 336-15</inkml:trace>
  <inkml:trace contextRef="#ctx0" brushRef="#br0" timeOffset="5412.23">15179 4452 194 0,'0'0'256'0,"0"0"-11"0,0 0-1 0,0 0-1 16,0 0-6-16,0 0 18 0,1-3-29 0,-1 3-2 16,0 0-3-16,3-4-4 0,-3 4-4 0,0 0-19 15,0 0-9-15,0 0-2 0,0 0-10 0,0 0-9 16,0-5-9-16,0 5-7 0,0 0-9 0,0 0-2 15,0 0-4-15,0 0-7 0,0 0-5 0,0 0 0 0,0 0-3 16,1-4-11-16,-1 4-6 0,0 0-6 16,0 0-7-16,0 0-9 0,0 0-2 0,0 0-8 15,0 0-5-15,0 0-4 0,0 0-5 0,0 0-5 0,0 0-9 16,0 0-1-16,0 0-4 0,0 0-2 0,0 0-1 16,0-4-5-16,0 4 0 0,0 0 3 0,0 0-10 15,0 0 0-15,0 0-6 0,0 0-2 0,0 0 2 16,0 0-1-16,0 0-1 0,0 0-1 0,0 0 0 15,0 0-3-15,0 0 1 0,0 0-1 0,0 0-3 16,0 0 1-16,0 0-4 0,0 0 0 0,0 0 3 16,0 0-2-16,0 0 1 0,0 0 0 0,0 0-1 15,0 0 9-15,0 0 4 0,0 0 5 0,0 0 1 16,0 0-6-16,0 0 0 0,0 0 3 0,0 0-6 16,-5-3 0-16,5 3-3 0,-3-4 6 0,3 4-6 15,-5-4 2-15,5 1 0 0,-1-2-2 0,1 0-3 16,-3 0 0-16,3-1-1 0,-1-2-2 0,-3 2-1 15,8-2 0-15,-3 0 1 0,-1 0-4 0,4-1 1 16,-1 4 0-16,-2-5-1 0,4 5 0 0,3-2-4 0,2 0 0 16,0 0 0-16,-1 2-4 0,4 0 0 0,0 2 2 15,-1 3-4-15,3-1 1 0,2 1-1 0,0 1 1 16,2 4 2-16,-1 1 1 0,0 3 2 16,0-1-4-16,-4 1 2 0,-1 3-1 0,1 0 3 0,-4 2 1 15,-1-4-1-15,0 6 3 0,0-2-2 0,-4 3 1 16,-2-2 2-16,-1 5-1 0,1-5 2 15,-6-2-2-15,1 1 2 0,0-1 4 0,1-2-2 16,-2-2 1-16,1-2-1 0,-1-2 2 0,2 1 6 0,0-1-3 16,-1-1 2-16,1-1 18 0,1-3 8 0,-2 3 4 15,2-3-2-15,0 0-8 0,-4-11-6 0,4 1-3 16,1-2-3-16,-1-8-8 0,8-3 0 0,-2-2-3 16,-1 5 1-16,3 2-2 0,1 0-1 15,0 4-2-15,2 0-4 0,-4 4-1 0,0 1 2 0,-1 1-5 16,1 0-1-16,1 6-2 0,-2-2 9 0,3 4-11 15,5 0 1-15,-1 0 1 0,1 4 2 0,0-1-1 16,5 6-1-16,-3 1 2 0,0 0 3 0,0 1 0 16,-3 2-1-16,2-1 0 0,-1 3 3 0,4 3-12 15,-3 3-24-15,-5-3-39 0,0-2-69 0,8 7-52 16,-7-1-65-16,-3 1-48 0,-4-6-55 0,-4 1-42 16,0-1-43-16,-5 3-1022 0,-5-4 491 0,-3 1 326 15</inkml:trace>
  <inkml:trace contextRef="#ctx0" brushRef="#br0" timeOffset="6846.83">13370 4535 204 0,'0'0'333'15,"6"17"-33"-15,-8-9-31 0,4 5-24 0,-2 4-24 0,1 6-17 16,0 4-25-16,1 0-14 0,0 1-19 0,2-1-11 15,-3 1-14-15,3-3-5 0,4 1-11 16,-4-8-2-16,6 5-5 0,-5-3-8 0,0-4-2 16,3 2-6-16,-2-3-12 0,6-1-5 0,-2-1 2 0,-4-4-12 15,2 1-7-15,1-3-1 0,0 0-5 0,-2-3-3 16,1-1 4-16,0-3 2 0,1-4 1 0,1-2-2 16,0-8 9-16,4-7-2 0,-2-5 4 0,-3-4-3 15,2-6-8-15,2-13 8 0,-7-6-18 0,3-1 0 16,-1 0-1-16,-3-26-2 0,-1 23 1 0,1-1-9 15,-1-19-18-15,-4 22 0 0,5-27 3 0,-4 26-5 16,-1 1 15-16,-1-2-13 0,1 2 4 0,-5 2 5 16,1-1 15-16,-1 1-9 0,5 4 10 0,-4 3 12 15,0-3-15-15,4 6-3 0,-4-4 8 0,3 3-7 16,-1 12-10-16,2-12 6 0,2 0 3 0,2-2-15 16,-3 2 1-16,2 9-4 0,-2-7 3 0,3 9-4 15,0 1 2-15,-2-13-4 0,2 11 6 0,5 3-14 16,-4-1 9-16,-1 1-5 0,1 3 3 0,-1-2 9 15,1 1 2-15,0 4 3 0,-1-2-1 0,1 3 33 16,-2 1-2-16,-2 4 1 0,3 1-1 0,-4 2 3 16,2-1-4-16,1 0-8 0,1-2-4 0,-3 2-4 15,0-1-2-15,1 1-1 0,0 2-1 0,-1-1-7 16,2 0 3-16,-3 2-3 0,3-2-3 0,-2 1 1 16,3 0-2-16,-3 2 9 0,2-2-10 0,-2 3-5 0,0 2 1 15,-1 1-3-15,3 2 0 0,0-3-2 0,-1 0 2 16,-1 2-3-16,0-1 2 0,2 1-3 15,-1-2 2-15,0 4 5 0,0-1-3 0,0 0 3 16,0 0-3-16,1 1 2 0,-2-1 4 0,2 3-13 16,-2-2 13-16,0 3 4 0,3-5-4 0,-2 1 1 15,2 0-4-15,-4 1 0 0,3 2-3 0,-2-2 4 16,0 3-2-16,2 0 4 0,-3-2-7 0,2 4 0 16,0-1-10-16,-2-2 8 0,2 2-1 0,2 1 3 15,-4 1 0-15,0 2-7 0,3-5 5 0,-3 5-4 16,1-5-3-16,-1 5 3 0,6-5 1 0,-6 3-9 0,0 2 9 15,7-5 2-15,-5 3-6 0,2-1 2 0,0-1 5 16,-1 2-2-16,-1-3 0 0,3 2 1 0,0 0-4 16,-1-2 1-16,0 1-3 0,-3 1 7 0,3-2-2 15,0 2-3-15,1-1 2 0,-5 4 0 0,5-5 1 16,-1 3-3-16,0 0 2 0,-4 2 0 16,5-4 3-16,-5 4-3 0,5-4-3 0,0 2 8 0,-1 1-8 15,1-1 3-15,0-1 1 0,2 1-1 0,-1-2-3 16,0 1 5-16,2 1-3 0,0 0 0 0,2-2-1 15,0 3-33-15,0-4 7 0,1 3-1 0,1 0 5 16,0-2 7-16,-1 2 0 0,2 0 4 0,0-1 0 16,2 2 1-16,-1-3 6 0,4 2-1 0,-5-3-4 15,6 3 5-15,4-2 1 0,4-1 1 0,2 0 1 16,0 0 6-16,1-1-9 0,3 2 7 0,-1-1-1 16,0 1-1-16,-1-2 4 0,-2 3 1 0,3-3-4 15,-4 3-5-15,3-2 17 0,-3 3-14 0,3-1 6 16,-5 1-5-16,2-1 4 0,-5 2-3 0,3-2 3 15,-3 2-3-15,-1-3 0 0,0 3 0 0,6-1 5 16,-6 2-2-16,-1-2 0 0,1 2-6 0,0-1 8 16,1 1-7-16,-4-1-1 0,5-2 9 0,-2 3-5 15,-2 0-2-15,9 0-1 0,-9 0 0 0,3-3 3 16,6 4-9-16,-2-2 14 0,2 1-7 0,0 0 1 16,0-1 4-16,-1 0-2 0,-1-2 0 0,1 2 4 15,3-2 0-15,0 3-5 0,-1 4 1 0,1-6 0 16,-2 2 2-16,3-3 2 0,-1 2 2 0,0 1-2 15,-1-3-2-15,-2 3 3 0,0-2 4 0,2 1-6 16,-1-1 1-16,-2 2 4 0,0-2-2 0,1 2-4 16,-6-2-1-16,-1 2 9 0,1-3-3 0,-2 3 1 0,1-2 4 15,11 0 4-15,1-1-3 0,0 1 5 16,-1-2-7-16,-2 3 7 0,0-3-1 0,2 0 4 16,0 2-8-16,-4-3 2 0,2 3-1 0,-2-1-3 15,1 2 4-15,-7-2 2 0,1 1-2 0,5-1 0 16,0 0 1-16,0 2-1 0,-1-2-1 0,1 1 1 0,0 1 6 15,-6-1 0-15,5 1-1 0,-8 0-1 0,3 1-2 16,-3-1 3-16,4 1-3 0,-4-2 0 16,-1 2-1-16,1-3 2 0,-1 3 0 0,-4-1 0 15,-5-2 4-15,5 3-4 0,-7-1 1 0,0 2 1 0,-2-2 0 16,3 1 3-16,-8 0 1 0,9 0 2 0,-9 0-1 16,0 0 0-16,6 0 0 0,-6 0 1 15,0 0-2-15,0 0-2 0,0 0-4 0,8-1 1 16,-8 1-6-16,0 0-9 0,0 0-36 0,0 0-60 15,0 0-81-15,4 2-92 0,-4-2-69 0,-1 7-59 0,-2 0-108 16,2-2-1081-16,-6-3 526 0,7-2 352 0</inkml:trace>
  <inkml:trace contextRef="#ctx0" brushRef="#br0" timeOffset="7497.2">19798 3064 239 0,'-1'-2'387'16,"0"-2"3"-16,1 4-10 0,-3-8-13 0,2 7-10 16,1 1-17-16,-3-4-20 0,3 4-23 0,0 0-23 15,-1-5-23-15,1 5-23 0,0 0-25 0,0-5-21 16,0 5-24-16,0 0-18 0,0 0-10 0,0 0-16 16,13 8-9-16,-4-3-9 0,1-3-12 0,3 7-10 15,5 3-5-15,-3-3-9 0,4 3-2 0,5 4-5 16,-1-2-4-16,-1-1-5 0,1 4-4 0,0-1-2 15,-7-3-5-15,6 4-1 0,1 1-9 0,-2-2-27 16,-10-2-32-16,0 3-35 0,1-3-60 0,1 1-40 16,-4-3-25-16,1 0-34 0,-5-1-49 0,-1-1-31 15,0 0-39-15,-1-4-931 0,-3 0 426 0,1-2 286 16</inkml:trace>
  <inkml:trace contextRef="#ctx0" brushRef="#br0" timeOffset="7747.32">20216 3014 73 0,'0'-5'355'16,"0"-3"-7"-16,0 1-27 0,0 5-22 0,0-5-20 15,0 7-30-15,-3-5-18 0,-2 5-19 0,5 0-1 16,-11 5-5-16,2 4 5 0,-4 3 3 0,-1 2-14 16,0 1-4-16,-8 5-12 0,3 1-4 0,-3 3-11 15,-1 3-18-15,0-2-14 0,1 0-15 0,-3 1 20 16,5 1-12-16,-2 1-15 0,0-5-15 0,4 2-7 15,-1-3-8-15,1 0-8 0,0-2-11 0,4-2-20 16,2-3-39-16,0-1-16 0,2 1-50 0,2-8-43 16,3 3-66-16,0 0-46 0,1-4-48 0,1 2-52 15,3-4-62-15,0 0-927 0,0-4 435 0,8 0 290 16</inkml:trace>
  <inkml:trace contextRef="#ctx0" brushRef="#br0" timeOffset="8134.78">20592 3064 225 0,'0'0'339'0,"0"0"-10"0,0 0-20 0,0 0-18 16,0 0-8-16,0 0-15 0,0 0-22 0,0 0 3 15,0 0-33-15,0 0-14 0,1-9-17 0,-1 9-18 16,9-5-14-16,-4 5-1 0,4-3-28 0,0-1-12 15,4-1-10-15,0 2-8 0,6-2-11 0,-3 1-6 16,5-2-9-16,-2 1-6 0,0 3-3 0,0-5-18 16,0 4-15-16,-2-1-40 0,2 2-45 0,-7-1-35 15,-1 1-48-15,-2 2-63 0,0 2-62 0,-1-4-36 16,-2 4-823-16,-3 1 374 0,-2 2 252 0</inkml:trace>
  <inkml:trace contextRef="#ctx0" brushRef="#br0" timeOffset="8423.16">20603 3234 200 0,'-1'3'298'0,"-2"-2"-22"15,3-1-14-15,-5 3-26 0,5-3-17 0,0 0-15 16,0 0-2-16,9 3 4 0,-1-3 3 0,2 0 4 16,4 0-5-16,3 0-19 0,2 0-2 0,-1 0-14 15,2 0-4-15,3-2-5 0,-2 1-19 0,-2-1-9 16,1 2 0-16,3-2-8 0,-2 2 7 0,-1-5-15 15,-2 4 1-15,1-1-2 0,0 1-5 0,1-1 2 16,-9 1-6-16,-2 0-4 0,2-2-10 0,-3 2-1 16,3-2-7-16,-5 2-2 0,0-1-8 0,-1 1-3 15,-5 1-7-15,5-1-8 0,-5 1 0 0,7-1-8 16,-7 1-4-16,0 0-9 0,0 0-23 0,6 0-24 16,-6 0-45-16,0 0-54 0,0 0-73 0,0 0-70 15,0 0-81-15,0 0-102 0,0 0-1101 0,-25 1 512 16,13-1 340-16</inkml:trace>
  <inkml:trace contextRef="#ctx0" brushRef="#br0" timeOffset="9694.92">20888 3096 30 0,'3'-7'254'15,"-2"2"-6"-15,2-5-6 0,-1-2-3 0,-2 5-8 16,-1-4 14-16,0 1 3 0,-1-1-3 0,0 0-9 15,-2 1 8-15,0 2 10 0,0-1-7 0,-1 1-9 16,-2 1-20-16,-2 0-16 0,0 3-25 0,-3 0-16 16,-1 2-13-16,4 0-19 0,-6 5-18 0,2 1-9 0,-6 1-9 15,1 4-9-15,-4 7-10 0,1-1-5 16,-1 3-11-16,1 6-6 0,5-2-5 0,1 4-10 16,2-1-5-16,1 1-15 0,6 1-6 0,-2 1-28 15,7-2-17-15,1-7-15 0,1 0-16 0,7 0-1 0,-2 0-4 16,2-6-1-16,5 3 4 0,-2-4 31 0,2-2-3 15,2-1 0-15,-3-3 3 0,1-3 7 16,-1-1 3-16,8 0 3 0,-9-6 8 0,2 0 10 16,2-7 12-16,-1-1 15 0,0-3-2 0,4-8 25 15,-1-2 10-15,-3-7 15 0,-5-2 1 0,4-10 8 0,-3-1 1 16,-3-3 21-16,3 1 8 0,-7-1 10 0,1 3-5 16,-2-4 9-16,0 16 7 0,-4 1 17 0,0 2 11 15,0 3 12-15,-1 4 6 0,1 5 2 16,0 7 22-16,1 0-4 0,0 2-9 0,-1 1-20 0,1 3-21 15,0 1-28-15,1 0-12 0,-2 0-18 0,2 4-8 16,0 0-6-16,0 0-6 0,-6 20-6 16,3-3-8-16,-1 2-2 0,0 8-3 0,-3 2-2 15,2 3-9-15,3 1-8 0,-1 2-7 0,2 1-17 0,-2 0-23 16,2 9-37-16,1-11-28 0,1-2-33 0,6 0-50 16,-2-1-45-16,1-2-34 0,3-1-50 0,1-5-44 15,2-1-28-15,0-7-29 0,0 0-29 0,1-7-38 16,-2-2-1183-16,1-4 547 0,-1-4 366 15</inkml:trace>
  <inkml:trace contextRef="#ctx0" brushRef="#br0" timeOffset="9996.39">21026 2493 3147 0,'0'-29'71'0,"0"11"85"0,0-4 23 16,0 7-55-16,0-3-31 0,0 7-9 0,4-1-19 0,-3 2-9 15,3 0-11-15,1 1-11 0,-1 1-3 0,5 3-8 16,-1-1 6-16,2 0-16 0,3 4 12 0,1 0 14 16,-1 4-11-16,-1 0 5 0,2 5-15 0,3 3 3 15,-4 5 4-15,-1-1-6 0,-3 6-2 16,1 3-1-16,-7 7 13 0,-4 0-14 0,-3 1 1 0,-4 0 10 16,1 0-10-16,-5 1 11 0,2 1-14 0,-2-6-16 15,0 0 13-15,0-1 0 0,3-7 1 0,3-4-8 16,1 0 11-16,0 2-15 0,5-8 13 0,-2 2-25 15,4-2 5-15,0-4 1 0,4 0-9 0,0-1-21 16,7-1-19-16,8-3-34 0,0-3-24 0,12-3-40 16,-1-2-29-16,5 1-50 0,-1 0-53 0,0-1-846 15,-1-4 378-15,1 5 252 0</inkml:trace>
  <inkml:trace contextRef="#ctx0" brushRef="#br0" timeOffset="10480.09">21445 3009 2309 0,'0'0'123'0,"0"0"14"16,0 0-26-16,4-17-21 0,0 10-9 0,-3 2-25 15,3-2-18-15,5-1 2 0,4 2-15 0,-2 0-3 16,4-3-2-16,2 2 3 0,2 4 28 0,-1-5-7 15,4 7 4-15,2-2-3 0,-4 3 0 0,1 0-8 16,1 3 2-16,-4-1-10 0,0 8 4 0,0-3-2 16,-7 7 3-16,2-2-5 0,-3 3 2 0,-4 2 3 15,-2 1 3-15,-2 0 0 0,-2 8-5 16,-4-6 4-16,-1-1-3 0,-4 5 4 0,-1-7-11 0,1 1 2 16,0-4-5-16,1-3-1 0,0-1 3 0,3-2-2 15,1-3 11-15,2 2 8 0,-1-3 5 0,-2 0 9 16,5-1 16-16,0-3 12 0,0 0 3 0,0 0-14 15,0 0-5-15,0 0-9 0,17-18-3 0,-4 3-5 16,3-7-6-16,4 3-3 0,1-5-2 0,-2 0-6 16,3 2 5-16,-3-1 0 0,-5 7-1 0,-1 1 2 15,-3 6 9-15,-1 0 4 0,-3 1-4 0,-2 2-4 16,3 2-9-16,-6 2 4 0,5-1-20 0,-2 1-4 16,-4 2 1-16,0 0 3 0,9 5-7 0,-6 2 2 15,1 3-2-15,-2 2-9 0,1 5 10 0,0-2-2 16,0 3 2-16,1 0-2 0,0 2-13 0,1-2-30 15,-1 2-31-15,1-2-32 0,2 0-56 0,-2-1-46 0,-1 3-51 16,-1-3-49-16,-1-1-59 0,-2-1-985 16,-3-3 446-16,-3-3 298 0</inkml:trace>
  <inkml:trace contextRef="#ctx0" brushRef="#br0" timeOffset="10845.66">20175 3270 438 0,'-10'2'403'0,"-2"1"-39"0,3 2-52 15,-1 2-24-15,0 0-27 0,-2 8-25 0,1-1-34 16,-1 1-20-16,1 4-22 0,2-2-23 0,3-2-18 15,1 2-23-15,2-5-14 0,0 0-13 0,5 0-15 16,-1-2-14-16,3 0-20 0,1-1-12 0,3-2-12 16,-1-2-14-16,2-1 2 0,0-2 1 0,-4 0 4 15,3-4 4-15,-2 0-1 0,2-5 1 0,-2-5 3 16,-3 3-1-16,1-11 1 0,-3 2 5 0,-2-8 2 16,-3-2 6-16,-4 2 5 0,-1-1-4 0,-6 2-4 15,0-1 5-15,-3 5-8 0,-2 1 2 0,0 1-4 16,4 8 1-16,1 0-5 0,4 6-5 0,2 0-13 15,-1 2-28-15,1 1-52 0,4 4-37 0,1 1-17 16,4 2-33-16,1 2-46 0,6 4-614 0,7 2 284 16,9 1 188-16</inkml:trace>
  <inkml:trace contextRef="#ctx0" brushRef="#br0" timeOffset="11093.35">22160 2959 3215 0,'4'-6'61'0,"-2"-3"-15"0,1 2 27 0,1 0-39 15,-1 3-23-15,2-2-2 0,4 0-9 16,3-1 12-16,4-2-19 0,1 3-10 0,2 1 6 0,4-1-16 15,-2 1-20-15,0 0-28 0,6 2-40 0,-6 1-56 16,2 0-55-16,-5 2-697 0,-6 0 309 0,-3 4 204 16</inkml:trace>
  <inkml:trace contextRef="#ctx0" brushRef="#br0" timeOffset="11206.06">22221 3132 67 0,'4'6'227'0,"6"0"-17"16,9-1-19-16,2 0-18 0,11-3-19 0,2 1-47 15,4-6-70-15,14-2-91 0,-19-2-318 0,3 2 124 16,-3-4 84-16</inkml:trace>
  <inkml:trace contextRef="#ctx0" brushRef="#br0" timeOffset="13862.69">23915 2909 153 0,'0'-6'305'0,"-1"-3"-22"0,1 3-18 0,-1-4-15 15,1 3-12-15,1 0-8 0,-2-1-3 0,-1 1 18 16,2 0 3-16,-1 0 6 0,0-1-2 15,-4 4-9-15,0-2-16 0,1 2-22 0,-1 1-18 0,-3-1-22 16,2 4-20-16,-8 2-14 0,-2 3-11 0,-4 0-18 16,-11 9-14-16,4 0-11 0,2 2-22 15,-1 0-24-15,3 3-19 0,3-2-20 0,1 3-15 16,3 0-24-16,6-4-8 0,4 1-11 0,2-2-5 16,1 2-12-16,7-4-8 0,-4-2-4 0,8 1-4 0,3 0 5 15,1-3 7-15,3 2 17 0,2-7-2 0,2-1 6 16,9-3 7-16,-1-3 10 0,-7-1-2 15,9-7 9-15,-3-1 11 0,0-4 9 0,-3-5 11 0,-4 0 9 16,4-5 27-16,-3 0 3 0,-2-7 8 0,2-10 58 16,1 1-6-16,-5-3 24 0,-4-1 11 0,-1-3 2 15,-4 1 12-15,1 1 11 0,-3 14 20 0,-4-1 24 16,-5 5 10-16,2 3 6 0,2 2 6 0,-4 7-9 16,3 0 0-16,-2 7-17 0,2 3-20 0,-2 0-18 15,2 4-24-15,-3-2-23 0,4 5-1 0,0 0-18 16,-9 12-3-16,-1 3-8 0,1 7-9 0,0 9-2 15,-1 1-8-15,1 3-3 0,1 10-13 0,3 0-20 16,3-8-8-16,-1 7-13 0,7-13-23 0,1 5-24 16,3-2-8-16,-2-3-22 0,6 1-13 0,0 2 1 15,1-5-10-15,9-3-4 0,-7-2-2 0,3-4-6 16,3-4 14-16,-6-4-25 0,5-4 5 0,1-1 16 16,-2-4 4-16,2-3 12 0,0-1 13 0,-1-7 14 15,-1 0 0-15,6-7 7 0,-6-4 9 0,-1-3-1 16,3-1 3-16,-6-2 15 0,-1 1 19 0,-1 0 22 15,-2-1 13-15,-3 8 17 0,-4 0 15 0,-2 0 7 16,0 5 16-16,-1 0 1 0,-2 1-3 0,-1 0-10 16,2 7-12-16,-4-1-7 0,-1 2-5 0,-1-1-9 15,-3 8-4-15,-1 1-4 0,-7 3-5 0,3 6-17 16,-5 3-17-16,5-2-23 0,-4 4-11 0,9 0-17 16,0-1-9-16,3-2-10 0,2 1-23 0,5-3-6 15,-1 3-8-15,10 0 8 0,-6-5 1 0,4-3 8 16,2 4 7-16,0-5 16 0,1-1 8 0,3-5 6 15,-2-2 2-15,7-2 11 0,-2-2 9 0,2-4 25 16,-3-4 16-16,2 0 20 0,3-6 18 0,-1 0 7 16,-3-3 20-16,4 0 9 0,-3 2 13 0,1-1 10 15,-5 6 16-15,-4 2 15 0,-2 2 14 0,-2 3 8 16,-1-1-10-16,-2 4-10 0,0 0-14 0,-2-1-16 16,-1 1-15-16,0 4-12 0,0 0-8 0,0 0-6 15,14 5-15-15,-12 3 5 0,1 1-3 0,-1 1-4 16,2 1-7-16,-1 5-14 0,-1 2-15 0,5 2-19 0,-1-1-27 15,-1-1-24-15,4-1-24 0,-5 3-11 16,10-3-10-16,-7-1-11 0,4-2 7 0,-1-1 18 16,0-1-19-16,2-5 23 0,-2-2 8 0,-1 0 11 15,5-5 8-15,-5-1 11 0,4-2 5 0,3-4 15 16,-1-4-18-16,0-4 19 0,3-4 7 0,-2-2 4 0,-3 1 7 16,-1 3 21-16,3-8 8 0,-5 7 18 0,-1 3 6 15,-1-5 9-15,-2 4 6 0,-2 2 5 16,0 1-3-16,-3 4-6 0,-1-2-4 0,0 5-6 15,-1-2-10-15,-3 1 0 0,4 2-10 0,0 2-16 0,-4-2-18 16,4 5-15-16,0 0-18 0,0 0-3 16,0 0-21-16,0 0-28 0,-9 10-1 0,9-10 0 0,3 5 13 15,-3-5 6-15,6 7 10 0,-2-4 10 16,1-1 5-16,-1-1 7 0,-4-1 10 0,8 0 0 16,-8 0 9-16,13-4 13 0,-5-3 23 0,1 3-2 0,-1-4 25 15,3 1 14-15,-4 2 18 0,2-5 12 0,0 3 18 16,-3 0 17-16,-1 2 14 0,0 1 10 0,1-1-3 15,-4 0-4-15,1 2-8 0,-2 0-14 0,2 1-13 16,-3 2-11-16,4-4-14 0,-4 4-6 0,0 0-7 16,8 9-5-16,-7-2-5 0,1 2-2 0,0 4-3 15,2 4-3-15,-4-2-3 0,3 5-3 0,-2-1-3 16,4 5-12-16,-2-5-10 0,2 8-17 0,1-10-21 16,3 7-19-16,5 0-5 0,-4-7-14 0,7-3-9 15,2 4-5-15,-1-6-10 0,0-3-4 0,9 0-6 16,-5-3 10-16,6-3-6 0,-2-2 25 0,-4-1-11 15,4-7 12-15,-6-1-4 0,8-2 12 0,-2-3 19 16,-12 1 9-16,6-7 2 0,-2 1 3 0,0-1 8 16,1-1 17-16,-5-3 3 0,0 7 17 0,-6 0 13 15,1 1 14-15,-1-1 5 0,-7 6 0 0,1-5 3 16,1 6 3-16,-2 0-2 0,-7 1-6 0,2 1-7 16,-1 2-3-16,-7 4-8 0,-1 1-17 0,-7 1-20 15,0 2 8-15,-7 6-22 0,8-1-14 0,0 1-28 16,2 1-20-16,3 1-20 0,0 1-20 0,5-3-7 15,5-1 2-15,0 2 3 0,4-3 11 0,0-2 8 16,4 2 13-16,-1-2 10 0,2-1 8 0,4 0 11 16,-3-1 5-16,7-2 10 0,0 1 10 0,-2-1 13 15,7 1 16-15,-5-1 10 0,-1-2 10 0,0 2 15 16,0-1 11-16,-3-1 4 0,2 1 0 0,-6 0 1 16,0 1-2-16,-5-1-2 0,13 1-3 0,-10 0-1 15,3-1-1-15,-2 5-6 0,1-3-1 0,0 3 0 16,-1 0 1-16,2-2-3 0,-3 4-1 0,-1-3 0 15,2 1-2-15,3 5-8 0,-5-6-3 0,2 2-2 16,1 1-17-16,0-2-2 0,-1 0-1 0,4-3 5 16,0-2 5-16,-1 0 3 0,1-2-1 0,2-3 5 15,1-2-1-15,2-6 4 0,0-1 5 0,6-7 18 16,-4-1 11-16,2-4 11 0,-2-1 14 0,-3-6 17 16,1-1 22-16,-2 1 28 0,5-16 14 0,-5 3 8 15,-3 10 0-15,-2 2 33 0,2 0 30 0,-2 4 9 16,-2 5 20-16,-3 5 18 0,-1 3 0 0,0 5-12 15,0 3-22-15,2 1-23 0,-4 1-22 0,2 5-24 16,-1-2-21-16,1 4-23 0,0 0-1 0,-11 13-7 16,2 1-8-16,-4 9-16 0,-4 3-9 0,3 3-2 15,0 3-9-15,0-1-36 0,0 1-34 0,4 2-28 16,1 0-28-16,3-1-41 0,2 1-20 0,2-3-16 16,6-2-30-16,0-2-12 0,4-2-13 0,1-6-13 0,2-2 3 15,3-5-3-15,3 4 8 0,2-9 10 16,5 4 26-16,-2-7 10 0,7-4 19 0,-8-2 14 15,7-6 14-15,-2-3 14 0,-1-3 21 0,-1-1 14 16,1-7 18-16,-2 2 18 0,-3 1 28 0,-1-3 36 16,-3 10 27-16,-6-4 30 0,3 3 25 0,-7 3 11 0,0 5 2 15,0-2-4-15,-3 0-17 0,2 4-16 0,-3-1-18 16,0 3-5-16,-2 1-8 0,0 0-6 16,0 0-6-16,1 13-6 0,-3-4-3 0,-1 1-10 15,-2 3-22-15,-1 3-21 0,3 1-22 0,-3 0-19 0,1-1-28 16,2 0-24-16,2-5-10 0,2 1 2 15,1-1 5-15,-1 0-6 0,1-4 13 0,2-1 13 0,3 1 11 16,3-2 10-16,-3-2 5 0,1-2 15 16,3-2 14-16,1-3 13 0,6-2 16 0,1-2 14 15,0-2 4-15,6-1 17 0,-7 0 10 0,-6 0 8 0,5 4 11 16,-3-3 18-16,-3 3 23 0,-1-1 14 0,-3 3 4 16,3-1-8-16,-6 3-7 0,1 0-16 15,-3 2-10-15,0-2-12 0,-2 3-12 0,0 0-3 16,0 0-4-16,5 10-4 0,-7-6-1 0,0 4-6 0,-3 4-5 15,0 0-4-15,-1 0-4 0,2-2-15 0,-4 4-19 16,5-2-24-16,1 0-15 0,1 0-12 16,0-2-1-16,1 0-2 0,2 0-8 0,2-3 10 0,1 0 8 15,1-3 2-15,3-1 14 0,-1-3 3 0,1-3 1 16,5-3 4-16,-1 1 15 0,1-7-2 0,0 2 5 16,0-5 1-16,-1-7 7 0,5-2-1 0,-5 2 21 15,0-3 6-15,-3 0-6 0,-1 0 20 0,-3 3 19 16,-5 3 16-16,2 0 3 0,-3 2 12 0,0 5 0 15,-4 2-9-15,0 1-14 0,-2 2-8 0,-1 2-8 16,-1 3-8-16,-4 3-1 0,-5 2-12 0,-10 2-8 16,11 4-13-16,-1-1-12 0,-1 4-16 0,2-1-18 15,2 2-15-15,-1 1-14 0,8-4-8 0,2 2 3 16,1-2-25-16,4 2 2 0,0-3-2 0,1-3 11 16,3 2 11-16,1-2 10 0,0-3 4 0,2 1 9 15,0-3 10-15,4-2 19 0,3 0 10 0,1-3 16 16,2-2 10-16,-1-1 27 0,2-1-4 0,1-2 3 15,6-4 0-15,-1 1 2 0,1-1-2 0,0 1-3 16,1 2 7-16,-3-1-8 0,-5 4 2 0,4 0-2 16,-4 3-3-16,0 1-4 0,1 0-6 0,-1 4-1 15,-4 0-2-15,-1 2-1 0,1 0-2 0,-1 2 4 16,-3 1-8-16,2 3 2 0,-2 0-3 0,-3-3 2 16,2 4-4-16,-4 0-1 0,0 2 1 0,-1-1-1 15,0 3 5-15,-3-3-1 0,-1 0 0 0,0 0-2 16,4-1-2-16,-4-1 0 0,2-3 1 0,2 2 0 15,-4-5-2-15,0 4 1 0,0-2 2 0,0-4 4 16,4 2 4-16,-4-2-1 0,5 3 12 0,-5-3-1 16,13-5-4-16,0-2 2 0,1 0-2 0,4-3-5 15,0 1 2-15,6-8-6 0,0 6 2 0,3-1-9 16,-4-3 4-16,-7 6-3 0,1 2 4 0,0 1-4 16,-3 2 0-16,-2 2-3 0,-2-1-3 0,-1 3-4 15,-3 3 4-15,4-1-4 0,-4 1 8 0,2 4 0 16,-2-1-2-16,-3 4 3 0,1 1 0 0,0 5 0 15,-4-4 3-15,-2 5-1 0,-2 1-2 0,1-4-32 16,-1 3-45-16,2-3-57 0,-1 2-70 0,1 2-59 16,-3-3-68-16,5-4-83 0,-3-2-1072 0,3 0 494 0,4-4 328 15</inkml:trace>
  <inkml:trace contextRef="#ctx0" brushRef="#br0" timeOffset="15453.3">28284 2655 83 0,'7'1'214'16,"-7"-1"-22"-16,0 0-10 0,6 0 0 0,-6 0 6 0,0 0 12 16,0 0 20-16,7 2 22 0,-7-2-13 0,0 0-10 15,6-7-25-15,-4 2-15 0,2 0-14 0,1-5-24 16,-1-2-14-16,5-4 0 0,-1 0-10 0,1-10 5 16,-2 0-6-16,1 1-2 0,-2-4 3 0,-2 0 3 15,-4-3 13-15,2 1-3 0,-4 2 13 0,2 4 17 16,-4 7 14-16,-1-1 8 0,2 1-8 0,-1 2-15 15,-1-1-6-15,-1 6-13 0,5 2-15 0,-3 2-15 16,4 1-21-16,-4 5-7 0,4 1-14 0,-4 12-9 16,0 5-5-16,0 11-3 0,1 2-5 0,-1 4-5 15,2 12 27-15,2 0-5 0,0 2-6 0,2 3-5 16,-2-3-6-16,5 3-10 0,-1-5 4 0,2 0-4 16,-4-9-16-16,2-3-14 0,0-1-27 0,1 13-17 15,-3-9-21-15,2 9-19 0,-1-14-2 0,-5 1 1 16,1-9-11-16,-1 5-7 0,0-9-15 0,0-4-5 15,0-3-5-15,2-6 7 0,-1 0 24 0,1-3 9 16,0-1 11-16,0-3 2 0,0 0-2 0,-4-12 10 16,4 0 9-16,-4-7 14 0,4-12-13 0,2 0-2 15,0-5 22-15,2-12 5 0,5 12 12 0,-4 1 18 16,5 0 15-16,-1 6 21 0,0-3 5 0,4 4 11 16,0 3-11-16,-4 8 3 0,1 3-6 0,2-1-2 15,-1 2-4-15,1 4-7 0,-2 4-20 0,4 3 13 16,4 0-3-16,-3 2 4 0,-2 4-4 0,3 4-2 15,-1-2-7-15,1 5 2 0,-3 3 1 0,-2-1 0 16,1 1 0-16,-2 3-4 0,-1 2 1 0,-3-4-3 16,1 4-4-16,-1-2-7 0,-2-3-15 0,0-2-14 15,2-2-10-15,-2-1 4 0,0 0-9 0,0-1 0 16,0-4 6-16,0 2 6 0,-2-3 7 0,4-2 16 16,1-2-22-16,-7 1 10 0,19-9 13 0,-8 3-1 15,5-6 2-15,0 0 9 0,7-7-4 0,-2 2 5 16,2-2 9-16,0 1 12 0,-4 4 9 0,0 0 8 0,-6 6 11 15,-3 1 4-15,-1 0 0 0,0 2-6 16,-3 2-5-16,0 0-8 0,-1 0-2 0,-1 3-6 16,-4 0 1-16,6 4-4 0,-3 0-2 0,0 1-4 15,0-1 0-15,1 7-1 0,-2-4 0 0,3 4-4 16,-3-2 0-16,0 3-7 0,1-2-44 0,-1-1-9 0,2 1 2 16,1-3-1-16,-5-2-4 0,3 2 6 15,1-2-2-15,2-2 10 0,-1-1 5 0,2-2 7 16,1 0-1-16,1-2 8 0,-1-3 3 0,1-2 11 15,1-2 5-15,-1-4 4 0,4-3 9 0,0-9 5 0,-2 5 11 16,1-5 8-16,-2 2 0 0,-1-1 6 0,-2 0 2 16,-4 5-3-16,0 1 9 0,-3 1 0 0,0 3-2 15,0 3 5-15,-7 2-6 0,2 2-11 16,0 0-8-16,-3 1-3 0,-2 5-6 0,0-2 0 0,-3 6-14 16,-1-2-13-16,-1 5-22 0,1 1-18 0,1 1-8 15,1 0-11-15,6 1-28 0,1-2 15 0,1 2-20 16,0-2-5-16,4 3 14 0,0-4 4 15,8 3 8-15,-7-4 14 0,9 0 2 0,-1-1 9 16,3 1 5-16,-1-3 11 0,7 2 2 0,-4-4 29 0,4 0-8 16,0 1 23-16,-1-1 23 0,-4-1-9 0,3 1-1 15,3 0 10-15,0 2 7 0,-2 0-2 0,-2 0-1 16,2 1-2-16,2 2-3 0,-2 2-2 0,-2-2-2 16,2 2-5-16,-6-1 2 0,2 5-3 0,-2-4 3 15,0 3-4-15,0 1-4 0,-6-1 0 0,2-2-16 16,-3 4 15-16,-2-2-1 0,1 1-3 0,-1-1 1 15,-2-3-13-15,2 1 12 0,-4-3-4 16,2 2-2-16,0-2 0 0,0-1 4 0,-2 0 10 0,2 0-6 16,0-4 3-16,0 0-2 0,0 0-4 0,0 0 3 15,0 0-1-15,-4-15 2 0,4 5 10 0,0-1 4 16,1-7-1-16,4 2 13 0,-1-2 9 0,1-1 1 16,2 0 16-16,-2 2 5 0,4 2 2 15,-2-1-7-15,0 7-1 0,0-2-8 0,1 4-10 0,1 0-5 16,-3 3-6-16,-1-2-5 0,3 6-5 0,0 0-5 15,1 1 1-15,-2 0-3 0,1 7-1 0,2-1-4 16,0 0-1-16,-3 4-1 0,-1 0-1 0,-2 0 0 16,1 5 0-16,2 0-2 0,-6-5-8 0,1 3-16 15,0 3-14-15,-1-3-4 0,0-6-7 0,1 6 5 16,-1-2 0-16,-1-5 4 0,0-2 6 0,-1 1-1 16,2 0 8-16,0-3 7 0,0 1 15 0,-1-4 14 15,0 0 4-15,0 0 0 0,0 0-5 0,8-8 2 16,0 0-2-16,-3-2 3 0,4-5 0 0,1-2 0 15,3 0-3-15,4-5-1 0,4-2-4 0,2 1 3 16,1 1 0-16,-2 1 5 0,1 5-1 0,-1-3 1 16,-5 11 0-16,0-3-6 0,1 5 0 0,-6 1 1 15,1 1-3-15,1 3-4 0,1 0 2 0,-1 2-2 16,3 7-1-16,-2-5 0 0,0 4 3 0,1 3-2 16,-4 3-2-16,2-4-2 0,-6 2 0 0,2 2-13 15,-2-1-27-15,-3 2-35 0,-1-4-52 0,-3 4-70 16,-1 1-66-16,-5 4-76 0,-6-2-83 0,-9 3-1208 15,-5 1 542-15,-3-1 362 0</inkml:trace>
  <inkml:trace contextRef="#ctx0" brushRef="#br0" timeOffset="16895.87">26638 3716 316 0,'-6'-10'373'0,"0"-1"-27"0,3 0-27 0,3 4-32 16,0-4-28-16,3 1-29 0,3 0-35 0,8-1-18 15,-4 4-10-15,8 2-15 0,0-2-9 0,4 4-10 16,1 2-2-16,-3 2-13 0,3 1-10 0,4 4-9 16,-7 1-10-16,7 4-3 0,-9-2-19 0,0 3-8 0,-4 1 1 15,3 1 0-15,-4-2-11 0,-2 5-4 0,-1 0-1 16,-2 1-9-16,-1-2 2 0,-1-1-9 15,-2-1 17-15,-2 2-19 0,-1-4-7 0,2-2 2 16,-2-1-13-16,1-3 8 0,-1-1 4 0,0 1 7 0,-1-4 9 16,0-2 29-16,0 0 9 0,0 0-10 0,0 0-9 15,5-16-3-15,-3 1-9 0,2-10-14 0,4-1 9 16,0 0-10-16,0-1 2 0,4-1 3 16,-3 6 7-16,0 4 6 0,1 1-13 0,2 1-8 0,-2 2 3 15,4 1-6-15,-1 2-2 0,4 3-2 0,-7 3-8 16,8 1 1-16,-5 3-5 0,2 1 1 15,2 3 1-15,0 1-3 0,-1 6 0 0,0-2 9 0,-7 2-10 16,5 1-5-16,-3 3 10 0,-5 0-8 0,0 2-5 16,2 2-13-16,-6-1-5 0,1 0-16 0,-3-2-4 15,-3 4-10-15,1-3-8 0,-2-5 3 0,-1-2 5 16,1 1-6-16,3-4 8 0,-3 1 4 0,0-3 23 16,0-1-9-16,1-2 1 0,3-1 6 0,0 0-1 15,-11-4 4-15,10-5 2 0,-1 0 4 0,4-4-3 16,-1-3-2-16,5-4 0 0,1 1 5 0,2-5-6 15,5 3 0-15,3 0 4 0,-4 6 5 0,3 1 1 16,1 4 17-16,-2-2-17 0,2 3-1 0,-1 1 2 16,2 6-7-16,-4-1 24 0,0 2-19 0,-2 2 1 15,-1 3-2-15,3 0 23 0,3 4-16 0,-2 2 1 16,-2 3 5-16,1-2-4 0,-2 1-3 0,-1 2 7 16,-2 3-1-16,3-1 12 0,-5 0-18 0,5-2 3 15,-2 1-18-15,1-3-2 0,-3-3-1 0,1 0-5 16,0 0 5-16,-1-3 4 0,1-1-1 0,0 0 0 15,1-4 4-15,1-1 4 0,-2-3 2 0,5 0 3 16,-5-3 0-16,9-5 12 0,-4-1-11 0,-2-1 5 16,2-3 1-16,1-5 1 0,2-4 1 0,-3 3 6 15,1-2 8-15,-3 1 6 0,-4 4 15 0,-1 3 24 16,-1-1 19-16,-2 2 18 0,-2 4 4 0,-2 2 1 0,-2-2-9 16,-2 6-9-16,1 0-16 0,-3 1-15 15,-4 3 3-15,0 2-5 0,-2 2-8 0,-3 7 4 16,1 1-15-16,-1 1-3 0,2 3 6 0,2 2-15 15,-5 4-2-15,11-4-6 0,-4 7-10 0,8-5-3 0,1 0-24 16,1 1 6-16,5-1-19 0,5 4-2 0,2-1-3 16,1-6 5-16,6 1-6 0,-5-7 1 0,3-1 6 15,1 0 3-15,2-5-5 0,-1-1 4 0,2-1 1 16,1-3 2-16,-3-1 8 0,10-6-1 0,-11 1 12 16,7-9-2-16,-1 1 4 0,-1 1 2 0,1-3-3 15,-5-1 10-15,1 3-2 0,-1-5 17 0,-6 6 13 16,-5 2 10-16,1 3 19 0,-3 0 7 0,-2 0 0 15,-3 2-5-15,1 1-11 0,-2 1-2 0,-2 0-7 16,-2 1-4-16,-2 1 3 0,5 3-15 0,-13 0-1 16,1 5-15-16,1-1-3 0,-8 4-6 0,5 4-11 15,0-4-9-15,1 3-15 0,-1 2-11 16,9-3-12-16,-3 1-2 0,3-3-8 0,1 1 1 0,4-4 3 16,-1 3 5-16,2-2 3 0,3 0 15 0,1-5 5 15,3 3 0-15,0-3 1 0,3-2 8 0,2 1 1 16,1-4 5-16,3 0-1 0,-1-1 11 0,1-3 9 15,0 3 15-15,0-4 14 0,-1 2 11 0,-2 4 8 16,-3-3 14-16,2 0-8 0,-3 3 6 0,1-1-5 16,-4 3-3-16,1-1-2 0,0 1-3 0,-1 2 0 15,-2 1-2-15,3-1-6 0,0 2 2 0,-1 0-4 16,-1 1 0-16,1 4-3 0,-1-1-3 0,2 3-2 16,0-3 1-16,-2 2-5 0,-2-1-3 0,1-2-5 15,0 5 3-15,-1-2-3 0,-1 0 0 0,-2-3-4 16,0 0-8-16,2-1 16 0,-3-2-13 0,1 0 8 0,2-1-5 15,-3-2 6-15,4 2 7 0,-4-2-2 0,0 0-5 16,8-7 2-16,-4-1-3 0,1-1-10 16,3-6 13-16,1-2 0 0,0 3-2 0,1-3-1 15,5-7 0-15,-4 10 5 0,0 0 8 0,3 1 2 0,-3 1-11 16,1 5 7-16,-3-2 0 0,2 3-7 0,1 1 7 16,-2 1-13-16,2 0 5 0,1 1-8 15,-3 3 6-15,4 0-4 0,-1 2 2 0,0 2 0 16,3 1 1-16,-3 0-4 0,4 1-4 0,-5-3 5 0,4 7-5 15,-1 0 3-15,-5-3 0 0,-1 1-5 0,0 2 9 16,1-2-4-16,-1 2-1 0,0 1-3 0,0-4 12 16,-1 4-13-16,2-4 5 0,-2 3 1 15,3-3 5-15,6 1-31 0,2 0-44 0,3-3-58 0,0-4-61 16,8 3-85-16,8-5-111 0,-2-2-1006 0,0 1 461 16,2-9 310-16</inkml:trace>
  <inkml:trace contextRef="#ctx0" brushRef="#br0" timeOffset="18012.91">23910 4570 199 0,'3'-15'355'0,"-2"3"-3"0,-2 0-7 16,-1 2-13-16,1 1-15 0,-3-1-19 0,-2 3-25 16,1 0-35-16,-3 2-16 0,-1 2-29 0,-5 1-22 15,-6 7-14-15,-6 3-17 0,-3 2-11 0,3 3-24 0,3 3-14 16,0 2-2-16,9-5-27 0,-4 8-17 0,4-1-36 16,4-3-12-16,1 1-11 0,5 2-20 0,-1-3-16 15,5-2-3-15,0 2-13 0,4-1-2 0,0-4 1 16,1-4 7-16,5 1 5 0,2-4 4 0,-1-2 5 15,8-1 5-15,0-5 2 0,1-2 6 0,8-5 2 16,1-2 1-16,-1-2 4 0,-1-3 7 0,0 1 6 16,-3-2 10-16,-1-1 9 0,-6 6 8 0,-3 0 10 15,0 3 13-15,-4 0 8 0,-3 2 4 0,1 1 3 16,-4 1-5-16,0 3-1 0,0-2-6 0,-1 1-4 16,-1 3-8-16,-2 1-8 0,2-5-11 0,-2 5-4 15,0 0-3-15,0 0-4 0,0 0 1 0,-11 13-3 16,7-9-7-16,0 1-3 0,3-2-5 0,-3 1-2 15,1-2 1-15,3-2 6 0,-4 3 1 0,4-3 6 0,0 0 1 16,0 0 7-16,0 0 4 0,0 0 3 16,11-12 4-16,-6 3 2 0,4-5 5 0,0-4 10 15,1-1 7-15,-1 2 7 0,-1 2 32 0,2 1 28 0,-2-1 12 16,-3 4 13-16,0 1 4 0,-1 2 5 0,1 2-30 16,-4 1-14-16,2 2-17 0,-2 0-11 0,-1 3-6 15,0 0-8-15,8 15 0 0,-7 2-3 16,3 14 10-16,-4 17 0 0,-4 4 9 0,-2 9-9 0,-2 0 0 15,-6 21-3-15,5-21-10 0,-1 19-3 0,1-21-3 16,1-2-1-16,3 2-6 0,5 23 2 0,-2-27-5 16,4-1-2-16,-1 1-3 0,3-9 1 0,4 0-6 15,-3-14-6-15,5-3 1 0,-2-3-6 0,0-2-6 16,-2-10-3-16,3-2-1 0,-3-3 3 0,1-2-1 16,-1-3 3-16,3-6 6 0,0 0-5 0,0-9 2 15,4-6-2-15,-3-6 0 0,0-4-2 0,-1-5 0 16,-4-3-2-16,0-16-10 0,-6 2-15 0,-2-2-13 15,-3 5-2-15,-4 11 0 0,1 2-11 0,-1 2 3 16,-4 1-3-16,0 2-21 0,-3 6-13 0,0 3-26 0,5 5-25 16,-4 4-35-16,6 1-29 0,-3 5-41 15,-1-1-39-15,4 3-48 0,-2 1-975 0,0 1 435 16,5 1 290-16</inkml:trace>
  <inkml:trace contextRef="#ctx0" brushRef="#br0" timeOffset="20028.58">24665 4787 429 0,'8'-7'454'0,"-3"5"-46"0,0-2-41 0,-1 1-41 16,0 0-37-16,-4 3-31 0,6 0-25 0,-6 0-27 15,5 6-20-15,-2-2-14 0,-3 4-27 0,1 1-12 16,2 7-10-16,-3 1-14 0,0 3-12 0,1 4-2 15,3 4-15-15,-3-3-9 0,6-1-32 0,-1 1-22 16,-2-7-24-16,1 4-25 0,0-4-13 0,0-2-13 16,-1-5-9-16,1-1-12 0,-2-1-2 0,-1-2 6 15,1-2 12-15,-2-3 11 0,-1-2 3 0,0 0 12 16,0 0 4-16,9-14 4 0,-6 2 8 0,-1-8 11 16,-2-9 5-16,2-2 14 0,-5-4 10 0,4-12 19 15,-3 0 13-15,-2 1 15 0,-1 1 10 0,1-3 32 16,-1 13 6-16,2 1 8 0,-2-2 29 0,3 7 13 15,-1 1-9-15,3 3-6 0,0 8-13 0,0 0-9 16,0 5-15-16,1 5-12 0,-1 2-12 0,2-2-11 0,-2 2-12 16,2 1-10-16,3 1-5 0,-5 3-7 0,8 0-6 15,-2 5-4-15,3 2-8 0,0 1-7 16,-1 1-16-16,1 8-10 0,-1 1-15 0,-1 0-21 16,2 4-18-16,-5-2-17 0,0-2 0 0,0 2-14 0,-1-3-14 15,2-3 7-15,-2-2 0 0,1 0 4 0,0-3 6 16,-2-1 7-16,0-3 14 0,-1-1 10 0,1-1 5 15,-2-3 17-15,0 0 5 0,8-7-1 0,-2 0 5 16,3-8 6-16,-3-4 18 0,6-5 11 0,-3-1 20 16,0-1 15-16,0 2 13 0,0 6 28 0,-1 0 11 15,-2 1 2-15,3 1-8 0,-1 5-9 0,-2 1-8 16,1 1-10-16,2 1-9 0,2 3-5 0,-1 1-8 16,4 6-4-16,3-1-3 0,1 4-4 0,-2 3-1 15,9 5-2-15,-4 6-3 0,-3 3-8 0,0 6 8 16,1-1-2-16,-3 3 0 0,-2 2-3 0,0 1 0 15,1 12-1-15,-5-13 0 0,-1 2-11 0,1-1-12 16,-1-3-18-16,4-1-14 0,-1-4-9 0,-1-1-13 16,-2-8 2-16,3 1-18 0,-3-2 1 0,3-3-2 15,1-6 7-15,-4 2 2 0,4-3 5 0,-2-5 7 16,1-2-2-16,4-3 3 0,1-2 3 0,0-3 7 16,-1-1 4-16,3-10 5 0,-1-2 0 0,0-1 1 15,-4 1 12-15,-1-1-2 0,1 2 2 0,-9 6 0 0,0-2 10 16,-1 6 12-16,-4 1 0 0,0 1-2 15,-4 1-4-15,-2 3 4 0,-3 6-3 0,-9 0 10 16,-4 5-6-16,-6 6-5 0,2 2-8 0,-3 2-12 16,2 3-1-16,2 3-8 0,3 0-9 0,3 1-8 0,5 0-8 15,1-6 3-15,8-1-5 0,1 2-5 0,0-2-1 16,6-3 6-16,2-2 8 0,3-3 5 0,6 0 5 16,0-2 6-16,6-3 4 0,0 1 3 15,0-6 6-15,12 1 7 0,0-5 9 0,-3 2 13 0,-1-1 17 16,-6 0 9-16,-3 3 12 0,4-2 5 0,-4 0 4 15,-3 1 0-15,-1 1-4 0,-2 2-2 0,-2 0-1 16,1-2-4-16,-4 4-3 0,0-1-2 0,1 0-4 16,0 0-2-16,-2 2-3 0,1 0 0 0,0 1-9 15,1-1 4-15,0 2-3 0,-1-1 1 0,2 2 0 16,1-1 0-16,-1 2-2 0,-1-4-5 0,2 1 1 16,-1-1 10-16,0 1-9 0,-1-3 0 0,1 0 9 15,0-3-9-15,1 1 0 0,1-1 3 0,0-5 3 16,-2 2 13-16,3-6-1 0,1-3-6 0,0-2 5 15,-3 2 2-15,2-11 0 0,0 0 0 0,-4-1 1 16,1 0 31-16,-3 1 14 0,-4 2 8 0,0-1 0 16,-4 6 3-16,0 1 7 0,-4 1 0 0,0 3-7 15,-3-1-9-15,-5 4-8 0,3 4-4 0,-6-1-16 16,0 4-3-16,-1 2-11 0,1 1-1 0,2 1-8 0,5 1-10 16,1 3-14-16,-1 1-8 0,3 0-7 0,2 2-21 15,1 0-17-15,4 0-2 0,3 1 6 16,-1 2 1-16,6-1 6 0,2-2 8 0,6 3 2 15,0-3-3-15,1 3 7 0,2-3-3 0,-2-2 7 0,2 2 0 16,-1-1 3-16,-3 0 3 0,0 0-2 0,3-1 1 16,-5 1 5-16,-3-1 1 0,-1 1 0 15,1 0 2-15,-2 1-1 0,0 1 2 0,-2 0 0 0,-2 1 6 16,5-2-8-16,-4 2 7 0,0 1-4 0,-2 3 5 16,3-1 1-16,2 4-2 0,-2-6-2 0,2 3 0 15,1 2-14-15,-2-4-6 0,4 1 4 0,-2-3-8 16,1 0-1-16,-3-3-2 0,1 1-5 0,1-2 0 15,1-1 6-15,-3-3 3 0,4-2 3 0,2-3 1 16,-3-2 0-16,3-5 6 0,0-3 2 0,-3-3 6 16,5-7 9-16,-3-1-2 0,-2-7 18 0,-1-2 5 15,-1-1 20-15,-7 1 27 0,3-2 3 0,0-13 7 16,-4 16 14-16,-3 2 22 0,-1 3 18 0,0-1 1 16,-3 4 18-16,0 7 34 0,4 6 23 0,-3 0 9 15,4 3-3-15,-1 0-20 0,2 2-20 0,0 2-22 16,-2 2-28-16,2-1-23 0,1 4-7 0,0 0-9 15,0 0-14-15,-5 11-3 0,2-2-4 0,3 3-10 16,-2 6-4-16,-1 2-8 0,3 7 1 0,-2 2-2 0,-1 0-3 16,2-2-19-16,1 2-10 0,-3-2-17 15,3 1-10-15,0-9-17 0,0 4-8 0,3-3-6 16,-2-2-6-16,-1-3-7 0,4-3-10 0,-3-1 3 16,2-5 3-16,-1 1 7 0,1 0 9 0,-2-4 9 0,0-2 2 15,-1-1 6-15,0 0 2 0,13-7 8 0,-6-2-1 16,4-4 1-16,-1 0 5 0,3-1 3 15,0-1 3-15,0 1 4 0,1 2-1 0,0 1 0 0,-3 4 1 16,-1 0 2-16,5-1-2 0,-3 1 4 0,1 5-3 16,2 1-2-16,-2 1 0 0,0 1-1 0,-3 1 1 15,2-1 1-15,-1 5 1 0,-2-3 2 0,-1 4-3 16,1 1 3-16,-4 0-1 0,-1 3 4 0,-3-1-2 16,-1 2 2-16,-1 2 0 0,-3 1 5 0,-4 2-7 15,1-3-1-15,-1 0-7 0,-1 0-2 0,-3-1 3 16,6-1 4-16,-3-4-3 0,4 1 0 0,-1-2-2 15,2 0 3-15,0-3-1 0,0 0-1 0,0-1 0 16,4 4-1-16,-1-4-2 0,1-3 0 0,1 6 3 16,3-3 2-16,0 2 1 0,2-2 2 0,7 2 1 15,-1-4-1-15,5 2 0 0,3-1 5 0,0 0-2 16,2 0 1-16,6-2-2 0,1 0 3 0,-7-2 0 16,1 0 0-16,-4 0-4 0,5-3 5 0,-4 1-4 15,-1-2 2-15,2-3-2 0,1-4-1 0,-5 1-1 0,2-4 1 16,-2 1-3-16,3-4 2 0,-7 3 3 0,-3-2-1 15,0 1 1-15,-1 0 3 0,-2 2 6 16,-5 4 2-16,2-6 22 0,-4 5 5 0,-1 2-6 16,-3-1-3-16,0 0-5 0,-2 4-2 0,-2 1-3 0,-5-1-8 15,3 4-1-15,-3 3-4 0,-6 3 0 0,1 0-7 16,0 7-10-16,-1-3-22 0,4 7-22 0,-2-2-23 16,4 2-24-16,3 0-18 0,4 2-29 0,2 1-19 15,3-3-21-15,3 3-15 0,5-2-5 0,3-1-1 16,3 0 7-16,4-3 11 0,-1-4 9 0,4 0 19 15,-2-2 16-15,1-3 16 0,0-4 15 0,-2-2 24 16,2-2 27-16,-1-3 20 0,0-4 23 0,4-3 20 16,-3-6 20-16,1 1 24 0,-4-4 2 0,0-1 23 15,2-1 25-15,-5-5 17 0,1 2 19 0,-4 0 26 16,3 0 21-16,-4 3 25 0,-4 1 13 0,0 4 8 16,-1 6 15-16,-4 1 8 0,1 5 14 0,1 6-34 15,-2-1-38-15,0 0-5 0,1 1-9 0,-1 0-36 16,0 4-13-16,0 0-10 0,0 0-14 0,0 0-17 15,-8 20-3-15,7-10 8 0,-3 8-23 0,3 7 11 16,-3 4-27-16,0 0-29 0,3 0-7 0,0 3-29 16,-2-3-18-16,3 2-28 0,4 0-34 0,1-1-31 15,0 0-34-15,0-1-56 0,2 1-46 0,2-4-42 0,3-1-39 16,2-3-42-16,6-5-46 0,-1-5-57 0,0-7-1078 16,10-3 523-16,-1-4 350 0</inkml:trace>
  <inkml:trace contextRef="#ctx0" brushRef="#br0" timeOffset="20172.29">27242 4606 253 0,'-7'1'555'0,"1"1"-58"0,1-2-54 16,5 0-57-16,-4 2-52 0,4-2-37 0,0 0-63 16,0 0-77-16,25-3-80 0,-7-1-63 0,5-1-64 15,-1 1-65-15,6-2-83 0,-10 1-764 0,-1-5 320 16,-2 3 214-16</inkml:trace>
  <inkml:trace contextRef="#ctx0" brushRef="#br0" timeOffset="21014.25">28182 4681 225 0,'1'-10'290'0,"-1"0"-2"16,4 0 6-16,-3 4 2 0,-2-2 9 0,1 1-1 16,1 2-3-16,-1 0-1 0,0 1-33 0,0 4-20 0,0-5-25 15,0 2-25-15,0 3-25 0,0 0-16 0,0 0-14 16,0 0-10-16,0 0 7 0,0 20-20 15,0-11-10-15,0 4-10 0,0 3-10 0,-1-1-10 0,-3 4-4 16,8 1-9-16,-8 5-9 0,8-7 1 0,-8 9-10 16,8-10-1-16,-3 2-8 0,-1 0-2 0,3-1-3 15,-2-7-22-15,-1 1-14 0,0 0-10 0,0-3-8 16,3-3 2-16,-3 1-1 0,1-2 7 0,-1-2-3 16,1 1 5-16,-1-4 3 0,0 0 6 0,0 0-2 15,0-14 1-15,0 2-2 0,-1-7 0 0,-3-8 2 16,0-2 1-16,-2-5-1 0,1 3 6 0,-3-18 1 15,-1 0 13-15,-1 2 4 0,5 1 6 0,-1 12 4 16,2-2 10-16,-1 2 13 0,1 0 5 0,-4 4 3 0,6 4 20 16,2-1-5-16,2 8-6 0,0 2-4 15,1 2-8-15,4 1-11 0,0-2-4 0,2 6-8 16,5 0 3-16,0 1-15 0,0 4 0 0,3 0-5 16,-2 4-1-16,1 1-2 0,-2 2-5 0,-1 1 2 0,-1 2-3 15,0 2-4-15,-3 0 1 0,3 6 0 16,-5 1-3-16,-1 1 7 0,-3 3-6 0,-3 2 1 0,-3 7-1 15,-4 2 0-15,-7 3 1 0,-2 2 2 16,-8 9-2-16,0 2-21 0,-2-5-31 0,-2 1-37 0,2-1-40 16,5-11-40-16,0-1-39 0,5 1-29 0,2-3-29 15,2 1-26-15,3 0-27 0,7-6-21 0,2-6-30 16,1-3-902-16,4-2 421 0,3-2 282 0</inkml:trace>
  <inkml:trace contextRef="#ctx0" brushRef="#br0" timeOffset="21612.9">28472 4768 178 0,'10'-7'238'16,"4"-4"-1"-16,-5 4 1 0,-1 1 0 0,0 3-2 16,-3 0-7-16,-1-1-2 0,1 0-9 0,-3 2-13 15,-2 2-16-15,0 0-12 0,5-3-18 0,-5 3-15 16,0 0-11-16,0 0-11 0,0 10 1 0,-1-3-7 16,-1 1-12-16,0 2-11 0,-2 0-10 0,3 2-8 15,0 0-4-15,1 1-14 0,2-2-3 0,0 2-3 16,3-3-4-16,1 1-6 0,1-3-8 0,0 1 1 15,2-3-3-15,0 0-1 0,1 0-8 0,3-4 6 16,-3-2-6-16,3-2 4 0,-1-3-11 0,0 0 18 16,3-5-15-16,-3-2-2 0,0-3 1 0,-1-1-2 15,3-9 10-15,-3 2 7 0,0 0 26 0,-6 5 2 16,0 1 12-16,-1-3 16 0,-1 2 3 0,-1 2 4 0,0 0 3 16,-2 3 2-16,-2 4-4 0,2 1-3 0,0 0-9 15,0 1-10-15,0 3-8 0,0-1-11 16,0 5-11-16,0-5-7 0,0 5-9 0,0 0 0 15,0 0-8-15,10 8 0 0,-6-3 4 0,3 4-8 0,0 0 0 16,4 6 4-16,1-2-5 0,0 3-4 0,3-2-1 16,-2 3-2-16,7 0-2 0,-5-4-3 15,1 0-5-15,-4-3-2 0,0 0-6 0,1 0-1 16,-3-1-2-16,6-1 1 0,-9-2-2 0,5 0-9 0,-6-4 5 16,5 1-4-16,-4-2 2 0,-1-1 11 0,2-1-4 15,1-2 2-15,0-2 1 0,1-7 0 0,-2 3 1 16,1-5 3-16,1-3 0 0,-5-1 3 15,7-8 2-15,-6-2 4 0,2-2-2 0,-6-2 10 0,2-2-1 16,0-2 6-16,-3-12 3 0,-1 14 13 0,2 2 19 16,-5-4 13-16,-1 4 12 0,2 3 37 0,-2 2 17 15,1 12 26-15,2-1 15 0,-3 6-8 0,3 1 0 16,0 1-31-16,-1 3-23 0,1 1-2 0,1 4-34 16,0 0-25-16,0 0 33 0,-4 12-27 0,4 5-4 15,-1-1-16-15,1 3 6 0,1 7-3 0,2 3-6 16,-3 1 1-16,1 2-3 0,3 4 0 0,-3-1-31 15,4 0-27-15,3 2-31 0,-7-3-55 0,6 1-52 16,-2 1-60-16,4-3-66 0,-3 2-73 0,0-5-67 16,1-3-85-16,-1 0-1330 0,0-10 616 0,-2-7 410 15</inkml:trace>
  <inkml:trace contextRef="#ctx0" brushRef="#br0" timeOffset="21760.62">29020 4574 3052 0,'4'-7'195'0,"-3"-2"-133"0,3 1-39 16,0 4-19-16,1 0-2 0,4 0-6 0,0-1-2 16,5 2-14-16,-1 2-17 0,5 1-23 0,0 4-20 15,0 1-19-15,0 2-19 0,1 3-24 0,5 2-34 0,-7 0-33 16,-1 0-588-16,-2 4 267 0,2 2 176 0</inkml:trace>
  <inkml:trace contextRef="#ctx0" brushRef="#br0" timeOffset="23144.83">29413 4855 79 0,'11'-5'210'0,"-1"2"7"16,-1-5 12-16,0 0 1 0,5-5 1 0,0-3-4 15,0-4 6-15,2-3-16 0,0-2-7 0,-3-4-9 16,4-5-13-16,1-9-7 0,1 0-7 0,-1 0 4 16,-2-4 1-16,-3 1 5 0,-3 14 31 0,-3-1 21 15,-3 0-1-15,1 5 14 0,-3 6 34 0,2 5 18 16,-4 0-8-16,0 6-17 0,0 0-24 0,0 5-19 15,0 0-36-15,0 0-27 0,0 3-21 0,0 3-16 16,0 0-11-16,0 0-16 0,-4 26-12 0,0-5-10 16,6 4-13-16,-5 9-1 0,-1 12-10 0,0 0-6 15,2 10 1-15,4 0 12 0,-2 26-27 0,-2-27-2 16,0-2-4-16,6 3 3 0,0 2-19 0,0-5-15 16,1 1 4-16,-1-7-39 0,6 2-22 0,-6-15-22 15,2 2-15-15,2-1-29 0,2 1-15 0,-1-2-23 16,4-3-25-16,-3 0-4 0,3-5-6 0,0-4-12 15,-6-7 4-15,-1-4 2 0,-3 0 21 0,1-6 24 16,-1 0 15-16,1-3 13 0,-4-2 16 0,0 0 11 0,0 0 12 16,-4-16 5-16,0 6 16 0,1-5 14 15,-2-2 33-15,0-4 7 0,-1-4 18 0,-4 1 9 16,2 0 4-16,0-3 11 0,4 1 9 0,-2-1 4 16,2 4 5-16,2 3 0 0,3-5 0 0,0 1-9 15,3-3 3-15,2 3-13 0,1-2-2 0,3-1-6 0,7 3-2 16,-1 1-1-16,3 1-5 0,0 1 3 0,1 2-7 15,0 2 3-15,-2 5-5 0,0 3-1 16,-3 0 0-16,2-2-1 0,-7 6 4 0,3-2-1 0,-5 2 3 16,-2 3-2-16,2-1 0 0,-6 2-1 0,5 0 3 15,-7 1 5-15,9 3 7 0,-7 1 13 0,2 2-2 16,-1 3-2-16,0-1 0 0,1 2-3 0,0 3-2 16,-3 2-3-16,1 0-3 0,0 3-1 0,1 2 0 15,1 1-1-15,-3-3-6 0,1-2 9 0,2 3-10 16,1-3-3-16,2-2-4 0,0-3-4 0,-1 1 1 15,4-3-13-15,1-2-11 0,-1 0-5 0,8-2 2 16,1-3-5-16,-1-2 2 0,3-5 0 0,-2 0-2 16,0-2 3-16,4-10-1 0,1 2-2 0,-3-7-1 15,-1-5 6-15,-1-1 1 0,-2-3 1 0,2-12 7 16,-7 9-4-16,-1 3 21 0,-2-1 14 0,-4 2 23 16,-5 3 20-16,3-2-1 0,-7 2 11 0,-1 2-1 15,-8 10-7-15,3-2 2 0,-12-2-9 0,-2 4-4 0,0 3-6 16,-5 3-7-16,0 1-1 0,0 4-5 0,-1 0-7 15,1 4 0-15,7 1-7 0,4 2-3 16,-1 2-10-16,6-1-15 0,-1 3-23 0,5-2-17 16,-1 3-12-16,5-3-8 0,1-1-4 0,3 3 0 0,0-2 6 15,2 0 6-15,3-2 6 0,1 0 11 0,2-2-2 16,4-1 11-16,0-2 4 0,7-3 4 16,1 0 3-16,-1-7 10 0,5-3 10 0,-1-2 28 15,0-1 3-15,-2 0 13 0,-1 0 22 0,-6 2 7 0,1 1 18 16,-4 0 25-16,-1 2 21 0,1 0 11 0,-4 4 8 15,-1 4 0-15,-3 0-15 0,2-1-17 0,-3 2-11 16,3 3-8-16,-4 1-23 0,0 0-9 0,0 0-5 16,2 16-10-16,0-3-4 0,-4 3-2 0,0 11-6 15,-3 0-1-15,1 7-3 0,-1 0-2 0,-1 10-1 16,1-10-4-16,0 1-3 0,1 2-16 0,1-4-22 16,3-1-17-16,0-1-21 0,5-2-31 0,-1 0-23 15,6-4-16-15,1-1-10 0,0-9-7 0,3-1-7 16,0-4-7-16,5-3 3 0,0-2 14 0,11-3 11 15,-10-2 8-15,2-4 15 0,5-7 4 0,-2-1 21 16,-1-6 7-16,1-3 11 0,-1 0 9 0,2-6 16 16,-6 2 33-16,1 0 6 0,-2 1 23 0,-2 2 27 15,-3 6 22-15,-4 0 27 0,0 1 16 0,-4 4 6 0,1 3-4 16,-5 1-12-16,2 1-10 0,0 2-20 0,-3-1-9 16,4 3-12-16,-5 2-9 0,0 0-9 0,0 0-7 15,4 7-11-15,-4 0-17 0,-4 1-14 16,-1 4-23-16,2-1-34 0,-1 7-27 0,-3-2-21 0,3-3-25 15,2-1-22-15,-1 0-4 0,2-1 2 0,-3-2 9 16,7-2 19-16,-2 0 9 0,0-2 17 16,4-3 10-16,-1-2 9 0,3 0 12 0,5-5 8 15,-3 0 6-15,8-4 13 0,0-1 12 0,-1-2 18 0,2 1 15 16,6-2 14-16,-7 1 14 0,0 4 13 0,-7 1 1 16,1 3-1-16,0 0-6 0,-1 2 2 0,-1-1-4 15,-2 2-1-15,2 5 2 0,-1 1-2 0,2 0 7 16,-1 5-7-16,0 0-3 0,1 4 0 0,-1 0-1 15,0 3 0-15,1 0-4 0,-1-1-2 0,0 0-3 16,-1 3 0-16,1-4-1 0,-1-1 2 0,2-1 2 16,-1-4 1-16,0-1 3 0,-2-3-2 0,2 1 16 15,3-3-8-15,-2-2 17 0,3-1 13 0,-2-1 5 16,2-3-2-16,4-2 9 0,-2-3 4 0,4-1 1 16,-4-3-1-16,1-3-5 0,0-4 0 0,4-4 0 15,-6 1-3-15,-3-1 0 0,-2-3 2 0,-1-2-2 16,-4 4-4-16,-2-4 2 0,-2 3 1 0,-2 2-5 15,-4 6-1-15,-1-1-6 0,-2 2-7 0,0 3-5 16,-5-1-6-16,1 5-5 0,-1 1-9 0,-4 1-2 0,0 1-25 16,2 2-42-16,-1 3-55 0,-2 2-67 0,2-2-64 15,-2 4-66-15,3 0-73 0,3-2-91 16,0 3-1209-16,1-3 559 0,1 0 370 0</inkml:trace>
  <inkml:trace contextRef="#ctx0" brushRef="#br0" timeOffset="23224.18">30874 4363 45 0,'-6'-2'95'0,"-4"0"-143"16,-4-1 16-16,-8-2 12 0</inkml:trace>
  <inkml:trace contextRef="#ctx0" brushRef="#br0" timeOffset="26673.99">11991 4099 100 0,'0'0'269'0,"-4"-3"0"16,4 3 2-16,0 0 2 0,0 0 1 0,-3-2-5 15,3 2-1-15,0 0-3 0,0 0-9 0,0 0-7 0,0 0-15 16,-2-3-13-16,2 3-15 0,0 0-12 16,0 0-19-16,0 0-11 0,0 0-17 0,0 0-14 15,0 0-9-15,0 0-15 0,0 0-13 0,0 0-8 16,0 0-11-16,0 0-8 0,0 0-6 0,0 0-6 0,6 9-6 16,-3-6-5-16,-1 0-1 0,3 2-3 15,1-2 10-15,2 4-7 0,-1 0 0 0,0-1-1 16,5 1 2-16,-3 1-8 0,1-1-1 0,0 3-6 15,-1-4-3-15,4 2 3 0,-3-1-8 0,0 1-2 0,2-2-2 16,1 2 6-16,-3-3-12 0,2 2 2 0,0-2 1 16,-1 2-7-16,0-2 6 0,-2 2-7 15,0 0 0-15,2-4-13 0,-3 3-14 0,0-1-30 16,-2 0-28-16,3-2-30 0,-4 0-32 0,0 2-24 0,-1-5-21 16,0 4-24-16,1-1-27 0,-5-3-21 0,3 3-27 15,-1-2-22-15,-2-1-27 0,0 0-773 0,0 0 369 16,0 0 246-16</inkml:trace>
  <inkml:trace contextRef="#ctx0" brushRef="#br0" timeOffset="27128.82">12274 3987 222 0,'0'0'243'0,"-1"-3"-6"16,1 3-12-16,-4-5-9 0,2 4-8 0,2 1-8 15,0 0-6-15,0 0 1 0,-12 6-3 0,7 0 1 16,-1 0-6-16,-1-1-2 0,0 7-1 0,-1-4-5 15,-2 5 1-15,-1 4 1 0,-1 5 9 0,-1-6-12 16,0 6-7-16,-1-1-4 0,4 1-4 0,-4 2 4 16,1-2-2-16,0 1-1 0,-1-1-10 0,1 0-3 15,-1 0-5-15,4-7-14 0,1 5-4 0,-1-5-17 16,1 1-8-16,1 0-11 0,0-1-8 0,0-3-6 16,1-2-9-16,4 2-5 0,-3-4-7 0,0 1-7 15,1 0-5-15,1-2-1 0,2-1-4 0,-2-2-5 16,1 3-5-16,2-2 6 0,-3-2-8 0,0 2 0 15,4-3 0-15,0-2-4 0,0 6-4 0,0-6-7 16,0 0-19-16,-6 1-26 0,6-1-48 0,0 0-91 16,0 0-87-16,-8-7-98 0,3 4-123 0,1-6-1253 15,-2-1 578-15,-3 3 384 0</inkml:trace>
  <inkml:trace contextRef="#ctx0" brushRef="#br0" timeOffset="29843.81">11477 7488 258 0,'0'-4'290'0,"0"4"-11"0,0-6-20 16,0 6-16-16,0-4-10 0,0 4-17 0,0 0-22 16,0 0-18-16,0 0-16 0,0 0-3 0,0 0 14 15,4 12 3-15,-7 1-3 0,3-2 4 0,-1 7-1 16,-3 3-11-16,3 9-6 0,-3-10-12 0,1 6-15 15,1-1-9-15,-3-5-10 0,1 0-5 0,1-2-15 16,-2 7-5-16,1-6-5 0,-1-2-5 0,1 2-7 16,1-3-4-16,-5 1-5 0,4-3 0 0,-1-4-7 15,1 1-9-15,-4-2 3 0,2-2 0 0,1-1 3 16,-3 2-1-16,3-4 5 0,-1-2 16 0,-2 1 1 16,1-3-5-16,-2-3 0 0,-3-2-6 0,2 0-7 15,-3-7-6-15,-2-2-3 0,-2-7-4 0,2-2-8 16,-1-6-3-16,1 2 1 0,2-4-5 0,1-1-1 15,-4-11-6-15,2 9 2 0,5 0 0 0,-2 0-4 0,2-3 2 16,2 4 1-16,0-1-1 0,3 2 1 0,3 1 6 16,-2 1 1-16,4 1 2 0,-1 10-1 0,2 1 0 15,0 0 0-15,1 1 2 0,2 2-10 0,0 0-5 16,0 2-1-16,1 5-2 0,0-3-1 0,1 1-3 16,2 2-2-16,3 1 0 0,-1 1-2 0,2 2-2 15,1 1 3-15,5-1-4 0,-1 3 0 0,4 1 8 16,5-1-7-16,-5 2 2 0,4 0 0 0,1 2-3 15,3-2 0-15,-1 3 2 0,-4-3-1 0,5-1 1 16,-2-1 1-16,0 1-5 0,-6-1 7 0,0 0 0 16,-1-2-5-16,7 0 5 0,0-1 0 0,-6 0-1 15,-1 0 1-15,-1-1-1 0,3-3 0 0,-5 2 0 16,2-1 2-16,1-1-2 0,-5-1 0 0,4-1-1 16,5-6-1-16,-7 4-3 0,1 1-2 0,-1 3 0 15,-1-1-14-15,-3 2-24 0,-1 2-34 0,-3 2-52 16,-1-1-58-16,-2 2-42 0,0 3-28 0,-2 3-23 15,-3 4-29-15,-3 7-43 0,-1 1-66 0,-5 7-943 16,-8 5 453-16,0 1 302 0</inkml:trace>
  <inkml:trace contextRef="#ctx0" brushRef="#br0" timeOffset="30628.53">11808 7899 109 0,'1'-12'337'0,"-1"-3"0"0,0 4-14 0,0 6-16 15,0-2-21-15,0 1-19 0,-1 3-14 0,1-2-21 16,1 1-19-16,-1 4-22 0,-1-4-13 0,1 4-24 16,0 0-10-16,0 0-13 0,0 0 2 0,0 13-8 15,-1-1-7-15,1-3-10 0,0 4-10 0,-3 4-24 16,3 0 4-16,-1 3 2 0,1-1-8 0,0 1-11 16,-2 2-5-16,2-5-2 0,0 2-12 0,3-3-7 15,0 1 12-15,1-4-29 0,-2-1-11 0,3-2-10 16,0-1-10-16,2-1-3 0,-1-3-3 0,0 0 2 15,3-3-2-15,4-2 6 0,0 0 0 0,3-5-5 0,0-4 5 16,2-2-1-16,-3-2-3 0,6-4 5 16,-5-3-5-16,1 1-5 0,-5 1 14 0,0 1 13 0,-2 3 3 15,0-1 15-15,-3 4 36 0,-1 1 1 0,-1 1 23 16,1 3 19-16,-2-1 9 0,-1 3 3 0,-2 1-9 16,3 0-8-16,-4 3-13 0,0-5-14 0,0 5-7 15,0 0-7-15,0 0-3 0,5 12 0 0,-5-1 6 16,0 3-2-16,0 3-2 0,-1 3-2 0,-1 6 1 15,0 0 1-15,0 6-6 0,0-6 1 0,1 6-6 16,-3-1-5-16,4 2 0 0,-5 0-1 0,3-2-6 16,-1 5 0-16,-2 10-3 0,0 0-2 0,1-11-3 15,1 12 1-15,-3 1-10 0,1 1 6 0,2-3 2 16,1-10-9-16,-1 13-1 0,2-2-2 0,-2-12 1 16,2 1 2-16,-3 1-2 0,0 10-1 0,-3-11 0 15,-1 9-2-15,2-9 1 0,-3-4-3 0,-1 0 7 16,-2 1-7-16,2-4 0 0,0-2-2 0,-2-3 1 15,2-7-2-15,1-3 3 0,0-1-1 0,0-5-2 16,-1-1 0-16,1-3 2 0,1-4-1 0,-6 0-6 16,3-3 4-16,-2-5-1 0,0-3-5 0,0-5 9 0,-3-5-8 15,4-2 0-15,-3-5 0 0,6 2 0 0,0 0 6 16,3 0-8-16,-2 3 2 0,7-5 1 0,-2 5 2 16,2 2 0-16,0 4-1 0,-2-4 1 0,8 1 1 15,-2 3-2-15,1-3 0 0,2 5 0 0,2-4-4 16,1-1 2-16,2-1 0 0,7-1 0 0,-8 6-9 15,9-2-11-15,-6 2-15 0,2 1-15 0,3-4-22 16,0 6-31-16,4-4-34 0,0-2-40 0,2 2-39 16,-2 1-39-16,2 1-44 0,0-1-58 0,2-1-65 15,-1-1-1048-15,0-2 492 0,-1-1 326 0</inkml:trace>
  <inkml:trace contextRef="#ctx0" brushRef="#br0" timeOffset="31011.53">12563 7677 64 0,'4'-6'235'0,"1"3"-29"0,-1-1-24 16,1 1-15-16,4-1-18 0,0 0-15 0,-1 2-14 15,3-2-17-15,-5 3-23 0,2 0-38 16,-1 1-39-16,1 1-27 0,-2 2-23 0,-3 1-26 0,0 3-20 16,-3 1-11-16,-1 2-278 0,-4 5 128 0,-3 0 568 15,-2 1-350-15,-1 1 41 0,-1-2 33 16,3-3 34-16,-3 2 41 0,1-1 34 0,3 2 26 0,-1-6 14 15,5 1 9-15,-1 0 5 0,0-5 15 0,5 3-2 16,0-3 9-16,5-1 4 0,0 3 1 0,8-3-34 16,6 1-22-16,2-3-14 0,9-2-29 0,6-1-60 15,1 0-75-15,3-3-90 0,-3 1-96 0,1 1-123 16,1-6-732-16,-5 1 349 0,1-5 232 0</inkml:trace>
  <inkml:trace contextRef="#ctx0" brushRef="#br0" timeOffset="31826.76">14504 6486 112 0,'5'-5'336'0,"-1"0"-15"0,0 0-15 0,-3 0-20 15,3 3-17-15,0-3-14 0,-3 3-30 16,-1 2-7-16,4-5-23 0,-4 5-9 0,0 0-15 0,0 0-14 16,0 0 1-16,0 0 5 0,-10 14-2 0,-2-1 6 15,-3 2-4-15,-3 6-8 0,-5 2-8 0,-1 3-11 16,-4 0-6-16,-7 8-8 0,7-8-13 0,6-1-7 16,-5 2-9-16,3-1-9 0,1 0-9 0,0 1-6 15,4-3-6-15,-1-2-9 0,5 0-3 0,4-6-4 16,3 1-5-16,2-4-13 0,1-2 3 0,2 0-1 15,1-1-6-15,4-1 1 0,1-1-4 0,2 1 0 16,1-2 0-16,5-2-10 0,6 0 7 0,4 0-2 16,8-2-2-16,1-2 0 0,5-1 0 0,1 0-8 0,-1 0 4 15,-1-1 3-15,-2 0-3 0,-4 1-4 16,-9-2 0-16,-1 1-5 0,-5 1 1 0,-3 0-2 16,-2 3-2-16,-2-3-2 0,2 1 0 0,-4 0 0 0,-3 2 5 15,2 2-1-15,-3 2 1 0,-5 3 3 0,-6 3-2 16,-3 4 8-16,-6 2-8 0,-2 2 5 15,-5 1-1-15,1 3 3 0,-4-2 0 0,-1-2 3 16,5-2 4-16,-1-1 3 0,5-1-1 0,8-5-2 0,5-3 1 16,-2 1-2-16,4 0 1 0,0-3-4 0,1 4-4 15,4-2 2-15,0-1 0 0,2-1 0 0,4-1-6 16,2 2 6-16,1-1-4 0,11 1-1 0,0-4 0 16,10 1-7-16,4-3-21 0,5-2-20 0,1 0-32 15,17-3-47-15,-2-2-48 0,0-4-47 0,2 4-40 16,0-2-43-16,0-4-41 0,-2-4-38 0,-14 7-974 15,9-8 450-15,-14 3 302 0</inkml:trace>
  <inkml:trace contextRef="#ctx0" brushRef="#br0" timeOffset="32244.17">15156 7023 226 0,'1'-13'270'0,"-1"2"21"0,3 0 17 0,-3 1-4 16,0-1-9-16,-3 4-24 0,2-3-10 0,-3 5-21 0,0-1-12 15,-1 3-19-15,-1 1-23 0,-2 1-5 0,0 1-8 16,-1 3-10-16,-3 1-6 0,-1 5 2 0,-4 0 4 15,2 3-14-15,-7 4-13 0,3 2-15 0,-3-1-6 16,3 2-12-16,4 5-12 0,-2 0-7 0,3 1-8 16,1-4-11-16,7 2-20 0,0-2-18 0,4-4-20 15,2 2-21-15,4-2-22 0,3-2-7 16,-1-3-8-16,1-3-20 0,1 2-8 0,4-6 5 0,2 2-2 16,1-3 9-16,4-4 0 0,-2-4 4 0,5-1 6 15,3-7 14-15,-2-4 0 0,-2-1 2 0,0-6 9 16,-2-5 7-16,2-2 7 0,-3-1 12 0,1-15 9 15,-5-2 13-15,0-2 12 0,-4 2 21 0,-2 0 6 16,-4-3 29-16,-1 17 35 0,-5-15 15 0,1 16 22 16,-3-1 30-16,-1 7 25 0,0 1 28 0,-3 2 5 0,2 7 20 15,3 5 7-15,-2 3-10 0,1 0-19 16,-1 4-31-16,4-2-22 0,-2 5-29 0,2-3-20 16,-3 4-21-16,4 1-13 0,-5 8-6 0,0 2-12 0,-3 3-11 15,3 8-5-15,-4 3-10 0,-1 3-3 16,2 5-11-16,1-1-48 0,-7 14 0 0,7-13 0 15,-2 14 0-15,0-11-56 0,4 0-73 0,1 13-47 0,1-14-49 16,1 2-49-16,2-3-54 0,3 0-54 0,2-2-44 16,1-2-62-16,4-4-1415 0,0-8 635 0,6-4 422 15</inkml:trace>
  <inkml:trace contextRef="#ctx0" brushRef="#br0" timeOffset="33112.24">15469 6266 261 0,'-13'-27'449'0,"4"10"-12"15,1-1-24-15,1 5-39 0,2 1-27 0,1 3-32 16,0 3-35-16,3-1-31 0,-2 3-29 16,2 1-25-16,2-2-13 0,-1 5-26 0,8-2-15 0,2 2-12 15,2 0-16-15,7 5-13 0,1 1-10 0,6 1-3 16,-2 6-11-16,0-1-8 0,-2 2-7 15,-3 3-6-15,-2 4 1 0,-3-4-14 0,-5 3-3 0,1 4-5 16,-5 3-1-16,-2 0-5 0,-6-1-1 0,-4 5-1 16,-1-5 0-16,-2 3-2 0,-4-1-1 0,-2-4-3 15,1-2-7-15,6-5 4 0,-3-1-2 0,2-3 0 16,5-1-4-16,-1-2-2 0,3-2-5 0,-2 1-2 16,4-2-9-16,-2-2 6 0,3 0-4 0,3 0 1 15,-1-1 0-15,2 0 0 0,3 0 2 0,5-2-7 16,1-1-10-16,6-1-2 0,7-1-32 0,7-5-3 15,0 1-12-15,-1-4-2 0,0 3 5 0,0-2 5 16,-4-2 5-16,0 1 9 0,-2 0 2 0,-8 3 9 0,-4 1 0 16,1-1 12-16,-6 3-1 0,1-3 4 15,-3 2 3-15,-1 0 9 0,-1 3 20 0,-2-1 26 16,0-1 8-16,1 0 7 0,-4 3-5 0,0 0-4 16,6-4-11-16,-6 4 0 0,0 0-2 0,0 0-3 15,0 0-6-15,0 0-2 0,-4 13 2 0,-1-4-5 0,2 1-2 16,-1 0 3-16,-1 1-5 0,-1 6 1 0,1 0-2 15,-2-2 2-15,2 4-12 0,0 0 9 0,0-1 1 16,4 1 1-16,-2 1-1 0,2 1-6 0,1 4-2 16,0-8 1-16,1-1-16 0,0-5-6 0,3 0-33 15,0 0-1-15,3-1-15 0,3 0 4 0,-1-5 1 16,7 0 8-16,-2-3-3 0,4-4 17 0,1 0-1 16,3-3 8-16,2-7 6 0,2-1 3 0,-4-1-2 15,-1-3 15-15,0-5-2 0,-6 0 18 0,4-2 8 16,-6-1 25-16,0 1 0 0,-2-2 19 0,1 4 25 15,-6 4 25-15,2 2 20 0,-3 4 20 0,-4 0 20 16,3 5 4-16,-1-1-4 0,-2 2-18 0,3 3-18 0,-4-3-13 16,2 4-21-16,-2 2-10 0,0 0-12 0,0 0-9 15,4 9-2-15,-4 2-6 0,-1 1-9 16,-2 8-4-16,1 6-5 0,-2 0 3 0,0 4-12 16,-1 4 1-16,1 14 1 0,0-2-8 0,-1 4-3 0,3-3 2 15,5 1-2-15,1 1-5 0,0 1 2 0,5 0 1 16,-5-4-7-16,2 1 1 0,-3-12-3 0,1 0 2 15,-2-1-4-15,-2 1 1 0,4-5 4 0,-5 3-10 16,-2-4 6-16,-2-3 0 0,-5-2 1 0,5-5-8 16,-3-4 0-16,-1-7 3 0,-5 4 1 0,0-3-3 15,-2-2 2-15,-3-5-4 0,-2-2 2 0,-1-4-8 16,-5-6-1-16,3-1-5 0,2-7-4 0,2-3-6 16,2-1-8-16,3-3-5 0,6-5-1 0,1 3 3 15,4-1-1-15,2 2 0 0,4 7-5 0,3-8-12 16,8 4-17-16,-3 1-25 0,7 1-29 0,2 2-30 15,7 2-25-15,-2 2-24 0,3 0-25 0,-2 4-34 16,-5 3-32-16,1 3-37 0,-3 1-37 0,0 3-42 0,1 1-960 16,-10 1 455-16,1-1 304 0</inkml:trace>
  <inkml:trace contextRef="#ctx0" brushRef="#br0" timeOffset="33412.65">14946 7862 56 0,'-50'12'350'0,"16"-7"-10"16,4 2-28-16,8-4-26 0,8-1-31 0,2 1-22 16,7-1-30-16,1 1-1 0,4-3-15 0,14 3 2 15,14-5-4-15,8 2 4 0,24-4 13 0,31-5 2 16,2 0 9-16,-1 1-7 0,8-2-3 0,-2 2-6 15,1-1-19-15,-1-2-10 0,0 3-10 0,-8 1-19 16,-28 2-8-16,2-1-10 0,-2 0-14 0,-4-1-5 0,1-1-7 16,-21 4-12-16,0-3-2 0,-4 0-8 15,-6 3-4-15,-5-1-6 0,-6 1-6 0,-6 0-4 16,1 3-5-16,-2-3-35 0,-5 0-61 0,-1-1-75 0,-2 2-57 16,-2 3-98-16,0 0-86 0,-10-5-98 0,-4 5-1038 15,-1-1 500-15,-7-2 334 0</inkml:trace>
  <inkml:trace contextRef="#ctx0" brushRef="#br0" timeOffset="34027.75">15859 8787 166 0,'-12'-27'521'0,"6"3"-8"16,-1 7-16-16,5-2-35 0,-2 4-46 0,4 3-46 16,6 0-35-16,7 0-36 0,0 4-30 0,15-2-28 15,2 3-25-15,0 6-23 0,7 2-15 0,1 6-20 16,0 3-17-16,11 3-12 0,-14 4-13 0,-3 2-11 16,-2 2-6-16,0 2-10 0,-3-1-8 0,-8 3-8 15,0 2-5-15,-1-3-9 0,-7-1-4 0,0-1-6 16,-7-3-1-16,-2 0-5 0,-6 1-1 0,-1-2-8 15,-1 2-1-15,-6-3-1 0,0 0-4 0,-1-2-1 16,-9-1-5-16,9-2-1 0,-2-4-1 0,-2-1-1 0,-1-5-1 16,5-2 9-16,2 0 13 0,0-2 4 0,1-5 0 15,0 0-4-15,5-3-3 0,1-4-2 16,3-4-5-16,4-8-2 0,7-4-7 0,5 1-2 0,-1-2-3 16,8 2-2-16,2 3-1 0,2 4-4 0,1-6 2 15,1 10-6-15,3 3 2 0,-1 3 3 0,3 5-2 16,-2 2 1-16,-2 7 8 0,2 1 3 0,-4 5-4 15,0 3 4-15,-2 4 18 0,-3 2-11 0,-4 1 4 16,-1 4 1-16,-5 1 4 0,-3-6-3 0,0 10-2 16,-5-1 1-16,-3 5-2 0,-2-2-3 0,0 0-3 15,-6 0-5-15,2 0-31 0,0 3-52 0,-2-1-68 16,0-5-74-16,3 3-89 0,-1-4-93 0,3-7-97 0,0-5-1384 16,2-1 623-16,0-4 416 0</inkml:trace>
  <inkml:trace contextRef="#ctx0" brushRef="#br0" timeOffset="35110.9">20576 7611 123 0,'4'-8'261'0,"0"1"-3"0,-3 1-5 0,2-2 0 15,-2 0-2-15,2-5 0 0,-3 2-18 0,0 0-7 16,0-4 1-16,-3 5 2 0,-1-2 4 0,2 0-5 16,-2 0-5-16,-3 2 11 0,0 0-2 0,-1 2 1 15,3 2-14-15,-4 1-12 0,-5-1-20 0,1 2-17 16,-4 4-15-16,0-1-16 0,-4 6-17 0,-4 6-11 15,-2 3-10-15,0 1-9 0,0 2-10 0,-1 3-8 16,3 6-8-16,2 3-7 0,2-4-6 0,3 2-11 16,2 2-13-16,5-4-12 0,4 2-20 0,-1 0-16 15,6-7-13-15,3 0-21 0,2-3-13 0,3 1-9 16,1-3-6-16,4 0-15 0,1-5-4 0,4-1 3 16,0-1 4-16,6-5 1 0,5-3 8 0,-4-2 14 0,5-3 9 15,0-7 4-15,2 2 4 0,-5-7 5 16,1-2 9-16,-2-5 13 0,-1-1 10 0,-1-3 4 15,3-16 18-15,2 2 18 0,-9 1-6 0,4-5 25 16,-9 12 7-16,3-11 18 0,-3-1 16 0,0-2-1 0,-3 4 23 16,-6 12 18-16,1 6 29 0,-2 6 20 0,-1 2 2 15,-2 1 5-15,0 4 3 0,0 3-4 0,0 2-12 16,0 1-24-16,-1 2-16 0,0 0-20 0,1 5-12 16,0 0-10-16,0 0-9 0,-8 15-9 0,3-5-1 15,-1 9-14-15,-1 6 2 0,-2 0-9 0,1 1-15 16,2 3-27-16,-2 0-26 0,2 3-28 0,2 2-32 15,-1-3-40-15,2 2-56 0,3-1-58 0,3 1-41 16,-1 4-46-16,5-6-48 0,3 0-51 0,0-2-80 16,3-6-1087-16,-2-6 530 0,-2-5 352 0</inkml:trace>
  <inkml:trace contextRef="#ctx0" brushRef="#br0" timeOffset="35967.67">20976 6962 55 0,'-1'-19'434'16,"-3"3"-6"-16,4-1-25 0,-4 5-26 0,2 1-22 15,2 4-38-15,-2-1-37 0,2 2-32 0,-1 0-21 16,2 1-29-16,-1 5-21 0,4-3-19 0,1 3-17 16,-5 0 0-16,17 7-26 0,-7-1-13 0,3 4-7 15,1 3-13-15,-2 1-6 0,1 1-2 0,-1 8-10 16,-4 2-4-16,-3-2-7 0,-1 5-5 0,-3 1-5 15,-6 0 1-15,-1 5-7 0,-6-3-1 0,-3 3-2 16,-11 11-3-16,8-15-2 0,-1 0-2 0,-4-2-5 16,1 1-2-16,6-4 0 0,-1 1-6 0,2-6-3 15,5-4 3-15,2-1-7 0,3-3-2 0,4 0 3 16,-2-1-6-16,3-4 15 0,4 0-9 0,-1-1-6 16,4 1-3-16,1 0 3 0,2-3-4 0,3-1 4 0,7-3-15 15,1 1 9-15,0-4 0 0,11-1-5 0,-4-1 1 16,2-2-1-16,-2 0 4 0,-1-2 2 15,0-2-6-15,-2 1 18 0,-6 4-13 0,-1-1 5 0,1-2 12 16,-1 2 10-16,-6 0 14 0,-3 0 5 0,1 3 17 16,-2-1 3-16,-2 2-2 0,-2 2-6 0,0-1-3 15,2 1-7-15,-6 1-9 0,0 0-1 0,0 0-4 16,8 4-9-16,-8 1 7 0,1 4 1 0,-4 2-1 16,2 0-5-16,-3 4-2 0,-2 1 0 0,5 0-2 15,-3 4-3-15,0-2-3 0,-1 7 1 0,0 1-1 16,1-6-10-16,1-2-26 0,2 1-18 0,1-2-15 15,0-5-9-15,5 4-3 0,-1-3-11 0,0 0-2 16,1-6-3-16,2 3 8 0,3-3 5 0,0-5 7 0,-1-2 3 16,4-1 6-16,1 0 6 0,3-8 11 0,0-1 1 15,0-2 20-15,-2 1-11 0,6-10 12 16,0 0 11-16,-3-1 9 0,-1 1 21 0,0 0 14 0,-5 7 15 16,-2-1 10-16,2 1 15 0,-6 2 5 0,1 4 6 15,-2-1 4-15,0 5-5 0,-1-2-5 0,1 4-14 16,-3-3-12-16,-2 5-7 0,4 0-3 0,-4 0 0 15,5 9 0-15,-1-1-1 0,-3 4 0 0,-1 5-1 16,4 3-3-16,-2 7-4 0,-2 4-4 0,0 2-1 16,0 2-4-16,0 12 6 0,-2-1-10 0,1 0-1 15,1 6-8-15,-3-1 6 0,5-1-4 0,0 1 0 16,2-2 5-16,0-1-9 0,-2-12-3 0,2 12-1 16,-2 3-1-16,-4-5 1 0,2-9 0 0,0 9 1 15,-5-10-7-15,0-2 6 0,-1 0 1 0,-2-3-4 16,-1 0 3-16,-1-4-2 0,0-3-2 0,1-5-3 15,-1-4 4-15,-2 0 6 0,3-3-5 0,-6-2-1 0,-1-3-3 16,0-3 3-16,-1-4 5 0,-5 0-6 0,2-7-2 16,-5-2-3-16,1-1 5 0,0-4 1 15,2-3-3-15,1 0 1 0,-1-2 1 0,4 4-4 0,5-5-1 16,-1-1 2-16,5 1 0 0,0-1-2 0,4 1-1 16,4 1 0-16,1-2-1 0,0 3-6 0,10-7-10 15,0-2-12-15,11 4-21 0,-2-1-29 0,7 0-33 16,2 0-36-16,14-9-55 0,-1 0-48 0,2 4-52 15,2 0-54-15,4-4-66 0,0 1-1149 0,2-2 523 16,-2-2 350-16</inkml:trace>
  <inkml:trace contextRef="#ctx0" brushRef="#br0" timeOffset="36134.58">22287 7550 393 0,'6'-5'382'0,"-1"1"-27"16,1 2-35-16,-1-2-21 0,4-3-41 0,1 3-33 16,3 1-10-16,0 0-56 0,5-4-40 0,1 6-54 15,0-3-71-15,0 1-87 0,4 0-87 0,5-1-657 16,-10 3 279-16,-4 1 186 0</inkml:trace>
  <inkml:trace contextRef="#ctx0" brushRef="#br0" timeOffset="36261.68">22378 7753 189 0,'1'8'465'0,"1"-1"-44"16,-1 0-37-16,5-3-41 0,3 1-31 0,9-1-30 16,9 1-45-16,6-5-92 0,8 2-96 0,12-2-127 15,-1-2-137-15,0-5-631 0,-16 5 282 0,1-3 188 16</inkml:trace>
  <inkml:trace contextRef="#ctx0" brushRef="#br0" timeOffset="39144.18">24453 7192 226 0,'0'-5'272'0,"0"-3"-20"0,2-1-17 16,-4 2-10-16,2-4-11 0,0 0-8 0,0-1-9 16,0-2-5-16,-5 2 10 0,5-5 1 0,-5 5 3 0,1 2 3 15,0-2 1-15,-1 2 4 0,0 2-6 0,-4-1-20 16,2 4-20-16,-5 1-21 0,-6 3-14 0,-3 2-14 16,-10 4-12-16,-1 2-13 0,-3 7-7 0,-9 9-12 15,10-2-9-15,4-1-5 0,-1 2-5 0,4 2-12 16,4-2-9-16,4 3-18 0,5-4-10 0,1 0-8 15,8-1-26-15,1-2-9 0,4-1-9 0,4 0-4 16,1-5-8-16,4-1-1 0,5 0 3 0,3-2 0 16,-2-4 7-16,8 2 2 0,0-6 9 0,4-3 0 15,1-5 8-15,-3-1 2 0,0-4 5 0,-1-3-1 16,-1-2 13-16,0-4 9 0,-5-4 12 0,4-2 26 16,2-16-8-16,-10 12 3 0,8-17 14 0,-5-4 8 15,0 2 26-15,-2 4 6 0,-3 0 7 0,1-2 11 0,-4 15 36 16,-4 3 24-16,-1 1 2 0,-3 10 16 0,2 2 11 15,-2 4 12-15,-1 1-23 0,0 5-21 16,1 0-18-16,-2 2-21 0,1 2-19 0,0 3-12 0,0 0-8 16,-8 14-4-16,-2 0-4 0,1 14-19 0,-5 3 3 15,-8 13-7-15,1 2-17 0,4 0-16 0,4 0-17 16,3 0-24-16,1-1-24 0,3 2-17 0,5-12-26 16,3 0-18-16,4-2-19 0,2-3-4 0,2-1-10 15,2-4-16-15,1-2 1 0,6-4 4 0,-6-6 4 16,3-4 3-16,0 3 16 0,1-8 8 0,0-3 16 15,2-2 12-15,2-2 11 0,-5-7 9 0,9-4 8 16,1-1 16-16,-5-8 5 0,-1 0 11 0,-2-6 15 16,0-2 17-16,0-1 15 0,-4 5 18 0,0-2 35 15,-2 1 16-15,-2 4 10 0,-5 6-1 0,0 4 16 16,-2 2 13-16,2 2-1 0,-5 4-14 0,1 1-12 16,0 1-16-16,-1 1-11 0,0 3-8 0,0 0-5 15,-15 13-3-15,2-1-14 0,3 5-15 0,-8 3-11 0,0 4-25 16,2 0-15-16,1 1-27 0,6-3-20 0,-1-4-19 15,5-1-11-15,1 0-2 0,4-1 7 16,2-5-2-16,1 0 0 0,3-1 2 0,2 0 9 0,-3-5 15 16,3-4-2-16,1 1 19 0,5-4-3 0,-1-2 21 15,-3-1 23-15,8-7 4 0,0-1 12 0,1-5 22 16,0-3 13-16,-2 1 20 0,1-2 7 0,-2 7 11 16,-3 0 12-16,0 1 10 0,-2 2 11 0,-3 3 5 15,1 0-5-15,-3 1-9 0,0 5-10 0,-3-1-11 16,1-1-9-16,0 5-6 0,-4 0-8 0,9 8-7 15,-4-4-1-15,0 4-5 0,-1 4-4 0,1 2 0 16,-1 3 2-16,3 2-8 0,-5 7-7 0,4-2-20 16,-2-6-25-16,1 2-24 0,1-1-22 0,0 0-24 0,3-5-26 15,0 3-26-15,1-5 13 0,1 1 3 16,-2-8 11-16,2 3 15 0,1-6 9 0,1-1 10 16,-1-1 5-16,-1-2 12 0,8-7 10 0,-2 0 9 0,-2-4 7 15,-2-3 33-15,5-6-9 0,-3-3 3 0,2-1 4 16,-4-4 7-16,2 1 3 0,-2 1 22 15,0-2 11-15,-1 3 8 0,-5 1 16 0,-3 6 6 0,0 2-6 16,-3 3 6-16,0 2-3 0,-1 1-9 0,0 2-10 16,-1 3-4-16,0 2-7 0,-1 3-6 0,-4 0-11 15,6 2-12-15,-13 4-17 0,3 1-24 0,2 0-21 16,-1 2-23-16,3 2-6 0,-1-1-5 0,4 0-8 16,1 1 0-16,0 0 5 0,2-3 7 0,1 1 12 15,0-2 4-15,3 0 10 0,0 0 8 0,2-3 9 16,1-2 7-16,0 0 16 0,2-2 22 0,3 0 11 15,-1-4 14-15,0 1 19 0,1 0 24 0,1-7 2 16,1 1 21-16,-5 4-1 0,5-1 13 0,-6 0 5 16,2 1 3-16,-5 3 3 0,-1 0-16 0,2 3-7 15,-2-4-13-15,-4 5-6 0,8 2-10 0,-8-2-2 16,6 8-8-16,-1 1-2 0,-2 2-6 0,3 3-3 16,-2 5-1-16,0 1-4 0,-1 4-4 0,0 4-5 0,1 0-10 15,0-2-10-15,5-2-26 0,-4-3-17 0,7 1-5 16,2-5-11-16,2 2-6 0,1-4-6 0,7-2-11 15,-6-4 15-15,9-1-1 0,-7-4 10 0,10-2 2 16,-10-2 4-16,7-2 11 0,-5-2 2 0,5-6 16 16,-6 1-11-16,1-7 8 0,1-1 2 0,0-2 10 15,-1-5-2-15,-4 4 9 0,-1-2 3 0,-2-1 6 16,0 1 13-16,-5 8 2 0,-2-3 6 0,-4 5 5 16,-2 1 1-16,1 1-3 0,-6 2-11 0,-1 0 0 15,-5 5-6-15,-3 0-10 0,-8 4-22 0,-1 3-16 16,-7 4-23-16,-2 1-29 0,1 3-13 0,3 1-25 15,7-4-20-15,3 4-21 0,5-1-14 0,2-2-13 16,3 2-10-16,1-3 0 0,4-2 8 0,3-1 18 16,2-2 20-16,2 0 23 0,5 0 8 0,0-4 17 0,4 0 20 15,-2-3 25-15,6 0 16 0,-1 1 29 16,0-2 22-16,1-1 18 0,-2 0 17 0,-4 2 16 16,0-1 9-16,-2 0 5 0,-2 2-2 0,-3 0-5 0,1 2 2 15,-1 0-6-15,-6 0 1 0,9 0-5 16,-5 3 2-16,0 2-5 0,0-1-2 0,-1 2-5 15,1 3-5-15,0 1 2 0,0 3-8 0,2-4-3 0,-3 4-1 16,1 0-1-16,2-3-3 0,2 1-6 0,-1-1 4 16,2-3-7-16,0 1-9 0,4-3 0 0,-3-1-2 15,4-1-4-15,-1-2 2 0,4-4 2 0,1-2-1 16,-1-3 4-16,-1-4-3 0,6-5 6 0,-5-5 7 16,1-2 14-16,0-2 12 0,-2-3 10 0,4-3 7 15,0-15 18-15,-4 0 18 0,-1-2 6 0,-1 2 17 16,0-2 37-16,-2 5 16 0,-5 13 30 0,1-1 16 15,-3 3 19-15,-1 3 15 0,-4 9-3 0,1 0 19 16,-1 6 0-16,-1 2-29 0,2 2-20 0,-1 2-34 16,-1 1-27-16,1 4-7 0,0 0-21 0,-13 12-12 0,3 1 2 15,1 4-25-15,-5 7-7 0,0 4-13 16,-1 1-6-16,-1 15-10 0,5-11 1 0,-1-1-6 16,5 2-32-16,1-1-20 0,1-1-21 0,5-1-26 0,0-1-25 15,5 1-26-15,3-4-15 0,1-3-15 0,-1-7-16 16,3-1-3-16,6-2-6 0,-2-3-5 15,7-1 2-15,4-3 8 0,0-4 18 0,4-5 8 0,-3-3 16 16,2-3 7-16,-2-4 13 0,-2-3 6 0,1-3 11 16,-2 0 7-16,1-4 9 0,-3-2 23 0,1 6 20 15,-6-4 17-15,-3 8 9 0,-4 0 24 0,-1 4 14 16,0 3 5-16,-4 2-8 0,-1-1-9 0,1 2-8 16,-5 3-5-16,0 1-2 0,0 0-5 0,0 0 0 15,-9 21-7-15,0-6-7 0,-1 2-9 0,-3 7-28 16,-1-1-20-16,4 2-38 0,2 0-25 0,3-7-19 15,3 7-29-15,-1-6-4 0,6-2-2 0,0 0-4 16,1-4 10-16,4-4 5 0,-1 3 11 0,1-4 15 0,1-3 11 16,3-4 18-16,-1 2 14 0,2-6 15 0,5-1 22 15,-1-3 18-15,2-3 9 0,4-5 15 16,-1 0 10-16,-2-5 14 0,0 2 8 0,-2-1 17 0,-4 4 9 16,-1-1 20-16,1 0 12 0,-4 2 21 0,2 2 23 15,-7 2 13-15,3 3 1 0,-6 2-8 0,2-2-14 16,0 4-14-16,-3 0-17 0,-1 3-14 15,0 0-3-15,0 0-13 0,0 0-3 0,-15 17-9 0,2-7-12 16,-1 1-9-16,-3 5-26 0,-2 2-21 0,7-4-24 16,-1 2-24-16,1-2-16 0,5 1-17 0,1-5-16 15,4 2-3-15,1-4 3 0,-1 1 9 0,2-2 11 16,3 0 9-16,-1-4 12 0,2-2 5 0,1 1 10 16,-5-2 14-16,18-5 15 0,-9-3 19 0,4 0 4 15,2-6 16-15,-2 0 14 0,2-7 0 0,1-1 14 16,-2 0 17-16,-4 0 11 0,-1 4 8 0,8-7 17 15,-11 8 3-15,-1 2 15 0,1 1 0 0,-3 2 4 16,0 3-1-16,-2 1-5 0,0 3-15 0,0 0-12 0,-2 1-10 16,1 4-7-16,-8 0-10 0,0 5-7 0,-3 1-14 15,-5 4-20-15,0 1-23 0,-3 1-24 0,0 5-23 16,5 0-38-16,1-1-16 0,1-2-3 0,3 1-1 16,1 0-4-16,3-1 14 0,-2-2 3 0,6-3 9 15,-1 1 7-15,2-3 4 0,0 0 15 0,3-4 7 16,2 2 10-16,4-5 4 0,0-2 18 0,5-1 19 15,3-3 18-15,2 1 8 0,-1-4 17 0,10-4-3 16,-1-3 18-16,1-1 20 0,0 1-10 0,4 3-2 16,0-1 1-16,-4 1 9 0,8 0 2 0,-4 3 3 15,-3 2-4-15,1 1-2 0,-1 5-2 0,-6-1-3 16,-4 1-4-16,-1 4-2 0,1 2-6 0,-6 0-2 16,0 1 5-16,-2 1-8 0,-3 0-1 0,2 1-3 15,-5 3 0-15,2-4-9 0,-3 6 9 0,0-6-2 16,-2 7 0-16,-2-2 3 0,-1-1 1 0,0 2-6 15,-2-3 2-15,2 2-7 0,-2 0 0 0,1-3-3 0,0 2-2 16,1-5-1-16,0 3-3 0,-1-2-1 0,1-2 2 16,0 2-4-16,1-3 3 0,0-3-6 15,-2 6 6-15,2-6 0 0,0 5 2 0,0-5 5 16,0 0 3-16,0 0-4 0,0 0-4 0,0 0-5 0,0 0 9 16,0 0-1-16,0-16-2 0,2 11-3 0,-1 2-3 15,2-2 1-15,-2 0-5 0,0 0 4 0,1 2-5 16,-1-1-1-16,0 1-1 0,0-1-2 0,-1 4 0 15,3-5 1-15,-3 5-2 0,1-3 0 0,-1 3-1 16,3-2 2-16,-3 2-4 0,0 0 0 0,2-4-2 16,-2 4 0-16,4-3 1 0,-4 3 4 0,8-2-2 15,-6-1 2-15,2 3 3 0,1-3-1 0,-5 3 3 16,0 0 2-16,9-2 3 0,-4 2 3 0,-1-3 3 16,1 1-4-16,0-2-2 0,1 1-1 0,4-2 1 0,-1 0-2 15,2-2-3-15,2 2 1 0,-3-2 0 16,3 2-2-16,1 0-2 0,0-2-6 0,0 2 3 15,-4 1 0-15,-1-1-3 0,3 2 2 0,-4 2-2 0,-3 0-2 16,3 0-4-16,-2 1 3 0,-6 0 3 0,10 1-10 16,-4 1-8-16,-4 3-19 0,1 1-26 0,2-3-51 15,-3 4-48-15,0 1-38 0,3 1-51 0,1 3-62 16,1 5-72-16,3-1-1236 0,1-1 539 0,5 6 362 16</inkml:trace>
  <inkml:trace contextRef="#ctx0" brushRef="#br0" timeOffset="40628.21">28364 7195 59 0,'-2'-16'418'16,"0"0"-28"-16,-1-1-24 0,-1 0-25 0,-1-1-29 0,3 0-17 15,0-3-11-15,0 3-13 0,2-1-27 16,0-6-13-16,2 1-15 0,0-1-17 0,1-2-24 0,5-1-10 15,-1-1-20-15,1 2-13 0,1 1-19 0,0-3-6 16,4 3-9-16,-3-3-11 0,-1 4-11 0,0 5-4 16,-4 3 1-16,2 1 10 0,-6 4 7 0,4 2 7 15,-5 4-7-15,3-1-9 0,-2 1-9 0,0 1-12 16,1 1-9-16,-2 4-9 0,0 0-4 0,0 0-7 16,0 0-4-16,-8 15-2 0,3-6 0 0,-2 5-3 15,2 3-1-15,-4 0-4 0,3 2-1 0,-2-2-1 16,3 2-2-16,1-2-1 0,-1 1-2 0,1 8 0 15,1-11 4-15,1-1-6 0,1-1-2 0,-2-1 5 16,3 0-2-16,0-3 5 0,3 3-5 0,-2-4-1 16,-1-1 7-16,4 1-2 0,-3-2 9 0,3-1 4 15,1 1 10-15,-4-4 12 0,6 2 6 0,-2-3 5 0,0 1 1 16,3-2 14-16,-2 0 15 0,-6 0-3 0,12-4-5 16,-6 3-9-16,2-3 3 0,-2-1-6 0,1 4 4 15,-4-3-3-15,3 1-7 0,-3-1-2 0,3 1-4 16,-3 0-2-16,1 1-8 0,-1 1-1 15,-3 1-2-15,5-3-8 0,-5 3-5 0,4-3-1 0,-4 3-2 16,2-3-8-16,-2 3 4 0,0 0-3 0,0 0-5 16,0 0 2-16,4-3-7 0,-4 3 0 0,0 0 3 15,0 0-5-15,0 0-2 0,0 0-1 0,0 0 6 16,0 0-7-16,0 0-2 0,0 0 3 0,0 0 0 16,0 0-1-16,0 0-1 0,0 0 4 0,0 0-6 15,3-2 2-15,-3 2 9 0,0 0-4 0,0 0-1 16,0 0-2-16,0 0 0 0,0 0 3 0,0 0-4 15,0 0 3-15,2-3-7 0,-2 3 0 0,0 0-2 16,0 0 2-16,0 0 0 0,0 0-1 0,0 0 2 16,0 0-1-16,0 0 2 0,0 0-3 0,0 0 2 0,0 0-2 15,0 0 1-15,0 0-1 0,0 0 1 0,0 0 0 16,0 0 2-16,0 0-2 0,0 0-3 0,0 0 6 16,0 0-4-16,0 0-1 0,0 0 14 15,0 0-16-15,0 0 1 0,0 0-1 0,0 0-1 0,0 0-1 16,0 0 4-16,0 0 1 0,0 0-5 0,0 0 5 15,0 0-3-15,0 0-7 0,0 0 9 0,0 0 2 16,0 0-2-16,0 0 5 0,0 0-11 0,0 0 9 16,0 0 9-16,0 0-8 0,0 0-2 0,0 0 2 15,0 0-1-15,0 0 9 0,0 0-4 0,0 0 1 16,0 0-3-16,0 0-4 0,0 0 2 0,0 0 2 16,3-2-14-16,-3 2 12 0,0 0 0 0,0 0-2 15,0 0 1-15,0 0-1 0,0 0 0 0,0 0 8 16,0-8 2-16,2 7-6 0,-2 1 4 0,0 0-6 0,0 0 5 15,0 0-1-15,0 0-1 0,0 0-5 16,0 0 0-16,0 0 5 0,0 0-2 0,0 0 1 16,0 0-6-16,0 0 3 0,0 0-1 0,0 0-4 0,0 0 6 15,0 0-1-15,0 0-1 0,0 0-1 0,0 0-6 16,0 0 5-16,0 0 7 0,0 0-6 0,0 0 3 16,0 0 0-16,3-3 1 0,-3 3-10 0,0 0 3 15,0 0 6-15,0 0-9 0,0 0 8 0,0 0 0 16,0 0 2-16,0 0-5 0,0 0 1 0,0 0 4 15,0 0-10-15,0 0 6 0,0 0 6 0,0 0-10 16,0 0 12-16,0 0-10 0,0 0-5 0,0 0 3 16,0 0 1-16,0 0 0 0,0 0 1 0,0 0 5 15,0 0-9-15,0 0 3 0,0 0 3 0,0 0-1 16,0 0-6-16,0 0 4 0,0 0 3 0,0 0-6 16,0 0 4-16,0 0 0 0,0 0 1 0,0 0-5 15,0 0 7-15,0 0-2 0,0 0-2 0,0 0-1 16,0 0 2-16,0 0-4 0,0 0 4 0,0 0 5 0,0 0 0 15,0 0 11-15,0 0 11 0,0 0 16 16,0 0 11-16,0 0 9 0,0 0 13 0,0 0 8 16,0 0-14-16,0 0-68 0,0 0 0 0,0 0 0 0,0 0 0 15,0 0 0-15,0 0 0 0,0 0 0 0,0 0 0 16,0 0 0-16,0 0 0 0,0 0 0 0,0 0 0 16,-9-4 0-16,9 4 0 0,0 0 0 0,0 0 0 15,0 0 0-15,0 0 0 0,0 0 0 0,0 0 0 16,0 0 0-16,0 0 0 0,0 0 0 0,0 0 0 15,0 0 0-15,0 0 0 0,0 0 0 0,0 0 0 16,-6 8 0-16,6-8 0 0,-4 3 0 0,4-3 0 16,-2 3 0-16,2-3 0 0,0 0 0 0,0 0 0 0,-5 2 0 15,5-2 0-15,0 0 0 0,0 0 0 0,0 0 0 16,0 0 0-16,-8 0 0 0,8 0 0 16,0 0 0-16,0 0 0 0,0 0 0 0,0 0 0 0,-7-4 0 15,7 4 0-15,0 0 0 0,0 0 0 0,-3-5 0 16,3 5 0-16,0 0 0 0,0 0 0 0,0 0 0 15,0 0 0-15,0 0 0 0,0 0 0 0,0 0 0 16,0 0 0-16,0 0 0 0,0 0 0 0,0 0 0 16,0 0 0-16,0 0 0 0,0 0 0 0,8-7 0 15,-8 7 0-15,0 0 0 0,0 0 0 0,0 0 0 16,0 0 0-16,0 0 0 0,0 0 0 0,0 0 0 16,0 0 0-16,0 0 0 0,0 0 0 0,0 0 0 15,4-1 0-15,-4 1 0 0,0 0 0 0,0 0 0 16,0 0 0-16,0 0 0 0,0 0 0 0,0-5 0 15,0 5 0-15,0 0 0 0,0 0 0 0,0 0 0 16,-2-5 0-16,2 5 0 0,-4-5 0 0,1 1 0 0,-2 0 0 16,-2-4 0-16,-2 2 0 0,1-5-229 0,-3-3-2425 15,1 0 884-15,-3-1 590 0</inkml:trace>
  <inkml:trace contextRef="#ctx0" brushRef="#br0" timeOffset="42359.74">28544 6718 286 0,'2'-12'390'0,"0"2"-28"15,1 3-17-15,-3 0-16 0,2 1-28 0,-2 1-23 0,0 1-35 16,1 0-18-16,-1 4-31 0,0 0-13 0,0 0-11 16,0 0 3-16,6 19-3 0,-3-8 14 0,-1 13-2 15,0 4-16-15,2 6-9 0,-4 0-7 0,2 13-3 16,-2 0-5-16,-4 3-12 0,0-1-4 0,1 1-8 16,-5 4-12-16,0-3-8 0,2-1-9 0,-3 0-13 15,2-4-1-15,-3 3-6 0,3-15-9 0,0 1-5 16,-2 11-6-16,0-10-17 0,-1 13-26 0,1-15-30 15,-1-1-26-15,2-2-33 0,-1 1-38 0,-1-3-44 16,5-5-44-16,1-5-49 0,0-4-40 0,3-6-16 0,0-2 1 16,-2-4 1-16,3-3 7 0,0 0 9 15,0 0-3-15,9-24-640 0,-4 5 313 0,-1-8 208 16,6-6 1438-16,-3-2-1142 0,4-11 42 0,2 1 38 0,0-2 31 16,-1-1 31-16,-4 13 26 0,3 1 28 0,2-13 28 15,-4 15 18-15,2 3 30 0,1-1 0 0,-1 4 4 16,0 1 0-16,3 2-6 0,-3 6-7 15,1 1-4-15,2 3-8 0,3 1-4 0,0 3-7 0,-1 1-11 16,1 3-14-16,2 1 7 0,-1 7 0 0,0-2-14 16,-1 4-3-16,2 3-1 0,-2 1-4 0,1 3-2 15,1 3-11-15,2 3-3 0,-7-3-1 0,4 6-6 16,-7-7-7-16,-4 3 4 0,2 3-12 0,-6-3-3 16,0 0-6-16,-4-1-3 0,-1-4 3 0,1 0-11 15,-3 0 3-15,2-2 1 0,-2 0-5 0,2-6 1 16,-1 2-9-16,2-1 22 0,-1-1-13 0,2-4 4 15,0 0-12-15,0 0 4 0,0 0-10 0,-2-19 3 16,2 5-6-16,5-4 1 0,-1-2 0 0,7-5 1 0,2-3-10 16,2-1 9-16,5 0-2 0,1 4 4 0,0 2 11 15,-3 3 11-15,-4 7 5 0,-2 2 4 16,0 2-5-16,-6 2-9 0,1 2-8 0,-1 3-2 0,-1 1 1 16,4 2-2-16,-4 3 0 0,0 1-1 0,0 3 0 15,1 1-8-15,-1 5 8 0,0 2 1 0,-1 0-4 16,1 0-1-16,-1 2-3 0,-1-2-7 0,3 2 0 15,-3-1-23-15,1-1-9 0,0-5-20 0,0-1-14 16,1 2 1-16,0-5 1 0,3 2 9 0,-3-5 5 16,2-2 9-16,1-1 3 0,4-2 5 0,-1-3 1 15,-1-2 9-15,8-2-2 0,-4-5 7 0,7-6 4 16,-1 0 5-16,-1-5-3 0,1 1 20 0,-3-4 10 16,-1 2 3-16,0-1 11 0,-3-1 12 0,-1 2 7 15,-3 7 13-15,-6 2 12 0,1-1-3 0,-8 1-3 16,-1 1-9-16,-7 3-13 0,-1 2 3 0,-4 1-7 15,-2 4-5-15,-3 2-9 0,-6 3 0 0,-1 3-1 16,-1 2-9-16,2 2-7 0,10 2-15 0,-3 1-9 0,4 0-19 16,6 1-9-16,3 0-16 0,2-2 0 15,3 1-4-15,3-2 4 0,4 1 0 0,5-2 7 16,2 0 9-16,6-2-1 0,3-2 8 0,1 0 8 0,9-2 0 16,1-1-1-16,2 0 9 0,-2-4-3 0,-2 2 10 15,3 0 1-15,-4 1-1 0,0 0 12 0,2 1 0 16,-10 1 12-16,2 1 7 0,-1 1-4 0,-2 4 8 15,-3-2 1-15,1 2 1 0,-2 0-3 0,-1 3-4 16,-1 1 3-16,-2 2-5 0,-3-2 0 0,0 1-3 16,-6 4-5-16,2-4 9 0,-4 5-4 0,0-4 5 15,-4 3-3-15,2-1-4 0,-2-3-1 0,-2 0 2 16,0 0 1-16,0-3-2 0,-3 0-2 0,3-2 1 16,1-1 5-16,-2-2-1 0,4 1 3 0,-1-4 5 15,4-1-10-15,-7 0 4 0,7 0-7 0,-5-8 2 16,5 0 4-16,0-3 0 0,1-6 10 0,3-1 8 15,1-7 9-15,4-1-2 0,3 1 15 0,-1 3 3 16,-1 4 5-16,2 1 12 0,-2 2 5 0,0 2-3 0,3 1-4 16,-1 1-9-16,-3 3-7 0,-4 4-3 0,-1 0-7 15,2 2-7-15,-2 2-1 0,-4 0-4 16,9 6-2-16,-4-1-4 0,0 4-3 0,-2 1-2 0,0 1 0 16,0 1-1-16,0 4-6 0,-6 2 1 0,2-1-8 15,-2 2 7-15,-1 0-3 0,-1-3-6 0,0 0-8 16,-1-4-9-16,3-1-9 0,-2-2 0 0,5-2 2 15,-2-1 4-15,0-2 4 0,1-1 5 0,1 0 8 16,0-3 3-16,0 0-2 0,0 0-2 0,8-10-2 16,-1-1 1-16,6-3-1 0,4-6 0 0,6-3 4 15,2 0 3-15,3-1 6 0,3-1 6 0,-2 4 3 16,3 4 7-16,-2 3 10 0,-2 0 5 0,-3 3-1 16,3 3 3-16,-7 6 0 0,-4 1-9 0,4 1 7 0,-3 1-7 15,4 2-1-15,5 4-3 0,0 2-2 16,1 2-1-16,-2 1-7 0,0 1-2 0,-2-2-32 15,-1 6-42-15,-5-5-51 0,-5 3-68 0,0-1-73 0,-6 4-69 16,-3 3-80-16,-2-2-97 0,-9-2-1218 0,-8 6 569 16,-7-4 380-16</inkml:trace>
  <inkml:trace contextRef="#ctx0" brushRef="#br0" timeOffset="44044.54">24756 8364 42 0,'-7'-3'277'0,"3"3"4"0,-3-3 6 0,2-1-4 16,1-1-9-16,-1 3-8 0,5 2-17 0,-2-5-15 16,2 0-15-16,1 0-18 0,-1 1-15 0,5 1-21 15,-1-2-10-15,2 0-15 0,3 3-8 0,4-3-11 16,0 4-12-16,5 1-19 0,-2 1-5 0,2 5 4 16,0 2-6-16,1 0 3 0,-2 4-18 0,-2 3-3 15,6 3-9-15,-10-3-5 0,3 2-6 0,-5 1 2 16,-4 0 0-16,3 2-5 0,-4-1-4 0,-3 0-10 15,-1 1-5-15,4-3 2 0,-8-1 0 0,4-1-6 0,0-4-4 16,0-2-11-16,-1-2 4 0,0-2 1 0,-1 0 5 16,2-2 2-16,0-3-6 0,0 0 14 0,0 0-13 15,0 0-1-15,4-17-7 0,0 6 6 0,2-6-6 16,3-2 4-16,4-3 12 0,-2-2-13 0,2 5 10 16,1 3-2-16,-1 0 5 0,2 3 0 0,0 0 6 15,-2 3-4-15,4 3 1 0,-2-1 2 0,-2 7 4 16,1 0-4-16,-1 4-2 0,-1 4 3 0,3 3 0 15,-3 4 0-15,-1-2-3 0,-2 3-2 0,-1-1 2 16,-2 3-6-16,-2 3-6 0,-2-2 5 0,2 2-6 16,-5-1-4-16,-2-1 0 0,1 1-32 0,-5 0-14 15,2-4-16-15,0-1-5 0,0 1-15 0,0-5 3 16,0-2 7-16,1-2 16 0,3-1-4 0,-3-2-4 16,1-2 15-16,3-1 0 0,0 0 9 0,0 0 7 15,-2-18-3-15,4 5 6 0,5-4 14 0,0 0-11 16,4-7 10-16,0-3 12 0,6 1 0 0,-2 2 7 15,3 1 2-15,-5 7 8 0,3-6 2 0,-2 8 10 0,0 2 8 16,2 3-2-16,0-1-5 0,-3 5-5 0,0 3 0 16,-3-1 6-16,0 6-8 0,2 3 0 15,-2 1-4-15,-1 1-2 0,2 4-2 0,-3 5 1 0,1 0 1 16,-1 0-3-16,-2 2-1 0,2 5-3 0,-2-5-2 16,-2-1-19-16,-1 1-15 0,2 0-13 0,0-3-12 15,1 1-5-15,-1-2-20 0,1-2-3 0,-3-4 2 16,6-2 12-16,0 3 5 0,-4-7 5 0,3 0 5 15,2-3 5-15,2-1 6 0,-1-3 4 0,2-1 6 16,1-5 2-16,0-2 12 0,-1-4 4 0,5-2 10 16,0-7 7-16,-2 0 3 0,1-3 9 0,-4 2 4 15,7-3 11-15,-6 2 5 0,1 0 23 0,-2 2 12 16,-1 2 26-16,-6 8 18 0,-1 4 11 0,-5 3-5 16,0 0-9-16,-1 1-12 0,-3 2-12 0,0 4-11 15,4 1-9-15,-18 6-9 0,3 6-7 0,-3 8-3 16,0-2-3-16,4 2-11 0,-2 3-2 0,3 1-5 15,0 2-6-15,8-3-23 0,1 5-21 0,3-10-22 0,2 8-17 16,3 0-6-16,4-8-15 0,2-2-3 0,0-1-24 16,7-3 1-16,-2-2 3 0,4-1 4 0,8-2 12 15,1-2 5-15,0-5 8 0,4-4 11 0,-1 1 8 16,1-2 4-16,-3-6 4 0,-2-2 0 0,-1-2 7 16,-1-2 18-16,-1-2 14 0,1 0 9 0,-4-1 10 15,1 1 7-15,-8 5 12 0,-2-1 8 0,-2-1 15 16,-2 8 24-16,-3-2 20 0,-1-2-3 0,-2 5-9 15,-2 0-12-15,-2 2-8 0,-2 2-7 0,-3 0-2 16,-3 1-11-16,-3 5-2 0,-4 3-6 0,1-1-4 16,-4 6-8-16,3 0-18 0,-5 4-16 0,3-2-21 15,8-1-28-15,-2 3-20 0,0-2-23 0,8-3-20 16,1 0-16-16,2 0 2 0,0-1 0 0,4-2 7 16,0-1 6-16,3-2 8 0,3-1 12 0,3-3 13 15,0-3 6-15,0 3 10 0,2-4 11 0,0-2 14 16,3-1 23-16,1 0 25 0,0-2 17 0,-7 3 19 15,6-3 12-15,-7 2 11 0,4 2 11 0,-1-2 8 0,-3 3 1 16,0 0-7-16,-1 2-7 0,-4 1 5 0,4 0-6 16,-3 1-13-16,0 2 3 0,4 1-2 15,-4 1 0-15,0 1-9 0,2 2 1 0,-3 3-8 0,1 0 0 16,-3 2-8-16,1-3 1 0,-1 4-3 0,-2 0-6 16,-1 4-10-16,0-2-19 0,-2-3-7 0,3-2-9 15,-5 0-2-15,5-1-3 0,0 1 0 0,-1-5 6 16,1-3 3-16,0-2 4 0,1 3 5 0,-1-3-10 15,0 0 13-15,10-10 4 0,-6-2 14 0,5 2 0 16,-2-7 27-16,1 3 0 0,4-4 7 0,0 1 13 16,3 1 11-16,0-3 12 0,-1 4 3 0,0 1 1 15,2 2-2-15,-1-1-3 0,2 4-1 0,-1-1-7 16,2 3-3-16,1 1-4 0,-1 2-6 0,0 1-5 16,-5 2-7-16,-1 2-3 0,3 2-2 0,-3 0-6 0,1 1-1 15,-3 3-4-15,2-1-3 0,-2 5 1 16,-3-3-7-16,5 5-1 0,-4-2 1 0,-2-1-2 15,-2 2-2-15,5-2-2 0,-4 2-2 0,-1 0-2 0,0-3-1 16,-3 1 2-16,2-2-1 0,-2-1-2 0,0-5-1 16,-1 5 1-16,3-2-1 0,-3-2 1 0,0-3 2 15,1 4 4-15,-1-4-3 0,0 0 0 0,0 0-1 16,0 0-4-16,0 0 3 0,9-12 0 0,-8 5-5 16,7 0 2-16,-3-3-3 0,2-2-1 0,0 3-3 15,-2-4 3-15,3 4-2 0,-2-3 1 0,2 2-2 16,1 1 0-16,-4 1 0 0,1 1 3 0,0 2-5 15,-1 0 1-15,1 1 0 0,-1 1 0 0,0 2-2 16,0-1 0-16,1 2 1 0,-6 0 0 0,12 5 0 16,-7-3-8-16,1 4 11 0,-1-2 0 0,1 1 0 15,-1 0 0-15,0 3-3 0,-1 1 0 0,-1 1-26 16,0-1-29-16,1 3-43 0,0 1-47 0,-2-2-46 0,2 7-44 16,0-2-61-16,0 1-61 0,0 1-85 15,1-2-913-15,4-2 452 0,0-4 302 0</inkml:trace>
  <inkml:trace contextRef="#ctx0" brushRef="#br0" timeOffset="44777.73">27729 8426 208 0,'7'-7'338'0,"-2"1"-14"0,-1 3-20 0,1 0-17 16,-4-3-22-16,3 3-20 0,-4 3-20 0,4-2-11 15,-4 2-19-15,0 0-12 0,0 0-6 0,-18 12-14 16,0-2-11-16,4 3-18 0,-9 2-12 0,2-1-6 16,-1 6-21-16,0-3-5 0,0 1-18 0,4 4-9 0,3-7-8 15,-2 5-33-15,7-6-31 0,1 1-36 16,4-1-40-16,1-1-21 0,4-5-18 0,4 3-4 15,0-6 2-15,5 1 7 0,2-3 9 0,2-3 11 0,6 0 12 16,-1-4 11-16,-1-4 12 0,0-2 13 0,0-1 20 16,6-6 16-16,-3-1 21 0,1-1 12 0,-2 0 25 15,-2 0 16-15,-2 1 14 0,-2 4 14 0,-1-3 3 16,-1 4 20-16,-4 2-3 0,-1 1 16 0,2 1 33 16,-5 4-27-16,1-2 1 0,-1 4-12 0,-1-2-14 15,1 5-14-15,-3 0-13 0,0 0 4 0,0 0-19 16,0 0-2-16,-3 12-8 0,1-2-4 0,-3 0-5 15,2 2-11-15,-2 0-3 0,0 0-1 0,4 0 3 16,-3-1-22-16,3 2-18 0,-2-1-1 0,3-2-13 16,1 0 10-16,1-5-26 0,0 2 13 0,2-4 0 15,5-1 7-15,-1-2-3 0,3-3 5 0,-1-2 7 16,6-4 0-16,-3-3 4 0,8-5 0 0,-2-6 13 0,2 0 8 16,-6-2 12-16,3-2 11 0,-4 1 24 15,4 1 11-15,-4-1 9 0,1 0 14 0,-2 2 26 16,-6 8 30-16,-4 7 17 0,4 0 1 0,-3 2-12 0,-2 2-11 15,-1-1-22-15,2 3-21 0,-3 3-4 0,0 0-13 16,-1 12-6-16,-4 4-2 0,-3 2-7 0,-2 13-3 16,-6 17 4-16,-3 3 3 0,0 4-4 0,-8 25-9 15,11-24-4-15,-1 2-7 0,-7 19-4 0,12-22 2 16,3-3-5-16,1 2-3 0,4-3-8 0,1-2-6 16,6 0-3-16,3 2 5 0,0-17-8 0,3-1-4 15,3-3-4-15,0-6-10 0,1-3 2 0,1-9-3 16,3-2 0-16,-3-5 3 0,3-5-3 0,4-5-3 15,0-3-7-15,4-6-1 0,-2-4 0 0,-4-6-2 16,3-1-2-16,-6-4-3 0,-4-3-7 0,-3-3-6 16,0-11-7-16,-9 9-7 0,0-12-16 0,-7 1-22 15,-4 0-16-15,-7 3-25 0,4 14-31 0,-6 2-38 0,-3 4-39 16,-5 3-45-16,-4 4-38 0,-4 4-46 0,0 4-56 16,-15 3-1211-16,14 4 541 0,-15 0 362 15</inkml:trace>
  <inkml:trace contextRef="#ctx0" brushRef="#br0" timeOffset="45661.41">24935 9718 195 0,'-4'-3'332'0,"4"3"-32"0,0 0-32 16,0 0-29-16,0 0-22 0,0 0-26 15,0 0-18-15,4 11-17 0,1-6-14 0,-1-1-13 0,0 1-12 16,2-2-11-16,-2 4-10 0,4-3-8 0,3 2-8 16,-2 0-9-16,2-1-9 0,1-4 0 0,0 1-11 15,2-2-8-15,-1-2 3 0,4 1-7 0,0-3-2 16,2-3-7-16,-5 0 1 0,4-6-4 0,-4-1-1 15,0-1 0-15,4-4-4 0,-1-2 0 0,-7 6 15 16,1-4 21-16,0 4 7 0,-2-3 22 0,-3 4 19 16,-2 5 21-16,0-3 14 0,0 7 3 0,-2-2-6 15,1 1-17-15,-2 2-16 0,2 1-11 0,-3 3-7 16,0 0-8-16,0 0-1 0,6 17 3 0,-6-5-8 0,-1 3-6 16,-1 4-7-16,0 7-3 0,-3-1-4 15,1 0-8-15,-3 3-7 0,3-3-4 0,3 4 0 16,2-3 1-16,-2 1-16 0,0-1-23 0,1 2-19 15,2-10-22-15,2-1-18 0,4 0-16 0,0-2-17 0,1-5-9 16,2-3 2-16,0 0 8 0,1-5 13 0,6-2 0 16,0-3 20-16,1-6-1 0,0-5 8 15,4-3 1-15,0-2 12 0,-1-6 7 0,0 4 20 0,-1 1 17 16,-1 0 20-16,0-1 24 0,-5 9 22 0,-3-1 8 16,-2-1 14-16,0 4-3 0,-1 3-8 0,-1 2-4 15,-3-2-9-15,4 3-11 0,-1 3-2 0,-2 1 1 16,7 1 3-16,-4 1-2 0,0 3-5 0,0 0-7 15,1 2-1-15,-2 3-9 0,-2-2 6 0,-1 3-4 16,1 6-6-16,0-3-1 0,-4 1 2 0,1 0-9 16,-1 2 2-16,-2-6-20 0,0 2-18 0,0-4-15 15,0 1-4-15,0-1-1 0,0-5-1 0,0 0 5 16,2 0 3-16,-1-1 3 0,-1-3 10 0,0 0-6 0,0 0 3 16,6-10 3-16,-2 1 2 0,2-1 0 0,2-5 6 15,2-2-4-15,8-6 1 0,-1 0-2 16,3 2 9-16,2 1 3 0,0-2 0 0,-2 6 11 0,-3 4 5 15,-1 2 2-15,1 0 0 0,-4 8-3 0,1-2-3 16,-3 1-4-16,3 5 5 0,-3-1-4 0,0 5-1 16,-1 0 0-16,-1 0-4 0,0 4 3 0,1 4-6 15,-1 1-16-15,-1 0-19 0,0 2-50 0,1-1-36 16,-2 1-30-16,1 1-37 0,1 1-24 0,2-2-31 16,-2 0-27-16,2 1-30 0,3-3-45 0,-1-5-812 15,-2-2 386-15,4-1 256 0</inkml:trace>
  <inkml:trace contextRef="#ctx0" brushRef="#br0" timeOffset="46364.67">26440 9828 294 0,'0'-7'297'0,"3"1"3"15,-6-3 0-15,2 3-13 0,-7-3-26 0,-2 4-18 16,1 1-12-16,-5 0-20 0,0 4-3 0,1 3-22 0,-3 0-28 16,2-1-2-16,-3 4-12 0,3 3-16 15,-3 3 4-15,6-2-33 0,-2 4-18 0,4 1-10 16,0 2-10-16,3 0-18 0,1 1-32 0,2-1-28 15,2-2-22-15,2-2-18 0,2-3-23 0,2-1-8 0,1 0-14 16,2-3 0-16,1-2 7 0,4-4 7 0,-2-2 8 16,4-6 11-16,2-2 11 0,1-3 18 0,1-5 20 15,0-6 17-15,-6 0 16 0,1-4 23 0,-1-2 11 16,1-5 18-16,-4 0 11 0,4-15 15 0,-5 15 22 16,0-9 32-16,-2 8 25 0,-4 5 24 0,1 2 21 15,-4 3 16-15,3 6 19 0,-6 7-9 0,3 3-5 16,0-2-19-16,-1 5-22 0,-2 0-24 0,3 2-19 15,-2 5-15-15,2 0-11 0,0 0-17 0,-8 18-10 16,3-2-8-16,1 1-13 0,-5 8-5 0,3 2-10 16,1 0-2-16,1 3-7 0,0 3-10 0,0-2-4 15,3-1-1-15,-2 2-36 0,3-3-17 0,3-1-22 16,0-2-19-16,0-2-23 0,5-5-15 0,1-2-14 0,0 0-11 16,0-9-4-16,5 2 0 0,-4-2-2 0,4-4 13 15,4-1 8-15,0-5 10 0,1 0 18 16,2-4 8-16,-2-5 5 0,-3 0 14 0,7-6 12 15,-1-1 16-15,-3-2 12 0,-1-1 7 0,0 1 20 0,-5 3 32 16,-2 2 12-16,2-2 14 0,-4 3 15 0,-3 0 15 16,-2 4 12-16,0 3 4 0,-1 0 12 0,0 3-25 15,-1 0-17-15,-1 0-13 0,-1 4-5 0,0 0-9 16,0 0-8-16,0 0-3 0,-3 19-7 0,-4-10-6 16,4 4-3-16,-4 1-7 0,0 2-3 0,-2 2 3 15,2 9-9-15,0-3-14 0,1-2-17 0,2-2-21 16,3-1-16-16,-2-3-11 0,6 1-6 0,0-2 1 15,3-1 6-15,1-6 3 0,2 2 1 0,3-5 2 16,-1 1 3-16,7-3 5 0,-1-3 2 0,-1 0 4 16,1-5 4-16,2-2 10 0,0-1 0 0,-2-4 4 15,5-5-1-15,-3 0 5 0,-4-4 13 0,2 1 7 16,-6 3 8-16,4-4 12 0,-4 7 22 0,-3-3 11 0,-1 6 11 16,-1-1 4-16,-2 3 1 0,0 1-1 15,-3 0-3-15,3 4-12 0,0 0-6 0,-4-1-9 16,0 2-9-16,0 3-6 0,0 0-16 0,0 0-21 0,0 0-38 15,0 0-37-15,1 12-45 0,-2-7-60 0,1 0-76 16,-2 2-84-16,0-3-90 0,-2 4-1379 0,3-5 606 16,-3 1 404-16</inkml:trace>
  <inkml:trace contextRef="#ctx0" brushRef="#br0" timeOffset="46492.84">27030 9329 147 0,'0'-4'238'0,"0"4"-44"16,0 0-58-16,0 0-55 0,0 0-58 0,3 18-92 15,-2-5-181-15,-1 2 82 0,4 2 56 0</inkml:trace>
  <inkml:trace contextRef="#ctx0" brushRef="#br0" timeOffset="46978.49">27156 9622 113 0,'0'0'355'0,"0"0"-28"16,5 0-33-16,-5 0-25 0,0 0-14 0,0 0-11 15,3 11-10-15,-3-7-6 0,0 2-10 16,1 4-12-16,1 2-16 0,-2-4-6 0,2 4-17 0,-1 5-14 16,0-1-17-16,1 1-10 0,-2 0-13 0,1-2-8 15,1 2-16-15,1 0-6 0,0-3-8 0,0 3-10 16,-1-6-18-16,0-3-20 0,1 2-31 0,-1 1 4 15,3-5-6-15,-1 1 1 0,3-4 8 0,1-1-6 16,0-3 11-16,3-2-8 0,0-2-3 0,-1-3 0 16,6-1 5-16,-2-3-4 0,1 2 1 0,-4-2 7 15,2 0 22-15,0 0 2 0,-7 1-3 0,3 0 8 16,-2-1 0-16,-1 5 6 0,-1-3 3 0,-1 2 4 16,0 4-8-16,-2-3-2 0,1 2-4 0,-2 0-4 15,2 2-4-15,-3-1-8 0,2 1-6 0,-2 3-12 16,3-2-11-16,-3 2-2 0,6-3-3 0,-6 3-3 15,0 0-14-15,0 0-4 0,9 4 3 0,-5-3-2 16,-4-1 20-16,10 0-13 0,-2 0 5 0,-2-2 2 16,3-1 8-16,-2-1-13 0,3-1 12 0,-1 0 2 0,-1-3 4 15,2 1 11-15,-1 1 0 0,-3-2 25 16,-1 5 14-16,0-2 10 0,3 3 9 0,-6-2-3 0,2 3-6 16,-4 1-3-16,0 0-2 0,0 0-4 0,0 0-3 15,3 12 0-15,-6-6 0 0,-1 4-1 0,3 1-3 16,-4 1-11-16,0 3 4 0,0 2-5 0,1 0 3 15,0-1-10-15,2 1-28 0,0-2-52 0,1 2-56 16,-1-3-60-16,2-2-66 0,-2 1-67 0,4-2-1091 16,-2-3 468-16,2-3 312 0</inkml:trace>
  <inkml:trace contextRef="#ctx0" brushRef="#br0" timeOffset="48310.78">27900 9726 232 0,'-7'-7'330'0,"3"4"-22"0,-4 3-25 15,0 0-23-15,0 2-22 0,-3 2-15 0,-2 0-11 16,1 1-18-16,-4 3-16 0,0 1-23 0,0 3-15 16,3 0-9-16,-1 2-23 0,1 3-5 0,1 0-8 15,3 1-13-15,2 0-19 0,3-8-17 0,2 10-7 16,4-3-16-16,-1-1-17 0,5-1-18 0,0-5-18 15,4-3-8-15,3 0-2 0,-3 0-1 0,11-7 5 16,-5-3 2-16,2-3 5 0,1-1 2 0,-2-3 7 16,5-7 13-16,-1-2 20 0,-1-3 12 0,0-2 9 15,-3-1 6-15,-1-4 9 0,1-3 17 0,1-13 6 16,0 2 11-16,-8 10 19 0,5-13 15 0,-3 14 33 16,-5 3 26-16,1 3 21 0,-5 7 23 0,-1 0 12 15,-2 6-3-15,0 0 0 0,1 0-18 0,-1 8-18 0,2-2-24 16,-2 3-23-16,0 4-9 0,0 0-18 0,0 0-13 15,-18 14-4-15,10 1-12 0,0 1-11 16,-3 9-7-16,1 1-7 0,-2-2-4 0,5 5-11 0,0 0-4 16,2-2-11-16,-3 2-9 0,3 1-18 0,5-4-22 15,-1-1-32-15,1 1-31 0,1-7-22 0,4-2-19 16,3 0-30-16,1 0-17 0,1-5-17 0,4-3 2 16,-1-1 6-16,4-8 12 0,1 2 18 0,0-2 17 15,-1-5 9-15,4-2 15 0,3-5 15 0,-1-5 17 16,-1-2 15-16,-7-1 21 0,6-5 10 0,-4 1 24 15,-2-2 15-15,2 4 33 0,-4 0 37 0,0-1 13 16,-5 8 20-16,-1 0 13 0,-3 3 5 0,1 0 5 16,-3 7-7-16,2-2-16 0,-2 3-9 0,0 2-17 15,-2 2-7-15,0 0-9 0,0 0-3 0,0 0-11 16,-4 18-6-16,0-6-9 0,0 0 0 0,-1 5 2 16,-2 3-12-16,2 2-19 0,-2 4-14 0,3 1-16 15,0-9-22-15,0 9-32 0,3-9-20 0,1-1-21 0,1-1-15 16,3-3 1-16,1-1-4 0,4-3-3 0,0-4 8 15,2-1 8-15,-1-3 9 0,3 1 12 16,6-5 17-16,2-2 2 0,-2-3 12 0,4-5 10 16,-1-4 17-16,0 1 13 0,-1-3 18 0,1 1 27 0,-4-3 10 15,2 4 20-15,-7 1 19 0,1 2 18 0,-4 1 4 16,-1 0 8-16,0 3-2 0,-1 3 1 0,-3 2-7 16,-1 0-14-16,1 0-13 0,1 3-2 0,-2 2-10 15,-4 0-3-15,9 2-2 0,-4 3-9 0,-2 0-3 16,2-2-5-16,2 6 0 0,0 2-8 0,-1 1 3 15,3 1 2-15,1 0-12 0,2-1-12 0,-2 2-10 16,3-1-2-16,4-1 5 0,1-3-6 0,8 1 4 16,1-3-4-16,-6 1-3 0,8-4-1 0,5-1-2 15,-13-1 1-15,6-4-1 0,2 0 1 0,-1-1 2 16,-1-3 0-16,-5-2 0 0,2-3 2 0,-6 1-1 16,0-2-1-16,-4-3-9 0,-1 2 1 0,-4-2-10 15,-2-2 0-15,-4 3-5 0,-3-1-6 0,-4-1-8 16,-5 3-5-16,-4-1 4 0,1 6 2 0,-6 1 2 15,-3 4 1-15,2 3-4 0,-3 1-11 0,3 5-26 16,-3 4-16-16,3-2-31 0,5 2-19 0,-1 4-23 16,5-2-12-16,1 3-3 0,2-5 2 0,2 1 11 0,7 2 14 15,0-4 16-15,3 0 13 0,0 2 10 0,3-2 12 16,1-4 10-16,2 3 9 0,-2-4 7 16,-2-1 8-16,4 1 16 0,-6 1 11 0,4-3 5 0,-5 1 5 15,1 0 7-15,0-1-1 0,0 2 11 0,-1-1 3 16,0 0 1-16,0 0 6 0,0 1 4 0,-3-1 1 15,3 3 1-15,-3-2 1 0,2 1 3 0,-3 1 6 16,1 0-3-16,3 0 1 0,-3 0-7 0,0 0 6 16,2 2 3-16,-2-4-1 0,6 1-1 0,-2-2 1 15,1 2 0-15,3-5 0 0,1 1 4 0,2-2-2 16,6-4-1-16,-2 1-1 0,1-4 0 0,3 0 5 16,3-6 10-16,-1-2 13 0,2-2 7 0,-1-3 2 15,-2-4 8-15,1 0 10 0,-3-1 2 0,0-5 14 16,0-1 1-16,5-12 6 0,1-3 7 0,-7 3 8 15,-5 12 53-15,-1 0 14 0,-3 2 32 0,-3 4 31 0,-2 5 12 16,-8 3 7-16,-2 3-7 0,1 3-18 16,-7 7-21-16,-5 0-10 0,-1 7-10 0,-11 1-12 15,-1 11-3-15,-4 6-23 0,5 2-25 0,-12 15 0 0,12 1-7 16,8-5-15-16,2 9-10 0,8-9-29 0,3 1-36 16,8 4-50-16,6-3-49 0,2-2-87 0,11 9-79 15,-1-9-85-15,10 9-48 0,7-1-39 0,9-5-61 16,3-4-1176-16,2-1 552 0,5-4 368 0</inkml:trace>
  <inkml:trace contextRef="#ctx0" brushRef="#br0" timeOffset="49327.55">27309 11419 168 0,'0'0'246'0,"0"0"-20"16,5-11-8-16,2 3-11 0,-1 0-3 0,3-3-1 15,1-2 0-15,2 0-9 0,1 0-11 0,-4-3-11 16,3 0-7-16,1-1 1 0,1-4-5 0,0-1-13 16,0-2-8-16,-2-1-2 0,-1 3-14 0,-4-4-14 15,-1 7-5-15,0-1 9 0,-2 3-24 0,-2 5 6 16,0 0-4-16,-1 1-5 0,1 1-13 0,0 5-12 15,-2 1-8-15,0-4-8 0,4 6-17 0,-4 2-11 16,0 0-3-16,0 0-6 0,14 13 1 0,-9-2-6 16,8 3-6-16,5 8-9 0,1-1-3 0,2 5-8 15,3-1-11-15,-3 2-9 0,-3-2-7 0,0 4-8 16,-2-6-5-16,0 3 0 0,-9-7-6 0,-1 2 5 16,-1-3 4-16,0 1 5 0,-5-1-3 0,-3-1-1 15,1-5 10-15,1-2 5 0,-3 0 4 0,-2-1 9 16,3-3 11-16,-1-2 14 0,0 2 13 0,-2-5 11 15,-2 2 7-15,1-3 5 0,-1 0 1 0,-3 0 1 0,0 0 4 16,2-3 5-16,-2 2 9 0,2-2-5 0,1-1 4 16,4 2-1-16,-3 0-8 0,4 0-5 0,1-1-2 15,2 3-10-15,-2-5 2 0,2 5-9 0,7-4-4 16,2 1-7-16,0-1-3 0,4 1-10 0,0-3 1 16,5 1-9-16,0 0 8 0,1-1-8 0,-1-3 7 15,0 1 6-15,0-1-9 0,1-4 1 0,-2 2-1 16,2-7 4-16,-1 0 2 0,-1-2-1 0,0 0 1 15,1-1 4-15,-7 4 17 0,-1 3 11 0,1-3 8 16,-4 2 16-16,0-2 23 0,-3 8 29 0,0-1 23 16,0 2 12-16,-2 2-2 0,-2 1-11 0,0 2-14 15,2-1-15-15,-2 4-12 0,0 0-8 0,0 0-10 16,0 0-4-16,-7 18-9 0,2-3-3 0,-3 2-5 16,-1 7-8-16,1 0-26 0,3 0-40 0,1 5-15 15,2-2-32-15,2 2-51 0,0-3-54 0,2 4-46 16,2-2-41-16,3-3-31 0,1-7-30 0,3-2-949 15,-2-4 426-15,5-2 284 0</inkml:trace>
  <inkml:trace contextRef="#ctx0" brushRef="#br0" timeOffset="50359.46">28266 11153 184 0,'2'-17'379'15,"-2"6"-4"-15,-2 1-7 0,2 2-24 0,0 2-39 16,0 1-26-16,-1-1-36 0,1 6-23 0,-4-1-23 15,4 1-17-15,0 0-16 0,-14 16-16 0,8-6-23 16,-2 6-6-16,-1 0-13 0,4 5-10 0,-4 1-9 16,5 5-21-16,4-9-3 0,-1 7-37 0,5-5-9 15,0-3-19-15,3 0-15 0,2-1-9 0,3 1-19 16,2-3-9-16,1-3-5 0,4 1-4 0,0-3 7 16,3-5 7-16,-3 0 2 0,3-5 2 0,-3-3 9 15,3 0 7-15,2-9 14 0,-3-2 9 0,-3 1 13 16,-1-6 10-16,-1-3 12 0,0 0 1 0,0-4 33 15,0 0 8-15,-5-1 4 0,0 1 23 0,1-1 0 16,-1 4 14-16,-3 6 28 0,-2 3 29 0,-2 3 11 0,0 1-9 16,-3 4-12-16,0-2-24 0,2 5-21 0,-3 4-14 15,0 0-7-15,0 0-9 0,0 0-8 0,0 20-8 16,-4-3-6-16,3 1-9 0,-3 2-5 0,0 6-3 16,4 1-4-16,-1 0-4 0,1 2-5 0,1-3-6 15,0 2-10-15,3-3-12 0,4 0-16 0,-3-9-6 16,5 2-9-16,2-1-7 0,-2-1-5 0,5-4-1 15,2-3-3-15,0 0-1 0,-1-2 1 0,3-3 7 16,0-3 4-16,-2-2 3 0,2-3-4 0,-1-1 13 16,1-6 2-16,-1 2 5 0,-1-4 12 0,2-7-10 15,3-1 9-15,-8-4 3 0,-4 0 13 0,5-1-5 16,-8-3 6-16,-1 3 8 0,-2-1 17 0,0 4 0 16,-2-3 14-16,-2 8-4 0,-6 2 4 0,0 0-11 0,-5 1-4 15,2 3-8-15,-7 0-3 0,0 6 1 16,0-2-10-16,-2 5-3 0,5 3 0 0,-6 0-2 15,6 3-15-15,3-2-19 0,0 6-17 0,0-3-14 16,4 1-12-16,3 4-3 0,1-4 3 0,4 2 5 0,0-2-1 16,3 2 3-16,4-2 10 0,5 0 4 0,3-2 14 15,-2-1-6-15,6 0 1 0,-2-2 6 16,-1-2 4-16,0-1 2 0,-6 1 7 0,3-1 20 0,-4-1 3 16,2 2 22-16,-4 1 0 0,-3-2-1 0,0 2-2 15,0 1-3-15,0 0-2 0,-6 0-11 0,0 0 9 16,10 1-8-16,-8 3 3 0,1 0-2 0,2 1 1 15,-1 4 5-15,0 2-4 0,-4-1-5 0,1 3-2 16,-2 5 2-16,2-2 6 0,-1 1-8 0,0 2 0 16,3 0-8-16,-2-4-19 0,2 1-17 0,2 1-5 15,0-2-5-15,4-1 0 0,-1-3-13 0,1-1-10 16,1-3-2-16,-1-3 15 0,1 0-13 0,1 0 19 16,2-4 6-16,2 1 9 0,-2-4 12 0,5-3-7 15,-2-1-2-15,1-2 13 0,0-5 1 0,2 1-5 16,-6-1 24-16,2 1 3 0,-2 1 15 0,-3 3 22 15,1 1 18-15,-4 2 12 0,-2 0 10 0,-1 1 17 16,1 0-6-16,-2 4-12 0,-1-2-12 0,1 0-5 0,-3 3-10 16,0 0-8-16,0 0-5 0,0 0-1 0,-4 19-5 15,1-11-2-15,0 4-3 0,-2-1-5 16,0 5-6-16,2-4-16 0,-2 5-17 0,4-6-18 0,-2 6-15 16,3-6-9-16,0-1-6 0,0 2-9 0,3-2-9 15,-1-3 3-15,2-2 6 0,0-1 14 0,1-4 7 16,2 0 0-16,-7 0 7 0,19-4 4 0,-8-4 8 15,2-2 0-15,-2-6 8 0,3-1 4 0,-1-4 16 16,2-3 17-16,-4-6-1 0,0-2 7 0,-5-3 8 16,6-12 5-16,-4 0 6 0,2 0 4 15,-9 10 26-15,4 4 17 0,-2 0 14 0,-3 2 27 0,-3 3 17 16,3 8 19-16,0 3 24 0,-1 5 3 0,1 1-7 16,-3 2-41-16,2 2-2 0,2 2-16 0,-2 0-19 15,1 5-5-15,0 0-15 0,0 0-7 0,-10 17-22 16,6-5 12-16,0 3-25 0,3 2-11 0,-3 11-17 15,3-3-51-15,1 2-39 0,1 2-72 0,-1-3-70 16,4 3-81-16,-4 0-83 0,-4-1-91 0,0-2-1483 16,3 0 651-16,-3-6 436 0</inkml:trace>
  <inkml:trace contextRef="#ctx0" brushRef="#br0" timeOffset="51794">11628 12035 2756 0,'2'-20'158'0,"2"-7"-3"15,-4 9 28-15,0 0-6 0,-2 2-14 0,-1 5-19 16,3 2-15-16,-1 2-40 0,-1 2-11 0,2 2-8 0,0 3-11 16,0 0 3-16,0 0 9 0,0 0 10 15,-6 14 10-15,5-4 13 0,-1 6 5 0,0 2-2 16,-3 2-7-16,1 6-5 0,-1 1-8 0,0 1-5 0,-2 2-7 15,3 1-10-15,-3-1-3 0,2 4-8 0,1-1-5 16,-1 0-7-16,2-3 4 0,1-1-12 0,-1 0-4 16,1-4-17-16,0-9-17 0,2 1-9 0,3-6-1 15,-3-2-8-15,1-1 6 0,0-3 4 0,2-3 3 16,1-2 1-16,-4 0-2 0,9-13 5 0,-3 1-3 16,0-7 2-16,4-5 6 0,-3-6 0 0,1-3 4 15,-1-3 0-15,1-11 5 0,-4-1-1 0,1-5 4 16,-1 0 2-16,0-3 3 0,2-4-2 0,-1 1 2 15,0 0 9-15,3 1 5 0,2 3 0 0,2 2 3 16,-2 3 2-16,4 5 6 0,-5 14-1 0,4 2 4 16,-3 0-9-16,2 7 1 0,4 0-8 0,1 4-2 15,-2 5-4-15,1 1 4 0,1 3-9 0,1 1-5 0,0 1-6 16,1 6 2-16,-2 1 1 0,-2 1-4 16,1 6-1-16,-5-2-2 0,-2 6 0 0,0 2-5 15,-4 5 0-15,-3 7-8 0,-9 6-7 0,-2 1-10 16,-4-1-6-16,-6-1-15 0,1 1-4 0,0-4-6 0,-1 0-1 15,4-5 4-15,-2-1 4 0,7-7 3 0,1-3 7 16,1-1 11-16,2-2-9 0,-1-3 6 0,4 2-7 16,0-3 12-16,2 2 1 0,2-3 2 0,3 2 7 15,0-3-1-15,2 3 7 0,3-2 1 0,4 1 4 16,6 0 1-16,-1 1 8 0,2 0 6 0,1 1 2 16,3-1 11-16,-1 2 7 0,4 0 4 0,-8 3-3 15,0-3 5-15,-1 1 0 0,-2 1-2 0,0 0 7 16,-9-1-4-16,2 1 5 0,-3-1 9 0,0 1 8 15,-5 1 5-15,-1 0 15 0,-1 2 3 0,-9 0-3 16,-1 1 0-16,-5 2-4 0,-4 1-15 0,-5 1-3 16,-3-3-5-16,-1 3-4 0,-3 3-5 0,4-5-10 15,-4-1-10-15,1 2-24 0,3-4-39 0,8-2-42 16,3-2-45-16,6-3-56 0,0-1-48 0,2 1-55 16,3 0-57-16,1-4-66 0,5-1-1193 0,0 0 534 15,13-13 356-15</inkml:trace>
  <inkml:trace contextRef="#ctx0" brushRef="#br0" timeOffset="51951.43">12535 11838 197 0,'6'-1'314'0,"2"0"-26"16,-3-1-27-16,4 2-26 0,-1-1-27 0,-2 1-19 15,3 1-17-15,0-2-21 0,0 2-30 0,4 1-38 16,-4 1-36-16,1 4-48 0,0-3-46 0,-5 1-43 15,2 3-48-15,-3 1-526 0,-2 1 222 0,-4 1 146 16</inkml:trace>
  <inkml:trace contextRef="#ctx0" brushRef="#br0" timeOffset="52060.14">12617 11966 29 0,'-10'10'157'0,"2"0"35"0,0-3 21 15,6 1 17-15,-6-4 13 0,7-1 7 0,-3 2-4 16,3-1-9-16,1-4-18 0,0 0-13 0,10 4-24 16,0-6-13-16,3 0-22 0,6-2-28 0,3-1-49 0,6 1-62 15,-8-2-83-15,11-4-107 0,-4 1-706 0,-3-1 296 16,-2 1 198-16</inkml:trace>
  <inkml:trace contextRef="#ctx0" brushRef="#br0" timeOffset="53078.35">14133 10524 3801 0,'3'-19'56'0,"-3"0"79"16,-1 7 65-16,1 0-4 0,-3 2-40 0,1 2-44 16,1 2-28-16,-2 1-22 0,3 5-16 0,-4 0-6 15,4 0-7-15,-6 16 1 0,-3 2 7 0,-5 8-14 16,-3 0-5-16,1 5 3 0,-5 13-9 0,-1 0 1 15,-1-1-1-15,6 3 4 0,4-13-3 0,-4 12-5 16,4 0 0-16,4-10-5 0,4-3-8 0,1 1-15 16,8-5-7-16,5-1-8 0,4-2-12 0,7-5-1 15,5-3-7-15,1-3-16 0,6-2 1 0,0-5-11 16,4-5 0-16,0-3-4 0,2-4 3 0,0-5 7 0,11-9 5 16,-3-1 10-16,-11 2 3 0,6-10 9 0,-13 8 5 15,-3-4 14-15,-1 3 13 0,2-1 25 16,-7 1 16-16,-2 7 41 0,-7-1 36 0,-1 7 18 0,-1 0 14 15,-5 2 1-15,0 0-11 0,2 4-13 0,-2-1-14 16,-3 3-13-16,0 0-8 0,0 0-7 0,0 11-3 16,-5-2-9-16,-1 8-8 0,-1 0-4 0,-6 12-6 15,0 0-4-15,-1 0-2 0,5 2-4 0,0-2-7 16,-1 1 0-16,9-2-14 0,1-8-17 0,1-3-13 16,5 1-8-16,2-3-20 0,1-2-8 0,5-3-1 15,0 1-3-15,4-5-1 0,0-5-3 0,4-2-6 16,-1-2 13-16,7-5-4 0,-2-2 2 0,-3-5 6 15,-2-2 7-15,0-4 5 0,-5-3 5 0,-1-5 2 16,-2-3 1-16,0-4 8 0,1-12 1 0,-8 14 5 16,-1-12 15-16,-4 9 9 0,-2 4 24 0,-4 2 14 15,-3 4 21-15,-3 6 6 0,-2 3-1 0,-1 3-10 0,-9 3-10 16,-6 3-2-16,-1 7-9 0,-3 4-4 0,0 6 1 16,1 3-11-16,1 4 0 0,0 2-4 15,6 1-5-15,3 3-13 0,3 1-11 0,6-1-17 0,5-4-9 16,8 1 4-16,4-2 1 0,5-2-1 0,5-1-6 15,8 1 4-15,5-2 6 0,1-4-1 0,4-4 1 16,9-1-2-16,-3-5 6 0,3-3 5 0,10-3-1 16,-15-2-1-16,0 1 4 0,-2-4 0 0,3-3 8 15,-5-1 1-15,0 2 4 0,-1 1 12 0,-4-1 10 16,-3 3 5-16,-4 6 10 0,-3 0 5 0,-4 1-5 16,0 3-3-16,-1 2 3 0,1 0 0 0,-1 3-2 15,-1 2-6-15,-2 4 8 0,1 1-1 0,-2 2-1 16,1 4-2-16,-4 1-2 0,5 5 1 0,-1 4-4 0,-5-3-2 15,5 2-7-15,-1-1 3 0,-5-6-5 16,3 0-2-16,1-3 0 0,0 0 1 0,0-3-5 16,2-3 1-16,0 0-2 0,1-4 0 0,1-2-1 0,-2-2 1 15,5-2-3-15,-1-2 4 0,4-4 0 0,5-7 0 16,4 0-4-16,-6-8 0 0,3 1-9 0,-1-1 5 16,-2-6-9-16,3 3-15 0,5-14-17 0,-1 1-22 15,-5 9-32-15,10-12-33 0,-4 2-48 0,-5 10-31 16,-1 5-44-16,1 0-37 0,-3 5-29 0,3 2-69 15,-10 6-936-15,-3 4 440 0,-5 5 292 0</inkml:trace>
  <inkml:trace contextRef="#ctx0" brushRef="#br0" timeOffset="54610.11">16072 10772 263 0,'0'-16'342'0,"0"-1"-27"0,-2 2-25 16,-5 1-25-16,2 2-5 0,-3 3-20 0,2 1-25 0,-7 1-23 15,0 5-21-15,-6 2-13 0,-9 4-16 0,-3 5-15 16,1 4-19-16,0 2-3 0,-3 4-10 0,5 3-18 16,3 0-9-16,5 2-16 0,-1-2-19 0,8 2-14 15,7-7-17-15,3 0-4 0,4 0 1 0,2-4-6 16,6-2-3-16,0-3 7 0,3-1-3 0,6 0 4 15,1-4-1-15,3-2 0 0,5-2 3 0,1-5-1 16,3 2 2-16,-4-4 8 0,-2 1 5 0,3-2 12 16,-1 2 11-16,-9-1 6 0,4 2 22 0,-7-3-5 15,2 4 10-15,-4-1 5 0,-1 2 0 0,-3 1 3 0,-2 1-3 16,0 0-4-16,-2 2-1 0,-1 0-9 16,-4 0-4-16,0 0-8 0,9 0-3 0,-9 0-5 15,4 7 2-15,-4-3-4 0,1 3-4 0,1-2 1 0,-1 6-8 16,-1-1-3-16,1 0-3 0,1-1-7 0,1 2-15 15,-2-5-8-15,3 1-16 0,1 1-6 16,1-3-6-16,1 2 0 0,3-5 1 0,1 1 4 0,0-3 1 16,-1-3 3-16,3-2-1 0,4-2 6 0,-3-3 3 15,0-2 1-15,0-4-2 0,4-4 9 0,-4 0 3 16,2-4 5-16,-3 0 10 0,0-2 2 0,-3-1 17 16,-3 3 16-16,-3 3 19 0,1-2 21 0,-2 5 3 15,-3 0 12-15,0 4 6 0,0 2 15 0,-5 0 9 16,3 2-4-16,-1 1-14 0,-2 2-14 0,-1 2-11 15,-3 0-10-15,-4 2-7 0,1 3-9 0,-3 3-6 16,-2 2-7-16,1 2-8 0,2 4-19 0,0 0-21 16,2 0-22-16,3 4-29 0,4-3-12 0,4-1-10 0,5 1-7 15,2 0-3-15,6-4 2 0,3 4 4 0,3-7-1 16,4 2 8-16,4 0-1 0,-5-6 18 16,8-1 0-16,-1 0 8 0,3-3 9 0,-4-3 4 0,-5 5 5 15,-2-7 11-15,6 1 19 0,-7-2 8 0,-1 4 21 16,-3-2 9-16,-2 4 8 0,-3-2 4 0,-4 4 1 15,0-2 0-15,1 0-7 0,-2 2-7 0,-1-2-3 16,-4 3-2-16,9 4-3 0,-9-1-2 0,1 3-4 16,3 5 4-16,-4 1-5 0,0 0-2 0,-1 5 5 15,-3 3-8-15,3-3-2 0,-2 2-3 0,2 5-13 16,-3-5-5-16,5-1-33 0,2 0-26 0,-3-3-11 16,4-1-22-16,-2-2 6 0,5-2 5 0,-1 0-5 15,3-2 14-15,-1-4 15 0,3-2-7 0,1 1 11 16,1-6 7-16,4-1 5 0,-2-6 6 0,1 1 9 15,-2-3 10-15,1-2 16 0,-2-2 17 0,5-8 2 16,-5 2 15-16,2-2 5 0,-2-4 2 0,1 2 8 16,0 0 7-16,0 1 12 0,-2 2 17 0,-2 6 15 15,-1 1 12-15,0 2 5 0,-3 6-3 0,-1-1-8 16,2 5-14-16,-4-1-10 0,3 2-9 0,-3 3-8 0,-3 0-4 16,12 4-7-16,-6 0-5 0,1 5-4 0,-2 1-2 15,-1 6-5-15,1 1-1 0,-3 1-3 0,2 8-1 16,1-7-2-16,-4 7-12 0,3 1-12 0,0-2-22 15,-2-5-18-15,1 1-20 0,3-3-18 0,2-3-17 16,-3-4-14-16,7 2 7 0,3-2-8 0,1-3-1 16,0-1 4-16,2-3 17 0,0-4-6 0,4-1 10 15,-3-5 8-15,0 0 10 0,-1-4 6 0,1 0 4 16,-2-5 12-16,-1-4 1 0,-3 2 17 0,-3 0-3 16,2-7 12-16,-7-1 7 0,0 7 12 0,-5 0 10 15,-5 1 0-15,0 2 4 0,-3 0 6 0,-6 2-9 16,-4 5 0-16,-1 1 2 0,-1 7-1 0,-8 6-9 15,-2 0 3-15,2 4 0 0,1 0-11 0,3 5-27 0,2 1-13 16,8-1-23-16,5 0-20 0,-1 2-12 0,4-1-25 16,3 0-7-16,3-4-3 0,1-1 2 15,7 1 14-15,-2-3 12 0,3-2 11 0,0-4 10 16,4 0 9-16,0 3 14 0,-3-7 7 0,4 0 25 0,4-3 15 16,-4-1 19-16,2 0 17 0,-4-2 16 0,2-1 21 15,-1 1 7-15,-1 0 16 0,-2 1 5 0,1 1 3 16,-2 1 10-16,0 0-5 0,-1 1-5 0,-2 1 2 15,-2-2-38-15,1 3 4 0,-5 1 1 0,9 0-16 16,-9 0 7-16,6 5-9 0,-2 0-2 0,-1 0-12 16,-2-1-17-16,0 3-15 0,2-1-20 0,-3 0-12 15,1 0-20-15,2 1-12 0,-2 0-6 0,3-2-3 16,1 0 2-16,5 1 3 0,-1-3 6 0,3-1 5 16,-1-2 7-16,2-2 4 0,1-2 8 0,3-6 10 0,-1 2 15 15,2-3 16-15,0-2 9 0,1 1 31 16,-1-6 14-16,4 1 20 0,-8 5 26 0,1-1 14 15,-2 1 30-15,-3 3 1 0,2 1 13 0,-3 0-2 0,0 1-10 16,-3 2-17-16,2 2-10 0,-3 1-11 0,0 2-6 16,-5 0-13-16,13 6-2 0,-8-4-8 0,1 6-8 15,-3 0-6-15,4 2 0 0,-5 1-12 0,0 6-4 16,1 0-5-16,-1 0-3 0,-2 1-10 0,0 1-14 16,-2 3-10-16,-1 1-8 0,-4-2-24 0,4-4-25 15,1 0-12-15,2-4-4 0,-3-3 2 0,3 1-1 16,1-4 5-16,1 0 9 0,0-3 6 0,1-1 8 15,-3-3 9-15,0 0 2 0,20-9 10 0,-12 2 27 16,4-5 11-16,1-2 10 0,10-7 12 0,-4 0 3 16,2-6 9-16,1 0-3 0,-1-1 5 0,0-1-3 15,4 2 11-15,1 1-5 0,1 2 2 0,-2 0 0 16,3 6 0-16,-2 1-3 0,-2 2-3 0,-5 6-2 0,0 2-11 16,-4 4-2-16,2 1-2 0,-4 2-10 0,-2-3-2 15,1 7 3-15,-1 2-9 0,-4 1-3 16,2 3-2-16,-6 1-3 0,0 5 2 0,-3 1-8 0,-1 2-12 15,-3 7-42-15,-6 3-32 0,-1-4-58 0,0 1-55 16,-3 0-52-16,-2 3-65 0,-1-3-65 16,6-10-85-16,-1-2-950 0,5-1 471 0,0-4 314 0</inkml:trace>
  <inkml:trace contextRef="#ctx0" brushRef="#br0" timeOffset="54979.04">18307 10755 147 0,'19'-25'242'0,"-3"3"-1"15,5 3 1-15,-10 4-11 0,2 3-13 0,-5 5-16 16,0 3-16-16,-6 0-15 0,6 4-4 0,-8 0-9 16,0 0-10-16,10 8-6 0,-7-2 6 0,-3 5 8 15,-3-1-4-15,3 8-15 0,-6 6 1 0,-3-5-19 16,0 6-12-16,-3 0-9 0,2 1-9 0,1-1-9 16,2-1-8-16,1-7-12 0,5 2 2 0,2-2-9 0,5-2-8 15,3-1-5-15,7-7-2 0,2 4 9 0,10-4-25 16,3-3 7-16,5-5-13 0,-1-1 0 0,0-2-4 15,-2-7-6-15,-1 2 9 0,0-7-2 0,-1-2 6 16,-5-1 0-16,-1-1 14 0,-3-6 12 0,-1-1 4 16,0-2 9-16,-6 1 11 0,3 1 16 0,-5 0 10 15,-7 4 38-15,-1 5 26 0,-1 1 9 0,-5 0-4 16,-3 7-7-16,-5 2-16 0,-4 3-7 0,-8 0-9 16,0 5-11-16,-9 6-4 0,2 4-7 0,-1 5-10 15,2 2-12-15,2 8-8 0,4-3-2 0,7 1-7 16,0 2-6-16,7 3-8 0,5-4-14 0,4 4-28 15,4-3-47-15,4 0-43 0,4 1-56 0,8-2-53 16,6-2-45-16,16 6-51 0,5-1-60 0,1-4-57 0,4-1-1281 16,1-4 561-16,-5 0 374 0</inkml:trace>
  <inkml:trace contextRef="#ctx0" brushRef="#br0" timeOffset="56259.78">13573 11598 23 0,'-22'0'169'16,"4"3"3"-16,0-1 1 0,4-1 5 0,0 0-2 15,4-1 0-15,2 0-5 0,-2 1-10 0,6-1-9 16,4 0-17-16,-9 1-11 0,9-1-10 0,-8 1-8 16,8-1-3-16,0 0-1 0,0 0 4 0,0 0 2 15,0 0-1-15,27 1 6 0,-14-2-3 0,9 0-10 16,6 0 1-16,1-2-2 0,4 1-4 0,3-1 3 16,18-3-11-16,-4 0-1 0,5 4 5 0,2-7-5 15,2 3-4-15,2 2 6 0,-1-3-4 0,3 4 1 16,-2-5-5-16,3-3-4 0,31 4-12 0,-31 0-2 15,0 2 0-15,2-1-1 0,0-1-8 0,25 4 4 16,-31-1-9-16,2-1 3 0,-2-1-11 0,-2 3 5 0,5-2-6 16,0 1 5-16,-1-1 4 0,2 1-12 0,-1-4 2 15,-1 4 1-15,1-1-9 0,-3 3-3 0,1-2 3 16,-2 1-4-16,0-1-3 0,-4 0 6 0,-2 3-2 16,-4-2-1-16,-7-1-3 0,-2 3 6 0,0-2-2 15,-1-2-2-15,11 3-1 0,6-3 4 0,-5 0-2 16,-11 3-3-16,11-2 0 0,-13 1 2 0,13-1 3 15,2 0-3-15,-3 2-6 0,-12-1 2 0,13 2-3 16,-11-3 1-16,1 5 1 0,-3-5 2 0,2 0 1 16,13 3 3-16,-12-2 0 0,9-1 4 0,1-1-3 0,0 3-2 15,0-1-2-15,-11 0-6 0,1 3 5 16,10-5 1-16,-12 3-6 0,1 1-1 0,11-3 2 16,1 1-2-16,-12 3-1 0,14-2-2 0,-3 1 1 0,4-2 1 15,-4 1-1-15,0 0-2 0,4-1 2 16,-4 2-2-16,3-3 3 0,0 2 3 0,-2-2 0 15,-1 2 0-15,0 2-2 0,0-1-2 0,-11 1 7 0,11 0 1 16,1-2 0-16,2 2 1 0,-4-2-1 0,5-1 0 16,-4 2 1-16,0-2 3 0,-11 2 2 0,17-2-2 15,-4 2 1-15,6-2 2 0,-3-1-2 0,1 2 0 16,2-1 0-16,0 1 3 0,0-1 0 0,3 0-2 16,-1 3 9-16,0-2-4 0,-3-1 4 0,4 1-7 0,-6 2 2 15,5-2 0-15,-5-1 4 0,1 3-4 16,3-2 2-16,-3-2 0 0,5 4 1 0,-4-1 1 15,4-2 0-15,-1 2-1 0,3-2 4 0,-1 3 0 16,2-1 6-16,1-2-3 0,-2-1-1 0,-1 2 2 16,-1-1 7-16,3 2-3 0,-4-3 8 0,-4 2-3 0,-2 1 8 15,1-3-8-15,-6 3 10 0,-10 1-6 0,-2-3 2 16,-2 3 7-16,-2 0-6 0,0 0-9 0,-2-2 1 16,-4 1 5-16,-7 0-2 0,1 1-4 0,-10-1 2 15,5 1-42-15,-4-1-10 0,1 1 0 0,-2-2 0 16,-1 0 0-16,1 0 0 0,-2 0 0 0,-2 2 0 15,2-3 0-15,-3 3 0 0,4-1 0 0,-2-1 0 16,-3 0 0-16,2 0 0 0,-1 1 0 0,2-2 0 16,-4 0 0-16,-1 0-216 0,0 2-180 0,-3-4-119 15,-2-1-146-15,-2 1-1474 0,-3-3 711 0,-8-5 476 16</inkml:trace>
  <inkml:trace contextRef="#ctx0" brushRef="#br0" timeOffset="57226.09">19329 10897 340 0,'-5'-8'398'0,"0"-1"-6"15,1 7-8-15,2-5 2 0,-1 1-17 0,-1 3-14 16,3 1-23-16,1 2-33 0,-4-7-25 0,4 7-31 16,0 0-23-16,0 0-15 0,0 0 1 0,0 0 1 15,14 9-11-15,-2-3-5 0,-2 5-8 0,3 0-16 16,2-4-1-16,-1 10-24 0,1-3-12 0,6 4-6 16,-1 0-17-16,1-1 1 0,4 3-18 0,-3-2-6 0,0 0-10 15,-2 2-7-15,4-4-8 0,-4 1-3 16,-5-2-22-16,-1-1-34 0,-3 1-42 0,0-3-52 15,-2 2-70-15,-2-3-53 0,-3 0-47 0,-1 1-51 0,-3-2-70 16,2-2-62-16,-7-3-1107 0,1 1 518 0,1-3 346 16</inkml:trace>
  <inkml:trace contextRef="#ctx0" brushRef="#br0" timeOffset="57414.59">19688 10989 218 0,'-3'-7'353'0,"1"2"3"0,1 0-9 15,1 1-3-15,-3 1-15 0,3 3-15 0,-5-2-9 16,5 2 3-16,-11 2 0 0,1 2-5 0,-5 6-9 0,-1 0-16 16,-6 4-20-16,0 1-22 0,-3 2-19 15,-2 4-24-15,4-1-10 0,1 0-26 0,-1 2-17 16,0 0-16-16,4 1-34 0,1 0-47 0,3 1-50 0,1-3-79 16,6-2-65-16,0-1-79 0,2-2-70 0,4 1-65 15,2-6-1156-15,1-1 507 0,3-2 338 0</inkml:trace>
  <inkml:trace contextRef="#ctx0" brushRef="#br0" timeOffset="57892.31">19932 10890 220 0,'4'-11'404'0,"0"0"12"0,-3 3-3 0,3 1-16 16,-1 0-21-16,-2 3-30 0,-1-2-22 15,0 4-30-15,0 2-30 0,1-5-28 0,-1 5-21 0,0 0-21 16,0 0-11-16,8 7-19 0,-3-1-12 0,-4 2-14 16,6 3-6-16,-2 0-12 0,0 0-15 0,0 5-10 15,4 2-10-15,-4-2-3 0,3-1-14 0,1 2-5 16,-2-3-3-16,2 2-11 0,-1-1-5 0,2-2-15 15,-2-4-12-15,1 2-9 0,1-4-7 0,3 1-5 16,2-2-2-16,-1-3 0 0,-1-2 1 0,6-2 3 16,-2 1-3-16,1-7 4 0,-2-2 3 0,0 0 1 15,0-4 0-15,2-6-3 0,1-2 9 0,-1-1 8 0,1-2 8 16,-1 5 24-16,-11 3 34 0,2 1 38 0,-3 2 26 16,0 4 22-16,-2-1 31 0,0 2 14 15,0 3-11-15,-3 1-12 0,0 2-23 0,-1 2-14 0,0 0-5 16,0 0 8-16,-16 20 6 0,3-3-14 0,-7 5-5 15,0 6-138-15,-1 3-6 0,2-1 0 0,-8 10 0 16,1 1 0-16,8-9 0 0,-5 10 0 0,8-12 0 16,-3 5 0-16,1-5 0 0,2-1 0 0,-2 0 0 15,2 3-31-15,2 0-393 0,-3-2-124 0,-2 0-145 16,4-4-1472-16,0-2 721 0,-3 0 482 0</inkml:trace>
  <inkml:trace contextRef="#ctx0" brushRef="#br0" timeOffset="59176.71">14388 12293 61 0,'-8'-14'274'16,"-2"-1"-13"-16,2 4-2 0,4-1-1 0,1 1 4 16,0 2-6-16,0-1-2 0,1 3-9 0,2 0-13 15,-1 1-15-15,1 2-21 0,1-1-21 0,-1 5-16 16,5-2-4-16,1 2-13 0,-6 0 8 0,16 11 6 15,-5 1-5-15,1 3 5 0,1 2-5 0,1 3-6 16,2 7-2-16,-4-1-20 0,-1 3-11 0,2 0-6 16,-7 2-14-16,6-2-8 0,-3 3-6 0,-3-1-7 0,2 1-10 15,2-1 1-15,-5-2-10 0,3-2-1 0,0 2-9 16,-2-7-3-16,2-4-2 0,-3-3-6 0,0-5-6 16,0 0 2-16,-1-3-3 0,0 0 2 0,1-4 3 15,-1-2-6-15,-4-1-2 0,14-10 1 0,-3 2 2 16,1-9-6-16,3-6-1 0,2-5 2 0,-1-4-4 15,6-11-3-15,-5-3 5 0,2-1 2 0,0-3-6 16,0-1 0-16,-1-2 1 0,4-4-2 0,-1 3-1 16,-1 1-10-16,-1 7 5 0,-6 14 0 0,-1 5 2 15,-4 10-2-15,-3 3-3 0,-4 5-12 0,2 1-45 16,-2 6-32-16,4 2-14 0,-5 0-33 0,4 11-35 16,-4 5-32-16,0 8-24 0,-3 7-33 0,3 3-31 15,7 12-47-15,-2 4-52 0,0-1-844 0,0-3 411 16,3 2 274-16</inkml:trace>
  <inkml:trace contextRef="#ctx0" brushRef="#br0" timeOffset="60660.21">15277 12510 216 0,'2'-17'292'0,"-4"1"-6"15,0 5-22-15,-5 0-16 0,-2 5-19 0,-9-2-16 0,-3 6-21 16,-5 4-19-16,-7 3-16 0,1 4-15 0,0 7-12 15,0 0-18-15,3 3-10 0,6 3-13 0,-3 0-12 16,7-1-12-16,5 1-29 0,1 2-16 0,4-7-10 16,5 3-17-16,3-6-1 0,2-2-9 0,3-2-3 15,5-3 1-15,1-1 2 0,3-4 2 0,5 0 1 16,0-4 3-16,2-1-6 0,0-2 10 0,0-3 6 16,0-1 12-16,7 0 12 0,-9-1 13 0,1 3 19 15,3-4 11-15,-4 5 21 0,-3-2-2 0,-2 4-3 16,0 1-1-16,-3 1 0 0,-1-1 9 0,2 2 5 15,-4 0-3-15,1 1-2 0,-2 1-4 0,0 3-12 16,2-2-12-16,-3 1 0 0,0 1-5 0,2 1-8 16,-3 2-3-16,2-1-5 0,0 3 0 0,1 0-5 15,-1-2-10-15,4 1-3 0,-3-2 2 0,4 1-10 16,-2-3-10-16,5 1 0 0,-2-3 14 0,2-2-16 0,0-1 7 16,4-2-11-16,-2-3-2 0,2-3-2 0,-2 0 7 15,5-8 0-15,-3-3-6 0,0 1 4 16,-1-5 0-16,-5 3-1 0,1-4 1 0,-4 2 5 15,3 0 16-15,-5-2 8 0,-3 6 27 0,-1 2 28 0,-3 0 3 16,-3 6 15-16,-1-3-4 0,-2 3-8 0,-3 1-10 16,-3 3-8-16,-3 0-6 0,-3 4-8 0,-2 0-9 15,1 3-5-15,2 1-7 0,-1 3-1 0,5-1-6 16,2 0-6-16,1 1-32 0,3 1-5 0,2 0-22 16,5 0-4-16,0 2-8 0,3-3 7 0,2 0-15 15,4 1 19-15,5-3-10 0,5 0 4 0,3-1 0 16,4-2 6-16,3-1 3 0,-8 0 5 0,5-3 4 15,-3 2 5-15,-1 1 8 0,-3-4 6 0,-1 0 9 16,-3 4 12-16,-4-1 13 0,1 0-1 0,1 1 1 16,-7 1-2-16,3 0-12 0,-5 1 7 0,-4 0-10 15,10 2 11-15,-5 3 5 0,-3 0 7 0,1 5 10 16,1 2-7-16,-4 3 0 0,0 1-4 0,-1 3-4 16,-3 1-2-16,4 5-2 0,-2-5-4 0,0 5-7 15,2 0-17-15,0-7-17 0,2-1-21 0,0 2-16 16,3-4-13-16,4 1 8 0,-4-5-22 0,4-2-6 15,0-1 6-15,5-3 4 0,-2-1 4 0,2-3 4 0,5-2 13 16,-1-2 7-16,-1-3-10 0,0-4 16 0,1-2 4 16,-2 0 10-16,5-9 4 0,-3-2 4 0,-3-1 9 15,1 0 14-15,-2-2 16 0,-4 1 3 0,-1 3 42 16,0 5 18-16,-4-1 20 0,2 1 22 0,-4 4 11 16,1 3 11-16,-1-1 8 0,-1 5 1 0,1-1-13 15,-2 3-16-15,-1 1-14 0,1 0-12 0,-1 3-11 16,0 0-9-16,0 0-10 0,0 0-5 0,3 17-13 15,-2-9 1-15,-1 6-3 0,3 1-8 0,-3 5-2 16,0-2-15-16,2 8-36 0,1-1-20 0,-1 0-36 16,2-1-37-16,4 0-50 0,0-4-38 0,-1-3-35 15,6-1-26-15,2-2-20 0,8 1-6 0,4-5-6 16,1-3 1-16,2-2 11 0,2-3 4 0,1-2 9 16,0-2 18-16,-2-3 19 0,2-2 18 0,-5-3 23 0,0-2 21 15,-5-3 29-15,0-3 14 0,-2 1 25 0,-2-6 39 16,-4 1 31-16,-4 1 27 0,1-2 44 15,-5 4 31-15,-4 0 38 0,1 1 35 0,-2 1 28 16,-2-1 6-16,-3 2 21 0,-1 6-5 0,-5-2-12 0,-5 2-31 16,-1 5-10-16,-4 2-19 0,-8 5-4 0,0 3-22 15,-1 5 0-15,-4 1 1 0,6 5-25 0,-1 1-4 16,3 2-12-16,-1 3-1 0,8 0-8 0,4 2-16 16,3 0-19-16,5-6-24 0,5-1-22 0,2 1-17 15,6-1-13-15,4-5-6 0,3-2-6 0,4 0-6 16,9-4 4-16,-1-1 2 0,0-5 8 15,1-4 4-15,1 1 8 0,-8-4 5 0,4-2 7 0,0-4 8 16,-7 4 15-16,-1-6 13 0,4-2 20 0,-6 5 11 16,-2 0 24-16,-3-2 37 0,3 2 13 0,-4 4 7 15,-1-1 18-15,-3 3 18 0,0 1 0 0,-1 0-9 16,0 1-10-16,-1-1-15 0,-1 1-17 0,-1 3-17 16,-1 1-5-16,0 0-6 0,0 0-5 0,6 10-7 15,-6-5-12-15,0 4-18 0,-1-1-14 0,0 4-23 16,-3 0-28-16,3 0-25 0,-1-1-16 0,1 0-13 15,1-1-4-15,-1 0 5 0,2-1 3 0,-1 2-1 16,1-7 13-16,-1 1 9 0,3-1 9 0,-3-1 3 16,9-3 8-16,-9 0 8 0,9-8 22 0,-3 1 7 0,2-2 10 15,1-1 32-15,1-4 6 0,0 0 21 16,0 1 9-16,2-2 14 0,-2 3 21 0,0 2 14 16,-2-1 12-16,1 1-2 0,-4 0-10 0,8 5-9 0,-7 0-8 15,3 0-7-15,1 1-11 0,-2 1-9 0,1 3-8 16,-1 0-4-16,-2 4-6 0,3-1-3 0,-1 5-5 15,-3-2-7-15,4 5-2 0,-3-2-2 0,-1 1-3 16,-2 2-8-16,0 0-19 0,-2 1-9 0,0-2-9 16,-1 2-20-16,-2-1-19 0,2-3-6 0,0 3-7 15,-2-4 1-15,2-2 2 0,0 2 8 0,-1-5 6 16,1-1 11-16,0-2 8 0,0 0 3 0,0 0 13 16,0 0-4-16,10-10 4 0,-4 1 16 0,1-1 10 15,1-5 6-15,-1-3 2 0,3 1 2 0,-1-1 6 16,3-4-3-16,3-2 1 0,-4 7 5 0,5-7 7 15,-3 10-2-15,-2 2 3 0,2 0-1 0,-1 2-2 16,2 0-3-16,-3 5-4 0,2-2-4 0,-2 3 0 16,7 0-3-16,-5 2-2 0,5 2-4 0,-5 3-2 0,1-1-2 15,-3 1-2-15,0 4-15 0,1-1-33 0,-4 3-28 16,-3 0-53-16,3 2-40 0,-2 5-57 16,-5 0-66-16,-1 4-68 0,-1-1-75 0,-4 1-1036 0,-4 4 488 15,1-7 324-15</inkml:trace>
  <inkml:trace contextRef="#ctx0" brushRef="#br0" timeOffset="61064.87">17377 12363 233 0,'7'-17'369'0,"0"0"-30"0,-2 9-21 0,1-5-27 0,2 8-29 15,1-2-27-15,-1 2-11 0,2 2-16 0,1 4-6 16,0 1-17-16,-1 3-10 0,1 3-14 0,-2 0-4 15,-2 5-18-15,0 4 0 0,-4 2-13 0,-1 0-2 16,-2 8-19-16,-2-1-6 0,-1 1-6 0,-4 2-11 16,1-4-17-16,-1 1 2 0,4-6-11 0,1-2-3 15,0-3-7-15,2 0-6 0,2-2 3 0,1-7-18 16,5 4 5-16,4-5-5 0,0-3 0 0,7-2-1 16,7-2-10-16,4-1 3 0,-2-9 1 0,-1 5-3 15,-1-8-3-15,-1 3-1 0,0-5 8 0,2 0-6 16,-8-4-4-16,4 1 4 0,-2-6 11 0,-5 0 9 0,1-3-14 15,-4 3 10-15,-1 0 17 0,-3 0 19 0,-2 6 8 16,-1 3 22-16,-2 0 16 0,-3 8 6 16,-1 0-10-16,-2-2-8 0,-1 6-15 0,-3 1-9 0,-1 2-2 15,-3 3-15-15,-8 3-7 0,-1 5-1 0,-4 5-3 16,-1 5-7-16,0 3-7 0,1 0-3 0,3 2-2 16,-3 1-17-16,2 2-30 0,5 1-36 0,-2 1-49 15,7 0-46-15,1 0-51 0,1-2-37 0,1 0-60 16,4 1-47-16,3-2-60 0,-3-6-1092 0,4-2 499 15,5 1 332-15</inkml:trace>
  <inkml:trace contextRef="#ctx0" brushRef="#br0" timeOffset="61542.71">18234 12694 3395 0,'9'-10'209'0,"-1"2"-16"15,-3 0 39-15,2 1 13 0,-4 1-14 0,1 2-32 16,-2-3-39-16,2 5-39 0,-1 1-16 0,-3 1-18 16,6-2 4-16,-6 2 6 0,12 2 17 15,-7-1 7-15,5 4 6 0,1 2 13 0,6 2-2 0,-2 1-10 16,2 2-15-16,1 0-2 0,6 5-9 0,-2-2-13 15,0 0-6-15,-6-1-7 0,0 0-8 0,-1 3-5 16,3 2-11-16,1 0-4 0,-5-4-6 0,3 5-3 16,-6-6 1-16,1 3-12 0,-5-5-17 0,2 5-29 15,-1 0-18-15,-3-7-14 0,1 1-18 0,-2 0-17 16,4-2-14-16,-3-1-4 0,-1-3 2 0,1-1-6 16,0-3-20-16,2-2-17 0,2-2-29 0,2-2-11 15,-2-4-2-15,6 1-1 0,1-5-7 0,-3-3 6 16,4-5 10-16,-2 2 9 0,2-5 11 0,-4 0 18 0,-1 1 16 15,-5 4 23-15,2 2 27 0,-4 0 27 16,-5 4 38-16,0 2 41 0,0 2 23 0,-6 0 17 16,-2 3 11-16,-5 4 13 0,-6 2 19 0,-11 3 10 0,-6 4 7 15,-14 9 10-15,-4 4-16 0,-6 1-8 0,4 9-12 16,-31 10-12-16,0 6-20 0,4 0-83 0,5 1-124 16,-1 9-165-16,10-1-1362 0,19-17 554 0,-25 12 368 15</inkml:trace>
  <inkml:trace contextRef="#ctx0" brushRef="#br0" timeOffset="63861.62">22800 12703 39 0,'0'-11'372'0,"-1"1"-16"0,1 1-31 0,-2 4-29 0,5 0-35 16,-3 3-28-16,0 2-6 0,0 0-6 0,8 21-1 16,-5-6-22-16,4 5-3 0,-1 4-2 0,3 5-11 15,-1-1-9-15,3 2-15 0,-1 1-9 0,3-1-14 16,-3 1-17-16,3 0-6 0,-1 2-9 0,3-3-8 15,-1 0-18-15,0-2 8 0,4-3-19 0,-4-4-6 16,5 0 4-16,-6-10-10 0,2 1-8 0,-3-7 5 16,1 1 8-16,-1-3 10 0,1-5 5 0,4-3-3 15,1-5-2-15,2-9-1 0,1-3 8 0,0-4 1 16,-3-6 2-16,9-9-5 0,-9 10-1 0,6-15-5 0,-3-3-4 16,-2 0-2-16,-2-3-11 0,0-1-4 15,-4 0-7-15,-1 4-4 0,-3 0-4 0,-6 18 2 16,1 4-14-16,0 10-12 0,-3 5-25 0,-1 2-46 15,4 4-55-15,-4 1-16 0,0 5-18 0,0 0-25 0,7 28-36 16,-1-1-28-16,-1 3-33 0,3 5-38 16,7 14-39-16,-3-1-1004 0,3-1 451 0,0 1 302 0</inkml:trace>
  <inkml:trace contextRef="#ctx0" brushRef="#br0" timeOffset="65143.73">23661 12990 112 0,'5'-19'286'0,"-6"-1"-10"0,-4 3-21 16,1 1-11-16,-1 1-20 0,0 5-19 0,-7 0-17 16,2 3-24-16,-7 2-14 0,-2 5-20 0,-4 3-10 15,-6 4-11-15,2 5-13 0,4 3-12 0,-4 2-10 16,7 4-18-16,3-1-17 0,-1 4-13 0,9 0-12 16,4-7-9-16,0 1-16 0,3-1-11 0,4 1 2 15,4-9 0-15,3 2 4 0,3-5-2 0,6 0 4 16,1-4 4-16,1 1-10 0,3-6 14 0,-1-1 2 15,6 0 11-15,-1-2 9 0,-6 1 7 0,4-3 14 16,3-1 8-16,0 2 14 0,-7 2 2 0,4-2 11 0,-3 2 3 16,5 0 4-16,-6 2 14 0,0 1-8 0,-1 0 1 15,1 0 0-15,-6 1 3 0,-1 1-15 16,-1 1-4-16,-1 1-8 0,-1 1-7 0,-2 2-8 16,0-1 0-16,-1-2-3 0,-2 3-5 0,2 0 7 0,-3 0-16 15,4 0-3-15,-3-1-2 0,-1 3-3 0,-1-4 0 16,1 2-3-16,-1-3-3 0,2 1 0 15,-1-1-10-15,1-2 9 0,1-2-6 0,1-3 1 0,2-3-4 16,3-7 19-16,1 0-16 0,0-7-3 0,0 0-4 16,-1-1 8-16,-1-3-3 0,-1 0-2 0,-2 1 0 15,-1 1 15-15,-3 5 20 0,0 1 14 0,-4 0 11 16,0 1 12-16,-2 1 9 0,-2 3 0 0,-1 3 1 16,-2 0-7-16,-1 0-12 0,-2 3-12 0,-1 2-3 15,-1 4-10-15,-2 1-1 0,-2 4-5 0,-2 1-7 16,0 4-8-16,0 0-1 0,4 4-2 0,2-1-27 15,2 1-15-15,6-1-18 0,1 0-2 0,4-3-2 16,0 3 0-16,6-4 10 0,1 1-3 0,4-3 0 16,2 0 5-16,3-1 5 0,4-4 6 0,-3 1-3 15,3-5 5-15,-2-1 3 0,2-1 8 0,4-1-3 16,-2-3-1-16,-5 2 5 0,0 0 16 0,-1 0 7 16,0 1 10-16,-6 1 2 0,-1 1-1 0,-3 1 0 0,-2 1-6 15,1 0-2-15,0 2-5 0,-7 0 3 0,9 4-1 16,-4-1 1-16,-2 4 0 0,1 3 2 0,-3 2-7 15,0 4 3-15,-1 2-3 0,-1 1 2 0,1 5-2 16,-1 2-2-16,-1 3 4 0,2-3 0 0,0 0 5 16,0 0-33-16,2-6-25 0,0-1-12 0,4-2-12 15,0-1-13-15,0-5 4 0,2-1 11 0,2-2 1 16,-1-2 9-16,1-4 4 0,3-4 9 0,-2-1 6 16,7-2 1-16,-4-5 3 0,3-4 12 0,2-6 3 15,0-6 15-15,-1 1 11 0,-1 0 4 0,-2-2 13 16,3 0 5-16,-1-5 0 0,-1 6 4 0,2-2 9 15,-2 3 19-15,-3 3 21 0,-1 6 11 0,-3 5 4 16,0 1 12-16,-3 4-11 0,-2-2-13 0,1 4-11 16,-5 1-10-16,4 3-7 0,-4 0-4 0,9 5-5 0,-5 5-8 15,0 1-2-15,-2 1-5 0,2 6-1 16,-4 1-5-16,0 5-3 0,0 4-5 0,4 0-7 16,-5 4-20-16,3-5-12 0,-3 2-32 0,4-2-27 15,-1-2-24-15,8 0-19 0,-1-7-20 0,2-3 0 0,1 0 3 16,2-5 1-16,3-1 3 0,-2-3 2 15,1-2 19-15,2-4 10 0,1-2 10 0,2-3 7 16,-3-5 10-16,0-2 9 0,5-5 5 0,-9 3 14 0,1-8 16 16,0-3 9-16,-8 7 10 0,6-6 12 0,-5 4 11 15,-1-2 17-15,-3 4 25 0,-1 1 15 0,-1 1 17 16,-4 2-2-16,-2 1-4 0,-4 1-10 0,-5 1-13 16,-3 4-4-16,-2 3-7 0,-10 0-3 0,-3 8-7 15,0 1-4-15,1 2-4 0,0 6-4 0,-2 1-1 16,3 1-4-16,4 2-12 0,0-1-18 0,6 2-28 15,9-1-14-15,3-1-8 0,6 1-12 0,5-5-12 16,1-3-4-16,4 2 5 0,5-4 2 0,7 3 1 16,-1-6 8-16,9-1 5 0,1-4 7 0,-1-3 6 15,-1-3 8-15,-1 0 10 0,0-2 9 0,-4-2 13 16,-4 2 17-16,7-1 17 0,-11 1 16 0,0 2-8 16,-4 2 33-16,-1-1 2 0,-3 4 1 0,1-2-6 15,-3 3-3-15,2 1-18 0,0 0 6 0,-7 0 9 0,11 5-19 16,-5-1-3-16,0 4-4 0,2 2 0 0,-3-1 0 15,-1 3-7-15,1 3-4 0,-4 0-13 16,3-1 1-16,-4 2-12 0,4 0-19 0,-4-3-10 16,0-2-1-16,0 1-4 0,0-1 0 0,0-5 6 0,1 2 3 15,-1-4 11-15,0 0 0 0,0 0 8 0,0-4 6 16,0 0-2-16,0 0 1 0,9-11 20 0,-5 2 0 16,1-4 6-16,3-4 4 0,1-2 8 0,0-5 11 15,0 0 6-15,2 0 18 0,-3 7-3 0,2 0-3 16,0 2 15-16,1 3 4 0,0-2-6 0,2 3-6 15,-4 4-10-15,2 3-1 0,3 1-7 0,-3 0-3 16,1 3-8-16,1 3-5 0,-3 2 0 0,3 0-7 16,-4 4-11-16,0 3-21 0,1 2-33 0,-1 0-43 15,-2 2-53-15,-1 2-55 0,-1 6-58 0,-2 2-88 16,-2-5-1113-16,0 4 483 0,-1-7 322 0</inkml:trace>
  <inkml:trace contextRef="#ctx0" brushRef="#br0" timeOffset="65526.87">25580 12947 93 0,'8'-20'344'0,"-3"6"10"0,0 2-16 0,3 4-30 0,-4-3-22 16,1 5-41-16,0 1-15 0,-1 3-29 0,2 2-11 16,-6 0-14-16,13 3 12 0,-8 4-27 0,2 3-14 15,-1 5-10-15,-2 2-5 0,2 6-17 16,-3 6-4-16,0-2-5 0,-1 2-13 0,-1 2-6 0,-1 1-13 15,0-2-3-15,0-4-20 0,4 2-18 0,-2-8-7 16,5-4-7-16,0-1-2 0,6 0-14 0,-1-6-9 16,4 1 1-16,6-5 1 0,-3 1-4 0,12-5-2 15,1-3-6-15,-3-3 6 0,1-3 4 0,-1-4 0 16,-1-2 3-16,-4-2 6 0,2-1-8 0,-2-6-4 16,-2-5 9-16,0 2 13 0,-4 0-6 0,-4 1 13 15,0 2 7-15,-5 6 29 0,-3 1 30 0,-3 3 21 16,-1 3-3-16,-2-2-6 0,-2 7-10 0,-1-2-11 15,-2 0-8-15,-3 6-10 0,-3 0-4 0,-1 1-8 16,-8 4-6-16,2 4 5 0,-9 1-15 0,3 4-2 16,-2 3-5-16,2 1 1 0,1 1-5 0,1 3 6 15,6 1-19-15,2 0-17 0,1-1-30 0,7-1-38 16,-1 4-48-16,3-5-30 0,3 6-49 0,1-1-71 0,4-5-77 16,2 0-1038-16,6-4 465 0,6 4 308 15</inkml:trace>
  <inkml:trace contextRef="#ctx0" brushRef="#br0" timeOffset="65691.35">26972 13075 222 0,'9'-13'427'0,"-3"6"-44"15,-2 1-51-15,0 0-44 0,1 1-71 0,4 1-62 16,1 2-73-16,4 2-86 0,4 2-88 0,1 2-578 15,-1 1 222-15,0-2 150 0</inkml:trace>
  <inkml:trace contextRef="#ctx0" brushRef="#br0" timeOffset="65827.5">27197 13225 368 0,'9'-4'485'0,"3"-1"-57"0,1 1-36 15,6-3-38-15,10 2-95 0,5 1-87 0,3-2-76 16,21-1-99-16,-1 5-100 0,2 0-125 0,-3 1-512 15,-6-1 246-15,-13-1 164 0</inkml:trace>
  <inkml:trace contextRef="#ctx0" brushRef="#br0" timeOffset="66593.64">28571 13111 266 0,'12'2'254'0,"-3"3"-3"0,0 3-8 0,1 1-6 16,-1 3-7-16,0 3-12 0,0 1-5 0,3 0-14 0,-6 2-13 15,3 7-12-15,-4-8-8 0,3 9-24 16,-2 0-7-16,-1-1-20 0,-1-6-11 0,0 6-6 16,-3-6-13-16,1-1-9 0,1 0-2 0,-3-1-15 0,2-2-1 15,-4-3-7-15,1-2 0 0,-3 2-6 0,2-3 0 16,1-4-6-16,-1 1 18 0,1-1 8 0,0-3 9 16,-2 0 3-16,3-2-12 0,0 0-6 15,-15-5 3-15,7-3-9 0,-1 1 5 0,0-7-8 0,-5-1-9 16,0-10 9-16,0 2-6 0,-1-4 8 0,-2-2-16 15,2 1-2-15,-1-5 0 0,0-10 4 0,2 9 4 16,2 3 4-16,2-1 19 0,-1-1 0 0,3 0 2 16,0 3 4-16,2 3 5 0,1 1 2 0,1-2 0 15,1 10 2-15,2 1-12 0,1 0 1 0,3 1-7 16,-1 5-8-16,6 0-6 0,-1 0-6 0,1 1-6 16,5-1-2-16,2-2-7 0,2 4 0 0,1 3-1 15,0 0-3-15,0 0-4 0,-1 4-4 0,6-1 1 16,-5 2 1-16,5-2-2 0,5 3-5 0,-8 0 1 15,1 0 4-15,2 0 0 0,5 2-2 0,-5-1 1 16,4 1 5-16,0-3-3 0,3 2 1 0,-9-2 1 16,9 2 0-16,-4-3 4 0,4-1 3 0,-3 1 2 0,2 2 9 15,-10-3 1-15,3-2-1 0,0 2 8 0,-4-1-3 16,-1-1 8-16,2-2-15 0,-2 2 0 0,2-4-1 16,-3 1-4-16,2-2-4 0,-2-2-2 0,2 1-1 15,-4-2-2-15,0 2 0 0,-5 1 7 0,1 2-12 16,-2-1-1-16,-3-1-22 0,2 3-29 0,-4-3-34 15,-1 5-38-15,-1-2-63 0,3 0-69 0,-7 4-69 16,2-2-63-16,-2 1-59 0,0 1-1253 0,-1 1 561 16,4 2 374-16</inkml:trace>
  <inkml:trace contextRef="#ctx0" brushRef="#br0" timeOffset="67093.62">29696 12219 214 0,'-1'-16'326'0,"-2"4"-6"0,3 1-11 0,0 3-12 0,0 0-26 15,3 2-22-15,-3 1-28 0,1 0-28 0,3 3-25 16,1-1-8-16,0 1-16 0,-5 2-16 0,17 7-5 15,-7 0-12-15,0-2-11 0,3 7-3 0,1 5-8 16,-1-1 20-16,0 7-16 0,-6 3 7 0,-1 2 3 16,-6 0 4-16,-4 4 9 0,-7 3 10 0,-5 8-8 0,-4-1-1 15,0-11-6-15,-3 13 1 0,3-14-6 16,-2 1-3-16,-4-4 0 0,2-3 4 0,0 0-6 16,1-3-4-16,2-3-2 0,1-1-1 0,6-5-4 15,4-4-8-15,1-2-6 0,2-1-8 0,5 1-2 0,-2-2-10 16,0 1 0-16,9-3 4 0,0 1 3 0,12 1 4 15,15-1 4-15,20-1-2 0,3-2-3 16,3-2-1-16,8 2-6 0,28-4-5 0,-1 0-5 0,-28 1-5 16,33 2 38-16,-34-2-19 0,0 3-11 0,3 0 4 15,-5 0-6-15,-6 0 5 0,-4-2-7 0,-15 2-1 16,-3-2-5-16,-2 4 0 0,-2-2-2 0,-10 0-3 16,-3 0-6-16,-8 0-6 0,2 0 1 0,-5 0-4 15,1-2-3-15,-1 2-3 0,-6 0-12 0,10 0-41 16,-10 0-46-16,0 0-65 0,7 4-77 0,-5-4-62 15,-2 0-58-15,-9 7-75 0,-3-2-105 0,-8 3-1271 16,-1-3 598-16,-6-1 400 0</inkml:trace>
  <inkml:trace contextRef="#ctx0" brushRef="#br0" timeOffset="75260.73">7585 14952 195 0,'-21'-23'340'0,"3"5"-3"0,3 6-32 16,0 0 6-16,-2 0-31 0,2 9-18 0,-3 0-26 15,-1 4-13-15,1 2-13 0,-3 8-15 0,-3 7-1 16,-4 5-10-16,-6 14-13 0,-1 5-11 0,3 3-13 15,3 1-20-15,2 2-7 0,4 2-17 0,2 2-7 16,9 0-12-16,5 3-7 0,6-3-4 0,2-2-15 16,11-2-2-16,6-2-15 0,-2-15-15 0,7-1-14 0,4-3-13 15,2-3-9-15,17 2-16 0,2-8-8 0,-10-10-15 16,12-1-1-16,1-5-8 0,1-6-3 16,2-5 37-16,-4-5 0 0,-14 0 2 0,12-7 2 15,-16-1 6-15,0-1-1 0,-4 0 2 0,-4-6 12 16,-4-3-5-16,0 1 7 0,-6 2 19 0,-1 0 15 0,-3 0 31 15,-2 3 19-15,1 2 14 0,-7 7 15 16,2 1 9-16,-4 6 15 0,0 0-2 0,0 3-11 16,0 2-15-16,0 2-15 0,0 3-7 0,0 0-11 15,0 0-6-15,-14 15-11 0,8 2-7 0,-1 6-3 16,1 3-3-16,1-1-7 0,3 1-6 0,2-1-10 0,3 0-21 16,5-2-14-16,-2-3-10 0,3-2-16 15,3-2-13-15,0 1-6 0,2-4-1 0,2-2-1 16,-1-4 3-16,-2 0 4 0,2-6 9 0,-2-2-1 15,1-2 7-15,-2 1 5 0,-1-6-13 0,4-4 18 0,-4-5 7 16,3-4-2-16,-4-4-10 0,-2-3 26 16,-3-5 4-16,-4 3 8 0,-2-1 11 0,-2-2 8 0,-2-1 0 15,-1 0 7-15,-2 3 8 0,-2 1 8 16,-2 1-3-16,2 3 1 0,-3 3 8 0,6 9 11 16,1 2-2-16,1 1-4 0,-1 2-11 0,5 2-7 0,-1 2-7 15,1 0-5-15,2 2-2 0,-1 3-6 0,12-2-4 16,-1 2 1-16,7 2-2 0,-1 3-2 15,10 3-2-15,2 3-1 0,-1 5 1 0,4-3-6 0,-1 5 2 16,-3 0 0-16,0 3-4 0,-2 1 1 0,0 4 2 16,-4-4-2-16,0 4-1 0,-8 1 1 0,1 0-3 15,-3 0-1-15,-1-1 1 0,-3-6 0 0,1 6 1 16,-2-1-1-16,-1-1-3 0,-3-5-1 0,3-2 3 16,-4-1-2-16,1-3-1 0,1-2-5 0,-3-1-8 15,5-2-12-15,1 1-4 0,-2-4-4 0,1-1 5 16,2-3-1-16,1-1 2 0,0-4-2 0,1-1 3 15,1-4 4-15,2-4 1 0,1-3 1 0,-1-7-3 16,1-4 6-16,-4 1-3 0,-1-5 7 0,-2 1 0 16,-5 1 6-16,1-2 1 0,-7-1-2 0,0 3 8 15,-4 0-6-15,-2 0 6 0,-3 7 12 0,-1-2 2 16,-1 2 1-16,2 9 11 0,-2-1-2 0,1 3 0 16,5 2 5-16,-1 3 3 0,2-2 2 0,3 3-12 15,0 2-5-15,2-1-6 0,0 3-3 0,3 1-1 16,0 0-3-16,0 0-4 0,21 4 4 0,-7 1-8 15,5 2 9-15,8-1-3 0,4 2-2 0,-3 4 2 16,0 0-1-16,1 1-1 0,0-1 0 0,-4 0 1 16,-2 1-1-16,0 4-1 0,-5-4 6 0,-4 0-8 15,4 7 3-15,-9-2 0 0,6 4 3 0,-7-4-1 16,1 8-2-16,-5-2 1 0,1 1 2 0,-4-1 1 16,-1-5-3-16,3-1-2 0,-3 3 2 0,1-4 0 15,0-1 1-15,2-3-2 0,-2-1-5 0,3-3-6 16,1 1-7-16,1-1-6 0,3-3-11 0,-2-1-9 15,3-5 3-15,3 1-3 0,-2-3 3 0,6-5-5 16,-2-1-1-16,2-4 9 0,-2 1 0 0,4-9 0 16,-6-4 4-16,5 1-3 0,-4-3 10 0,-1 0-10 15,-4-1 7-15,0-5 3 0,-3 4 2 0,-1-3 1 16,-2 4 3-16,-3 0 5 0,-3 3 20 0,-2 3 5 16,-3 2 5-16,1 1 7 0,-2 4 15 0,-4-1-3 15,3 3 0-15,-4 3-2 0,2 1-4 0,3 3-4 16,-3 1-3-16,1-1-2 0,4 4 4 0,-1-1-15 15,0 2-1-15,8 0 2 0,-10 0-2 0,10 0-2 0,-5 4-2 16,4-1-2-16,1-3 1 0,2 6 2 16,2-2-4-16,1-1 3 0,4 1-3 0,3-2 1 15,0 1 6-15,2-2-19 0,-1 1 5 0,6-2 12 16,1 0-3-16,0-3-1 0,-2 3 0 0,-1 0 3 16,0-3-2-16,-5 3 0 0,2 0-3 0,-4 3 3 15,0-3-1-15,0 3 2 0,2 0-1 0,-3 3-1 0,-2-1 5 16,1 2 11-16,0 4 5 0,-3 0-3 15,-1 1 9-15,-3 3-3 0,2 3 0 0,-2 0 0 16,3 7 2-16,-4-5-13 0,0-1 4 0,1 8-1 0,-2-2 1 16,1-4-4-16,1-3 1 0,3 2-2 0,0-3-3 15,1-1-3-15,4-1-3 0,1-6-3 16,3 2-3-16,2-1-3 0,1-6-4 0,1-1-1 16,0-3 0-16,5-1-5 0,-2-3 5 0,6-6-2 0,2 0 5 15,-5-4 12-15,3-1-12 0,-5-3-1 0,-3-3 6 16,0 2 0-16,-3-6 9 0,1 4-8 15,-6-5 0-15,3 3-2 0,-7-2 5 0,-1 7 11 16,-1 0 14-16,-3 0 14 0,-1 1 22 0,-1 5 5 16,-3 4-1-16,-4-4 3 0,2 4-1 0,-4 1-8 0,0 3-5 15,1 1-4-15,-3 0-10 0,1 3-2 0,-2 5-6 16,1-1-3-16,2 4-2 0,-5 3-1 0,5 2-7 16,1 2-1-16,-3-1 0 0,7 2-6 15,0-2 0-15,1 2 1 0,3-4-4 0,-2 1 3 0,3-1-1 16,3-2-3-16,-2 1 1 0,3 0-4 0,0-4 1 15,-3 4-1-15,3-7-1 0,1 5 1 0,-2-2 0 16,-2-3-10-16,4 2 10 0,-4-1-2 0,3-1 3 16,-1-1-7-16,-2 1 2 0,2 0 2 15,-3 0 1-15,0-4-2 0,2 5-8 0,1-2 8 0,-2 2 0 16,-1-4 1-16,3 5-1 0,-1-1-2 0,-2 0 0 16,3 2 1-16,-1-1 0 0,3 2 2 0,-1 1-1 15,0 0 0-15,0 0-1 0,2 0-1 0,-1 2 1 16,4-2-2-16,-2 1-1 0,0-1-9 0,1 0-5 15,3-2 3-15,1 1-2 0,1-1 0 0,3 0 1 16,2-1-2-16,0-4 3 0,1 1 1 0,4-4-1 16,-2-1 1-16,0-3 0 0,8-3 3 0,-5-4 3 15,0 0-1-15,-6-2 1 0,5-3 1 0,-3-6 3 16,0 0-1-16,-4-4-1 0,6-4 2 0,-5-2 0 16,0-15-1-16,-1 1 1 0,-2-1 1 0,-4-3-1 15,2-2 4-15,-6-3-2 0,-4-2-3 16,0-2 8-16,-2 2 5 0,-3 0 11 0,-1 6 13 0,-2 4 11 15,2 16 28-15,-2 6 10 0,-1 2 16 0,0 7 5 16,-2 4 2-16,5 4-13 0,0 4-20 0,0 0-8 16,4 5-6-16,-15 8-6 0,9 6-5 0,-6 10-4 15,-2 3-7-15,5 7-8 0,-4 10 0 0,2 6-7 16,-2 0-3-16,4-1 5 0,0 2-4 0,7-5-1 16,-1 3-17-16,3-13-13 0,1 13-3 0,7 1-31 15,-7-14-3-15,16 8-27 0,-7-11-22 0,8-1-22 16,4 0-26-16,11 3-29 0,-5-13-22 0,14 2 8 15,-6-9-35-15,16 0 3 0,1-5-1 0,-1-6 6 16,3-2 6-16,-4-6-4 0,-12-2 8 0,-2-4 8 16,-3-2 10-16,-2-5 15 0,-4-1 17 0,-1-2 11 15,-5-3 17-15,-6 1 20 0,-6 0 34 0,-3 2 30 16,-5 2 37-16,-4 1 35 0,-3 0 33 0,-7 1 6 16,-3 3 1-16,-8-3-13 0,-5 3 7 0,-7 5-2 15,0 4-7-15,-4 3-4 0,1 6-9 0,-3 0-7 16,3 2 0-16,4 5-4 0,5 0-7 0,3 2-28 15,9-1-25-15,5 3-21 0,3 0-17 0,4 10-20 16,5-9-15-16,5 1-17 0,3-4-8 0,6-2-12 16,4-1 6-16,9-1 6 0,-1-5 11 0,5 2 14 0,-3-4 8 15,3 1 10-15,-4-4 8 0,-8 0 8 16,1-2 16-16,-2 2 17 0,-6-2 16 0,-2 2 22 16,3-1 16-16,-7 0 14 0,-1 1 13 0,-5 0 3 15,11-1 4-15,-11 1-3 0,7 2-6 0,-7-2 2 16,6 3-8-16,-3-1-1 0,2 2-5 0,-4 2-3 0,2-1-2 15,2 0-2-15,0-1-1 0,3 1-1 0,-3 0-6 16,0 0-6-16,0-2-2 0,4 0-3 16,-4-2 0-16,3-1 0 0,0 0-2 0,2-4 2 15,-1-1-5-15,0-4 3 0,-3-2-1 0,6-3 1 16,-6-3-1-16,3-9 5 0,-2 0 1 0,-1-5 0 0,-2-2 9 16,1-3 3-16,-4-12 4 0,2-2 6 15,-2-3 18-15,-4-2 12 0,1 2 11 0,-3-1 23 16,2 4 34-16,2 15 24 0,-1 2 13 0,0 4 1 15,-1 4 14-15,0 7 16 0,0 5-4 0,0 5-18 0,3 0-23 16,-1 4-20-16,1 4-7 0,0 0-18 0,0 0-6 16,-1 26-12-16,2-2-9 0,0 5-7 15,1 2-6-15,-2 15-6 0,1 2-8 0,-1-1-14 16,0-12 8-16,3 1-9 0,1 10-4 0,-1-12-2 16,2 2-10-16,2-1-17 0,2-3-15 0,3-3-19 0,-1-5-17 15,3 2-12-15,1-4-11 0,4-3-16 0,-5-4-9 16,9-1-11-16,-2-6-3 0,0-4 2 0,1-3 1 15,6-5 9-15,-6 0 11 0,7-5 19 16,-3-6-2-16,-2-2 2 0,3-4 0 0,-4-4 17 0,2 1 4 16,2-2 15-16,-5 1 14 0,2 0 22 0,-2 1 10 15,-8 12 29-15,0-2 18 0,-5 1 20 0,-4 6-1 16,-1 2-6-16,1 1-12 0,-1 1-7 0,-4 3-2 16,0 0-3-16,0 11 2 0,0-2-21 0,-4 3 7 15,-2 5-8-15,-6 9 1 0,3-3-5 0,-1 5-3 16,0-1-3-16,2-1-2 0,-2 2-18 0,5-3-21 15,2-5-15-15,3 0-15 0,3-3-3 0,2 0-14 16,3-3-15-16,3-2-1 0,2 0-8 0,2-6 17 16,1-4 1-16,0 0 7 0,2-4 12 0,0-2 7 15,2-3 6-15,-1-5 9 0,-2 2 7 0,5-8 17 16,-1 0 15-16,-6 3 8 0,5-3 7 0,-6 3 8 16,3 2 14-16,-7 2 10 0,-1 0 12 0,1 2 4 15,-2 3 11-15,-4 0-4 0,0 2-4 0,-3 1-12 16,3 1-8-16,-4 2-6 0,5-1-6 0,-5 1-2 15,0 0-3-15,0 14-6 0,-1-6 0 0,-2 2-2 16,1 3-5-16,-1 3 0 0,2 1-13 0,-2 1-19 16,3-2-30-16,0-1-8 0,0-3-6 0,4-1-16 15,0-1-7-15,1 0 1 0,2-2-3 0,1-4-10 16,1-1 39-16,4-3-9 0,-2-3 9 0,0 0 1 16,1-4 9-16,1-5 8 0,0-2 0 0,-3 0 20 15,3-8-17-15,-5-2 29 0,-2-2 9 0,-3 0 9 16,-1 1 15-16,-2-3 25 0,-2 2 19 0,-1 0 9 15,-1 8 16-15,-2-1-1 0,-2 2 1 0,-1 1 1 16,1 0-5-16,-3 4-10 0,1 3-13 0,-1 3-5 16,-4 2-12-16,2 2-5 0,-7 2-6 0,1 4-7 15,5 4-1-15,-4 1-7 0,4 3-1 0,2 0-8 16,-2 2-20-16,5 2-18 0,8-2-11 0,-2 0-22 16,6 0-9-16,6 0-9 0,0-2-6 0,9 2-9 15,1-6 4-15,2-2 4 0,8 0 4 0,0 0 10 16,-1-3 0-16,2-6 8 0,-1 1 9 0,-1-2 6 15,-1-4 4-15,-4 4 12 0,1-4 14 0,-2 1 11 16,-2 2 6-16,0-3 11 0,0 6 5 0,-1-2 5 16,-2 1 2-16,-3-2 2 0,0 5-3 0,0-1 2 15,-2 2-5-15,1 2-6 0,-1 2 3 0,0-1-5 16,-1 1-3-16,-2 2-3 0,-1 2 0 0,-2 0 1 16,0 0-3-16,-2 3-4 0,-4-2 1 0,2 2-1 15,-4 4-1-15,0 0-1 0,-1 1 0 0,0 2-5 16,1-9-16-16,1 2 0 0,-2-6 2 0,2 0 3 15,1 0 5-15,0-3 7 0,-1 0 2 0,1-3 3 16,0 0-1-16,0 0 6 0,16-15 8 0,-7 5-3 16,2-4 1-16,5-8 7 0,0 0 0 0,1 1-3 0,2-4-1 15,3-1 0-15,4 2-6 0,1-2 2 16,-2 5 4-16,-1 0 2 0,0 4 4 0,-1 3-1 16,-7 3 7-16,0 5-2 0,-3 3-3 0,-1 0-3 15,3 3-1-15,-2 3 0 0,-1 0-4 0,3 3-1 0,-3 0-3 16,3 4 1-16,-2 0 0 0,-2 3-2 15,1 1-5-15,-3 0-2 0,3 0-3 0,-1 3 0 16,-1-3 1-16,1 5-14 0,-6-1-28 0,8 4-27 16,1 2-37-16,-5 1-40 0,0 0-52 0,1-8-41 15,-6 2-69-15,1-2-50 0,-5-5-55 0,3-2-51 0,-6-1-1024 16,2-3 493-16,-7-4 328 0</inkml:trace>
  <inkml:trace contextRef="#ctx0" brushRef="#br0" timeOffset="75598.87">10535 14872 2 0,'-21'-5'267'16,"1"-1"-7"-16,2 2-4 0,7 1 1 0,0-1 6 15,4 0 3-15,2 3-9 0,0-1-16 0,3-2-24 16,2 4-23-16,0 0-14 0,16-7-19 0,3 4-13 15,10-2-20-15,5-2-12 0,4 4-27 0,17-6-55 16,1 4-57-16,2-2-86 0,4 2-94 0,2-3-798 16,-1 2 333-16,-4-2 224 0</inkml:trace>
  <inkml:trace contextRef="#ctx0" brushRef="#br0" timeOffset="75727.64">11329 14643 350 0,'4'-3'319'0,"-2"-1"-34"0,2 1-41 16,-4 3-99-16,0 0-83 0,0 0-88 0,0 0-109 16,5 10-281-16,-9-6 140 0,-1 0 92 0</inkml:trace>
  <inkml:trace contextRef="#ctx0" brushRef="#br0" timeOffset="76211.33">13233 15163 36 0,'-7'-2'400'0,"2"-4"-2"0,-1 3 4 16,1-2-15-16,1 2-20 0,0 0-30 0,1 0-30 16,3 3-29-16,0-5-32 0,0 5-21 0,11-4-21 15,3-1-21-15,4 1-14 0,2 1-22 0,12-2-13 0,-1 1-35 16,1 1-52-16,2 0-75 0,-3 1-86 0,-2-1-83 15,-7 3-94-15,-3 3-75 0,-1 0-758 0,-9 1 374 16,-3 1 250-16</inkml:trace>
  <inkml:trace contextRef="#ctx0" brushRef="#br0" timeOffset="76328.6">13302 15369 3106 0,'-2'2'172'0,"1"0"-57"0,1-2-29 15,0 0-22-15,0 0-15 0,15-3-11 0,-2-1-12 16,6 0-13-16,8 1-13 0,0-4-37 0,6 2-66 0,-2 1-82 15,1-2-93-15,-12 1-744 0,1 0 340 0,-1 3 228 16</inkml:trace>
  <inkml:trace contextRef="#ctx0" brushRef="#br0" timeOffset="79209.2">15341 14055 95 0,'-4'-8'285'0,"-1"-4"-21"0,-3 5-18 15,1 0-3-15,-5 2-11 0,1 1-14 0,-3 4-14 0,-7 2-12 16,-6 6-7-16,-2 7-13 0,2 4-11 0,-1 6-6 16,-9 11-13-16,4 1-13 0,1 4-17 0,4 0-11 15,2 0-6-15,2 0-12 0,10-7-10 16,0 0-10-16,5 0-2 0,5 0-8 0,0 0-9 0,4 0-3 15,5-1-4-15,7-1-11 0,2-6-15 0,4-1-8 16,6-1-9-16,4-6 0 0,5-3-9 16,17-3-5-16,-13-7-4 0,17 0 0 0,-4-7-2 0,-11-2 2 15,11-6 3-15,-10-1 8 0,-4 0-5 0,-2-4-1 16,-1-2 6-16,-3-1-1 0,-1-3 5 0,-2 0 2 16,-4 2 2-16,-5-3 13 0,-3 6 13 0,-6 0 13 15,4 2 11-15,-4-1 13 0,-3 6 16 0,-1 1 15 16,-2 2 8-16,1 1-2 0,-3-1-13 0,0 5-11 15,-1 1-3-15,0 0-8 0,-6 12-6 0,3-1-6 16,-4 3-10-16,-6 11 1 0,4-1-5 0,0 5-10 16,-1 1 8-16,6-2-6 0,4 1 7 0,-4-1-14 15,7-1-10-15,2 0-10 0,5-3-11 0,-2-6 2 16,2-2-9-16,7-1 11 0,-2-5 2 0,5-1-20 16,-2-2-2-16,2-4 0 0,1-3-1 0,2-3 4 15,-5-1 4-15,4-6-4 0,2-2 7 0,2-5 8 16,-7-2-3-16,-1-3-4 0,-3-5 4 0,-1-2 7 15,-5-2-2-15,-1-5-2 0,-1 0 6 0,-3-11 0 16,-3 12 4-16,1 0 15 0,-7 2-4 0,-5 1 10 16,-1 6 9-16,-3 0 4 0,-5 5 1 0,0 11 2 15,-8-3-3-15,1 8-10 0,-6 5 9 0,-1 4-14 16,1 3-4-16,-3 5 2 0,0 3-1 0,6-1-2 16,-1 3-6-16,6 0 0 0,3 4-4 0,10-7 0 15,2 0 0-15,8-2-6 0,2 0 5 0,2-2 2 16,4-1 2-16,6 1-3 0,2-4-1 0,6 1-4 15,7-6 2-15,1-1-1 0,5-2 0 0,-4-5-1 16,2-5 3-16,-2 3-3 0,0-4 10 0,0-2 1 16,-5 0 2-16,2-2 3 0,-4-1 15 0,3 0 12 15,-5 1 11-15,-8 2 5 0,1 4 23 0,-9 1 8 16,4 4-5-16,-3 0-12 0,1 2-2 0,-2 2-10 0,0 3 0 16,3 2-2-16,-2 2 2 0,3 4-2 0,-5 3-4 15,5 4-1-15,1 2-6 0,-1 6-10 16,0 1 4-16,1 4-5 0,0 0-4 0,2 2-1 15,2-2-4-15,-2 0 3 0,4-1-7 0,2-4-3 0,-1-3-1 16,-2-7-3-16,8 2 1 0,-5-5-4 0,1-2 0 16,1-3 0-16,1-3 1 0,-1-2-2 0,2-2 5 15,6-6-8-15,-7 0 3 0,-1-7-4 16,2-3 0-16,-3-2 7 0,-2-2-7 0,-6 4 0 0,1-10-2 16,-3 2-7-16,-4-4-19 0,1 1-10 0,-3 1-18 15,-2 10-11-15,-1 0-8 0,-1 2-21 16,-1 3-33-16,1 5-50 0,0 0-56 0,1 6-8 15,0 1-23-15,0 0-32 0,4 12-36 0,2-6-36 0,2 9-951 16,4 2 437-16,5 6 292 0</inkml:trace>
  <inkml:trace contextRef="#ctx0" brushRef="#br0" timeOffset="80676.77">17117 14437 276 0,'-9'-17'284'0,"-2"0"-11"0,-6-2-18 0,-1 4-6 16,-5 2-32-16,-5 4-18 0,-4 5-20 0,-1 6-17 16,-3 3-14-16,0 3-18 0,3 3-14 0,-14 10-11 15,16-4-9-15,2 3-12 0,5 2-11 0,2 0 1 16,5 2-16-16,7-1-11 0,6-5-12 0,4 1-9 16,5-2-6-16,4-2-1 0,8-2-2 0,0-4-6 15,9 1 3-15,1-3-5 0,0-3-1 0,-4-1-1 16,4-2 0-16,3-5 2 0,1-2-1 15,-5 0-2-15,2-3 7 0,3 1 9 0,-4 1 10 0,-1-1 11 16,1-3 7-16,-8 5 4 0,-1 0 29 0,0-2-17 16,-4 5 7-16,0-1 3 0,-5-1-4 0,0 5-12 15,-1-2 0-15,-2 2-1 0,-6 0-2 0,10 2-5 16,-7 5 2-16,1-4-5 0,1 2-5 0,-3 5-6 16,0-5-6-16,1 5 2 0,1-3-7 0,0-1-3 15,1 2-7-15,0 1 0 0,4-2 0 0,0 1-6 16,0-6-6-16,3 1-2 0,-1-3-3 0,2-3 0 15,1-1 0-15,0-3 0 0,0-3 5 0,-1-2-7 16,5-3 0-16,-4-6 5 0,2-1-7 0,-4-3 7 16,2-1-10-16,-1-1 14 0,-4-2-2 0,-2 1 0 15,0 0 7-15,-6 2 8 0,2 5 18 0,-2 1 20 16,-2 1 7-16,-1 2 5 0,0 1 6 0,-2 6-1 16,-3-1-10-16,-1 6-10 0,-1-1-6 0,-3 4-3 15,-7 3-10-15,3 4-5 0,0 2-1 0,-3 1-3 16,5 2-10-16,1 4-14 0,0 0-20 0,6 0-6 15,5-3-16-15,2 0-5 0,4 1-2 0,3-1-3 16,9-2 0-16,-2 0 22 0,5 0-14 0,3-6 6 16,6 2 5-16,-6-5 1 0,6 0 5 0,-6-2 6 15,-2-1-5-15,2-4 9 0,2-2 1 0,-6 1 4 0,3 1 27 16,-5-3 0-16,1 3 17 0,-6 0 7 0,0 0 18 16,-1 2-6-16,-4 1 5 0,2 1-7 0,-2 1-8 15,-3-1-3-15,-3 3-9 0,0 0-1 16,9 4 1-16,-7 2-1 0,-3 1-4 0,1 2 0 15,0 6-9-15,-1-1 5 0,0 5-5 0,2 0 0 0,-2-1-2 16,2 7-10-16,3-4-15 0,1-2-18 16,0 0-22-16,1-2-5 0,3-2-11 0,1 0 1 15,3-1 5-15,-3-7-3 0,8 3 10 0,1-3 0 16,-2-6 7-16,1-2 7 0,-5-1 17 0,4-5-13 0,-1-3 11 16,-1-4 3-16,-1 1 14 0,0-4 4 0,2-5 2 15,-4-1 13-15,-4-4 9 0,1 1-6 0,-2-1 10 16,0-1 11-16,-2 2 10 0,0 3 20 0,0 5 5 15,-2-1 22-15,2 4 18 0,-1 6 10 0,-2-1-12 16,-2 4-10-16,4 0-16 0,-4 4-9 0,0 2-7 16,0 0-9-16,0 0-4 0,9 16-5 0,-6-3-4 15,-2 4 0-15,3 2-8 0,-1 8-3 0,-1 2-5 16,3 1 1-16,0 2-16 0,4 0-24 0,2-3-26 16,1 0-23-16,8-1-20 0,-1-3-10 0,4-3-4 15,1-3-10-15,6-1-15 0,-4-7-9 0,5-1-8 16,-4-8 6-16,-6 2 10 0,1-5 4 0,6-2 12 15,-7-2 11-15,-1-4 6 0,4-5 11 0,-1-2 6 16,-5-3 10-16,3-5 6 0,-7-1 4 0,2-2 10 16,-3-2 10-16,2 1 11 0,0-4 14 0,-4 2 16 15,-5 0 13-15,-3 2 29 0,-3 9 19 0,-1 1 16 16,-5 1-11-16,-5 3-7 0,-2 4-8 0,-3 4-4 16,-2 5-13-16,-10 2 0 0,-3 5-10 0,-4 8-1 15,3 1-6-15,-2 4-1 0,0-1-2 0,7 5-9 16,1-1-14-16,8 0-16 0,5 0-17 0,7-5-22 15,6 2 7-15,5-2-13 0,0-2-13 0,4-1 6 16,5-2-7-16,-1-2 0 0,5-1 1 0,-1-1 6 16,2-2 1-16,-1-5 10 0,0-1 5 0,-2-1 5 15,5-5 7-15,-4 2 3 0,0-3 9 0,2-2 21 16,-6 1 16-16,4-1 6 0,-7 2 15 0,-2-2 18 16,3 1 12-16,-2 2 9 0,-1 1 9 0,-2 1-7 15,-1 0-10-15,-1 0-8 0,0 3-8 0,-2-3-7 16,-2 4-9-16,0 0 5 0,8 9-8 0,-8-9-10 15,3 8-12-15,-1-1-6 0,-2 3-2 0,-2-1-20 16,-1 1-16-16,3-1-16 0,0 3-9 0,0-2 5 0,-1-3-4 16,1 0 10-16,1-2 4 0,0 2 10 0,-1-7 2 15,2 3 4-15,-2-3 7 0,0 0 18 16,0 0 12-16,11-11 14 0,-7 2 18 0,0-2 3 16,2 1 19-16,-1-2 19 0,4-1 12 0,0 2 10 0,-2 2 5 15,1-1 9-15,1 2-7 0,-1-1-12 0,1 5-4 16,1-1-8-16,-1 4-10 0,0 1-5 15,4 1-8-15,-3 3-3 0,1 0-6 0,-1 3-5 16,-3 1-8-16,0 1-2 0,0 4-1 0,2 2-4 0,-4-5-6 16,-2 3-2-16,1 4-1 0,-3-5-3 0,2 0-4 15,-2 4-7-15,-1-2 0 0,-3-4-7 0,3-1-5 16,0-1 1-16,2-3 1 0,-2 2 6 0,1-5 1 16,-1-2-1-16,0 0 0 0,0 0 0 0,5-10 1 15,0-2-1-15,0 3-2 0,3-6 4 0,0-3 3 16,6-5-2-16,-2 1 1 0,6-5 0 0,-1 0-4 15,3 1-1-15,3-3 1 0,16-3 0 0,-11 10-2 16,1 1 5-16,1 4-6 0,-2 2 1 0,2 3 2 16,-12 5-2-16,5 2 1 0,-5 2-4 0,0 1 2 15,0 4-3-15,-7 1 0 0,2 5 2 0,-1-3-2 16,-2 4 3-16,-3 0-8 0,3 7-19 0,-3-2-39 16,-3 5-42-16,-3 0-54 0,2 7-76 0,-6 0-61 15,-2 2-71-15,1-1-83 0,-1 2-1102 0,0-2 516 16,2 1 346-16</inkml:trace>
  <inkml:trace contextRef="#ctx0" brushRef="#br0" timeOffset="81075.7">19566 14258 42 0,'9'-17'363'0,"-3"1"-9"0,2 8-19 16,-3-2-33-16,1 3-24 0,-2 2-29 0,0 3-14 15,-4 2-28-15,0 0 8 0,0 0-8 0,4 13-18 16,-6-2-10-16,1 2-9 0,-4 1-21 0,0 5-8 16,-7 5-15-16,2 0-14 0,0 3-6 0,-5 2-15 15,7-5-14-15,3 4-1 0,2-5-22 0,3-3-9 16,0-3-20-16,5-1 4 0,2-2-11 0,2-4-3 16,7-3 1-16,1 2-9 0,3-5-4 0,8-3-1 15,1-2 2-15,-3-3-6 0,2-2 8 0,-1-5-14 0,-5 0 8 16,2-5 6-16,-1-2-3 0,-5-3-3 0,0-2 4 15,-1-1 3-15,-2-2 1 0,0-1 3 16,-4 4 12-16,0-2 11 0,-1 8 14 0,-5 2 23 16,-1 4 41-16,3 1 13 0,-6 0-1 0,3 4-12 0,-3 0-17 15,2 2-13-15,-3 2-7 0,0 2-11 0,0 0-4 16,0 0-6-16,-12 15-5 0,4-3-4 0,-3 1-6 16,2 4-4-16,-4 5-37 0,-3 0-32 15,3 4-45-15,0 0-29 0,5 2-45 0,5-2-45 0,1 3-57 16,4-1-72-16,5 3-90 0,1-3-961 0,1-1 460 15,-1-8 306-15</inkml:trace>
  <inkml:trace contextRef="#ctx0" brushRef="#br0" timeOffset="81294.85">20337 14400 258 0,'6'-12'408'0,"-4"6"-13"0,2-3-24 0,0 4-40 15,-2-1-40-15,6 3-18 0,-3 0-7 0,4 5-19 16,4-1-3-16,-3 4-12 0,2-1-6 0,5 4-10 16,1 2-19-16,-1 4-16 0,6 4-21 0,0-2-14 15,-3 2-15-15,3 1-13 0,-1 1-13 0,-4 1-23 16,0 2-38-16,-4-1-48 0,1 1-55 0,-6 1-71 16,0-2-58-16,-5-3-75 0,0-2-71 0,-3-5-982 15,-1-3 440-15,1-1 292 0</inkml:trace>
  <inkml:trace contextRef="#ctx0" brushRef="#br0" timeOffset="81464.4">20735 14407 290 0,'-3'-9'349'16,"-4"0"-15"-16,-1 4-17 0,-2-3-20 0,3 6-24 16,-3 1-13-16,-3 2-9 0,2 1-15 0,-7 5-9 15,1 1-15-15,-2 2-20 0,0 0-21 0,-3 7-15 0,-1 0-16 16,2 2-16-16,1 4-16 0,4 2-47 0,-2-1-56 15,3 5-49-15,3-2-63 0,1 4-69 0,4-4-82 16,1-1-882-16,3 0 380 0,3-8 254 16</inkml:trace>
  <inkml:trace contextRef="#ctx0" brushRef="#br0" timeOffset="82042.92">21034 14323 97 0,'4'-5'349'0,"1"3"-36"0,0 0-33 15,-2 1-30-15,-3 1-17 0,0 0-11 0,6 8-13 16,-5-1-9-16,-1-2-4 0,0 5-14 0,0-1-17 16,-1 3-11-16,-2 0-18 0,0 5-14 0,1 1-7 15,-3-1-14-15,1 9-11 0,3-9-20 0,2 2-23 16,2-1-14-16,2 0-19 0,1-3-18 0,3-1-8 15,4 0-14-15,2-3-5 0,3-4-7 0,9 1 4 16,3-4 3-16,0-4 3 0,-2-5 6 0,-1-2 6 16,1-5 3-16,-2 1 10 0,-2-7 20 0,-2 1 11 15,-2-5 19-15,1-5 23 0,-3 1 23 0,2 1 15 16,-6-1 26-16,0-1 16 0,-4 1 26 0,-2 6 22 16,1 3 11-16,-4 0 12 0,0 1 11 0,-1 6-1 15,0 1-5-15,-1 3-20 0,-1 1-31 0,-1 1-19 16,2 2-18-16,-3 2-12 0,0 0-7 0,0 16-17 15,-3-4-6-15,2 5-4 0,-5 3-13 0,-1 8-5 16,3 3-7-16,-2 2-7 0,-4 11-5 0,2-9-3 0,-2 15-3 16,-3-5 1-16,4 5-7 0,-2-16-8 15,-1 15-2-15,3-3 1 0,0 0-7 0,3-13-5 16,-2 4 1-16,3-3-2 0,0 0-4 0,0-1-3 0,-3 0 3 16,3-1-7-16,3-2-13 0,-2-4 14 0,1-6-3 15,-1-3 3-15,2 1 8 0,-3-3-16 0,2-2 5 16,-3-6-3-16,-1 1 4 0,0-4-5 0,-2 0 1 15,-9-3 0-15,6-1 0 0,-8-5-10 0,2 1-4 16,5-7-8-16,-5-3 4 0,8-1-2 0,-5-9-4 16,1 0-2-16,5-4-3 0,6 0-3 0,3-5-8 15,7 3-10-15,5-1-14 0,10 0-18 0,11-4-29 16,9 1-41-16,4 1-53 0,4 7-61 0,5 2-71 16,-4 6-84-16,11 1-107 0,-7 3-1208 0,-2-3 577 15,-20 5 384-15</inkml:trace>
  <inkml:trace contextRef="#ctx0" brushRef="#br0" timeOffset="83060.73">15116 15703 139 0,'-19'1'168'0,"2"0"0"0,2 1-6 0,4-2 3 0,0 1 17 16,3-1-6-16,1 0-14 0,2 1-12 15,5-1-15-15,-9 0-10 0,4 3-17 0,5-3-4 16,0 0 10-16,0 0-1 0,9 8 2 0,-1-6 13 15,1 1-10-15,8-1-6 0,4 0 6 0,9 1-3 16,1-3-2-16,6-1-5 0,17-4-5 0,1 1-3 0,8-2-4 16,3 2 1-16,27-3-13 0,-26 0 1 15,26-3-4-15,-4 1-7 0,-21 3-10 0,24-5 14 16,0 3-19-16,-28 2 21 0,32-4-32 0,-30 2-1 16,26 0-1-16,-2-1-9 0,-28 4 5 0,2-2 3 15,3 0 0-15,-5 1-3 0,5 0 1 0,-6 1 0 0,3-1 2 16,0 1-4-16,1 1-3 0,-1 0-6 0,2-1 3 15,1 2-1-15,-1-2-13 0,-2 1 21 16,-1 0-14-16,0 0 13 0,0 1-6 0,-4-1 11 16,5-3 0-16,-5 1 0 0,-3 2-4 0,4-3-2 15,-1 0 0-15,0 5-4 0,2-4-4 0,-2-1-13 0,3 2 12 16,-2 2 0-16,3-3 0 0,-4 3-3 0,0-1 0 16,2 0-3-16,0 2 1 0,1-2-1 15,0 2 1-15,6 0-1 0,20-2 0 0,-28 1 1 16,5 1 0-16,27-1 1 0,-28-1-5 0,24 4 2 0,-23-3 4 15,-1-1-7-15,32 1-3 0,-32 1 3 0,29 1 0 16,-27 1 2-16,29 0-1 0,-30-1 0 0,33-2 1 16,-6 11 2-16,-3-11-1 0,-22 5-3 15,32-5-1-15,-9 6 5 0,-31-5-5 0,31 2 3 16,-22 0-4-16,29 3-1 0,-32-2-2 0,32 0 2 0,-31 1 4 16,0-4-2-16,27 0 0 0,-28 3 4 0,2-2 5 15,-1 0-1-15,-1 1 3 0,29 0 4 0,-32-2 4 16,2 2 6-16,2-2 2 0,-2 3 1 15,0 0 7-15,-2-3-6 0,-5 2 13 0,-3 0-3 16,1-3 5-16,-3 3 0 0,-12-3 2 0,-2 3 3 0,1-4 0 16,-5 3 5-16,-1 4 0 0,-1-6-1 0,-2 2 6 15,-9 0-8-15,0-1 1 0,-2-3 4 0,1 3-9 16,-3 1-3-16,-2-1-7 0,2-2-7 0,-3 4-6 16,-1-6-3-16,2 5-9 0,-6-2-16 0,4 2-44 15,-3-1-59-15,-5 2-78 0,-5 0-99 0,0 0-132 16,0 0-170-16,0 0-1587 0,0 0 717 0,-55-2 478 15</inkml:trace>
  <inkml:trace contextRef="#ctx0" brushRef="#br0" timeOffset="83993.36">16458 16346 156 0,'0'0'255'15,"0"0"-14"-15,0 0-1 0,5 12-8 0,-5 0 9 0,0 0-4 16,0 5-9-16,0 2-21 0,-1 6-22 16,-3 1-9-16,1-1-18 0,-2 1-13 0,0-3-8 15,0 2-18-15,-4-2-5 0,0 3-12 0,1-3-12 16,0 2-11-16,1-10-2 0,-2 1-9 0,1-2-12 15,0-3-4-15,1 1-7 0,2-5 3 0,0-2-6 16,2 1 6-16,-2-2-7 0,0-2 1 0,-1-3-6 16,-1-4-3-16,2-1-4 0,-4-3-7 0,-1-6-2 15,0-7-4-15,-4-4 4 0,4-3 0 0,-2-7-5 16,2-11 0-16,1 2 10 0,0-2 1 0,0 14 6 16,8-1 12-16,-2 2 13 0,3 1 5 0,0 11 11 15,4-4-5-15,-4 3 10 0,5 6-6 0,-1 3-7 16,-3 2-8-16,7 0-5 0,0 1-5 0,3 0-7 15,-2 4-7-15,9-3 1 0,1 3 0 0,2 1-4 16,0 1-4-16,9 3-6 0,2 0-3 0,2 2 4 16,-2 1 0-16,4-1-6 0,-3 0-1 0,3-1 2 15,-3-1 2-15,4 0-5 0,-1-3 1 0,-3 1 0 16,-2-1 1-16,-1-2 1 0,1-2 4 0,1 0 2 16,-4 1-2-16,-1-5 0 0,1 1 3 0,-10 1-3 15,9-1-1-15,-9-1 1 0,-1 1-1 0,-1-3-5 16,-1 2 1-16,-2-2 2 0,-4 4-6 0,0 0-2 15,-5 2-8-15,2 1-28 0,-2 3-45 0,-4 3-53 16,0 0-50-16,0 0-30 0,0 0-41 0,0 0-48 16,-23 20-53-16,13-3-992 0,-4 5 447 0,2 6 296 15</inkml:trace>
  <inkml:trace contextRef="#ctx0" brushRef="#br0" timeOffset="85376.83">16825 16881 144 0,'-2'-8'289'0,"2"1"-11"16,-1 0-7-16,2 2-9 0,2-2-12 0,0 2-20 0,-1 1-21 15,2 0-17-15,2-1-17 0,-1 1-17 16,7 2-11-16,-1 2-9 0,2 1-5 0,1 3-14 15,-1 1-12-15,6 2-11 0,-1 5-11 0,1-2 0 16,-5 1-10-16,0 5 1 0,2 5-9 0,-6-7-4 16,-1 3 3-16,-3 0-9 0,-2 3 6 0,-1-2-3 0,-2 2-2 15,-2-3-8-15,-2 1 2 0,-1 0-4 16,-2-1-7-16,-1-2-7 0,2-5 0 0,-3 4-8 16,2-2-5-16,1-4 8 0,1-1-10 0,2-1-1 15,-1-2 6-15,1 0 0 0,-2-1 3 0,4-3-1 16,0 0-1-16,0 0 1 0,0 0 0 0,0 0-10 15,11-17 5-15,-2 3-6 0,0-1-6 0,3-2-3 16,4-6 6-16,4 0 1 0,1 1-5 0,-3 0 9 16,4 1 8-16,-2 0 11 0,1 3 7 0,-6 3 0 15,-1 3 11-15,0 2 6 0,-5 2 6 0,-2 2-4 16,-1 1-6-16,0 3-7 0,-2-1-5 0,1 2 7 16,-5 1 19-16,5 6 0 0,-1-1 12 0,-6 7-3 15,0-2-3-15,-1 3-6 0,0 3-5 0,-2 0-8 0,0 2-4 16,0-1-6-16,0 2-5 0,2-1-2 15,0-1-9-15,2 1-20 0,1-1-18 0,1 2-10 16,5-9-21-16,0 7-43 0,5 0-39 0,2-5-58 0,2 1-62 16,2-2-59-16,2-3-52 0,12 1-55 15,-7-2-1017-15,7-2 475 0,0-5 316 0</inkml:trace>
  <inkml:trace contextRef="#ctx0" brushRef="#br0" timeOffset="85726.42">18319 16640 278 0,'-3'-3'336'0,"-1"0"7"16,0 0-2-16,4 3-1 0,-5-7 2 0,3 5-18 16,2 2-20-16,-4-5-18 0,4 5-29 0,0 0-15 15,0 0-13-15,0 0 1 0,0 0-9 0,0 0-6 16,13 12-3-16,-4-5-3 0,1 1-12 0,1-1-15 16,3 3-11-16,4-1-11 0,-3 0-16 0,2 2-11 15,2-2-15-15,0 2-14 0,-2 0-10 0,1 1-5 16,0-5-11-16,1 4-5 0,-2-1-18 0,-1-2-35 15,1 0-53-15,-2 2-45 0,2-2-76 0,-6 0-82 16,1-3-76-16,-5 2-64 0,1-5-70 0,-3 1-1118 16,-1-1 520-16,-4-2 348 0</inkml:trace>
  <inkml:trace contextRef="#ctx0" brushRef="#br0" timeOffset="85893.97">18694 16610 2325 0,'-2'-12'172'0,"-5"2"-23"0,2 5 37 16,-4-2-11-16,-4 3 3 0,2 2-1 0,-2 3-23 15,-1 1-3-15,-3 2-9 0,-3 2 12 0,1 2-6 16,-6 3-2-16,-3 3-11 0,2-1-10 0,-1 3-13 16,1 0-12-16,2 2-10 0,2-1-8 0,0 1-28 15,3 4-40-15,9-7-56 0,1 3-60 16,0 0-72-16,4 7-76 0,3-8-98 0,-1 1-1003 16,4-1 449-16,2 0 302 0</inkml:trace>
  <inkml:trace contextRef="#ctx0" brushRef="#br0" timeOffset="86526.22">19301 16477 275 0,'0'-6'329'0,"0"6"-32"16,-1-2-28-16,1 2-20 0,0 0-11 15,0 0 22-15,-7 13-11 0,4-6-10 0,0 4-8 0,-1 0-16 16,4 1-9-16,-4 0-16 0,2 0-10 0,-5 2-12 16,4 1-13-16,-4 0-12 0,2-4-6 0,-3 4-7 15,1 0-12-15,-2-2 1 0,-4 0-18 0,0-1-8 16,-2 2-11-16,0-5-4 0,-3 0-9 16,2-1-8-16,1-2-3 0,2-4-5 0,1-1-2 15,-1-2-3-15,-1-1-9 0,1-5-3 0,1 0-2 0,0-5-5 16,0-3-2-16,3-4-1 0,0-6-6 0,5-4-4 15,2-1 5-15,4 0-1 0,2 0-5 0,3 1-5 16,1 1 3-16,0 4 3 0,5-1 2 0,-3 9-1 16,3 1 0-16,9-2 0 0,-7 5-2 0,4 3 1 15,2 1-2-15,2-4-2 0,4 6-1 0,1-5 2 16,-2 9-5-16,5-5 4 0,-4 2-1 0,1 2 1 16,-6 3 2-16,-3-2-1 0,9-3 2 0,-6 2 5 15,7-1-1-15,-11-1 1 0,1 0 4 0,-1 0-3 16,3-4 2-16,-2 2-4 0,1-3-2 15,2-2 1-15,2-1 0 0,-7 1-3 0,-3-2 3 16,1 3-3-16,-1 0-3 0,-6 4 0 0,2-1-6 0,-5 4-16 16,-1-1-29-16,1 2-51 0,-5 3-44 0,0 0-42 15,0 0-29-15,0 0-36 0,0 0-55 0,-10 30-56 16,2-11-53-16,-4 7-922 0,-1-1 443 0,-1 4 294 16</inkml:trace>
  <inkml:trace contextRef="#ctx0" brushRef="#br0" timeOffset="87226.51">19601 16774 371 0,'3'-5'358'0,"-1"-2"-17"0,0 3-22 16,-2-1-19-16,0 5-30 0,2-5-28 0,-2 5-21 0,0 0-16 15,0 0 12-15,0 0-25 0,0 0-9 16,-2 14-12-16,-1-4-10 0,1 0-15 0,-1-1-17 15,-4 6-16-15,3 4-17 0,-1-4-6 0,-3 9-7 16,5-5-5-16,1-4-3 0,0 2-24 0,4 0-20 0,2 0-13 16,2-4-20-16,-1-2-14 0,5 0-13 0,3-1-6 15,4-3-11-15,1-4 3 0,5-2-6 0,6-4 6 16,-1-2 10-16,0-4-5 0,4-5 5 16,-1-2 7-16,-2-5-5 0,1 1 8 0,0-3 8 15,-2-2 16-15,-6 5 7 0,5-6 18 0,-5 4 12 16,-3 3 27-16,-8 3 25 0,1 1 27 0,-3 0 11 15,-2 0-2-15,-3 7 8 0,0-1 13 0,-1 2 11 16,-1 0-5-16,0 4-14 0,-1-1-8 0,0 0-22 16,-1 4-10-16,0 0-14 0,0 0-3 0,0 0-7 15,-10 13-7-15,3-3-7 0,-3 4-4 0,1-1-6 16,-4 8-3-16,1 3-7 0,2 1-4 0,-2 1-1 0,2 3-7 16,2-4-3-16,-1 6-2 0,3 0-1 15,-2 1-5-15,3 0 5 0,1 1-7 0,3 2 0 16,1-2-5-16,-3 5 14 0,3-3 1 0,0 1-4 15,4 10-4-15,-4-13-4 0,4 1 0 0,1-1 0 16,-1-3-1-16,1 2-1 0,-4-6-2 0,-1-1 0 0,0-7 1 16,-1 0 2-16,-4-1-3 0,1-3 1 15,-5 3-2-15,0-5 1 0,-5-3-9 0,-4 2 7 16,-1-6-1-16,-6 2 2 0,-3-5 0 0,-2-2 3 16,1 0-2-16,-2-9 13 0,4 1 5 0,1-5 0 15,4-3 5-15,0-2 1 0,4-5 0 0,4-4-3 16,9-2-7-16,9-8 0 0,17-15-6 0,22-23-6 0,19 2 6 15,21 1-6-15,22-7-20 0,21 1-49 16,28-6-70-16,30-5-146 0,18 3-259 0</inkml:trace>
  <inkml:trace contextRef="#ctx0" brushRef="#br0" timeOffset="91057.7">14816 13529 40 0,'-5'-4'162'0,"0"0"-18"16,-8 0-16-16,3 0-17 0,-9 1-6 0,-8 0-10 15,-2-3-7-15,0 4 1 0,-5-1-7 0,1 3-6 16,-2 0 0-16,2 2 0 0,-2-1-5 0,2 0-1 16,0 2-11-16,3 1-3 0,2-1-25 0,7 0 21 15,-1 2-8-15,3-1 2 0,1-1-5 0,5 1-2 16,0 0-10-16,3 0 3 0,1 3 1 0,-1-1-2 0,4 0 0 16,-1 4 3-16,1 1-2 0,2-1-1 0,1 5 4 15,-4 5-3-15,4-1 3 0,1 5-3 16,0 2-11-16,2 4 13 0,3-1 0 0,-2 4-2 15,0 0-1-15,-1 14 0 0,3-13-3 0,3 13 3 0,-1 3-4 16,-1-14-1-16,0 13-6 0,1-1 1 0,0-1-2 16,2 1 0-16,-5-12-2 0,-1 10 0 0,5 0-3 15,-4-10 1-15,2 12-3 0,1-2 2 0,-1 0-2 16,2-8 0-16,-3 10-2 0,2-13 1 0,-4 13 0 16,6-2-3-16,-5 1 0 0,2 1-7 0,-1-1-2 15,-2-11 3-15,0 0-2 0,4 10-3 0,-6-11 1 16,1-1 2-16,0 1 0 0,-4 13 2 0,3-11-1 15,-3 11 1-15,3-12-1 0,-4-1 5 0,1 13 5 16,-4-1-8-16,4-10 0 0,-1 8-1 0,4 1-2 16,-1 1 5-16,2-13 14 0,0 0-1 0,2 0-1 15,3 2-4-15,-4 1 2 0,-1-1-1 0,3 0-3 16,-2-1-2-16,-1 0 2 0,0 10-2 0,0-9 4 16,-1 9-4-16,2 1-2 0,-1-10 1 0,0 12 2 15,-1 0 0-15,-2 0-1 0,3-1-21 0,-6-1 2 16,4 3 0-16,0 0 2 0,1-1 3 0,-2-11-1 15,2 12 2-15,-3 0 4 0,0-1-9 0,4 0 6 16,-1 1-2-16,1 4 6 0,-3-1-1 0,2 0 2 16,1-1 2-16,-5 1-3 0,4 6 2 0,-2-6 31 15,0 2 0-15,3 0-10 0,-2 0 4 0,-2-5-2 16,3-2-3-16,1 7 2 0,5-8-8 0,-5 3 6 16,2 1-2-16,1-3-4 0,6 1-2 0,-9-12 0 15,4 12 1-15,-4-3-34 0,1 1 5 0,3-14 2 16,-3 3 0-16,-1-1 0 0,4 3 3 0,-1-4 0 15,-6-2 1-15,6 1 2 0,-6-3 4 0,2 0-3 16,1 0 8-16,-3-2 1 0,3-1 2 0,0-1-1 16,3-1 2-16,-2-5 0 0,5 0 3 0,-4 1 6 15,-1-2-10-15,7-2 0 0,-8-16-1 0,10 28 2 16,-1-15-5-16,8-3 3 0,-3 0-9 0,5-2-9 16,3-3-21-16,-2-2-37 0,8 2-46 0,2-2-60 15,3-2-58-15,-33-1-619 0,70-9 285 0,-33 6 188 16</inkml:trace>
  <inkml:trace contextRef="#ctx0" brushRef="#br0" timeOffset="92425.2">21407 13704 13 0,'28'-9'119'16,"0"-3"-16"-16,4 1-3 0,1 0-6 0,3 1-3 0,1 0-6 15,2 0-9-15,-1 1 0 0,-2-1-2 16,1 4-10-16,-5 0-1 0,0 0 2 0,-2-1-7 15,0 3 6-15,-10 1-5 0,2 2-4 0,-4-1-3 16,-3 1-1-16,4-2-5 0,-7 6 1 0,-1-2 1 0,-1 1-8 16,1-1-4-16,1 2 0 0,-1 1 15 0,0 3-6 15,-1-1-6-15,-2 3 2 0,1 4 12 0,0 0 3 16,-1 2 2-16,2 3 0 0,-1 9-2 0,-3-1 7 16,3 4-5-16,-1 3 1 0,-2-4 0 0,6 17-3 15,-7-8-2-15,4 8 1 0,-3 3-3 16,3-1-1-16,3 1-6 0,-5 1-2 0,5 0-5 0,-5 0 2 15,4-2-4-15,-1 2-2 0,-4-1-2 0,3-1-2 16,-4-2-2-16,-1 7 3 0,4 0-5 0,-6-1 2 16,2 1 1-16,-3 3-7 0,3-2-3 0,-6 2-10 15,4-1-3-15,-4 1-1 0,0 1 1 0,1 0 0 16,1-1 2-16,-2-1-4 0,0 0 1 0,0 2 0 16,2-2 2-16,2-2 0 0,-4 2-2 0,6 0 1 15,1 1-1-15,-1-4-2 0,-2 0 6 0,3-2-6 16,2-1-3-16,-1 0 3 0,-1-3-3 0,0-11 2 15,3 0-3-15,3 13 4 0,2-2-2 0,1 1 2 16,2-2 2-16,-7-9-4 0,8 8 24 0,1-1-7 16,-4-10-2-16,-1 0 1 0,1 3-6 0,-1-2-19 15,4-2 2-15,-6 1 0 0,3-2 1 0,-5 1-1 16,0-1 2-16,1-1 2 0,-5 0-3 0,2-1 2 16,-2-2-3-16,-4 1 4 0,3-1-2 0,-4 1 2 15,5-4-1-15,-5 2 8 0,1 1-2 0,-2-8-5 16,-1 4-1-16,-1 3-3 0,2-1 4 0,-6-1 1 15,5 2 2-15,-2 0-2 0,0-1 1 0,-1 2-2 16,-3-2 5-16,3 2-6 0,0-2 33 0,1 2-2 16,-1 0-1-16,1-8-4 0,-5 7-2 0,6-1-3 15,1 1 1-15,-3 1-6 0,5-1 2 0,-4-2-8 16,2 1 6-16,0-6-5 0,1 1 1 0,0 6 0 16,-2-6 2-16,3-1-1 0,0 0-3 0,0-1 2 15,0 0-5-15,0 2 2 0,-3-3-2 0,1-4 0 16,7 0 2-16,-5-1-2 0,2-4 1 0,-4 3-4 15,5 0 6-15,-3-4-6 0,0 0 2 0,0-1-2 16,-3 0 6-16,3 0 0 0,0-6 10 0,0 6 9 16,0-6 13-16,-5 3-8 0,5-3 0 0,-15 0 2 15,0-1-3-15,-5 0-3 0,-9 0-20 0,-7-1 14 16,-19-2 2-16,-6 0-7 0,-31 5-25 0,1 1-24 16,-5-4-62-16,-2 9-77 0,2 5-121 0,-5 1-784 15,4 1 359-15,4-1 240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6-27T09:06:10.56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3163 3381 128 0,'-6'-2'171'0,"6"2"-3"0,-4-1-4 0,4 1-4 16,-5-1-6-16,5 1-14 0,0 0-11 0,-10 2-12 0,6 3-7 15,-2 4-5-15,0 2-4 0,1 5-3 0,-3 1-8 16,-1 6 1-16,-2 1-4 0,2 4-4 16,2-1-6-16,2 4-6 0,1-4-5 0,2 3-2 15,1-2-6-15,1 1-2 0,3 0-8 0,1 0-4 16,1-4-1-16,0 0-3 0,4-7-1 0,1 4-6 0,2-5-4 16,0 0-3-16,8 1 3 0,-4-3-5 15,3-5 3-15,-1 2-3 0,5-2-1 0,0-3 2 0,-5-1 3 16,4-5 3-16,1-2 6 0,-4-1 0 15,8-7-1-15,-7 0-2 0,3-5 1 0,-1-7-1 16,1 2-6-16,-3-5-3 0,1 0 1 0,-5-3 0 0,0-1 0 16,-6 0-4-16,0-2 1 0,-1-2 2 0,-5-1-8 15,0 1-3-15,-4-3 0 0,-3 4 6 0,-3-1-1 16,-2 5 24-16,0-1 11 0,-1 6 17 0,-2 5 15 16,2 1-4-16,-1 3 16 0,-4 0 16 0,5 5-13 15,-9-1-1-15,8 5-21 0,-11-1-6 0,9 5-16 16,-8 5-1-16,2-1-9 0,-1 5 5 0,3 2-14 15,-1 3-4-15,-5 4-9 0,6 6-1 0,2-1 9 16,2 4-15-16,-3-3 1 0,10 2-1 0,1 0-4 16,4 3-2-16,1-3 1 0,3 0-2 0,0 0-3 15,6-3-10-15,3 1 1 0,0-2-1 0,2-1-13 16,-3-6-4-16,3-5 19 0,0 3-24 0,0-4 4 16,3-2-1-16,0 1-2 0,0-3 1 0,1-4-1 15,-1-4 9-15,4-2 2 0,1-5 1 0,3-4 5 16,-4-2-5-16,0-2 3 0,-3-5 3 0,1 0 11 15,-4-2-13-15,-2-4 1 0,-1-1 4 0,1-1-1 16,-1-3 1-16,-3 1 15 0,-1-1-2 0,0 5-2 16,0 0 17-16,-5 10 0 0,-1-1 17 0,0 4-10 15,0 4 22-15,-2 1-1 0,-1 2-3 0,3 2-3 16,-3 1-6-16,1 2-14 0,0 0-4 0,-1 4-4 16,0 0-6-16,0 0 2 0,3 16-3 0,-3-4-1 15,1 6 1-15,2 8-1 0,-1 5-2 0,2-4 0 16,0 3-2-16,-1 2 0 0,3-2 1 0,-1 2-1 15,0 1 0-15,2 1-16 0,1-2 20 0,1 3-7 16,2-1 9-16,4-2-22 0,1-4-17 0,-3 1 1 16,6-7-15-16,-2 0-2 0,-2-6-3 0,2-4-6 15,1-1 4-15,-3-1 1 0,2-7 7 0,1-1 5 16,-4-3 4-16,2-3-17 0,2-3 8 0,-1-3-3 16,-5-5 3-16,10-3 2 0,-8-3 3 0,4 0 5 15,-4-1 2-15,0 5 16 0,-5 1-11 0,4-7 5 16,-5 9 3-16,-2-1 7 0,-2 3 12 0,-2 1 8 15,1 3 12-15,-3-1 1 0,1 5 6 0,-2-3-1 16,2 3-6-16,-1 0-2 0,0 4-26 0,0-7 12 16,3 4-3-16,-3 3-4 0,0 0 1 0,0 0-17 15,0 0 13-15,5 14-2 0,-3-10-10 0,1 3-12 0,-1-3-6 16,2 5-4-16,3-4-3 0,1 3 2 0,0-4 1 16,3 4-1-16,0-4-4 0,3-2 6 15,-2-2 2-15,2 0 9 0,-1-5 0 0,7 4 3 16,-3-5-2-16,-1-4 5 0,1 3 0 0,2-7 6 15,-5 5 5-15,3-1 10 0,-4-4 1 0,0 1 10 0,-2 2 10 16,0-2 12-16,-4 5 5 0,-1-4 10 0,-1 3-11 16,-1-1 16-16,-1-2 9 0,0 7 16 0,-3-2 4 15,0-1 11-15,-3 2 11 0,1 2-5 16,2 1-11-16,-1-2-7 0,1 5-17 0,-3-3-6 0,3 3-11 16,0 0-5-16,0 0-7 0,-12 12 0 0,4 0-5 15,0-3-19-15,1 8-11 0,0-1-13 0,2 0-6 16,-1 2-21-16,6-2-11 0,-1 1-9 0,2-4-14 15,4 3-10-15,0 4-1 0,1-6-13 0,3 1-14 16,-1-4 8-16,0 0 2 0,-1-3 9 0,1 0 1 16,2 0 11-16,-1-4 9 0,0 0 7 0,2-4 6 15,1-1 6-15,-2-4 5 0,7-3 8 0,-7 0 12 16,4-2 5-16,-1-1 11 0,1-3 7 0,-4 2 16 16,0-2-1-16,-1 4 14 0,2-1 0 0,-5-2 3 15,2 5 3-15,0-2-9 0,0 2-8 0,0 1 6 16,1 0-10-16,1 3 10 0,-1-2-5 0,0 4-10 15,0 0 2-15,1 2-2 0,2 3-1 0,2 1 0 16,-4 2-2-16,6 3 6 0,0 2-16 0,-3-2 9 16,-1 3 3-16,-1 5 2 0,0-3-4 0,-2 3 2 15,1-1-2-15,-2 2-2 0,-2-2 15 0,-1-2-14 16,-2-1 1-16,-2-3-6 0,2 2 7 0,0-4-1 16,-1-2 3-16,-2 0 0 0,1-2 0 0,3 2 21 15,-4-2 13-15,0-4-5 0,0 0 10 0,0 0-7 16,0 0-5-16,0 0 0 0,-1-22-2 0,-2 11-3 15,6-8-8-15,3-7-2 0,-1 0-17 0,4-6-7 16,4 1-18-16,1 2-9 0,1 0-6 0,2 0-34 16,2 3-17-16,0-1-38 0,2 3-29 0,-2 4-20 15,-1 2-26-15,2 1-27 0,-2 6-29 0,7 0-24 16,-5 2-34-16,-1 5-713 0,2-3 343 0,2 5 228 16</inkml:trace>
  <inkml:trace contextRef="#ctx0" brushRef="#br0" timeOffset="801.1">5556 3449 43 0,'2'-4'246'15,"1"-2"-9"-15,-3 0-4 0,1 0 9 0,-2 1 15 16,-1-1 10-16,2-1-7 0,-1 2 5 0,-5-3-32 16,0 5 38-16,-4-2-34 0,0 1-23 0,-3 1-21 15,-5 3-24-15,-2 1-13 0,-8 6-14 0,2 0-15 16,-2 5-14-16,1 2-11 0,-1 1-11 0,3 0-26 15,1 0 8-15,7-1-10 0,-1 5-14 0,5-6-19 16,3 1-12-16,4-4-10 0,2 1-11 0,1 1-5 16,3-1-6-16,0-2-8 0,4 0-5 0,1 1 5 15,2-3-1-15,1-1-2 0,4-3 5 0,0 0 3 16,3-3 6-16,3 0-1 0,2-4 1 0,-1-1 0 16,-1 0 1-16,0-3 18 0,1 4 0 0,-10-1 11 15,3-2 13-15,-2 2 11 0,-2 1 6 0,-2 0 7 0,-1 0-15 16,-1 4 15-16,1-3-1 0,-5 3-8 15,5-4 1-15,-5 4-8 0,4-1-4 0,-4 1-11 16,0 0 0-16,0 0-6 0,0 0 1 0,6 5-17 0,-4-2 13 16,-1 0-1-16,3 3 1 0,-2-1 1 0,2 1-11 15,-1 0-16-15,0 0-7 0,1-1-9 16,1 1-1-16,1 0 0 0,0-2-6 0,3 1 1 16,-3-3-7-16,3-1 11 0,3 0 2 0,-2-3 7 0,2-3 7 15,0 0-2-15,1-6 4 0,1 1-2 0,-1-5 4 16,-3-2-7-16,4-6 18 0,-2-1 6 15,-6-2-4-15,3-2 15 0,-5-1 6 0,-3-2 7 16,-1 4-15-16,0-1 21 0,-1 4 14 0,-2 5 24 0,-2 2 23 16,1 0 4-16,2 3 12 0,-2 2-1 0,3 3 1 15,-2 3-6-15,1 1-19 0,-1 0-6 0,3 2-15 16,0 3-9-16,-4-3-5 0,4 3-7 0,-4 11-5 16,4 0-2-16,-2 3-5 0,-1 13-1 0,-2-1-4 15,1 3-5-15,3 2-4 0,1-3-1 0,0 2-1 16,1 2 0-16,3 0-5 0,4-1-8 0,-3 0 6 15,3-7-7-15,2 6-7 0,2-3-10 0,4-7-10 16,2-1-6-16,1-1-7 0,-2-6 3 0,7 5-9 16,1-10-11-16,2-1 3 0,1-4 7 0,1-2-5 15,-1-2 3-15,1-8-3 0,-1-2 7 0,0-5-2 16,0-1 4-16,-1-5-3 0,-1-2 6 0,-6-4 6 16,6-12-3-16,-10 9 6 0,5-13 1 0,-7-3 0 15,-5 2 11-15,-2 10 10 0,-4-11 2 0,-1 13 12 16,-3 0 10-16,0 3 23 0,-3 4 8 0,0 1 3 15,1 9 21-15,0 5 15 0,-1 2 2 0,0 1-2 16,2 4-16-16,0 3-5 0,-2 2-10 0,4 0-4 16,-15 12-9-16,5 3 1 0,-9 10-2 0,5 4 3 15,-3 1-5-15,3 2-2 0,4 1-7 0,1 0 0 16,4-1-4-16,1 0-1 0,4-3-2 0,1 2-2 16,7-3-4-16,1-3-21 0,10 1-16 0,3 1-20 15,2-8-41-15,7-1-47 0,3-1-75 0,2-5-95 16,15 1-83-16,-1-8-97 0,-12-1-1258 0,1-4 576 15,13-4 384-15</inkml:trace>
  <inkml:trace contextRef="#ctx0" brushRef="#br0" timeOffset="2368.55">7302 3232 336 0,'0'-6'331'0,"0"2"-21"0,0 4-29 16,-3-5-30-16,3 5-26 0,0-5-21 0,0 5-25 15,0 0-16-15,0 0-20 0,0 0-8 0,-2 14-9 16,2-6-7-16,0 2-12 0,2 1-9 15,-2 0-12-15,3 0-13 0,-2 6-2 0,2-2 5 16,0 1-20-16,0 1-3 0,0 0-9 0,1-1-2 0,-3 0-4 16,3-1-2-16,0-3-11 0,-4 0 6 0,5-3-13 15,-4 1-3-15,-1-3-7 0,4 0 1 0,-4-4-4 16,0 2 4-16,4-3 0 0,-4-2 1 0,0 0-2 16,0 0-4-16,1-17 4 0,2 4 4 0,-6-5-4 15,3-8-5-15,-8-3 4 0,6-3 0 0,-7-4 4 16,-3-11 3-16,2 2 6 0,1 10 19 0,-1-10 1 15,4 9 9-15,-3 5 19 0,4 3 7 0,2 2 8 16,-1 1 0-16,0 1-4 0,2 7-7 16,1 0-7-16,1 5-16 0,2 3-4 0,2-1-6 0,0 2-4 15,4-2 5-15,2 3-18 0,0 1-2 0,5 1-11 16,-5 2 7-16,3 2-8 0,1 0-6 0,-1 2-5 16,0 3-18-16,-4 0-3 0,1 4 1 0,-1-1-1 15,-4 3-3-15,-1 9-15 0,-1 0-12 0,-3-1-16 16,-3 8-3-16,-4-2-10 0,0-5-3 0,1-1 3 15,-1-2 2-15,1-1 3 0,-3-1 1 0,5-3 6 16,0-2 2-16,0 1 3 0,3-3 4 0,0-3 12 16,-2 1 0-16,3 0 2 0,0-1 9 0,4 2 2 15,0-4 3-15,2 3 4 0,3-2 0 0,-1 1 6 16,1 1 8-16,3 1 3 0,1-2-3 0,-1 3 7 16,7 0 3-16,-2-2 2 0,-1 5-3 0,-2-3 4 15,-2 1 0-15,2 2 1 0,-3-2 2 0,-2 1-1 16,-1 0 1-16,-2 3-3 0,-1-3 1 0,-1 1 5 15,-4 1-3-15,0 2 3 0,-4-2-3 0,3 4 3 16,-4-4 2-16,-4 1-3 0,1-2-1 0,-1 0 0 16,-2-2 1-16,2-2-4 0,-1 3 9 0,-2-3-4 15,2 0-3-15,2-1 7 0,2-2 5 0,-2 1 1 16,3-1-4-16,3-2 0 0,-2 1-4 0,0 0-4 16,4-2 1-16,-4 5-3 0,4-5 4 0,3 4 1 15,-3-4-4-15,6 5 3 0,-1-2-2 0,0-3 0 16,4 3 7-16,2 1-6 0,0 1-1 0,2-3 1 0,4 1 0 15,0 2 2-15,5-4-2 0,0 1 1 0,-3-1 1 16,5 2-2-16,-4-3 0 0,6-3 1 16,-4 2 0-16,1-2 10 0,1-2-11 0,-2-2 2 15,5-3 3-15,-7 2-2 0,-3-1-1 0,8-7 2 0,0-1 20 16,-2 0 7-16,-3-5-5 0,1 6 3 0,-2-2 4 16,-3-2 19-16,-3 6 1 0,0-1 3 15,-3-1 3-15,-1 1 11 0,-4 4 29 0,-1-1 14 16,0 3 12-16,-3-1 7 0,2-2-1 0,-3 7-2 15,0-2 5-15,-3 2-7 0,2 0-18 0,-3 2-15 0,-1 2-10 16,5 1-9-16,-14 4-4 0,2 2-11 0,-1 6-10 16,-3 1-3-16,-2 4-1 0,-4 4-8 0,3 2-13 15,4-1-13-15,0 0-17 0,3 2-15 16,2-8-14-16,5 9-14 0,1-7-15 0,4-1-2 0,1 0-28 16,2-1-1-16,1-6-19 0,3 3-10 0,0-4-6 15,2 0 1-15,2-4 12 0,3 0 4 0,3-3 0 16,1-2 10-16,2-2 9 0,-2-3 8 0,1-2 12 15,4-8 8-15,-2-2 8 0,-1-5 15 0,-1-2 3 16,-3-5 17-16,-3-1 10 0,-2-2 12 0,-2-2 12 16,2-12 14-16,-3-1 9 0,-3 11 16 0,-2 1 28 15,-1 1 30-15,-1 2 8 0,2 0 15 0,-4 3 10 16,-1 10 8-16,1 0 5 0,1 4-4 16,-2 1-6-16,2 6-10 0,0 1-19 0,0 0-9 0,0 3-19 15,-2 2-12-15,2 2-8 0,0 0-7 0,0 0-8 16,2 15-3-16,-2-4-7 0,2 7-1 0,-1 10-5 15,-1-7-2-15,2 7-6 0,-2 7-1 0,1-3-3 16,2 3-2-16,-1 11-2 0,-1-10-4 0,3-2-6 16,-1 0 5-16,3-1-2 0,1-2-15 0,-1-1-12 15,5-2-6-15,2-2-15 0,1-2-6 0,2-5-2 16,-5-6-8-16,3 1 9 0,5-5 2 0,-2-3 0 16,3-1 6-16,1-4 1 0,-2-3 4 0,1-3-3 15,7-4 1-15,-5-4 6 0,1-3-3 0,0-1-5 16,-1-5 5-16,-7-4-2 0,0 4 7 0,-2-3-4 15,0 0 0-15,-5 1 6 0,-6 6 0 0,-3-2-3 16,-2 1 5-16,2 4-1 0,-2-1 1 0,-4 1 1 16,-1 5 4-16,2 1 0 0,1 2 0 0,-2-1-1 15,1 3 3-15,0 1-4 0,2 1-5 0,0 3 2 16,4 0-1-16,-8 0-3 0,8 0-2 0,-7 7 5 16,4 1-4-16,-1 0 5 0,3 3 8 0,1 0-6 15,1 7 9-15,3 1-7 0,1-1 1 0,0 1-1 16,4 5 5-16,-2-5 1 0,-1 6 2 0,3-6 3 15,1 6 0-15,-4-6-2 0,3 5-3 0,-4-5 7 16,2-3-16-16,-1 3 26 0,2 5-11 0,-4-5 6 0,2-1-13 16,-3 0-18-16,-1-1-36 0,1 2-47 15,-1-4-51-15,-3-3-53 0,0-3-70 0,-1-2-72 16,-1-2-979-16,-1-3 445 0,-2-2 296 0</inkml:trace>
  <inkml:trace contextRef="#ctx0" brushRef="#br0" timeOffset="2489.34">8253 3243 30 0,'12'-6'159'0,"4"-5"-69"0,3 2-106 0,0 2-73 0,7-4 31 16,-6 4 18-16</inkml:trace>
  <inkml:trace contextRef="#ctx0" brushRef="#br0" timeOffset="3158.41">9288 2217 142 0,'0'-7'293'0,"1"5"-35"0,-1 2-29 0,0 0-20 16,0 15-17-16,0 3-3 0,3 12-6 0,-7 21-2 16,-1 7 6-16,1 26-4 0,-12 1-8 0,5 3-2 15,3 0-9-15,-3 9-8 0,1 1-6 0,2-2-4 16,3 6 10-16,3 0-1 0,0-8-5 0,2-8-8 15,3-26-9-15,7 22-11 0,-5-25-6 0,-5-4-6 16,5 3-5-16,0-5-7 0,-1 1-9 0,0-5-7 16,1-13-10-16,-2 0-5 0,-3-1-6 0,2-1-7 15,2-3-7-15,-4-3-27 0,1-9-43 0,2-2-48 16,-2-5-64-16,1-2-50 0,0-2-73 0,3-5-102 16,-5-1-959-16,15-12 439 0,1-12 294 0</inkml:trace>
  <inkml:trace contextRef="#ctx0" brushRef="#br0" timeOffset="3733.82">10360 2973 231 0,'0'-5'334'0,"-1"2"-34"0,1 3-34 0,0 0-31 15,0 0-16-15,0 0-26 0,5 15-23 0,0 2-16 16,0 0-13-16,-1 2-14 0,1 5-10 0,-1-5-11 16,1 9 18-16,-1-9-10 0,-2 0-14 0,5 8-7 15,-3-2-2-15,-2 1-14 0,2 0-6 0,0-6-11 16,0 6-7-16,-4-6 2 0,0-2-1 0,0 0-16 15,1 0-2-15,-1-3 0 0,0-3-3 0,0-1-4 16,-1-5-4-16,2 0 0 0,-1 0-1 0,0-1 4 16,0-2-3-16,0-3-3 0,0 0 7 0,-5-14-12 15,1 1-2-15,-1-12 3 0,0-3-12 0,-2-3 4 16,1-6-3-16,-3-13-2 0,1-1-1 0,2-5 1 16,-1 3-1-16,0 0 0 0,4 2 4 15,0 3 1-15,5-2 5 0,-2 16 12 0,5 2-2 0,1-1-3 16,6 3 1-16,-3 4-11 0,4 3 3 0,1 0-8 15,5 2 1-15,0 3-9 0,-1 5-2 0,6-2-15 16,-6 6-14-16,3 3-48 0,-2-1-20 0,1 3-26 16,1 4-32-16,-3 7-38 0,1-2-36 0,-4 5-34 15,-2 2-690-15,-4 7 319 0,-1 5 212 0</inkml:trace>
  <inkml:trace contextRef="#ctx0" brushRef="#br0" timeOffset="4932.95">10473 3327 194 0,'11'4'182'0,"8"-2"-8"16,0 3-6-16,-1-2-15 0,4-3-17 0,-3 0-8 16,-1 0-13-16,1 0-10 0,1-3-5 0,-4 2-4 15,-2-3 0-15,3-1-2 0,0 0-7 0,-2-1-7 16,1-1-6-16,-4-1-4 0,2-2-2 15,1-2-3-15,-5-5-3 0,3 4 7 0,-4 0-5 16,-1-7 2-16,-2 2 8 0,3 0 13 0,-4 0 13 0,-1 3 22 16,-1-1 13-16,-2 5 4 0,0 0 18 0,3 2 7 15,-4 2 4-15,0 1-4 0,0-1-14 16,0 2-13-16,0 5-10 0,3-5-28 0,-3 5-14 0,0 0-12 16,0 0-4-16,0 0-4 0,1 16-9 0,4-7-2 15,-4 4-7-15,3 3-6 0,-4 3-3 0,5 0-1 16,-1 6-4-16,-1 0-4 0,-1 1-3 0,5-2-10 15,-2 2-4-15,0-6 10 0,2 4-1 0,1-7-19 16,1 0-11-16,0 0-14 0,0-2-5 0,1-1 0 16,3-2-5-16,-2-4-2 0,2-2 7 0,0-3-5 15,2-2 6-15,-2-1-1 0,6-1 1 16,-1-4 4-16,3-5-1 0,-5-1 4 0,7-7 3 0,-1-3-2 16,-2-4 8-16,-2 0-1 0,1-4 2 0,-2 1 3 15,-3-1-1-15,-4-1 5 0,0 3 3 0,-2-1 16 16,-4 3 12-16,-4 8 15 0,1-1 10 15,-2 2 3-15,1-1-8 0,-4 9 3 0,3-3 0 16,-3 5-6-16,0 0-6 0,-1 1-8 0,1 1-6 0,4 4-4 16,-9-2-8-16,9 2 4 0,0 0 3 0,-15 7-20 15,9-3-17-15,1-1-12 0,2 2-17 16,0 0-6-16,2 0 4 0,1 2-8 0,1-1-3 0,3 2 5 16,0-3 0-16,3 3 2 0,1 0 4 15,1-4 5-15,3 1 9 0,3 0 3 0,-3-1 5 16,-1-4-1-16,2 3 3 0,-1-3-1 0,-1 1 7 0,-5 1 3 15,1-1-1-15,-1 0 1 0,-1 1 6 0,-1-1-1 16,-4-1 0-16,5 2 6 0,-2 0-6 0,-3 3 5 16,2-3 1-16,0 4 7 0,-1 0-1 0,-1 2-4 15,-1 2 4-15,1 1-3 0,-3-1 4 16,0 4-1-16,2-3-14 0,0 3-22 0,0-4-20 16,-1 4-28-16,2-4-11 0,2 1-11 0,-2-5-14 0,1 1-6 15,1 0 8-15,1-2 13 0,2-3 13 0,-1 0 9 16,4-2 9-16,-8 0 6 0,12-8 13 0,-1 0 9 15,-1 0 27-15,1-4 7 0,1-2 20 16,1 2 29-16,-6 2 26 0,2-1 15 0,1-2 12 16,-2 4 16-16,0 0 9 0,-3 0 1 0,1 4-13 0,1 0-5 15,-2 1-8-15,0-1-12 0,3 0-11 0,2 2-7 16,-3 3-8-16,-7 0-5 0,22 3-7 0,-13 3-2 16,1-1-3-16,-1 3-4 0,0 0-4 15,2 4-2-15,-1 2-1 0,-1 1-3 0,-3-2 2 16,1 3-10-16,0 1 3 0,-2 0-26 0,-1-5-15 15,-1 0-11-15,0-2 1 0,1 1-18 0,0-3-1 0,0-2 0 16,1-1 4-16,-2 0 8 0,0-4 9 16,-3-1-2-16,0 0 16 0,16-3 26 0,-9-6-13 15,1-1 10-15,1-3 10 0,5-1 5 0,-1-2 30 16,-2 1-2-16,2-1 9 0,-3 1 19 0,2 1 4 16,-3-1-2-16,0 3 2 0,0 1-2 0,-2 2-6 0,1 2-14 15,0 1-5-15,3 1-10 0,-2 1-4 0,-2 3-8 16,0 1-2-16,2 1-5 0,1-1 1 15,-2 6 0-15,1-2 0 0,0 3-10 0,-1 1 3 0,-2 2-4 16,-2-1 0-16,1 2-3 0,-4 0-6 16,2-1-15-16,-2 2-10 0,2 0-11 0,-3-2-8 15,1-1-7-15,-1-2-10 0,1 0 12 0,-1 0-16 0,0-2 14 16,3-1 3-16,-3-4 4 0,0 0 15 16,5 4-4-16,-5-4 7 0,0 0 3 0,10-12 7 15,-2 3 6-15,-1-2 8 0,4-6-2 0,0 1 5 16,2-7 4-16,0 1 2 0,1 0 1 0,2 1-2 15,-7 4 0-15,4 3 3 0,1 2-3 0,-4-1-1 16,3 4-1-16,5-2-6 0,-3 5 1 0,-2 2-3 0,5 0-6 16,0 2 2-16,-4 2 4 0,3 7 2 0,-1-2-8 15,0 3 6-15,-1 2 1 0,-2 1-5 16,3 1 2-16,-3 1 5 0,-4 1-3 0,5 1 2 16,-1 1-1-16,-2 1-3 0,-2-1 3 0,-1 1-6 15,2-4-28-15,-2-3-23 0,-1 1-30 0,0-3-34 0,2 0-37 16,-4-3-46-16,-1 0-62 0,-2-3-105 15,-2-2-831-15,0 0 399 0,0 0 266 0</inkml:trace>
  <inkml:trace contextRef="#ctx0" brushRef="#br0" timeOffset="5047.7">11505 2777 4 0,'-1'-2'232'16,"2"-4"-155"-16,-1 1-182 0,4-1 35 0,1 3 24 15</inkml:trace>
  <inkml:trace contextRef="#ctx0" brushRef="#br0" timeOffset="6665.63">13532 3006 137 0,'1'-4'368'0,"0"1"-39"16,1 0-37-16,-2 3-33 0,1-4-31 0,-1 4-17 16,0 0-21-16,0 0-23 0,6 14-17 0,-3-5-6 15,-1 1-18-15,1 3-11 0,3 2-8 0,-3 2-1 16,3 1-19-16,-2 0-12 0,1 1-1 0,-2 0-15 16,6 6 3-16,-4-1-9 0,-1-5-5 0,2-1-6 15,-1-2-9-15,-1 1-7 0,2-5-7 0,-1-2-9 16,-1-3-2-16,-1-1-5 0,-1 0 5 0,-2-1 1 15,3-4 8-15,2-1 3 0,-5 0 3 0,5-9 0 16,0-3 2-16,-1-2 1 0,-4-13 5 0,0-1 12 16,-4-7-10-16,3 4 5 0,-4-18 10 0,1 2 18 15,-1 3 0-15,1 7 17 0,0 2 6 0,3 0 14 16,-3 1 15-16,2 7 12 0,0-2 16 0,2 10-2 16,0 2-6-16,4 3-15 0,-4 2-13 0,1 2-13 15,2 3-13-15,-2-4-11 0,4 5-9 0,3 3-6 0,2-1-5 16,-1 1-10-16,3 3-12 0,2 3-4 15,-4-1-15-15,4 3-10 0,-5 2-2 0,1 2-17 16,-2 1 0-16,3 3-30 0,-4 1 9 0,-2-4-18 16,-1 6-16-16,1-1-9 0,-3-3-7 0,0 0-12 15,-1-2-7-15,-1 3 1 0,1-4-4 0,-1-2 5 0,1 2 6 16,1-5 11-16,-1 2 4 0,3 0 13 16,-2-4 6-16,2 1 11 0,2 1 9 0,2-2 6 15,0-2 10-15,4 3 6 0,0 0-1 0,-1-1 2 16,1 2 13-16,1 0 1 0,0 0 7 0,1 1-2 0,-4 0 5 15,7 4-1-15,-7-2 0 0,0 8 4 0,-1-6-3 16,0 5 2-16,-5-2 2 0,-1 5-2 0,-3 0 3 16,-3-2-2-16,-1 5 0 0,-2 0-2 15,-4-3 0-15,-3 6-10 0,1-6-13 0,-7 0-9 16,1 3-7-16,3-6-1 0,-2-4-1 0,3 4 6 0,0-4 3 16,3-5 11-16,0 3-6 0,1-4 6 0,4 1 7 15,-1-5 8-15,2 4 10 0,0-1 0 0,0 0 0 16,5-3-1-16,-5 4-3 0,5-4 2 15,0 0-7-15,0 0 0 0,0 0 5 0,16 0-4 16,-8 0 10-16,4 3-6 0,0-2 1 0,1 2-1 0,5 0 5 16,0-1-4-16,0 1 3 0,1 1-7 0,-2-2 9 15,2 2 1-15,-1 0 0 0,2-4-2 0,-1 3-2 16,-1-2-1-16,3 1 1 0,-1-1-3 0,-4-1 2 16,1-4 2-16,-4 4 2 0,5-4-2 0,-4-3 7 15,0 3-7-15,2-8 0 0,1 1 10 0,-3-1-3 16,6-6 2-16,-2-3 2 0,-6 4 4 0,-3 1 12 15,3 0 17-15,-3-1 19 0,-3 1 12 0,1 1 14 16,0 0-2-16,-2-1 4 0,-4 3 11 16,-1 3 14-16,-1-2 12 0,1 2 4 0,-1 3-13 0,-3 1-18 15,-3 3-10-15,0 0-19 0,-5 3-3 0,-1 3-8 16,-6 4-6-16,-5 8-8 0,0 1-7 0,-1 2-9 16,2 3-11-16,3 1-16 0,1-1-15 0,1 4-26 15,0-1-27-15,5 2-16 0,6-4-17 0,3 0-12 16,4-3-17-16,0-2-9 0,4 0 4 0,1-2-11 15,5-1-7-15,-2-3 2 0,7 3 3 0,-2-7 7 16,6 1 8-16,-1-5 9 0,1-3 13 0,3 0 11 16,-3-7 9-16,7-4 10 0,-1-5 11 0,-2-2 14 15,-1-2 15-15,0-5 10 0,-2-3 20 0,-3-1 5 16,6-17 17-16,-3-2 19 0,-3 1 12 0,-1-4 5 16,0 1 23-16,-2 1 4 0,-3 2 16 0,-3 13 19 15,-2 1 24-15,-1 2 11 0,1 2 4 0,-4 3 15 16,-1 7 7-16,-1 2-7 0,3 5-3 0,-3 2-11 15,0 3-18-15,0 2-18 0,0 0-14 0,0 2-16 16,0 3-10-16,0 0-9 0,0 0-7 0,0 20-8 16,0-5-6-16,0 3-1 0,-4 7-7 0,4 2-2 15,-2 1-8-15,-1 3-4 0,3-2-2 0,0 6 0 16,5 13-3-16,-1-12 2 0,0-4-9 0,1 1 0 16,1-5-11-16,6 3-6 0,-2-4-6 0,8-2-7 15,0-3-11-15,4-1-7 0,2-3 2 0,0-5-2 16,3-1-3-16,0-5 5 0,-3-1 0 0,-1-5-3 15,5-3 4-15,-5-1-2 0,4-6-4 0,0 0 1 16,-3-4 3-16,2-3-2 0,-6 0 3 0,3-3 1 16,-5 0 4-16,-8 3 0 0,-1 0-4 0,-2-3 7 15,-5 4 0-15,-2 3 0 0,-5-5-8 0,0 2-1 16,-7 2 1-16,-3 2-1 0,-8-3-1 0,1 4-4 16,1 3 5-16,0 3 3 0,3 4-4 0,3 0 3 0,3 3-2 15,0-2-5-15,0 6-2 0,3-1 0 16,2 1-1-16,0-1-11 0,5 0 1 0,-1 4 6 15,3 0 4-15,0 4 5 0,5 1 0 0,2 2 5 16,0-1 6-16,2-2-5 0,3 1 6 0,-1 2 1 0,-1 0 3 16,1 0-3-16,1 0 3 0,-1 0 4 0,-1-3-3 15,0 5 5-15,0-2-6 0,-2 1 8 16,-1-1-2-16,1 1 4 0,1 0 4 0,-4-1-7 16,2 0 9-16,-5-1-23 0,2-5-63 0,-3 0-73 15,2-3-45-15,-2 1-34 0,-1-3-52 0,-1-4-102 0,-7-2-971 16,-1-5 453-16,-1-3 304 0</inkml:trace>
  <inkml:trace contextRef="#ctx0" brushRef="#br0" timeOffset="6784.27">14610 2989 98 0,'14'-14'253'0,"0"-1"-52"0,4 4-50 15,5-4-63-15,-1 1-82 0,-7 4-273 0,-3 5 89 16,-7-2 60-16</inkml:trace>
  <inkml:trace contextRef="#ctx0" brushRef="#br0" timeOffset="7767.1">2767 4392 32 0,'-10'2'190'0,"4"1"-18"0,-2 0-21 0,3-1-13 16,4 1-13-16,-1 0-11 0,2-3-11 0,3 9 1 15,2-5-14-15,5 0-6 0,0 3-1 0,8 0-6 16,3-3-2-16,6 2-2 0,5 1 7 0,2 0 0 15,2-3 0-15,15 2 3 0,8-1-4 0,0-5 1 16,4 0-3-16,32 0 3 0,-30 0 2 0,36-3-4 16,-5 3-2-16,1-7 1 0,-1 5 6 0,2 4-12 15,7-4 1-15,0-5 2 0,5 4-4 0,2-7-3 16,3 6 4-16,-2-1-8 0,6-2 1 0,-2 4-7 16,2-2-3-16,-2-3 2 0,6 6 3 0,1-4-14 15,-4 3 2-15,4-8-6 0,0 7-1 0,3-3 11 16,4 0-12-16,6-3-4 0,1 2 2 0,-4 1-2 15,4-3 1-15,4 1 18 0,1 0-22 0,5-3 2 16,2 2-3-16,-1 0-1 0,3-2 8 0,-4-3-13 16,-2 3 0-16,10-3-2 0,-1 3-4 0,-2-2-2 15,2 0-3-15,-1-1 4 0,-8 1-2 0,9-1-2 16,-3 1 7-16,1 1-2 0,-1 1 15 0,-1-4 2 16,2 4 12-16,3-1-6 0,-6 1 0 0,2 2 4 15,-3-6-1-15,3 4-5 0,4 1-1 0,0-3 0 16,-9 2-7-16,10 2-2 0,-1-3 3 0,4 2-5 15,-1 0-6-15,-1 2 1 0,-4-5 0 0,-2-1 11 16,6 6-9-16,-1 0-8 0,-6-1 2 0,-2 3-5 0,-2-4 2 16,-1 5 3-16,-2-3 0 0,-1 3-4 15,-1 1 5-15,-3-1-9 0,-6-1 8 0,-6 2 1 16,-3 0 3-16,-3-1-1 0,-1-1 2 0,-5 2 3 16,-4-1-2-16,-11 2 5 0,0 1 2 0,-33-4 1 15,27 7-1-15,-32-1-1 0,6-3-3 0,-4 0-3 0,1 1 0 16,-5 1-2-16,-5-1 2 0,-3 1-2 15,-17-1-3-15,-1 2-1 0,-3 1-6 0,-2-2 4 16,-7 1 0-16,0-2-3 0,-9 3-1 0,-3-2 3 16,-2 2-5-16,0 0 4 0,-2 0-1 0,-1-4 1 0,-1 4-1 15,-4 0 1-15,7-1-20 0,-7 1-52 0,5-2-83 16,-5 2-117-16,0 0-150 0,-14-9-1222 0,4 4 543 16,-9-7 362-16</inkml:trace>
  <inkml:trace contextRef="#ctx0" brushRef="#br0" timeOffset="21547.96">1591 6702 97 0,'-3'-7'200'0,"2"0"-8"16,-3-2-5-16,0 4-13 0,1-2-10 0,-3 3-10 0,2 1 0 16,-2 0-4-16,-1-1-10 0,1 1-8 0,-1 2-8 15,-1 1-7-15,0 1-8 0,-1 2-10 16,-1 1-9-16,-3 2-7 0,3 2-9 0,-3 5-5 16,0 2-4-16,4 1-5 0,-3 9-3 0,3 1-6 15,1-1-3-15,-1 6-4 0,0-1-6 0,4 1 0 0,1-2-9 16,3 0-1-16,1 2 2 0,1-3-4 0,5 0-4 15,-2 1-1-15,3-2-4 0,3-1 0 16,3-2-1-16,-1-8-3 0,1 0 0 0,5-4 1 16,4 2-1-16,-3-4 1 0,0-2-2 0,3-1-2 0,0-3 3 15,-1-4 0-15,0 0-2 0,10-6 12 0,-5-3-11 16,0-2-1-16,1-2 5 0,-3-6 0 0,0 2 2 16,-2-5-1-16,-4-4-4 0,2-1-1 15,-4-5 1-15,-5 1-1 0,3-2-1 0,-6 1-1 0,-3-1-7 16,-4-3 6-16,2 3 9 0,-7 0-13 0,-5 2-2 15,0-3 1-15,-2 7 8 0,-2 0-6 0,-2 5 13 16,-1 0 8-16,1 9 5 0,1 0 6 0,-1 3 8 16,-1 1-12-16,0 4-5 0,-1 3-7 15,-1 4-5-15,0 5 0 0,-1 2-8 0,-5 6 2 0,2 3 2 16,1 5 12-16,4 2-21 0,4 0-1 0,-1 3 0 16,4 1-2-16,4-3-3 0,4 2-3 0,3-1-7 15,3 1 5-15,4-4-4 0,3 0 1 16,3-2-3-16,-1-5-2 0,5 1-4 0,4 0 0 0,3-3-2 15,-6-8-1-15,8 3 2 0,-4-8 2 0,4 0-1 16,-4-2 2-16,4-2 3 0,-2-5 0 0,2-3 3 16,-3-2 1-16,-1-4 3 0,-2-4-2 0,-2-2 4 15,-1-4 2-15,-5 0 2 0,2-2 3 0,-3 4 3 16,-3-5 5-16,1 0 8 0,-1 4 6 0,-3-1 11 16,-2 11 12-16,-1 5 26 0,-2-2 28 0,0 2 7 15,0 4-6-15,1 1-8 0,-1 1-16 0,-1-2-10 16,0 4-12-16,0 2-4 0,0 0-7 0,0 0-1 15,5 9-8-15,-4 3-5 0,0 3-2 0,1 2-2 16,0 3 0-16,2 4-5 0,0 4-5 0,3-2-1 16,1 2-8-16,0-3-2 0,2 3-10 0,3-1-1 15,-4 0-11-15,4-4-15 0,2 3-18 0,-3-9-9 16,-1 0-15-16,2-3-11 0,0 2-1 0,-4-7 0 16,2-1-7-16,-1-3 5 0,4-1 10 0,-3-1 6 15,1-6 12-15,0-1 9 0,-2-3-6 0,4-6 7 16,-1-2 8-16,-3-2 1 0,3-5 7 0,1 0 13 15,-8 5 2-15,2 0 11 0,-4 0 9 0,1 1 9 16,-2 4 11-16,-2 0 27 0,0 5-3 0,-1-3-2 16,0 3-2-16,0 0-2 0,0 2-5 0,-1 2-10 15,1-2-3-15,0 5-7 0,-1-5-3 0,1 5 2 16,0 0-5-16,0 0 0 0,0 0-7 0,0 0-8 0,7 10-4 16,-4-7 1-16,2 2-7 0,0 0-3 0,0 0-3 15,3-3-3-15,2 2 0 0,-1-3-5 16,3-1 4-16,0 0 3 0,-2-1 0 0,4-4 1 15,3-4 1-15,-3 2 5 0,-1-5-3 0,3 2 1 16,-3-4 2-16,5-6 1 0,-1-1 4 0,-7 4 3 0,-1 2 4 16,0-4 5-16,-1 4 15 0,-3-1 4 15,1 1 13-15,-3 3 10 0,-2 0 10 0,-1 2 25 16,-1 0 2-16,-2 0 0 0,2 4 1 0,-3 1-14 16,-1 0-4-16,2 5-4 0,-3-2-8 0,-3 4-9 0,0 5 1 15,-6 2-20-15,-2 4 11 0,-1 4-5 0,-1 5 0 16,2-1-10-16,2 0-13 0,5-3 5 15,1 0-2-15,1 1-8 0,4 0-14 0,-1 5-15 16,7-6-11-16,0 2-4 0,2-3-13 0,1-1-8 0,3 2-7 16,-1-3-8-16,1-3-5 0,0-4-4 0,2 1 8 15,-1-4 6-15,0 2 7 0,2-5 9 0,1-2 5 16,2 0 5-16,-1-4 4 0,2-4 5 0,-1-1 9 16,3-3 11-16,-5 0 0 0,1-2 21 15,1 1 10-15,-2 1 1 0,-2-1 8 0,-2 3 0 0,1-1 5 16,-2 4-1-16,2-1-8 0,-2-1 1 0,0 1-1 15,1 6-7-15,-2-3 3 0,2 4-3 0,2 0-6 16,-1 2 5-16,4 0 0 0,1 2-1 0,4 6-4 16,-4-2 2-16,4 2-1 0,0 6-1 0,-3-3-2 15,3 1-3-15,0 7 18 0,-2-1-14 0,-3-3-2 16,0 0 1-16,-4 1 2 0,0 1-5 0,-5-1 0 16,2 2 4-16,-2-4 0 0,-4-5-2 0,0 4 1 15,-3-2 1-15,2-1 3 0,-5-2 5 16,3-1 6-16,-2-2 7 0,1-2 6 0,3-1 4 0,-7 0 19 15,2-3-22-15,6 0 3 0,-14-6 6 0,6 0-7 16,2-2-1-16,-2-4-9 0,3-5 1 0,0-8-5 16,5-3-2-16,1-1-7 0,6-2-8 0,3-1-2 15,4 1-15-15,5 0-12 0,-1 3-5 0,2 2-23 16,2 2-10-16,3 0-18 0,0 5-13 0,1 3-24 16,0 2-26-16,1 4-31 0,0 4-24 0,2-2-19 15,2 5-13-15,0-1-20 0,-3 6-555 0,0-2 270 16,0 3 178-16</inkml:trace>
  <inkml:trace contextRef="#ctx0" brushRef="#br0" timeOffset="22499.41">3624 6734 70 0,'-3'-4'254'0,"0"-4"-10"0,0 3-7 15,-3-1-1-15,-3 0-16 0,1 0-14 0,-3 3-16 16,-4 0-16-16,-2 2-12 0,-3 1-13 0,2 1-11 15,-5 5-17-15,-4-1-10 0,0 6-12 0,1-1-13 16,1 3 0-16,6 3-17 0,1-1-10 0,4-1-8 16,0 6-19-16,5-2-11 0,1-3-15 0,2 1-15 15,6-3-10-15,0-3-4 0,5 2-4 0,0-2 0 16,2-3 3-16,-1 0 1 0,7-3 3 0,-2-2 5 16,2-2 2-16,1-1-1 0,3-4 2 0,-2-3 3 15,-2 4 2-15,5-5 11 0,-2 3 13 0,-7-1 12 16,3 1 14-16,-2 0 10 0,-1 1 10 0,-1-1 1 15,-2 1 11-15,0 2-5 0,-2-1 4 0,-4 4-1 16,7-4-13-16,-6 2-1 0,-1 2-14 0,4-2-7 0,-4 2-4 16,0 0-2-16,8 12-1 0,-6-6-6 15,4 2-4-15,-2 3 1 0,1 0-6 0,2 2 3 16,-1-2-2-16,3 4 0 0,-1 0-7 0,-1-5-12 16,1 0-10-16,-2 1-10 0,3-3-1 0,-1 1-4 15,1-1-3-15,1-1 2 0,-2-2 3 0,1-1 0 0,-2-4 5 16,1-2 1-16,1 1 1 0,4-5 12 15,-3 1-5-15,2-10 0 0,3-7 3 0,-4 8 5 16,2-12-2-16,-1-1 13 0,-5 2 5 0,1-3 10 16,0-2 6-16,-3 0 11 0,-1 0 4 0,-3 0-1 0,0 1 19 15,-2 4 20-15,-2 7 18 0,2 1 30 0,-1 5 13 16,2 3-5-16,0 1-2 0,-2 2-19 0,1 0-11 16,0 2-15-16,-1 1-13 0,2 3-11 0,0 0-8 15,0 0 0-15,-2 10-12 0,0 2-4 0,0 0-6 16,1 6 4-16,-2 7-17 0,1 0 4 0,2 1 1 15,1 0-6-15,-1 1-3 0,4 0 0 0,-1-3-6 16,0 0 3-16,2-5-5 0,-1 0 2 16,0-3-9-16,4 1-6 0,-4 0-10 0,3-2-5 15,-2-4-1-15,-1-1-7 0,1-3-5 0,0 0 1 0,2 1 5 16,-4-3 0-16,3 0-4 0,0-1 0 0,-2-1 3 16,-2 1-5-16,5-2 12 0,-7-2-5 0,7 4 11 15,-3-2-7-15,3 0 0 0,-7-2 6 0,10 2 0 16,-1-2-5-16,-9 0 19 0,13 1-5 0,-7-1-5 15,-6 0-2-15,14 0 3 0,-14 0 14 0,13 1-10 16,-5-1-5-16,-8 0 4 0,12 0 2 0,-12 0 1 16,18 0-7-16,-10 0 5 0,-1 0-3 0,4 0 18 15,0-1-16-15,-2 0 0 0,-1 1 2 0,5-2 14 16,-2-1-13-16,-7-1 0 0,5 1 1 0,1-1 4 16,-1 0 1-16,0-3-7 0,1 1 6 0,-2-4-1 15,0 0 2-15,2-3 1 0,-3-2-4 0,1 0 0 16,-4-3-3-16,0-8 3 0,-4 7 7 0,2-8-6 15,-2 1 8-15,0-3-3 0,-3-2-7 0,-4-1 7 16,-1 3 3-16,-3-3 15 0,5 4 14 0,-7 1 11 16,0 3 16-16,4 7 11 0,0 0 7 0,-1 4 6 15,2 4-2-15,3-1-4 0,0 3-9 0,-1 2-9 16,1 0-11-16,2 3-10 0,3 2-7 0,0 0 0 16,-12 13-8-16,7 1-1 0,0 5-5 0,-2 10-4 15,2 0 2-15,1 3-3 0,2 0-6 0,1 2 5 16,2 2-7-16,6 0 3 0,-5 0-4 0,11 9 0 15,-3-12 0-15,3 0-1 0,1-2-6 0,0-2-14 0,7-2-14 16,-1-3-14-16,7 0-14 0,0-5-35 16,5-2-18-16,3-4-32 0,5-6-24 0,18-5-12 15,-5-3-26-15,1-4-37 0,-3-5-63 0,0-4-74 0,-15 1-1083 16,11-9 484-16,-12 4 324 0</inkml:trace>
  <inkml:trace contextRef="#ctx0" brushRef="#br0" timeOffset="24198.12">3130 7967 92 0,'-8'-10'310'0,"1"0"-5"15,-2 3-3-15,3-1-8 0,-1 4-7 0,5 0-21 16,-2-1-32-16,1 2-18 0,-1 1-24 0,4 2-24 16,-3-3-22-16,3 3-14 0,0 0-16 0,0 0-9 15,-3 10-9-15,4-2-12 0,2 5-8 0,-1-2-5 16,1 5-4-16,1 4-9 0,0 2-11 0,-1-5-1 0,1 9-6 16,0-6-6-16,0 1 0 0,0 3-4 15,1 0-1-15,-1-6-6 0,-1 2-4 0,0-2 1 16,2-2-11-16,0 1-9 0,-2-6-17 0,2-2-6 15,-3-1-9-15,0-1 2 0,0-2 3 0,0-3 3 0,0 1 6 16,-2-3 4-16,0 0 4 0,4-9-3 16,-3-2 2-16,-1-6 1 0,-1-9 5 0,-3-3-2 0,0-5 4 15,0 1 6-15,-3-15-1 0,2 13 15 16,1-2 1-16,0 2 5 0,0 0 4 0,2 2 6 0,0-2 8 16,2 6 7-16,0 1 12 0,4 4 4 0,-3 6-11 15,3 1-3-15,3 1-10 0,-3-1-1 16,3 8-8-16,2-3 3 0,4 2-15 0,1 1-5 15,1 3 1-15,3 4-3 0,-5 1 1 0,6 3-2 0,-2-2 5 16,-3 3-13-16,-3 4 1 0,2 0-7 0,-1 1 0 16,-2 5-5-16,3-4-7 0,-4 5-3 0,-2 1-6 15,-2-5-3-15,-1 3 16 0,0-1-21 0,-3-2 4 16,3 1-4-16,-4-4 0 0,0 1 0 0,1-2 1 16,1-2 11-16,-2-1-5 0,1 2 7 0,0-2-2 15,1 1 6-15,0 0-3 0,-2-4 7 0,1 3-4 16,-1-3-1-16,0 4-2 0,0-4 7 0,4 2-1 15,-4-2-2-15,4 4 3 0,1-4 2 0,-5 0 1 16,4 3 7-16,1-1-2 0,-1-2 3 0,-4 0-3 16,9 4 5-16,-3 2-4 0,-2-4 3 0,0 0-2 15,1 0 6-15,-1 2-2 0,1 0 0 0,0 0 0 16,-1 0 4-16,-3 1-1 0,3-1 2 0,-3 3 5 16,-1-2 4-16,-1 5 2 0,0 0 5 0,-3 1 2 15,-5 4 0-15,0-4 4 0,0 1-9 0,-4 1-2 16,3 2 5-16,-4-3-4 0,5-4-8 0,-2 3 2 15,3-4-3-15,-4 1-3 0,2-1 4 0,2-2 12 16,1 2-23-16,-1-2 4 0,2-2 0 0,1 0-1 16,1-1-1-16,0 2-1 0,-1-4 0 0,5 0 0 15,-4 5-2-15,4-5 3 0,0 0-12 0,-2 2-2 16,2-2-4-16,0 0 4 0,2 5-1 0,-2-5-1 16,9 5 2-16,-1 0 5 0,1 0-2 0,1-2-5 15,4 2 7-15,3 2 0 0,2-3 1 0,1 3 2 16,-2-3 2-16,5 0-4 0,5 2-1 0,-1-2-1 15,-5-2 8-15,6 0 1 0,-6 1-4 0,-1-3 2 0,1 0-1 16,-1 0-1-16,0-3 0 0,2 3 1 16,-5-4 0-16,3 1 6 0,-2-2-2 0,-9 1-1 15,5-1-5-15,1-3 0 0,-5 2 9 0,1-2-2 16,-1-3-1-16,0-3 1 0,-2 0-2 0,-1-2 12 0,0 0-15 16,-2 0 2-16,-1-4 1 0,0 4 7 0,-2 0 16 15,1 7 8-15,-4-2 6 0,0 2 7 0,0 2 18 16,0 2-2-16,-3-1-5 0,2 3-4 0,-2-2-2 15,3 5-2-15,-1-3-20 0,1 3-2 0,0 0-4 16,-14 11-4-16,9 0 3 0,-4 3-8 0,1 2 0 16,0 1-5-16,4 3-4 0,-4 6-12 0,4-8-20 15,3-1-13-15,1 1-2 0,1-3-12 0,4 1-12 16,-1-4-9-16,3-1-10 0,0-1 4 0,2-2 1 16,0 2 4-16,1-4-2 0,0-1 4 0,2-1 12 15,2-3 7-15,0-3-2 0,0-2 13 0,4-4 1 16,-1-4 3-16,-2 0 5 0,3-9 4 0,-4 0 20 15,-1-5 13-15,-2-1 1 0,-1-2 8 0,-2-4-1 16,-2-2 6-16,-2-1 5 0,0 1 24 0,0 2 24 16,-4 0 18-16,0 5 28 0,0 3 12 0,0 6 17 15,-4 2 24-15,2 4 4 0,-1 3-5 0,-1 4-16 16,4-2-17-16,0 4-20 0,-2 0-16 0,2 4-15 16,0 0-9-16,0 0-8 0,-3 13-5 0,3-1-8 15,0 5-5-15,-1 8-5 0,-1 1-4 0,4 1-5 16,0 3-5-16,2 0-3 0,0 0 0 0,0-1-5 15,2 0-5-15,3-1-13 0,0-2-14 0,0 1-8 16,-5-8-7-16,6-2-17 0,3 0-20 0,-3-2-17 16,-1-2-8-16,3 0-2 0,-2-5 4 0,0 0 0 0,2-1 3 15,1-5 9-15,0-2 7 0,5-2-1 0,0-3 8 16,0-3 2-16,1-4 10 0,-5-1-6 16,9-5 3-16,-5-4 13 0,4 1-9 0,-7 0 4 15,-2 5 10-15,0-1 4 0,-4 3 2 0,-2-3 3 0,0 5 5 16,-2 2 7-16,-1 0 2 0,1 2-5 0,-4 1 7 15,2 3-2-15,-1 0 1 0,-1 2-8 0,-1 2 0 16,3-4-1-16,-3 4-2 0,0 0 4 0,0 0-3 16,10 12 5-16,-5-3 1 0,2 1 5 0,-2 0-2 15,3 3 3-15,-2 3-4 0,1 1 1 0,0-1 7 16,-1-1-3-16,2 3 2 0,1-1-3 0,-4-2 1 16,3 1 0-16,-3-1 6 0,-4-5-4 0,3 2-3 15,0-1-13-15,-3-1-4 0,3 1-20 0,-3-2-24 16,-1-1-20-16,0 0-24 0,-1-2-30 0,-4-2-37 15,0 0-52-15,-4-3-61 0,-4-1-93 0,-5-3-772 16,-2-4 384-16,-8-6 258 0</inkml:trace>
  <inkml:trace contextRef="#ctx0" brushRef="#br0" timeOffset="24501.74">5355 7370 293 0,'0'0'332'0,"0"0"-33"16,0-9-24-16,0 9-22 0,0 0-33 0,4-4-36 16,-1 3-30-16,4-1-39 0,-2 1-27 0,4 1-32 15,1-1-34-15,-1 0-39 0,0 1-47 0,0 0-54 16,0 0-46-16,-4 1-480 0,-1 0 216 0,-4 3 142 16</inkml:trace>
  <inkml:trace contextRef="#ctx0" brushRef="#br0" timeOffset="24632.44">5255 7557 2460 0,'-1'8'212'0,"1"-3"-108"16,0-2-49-16,3 1-27 0,3-4 1 0,5 0 15 16,1-3-1-16,6 1-11 0,1-3-10 0,3 1-30 15,2-1-37-15,-6 0-38 0,2 0-31 0,-2-3-41 16,0 3-43-16,-4-2-612 0,-2 1 270 0,0 2 180 16</inkml:trace>
  <inkml:trace contextRef="#ctx0" brushRef="#br0" timeOffset="25552.97">6559 6995 41 0,'-9'8'23'0,"-4"4"-45"15,3 0 8-15,2-1 4 0</inkml:trace>
  <inkml:trace contextRef="#ctx0" brushRef="#br0" timeOffset="26066.27">5943 6420 171 0,'-3'-2'269'0,"3"2"-28"0,0 0-25 15,-13 13-19-15,7 3-10 0,-3 8-1 0,-1 8-6 0,1 1-12 16,0 13-6-16,-2 5-11 0,2 0 1 0,2 8-9 16,-2-2 1-16,5 26-4 0,-1-26-6 0,4 2-12 15,1 25-7-15,1-28-7 0,4 0-8 0,2 2-11 16,-1-5-3-16,7-2-8 0,0 0-8 0,-1 4-10 16,5-4-3-16,0 3-5 0,0-4-3 0,5 2-8 15,0-2 2-15,2-6-17 0,3-2-30 0,1-3-27 16,2 1-40-16,-6-14-38 0,4 1-41 0,-1-3-44 15,1-4-67-15,1-4-778 0,-2-6 345 0,-4-7 232 16</inkml:trace>
  <inkml:trace contextRef="#ctx0" brushRef="#br0" timeOffset="26982.14">6794 7010 275 0,'0'0'267'0,"-14"-2"-24"0,3 3-25 0,0 1-19 16,-3 2-22-16,-3 1-11 0,-6 0-12 0,-4 4-14 16,2-3-3-16,5 4-3 0,-6-3-6 0,5 0 0 15,1-1-4-15,2-4 2 0,-1 3 8 0,1-4-10 16,5 0-6-16,0-2-1 0,2 0-10 0,-1-4-12 15,3 2-4-15,-1-5-13 0,1-1-16 0,4-4-3 16,0-2-5-16,4-1-6 0,-2-3 1 0,3 0-10 16,4-1-1-16,1 6-2 0,-1-3-3 0,1 0 4 15,-1 5 5-15,1 5-2 0,1-4-3 0,1 4-4 16,-2-2-10-16,0 3 4 0,3-1-3 0,-2 5-10 16,-2-1-1-16,5 1 2 0,-4 3-6 0,4 3 1 15,3-1-2-15,-2 5 4 0,5 1 1 0,3 13 0 0,0 1 14 16,-4 3-1-16,3 4 3 0,-2 2-14 15,0 1 6-15,2 10-4 0,-6-10 3 0,2 10 3 16,-4-8-9-16,0-1-9 0,-1-1 8 0,-3-2 2 0,-1 1-3 16,1-3 4-16,-3 1-7 0,-2-4 5 0,3-2-22 15,-3-7-1-15,0-5-11 0,0 4-4 0,-3-7-5 16,3-1 0-16,0-2 14 0,0-4 0 0,-2 3 1 16,-2-3-4-16,4-2-4 0,0 0-3 0,-13-7 2 15,8 2 1-15,1-2-1 0,-5-1 6 0,5-1 1 16,-1 1 3-16,1-3-1 0,2 1-2 0,-2 1 5 15,4-1 0-15,-3 3 0 0,2-1 2 0,1 0 2 16,0 4-6-16,4-4 2 0,-3 2-1 0,4 3 13 16,3-5-12-16,2 4 4 0,2-1 0 0,1 4-1 15,1-4-4-15,1-1 4 0,-1 5 2 0,1-2 0 16,3 1-1-16,-1 0 4 0,-3 1-9 0,-1-2 19 16,1-2 0-16,-3 0-5 0,2 0 2 0,-3-4 5 15,4-1-5-15,-1-5 1 0,-1-2-1 0,2-9 2 0,-3 4 4 16,1-5 3-16,-3 3 10 0,-3-2 3 15,0 1 8-15,0 6 6 0,-3 0 31 0,1 2 21 16,-3 3 16-16,1-1 16 0,-1 4 5 0,-1 3 4 0,1 2 1 16,-1 2-16-16,1-1-15 0,-1 0-17 0,0 5-8 15,0 0-9-15,4 14-5 0,-2 1-7 0,-1 6 1 16,0 9-5-16,1 4-1 0,0 15 0 0,-2 1-6 16,0 4 1-16,0-3-5 0,-2 8 1 0,0-5-5 15,1 4-2-15,2 0-3 0,-3-2-4 0,7-2 0 16,0-4-5-16,5 3 3 0,-1-19-11 0,0 0-7 15,2-4-3-15,0-2-6 0,2-6-4 0,-3-8 1 16,-3-2 0-16,1-7 1 0,1 0 6 0,0-5-1 16,-3-5 1-16,6-4-3 0,-2-8 2 0,3-8 2 15,-4-4 0-15,4-4-3 0,-7-13 1 0,2-1-1 16,-4-1 2-16,-4 2-1 0,-2 10-2 0,0 0 3 16,-3 1-2-16,-3 3 5 0,-1 1 4 0,-4 2-3 15,3 7-4-15,-5 1 1 0,-1 6-2 0,1 1 0 16,0 6 0-16,-5-1-3 0,4 4-11 0,-5 2-16 0,1 3-21 15,2 0-28-15,0 2-37 0,4 0-34 0,4 2-39 16,0 1-38-16,2 2-38 0,4 1-41 16,-1 0-35-16,9 1-43 0,1 0-1008 0,3-4 463 0,6 6 310 15</inkml:trace>
  <inkml:trace contextRef="#ctx0" brushRef="#br0" timeOffset="27697.97">7636 6921 3300 0,'11'-29'115'16,"-3"3"66"-16,-3 9-12 0,-2 0 5 0,0 5-35 16,-3 3-1-16,3-2-25 0,-3 7-36 0,0-2-15 15,1 2-14-15,1 1-3 0,-2 3-10 0,0 0-2 16,0 0-1-16,3 17-2 0,-1 3-2 0,-1-1 5 16,0 9 10-16,2 2-12 0,-1 2-6 0,4 2 10 15,-3 2-14-15,4 12-5 0,-2-1 5 0,1 0-2 16,-2-11 1-16,3-2-9 0,0 15-25 0,-1-17-29 15,2 0-32-15,1-2-29 0,0 1-37 0,1-5-27 16,-1-8-29-16,0-1-18 0,0-2-7 0,-4-5 8 16,3-3 0-16,-3-4-10 0,0-3-3 0,-5 0-11 15,9-9-8-15,-6-2-572 0,-3-5 272 0,-3-2 182 16,-2-6 1243-16,-4-2-977 0,0 1 50 0,-1-2 23 0,-3 1 43 16,0 2 35-16,-1-1 16 0,0 3 28 15,-1 0 15-15,3 6 12 0,2 4 25 0,4 2 18 16,-3 1 4-16,4 0-4 0,1 5-12 0,0-3-12 0,1 2-21 15,0 3-18-15,3-1-6 0,0 3-17 0,0 0-5 16,3-4-9-16,-3 4-3 0,16 2-6 0,-4 0-10 16,1 1-3-16,6-3-3 0,10 5-7 0,-9-1 2 15,7-1-8-15,1-1 0 0,1 2-4 0,1-1-3 16,-9-2 3-16,8-1-6 0,-8 0 0 0,1-1 0 16,-3 0-2-16,2-1-2 0,-10 1 2 0,8-3-3 15,-2-2-3-15,-4 3 5 0,-3-1-1 0,0-1 5 16,0 1 10-16,-3 1 19 0,-2 0 3 0,-1 1 28 15,0-2 8-15,-2 0-4 0,-2 0-14 0,0 4-4 16,-8-4-15-16,2 1-7 0,-4 5 1 0,-4 0-6 16,-4 5-11-16,0 1-5 0,-5 5-4 0,-1 0-8 15,3 2-2-15,0 3-14 0,7-4-6 0,3 0-12 16,6-5-20-16,-1 4 1 0,3-1-6 0,3-3-1 16,0 2 1-16,0-2 7 0,3-2 3 0,1-1 6 0,2-2 4 15,-1 0 0-15,2 0 5 0,1-3 3 16,4-1 14-16,-3 0-1 0,1-3 13 0,2 0 11 15,-6-3 21-15,3 4 12 0,-1-3 14 0,-2-2 18 16,2 4 18-16,-1-1 18 0,-3 2 7 0,0-1 4 16,-1-1-3-16,0 3-6 0,-3 1-10 0,6-3-13 0,-6 3-11 15,3-4-14-15,-3 4-10 0,0 0-7 16,0 0-3-16,9 7-10 0,-6-5 0 0,1 4-5 0,-1 0-4 16,3 2-2-16,-1 1-5 0,0-1-12 0,1 4-24 15,1 0-26-15,-2-2-55 0,1 2-55 0,1-2-43 16,0 4-37-16,-2 0-42 0,2-3-48 0,-1-2-32 15,-1 3-38-15,1-7-968 0,1 2 452 0,-4-5 300 16</inkml:trace>
  <inkml:trace contextRef="#ctx0" brushRef="#br0" timeOffset="27889.94">8281 7203 291 0,'3'-10'321'15,"-2"4"-21"-15,3 0-22 0,0-1-31 0,3 1-26 16,3 1-20-16,1 3-15 0,-1-2-22 0,3 3-7 15,0 1-8-15,0 0-15 0,0 3-13 0,1-1 1 16,3 3-19-16,2 2-5 0,-7 1-13 0,4 0-8 16,1 3-7-16,-2-1-8 0,1 0-21 0,-2 1-34 15,0-2-33-15,-7 1-35 0,5 0-27 0,-2-3-20 16,1 0-18-16,-2-2-22 0,3-2-27 0,2-2-16 16,-4-2-35-16,7-2-536 0,-3-3 254 0,-1-2 168 15</inkml:trace>
  <inkml:trace contextRef="#ctx0" brushRef="#br0" timeOffset="28024.6">8787 7086 65 0,'5'-12'265'0,"-4"4"13"0,-1-1 3 16,-2 4 1-16,-2 1-6 0,-1 1-13 16,-1 3-4-16,-7 3 3 0,-5 1-5 0,-8 8-10 0,-3 1-11 15,0 4-23-15,-2 2-24 0,-13 9-6 0,14-6-24 16,-10 10-6-16,12-6-31 0,0-1-53 16,5 3-73-16,0-2-91 0,1 2-103 0,10 0-115 15,-4-2-838-15,5 0 385 0,2-7 254 0</inkml:trace>
  <inkml:trace contextRef="#ctx0" brushRef="#br0" timeOffset="28797.32">9489 7038 238 0,'-4'-4'320'0,"4"4"-35"15,0 0-32-15,0 0-31 0,0 0-20 0,0 0-19 16,0 0-16-16,0 0-21 0,6 11-17 0,-6-5-10 16,0-1-10-16,1 0-13 0,2 0-9 0,-3 1-11 15,1 1-3-15,3 0-11 0,-4-2-2 0,4 0-8 16,1 2-6-16,-1-2-4 0,2 2-6 0,-1-2-1 15,2-4 0-15,-2 2-4 0,4-2-2 0,0-1-2 16,1-2-5-16,0-1 3 0,2-4-1 0,-1 1-1 16,3-5 13-16,-1 1 2 0,0-2 8 0,-2-1 18 15,-2 4 17-15,-1-3 24 0,0 4 23 0,-2-3 23 16,-1 1 21-16,-1 1 9 0,-1 1-2 0,-1 1 0 16,0 2-1-16,0 0-7 0,-2-2-16 0,0 4-20 15,0 3-19-15,1-4-13 0,-1 4-12 0,0 0-13 16,0 0-9-16,-7 9-14 0,1-2-29 0,1 3-31 0,0 6-23 15,-4 0-30-15,4-2-36 0,3 3-9 0,0 1-17 16,4-6-21-16,2 4-11 0,-1-4-8 0,2-2-1 16,2 2 1-16,-1-2 8 0,3-2 11 0,0 3 16 15,0-6 11-15,1 0 13 0,3-4 10 0,-4-1 13 16,1-4 21-16,3-1 16 0,-3-2 23 0,3-3 16 16,1-4 23-16,-2-1 16 0,0 1 15 0,-3-3 17 15,0 0 10-15,1 0 16 0,-2-1 1 0,-1-1-5 16,0 3-3-16,3-4-7 0,-1 6-5 0,2-2-6 15,3 3-4-15,-2-2-11 0,5 6-8 0,-3 0 2 16,0 5-4-16,4 0-1 0,4-1-10 0,-5 5 2 16,2 0-1-16,-3 7-4 0,2-2 2 0,-1 4-8 15,-2 1 2-15,0 1-4 0,-6 1 2 0,4 1-5 16,-4 0 1-16,-4 3-6 0,-1 0 2 0,-3 0 0 0,-1 0-6 16,0 2-35-16,-5 0-41 0,0 0-65 15,-3 0-67-15,-2 0-80 0,-1-5-76 0,-5-1-1039 16,2-6 464-16,-5-2 310 0</inkml:trace>
  <inkml:trace contextRef="#ctx0" brushRef="#br0" timeOffset="28910.02">9678 6655 70 0,'1'-2'203'15,"-1"-1"-78"-15,0 3-89 0,0 0-182 0,0 0 50 16,-8 10 32-16</inkml:trace>
  <inkml:trace contextRef="#ctx0" brushRef="#br0" timeOffset="31249.53">7710 7907 10 0,'0'0'230'16,"1"4"-11"-16,-1 0-14 0,0-4-8 0,-2 10-3 15,-1-3-9-15,0 1-5 0,-2 1-9 0,-1 0-7 16,-2-2-5-16,2 2-8 0,0 0-8 0,-3-2-5 15,-2 2-1-15,4-2-9 0,-1-3-8 0,-2 0-2 0,5 2 3 16,-3-6-3-16,2 2-7 0,-2-2-8 0,8 0-3 16,-13-7-13-16,11 0-10 0,-5-2-6 0,2-1-7 15,3-7-7-15,-1-1 1 0,3 2-1 16,0-4-3-16,0 2-5 0,3 3 7 0,-2-2 3 0,-1 5 10 16,5-3 0-16,-4 5 7 0,3 0-15 0,-4 2-2 15,4 2-10-15,-4 1-7 0,1 2-3 0,3 1-5 16,-4 2-3-16,0 0-2 0,17 7-3 0,-8 1-2 15,1 4 1-15,0 4 1 0,4 9-1 0,-4 4-5 16,2-2 8-16,-4 3-4 0,-1 0-3 0,-2 3-10 16,-1 0 9-16,-1 1-5 0,-2-3 0 0,-1 0-13 15,-1 1 14-15,-3-3-4 0,0 0 1 0,0-2-6 16,0-4 3-16,3-7 4 0,-1-2-15 0,2-3 2 16,-2-5-1-16,2 1 2 0,-1 0 5 0,0-4-5 0,-1 3 0 15,1-3 4-15,1-3-2 0,0 0-4 0,0 0 8 16,-4-11 4-16,4 3-10 0,0-1 1 15,3-1-6-15,-1-2 2 0,2 0 4 0,1 3 0 0,2-2-2 16,3-1-4-16,2-2-3 0,3 1-2 0,1 3 4 16,2-1 1-16,9-2-2 0,-2 3 4 0,-5 1-5 15,-1 5 2-15,3-2 2 0,-2 2 2 0,1 0-3 16,-2 1 0-16,0 0 3 0,1 1-9 0,1 2 7 16,-3-5 5-16,0 5-10 0,-7-3 1 0,2 1 2 15,1-3-2-15,-4 3 3 0,2-2 3 0,-1-1 2 16,-3 0 1-16,1-1 0 0,0-2-2 0,-3-3-2 15,-1 1 3-15,0-5-2 0,1 1 1 0,-3 2 5 16,-1-1-9-16,0-3 0 0,-4 4 10 0,0 0 15 0,-3 1 2 16,1 0-14-16,3 2 8 0,-5 1 0 15,2 2 0-15,1 1-6 0,-2 2-2 0,-1 2-4 16,6 1-4-16,-10 3 4 0,4 4-2 0,0 4-3 0,-3 7 2 16,3 0 0-16,-3 11 0 0,5-1 0 0,1 0-6 15,2 3 5-15,4 0-2 0,1 0 0 0,-1 0 1 16,4-2-13-16,3 2-1 0,-1-1-1 0,3 2-7 15,0-4-3-15,0 2-3 0,3-1-14 0,-1-2 5 16,0 1 12-16,2-1-10 0,0 0 7 0,-3-1 1 16,-3-3-4-16,3 0 0 0,-4-1 5 0,-1-1 5 15,-3-3 0-15,1 1 6 0,-5-2-10 0,-3-1 2 16,-2-3 16-16,1-1-16 0,0-1 11 0,-4 0 0 16,-2-1 3-16,3-5-1 0,-7 0 4 0,4-2 2 15,-4-3 1-15,3 1-2 0,-2-5 5 0,1-1-4 16,0-7-1-16,-1 2 5 0,1-5-6 0,3-4 7 15,-1-3-2-15,1-8 1 0,5 0-1 0,3-2 0 16,2 0-3-16,2-1 0 0,2-3-3 0,3 4 9 0,4-2 2 16,1 2-7-16,1 2 11 0,3 1 0 15,0 2 3-15,-4 1 8 0,4 6-15 0,0-2 14 16,2 4-3-16,-2 0 0 0,-2 5 0 0,-2 2 0 0,0-1-2 16,-4 6 2-16,0-3-3 0,0 3 1 0,-1 0-1 15,-1 1-6-15,2-1-6 0,-5 5 13 0,3-2-13 16,-4 0 8-16,1 2-3 0,1 0-2 0,1 0-2 15,-7 1 6-15,9-1-6 0,-9 1-1 0,6 1-3 16,-6-1 3-16,9 0 5 0,-9 0-4 0,0 0-2 16,8 1 6-16,-8-1 8 0,0 0-12 0,5 1 6 15,-5-1 5-15,0 0-8 0,0 0 12 0,0 0-2 16,0 0 4-16,0 0 3 0,0 0 2 0,8-1 1 16,-8 1 3-16,0 0 2 0,0 0-2 0,0 0-1 0,0 0 2 15,0 0-8-15,1-3 2 0,-1 3-2 16,0 0-2-16,0 0-5 0,5-3 0 0,-5 3-5 15,0 0 8-15,0 0-11 0,0 0 3 0,11 4-9 0,-7-2 4 16,1 2-7-16,1 1 6 0,2-1 11 0,0 3-12 16,0 2-4-16,-1-1-4 0,1 2 9 15,-2-1-3-15,2 1 2 0,-3 4 3 0,1-4 2 0,-2 1-8 16,0-1 6-16,0 1 8 0,-3 0-15 0,1-1 6 16,-2-4-2-16,-2 0-2 0,2 2 2 0,-1-1 3 15,0-1-2-15,-2-2 0 0,1 0-1 0,-1-1 1 16,-3-3-2-16,6 0 3 0,-9 0 2 0,9 0-1 15,-9-10-3-15,4 3 0 0,-2-4-3 0,4 1-7 16,0-2 11-16,0-5-3 0,3-2-1 0,2 0-1 16,0 0 4-16,2 2 5 0,1-2-9 0,-1 5 3 15,0 3 1-15,1 2-7 0,0-1 1 0,0 3 0 16,3 1 7-16,-1 2-12 0,1 2 4 0,0 0-9 16,3 4 12-16,1-1-4 0,-3 3 1 0,1 0 1 0,-1 4 1 15,0 2 3-15,4 1 1 0,-7 3-2 16,1-3 2-16,-1 6-11 0,0 0 4 0,-3-5-14 15,-2 0-18-15,4 0-17 0,-1 0-7 0,0-2-11 0,1 1-13 16,-1-3-1-16,2 0-6 0,-2-2-1 0,1 0 14 16,0-5 12-16,3 1 8 0,-1-2 7 0,3-3 2 15,-1-1 10-15,2-5 3 0,0 2 8 0,4-5 4 16,1 0 7-16,-3-5 10 0,10 0 21 0,-5-4-8 16,0 3-1-16,-7 4 17 0,2 0 26 0,-5 3-13 15,3-2 16-15,-4 4 9 0,0 0 7 0,-3 2-3 16,2 0 9-16,-3 2 0 0,1 0-11 0,-2 2-2 15,0 1-18-15,0-1-1 0,-2 3-1 0,0 0-7 16,0 0-2-16,0 0-4 0,12 5-3 0,-11-1 0 16,0 1 0-16,3 1-4 0,-1 0 1 0,0 1-4 15,0 0-5-15,2 1-1 0,0 0-10 0,-1-3-30 16,0 0-7-16,1 0-3 0,0 1-9 0,0-2 4 16,3 1-1-16,2-4 4 0,-4-1 9 0,2-1-3 15,0-2 11-15,2-1-2 0,-1-2 7 0,5-2 11 16,-6-2-8-16,-2-1 26 0,-2-1-26 0,2-4 7 15,0 0 3-15,-6-1 3 0,-3 1 16 0,-1 1 8 0,-2-1-5 16,-2 0-2-16,-3 4-3 0,2 3 1 0,1 0 8 16,-2 1 0-16,1 3-3 0,-2 3 9 15,6-1-19-15,-1-1 2 0,-2 2-7 0,8 2 0 0,0 0-8 16,-10 6 2-16,10-3-7 0,0 1 3 0,0-4 2 16,9 8-3-16,-5-3-1 0,6 0 7 0,4 0-4 15,3 2 0-15,-2-1 4 0,3-1-7 0,3-1 3 16,-1 1-1-16,0 2 6 0,-2-6-3 0,-1 3 17 15,-4-1-18-15,3 1 1 0,-5 0-2 0,1-1 1 16,-2 0 1-16,1 1 5 0,-1 1-15 0,-5-1 15 16,3 1 3-16,-2 1 1 0,1 0-3 0,0 2 8 15,-3-1-3-15,1 2 6 0,-1-1-2 0,1 0-5 16,2 2-2-16,-3-1 1 0,2 0 5 0,-1 0-4 0,0-1 4 16,1 0-4-16,2-1 1 0,0 0 5 15,1 2-4-15,0-4 2 0,2 1-1 0,-1-4 0 16,4 0-7-16,4 0-6 0,-4-3 5 0,4-2 3 0,0-2-5 15,0-3 4-15,0-1 3 0,-3 0-6 0,2-7 6 16,-2 2-4-16,2-5-4 0,-3-5 5 0,-3 2 0 16,-3 5-8-16,2-7 6 0,-5 3 7 15,-1 5-4-15,-3 0 16 0,1 0 5 0,-2 5 5 0,-2-1 1 16,-2 2 3-16,1 5-9 0,-1-1-3 0,-1 2 7 16,0 0-11-16,0 4-1 0,5 0 0 0,-13 5-3 15,4 2 10-15,1 3-13 0,-2 3 7 0,0 2-15 16,1 1-3-16,0 2-22 0,1-1-23 0,3 3-22 15,0-1-20-15,4-1-25 0,2 0-20 0,-1 2-27 16,6-4-30-16,4-2-8 0,3 1 5 0,5-4 2 16,6 1 0-16,3-3-11 0,5-3 3 0,5-5 4 15,-1-2-11-15,2 1 11 0,1-5-2 0,-1-3-18 16,12-4-444-16,-12-1 219 0,-3-1 148 0</inkml:trace>
  <inkml:trace contextRef="#ctx0" brushRef="#br0" timeOffset="31581.1">10152 8028 475 0,'19'-18'70'0,"-5"2"21"0,-5 0 21 0,-1 0 13 16,-7 1 15-16,-1 4 24 0,0 0 8 0,-5 2-6 15,-3 1-9-15,-3 4-11 0,-6 0-8 0,-2 3-10 0,-4 4-10 16,-8 2-9-16,1 4-7 0,0 3-11 0,2 0-13 16,1 2-5-16,-1 2-3 0,5 0-9 0,1 1-9 15,8-5-7-15,0 2-4 0,7-3-6 0,-1 1-4 16,3-1-3-16,3 0-10 0,0-1-5 0,4-2-5 16,4 0 0-16,-3-4 0 0,5-1-2 0,3 0-1 15,1-2-1-15,1-4-1 0,1-1 6 0,4-3 1 16,1-2 2-16,4-5 15 0,-9-2 1 0,8-2 6 15,-7-4 11-15,3 1 4 0,-4-4 10 0,-1 3 18 16,-3-3 13-16,0 8 28 0,-3 1-8 0,-1 1 34 16,-2 1 15-16,1 7 6 0,-1-5 3 0,-4 7-7 15,3-3-16-15,0 4-13 0,-3-1-22 0,4 2-16 16,-4 3-6-16,0 0-10 0,0 0-7 0,0 13-6 0,0-2-7 16,0 2-12-16,0 4 3 0,0 0-11 15,0 4-30-15,0 2-28 0,3 4-30 0,1-2-18 16,2 0-33-16,0 0-37 0,3 0-34 0,0-2-39 15,3 0-40-15,2-1-42 0,0-8-48 0,1-1-958 0,1-6 433 16,0-2 290-16</inkml:trace>
  <inkml:trace contextRef="#ctx0" brushRef="#br0" timeOffset="32098.27">10769 6238 2317 0,'10'-2'51'0,"-2"-2"-15"0,-1 1-27 0,1 3-10 16,5 2 4-16,0 1 11 0,2 2 10 0,8 10 3 15,1 0 4-15,2 8 1 0,-2 1 13 0,11 13 12 16,-5 2-1-16,-3 2 8 0,4 3 24 0,2 4-1 15,-5-2 1-15,3 7-2 0,-2-1-1 0,12 26 6 16,-6 2 7-16,-12-24-21 0,3 25-3 0,-4 0-7 16,-4-23 3-16,3 21-9 0,-10-22-13 0,-1-1 2 15,3-2-15-15,-4-2 5 0,1 3-2 0,-1-4-2 0,-5 0-5 16,-3-5-3-16,-2-10-3 0,1 2 3 0,-6-5-1 16,-2 2 3-16,-5-3-5 0,-6 1-2 15,2-3-6-15,-4-1 5 0,-2-4 1 0,-4-2-8 0,0-1 1 16,0-4-1-16,-4-1-4 0,2-3-19 0,-2-2-19 15,2-5-15-15,1 1-30 0,5-6-18 0,4-2-22 16,-2-2-31-16,4-3-51 0,2-5-46 0,1-2-69 16,7-6-720-16,0-7 343 0,5-3 230 0</inkml:trace>
  <inkml:trace contextRef="#ctx0" brushRef="#br0" timeOffset="32682.36">11514 7120 153 0,'0'0'217'0,"-10"0"1"0,10 0 12 16,-5 0-2-16,5 0 6 0,0 0-1 0,0 0 0 15,-7-3-5-15,7 3-2 0,0 0-2 0,0 0-13 16,-6-2-3-16,6 2-11 0,0 0-10 0,0 0-16 15,0 0-13-15,0 0-10 0,0 0-9 0,10-5-7 0,-5 3-9 16,2 1-9-16,3 0 4 0,4-2-22 0,3-2-3 16,0 1-10-16,1 0-6 0,2 2-4 15,1-2-8-15,0 1-6 0,-1-1-9 0,7-2-5 16,4 3-4-16,-3-1-11 0,-5 2-22 0,-3 1-46 0,1-3-44 16,-1 4-39-16,-1-3-34 0,-6 3-33 15,-3 3-39-15,4-1-32 0,-5 3-22 0,0-1-26 0,-1-1-825 16,-2 3 378-16,-2 0 252 0</inkml:trace>
  <inkml:trace contextRef="#ctx0" brushRef="#br0" timeOffset="32950.11">11629 7347 205 0,'-4'5'308'0,"-4"-3"-4"0,5 1-12 0,-2 0-25 15,5-3-24-15,-4 6-23 0,1-4-23 0,3-2-15 16,0 0-8-16,0 3-4 0,0-3 2 0,12 3 2 15,-6 0 3-15,6-3 7 0,2 4 1 0,2-4-4 16,-2 2-10-16,3 0-10 0,5-2-8 0,-7 1-5 0,5-1-8 16,-8 0-7-16,1 0-6 0,-2 0-5 15,-2 0-2-15,0 0-4 0,1 0-6 0,2 0 0 16,-6 0-8-16,1 0 2 0,-2-1-10 0,-5 1-3 0,7 0-4 16,-7 0-6-16,9-2-4 0,-9 2-6 0,4-1-4 15,-4 1-8-15,0 0-4 0,0 0-9 0,4-4-23 16,-4 4-37-16,0 0-51 0,-3-7-59 0,3 5-59 15,0 2-54-15,-5-9-56 0,1 5-62 0,-1-1-75 16,-4-1-1072-16,0 0 502 0,-1-1 332 0</inkml:trace>
  <inkml:trace contextRef="#ctx0" brushRef="#br0" timeOffset="35631.44">12829 6844 229 0,'-1'-7'335'0,"1"2"-9"16,-2-2-15-16,0 2-8 0,2 0-23 0,-1 2-23 15,1 3-34-15,0-7-18 0,0 7-22 0,-3-2-16 16,3 2-23-16,0 0-11 0,0 0-9 0,4 14-5 16,0-9-18-16,-2 7-5 0,1 0-6 0,-2 7-5 15,3-1-5-15,-2 1-13 0,1 6-2 0,1-2-8 16,-2 2-8-16,4 2 2 0,0-1-9 0,-4 0-3 15,2-6-2-15,0 6-7 0,0-1-6 0,1-8-8 16,-1 0-12-16,0-5-9 0,-1-2-14 0,0-1 11 16,0-4-9-16,-2 2 3 0,1-2 5 0,0-2-2 0,-2-3 10 15,0 0-5-15,6-10 0 0,-3-3 5 16,-1-6-6-16,3-5 20 0,-2-5-10 0,-3-5 5 16,1 0 3-16,-2-13 9 0,0 12 3 0,1-13 10 0,-2 14 16 15,2-3 9-15,2 4 14 0,-1 3 12 16,0 1-2-16,2 6 3 0,1 2 4 0,-2 4-16 15,3 2-9-15,3 0-9 0,2 5-9 0,-1 2-3 0,1 1-7 16,3 1-3-16,5 2-5 0,0 4-3 0,2 3-1 16,-3 0-3-16,3 3-7 0,-2 4 3 0,0 2-3 15,1 8 2-15,-6-7-5 0,1 9 5 0,-4 1-6 16,-2 6 0-16,-4 0-1 0,-4 0-6 0,-3-1-1 16,-2 1-12-16,-3 3-17 0,-2-2-11 0,0 1-7 15,-3-4-14-15,-1-3-5 0,1 0-3 0,0-4 6 16,1-2 7-16,0-2 1 0,0-2 11 0,0-2 1 15,-2 0 3-15,5-4 13 0,0 1-7 0,3-4-1 16,-2 0 15-16,3-2 0 0,1 1 1 0,3 0 3 16,-3-2 2-16,1-1-6 0,3-1 2 0,-1 5 3 0,1-5 7 15,0 0 3-15,13 5-3 0,-4-5 0 16,5-2-4-16,4 4 4 0,5-4-2 0,4-1 10 16,2 1-10-16,-1-1 4 0,-1-1 4 0,-4 0 1 0,-1 0-7 15,6-1 7-15,-1 0 1 0,-8 1-1 0,8-3 19 16,-8 0-19-16,0-2 0 0,0 1-4 15,-1-5 1-15,4-2-2 0,2-1 4 0,-10 3-1 0,0-1 1 16,2 4 5-16,-5-3 9 0,-2 2 5 0,0 1 18 16,-4 1 13-16,0 0 26 0,-2 1 12 0,-1 0-2 15,-2 3 2-15,0-2-9 0,-3 2-4 0,1 0-10 16,-2 1-8-16,1 1-6 0,-4 2-8 0,-2 1-2 16,-3 4-7-16,-4 1-2 0,2 2-8 0,0 5-3 15,-1 0-5-15,2 3-12 0,0 1-17 0,0 2-22 16,4-3-20-16,4 3-25 0,-1-1-20 0,5 1 1 15,1-3-24-15,1-2 10 0,0-1-6 0,4-1 5 16,4-2 6-16,0-1-1 0,0 0 7 0,1-3 8 16,3-2 12-16,6-4 6 0,-3-3 10 0,3-2 6 0,-4-2 7 15,3-4 9-15,2-8 15 0,-3-2 11 16,2 0 11-16,-5-4 12 0,-1-3 15 0,-4-2 6 16,5-1 19-16,-5 0 17 0,-4 1-1 0,3 1 37 0,-6 1 26 15,2 3 20-15,1 0 13 0,-5 9 5 0,4 1 7 16,-4 5 6-16,0 1-7 0,0 1-13 15,0 4-20-15,0 0-17 0,0-1-16 0,0 6-9 0,0 0-12 16,0 0-7-16,0 0-10 0,5 16-2 0,-1-4-8 16,0 7-5-16,0 1 0 0,2 4-6 0,-2 4-7 15,1 0 1-15,1 0-4 0,2 1-5 0,0 0-8 16,-1 0-20-16,2 0-13 0,0-1-15 0,0-1-21 16,0-3-22-16,-1-5-22 0,2-3-19 0,-1 0-7 15,-1-6-9-15,1 0 6 0,2-4 3 0,-2-3 8 16,5 0 5-16,-4-5 8 0,3-1 11 0,4-4 11 15,-3-2 7-15,0-1 10 0,-1-4-8 0,-2-1 23 16,-2 1 17-16,-1 0 12 0,-2-1 21 0,-3 5 18 16,-2-2 4-16,0 0 4 0,-2 0 2 0,0 4 4 15,-3-1-9-15,1 3-2 0,-2 0-6 0,1 2-6 16,1 0-1-16,-1 2-7 0,-3 1-13 0,7 1 0 16,-7 4-16-16,3 0-7 0,0 0 2 0,3 2-28 0,-2-1-5 15,3 2-1-15,-1-1-7 0,2 3-6 0,-1-4 2 16,4 0 7-16,-4 3 1 0,5-5 7 0,-1 2 8 15,1 1 7-15,0-5-1 0,3 2 10 0,0-4 8 16,-2-2 14-16,3-5 29 0,-3 3-6 0,2-7 7 16,1-1 1-16,1-5 26 0,-2 1 5 0,2-10 9 15,-1 1 6-15,-1-2 10 0,-1 2 30 0,-3 8 19 16,3-7 8-16,-5 5 1 0,3 1 2 0,-4 2 3 16,1 1 9-16,-2 2 0 0,2 3 6 0,-2 1-4 15,0 5-11-15,1-2-14 0,-2 2-18 0,2 2-16 16,-1 3-13-16,0-6-11 0,0 6-9 0,0 0-9 15,0 0 0-15,3 13-5 0,-6-3-3 0,6 3-6 16,-3 2-4-16,4 3-6 0,-3 7-8 0,3 1-21 16,-3 4-14-16,3-2-24 0,1 4-51 0,-1-3-43 15,4 1-59-15,1-2-57 0,2 0-45 0,-2-1-47 16,7-2-46-16,-4-11-44 0,-3 1-1149 0,3-2 527 16,-3-7 352-16</inkml:trace>
  <inkml:trace contextRef="#ctx0" brushRef="#br0" timeOffset="35791.05">14005 6812 379 0,'-3'-16'368'0,"0"-1"-18"15,2 5-35-15,4-3-37 0,3 0-31 0,4 0-26 16,1 3-28-16,5 1-21 0,2 0-25 0,1 2-33 16,-1 1-37-16,0 2-39 0,1 3-40 0,-6 1-44 15,5 2-46-15,-5 3-49 0,-3 1-51 0,0 5-618 16,2 3 270-16,-3 5 180 0</inkml:trace>
  <inkml:trace contextRef="#ctx0" brushRef="#br0" timeOffset="37218.61">13550 7744 27 0,'0'-7'312'0,"-2"2"-18"16,1 0-27-16,1 1-28 0,0 4-24 0,1-5-22 15,-1 5-21-15,-1-6-9 0,1 6-7 0,0 0-5 16,0 0-1-16,3 15-4 0,-2-10-12 0,0 4 3 15,3 0-5-15,-2 2-12 0,0 1-8 0,2-1-6 16,-2 6-17-16,-2 1-10 0,3-1-9 0,-1 3-4 0,2-4-3 16,-2 2-7-16,-1 0-3 0,1-1-5 15,3 1-8-15,-5-7 1 0,4 0-3 0,-3-4-10 16,2 2-6-16,-2-1 5 0,3-4-8 0,-4 0 8 0,1-2-3 16,-1-2 0-16,0 0-3 0,3-10-4 0,0-5 7 15,-1-2-19-15,-2-9 5 0,1-3 0 0,-1-5-3 16,3-1 0-16,-3 3 7 0,5-1 2 15,0 0-2-15,0 1 15 0,-2 3 13 0,-1 9-1 0,7-5-8 16,0 9 2-16,-4-1 3 0,7 3 0 0,-2 5-14 16,3-3-1-16,1 4-1 0,0-1-4 0,4 5-5 15,1 3-5-15,0 1 3 0,-1 1 4 0,0 4-10 16,1 6-2-16,-3-4 1 0,-4 3 6 0,0-1-6 16,-3 5 5-16,-3 3-7 0,-2 6-5 0,-4-5-25 15,0 8-3-15,-6-8-16 0,-6 7-7 0,-1-2-10 16,4-6-10-16,-1-2-8 0,-3 2 2 0,3-6 11 15,-1 1-2-15,2-6 14 0,2 0 5 0,3-1 6 16,1-1 5-16,0-3 4 0,2 0 6 0,1-1 2 0,0 0 4 16,0 0 5-16,0 0 5 0,17-1 8 15,-5 0 1-15,1-2 9 0,3 3 2 0,4 0 1 16,-4 3 8-16,1-3 5 0,2 0 7 0,-5 1-6 0,2 2 8 16,-5-1-3-16,0 5-5 0,0-3 3 15,-2 0-4-15,-2 4 0 0,-2 1 2 0,-2-1-3 0,-2-1 2 16,-2 5-2-16,-3-2 1 0,0 1-4 0,-6 4-3 15,1-1 1-15,-1-1 1 0,-3 1-2 0,-1-2-4 16,0-2-5-16,-1 1 5 0,-2-1-2 0,3-2 2 16,1-3-5-16,3 0 6 0,1 0-12 0,0-1 6 15,0-2-8-15,4 1 4 0,1-1 10 0,0 1-9 16,3 0 1-16,-3-1-1 0,4-2-9 0,0 7 11 16,0-7-2-16,5 5-2 0,-1-2-5 0,4 0 10 15,2 1-1-15,0 0-1 0,2-1 14 0,2-1-8 16,3-1-4-16,-1 1 5 0,3 0-5 0,2-1 1 15,-1-2 4-15,0 0-4 0,-1 0 2 0,2-2 1 16,-3 1-5-16,0-1 4 0,0-3-1 0,-4 1 0 0,4-2-1 16,-4-3 2-16,4-1 2 0,-4 0-5 15,1-3 19-15,-3 1-23 0,1-3 12 0,-1 0-12 16,0 1 17-16,-4 0-1 0,4 0 8 0,-8 5 16 16,3-2 6-16,-5-1 17 0,2 2 14 0,-3 1 21 0,-2 1 6 15,0-2 7-15,-1 5 5 0,1-1-4 0,-3 5-14 16,-1-2-9-16,1 2-12 0,-5 2-9 15,0 4-1-15,-1 0-13 0,0 4-6 0,-2 3-10 0,2 0-1 16,1 5-5-16,-3 0-16 0,4 1-12 0,0-2-21 16,2 2-16-16,2 0-16 0,4-1-20 0,0-3-5 15,7 3-16-15,-4-3-8 0,3-4 0 0,0 0 3 16,1 1-4-16,2-3 1 0,0 1 18 0,3-7 4 16,0 1 7-16,1-4 8 0,2 1 10 0,2-6-1 15,1-3 6-15,-2 0 7 0,4-12 6 0,0 3 7 16,0-2 4-16,-4-6 4 0,-3 0 11 0,1-1 7 15,-4-5 12-15,0-1 19 0,-6 4 2 0,6 1 16 16,-3 0 26-16,-2 0 13 0,-2 1 18 0,-2 10 12 0,-1-2 10 16,-1 3 8-16,-1 5 9 0,1 0 9 15,0 4-6-15,1 0-17 0,0 3-9 0,0 0-21 16,-2 2-7-16,2 3-17 0,0-5-7 0,0 5 2 0,0 0-15 16,-2 14-6-16,2-3-5 0,-1 5-2 0,-1 1-6 15,2 0-4-15,2 3-4 0,-2-1 2 0,1 9-3 16,0-3-4-16,0 0 4 0,-1-2-10 15,4 4-4-15,0-8-5 0,1-1-8 0,0 0-8 0,-1-1-10 16,2-2-5-16,0 2-3 0,1-3-6 0,2-4-12 16,-2-1-4-16,-1-1 2 0,3-3 3 0,1 1 5 15,0-3 2-15,4-1 2 0,3-4 10 0,-3 0-2 16,4-2 3-16,0-4 2 0,-3 1 0 0,0-2 0 16,-4 1 8-16,-1-1 3 0,0 1-1 0,-1-2 2 15,-2 3 5-15,0-5-3 0,-2 3-2 0,-1-2 1 16,0 2 3-16,-4 1-8 0,1 2 7 0,1-1-1 15,-2 3-3-15,0 0 5 0,2 2-11 0,-2 2 0 16,0 0-2-16,-8-4-2 0,8 4-2 0,0 0 0 0,-10 6 3 16,5 0 0-16,-1 0 1 0,1 1-1 15,-2 1 4-15,2 2 0 0,0 2 0 0,3 0 3 16,0-1-3-16,-2 0 1 0,3 0-1 0,1 1 4 0,-1 1 2 16,2-3 4-16,0 1-1 0,1-1 1 0,-2 2-3 15,2-3 2-15,1 2 2 0,0-2 0 16,0 0 0-16,1-3-17 0,0 1-17 0,-2 0-20 0,2-2-20 15,-1 0-27-15,-1 2-21 0,2-4-24 0,1 0-25 16,-5 1-15-16,1 0-26 0,-1-4-29 0,0 0-52 16,-6 3-53-16,6-3-834 0,-13-5 395 0,4-2 262 15</inkml:trace>
  <inkml:trace contextRef="#ctx0" brushRef="#br0" timeOffset="37979.68">15710 6974 294 0,'-3'-4'382'16,"0"-3"0"-16,-1 2-11 0,3 0-29 0,1 5-11 16,-4-3-15-16,4 3-25 0,-2-2-21 0,2 2-37 0,0 0-15 15,0 0-20-15,0 0-12 0,0 0-9 16,12 6-3-16,0 3 2 0,-1 0-2 0,5 3-5 16,-1 3-7-16,8 1-13 0,-4 2-17 0,4 0-8 0,-1 0-14 15,-2 1-8-15,2-1-9 0,-1 3-8 16,-1-3-7-16,-1 0-10 0,0 0-5 0,4 0-6 15,-10-6-4-15,5 1-4 0,-4 2-22 0,-1-1-32 0,-3 0-50 16,-2 1-58-16,-2-7-60 0,3 1-55 0,-4-1-47 16,-2-2-27-16,1-1-8 0,-2-1-25 0,1-4-37 15,-3 0-918-15,4-9 430 0,-3 2 286 0</inkml:trace>
  <inkml:trace contextRef="#ctx0" brushRef="#br0" timeOffset="38149.28">16164 7035 185 0,'-1'-7'338'0,"-2"3"-7"15,1 1-6-15,-3-1-12 0,-2 4-10 0,-2 3-14 16,-7 2-11-16,-3 4-8 0,-7 2 1 0,-2 6-3 0,-2-1-10 16,2 4-16-16,-1-1-12 0,-1 1-24 15,1 0-17-15,2 1-19 0,-1 1-19 0,5-1-13 16,1 4-14-16,2 1-20 0,0-3-49 0,2 2-59 16,4-2-81-16,2 3-83 0,2-5-79 0,5 0-89 0,0-4-1064 15,2-5 466-15,3-3 312 0</inkml:trace>
  <inkml:trace contextRef="#ctx0" brushRef="#br0" timeOffset="38930.98">17223 6229 2478 0,'3'-9'96'15,"-1"-2"-8"-15,0 2 41 0,0 1 4 0,-2 4-2 16,2-1-19-16,-1 1-29 0,-1 0-14 0,0 4-20 0,1-4-8 16,-1 4-5-16,0 0-1 0,0 0-9 15,0 0 4-15,3 13-1 0,-3-4 9 0,1 5 8 16,-1 3 2-16,0 3-2 0,0-1-2 0,0 8-2 0,-1 0 3 16,1 2-4-16,-2-3-5 0,1 2-8 0,0 0-1 15,2 0 5-15,-1-2-11 0,3 1 0 0,2-2 0 16,-1-6-3-16,1-2-18 0,2-2-6 15,0 0-2-15,-1-5 3 0,-1 0-5 0,3-2 7 0,-2-3-10 16,-2-2 16-16,0 1 11 0,1-1-6 0,-5-3-1 16,9-10 0-16,-3-1 10 0,3-4-6 0,-1-10 9 15,-3-2-6-15,3-4 3 0,-7-2 0 0,4-13 10 16,-5-3-2-16,0 3 5 0,0 0 23 0,-1-7 8 16,-2 7 9-16,6 11 2 0,-3 3 16 0,1 5-11 15,3-2 13-15,-1 12-3 0,-1 0-6 0,2-2-9 16,1 4-9-16,-1 4-4 0,2 3-14 0,1 1-3 15,2 1-6-15,3 2-1 0,1 4-12 0,2 0 0 16,2 4-5-16,4 2 3 0,-3 5-5 0,5 4-5 0,-2 3-1 16,-3 3 3-16,0 3 0 0,-5 2-1 0,0-1 2 15,-4 4 0-15,-3-2-2 0,-2 2 0 16,1 0 3-16,-6 0-4 0,-7 2 2 0,2 0-2 0,-6 2 0 16,-2-3-3-16,-3 2-16 0,-2 0-29 0,-1-2-46 15,1-3-40-15,-4 1-48 0,2-1-37 16,1-1-52-16,-1-3-58 0,2-3-57 0,0 0-965 15,5-6 446-15,0-2 298 0</inkml:trace>
  <inkml:trace contextRef="#ctx0" brushRef="#br0" timeOffset="39298.14">17064 6916 6 0,'-32'5'325'15,"-2"-4"-12"-15,5 5-25 0,6-3-18 0,1-2-13 16,6 1-14-16,4 0-20 0,0-2-25 0,5 2-18 0,-1 0-18 16,3-1-17-16,5 3-2 0,0-4 4 0,9 8-6 15,9-5 16-15,19-2 3 0,16-1-1 0,8 0-4 16,36-9-6-16,1 2-7 0,2 2-4 0,0-3-5 15,3-1-10-15,2 0-10 0,5 0-2 0,1-4-9 16,3 5-6-16,-4 1-11 0,-11-1-8 0,-1-2-5 16,-9 4-6-16,-30 0-6 0,-2 2 0 0,-2-3-1 15,-4 4-7-15,-15-4-2 0,-1 2-5 0,-7-1-3 16,-9 2-2-16,-2 0-7 0,-4 1 2 0,-2 1-7 16,-4-1-19-16,-1 2-35 0,-4 0-49 0,3-2-72 15,-5 3-79-15,0 0-84 0,0 0-92 0,-31 3-1068 16,5 0 490-16,-12 1 328 0</inkml:trace>
  <inkml:trace contextRef="#ctx0" brushRef="#br0" timeOffset="40081.01">17161 7950 253 0,'-5'-10'342'0,"2"2"-22"0,-1 1-17 0,-1 1-33 16,4 2-28-16,-2 0-29 0,2 1-20 0,1 3-20 15,0 0-19-15,0 0-14 0,0 0-11 0,-1 16-1 16,2-6-11-16,0 3 0 0,3 5 8 0,0 2-6 16,0 5-13-16,0 1-1 0,2-1-11 0,2 2-8 15,-3-1-9-15,1 0-4 0,-1 2-13 0,1-1-1 16,-3-2-7-16,4 1-3 0,-2-2-7 0,-1-5-2 15,1 7-14-15,0-9-9 0,-1 0-7 0,-3-5-15 16,4-2-9-16,-4-3-1 0,1 1-7 0,0-4 13 16,-1 1 0-16,1-4 8 0,-2-1-8 0,0 0 3 0,4-13-2 15,-4 1 4-15,1-3-4 0,-1-10 6 0,0-3-6 16,-1-1 4-16,-1-2 8 0,-2-4 4 16,2 0 16-16,-1-2 9 0,2 4 0 0,0 0 27 0,1 2 9 15,0 3 25-15,0-1 7 0,1 11 6 0,2 1-9 16,0 2-12-16,3 2-9 0,1 2-5 15,2 3-12-15,1 2-5 0,3 2-8 0,5 0 1 0,5 3-8 16,-1 3-4-16,5 3 0 0,1 3-3 0,0 0-4 16,-3 3 0-16,0 2 0 0,-2 2-6 0,-8-1 6 15,-2-1 1-15,-2 3-4 0,-3 1 3 0,-3 3-3 16,-5-1 1-16,0 1-4 0,-4 4-2 0,-5 4 1 16,-2-6-2-16,-6 3-2 0,-2 0-3 0,0-2-1 15,-5 1 3-15,-2-3-4 0,-2 1-11 0,0-3-17 16,1 0-23-16,0-2-22 0,5-1-35 0,3-6-29 15,5 0-33-15,5-3-39 0,-1 0-39 0,2-2-49 16,4 0-42-16,4-3-50 0,0-2-913 0,0 0 429 16,0 0 286-16</inkml:trace>
  <inkml:trace contextRef="#ctx0" brushRef="#br0" timeOffset="40282.24">17654 8165 268 0,'0'0'366'16,"5"-2"-18"-16,-2-1-22 0,-3 3-35 0,3-2-31 0,0 0-27 16,2 2-27-16,2-5-18 0,3 2-17 0,3 1-19 15,6-4-11-15,1 2-17 0,12 0 1 0,-1-2-20 16,-3 2-20-16,1-3-17 0,1 3-25 0,-1-3-34 16,-8 4-34-16,-4-2-46 0,0 4-44 0,-3-2-47 15,-4-1-55-15,-3 1-756 0,-2-1 323 0,-4-2 218 16</inkml:trace>
  <inkml:trace contextRef="#ctx0" brushRef="#br0" timeOffset="40480.72">17760 7913 181 0,'-9'-7'339'0,"-1"0"-11"0,6 3-16 16,0-1-31-16,-1 2-29 0,1 1-29 0,2-1-28 16,2 3-20-16,0 0-12 0,0 0-15 0,0 0-6 15,4 17-1-15,2-9-3 0,-1 2-3 0,6 5-5 0,1-1-8 16,-3 2-7-16,6 4-9 0,1 4-13 15,-5-3-5-15,1 1-10 0,-2 4-9 0,-5-6-5 16,5 5-5-16,-5 1-31 0,2 2-44 0,0-3-45 16,-2 1-57-16,2 0-59 0,1 0-57 0,-1 0-75 0,5-1-755 15,3 0 354-15,-5-8 238 0</inkml:trace>
  <inkml:trace contextRef="#ctx0" brushRef="#br0" timeOffset="40882.11">18462 8002 161 0,'5'-6'418'0,"1"0"-15"0,-2 2-31 15,0 0-34-15,-2 2-41 0,1 0-25 0,-3 2-30 16,0 0-28-16,0 0-20 0,6 8-22 0,-2-3-20 16,-1 3-11-16,-1 3-6 0,2 2-14 0,-3 3-17 15,-1-1-5-15,2 2-7 0,-1 0-21 0,-1 2 0 16,0-4-7-16,-1 3-7 0,1 0-1 0,-2-1-14 15,2-5-7-15,-1 0-18 0,1-3-8 0,0-2-9 16,0-1 1-16,0-1 4 0,0-3 5 0,0-2 0 16,0 0 7-16,0 0-3 0,0 0 1 0,-4-20-7 15,4 9 6-15,-1-7 0 0,1-5 3 0,-3-4 9 0,2 0-3 16,-3-4 4-16,-1 1 10 0,3-3 4 0,-1 2 2 16,6-1 17-16,-3 2 12 0,0 1-2 15,1 1 1-15,1 10 1 0,0-1-3 0,2 1-5 0,1 3-12 16,1 0-5-16,-2 3-5 0,2 3-8 0,5 1-2 15,0-1-3-15,4 2-11 0,3 1 6 0,1-1-8 16,3 0 2-16,-2 5-9 0,10-1-19 0,-2 6-19 16,-9-3-26-16,2 0-34 0,0 2-29 0,-3 1-51 15,0 4-32-15,-2 0-37 0,0 3-39 0,-3 0-36 16,-3-2-39-16,-5 0-855 0,-1 2 403 0,0 2 268 16</inkml:trace>
  <inkml:trace contextRef="#ctx0" brushRef="#br0" timeOffset="41014.37">18648 8086 49 0,'14'0'113'0,"-1"2"-13"0,2-2-33 0,2 2-45 16,-4-2-139-16,0 3 39 0,-2-1 26 15</inkml:trace>
  <inkml:trace contextRef="#ctx0" brushRef="#br0" timeOffset="41181.28">18579 8307 27 0,'-4'4'379'15,"2"0"-11"-15,4-1-20 0,-6 1-34 0,4-4-33 16,0 0-22-16,6 3-22 0,0-3-22 0,7 0-20 16,0-2-25-16,4-3-10 0,0 2-21 0,2 2-16 15,1-5-30-15,-3 4-35 0,2-3-47 0,-6 1-63 16,-1 0-72-16,-1-3-67 0,-1 3-813 0,2-1 334 15,-3-2 224-15</inkml:trace>
  <inkml:trace contextRef="#ctx0" brushRef="#br0" timeOffset="42298.2">12792 6077 103 0,'9'-10'225'0,"-4"2"-17"0,-1-1-20 16,-3 2-7-16,2 2-8 0,-2-1-13 0,-1 0-15 0,-1 1-13 15,-2 0-15-15,-2 3-13 0,0-3-12 0,-4 3-10 16,0-1-4-16,-4 2-8 0,-1 1-8 0,-4 1-5 16,4-1-7-16,-3 5-3 0,-2-2-8 0,2 2 2 15,5-1-4-15,-5 6-4 0,6-5-8 0,1 4 0 16,-3 1 0-16,0 2-13 0,3 0 10 0,1 5-7 16,1 0 7-16,-2 3-3 0,1 6 0 0,4-1 0 15,0 1 3-15,1 2 1 0,1 0 0 0,3 4-1 16,0 1-5-16,0 1 8 0,3-2 0 0,1 4 3 15,-3-2-3-15,4 2 2 0,-1 0 0 0,1 14 10 16,3-5 5-16,-7-9 9 0,4 10-4 0,2 3-6 16,-2-2 2-16,-4 0-9 0,9 0 1 0,-6-10-4 15,-4 14 5-15,5-3-1 0,-1 4-3 0,3-2 5 16,-1-2-1-16,0 1 2 0,2 1-1 0,-3-5-1 0,-1-9-5 16,5 9-1-16,-3-8-1 0,1 9 2 15,2 2 6-15,-1-2-6 0,-1-11 3 0,2 10-4 16,-3 1 1-16,3-13-4 0,-3 3-3 0,2-1-7 0,-3-1 8 15,9 14 10-15,-6-14-10 0,-2 0-3 0,7 0 3 16,-8 0-2-16,4 2 8 0,-1-6-12 0,2 3 2 16,-2 1 1-16,1-5 1 0,0 0 3 0,-3 0-9 15,2 3 2-15,-1-1-6 0,1 2 5 0,-3-1-2 16,0 0 1-16,-1-1-6 0,0 1 0 0,-1-1 5 16,-1 3-1-16,2-4-3 0,-3 3-2 0,2 1 2 15,-1-2 2-15,1 2-8 0,-1-1 7 0,1-1-6 16,-1 1-1-16,1-4 0 0,0 2 5 0,2-3 5 15,-3 3 4-15,5-3-12 0,-2 2 9 0,1-1-4 16,-2 0 0-16,1-2-6 0,5 1 6 0,-2-1-5 16,-2-2 0-16,6-1-4 0,-2 0 3 0,3-2-3 15,-2-7 11-15,6 7-4 0,1-4-1 0,-4-4-9 16,9 1-2-16,-1 0-13 0,-3-5-8 0,5 0-20 0,4-4-27 16,-1 0-22-16,4-2-40 0,-2-3-52 15,4-1-62-15,4-6-68 0,14-8-855 0,-12 2 390 0,11-10 258 16</inkml:trace>
  <inkml:trace contextRef="#ctx0" brushRef="#br0" timeOffset="43415.17">18545 5206 28 0,'0'-5'192'15,"0"5"-18"-15,6-7-14 0,-1 4-20 0,7-2-15 16,-1 3-14-16,8 0-4 0,-1 1-16 16,0 1-6-16,5 0-8 0,-5 0-8 0,13 0-7 15,-10 3-2-15,9 0-8 0,-9 4 0 0,5 1-6 0,-2 1 0 16,3 3 7-16,-4 2-2 0,0 3-2 0,-4 4 2 16,2 2 1-16,-3 4 0 0,-4-1 4 0,0 5 1 15,0 0 9-15,-4 4 4 0,4 11-3 0,-5-12-2 16,0 12-4-16,1 1-1 0,-5-12 1 0,-1 1 7 15,0 13 2-15,5-4 2 0,-3-10-9 0,1 14 2 16,-5-14-6-16,2 3-3 0,4 11 2 0,1 0-2 16,-7 1 3-16,5-1-3 0,-2-3-3 0,1-1 3 15,1 2-5-15,0 1 1 0,-3-12 15 0,2 8-6 16,-3-7-2-16,2 8-1 0,-2-8 2 0,2-1 0 16,-3 10-3-16,1-12-7 0,1 3 3 0,1 8 3 15,-3-8-8-15,4 11 5 0,-3-12-5 0,2 10 3 16,-2 0-6-16,2 0-3 0,-2-12 1 0,2 2-4 15,1 11-2-15,-2-12-4 0,4 12-7 0,-5-11 1 16,1-3 2-16,4 0-6 0,-3 0 2 0,-1 3 3 0,6 11 0 16,-5-14-5-16,0-4-1 0,-1 0-3 15,3 3-1-15,-1 2-4 0,-2-1 6 0,0-2 2 16,1 0-5-16,-1 0 0 0,-2-3-5 0,6 3 4 16,-3 1-2-16,-4-2 6 0,3 2-6 0,1 1-3 0,-1-4 3 15,0 2 2-15,0-3-1 0,1 1 0 0,-1 0-4 16,-2-2 0-16,1-1 0 0,-1 2-2 15,2-3 7-15,-1-5-2 0,-2 0 1 0,-1 5 0 0,0-6-1 16,1-2-5-16,-1 2 1 0,0-2 0 0,2 3 2 16,-1-1 6-16,-1 5 7 0,1-7 1 0,-1 3-4 15,0-1 0-15,0 0-1 0,4-2-1 0,-4 0 0 16,0 1 9-16,0-2 0 0,0-4-10 0,1 0 0 16,-1-2-3-16,-1 1-2 0,2-1-1 0,-1 0 5 15,0 0 0-15,-1-3-1 0,2 1 0 0,-2-1 2 16,2-2 3-16,0 2 3 0,-1 0-1 0,-1-2-6 15,1 0 1-15,1-2-3 0,1 2-1 0,-2-5-1 16,-2 6-1-16,1-3-1 0,1-3 3 0,0 5-2 16,0-5 4-16,1 4 0 0,-1-4 10 0,-2 5 4 0,2-5 1 15,-4 7-1-15,2-4 0 0,-1-1-3 16,-2 5 1-16,-3 1-1 0,-2-4-6 0,-2 2-1 16,-3 2-5-16,-3 1-17 0,-1-2-40 0,1 2-54 15,-4-3-74-15,-6 1-82 0,0 2-79 0,9-1-115 0,-10-3-1133 16,-1-4 526-16,2-1 352 0</inkml:trace>
  <inkml:trace contextRef="#ctx0" brushRef="#br0" timeOffset="45606.67">19977 6828 115 0,'-19'-3'279'0,"6"2"-12"0,3-1-11 0,-3 2-11 0,4-2-14 16,4-1-22-16,-1 3-19 0,6 0-19 15,-8 0-20-15,8 0-15 0,0 0-16 0,0 0-9 0,0 0-9 16,0 0-12-16,19-2-6 0,-5 2-10 0,8 0-10 15,5 0-1-15,2 0-9 0,3-4-6 0,-2 3-8 16,4-2-21-16,-6 0-22 0,-6 2-36 0,-4 1-31 16,2-4-35-16,-6 3-28 0,-2-2-31 0,-3 2-44 15,-3-3-591-15,0 2 265 0,-3-3 178 0</inkml:trace>
  <inkml:trace contextRef="#ctx0" brushRef="#br0" timeOffset="45799.98">20069 6650 230 0,'-4'-4'335'0,"0"1"-19"0,2 0-26 16,2 3-34-16,-4-4-32 0,4 4-22 0,0 0-23 16,0 0-18-16,0 0-14 0,-6 8-15 0,8-2-6 15,1 5-4-15,-1-1-4 0,2 3-14 0,0 3-5 0,1 4-10 16,2 5-12-16,-1 0 1 0,0 3-13 16,-3 2-7-16,1 1-27 0,2 0-20 0,-3 1-50 15,-1 2-44-15,2 2-41 0,2-1-45 0,2-3-68 16,-2 0-697-16,4-2 312 0,1-2 208 0</inkml:trace>
  <inkml:trace contextRef="#ctx0" brushRef="#br0" timeOffset="46181.07">20509 6850 3108 0,'7'-8'169'0,"-4"2"-64"16,1-1-24-16,0 5-14 0,-2-4-11 0,1 2-38 15,-1 2-7-15,-2 2-3 0,0 0-4 0,0 0 5 16,9 7-5-16,-8 0 2 0,1-2-2 0,0 7 2 16,2-2 1-16,-4 4-7 0,1 1 10 0,2 4-3 15,-2 1-6-15,-1 0-4 0,0 3-12 0,2-3-16 16,0-2-23-16,-2-1-5 0,0-1-7 0,1-6-5 16,-1-1-1-16,3-1 1 0,-3-2 13 0,0-3 10 15,2 1 11-15,-2-4 4 0,0 0 2 0,0 0 7 16,0 0 5-16,-2-25 7 0,-1 10 3 0,0-10 5 15,1-2 11-15,-3-2 9 0,1-1 17 0,-1 1 7 0,3-2 2 16,-5 0 8-16,5-1-1 0,-1 2 13 0,3 1-1 16,-2 0 8-16,0 2 3 0,4 8-11 0,0 2-1 15,1 0-2-15,-1 2-4 0,3 4-13 16,-1 1-3-16,1-1-5 0,4 2-5 0,-1-1-3 0,7-1 1 16,-1 1-13-16,4 2-13 0,3 3-20 0,-3 1-19 15,1-1-32-15,-3 5-29 0,2 2-37 0,0-2-34 16,-6 5-38-16,0 0-37 0,1 1-725 0,-4 2 325 15,-4 0 214-15</inkml:trace>
  <inkml:trace contextRef="#ctx0" brushRef="#br0" timeOffset="46343.71">20518 6843 104 0,'0'0'202'16,"11"1"-21"-16,1-3-12 0,-1-3-20 0,9 0-16 15,1 2-7-15,7-4-14 0,0 6-15 0,-6 0-5 16,0-4-25-16,-2 5-36 0,1 0-34 0,-5 2-63 16,-2 1-65-16,-5 1-290 0,-4 0 139 0,0 0 94 15</inkml:trace>
  <inkml:trace contextRef="#ctx0" brushRef="#br0" timeOffset="46521.73">20516 7159 99 0,'11'-3'235'0,"5"-1"-20"0,3-2-20 15,11-2-17-15,-1 2-14 0,2-1-18 0,0 2-16 0,-2 0-12 16,0 1-25-16,-2-1-32 0,-4 5-43 0,-4-3-46 16,3 3-51-16,0 0-63 0,-9-3-327 15,4 3 157-15,-4 0 104 0</inkml:trace>
  <inkml:trace contextRef="#ctx0" brushRef="#br0" timeOffset="47914.74">21277 6950 36 0,'1'-11'291'0,"0"0"-2"0,2-2-13 0,-6 0-6 16,1 1-9-16,-2 4-11 0,-3-3-15 0,0 1-23 15,-2 4-20-15,-9-3-17 0,3 4-20 0,-6 1-16 16,3 1-15-16,-3 5-12 0,-2 0-13 0,3 3-11 16,0-2-8-16,2 4-11 0,5-2-25 0,4-2-11 15,-2 6-12-15,3-4-16 0,-1 4-13 0,5-1-6 16,-1-1-2-16,5-2-1 0,3 6 2 0,-1-5 6 16,3 4 1-16,3-1-1 0,4 1 2 0,-2 1-1 0,4 2 2 15,1 0 1-15,-2-1-3 0,2 2 4 16,-1 0 2-16,5 4-2 0,3 1 5 0,1 1 4 15,-1-1 8-15,-4 2-3 0,1 1 1 0,0 2-1 16,-6-1-1-16,5 4 0 0,-5-2-1 0,-1 0 2 16,-1 1-2-16,0 0 0 0,-1-2 2 0,-2 1-3 15,-3-6 1-15,-1 2 1 0,-1-4-4 0,-1-1-1 16,1-4 2-16,-1-2 0 0,1-2-2 0,-1 1 1 0,-2-4 1 16,0 2 18-16,2-5 22 0,-2-2 1 0,0 0-5 15,0 0-3-15,0 0-3 0,9-15-6 0,-7 4 2 16,2-6-4-16,1-1-5 0,3-10 0 0,-2 1-4 15,3-3 5-15,-4-6-5 0,8-12-3 0,-7 1 0 16,2 0 8-16,-3 12 9 0,4 0 41 0,-5 4 7 16,0-1 23-16,0 5 9 0,-3 1-1 0,3 9 7 15,-3 1 17-15,2 5-1 0,-2 1-5 0,-1 4-22 16,1 0-10-16,-1 1-15 0,2 1-8 0,0 2-16 16,-2 2-4-16,0 0-8 0,0 0-5 0,8 12-3 15,-5 0-2-15,0 0-2 0,1 4-6 0,0 4-1 16,-2 0-7-16,1 5-18 0,0-5-8 0,0 4-19 15,0-4-20-15,1 0-22 0,-1-2-19 0,1-2-13 16,1-2-23-16,1-2-7 0,-2-1 0 0,3-3 11 16,-1 2 14-16,-1-7 4 0,1 1 10 0,1-1 13 15,1-3 9-15,2 0 3 0,-1-6 9 0,1-3 5 16,4-1 21-16,-1-4-2 0,0-2 26 0,-3-1 2 16,3-1 12-16,4-3 22 0,-7 3 17 0,0-1 19 15,-2 0 1-15,0 3 22 0,0 2 8 0,-1 0 10 0,-3 1 4 16,1 5 3-16,0 0-1 0,-3 1-11 0,3 2-11 15,-3 0-12-15,-1 2-11 0,0 1-11 16,-1 2-9-16,1-4-6 0,-1 4-4 0,0 0-3 0,4 9-4 16,-4-2-4-16,2 0-4 0,-4 1-8 0,4 3-19 15,-2-1-17-15,1 3-19 0,0-2-13 0,0 2-24 16,1-6-18-16,2 5-5 0,1-3-8 16,-3-1-5-16,3-3 6 0,-1 4 8 0,1-4 8 0,-1-3 11 15,1 1 10-15,1-2 5 0,2-2 7 0,-3-2 10 16,4-1 10-16,0 0 2 0,0-4 7 0,0 4 22 15,0-2 12-15,-4-1 22 0,0 3 16 0,-1 1 15 16,0-4 4-16,-1 3-2 0,-1 2-4 0,1-1 4 16,-3 3-20-16,5-6-9 0,-3 6-1 0,-2 0-6 15,0 0-7-15,0 0 2 0,4 6 8 0,-4-1-16 16,4 1 9-16,-3 0-12 0,1 0-8 0,-2 5-4 16,2-2-5-16,-2 0-29 0,3 0-11 0,1 2-20 15,-3-2 4-15,0 0-7 0,0-1-13 0,3-3-6 16,-1 0-5-16,-3-1 7 0,2 2 9 0,1-5 6 0,-3-1 11 15,0 0 5-15,11-4 8 0,-4-4 7 16,0-1 7-16,2-6 6 0,-1 1 18 0,6-8 1 16,-4-2 12-16,1-5 10 0,-3 1 3 0,3-1 12 0,-2-3 28 15,-1-1 19-15,0 1 24 0,0 0 7 0,-3 2 13 16,-1 2 20-16,-3 9 22 0,4 1 20 0,-5 5 6 16,4 2-3-16,-3 3-5 0,-1-1-22 0,0 2-16 15,0 1-18-15,0 2-22 0,0 4-10 0,0 0-11 16,0 0-6-16,0 0-9 0,-5 13-4 0,4-2-7 15,-4 4-6-15,2-3-2 0,-1 9-8 16,-2 6-21-16,-2 0-24 0,2-1-28 0,2 3-21 0,0-4-14 16,0 1-39-16,1 1-1 0,5-8-24 0,-1 1-25 15,2-2-8-15,2-1-2 0,-3-5-1 0,6-1 3 16,-4-2 11-16,5 1 9 0,-4-3 12 0,4-4 18 16,0 1 8-16,0-1 12 0,0-2 10 0,5 0 10 15,-5-3 10-15,2-1 12 0,0-1 13 0,-1 4 9 16,-1-3 4-16,-3 3 6 0,2-1-1 0,-3 0 3 15,0 0 5-15,-5 1 1 0,13 1-5 0,-9 0 8 16,2 0-1-16,-2 0 2 0,1 4 2 0,3-1 1 16,-2 1 2-16,-1-1-1 0,3 2 1 0,-3 4 4 15,0-5-4-15,0 4-1 0,3-1-7 0,-3 0-2 16,0 1-18-16,0-4-8 0,-1 1-5 0,1-1 1 0,3 0 4 16,0 0 1-16,-1-4 6 0,1 0 6 0,3-1 5 15,0-2 2-15,0-2 5 0,1-2 1 16,3-2 5-16,-1-3 4 0,1-2 9 0,-2 4 13 0,1-4 11 15,0 0 20-15,0 1 5 0,-5 0 7 0,0 3 21 16,-1 1 8-16,-2 3 0 0,-1-3 12 0,-1 6-23 16,0-2-14-16,1 3-10 0,-1 0-6 15,-4 1-6-15,0 0 1 0,10 2-5 0,-7 2-9 0,1 1 7 16,-2 4 0-16,2 0-9 0,0 1-4 0,-2 7-2 16,1-2-19-16,2 2-24 0,-2-3-34 0,-1 4-55 15,-2 0-59-15,0-1-78 0,1-1-80 0,-2-1-835 16,1-6 388-16,-2-1 260 0</inkml:trace>
  <inkml:trace contextRef="#ctx0" brushRef="#br0" timeOffset="48054.13">22468 6979 5151 0,'4'-26'77'16,"-1"9"-49"-16,2 0-15 0,-1 0-11 0,3-1-2 15,-2 4-10-15,2-1-46 0,2 6-54 0,0-3-58 16,-1 5-74-16,-2 0-76 0,3 2-85 0,-4 2-919 15,-2 1 440-15,-3 2 294 0</inkml:trace>
  <inkml:trace contextRef="#ctx0" brushRef="#br0" timeOffset="49731.37">21329 7980 2442 0,'0'0'244'0,"3"-3"-71"0,-3 3-38 0,2-5-11 15,-1 3-27-15,-1 2-32 0,4-2-14 0,-4 2-9 16,0 0-16-16,0 0-3 0,0 0-2 0,7 9-2 15,-5-4-4-15,1 2 1 0,-2-2 1 0,4 7-5 16,-1-3 0-16,-2 3-2 0,2-2 2 0,-1 2 0 16,1-3-5-16,-3 3 2 0,0 0-2 0,3-2 1 15,-4-1 2-15,3 1-5 0,-2-3-8 0,0 0-7 0,2-1 1 16,-1-2 2-16,-2 0 7 0,2-3-1 0,0 2 6 16,-2-3 1-16,0 0 8 0,1-10 0 0,1 1 1 15,-2-3 13-15,2-4 3 0,-6-2 18 0,3-11 5 16,-3 0 17-16,-2-1 9 0,2 0 12 0,-5-2 9 15,0 0 9-15,0-1 14 0,4 5 12 0,-1 3 7 16,1-2 10-16,2 9 1 0,1 5-3 0,-1 1-11 16,2 0-15-16,-1 2-14 0,4 2-11 0,-2 1-15 15,1 0-8-15,2 1-10 0,2 5-8 0,2-2-6 16,1 2-6-16,3-2-7 0,2 3-2 0,5 4-6 16,0-1-6-16,1 3-9 0,-1 2-9 0,0-1-8 15,1 3-7-15,-2-1-16 0,1 6-9 0,-1-5 2 16,-2 2-5-16,-2 0-3 0,-1 2-2 0,-2-2 3 15,-2-1-6-15,0-2-1 0,-4 2 3 0,1-2-4 16,1 0 6-16,-3-1 0 0,-1 1 6 0,2-2 5 16,-2-2-1-16,1 2 4 0,-2-2 0 0,3 0 5 15,-4 0 3-15,2-1 3 0,1 2-2 0,1-2 3 0,-2 2 1 16,4-1-2-16,-1 0 5 0,0 1 1 0,0-1 3 16,3 1-4-16,-2 0 2 0,3 1 4 15,-1 1-4-15,1-2 1 0,-1 1 4 0,2-2-9 0,-4 3 0 16,2 1 10-16,1-2-3 0,-3 2 4 0,0-3 2 15,0 2-4-15,-1 1 1 0,-1-1-5 0,-3-1 6 16,3 3 2-16,-4-2-2 0,-2 3 1 0,0-3 0 16,-1-2-3-16,-2 4 5 0,-1-2-4 0,-3 1 2 15,0-1-2-15,0-3-1 0,-1 2-7 0,-3-1 9 16,0-2 3-16,3 0-2 0,-8 1 0 0,5-2 1 16,-1-1 0-16,3 1 2 0,-1-3-3 0,3 1 2 15,0 1-3-15,3-1 1 0,0-1 1 0,2 3 0 16,4-3-4-16,-8 1-2 0,4 0 2 0,4-1-8 15,0 0 5-15,-4 3-1 0,4-3 4 0,0 0-8 16,0 0 10-16,16 2 0 0,-5-2-2 0,3-1 5 16,-1 2-4-16,6-2 1 0,0 0-8 0,-2-2 6 0,6 1 2 15,-5-1-1-15,1 2 1 0,-1-2-1 0,-1 0 1 16,-1-2 16-16,-3 0-17 0,4 0 3 0,-1-2 4 16,0-2 0-16,0 0-9 0,-3-2 4 0,1 0-1 15,0-1 4-15,-2-3-1 0,0 4 0 0,-3-1 6 16,2 0 7-16,-4 3 5 0,-2-1 3 0,-1 0 5 15,-1 0 14-15,-1 4 9 0,-2-2 7 0,1 1-2 16,-2 2-4-16,-1-1-6 0,-1 0-4 0,0 4-6 16,-2-2-4-16,-1 3-3 0,6 1-2 0,-14 1-5 15,5 1-5-15,-1 2-4 0,-2 3 0 0,3 2-1 16,-5 1-5-16,5 2-12 0,0 3-24 0,-1-1-5 16,3-1-16-16,0-1-21 0,3 0-24 0,-1-2-12 15,5 2-12-15,0-2-12 0,3-2-10 0,0 2 0 16,3-3 9-16,-2-2 2 0,2 2 10 0,4-3 13 0,-4 1 10 15,3-5 10-15,2 1 9 0,0-1 6 16,2-4 12-16,-2-1 9 0,1-2 9 0,1-2 12 16,-1-1 6-16,1-4 8 0,-4 1 17 0,4-7 2 0,-1-2 14 15,0-3 11-15,1-3 6 0,2 0 10 0,-6 1 15 16,-1 0 21-16,1 4 22 0,1-2 14 16,-9-1-5-16,6 9-1 0,-6-3 0 0,0 9 1 0,3-1 6 15,-4 1-2-15,3 1-5 0,-3 4-5 0,1-1-9 16,3 2-16-16,-4 1-8 0,1 2-16 0,-1 2-2 15,0 0-11-15,0 0-3 0,0 0-4 0,0 0-9 16,5 18 0-16,-2-9 0 0,-2 0-2 0,-1 4-3 16,3 2-2-16,-2-4-1 0,0 6-7 0,2-1 2 15,-2-1-1-15,4 1-2 0,-5-3-9 0,4 0-11 16,1 2-2-16,-2-3-4 0,-1-1-1 0,2-2-4 16,0 0 0-16,0 0-1 0,1-1 1 0,1-4-4 15,-3 4 3-15,2-6 6 0,0 3-5 0,1-4 4 0,1 0 6 16,0 0-2-16,1 0 2 0,2-1 1 0,2 0 0 15,1-2 2-15,-2-2 0 0,6 0 0 16,-2-1 2-16,0 1 4 0,-2 1-4 0,0-3 0 16,-3 3 3-16,-1-1-1 0,1 2 7 0,-3 0-6 0,-2 1-1 15,0-2 7-15,-1 0-4 0,1 2 3 0,-5 1-2 16,6-2 1-16,-6 2 2 0,4-1-3 0,-4 1-1 16,0 0-1-16,5-3 2 0,-5 3-4 0,0 0-1 15,0 0-4-15,0 0 0 0,0 0 5 0,0 0-3 16,0 0 0-16,0 0 0 0,3 7 1 0,-3-7-1 15,-4 8 2-15,3-5-1 0,1 2 1 0,-3-1-3 16,3 2 3-16,-1 0-4 0,1-2 5 0,0 3-4 16,0-2 2-16,1 1 3 0,0 0-4 0,-1 0 6 15,2-1-5-15,0 2 1 0,2 1-3 0,-1-1 7 16,1-1-4-16,3 2-1 0,-2 0 4 0,-1-2-3 16,4 1 1-16,-3-3 0 0,2 2 6 0,0 0-5 15,-1-1 0-15,1 2 1 0,0-3 0 0,-2 0 0 0,1 0 2 16,-1-1-4-16,-1 1-3 0,-1-2-1 15,1 2 0-15,1-3-23 0,-5-1-17 0,1 5-26 16,-1-5-20-16,-1 5-32 0,1-5-51 0,-12 2-54 0,1-1-55 16,-4 1-59-16,-2-4-86 0,-3-1-881 0,-2-3 438 15,-1-4 290-15</inkml:trace>
  <inkml:trace contextRef="#ctx0" brushRef="#br0" timeOffset="49857.05">22079 7882 68 0,'4'-4'313'0,"-2"-2"-29"0,4-1-29 0,1 0-27 16,1 2-22-16,2-3-24 0,3 3-25 0,-3 1-34 16,4-2-32-16,-1 3-48 0,6-3-46 0,-6 2-56 15,0-1-61-15,-4 0-470 0,1 0 196 0,-1-1 132 16</inkml:trace>
  <inkml:trace contextRef="#ctx0" brushRef="#br0" timeOffset="50513.42">23193 7002 207 0,'0'0'311'0,"0"0"-10"0,0 0-13 0,0 0-13 15,0 0-13-15,0 0-10 0,0 0-18 0,0 0-8 16,0 0-15-16,0 0-13 0,0 0-20 0,0 0 0 16,0 0-28-16,0 0-12 0,0 0-15 0,13-3-3 0,-8 4-9 15,3 2-3-15,0 0 4 0,1 1-3 0,2-1-16 16,-1 4 1-16,3-2-11 0,1 4-4 15,3-1-7-15,-3 4-6 0,5 0-7 0,-4-1-4 0,4 0-9 16,4 4-2-16,-1-1-1 0,-5-2-4 0,-3 0-5 16,1-1-4-16,1 2-2 0,-2-1 0 0,-2-1-16 15,-3 0-23-15,0-3-28 0,-1 3-43 0,-2-2-39 16,0 0-40-16,-2 3-41 0,0-3-52 0,-4-3-53 16,0 1-967-16,0-2 424 0,0-1 284 0</inkml:trace>
  <inkml:trace contextRef="#ctx0" brushRef="#br0" timeOffset="50715.23">23565 6963 16 0,'-4'-3'379'16,"1"-3"-17"-16,1 2-24 0,-3 2-29 0,5 2-31 16,-9 1-20-16,3 3-22 0,-3 1 5 0,-1 4-20 15,-4 2 10-15,-2 3-30 0,-4 4-19 0,-2 0-27 0,4 5 0 16,-1-3-21-16,2 3-10 0,-2 0-9 0,3 1-18 15,0 2-34-15,2-3-48 0,3 1-46 16,3-6-52-16,2 0-52 0,-1 2-55 0,2-4-55 0,3-3-90 16,0-4-696-16,4-1 343 0,0-3 230 0</inkml:trace>
  <inkml:trace contextRef="#ctx0" brushRef="#br0" timeOffset="51264.59">24299 6203 172 0,'0'-5'344'16,"2"-1"-13"-16,-2 0-21 0,0 3-24 0,0 3-33 16,0-5-29-16,0 5-20 0,0 0-31 0,0 0-10 15,0 0-14-15,0 0-4 0,-5 14-9 0,4-3-5 16,0 2-18-16,-2 5-4 0,-1-3-6 0,0 4-13 16,2 0-6-16,-2 1-6 0,0-1 2 0,-1 5-18 15,-3 2-3-15,5-7-9 0,0 0-3 0,-1 5-7 16,0-5-2-16,2 0-3 0,-1-2-2 0,0-2-7 15,1-3 1-15,0 0-12 0,0-5-2 0,2 0-21 16,0 0-3-16,-1-2 7 0,1-2-1 0,0-3 4 0,1 3 1 16,-1-3-1-16,0 0 0 0,0 0 0 15,4-15-4-15,-4 4 4 0,5-3-7 0,-5-7 6 16,1-4-6-16,1-1 0 0,0-4 4 0,0-1 1 0,0-2 3 16,-1-1-1-16,3 0-1 0,-2-1 0 0,1 2 4 15,4-1 5-15,-4 3 8 0,5 2 13 0,-3 0-15 16,3 5 5-16,2-1 0 0,-5 6-1 15,4 0 0-15,2 2-1 0,4-3-4 0,-1 4 1 0,5-2-4 16,-5 4-5-16,5 1 3 0,-2 3 1 0,0 5-4 16,0-3-11-16,0 3-9 0,-3 0-18 0,-4 3-26 15,2 1-33-15,-3 1-39 0,-3 3-40 0,1 0-25 16,-5 1-36-16,1 4-42 0,-7 1-737 0,-1 1 336 16,-4 4 226-16</inkml:trace>
  <inkml:trace contextRef="#ctx0" brushRef="#br0" timeOffset="51418.95">24185 6297 16 0,'4'2'216'0,"1"-1"-11"0,5-1-9 16,4-1-6-16,4-1-19 0,3 0-16 0,0 2-12 16,2-2-17-16,-5 0-16 0,5 2-7 0,-5 0-31 15,-4 1-31-15,-1 2-42 0,0 1-46 0,-3 0-42 0,-2 2-71 16,-2-1-323-16,-2 2 161 0,-2 3 108 0</inkml:trace>
  <inkml:trace contextRef="#ctx0" brushRef="#br0" timeOffset="51573.71">24150 6660 135 0,'7'2'223'0,"1"-2"-7"0,4 1-17 15,8-1-12-15,1-2-14 0,9-2-16 0,0 0-11 16,1-1-17-16,-4 2-15 0,2-1-17 0,-8 1-25 15,7 1-37-15,-8 2-40 0,1-2-47 0,-1 2-60 16,-9 2-460-16,1-2 190 0,3 0 128 0</inkml:trace>
  <inkml:trace contextRef="#ctx0" brushRef="#br0" timeOffset="51915.11">23950 7185 3317 0,'-22'2'157'16,"2"-4"-71"-16,-3 1-14 0,2 1-5 0,8 0-10 15,2 0 4-15,2-2-19 0,4 2-13 0,-3-3-4 16,8 3-7-16,0 0-2 0,0 0 15 0,0 0 9 15,23 0 9-15,8 0 12 0,6-1-1 0,22 0 6 16,5-3 4-16,33-1-3 0,-7 0-11 0,-26 3-4 16,28-6-4-16,-32 4-6 0,2 0-3 0,-1-3-3 15,-2 3-2-15,-2 2-7 0,-17-1 0 0,-3-1-6 16,0 0 1-16,-16 3-4 0,-2-2-22 0,-3 3-30 16,-4 0-31-16,-4-2-28 0,-3 2-36 0,-5 0-43 15,-5 8-44-15,-7-2-66 0,-7 3-82 0,-12 2-788 0,-2 3 384 16,-21 7 256-16</inkml:trace>
  <inkml:trace contextRef="#ctx0" brushRef="#br0" timeOffset="52433.6">23998 7862 349 0,'-3'-5'383'0,"0"4"-39"16,3 1-34-16,0 0-29 0,0 0-27 0,-2-7-28 0,2 7-25 15,0 0-30-15,0 0-5 0,0 0-19 0,0 14-13 16,-2-4-12-16,2 2-12 0,0 0-6 16,0-1-14-16,0 9-2 0,-2-1-8 0,2 6-11 15,-3 1-1-15,3-1-12 0,-1-6-1 0,-2 2-6 0,2 4-7 16,-2-6-4-16,2 2-5 0,0-6-2 0,0 2-5 15,-1-4-14-15,2-1-8 0,-1-2-12 16,1-1-10-16,0-2 0 0,-1-2 1 0,1-1 5 0,0-4 2 16,0 4 2-16,0-4 1 0,0 0 1 0,0 0 9 15,4-21-11-15,-3 5 2 0,-4-1 5 0,6-9-2 16,-1 0 3-16,1-2 3 0,1-4 9 0,2 3 6 16,-2 2 4-16,2-1 5 0,-1 8 11 0,3-3 9 15,-1 5-15-15,0 0 12 0,3 2-13 0,2 5-9 16,-3 0-1-16,1 2-3 0,2 1-1 0,0 1 0 15,5 3 1-15,1-1 5 0,-1 5 1 0,0 0 4 16,-4 5-2-16,1-2 1 0,-2 4-3 0,-2-2 1 16,0 4 9-16,-5-1-6 0,-1 4-5 0,-3 0-2 15,-1 5 6-15,-1-1 6 0,-5 2-3 0,-7 4-8 16,-1 1 3-16,-3-1-7 0,-1 2 11 0,-3 0-13 16,-1-5-7-16,0 1-15 0,2 0-31 0,-2-5-33 0,2 1-34 15,6-1-40-15,3-3-47 0,-1 1-45 0,5-3-46 16,2-2-42-16,0-1-813 0,4-2 379 15,-1-2 252-15</inkml:trace>
  <inkml:trace contextRef="#ctx0" brushRef="#br0" timeOffset="52623.96">24264 8023 292 0,'4'-5'378'16,"-4"1"-9"-16,2-2-48 0,2 4-31 0,-4-2-29 15,4-1-14-15,0 2-37 0,0-1-19 0,4 3-19 16,2-5-15-16,1 3-19 0,7 0-13 0,0-2-13 16,4 2-17-16,-1-1-27 0,-1 1-39 0,3 2-49 15,-5-2-51-15,-2 2-50 0,-2 0-45 0,-2-2-45 16,-6 2-67-16,2-2-586 0,-3-1 288 0,-4-1 192 16</inkml:trace>
  <inkml:trace contextRef="#ctx0" brushRef="#br0" timeOffset="52818.28">24398 7821 23 0,'-4'-6'315'0,"2"3"-10"0,-3 1-22 0,1-2-24 16,3 0-28-16,1 4-24 0,0 0-12 0,0 0-9 0,0 0 0 15,0 0-12-15,-8 9-7 0,8-5-4 0,0 3-2 16,1 1-10-16,1 2-17 0,-1-2-5 0,2 5-20 16,-2 0-2-16,1 5-22 0,1 1-1 0,-3-2-8 15,1 2-16-15,1 2-21 0,0 2-31 0,-4 1-44 16,0 5-41-16,1-3-46 0,0-1-59 0,-2 0-47 15,2-5-89-15,1-2-640 0,0 1 320 16,0-4 212-16</inkml:trace>
  <inkml:trace contextRef="#ctx0" brushRef="#br0" timeOffset="53247.41">24686 7951 208 0,'1'-5'371'0,"1"1"-32"15,0 0-39-15,-2 4-29 0,0-3-31 0,0 3-16 16,0 0-32-16,0 0-12 0,0 0-16 0,5 14-8 16,-4-7-3-16,-2 0-12 0,2 4-11 0,-1-2-13 15,0 4-13-15,0-1-10 0,0 0-12 0,0 4-15 16,0-3 4-16,-1-1-4 0,-3 1-8 0,3-3 5 15,-1 1-18-15,0-2-6 0,-2 0 2 0,3-3-3 16,-3 0-8-16,4-1 8 0,-2 0-5 0,0-1 4 16,2-4-11-16,-4 1-4 0,4-1 5 0,-3-9-2 15,-2 3-9-15,2-4 2 0,-1-5 3 0,-1-2-10 16,1-8-1-16,4-4 3 0,-2-2-2 0,4 0 1 16,1 0-4-16,1 1 15 0,2-1 3 0,0 1 10 15,-2 4-1-15,0 2-5 0,5 0 8 0,-2 6 0 16,1 2 0-16,0 1-9 0,1 0 3 0,0-2-6 15,1 8-8-15,2 0-5 0,0-1 7 0,3 1-6 16,1 2-4-16,-3 1-6 0,1 1-20 0,4-1-31 16,-7 5-21-16,2-2-32 0,-3 6-30 0,2-2-33 0,-6 3-43 15,3 1-45-15,-5 0-41 0,1 1-882 0,-3 1 391 16,1 1 260-16</inkml:trace>
  <inkml:trace contextRef="#ctx0" brushRef="#br0" timeOffset="53397.68">24773 7897 151 0,'0'0'263'0,"14"-2"-26"15,-7-1-23-15,4 1-21 0,1 1-18 0,0-1-23 16,1 1-32-16,1 1-34 0,-3 3-42 0,-2 0-45 16,1 1-41-16,-2 3-33 0,-3 1-43 0,-5 4-349 15,-3 5 155-15,-4-1 104 0</inkml:trace>
  <inkml:trace contextRef="#ctx0" brushRef="#br0" timeOffset="53530.68">24670 8185 174 0,'-10'10'248'0,"3"-4"22"0,3-1 8 0,1-3-18 16,1 1-18-16,2-3-19 0,0 0-25 0,0 0-8 15,25-4-18-15,-7-1-14 0,4-1-20 0,5-3-15 0,0 0-10 16,-1 1-29-16,-6 1-34 0,0 0-40 0,0 0-58 16,-3-1-39-16,2 3-46 0,-1-1-66 15,0 0-623-15,0 0 274 0,-3-1 182 0</inkml:trace>
  <inkml:trace contextRef="#ctx0" brushRef="#br0" timeOffset="55730.41">24646 5206 126 0,'0'-4'130'0,"0"4"-7"15,0 0-24-15,0 0-2 0,0 0-11 0,0 0-12 16,0 0-4-16,0 0-8 0,0 0-6 0,0 0-6 15,-4-3-4-15,4 3-6 0,0 0 1 0,0 0-10 0,0 0-2 16,0 0 0-16,0 0-5 0,0 0 5 16,0 0-2-16,0 0 4 0,0 0-6 0,0 0 1 15,0 0 1-15,-10 0-2 0,10 0 1 0,0 0 4 16,0 0-1-16,0 0 2 0,0 0 3 0,0 0 3 0,0 0 3 16,0 0 4-16,0 0 2 0,0 0 7 15,0 0 5-15,0 0 5 0,0 0 6 0,0 0 3 0,0 0 5 16,0 0 3-16,-7 3 0 0,7-3 1 0,0 0-2 15,0 0-1-15,0 0-5 0,0 0-4 0,0 0-10 16,0 0-5-16,0 0-4 0,0 0-5 16,0 0-5-16,0 0-6 0,0 0-3 0,0 0-3 0,0 0-6 15,-7 1 3-15,7-1-5 0,0 0-3 0,0 0 0 16,0 0-2-16,0 0 0 0,0 0-3 0,0 0 2 16,-4 3-2-16,4-3 1 0,0 0 1 0,0 0 5 15,0 0-1-15,0 0-1 0,0 0 2 0,0 0 2 16,0 0-4-16,0 0-5 0,0 0 0 0,0 0-2 15,0 0-2-15,0 0 1 0,0 0-3 0,0 0 0 16,0 0 0-16,0 0 0 0,0 0 2 0,0 0 0 16,0 0-1-16,0 0 0 0,0 0 2 0,0 0 1 15,0 0 4-15,0 0-2 0,0 0 1 0,0 0-1 16,0 0-4-16,0 0 1 0,0 0 2 0,0 0-1 0,0 0-1 16,22-3-1-16,-16 2-1 0,2 1 1 15,1-1 1-15,1 1-6 0,3 0-2 0,1-2 3 16,-4 2 4-16,3 0-3 0,1 0 0 0,0-3-1 0,0 3-2 15,-2 0 6-15,2-4 2 0,-3 4-3 0,-2 0 5 16,-1-1-1-16,1 1 1 0,-1-1-1 0,-3 0 7 16,-5 1-5-16,10 0 8 0,-10 0 2 15,8-2 4-15,-8 2-2 0,0 0-4 0,7 0 8 0,-7 0-11 16,0 0 1-16,0 0-5 0,0 0 0 0,9 0-5 16,-9 0 3-16,0 0 0 0,4 5-4 0,-4-1-5 15,1 1 2-15,4 1 13 0,-5 0-14 0,4 4 1 16,-3 2 4-16,2-2-8 0,-2 8 6 0,3-1-3 15,-4 1 4-15,4 4 6 0,-4-3 0 0,1 6 8 16,2 1-8-16,-3-7 5 0,1 8-4 0,-1-1 4 16,0-1-2-16,0 4 8 0,0-4 1 0,0 3 0 15,0-2 2-15,0 0-3 0,0-1-1 0,0 0-5 16,0 1 5-16,0-2-5 0,5 1-6 0,-8-4 16 16,6 5-6-16,-3-6 1 0,0 3 3 0,0 3 2 15,0-5 5-15,0 4-4 0,0-1-3 0,0 4 10 16,0-3-2-16,1 1 3 0,-1 1 1 0,4 2-5 15,-2 0-1-15,-2-2-2 0,0-1 0 0,2 2-5 0,-2-2 2 16,1-2-3-16,-2 3 3 0,1-1-2 0,1-2 2 16,-1 3-3-16,3-1-3 0,-3-1-3 15,1 1 1-15,-1-6-5 0,4 0 5 0,-4 1-4 0,0-2-1 16,4 1-1-16,-3-1 2 0,3-1 4 0,0 1-9 16,-3 0 2-16,0-2-5 0,3-1-6 0,-4 1 6 15,4 0-7-15,-1 0 7 0,-1 2 0 0,-2-1 1 16,3-1-5-16,-2 1 3 0,2 2 0 0,-2-1 2 15,0 1 7-15,1-1-8 0,-2 0 2 0,1 0-7 16,0-1 3-16,3 1-1 0,-3 1 1 0,-1 0 0 16,1-2 0-16,-1 2-1 0,0-2 1 0,3 0-3 15,-3 1 5-15,1-1-4 0,-1 3 0 0,3-3 1 16,-2 0-4-16,0 2 5 0,1-3 2 0,-1 0-10 16,0 1 7-16,-1-1-2 0,2 1 3 0,-2-1-1 15,0-1 1-15,1 1-6 0,0-1 8 0,-1-1-2 16,3 2 0-16,-6-1-5 0,3-1 9 0,4 1-6 15,-3 2 8-15,-1-2 3 16,0 4-10-16,2-4 1 0,0 1-1 0,-2-2-6 0,0 3 9 0,2-1-7 0,-2 0 8 16,2-1-1-16,-4 2-1 0,2 0 0 15,2 1 0-15,-4 0-2 0,4-1 3 0,-4-1-2 16,4-2-3-16,-4 2 1 0,2-6-1 0,2 6 1 0,-4-1-1 16,2-3 0-16,3-1-1 0,-3 1 2 0,1 3 3 15,-1-4-6-15,2 0-3 0,-1 0 6 0,-1 1-1 16,0-2-1-16,1 3-1 0,-1-2-7 0,0-1 7 15,1 1-1-15,-1 0 3 0,2 2 3 0,-2-2-3 16,0 5-4-16,1 0 6 0,-1-5 2 0,0 3-3 16,1-3 0-16,-1 1-6 0,0 1 1 0,0-2 0 15,3-3 2-15,-2 3-5 0,2 0 6 0,-3-1 1 16,1-1-4-16,0 0 1 0,-1 1 0 0,3 1 3 16,-2-4 0-16,2-1-1 0,-2 2 0 0,0-1-2 15,0 0 0-15,1 2 7 0,-1-2-4 0,2 4-4 16,-3-7 3-16,3 5 2 0,-1 0-3 0,-1-4 0 15,-1 4-2-15,1-2 3 0,-1 3 1 0,2-1-3 16,-1 0 3-16,-1 1 3 0,0 1-2 0,1-2 3 0,-1 3-4 16,0-1 1-16,0 1 3 0,0 5 0 0,0 0 4 15,1-3-7-15,-1 4 2 0,0-2 1 16,2 1-1-16,-4 0-2 0,2-1 2 0,2 1-3 0,-2 0 1 16,-2-1-1-16,2-1 3 0,-1 0-2 0,0-1 2 15,1 1-2-15,-1-3 0 0,-1-1 0 16,1 1 0-16,1 0 3 0,-1 1-3 0,-1 1-4 0,1-3 5 15,-1 0-2-15,2 0 0 0,0 0 3 0,-2 0 1 16,1-1-1-16,1 1 1 0,0 1-3 0,-1-1 1 16,1 1 5-16,0-1-6 0,-2 2 1 0,2-1-4 15,2-2 0-15,-2 3 2 0,-2-3 0 0,2 1 5 16,0 0-6-16,2-2 4 0,-1 2-2 0,0-3-4 16,-2 2 5-16,1-2-5 0,0-1 2 0,0-2-1 15,0 2 2-15,1 0-5 0,-1-2 3 0,2 1-4 16,-2-2 3-16,1 0 4 0,0 2-5 0,0 0 2 15,-1-2 0-15,2-2 1 0,-1 3 3 0,-1-3-4 16,1 2 1-16,-1-2 3 0,0 1-6 0,0-4 3 0,2 5 1 16,-2-5 4-16,0 3-5 0,0-3 4 0,0 0 2 15,0 0 8-15,0 5 11 0,0-5 10 16,0 0 10-16,0 0 6 0,0 4 6 0,0-4 5 0,-7 5-4 16,2-4-3-16,-5 1 1 0,-3 2-3 0,-6 1 0 15,1-2-2-15,-1 4-5 0,-3-1-3 0,0-2 3 16,-5 1 0-16,6-1-13 0,-1 1 9 0,-7-1-9 15,11 2-4-15,-10-4-3 0,-2 2-13 0,7-3-20 16,5 2-37-16,-10-4-52 0,0 1-65 0,8-3-81 16,-2-2-69-16,-9-4-81 0,5-2-81 0,-5-3-1296 15,0-3 589-15,-14-11 394 0</inkml:trace>
  <inkml:trace contextRef="#ctx0" brushRef="#br0" timeOffset="57603.4">21025 5724 127 0,'-3'-5'189'0,"3"-2"-10"0,-2 2-7 0,-2 0-17 0,0-2-12 16,-1 0-14-16,-1 2-7 0,-1 0-12 0,-7 0-10 15,3 0-8-15,-6 0-14 0,-1 2-4 16,-4 2-10-16,-7-1-7 0,-3 2-6 0,0 2-1 0,0-1-3 15,-2 2-6-15,-2 0 5 0,2 0-10 0,2 1 2 16,-3 1 3-16,4-2 1 0,3 1 10 0,5-3-3 16,3 1 4-16,-2 1-6 0,2-2-5 0,2 2 9 15,0-3 2-15,5 0 2 0,-1 2 0 0,4-2-4 16,2 1-2-16,-2 0 0 0,5 0-9 0,-2 1-6 16,7-2-2-16,-9 1-3 0,9-1-3 0,-7 1 0 15,3-1-7-15,4 0-3 0,-4 5-3 0,4-5 4 16,-8 2-2-16,7 1-4 0,-1 0 0 0,0 1 8 15,-2 0-5-15,3 0-1 0,-4 3 2 0,0 0 6 16,1 3-5-16,0 1 1 0,0 1 0 0,-1 3 8 16,0 2 3-16,0-1-6 0,1 3 3 0,-1 5 1 15,0 0 2-15,0 2 3 0,-2 3 1 0,0 0 4 16,2 0 3-16,-2 5-3 0,1-2 9 0,0 1-5 16,-2 1 1-16,4 0-3 0,-4-2-1 0,5 2-7 15,-4-2 10-15,2 2-14 0,0-1 2 0,1-2-3 0,-1 2 0 16,5 0 2-16,-4-2 0 0,4-1-3 0,0 0 2 15,-1-1 0-15,1-1-5 0,0-2 2 16,1 1 1-16,2 1-2 0,-2-3-2 0,-1 3-2 16,0-3 2-16,0 2 5 0,4 1 5 0,1-1-2 0,-5 0-3 15,4-1 2-15,-1 2 0 0,-3 2 0 0,0-3 2 16,3-1-3-16,1 1 5 0,-3-1 2 0,1 0 13 16,0 0-10-16,1 0-1 0,-2 1-6 0,2-3-6 15,-1-4 14-15,1 6-14 0,-1-1-1 0,1-1-5 16,1 0 0-16,-2 2 4 0,-2-7 3 0,1 6-6 15,1-5 3-15,-1 1-1 0,0 4-1 0,2-4-5 16,-1 2 2-16,1 5-2 0,-2-3 5 0,2-1 0 16,-2 2-3-16,2 0 1 0,-1 3-1 0,1-4 3 15,-2-1-4-15,-1-5-4 0,5 8 3 0,-4-3-4 16,1-5 5-16,-2 1-4 0,2 4 0 0,1-7-6 16,-1 11 6-16,0-10 7 0,0 2-9 0,1-2-4 15,-2 3 4-15,4 3 0 0,-1-5-5 0,0-1 5 16,-3 0 14-16,2-1-12 0,0 3 0 0,0-4 1 15,2 2 3-15,-1-1-3 0,-1-1 3 0,-1 2-1 16,3 0 2-16,-4-2 4 0,3 1 1 0,-2-1-4 16,1 1-2-16,1-5-2 0,-2 4 1 0,1-5-4 15,1 1 0-15,3 4 3 0,-4 1-1 0,1-1-3 16,0 1 0-16,1-1 0 0,-5-2-1 0,4 3 1 0,0-5-3 16,-3 0 0-16,-1 4 7 0,4-5-7 15,-3 8 5-15,2-3-5 0,-2 1-1 0,3-4 1 16,-3 1 6-16,2 3-8 0,-2-4-1 0,-1 3 2 0,4-1-2 15,-3 0 2-15,3 0-3 0,0 1 3 16,0 0-5-16,-2 0 0 0,2 1 4 0,0 0 1 0,-2-1-9 16,1 0 8-16,0-4 0 0,-1 5 0 0,-1-1 1 15,2-1-2-15,-2-3 2 0,1 0-5 0,0 2 6 16,-2-4-3-16,0 4 1 0,1-3-1 0,1 1-1 16,-1 1 2-16,0-2 0 0,-1 1-2 0,1 0 1 15,1-3 0-15,-1 3-2 0,-2-3 2 0,2 2-1 16,-1-1 2-16,1-1-4 0,1 3 1 0,-2-5 2 15,1 1 0-15,-1 1-4 0,1-4 6 0,0 2-6 16,-1 0 4-16,2-2 0 0,-2 3 5 0,1-1-4 16,-1 1 7-16,0-1 2 0,0 1 0 0,0-3 3 15,0 2-2-15,0-1-2 0,1-2-2 0,-1 2 0 16,2-1-3-16,-2-1 0 0,0 1 1 0,1-1-1 16,0 1-1-16,-1 0 2 0,0 3 1 0,0-4 3 15,1 0 1-15,-1 2 3 0,0-1-5 0,0-2 1 16,-1 2 1-16,2 0 2 0,-2 0-2 0,2 1-1 15,-1-2 2-15,0 1 0 0,-1 1 0 0,1-1-1 0,0 2 4 16,0 1-4-16,-1-4-1 0,1 1 0 0,-1 3-1 16,-1-1 1-16,1-2-1 0,1 2 3 15,0-2-6-15,-1 0-2 0,1 0-1 0,-2-1 1 16,2 0-1-16,2 0-2 0,-2 0 1 0,0-4-3 0,0 8 3 16,1-6-1-16,-1-2 0 0,-1 4 0 0,3-1-2 15,-2 1 1-15,0-4-2 0,2 5 7 0,-2-5-5 16,3 4 0-16,0-2 1 0,4 1 0 0,0-1-1 15,1 2 3-15,4-2 3 0,1-1 1 0,8-1-2 16,-1 2 4-16,11 0 0 0,2-4 2 0,4 2-4 16,0-3-3-16,3-1 0 0,12 0 2 0,-2-2-4 15,-12-1-1-15,-1 0 2 0,0 2 0 0,-1 0-2 16,1-3 0-16,-5 4 3 0,-3-1 3 0,-2 0-3 16,3-2-2-16,-10 5-1 0,1-1 0 0,-5 3-1 15,-2-1-1-15,-2-2 0 0,-6 2 5 0,3 0-2 16,-4-1 4-16,2 1 5 0,-2 1 9 0,-5 0 6 15,7-3 2-15,-7 3 2 0,4-1-2 0,-4 1-2 16,7 0-3-16,-7 0-4 0,0 0-18 0,0 0-43 16,0 0-68-16,0 0-99 0,0 0-104 0,0 0-112 15,0 0-1428-15,-17-8 617 0,17 8 412 0</inkml:trace>
  <inkml:trace contextRef="#ctx0" brushRef="#br0" timeOffset="58988.98">3071 11582 148 0,'-15'0'313'0,"1"-2"-16"0,4-2-16 16,-3 4-19-16,7-1-24 0,-2-1-24 15,3 1-24-15,1 1-20 0,4 0-19 0,0 0-8 16,0 0-24-16,0 0-8 0,0 0-10 0,0 0-14 16,14-7-21-16,-1 4-21 0,1 1-46 0,-1 0-49 0,5 2-52 15,-1-3-48-15,-4 3-46 0,1-2-617 0,-4 4 271 16,1 1 180-16</inkml:trace>
  <inkml:trace contextRef="#ctx0" brushRef="#br0" timeOffset="59113.42">2986 11786 146 0,'0'6'136'0,"0"-2"6"0,6 1-11 0,3-2-9 16,0 0-11-16,5-2-27 0,7-1-45 0,2 1-58 0,-2-2-279 15,10 0 100-15,-12-2 66 0</inkml:trace>
  <inkml:trace contextRef="#ctx0" brushRef="#br0" timeOffset="62629.48">1262 11431 196 0,'-5'-2'355'0,"1"0"-20"0,-1 0-30 15,5 2-17-15,-13 1-27 0,6 2-21 16,0 2-21-16,-1 1-16 0,-1 8-1 0,-1 1-19 16,0 9-4-16,-2 0-20 0,4 5-24 0,1 0-19 15,-2 1 2-15,4 2-6 0,-1 1-22 0,3 2 1 16,1-1-10-16,3 0-7 0,0-2-10 0,4-1-11 0,0-3 3 15,2-1-5-15,3-2-8 0,0-6-5 16,3-4-4-16,0 0-3 0,0-4-5 0,-2-1-3 16,3-5-3-16,-4 1 5 0,7 0-8 0,-4-5 3 15,-4-4 4-15,2-1 2 0,-2-4 8 0,4-2 23 0,0-3-15 16,-3-2 11-16,-1-1 6 0,2-9 1 0,-3 0 1 16,-1-5-2-16,-4 1 1 0,-3-1 0 15,0-2 11-15,-2-1-7 0,-5 0-3 0,4 2-6 16,-13-14-3-16,3 17-3 0,1 1-1 0,-5 2-2 15,0 1-3-15,2 11-4 0,1 1-4 0,0 2-11 0,1 3-18 16,-3 2-13-16,4 3-30 0,-3 4-41 0,-2 3-28 16,2 4-44-16,2 6-38 0,0 2-44 0,0 5-43 15,6 3-51-15,4 1-44 0,4 2-918 16,5-2 430-16,1 0 286 0</inkml:trace>
  <inkml:trace contextRef="#ctx0" brushRef="#br0" timeOffset="63214.28">1547 11622 171 0,'0'-7'386'0,"0"5"-22"0,0-3-31 16,0 2-36-16,0 3-38 0,0 0-31 0,0 0-17 16,0 0-29-16,0 0-16 0,6 10-15 0,-4-3-16 15,-1 4-11-15,3 0-14 0,2 5-8 16,-2 0-15-16,2 4-1 0,2 3-10 0,-1 0-11 15,1 3-3-15,0-4-5 0,-2 2-5 0,1 0-8 0,0 1-3 16,0-7 7-16,-3-1-19 0,0-6-14 0,-2-1-11 16,3 1-8-16,-1-4-1 0,-2-1 6 0,1-1 14 15,-2 0 4-15,-1-5 5 0,0 0 3 16,0 0-5-16,0 0 4 0,5-21 19 0,-5 5-9 16,-2-8 8-16,-2-3 5 0,4-2 32 0,-7-3 1 0,3 0 3 15,-1-3-5-15,-1 3 8 0,1-5 5 0,1 5 16 16,-2 0 10-16,4-3-10 0,0 5 0 15,1 5-9-15,2-2-9 0,-1 9-7 0,3 0-13 16,-1 3-4-16,3 2-10 0,3 4-2 0,-1-2-9 16,4 1-6-16,0 1-4 0,1 4-5 0,2 1-9 0,-1 0-2 15,1 2-3-15,-4 4-6 0,3 3-8 16,-3 0-10-16,-1 4-6 0,-1 4-9 0,-3 2-12 0,0 1-16 16,-4 4-10-16,-4 5-20 0,-1-1-6 15,-4 2-7-15,-1-3-6 0,2-6-4 0,0 0 20 16,-2-2 7-16,4-5 7 0,1 0 3 0,0-5 7 0,3 2 0 15,-3 0 13-15,4-4-5 0,4 1 6 0,0 2 4 16,1-2 25-16,5-2-5 0,4 3 6 0,4-2 5 16,2 0 5-16,7 0 21 0,1 0-5 15,-1 0-10-15,-1 2 16 0,2-2 15 0,-9 2 1 16,0 1-5-16,-2-1 9 0,-1 2 11 0,-5 2 6 0,-2-3-2 16,-1 1 2-16,-2 1 17 0,-2 3 12 0,-2 1 22 15,-4 3 5-15,-2 0 1 0,-8 4-8 0,-1 3-10 16,-6-1-6-16,-1 0-9 0,-3 0-10 0,-4-3-14 15,1 2-9-15,0-5-37 0,1 0-50 0,-2 1-68 16,4-1-90-16,-2-3-91 0,6-1-113 0,-7-3-1241 16,11-3 549-16,-4 0 364 0</inkml:trace>
  <inkml:trace contextRef="#ctx0" brushRef="#br0" timeOffset="64165.23">3690 10930 215 0,'-6'-4'257'0,"2"2"-26"0,4 2-20 15,-13 9-9-15,-1 4-5 0,1 6-13 0,-6 5-4 16,3 4-3-16,-5 14-1 0,5-11-10 0,-4 18-3 0,4-3-14 15,0 4 6-15,2 0-7 0,0 0-17 0,8 4-12 16,-2-3-1-16,2 1-13 0,2 3-7 16,5-4-5-16,-1-3-18 0,4 2-7 0,5-6-3 0,-3-8-12 15,3-2 1-15,5 2-12 0,1-7-25 0,3 0-40 16,0-3-41-16,4-3-46 0,1-5-45 0,0-3-50 16,8-8-69-16,-11-3-732 0,11-4 334 0,-1-6 224 15</inkml:trace>
  <inkml:trace contextRef="#ctx0" brushRef="#br0" timeOffset="64947.52">4173 11304 197 0,'-21'-3'250'15,"-8"3"-16"-15,-2-3-12 0,-1 3-15 0,2 0-14 16,-2-1-13-16,4-2-5 0,0-1 0 0,5 3-1 15,4-4-2-15,2 0-8 0,3-2-16 0,1-3-15 16,4 0-9-16,3 0-16 0,2-6-7 0,0-2-17 16,4-3-11-16,4 5-10 0,3-2 0 0,5 0 5 15,-3 2-21-15,5 0 1 0,-1 3-8 0,1 1-2 16,0 1-5-16,2 2-2 0,-3 3-1 0,5 4 3 16,0 2-4-16,1 6-1 0,2-1-2 0,3 9 7 15,0 0 14-15,-2 2-16 0,-3 5 1 0,-2 1-5 16,-2 3 6-16,0-1-5 0,-4 5 0 0,-1 0-9 15,-2 1 0-15,-5-1 2 0,0 4 3 0,-2-4-5 16,-2 5-3-16,-3 2-2 0,2-7-1 0,-4 0-12 16,1-3 13-16,1-6-19 0,-1-1-5 0,2-4 9 15,-1-3-3-15,1-4 2 0,1-1 1 0,-2 0-2 16,1-4 3-16,-2-2 9 0,5-1-18 0,0 0-5 0,-14-4 7 16,10 0 0-16,3-2 3 0,-3 1-4 15,0-5-3-15,3 1 4 0,0 2-1 0,-2-1 1 16,1 1-1-16,2 0-8 0,0 2-8 0,2-2-9 15,3 0-10-15,-2 2-1 0,2 0-12 0,0 2-6 0,4 1-3 16,2-2-4-16,0 4 2 0,-1-3-2 0,1 1-2 16,0 1 7-16,3 1 2 0,-3-2 8 15,0 0 7-15,1-2 4 0,-3 2 6 0,0-2 8 16,1-4 10-16,-1-1 7 0,3-3 10 0,-5-2 3 16,2-1 12-16,-1-5 10 0,1 4 9 0,1-8 13 0,-6-2 7 15,0 8 22-15,1-7 19 0,-1 1 4 0,-4 6 32 16,0 2 24-16,0 3 19 0,0 3 4 15,0-2 23-15,0 4-3 0,-1 0-12 0,-2 4-21 16,3 0-19-16,0 1-26 0,0 3-10 0,0 0-10 0,-1 18-7 16,1-4-8-16,1 10-7 0,-1 5-7 0,0 1-5 15,0 6-4-15,4 9-1 0,-2 5-7 0,2 0-4 16,-1 0-9-16,-2 3 1 0,3-3-6 16,0-1-3-16,1 0-3 0,1 0-3 0,6-2-1 0,-6-12-6 15,3-5-4-15,1-4-11 0,-1-8-1 0,0-1-3 16,-1-4-2-16,1-1 1 0,-4-5 1 0,0-1 6 15,1-5 0-15,0-2 2 0,1-3-4 0,2-3 2 16,-2-9 0-16,0 0 3 0,3-8-1 0,-2-5-3 16,-3-3 2-16,-5-1 1 0,3-13-7 0,-3-1 2 15,-3 9-4-15,-2 4 5 0,1 3-2 0,-4-1 0 16,1 4 7-16,-2 3-6 0,-1 8-5 0,-3 0 1 16,3 5-8-16,-2 4-10 0,2 0-19 0,-2 4-18 15,3 0-36-15,1 2-22 0,0 2-46 0,1 0-34 16,2 3-30-16,1 3-32 0,0-1-31 0,2 5-31 15,5 0-33-15,3 3-34 0,2-4-845 0,2 0 409 16,7 1 274-16</inkml:trace>
  <inkml:trace contextRef="#ctx0" brushRef="#br0" timeOffset="65665.31">4983 11143 168 0,'0'-12'356'0,"3"0"-16"0,-2 6-18 15,-1 0-38-15,3-1-24 0,-3 3-32 0,0 4-21 16,0 0-21-16,0 0-17 0,0 0-17 0,2 16-11 0,-2-5-6 16,4 5-7-16,-3 3-9 0,-1 6-5 15,4 3-24-15,0-1 6 0,0 0-10 0,2 2-10 16,-2 0-10-16,3-1-6 0,-1 2-4 0,-1-1-4 16,0 0-7-16,-1-3-11 0,1-1-21 0,2-6-19 0,-3 1-24 15,1-3-19-15,2-3-24 0,-2-2-17 0,0-2-3 16,1-3 6-16,-2-2 6 0,1-2 13 0,0-3 4 15,-5 0 3-15,10-8 7 0,-4 0 10 16,0-4 9-16,-3-2-2 0,-1-5 13 0,0 3 17 0,-4-1 13 16,0 0 16-16,-1-1 18 0,-2 1 10 0,-4 0 11 15,0 1 12-15,1 0 10 0,-1 3 12 16,1 3 8-16,0-1 5 0,1 3 5 0,2-1-10 0,0 5-3 16,2-2-12-16,0 1-18 0,-1 1-9 15,3 1-8-15,1 3-9 0,-1-4 2 0,1 4-7 0,0 0-4 16,0 0 0-16,22 5-12 0,-9-3 2 0,1 1-3 15,6-1-3-15,0 1 1 0,8-1-6 0,-5 2-2 16,-1-3 9-16,0-1-6 0,-2 0 2 0,1 0-8 16,-2-3 1-16,0 0 0 0,-3-1-5 0,-3 2 1 15,0-3 3-15,-3 4 4 0,0-5 2 0,-1 2 5 16,-1 0 9-16,-4 0 6 0,2-1 10 0,-2 2 12 16,0-2 1-16,-3 2 7 0,-1 0-3 0,0 3-10 15,-5-7-8-15,0 4-2 0,-8 3-10 0,-1 3-5 16,-8 1 0-16,-4 5-4 0,-4 1-11 0,2 1-9 15,3 5-7-15,0-4-18 0,6 8-18 0,4-8-13 16,2 2-28-16,4 0-9 0,0 1-16 0,4-3-8 16,2-2 5-16,3 1 2 0,3-1 3 0,0-2 22 15,1-2 5-15,3 1 7 0,-1-1 15 0,2-2 3 16,2-3 4-16,-1-1 9 0,0 0 9 0,5-1 11 16,-2-4 11-16,-2 0 12 0,4 4 21 0,-4-6 25 15,1 1 15-15,0-1 10 0,-1 3 13 0,-2-1 13 16,1 0 14-16,-2 2-4 0,-1 1-6 0,-1-2-8 15,1 1-9-15,-2 0-12 0,1 3-7 0,0-1-3 16,-1 0-11-16,-4 1-3 0,13 1-5 0,-7 0-4 0,4 2-3 16,-1 1-1-16,4 1-5 0,-3 0 0 15,3 2-5-15,1 1-1 0,-1 2 0 0,1 2-6 16,1 0 0-16,1 0-2 0,-4 3-4 0,5-5-2 16,-2 6-33-16,1-4-40 0,-1 2-48 0,0-2-61 0,2 1-54 15,-3 2-50-15,-5 0-64 0,4-1-62 0,-4 0-993 16,-3-6 463-16,-2-1 310 0</inkml:trace>
  <inkml:trace contextRef="#ctx0" brushRef="#br0" timeOffset="65894.87">5759 11347 65 0,'6'-7'372'0,"-2"2"-38"0,2-1-33 0,0 2-31 0,4 1-22 16,-3 2-17-16,5-2-12 0,-2 3-12 0,3 3-10 15,-2-2-17-15,-2 2-11 0,4 2 5 0,0 2-14 16,-3 0-7-16,7 3-17 0,-7-2-11 0,4 2-26 16,0 2 3-16,-2 2-14 0,0-2-20 0,-2 4-44 15,-2-2-55-15,-1-1-53 0,0-2-49 0,-2-2-27 16,-1 1-11-16,1-6-21 0,-1 5 20 0,-3-5-11 16,3-2-20-16,1-2-37 0,-5 0-545 0,0 0 261 15,4-11 176-15</inkml:trace>
  <inkml:trace contextRef="#ctx0" brushRef="#br0" timeOffset="66015.23">6023 11444 447 0,'-4'-8'108'0,"-1"-2"37"15,0 2 12-15,-3 0 5 0,0 3 8 0,-3 0-6 16,1 3 0-16,-4 0-3 0,1 2-5 0,-1 0-12 16,0 1-6-16,-5 4-10 0,1-2-13 0,-1 5-9 15,0-2-12-15,-7 7-9 0,7-3-8 0,0 2-13 16,-2 2-2-16,5-2-35 0,2 1-43 0,1 3-71 16,3 1-87-16,1 0-693 0,3 2 289 0,-2-4 194 15</inkml:trace>
  <inkml:trace contextRef="#ctx0" brushRef="#br0" timeOffset="66587.27">6271 11314 55 0,'1'-2'398'0,"3"0"-34"16,-4 2-37-16,3-4-45 0,-3 4-22 0,0 0-22 15,0 0-24-15,5 8-20 0,-4-3-19 0,-1 1-19 16,3 1-21-16,-2 0-16 0,4 1-18 0,3-2-16 16,-2 1-15-16,2 0-21 0,2 1-8 0,1-3-13 15,1 0-11-15,6 0 0 0,-5-3-6 0,1-2 2 16,1 0-2-16,-2-3 4 0,4-3-5 0,-1-1 5 16,-2-2 13-16,1-3 25 0,-2 4 22 0,0-4 13 15,-1-1 23-15,-2 1 12 0,2 0 21 0,-6 3 17 16,-1-3 23-16,-1 2-1 0,-1 0 7 0,1 1 4 15,-2 3-5-15,0-1-2 0,1 1-9 0,-2 2-18 16,-1-2-12-16,0 6-15 0,-1-5-22 0,1 5-8 16,-4-4-15-16,4 4-12 0,0 0-20 0,-10 7-35 15,3 1-33-15,2 0-27 0,-2 2-40 0,0 0-29 16,2 1-43-16,1 0-24 0,4 0-17 0,-2 1-21 16,-1 0-16-16,3-1-6 0,0-2 8 0,0 1 16 0,3-3 15 15,-1-3 15-15,2 0 28 0,0 0 17 0,0-3 19 16,1 0 32-16,-5-1 24 0,16-7 24 15,-5 0 24-15,-1 2 31 0,3-7 16 0,0 1 22 16,0-3 13-16,2 1 8 0,1-2 17 0,3-5 21 0,-5 9 5 16,3-4 14-16,-3 2 2 0,5 3 4 0,-2-1-2 15,1 3-6-15,0-1-5 0,1 3 3 0,0 1-5 16,-1 4-5-16,2 1-7 0,-1 3-5 0,-1-1-7 16,-4 3-7-16,4-3-8 0,-4 4 3 0,2 2-14 15,-5-2-7-15,1 2-10 0,-5 1 0 0,3-1-8 16,-2 0 1-16,-1 1-22 0,-4 0-43 0,3 0-58 15,-5-1-82-15,0-1-65 0,-1-1-60 0,-2-1-49 16,-4-1-43-16,1 0-87 0,-4-4-1004 0,-5-1 488 16,-5-3 324-16</inkml:trace>
  <inkml:trace contextRef="#ctx0" brushRef="#br0" timeOffset="66694.97">6708 11029 120 0,'-19'-26'450'0,"1"2"-18"15,-1 5-31-15,7 5-25 0,2-1-28 0,4 7-31 0,-1-1-30 16,2 4-41-16,1 0-92 0,2-2-109 0,-3 7-107 15,5 0-93-15,-12 2-131 0,6 3-605 0,-11 3 297 16,-2 2 198-16</inkml:trace>
  <inkml:trace contextRef="#ctx0" brushRef="#br0" timeOffset="69095.69">4266 12455 60 0,'-5'-1'289'0,"-1"-4"-30"0,-2 2-18 0,-1 3-15 16,2 0-6-16,-1 0-12 0,-3 2-11 0,-1 0-8 15,0 3-10-15,-3 6-17 0,1-1-13 0,1 3-14 16,-5 2-16-16,-1 4-13 0,2 5-6 0,-3-2-11 15,3 5-6-15,2-2-12 0,3-2-1 0,2 1-19 16,3 1-19-16,3-4-18 0,2-4-16 0,1 1-20 16,4-1-13-16,2-1-11 0,3-4-11 0,6 0-9 15,1-3 1-15,2-1-5 0,3-1 3 0,2-7 6 16,6 0 8-16,-6-3 6 0,7-3 4 0,-2-5 7 16,2 1 17-16,-3-1 11 0,-2-3 18 0,-1-1 24 15,-5 5 25-15,-4-1 18 0,0 1 15 0,-5 1 10 0,3 3 10 16,-2-1 0-16,-3 0 23 0,-1 4-3 15,-3 0 3-15,1-1-17 0,-1 2-13 0,-3 2-9 16,5-2-14-16,-5 2-9 0,0 0-9 0,6 7-7 16,-5-3-4-16,2 2-4 0,1 5-2 0,0-3-5 0,-2 4-4 15,2 4 1-15,1-4 8 0,0 3-22 0,0-1-11 16,3 0-27-16,-4-4-16 0,3 2-17 0,2-2-9 16,-1-2-5-16,1-1-9 0,1 0 4 0,2-2 6 15,-3-4 1-15,5 0 13 0,-4-2-1 0,4-3 1 16,-1-1 10-16,2-4 11 0,-3-1-6 0,1-1 6 15,-3-4 7-15,-1 1 17 0,-2 0 0 0,-1-1 22 16,-2-2 10-16,-1 2 4 0,-2 0 7 0,-1-1 27 16,-1 4 14-16,-3-1-1 0,-3 4-3 0,-4-4-2 15,-1-1-8-15,0 9-5 0,-3-3-12 0,-3 4-11 16,-1 2 3-16,-2 3-2 0,2 4-12 0,0 3-1 16,-8 2-14-16,7 0-10 0,2 2-22 15,2-1-21-15,4 1-17 0,2-1-20 0,3-1 8 0,3-1-21 16,2 0-10-16,3-1 2 0,1-1 7 0,5 0 6 15,-1-3 7-15,4 0 10 0,3-2 8 0,8-4 3 16,-2-2 11-16,1 0 3 0,2-2 7 0,5-2 11 16,-8-1 7-16,5-2 16 0,-5 4 15 0,-1-3 16 15,0 3 8-15,-2-2 8 0,0 1 0 0,-3 3 1 16,1-2 0-16,-4 2-3 0,3 3-1 0,-3-1 0 16,2 1 0-16,-1 2-6 0,1 2 1 0,-2 1 2 15,3 2 3-15,-4 1 5 0,0 0-16 0,1 4-4 16,-1-1-5-16,-1 1 6 0,-2 0-11 0,3 2 4 15,-4-2-3-15,0 1-4 0,-1-1-13 0,1 2 10 16,-4-1-7-16,3-1-14 0,-3-2-6 0,2 0-7 16,-2-4-7-16,2 1 8 0,-2-1 5 0,0 1 2 0,1-2 5 15,-2-3 7-15,0 0-4 0,0 0-1 16,0 0-6-16,0 0 11 0,7-12 1 0,-3 5-2 16,1 0 7-16,-1-4 9 0,1 5 1 0,-1-6 3 15,1 4-2-15,0-1-2 0,0-3 8 0,3 5 1 16,-3-2-4-16,0 3-4 0,0 1 1 0,2 0-6 0,-1 2-4 15,-1-1-1-15,2 0 3 0,-1 3-8 16,1-1-15-16,0 0-10 0,-2 2-8 0,-5 0-6 16,10 2-8-16,-7 0-15 0,1-1-6 0,0 3-10 0,1-2-6 15,-1 0-8-15,-4-2-3 0,6 3 4 0,-6-3 8 16,5 1 9-16,-1 0 12 0,-4-1 15 0,0 0 7 16,10-4 7-16,-7 1 2 0,-1-3 12 15,2 0-1-15,1 1 10 0,-1-2 15 0,1 2 13 0,-1-3 15 16,1 2-3-16,-1 0-3 0,-2 2 4 0,2-1-6 15,-1 0-2-15,1 2-4 0,0 2-1 0,0 0 0 16,-4 1-6-16,12 1 12 0,-8 0-11 16,2 2 0-16,4 2 0 0,-2 0-5 0,1 2 13 0,-1 1-13 15,1-1-4-15,0 3 0 0,-3-1 1 0,1-1 0 16,0 1-4-16,0-1 2 0,-5 1-1 0,5-1-4 16,-2-1 7-16,-1 1-1 0,0-3-4 0,2 3-1 15,-5-3-6-15,4-1-8 0,-1 0 1 0,-1-1 2 16,-1 1 3-16,1-2-2 0,-3-2 10 0,6 2-3 15,-6-2 0-15,0 0 12 0,11-11 2 0,-7 6 6 16,0-4 2-16,1 1 12 0,3-4-1 0,0-2-3 16,-1-3 13-16,1 0 0 0,-1 2 11 0,1-2 6 15,-3 2 12-15,-2 5 18 0,2-2 9 0,-4 4 6 16,2-1 9-16,-2 2 6 0,-1 2-5 0,3 1-10 16,-3 1-16-16,0 3-13 0,2-4-9 0,-2 4-9 15,0 0-2-15,0 0-4 0,0 11-9 0,1-3-3 16,2 1-6-16,-2 1 0 0,2 2-10 0,2 0-16 15,0 3-12-15,-1-3-22 0,5 3-26 0,-3-3-18 16,3 0-1-16,4 2-50 0,-4-4-10 0,5-1-10 16,0-1-1-16,3 0 14 0,2-2 4 0,3-3 10 0,7 1 11 15,-8-4 8-15,8-3 12 0,-9 2 8 16,7-8 6-16,-5 2 10 0,1-3 8 0,-4 2 7 16,0-2 3-16,-2 0 17 0,1-2 13 0,-3 1 15 15,0 1 24-15,-7 0 10 0,1 3 22 0,-4-3 32 16,1 5 14-16,-2 0 17 0,0 1-3 0,-3 0-4 15,-1 2-12-15,0 2-17 0,0 0-6 0,-6-2-14 16,6 2 5-16,-17 7-16 0,7-2-8 0,-4 5-10 16,-1 2-1-16,0 0-28 0,2 1-28 0,0 3-16 0,0-1-27 15,4-1-34-15,3 1-21 0,0-1-24 0,3-3-5 16,3-2-3-16,4 3-11 0,-1-5-10 0,1 3-1 16,3-6 8-16,3-1 17 0,4-1 15 15,3-4 12-15,-3 0 16 0,1-6 26 0,4-1 29 16,-6-4 29-16,2-3 22 0,2-5 19 0,-2-2 21 0,-3-4 13 15,2-2 23-15,-5 0 19 0,0 0 19 0,0-2 22 16,-2 2 19-16,-3 2 26 0,1-2 11 0,-3 5 18 16,0 6 22-16,-2 3 2 0,0-2 0 0,0 6-7 15,-1 4-11-15,1 0-21 0,-1 2-23 0,1 0-18 16,0 5-28-16,-2-3-8 0,2 3-12 0,0 0-13 16,0 13-4-16,2-5-11 0,-1 6-8 15,0 3-8-15,0 0-3 0,5 11-9 0,-2-1-9 0,3-2-14 16,-2 1-21-16,2-2-21 0,-1 3-24 0,3-4-25 15,-2 2-27-15,0-8-35 0,2-2-21 0,1 1-10 16,2-2-3-16,0-1 4 0,1-5 19 0,5-1 9 16,-1 2 7-16,-1-4 5 0,1-5 13 0,1 0 8 15,-2-5 13-15,-2 3 11 0,1-8 6 0,1 1 7 16,-4-3 18-16,0-1 17 0,-3-1 18 0,0-3 8 16,0-1 32-16,-4 0 5 0,-1-2 0 0,0 3-5 15,-4 0 34-15,0 1 2 0,-3 4 2 0,2 1-3 16,1 0-5-16,-3 3-12 0,2 1-4 0,1 2-8 15,-1 0-8-15,-2-2-29 0,3 7-22 0,-1 0 4 16,1 0-7-16,0 0-11 0,-5 12-25 0,6-4-12 16,3 2-20-16,0 2-1 0,-2 0-15 0,5 2 0 15,-1 0-10-15,6-1 17 0,-2 0-1 0,-1-2 12 16,-1-4 4-16,2 3 12 0,-2-6 5 0,-2-1 14 16,3 2 12-16,-4 0 16 0,3-5 16 0,-2 2 16 15,1 0 10-15,-1-2 13 0,1 0 11 0,-7 0 14 16,15-2-7-16,-8 2 12 0,0-1-5 0,0 0 0 0,2 1-12 15,1-3-1-15,2 0-1 0,-2-1-6 16,4 3-4-16,-1-1-3 0,1-1-2 0,-4 2 1 16,3-6-5-16,4 2 2 0,-4 2-1 0,3-5-2 15,1 2-5-15,-3-2 3 0,3-1 0 0,-4-1-4 0,2-1-1 16,1-2-1-16,-3-1-5 0,2-1 9 0,-1-5-6 16,4 0 0-16,-9 4 10 0,1-1 20 15,-1 3 3-15,-1-1 25 0,-5 5 21 0,-1-1 17 16,-2 3 12-16,0-3-3 0,0 5 2 0,-1-1-6 0,0 2-15 15,-6 2-8-15,2-1-7 0,-3 4-17 0,8 0-4 16,-19 5-8-16,6-1-4 0,2 4-6 16,-2 2-7-16,-1 2-5 0,1 2-4 0,4 1-1 0,-1 2-4 15,5 0 3-15,1 4-15 0,2-3-15 0,3 1-17 16,1 0-21-16,4-1-17 0,-3-2-20 0,7-2-1 16,-1 2-6-16,3-4 1 0,2-3-17 0,1 0-9 15,3-1 1-15,3-4-5 0,1-1 12 0,6-1 11 16,-2-5 2-16,3-2 14 0,-3-1 11 0,1-6 5 15,-9 4 7-15,5-5 5 0,-5 0 6 0,-4-2 21 16,3 2 11-16,-1-7 10 0,-3 4 5 0,-4-3 13 16,-3 3 21-16,1 1 23 0,-5 5 7 0,-2-2 3 15,-1 3 16-15,0 0 4 0,-4-2-10 0,-3 5-3 16,0 0-11-16,-3 1-6 0,1 5-8 0,-2 0-7 16,-2 4-1-16,1 2-8 0,2-1-1 0,-2 4-1 15,-1 3-2-15,1 1-13 0,4 1-18 0,0 1-24 16,4-1-29-16,0 1-21 0,2-1-46 0,2-4-42 15,2 2-33-15,2 0-34 0,-2-2-32 0,3-2-12 16,0-2-29-16,2-2-39 0,2 0-42 0,-3-2-804 16,4-4 394-16,1-1 264 0</inkml:trace>
  <inkml:trace contextRef="#ctx0" brushRef="#br0" timeOffset="69545.67">7595 11206 256 0,'10'5'257'0,"-1"1"-10"0,7 6-16 0,-1 1-6 16,4 5-8-16,1 6-2 0,1-2-11 0,-2 4-7 15,1 6-18-15,6 9 3 0,-3 5 5 0,-5 0 21 16,4 0-11-16,-6 3-14 0,1-1-2 0,-3 2-21 15,-3 3-18-15,-2-2-14 0,-2 1-13 0,-2-1 0 16,-5-1-11-16,-3-1-8 0,-3-1-9 0,-4-1-12 16,1-12 5-16,-7 11-16 0,1-2-1 0,-3 0-9 15,-2 0-4-15,-1-2-5 0,1-12-3 0,-2 1-6 16,2-1-6-16,-10 8 3 0,6-9-4 0,-2-1-14 16,1-3-29-16,3-1-35 0,-2-5-29 0,-2 1-42 15,6-6-38-15,3-2-44 0,2 1-53 0,6-6-54 16,-1-2-939-16,3-4 416 0,2-1 276 0</inkml:trace>
  <inkml:trace contextRef="#ctx0" brushRef="#br0" timeOffset="69937.37">8114 11924 285 0,'-4'-1'407'0,"4"1"-21"15,-7-5-20-15,7 5-37 0,-3-3-24 0,0 2-27 16,3 1-22-16,0 0-25 0,0 0-30 0,5-7-18 16,2 6-20-16,3-1-15 0,3-1-14 0,7 0-14 0,1 3-15 15,8-2-11-15,2-1-28 0,1 1-47 0,-2 0-44 16,1 0-48-16,-4 4-51 0,-6-2-59 0,-4 2-59 15,-3 0-75-15,-5 2-721 0,-4 0 346 0,-5-1 230 16</inkml:trace>
  <inkml:trace contextRef="#ctx0" brushRef="#br0" timeOffset="70069.27">8102 12056 292 0,'-4'3'302'0,"3"-2"-29"0,1-1-24 15,0 0-25-15,0 0-21 0,21 1-22 0,-7-1-18 16,2 2-14-16,6-2-16 0,-2 0-26 0,2 0-42 15,1 0-53-15,4-2-69 0,0 1-91 0,-8 1-568 16,2-1 238-16,-5-2 160 0</inkml:trace>
  <inkml:trace contextRef="#ctx0" brushRef="#br0" timeOffset="73046.25">9600 11035 11 0,'0'-5'251'0,"-1"2"-9"16,1-2-2-16,0 0-3 0,-2 1-6 0,2 4-11 15,-1-5-14-15,1 5-24 0,0 0-7 0,0 0-12 16,0 0 1-16,-5 14 5 0,4-6 12 0,-2 6-28 15,0 2-15-15,2 2-4 0,-1 0-5 0,-1 0-5 16,1 3-8-16,2-3-15 0,-2 8-8 0,2-1-17 16,0-4 3-16,-1 0-13 0,1-2-5 0,1 1-5 15,1-1 0-15,-2-1-7 0,5 0-8 0,-5 1-5 16,2-6 1-16,-1 0-4 0,-1-2-7 0,0-4 0 0,2 0-4 16,-1-2-2-16,-1-1 6 0,0 0 5 15,0-4-10-15,0 0 0 0,0 0 1 0,0 0-4 16,-1-16 1-16,1 5-4 0,-2-5 1 0,2-2-6 15,0-9 3-15,0-1 0 0,-1 0-6 0,0-5 2 0,1-16 4 16,0 15 4-16,0-1 2 0,1 0 10 0,2 1 1 16,-2 2 16-16,4 0 9 0,0 6 2 0,-1 3-6 15,0 3 5-15,2 5-12 0,3 1-4 0,-2 2-5 16,0 6-2-16,3-2-8 0,1 4 1 0,3 2 2 16,-1 2-7-16,8 6 0 0,-3 2 3 0,9 4 0 15,-4 2 1-15,3 5 1 0,-6 3-4 0,1 1 3 16,-4 2-2-16,-1 2 3 0,-2-1 6 0,-3 3 6 15,-2 0-7-15,0-3 2 0,-4 1-4 0,-5-2 2 16,-1 4-1-16,-8-2 0 0,1-2 3 0,-4 0-7 16,-6-1 1-16,-2-1-7 0,-1 1 2 0,-1-3-5 15,-3-1 3-15,-2-2-9 0,-4 2 1 0,3-2-2 16,1-3-11-16,-1 0-11 0,1-2-22 0,-1-6-31 16,8 0-22-16,2-4-21 0,-4 1-29 0,3-2-21 15,2 1-39-15,2-6-23 0,3 1-26 0,1-2-40 16,5-2-44-16,0-3-1003 0,3-3 445 0,3-4 296 15</inkml:trace>
  <inkml:trace contextRef="#ctx0" brushRef="#br0" timeOffset="73364.48">10323 10495 149 0,'-5'-11'339'0,"0"0"-28"0,0 0-26 16,-4 4-15-16,1 1-19 0,2 3-13 0,-1 1-3 15,-4 5-14-15,1 5 0 0,-4 4-4 0,-4 5 2 16,1 6-16-16,2 6 1 0,1 5 0 0,-3 14-8 16,-2 2-12-16,7 0-9 0,-2 8-8 0,2-5-13 15,5 0-10-15,-2 3-14 0,5-2-12 0,3-3-7 16,-1-1-12-16,0-15-7 0,4 12-12 0,1-11-7 15,1-1-9-15,1-4-4 0,0 2-6 0,3-2-12 16,-1-4-13-16,5 1-47 0,-1-5-27 0,4 1-55 0,-4-9-41 16,9 3-45-16,-5-8-43 0,-1 0-45 15,5-6-51-15,0-1-56 0,-1-4-899 0,1-4 426 16,-2 0 284-16</inkml:trace>
  <inkml:trace contextRef="#ctx0" brushRef="#br0" timeOffset="73680.37">10737 10861 194 0,'0'-10'340'0,"0"5"-15"0,0 1-16 16,-1 1-22-16,-1-1-28 0,2 4-25 0,0 0-17 15,0 0-12-15,0 0 18 0,0 0-16 0,-6 15 5 16,6-3 6-16,-1 5-16 0,-2 1-13 0,2 6-15 16,1 2-13-16,-1 1-24 0,0 0 2 0,2 1-10 15,-1-5-16-15,0 5-9 0,0-3-13 0,1 1-10 16,2-2-8-16,-3-4-3 0,2-1-8 0,-2 1-8 16,2 0-1-16,-2-2-19 0,2 2-27 0,-1-3-38 0,0-1-48 15,1-3-48-15,0-2-48 0,1 0-53 0,-1-4-49 16,6 3-56-16,-4-5-952 0,6-3 429 0,3-2 284 15</inkml:trace>
  <inkml:trace contextRef="#ctx0" brushRef="#br0" timeOffset="73919.11">11082 11090 359 0,'-2'-2'355'0,"-1"-1"-15"0,-1 1-30 0,4 2-36 16,-1-4-28-16,1 4-25 0,0 0-20 0,5-6-20 16,0 5-18-16,4-3-12 0,4 3-16 0,0-2-14 15,-1 1-13-15,9 0-7 0,1 0-12 0,4-4-4 16,2 4-13-16,-1-1-5 0,0 3-15 0,-5-3-9 16,0 0-10-16,-2-3-32 0,-2 4-27 0,0-1-33 15,-4 2-34-15,-1 1-34 0,-2-1-36 0,-4 0-32 0,0-1-47 16,-2-1-693-16,0 2 311 0,-1-2 208 0</inkml:trace>
  <inkml:trace contextRef="#ctx0" brushRef="#br0" timeOffset="74367.42">11711 10843 107 0,'0'-7'305'0,"1"0"1"0,-1 4 3 0,3-4-2 15,-2 3 1-15,-1-1-3 0,0 2-1 16,0 3-10-16,1-5-21 0,-1 5-26 0,0-5-18 16,0 5-24-16,0 0-18 0,0 0-3 0,0 0-8 0,0 17 1 15,0-7 3-15,0 6-6 0,-2 4-12 0,2-2-11 16,0 1-14-16,1 6-10 0,-1-4-10 0,1 5-12 16,-1 1-9-16,-1 0-10 0,2-3-10 0,-1 4-4 15,3-5-7-15,-2-2-8 0,3-4-5 0,-1 0-5 16,3 1-2-16,-1-3-7 0,0-1-2 0,4 3-12 15,-1-8-18-15,2 0-26 0,-2-1-37 0,3 0-27 16,2-2-41-16,2 1-36 0,2-2-44 0,3-2-44 16,-1-3-49-16,3 0-42 0,0-3-53 0,-4-1-989 15,1-1 460-15,-1-4 308 0</inkml:trace>
  <inkml:trace contextRef="#ctx0" brushRef="#br0" timeOffset="74540.3">11708 11028 103 0,'-10'-6'336'0,"5"2"-25"0,0 1-22 0,-2 0-33 0,6 1-28 15,-1-2-23-15,2 4-20 0,7-3-18 0,1 1-17 16,6-2-17-16,5 1-10 0,4 1-12 16,8-4-8-16,1 4-24 0,0 0-32 0,1 1-45 0,0-2-52 15,1 2-51-15,0-1-65 0,-5-1-80 0,-2-2-509 16,1-2 251-16,-7 2 168 0</inkml:trace>
  <inkml:trace contextRef="#ctx0" brushRef="#br0" timeOffset="74779.28">12297 10471 208 0,'4'-4'341'0,"-2"-3"-41"0,1 4-25 16,2 2-13-16,-5 1-4 0,14 8-5 0,-2 4 12 15,2 2 2-15,0 7-4 0,0 3 15 0,2 4-24 16,-5 3-18-16,3 1-11 0,-1 2-3 0,3 12-14 16,0 0-22-16,-7-10-19 0,0 11-16 0,1-2-15 0,-4 4-13 15,-5-14-11-15,1 12-6 0,-5-12-22 0,-3 9-29 16,-2-9-76-16,-1-2-62 0,-7 2-79 0,-7 6-88 16,-4-3-101-16,0-12-1105 0,-9 11 484 0,-8-8 324 15</inkml:trace>
  <inkml:trace contextRef="#ctx0" brushRef="#br0" timeOffset="75629.83">9292 11943 3 0,'-17'1'173'0,"3"2"-6"0,1-2-2 15,-1 1-1-15,2 0-5 0,-2-1-3 0,3-1-3 16,0 2-1-16,-3 0-3 0,3-1-4 0,0 0-3 16,3 2-3-16,2-3-2 0,2 0-10 0,4 0-6 15,-11 0-8-15,11 0-12 0,-5 3-11 0,5-3-3 16,0 0-5-16,-7 0-6 0,7 0-6 0,0 0 1 16,0 0 5-16,0 0 6 0,0 0 1 0,31 0 0 15,-11-3 4-15,11-1-14 0,5-2 20 0,16-2 5 16,7 1-4-16,6-2 4 0,28-4-11 0,2-1 4 15,2-1 0-15,2-2 0 0,5 3-9 0,14-3 6 16,4 2 10-16,7 1-15 0,3-3 7 0,5 5-5 16,-4-4 1-16,2 3-1 0,5-1-8 0,0-1 1 15,-2 5-3-15,-4-2-4 0,-10 2 2 0,0 3-3 0,-1-1 4 16,-2 1-4-16,-6 1 1 0,0 1 1 0,-14 0 6 16,-5-3-10-16,-31 6 0 0,3-1-6 15,-9-1 10-15,-4 1 3 0,-3-3 6 0,-16 2 7 0,-7 3 3 16,-1-5 12-16,-9 6 5 0,-6-2 9 0,1-2 15 15,-4 2-3-15,-2 1 9 0,-1-1-23 0,0-1-2 16,2 0-9-16,-4-1-9 0,0 2-11 0,4-4-7 16,-5 6-10-16,1-4-24 0,3 2-45 0,-3-2-52 15,-1 1-60-15,2 2-91 0,-2-2-97 0,-4 3-98 16,0 0-85-16,0 0-86 0,0 0-1287 0,-10 8 620 16,-2-3 412-16</inkml:trace>
  <inkml:trace contextRef="#ctx0" brushRef="#br0" timeOffset="77248.37">9622 12377 132 0,'-4'-1'272'0,"-1"0"-9"0,2-3-18 0,3 4-19 16,-8-3-22-16,8 3-18 0,0 0-11 0,0 0 12 15,-9 9-2-15,8 0 3 0,-4 2-5 0,4 2-14 16,-2 3 3-16,2 1-10 0,-3 3-5 0,4 1-20 0,-4 4-9 15,3 1-6-15,-1-8 3 0,-1 1-21 16,2 5-8-16,-2-3-12 0,2-1-11 0,-2-2-3 16,1 2-11-16,-1-2 0 0,3 0-5 0,-4-3-7 15,4 0-10-15,-1-2-3 0,-4-2-2 0,5-4-1 0,0 0-10 16,0 1 2-16,0-4-11 0,0-2 11 0,0-2-4 16,-1 4 3-16,1-4-5 0,0 0 0 0,0 0 0 15,1-20-19-15,-1 9 4 0,0-7-1 0,0-1-1 16,5-10 2-16,-4 0 1 0,-1-3 16 0,4-2-18 15,-4 1 8-15,5 1-14 0,-1 3 8 0,3 0 4 16,0 2 9-16,-1 1 6 0,1 9 0 0,1 0-1 16,2 2 9-16,1 3-6 0,2-1 1 0,2 5-2 15,1 2 2-15,0 0 3 0,2 5-3 0,4 2 7 16,-3 5 5-16,-1 1-6 0,2 4 7 0,-3-1 0 16,0 4 5-16,1 6 1 0,-7-4 1 0,-2 2-2 15,0 0-1-15,0 7 1 0,-6-4-2 0,-1 4 1 16,-3-1-8-16,-3 1 5 0,-4-1-6 0,-2-1-1 15,-3-1 1-15,-5 5 16 0,0-6-7 0,-5 1-3 16,-1-2-13-16,1 0-24 0,-2-2-26 0,0-1-46 16,2-2-25-16,5-5-37 0,1 2-26 0,0-3-24 15,2 1-34-15,3-5-28 0,1 2-26 0,2-3-37 16,2-1-45-16,1-3-872 0,6 0 408 0,-4-5 272 0</inkml:trace>
  <inkml:trace contextRef="#ctx0" brushRef="#br0" timeOffset="77662.12">10158 12272 1666 0,'9'-24'88'0,"-5"6"28"0,0 2 38 0,-3 5 20 16,-1-1-18-16,0 3-21 0,0 2-9 0,-1 2-17 16,1 0-19-16,-3 0-1 0,3 5 2 0,0 0 12 15,-6 11 18-15,-2-1 13 0,2 6 12 0,-3 10 5 16,-4 3 3-16,3 5 2 0,-3 9-8 0,4-7-2 15,-6 11-11-15,6-11-2 0,1 10-6 0,-2-10-8 16,5 10-10-16,0-12-7 0,2-1-9 0,1 1-12 16,-2-2-11-16,2 0-2 0,1-3-5 0,-1-3-7 15,4 0-4-15,-1-1-7 0,2-6-4 0,1-1-16 16,1 1-29-16,0-4-36 0,0-4-53 0,-1 1-53 16,4-3-30-16,-1 1-41 0,1-4-38 0,2-1-28 15,3-1-33-15,-3-3-37 0,4-1-878 0,3-5 411 0,1-3 274 16</inkml:trace>
  <inkml:trace contextRef="#ctx0" brushRef="#br0" timeOffset="77894.93">10387 12548 104 0,'0'-6'359'16,"-1"-1"-6"-16,-2 2-15 0,3 0-20 15,0 1-22-15,-4 1-20 0,4 3 4 0,0 0-12 0,0 0-17 16,-10 12-14-16,5-4-9 0,1 4-7 0,0 3-8 15,0 3-17-15,1 2-15 0,0-1-16 0,0 1-16 16,2 6-16-16,-3-5-11 0,3-1-11 0,-3 3-11 16,3-4-8-16,1 2-10 0,-2-2-17 0,2 0-43 15,-2-1-49-15,4 1-57 0,-2-2-58 0,0-2-60 16,2 0-46-16,-2-1-61 0,5-4-61 0,-2-1-890 16,3-2 420-16,-1-2 280 0</inkml:trace>
  <inkml:trace contextRef="#ctx0" brushRef="#br0" timeOffset="78073.28">10563 12741 54 0,'4'-3'309'16,"-3"-2"-31"-16,3 1-27 0,0-1-25 0,5 1-18 16,0 1-14-16,0 0-14 0,2 0-14 0,1-1-15 0,3 1-12 15,1 1-15-15,3 0-14 0,-3-1-11 16,5 1-11-16,-1-1-11 0,1 1-28 0,-1 1-35 15,-1 0-37-15,2-1-50 0,-2 1-65 0,-2 0-60 0,-6 1-565 16,-2-1 255-16,0 1 170 0</inkml:trace>
  <inkml:trace contextRef="#ctx0" brushRef="#br0" timeOffset="78329.34">11054 12462 135 0,'0'-4'333'0,"0"1"-21"0,0-2-29 16,0 5-24-16,0 0-24 0,0 0 6 0,0 0-1 16,0 0-4-16,0 0-5 0,0 18-11 0,0-10-8 15,0 5-7-15,-4-1-16 0,3 5-12 0,1 0-23 16,-3 0-8-16,2 2-13 0,-3-1-11 0,3 2-11 16,-3 0-10-16,-2 5-14 0,2-6-6 0,0 0-11 15,0 0-4-15,-1 0-25 0,2-1-26 0,2-1-39 16,-3-2-44-16,2 1-32 0,2-3-47 0,0-1-54 15,0 0-37-15,2-2-46 0,2-3-46 0,-4 0-751 16,4 0 359-16,1-6 242 0</inkml:trace>
  <inkml:trace contextRef="#ctx0" brushRef="#br0" timeOffset="78676.9">10889 12654 299 0,'-7'-3'334'0,"3"1"-27"0,0 0-30 0,4 2-30 16,-8-4-24-16,8 4-23 0,0 0-18 0,0 0-19 16,0 0-19-16,21-4-12 0,-9 4-13 0,7 0-15 15,0-2-38-15,2-2-42 0,0 2-54 0,-1 2-53 16,1-1-58-16,-1-3-69 0,-2 0-577 0,0 3 263 15,-2-5 174-15</inkml:trace>
  <inkml:trace contextRef="#ctx0" brushRef="#br0" timeOffset="79061.48">11512 12150 284 0,'1'-4'334'0,"0"-1"-32"0,3 3-20 0,3 2-8 15,-7 0-5-15,19 7-18 0,-8 1 4 0,-2 0-8 16,4 6-14-16,5 8-3 0,-1 1-4 0,-1 3-3 16,0 3-12-16,-2 0-14 0,-1 3-13 0,1-4-15 15,-6 4-13-15,0-3-18 0,-1 5-12 0,0 2-4 16,-2-2-17-16,-5 0-10 0,-4-2-9 0,-1-1-10 16,-3 3-6-16,-6-1-7 0,0-1-17 0,-4-4-24 15,-1 1-33-15,-3-2-32 0,1-2-48 0,-1-1-49 16,1 0-53-16,0-2-67 0,-1-2-72 0,0-3-1070 15,8-3 466-15,1-2 312 0</inkml:trace>
  <inkml:trace contextRef="#ctx0" brushRef="#br0" timeOffset="79628.34">12011 12613 75 0,'-6'-1'257'0,"6"1"-7"16,-7-4-5-16,4 1-7 0,-1 3-9 0,-1-2-9 15,1-1 5-15,0 1 1 0,4 2-12 0,-10-2 3 16,10 2-12-16,-5-3 1 0,5 3-10 0,-7-2-6 0,7 2-1 15,0 0-6-15,-5-2-6 0,5 2-8 16,0 0-3-16,0 0-10 0,-7-2-2 0,7 2-9 16,0 0-11-16,0 0-10 0,0 0-7 0,-3-3-11 0,3 3-8 15,0 0-14-15,0 0-6 0,0 0-7 0,0 0-7 16,0 0-11-16,0 0 2 0,23-1-2 0,-13 1-7 16,5-1-1-16,3 1-3 0,0-1-6 15,4-1 1-15,2 1-6 0,1-1-4 0,1 0-4 0,4-1 2 16,-3 2-5-16,-6-2 3 0,1 1-6 0,-2 1-3 15,0 1 0-15,1-2-1 0,-5 0 0 0,4-1 0 16,-3 1-7-16,-6 0-15 0,1 1-21 0,-6-1-28 16,4 2-34-16,-2 0-37 0,-3-2-32 0,-1 1-41 15,-4 1-40-15,0 0-65 0,0 0-67 0,0 0-1096 16,0 0 490-16,-13-4 326 0</inkml:trace>
  <inkml:trace contextRef="#ctx0" brushRef="#br0" timeOffset="79864.17">12109 12347 67 0,'-2'-8'320'0,"-2"1"-7"0,0 2-7 15,1 0-18-15,0 3-17 0,0-1-34 0,2-1-18 16,1 4-17-16,0 0-5 0,0 0 11 0,-5 9 7 16,4-4 11-16,1 5 5 0,-2-1-18 0,2 3-18 15,-1-2-13-15,2 7-13 0,-1-1-8 0,2 2-10 16,-4-1-7-16,4 0-10 0,-1 1-15 0,-1-2-6 0,1 2-13 15,-1 0-8-15,0 2-12 0,2-2-6 0,-4 0-9 16,2 1-5-16,-1 0-19 0,0 1-35 0,-1-3-48 16,2 1-57-16,-1 0-62 0,1 1-51 0,0-2-67 15,0-2-68-15,0 2-1074 0,4-5 475 0,1-2 314 16</inkml:trace>
  <inkml:trace contextRef="#ctx0" brushRef="#br0" timeOffset="80264">12531 12501 260 0,'4'-5'351'0,"1"2"-28"0,-4 2-32 0,-1 1-26 16,0 0 1-16,0 0-3 0,8 9-8 0,-4-2-16 16,-3 1-5-16,-1 3-7 0,0 0-4 0,0 3-22 15,0 1-14-15,0 2-19 0,0 0-16 0,-1 3-14 16,-3-4-15-16,4 2-10 0,-4 0-12 0,3 1-7 15,-4-2-11-15,-2 0-9 0,1 0-6 0,1-2-8 0,-3-1-2 16,3-2-9-16,1-3-15 0,0-2-1 0,3 1-3 16,-3-5 2-16,3 1-4 0,-4-1-11 15,5-3-6-15,0 0-2 0,-8-9-7 0,6 4 1 16,-1-6 3-16,-1-5-6 0,2 1 6 0,-2-4-3 0,-2-7 0 16,2-1 3-16,1-3-2 0,1-1-1 0,0 0-4 15,2-2 5-15,3 1 2 0,-3 0 5 0,3 3 7 16,-1 0 0-16,4 2 14 0,2 4-4 0,-3 3 3 15,2 5-5-15,4-1-5 0,-2-1-5 0,3 5-1 16,0 3-3-16,2-2 2 0,4 4 0 0,-2 0-1 16,3 1-1-16,-1 3-5 0,3 0 3 0,0 3-13 15,0 2-22-15,-1 0-20 0,1 0-39 0,1 1-38 16,-5 2-37-16,-2 2-52 0,-1-2-52 0,-5 3-51 16,4-1-62-16,-5 3-891 0,-3-3 421 0,-4 5 282 15</inkml:trace>
  <inkml:trace contextRef="#ctx0" brushRef="#br0" timeOffset="80595.62">12612 12593 45 0,'-1'5'256'0,"1"-5"-21"0,4 5-12 16,2-3-17-16,0 1-18 0,4 1-13 0,4-1-14 0,-2 3-15 15,7-2-13-15,-1 0-12 0,4 4-14 0,-2-4-12 16,-2-1-19-16,1 4-40 0,-5 0-40 0,4 0-40 15,-9 0-23-15,0 1-25 0,-4-2-11 16,-5 3-32-16,0-2-4 0,-4 3-3 0,-6 2-351 0,-4 1 705 16,-8 4-328-16,-2-1 50 0,-3-3 36 0,1 1 30 15,-2-3 51-15,2-1 32 0,5-1 30 16,4-3 27-16,1 0 15 0,3-2 2 0,3 0 7 0,1-1-6 16,4 0-15-16,-3 0-7 0,3 0 1 0,4 0 3 15,-2-1 2-15,3-2 15 0,8 3-13 0,-3 0-10 16,0-2-14-16,7 2-6 0,2-1-14 0,0-2-8 15,5 0-11-15,-1 0-23 0,2 0-39 0,8-4-42 16,-6 2-47-16,6-2-68 0,0 2-67 0,-2-5-91 16,2 0-702-16,0-1 334 0,-1-4 220 0</inkml:trace>
  <inkml:trace contextRef="#ctx0" brushRef="#br0" timeOffset="81048.27">13575 11865 2637 0,'0'-10'173'0,"2"3"-1"15,-2 0 25-15,0 2-1 0,1 0-46 0,-1 0-35 16,1 1-26-16,-1 4-17 0,0 0-7 0,11 1 5 15,-2 5 31-15,3 1 3 0,3 3 6 0,8 6 15 16,-5 1 2-16,5 2-9 0,0 1-6 0,-1 0 1 16,2 4-15-16,-1 0-8 0,3-2-11 0,-1 1-8 15,-2 1-5-15,2-1-5 0,-2 1-10 0,-3 0-10 16,-3-2-24-16,2 1-40 0,-2-5-56 0,-5-3-43 16,-2-1-45-16,-2-2-39 0,2-2-31 0,-5-2-10 15,1-3-13-15,1-1-6 0,2-4-31 0,-4-3-6 16,3-1-768-16,1-5 357 0,-2-2 238 0</inkml:trace>
  <inkml:trace contextRef="#ctx0" brushRef="#br0" timeOffset="81196.43">14125 12068 181 0,'5'-26'112'0,"0"6"36"0,-5 3 35 16,-2 0 26-16,-1 5 8 0,-2 0 10 0,-3 2 11 15,-1 3 3-15,-5 3 7 0,-3 3-3 0,0 2 14 16,-12 4-2-16,0 5 6 0,-5 5 0 0,-14 5-4 16,-2 6-14-16,1-1-18 0,-1 3-21 0,1 0-18 15,1 1-20-15,4 4-16 0,4 1-21 0,7 2-47 16,8-9-48-16,3 3-91 0,0 2-88 0,6-2-99 15,2 1-104-15,1-1-1055 0,4-3 467 16,0-3 312-16</inkml:trace>
  <inkml:trace contextRef="#ctx0" brushRef="#br0" timeOffset="81979.67">15018 11337 36 0,'2'-2'333'16,"-2"-3"-23"-16,0 5-33 0,3-1-31 0,-3 1-24 0,0 0-7 16,0 0-8-16,6 6-1 0,-6 0-3 0,2 0 2 15,-1 6-15-15,0-2 0 0,1 4-3 0,-1 3-14 16,0-2-15-16,-1 5-14 0,1 3-11 0,-1 2-7 16,0-5-12-16,0 6-11 0,0-7-10 0,-3 6-5 15,1 0-10-15,2 1-6 0,-2-6 0 0,0 0-16 16,1-3-6-16,-1 0-10 0,2-1-3 0,-2-5-9 15,1 0 0-15,1-3-6 0,-1-4 4 0,3 3-6 16,-3-4 7-16,1-3 0 0,0 0-11 0,0 0 11 16,0 0-6-16,-5-14-7 0,3 2 0 0,0-6 6 0,1-8-11 15,-3-2 3-15,1-4 1 0,1 0-2 16,2-4 3-16,-1-1 1 0,2-8-1 0,0 10-8 16,2 0 17-16,-2-1-2 0,6 3 6 0,1-1 2 0,1 5-1 15,4 0-3-15,0 1-4 0,3 6 1 0,1 0-3 16,2 3-2-16,-3 7-2 0,9 0-4 0,-6 2 0 15,2 3-9-15,6-1-19 0,-6 6-22 0,2-2-31 16,-5 5-29-16,3 2-35 0,-4-1-37 0,0 5-33 16,2 1-56-16,-6 5-39 0,-2-3-51 0,-3 0-842 15,-4 0 396-15,-4 4 266 0</inkml:trace>
  <inkml:trace contextRef="#ctx0" brushRef="#br0" timeOffset="82146.23">15082 11414 88 0,'-7'1'312'0,"1"1"-15"16,6-2-20-16,-6 1-29 0,6-1-26 0,-2 1-22 16,2-1-17-16,0 0-14 0,0 0-13 0,23 3-14 0,-10-3-10 15,10 1-13-15,4-2-14 0,1 4-13 16,0-2-9-16,3 0-25 0,-4 4-41 0,-7-1-52 16,2 0-43-16,-4 3-52 0,-2 0-44 0,0 1-655 0,-5 1 277 15,-2-1 184-15</inkml:trace>
  <inkml:trace contextRef="#ctx0" brushRef="#br0" timeOffset="82328.47">15120 11796 19 0,'-8'4'279'0,"4"-1"-19"0,1 1-19 0,-2-1-14 16,3 1-9-16,2 1-12 0,2-1-9 0,3-1 0 15,1 2-14-15,3-2-14 0,5 0-14 0,4-1-13 16,5-2-13-16,5 1-15 0,1-1-13 0,2-1-23 15,-1 0-38-15,0 1-42 0,-2-1-53 0,3 0-59 16,-3-4-60-16,-6 3-696 0,7-4 290 0,-1 2 192 16</inkml:trace>
  <inkml:trace contextRef="#ctx0" brushRef="#br0" timeOffset="85468.66">8521 11962 70 0,'0'0'250'0,"0"0"-8"16,0 0-9-16,0-5-14 0,0 5-1 0,0 0-14 16,0 0-10-16,0 0-15 0,0 0-15 0,0 0-10 15,0 0-7-15,0 0-7 0,0 0-10 0,0 0-7 16,0 0 4-16,0 15 4 0,0-8 2 0,2 0-10 16,-2 4 16-16,-2 0-16 0,2 2 3 0,0 2 4 0,2 0-3 15,-1 2 3-15,-1 1-10 0,1-1 3 16,-1 1-23-16,0 0-4 0,0 1-9 0,-1-1-7 15,2 2-6-15,-1-2-6 0,1 0-7 0,-1-2-8 16,0 1-1-16,0-6-8 0,0 2-5 0,0-1 0 16,2-3-4-16,-4 1-2 0,2-5-3 0,-1 1-4 15,1 0-3-15,0-4 10 0,0 1 18 0,0-3 17 16,0 6 16-16,0-6 17 0,0 0 0 0,0 0-12 0,0 0-7 16,0 0-9-16,0 0-7 0,-5-22-5 0,4 13-7 15,-1-7-4-15,-1 1-8 0,3-6-9 0,-1 3 0 16,-2-8-1-16,3 6-5 0,-1-6 1 0,2 6-7 15,-1-5-2-15,4 2 1 0,-1 3-4 0,-1 1-4 16,2-1 2-16,-1 3-1 0,0 1 21 0,2-1-5 16,2 3-4-16,0-2-1 0,1 1-4 0,-2 5-4 15,2 2 0-15,-1-2-5 0,1 4 1 0,1 1-5 16,0 0 0-16,3 0 1 0,-1 2-4 0,3 3-2 16,-4 0 1-16,3 2 1 0,1 0-2 0,3 2 0 15,-1 1 1-15,-3 0 0 0,3 4-3 0,-1 0 2 16,-1 4 2-16,-1-1-4 0,-2-1 7 0,-1 3-6 15,0 2 1-15,-2-1-3 0,0-1 4 0,-3 2-1 16,-1-4-1-16,-4 4 3 0,1-1-1 0,-2 2 3 16,1-2 2-16,-6 1 5 0,3 3 4 0,-5-5-5 0,0 6 3 15,-3-3 0-15,-4 4-3 0,3-4 1 0,-1 0-2 16,0-2-1-16,-2-3-1 0,0 2 0 16,4-1-3-16,-6-4 3 0,8 3 4 0,-4-3-6 0,-2 2-4 15,2-2 0-15,-1-1 2 0,5-2-4 0,-7 2-9 16,4-1-16-16,0-2-23 0,2 0-23 15,0 0-29-15,1-2-29 0,-1 1-54 0,1-1-50 0,4 1-24 16,0-1-39-16,-1-1-34 0,2 0-36 0,4-2-33 16,-5 1-35-16,5-1-886 0,0 0 441 0,0 0 292 15</inkml:trace>
  <inkml:trace contextRef="#ctx0" brushRef="#br0" timeOffset="86386.93">8911 12102 60 0,'0'0'269'0,"0"-5"-2"0,0 5-5 16,0 0-4-16,3-4-11 0,-3 4-11 0,0 0-23 16,0 0-15-16,1-3-21 0,-1 3-17 0,0 0-12 15,0 0-7-15,0 0-4 0,1 11-2 0,-1-5 10 16,3 1 6-16,-3-1-5 0,1 3-2 0,-1 1-9 16,0-1-13-16,0 3 3 0,3-1-10 0,-2 0-7 15,-1-1-10-15,0 3-2 0,-1 0-11 0,2-1-9 16,-1-1-2-16,0 1-11 0,0 0-2 0,0 2-14 0,-1-4 2 15,2 2-7-15,-2-3-5 0,1-1-3 0,0-4 0 16,0 3-4-16,0-2-2 0,-3 0 4 16,6-2-2-16,-3-3 17 0,0 4 14 0,0-4 5 0,0 0 2 15,0 0-1-15,0 0-7 0,1-14-4 0,-1 4 5 16,-1-2-16-16,1 1 3 0,-3-5 2 0,3-1 0 16,0 1 0-16,0-4-8 0,0 0 3 0,0-4 0 15,0 5 0-15,0-7 2 0,0 7 3 0,0 0 0 16,3 1-4-16,-2-2-7 0,1 1-3 0,0 0 0 15,3 0-4-15,0 2-5 0,3-1 0 0,-2 3-1 16,0 0-6-16,1 2 0 0,2 1-2 0,-6 3 0 16,4 1-3-16,-2-1-1 0,3 2-4 0,1 2-1 15,-2-3-2-15,2 5 1 0,-1 3-5 0,0-2 1 16,-2-1 0-16,3 1 1 0,-4 2 0 0,4 0 2 0,-9 0-4 16,13 3-2-16,-4 1 1 0,-3-1 0 15,3 4 1-15,-4-1-1 0,-1 0 2 0,0 1-3 16,0 1 1-16,-2 4 0 0,-2-2 1 0,0 0 1 15,-2 4-1-15,-3 0 2 0,-2 4-3 0,-2-4 3 0,3 2-5 16,-3 0 4-16,1-2-1 0,-2 1-2 0,1-6 3 16,0 3-2-16,4-5-1 0,-3 3 2 15,2-5 0-15,2 0-2 0,-1 0 1 0,1-2-3 0,4 2 0 16,-5-3 2-16,4 1-1 0,1-3 0 16,-3 4 2-16,3-4-2 0,-2 3 0 0,2-3-2 0,0 0 0 15,0 0 1-15,3 4 0 0,-3-4 1 0,11 2-1 16,-5-1 1-16,2 1 1 0,2-2-2 0,-1 2 2 15,2 1 2-15,1 2-3 0,-3-1-1 0,1-1 1 16,-1 3 2-16,3-2 1 0,-1 3-1 0,2 0 2 16,-4 2 4-16,1-2 1 0,-2 0-2 0,-4 2 6 15,2-1 7-15,-2 3-1 0,-3 1 6 0,-2-2 0 16,0 4 4-16,-2 3 9 0,-1-4 0 0,-2 3 2 16,-2-2 1-16,-2-1-1 0,2-1-1 0,-2 0 2 15,-4 0 4-15,1-2-4 0,-2 2 3 0,2-2 2 16,-4-1-1-16,7-3-3 0,-4 2 1 0,1-2-4 15,2-2-2-15,-2 1-1 0,3 0-13 0,1-3 13 16,-1 1-1-16,2-3-8 0,0 2-1 0,3 0 3 16,0-2-5-16,5 0 2 0,-11 0-3 0,11 0-4 0,-9-2-9 15,9 2-21-15,-8 0-38 0,3-2-53 16,5 2-71-16,-9-3-91 0,5-2-95 0,0 1-118 0,3 1-134 16,0-1-1277-16,-2-1 630 0,2 1 418 0</inkml:trace>
  <inkml:trace contextRef="#ctx0" brushRef="#br0" timeOffset="87730.3">9293 11802 192 0,'0'0'196'0,"-8"-2"-4"0,6-1 1 0,2 3 4 0,-11-4 0 16,8 3-4-16,3 1 2 0,-9-2-3 0,5 1-5 15,4 1 3-15,0 0-5 0,-8-3-11 16,8 3-14-16,0 0-10 0,-4-1-12 0,4 1-9 0,0 0-15 15,0 0-9-15,0 0-7 0,0 0 5 0,0 0 11 16,0 0 8-16,12 11-3 0,-5-6 4 16,2 1 10-16,2 3 2 0,3 0-2 0,0 2 1 0,3 1-7 15,-2 0-9-15,9 7-5 0,-3-5-3 0,-5-1-9 16,7 3-6-16,-1-2-7 0,-5-2-3 0,4 4-7 16,1-1-13-16,-8-3-2 0,0 2-4 15,4-1-8-15,-5 0-4 0,3 0-2 0,-3-1-6 0,0 0-9 16,-3 0 2-16,-1-4-3 0,1 4-7 0,-2-2-21 15,-1-1-30-15,-1-2-41 0,-1 4-25 0,3-5-37 16,-5 2-39-16,0-4-28 0,0 1-23 0,-1 2-9 16,-1-3-29-16,-1-4-29 0,0 1-41 0,0-1-959 15,0 0 431-15,-7-12 286 0</inkml:trace>
  <inkml:trace contextRef="#ctx0" brushRef="#br0" timeOffset="88046.24">9591 11713 248 0,'-1'-3'309'16,"-2"-2"-22"-16,3 5-27 0,-4-2-19 0,4 2-4 0,0 0-6 16,-15 9-4-16,10-2-4 0,-3 8 2 0,2-1 9 15,-8 11 0-15,3-1 12 0,0 1-15 0,-2 5-12 16,4-1-11-16,-3 3-5 0,1-1-12 0,2 1-5 15,-5 0-11-15,4 2-10 0,-3-3-11 0,0-2-13 16,4-2-10-16,-1 4-7 0,0-2-4 0,2 0-12 16,0-3-7-16,-4-3-8 0,8-4-11 0,-1-1-5 15,1-2-11-15,3-7-6 0,-2 4-5 0,-3-2-4 16,6-1-7-16,-1-5-7 0,-2 2-21 0,2-2-29 16,1 0-28-16,0 0-34 0,1-2-45 0,-1-3-34 15,-1 5-52-15,1-5-67 0,0 0-97 0,0 0-1294 16,0 0 556-16,-9-11 368 0</inkml:trace>
  <inkml:trace contextRef="#ctx0" brushRef="#br0" timeOffset="89729.52">15622 11715 84 0,'0'0'308'0,"-6"2"-19"0,6-2-24 16,0 0-19-16,0 0-15 0,-5 1-14 0,5-1-16 0,0 0-18 16,0 0-15-16,0 0-23 0,0 0-6 15,0 0-14-15,0 0-12 0,0 0-15 0,0 0-8 16,0 0-7-16,0 0-10 0,0 0-7 0,0 0-10 0,0 0-1 15,0 0-5-15,0 0-5 0,0 0-3 0,0 0-4 16,-4-8-5-16,4 8-4 0,-3-5 0 0,3 5-4 16,-1-4 5-16,1 4 4 0,-1-5 5 0,1 1 9 15,0 4 3-15,-3-7 10 0,3 2 1 0,-1 1-5 16,1-1 10-16,0 5 0 0,-3-7 23 0,2 0 10 16,1 0 6-16,-3-1 2 0,2 2 8 0,1-1 23 15,-1-3 0-15,-3 4-7 0,3-4-8 0,1 0 3 16,0 3 5-16,-3 0 6 0,3 0 0 0,-1 0 0 15,1 0-2-15,0 1-9 0,0 0-6 0,0-1-7 16,0 3-7-16,0 4-13 0,0-6-10 0,0 6-7 16,0-9-9-16,0 9-9 0,0-3-8 0,0 3-8 15,0 0 0-15,0 0-7 0,0 0-4 0,4 18-4 16,-3-7-4-16,3 1 0 0,-2 3 0 0,1 5 3 0,-2-4-7 16,3 10-3-16,0-1-1 0,1 0 5 15,-1 0-6-15,-1-4-4 0,-2-1 4 0,5 4-5 16,-6-5 0-16,4-1 0 0,-1 0 1 0,-1-1-1 0,-2-2-1 15,3-5 4-15,-3-2-6 0,1-1 1 0,-1-2-1 16,0 0-3-16,0-1 1 0,3 0 9 0,-3-4-7 16,0 0 4-16,0 0 4 0,0 0-6 0,0 0-3 15,2-23 2-15,-2 9-1 0,0-6-4 0,2-5 0 16,-2-5 1-16,2 0 2 0,-2-3-4 0,5-13 3 16,-2-3-7-16,3 0 5 0,-2 5 0 0,1-5 1 15,4 4-1-15,0 11 4 0,1-1-6 0,0 3-1 16,3 3 5-16,-1 1-6 0,3 3 4 0,-1 3-2 15,-1 8 1-15,2-1-3 0,-1 2-7 0,0 4 4 16,3-1-2-16,-7 7 3 0,4-2-2 0,0 3-3 16,-2 2 2-16,-2 2 2 0,0 3-2 0,-2 2 1 15,-4 3 0-15,-2 2 1 0,-2-1-4 0,-2 9-9 16,-7 4-11-16,-2-1-4 0,-3 3-11 0,-1-2-14 0,-3 2-8 16,-1-3-9-16,6 2-2 0,-1-5-1 15,1-3-3-15,4-4-1 0,4-4 1 0,-1 2 4 16,3-4 5-16,2-1 7 0,1 1 7 0,4 0 4 0,-3-2 8 15,8 0 5-15,-2 1 2 0,4 0 7 0,7 0 5 16,0 1 1-16,0-2 8 0,2 3 6 0,-2-3 5 16,9 3 3-16,-2-1 3 0,6 0 0 0,-12 1 11 15,-1 0 3-15,1-2 6 0,2 1-2 0,-8 0 3 16,-3-2-3-16,1 2 4 0,-3 2 3 0,-3-2 9 16,-1 2 5-16,-4 3 1 0,-1-3 5 0,-1 3-12 15,-4 0-2-15,1 3-1 0,-9 0-4 0,-4 3 9 16,-1-1-13-16,-3 3-5 0,0-4-10 0,-1 1-26 15,-2-1-29-15,2 1-35 0,0-1-33 0,-3-2-61 16,3-2-46-16,4-2-45 0,-2 0-47 0,2-2-59 16,3-3-57-16,-3 1-1085 0,1-2 506 0,4-2 336 15</inkml:trace>
  <inkml:trace contextRef="#ctx0" brushRef="#br0" timeOffset="90496.29">16454 11436 87 0,'-4'-5'413'0,"3"0"-6"0,-3 1-9 0,4 1-25 0,0 3-29 15,-4-4-34-15,4 4-35 0,0 0-13 16,0 0-31-16,5-5-13 0,-5 5-11 0,13 5-3 0,-3 2-8 16,2 0-5-16,2 3-16 0,0 2-12 0,2 2-2 15,0 0-9-15,1 4-14 0,2 2-7 0,0 1-11 16,0-1-9-16,-2-1-11 0,-1 1-9 0,-3-6-14 15,1 1-4-15,0 1-6 0,-1 0-7 0,0 2-15 16,-4-2-9-16,0 2-39 0,-2-1-45 0,0 0-49 16,-2-2-55-16,-1-2-53 0,0 0-47 0,-3-5-33 15,0 0-18-15,2-4-14 0,-1 0-38 0,1-4-912 16,-3 0 423-16,0 0 280 0</inkml:trace>
  <inkml:trace contextRef="#ctx0" brushRef="#br0" timeOffset="90671.49">16908 11485 95 0,'0'-10'327'0,"-3"3"5"16,-2 1-14-16,1 1-6 0,-6 3-10 0,2 2-9 16,-2 2-19-16,-6 3 19 0,-2 5 1 0,-3-2-11 15,-4 5-10-15,-3 8-9 0,1-1-16 0,-1 1-20 16,1 0-22-16,1 1-20 0,-1-1-19 0,3 2-14 0,4 2-16 16,2-5-22-16,1 3-37 0,6-1-54 0,-1-3-61 15,4-2-63-15,5 0-67 0,-4 0-71 0,7 0-80 16,0-3-78-16,3-7-920 0,1 0 438 0,1-3 294 15</inkml:trace>
  <inkml:trace contextRef="#ctx0" brushRef="#br0" timeOffset="91861.03">18625 11061 135 0,'0'-9'371'0,"4"4"-11"15,-3 1-10-15,0-2-23 0,-1 1-25 0,3 2-33 0,-3 3-28 16,1-2-23-16,-1 2-26 0,0 0 2 0,4 8-17 16,-4 0-9-16,0 1-6 0,0 6-16 0,3-1-5 15,-3 3-12-15,0 2-10 0,0 0-10 0,0 0-8 16,-3 0-13-16,2 1-14 0,-3 0 6 0,0-1-15 16,3 1-6-16,-2-1 5 0,-2-1-24 0,4 0 1 15,-3-1-2-15,4-5-26 0,-4-2-12 0,3 2-9 16,1-4-7-16,0 0-1 0,-2-4 10 0,0 1 3 15,2-4 2-15,0-1 4 0,0 0-12 0,0 0 11 16,-5-9 9-16,1 0-18 0,2-5 4 0,-2-2 2 16,1 0 16-16,0-10-18 0,1-2-1 0,0-4 7 15,-1-1 6-15,-1-12 1 0,2 10-2 0,-2-12 18 16,-1 1 7-16,1 11-4 0,4-2 11 0,1 3 2 0,4 2 4 16,-3-1 1-16,5 3-1 0,0 2-2 15,0 1-8-15,2 10-1 0,5-6-8 0,0 8-3 16,7-2 2-16,-3 8-4 0,0-1-2 0,2 2-2 0,2 3-4 15,-1 0-2-15,0 2-6 0,1 3-15 0,-2 1-19 16,-1 6-26-16,3-2-47 0,-4 0-41 0,-1 5-26 16,-2 1-45-16,-5 3-59 0,2 1-42 0,-5 3-50 15,-4-1-866-15,-5 4 410 0,-5-3 274 0</inkml:trace>
  <inkml:trace contextRef="#ctx0" brushRef="#br0" timeOffset="92013.71">18669 11051 136 0,'-4'6'238'0,"1"-4"-16"0,-1 0-17 16,4-2-15-16,0 0-16 0,8 6-18 0,-3-6-5 16,3 0-1-16,3 1-9 0,2 2-15 0,5-3-12 15,0 0-12-15,2 2-10 0,3 1-14 0,-5 0-30 0,0 1-36 16,-2-1-44-16,-4 1-43 0,1 3-47 0,-3-2-56 16,-2 3-466-16,-2-1 216 0,-2 1 142 15</inkml:trace>
  <inkml:trace contextRef="#ctx0" brushRef="#br0" timeOffset="92189.06">18548 11439 307 0,'-1'1'304'0,"1"-1"-24"16,0 0-27-16,13 0-23 0,0-1-21 0,6-3-17 15,10 1-20-15,8-2-15 0,-3 0-17 0,1 2-10 16,2-1-18-16,3 2-15 0,1-1-37 0,-5 0-52 15,-3-1-67-15,-1 2-80 0,-3-1-680 0,-6 2 273 16,0-3 182-16</inkml:trace>
  <inkml:trace contextRef="#ctx0" brushRef="#br0" timeOffset="92828.98">17080 11729 216 0,'-14'0'273'0,"5"0"-25"16,1 0-20-16,1 0-15 0,7 0-14 0,-9-2-11 15,9 2-19-15,0 0 2 0,0 0 0 0,0 0 3 16,0 0 1-16,0 0 1 0,43 3-4 0,-11-4-12 16,4 1 12-16,18-3-5 0,0 2-4 0,4-5-4 15,5 1-3-15,1-1-8 0,29-1-5 0,2-5-5 0,-1 3-5 16,5-1-7-16,4 0 2 0,7-3-9 0,6 1-5 16,-1 2-8-16,2 6-4 0,5-8-8 0,3 1-2 15,2 2-8-15,1-3-3 0,-6 4-8 0,-1-6-5 16,-4 6-4-16,3-5-8 0,-5 1 0 0,-6 4-6 15,3 5-1-15,-9-11-2 0,2 2-5 0,-6 1 5 16,-6 2 2-16,-1 1 2 0,-25 5 8 0,23-8 3 16,-24 4 5-16,-1 1-2 0,-5-1 3 0,2 2 0 15,-3-3 4-15,-5 3 3 0,-15 0 1 0,1 2 7 16,-7-1 10-16,-1 1-13 0,-4-2-3 0,-5 3 5 16,-3-1-7-16,-3-1 1 0,-4 3 1 0,-3-2-15 15,1 0 9-15,0 1-11 0,-1 2-5 0,-5-3-6 16,3 3-9-16,-3-2-7 0,4 1-20 0,-9 1-38 15,5-2-41-15,-5 2-65 0,7 0-84 0,-7 0-102 0,0 0-108 16,0 0-128-16,0 0-1419 0,-21-4 656 0,3 3 440 16</inkml:trace>
  <inkml:trace contextRef="#ctx0" brushRef="#br0" timeOffset="94312.37">17443 12216 230 0,'0'-7'381'0,"-3"-1"-17"16,1 3-8-16,1 1-18 0,-2-1-24 0,3 0-28 16,0 5-33-16,-2-6-22 0,2 6-20 0,0 0-11 15,0 0-18-15,-8 13-4 0,4-4-14 16,0 2-10-16,-2 3-11 0,1-2-17 0,1 7 5 0,-1-1-29 16,0 1-9-16,-2 5-3 0,1-4-10 0,0 4-8 15,-1 0-5-15,2-5-6 0,1 0-7 0,-1-1-9 16,0 1-2-16,1-2-15 0,2-1-13 0,-1-3-9 15,2-4-9-15,-2 0-14 0,3-3 8 0,-1 1-5 16,1-5 11-16,1 1 0 0,-1-3 3 0,0 0-2 16,0 0-8-16,0 0 6 0,0-22 1 0,3 10 0 15,1-5 5-15,-3-1-10 0,4-10 22 0,0-1-14 16,0 0 1-16,-1-1 6 0,4 1-1 0,-2 2 18 16,-2 1 9-16,4 8 15 0,-5 0 3 0,4 4-8 0,-1-3-4 15,2 7-3-15,0 0-3 0,4-1-4 0,1 4-2 16,-1 1-1-16,7 4 0 0,-1 0 6 0,2 2-4 15,-2 0 4-15,5 4-3 0,-4 5 1 0,-3-4 2 16,0 6 0-16,-3 0 1 0,1 1 6 0,-4 5-4 16,-3-3 7-16,-2 3 5 0,-3 0-2 0,-2-1-1 15,-6 3 4-15,2 0-7 0,-9 5-3 0,-3 0-1 16,-5-1-1-16,-2-2-7 0,0 1-1 0,-5 5-4 16,-1-6-6-16,-2 1-26 0,-1-2-35 0,1 0-33 15,1-1-42-15,3-3-37 0,2-1-40 0,6-3-34 16,4-2-42-16,4-5-32 0,0 2-24 0,5-3-34 15,2-4-998-15,4 0 453 0,0 0 302 0</inkml:trace>
  <inkml:trace contextRef="#ctx0" brushRef="#br0" timeOffset="94561.45">17648 12080 102 0,'10'-14'344'15,"-4"2"-8"-15,-2 4-12 0,-1-1-23 0,-1 3-27 16,1 2-30-16,-3-1-21 0,0 5-15 0,0 0 1 15,0 0 0-15,-9 20-9 0,2-6 5 0,1 4-14 16,-3 6 0-16,1 3-7 0,-1 3-13 0,1 4-15 16,0-1-6-16,0-1-17 0,2 2-12 0,1 0-15 15,0-1-8-15,1-2-6 0,1 2-6 0,1-3-10 16,3-2-11-16,-1 3-4 0,4-3-10 0,0 0-4 16,2-4-10-16,2-2-21 0,-2-2-34 0,3-3-34 15,4 1-41-15,0-3-50 0,2-2-46 0,0-2-46 16,4-1-51-16,6 0-58 0,-5-4-941 0,8-3 429 15,-5-2 286-15</inkml:trace>
  <inkml:trace contextRef="#ctx0" brushRef="#br0" timeOffset="94911.12">18192 12258 155 0,'-3'-6'312'0,"6"1"-10"0,-6-1-14 16,3 2-16-16,0 4-15 0,-1-4-11 15,1 4-35-15,0-3-21 0,0 3-2 0,0 0 4 0,0 0 5 16,0 13 9-16,0-4-1 0,0 3-9 0,-4 4-1 15,0 0-12-15,3 3 0 0,1 1-10 0,-2-1-11 16,0 0-5-16,-3 5-11 0,5-6-12 0,-5 1-9 16,1 1-13-16,1-2-6 0,1 1-16 0,-3-1-2 15,1 1-13-15,-2 0-7 0,2-1-4 0,-2 0-11 16,1-1-24-16,-1-2-46 0,1 0-47 0,1-3-50 16,2 0-59-16,-2-1-67 0,3 1-61 0,1-3-57 15,-1-1-1073-15,3-2 477 0,2-2 318 0</inkml:trace>
  <inkml:trace contextRef="#ctx0" brushRef="#br0" timeOffset="95127.68">18471 12535 357 0,'0'-3'397'0,"0"3"-33"16,5-6-36-16,-3 2-33 0,1 0-35 0,2 2-15 0,4 0-28 15,2-1-20-15,3 1 0 0,4-2-36 0,3 0-20 16,0 2-14-16,1-1-4 0,6-1-19 16,-7 3-13-16,-1-3-32 0,2 2-17 0,-5-1-41 0,3-2-38 15,-7 4-40-15,1-3-41 0,-3 4-53 0,1-6-51 16,-1 3-75-16,-4-2-631 0,1-3 308 0,-2 1 208 16</inkml:trace>
  <inkml:trace contextRef="#ctx0" brushRef="#br0" timeOffset="95378.27">18943 12196 56 0,'2'-9'326'0,"-1"3"-5"0,0 1-6 0,1 1-17 15,-1 2-27-15,-1-3-27 0,0 5-12 0,0 0-12 16,0 0 18-16,0 0 19 0,-8 16-18 0,3-6-1 16,1 2-3-16,-3 6-8 0,1-2-10 0,0 11-12 0,2-9-11 15,-5 5-19-15,3 3-18 0,2-6-10 0,0 5-12 16,0-6-16-16,-1 0-9 0,1 5-8 0,2-7-14 15,-1 4-9-15,-2-3-5 0,5 2-10 0,-1-2-3 16,2-2-9-16,-1 0-10 0,5-4-22 0,0 0-19 16,-1 0-33-16,5-3-33 0,5 3-45 0,3-7-53 15,3 2-36-15,8-1-49 0,-1-3-55 0,5-3-60 16,-10-3-1063-16,6 1 476 0,0-5 316 0</inkml:trace>
  <inkml:trace contextRef="#ctx0" brushRef="#br0" timeOffset="95546.23">18819 12455 33 0,'-19'-6'347'15,"5"3"-2"-15,4 0-19 0,1-1-31 0,3 2-36 16,3 2-20-16,3 0-25 0,0 0-22 0,0 0-18 16,16-3-17-16,1 3-16 0,2 0-18 0,9-1-29 15,6 0-42-15,-1 0-53 0,0-1-52 0,-1 2-62 16,0-4-64-16,-3 0-702 0,1 0 293 0,-10-1 196 15</inkml:trace>
  <inkml:trace contextRef="#ctx0" brushRef="#br0" timeOffset="95779.28">19315 12058 70 0,'8'-7'346'0,"-2"4"-14"0,6-1-5 0,-2 4-9 16,3 3 12-16,3 1-23 0,2 6-7 0,0 2 18 15,3 5-17-15,2 2 0 0,-2 1-9 0,1 6-1 16,-3 1-15-16,8 14-7 0,-10-9-21 0,-1 1-22 16,3 11-14-16,-8-10-28 0,-6 1-18 0,0 12-14 15,-6-1-14-15,-8 0-16 0,-7-2-11 0,-4-1-31 16,-7-2-43-16,-10-2-58 0,-3-3-69 0,1-2-77 16,-2 0-85-16,-6-1-90 0,2-5-114 0,10-7-1120 15,-14 3 526-15,0-2 350 0</inkml:trace>
  <inkml:trace contextRef="#ctx0" brushRef="#br0" timeOffset="97139.42">19791 12390 95 0,'-11'0'317'16,"2"0"-2"-16,2 0 0 0,0-2 4 0,2 1-7 0,5 1-6 15,-10 0-6-15,10 0-5 0,-4-2-32 0,4 2-17 16,0 0-24-16,0 0-17 0,0 0-16 0,0 0-5 15,22-5-12-15,-4 3-15 0,0 1-15 0,3-3-11 16,9 2-13-16,-1-1-6 0,0-1-16 0,1 3-12 16,-2-3-9-16,0 0 0 0,-6 2-28 0,0-3-28 15,-2 3-24-15,-1-3-58 0,-4 1-43 0,-3-1-37 16,1 0-31-16,-3 3-33 0,-5-1-36 0,-1-1-30 16,1-4-43-16,-6 3-879 0,-3 1 399 0,-2-6 266 15</inkml:trace>
  <inkml:trace contextRef="#ctx0" brushRef="#br0" timeOffset="97312.67">20026 12216 108 0,'-8'-5'178'0,"3"2"9"0,1 0 11 16,-1 1-4-16,1 0-9 0,0-1-15 0,4 3-7 16,-10 0 4-16,10 0 5 0,-4 8 6 0,2-3 4 0,-1 2-10 15,-1 2 2-15,3 0 0 0,0 3 3 0,-2 2-7 16,3-3-8-16,0 3-8 0,3 3-13 0,-1-1-19 16,1 1-10-16,-2-1-13 0,2-1-5 0,1 2-12 15,-2 1-8-15,2-6-20 0,1 5-48 0,-1 4-43 16,0-3-53-16,1 0-65 0,-1-1-65 0,2-1-81 15,2-1-781-15,-3 0 360 0,1-5 240 0</inkml:trace>
  <inkml:trace contextRef="#ctx0" brushRef="#br0" timeOffset="97716.23">20435 12262 338 0,'2'-7'364'0,"1"5"-29"0,-1-1-34 16,-2 3-29-16,5-2-27 0,-5 2-23 0,5 7-19 16,-1-3-14-16,-2 4-9 0,1 1-7 0,1 2-9 0,0-1-15 15,0 6-13-15,0 2-17 0,-1-2-12 0,-3 1-9 16,3-1 4-16,-4 1-22 0,1 1-4 0,-3-1-10 16,2-6-21-16,-4 6-26 0,2-5-6 0,1-2-19 15,-1 0-11-15,1-3-12 0,0-1-4 0,1-1 6 16,1-1 5-16,-1 0 3 0,1-4 2 0,0 0-6 15,0 0 6-15,-4-12 3 0,3 4 0 0,-1-3 1 16,1-1 2-16,-1-5 3 0,0-3 2 0,-1-6-1 16,-1-1 3-16,-1-4-2 0,1 2 6 0,0-3 7 15,-1 4 4-15,2-2 3 0,2-1 7 0,0 2 17 16,1 0-7-16,2 2 16 0,2 8 7 0,-1 1 1 16,0 1 2-16,5 3-8 0,-3 2-3 0,4 2-4 15,0 0-4-15,4-1-3 0,4 3 12 0,0-1-25 16,3 4 2-16,1 0-7 0,6 3 2 0,1-1-21 0,-6 3-10 15,1 0-28-15,-3 3-25 0,1 1-34 0,-3 0-34 16,-2 0-46-16,-3 3-58 0,0 0-38 16,-5-2-838-16,1 2 371 0,-3-2 248 0</inkml:trace>
  <inkml:trace contextRef="#ctx0" brushRef="#br0" timeOffset="97896.79">20480 12288 151 0,'-1'3'303'16,"1"-3"-25"-16,-1 2-28 0,1-2-21 0,6 6-19 16,2-2-21-16,4-2-18 0,4 1-16 0,5-1-13 15,-1 6-16-15,2-5-11 0,-2 1-20 0,2 3-25 16,-3 0-34-16,0-3-52 0,-3 4-48 0,-4-3-37 16,-3 4-50-16,-2-1-28 0,-6-1-492 0,-2 3 225 15,-4 1 148-15</inkml:trace>
  <inkml:trace contextRef="#ctx0" brushRef="#br0" timeOffset="97994.36">20565 12515 30 0,'-9'7'173'0,"3"-2"-6"0,2 1 11 16,-1-3 12-16,3 4 6 0,2-3-1 0,4-1-3 16,5 1-20-16,9-1-15 0,10-1-20 0,7-1-27 15,15-4-62-15,8-4-113 0,6 0-563 0,27-6 210 0,-28 1 140 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6-27T09:09:12.72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2450 3788 64 0,'-5'-5'301'0,"0"-1"-11"16,-2 0-6-16,1 2-4 0,-1 1-15 0,-2 1-10 15,0-1-21-15,1 3-12 0,-2 1-15 0,-3 5-9 16,4-1-15-16,-6 5-16 0,2 1-10 0,-2 2-12 16,3 4-18-16,-2 6-6 0,1 2-10 0,3 0-9 15,-1 1-8-15,7-1 1 0,-2 4-19 0,2 1-14 0,0 3-2 16,1 0-1-16,3-2-10 0,-2 1-5 0,4-4-2 15,3-3 1-15,3 0-6 0,1-2 9 16,0-3-20-16,4 0-6 0,1-4 5 0,1-1-12 0,3-4 10 16,-4 2-3-16,5-6-3 0,4 1-4 15,-4-3 5-15,3-3-3 0,-2-3 0 0,1 1 5 16,1-5-5-16,-2-2 15 0,-2 1 6 0,1-3 12 16,-1-4 5-16,0 1 19 0,-3-1 4 0,2-7 2 0,-3-1 7 15,-3-1 0-15,0-4 6 0,-4-1-7 0,-2-2-5 16,-3 0-6-16,-2 1 5 0,-2-4 4 0,-3 5 6 15,-3 1 4-15,-4 2-11 0,2 8 0 0,-7-5-4 16,3 7-4-16,0 2-7 0,-4 1-5 0,4 2-8 16,2 1-4-16,-7 4-10 0,6-1-7 0,0 5-5 15,0-2-15-15,0 4-22 0,1 1-31 0,-1 2-31 16,1 1-44-16,3 1-48 0,-2 6-48 0,-1 2-50 16,-1 7-48-16,6 3-57 0,4-6-55 0,-1 4-1101 15,3 3 509-15,5-6 338 0</inkml:trace>
  <inkml:trace contextRef="#ctx0" brushRef="#br0" timeOffset="651.04">2761 4001 135 0,'5'-9'377'0,"-4"-2"18"0,2 2-2 15,-2 1-14-15,3 4-13 0,-4-1-13 0,1-1-17 16,-1 2-29-16,0 1-28 0,4-1-32 0,-4 4-22 15,0-3-29-15,0 3-21 0,0 0-16 0,0 0-18 16,6 10-12-16,-3-3-11 0,1 3-14 0,-3 3-9 16,4 7-7-16,-1-2-9 0,5 6-5 0,-4 2-5 15,-1 0-8-15,1 1-5 0,2-1-7 0,-5 0-4 16,3 2-5-16,-5-8 0 0,5 3-2 0,-4-4-10 16,1-2-12-16,-1-1-12 0,-1-3-9 0,3-4-3 15,-2-1 1-15,-1 1-6 0,0-5 8 0,2 1 3 16,0 1 1-16,-1-4 8 0,-1-2 10 0,0 4 1 0,0-4 0 15,0 0-1-15,1-17 2 0,1 7 4 16,-5-6 1-16,6-3 6 0,-6-8-5 0,0-2 7 16,1-3-3-16,-2-1-1 0,0-3 6 0,2 6-1 15,-1-4 4-15,3 3-4 0,-1-2-2 0,2 4 4 0,2 2-7 16,0 2 0-16,0 7-3 0,3-2 1 0,1 2-9 16,-1 2-2-16,6-1-5 0,-2 6 2 15,4 0-5-15,-5 4-3 0,4-5 3 0,-1 7-7 16,5 5 3-16,-3-3-1 0,-4 3-1 0,3 3 0 15,-4-2-1-15,0 6-3 0,0 2-9 0,0-1-7 0,-4 3-1 16,-1 5-10-16,0 2-13 0,-4-1 2 0,0 0-11 16,-3 1-6-16,-2-2-10 0,1 0 7 15,-1-2-3-15,0-3 0 0,1 1 5 0,3-2 6 16,-3-3-8-16,4-4 5 0,-4 3 1 0,3 2 7 0,1-5-5 16,0 2 6-16,0 2 9 0,4-3-2 0,0 1 10 15,-2 3 1-15,7-2 0 0,0 2 9 0,0-3-1 16,1 2 2-16,2-1 5 0,-1 2-5 15,5 0 6-15,-5-1-3 0,2-2 9 0,-3 2-3 0,4 3 8 16,-4-2-4-16,-3 0 5 0,0 0 1 0,0 0 7 16,-6 1 0-16,4 2 8 0,-4 2 4 0,-2-3 2 15,-6 5-4-15,1-4 6 0,0 1-11 0,-4 3 7 16,-5-1 1-16,-4 6-2 0,-1-4-2 0,-5 1-6 16,-2-1-18-16,-4 0-36 0,3-1-38 0,-4 0-48 15,0-1-50-15,1-2-59 0,1-3-78 0,2-1-87 16,6-2-846-16,1-2 416 0,5-2 278 0</inkml:trace>
  <inkml:trace contextRef="#ctx0" brushRef="#br0" timeOffset="1851.38">3833 4130 3655 0,'4'-2'98'0,"-4"2"-67"0,0 0-24 16,0 0-3-16,0 0-1 0,0 0-3 0,0 0-4 16,-21 4 5-16,17 2-6 0,-2-2 2 0,2 3 0 15,1-2 2-15,0 3-5 0,0-4-1 0,3 4 4 0,-1 1 3 16,4 0-12-16,-1-2-9 0,2 1-18 16,3 1-7-16,1-2-5 0,0-2 0 0,1 0 1 15,1-3 2-15,-1 1 4 0,0-3 5 0,-1 0 6 16,2-4 11-16,-1-3 16 0,0-2 11 0,-3-2 17 15,2-7 24-15,0 0 4 0,-4-2 25 0,-2-6 17 0,2 0 18 16,0 2 28-16,-4 3 34 0,1 2 33 16,-6 0 20-16,5 2 7 0,-4 2 12 0,2 4 16 0,-2 0 4 15,1 1-1-15,0 3-9 0,1 1-20 16,1 2-21-16,-2 2-25 0,3-3-16 0,-4 2-33 0,4 3-17 16,0 0-3-16,0 0-29 0,0 0 3 0,-6 14-23 15,6 0 4-15,3 3-8 0,-3 0-8 0,2 12-15 16,-2-3 11-16,1 0-18 0,3 0-27 15,4 0-13-15,-3 0-11 0,3-2-19 0,3 1-16 0,-1-8-29 16,3-3-15-16,-3 2-8 0,8 2-15 0,4-3-7 16,-3-5-4-16,9 0-2 0,0-2 0 0,4-5-3 15,1-2 0-15,1-5 7 0,-1 0 7 0,-2-5 7 16,3-2 11-16,2-2 8 0,-4-3 9 0,1-3 9 16,0-3 10-16,-5-2 8 0,-1 2 8 0,0-2 8 15,0-1 15-15,-8 4 9 0,-1 2 24 0,-5 4 28 16,-4 1 15-16,-3 1 18 0,-2 1 14 0,1 4 25 15,-4-1 6-15,-1 1-5 0,-1 0-10 0,-5 3-13 16,-2 2-4-16,-2 1-7 0,-8 3-18 0,-9 5-3 16,-5 5-5-16,1 2-9 0,-1 4-1 0,1 3-8 15,0 1-8-15,4 1-13 0,0 1-21 0,8 0-21 16,1 2-17-16,3-2-7 0,7-5-17 0,-1-1-9 16,7 0-23-16,0 1-37 0,4-3 5 0,1-3 2 15,3-1 5-15,2-2 2 0,4-4 9 0,1 0 14 16,3-1 12-16,1-4 7 0,2-2 23 0,2-3-7 15,-3-1 20-15,1-4 21 0,4-7 30 0,-7-3 8 0,0-5 20 16,-2-2 25-16,-2-3 11 0,0-2 23 16,-6-2 11-16,3-12-1 0,-5 12 16 0,1-12 17 15,-5 12 28-15,0-2 0 0,0 7 14 0,0-2 13 16,-1 2 23-16,-3 9-5 0,4 5-10 0,-3 5-5 16,2 1-18-16,1 2-17 0,0 0-15 0,-1 2-20 15,-3 0-22-15,3 2-8 0,1 3-15 0,0 0-9 16,0 0-7-16,0 17 5 0,0-5-25 0,0 5-37 15,1 9 0-15,-1 1 0 0,4 1 0 0,-4 3 0 0,1 0 0 16,0 1 0-16,2 0 0 0,1-3 0 0,1 1 0 16,-1-4 0-16,1 2 0 0,-1-10-30 15,2-1-38-15,-1 0 5 0,2-6-1 0,-2 1 7 16,3-4 4-16,-4 1 8 0,-1-4 3 0,1 2 4 0,1-3 13 16,-1 0 0-16,-4-3 4 0,0-1 4 0,8 0 1 15,-8 0 3-15,8-7-2 0,-2 0 5 0,0-1 11 16,0-1-12-16,-2 0 2 0,3-2-6 15,-2 6-6-15,0-7 3 0,0 4-11 0,-2 3-5 0,-1-3-4 16,1 3-14-16,-1-1-13 0,2 0-11 0,-3 1-4 16,0 3-6-16,-1-5 1 0,3 1 6 0,-4-1 3 15,-1 1 9-15,1 1 5 0,-4-1 7 16,0 0 4-16,0 1 6 0,-4-1 2 0,-4 4 4 0,-2-2 2 16,-8 4 3-16,0 1 6 0,-5 2 2 0,-4 2 9 15,-4 5 12-15,0 2 8 0,2 1 1 0,-2 3 8 16,-1 1 1-16,4 0 3 0,0 1 1 0,3 0-5 15,6 2 2-15,-1-3 4 0,5 1-10 0,6-4 3 16,3 0-3-16,2 0-1 0,2-2-1 0,5-1 0 16,-1 0-4-16,3-1 6 0,4 2-5 0,6-1-2 15,2-3 0-15,7-4-5 0,4-1-4 0,7-3-4 16,2-2-7-16,4 1-1 0,-4-3-6 0,-1-4 1 16,-4 1 5-16,-2-4 1 0,-8 1 6 0,-1-2 0 15,-3-3 2-15,-3-2 0 0,-3 0 5 0,-3 0 6 16,-3-3 14-16,-6 2-2 0,-4-7 10 0,-8 4 5 15,-4 1 4-15,-5 4 8 0,-8 5-1 0,-6 3 2 16,-15 5-4-16,-5 4 4 0,0 2-5 0,6 5-4 16,3 0 0-16,16 2-4 0,5 1-4 0,3-2-8 15,8 1-21-15,6 2-41 0,9 0-48 0,-2 0-57 16,6 1-92-16,5 3-89 0,4-4-101 0,5-1-1374 0,17-2 604 16,6-2 400-16</inkml:trace>
  <inkml:trace contextRef="#ctx0" brushRef="#br0" timeOffset="2816.94">5396 4134 2841 0,'1'-5'168'0,"-1"-1"-54"0,0-1-30 0,0 2-14 16,0 0-11-16,-1 2-11 0,1 3-10 0,-3-5-10 16,3 5-7-16,0-5-1 0,0 5-6 0,0 0-2 15,0-5-7-15,0 5 2 0,0 0 7 0,0 0-10 16,0 0 5-16,0 0-4 0,0 0-2 0,9 12-5 15,-5-7-5-15,1 0-10 0,-1-1-7 0,5 2-4 16,0-1-4-16,0-1 4 0,0-1 0 0,0-3 2 16,1 0 5-16,0-2 9 0,0-1 6 0,-1-3 9 15,-1-4 7-15,2 2 11 0,-1-7 16 0,-1-2 19 16,2 3 20-16,-1-5 43 0,-4 1 9 0,0 1 43 16,-1 3 26-16,-4-3 27 0,0 1-1 0,0 4 5 15,0 1 17-15,-4-1 7 0,2 4 0 16,-1 1-16-16,3 2-16 0,-2 1-28 0,-1 0-21 0,2 0-23 15,1 4-19-15,0 0-16 0,0 0-7 0,-8 16-14 16,3-5-12-16,0 7-6 0,0 7-18 0,3 3-23 16,-3 1-25-16,3 0-26 0,2 0-25 0,1 2-28 15,3-2-28-15,0-1-39 0,2-3-21 0,3 1-36 16,1-4-19-16,-1-2-17 0,5-7-4 0,-1 1 8 16,-3-1 17-16,7-4 17 0,-2-2 19 0,-2-2 18 15,0-5 17-15,5 0 18 0,-5-3 27 0,-1-4 13 16,1-3 20-16,4-2 23 0,-7-2 38 0,2-1 25 15,1-7 16-15,-5 3 23 0,2-6 21 0,-3 8 15 16,0-2 23-16,-2 3 16 0,2-1-3 0,-1 2-12 16,-1 3-18-16,-1 3-5 0,1-1-13 0,-1 4-12 15,0 1-12-15,2 1-5 0,1 2-5 0,-1-1-7 16,-6 3-10-16,13 5 4 0,-3 2-6 0,-1 1-6 16,1 1-5-16,2 3-9 0,-5 3-12 0,2 0-20 15,0 1-25-15,-2 2-17 0,-1-2-26 0,-1-2-19 16,-2-2-1-16,2 1-6 0,0-1 3 0,-1-3 7 15,-2-2 8-15,0 1 5 0,0-3 12 0,-1-2 15 0,2 1 32 16,0-2 20-16,-3-2 22 0,0 0-14 0,0 0 21 16,6-9 8-16,-6-2 0 0,3 1 5 15,4-6 8-15,-3-3-2 0,2 0 6 0,2-8 11 16,3 3-7-16,1 0 0 0,-3 7 1 0,5-4-1 0,3 0-3 16,-3 7-8-16,0-2-3 0,8-1-4 0,-7 7-3 15,3 1-5-15,1 2-3 0,0 1-2 0,4 3-9 16,-4 2 10-16,3 4-9 0,0-2-14 15,5 6-15-15,-8 0-26 0,-3 3-35 0,3 0-36 0,4 5-38 16,-5 3-42-16,1 2-40 0,-7-3-41 0,-1 0-33 16,5 2-31-16,-7-1-947 0,-2-2 430 0,1-3 286 15</inkml:trace>
  <inkml:trace contextRef="#ctx0" brushRef="#br0" timeOffset="3384.15">6735 4153 82 0,'12'-15'168'16,"-6"-2"25"-16,3-1 11 0,-3-7 16 0,-2 9 16 15,-1-1 8-15,-3 0 19 0,1 2 20 0,-4 1 24 16,3 2 14-16,-2 3-1 0,-2-2-16 0,0 6-24 16,1 0-28-16,-4 1-29 0,2 0-23 0,-3 4-21 15,-1 3-19-15,-2 0-18 0,-6 6-13 0,-1 5-13 16,0 4-12-16,-1 3-12 0,-1 0-19 0,6 4-16 16,1-3-22-16,1 3-32 0,6-7-13 0,3 0-26 15,2-1-27-15,4 0-20 0,0-1-9 0,4-1-7 16,-1-5-1-16,8 2 5 0,-6-4 2 0,4-4 14 15,1 1 7-15,0-3 4 0,1-4 14 0,-1 0 17 16,5-7 15-16,-4-2 19 0,0-3 20 0,4-5 7 16,-4-10 38-16,0-3 2 0,-1 3 25 0,-3-19 0 15,-3 12 30-15,3-11 22 0,-4 3 11 0,-3 10 18 16,-2 1 12-16,-1 0 10 0,0 3 10 0,-1 7 18 16,-1 5 13-16,1 1-9 0,0 7-9 0,-1 3-18 15,2-2-19-15,-1 5-28 0,0-4-19 0,1 4-19 16,0 4-13-16,0 0-14 0,0 0 7 0,-4 16-26 15,4 1-1-15,0 2-5 0,3 7-6 0,-6 6-20 16,3-1-16-16,-1 3-32 0,5 0-26 0,1 2-35 0,1-1-23 16,2 1-14-16,2-2-19 0,0-1-21 0,3-6-2 15,-3 1-15-15,4-3 2 0,3-5-12 16,1-1 11-16,-3-4 0 0,-2-6 11 0,7 0 18 16,-3-1 11-16,4-5 15 0,-1 1 8 0,-1-9 22 0,0-1 4 15,0-3 9-15,-2-3 14 0,6-6 14 16,-4-4 8-16,-1-3 12 0,-1 0 17 0,-2 2 10 0,-2-5 12 15,-2 2 31-15,-4 7 19 0,-1 0 24 16,-1 5 28-16,-2 2 23 0,-1 2 14 0,0 3-15 0,-2 0-7 16,1 3-18-16,0 0-18 0,-1 1-16 0,3-1-12 15,-3 4-9-15,0 0-7 0,0 0 0 0,-2 13-20 16,1-3-26-16,0 6-20 0,1 0-43 16,-1 2-49-16,1 10-65 0,2-9-64 0,-1-2-52 0,2 1-65 15,2 0-44-15,3-2-48 0,3-4-1129 0,-2-3 523 16,5-4 350-16</inkml:trace>
  <inkml:trace contextRef="#ctx0" brushRef="#br0" timeOffset="3535.66">7186 3733 33 0,'-11'-17'291'0,"-1"0"-11"0,3 5-20 0,3 3-23 15,-2 1-24-15,3 1-24 0,1 1-26 0,0 1-50 16,0 2-57-16,0 3-32 0,4 0-26 0,0 0-44 15,-3 8-54-15,0-2-71 0,3 4-343 0,0 1 172 16,0 1 114-16</inkml:trace>
  <inkml:trace contextRef="#ctx0" brushRef="#br0" timeOffset="4666.75">7703 3906 171 0,'-3'-5'425'0,"0"1"-22"16,-2-1-7-16,1 2-26 0,2-2-25 0,-2 4-31 15,-1-2-35-15,-2 1-23 0,7 2-26 0,-16 5-34 16,7 1-10-16,-4 0-18 0,-1 5-16 0,1 1-17 16,-1 3-8-16,0 1-13 0,1 6-11 0,0 2-20 15,3-1 1-15,4 1-10 0,2 1 1 0,1-4-14 16,6-3-8-16,2-1-5 0,5 1-6 0,3 0-3 0,5 1-5 15,4-2-3-15,3-3-6 0,3-2-3 16,1-3 2-16,1-1-4 0,2-4-2 0,-1-3-4 16,1 0-2-16,0-3 1 0,0-2 1 0,-3-1 2 15,-1-4-3-15,0-2-6 0,-1-2 4 0,-4-3 2 0,-2-1-1 16,-1-1-9-16,-2-3 5 0,-4 0-7 0,-4 6 7 16,0-1 9-16,-2 2 14 0,-3 3 12 15,-2-2 9-15,-1 5-3 0,-3-4-2 0,-1 4-8 0,-2 1-8 16,-4 0-5-16,-2 6-1 0,-6 1-5 0,-1 0-2 15,-4 5-2-15,-6 3-5 0,3 2-5 0,-2 4-18 16,10-1-10-16,-1-2-19 0,4 1-17 16,1-1-19-16,4 1-14 0,3-1-11 0,1-1 1 0,3 0 2 15,3 0 7-15,2-2 10 0,3 1 6 0,0-4 5 16,5 3 8-16,-1-4 1 0,3 0 10 0,4-2 8 16,-4 0 6-16,4-1 1 0,-3-2 4 0,-2 1 4 15,1 0 4-15,-5 0 0 0,1-2 4 0,2 4-3 16,-4-2 6-16,-3 0 5 0,-5 0 1 0,10-2 1 15,-4 4-2-15,-6-2 6 0,8 1-6 0,-4 2 6 16,0-3-3-16,0 2 4 0,1 1 2 0,0-2 1 16,-2 2 0-16,3-2-1 0,-1 0 3 0,-1 5-6 15,-1-4-2-15,3 1-2 0,2-2 0 0,0-1 0 16,-3 0 1-16,-5 0 2 0,14-2-3 0,-6-1 3 16,1-1 5-16,1-4-2 0,3-2 5 0,-4-2-1 15,1-7 8-15,3-3-10 0,0-3 22 0,-2 0 9 16,-1-4 7-16,3-3 7 0,-4-4 6 0,3 3 21 15,-5-2 14-15,2 0 12 0,-2 4 26 0,-4 1 20 16,-1 5 22-16,-1 4 34 0,-2 4 20 0,2 4 1 16,-2 4-9-16,1-3-18 0,0 8-19 0,1-2-17 15,-2 2-25-15,1 0-16 0,0 4-24 0,0 0 2 16,0 0-9-16,-3 17-17 0,-1-4-1 0,0 4 3 16,-2 7-11-16,0 3-2 0,-1 2-5 0,1 0-4 15,-1 3-6-15,2 1-13 0,0-4-1 0,0 5-6 16,1 0-12-16,3-5-20 0,0 0-19 0,3 0-15 0,4-1-10 15,1-2-4-15,-1-6-18 0,9 1-16 16,-3-7-7-16,4-2-6 0,1 0 5 0,9-1 2 16,1-3 10-16,0-4 6 0,1-3 4 0,0-2 9 15,1 0 11-15,-2-8 2 0,0 2 8 0,-1-4 7 0,-1 1 6 16,-7 1 18-16,0-1 20 0,-4-1 14 16,0 3 18-16,-5-2 12 0,-1 3 15 0,-3-5 10 15,2 4 9-15,-3-1 9 0,-2 3-7 0,-1-1-7 0,-1-1-9 16,-1 1-5-16,-1 3-12 0,0-2-7 0,-2 3-10 15,-2 2-12-15,6 1-17 0,-9 0-23 0,9 0-19 16,-12 7-25-16,7-1-19 0,-4-4-31 0,4 7-26 16,1-4-30-16,3-1-15 0,-2 0 0 0,6 1 8 15,-2 0 7-15,3-2 17 0,1-2 13 0,4 1 11 16,-1-4 28-16,2 0-2 0,-1-1 8 0,5-3 17 16,-4-1 24-16,5-2 20 0,-4 2 23 0,3-3 19 15,-3-1 23-15,-2 2 19 0,0 3 15 0,0-1 4 16,0 0 5-16,0-1-1 0,1 2-4 0,-2-1-8 15,2 3 0-15,0 2-8 0,2-2-1 0,2 4 3 16,-4 0-3-16,3 2 1 0,0 0-1 0,-1-1 4 16,1 5 3-16,-1 1 0 0,-1-1-4 0,1 4-3 15,0-1-6-15,-3-1 3 0,0 2-3 0,-1 0 0 16,-2 1-6-16,0 0 6 0,1 2-12 0,-2 2-4 16,-4-2-3-16,2-4 1 0,-3 3-5 0,1 0-4 15,-2-3-18-15,1 1-29 0,0 1-42 0,0-2-45 16,0-2-44-16,-4-3-49 0,0 3-59 0,-1-3-56 15,2-3-83-15,-8 0-1084 0,11-1 497 0,-19-8 332 16</inkml:trace>
  <inkml:trace contextRef="#ctx0" brushRef="#br0" timeOffset="4802.39">8326 3853 146 0,'-5'-2'366'0,"2"-3"-37"16,2 4-32-16,1 1-30 0,10-8-36 0,3 5-34 0,6 0-29 15,2 2-46-15,0 2-58 0,7-1-69 16,-1 3-70-16,4-5-70 0,-12 4-509 0,8-2 218 16,-5-2 144-16</inkml:trace>
  <inkml:trace contextRef="#ctx0" brushRef="#br0" timeOffset="7768.48">10758 4407 92 0,'5'3'152'0,"1"-2"-14"0,0-1-11 16,2 2-14-16,6-2-13 0,-5 1-6 0,0-1-9 16,1 3-5-16,-2-3-13 0,0 0-4 0,-2 1-3 15,4 1-11-15,-3-2-4 0,-1 0 1 0,2 1-12 16,1-2 10-16,-9 1 1 0,11-3 7 0,-4 3 11 15,-4-5 9-15,4 1 14 0,-4 2 14 0,0-1 14 16,0 0 3-16,-1-3 1 0,0 3-3 0,1-2 5 0,-1 0 3 16,-1 0 6-16,0 0-10 0,-2 2-4 0,2-2-8 15,1 1-11-15,-1-1-5 0,-1 5-8 16,1-5-6-16,-1 5-1 0,0-4-9 0,0 4-6 16,0-6 2-16,0 6-24 0,0 0-13 0,1-4-37 0,-1 4-35 15,0 0-47-15,0 0-39 0,0 0-42 0,0 0-44 16,0 0-73-16,-12 12-609 0,6-9 300 0,0-1 200 15</inkml:trace>
  <inkml:trace contextRef="#ctx0" brushRef="#br0" timeOffset="8268.12">11062 4143 200 0,'-3'-4'295'0,"1"-1"-22"0,-1 3-18 0,-1-2-17 0,0 1-18 15,4 3-17-15,-10 2-15 0,0 3-13 0,1 2-7 16,-5 3-12-16,1 4-5 0,0 1-2 0,-5 4-12 16,3 2-11-16,-1 0-5 0,3 3-11 15,0-1-11-15,4-3-6 0,1 4-10 0,2-5-4 0,1 0-8 16,0-1-7-16,2 1-5 0,3-2-2 0,0 0 3 15,3 0-14-15,-2-2-12 0,5-3 0 0,-3 0-6 16,10 0 2-16,-4-2 0 0,7-3-7 0,0 0-1 16,3-2-2-16,8-3 2 0,1-2-5 0,-3-3 0 15,6-3 11-15,-12-2-15 0,9 0 4 0,-2-4-7 16,-2-2 3-16,-7 2-1 0,3-6-1 0,-6 3 11 16,4-5 1-16,-8 3 8 0,3 0 14 0,-4 0-8 15,-1-2 13-15,-2 4 9 0,-1 3 30 0,0-4 12 16,-5 3 2-16,3 3 3 0,-3-2 0 0,0 1 3 15,0 1-2-15,0 0-8 0,-3 1-5 0,3-1-11 16,-1 3 0-16,0-1-5 0,-2 1-2 0,3 2-6 16,-1-3 1-16,-3 4-7 0,4 1-1 0,-1-1-5 0,1 0-4 15,-4-2-4-15,4 6-6 0,0-5-5 16,0 5-1-16,0-4-9 0,0 4-4 0,-1-3-6 16,1 3-15-16,0 0-31 0,0 0-37 0,0 0-53 15,0 0-57-15,0-6-57 0,0 6-43 0,0 0-47 0,-12 9-52 16,7-5-66-16,-5 3-1017 0,-2 1 486 15,2-3 322-15</inkml:trace>
  <inkml:trace contextRef="#ctx0" brushRef="#br0" timeOffset="8709.44">10283 4157 253 0,'-2'-4'306'0,"-1"0"-10"0,2-2-3 0,-4 3-6 16,4 1-13-16,1 2-12 0,-4-6-24 0,4 6-18 16,-1-4-18-16,1 4-21 0,0-4-14 0,0 4-23 15,0 0-15-15,6-6-19 0,-1 4-9 0,0 0-6 16,2 1-10-16,0-1-11 0,5 3-6 0,-2-1-10 0,-1-1-7 16,2 1-9-16,-3 2-3 0,1-2 6 15,0 3-10-15,-3-3 7 0,2 2-12 0,-3 0-7 16,-5-2-1-16,8 2-2 0,-7-1 2 0,-1-1-4 15,9 1 4-15,-9-1-6 0,0 0-5 0,5 1 18 16,-5-1-21-16,0 0-10 0,0 0-16 0,0 0-28 0,0 0-23 16,0 0-43-16,0 0-40 0,-14 7-42 0,5-5-44 15,0 3-28-15,-3-2-49 0,-4 1-655 16,2 1 324-16,3 1 216 0</inkml:trace>
  <inkml:trace contextRef="#ctx0" brushRef="#br0" timeOffset="9337.04">10153 4300 115 0,'0'0'217'0,"-4"3"-17"0,4-3-13 16,-1 4-17-16,1-4-11 0,-2 4-9 0,2-4-9 15,0 0 1-15,0 0 7 0,3 2 14 0,-3-2 6 16,13 0 6-16,-4-2-2 0,3-1-6 0,0 1-9 0,5-4-8 15,2 1-13-15,1-2-10 0,0-2-6 0,5 0-6 16,-7-1-4-16,0-2-5 0,-1 2-2 0,-1-2-8 16,6-7 6-16,-7 4-24 0,2-7 15 15,-7 6 1-15,2 0-2 0,-2-8-4 0,-4 6 8 0,1-1 9 16,-4 1 4-16,-1 1 0 0,-1 3 12 0,-1-4 22 16,-1 7 2-16,-1 3-5 0,1 1-3 0,-4 0-18 15,-1 2-12-15,-2 0-16 0,-1 4-7 0,-5 2-11 16,1 4-8-16,-3 3-7 0,-6 8-9 0,1 1-5 15,2 5-5-15,1 2-4 0,2 0-6 0,3-1 1 16,-1 5-4-16,4 1-2 0,1 0-6 0,0-3 4 16,5 1-2-16,-1 0-4 0,5-3-1 0,4 3-7 15,-2-8-10-15,7 6-15 0,1-3-10 0,3 0-16 16,0-5-19-16,1-5-12 0,7 5-10 0,-2-6 1 16,0-1-9-16,0-3 7 0,9-1 7 0,-1-5-7 15,-6-1 12-15,0-4 10 0,5-2 7 0,0-8 1 16,-7 5 0-16,6-8 16 0,-5-2 3 0,2-1 11 15,-4 0 7-15,0-4 6 0,-5-3 17 0,2-2 7 16,0 1 13-16,-1 1 2 0,-2 0 6 0,2 2 7 16,-6 7 7-16,1 2-3 0,0-3-2 0,2 5-8 15,-2 3-4-15,0-1-4 0,1 4-9 0,-3 2 1 16,4 2-4-16,3 1 2 0,-1 1-2 0,5 3 1 16,-8 0-4-16,8 3-4 0,-1 3-3 0,-4 3 4 15,0 1 0-15,-2 4 1 0,0-2 0 0,-3 1-1 16,-2 2 2-16,2 1 0 0,-4 0 0 0,-2 1-1 15,-4-1 0-15,0 1 2 0,-7 2-1 0,0 4 0 16,-2-2-8-16,-4 0-28 0,0-1-46 0,0 0-54 16,-1-1-62-16,-1 0-49 0,4-6-57 0,2-2-47 15,3-4-48-15,0-3-976 0,6-1 455 0,-1-4 304 16</inkml:trace>
  <inkml:trace contextRef="#ctx0" brushRef="#br0" timeOffset="10117.79">11217 4117 8 0,'3'-5'397'0,"-3"0"-36"15,-3 3-26-15,1-3-23 0,-2 3-25 0,4 2-16 16,-10 0-19-16,4 2-8 0,-6 3-7 0,-2 4-23 16,-4 2-10-16,-2 6-5 0,-1 3-11 0,0 0-12 0,4-1-4 15,-1 4-24-15,1-2-12 0,3 2-15 0,4-1-13 16,-3 1-7-16,7-3-14 0,2-1-9 0,2 0-13 15,0 3 1-15,6-3-11 0,-3-1-16 0,5 1-24 16,4-2-15-16,-3-5-8 0,9 1-6 0,-1-3-19 16,3 0 1-16,1-3 1 0,3-4 4 0,5 0 1 15,1-6 8-15,0-4-3 0,-2-2 5 0,-1-4 14 16,2 1-14-16,-3-7 7 0,-2 0 6 0,-3-3 12 16,-1-1 7-16,-4-3 19 0,1-4 11 0,-3 0 4 15,-1-4 5-15,-2 0 16 0,-4-10 13 0,-1 8 4 16,0 1 26-16,-4 5 30 0,0 0 14 0,-2 4 20 15,0 9 18-15,-2-3 12 0,4 10 13 0,-1-3-8 16,0 5-27-16,-1 1-19 0,2 2-32 0,-1 2-16 16,1 3-13-16,0 0-10 0,0 0-9 0,-5 15-14 15,4 2 5-15,-1 8-18 0,-2 5-7 0,0 3 4 16,1 4 0-16,-3 10-11 0,1 1-9 0,2-14-4 16,-3 13 2-16,1-9-16 0,-1 6-19 0,3-8-23 15,1 10-12-15,0-13-22 0,0-1-13 0,4 0-33 16,-4-1-20-16,4-7-12 0,-4-4-16 0,5-3-10 15,0-8-10-15,-2 3 8 0,1-7 13 0,1 4 18 16,0-5 15-16,2-3 11 0,-5-1 11 0,12-10 13 16,-3 2 7-16,7-8 5 0,-1-10 12 0,2 0 11 15,-1-3 12-15,2-3 5 0,-5 0 15 0,2 4 7 16,1-4 16-16,-2 4 12 0,-4 2 12 0,0 2 2 16,-1 7 0-16,1 0 5 0,-3 3-5 0,-1 2-1 15,-2 3-7-15,1 1-3 0,-4 2-5 0,2 1-3 16,-1 2-5-16,4 1-3 0,-3 1 6 0,-3 1-10 15,12 3 3-15,-6 2-1 0,1 1 0 0,0-1-1 16,3 2-3-16,-1 4-3 0,0-2-3 0,0 1-9 16,4 5-11-16,-4-5-5 0,1-1-4 0,-1-2-1 15,2 3-1-15,0-3-1 0,0-2 3 0,3-1 3 16,-2-1 4-16,0 0 4 0,0-1 3 0,2-4 6 16,4-1 2-16,-6-3-2 0,4-2 0 0,-2 0 3 15,4-6 6-15,-4 1 0 0,4-6-3 0,0-2 4 0,-4 5 15 16,-5 0 9-16,-1 1 31 0,-2 4 17 0,-2-1 5 15,-4-1 6-15,-1 3-2 0,-1 1-3 16,0-1-5-16,-3 0-11 0,-2 4-7 0,-3 3-5 16,1-2-11-16,-5 4 1 0,0 1-10 0,-4 6 1 0,-1-2-15 15,1 1-20-15,-7 7-32 0,7-2-40 0,-5 5-45 16,2 2-47-16,0-2-82 0,8 0-65 0,-1 1-71 16,5-1-69-16,0-1-1087 0,5-2 516 15,1-5 344-15</inkml:trace>
  <inkml:trace contextRef="#ctx0" brushRef="#br0" timeOffset="11084.7">12251 4028 269 0,'-3'-11'430'0,"0"7"-8"0,0-2-49 0,1 2-36 15,-2 1-33-15,4 3-30 0,-12 5-29 0,4 3-26 16,-5 4-24-16,1 0-21 0,-4 8-9 0,0 1-16 15,1 3-20-15,5-1-10 0,-2 2-18 0,7 3-5 16,0-5-17-16,5 2-28 0,4-5-30 0,1 5-29 16,9-3-15-16,-1 1-16 0,5-4-19 0,1-2-13 15,3-1-21-15,2-3-4 0,-4-6 2 0,5-3 2 16,4-4 7-16,-1-1 10 0,-1-5 6 0,1-3 16 16,-2-3 13-16,-3-6 16 0,-5 0 12 0,1-9 26 15,-3 0 9-15,-2-5 24 0,8-13 15 0,-8-2 34 16,-5 13 28-16,1-14 38 0,-6 13 25 0,-3-2 18 15,2 7 38-15,-6-1 25 0,2 2-1 0,-3 5 20 16,3 5 19-16,-3 6-10 0,4 1-8 0,-6 3-33 16,3 0-32-16,2 3-23 0,1 2-31 0,-3 1-21 15,3 3-17-15,0 0-10 0,-10 16-1 0,2-1-23 16,-2 10-7-16,1 1-9 0,-1 3-9 0,0 1-10 16,2 3-3-16,-1 2-17 0,4 0-31 0,0-1-23 15,1 2-24-15,3-4-17 0,4-2-11 0,2 0-23 16,3-2-8-16,4-2-15 0,1-3-16 0,2-2 2 15,6-2-11-15,3-4 2 0,-1-6 0 0,5-2 6 16,1-4 5-16,3-1 17 0,2-5 7 0,-5-4 7 16,3-2 15-16,0-4 6 0,-1-3 8 0,-2-3 4 15,-2-2 7-15,0-2 8 0,-4-2 12 0,-2 0 12 16,-4 0 27-16,-2 1 23 0,-6 0 27 0,-4 6 22 0,-1 0 9 16,-4 3 0-16,0 2 6 0,-5 1-12 15,1 1 0-15,-1 0-12 0,-5 5-11 0,1-2-4 16,0 5-9-16,-8 4-5 0,-1 3-6 0,1 4-4 15,-9 4-4-15,4 5-1 0,-2 0-6 0,5 1-5 0,6-2-10 16,-1 1-17-16,5-1-16 0,4 4-5 16,1-3-19-16,4 2-14 0,5-2-18 0,0-2-12 15,6 2-19-15,3-3-10 0,0-1-26 0,10 1-6 16,3-4-6-16,3-2-1 0,4-4 4 0,2-2 1 0,3 1 10 16,-2-8 13-16,0 0 11 0,-1-5 6 0,-1 2 17 15,-3-7 10-15,-2-3 10 0,1-2 10 0,-6 1 15 16,0-2 27-16,-6-4 13 0,-4 4 39 15,-1-1 19-15,-6 4 21 0,-4 0 22 0,-2 2 2 0,-2 0-4 16,-4 3-1-16,1 1-1 0,-3 3-5 0,-1 1-12 16,-2 4-9-16,-1-1-3 0,-4 5-11 0,-3 4-6 15,-3 0-1-15,-7 8-8 0,0-1 1 0,0 6-14 16,5 0-14-16,3-1-13 0,4 5-5 0,2-4-23 16,7-2-14-16,0 2-13 0,6 2-15 0,2-2-13 15,3-3 4-15,4 1-2 0,6-4 9 0,-1 2 4 16,4-4 7-16,0-2 8 0,5-3 12 0,0 0 5 15,-1-5 6-15,-3-2 14 0,0-4 21 0,-1-2 26 16,4-8 3-16,-2 0 18 0,-1-6 34 0,3-4 4 16,-7-1 6-16,-2-3 11 0,2 1 19 0,-2 1 21 15,0-4 16-15,-4 7 10 0,-1-1 18 0,-4 8 9 16,1 4 10-16,-5-1 15 0,1 6-1 0,-1 2-13 16,1 1-20-16,2 1-24 0,-2 3-23 0,-1 1-29 15,0 2 4-15,0 0-22 0,-10 10-3 0,5 1-5 16,-7 4-10-16,-2 9-2 0,4 4-10 0,-2-2-20 15,2 3-13-15,1 1-31 0,1 4-22 0,5-3-30 16,-1 2-52-16,1-2-38 0,7 0-42 0,-1-4-50 16,8-2-49-16,-2 0-29 0,5-2-39 0,-1-6-50 15,2-6-51-15,1 0-1189 0,-6-5 552 0,8-3 366 16</inkml:trace>
  <inkml:trace contextRef="#ctx0" brushRef="#br0" timeOffset="11219.34">12699 3990 5693 0,'-30'-6'101'0,"11"2"1"16,6 2-11-16,2-1-37 0,6 2-60 0,1-1-74 15,4 2-30-15,0 0-61 0,30-5-71 16,2 4-113-16,18-3-110 0,8 1-1073 0,-2-4 512 16,4-3 342-16</inkml:trace>
  <inkml:trace contextRef="#ctx0" brushRef="#br0" timeOffset="13316.45">14819 3909 28 0,'-4'-8'284'0,"0"-1"2"0,0-1-8 0,-1 1 1 15,-1-1-8-15,0 2 15 0,0 3-2 0,-2 0-5 16,2 0-22-16,-4-1-1 0,2 4-20 0,0 1-17 0,-3 2-22 16,-2 1-19-16,-2 9-29 0,-2-2-10 15,-3 7-9-15,0 3-10 0,0 4-11 0,0 3-8 16,-1-1-15-16,2 4-8 0,3 4-10 0,4-4-8 16,-1 2-2-16,3-2-9 0,6 2-11 0,3-4-12 0,2 1-12 15,4-1-16-15,5-4-24 0,1-3-12 0,4 0 5 16,5-2-14-16,-3-3-14 0,5 0-8 0,3-2 5 15,2-2 1-15,-4-7 6 0,5-3 7 16,4-2 8-16,-2-6 2 0,-1-2 1 0,-2-7 12 16,-3-1 2-16,2-4 8 0,-2-4 2 0,-1-5 10 0,4-14 14 15,-3-3 9-15,-3-1 9 0,-2 0 16 0,-3-1 34 16,2 1 12-16,-5 1 23 0,-5 15 33 0,-1-1 10 16,-3 0 22-16,0 4 21 0,-4 5 14 15,3 4 9-15,-3 4-5 0,0 5-8 0,-2-2-13 0,2 6-14 16,2-1-24-16,-4 3-19 0,1 3-27 0,1-5-6 15,0 7-22-15,0 0-5 0,0 0 0 16,-6 18-18-16,0 2-1 0,0-3-8 0,0 12-6 16,-2 0-8-16,2 1-12 0,0 6-21 0,3-1-22 0,-2-1-19 15,5 3-17-15,0-3-11 0,3-1-28 0,2 1-10 16,-1-5-12-16,4-1-4 0,-3-2-2 0,3-8-3 16,-2-3-3-16,1 0 15 0,4-2 2 0,-3-4 11 15,1-2 8-15,2-2 18 0,-1-3 5 0,3-4 9 16,0-1 5-16,6-4 7 0,-1-3 10 0,-4-2 14 15,4 1 12-15,-4-1 18 0,-6 2 10 0,6-3 14 16,-3 2 12-16,1 2 7 0,-5 2 1 0,-1 1-7 16,-3 1-5-16,1 2-8 0,1-1-4 0,0 1-9 15,-1 1-2-15,-4 2-3 0,9 5 1 0,-5-1 1 16,1 0-7-16,4 2-2 0,-4 4 2 0,4 0-2 16,0 4-6-16,1 3-10 0,-1-5-16 0,3 2-11 15,-1 2-12-15,1 0-12 0,2-4-9 0,-1 0-5 16,3 0 5-16,0-1 1 0,3-2 5 0,-1-2 4 15,1-2 3-15,1-2-1 0,-2-2 13 0,1-1 3 16,-2-2 5-16,2 0 8 0,-2-5 14 0,1-1-4 16,-2-2-1-16,0-1 10 0,-3-4 8 0,3-5 0 0,-1-2 10 15,-1-3 10-15,-2 8 28 0,-2 1 22 16,-5-1 6-16,0-1 3 0,-3 0 13 0,0 1 3 16,-2 5 2-16,-4 1-6 0,3-2-3 0,-3 1-8 15,-4 5-11-15,1-2-3 0,-5 5-12 0,-1 3-11 0,-2 1-5 16,-2 2-2-16,-3 4-1 0,2 3-9 0,0 0-14 15,1 1-7-15,1 5-16 0,2-1-18 16,4 0-18-16,2 3-13 0,-1-1-19 0,5 0-15 16,4-5 3-16,0 0-25 0,4 3-17 0,1-5 12 15,3 2 24-15,-3-2-4 0,4-2 8 0,0-1 10 0,1-2 14 16,1 0 6-16,1-1 5 0,1-2 16 16,0-4 0-16,0 1 23 0,-3-1 5 0,1-2 20 15,-1 1 12-15,1-1 12 0,0-1 9 0,-2 2 2 16,0-1-1-16,1 0-5 0,-1 0-6 0,0 2-2 0,-5-1-7 15,5 3-4-15,-4-3 1 0,3 3-4 0,-2 0-3 16,2 1-8-16,-8 0-6 0,13 2-13 16,-7 2-9-16,-1-3-9 0,3 2-12 0,-2 1-3 15,-1 1 3-15,0 0-13 0,1-1-1 0,0 1 0 0,-1 1 5 16,0-4 2-16,-1 1-4 0,0-2 14 0,-2 2 1 16,2-2 10-16,0 1 15 0,-4-2 9 0,11-3 11 15,-5-1 9-15,0-1 12 0,1-2 19 0,1-1 10 16,-1-1 8-16,-1 1 19 0,3-1 2 0,1 1 8 15,-5 1-6-15,3 0 0 0,-3 0-8 0,4 2-4 16,-4-1-5-16,-1 3-12 0,6-1-5 0,-1 3-7 16,-1 0-6-16,2 2-4 0,-1 2-4 0,3 0 1 15,-1 3 2-15,2-1-8 0,-4 2-2 0,0 1-2 16,0 0-9-16,-3 2 7 0,0 0-7 0,1 2-2 16,-2-3-18-16,-1 3-10 0,1-2-7 0,-1-1-19 15,-2 0-8-15,-2-2-9 0,0 1 3 0,0-4 7 16,3 2 6-16,-3-3 3 0,2 0 7 0,-2-3 16 15,0 4 13-15,0-4 1 0,0 0 6 0,0 0-2 16,4-10 2-16,-2 3-2 0,0-3 1 0,2 1 0 16,2-3 14-16,-1-2 4 0,0 1 3 0,1-2 10 15,0 6 0-15,-1-4 3 0,0 3-4 0,0 0 0 16,3 2-7-16,-3 2-2 0,-1 2-5 0,2-1-1 16,1 3-5-16,-2 0 3 0,1 2-6 0,2 0 7 15,5 2-2-15,-3-2-6 0,1 4 1 0,0 0 6 16,-4 1-6-16,6 0 0 0,-1 1-3 0,-1-1 9 15,2 0-5-15,0-1 0 0,-1 2-1 0,1-4 11 16,0 3-11-16,1-3-1 0,-1-1 4 0,3-1 0 16,0-1-1-16,2-1 4 0,2-3-6 0,-3 0 5 15,-1-1-5-15,0-2 7 0,1-1 2 0,0-2-5 0,-3-2 5 16,-1 2-5-16,1-4 5 0,-1-2 4 0,-4 0-1 16,1 3 6-16,-6-4 2 0,2 2 15 15,-2 5 13-15,0 1 6 0,0 0-6 0,-7 3-7 16,6 0-8-16,-6 2-8 0,3 2-6 0,0 3-8 15,-1-4-10-15,1 4-2 0,0 0-7 0,-17 15-8 0,7-4-4 16,2 4-13-16,-2 2-8 0,-4 8-7 0,5 3-22 16,0-2-2-16,-1 2-15 0,4 2-18 15,3 0-16-15,2 0 5 0,2 2 5 0,2 2 4 0,2-4 4 16,0 1-8-16,2 0 3 0,2 2-4 0,4-3-5 16,-4 0 8-16,1 1 8 0,3-1 4 0,-4 0 11 15,3-4 12-15,-5-1 6 0,0-8 4 0,-2 3 7 16,-4-5 6-16,-1 2 2 0,0-5 4 0,0-2 12 15,-4 0 7-15,3-5 14 0,-4 2 12 0,-3-4 13 16,-1-1 6-16,3 1 13 0,-7-4 10 0,0-1 12 16,0-1 21-16,-1-3 6 0,-2 0 14 0,-1-4 13 15,3 2 10-15,-2-5 4 0,5 6 6 0,0-7-11 16,2 1-2-16,5 2-3 0,-1-2-13 0,2-1-13 16,3 0-8-16,4-1-7 0,3-2-11 0,3-1-5 15,2 2-6-15,9-3-7 0,-1-3-6 0,3 1-3 16,3-2 1-16,2 0-9 0,-2 0 1 0,15-6-7 15,-11 7 0-15,-3-2-2 0,10-9-4 0,-9 8 0 16,8-8-6-16,-9 8 7 0,-3-2-5 0,-6 2 2 16,1 6 16-16,-10 3 21 0,1 1 29 0,-5 5 25 15,1 2 11-15,-3 2 12 0,-1 1-7 0,-2 1-4 16,0-2-20-16,0 6-10 0,-9-2-12 0,-3 7-14 16,-1 3 0-16,-3 2-6 0,1 1-7 0,1 2-7 15,3 2-13-15,4 2 8 0,-4-1-7 0,5-2-5 16,2 3 3-16,8 2-7 0,0-4-11 0,5 0-20 15,0 0-21-15,7-1-20 0,1-3-44 0,8 1-56 16,4-2-48-16,1-2-63 0,3-4-73 0,1-1-77 16,-1-2-89-16,-1-1-1223 0,1-5 575 0,-2 0 384 15</inkml:trace>
  <inkml:trace contextRef="#ctx0" brushRef="#br0" timeOffset="15483.64">17972 4096 22 0,'0'-5'442'0,"-1"-1"-5"0,1 0-26 0,0 2-39 16,-3 0-35-16,3 4-37 0,0-4-28 0,0 4-36 16,0 0-25-16,-1-4-27 0,1 4-15 15,0 0-14-15,0 0-21 0,0 0-10 0,0 0-14 16,5 11-11-16,-4-6-20 0,3 4-19 0,0-4-22 0,2 5-32 15,2-2-27-15,0 1-12 0,1-2-15 0,0 0-4 16,0 0-4-16,1-2 5 0,0 0 3 0,3-2 2 16,-3 0 9-16,2-4 7 0,-1-1 4 15,-1-2 5-15,3-1 7 0,1-6 8 0,-2 0 20 0,1-3 9 16,4-7 9-16,-9 4 24 0,1-3 22 0,2-1 19 16,-3 3 22-16,0-2 24 0,-3 2 34 0,1 1-4 15,1-1 4-15,-5 3 7 0,-2 4 12 0,4-1 9 16,-4 3-13-16,0 1-15 0,3 6-11 15,-3-2-27-15,0-3-10 0,0 2-19 0,0 5-17 0,0 0-14 16,0 0-7-16,0 0-7 0,2 16-14 0,-2-6-14 16,0 3-29-16,2 5-28 0,-1 0-33 0,0 2-32 15,3 3-34-15,1-3-40 0,0 6-21 0,3-9-29 16,-1 0-10-16,4-2 0 0,-5 2 1 0,3-3 7 16,-1-6 15-16,3 1 14 0,-2-2 23 0,0-3 17 15,1-2 15-15,0-1 26 0,2-2 22 0,-2-5 19 16,3 1 27-16,1-7 17 0,0 0 17 0,-2-2 32 15,2-2 20-15,-3 0 28 0,7-6 21 0,-9 6 3 16,4 0 15-16,-2 1-2 0,-2 2 11 0,0 2-6 16,-3 0-13-16,2 2-5 0,1 2-20 0,-1 1-5 15,-1-1-14-15,2 2-4 0,-1 2-8 0,2 3-1 16,-2 0-13-16,2 0 3 0,-1 3-11 0,0 1-3 16,-1 2-6-16,2 1 3 0,-1 0-5 0,-4 1-8 15,0 0-3-15,2-2-7 0,-3 4-16 0,2-3-5 16,-2 1-5-16,-2-1 0 0,1-2 1 0,-1 1 0 15,1-3-1-15,-1 1 9 0,-3 0 1 0,2 0 7 16,-1-4 5-16,4 5 13 0,-4-5 19 0,0 0-3 16,0 0 0-16,9-8-3 0,-5 3-3 0,0 1-3 15,1-5-3-15,1 0 2 0,0-4-5 0,5-3-2 16,0 3 1-16,3-2-4 0,-1 0 3 0,0 1-2 16,1 2-2-16,2 0-3 0,0 5-1 0,2-4 0 15,-1 7 0-15,2-1-1 0,-1-2-4 0,1 5 3 16,-4-1-3-16,6 6-1 0,0-1 0 0,-3 5 1 15,0-2 2-15,1 2 0 0,-6 3-7 0,5 2 6 0,-5-3 0 16,1 3-2-16,-3 0 6 0,0 1 0 0,0 2-1 16,-3-2-5-16,-1 1-21 0,-2-3-33 0,2 1-41 15,-3-2-38-15,1-2-32 0,-1 3-25 16,-1-6-28-16,-1 0-28 0,-1 0-51 0,-2-2-95 16,1-3-899-16,0 0 430 0,-28-11 288 0</inkml:trace>
  <inkml:trace contextRef="#ctx0" brushRef="#br0" timeOffset="15597.23">18272 3585 3606 0,'-9'-8'-10'15,"-3"1"6"-15,4 0-6 0,4 4-66 0,-1-1-116 16,1-1-122-16,2 4-48 0,2 1-518 16,0 0 294-16,0 0 194 0</inkml:trace>
  <inkml:trace contextRef="#ctx0" brushRef="#br0" timeOffset="17884.45">19720 3984 157 0,'0'0'303'0,"0"0"-33"15,0 0-22-15,0 0-34 0,0 0-23 0,5 11-15 16,-1-7-19-16,-1-2-13 0,-1 2-11 0,2 3-15 16,0-3-14-16,5 0-10 0,-4 1-9 0,0 0-5 15,4-2-10-15,1 1-12 0,-1-2 9 0,3 1-18 16,-2 0-4-16,1-3-4 0,0 0-3 0,3-3 0 15,-4-2-7-15,3-2-2 0,-2-1-3 0,-2-1-2 16,1-5 1-16,1-3-2 0,-1-1-1 0,-4-4 10 16,3-3 2-16,-5-3 11 0,-3-1 17 0,-1 0 21 15,-1 9 27-15,-3-3 23 0,-1-2 7 0,-4 7-2 16,0 0 6-16,0 4-2 0,-3 0-5 0,-1 2-13 16,1 2-12-16,2 3-16 0,-2 1-6 0,0 1-16 15,0 3-7-15,2-2-6 0,-1 4-13 0,0 3-11 16,1 0-23-16,2-1-20 0,2 3-18 0,1-1-11 15,2 3-12-15,2 0-10 0,1 1 0 0,3-1-3 16,2 3-6-16,1-3-3 0,4 2 7 0,4-1 7 16,3 1 2-16,-2-1 5 0,3-2 8 0,0-3 3 15,1-2 3-15,0 1 7 0,-2-1-3 0,2-1 22 16,-6-1 1-16,6-2 13 0,-7 0 11 0,-1 1 10 16,1-1 13-16,-2 1 16 0,-1 2 8 0,-3-3 19 15,1 2-13-15,-2 1 8 0,0-2-4 0,-5 2-1 16,9-1-16-16,-9 1-6 0,5-3-6 0,-5 3-23 15,5 4 9-15,-2-1-6 0,-2 2 0 0,0 0 1 16,2 3-3-16,-1 2-1 0,1 1-5 0,-2 3 0 16,4 1-3-16,0 2-2 0,-2 2 1 0,3-1-13 15,-1-1-19-15,3 3-17 0,-2-2-11 0,3 1-10 16,4-2-10-16,0-3-8 0,0 0-3 0,2-2 1 0,-1-1 5 16,5-3-11-16,-3-1 7 0,3 0 8 15,-2-4 4-15,2-1 7 0,0-4 4 0,1 0 7 16,-2-3 2-16,-3-3 8 0,3 1 3 0,-4-5 8 15,2 1 15-15,-2-1 28 0,-4-2-2 0,0 0 13 16,2 2 16-16,-5-3 26 0,0 4 37 0,-2 0 16 0,-1 2 14 16,-4 0 4-16,2-1 3 0,-3 3-4 0,0 0-8 15,-3 1-14-15,1 2-16 0,-1 1-13 16,1 0-9-16,-3 1-12 0,6 2-9 0,-17 5-6 16,9-1-7-16,-4 6-6 0,-3-3-16 0,5 6-24 0,-3 0-22 15,4 0-17-15,0 2-25 0,5 2-19 16,2-5-24-16,-2 4-16 0,8-1-24 0,-2-1-6 0,2-1 2 15,1-3 3-15,3 2-4 0,1-3 11 0,1 1 4 16,3-3 11-16,0-3 14 0,-2 0 10 0,2-2 10 16,5-2 11-16,1-4 14 0,-4 1 19 0,2-6 17 15,-2-3 17-15,1 2 21 0,-5-6 22 0,2-1 13 16,1-8 6-16,-5-1 24 0,2-2 26 0,-2-5 9 16,-1 1 1-16,-3-3 14 0,3 1 30 0,-6-1 7 15,0 0 5-15,-1 0 4 0,-1 3 18 0,0 2 36 16,-3 4 9-16,3 8 3 0,0-2-1 0,-1 10-8 15,1-2-20-15,0 3-14 0,0 3-18 0,-1 2-33 16,1-1-6-16,0 0-22 0,-4 3-14 0,4 2-17 16,0 0-4-16,0 0-10 0,-1 18-8 0,-2-6-5 15,2 5-1-15,-3 8-7 0,0 2-1 0,0 0-15 16,-1 2 0-16,1 2-16 0,3-2-26 0,-3 4-10 16,3 2-22-16,1-3-40 0,1 0-14 0,4-2-33 15,2 0-5-15,-2-1-2 0,0-2-13 0,8-1-10 16,0-3-10-16,3-1-7 0,-3-7-2 0,10 2 5 15,-1-3 4-15,3-3 2 0,2-4 23 0,1-3 10 16,-1-1 13-16,-4-6 12 0,-2-1 23 0,4-4 1 16,2-5 14-16,-4-3 11 0,-2-1 6 0,1-7 27 15,0 2 10-15,-2-2 17 0,-3-3 26 0,1 6 35 16,-6-2 36-16,-5 5 25 0,1 2 10 0,-3-1 12 16,-3 4 5-16,0 3 2 0,-2-3 19 0,1 4-12 15,-1 2-13-15,0 1-9 0,-1-1-21 0,1 4-6 16,-2-1-17-16,2 4-26 0,0 0 5 0,0 0-8 15,-11 7-7-15,2 3-21 0,4 1-11 0,-4 5-14 16,0 0-24-16,0 4-18 0,3 4-28 0,2 0-33 16,-4-6-19-16,4 6-21 0,4-5-33 0,0 1 14 15,3-3-8-15,-1 0-7 0,6-1-11 0,0-2 9 16,-3-3 9-16,5-2 20 0,-1-4 11 0,0 0 20 16,5-3 4-16,-4-2 18 0,4-4 9 0,3 0 29 15,-1-4 12-15,1-2 24 0,0-2 28 0,-2-3 8 16,4-3 17-16,-5-4 12 0,4-1 18 0,-9 8 20 0,1-7 2 15,-2 4 25-15,0-1 24 0,-4 4 14 16,2-1 2-16,-1 3-6 0,-4 1 4 0,1 0 3 16,1 4-4-16,-1 1-14 0,-1 2-13 0,0-1-12 15,1 3-19-15,-2 0-14 0,0 3-13 0,0 0-3 16,0 0-11-16,0 0 1 0,0 0-17 0,5 14 2 0,-5-7-6 16,0 4-6-16,0 1-13 0,0 5-13 0,0 0-19 15,1 1-26-15,2-2-24 0,0 0-3 16,0-2-12-16,1 0-3 0,2-3-5 0,-1-1 0 0,3 0 9 15,1-3 7-15,1 1 7 0,-1-4 6 0,1 0 7 16,2-2 5-16,-1 0 10 0,3-5 2 0,-3-2 8 16,0 1 5-16,7-7 2 0,-4 1 4 0,1-3 6 15,3-6 9-15,-6 3 7 0,3-9 10 0,0 2 5 16,-4-5-1-16,0 3 30 0,-5 0 13 0,0 2 10 16,-5 6 8-16,-1 0 9 0,-1 1 4 0,-3 2-10 15,0 0 3-15,-1 6-6 0,-3-3-5 0,2 4-19 16,-1 1-2-16,0 2-11 0,-3 2-5 0,1 1-6 15,0 4-5-15,1-2-10 0,-2 2-27 0,2 4-5 16,-1 0-22-16,0 5-24 0,3-6-19 0,-1 5-15 16,5-4-17-16,-1 3-2 0,3 2 4 0,0-5 3 15,4 2 0-15,1-1 8 0,-1-3 9 16,1 1 10-16,-1-2 6 0,2-1 11 0,1-1 13 0,-2 0 9 16,-5-2 12-16,12-3 7 0,-5 2 31 0,-3-2 6 15,2 1 8-15,-1-3 15 0,1 2 16 0,0-1 15 16,-1-1 14-16,-1 2 5 0,0-2-5 0,-3 3-7 15,2-2-1-15,-3 4-11 0,3-3-7 0,-3 3-9 16,4-4-10-16,-4 4-9 0,0 0-9 0,0 0-10 16,0 0-1-16,3 11-7 0,-4-6-8 0,1 4-25 15,0-1-18-15,-2 1-29 0,4 0-17 0,-2 2-29 16,0 1-18-16,3-2-23 0,-2-1-17 0,2 0-14 16,0-3 0-16,0 1 13 0,1 0 15 0,1-4 20 15,1 1 15-15,1-3 17 0,0 1 10 0,0-4 27 16,2 0 31-16,1-4 10 0,-1-1 29 0,3-1 39 15,-1-6 14-15,1 0 27 0,-2 3 14 0,4-3 9 16,-1 3 12-16,-3 1 5 0,-1-2 10 0,1 4-1 16,-1-1-4-16,-5 5-10 0,5-1-11 0,-2 2-12 15,-1 0-11-15,0 1-9 0,2 2-6 0,0 0-3 16,1 2-2-16,1 4-11 0,-1 0-3 0,0 1-1 16,2 6-2-16,-1 1-4 0,-2 1-5 0,2-3-1 15,-5 5 0-15,3-2-1 0,-3 2-8 0,-1 0 3 16,2 0-5-16,-2-1-7 0,-4-5-4 0,4 2-8 15,-3-3-4-15,2-1 6 0,-2-3-4 0,2 1 8 16,-2-2-2-16,0-2 9 0,1 1 17 0,-2-4 20 0,0 0 0 16,0 0-3-16,15-8 0 0,-7-1 1 15,4-3 1-15,5-1 1 0,2-6 5 0,0-3-3 16,4 0 5-16,0-6-5 0,-1 5 5 0,1 3 3 16,-1 0 5-16,-2 1 8 0,-4 6 2 0,-3-1 5 0,-4 5 1 15,-1 3-9-15,0-3-2 0,-2 4-1 0,-1 4-12 16,-1-1-8-16,-1 1-17 0,-3 1 7 15,10 1 4-15,-7 2-9 0,1 2-4 0,2 6-2 16,-3-1-11-16,1 1 14 0,2 6-1 0,-3 0-4 0,1 1 0 16,1 2 0-16,0-3-3 0,-1 2-3 0,1-1-14 15,3-2-20-15,0 1-17 0,-1 0-27 0,2-3-23 16,3-2-28-16,-2-3-36 0,0 2-37 0,-1-4-41 16,3-2-54-16,-5 0-40 0,1-3-41 0,-2 1-38 15,1-3-63-15,-7 0-1202 0,5-4 555 0,-6-2 370 16</inkml:trace>
  <inkml:trace contextRef="#ctx0" brushRef="#br0" timeOffset="18408.22">20153 3773 355 0,'0'0'346'0,"0"0"-17"0,0 0-8 0,-9 0-24 16,9 0-20-16,0 0-16 0,0 0-29 0,0 0-11 15,0 0-5-15,0 0 0 0,22-5 5 0,-4 1-6 16,11 0-13-16,3 3-4 0,0-3-14 0,6 0-11 15,0-2-13-15,1 0-7 0,13 4-7 0,-13-2-14 16,1 1 2-16,-2-2-7 0,-5 2 1 0,2-3-3 16,-3 3-1-16,-3 2-3 0,-10-2 0 0,0-2-1 15,-6 4-3-15,5-2-2 0,-5 2-6 0,-2 1-8 16,-3 0-11-16,-1-3-6 0,0 2-9 0,-2 1-3 0,0 0-9 16,-5 0-12-16,8-3 1 0,-8 3-6 0,5-1-24 15,-5 1-30-15,0 0-39 0,0 0-51 16,0 0-70-16,7-3-68 0,-7 3-93 0,0 0-102 15,0 0-118-15,0 0-1113 0,-16-8 554 0,7 5 368 0</inkml:trace>
  <inkml:trace contextRef="#ctx0" brushRef="#br0" timeOffset="22116.88">2558 5721 81 0,'-7'3'117'0,"2"2"-15"15,1 0-3-15,3-1-4 0,-2 3-2 0,2-2 4 16,-2-2-8-16,3 2 2 0,0-1 10 0,0-4-1 16,0 5 6-16,0-5-1 0,3 5 2 0,-3-5 10 15,0 0 12-15,0 0 13 0,0 0 1 0,0 0 1 16,9-13-4-16,-5 7 3 0,0-4-1 0,-3-1 3 16,3-6 0-16,0-3-6 0,-4-4-1 0,1-1 1 15,-1-4 5-15,0 3 0 0,-1-6 2 0,-3 4-10 16,-1-18-10-16,-3 11 9 0,4-1 6 0,-4 5 1 15,1 0 18-15,-1 5 14 0,1 0 24 0,1 9 15 16,2 1-10-16,0 6-3 0,1 0-9 0,-1 4-11 16,2 0-22-16,0-1-23 0,1 4-18 0,1 3-16 15,0 0-15-15,0 0-9 0,1 20-3 0,2 9-5 16,3 17-9-16,-2 7-7 0,4 3-3 0,2 28-2 16,-1-5-8-16,-2-18 2 0,0-2-7 0,7 26-5 15,-6-25-2-15,6 22-5 0,-5-26 6 0,2 2-6 0,2 2-1 16,5-3-1-16,-1-3-18 0,-1-3-28 0,5-2-23 15,0-2-37-15,0-4-21 0,-2-12-34 16,-1-5-32-16,1-1-14 0,-1-4-3 0,-4-4-33 16,0-6 1-16,3 0 7 0,-8-4 17 0,1-7 12 15,3 0 22-15,-3-5 12 0,-2-4 16 0,0-6 25 16,-3-2-1-16,1-7 12 0,-6-7 9 0,-3 1 9 0,-3-5 8 16,-3 4 8-16,0-4 11 0,-1 2 19 0,-4 1 4 15,1 8 13-15,-2-1 8 0,-1 3 13 16,2 6 1-16,0 3 3 0,1 0 1 0,7 5-2 15,-3-1 1-15,1 1-2 0,3 5 15 0,1-4-20 0,-2 3 1 16,3 1-9-16,2 2-7 0,1 1 3 16,0 0-3-16,0 0 2 0,0 0 7 0,0 0-1 15,0 0-6-15,19 1 7 0,-11-1 1 0,1-2 0 0,6 1-1 16,-3-1 3-16,-2-5 6 0,4 4-4 0,4-2-1 16,-4-7 11-16,-1 0-3 0,-1-1 1 0,-1 0 7 15,0-4 1-15,-2 0 31 0,1-9-14 0,-3 1 15 16,-1-4 2-16,-1 2 16 0,-5-4 0 15,1-2 0-15,-4 0 12 0,-4 2 9 0,1 1 15 0,-2 3-2 16,-2 3 12-16,-3 1-10 0,0 7-12 0,1 0-9 16,-1 6-8-16,0-1-11 0,2 6-10 0,-1 3-2 15,-2-1-7-15,4 3-14 0,-2 3-14 0,1-1-14 16,-2 5-14-16,4 0-9 0,0-2-16 0,2 5-14 16,1-1-4-16,2 0-16 0,6-3-9 0,-1 1 3 15,2 1 9-15,3-3 2 0,1 0 4 0,5 2 13 16,1-5 19-16,6 0-11 0,-1-1 1 0,0-2 6 15,1-3 3-15,2 0 9 0,-1-1 6 0,-1-3 5 16,-1 3 11-16,1-2 5 0,-6 1 17 0,1 2-3 16,-2 1 6-16,-2-1-1 0,0 1 0 0,-4 3-4 15,2 0-1-15,-8 0 0 0,9 2 8 0,-1 1-9 16,-3 3 2-16,0 6 7 0,0-1-3 0,-1 4 6 16,0 2-4-16,1 9-13 0,-4-1 11 0,5 0-4 15,-4 0-5-15,-1-5-2 0,4 4-2 0,0-7-15 16,3 2-6-16,2-2-16 0,-1-1-12 0,4 0-10 15,1-3-2-15,1-4 1 0,1 0 3 0,3-4 20 16,-6-3-9-16,7-2-1 0,-2-3 10 0,1-1 0 16,0-1 8-16,-6-4 4 0,5-4 13 0,-3-1-8 15,3-5 8-15,-5 3 12 0,2-6 11 0,-3 6 25 16,-2 0 10-16,0 1 10 0,-5 3 16 0,0 0 11 16,3 2 0-16,-4-2 0 0,-2 6-8 0,2 0-4 15,0 1-13-15,-4 2-10 0,1 0-9 0,-1 3-6 16,0 0 0-16,0 0-8 0,7 13-3 0,-6-6-1 15,-1 5 0-15,4-2-6 0,0 5-2 0,-2 1-7 0,6 0-26 16,-3 0-28-16,4-1-13 0,0-1-17 0,1 1-20 16,3-2 3-16,1-2 1 0,-1 3-4 15,-2-11 1-15,2 6 7 0,-1-6 4 0,2 0 23 16,-3-3-3-16,-1 0 5 0,3-1 16 0,-4-4-5 16,0-4 24-16,0 1 11 0,-4-4 17 0,1-3 14 0,-3-2 20 15,-2 1 0-15,2-3 11 0,-7-1 19 0,0 1 4 16,0 0 6-16,-1 3 9 0,-5-1 4 0,-3-1-9 15,-2 3-13-15,-8 1-2 0,5 4-14 16,0 3-5-16,-1 2-8 0,0 1-9 0,1 4-3 0,-1 2-7 16,-3 5 0-16,0 3-7 0,3 1-12 0,4-1-20 15,-1 5-13-15,7-3-15 0,3 0-22 0,0 0-7 16,4-2-13-16,4 4 8 0,2-6-2 16,2 2 3-16,4-3 5 0,0 0 12 0,7 1 3 0,1-4 6 15,1-2 8-15,3-2 2 0,-3 0 1 0,0-2 11 16,1-1 10-16,0-1 9 0,-1-1 17 0,1 2 12 15,-3-2 5-15,-3 1 13 0,0 1 3 0,-4 0-4 16,3 0 6-16,-3 0-2 0,3 2-6 0,-4 2-2 16,3-2-3-16,-5 2-5 0,5 3 3 0,-3-1-4 15,2 4-5-15,-2 0-2 0,0 0 1 0,1 1-1 16,-2 2 0-16,-2-2-6 0,2 8-2 0,-1-3 1 16,-3 0-3-16,2 2 2 0,-4-3-2 0,-1 0-2 15,2-2-5-15,-2 1-7 0,1 0-3 0,-1-2-6 16,1-4 5-16,-2 0-1 0,0-1 6 0,2 0 14 15,-2-4 2-15,0 0 5 0,0 0 2 0,0 0-1 16,0 0-2-16,-4-18-1 0,5 6 6 0,-1 2 0 16,0-6 1-16,4 0 6 0,-3-2 3 0,1 5 4 15,2-3 4-15,-1 4 4 0,0 2 2 0,0 0-8 16,1 3-7-16,1 0-2 0,2 2-6 0,-3 1-3 16,2 1 0-16,-1 1-3 0,-1 2-2 0,-4 0-3 15,15 4-2-15,-7-1-1 0,1 3-2 0,0 2 5 16,-3 1-8-16,1 1 2 0,-1 2-2 0,-2 3-17 15,0-3-11-15,0 4-16 0,-3-1-8 0,4 0-8 16,-3-3-11-16,0-2-2 0,-2-1 3 0,1 1 5 0,-1-5 12 16,3 0-1-16,-2-1 10 0,-1-4 17 15,2 5 27-15,-2-5 7 0,0 0 1 0,0 0-5 16,6-11 7-16,-4 3-2 0,2-2 8 0,1-5-1 16,-1-3 3-16,1-2 6 0,3-6-9 0,-2-1 6 15,3 2 3-15,1-3-3 0,2 6 3 0,0 0 11 0,-3 5-2 16,-1 2-1-16,6 0-3 0,-4 2-3 15,2 4-6-15,-3 0 0 0,5 2-4 0,0 5 0 16,-1-2-4-16,2 3-2 0,-2 1 0 0,0 1-1 16,1 3-2-16,-3 1-1 0,3 3-1 0,-2-2-7 0,3 6 5 15,-3-2 0-15,4 5-16 0,-6 1-37 16,2-2-55-16,-2 1-65 0,-1 3-80 0,0 4-80 0,-1-4-90 16,-3 2-1215-16,1-4 544 0,-2 2 362 15</inkml:trace>
  <inkml:trace contextRef="#ctx0" brushRef="#br0" timeOffset="23084.66">4965 5813 164 0,'0'-3'416'15,"0"3"-57"-15,0 0-38 0,0 0-31 0,0 0-26 16,0 0-43-16,0 0-23 0,-13 6-34 0,13-6-14 15,0 7-26-15,0-3-16 0,0-4-13 0,4 5-5 0,0-2-16 16,1-1-1-16,0-1-6 0,-1 1-11 16,5-1-5-16,-1-4-2 0,2 1-7 0,1-4 5 15,0-1 0-15,1-5-9 0,-1-3-2 0,-1 0 4 16,-3-3 3-16,1-7 9 0,-3-2 6 0,-1-3 24 0,-2 1 29 16,-2 2 25-16,-2-1 25 0,0 2 18 15,-1 0 13-15,-1 9 14 0,-1 2 10 0,0-2 8 16,1 7 19-16,-1 0 1 0,1 1-11 0,3 2-18 0,0 4-24 15,-2-4-41-15,1 5-11 0,2 2-12 0,0 0-16 16,0 0-6-16,-6 19-9 0,6-2-7 0,-1 2-16 16,-1 9-5-16,2 0-8 0,-3 4-6 0,7-3-15 15,-2 4 6-15,0 1-13 0,4-2-27 0,4-1-34 16,2 0-24-16,-2 1-15 0,5-5-8 0,-2-1-4 16,5-1-17-16,0-3-24 0,1-3-13 0,-5-5-14 15,8 0 0-15,-3-4-1 0,-1-2 8 0,5-4 10 16,-3-4 15-16,7-5 13 0,-6-2 10 0,4-4 12 15,2-4 9-15,-5-2 18 0,-3-7 15 0,3-1 23 0,-7-6 13 16,-2 0 17-16,-3-1 8 0,-1-11 15 16,-1-6 19-16,-2 17 25 0,-5-2 21 0,-1-1 23 15,-1 3 14-15,-2 4 9 0,1 0 38 0,-2 11 11 16,0 1 0-16,2 5-2 0,0 0-24 0,1 4-10 16,-3 2-24-16,3-1-18 0,0 2-21 0,1 4-7 15,0 0-10-15,-4 15-9 0,0 1-12 0,-1 2-15 16,1 8-19-16,-1 3-26 0,0 0-11 0,0 4-32 0,1 1-29 15,-1 0-28-15,4-2-34 0,-2 0-21 0,3 1-21 16,3-9-10-16,-2-3-7 0,4-3-16 0,1-1 12 16,2-6 20-16,0 0 19 0,-1-4 12 0,2-2 16 15,1-2 18-15,1-3 18 0,-1-3 15 0,4-3 24 16,0-5 18-16,3-1 12 0,3-6 21 0,-2-2 16 16,1 2 16-16,-2-3 9 0,2 2 13 0,-4-1 10 15,-2 8-3-15,0-2 7 0,0 0-7 0,-1 2-4 16,-4 4-3-16,5 1-8 0,-4-1-5 0,1 3-3 15,0 2-4-15,-1 1-2 0,5 2-7 0,-7 2-1 16,3 1 0-16,-1 0-1 0,2 5-2 0,-2 1-3 16,3 5-1-16,-2 1-2 0,-2-1-1 0,-2 3-6 15,4 2-6-15,-1-2-4 0,0 0-10 0,3 0-12 16,-2-4-11-16,3 1-1 0,-1-5 4 0,-1-1 0 0,6 0 2 16,0-3 3-16,1-4 4 0,1-1 4 15,3 0 10-15,0-4-4 0,-2-1 9 0,6-4-4 16,-7 0 1-16,-1-4 3 0,1-5 5 0,-4 3 4 15,1-7 4-15,0-1-3 0,-3-4 3 0,-3 3 1 0,0 2 9 16,-2 3 14-16,-3 2 12 0,-1-1 22 16,0 7 16-16,-3 4 16 0,-1-3 2 0,0 4-8 15,0 1-13-15,1-2-3 0,-1 3-13 0,0 4-5 16,0 0-7-16,0 0-5 0,-15 12-6 0,10-4-1 0,-8 5-6 16,3 3-7-16,0 2 2 0,2-1-3 0,-1 6-2 15,0-6-5-15,1 3 9 0,2 2-14 0,0-4 0 16,2 2-2-16,1-2 2 0,3 0-5 0,3-1-2 15,0-5-14-15,3 1-11 0,0 0-16 0,1-2-15 16,2-2-26-16,5 3-17 0,1-5-20 0,1 0-33 16,-4-3-33-16,7 0-42 0,-6-4-34 0,1-3-37 15,3 1-44-15,-6-4-52 0,-3 0-63 0,-3-6-1057 16,-5 2 505-16,-1-2 334 0</inkml:trace>
  <inkml:trace contextRef="#ctx0" brushRef="#br0" timeOffset="23221.66">5245 5692 4736 0,'-37'-1'300'0,"0"-3"-169"0,15 0-56 0,3 2-25 16,7-1-30-16,5 0-14 0,6-1-19 0,1 4-22 15,25-12-43-15,8-1-39 0,21-2-57 0,3 1-62 16,4 0-82-16,0 2-114 0,2-8-873 0,-6 2 435 16,-1 3 290-16</inkml:trace>
  <inkml:trace contextRef="#ctx0" brushRef="#br0" timeOffset="24967.29">7572 5621 169 0,'0'0'213'0,"0"0"16"0,0 0 16 16,0 0 7-16,0 0-16 0,0 0-21 0,1-17-4 0,3 5 3 15,-3 0-3-15,3 2-9 0,-1-8-9 16,-1-1-5-16,5-4 8 0,-6-3 17 0,4 0 1 15,-5 2-6-15,0-3 2 0,3 7-3 0,-1 3 6 0,-2 0 5 16,0 1 1-16,0 5 4 0,0-2 7 0,0 4-7 16,0 1-12-16,0 3-21 0,0 2-14 15,0-4-34-15,0 7-19 0,0 0-11 0,0 0-14 0,5 12-7 16,-1 7-7-16,5 9-10 0,-2 7-4 0,5 14-7 16,-2 4-2-16,-1 3-9 0,4 25-5 0,-4-21-7 15,0-2 2-15,5 23-3 0,-7-24-4 0,4 24-5 16,-1-22-3-16,-3 1 5 0,3-2-10 0,1 0-16 15,2-2-26-15,-4-1-25 0,5-3-25 0,2-4-36 16,-1-2-28-16,-2-13-29 0,2-2 8 0,0-4-1 16,1-5-22-16,-4-6-9 0,2-5 2 0,-5-4 10 15,3-2 16-15,-1-5 17 0,-2-6 9 0,-1-5 18 16,2-6 10-16,-5-10 9 0,-1-3 15 0,0-5 11 16,-4-12 11-16,-3 0 11 0,-3-1 14 0,-1 2 17 15,-4-1 16-15,2 16 36 0,0-2 25 0,-5 4 6 16,-3-1 10-16,0 6 1 0,-1 2-7 0,-1 5-8 15,2 3-4-15,2 1-6 0,2 2-6 0,4 3-6 0,1 1-3 16,2 2-6-16,-2 0-5 0,4 0-16 0,3 2-24 16,-3-1-29-16,3 0-21 0,1 4-18 15,0 0 4-15,5-5 5 0,0 4-2 0,5-2 0 0,2 1 7 16,2-1 7-16,3-5 3 0,0 3 1 0,-1-5 4 16,0 4 11-16,-1-5 0 0,0 0 8 0,0-2 6 15,-1-4 8-15,0-3 21 0,-3 4 12 0,0-1 21 16,-1 0 22-16,-2 2 20 0,2-2 22 0,-5 2 26 15,-1 1 43-15,-1 4 19 0,-2 1 14 0,-1 0 10 16,1 3 2-16,-1 1-4 0,3 0-19 0,-3 1-12 16,1 1-30-16,-1 3-21 0,0 0-20 0,0 0-5 15,0 0-16-15,0 0-5 0,4 17-10 0,0-5-7 16,-2 5-5-16,2-1-7 0,1 5 1 0,3 1-14 16,-3 5-9-16,6-2-30 0,-4-5-17 0,4 2-23 15,-1-5-12-15,3 1-23 0,-1-2-5 0,2-2-7 16,1-1-2-16,3-4 0 0,1 0 0 0,-5-4 2 15,4-2-2-15,0-3 10 0,0-2 6 0,0-3 9 16,1 0 8-16,-1-5 1 0,-4-2 11 0,0-3 5 0,1-6 7 16,-1-4 5-16,-7-1 1 0,4-1 13 0,-7-1 9 15,0 1 9-15,-3-3 14 0,-1 2 20 16,-3 3 18-16,-1 4 5 0,-1 3 6 0,-3 1 8 0,-2 3-5 16,1 0 1-16,-2 1-4 0,4 5-5 0,-2 0-9 15,2 3-10-15,2 2-7 0,0 1 1 0,-1 2-14 16,6 0-9-16,-14 5-11 0,9-1-5 15,-2 4-18-15,1-3-21 0,3 1-16 0,2 2-2 0,1 1-15 16,1 1 9-16,2-5-1 0,4 3 5 0,0-1 7 16,3-2 17-16,2-2-7 0,-1 1 9 0,1-2 3 15,0 0-4-15,1-1 7 0,1-1 2 0,-3 0 12 16,0 0 12-16,-1-3 12 0,-1 2 6 0,-5 1 8 16,-4 0 0-16,9 0 4 0,-4 1 2 0,-5-1-1 15,0 0-1-15,9 0-2 0,-9 0-2 0,1 5-4 16,2-2 0-16,-3 2-1 0,0 2-3 0,-3 2 0 15,2 1-2-15,0 1 0 0,-6 5-3 0,6 1-4 16,2 0-28-16,-1-3-32 0,0 1-24 0,0 4-18 16,0-9-37-16,4 2-17 0,-1-3-25 0,-2-2 6 0,4 1 13 15,4-2 15-15,-1-3 13 0,-2-3 14 16,3 0 15-16,4-4 11 0,-3 0 12 0,2-4 9 16,0-1 27-16,1-3 29 0,0-1 23 0,0 1 26 0,-3 0 29 15,-1 2 25-15,-2-2 13 0,1 4 12 16,-1-3 6-16,0 2-1 0,-2 1-4 0,3 0-11 0,-3 2-8 15,0 0-13-15,4 5-9 0,-1-3-8 0,-2 4-9 16,6 0 0-16,-1 3-5 0,2 1-7 0,0 2-5 16,1 2-4-16,1 3-5 0,-2 0-2 0,-1 2-2 15,0 1-2-15,-3-1-4 0,0 2-3 16,-1 1 1-16,-2-1-5 0,-1 1-9 0,1-1-10 0,-4-4-11 16,3 0-9-16,-2-4-4 0,-1 0 0 0,-2 1-4 15,4-4 7-15,-4 1 6 0,3-1 13 0,-1-1 14 16,-2-3 2-16,0 0 5 0,0 0 3 0,4-12 4 15,-4 3 1-15,0-3 0 0,4-1 6 0,-3-3 8 16,3-1 4-16,1 0 13 0,-3 0 1 0,5 3 11 16,-3-1-1-16,1 5 11 0,0-2-7 0,-1 2-12 15,2 1-3-15,-2 4-5 0,1-1-13 0,3 1-6 16,-3 4 2-16,3-2-8 0,-2 3-2 0,-6 0-1 16,13 4 1-16,-4 2-7 0,-2 0-3 0,0 3 2 15,-1 3-4-15,-1-3-3 0,4 6-2 0,-4 0-7 0,-1-1-14 16,0 0-17-16,0-2-14 0,-1 0-11 0,0 0-2 15,1-2 2-15,-1-3 3 0,-1 1 6 16,-1-3 9-16,1-1 4 0,0 1 6 0,2-2 13 0,-4-3 14 16,0 0 2-16,0 0-2 0,9-8 4 0,-3-1 1 15,2-1 4-15,1-5 4 0,-2-1 2 0,6-5 4 16,3-4-1-16,-1 1 1 0,1-4 1 0,0 2-1 16,2 2 2-16,1 2 5 0,0 3 1 0,-6 6 0 15,-2-1 6-15,0 5-5 0,-1 1 4 0,4 4-9 16,-5 0-2-16,1 3 0 0,-1-2-5 15,1 6 0-15,1 1 2 0,0-1 7 0,-2 7 7 0,3 4 3 16,-2 1 3-16,-2 2-2 0,-2 3 3 0,0 3-6 16,0 4 0-16,-3-3-8 0,0-4-5 0,-1 8-38 15,-2-3-63-15,0-1-91 0,3-5-111 0,-1 0-108 16,1-2-117-16,-2 0-1514 0,5-5 675 0,-3-4 450 16</inkml:trace>
  <inkml:trace contextRef="#ctx0" brushRef="#br0" timeOffset="25851.33">11115 5758 186 0,'0'0'323'0,"0"0"-17"16,3-10-18-16,-3 10-15 0,0-7-15 0,0 4-3 15,0 3-2-15,1-10-8 0,-2 3-7 0,-2-3-8 16,1 1-9-16,-1-2 3 0,-1 0 3 0,2 0-1 15,-6-1 2-15,1-1-8 0,-5-2-4 0,-2 3-13 0,0 3-20 16,-5 1-14-16,-8-1-8 0,1 4-15 16,-6 2-14-16,2 3-18 0,-3 8-11 0,2-3-10 15,0 7-10-15,5 4-8 0,1 1-11 0,-1 3-4 0,2 1-10 16,1 1-9-16,7 0-17 0,-4 2-17 0,9 0-11 16,1-2-22-16,6-5-6 0,4 1-6 0,3 1-10 15,3-2-1-15,1-3 0 0,5-2 2 0,2 0 5 16,1-2 1-16,5-1 25 0,6-4-16 0,-6-2 4 15,9-3 0-15,-2-1 6 0,2-3 7 0,1-3 0 16,-2-1 5-16,-1-4 7 0,-2 0 11 0,1-1 11 16,-2 2 11-16,-5 0 12 0,-4 0 13 0,2 0 10 15,2 1 9-15,-6 2 11 0,-3-1 13 0,-2 1 10 16,-3 5 12-16,0-1 7 0,0-1-6 0,-2 2-9 16,-1-1-10-16,2 3-5 0,-4 1-26 0,3-2-27 15,-3 2-25-15,0 0-28 0,0 0-24 0,-7 12-38 16,2-2-38-16,1-3-31 0,1 3-42 0,1-2-40 15,2 2-25-15,2-1-7 0,-1-1-7 0,3 1 4 16,2-1 10-16,4-2 19 0,0-1 22 0,1 1 17 0,1-4 20 16,0-2 18-16,3-1 28 0,-2-1 25 0,6-4 32 15,-2-3 33-15,-2 0 23 0,-1-5 38 16,3 2 30-16,-3-3 35 0,0 0 20 0,-2 0 23 0,-1 3 10 16,0-2 6-16,-3 4 11 0,1 1 0 0,0 1-10 15,-1-1-13-15,2 2-13 0,3 2-12 0,-2 0-6 16,7 2-8-16,0 3-3 0,1 0-3 0,0 3-5 15,-2 2-2-15,5 3-4 0,-6 0-3 0,1 0-4 16,-4 1-7-16,-2-1-5 0,-3 3-1 0,1 2-7 16,-4 1-6-16,0-3-1 0,-4 5-6 0,0-3-9 15,-2 4-29-15,-3 2-46 0,-2-2-64 0,1-1-80 16,-3 1-83-16,2-7-79 0,-3 2-104 0,1-5-1261 16,2 3 569-16,-1-7 382 0</inkml:trace>
  <inkml:trace contextRef="#ctx0" brushRef="#br0" timeOffset="26533.91">12941 5842 50 0,'0'-7'366'16,"3"3"-22"-16,-2-2-14 0,2 2-13 0,-3-3-14 0,2 2 7 16,-2-2 7-16,1-2-13 0,2-2-11 0,-3 0 1 15,-3-1-7-15,2 0 5 0,1 1-5 0,-2 0-10 16,-5 0-12-16,1-4-8 0,-3-1-7 15,1 3-22-15,-7 2-21 0,2-2-13 0,-2 4-21 0,-5 1-14 16,-1 5-26-16,1 1-8 0,-2 4-22 0,-10 1-2 16,5 9-13-16,-1-1-13 0,0 3-10 15,4 2-22-15,1 2-20 0,4 3-24 0,2 0-18 0,3 1-34 16,6-4-23-16,4 1-16 0,-1-1-18 0,5 0-7 16,1-1 4-16,7 0-11 0,1-2 5 0,8-5 8 15,-1 2 1-15,2-5 12 0,3 2 13 0,-1-6 9 16,1-1 7-16,7-4 10 0,-7 1 2 0,-3-4 16 15,1 1 21-15,2-5 21 0,-3 1 26 0,-3-1 20 16,2-4 20-16,-3 1 20 0,0-1 16 0,-3 0 14 0,-1 1 13 16,-2 0 29-16,-1 5 15 0,0-5 14 15,-2 6 4-15,-1-3-3 0,0 6-16 0,-3-1-11 16,1 0-16-16,0 0-15 0,-1 1-18 0,-1 3-19 16,3-4-15-16,-3 4-13 0,0 0-19 0,0 0-16 0,0 0-25 15,4 16-23-15,-2-10-42 0,-1 8-59 0,2-2-66 16,1-1-89-16,1 6-73 0,4 1-78 15,5 3-84-15,-4-4-1462 0,11 0 656 0,3 0 438 0</inkml:trace>
  <inkml:trace contextRef="#ctx0" brushRef="#br0" timeOffset="28332.68">13681 5828 47 0,'-5'-5'494'15,"-4"-2"-22"-15,4 4-14 0,-4-2-53 0,0 1-43 16,4 2-38-16,0-1-36 0,0 1-33 0,-2 1-32 16,7 1-43-16,-5 5-35 0,5-5-19 0,-1 7-24 15,-3-4-30-15,4 0-26 0,4 2-16 0,-3 0-10 16,1-1-15-16,4 0-10 0,3 2-9 0,0-2-5 16,2-1 1-16,2-1 1 0,1-2 3 0,-1-2 0 15,1-1 3-15,-2-2 5 0,-2-2 11 0,4-5 18 0,-4-3 23 16,-1-6 23-16,4 1 41 0,-7 0 40 0,1-3 23 15,-7 4 23-15,4 0 22 0,-3 2 8 0,0 4 23 16,-1-3 18-16,0 6 5 0,0-1-15 0,0 5-15 16,0-2-25-16,0 4-17 0,-1 0-33 0,1 4-20 15,0-6-19-15,0 6-12 0,0 0-15 0,0 0-8 16,0 0-6-16,-3 22-15 0,1-9 0 0,2 2-7 16,0 3-7-16,0 1-7 0,0-2-6 0,0 8-19 15,2-6-23-15,1 0-21 0,2 0-25 0,-1 0-35 16,2-4-9-16,-1-1-17 0,2-2-16 0,0-2-8 15,2 0 4-15,0-3-3 0,1 1 9 0,3-1 9 16,0-5 11-16,1-2 10 0,3-1 12 0,-3-3 8 16,-2 0 8-16,4-6 13 0,-2 0 14 0,2-4 13 15,-4-1 22-15,-2-4 11 0,0 2 5 0,1-8 13 16,-2-2 14-16,-1 1 19 0,-4 9 20 0,1 0 13 16,3 0 7-16,-7 0 15 0,3 7 7 0,-4-1-3 15,4 4-11-15,-4 2-9 0,1-1-18 0,-1 2-11 16,0 2-22-16,0 2-4 0,0 0 0 0,0 0-6 0,8 12-7 15,-7-3-3-15,2 3-12 0,-2-1 10 16,4 6-31-16,2 1-6 0,-1 0-23 0,-1-2-28 0,3 4-27 16,-2-3-28-16,5 0-28 0,-2 0-26 0,2-1-19 15,0-4-6-15,2-1 2 0,2 2 10 16,-3-8 19-16,8 3 15 0,-4-5 16 0,1-1 7 16,4-2 19-16,2-3 10 0,-4-2 23 0,-1-4-2 0,0-1 25 15,-3-4 9-15,1 2 35 0,-4-5 8 0,0 0 2 16,-1-7 10-16,-3 7 16 0,5-5 13 0,-9 4 14 15,-2-2 9-15,1 4 11 0,-5-1 6 0,1 5-5 16,-1 0 0-16,-1 3-8 0,-1-1-3 0,2 0-15 16,-3 4-7-16,1 0-10 0,0 4-6 0,1-1-23 15,-2 1-16-15,-1 0-16 0,6 2-11 0,-10 3-25 16,10-3-22-16,-8 4-10 0,3 1-14 0,1 0-13 16,1-1-20-16,2 0-14 0,1 1-6 0,1-1 7 15,1 0 9-15,2-1 18 0,1-1 13 0,0-2 8 16,-5 0 18-16,15-2 19 0,-6-1 23 0,0-5 33 0,1-1 26 15,2-5 20-15,-2-1 38 0,1-2 21 16,1-6 16-16,-3 0 13 0,1 1 8 0,-2 3 19 16,-3-2 4-16,0 4 35 0,0-2 15 0,0 1 17 0,-2 7 0 15,-2-2-27-15,-1 1 7 0,3 5-29 0,-2 0-6 16,-1 2-35-16,1 0-4 0,-2 0-37 0,1 5 0 16,0 0-5-16,0 0-7 0,-4 19-5 0,4-4 0 15,-4 4-16-15,4 5-8 0,-5 3-4 0,0 2 2 16,0 3-13-16,1 1-31 0,-1-1-3 0,1 3 0 15,0-1-26-15,-2 0-37 0,6-2-29 0,-3-3-29 16,6-1-17-16,6-3-27 0,-3-7-5 0,-2-2 6 16,1-3 7-16,4-4 11 0,-1 0 19 0,-2-5 14 15,3 2 13-15,3-6 15 0,-1-2 11 0,3-3 25 16,2-5 22-16,1-1 10 0,3-6 12 0,1-5 16 16,0 2 5-16,-2-4 10 0,0 1 5 0,0 0 10 15,-6 6 22-15,-1 0 18 0,-1 5 13 0,-2-1-7 16,0 2-5-16,-3 4-8 0,-2 1-10 0,1 1-12 15,-3 1-10-15,1 3-9 0,-3 1 0 0,0 0-6 16,0 0-3-16,12 10 1 0,-9-2-2 0,-1 2-2 16,-1 2-8-16,0 5-11 0,3 2-24 0,-5 1-15 15,1-1-17-15,-1 0-28 0,1 1-40 0,2-3-36 0,1 0-28 16,1 0 5-16,2-6 0 0,7 0 8 0,-2 2 22 16,2-9 15-16,5 2 6 0,-5-3 36 15,6-2-8-15,0-4 16 0,-1-2 13 0,0-2 23 0,-1-5 22 16,1 1 20-16,4-5 10 0,-4-4 21 0,3 2 24 15,-10 2 21-15,3 3 27 0,-5-2 9 0,4 1 4 16,-3 3 13-16,-2 1 20 0,-3 3 2 0,-2 2-10 16,-2-2-7-16,4 2-20 0,-1 3-17 0,-3 0-9 15,2-1-14-15,-3 3-11 0,0 0-4 0,0 0-5 16,5 12-4-16,-5-4-7 0,1 1 0 0,-1 3-11 16,0 0-16-16,-1 4-11 0,2 0-14 0,3 1-20 15,-3 0-30-15,2-1-31 0,-2-6-28 0,4 5-15 16,0-1-3-16,3-2-3 0,-3-4 2 0,4 0 9 15,2-1 16-15,1-2 8 0,1-4 16 0,0-1 7 16,-1-1 15-16,2-3 23 0,1-4 15 0,1-2 19 16,-2-2 22-16,0 1 32 0,-5-3 18 0,5-3 12 15,-5-1 12-15,0-5 11 0,-4 4 16 0,-1 2 7 0,0 0 4 16,-4-1-7-16,-4 2 1 0,-1 4-12 16,-3-3-12-16,-2 1-8 0,-7 1-9 0,-7-2-11 15,9 6-6-15,-2 4-2 0,2 1-12 0,-3 0-6 16,5 4-4-16,-3 1-7 0,3 4-11 0,0 0-24 0,2 2-24 15,3 1-10-15,-2-1-14 0,2 2-22 0,3 0-19 16,1 3-3-16,4-3-9 0,-1 2-3 16,3-4 1-16,6 3 11 0,5-5 4 0,-2 1 15 0,7-2-1 15,-1 0 10-15,2-5 13 0,-2-2 18 0,0-4 13 16,1 2 26-16,0-7 24 0,0 1 17 0,1-6 17 16,3-6 25-16,-4 1 12 0,-1-4 11 0,-2-1 1 15,-1-2 22-15,-1 0 21 0,-3-3-6 0,0 2 20 16,1 0 1-16,-2 3 21 0,-1 2 14 0,-5 9 2 15,1-1 6-15,1 3-10 0,-3 4 1 0,1 5-16 16,-2-1-24-16,0-1-98 0,1 6-54 0,-2-3 0 16,0 4 0-16,0 0 0 0,0 0 0 0,5 11 0 15,-3-1 0-15,0 9 0 0,4 8 0 0,0 0 0 16,-2 3 0-16,3 0 0 0,-1 3 0 0,3-1 0 0,-2 2 0 16,5 2 0-16,0-4 0 0,3-2 0 15,-1 0 0-15,4-4 0 0,3-3 0 0,-1-2 0 16,5-1 0-16,-2-4 0 0,5-3 0 0,0-3 0 0,3-3 0 15,1-1 0-15,0-5 0 0,0-3 0 0,-1-2 0 16,-1-2 0-16,1-4 0 0,-7-1 0 0,-2-4 0 16,2-3 0-16,-5-1 0 0,-4-2 0 0,-1-4 0 15,-3 1 0-15,-4 5 0 0,-5-1 0 0,2 6 0 16,-6-3 0-16,-1 7 0 0,-1-2 0 0,-1 3 0 16,-3 1 0-16,-2 1 0 0,1 6 0 0,-1 1 0 15,-4 3 0-15,-3 4 0 0,3 3 0 0,-1 4 0 16,-8 1 0-16,7 2 0 0,6 0 0 0,1 0 0 15,4 0 0-15,1 0 0 0,2 2 0 0,5 0 0 16,3-1 0-16,1-3 0 0,6-1 0 0,-4-2-40 16,9 0-316-16,-1-5-102 0,-1 1-107 0,5-4-1693 15,0-1 752-15,1-3 502 0</inkml:trace>
  <inkml:trace contextRef="#ctx0" brushRef="#br0" timeOffset="31633.46">17004 5746 335 0,'0'0'410'0,"-7"-4"-25"16,7 4-34-16,-4-1-35 0,4 1-38 0,0 0-30 0,-4-3-24 16,4 3-32-16,0 0-29 0,0 0-22 15,0 0-13-15,0 9-16 0,0-9-20 0,4 10-21 16,1-7-22-16,-1 2-18 0,3 2-14 0,4 0-13 0,-3-2-17 16,1 3-10-16,3-4-7 0,-2-4 3 0,1 3 1 15,-1-3 5-15,0-2 9 0,0 1 0 0,2-6 17 16,-3-1 16-16,3-6 15 0,-2-3 20 0,0-8 7 15,2-1 27-15,-2 0 26 0,-5-3 17 0,1 2 27 16,0 1 15-16,-3 6 41 0,1-6 26 0,-4 6 9 16,1 3 8-16,1 2-2 0,-4 3 11 0,2 1-1 15,-1 3-13-15,0 1-14 0,1 2-22 0,-3 1-30 16,3 0-27-16,0 4-18 0,0 0-19 0,0 0-12 16,0 0-13-16,0 20-3 0,3-3-10 0,-3 2-10 15,1 6-7-15,0 1-9 0,-1 0-9 0,4 6-13 16,-1-4-29-16,-1 1-26 0,3-1-29 0,1-1-23 15,-1-3-37-15,2-4-15 0,1-2-22 0,0-2-27 16,-1 0-11-16,3-4 3 0,0-2 9 0,-1-3 22 0,3-2 12 16,-2-3 14-16,3-1 12 0,-3-3 18 15,2-1 24-15,2-4 22 0,0-4 27 0,0-3 16 16,-2-3 25-16,-2-2 8 0,4-1 8 0,-6 1 20 0,3-8 2 16,-1 4 9-16,-2-2 11 0,-2 8 6 0,0 0 14 15,-2 1 0-15,-1 6-11 0,2-2 12 16,-5 5-10-16,3 1-12 0,-1 2-10 0,0 0-16 0,0 1-10 15,-2 3 0-15,4-1-2 0,-4 1-9 0,10 9 1 16,-5-1-8-16,-1 0-2 0,3 4-12 0,0 2-18 16,2 0-12-16,0 1-36 0,0-1-21 0,1 1-15 15,-1 0-22-15,-1-1-27 0,-3-3-25 0,4-2-11 16,-3 1-10-16,2-2-3 0,0 0 22 0,1-1 9 16,-3-5 19-16,2 1 17 0,-2-3 12 0,3-3 12 15,0-2 17-15,1-2 27 0,0-2 18 0,-3 0 17 16,2-5 7-16,-2-1 20 0,2-2 16 0,-5 2 14 15,1-1 20-15,-3 5 14 0,0-3 10 0,-2 1 3 16,0 2 4-16,0-1-7 0,-2 4-5 0,0 0-4 16,2 3-10-16,-2 0-8 0,0 1-11 0,1 0-9 15,1 4-20-15,-4-3-9 0,4 3-12 0,0 0-21 16,-12 9-15-16,8-5-19 0,0 0-33 0,1 1-33 16,1 2-9-16,-1-2-12 0,3-1-11 0,1 1-5 15,-2-2 2-15,4 2 15 0,-3-5 14 0,5 3 13 0,-5-3 19 16,11-5 9-16,-5-2 18 0,1-3 22 0,6-2 15 15,-3-3 24-15,3-3 37 0,-3-7 27 16,3 1 36-16,-4-4 6 0,-4 2 24 0,3-3 12 16,-2 3 16-16,-1 1 12 0,-2-1 16 0,1 7 18 0,-3 1 15 15,-1 2 2-15,1 4-2 0,-2 2-6 0,1 2-8 16,0 1-24-16,1 2-17 0,-2 1-24 16,1 4-23-16,1-4-5 0,-1 4-13 0,0 0-5 0,0 17-7 15,0-4-5-15,3 4 3 0,-2 12-21 0,0 1-2 16,-1 1-5-16,-1 1-7 0,1 0-11 0,0 3-10 15,-1 2-27-15,-2-1-21 0,3 0-28 16,0-2-33-16,4 0-31 0,-4-6-27 0,5-1-19 0,-1-3-13 16,5-7-5-16,-3-2 3 0,1-4 12 0,3 0 16 15,-3-5 23-15,4-1 12 0,0-3 14 0,3-6 17 16,2-1 20-16,2-3 22 0,4-6 14 0,-1-5 12 16,2 1 16-16,-4-3 14 0,4 2 9 0,-5 0 9 15,1 1 13-15,-5 2 5 0,2 2 8 0,0 1-4 16,-2 4-5-16,-3-1-5 0,1 3-4 0,-3 2-3 0,4 1-7 15,-3 1-3-15,2 3-1 0,-2 0-3 16,0 4 0-16,-1 0-1 0,0 1-2 0,2 3-2 16,0 4-2-16,-1 1 2 0,0 3 0 0,-1-1-3 15,0 2 0-15,0 0-1 0,0 0-17 0,1 0-14 0,-1-3-16 16,0 3-15-16,0-5-13 0,3 2-7 16,-1-4 1-16,3-2 3 0,0-1 5 0,0-3 18 15,7-1-5-15,-3-3 6 0,1-3 7 0,1-6 3 16,-1 2 4-16,4-8 12 0,4 0 10 0,-4-4 9 0,-5-2 17 15,1 1 21-15,0-1 9 0,-2-3 10 0,-4 2 10 16,-2-1 13-16,-4 6 17 0,-2 0 7 0,1 3 7 16,-5-2 6-16,-1 4 8 0,-1 4-5 0,0-3-6 15,-5 3-10-15,-1 1-18 0,-3 5-12 0,-4 1-4 16,-4 1-12-16,-4 5-5 0,3 2-8 0,1 3-16 16,-7 4-22-16,4 2-23 0,6-2-26 0,-3 7-29 15,3 0-11-15,1 2-10 0,1-1-16 0,5-3-36 16,1-2-22-16,4-2-8 0,3-3 3 0,1-1 7 15,3-1 21-15,5-2 4 0,1-1 17 0,2-5 5 16,4 1 20-16,6-3 8 0,-1-3 9 0,9-7 18 16,-3-1 10-16,1-2 22 0,-2-3 37 0,-1-1 13 15,-1-2 18-15,-3-2 21 0,-1 3 27 0,1 0 11 16,-6 4 18-16,-1 2-2 0,-1-3-1 0,-1 3 3 16,-1 3-6-16,-2 1-7 0,-3 1-6 0,3 0-12 15,0 2-13-15,-2 1-10 0,-5 1-6 0,6 3-6 16,-3 0-6-16,-5 0-2 0,10 4-6 0,-5 1-1 15,-1 1-2-15,-1 1-3 0,1 3-2 0,-1 1-4 0,-3 1-2 16,0 0-3-16,-1 3-2 0,-1-4-8 0,2 2-8 16,0-1 0-16,-3 0-5 0,2-2 0 15,1-3 1-15,-2-2-4 0,2 0 7 0,0-1 4 16,-1-1-1-16,1-3 12 0,0 0 10 0,0 0-2 0,0 0 2 16,0 0 0-16,15-17-3 0,-4 5 0 0,0-5 1 15,6-2-3-15,2-3 2 0,3 3 6 0,3-2-1 16,-1 4 0-16,3 0 5 0,-4 4 6 0,-1 1 5 15,-4 5 9-15,-3-1-2 0,-2 4-4 0,-1 3-5 16,0 1 0-16,-1 1 3 0,-2 0 0 0,3 3 3 16,-3 1 6-16,-2 3 5 0,4 1-2 0,-6 2 2 15,0-1-22-15,3 4 13 0,-3 1-2 0,0 0-1 16,0 1-2-16,-1 4-15 0,1-2-26 0,-1-1-47 16,0-1-64-16,1 1-90 0,1-5-106 0,-3 2-106 15,-2-3-109-15,2-2-1532 0,2-5 685 0,-1 1 456 16</inkml:trace>
  <inkml:trace contextRef="#ctx0" brushRef="#br0" timeOffset="32766.54">19900 5575 2919 0,'-8'-6'122'0,"-1"0"-38"0,0 0-11 0,-2 2 14 0,5 0 10 16,0 3-31-16,0-2-17 0,3 0-15 0,-2 3-12 16,5 0 3-16,0 0-5 0,-9 7 2 0,7-2-3 15,1 0-2-15,1 2-5 0,1 1 2 0,1-1-3 16,2 3 3-16,-1 2-5 0,2-3-1 0,3 1 1 15,-2-1-10-15,2 1 0 0,2-3-5 0,-1-1 1 16,0 1 1-16,1-4 0 0,-1-1 3 0,4-2 3 16,-3-3 5-16,3-1 11 0,-4-4 23 0,5-4 12 15,2-3 12-15,-3-9 21 0,-1 0 15 0,1 0 21 16,-4-4 17-16,1 0-2 0,-3-5 15 0,1 3 20 16,-1 1 19-16,-1-1 8 0,-1 2 5 0,-1 4 8 15,0 6 16-15,-2 0 4 0,-2 6-8 0,2-1-2 16,0 5-17-16,-2 0-32 0,0 1-13 0,0 2-22 15,0 3-21-15,0 2-10 0,0 0-8 0,0 0-14 16,-2 11-4-16,0 1-10 0,1 8-6 0,0 9-6 0,-2 2 1 16,1-2-16-16,2 4-23 0,1 0-9 15,3 1-20-15,0 2-18 0,1-3-31 0,1 1-28 16,1-3-28-16,1-1-32 0,0-5-22 0,2 1-11 16,3-5-4-16,-3-5-10 0,2-2-3 0,1-1 13 0,-3-5 17 15,3-1 18-15,1-6 17 0,-1-1 12 0,1-5 14 16,2-2 21-16,2-5 32 0,1-10 15 15,1-2 31-15,-1-1 12 0,-4-7 21 0,-5-1 22 0,4 0 25 16,-5-2 15-16,1 3 21 0,1-1 28 0,-6 2 19 16,-1 4 11-16,-1-5 22 0,0 9-5 0,-3 5 6 15,0 6-12-15,0 2-11 0,-3 5-18 0,3-2-20 16,0 0-19-16,0 5-16 0,0 2-9 0,0 0-17 16,0 0 1-16,-3 22-10 0,-1-6-40 0,-4 4-21 15,3 6 0-15,1-1 0 0,0 3-23 0,-1 1-61 16,4-1-18-16,0 0-39 0,1 0-19 0,0 0-22 15,2-5-8-15,2-2 0 0,1-5 5 0,0 1 11 16,3-2 9-16,0-5 15 0,-1-1 16 0,2-2 17 16,3-2 12-16,-2-2 11 0,3-3 12 0,3-3 23 15,1-2 14-15,1-1 20 0,-3-2 17 0,2-2 13 16,-2 0 12-16,0 0 7 0,-2-2 12 0,5 1 4 16,-4-1 0-16,0 2-2 0,-1 3-6 0,-3 0-2 0,3 2-3 15,-3 1-1-15,2 0-5 0,-3 3-4 0,1 1-5 16,0 1 2-16,0 2-4 0,1 2 2 0,-1 2-3 15,1-1 1-15,-2 5-1 0,4 0-4 0,-1 2-11 16,0-1-15-16,1 1-11 0,-1-1 2 0,2 1-5 16,-3-3-5-16,3-2 3 0,3 1 0 0,-5-4 6 15,4 2 3-15,3-3 5 0,0-4 0 0,-5 0 6 16,-1-3 1-16,6 0 7 0,-2-4 7 0,2-2 7 16,-4-3 12-16,6-4 10 0,-6 3 14 0,-1-1 9 15,5-12-4-15,-3 2 1 0,-1 0 12 0,-2-3 5 16,-4 1 18-16,0-1 13 0,-3 8 15 0,-3 3 12 15,-1 0 16-15,0 3-6 0,-4 4-2 0,2 2 1 16,0 1-22-16,0 2-8 0,-4 0-18 0,-1 1-12 16,5 3 0-16,-11 6-24 0,1 0 3 0,-2 6-4 15,-2 0-9-15,1 5 0 0,-2 5-4 0,2 3-25 16,1-1 13-16,5 2-24 0,-3-1-11 0,3 0-25 16,2-4-16-16,4 3-21 0,1-4-24 0,1-3-29 15,2 0-36-15,-1-1-52 0,5-6-55 0,2 2-62 0,1-3-64 16,-3 0-86-16,-1-3-1365 0,1-5 615 0,-2-2 412 15</inkml:trace>
  <inkml:trace contextRef="#ctx0" brushRef="#br0" timeOffset="32924.94">20114 5563 386 0,'-2'-6'465'0,"6"-3"-47"0,4 1-43 16,6-4-49-16,14-3-54 0,12 1-54 0,8-6-46 15,3 6-75-15,3-1-61 0,-4 6-62 0,-12 6-59 16,-6-2-58-16,-1-2-69 0,-14 5-555 0,-5 2 255 16,-5-3 172-16</inkml:trace>
  <inkml:trace contextRef="#ctx0" brushRef="#br0" timeOffset="35570.49">2084 7645 211 0,'0'0'336'16,"0"0"-41"-16,0 0-34 0,0 0-30 0,0 0-21 16,0 0-26-16,9 6-16 0,-6-3-20 0,3 0-14 15,0 1-12-15,2-3-10 0,-1 2-13 0,5 0-12 16,-2 0-6-16,4-3-4 0,5 0-11 0,-2 0-7 15,6-3-3-15,0 0-5 0,5-5-4 0,0 1-2 16,-9 2-5-16,8-6-4 0,0 2 4 0,-9 1-11 16,-2-1-2-16,1 0-2 0,-4-3 0 0,1-1 5 15,-3-3 0-15,-2 1 7 0,0-4 3 0,-1 2 18 16,-3-2-5-16,-4 1 20 0,1-3 12 0,-5-4 16 16,0 7 15-16,0-2 24 0,-4 3 5 0,0-1 0 15,-2 2-7-15,-3 3-14 0,-2 2-17 0,5 3-8 16,-3 1-13-16,0 3-9 0,-1 0-10 0,2 3-2 15,3 0-19-15,-1 3-10 0,0 1-11 0,0 2-13 16,1 2-22-16,4-2-23 0,2 4-22 0,2-2 2 16,2 2 1-16,5 0 8 0,2 1 1 0,6-1-3 15,1 1 10-15,4-3 8 0,7 1-4 0,1-4 1 16,3 0 9-16,-2 0-1 0,-1-3 1 0,-6-2 6 16,-2-1 0-16,2-1 10 0,-4 0-2 0,2 2 18 15,-6-2 10-15,-3 0 19 0,-1 1 6 0,-4 2 14 0,2-3 4 16,-4 2 7-16,-4 1 0 0,7 0 6 15,-7 0-3-15,0 0-3 0,0 0-13 0,0 0-10 16,7 5-1-16,-6-1-7 0,0 0-5 0,-2 5 0 16,-1 3-6-16,-1 2 1 0,0 2-6 0,1 1-2 0,1 8-3 15,-1-6 0-15,9 6-3 0,-5-7-5 16,3 2-7-16,2-2-8 0,0 1-6 0,4-4-12 0,1 0-2 16,0-1-9-16,3-3-2 0,3 0 0 0,0-5 7 15,0 0-5-15,1-1 3 0,3-8 3 0,0 2 0 16,-2-3 10-16,0-2 2 0,-2-5 0 0,0 0 5 15,-1 0 1-15,6-5 8 0,-9 2 3 0,-4-3 12 16,2 0 6-16,-2-1 13 0,-3 1 7 16,0-1 14-16,-3 0 4 0,0 1 5 0,-3 2 20 0,-1 2 10 15,0 4 6-15,-1 0 2 0,-2 1 8 0,0 3-8 16,2 0-9-16,-4 0-20 0,5 5 0 0,-9 3-12 16,-2 0-6-16,-1 3-6 0,-2 7-5 0,-8 3-9 15,7 5-2-15,-2-1-9 0,3 2-4 0,4 2-10 16,2 1-21-16,3-5-25 0,4 4-18 0,0-5-12 15,6 1-11-15,1-2-22 0,-1 0-11 0,6-1-10 16,1-1-7-16,1-5 0 0,2 2-2 0,2-5 12 16,1-1 36-16,10-3-7 0,-9-6 11 0,2-3 6 15,7-4 8-15,-3 0 14 0,-3-6 15 0,-1-2 6 16,-1-2 26-16,-1-5 12 0,-1 2 15 0,-5-3 16 16,-3-2 12-16,2-1 8 0,-7-6 5 0,-1 0 5 15,-2-16 15-15,0 4 8 0,-4-2 2 0,-3-1 9 16,0 3 19-16,1 11 17 0,-1 2 5 0,0 1 17 15,0 5 18-15,-3 9 12 0,7 0-5 0,-3 6-11 16,0 1-11-16,3 0-16 0,-2 5-24 0,3 3-10 16,-1-2-25-16,1 5-11 0,0 0-10 0,-8 12-3 0,3 8-10 15,0 6 8-15,-4 5-17 0,4 3-2 16,-3 12 2-16,3 1-21 0,4-12-25 0,5 14 0 16,-1-13-22-16,8 8-21 0,-5-11-22 0,7 4-15 15,4 7-19-15,-3-13-13 0,1-1-19 0,8-1-13 0,0-4-18 16,-1-1-5-16,1-4 4 0,6-3 2 0,2-4 4 15,1-6 14-15,-2-3 15 0,2-4 12 16,-1-6 15-16,-4-3 10 0,-2-3 10 0,-3 3 19 16,-4-8 16-16,0 2 17 0,-1-5 22 0,-4-3 10 15,-3 6 15-15,0-8 16 0,-4 2 16 0,-1 4 22 0,-2 2 18 16,-2 0 13-16,-1 4 3 0,-1 2 1 0,1 0-1 16,-2 3-5-16,1 2-11 0,0 0-13 15,1 1-14-15,0 5-8 0,-4-4-5 0,4 4-4 16,-6 10-8-16,2 0-11 0,-5 5-15 0,4 1-17 0,-3 3-19 15,2 5-29-15,2 1-26 0,0 0-32 0,4-4-49 16,0-3-31-16,7 5-7 0,0-4-28 0,5-4-17 16,-2 1 3-16,6-6 12 0,-1 1 14 15,4-6 18-15,-2-4 17 0,4 2 20 0,-2-3 17 0,-2-4 14 16,2-1 23-16,0-3 27 0,-6-4 29 0,6-1 27 16,-6-7 25-16,2 3 21 0,-5 0 12 0,-1-1 26 15,0-1 10-15,2-3 32 0,-6 3 16 0,1 1 10 16,-3 2 25-16,-1 5 13 0,1 0 14 0,-2-2 15 15,-1 6-3-15,0-1-10 0,1 1-11 0,-1 3-19 16,0-3-19-16,0 7-18 0,-1-6-8 0,1 6-17 16,0 0-11-16,0 0-7 0,0 0-6 0,-4 23-11 15,2-11-7-15,0 5-6 0,0 0-17 0,2 0-12 16,1 0-21-16,3 4-38 0,0-3-20 0,-2 1-13 16,7-2-18-16,3-5-9 0,0 4-4 0,0-4 0 15,2-3 5-15,4 0 15 0,0-5-3 0,-3-1 18 16,7-2 8-16,-9-4 11 0,6 1 3 0,-1-6-1 15,-3-2 23-15,3-1 9 0,-3-2 14 0,3-6 7 16,-6 2 5-16,0 0 9 0,0-7 3 0,-3-2 0 16,-3 1 8-16,6-4 0 0,-7 3 13 0,-4-1 25 15,3 3 16-15,-4 4 9 0,-1 1 11 0,-3 2 3 16,0 6-3-16,-1-3-5 0,-4 4-3 0,1 1-7 16,2 1-12-16,-3 3-5 0,-2 1-17 0,-2 4-1 15,1 3-7-15,1 2-2 0,-3 2-7 0,-2 3-7 16,3 0-12-16,3-1-15 0,0 4-12 0,-1 1-18 15,3 1-16-15,5-7-10 0,5 5-8 0,-1-5-9 16,3 1-7-16,1-1 2 0,3 0 4 0,-3-3 3 16,4-1 6-16,-1 0 9 0,4-3 7 0,-3 1 5 15,0-2 5-15,2-3 14 0,0 0 2 0,0-1 14 0,-2-1 15 16,0 0 12-16,0 1 9 0,0-2 11 0,-4 1 13 16,-1 0 2-16,1 1 9 0,0 2 4 15,-5-1-2-15,0 3-9 0,5-4-7 0,-5 4-10 16,3-3-5-16,-3 3-7 0,0 0-3 0,0 0-2 0,5 10-1 15,-5-4-3-15,0 2-8 0,0 0-21 0,0 3-21 16,1-1-21-16,2 2-13 0,-2-1-12 0,3-2-18 16,1 0-23-16,1 3-10 0,2-4-2 15,1 2 3-15,1-6 6 0,3 3 11 0,6-2 11 0,-3-5 10 16,1 0 6-16,1-5 5 0,1-2 16 0,0 1 20 16,6-8 36-16,-7 5 20 0,-3-3 25 0,2-1 19 15,-1-1 19-15,0 3 22 0,-6-2 13 0,5 1 4 16,-5 4 3-16,-1-1 6 0,-1 2-16 0,-2 1-8 15,0 2-9-15,1 0-12 0,-1 0-12 0,0 3-7 16,0 1-6-16,1 4-7 0,-1-2 4 0,4 5-11 16,-1-1 1-16,-4 4-6 0,9 1 2 0,-9 4-11 15,3 2 1-15,-4-1 3 0,-3 1-9 0,3 1-2 16,-3 0-4-16,4-1-8 0,-1 1-14 0,-4-6-6 16,4 0-7-16,-3 0-6 0,3-2-2 0,0-3 4 15,-4-2 5-15,4-1 6 0,-3 1 9 0,-1-5 16 16,0 0 12-16,0 0 10 0,20-16 7 0,-13 3 2 15,6-3 12-15,-2-1 2 0,2-5 8 0,1 0 9 16,-2-3 1-16,3 1-6 0,-2-1 1 0,1 0-7 16,1 0 1-16,-6 9-1 0,1-1 3 0,-5 6-3 15,3 0-5-15,1 4-12 0,-3 0 8 0,-2 2-20 16,0 2-5-16,0 1-1 0,-4 2 4 0,0 0-13 16,15 5 2-16,-10 0-12 0,3 2 8 0,0 3-6 15,-1 1 0-15,1 1 2 0,-2 5 3 0,2 1-3 16,-2-2-2-16,3 1-13 0,-2 3-8 0,-1-4-39 15,2 1-26-15,2 0-18 0,0-2-32 0,-2 0-44 16,5-1-46-16,-2 0-35 0,4-3-61 0,1-2-41 16,-5-4-35-16,1 2-42 0,-2-4-35 0,0-3-1256 15,-1-1 573-15,-1-3 384 0</inkml:trace>
  <inkml:trace contextRef="#ctx0" brushRef="#br0" timeOffset="35848.41">3176 7428 16 0,'-15'1'465'16,"7"2"-67"-16,3 1-45 0,4-1-37 0,1-3-23 16,9 3-30-16,5-3-12 0,14-1-11 0,4 0-5 15,6-3-3-15,-1 0 2 0,17-3-2 0,-16 4-10 16,2-4-15-16,-4 3-11 0,-1-1-8 0,-3-1-14 15,-6 2-6-15,-6-2-10 0,-4 5-16 0,-5 1-8 16,0-4-5-16,-4 2 3 0,-1 2-3 0,1-1-8 16,-2 0-11-16,-5 1-11 0,4-4-26 0,-4 4-50 15,4-3-55-15,-4 3-67 0,0 0-80 0,0 0-81 16,-13-3-90-16,5 3-102 0,-2 0-1069 0,-3 1 507 16,0 1 338-16</inkml:trace>
  <inkml:trace contextRef="#ctx0" brushRef="#br0" timeOffset="39171.75">5599 7728 30 0,'18'-10'192'0,"2"-6"-1"16,0-4-1-16,-7 8 1 0,2-2 0 0,4-6 4 16,-6 5 4-16,3-4-5 0,-6 0-8 0,3-4-10 15,-1-1 0-15,-2-1 1 0,0 0-9 0,-4-6-7 16,2 0-3-16,-4-4 3 0,1-11 19 0,0 11 23 16,-5 1 21-16,1 1 18 0,-1 2 18 0,3 5 8 15,-7 7-8-15,-2 0-2 0,3 2 11 0,-1 5 3 16,3 3-21-16,0 1-17 0,-2 2-22 0,2 1-34 15,1 2-23-15,0 3-25 0,0 0-9 0,0 0-11 16,5 24-14-16,0 2-6 0,4 4-12 0,-4 5-7 16,4 13-9-16,5-1-6 0,-5 2-2 0,3 5-7 15,2-3 4-15,-4 1-12 0,7 2-6 0,-2 1 4 16,0 1-6-16,2-1-7 0,-2-3-13 0,-1 1-7 16,0-2-8-16,-5-1 14 0,0-16-22 0,-1 1-31 15,-1-3-22-15,1-3-26 0,0-2-18 0,-3-10-11 16,-1-1-6-16,1-6 6 0,-4-2 19 0,2-4 13 15,-2-1 9-15,-1-3 7 0,0 0 9 0,0-17 13 0,-4 2-2 16,-1-11 13-16,4-5 3 0,-3-3 8 0,-1-16 4 16,1 1 5-16,3 2 6 0,-2-6 9 0,2 1 3 15,1 16 15-15,4 3 9 0,-2-2 7 0,5 5 1 16,-2 3-4-16,4 4-2 0,-3 3-5 0,2 5-2 16,5 1 0-16,-2 0-5 0,3 5-3 0,2 3-1 15,1 1-3-15,1 5 2 0,0 0-2 16,0 4-3-16,-3 3 0 0,2 4 0 0,2 8 2 0,-6-4-1 15,2 9-2-15,-2-2-2 0,1 5-8 0,-6-1-18 16,-3-2-31-16,5 3-21 0,-6-8-16 0,0-1-21 16,0-2-14-16,0-2 0 0,-3-4-12 0,1 0 16 15,0-4 14-15,-1 0 13 0,0-2 10 0,1-3 25 16,-2-1 17-16,0 0 9 0,0 0 16 0,0-20 14 16,0 7 14-16,0-3 3 0,0-5 11 0,1-3 23 15,1-4-1-15,3 0 9 0,-1 4 6 0,-1 4 4 16,-1 2 8-16,1 1 8 0,2 1-10 0,-1 5-5 15,0-1-10-15,1 4-5 0,0 1-13 0,0 5-2 16,0-1-2-16,4 3-6 0,1 0 0 0,1 3-4 0,-2 6-2 16,3-4-2-16,1 10-1 0,-2 2-1 0,6 1-1 15,-3-2 0-15,3 5-6 0,-2 1-22 16,-2-5-12-16,6 5-14 0,-2-5-3 0,-2-3-12 0,-2-2 3 16,1-3-7-16,-3-4 5 0,1 2-5 0,2-2 13 15,-4-6 4-15,0 1 5 0,-2-3 7 0,2-2 8 16,3-3 11-16,-4-1 11 0,0-5 15 0,0-2 15 15,0-4 14-15,-3 2 4 0,-1-7-2 0,-1 0 5 16,-1 1 11-16,-3-1 13 0,-2 4 1 0,-1-3 1 16,-1 6 7-16,-4 0 2 0,2 1-2 0,-3 2-10 15,-2 3-3-15,-1 0-9 0,0 4-6 0,3 1-11 16,-1 2-1-16,-4 5-12 0,-5 3-7 0,2 3-8 16,1 0-17-16,3 3-11 0,1-1-20 0,3 1-29 15,3 0-19-15,3 6-6 0,3-5-15 0,4-1-8 16,5 1 4-16,5-1-2 0,3 1 5 0,2-4 10 15,4 0 10-15,-4-4 10 0,12-1 5 0,-9-1 6 16,6 0 6-16,-7-3 10 0,-1-1 12 0,0-1 18 16,-1 2 18-16,-3-2 12 0,1 0 12 0,-4 1 11 15,1 1 7-15,-1 1 1 0,-4 0-4 0,4 1-1 16,-4-1 6-16,1 2-9 0,-1 2 0 0,-1-1 1 16,1 2-3-16,-1 4-1 0,0 1 1 0,1-2 0 0,-2 6-6 15,-1-3-2-15,0 7-1 0,-2-2 1 0,0 2-7 16,-2 1-1-16,1-2-1 0,1 1-2 15,-4-3-2-15,1-1-1 0,1-2-5 0,-2 2-2 0,1-4-5 16,-1 0 0-16,0-4 0 0,1 0 4 0,-1 1-1 16,2-2 2-16,-2-3 2 0,0 0 1 0,0 0 0 15,8-12 1-15,-4 0 4 0,2-2 4 0,2-3 11 16,1-1 2-16,0 1 5 0,4-7 9 0,-2 6 4 16,1 2 10-16,-1-1 2 0,-2 3-2 0,3-1-1 15,-1 2-3-15,-1 5-5 0,1 1-5 0,0 1-6 16,-1 2-4-16,2 1-7 0,2 2 13 0,-3 2-14 15,1 1-7-15,-1 2 0 0,0 2-4 0,1 1 1 16,1 4-1-16,1 0-1 0,-5 5-2 0,-1 0-5 16,1 0-4-16,-3 2-5 0,-2-1-18 0,1-1-15 0,-1 1-17 15,-1-1-14-15,-3-4-12 0,0 0-1 16,1-2 5-16,0 2 5 0,-1-7 8 0,0-1 8 16,3 3 10-16,-2-3 17 0,-1-4 13 0,0 0 8 0,0 0 3 15,0 0 6-15,5-15 2 0,-3 3 1 0,1 2 4 16,1-10 0-16,5-5 4 0,5-1-2 15,-4-1-1-15,6-2 3 0,0 7 1 0,1-7-2 16,1 6 4-16,-1 4 4 0,-4 3 2 0,5 4 5 0,-8 0 13 16,2 4-8-16,-2 3 3 0,-1-1 2 0,3 2-2 15,-2 2 3-15,-3 1 8 0,0 4 4 0,3 1 3 16,0 2 10-16,-2 2 14 0,0 1 0 0,2 3-4 16,-2 3-13-16,-1 0 0 0,2 2 5 0,-3-2-15 15,1 3-10-15,-1 6-1 0,2-6-11 0,-2-2-4 16,2 0-32-16,1-3-44 0,2 1-45 0,1-2-62 15,-2 0-60-15,8-5-89 0,-2-3-89 0,3 1-96 16,1-6-122-16,9-3-1286 0,-1-6 632 0,-2-5 420 16</inkml:trace>
  <inkml:trace contextRef="#ctx0" brushRef="#br0" timeOffset="41399.9">8450 7265 149 0,'-4'-8'443'0,"0"1"-5"0,3 2-38 15,-2 0-36-15,2 1-37 0,0 3-41 0,1 1-27 16,0 0-28-16,0 0-26 0,0 0-19 0,2 13-14 16,2-4-17-16,-1 1-11 0,-2 6-21 0,4 3 0 15,0-3-15-15,-1 2-7 0,1 2-11 0,2 5-7 16,-1-7-8-16,4 6-11 0,-5-5-8 0,0 0-23 0,1-2-28 16,-1 0-22-16,0-2-25 0,2-4-3 15,-3-3-9-15,1 3 2 0,-2-6 7 0,1 2 7 16,-2-3 7-16,1-2 15 0,-3-2 10 0,0 0-2 0,9-6 18 15,-7-6 13-15,1 1 11 0,-2-7 11 0,2-5 7 16,1-4 20-16,-6-2 1 0,2-4 12 0,-1-4 13 16,-2-7 12-16,2 9 12 0,-1 2 12 0,-2 0 4 15,4 0 9-15,1 1-1 0,-1 7-12 0,1 5 3 16,1 3-11-16,-1 5-14 0,-1 4-2 0,1-1-23 16,2 4-10-16,-1 1-16 0,1 3-3 0,2 1 0 15,-5 0-12-15,16 6-4 0,-8 6-3 0,6-2-3 16,-5 9-7-16,1 6-4 0,3 1-13 0,-4-1-8 15,-1 3-29-15,-4 1-25 0,-3-2-32 0,3 0-13 16,-2 3-26-16,-2-11-22 0,0-1-7 0,3-1-7 16,-2-5 14-16,-1-4 11 0,3-1 12 0,-2 0 16 15,0-3 22-15,-1 0 19 0,0-4 22 0,0 0 16 16,0 0 11-16,11-15 15 0,-6 4 12 0,3-5 18 0,3-13 9 16,-1 4 13-16,1-5 4 0,4 1 5 15,-2-3 7-15,0 1 8 0,4 3 6 0,-3-1 3 16,0 5-2-16,0 1 5 0,0 3-2 0,-1 4-10 0,1 5-7 15,-5 3-8-15,0 1-5 0,0 2-7 0,4 4-3 16,-3 2-7-16,0 2-5 0,3 5 0 0,0 1-2 16,1 5-3-16,-4 1-3 0,2 8-6 0,-1 3 2 15,-1-1-2-15,-1 1-3 0,1 3 0 0,-2-1-19 16,-3 0-24-16,4-2-34 0,1 0-26 0,-1 1-9 16,0-2-12-16,5-2-38 0,-1-7-4 0,1-3-5 15,4-2 9-15,9 1 6 0,-7-5-7 0,8 0 20 16,0-6 12-16,0-1 9 0,3-4 14 0,-5-2 9 15,-1-5 9-15,1-1 6 0,-3-2 18 0,-2 0 4 16,0-6 23-16,-2 2 3 0,-10 0 20 0,6-4 12 16,-3-1 9-16,-4 7 15 0,-6-3 18 0,3 4 10 15,-5 1 14-15,-1 4-6 0,-4-2 2 0,0 3-13 16,-4 3-6-16,-3 3-8 0,-3 3-7 0,-3 3-4 16,-6 5-9-16,-2 4-2 0,2 5-6 0,0-1-17 0,3 4-28 15,6-5-37-15,2 1-37 0,3 0-7 16,2 1-17-16,3-1-12 0,4-4-16 0,1 2 3 0,1-6 10 15,3 4 14-15,1-7 14 0,4 4 9 0,1-6 14 16,3 0 6-16,4-3 5 0,-4-3 12 0,4 0 12 16,1-3 17-16,0 2 16 0,0-4 15 0,-1-2 17 15,0 0 16-15,-1 1 14 0,0 1 7 0,1-1 9 16,-3 1 4-16,0 0 18 0,-1 1-23 0,-1 1 17 16,-3 1-21-16,3-1-5 0,-2 2-5 0,1-1-3 15,0 3-1-15,-1-1-5 0,-1 3 12 0,0 0-21 16,0 0-1-16,-4 0-10 0,3 0-2 0,0 1 3 15,-2 1-3-15,0 0-1 0,0 1-8 0,1-1 10 0,0 0-6 16,-1-2 0-16,0 2-5 0,2-2 8 16,-2 0-2-16,2 0 3 0,0-2-4 0,-2-1 5 15,6-2 0-15,-6-2-2 0,3 0 7 0,-1-4 6 16,2-2 19-16,-5-4 9 0,4-3 4 0,-3 1 9 0,2-5 12 16,-5 5 8-16,-1-6 5 0,-1 7 9 15,-1-4 9-15,-1 3-2 0,0 1-5 0,-3-1 2 16,0 4 4-16,0 5-7 0,2-1-5 0,-2 1-7 0,3 3-8 15,-2 2-15-15,2-2-7 0,-3 2-9 0,4 3-10 16,0 2-11-16,0 0-6 0,0 0-3 16,0 0 1-16,-5 11-7 0,5-1-17 0,0-1-10 0,2 4-11 15,1-2-8-15,2 3-15 0,3 2-2 0,1-3-7 16,0 2-6-16,-2-6-2 0,9 3 2 0,-7-2 6 16,-2-3 14-16,5 2-7 0,-5-3 5 0,2 2 6 15,-1-3 7-15,1 3 4 0,-4-4-2 0,-1 2 3 16,2-2-3-16,-2-1 4 0,5 3 4 0,-5 1 0 15,-3-1 5-15,3 1-2 0,-3 0 6 0,3 2-10 16,-1 0 10-16,-2 2 8 0,3-1-15 0,-3-1-17 16,4 1-12-16,3 1 6 0,-3 0-3 0,0-1-16 15,2-2-13-15,3 1-5 0,0-2-8 0,0 0 2 0,4-3 4 16,-2 0 7-16,2-4 10 0,-1 0 4 16,2-4 7-16,2-2 7 0,0-3 11 0,0-2 14 15,-2-3 13-15,5-7 9 0,-4 0 15 0,-3-7 17 16,2 0 8-16,-4-2 23 0,-5-2 23 0,1 1 13 0,-3-2 10 15,0 1 13-15,-1 0 18 0,-5 6 12 0,2-1 7 16,-2 7 11-16,-1 2 11 0,1 2 19 0,-3 0-13 16,0 5 10-16,2 2-10 0,1 2-22 0,-1 2-12 15,0 3-30-15,2-2-6 0,1 4-21 0,0 0-15 16,-12 10-1-16,5 1-9 0,1 1-7 0,-1 7-9 16,-3 4-5-16,1 3-6 0,4 1 1 0,-3 3-7 15,3 0-22-15,1 1-19 0,-2 0-21 0,2 3-6 16,2-1 0-16,0-1-17 0,1-5-20 0,2 2-17 0,3-9-17 15,0-3-7-15,3-1-7 0,1-3 1 16,1-1-2-16,0-7 7 0,1-1 10 0,3-4 11 16,1-3 11-16,3-3 5 0,1-3 17 0,3-7 21 15,-3-3 11-15,1-2 12 0,-1-1 11 0,0-2 3 0,0-1 7 16,-4 2 5-16,4 0 7 0,-4 4 1 0,0 3 2 16,-1 1-6-16,1 2-1 0,1 0-1 0,-4 5-2 15,4-2-4-15,-5 3-2 0,0 6-6 0,2-2-4 16,-3 3 3-16,-1 1 1 0,0 6-2 0,0-2 12 15,-2 1-13-15,-2 3 0 0,2 4-1 0,-3-1-5 16,-2 4 2-16,2 1-19 0,-6 1-11 0,2-1-8 16,-4 1-11-16,0 0 0 0,1 0-1 0,0-2 2 15,0-4 0-15,1 0 5 0,0-1 4 0,-2-3 1 16,3-1 6-16,0 0 1 0,1-2 4 0,0 0 5 16,1-2 1-16,0-3 0 0,0 7 4 0,2-3 5 15,2-1 3-15,0-2-1 0,2 2-3 0,1-3 6 16,4 1 9-16,-1-2-5 0,3 0 3 0,0-2-5 15,0 0 2-15,3-1 5 0,1 2-2 0,-3-3 2 16,3-3-1-16,-1-2 0 0,2 0 4 0,0-2-3 16,4-4 6-16,-7 4-7 0,4-10 2 0,-1 4 0 0,-4 2-2 15,-1 1 4-15,1-2 7 0,-5 3 7 0,0-1 15 16,-1 1 11-16,-2 5 9 0,-2 0-4 0,-3-2 2 16,-1 6-1-16,0-2-1 0,-1 2-5 0,-2 3-10 15,-1-2-4-15,4 4-3 0,-15 5-3 0,5 1-4 16,-8 6 2-16,1 2-5 0,-4 6-4 0,-2 2 2 15,5-1-22-15,-2 2-17 0,5 1-24 0,4-1-4 16,4-3-5-16,3 6-14 0,4-9-16 0,3 2-13 16,3-5-12-16,5 1-7 0,3-2-9 0,2-5 4 15,12 2 14-15,-1-5 8 0,5-5 13 0,0-4 5 16,-1-3 12-16,1 0 20 0,0-4 24 0,-3-5 20 16,3-2 22-16,-5-5 22 0,-3-2 25 0,0 0 13 15,-2-6 24-15,0-12 9 0,-6 12 11 0,5-11 17 16,-8 9 25-16,-3 3 4 0,-3 2 19 0,2-4 7 15,-2 7 20-15,-4 6 13 0,-1 2 12 0,-2 4-1 16,4 2-8-16,-4 3-17 0,0 0-23 0,0 2-17 16,0 2-102-16,0 2-65 0,0 2 0 0,0 0 0 0,0 0 0 15,-6 20 0-15,3-5 0 0,-4 10 0 0,2 2 0 16,-1 0 0-16,0 2 0 0,-1 2 0 0,2 2 0 16,5-1 0-16,-4 3 0 0,6-3 0 0,1 2 0 15,0-4 0-15,2 0 0 0,0-2-77 0,5-3-260 16,3-3-46-16,5-1-53 0,0-6-67 0,1-5-82 15,3-3-1373-15,-3-5 654 0,0 2 434 0</inkml:trace>
  <inkml:trace contextRef="#ctx0" brushRef="#br0" timeOffset="41551.9">10981 7016 6072 0,'-14'-16'140'0,"6"7"-106"0,3 0 4 0,4-2-15 16,1 1-16-16,8-1-15 0,8-1-39 0,10 1-26 0,8 0-55 15,21-4-85-15,3 2-74 0,-4 5-89 0,2-4-119 16,-4 2-1068-16,-1-7 521 0,-14 5 348 16</inkml:trace>
  <inkml:trace contextRef="#ctx0" brushRef="#br0" timeOffset="42199.71">12038 7027 162 0,'1'-11'489'16,"0"3"-19"-16,1 2-34 0,-2 3-48 15,1-2-46-15,2 3-44 0,-3 2-24 0,0 0-27 16,0 0-22-16,11 12-26 0,-10-1-20 0,5 1-17 0,1 4-6 15,-2 5-23-15,0 3-11 0,1 1-15 0,0 1-11 16,0 2-6-16,-2-2-10 0,1 1-5 0,-1-1-10 16,-3 0-26-16,3-6-30 0,0-4-38 0,0 1-29 15,1-2-16-15,-4-3-10 0,3-4-6 0,0 2 9 16,-3-6 12-16,3 3 17 0,-1-6 12 0,-3-1 17 16,0 0 17-16,10-11 23 0,-5 0 18 0,-4-7 6 15,4-1 17-15,-1-9 29 0,-4-4 11 0,-2-3 13 16,-1-9 2-16,-1 6 3 0,-2-8 6 0,-2-2 9 15,-1-1-6-15,4 13 7 0,0-10 0 0,1 13-2 16,0 1 17-16,2 5-4 0,3 1-3 0,0 6-16 16,2 3-12-16,-2 5-10 0,4 1-14 0,-1 2-13 15,-3 3-10-15,3 0-7 0,4 1-5 0,-3 3 5 0,1 2-22 16,6 2-1-16,-2 2 0 0,3 3-5 0,-4 3-3 16,1 4-2-16,1 0-8 0,1 8 3 15,-4 5 0-15,-2-1-3 0,-3 5 1 0,-2 1 9 16,-5 3-9-16,-6 12-5 0,0-12-6 0,-7 12-22 0,-1-3-24 15,-5-2-42-15,8-9-30 0,-7 9-47 0,8-13-47 16,1 1-29-16,1-2-42 0,1-4-34 0,4 2-32 16,5-9-31-16,0-7-24 0,4 3-49 0,2-6-958 15,5-3 468-15,1 2 312 0</inkml:trace>
  <inkml:trace contextRef="#ctx0" brushRef="#br0" timeOffset="42817.3">12494 7201 209 0,'12'-14'287'0,"-1"0"7"15,-2 4-2-15,-4 2-5 0,3 2-15 0,-6 1 1 16,2-1-14-16,-1 2-11 0,-2 2 5 0,3-1-33 16,-4 3-21-16,0 0-17 0,0 0-11 0,0 0-8 15,0 0-2-15,-4 16-6 0,3-8-9 0,-6 2-13 16,5 1-11-16,-5 2-11 0,6 0-11 0,-4 2-13 0,0-1-5 16,5-2-9-16,-2 0-12 0,0 0-11 15,2-3-14-15,2 0-3 0,0 0-16 0,3-2-9 16,0-3 4-16,0-1-2 0,4-2-3 0,1 0 5 0,2-3-1 15,-2-2 1-15,8-4-1 0,1-3 1 0,-3-2 1 16,3-7 7-16,-3 2 13 0,1-4 23 0,-8 7 4 16,-1-3 9-16,0-5 10 0,0 6 27 0,-3 0 15 15,-1 3 12-15,0-4 2 0,-1 1-9 0,-5 7 6 16,6 0-7-16,-4-1-1 0,-4 5-11 0,6 0-12 16,-2 1-13-16,0 0-8 0,-2 2-12 0,4-1-8 15,-2 4-10-15,-2-6-8 0,2 6-18 0,0 0-9 16,0 0-6-16,0 0-4 0,7 11-2 0,-5-5-11 15,3 5-9-15,-1-2-7 0,0 5-3 0,2 1-4 16,3 3-14-16,-4-1-8 0,3 1-12 0,0 0-10 16,-3-1-8-16,5-1-4 0,-5 1-6 0,4 1 4 15,-1-1 6-15,1-3 14 0,-3 2 0 0,1-6 4 16,2 5-3-16,-2-6 3 0,1 0-4 0,0-2 1 0,3 1 1 16,0-2-1-16,1-3 8 0,1-2 8 15,3-1 4-15,2-2 2 0,1-3 9 0,-1-2 7 0,3-2 7 16,4-6 19-16,-4-2 23 0,-2-4 6 0,-1-1 10 15,-3-3 8-15,2-5 8 0,-2-1 14 0,-1-2 16 16,-5-1 13-16,0 0 14 0,0-10 7 0,-3 8 3 16,-2 3 11-16,1-4 10 0,-2 6 14 0,-2 1 25 15,-1 4 17-15,0 9 9 0,-1 0 6 0,-2 4 1 16,3 2-3-16,-1 1-21 0,1 5-21 0,0-1-82 16,-3 2-84-16,2 0 0 0,1 4 0 0,0 0 0 15,0 0 0-15,0 18 0 0,0-7 0 0,4 8 0 16,-3 6 0-16,3 3 0 0,-1 4 0 0,-2 2 0 0,3 0 0 15,-3 12 0-15,4-10 0 0,0-1 0 16,3 0 0-16,-3 2 0 0,2-4 0 0,3 0-99 16,1-3-315-16,1-1-75 0,4-4-81 0,5-8-1637 15,2-2 735-15,1-4 492 0</inkml:trace>
  <inkml:trace contextRef="#ctx0" brushRef="#br0" timeOffset="42974.94">13282 6967 349 0,'-7'-10'518'0,"1"2"-55"16,2 0-42-16,0 3-38 0,1-2-51 0,3 0-61 15,4-1-55-15,5 0-53 0,8-1-67 0,2 2-67 16,9-3-86-16,4 1-87 0,6-1-92 0,-5 4-700 16,1-3 312-16,-5 2 208 0</inkml:trace>
  <inkml:trace contextRef="#ctx0" brushRef="#br0" timeOffset="44748.55">13302 7272 57 0,'-4'1'275'15,"4"-1"-27"-15,-4 2-24 0,4-2-26 0,0 4-18 0,0-4-15 16,6 6-17-16,0-4-16 0,2-1-13 0,0 1-7 16,5-2-12-16,0-2-9 0,0 1-3 15,4-4-3-15,1 1-1 0,4-4 0 0,-3 0 0 16,-1-1 6-16,2-4 1 0,-3 1 9 0,5-9-5 0,-4 1 3 15,-2-4 9-15,-2 0 7 0,-1 0 2 0,-3-5 12 16,-3 0 9-16,-1-3 9 0,-5 2 8 0,2-2 12 16,-3 5 16-16,0 7 35 0,0-6 8 0,-3 9 10 15,2 5 11-15,-1 0-5 0,-2 2-6 0,2 3-19 16,1 0-20-16,1 2-22 0,-2 2-28 0,2 3-16 16,0 0-13-16,0 0-17 0,-2 21-4 0,2-3-10 15,-3 11-7-15,1 2-11 0,1 3 5 0,4 15-18 16,0 4-5-16,-1 2-5 0,0-1 2 0,3 3-8 15,-1-1-7-15,0-1 2 0,2 2-3 0,2-4-4 16,-3 0-6-16,4 4-5 0,-1-6-9 0,3 2-22 16,-3-3-23-16,-3-4-19 0,-1-11-27 0,1 0-24 15,3 14-8-15,-6-15 18 0,1-2-1 0,-2-1-26 0,2-3 2 16,-1-1-18-16,-3-12-25 0,1-1-11 16,0-5 0-16,1-2 19 0,-1-2 15 0,-1-2 16 15,-3-2 13-15,4-1 21 0,0 0-9 0,-14-16 19 0,9 4 2 16,-3-5 13-16,-1-1 16 0,-1 1 15 0,1-5 20 15,0 4 21-15,-1-1 9 0,4 1 10 0,3 0 4 16,-3-7 4-16,3 7 0 0,2-5 0 0,2 5-1 16,4-8 3-16,2 1-12 0,5-3-1 0,-3 0-5 15,5 0 3-15,4 1-14 0,0 2 10 0,-3-4-1 16,6 0-1-16,-2 2-2 0,2-2 6 0,-1 3-5 16,-1-1 6-16,0 2 4 0,0 2 12 0,-2 0 13 15,-7 7 9-15,3 2 16 0,-4 1 14 0,-4 2 11 16,4 3 13-16,-4 2 2 0,-1 0-1 0,-1 1 1 15,-2 1-5-15,0 0-12 0,3 1-15 0,-4 3-10 16,4-1-8-16,-4 1-9 0,0 0-2 0,1 12-5 16,-1-3-6-16,-1 2-3 0,2 3-4 0,-1 2-4 15,0 5 0-15,4 3-5 0,-3 2-3 0,2-6 1 0,1 7-4 16,1-2-2-16,1-5-12 0,2-3-15 0,2 0-15 16,0 0-14-16,4-2-13 0,-2-3-8 15,3-3-2-15,-1-4 8 0,2 0 1 0,0-3 2 0,2-4 7 16,-3-1 6-16,6-2 4 0,-6-4 5 0,3-3 3 15,1-6 4-15,-4 2 6 0,-3-2 9 0,3-3 5 16,-3-8 6-16,-1 3 4 0,-4-2 7 0,-1-2 1 16,-3-5 4-16,-1 3 5 0,-2 0 6 0,-5 3 11 15,1 0 8-15,0 1 3 0,-1 9 0 0,-6 1 0 16,-1-5-2-16,0 11-8 0,-3-1 0 0,5 5-13 16,-6 0-2-16,3 3-2 0,-5 1-9 0,4 3 1 15,-4 1-2-15,5 2-6 0,-1 1-14 0,3 2-15 16,-1 2-18-16,3 0-13 0,0 1-14 0,3-1-14 0,2 0-16 15,0 0-6-15,4 0 2 0,4-2 8 16,0 1 10-16,2-3 5 0,1-2 10 0,3-2 7 16,1 1 6-16,6-7 9 0,-3-2 5 0,0 0 17 15,3-4 16-15,-3-1 12 0,1-6 10 0,2-2 10 0,-3 0 22 16,-3-4 19-16,5 2 5 0,-9 1 11 16,-2 5 7-16,1-1 16 0,-3 1 9 0,1-1 11 15,1 2-10-15,-2 5 10 0,-3 4 12 0,1-3-7 0,0 5-8 16,3 0-14-16,-4 3-17 0,0 0-20 0,0 3-4 15,0 0-12-15,0 0-3 0,4 17-1 0,-4-4-7 16,1 5-8-16,-2 10-3 0,2-1 3 0,1 6-5 16,4 0-11-16,-6 14 7 0,-2-1-4 0,4-10 1 15,1 0-11-15,4-1-24 0,2 1-23 0,-1-2-14 16,3 0-11-16,5-5-17 0,0 0-37 0,5-7-13 16,2-1-2-16,0-4-2 0,1-2-8 0,2-3 7 15,1-3 12-15,-1-6 5 0,-3-5 15 0,4-3 12 16,0-3 10-16,-2-4 4 0,-3-1 19 0,1-5 13 15,-2-3 16-15,-1-2 13 0,-2-4 12 0,-2-1 11 16,1 0 20-16,-5 2 17 0,-1 1 19 0,2 0 28 16,-9 8 6-16,1-1 18 0,-1 3 8 0,-3 4 6 0,0 3-20 15,-1-1 1-15,2 4-12 0,-2 1-14 16,0 1-23-16,2 1-9 0,-2 2-3 0,0 0-7 0,-2 13 1 16,-1-4-10-16,-1 8-11 0,-6 7-21 0,1 1-33 15,1 0-25-15,1 0-14 0,-1 4-43 0,3-4-38 16,1 2-32-16,0-4-29 0,4-6-30 0,2 0-6 15,0-3 12-15,3-4 16 0,3-2 20 0,1-2 32 16,1 0 9-16,2-4 16 0,0-3 18 0,1-3 18 16,2-4 25-16,2-4 34 0,0 3 10 0,-3-5 25 15,5-6 32-15,-4 0 17 0,3-3 17 0,-8 8 18 16,3 0 20-16,-4-2 12 0,0 3 15 0,0 5 3 16,-4-1-5-16,0 3-7 0,-1 1-16 0,0 1-6 15,-3 0-18-15,3 3-12 0,-4 2-6 0,9 0-6 16,-9 0-4-16,8 6-3 0,-2 0-4 0,-1 4-2 0,-1 0-4 15,5 2-8-15,-3 2 4 0,-1 3-2 16,3-1-6-16,2 0-1 0,-1-1 0 0,0-1-4 16,0-2-1-16,3 0-3 0,-5-4-3 0,7-2 1 0,0-1 2 15,-1 1-4-15,1-4 6 0,5-2-2 0,-2-1 1 16,2-3-1-16,-2-1 3 0,2-2 1 0,-1-2 8 16,-4-1 6-16,0-5 6 0,-1 1-1 0,3-7 3 15,-2-2 0-15,-1-1 0 0,-3-1 17 0,-2 2-7 16,-4-3 16-16,-3-2-1 0,-1 10 14 0,0-1 3 15,-5 0-2-15,-3 5 7 0,-2 0 4 0,1 1-9 16,-5 1-7-16,0 2-3 0,-1 3-21 0,-4 2-1 16,-2 3-1-16,4 4-16 0,-3 1 3 0,2 1-1 15,-1 2-13-15,-4 5 11 0,5-1-28 0,0 3-33 16,2-2-49-16,2 1-49 0,-2 3-71 0,7-6-95 16,2 1-89-16,-2-1-99 0,1 0-123 0,6-6-1331 15,0-2 646-15,2-1 430 0</inkml:trace>
  <inkml:trace contextRef="#ctx0" brushRef="#br0" timeOffset="44852.31">14913 6846 267 0,'-8'-8'228'0,"-2"-1"-103"0,-6 0-333 16,0 2 70-16,-4 1 46 0</inkml:trace>
  <inkml:trace contextRef="#ctx0" brushRef="#br0" timeOffset="49115.63">16227 6992 45 0,'2'-10'395'0,"-2"-1"-25"0,0 5-34 0,1 1-36 15,2-2-27-15,-3 4-26 0,1-1-29 0,-1 4-28 16,0-3-15-16,0 3-26 0,0 0-5 0,9 7-17 15,-2 3-10-15,0 0-17 0,0-1-5 0,3 11-7 16,-1 2-6-16,4 2-7 0,-3 2-5 0,3 2-16 16,-4-3 3-16,1 3-8 0,1-6-2 0,-2 5-3 0,2-6-9 15,-4-3-2-15,1 2-3 0,0-6-2 16,-1-3-3-16,-4-1 0 0,1-2-1 0,1-3-12 16,-2 0 14-16,0 0 11 0,0-2 37 0,-1-2 30 0,-2-1 4 15,0 0-4-15,9-15-10 0,-4 2-9 0,4-6 2 16,-1-7-4-16,-2-4 3 0,2-4-9 0,2-1-1 15,2-15-13-15,3 2-5 0,-2-1-7 0,1 0-7 16,-3 16-2-16,0 2-6 0,0 6-5 0,-2-2-3 16,-3 10-4-16,1 1-14 0,-5 9-41 0,5-3-52 15,-4 4-46-15,3 2-22 0,-1 4-18 0,1 1-16 16,4 6-27-16,3 6-16 0,2 8-15 0,3 3-21 16,0 4-27-16,3 2-51 0,-6 2-711 0,7 9 351 15,-6-8 234-15</inkml:trace>
  <inkml:trace contextRef="#ctx0" brushRef="#br0" timeOffset="50364.94">17046 7214 27 0,'2'-19'282'16,"-2"3"-6"-16,-2 0-5 0,-3-1-8 0,1 0 16 16,-1 1-16-16,0 3-2 0,-1 2-21 0,0 1-4 15,-3 2-33-15,0-2-21 0,-1 5-22 0,-3 1-16 0,-1 4-13 16,-4 2-11-16,0 5-28 0,3 2-23 0,-3 3-11 15,0 1-13-15,0 5-21 0,6-3-10 16,0 2-16-16,1-1-18 0,3-2-8 0,4 1-12 0,0-1-2 16,3-1 1-16,1-6 0 0,1 5 4 0,2-4 3 15,1-3 4-15,-1-1 6 0,3-1 2 0,-1-2 13 16,1-1 8-16,4-1 10 0,-3-5 8 0,4 0 10 16,3-2 6-16,4-4 10 0,0 2 7 0,0-2 7 15,-4 0-5-15,2 3 9 0,-1-1-8 0,-4 2 2 16,1 0-3-16,-3 3-7 0,3 0-9 0,-3 2 0 15,0-1-14-15,-1 3 5 0,1 1-1 0,-3 2 2 16,3 1-5-16,1 1-7 0,-1 3-4 0,0 1 5 16,0-1 1-16,1 3-2 0,1-1-3 0,-1-1-6 15,0 3 6-15,-1 0-10 0,0-4-4 0,4 1-8 16,-4-1-5-16,1-1-1 0,0-1-2 0,-1-2 5 16,0 1-3-16,0-4 7 0,-1-1 3 0,1-2 2 15,1-4-1-15,-3-1 10 0,5-6 2 0,-3 1 7 0,-1-3 7 16,-1-2-1-16,1-9 1 0,-1 2 4 15,-3-2 3-15,0-3 11 0,-1-1-5 0,-2 2 13 16,-1 3 24-16,-1-6 7 0,1 9 8 0,-3 2 4 16,2 2-1-16,-3 6-6 0,-1 0-9 0,0 2-11 0,1 3-6 15,2 2-17-15,-1 2-8 0,-3 0-5 16,-1 3-7-16,7 1-8 0,-10 5-10 0,1 0-15 0,3 4-14 16,-2 0-13-16,4 1-11 0,2 0-13 0,0 3 17 15,2 1-15-15,2-4 0 0,2 2 2 0,-1 0 1 16,6-4 4-16,-4 1 10 0,4-2 3 0,-1-2 7 15,2 0 1-15,-3-4 5 0,3 2 6 0,0 0 8 16,0-5 11-16,-1-1 10 0,4 1 4 0,-3-1 12 16,-2 1 9-16,2-2 7 0,-4 0 0 0,1 1 13 15,-2 2-2-15,0-2-8 0,-1 2-8 0,-4 1-5 16,6-3-2-16,-6 3-6 0,7 4-3 0,-3 2 4 16,-1 1-1-16,3 4-10 0,0-1 5 0,-1 6-1 15,0 1-2-15,2 0-1 0,0 2 5 0,-2 0-4 0,4 5 0 16,-2 0-8-16,-1-6 6 0,4 0 1 0,-3-1-13 15,0-1-15-15,5-2-4 0,-2-3-4 16,0-1-4-16,3-1-3 0,-3-2 18 0,2-3-12 0,-1-2 6 16,1 0 6-16,-2-5 5 0,1-1 6 0,0-1 4 15,3-4 13-15,0-1 7 0,-4-5 6 0,1-2 3 16,0 0 3-16,-1-9 4 0,1 1 6 16,-3-2 3-16,1 1 8 0,1-1 6 0,-1 0 9 0,-1 1 3 15,-3 7 12-15,1 0 15 0,1 4 8 0,-5 3 12 16,2 0-1-16,-1 4-11 0,-2-1 7 0,-1 6-25 15,3-1-14-15,-2-2-16 0,-1 6-6 0,0 0-6 16,0 0-5-16,0 0-3 0,1 18-3 0,-2-3-3 16,-3 2-3-16,4 0-6 0,-9 9 0 0,5-8-3 15,-1 7-10-15,0 1-7 0,4-6-13 0,1 0-10 16,2 0-18-16,3 1-3 0,-1-7-16 0,1 2-11 16,6-1-5-16,-6-5-3 0,4-1 2 0,1-1 2 15,0 0 11-15,1-6 9 0,1 2 6 0,1-3 6 0,-2-4 9 16,1 0 7-16,1-5 16 0,-2 2 7 0,1-7 8 15,2 2 5-15,-3-2 5 0,1-1 3 16,-1-2 5-16,-2-1 2 0,8-4-4 0,-7 4-1 0,-1 3 5 16,0-2 6-16,-4 5 4 0,0 0 1 0,0 3-2 15,-2 2-3-15,2 2-4 0,-4 0-9 0,2 0-6 16,-2 1-15-16,-1 3-4 0,0 0-4 0,0 0-2 16,5 10-1-16,-4-2-1 0,2 1-5 0,-2 1-8 15,1 3-11-15,0 3-10 0,2-1-17 0,-3-3 3 16,7 5 2-16,-4-5-24 0,1 2-5 0,1-2 11 15,2-5 2-15,1 3 11 0,0-4 3 0,0 0 9 16,2-4 5-16,-2 2 7 0,0-4 11 0,1-1 7 16,0-2 17-16,2-4 11 0,2 0 19 0,-1-3 9 0,1 0 9 15,-4-4 12-15,7-1 2 0,-6-1 1 0,5-7-4 16,0-1-7-16,2 0 2 0,-3 0-9 16,3 5 2-16,-2-2-2 0,-4 8 0 0,-1-2-4 0,0 5-3 15,3-4-4-15,-5 7-4 0,0 4-1 0,5 0-2 16,-2 1-3-16,-3-3-4 0,2 6-4 15,1 3 1-15,0-1-1 0,0 4 1 0,-3 3-2 16,5 0 3-16,-3 2 2 0,1 3-3 0,-3 0 1 0,-3 2-5 16,3 7 2-16,-9-6 6 0,1 1-4 0,2 1-2 15,-3-1 0-15,-4 0-11 0,0 2-31 16,-3 2-45-16,-6 0-66 0,-4-2-76 0,-4 1-90 0,-6-4-117 16,-5-4-1333-16,-3-5 585 0,-2 3 392 0</inkml:trace>
  <inkml:trace contextRef="#ctx0" brushRef="#br0" timeOffset="51565.34">18922 6713 4416 0,'4'-34'148'0,"-1"4"-60"0,-3 1 55 0,1 4-2 15,-2 0-3-15,1 8-1 0,0 5-19 0,1 0-5 0,-1 3-2 16,2 2 7-16,-2 2-5 0,1 0-11 0,-1 2-17 16,1-1-14-16,-1 4-9 0,0 0-6 0,0 0-3 15,9 12-5-15,-5-3-4 0,1 10-6 0,3 0-1 16,-2 8 0-16,-1 2-7 0,1 3 1 0,-1-4-8 16,-1 5 2-16,1 2-5 0,0 15 6 0,-1-3-7 15,-3-12-2-15,1 11 0 0,0-10 5 0,0-5-7 16,-2 1-12-16,2-1-23 0,1-6-9 0,1-3-1 15,1-4-7-15,0-3-2 0,0-5 0 0,1-1 1 16,1-1 8-16,2-5 6 0,-4-1 3 0,8-6 2 16,1-2 6-16,8-11 2 0,0 0-1 0,-1-5 7 15,1-3 7-15,-1-4 3 0,3 1 9 0,-1 1 2 16,-6 0 8-16,4 1-1 0,1 2 5 0,-3 1-1 16,1 6-3-16,1 0-2 0,-6 5-4 0,2 6-4 15,-3-1 0-15,-1 2-3 0,-2 2-4 0,0 1-2 16,1 2 0-16,-5 2 3 0,-1-2-2 0,4 4-3 15,-5 3 1-15,-1 1 3 0,1 2-1 0,-5 2 1 0,0 0-2 16,-5 5-3-16,-4-2 6 0,-1 3-3 0,0 0 1 16,-9 0 0-16,-1 0 0 0,-1-1 2 15,-1 0-6-15,4-7 2 0,1 0-3 0,1 1 1 16,3-3 3-16,3-3-1 0,-3-1-4 0,4 1 0 0,1-1 4 16,3-1-8-16,-1-1-4 0,2-1-4 0,2 0-7 15,2-1-1-15,0 0 7 0,2 7-3 0,-2-7 3 16,9 5-7-16,-4-3 2 0,4 1-4 0,5-1 2 15,3 1-5-15,-2-2 5 0,3-1-2 0,-1-1-1 16,-3-2 2-16,4 1 1 0,-2-1 4 0,3-4 5 16,-1-1-6-16,-2-2 7 0,1 0 1 0,5-7-2 15,-4-1 5-15,1-2-1 0,-2-1 1 0,1-1 5 16,-4-2-5-16,1 2 13 0,-6 5 5 0,0 0 11 16,1 2 13-16,-2-1 8 0,-2 6 6 0,1-1 4 0,0 3-1 15,-4 2 0-15,-1 2-10 0,2-1-4 16,-4 1-11-16,2 0-8 0,-2 4-3 0,0 0-3 15,0 0 0-15,2 10-4 0,-2-5-2 0,0 5-8 16,0 7-17-16,0-5-18 0,0 5-18 0,0 2-15 0,1-1-16 16,1-1-23-16,0-1-11 0,3-1-7 15,1 0-11-15,5-2-7 0,-6-3-1 0,5 0 7 16,3-4 8-16,0 0 19 0,2-2 12 0,-1-1 6 0,4-3 13 16,0-3 10-16,1-2 23 0,-1-1 12 0,-3-7 15 15,7-3 14-15,1-1 11 0,-8-3 8 0,3-1 31 16,-1-1 5-16,2 2 13 0,-5-1 14 0,-2 4-3 15,-1 2 3-15,0 1 14 0,-1 1 13 0,-4 5 8 16,-1 0-6-16,0-1-4 0,-1 5-14 0,-1-1-14 16,0 3-13-16,-3 2-5 0,0 0-6 0,0 0-4 15,12 10-2-15,-9 0-7 0,-1 2-3 0,3 7-3 16,-3 8 2-16,0 1-6 0,2 2 0 0,-2 2-1 16,2 4-4-16,-1 10-2 0,1 1-1 0,-2-12-2 15,2 13 1-15,-1-3-2 0,3-7-2 0,-2-5-3 16,0 13 0-16,2-11 1 0,-3 0-1 0,0-2-2 15,5 0-1-15,-6 0 1 0,2-8-2 0,-5 5 0 16,1-2-1-16,-5-3-1 0,1-8 8 0,-1 0-8 0,-3-3-3 16,3-4 5-16,-5-1-1 0,1-3-3 0,-2 0 1 15,-1-5 4-15,-3 0-3 0,-4-1 1 16,1-3 0-16,-10-3-2 0,1-8 2 0,-3-1-2 0,4-2 0 16,-2 0-1-16,3-4 2 0,1 0-4 0,2 1 3 15,3-3-1-15,5 1 4 0,0 1-12 0,5-4-6 16,5 2-15-16,4-5-21 0,5 3-26 0,4 0-35 15,6-3-45-15,5 1-43 0,13-10-29 0,8 4-20 16,5 3-42-16,4 3-51 0,6-4-74 0,-1 6-1150 16,1 0 520-16,3 0 348 0</inkml:trace>
  <inkml:trace contextRef="#ctx0" brushRef="#br0" timeOffset="51851.63">21049 6604 3807 0,'13'-24'205'15,"-4"0"-16"-15,-4 6 31 0,-1 0 36 0,1 3-37 16,0 4-35-16,-4 1-13 0,3 0-15 0,-3 3-14 0,1 2-1 16,-1 0-11-16,0 4-18 0,2-3-15 0,-3 4-10 15,0 0-6-15,5 9-3 0,-4 0 3 0,4 3 2 16,-1 5-1-16,-1 4-1 0,1 4 2 0,-2 2-6 15,-1 1-4-15,-1 3-4 0,3-2-9 0,0 0-6 16,-2 3 3-16,-1-3-7 0,0 4-7 0,1-1-1 16,-1 2-13-16,0 0-32 0,0-5-40 0,0 2-49 15,-1-4-66-15,3-8-80 0,-2 1-70 0,4-2-63 16,5-3-47-16,1-1-45 0,6-4-1252 0,0-7 571 16,7-4 382-16</inkml:trace>
  <inkml:trace contextRef="#ctx0" brushRef="#br0" timeOffset="52131.67">22284 6244 306 0,'6'-7'467'0,"-3"4"-9"0,2-2-29 0,-3 3-46 0,2-1-37 16,-4 3-28-16,0 0-30 0,0 10-9 0,-9 5 2 15,1 9-4-15,-2 1-7 0,-6 5-22 16,4 4-8-16,-6 10-6 0,2 2-16 0,-6-2-20 0,3 2-14 15,2 1-14-15,-2 2-3 0,-2 0-15 0,5 2-11 16,-6 0-9-16,0-1-12 0,3-1-12 0,1 1-7 16,3-6-11-16,0 1-8 0,4-11-8 0,2-1-5 15,-2-3-11-15,1 0-6 0,2-2-18 0,3-6-25 16,-4-4-41-16,5 0-41 0,-1-8-54 0,1 1-65 16,4-5-63-16,-1 0-49 0,-3-2-84 0,4-3-105 15,0-1-1214-15,-4-11 569 0,4 1 380 0</inkml:trace>
  <inkml:trace contextRef="#ctx0" brushRef="#br0" timeOffset="52291.05">21766 6598 106 0,'-5'-10'482'0,"0"3"-9"16,1 0-10-16,0 4-33 0,2-3-39 0,-1 4-45 15,1-2-44-15,2 4-32 0,0 0-25 0,0 0-27 16,0 0-35-16,0 0-43 0,20 12-61 0,-7-3-67 15,5 1-76-15,-2 2-88 0,11 8-106 0,-4-4-964 16,5 1 406-16,0 4 272 0</inkml:trace>
  <inkml:trace contextRef="#ctx0" brushRef="#br0" timeOffset="52421.75">22213 6950 392 0,'5'8'500'0,"-1"-1"-9"0,0-2 22 0,0 0 9 15,-1-1-5-15,-1-1-12 0,2-1-21 0,-4-2-19 16,2 5-21-16,-2-5-42 0,3 3-42 0,-3-3-42 15,0 0-82-15,0 0-105 0,6-8-177 0,-7 3-230 16,-2-4-290-16,0-3-1232 0,-9-3 600 0,-6-9 398 16</inkml:trace>
  <inkml:trace contextRef="#ctx0" brushRef="#br0" timeOffset="60548.36">2785 10900 188 0,'-4'-3'181'0,"-1"-1"-13"0,1 3-15 0,4 1-16 16,-10 0-7-16,5 5-1 0,-3-1-7 15,-2 7-8-15,-4 3-3 0,-2 6-5 0,0 1-9 16,2 1-1-16,1 3-5 0,-1 4-3 0,3 0-5 0,2 1-4 16,-1 3-5-16,2 0-11 0,2-4-2 0,3 5-7 15,-1-2-6-15,4-2-2 0,3 0-5 0,1-3-8 16,2 2 2-16,3-5-5 0,1 2-3 0,3-7-2 16,0-2 0-16,5 3-3 0,-2-8-3 0,1-1 0 15,3-2 1-15,3-5-3 0,-5-3 2 0,5-2 2 16,4-3 0-16,1-2 2 0,-2-3 13 0,-1-3 0 15,-3-5 9-15,1 0 5 0,-4-3 5 16,-1-2 2-16,-4-3-1 0,0 0-3 0,0-4 6 0,-5-2 1 16,-1 0-5-16,-3-3 1 0,-2-12-6 0,-6 9 3 15,-1-9 0-15,-1 0-3 0,-5 1-3 0,-3 15 15 16,-1 1 4-16,-8 0-7 0,-1 6 6 0,0 4-5 16,-6 1-2-16,-1 8-7 0,-3 2-6 0,-4 5-9 15,4 6-2-15,0 4-6 0,-1 0-2 0,6 5-21 16,5 2-17-16,3 2-25 0,6-1-25 0,5 1-15 15,1 9-27-15,8 0-18 0,8 2-34 0,5 0-54 16,6-3-51-16,4 4-820 0,4-7 361 0,2-2 240 16</inkml:trace>
  <inkml:trace contextRef="#ctx0" brushRef="#br0" timeOffset="61164.95">3346 10951 210 0,'1'-4'290'16,"1"0"-32"-16,-1 1-24 0,-1 3-26 0,1-4-20 16,-1 4-19-16,0 0-9 0,9 17-9 0,-8-6-3 15,2 4 17-15,-2 5-17 0,1-1-13 0,1 7-3 16,-1-2-17-16,0 5-8 0,2-3-10 0,0 2-14 16,0 0-8-16,-3-1-3 0,1 1-7 0,1 1-8 15,-2 1-2-15,3-4-8 0,-2 2-5 0,0 0-4 0,-1-3-2 16,2-6-3-16,-2-2-6 0,-1-5-1 15,2-3-3-15,0-1 0 0,-2-1-1 0,0-3-1 16,0-2 0-16,0-2-3 0,0 0 5 0,0 0 1 16,-4-23 0-16,0 3-5 0,1-5 27 0,-3-6-21 0,1-2 5 15,0-15 1-15,0 0-10 0,-3-5 9 16,7 0 1-16,-3 2 11 0,6 2 5 0,1 0 1 0,5 14 27 16,2-1 1-16,1 5-3 0,4 1-23 0,-1 6 4 15,5-1-9-15,-1 7-2 0,1 6-7 16,-1 2 1-16,5-3-9 0,-4 9-5 0,-2 4 2 0,-3 3-11 15,-3 1-3-15,5 8 0 0,-5 2 3 16,-3 3-2-16,-3 0-7 0,1 9 1 0,-3 2-5 0,-7-5-2 16,0 7-3-16,-2-4-15 0,2 2-1 0,-2-5 2 15,-1-3-8-15,5-4 3 0,-1-3 0 0,2-3-2 16,1-1-6-16,-3-2 11 0,6-1 1 0,-3 1 2 16,1-3 3-16,2-1 5 0,0 1-1 0,1-1-2 15,4-1 7-15,1-1 14 0,2 1-21 0,2-2 7 16,1 0-2-16,7 0 2 0,-3 2 2 0,1-1-1 15,-3 0 1-15,-2-1 0 0,1 3 2 0,0-2-5 16,-4 2 4-16,0-1 2 0,0 4 0 0,-2-1 2 16,0 0 1-16,-4 4 9 0,0-1 6 0,-4 4 6 15,2-3 3-15,-7 5 1 0,-2 1-4 0,-3 3 12 16,-3-1-6-16,-5 2-4 0,-4 2-4 0,-1-1 0 16,-2-1 0-16,1 3-8 0,-2-2 0 0,0-3-3 15,2 1-1-15,0-1-7 0,9-2-16 0,-2-3-28 16,5-1-28-16,0 0-30 0,6-4-43 0,0-2-37 15,1 1-47-15,2 1-52 0,4-3-75 0,-2-4-778 16,0 0 377-16,23-12 252 0</inkml:trace>
  <inkml:trace contextRef="#ctx0" brushRef="#br0" timeOffset="61430.83">4212 10995 132 0,'6'-2'247'0,"-6"2"-27"16,9 0-20-16,-4 0-21 0,4 0-16 0,-2 1-14 16,2 2-19-16,3-1-22 0,-6 2-27 0,1-1-24 15,0 3-34-15,2-1-17 0,-4 1-25 0,0 0-27 0,2 0-21 16,-3 5-27-16,-3-1-21 0,0 1-337 0,-2 2 150 16,0 0 102-16,-3 1 688 0,-3 2-535 15,2 0 20-15,0-4 26 0,-1 0-1 0,2-2 14 16,0-1 32-16,-1 1-1 0,2-5 13 0,2 2 4 0,1 0 8 15,0-1-2-15,4-4-6 0,1 4-8 0,3-5-3 16,2 2-36-16,4-2-42 0,5-1-92 0,-2-1-275 16,7-2 132-16,-2-1 88 0</inkml:trace>
  <inkml:trace contextRef="#ctx0" brushRef="#br0" timeOffset="62536.78">5432 10943 117 0,'-3'-9'246'0,"3"3"-15"16,-1 0-26-16,-2 1-22 0,3 2-23 0,0 3-15 15,0 0-13-15,0 0-5 0,0 0-9 0,-4 12-1 16,3 2-2-16,1 3-5 0,-5 8-7 0,4 0-8 0,-3 3-10 16,0 4-3-16,0-3-11 0,3 1-7 15,1 1-3-15,-3-1-10 0,7 0-5 0,-1-1-8 16,2-6-1-16,0 1-9 0,4-5-6 0,0-1-12 16,1-2-8-16,4-2-10 0,-1-5-6 0,3-2 0 0,1-2-4 15,1-2 2-15,0-3 0 0,1-4-4 16,0-4 2-16,-2 0-3 0,7-9 3 0,-6-1 4 0,3-3-1 15,-2-2 1-15,-4-5 4 0,3 1 3 16,0-2 4-16,-5 3 4 0,0 2 9 0,-5 7 31 0,-3-2 4 16,3 2 3-16,-7 5-1 0,2 2 12 0,-3 1 0 15,1 6-15-15,4-2-3 0,-5 3-4 16,0 2-5-16,0 0-1 0,0 11-2 0,-3 2-3 0,-1 6-1 16,1 4 0-16,-1 2-3 0,0 5 1 0,0-2-8 15,3 1 0-15,-1 1 0 0,4-1 0 0,2-1 2 16,5-3-9-16,2-1-1 0,-3-6 3 0,5-2-7 15,1-3 3-15,3 0-3 0,-1-5 3 0,1 1-4 16,5-9 2-16,-1-1-1 0,6-7 1 0,0-4 0 16,-1-3 8-16,-1-1-5 0,-2-5-3 0,-4-4 0 15,-1-2-1-15,0-3-2 0,-4-3-1 0,0-13-1 16,-4 0 6-16,1-5-5 0,-5 1 3 0,-4 2-3 16,-3 3 3-16,-1 11-3 0,-5 5 4 0,-2 1 1 15,-1 5-1-15,0 7-1 0,0 4-2 0,-2 4-12 16,1 3-20-16,-1 4-30 0,-3 2-43 0,-2 9-44 15,-1 4-55-15,-1 7-56 0,-4 4-607 0,7 0 288 16,1 1 192-16</inkml:trace>
  <inkml:trace contextRef="#ctx0" brushRef="#br0" timeOffset="64465.39">6166 11301 202 0,'12'0'231'0,"-12"0"-24"0,1 2-18 0,2 1-22 0,-1-1-17 16,-1 2-16-16,2-1-12 0,2 1-12 0,-2 0-14 15,3 2-6-15,-1-5-9 0,7 4-8 16,-2-4-6-16,5 0-8 0,2 1-8 0,2-4-4 0,3 0-4 16,-3-3-9-16,3 1-4 0,4-4-2 0,-8 0-4 15,8-7-4-15,-7 4-5 0,-1-8-2 0,1 1 1 16,-4-3-1-16,-2-5 0 0,0-1-3 0,-1-1 2 15,-2 1 2-15,-5-1 16 0,-1 2 34 0,-1 8 16 16,-3-1 8-16,-3 0 14 0,-2 4-3 0,1 4 24 16,-4 1-6-16,-2 5-15 0,-4-1-9 0,-3 6-11 15,-6 4-9-15,-5 3-3 0,-1 7-9 0,1 5-12 16,0 3-4-16,1 1 0 0,4 3-8 0,5 1-6 16,1 0-1-16,7-2-8 0,3 0-9 0,5 1-6 15,2-1-8-15,1-6 0 0,7-1-14 0,1-2-2 16,2-2-4-16,5-1 1 0,3-2-3 0,-1-3-7 15,9-2-4-15,1-2-1 0,1-5-5 0,-2-3 3 16,1-5 4-16,0 1 1 0,2-5 5 0,-5 0 3 16,-2-6 7-16,1 1-1 0,-1-3 2 0,-4-3 5 15,0-1 3-15,-3 2 3 0,-2 0 18 0,0-1 4 16,-5 6 1-16,0 1 22 0,-5 4 10 0,2-2 3 16,-2 9-3-16,-1-3-2 0,-1 2-9 0,-1 5-6 15,2-3-9-15,0 4-4 0,-3 1 4 0,0 0-2 0,5 8-3 16,-4 3 1-16,2-2-3 0,-2 5 1 0,4 2-6 15,-1 2-5-15,-3 1 3 0,7 0 1 16,-3 0-5-16,3-2 2 0,2-2-2 0,-3 0-8 16,4 0-2-16,1-3 5 0,1-2-3 0,1-3 2 0,-1-2-2 15,4-3-3-15,-1 0 3 0,2-5-2 0,-1 1 3 16,1-5 2-16,-3-1-3 0,4-2 0 16,-5-4 0-16,-1 0 1 0,-4-3-1 0,4-7 4 0,-4-1-1 15,-2-1 1-15,-1-3-1 0,0 0-3 0,-2 1 1 16,-1 1 1-16,-1-1 1 0,-1 10 7 0,0 1 8 15,-1 5 1-15,0 1 1 0,0 2-4 0,-1 3-4 16,0 0-1-16,1 6 0 0,0 0-7 16,-13 14 4-16,8-1 2 0,0 6 2 0,-2 10-9 0,3 1 4 15,1 5-2-15,1 1 1 0,2-1-7 0,5 12 6 16,-1-1 3-16,1-10-5 0,3 8-3 0,2 5-7 16,-1-5-11-16,2-10 1 0,-1 2-13 0,3 10-7 15,-3-12-10-15,1 0-5 0,-3 1-5 0,1-5-3 16,0 0 0-16,-3-2-6 0,1-4 7 0,-5-4-6 15,2-4 2-15,-1-5 8 0,-1-3 4 0,2 0 8 16,-4 0 5-16,0-7 6 0,0-1 3 0,-6 3 6 16,6-3 5-16,-9-9 7 0,1 5 4 0,-5-3 15 15,3-1 10-15,-3 0 11 0,-1-2 8 0,-1-2-3 16,2 2 9-16,0-2-1 0,1 3-4 0,1-6-2 16,3 5 0-16,2 0-6 0,0 1-4 0,3-3 0 15,3 0-6-15,2-6-2 0,4 1-3 0,1-1-1 16,2-1-1-16,5-3 1 0,3-3-1 0,0 1 0 15,2-2-5-15,0 3 1 0,0-4-4 0,-1-1 6 16,3-6-5-16,-3 5 4 0,-1-4-4 0,5-13-2 16,-4-1 5-16,-4-1-6 0,0 1 2 0,0-3 0 0,-5 6 2 15,-2-2 0-15,-1 11 2 0,0-2 4 16,-5 5 21-16,2 6 10 0,-3 1 15 0,-3 7 25 16,1-2 20-16,-2 8 16 0,0 4 1 0,1-4-12 0,0 8-16 15,-1 1-11-15,0 2-7 0,4 1-7 16,-12 11-2-16,3 4 1 0,-4 9-18 0,1 3-3 15,2 3-5-15,-3 2 0 0,-3 13 4 0,-1-1-14 0,6-10-9 16,-1 10-2-16,4-10-2 0,5-1-20 0,0 1-13 16,3-3-7-16,4-3-21 0,2-1-8 0,1-1-5 15,-1-6-7-15,3-6 2 0,1-1 3 0,2 0 5 16,-5-7 4-16,5-3 7 0,-1 0 5 0,1-4 1 16,3-2 5-16,1-6 6 0,0-3-2 0,4-4 4 15,1-6 2-15,1-2 6 0,1-4 5 0,0 3-2 16,0-2 3-16,2 1 2 0,-3 1 3 0,0 3 7 15,-2-1-1-15,-5 11 6 0,2 0-5 0,-8 4-5 16,4 2 3-16,-3 3-2 0,1 1 0 0,0 2-2 16,-1 3 5-16,0 3 1 0,0 1-1 0,1 8-1 15,-1 1 2-15,-4 2 1 0,5 4-4 0,-5-3 4 16,0 0-8-16,1 4-13 0,-3-3-13 0,1-1-20 16,1-2-2-16,-1-2-12 0,0-3-4 0,0-2 7 15,3 0 1-15,-3-3 9 0,4-4 9 0,-4-1 3 16,0-2 5-16,3 0 3 0,2-7 2 0,-1 1 8 0,-1-6 8 15,2-4-1-15,-1-1 8 0,1-8 5 16,-2-4 9-16,1-1 8 0,-3-2 2 0,-2-3 2 16,0-3-1-16,5-9 2 0,-3 0 6 0,-1 0 12 0,-1 11 1 15,1 3 6-15,0-1 11 0,1 3 11 0,-5 6 28 16,2 6 12-16,-1 7 10 0,-1 3-7 0,0-2-13 16,-1 6-17-16,0 1-8 0,0 4-9 15,0 0-6-15,0 0-3 0,-5 24-5 0,-1-4-5 0,-3 5-4 16,0 5 0-16,-1 3-5 0,-2 13-3 0,2-10-3 15,5-1-5-15,-4 14 1 0,6-14-5 0,3-1 0 16,3 1-8-16,1-2-18 0,6-2-16 0,0-5-12 16,2-1-14-16,4-1-7 0,5-7-3 0,-5-6 12 15,4-2-2-15,5-1 1 0,6-7 10 0,-9-1-4 16,4-2 3-16,3-5 6 0,-5-5 6 0,4-5 4 16,-4 0 0-16,-2-2 0 0,1-3 1 0,-4-5 3 15,-1-2 3-15,1-2 9 0,-2 1-7 0,-2 1 5 16,-2-1 4-16,-2 2 8 0,-4 2 8 0,-5-3 0 15,-2 11 3-15,-2 2 17 0,-1 5 3 0,1 0 1 16,0 4-5-16,1 0-7 0,-2 4-4 0,3 3-4 16,0 0 12-16,0 0-12 0,-19 17-4 0,13-2 6 15,-1-1-12-15,0 7 2 0,2 2-6 0,1 6 1 16,4-4-12-16,0 1-10 0,5 0-19 0,4 0 0 16,3-5-15-16,5 1-13 0,4-4-8 0,1-1-4 15,2-5-1-15,3 0 1 0,2-4 10 0,3-3 2 16,0-3 11-16,0-3-2 0,0-2 3 0,-2 0 5 15,-1-4 4-15,-3-2 10 0,1-1 1 0,-10-1 6 0,7-5-2 16,-1-3 5-16,-6-1 1 0,-3 5 6 0,-3 0-1 16,0-1 3-16,-5 1 8 0,-2 1 1 0,-3 3 3 15,-5-4-2-15,-2 5 4 0,-2 3-2 16,-2 0 2-16,-5 4 0 0,-3 2-2 0,-4 6 2 0,-6 2 0 16,1 3 0-16,-1 2 1 0,0 4 0 0,6 2-2 15,-1 2 1-15,3 2 3 0,4-3-8 0,5-2-7 16,5-1-6-16,-1 0-14 0,6-2-9 15,2-2-1-15,3-2 0 0,2 0 3 0,6-5 2 0,4 1 5 16,1-3 5-16,2-2 2 0,0-5 3 0,3-1 2 16,5-4 11-16,-5-5 5 0,2-1 9 0,-5-5 9 15,3 1 6-15,-4-5 6 0,-3 2 17 0,0-2 4 16,-4-1 7-16,-1-1 3 0,-1 0 13 0,-3 7 5 16,1-7 3-16,0 8 13 0,-3 2 13 0,-4 3 23 15,0 3-6-15,1 0-7 0,-1 5-12 0,2-1-11 16,0 2-7-16,-2 4-13 0,0 0-5 0,0 0-6 15,-5 14-10-15,2-3-5 0,0 6 0 0,-4 0-8 16,2 7-1-16,1 1-5 0,0 1-12 0,3 0-17 16,1 2-16-16,1-1-18 0,1-2-18 0,2 2-37 15,-2-3-39-15,2-5-40 0,1 0-65 0,0-3-70 16,-1-5-893-16,1 0 399 0,-1-3 266 0</inkml:trace>
  <inkml:trace contextRef="#ctx0" brushRef="#br0" timeOffset="64602.02">7811 10718 241 0,'-10'-4'305'0,"6"0"-39"0,4 1-47 16,0 3-58-16,24-6-89 0,8 5-110 16,5 0-372-16,18-5 138 0,-4 2 90 0</inkml:trace>
  <inkml:trace contextRef="#ctx0" brushRef="#br0" timeOffset="65515.48">9992 11019 182 0,'3'-13'215'0,"-3"-3"-18"0,-3 0-6 0,3-1-10 15,-1 0 1-15,-3 0-6 0,0-1-8 0,-1-2-10 16,-5 6-12-16,2-1 0 0,-2-2-11 0,-4 5-5 16,-1 3-6-16,-2 2-11 0,-2 3-3 0,-9 4-14 15,-4 3-10-15,0 6-8 0,-4 3-10 0,4 3-5 16,0 4-13-16,3 1 0 0,2 4-5 0,5 0-7 0,3 0-4 15,6 0-12-15,1 1-10 0,8-4-6 16,4-4-7-16,1 1-2 0,9-4-4 0,2 0 0 16,4-3 3-16,10-2-1 0,2-4 1 0,1-2-3 15,2-3 2-15,1-4 1 0,0-3 0 0,-3-2 0 0,3-3 3 16,-4-3 1-16,0-4 0 0,-2 2 3 16,2-3-2-16,-1 1 2 0,-3-3 5 0,-5 1 7 15,3-1 3-15,0 3 6 0,-11 4 17 0,3 3 7 0,-7 4 6 16,0-4-3-16,-1 7 6 0,-3-2-4 0,1 3-10 15,1 0-1-15,-4 3-3 0,-1 1-6 0,0 0-6 16,0 9 0-16,-1 0-1 0,-2 6-2 0,-4 0-3 16,2 4-8-16,-1 6 5 0,-1-1-13 0,3-5 0 15,-1-1-4-15,3 2-10 0,0-2-8 0,2-1-3 16,6-2-2-16,-3-3-3 0,2-2 2 0,3-3-1 16,1-1 5-16,5-3 3 0,-1-3 2 0,2-4-3 15,3-4 5-15,5-5-2 0,3-3 5 0,-2-2 0 16,-1-6 0-16,0-2 6 0,-1-1-3 0,-1-2 4 15,1-1 2-15,5-12 7 0,-9 16 4 0,-1-2-1 16,-1 4 10-16,-3 1 10 0,0 7 13 0,-6 2 1 16,-2 5 2-16,1-1-7 0,-3 4-8 0,1 2 0 15,0 3-8-15,1 0 1 0,-5 1-6 0,9 12 3 16,-4-1-2-16,3 6 1 0,-1-1 5 0,1 2-14 0,5 7 3 16,-2-1-6-16,1 2 3 0,2-1-5 15,0 0-3-15,0-4-1 0,-5-1-6 0,4-6 4 0,0 1 0 16,-3-4 2-16,0-3 1 0,3-1-5 0,0-5 4 15,1 0 0-15,-1-4-5 0,2 0 4 16,2-5-6-16,-4-2 8 0,0-4 12 0,1-2-10 16,-1-2-2-16,-3-6-2 0,3 0-1 0,-4-3 2 0,-1 1 0 15,-3-1-4-15,-5-2 20 0,0 0-23 0,4 2-7 16,-3 8-4-16,0 0 5 0,-2 5-24 0,-4 3-17 16,1 1-34-16,0 3-25 0,-1 5-31 0,-3 1-28 15,-3 4-39-15,2 1-50 0,-4 5-751 0,-1 5 336 16,5 1 226-16</inkml:trace>
  <inkml:trace contextRef="#ctx0" brushRef="#br0" timeOffset="66998.53">10906 10939 237 0,'4'-4'248'0,"-2"0"-19"0,2 2-20 16,-2-1-19-16,1-1-20 0,0 1-16 0,-1 1-14 15,-2 2-14-15,7-6-10 0,-2 4-14 0,2-1-11 0,-2-2-9 16,4 1-9-16,-1 4-8 0,2-5-3 0,-1-2-8 16,4 2-2-16,2-3-6 0,1-2-6 15,-1-1-1-15,-1-1-5 0,4-8 0 0,-1 8-10 0,2-9-2 16,-3-1 7-16,0 2 0 0,0 0 17 0,-5 4 7 16,1-7 0-16,-1 7 9 0,-4-1 19 0,1 1 15 15,-5 4 17-15,-1 2-3 0,3 0 8 0,-5 0-1 16,-5 4-12-16,3-2-9 0,-2 6-9 0,-3 1-4 15,-2 2-10-15,-5 0-3 0,-5 8-14 0,-5 5 0 16,-3 6-7-16,0 1-7 0,-1 4-3 0,1 0-2 16,5 5-1-16,1-2-6 0,4 4-23 0,3-4-6 15,5 0-14-15,4-2-15 0,4 2-5 0,3-7-20 16,7 3-15-16,3-2-13 0,-1-6-8 0,3-2-8 16,5-3-3-16,6 0 2 0,4-2 10 0,-2-7 4 15,2-3 10-15,1-6 8 0,0 0 6 0,1-4 9 16,-3-2 5-16,-1-4 11 0,-3-4 5 0,0-1 15 15,-5-3 11-15,1 3 7 0,-2-4 10 0,-2 1 17 16,-3 1 6-16,-1 6 4 0,1-4 5 0,-6 7 2 0,3-2 7 16,-2 10-2-16,-3-3-8 0,5 5-5 0,-5 0-8 15,7 3-2-15,-3 2-3 0,1 5-5 0,2 1 2 16,-6 5 3-16,8 3-5 0,-6 0-3 0,-2 2 0 16,1 2-4-16,3 4 2 0,-4 3-5 0,1-1 0 15,-5-2-3-15,2 0-1 0,-3 4-2 0,-1-6 1 16,0-2-11-16,-2 0 6 0,2-1-8 0,-3-5 6 15,2-2-5-15,0-1 4 0,-1-2-1 0,2-1 3 16,-1-3 0-16,1-3 3 0,0 0-3 0,0 0-1 16,0 0-1-16,4-23 2 0,-3 11 4 0,3-4-3 15,2-3-2-15,-1-6 3 0,3-3-5 0,2 1 3 16,4-5 0-16,-1 4-3 0,5 2 3 0,0-4 1 16,5-1-3-16,1 7 2 0,3 0-10 0,-1 5-6 15,-1 1-6-15,-4 4-8 0,4 0-10 0,-6 6-13 16,-2 2-9-16,2 2-11 0,-1 3-9 0,5 1-10 15,0 0-15-15,-1 4-1 0,7 1-6 0,0 3 3 0,2 1 9 16,-3 0 7-16,-2 0-2 0,2 2 6 0,0-4 5 16,-8-1 15-16,2 2 0 0,-4-6 9 0,1 3 18 15,-2-5 7-15,-4 1 21 0,-6-1 20 16,2 0 29-16,0-1 13 0,-8-3-1 0,2 0 16 0,-2-2 20 16,-2-1 6-16,-3 2 4 0,-1-4 2 0,-4 4 0 15,-2-4-2-15,-6 1 2 0,-1 0 2 0,-9 3-19 16,-2 3-8-16,-2 0-4 0,2 6-10 0,-2 4-1 15,-1-2-10-15,5 5-6 0,1 2 1 0,3 4-4 16,5-1-7-16,-1 6-11 0,7-6-12 0,2 1-11 16,5 0-14-16,2-1 0 0,3 0-2 0,4-4-2 15,6 0-1-15,-1-2 0 0,8 1 2 0,1-1 2 16,-1-6 0-16,3 0 6 0,-1-1-3 0,2-3 3 16,-2 0 4-16,-2-6 1 0,1 2-1 0,3-4 4 15,-5 0-1-15,4-1 2 0,-1-3 2 0,-3 2 3 16,2-1 8-16,0 1 9 0,-4-3 7 0,-1 2 0 15,-2 3-2-15,-2 1 2 0,0 0-5 0,1 3-3 16,-2 2-2-16,0-1 2 0,-2 2-3 0,3 2-5 0,3 3 3 16,-2 0 1-16,0-1-3 0,2 3-2 15,-1 0-3-15,-1 1 5 0,1 1 0 0,0-3-4 16,-2 2 3-16,3-2-3 0,1 2 0 0,-1-2-1 0,2-3 4 16,4 2-3-16,1-1 1 0,-2-3 3 0,-3 0-4 15,-1-4 1-15,3 1-2 0,-3-2 3 0,4-4-3 16,-2 0-1-16,2-1 5 0,-3-2-1 0,1-3-2 15,-3 1 1-15,0-2-2 0,0 0 2 0,-1-6-1 16,-2 5-3-16,0-1 3 0,-1 3 0 0,-6 3-1 16,2-4 2-16,-1 5 0 0,-1 1 3 0,-4 4-1 15,2-1-4-15,-3 3 2 0,-1 3-4 0,4 1 1 16,-10 5-2-16,6 5 2 0,-3 3-2 0,-1 4 3 16,-2 9-1-16,1 1 2 0,0 2-1 0,1 4 0 15,-1-1-1-15,4 4-1 0,-1-2 0 0,3 2 2 16,1 1-7-16,0-3-3 0,1 3-2 0,-1-2-7 15,0-1-12-15,1 2-7 0,0-4-6 0,-2 2-8 16,-2-4-3-16,-3-2-3 0,2 4-3 0,-4-8-6 0,-2 0 3 16,-2-3 5-16,4-5-3 0,-4 0 2 0,1-4 5 15,-2-1 3-15,3-3 7 0,2-2 3 16,-4-4 3-16,1 0 4 0,-2-2 5 0,2-2 4 0,0 0 2 16,2-5 6-16,-1-2 9 0,-2 0 5 0,1-3 8 15,7 3 7-15,1-2 3 0,0-1 3 0,5-2-2 16,4-2 5-16,1-1-4 0,2 1 1 0,9-2-4 15,3-2-2-15,3 1-1 0,1-1-2 0,6 1 1 16,-1-1 2-16,4 3-5 0,3-2 2 0,9-5 1 16,-12 4-3-16,11-4 1 0,-10 5-2 0,0 0-1 15,-1-1-2-15,1 3 2 0,-1-5-2 0,-1 1 4 16,-1 1-2-16,-3-4-1 0,1 0-1 0,-3 2 1 16,-1-1 6-16,-5 0 9 0,-3 3 9 0,-6 4 14 15,-4 4 7-15,-2 0 11 0,-3 4 13 0,-1 1 0 16,-4 0-3-16,-3 4-9 0,-7 1 0 0,-4 4 4 15,-10 7 4-15,-2 2 0 0,-1 6 0 0,2 0 1 16,2 4-6-16,0 2 1 0,3 0-7 0,5 2-4 16,4-3-9-16,3 1-2 0,10-5-5 0,0 1 2 0,5 0-10 15,2-2-1-15,4 0-4 0,7-2-4 16,4 2-17-16,5-1-26 0,2-3-24 0,3-1-38 16,3-1-58-16,0-2-69 0,4-3-84 0,-1-3-890 0,14-1 394 15,3-1 264-15</inkml:trace>
  <inkml:trace contextRef="#ctx0" brushRef="#br0" timeOffset="69250.19">13611 10502 185 0,'-4'-7'276'0,"4"2"-20"0,-2 1-25 0,-1 1-16 15,3 3-20-15,-3-7-27 0,2 7-14 0,1 0-11 16,0 0-13-16,-11 12-8 0,3-3-11 0,0 1-14 16,1 7-7-16,-2 1-6 0,-1 4-11 0,2 3-7 15,-1 0-4-15,1 1-8 0,4 1-4 0,3 0-4 16,2-3-5-16,1 4-8 0,0-10-9 0,6 2-8 16,-2-1-4-16,3-3-10 0,-1 0-1 0,5-3-8 15,-4-5-4-15,3-2 4 0,-1-4 0 0,1-2 2 0,6-2-2 16,0-4 2-16,0-5 2 0,5-6-1 15,0-4 1-15,-6-5 0 0,4 2 2 0,-4-3 1 16,1-2 0-16,-3 2 1 0,-1-4 3 0,-3 2 8 0,-3 2 2 16,0 1 0-16,-7 1 1 0,2 7 3 0,-2 1-2 15,-6 2 2-15,5 5-6 0,-4 1 0 0,-1 1-1 16,0 3-4-16,0 0 0 0,-4 3-1 0,3 2-2 16,-6 0 1-16,1 4 0 0,-2 1 0 0,-2 3-6 15,2 1 3-15,-1 1 3 0,3-3-5 0,4 1 0 16,-2-1-1-16,2 0-4 0,4 0 0 0,-1-2 3 15,1-1-4-15,2 0 3 0,-3-2 0 0,4-2 3 16,0 0 0-16,0 0-1 0,0 0 2 0,12-12-1 16,-7 1 0-16,2-3 0 0,2-3 0 0,-2 1 10 15,-1-4 0-15,2-4 4 0,-3 5 4 0,4 0 2 16,-3 1 12-16,-2 2 10 0,0 6 13 0,0 0 0 16,-2 3-4-16,2 0-8 0,-1 4-6 0,-1 2-7 15,-2 1 0-15,0 0-2 0,13 14 5 0,-5 2 12 0,3 9 5 16,-6 5 8-16,-1 4-4 0,5 15-6 15,-8-1 8-15,3 5-5 0,-4 2-1 0,0 3-4 16,1-3 1-16,-1 1-10 0,3-1-1 0,-2 1-2 16,4-3-6-16,3-5-2 0,1 4-8 0,4-9 0 0,-4-10-2 15,1-2-6-15,3-5-12 0,0 0-7 0,2-6 8 16,-5-6-4-16,0-5 5 0,2-2-3 16,-1-3 0-16,1-3 12 0,-2-3-12 0,0-5 3 0,4-3 0 15,-5-2-13-15,0-5 12 0,1-8 0 0,-2-4-1 16,-3-3 7-16,-5-2-3 0,-1-15-4 0,-3 14 2 15,-5-16 9-15,-4 4-7 0,-1 5-3 0,-2 8 3 16,-1 3-2-16,-6 1 3 0,-1 7 3 0,-3-1-6 16,0 6-1-16,-2 4-2 0,-2 7-5 0,2 2 8 15,8 3 8-15,-7 2-27 0,5 6-8 0,4-1-16 16,4 7-27-16,1-3-19 0,5 5-27 0,2-1-21 16,7-1-30-16,4 6-29 0,5 2-38 0,8 2-57 15,4-1-669-15,5 0 320 0,2-2 214 0</inkml:trace>
  <inkml:trace contextRef="#ctx0" brushRef="#br0" timeOffset="69648.33">14748 10507 58 0,'4'-6'273'0,"1"0"-34"16,-2 4-18-16,-2 2-23 0,-1 0-18 0,0 0-22 15,-1 14-12-15,-3-3-16 0,0 4-16 0,0-2-10 16,0 4-10-16,3 0-6 0,0 9-13 0,-2-1-7 16,3 1-4-16,3 2-5 0,-2-2-10 0,-1 0-11 15,4-6-10-15,-3-1-16 0,2-1-7 0,-2-5-2 16,3 4-6-16,-3-6 1 0,3-3 1 0,-4-2 1 16,3-2 1-16,-2-4 2 0,-1 0-2 0,0 0 3 15,0 0 4-15,1-22 2 0,-2 6 1 0,-3-2 5 0,4-8 3 16,-1-4-5-16,-3 0 4 0,-1-4 3 0,-2 0 5 15,5-13 6-15,-7-1-1 0,1 1-1 16,3 0 1-16,3 11 0 0,-4-16 14 0,5 5 10 0,2 15-3 16,-1-2-3-16,4 3-3 0,0 2 0 0,4 0-7 15,-2 7-5-15,4 3-3 0,3 4-5 0,6-4 0 16,-5 6-4-16,9-3-3 0,-2 6-2 16,3 0-4-16,4 3-3 0,-1 2-10 0,1 1-14 0,-5 3-19 15,-1 2-22-15,6 6-28 0,-11-2-33 0,3 3-34 16,-3 3-52-16,1 0-660 0,-4 2 288 0,-2 3 192 15</inkml:trace>
  <inkml:trace contextRef="#ctx0" brushRef="#br0" timeOffset="69800.93">14761 10522 29 0,'0'0'185'0,"18"-4"-21"16,-5 1-13-16,8-2-13 0,7 0-20 15,2 2-8-15,1-2-19 0,-2 1-22 0,-1 1-18 16,-5 3-26-16,-5-1-37 0,5 2-47 0,-10 2-295 16,3 1 118-16,-3 0 78 0</inkml:trace>
  <inkml:trace contextRef="#ctx0" brushRef="#br0" timeOffset="69963.77">14921 10844 16 0,'0'0'182'0,"0"0"-18"0,10 0-20 16,0-1-11-16,3-2-12 0,0 2-14 0,7-4-10 16,2-1-14-16,6 0-6 0,3-1-8 0,2 2-1 15,3-2-23-15,-2 4-19 0,2 0-36 0,-3-4-48 16,0 5-364-16,2-2 140 0,-2-2 94 0</inkml:trace>
  <inkml:trace contextRef="#ctx0" brushRef="#br0" timeOffset="71315.1">15750 10522 19 0,'-8'-15'268'0,"-4"1"-16"0,-1 1-20 0,-5 1-13 0,-5 0-18 16,-4 3-11-16,-5 2-17 0,5 2-6 0,-5 0-18 16,2 5-13-16,-3 3-11 0,6 1-12 15,-2 6-13-15,9-3-9 0,1 3-13 0,6 4-6 0,3 1-11 16,-2-1-5-16,7 3-13 0,1 1-7 0,3 0-7 15,5 7-7-15,2-3-5 0,6 2 0 16,-2-5-5-16,3 0-2 0,2 6 0 0,1-4-2 0,-1 2-2 16,0-1 1-16,-2-4 2 0,2 5-2 0,1-2-2 15,-2 1-2-15,0 1-1 0,-1 0 0 0,1-3 0 16,-2 1 4-16,0-2-1 0,3 3 2 0,-2 1-3 16,1-1 3-16,-2-6-2 0,4 3-1 0,-4-4 2 15,3 8-1-15,-2-8-2 0,-3 2 0 0,1-3 3 16,0-2-4-16,-3-3-2 0,0-1 6 0,0 0-3 0,-3-2 2 15,2-5-1-15,-1 2 3 0,-2-3-3 16,-4 0 1-16,11-4 2 0,-6-4 0 0,1-1-2 16,1-2 2-16,-2-6 9 0,-1-3-2 0,4-6 0 0,-6-3-1 15,5-2 3-15,-2-3-5 0,0-14 1 0,-1-1 1 16,-3-2-1-16,3 3 5 0,-3 1 6 0,-1 2 7 16,0 11 18-16,0 0 12 0,0 2 34 0,0 4 14 15,-2 1 10-15,-1 8 17 0,3 3 3 0,-4 5-4 16,4 1-7-16,-1 4-15 0,1 0-17 0,-3 3 0 15,3 3-22-15,0 0-8 0,0 0-3 0,0 15-6 16,0-3-3-16,0 3-4 0,0 5-7 0,0 3-5 16,3 8-3-16,-2-4-10 0,2 2-2 0,-2 1-14 15,2-2-14-15,-1 1-25 0,5-1-11 0,-1-2-24 16,3-2-10-16,-3-5-16 0,2-4 1 0,5-1-1 16,-3 0 2-16,0-8 4 0,2 2 8 0,0-4 10 15,1-4 5-15,-1 0 5 0,4-5 8 0,2-5 5 0,0 2 5 16,4-10 2-16,-4-2 3 0,2-5 5 15,-1 0 8-15,0-1-2 0,1-5 13 0,-1 3 11 16,1 1 3-16,-4 1 24 0,0 4 2 0,-3-2 10 16,-2 9 4-16,-3 0 7 0,0 4 9 0,-3 1-2 0,1 2-9 15,-3 1-4-15,1 4-7 0,-2 1-1 16,2 2-7-16,-4 0 2 0,5 5-7 0,-1 2-6 0,0 1 3 16,-4 4-8-16,5 2 4 0,-1 5-2 0,-3-1 4 15,5 7-9-15,0-2-14 0,-2-3-6 0,-1-3-15 16,6-2-3-16,-1 1 1 0,0 0-6 0,-2-6 1 15,4-2 0-15,-3-5 7 0,3 2-1 0,1-4 2 16,1-2 1-16,-1-3 3 0,2 0 0 0,1-8 6 16,1 1-4-16,1-3 9 0,-2-3 5 0,1-1 1 15,-1-5 1-15,-2 7 2 0,-2 2 14 0,0-2-2 16,-1 2 12-16,-4 2 2 0,0 2 3 0,0 2 3 16,-1 1-1-16,-1 0-6 0,-1 4-7 0,1-1 0 15,-2 3-14-15,-1 1 8 0,0 0 4 0,0 0-9 16,4 11 4-16,-4 0 0 0,0-1-3 0,0 2-2 0,-1 4-12 15,2 0-11-15,0-1-13 0,2 5-6 0,1-5-1 16,2 0-9-16,-1-3-10 0,0-4-1 0,0 4 1 16,3-1 3-16,0-5 9 0,-1 1 0 0,1-6 6 15,-1 0 1-15,4-5 8 0,-6 1 4 0,4-2 4 16,0-6 5-16,1-4 15 0,-1-2 1 16,0-7 9-16,4-1 11 0,-5-4 2 0,-2 0-1 0,0-5 7 15,1-2-1-15,-1-12 11 0,1 1 7 0,-1 1-6 16,-1 11-1-16,-1 1 22 0,-2 2 3 0,2 1 4 15,0 4 12-15,-4 8 17 0,3 3 21 0,-3 3 1 16,1 4-12-16,-1 2-11 0,1 3-16 0,-2 2-6 16,1 2-7-16,0 0-8 0,-3 15-2 0,-2 0-6 15,-1 8-7-15,0 5-5 0,-2 2 1 0,1 4-9 16,2-2-12-16,0 1-13 0,0 1-27 0,3-2-10 16,2 2-13-16,0-4-14 0,2 2-26 0,3-7-10 15,-1-4-7-15,2 4 0 0,2-5-1 0,-3-7 0 0,3 0 1 16,1-5 8-16,4 1 12 0,-3-2 4 0,0-2 11 15,0-3 10-15,4-4 4 0,-3-1 4 16,2-2 4-16,4-2 4 0,-2-3 9 0,2-1 7 0,0 1 3 16,-6-2 6-16,2 2 7 0,-3 0 6 0,-2 1 12 15,0 2 4-15,2 0-3 0,-6 1-1 0,1 2 1 16,-1 0-2-16,0-2 0 0,-1 5-11 0,4 1 8 16,-1-1 0-16,-6 1-4 0,9 2 0 0,-3 3 1 15,3-3-3-15,-2 3-2 0,-1 0-8 0,1 4-2 16,1-6 2-16,0 6-3 0,1-4 3 0,0 1-1 15,1-2 8-15,3-2-5 0,0-2 2 0,-2 0-1 16,2 0 1-16,4-2 0 0,-2-2 4 0,-1 0-2 16,3-2 5-16,1 1 7 0,-1-1 1 0,0-1-1 15,-2-1 4-15,-2 4 3 0,-2-1-3 0,1 0 4 16,0 0-1-16,-6 4-6 0,3 0 2 0,-4 0-3 16,-5 1-2-16,13 3 3 0,-8 1 12 0,1 2-10 0,-2-1 0 15,3 6 0-15,-4 0-1 0,1 1-4 0,2 4 0 16,-3 0 5-16,1 1-3 0,-1 1 4 15,0 0-4-15,0-1-15 0,1 2-23 0,2 7-24 0,-2-8-61 16,-2-1-67-16,4-3-93 0,-5-2-857 0,-4-3 379 16,-1-1 250-16</inkml:trace>
  <inkml:trace contextRef="#ctx0" brushRef="#br0" timeOffset="71447.9">16724 10469 40 0,'-3'-8'380'0,"1"1"-37"16,3-3-34-16,3 5-37 0,5-4-28 0,9 2-28 0,8-3-42 16,9 1-55-16,3 3-81 0,-1-2-121 15,13-6-601-15,0 2 228 0,-17 1 152 0</inkml:trace>
  <inkml:trace contextRef="#ctx0" brushRef="#br0" timeOffset="72932.62">17809 10299 331 0,'-2'-10'324'0,"1"2"-25"15,1 0-31-15,-1 3-28 0,1 0-24 0,0 5-24 16,1-3-18-16,-1 3-17 0,0 0 1 0,8 8-13 16,-3 1-12-16,3 1-15 0,-2 3-11 0,4 3-7 15,-1 1-11-15,1 5-8 0,-1-3-9 0,0 6-2 16,-1 1-8-16,-2-2-7 0,1 1-3 0,-4 1-9 0,3-2-3 15,-3-4-13-15,0-3-5 0,-2 0-11 16,3-1-8-16,-3-1-3 0,3-6-1 0,-1-1 0 0,-1-5 5 16,-2 1-3-16,1-3 2 0,-1-1-2 0,3-10 4 15,-2-3-1-15,1-6-1 0,-2-10 2 0,-2-1 3 16,-3-5 7-16,-2-16 0 0,-2 0 0 0,0-2 7 16,-3 0 9-16,2 3 25 0,1 0 12 0,0 4 6 15,3 13 25-15,-1 0 21 0,4 3-19 0,1 3 9 16,2 7-10-16,3 2-15 0,-3 6-5 0,1 0-10 15,3 3-11-15,2 0-5 0,2 4-8 0,1 1-4 16,4 4-5-16,1 0-8 0,6 5 1 0,2 1-1 16,2 5-8-16,4 5-3 0,-2-1-7 0,-3 2-21 15,-3 3-4-15,-2 1-6 0,-4 0-12 0,-4-3-13 16,1 6-1-16,-4-7-14 0,1 3-5 0,-3-3 4 16,0-1-9-16,-1 1 2 0,-1-5 6 0,-1-3 0 0,0 1 3 15,0-5 7-15,-1 2 2 0,3-2 7 0,-2-1 2 16,1 2 12-16,2-4-5 0,3 1 2 0,1 1 8 15,1-3 5-15,3 3 0 0,5 1 4 0,-1-2-2 16,2 5 5-16,0-1 4 0,1 2 6 0,6 4-1 16,-6-2 11-16,-4-1-12 0,1 3 3 0,-1 3 0 15,-2-2 2-15,-8 3-1 0,2 2 1 0,-4 0 3 16,-4-2-1-16,-3 4-3 0,-3 1 5 0,-6 1-5 16,-3 4 1-16,-2-6 4 0,-2-1-2 0,-4 2-7 15,0-3-6-15,0 0 2 0,-2-6-6 0,-2 2 1 16,0-6-1-16,1 3 1 0,7-6 5 0,1-2-2 0,7-3 2 15,-1 0 4-15,5 1 0 0,2-2 0 16,5 0 3-16,0 0 1 0,-3-4-6 0,3 4 3 16,15-6 2-16,-1 2-4 0,4 1-1 0,4 2-1 0,6-5 8 15,0 4-3-15,2-3-1 0,2 1 4 0,-2 3-4 16,2-1 3-16,-4-1 6 0,3 2-9 0,-3 1 5 16,3-1-6-16,-3-2 4 0,-8 1 8 0,9 0-12 15,-8 0 3-15,0-1 3 0,-1-1-2 0,-1 0 0 16,0-1 0-16,-3-2-1 0,-1-2 4 0,-1 0 0 15,1-4-5-15,-2 1 4 0,0-1 4 0,0 1-2 16,-2-5-1-16,3 1 1 0,-7-1 3 0,0 0 1 16,-1 0 6-16,-2 1 2 0,-1 0 7 0,-2 4 9 15,-1 0-1-15,-1 0 7 0,-4 2-7 0,1 1-6 16,-1-1 3-16,-1 5-2 0,-1 3-7 0,-4 2 1 16,-1 2 0-16,1 1-15 0,-6 4 26 0,-1 2-19 0,3 3-2 15,-3 1-11-15,4 1-10 0,4 1-15 0,-2 0-3 16,6-1-18-16,-1 3-13 0,6-3-11 15,1-2-5-15,1 1-13 0,6-2-7 0,-2-3 0 16,8 3 6-16,-3-3 4 0,3-3 13 0,0-1 6 0,6-5 9 16,-1-2 6-16,-3-1 6 0,3-4 9 0,0-4-3 15,-2 3 17-15,2-14 13 0,0 4 7 0,0-3 9 16,-5-4 3-16,-2-1 7 0,0-5 1 0,-1-1 9 16,0-11 2-16,-2 9 8 0,-3 2 6 0,3 0 3 15,-1-1 15-15,-3 0 10 0,-2 5 22 0,1 2 14 16,-2 7 19-16,-1 4-1 0,0 1 3 0,2 6-10 15,-2 2-9-15,0 1-12 0,0 2-20 0,0 4 0 16,0 0-8-16,0 0-12 0,4 14-6 0,-4-2 0 16,1 5-7-16,-1 3-2 0,0 9-6 0,0-3 3 15,1 3-6-15,-1 3-6 0,3-3-1 0,2 2-7 16,-2-1-10-16,1-2-17 0,4 0-9 0,1-2-15 16,1 0-6-16,2-4-20 0,-3-5-5 0,2 0-3 0,-2-2-10 15,1-3-5-15,4-2 5 0,-2-1 10 0,-1-5 6 16,1-1 7-16,-2-2 6 0,3-1 3 0,-3-4 1 15,-1-3 7-15,2-2 3 0,0-3-3 0,-2-2 12 16,0-3 3-16,-3-1 0 0,0-1 10 0,0 1 9 16,-1 1 8-16,0-1 5 0,-2 4 3 0,1 2 12 15,0 1-7-15,0 2 4 0,1 1-3 0,-5 2 7 16,4 3-17-16,0 1-3 0,-4 2 2 0,9 2 5 16,-3 0 0-16,1 5-9 0,5 0 2 0,-4 3 4 15,2 2-3-15,-1 1-2 0,4 4 0 0,-3-1-15 16,0 0 21-16,3 9-5 0,-2-8-3 0,0 0 4 15,-2 1-20-15,1 0-17 0,0-1-27 0,-2-2-43 16,-3 2-45-16,-2-2-61 0,-2-1-78 0,-4-4-837 16,-4 0 375-16,-4-3 248 0</inkml:trace>
  <inkml:trace contextRef="#ctx0" brushRef="#br0" timeOffset="73059.69">18855 10185 67 0,'51'-7'132'0,"4"5"-32"0,-4 2-56 16,0 0-159-16,-11 2 39 0,2 1 24 0</inkml:trace>
  <inkml:trace contextRef="#ctx0" brushRef="#br0" timeOffset="73431.56">19996 10099 143 0,'4'-30'276'0,"3"-6"-21"16,-1 3-18-16,-2 0-11 0,2-1-5 0,-2-1-14 0,-2 2-18 16,0 1-3-16,-2 3-9 0,-2 1 0 0,-1 0-3 15,-1 4-9-15,-2 7-7 0,2 3 6 0,-1 2-2 16,1 3-19-16,1 4-15 0,-1-2-19 0,2 6-12 15,2 1-9-15,0 0-11 0,-10 13-3 0,8 0-1 16,4 1-20-16,0 5-1 0,9 6 3 0,2 1-11 16,8-3-5-16,4 6-4 0,10 9-2 0,-5-16-5 15,14 8-3-15,-2 0-4 0,-1-3-4 0,-8-7 1 16,13 3 0-16,-14-8-1 0,-4-1-6 0,-3-2 1 16,-6-4-12-16,-3-3 11 0,-5 1-8 0,-2-3 14 15,-3-1-2-15,0-1 5 0,-5 0-2 0,-1-1 11 16,0 0-13-16,-16-4-7 0,3 1-18 0,-9-4-16 15,-11 0-33-15,-4-1-42 0,-15 3-56 0,-2 0-74 16,-1-3-88-16,-6 3-892 0,-4 1 404 0,-25-7 268 16</inkml:trace>
  <inkml:trace contextRef="#ctx0" brushRef="#br0" timeOffset="74847.82">17360 11689 287 0,'-1'-8'287'0,"-2"2"-25"0,3 1-25 0,0 2-27 15,0 3-21-15,0-7-23 0,0 7-9 0,0 0 4 16,0 0-16-16,0 16 0 0,-1-5 10 0,-2 5-21 15,2 0-11-15,1 4-11 0,0 0-8 0,-1 6-8 16,-3 1-11-16,4-2-8 0,-4 2-6 0,3-2-14 16,1-4 3-16,0 4-13 0,0-7-1 0,1 0-6 15,2-1-13-15,-2-4-4 0,4-2-15 0,-5-1-5 16,4-2-4-16,-3-1 0 0,2-2 5 0,-2-3-1 16,2 0 0-16,-3-2-2 0,0 0 1 0,5-16-2 15,-4 4 0-15,3-8 2 0,-1-8-3 0,-2-2 3 16,0-5-4-16,-1-12 6 0,0 11 3 0,0-11 5 15,-1 14 0-15,1-1 4 0,1-1 7 0,5 4 2 16,-3 3-2-16,2 0 1 0,4 11-4 0,2 0 0 0,4 1-2 16,4 6-7-16,-3 1 1 0,3 4-2 15,4 2-2-15,5 6-2 0,3 3-3 0,0 5 4 16,-4 6 0-16,-2-1-4 0,-2 3 5 0,0 3-1 0,-7 3-3 16,-2 1 3-16,-7 5-3 0,-3-1 3 0,-5 2-1 15,-5 1 0-15,-5-3-2 0,-3 0-8 0,0-2 1 16,-4-2-8-16,-1-1-2 0,-3-4 3 0,-1-3 0 15,-1-1-2-15,0-3 3 0,-4 0 11 0,2-5-9 16,-2-2 1-16,6-4 3 0,1 0 0 0,7-3-4 16,-3 2 10-16,4-2 0 0,2 2 2 0,3-2 0 15,3 1-7-15,1 0 4 0,4-1 3 0,0 0-5 16,0 0-2-16,0 0 3 0,16 11-3 0,-3-6 4 16,6 1-1-16,2-1 0 0,9 2-4 0,0-1 4 15,0 1-5-15,4-2 4 0,-6 0-1 0,7 0 4 16,-5-1-1-16,2 0-5 0,-2-2-1 0,-1 2-2 15,2-3 1-15,-11-1-4 0,2 0 0 0,-3 0 2 0,3-3-2 16,-3-1 4-16,-1-4 1 0,0 0 2 0,-3-3 0 16,0 1 0-16,3-8 0 0,0-3 0 0,1 1-2 15,-6-1 2-15,0-3-2 0,0 1 3 16,-2 1 4-16,-2-2-2 0,-3 5 2 0,0 2 8 0,-5 1 4 16,0 3-2-16,-1 1-2 0,-2 1 0 0,-2 1 7 15,0 2 2-15,-4 3-8 0,2 0-2 0,0 4-4 16,-5 1 5-16,-1 1 1 0,-4 6-4 0,1 1 3 15,-1 4-12-15,1 2 6 0,4 0 0 0,-1 2-2 16,2-4 8-16,2 2-17 0,1 0-1 0,0-2-8 16,5 0 3-16,1 0-7 0,-1 1-1 0,5-6-5 15,-1 1 0-15,6 0 3 0,-2-4 1 0,3 0 2 16,5-1 2-16,-3-4 4 0,0-2 0 0,7-2 2 16,-4-5 0-16,4 0 2 0,-3-4 3 0,3-5 1 15,0-1 0-15,-3-3 1 0,2-2 4 0,-3 2 0 16,0 0 5-16,-1-1 5 0,1 2-3 0,-8 4 11 15,1-1 10-15,-1 2 3 0,-3 7 4 0,1-2-1 0,0 5-3 16,-1 0-7-16,0 3-3 0,-1 4-1 0,-2 0-2 16,0 0-4-16,9 15 5 0,-5-4-7 15,0 6 2-15,1 1-3 0,-4 7 5 0,4 1-4 0,-1 2-1 16,1 0-4-16,3 1 4 0,2 0-8 0,-1-2-1 16,3 0-10-16,2-2-7 0,1-4-7 0,0 4-6 15,-3-10-1-15,2 0-8 0,1-1-1 0,-1-2-4 16,-4-4 2-16,2-3 1 0,3 2-4 0,-2-5 10 15,0-2 4-15,-2-4 2 0,7-2-1 0,-2-2 5 16,1-5 3-16,-1 1 3 0,-5-5 2 0,7-4 8 16,-3-1 5-16,-2 0 7 0,-1 0-2 0,-3 5 8 15,-3 0-3-15,-3 1 7 0,-3-1-2 0,1 4-1 16,-1-1 0-16,-3 3 1 0,2 1-2 0,-1 2 4 16,0 0-4-16,-2 1-7 0,3 3 0 0,0 2-2 15,1 2-7-15,0 0 2 0,0 0-11 0,0 0-3 16,0 0-8-16,-9 13-6 0,8-8-6 0,1 0-7 15,0 0 2-15,2-1-2 0,3 3 6 0,-5-4 5 0,3 1 6 16,-2-2-2-16,-1-2 5 0,0 0 4 16,0 0 3-16,13-9 3 0,-8 2 8 0,-4 0 4 15,6-6 7-15,-3-4-2 0,-2 0 15 0,3-6 1 0,-3 2 1 16,1-3 14-16,1 3 8 0,-4 1 1 0,4 1 12 16,-4 1 15-16,0 2 6 0,0 5-7 0,5-1-10 15,-5 0 7-15,-4 5-10 0,4 2-6 0,4 0-6 16,-8 3-5-16,4 2-4 0,0 0-3 0,0 0-7 15,4 19 1-15,-3-9-6 0,2 4 2 0,-2 3-1 16,3 6-5-16,-3-4 3 0,6 9-2 0,-1-1-5 16,-2 0-5-16,5 1-11 0,0-1-13 0,4 1-23 15,-1-1-21-15,0-2-35 0,3 0-42 0,-1-4-40 16,-1-4-50-16,-1-4-50 0,-6-2-765 0,1-1 349 0,-1-3 230 16</inkml:trace>
  <inkml:trace contextRef="#ctx0" brushRef="#br0" timeOffset="74972.78">18558 11712 59 0,'-7'-16'222'0,"2"-1"-20"0,2 2-24 0,2 3-20 0,4 1-19 15,0 2-19-15,7-1-32 0,3 2-35 0,4-2-42 16,11 0-62-16,-1 0-342 0,5 1 131 0,3 3 86 16</inkml:trace>
  <inkml:trace contextRef="#ctx0" brushRef="#br0" timeOffset="76180.25">19463 11624 3 0,'8'-1'275'0,"-3"0"-34"16,-5 1-23-16,9 3-23 0,-8 1-21 0,2 2-14 15,-2 0-12-15,3 4-18 0,0 3-14 0,-7 2-14 16,2 2-9-16,-3 2-3 0,-1 5-14 0,1 1-5 16,-6 0-9-16,1-2-1 0,0 4-4 0,-3-3-9 15,4-1-3-15,-1-6-15 0,4-2-14 0,-2-3-4 16,2-5-4-16,3 0 3 0,0-1-3 0,1-3 1 16,0-2 2-16,1-1-4 0,0 0 0 0,1-17 0 15,0 6 5-15,2-8 5 0,1-6 4 0,-2-5 4 16,3-2 5-16,-3-3 9 0,1-11 12 0,3-1 5 15,0 1 8-15,-1 11 10 0,1 0 13 0,2 2 8 16,-3 2 5-16,3 2-2 0,2 2-2 0,-1 10 2 16,0 1-22-16,-1 7-5 0,-1 0 2 0,2 1-20 0,4 4-3 15,1 1-7-15,3 2-13 0,1 2 4 0,-2 5-2 16,0 3-7-16,-1 4 1 0,-2 1-2 16,-3 2-7-16,1 9-3 0,-3 2-2 0,-3 2-12 0,-3-3-14 15,-4 4-17-15,-2-1-10 0,-1-2-16 0,-1-1-22 16,0-3-8-16,-2-3-9 0,1-4 0 0,2-2 6 15,0-3 10-15,0-5 7 0,3 0 12 0,-2-4 7 16,3 1 3-16,1-3 8 0,0 0 2 0,0 0 3 16,0 0 9-16,11-11 9 0,-2 7 4 0,1-2 6 15,5 1 2-15,-2 0 5 0,6 0 1 0,-1 3 3 16,4-2-1-16,0 3 10 0,-3 1-1 0,0 4 1 16,0-1 1-16,-6 1-1 0,4 3-3 0,-6-2 2 0,-2 3-1 15,-1 1 1-15,-3 1 3 0,-4 2-4 0,-1 1 2 16,-4-1 0-16,-3 2-2 0,-4 1-4 15,0 2 2-15,-3-3 4 0,-2 0-7 0,0-2 4 16,0 3-1-16,-6 0-2 0,1-3-1 0,7-2 0 0,-4-2-1 16,1-2 3-16,4 0-2 0,2-1 0 0,5-1-3 15,-2-2 1-15,3 3-1 0,0-4-4 0,2 0 4 16,1 2-2-16,2-3 5 0,0 0-1 0,8 9-1 16,-1-8 1-16,5 1-2 0,1-1-3 0,4 0 4 15,1-1-3-15,4 0-5 0,0 0-1 0,1 0 4 16,-3 0-6-16,2-4 3 0,0 1 1 0,-2-2 1 15,3 0 1-15,-4 0 0 0,1-6 0 0,5-2-1 16,-2-2 3-16,-9 3 0 0,8-6 1 0,-3-5 1 16,-4-3-2-16,1-2-2 0,-2-1 7 0,2-4-3 0,-3 1-2 15,-2-1 2-15,4-10 12 0,-8 11 9 16,2 0 7-16,-4 1 25 0,-5 2 7 0,4 3 13 16,-8 6 9-16,3 2-1 0,-3 3 9 0,-1 4 15 15,-3 0-4-15,3 4-8 0,0 2-16 0,-5 2-11 16,2 5-1-16,-1 1-3 0,-1 4-13 0,-5 7 1 0,2 1-9 15,0 9 2-15,0 1-6 0,1 4-4 0,4 1-5 16,2-1-3-16,0 3-7 0,4 1 2 0,1 0-2 16,4 1-2-16,0-3-2 0,4-3-20 0,0-1-10 15,6 0-10-15,0-5-9 0,5-1 0 0,3-4-3 16,4-4-6-16,5-1-3 0,2-5 6 0,5-1-1 16,14-3-2-16,-11-3 6 0,-2-4-2 0,16-3 4 15,-17 0 6-15,-4-3-1 0,1-3 2 0,-4-1 10 16,-2-2-3-16,0-2 7 0,-2 2 5 0,-7-4 10 15,-1 6 5-15,-5 2 0 0,-2-2 18 0,-4 3 8 16,-3 0 1-16,-3 1-5 0,-2 2 1 0,-6-1-1 16,-2 2-6-16,-6-1 2 0,-3 4 14 0,-1 0-24 15,-3 2-2-15,-1 3 0 0,1 0 5 0,1 4-11 16,0 1-4-16,7 0-16 0,-2 2 9 0,7 1-24 16,2 0-4-16,2 2-4 0,3-1-3 0,2-1 0 15,5 1 2-15,1 0 5 0,3-3 2 0,4-1 2 0,2 0 3 16,2 1 6-16,-6-3-1 0,8-1 4 15,-6 0 2-15,0-3 3 0,-2 3 5 0,1-3 4 16,-1 0 7-16,-2 1-1 0,-1 0 0 0,-3 1 5 0,4-1 0 16,-4-1 3-16,2 3 7 0,-1-2-1 0,-1 4 7 15,0-1 4-15,0 1-3 0,0-2-5 0,-1 6 1 16,0-1 7-16,0-1-3 0,-1 1-2 0,0 2 3 16,2-1-5-16,0 1 0 0,1 0-1 0,-1 0-2 15,1 1-1-15,2 0-1 0,-2 0-4 0,2-4-2 16,3 5-9-16,0-3-8 0,-4-1-10 0,2 1-21 15,1-1-22-15,-2-3-34 0,1-1-32 0,-1-1-52 16,-1 0-35-16,-3-2-58 0,-4-1-757 0,9-7 343 16,-5 2 230-16</inkml:trace>
  <inkml:trace contextRef="#ctx0" brushRef="#br0" timeOffset="77064.39">20589 11372 2787 0,'-5'-25'178'0,"1"8"10"16,-1 1 1-16,1 7-49 0,-5-2-15 0,4 3-35 0,4 3-23 15,-3 3-15-15,0 2-11 0,4 0 13 16,-9 11 5-16,3 2 1 0,2 5 18 0,-4 8-2 0,3-1 10 16,0 6-2-16,1 2-1 0,1 11-4 0,0-7-2 15,2-3-5-15,1 1-9 0,-1 0-5 0,-1 1-2 16,1 10-7-16,1-10-6 0,0-2-6 0,4 1 1 16,-2-3-5-16,5 0-2 0,-4 0-8 0,4-8-5 15,1-5-3-15,2-2-5 0,5-2-5 0,3-5-5 16,1 1 5-16,8-6-13 0,2-2-6 0,3-3 0 15,-1-3-9-15,2-1 5 0,-2-8 10 0,-3-1-1 16,3-1-6-16,-3-1 6 0,-3-8 2 0,0 0 0 16,-1-1-4-16,-2 1 2 0,1-5 8 0,-3 4-9 0,-6 2 10 15,-4 3-6-15,-5 1 7 0,2 2 4 0,-6 4 5 16,-2 2-10-16,-3 1 17 0,-4-2-15 0,-3 6 3 16,-2 1-1-16,-5 0 0 0,0 3 0 0,-3 3-8 15,1 1 4-15,4 2-9 0,-2 3 7 0,4 4-1 16,-1-1-5-16,6-1-15 0,2-1-2 0,2 3-9 15,3-1 0-15,2 0-1 0,2-1-5 0,6 0-3 16,1-2 8-16,5 2-3 0,5-3 1 0,-3 2 3 16,5-7 13-16,-1 2-7 0,8-4 0 0,-6 0 4 15,0-2-1-15,0 2 10 0,-3-2-9 0,-1 0 16 16,0-1 2-16,-7 3 5 0,3-2 5 0,-6 0-7 16,-2 2 7-16,2 0 1 0,-2 4 7 0,1-1 16 15,-2 1-5-15,1 4 7 0,-2-1-6 0,2 2 5 0,-4 2-1 16,0 0 0-16,-1 0-12 0,1 1 6 0,-2 3-3 15,-2 1 13-15,1-3-22 0,1 1-28 16,0-2-29-16,0-1-63 0,-4 2-73 0,-1-3-87 16,4-2-93-16,-1-4-893 0,0 1 418 0,-3-5 280 0</inkml:trace>
  <inkml:trace contextRef="#ctx0" brushRef="#br0" timeOffset="78049.32">6970 13721 36 0,'8'-26'209'0,"-1"1"16"0,0 1 8 16,-5 5 13-16,2 4-7 0,-3 3 11 0,2 0 7 16,-2 4-11-16,0 0-17 0,-1 4-23 0,2 0-27 15,-2 4-18-15,0 0-15 0,0 0-4 0,8 24-4 16,-7-3 2-16,-2 8-2 0,-1 3-12 0,-2 14-1 15,0 2-14-15,-1 0-13 0,-2 4-9 0,-1 1-9 16,0 0-9-16,-3 1-4 0,2 1-6 0,0-5-4 16,3 1-11-16,-2-2-16 0,7-16 3 0,-3 0-24 15,5 0-12-15,2-5-18 0,-2 1-6 0,3-10-8 16,1-1-4-16,-1-4-14 0,1-5 6 0,-4-3 5 16,3 0 2-16,0-5 6 0,-4-1 3 0,9-8 8 15,-4-2-2-15,0-7 7 0,1-6-3 0,-2-6 7 16,0-2 3-16,1-2-3 0,-2-2 6 0,2-1 9 15,0 2 3-15,1 2-1 0,2 2 8 0,2 2 5 16,3 5 5-16,-2 6-7 0,4 4-7 0,2 1 8 16,1 2 2-16,12 1 1 0,-2 3-2 0,0 5 0 0,4 2 2 15,-1 2-7-15,-1 5 10 0,-3 2-6 16,-3 1 3-16,-7 1-5 0,2 7 2 0,0 1-3 16,-5 2 1-16,-6 2 1 0,-3 4-2 0,-6 0-7 15,-4 1 9-15,-4 4-3 0,0-3-5 0,-4 1 4 0,-1 1-15 16,0-3-23-16,1 3-29 0,-1-5-31 15,1-1-29-15,3-2-33 0,1-6-31 0,4-3-37 16,3-5-31-16,0-2-24 0,2-4-701 0,2 2 326 16,3-4 216-16</inkml:trace>
  <inkml:trace contextRef="#ctx0" brushRef="#br0" timeOffset="79098.73">7932 14163 122 0,'7'-17'241'0,"-5"-1"-8"16,-4 2 4-16,-3 0-6 0,1 6-8 0,-3-1-2 16,1 4 3-16,-5 1-16 0,-2 0-23 0,-6 5-17 15,-7 5-17-15,-6 5-11 0,0 7-20 16,0 5-10-16,-9 6-10 0,4 4-16 0,9-6-2 0,4 3-10 16,0 0-7-16,3-2-7 0,7 0-6 0,5 1-6 15,0 0-7-15,9-8-2 0,4 1-11 0,2-4-9 16,3-1-5-16,4-1-2 0,1-2 1 0,5-4-2 15,1-1-4-15,6-2 0 0,2-5-3 16,-1-3 5-16,-4-2-5 0,-4 1 1 0,3-4-4 0,4-4 5 16,-11 1-1-16,8-4 3 0,-6 5-3 0,-5-2 5 15,2 0 3-15,-6 4 3 0,1-3 2 0,-2 1 4 16,0 0-7-16,-3 5 5 0,0 0 0 0,0 0-3 16,-2 1-4-16,1 1 8 0,-1 1-17 0,-2 2 2 15,0 0 1-15,0 0-2 0,0 0 11 0,10 7-19 16,-7-2-1-16,-2-2 0 0,3 4-14 0,-4 0-5 15,4-2-5-15,-4 1-2 0,5-1 1 0,-4 1 5 16,5-1-4-16,-2-3 4 0,3 1 1 0,-2-3 5 16,-5 0 0-16,13-4 5 0,-3 0-4 0,-1-2 5 15,0-2 2-15,1-1 3 0,-1-2 6 0,0-1 3 16,4 1 0-16,-5 0 5 0,3 1 8 0,2-3 2 16,-4 7 3-16,1-4-2 0,0 5-2 0,0-1-2 15,1 1 15-15,0 3-15 0,2 2 2 0,6 1 2 16,-2 0-1-16,2 5 1 0,0-1 0 0,5 4-4 15,2 0 15-15,-6 1-14 0,5 1-2 0,-4 2-2 16,-3-1 0-16,0 0 2 0,0-2-3 0,-4 2 3 16,0 0-6-16,3-2-1 0,-4 1-2 0,-2-4-1 15,0 0-2-15,0 0-2 0,-2-3 2 0,1 2-8 16,0-3 10-16,0-5 0 0,1 0-2 0,-1-3 2 16,0 0 0-16,0-5 1 0,3 0-2 0,-2-5 6 15,1-1-3-15,-6-2-2 0,2-5 1 0,1-2 0 16,-5-3-1-16,-2 1 0 0,2-2 2 0,-1 2-2 15,-2 2 25-15,-5 0-14 0,3 5 11 0,-3 5 3 16,0 4 23-16,-1 0 4 0,0 5-5 0,0 0-2 0,-3 2-5 16,1 4-11-16,0 4 4 0,-3 4-4 15,0 0-2-15,-1 6-5 0,3 5-2 0,0 5-1 16,2 1-17-16,3 1 5 0,6 0 1 0,0 3-24 0,5-4-16 16,1 2-16-16,6 0-18 0,0-1-17 0,6-4-14 15,1 4-15-15,2-6-15 0,3 0-15 0,-4-6-16 16,3 1-14-16,2-4-18 0,1-4 11 0,3-3 9 15,-3-4 9-15,2-4 20 0,1-5 7 0,-4 0 24 16,0-6 10-16,0 1 20 0,-3-6 10 0,-5 2 19 16,-1-3 2-16,-1-1 31 0,-4 3 23 0,-2 2 14 15,-3-2 18-15,-4 2 17 0,-1 5 18 0,-1-3 6 16,-3 3 3-16,-1 0 8 0,0 5-5 0,-3 2-5 16,0 2-11-16,-1 0-6 0,-4 3-5 0,9 0-8 15,-15 6-3-15,2-1-3 0,4 2-7 0,-4 4-2 16,3-2-5-16,-1 4-9 0,4-2-9 0,1-2-9 15,-1 0-11-15,6-3-7 0,-3-1-2 0,3 2 5 16,1-4 1-16,0-3-1 0,6 0 3 0,-6 0 4 16,17-8 1-16,-3-4 0 0,0 0 2 0,-1-2 4 15,6-9 4-15,-5-3 7 0,4-1 7 0,0-1 8 16,-4-1 8-16,0-3 11 0,-3 0-2 0,-2-2 9 16,-2-1 3-16,0-9 15 0,-4 10 7 0,-2-3 11 15,-1 8 17-15,-2 3 20 0,-2 8 17 0,-2 1 19 16,3 4 12-16,-1 3-6 0,2 4-21 0,2-1-17 15,-3 4-16-15,3 3-13 0,0 0-9 0,0 0-10 16,-3 17-6-16,2-4-6 0,2 7-13 0,1 7 2 16,2 2-8-16,-1-1-4 0,3 6-8 0,1 0-26 15,0 0-25-15,5 12-50 0,-2-11-39 0,2 0-56 16,7 11-63-16,-2-15-62 0,-2 1-72 0,3 0-1015 16,8-4 456-16,3-3 304 0</inkml:trace>
  <inkml:trace contextRef="#ctx0" brushRef="#br0" timeOffset="79796.95">10116 13995 304 0,'-6'-4'341'0,"-3"0"-34"0,-3 4-28 15,1 3-27-15,-3 4-26 0,-2 4-23 0,2 2-21 0,-1 0-14 16,0 7-17-16,-2 1-16 0,7 2-17 0,-3-1-10 15,9-2-12-15,0-1-7 0,7 0-11 16,1 0-9-16,1 1-17 0,5-4-18 0,3-2-17 16,6 2-13-16,5-1-8 0,-6-7-7 0,9-2 3 0,1-2-9 15,0-4 7-15,-6-4-1 0,6-2 1 0,-10-3 2 16,1 0-1-16,5-8 1 0,-4-3 5 16,-5-4 2-16,-2-3 4 0,-6 1 6 0,2 0 11 15,-7-1 2-15,-2-3 7 0,-2 1 8 0,-4 3 8 0,-2 1 8 16,-3 4-2-16,-3-3 4 0,-6 4-1 0,-4 5-9 15,-4 4 2-15,0-1-5 0,-3 4-2 0,-2 6-8 16,2 4-1-16,3-2-4 0,2 4-3 16,-1 8-3-16,9-4-2 0,0 4 5 0,2 1-27 0,5-1-14 15,-2 2-5-15,8 2-9 0,1-3-2 0,4-2 4 16,8 0 1-16,-2-1-5 0,11-1 11 0,2-1-1 16,3-3 2-16,9-1 1 0,-2-4 4 0,3-2 4 15,-3-1 0-15,1-1-1 0,-1-3 3 0,-1-1 4 16,0 1 7-16,-8 0 9 0,1 0 3 0,0 2 4 15,-2 0 3-15,1 2 5 0,-1 1-2 0,-1 0-1 16,-4 2-5-16,-1 3 5 0,-1 1-4 0,2 1 0 16,-4 2-3-16,3 1 0 0,0 3-3 0,-3 4 4 15,0-1 0-15,-1 1-3 0,-1 2-3 0,4-2-3 16,-5 2 6-16,-1 1-10 0,-2-2-2 0,-1-4-3 16,-1-1-8-16,2-3-2 0,-3 1 1 0,-1-2 4 15,3-4-2-15,-3 2 2 0,0-5 5 0,2 0 0 16,-2 0-3-16,0 0 4 0,5-15 3 0,-1 5 4 15,3-6-1-15,1-2 2 0,4-4 5 0,2-3 3 16,-1-2-1-16,1-1-3 0,5-2-4 0,3 4 9 16,0 0 3-16,1 2 4 0,1 0-1 0,0 4 22 0,-1 3 1 15,1 4 12-15,-4 5 3 0,-4 3 10 16,2 1 4-16,1 2 12 0,-1 4 5 0,-5 2-5 16,-4 0-1-16,2 1-2 0,1 3-12 0,-3 0 4 0,-3 1-7 15,-1 3 2-15,-1-3-15 0,-1 4-5 0,-1 2-3 16,-1 2-15-16,2-3-26 0,0 1-39 0,0 0-51 15,3 1-85-15,-3-1-82 0,4-3-124 0,-1-2-1044 16,1-3 473-16,0-2 316 0</inkml:trace>
  <inkml:trace contextRef="#ctx0" brushRef="#br0" timeOffset="81414.98">11652 14057 146 0,'0'0'261'16,"0"-3"-29"-16,0 3-22 0,0 0-23 0,0 0-19 0,0 0-24 16,0 0-16-16,0 0-19 0,6 10-13 15,-6-10-12-15,0 0-7 0,7 0-5 0,-7 0-11 16,10-5-5-16,-5 1-7 0,4-1-3 0,0-7-5 16,5-2-4-16,3-6-3 0,-2 0-6 0,2-3 2 0,2-4-8 15,-5-5 0-15,-3 2 0 0,1-2 0 0,-1-1 4 16,-3-3 7-16,0-10 7 0,-4 12 16 0,-2 1 26 15,-1 2 19-15,-1 1 10 0,-1 4 16 16,-8 1 19-16,5 8 17 0,2 5 5 0,-1 3-5 0,-1 0-21 16,2 3-18-16,2 4-9 0,0 2-10 0,0 0-9 15,-4 17-11-15,4 0-2 0,-1 3-10 0,3 6-8 16,2 4-9-16,-3 3 0 0,3 0-12 0,5 16-2 16,0-1-1-16,5-1-3 0,0-1-8 0,4-2-16 15,-4-9-14-15,12 6-23 0,-6-11-18 0,3-3-19 16,0 1-23-16,4-5-20 0,1-3-29 0,-2-3-15 15,0-6-15-15,4-3 0 0,-3-5 0 0,-4-5 6 16,1-4 13-16,0-10 8 0,-2 1 16 0,-5-7 9 16,-1-7 19-16,-2-4 8 0,-1-13 12 0,0-2 15 15,-8-3 22-15,1 2 18 0,-2-2 10 0,0-2 20 16,-4 7 24-16,-1 10 25 0,-3 4 25 0,-5 0 23 16,1 5 1-16,3 9 36 0,0 2 7 0,1 5-8 15,2 4-17-15,-1 0-12 0,-1 7-9 0,4 0-13 16,-3 10 0-16,-1 2-25 0,1 5-2 0,-3 8-12 0,-1 3-1 15,0 6-8-15,4-2-7 0,-1 18-6 16,4-3 2-16,0-2-1 0,4 1-8 0,0-12-17 16,2 0-14-16,3-1-5 0,0-2-16 0,5-4-1 15,-1-2-7-15,2-4-2 0,-2-8 2 0,4-1-6 16,-2-5-2-16,4 0 7 0,-2-7 3 0,1-1 6 0,-2-6-2 16,4-2 5-16,2-10 3 0,1-1 14 15,-2-4-12-15,2 1 4 0,-4-2 0 0,3-5 4 16,0 4 3-16,-2-3 7 0,-2 6 7 0,2 0 10 15,-1 6-1-15,-4 3 1 0,-1 2-4 0,1 4-3 0,-6 4 4 16,5 1-7-16,-4 3 0 0,-2 3 0 0,5 2-2 16,-3 6-1-16,-2 2-1 0,2 4 3 0,-3 3-1 15,1 6 4-15,-1 3-19 0,1 0 17 16,-1 2-12-16,-2-2-10 0,3-2-17 0,0-1-18 0,0-6-15 16,3-3 5-16,0-3 2 0,3 1-1 0,1-6 1 15,-1-1 6-15,5-2 4 0,-6-5 1 0,5-2 8 16,0-3 5-16,1-3 2 0,-5-5 2 0,3 0 3 15,-4-5 6-15,5-5 3 0,-3-2 3 0,-1-2 2 16,-2-1 8-16,0-3 0 0,-1 1 26 0,0 0-9 16,-5 3 4-16,2-1 6 0,-3 2 5 0,0 8 13 15,-2-1 9-15,-2 1 7 0,-1 6 5 0,-4 2-2 16,3 2-7-16,-3 0-5 0,-1 5-14 0,-3 1 5 16,-2 4-8-16,-1 2-1 0,-5 4-2 0,2 8-5 15,-5 3-4-15,5 2 0 0,-1 1 1 0,4 2-11 16,4 0-17-16,2 1-12 0,6 0-8 0,1-7-12 15,6 3-14-15,0-2-11 0,3-4-8 0,6 5 0 16,-2-9 3-16,1-3 16 0,1-2-7 0,2-2 10 16,1-3 0-16,0-4 5 0,-3-5 8 0,2-1 4 15,1-1 2-15,-4-5 8 0,4-3 3 0,-4 4 9 16,-2-4 3-16,-3 0 9 0,0 1 0 0,1 0 9 16,-3-3 2-16,-4 3 5 0,4-1-7 0,-4 2 13 15,4 1 4-15,-5 2-4 0,0 2 5 0,-3 4-4 16,4-3 0-16,-2 2-5 0,-2 4-6 0,-1-1 0 15,0 4-6-15,0 0 7 0,0 0-5 0,0 0-2 16,-10 14 3-16,6-5-4 0,0 1-4 0,-1 6-5 16,0 0-15-16,2 2-5 0,2 0-15 0,1-1-7 15,0 2-7-15,4-4-10 0,-3 0-1 0,7 0-4 16,-3-4 2-16,5-1-2 0,-2-2 8 0,2-2 5 16,3-1 7-16,-2-2 1 0,0-3 10 0,1-3 3 15,0-1 12-15,0-2 13 0,2-3 5 0,-2-3 10 16,4-1 9-16,-3-3 15 0,0 2 5 0,0 1 7 15,0-1-2-15,0-2 10 0,-4 7 2 0,-3 2 1 16,4-2-6-16,1 4-6 0,-2 1-5 0,2 3 0 0,1 2-5 16,2 3 3-16,2 1-7 0,2 2 1 0,-1 7-5 15,6 2-1-15,-3 2-3 0,3-1 0 16,-5 2-7-16,0 1 2 0,-1 2-4 0,-1 0-1 16,-3-1 0-16,0 3 0 0,-6 1 0 0,-1-8-2 0,-3 0-2 15,-1 1 2-15,-4-7-1 0,0 3-1 0,2-4-1 16,0 2 12-16,-3-7-10 0,3 2 21 0,-1-5-7 15,1-2 14-15,0 0-6 0,0 0 1 0,-13-8 8 16,13 2 4-16,-4-4-4 0,2-4-3 0,1-3-2 16,3-8 0-16,3-1 2 0,0 2-5 0,4-3-4 15,3 0 0-15,3-2-8 0,4 3 19 0,0 2-19 16,3-3-4-16,1 7-2 0,-4 1 2 16,7 2-7-16,-3 5 3 0,-5 1-8 0,2 3 3 0,-1-1-2 15,1 3 20-15,0 2-14 0,2-3-15 0,-2 4-15 16,-2-2-23-16,1 4-34 0,-1-3-47 0,-5 2-66 15,-3 2-73-15,-1 0-107 0,-1-2-770 16,-8 2 381-16,3-8 254 0</inkml:trace>
  <inkml:trace contextRef="#ctx0" brushRef="#br0" timeOffset="81538.3">13555 13401 85 0,'-23'-17'363'16,"7"5"-36"-16,7 6-34 0,3 0-44 0,5 3-59 15,2 0-69-15,-1 3-105 0,18-4-109 0,-3 4-424 16,6 1 171-16,-1-1 116 0</inkml:trace>
  <inkml:trace contextRef="#ctx0" brushRef="#br0" timeOffset="82231.67">15018 14016 71 0,'1'-4'274'0,"2"-1"-31"0,1-1-23 0,2 0-23 16,0 0-20-16,6-3-17 0,-1 2-14 0,5-3-13 15,2 2-9-15,-2-6-10 0,7 0-10 0,3-1-6 16,-2 0-5-16,0-2-8 0,0 1-10 0,-5-1-5 0,-2 4-2 16,-3 0-9-16,4-7-3 0,-1-2-2 0,-4 2 0 15,-2-4-4-15,-1 1 4 0,-2-2 10 0,-4 6 12 16,-3 0 10-16,-1 1 6 0,-5-1 1 0,1 4 25 15,-5-2-12-15,-7 5-11 0,-1 2 5 0,-2 3-10 16,-11 1-8-16,2 5-9 0,-1 4-14 0,-3 4-3 16,1 3-2-16,5 2-7 0,-1 1-7 0,5 5 0 15,9-2-3-15,-6 2-9 0,5 4-2 0,6-5 1 16,2 2-3-16,5-2 3 0,1 1-10 0,8 7-5 16,3-8-2-16,-1 0-2 0,12 1 1 0,-3-1 0 15,3-3-3-15,-2-5-7 0,-1-1-2 0,3-1 6 16,-4-2-3-16,0-1 5 0,-3-3-9 0,-1 1 6 15,-1 0 1-15,-1-4 1 0,-4 0-5 0,0-1 2 16,-2 2 0-16,2-3 3 0,0 2-3 0,-2-2 2 16,-1 0 4-16,2 0-25 0,-1-1-8 0,-1 1-15 0,1-1-24 15,0-1-29-15,0 2-37 0,-1 1-47 16,4-1-44-16,0 2-65 0,-4-1-832 0,8 0 373 16,-4 0 250-16</inkml:trace>
  <inkml:trace contextRef="#ctx0" brushRef="#br0" timeOffset="83631.1">15612 13261 1 0,'-14'-6'309'16,"-4"5"-10"-16,-2 1-13 0,-7 1-22 0,-1 8-15 15,1 3-5-15,-1 2-10 0,-3 5-7 0,-1 1-9 16,4 5 7-16,-7 8-5 0,1 1-9 0,3 2-15 15,10-7-17-15,0 1-13 0,3 3-21 0,3 1-9 16,6 0-9-16,-5 14-19 0,10-2-10 0,4-10-8 16,4-2-11-16,9 0-5 0,2-2-10 0,12 6 0 15,8-4-15-15,-6-12-2 0,18 5-8 0,4-8-7 0,-1-2-7 16,5-7-10-16,1-3-18 0,-1-3-4 16,-5-4 3-16,4-3-14 0,-17-3-5 0,13-6 7 15,-15-1-4-15,2-1 8 0,-1-5-7 0,6-10-10 16,-14 6 9-16,8-10 4 0,-9 7 2 0,-4-3-2 0,-5 1 6 15,-1-1-1-15,-5 1 0 0,-2 4 4 0,-6 4-1 16,-2 3 4-16,-5 2-5 0,-4 4 0 0,-5-1 5 16,-6 4 14-16,0-1-18 0,-10 8 5 0,-1 1-5 15,-1 2 2-15,1 7 3 0,0 0-3 0,2 3-20 16,4 2-13-16,2 2-5 0,6-2-15 0,6 0-15 16,1 5-11-16,3 0-14 0,0 1-19 0,6-3-5 15,4 0 0-15,3-4 12 0,5 1 9 0,1-6 0 16,3-1 22-16,2-3 5 0,1-3 10 0,7-2 4 15,-8-4 6-15,3-2 9 0,3-3 4 0,-4 3 4 16,-5-3 7-16,10-5 10 0,-4 1 13 0,-7 2 10 16,1-1 13-16,-1 1 10 0,-2 3 10 0,-3-3 3 15,-1 5 10-15,-3 0 3 0,-1 2 3 0,1 1 1 16,-2-1-12-16,0 2-2 0,-4 3-10 0,0 0 7 16,0 0-1-16,0 12-4 0,0-3-2 0,-2 1 0 15,-1 6-4-15,0 2-6 0,1 9 3 0,1-1-9 16,1-2-1-16,5 1-15 0,1 1-19 0,3-2-12 15,0-1-22-15,3-4-19 0,3 1-7 0,3-2 0 0,-4-3-1 16,5-5-10-16,0-3-18 0,1-1 11 16,0-4 9-16,2-2 9 0,-3-3 13 0,1-6 6 15,-1-2 11-15,-1-7 9 0,1-3 5 0,-2-3 14 16,-3-3 21-16,-1-4 16 0,0 1 16 0,-1-15 14 0,-4 9 8 16,0 1 12-16,-3 0 21 0,-1-1-3 0,1 4 7 15,1-2-8-15,-2 3 8 0,2-1 14 0,-2 9 17 16,-1 3 20-16,-2 5 6 0,-1 3 4 0,1 0-2 15,-1 7-13-15,0-2-22 0,0 4-12 0,0 3-5 16,0 0-14-16,0 0-9 0,-6 22-6 0,2-4 13 16,-2 8-25-16,-1 1-7 0,2 2-2 0,0 1-5 15,1 3-3-15,-2 0-4 0,4 1-2 0,-1 0-7 16,-1 2 8-16,3-1-9 0,-2-1 6 0,2-3-17 16,0-1-5-16,-2-2-4 0,3-9-12 0,-1 0-6 15,2-2-1-15,2-5 2 0,-2 0-4 0,1-2 8 16,4-2-1-16,-2-1-2 0,2-3 8 0,-2-1-5 15,1-1 2-15,0-2 3 0,-5 0 1 0,13-2 3 16,-7-1-4-16,-1-1-1 0,2-3 5 0,-1 0 2 0,-1-1 0 16,3-1-1-16,-5-2 0 0,3 1 6 15,-3-1 6-15,0-1 1 0,0 0 1 0,1 0 3 16,-2 4 6-16,0-4-4 0,0 6 5 0,0-2-1 16,-2 3-1-16,2 2-3 0,0-2-8 0,-1 1 1 0,-1 4-4 15,2-7-2-15,-1 6-1 0,-1 1 0 0,1-4-1 16,-1 4-2-16,0 0-1 0,0-5 1 15,0 5 8-15,0 0-10 0,2-4 1 0,-2 4-2 0,2-3 3 16,-2 3 0-16,0 0-5 0,1-3 1 0,-1 3 6 16,6-3-6-16,-3 2 1 0,-3 1 0 0,13-1-2 15,-13 1 0-15,9-2-1 0,-4 2 2 0,-5 0 0 16,14 0 2-16,-10 0-1 0,1 0-3 0,-5 0 9 16,9 0-6-16,-9 0-3 0,9 0 0 0,-5 2 1 15,-4-2-7-15,5 3 19 0,-2 0-15 0,-3-3 11 16,3 4-13-16,0-2 4 0,-3 1 0 0,3 1-1 15,-2 1 2-15,0-2 2 0,0 2 1 0,-1-3-3 16,3 5 0-16,-3-4-4 0,1 1 5 0,-1-4-1 16,0 5 0-16,0-5 1 0,0 5 5 0,0-5-1 0,0 3-3 15,0-3 4-15,0 0-8 0,0 0 20 16,0 0 4-16,0 4 6 0,0-4 13 0,0 0-10 16,0 0 0-16,0 0-6 0,0 0 0 0,0 0-3 0,0 0-3 15,0 0-2-15,0 0-3 0,0 0-2 0,0 0-4 16,0 0 0-16,0 0-1 0,0 0-3 0,0 0-3 15,0 0-3-15,0 0 5 0,0 0 2 16,0 0-7-16,0 0 4 0,0 10-4 0,0-6 5 0,3 4 1 16,-2-1-2-16,0-1 4 0,-1 5-4 0,2-3-1 15,-2 2-3-15,0-3-10 0,1 2-11 0,-4 1-20 16,2 0-32-16,-3-3-27 0,-1 0-46 0,-1 1-40 16,-3-1-39-16,-3-5-38 0,2 2-25 0,1-4-26 15,-5-2-26-15,4-2-813 0,-7-4 384 0,3-3 258 16</inkml:trace>
  <inkml:trace contextRef="#ctx0" brushRef="#br0" timeOffset="84863.16">16450 13622 242 0,'-5'-11'248'0,"1"0"-3"0,3 5-20 0,-4-1-23 16,1 5-12-16,4 2 7 0,0 0 2 0,-4 21 4 16,3-5-1-16,1 3 9 0,0 10 6 0,0 2-7 15,1 2-3-15,3 16 1 0,0-3-9 0,1 1-9 16,-4-1-15-16,1 1-18 0,0-2-9 0,-4 3-10 15,0-2-14-15,1 0-10 0,-7 0-10 0,3 1-8 16,-2-3-5-16,-2-9-10 0,-3 10-8 0,3-12-9 16,-1 0-7-16,-1-4-4 0,0 2-8 0,1-6-5 15,1-1-17-15,5-7-8 0,0-7-11 0,3-2 0 0,1-5 1 16,0-3 0-16,0 0-2 0,13-16-4 0,-2-1 2 16,1-9 9-16,2-4-11 0,0-3 4 15,5-12-3-15,-3-5-2 0,0-1-4 0,1-5 2 0,10-24-1 16,-8 27-6-16,1-3 2 0,2 1-3 0,1 4-1 15,1 4 6-15,-6 16-2 0,-3 2 3 0,2 8 2 16,-7 4 13-16,3 5-18 0,-4 3 0 0,1 3 1 16,-1 4 1-16,3 2 0 0,-2 3-3 0,0 5 4 15,3 2 3-15,-3 5-3 0,0 2 3 0,3 7 0 16,-3 1 2-16,1 0-3 0,-4 1 11 0,0 1-12 16,-1-2 1-16,-1 0-12 0,2 1-2 0,-2-9-21 15,-2 4-1-15,1-3 3 0,0-2-6 0,-1-5-3 16,-1 0 4-16,2-1 1 0,-3-4 4 0,2 0 4 15,0-3 1-15,1-3 4 0,-4 0 5 0,12-4 8 16,-7-2-5-16,3-4 11 0,2-3-8 0,3-2 1 16,2-7 5-16,-2-2-2 0,2 2 4 0,1-4-4 15,0 2 4-15,-2-1 1 0,0 3 5 0,-2 5 3 16,-2 0 6-16,-2 7 6 0,-2 1 13 0,1-2 1 0,-4 5-4 16,1-1-7-16,0 3-2 0,-3 0 1 15,-1 4-1-15,0 0-1 0,0 0 2 0,3 17 4 16,-3-2-7-16,-4-1-1 0,-2 5 7 0,-1 5-8 0,-1 1-3 15,1 0-3-15,1 1 1 0,2 0-12 0,0 1-19 16,3-5-14-16,1-5-20 0,1-1-16 16,1-3 2-16,4-3-2 0,0 0 5 0,3-4 1 0,1-3 10 15,-1-3 7-15,5-4 3 0,0-7 6 0,1-3 5 16,2-6 7-16,1-4 9 0,-4-1 10 0,3-6 9 16,-4-1 4-16,3-13 11 0,-1-3 12 0,1-1 4 15,-3 2 1-15,0-2 11 0,2-2-6 0,1 1-3 16,-2 1 14-16,4-2-3 0,0 2 22 0,-4 5 15 15,-2 13 20-15,-2 2 29 0,-5 11 4 0,0 0 8 16,-1 6-3-16,-2 2-14 0,0 4-17 0,-1 2-11 16,0 4-10-16,-1 0-7 0,-1 15-7 0,-2 0-9 15,1 11-5-15,-2 1-7 0,1 4-3 0,1 1-4 16,-2 1-5-16,-1 14-2 0,5 0-6 0,4 0-1 16,-2 0 2-16,3-2-21 0,4-1-7 0,-3-8-33 15,4-2-19-15,1 11-27 0,4-13-34 0,-2-3-27 16,5-2-15-16,3-1-13 0,3-7-1 0,5-2 11 15,2-4-3-15,5-4 11 0,0-6 8 0,-1-3 10 0,4-3 7 16,-3-4 9-16,-3-3 15 0,-4-4 3 0,-2-1 6 16,-4-4 7-16,-1 0 5 0,-4-5 8 15,-4 2 5-15,-3 0 7 0,-4 4 9 0,-1-8 7 16,-5 13 5-16,-5-3 6 0,1-1 7 0,-3 5 1 0,1 2 4 16,-5 1 3-16,-3-2-1 0,3 3 2 0,-1 3 1 15,2 2 6-15,-2 0-6 0,4 0-6 0,-1 2-1 16,3-1-3-16,5 2-2 0,-9 3-6 0,4 0 0 15,5 0 5-15,0-3-2 0,0 5 3 0,4 1 4 16,-2-1 2-16,2-1 3 0,1 1 1 0,-1 2 0 16,3 0 5-16,-1-1-2 0,0 1 4 0,-1 2 1 15,0-2 3-15,1 0 3 0,-2 3 5 0,-1 1 5 16,1 2 5-16,-3-4-1 0,1 4 8 0,-1 4-1 16,0-1 2-16,2-1-1 0,-1 2-3 0,-2 0-1 15,2 2-3-15,1-5 5 0,3 2-3 0,-1-2-4 16,2-4 5-16,2 0-5 0,4 0 2 0,2-2-4 15,2-4 2-15,5-2-4 0,-2-4 2 0,9-1-3 16,2-4 1-16,-1-3 2 0,0-4 3 0,-2-1 2 16,0 0 10-16,-1-5 7 0,-1-3 4 0,-2-3 14 15,-2-1 3-15,-2-2 1 0,-4-5 7 0,0 0-5 16,-4 1 1-16,-1-2 5 0,-2 1 2 0,0-1 0 16,-4 1 2-16,0 2 20 0,-2 3 2 0,-3 2 15 0,0 7 27 15,-4 1 22-15,3 6 1 0,-3 3-8 0,1-1-11 16,0 7-14-16,-4 3-14 0,0 1-10 15,-4 4-5-15,1 2-8 0,-3 6-9 0,2 5-5 0,-6 4-8 16,3 6-2-16,5-2-9 0,-2 6-5 0,2 1-2 16,-2 14-4-16,9-12-2 0,-4 0-12 0,2 2-23 15,3-3-32-15,3-1-47 0,3 1-48 0,1-7-45 16,1-3-52-16,-2-3-69 0,1-11-79 0,1 3-1033 16,-1-7 469-16,-2-2 312 0</inkml:trace>
  <inkml:trace contextRef="#ctx0" brushRef="#br0" timeOffset="84985.74">17410 13479 112 0,'-23'-20'435'0,"1"0"-29"0,9 7-36 16,6 1-50-16,3 2-54 0,5 3-66 0,13 2-87 16,6 0-104-16,15-3-122 0,14 1-593 0,3 2 234 15,3-4 158-15</inkml:trace>
  <inkml:trace contextRef="#ctx0" brushRef="#br0" timeOffset="86481.81">18979 14175 229 0,'-5'-16'218'0,"1"-1"-22"16,3 0-7-16,0 0-14 0,-1-2-7 0,2-6-7 15,2-4-8-15,0 3-12 0,1-3-12 0,2 0-5 16,0-3-12-16,3 2-10 0,-1-2-9 0,-2-2-9 15,4 2-9-15,0 0-6 0,0-1-1 0,-2 2 5 0,3 3 2 16,-4 2-9-16,3 9 10 0,-5 0 0 16,1 7-3-16,-1-2-8 0,5 7-8 0,-4 1-7 15,0-1-4-15,4 6-5 0,5 4-3 0,2 2-8 16,0 9 0-16,3 1-1 0,2 7-7 0,-2 5 0 0,0 0-2 16,0 2-5-16,2 15 2 0,-10-11-1 0,1 11-14 15,-5-10-11-15,-4 12-12 0,-3-14-13 16,-3 0-19-16,-2 0-14 0,-1-3-10 0,-2 0-4 0,-1-6-3 15,0-6 7-15,2-5 4 0,0-4 7 0,-2-3 9 16,-1-2 9-16,0-2 14 0,-1-2 14 0,0-2 24 16,3 0 13-16,-1-2-4 0,-2-1 3 0,5 2 4 15,-1 0 6-15,2 0-3 0,1-1 1 0,4 3-6 16,-1-5-1-16,1 5-1 0,9-5-6 0,1 2-3 16,4-1-4-16,4 1-5 0,1-2-7 0,4 0-8 15,4 0-3-15,1-3-1 0,-2 0 0 0,-6-2 1 16,1 1 0-16,4-4 2 0,-3-3-1 0,0-5 3 15,-1 0 1-15,-4-1 3 0,-2-4 1 0,-1-3 4 16,-1-5 4-16,-5 2 9 0,1-15 2 0,-3-2 6 16,-2 1 4-16,-4-3 12 0,0 3 9 0,-4 1 16 15,-1 14 28-15,1 1 19 0,-1 1 13 0,1 3 26 16,-6 2 8-16,1 9 18 0,4 1 8 0,-1 6-7 16,3 1-17-16,-1 3-17 0,-1 6-14 0,5 0-10 15,-5 12-6-15,1 3-8 0,-4 9-9 0,7 3-8 0,-3 4-8 16,2-1-5-16,2 4-9 0,2 4-3 0,3 8-10 15,1 0-4-15,1 1-1 0,9 3-3 16,3-5-6-16,1 4-9 0,3-3-20 0,4-2-23 16,-2 1-21-16,5-8-21 0,-7-8-26 0,3-2-14 0,-1-5-7 15,-1-4 5-15,-1-1 5 0,3-6 8 0,-7-6 8 16,0-2 13-16,-2-5 5 0,-1-4 6 0,0-5 10 16,-2-3 6-16,1-8 6 0,-3-5 5 0,-3-4 11 15,-2 0 5-15,1-4 14 0,-2-13 3 0,-2 2 10 16,1 12 9-16,-2-13 11 0,-6 15 6 0,2 0 9 15,-3 3 1-15,-6 5 24 0,1 0-3 16,0 9 0-16,1 0-2 0,-2 6-9 0,-5-1-5 0,2 3-2 16,-1 5-12-16,0 2-2 0,-4 1 1 0,0 5-8 15,3 3-6-15,0 2-2 0,2 0-29 0,0 4-13 16,8-1-15-16,1 6-13 0,3-4-9 0,2 1-3 16,4-2 1-16,8 0-3 0,-3-1 14 0,7-4-2 15,-1 0 3-15,2-1 4 0,0-3 6 0,3-5 4 16,-2 2 7-16,1-6 2 0,-2 1 9 0,1-2 3 15,3-2 8-15,4-4 13 0,-7 3 6 0,-1 1 11 0,1-3 5 16,-1 2 3-16,-3 0 9 0,3 0-4 16,-8 5 1-16,0-1-2 0,-2 0-1 0,0 1-9 15,-2 2-2-15,-6 0-1 0,10 3 24 0,-6 1-28 16,1 1-8-16,0 5 0 0,-2 0 12 0,2 7-9 0,-5-2-1 16,-3 2-9-16,3 1-24 0,0 0 1 15,0-1-15-15,-1 2-17 0,5-2-13 0,-3-5-12 16,3 2-4-16,1-4 5 0,-1 0 1 0,4-3 12 15,-3-2 4-15,1-1 6 0,1-4 5 0,-7 0 8 0,15-7 3 16,-6-2 4-16,4-3 10 0,-4-1 3 16,2-11 13-16,2 2 11 0,-2-2 5 0,2 2 6 15,-1 1 11-15,-3 4 7 0,-2-1 17 0,2 1 7 0,0-1 3 16,-4 3 12-16,0 7 4 0,-1 1 3 0,1 0-10 16,0 2-2-16,-1 1-2 0,0-1-20 0,1 5-1 15,2 0-5-15,-7 0-5 0,11 5-5 0,-7 3 0 16,0 0-1-16,-3 5 1 0,3 3-6 0,-3 1 0 15,3 2-1-15,-4 0-14 0,6 5-13 0,-3-5-23 16,-2 0-14-16,4-1-12 0,0-2-3 0,3 0-1 16,-1-5-12-16,0 0 3 0,2-3 3 0,1 0 0 15,4-4 8-15,-1 0 5 0,1-5 3 0,4-2 5 16,1-2 4-16,-2-2 8 0,-2-1 1 0,3-6 3 16,-4 0 5-16,4-7 8 0,-1-2 2 0,-1 2 9 15,-2-1 6-15,-5 7 18 0,0-2 5 0,-2 2 9 16,0 1 0-16,-1 2 15 0,-2 4 23 0,-2-1-2 15,0 5-1-15,0-4-7 0,-1 4-10 0,0 0-3 16,-1 4-5-16,0 0-5 0,0 0-4 0,-2 16-4 16,0-6 0-16,-2 2-1 0,-2 5-10 0,1 1-13 15,-1 6-23-15,2-5-39 0,-3 6-26 0,1 4-47 16,2-3-58-16,0 5-56 0,2-5-69 0,-2 2-871 16,3-5 393-16,-1-3 262 0</inkml:trace>
  <inkml:trace contextRef="#ctx0" brushRef="#br0" timeOffset="87380.73">20916 13678 176 0,'-7'-8'344'0,"-1"4"-25"16,-2 1-32-16,1 2-25 0,-4 5-27 0,4 2-20 15,-2 1-23-15,-3 6-22 0,2 0-17 0,0 5-12 16,2-1-17-16,4 10-11 0,2-8-9 0,4 7-12 15,0 2-26-15,7-2-25 0,3-3-33 0,4 2-29 16,-1-10-35-16,6 7-26 0,1-5-22 0,3-2-21 16,3-3-1-16,1-6 10 0,-6-3 1 0,6-6 5 15,0-2 7-15,-4-9 13 0,1 0 17 0,-2-4 11 16,-2-6 28-16,-3-2 22 0,-1-6 21 0,-1-2 17 16,-1-10 20-16,-3-2 18 0,-7-1 8 0,1 1 12 15,0-5 3-15,0 1 23 0,-3 0 3 0,-2 5 22 16,0 11 12-16,-2 2 15 0,-1 5 37 0,1 8 18 15,1 2 3-15,-1 5-11 0,2 5-20 0,-2 0-23 16,0 5-17-16,2 2-16 0,0 0-15 0,-11 19-5 16,2-2-14-16,-1 10-13 0,0 1-3 0,2 4-13 15,-2 4-3-15,4-2-6 0,1 14-6 0,1-2-17 16,5 1-15-16,2-12-20 0,2 14-29 0,2-3-33 16,2-12-25-16,2-2-14 0,-1-2-26 0,6-4-8 15,2-3-8-15,5-1-2 0,3-5 5 0,-2-5 10 16,-6-8 11-16,5-3 17 0,0-3 8 0,-3-4 8 15,-2-3 12-15,7-8 8 0,-4-3 14 0,-3-2 12 0,1-1 15 16,-2-4 17-16,-2 0 6 0,0 3 20 0,-2 2 15 16,-2-3 15-16,-3 8 13 0,2 3 23 15,-5 3 13-15,0 1-2 0,-1 1-6 0,-2 3-15 16,1 1-9-16,0 3-8 0,-3 2-2 0,0 0-12 0,0 0-3 16,-1 17-5-16,-4-7 0 0,1 6-18 0,-1 5-21 15,0 1-23-15,0 6-22 0,0 0-29 0,-1 2-21 16,0-1-25-16,0-3-20 0,1 0-17 0,4-6-19 15,1-1-3-15,1-4 17 0,1-5 15 0,4-2 15 16,-4-2 17-16,3-3 15 0,1-2 20 0,1-2 14 16,1-6 17-16,2-1 14 0,4-3 22 0,-1-4 9 15,7-2 15-15,3-7 15 0,-4 0 4 0,3-1 19 16,5 2 5-16,-3 1 15 0,2 2 4 0,-2 0 4 16,2 3 8-16,-1 3-4 0,-6 8 1 0,1-3 2 15,0 2-8-15,-6 3-8 0,5 4-3 0,-6 4-6 16,1-1-7-16,-4 3-2 0,5 5-6 0,-3 0-5 15,2 4 13-15,-2 0-21 0,-2 4 0 0,6 1-3 16,-1 1-2-16,-3-4 0 0,6 3-10 0,-4-4 1 16,0-2-11-16,0 1 3 0,2-5-2 0,0-1 1 15,0-3-1-15,1-1 0 0,-1-2 0 0,-2-3 1 16,-1-1-1-16,2-2 0 0,-5-1-2 0,1-2 2 16,1-2 3-16,1-2 3 0,-3-5 1 0,-3 1-2 15,-1 5-4-15,-1-9 6 0,-1 1-4 0,-3-2-2 0,-2 0-2 16,-3 1-2-16,0 2 3 0,-5-2-8 0,-1 3 4 15,1 9 3-15,-4-7 0 0,-4 6-2 16,4 6-3-16,-6 2 2 0,3 2 3 0,0 3-1 16,1 5 0-16,3 1 3 0,-4 9-2 0,1-1 2 0,6-1 5 15,5 0-4-15,0-1-4 0,4 7 1 0,3-5-1 16,2-2-5-16,3 1-4 0,6-3-12 0,-1-3-19 16,8 1-22-16,1 1-41 0,5-5-58 15,-7-1-50-15,10-2-67 0,-1-2-825 0,-6-2 367 0,-2-6 244 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6-27T09:11:49.26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4257 2753 170 0,'0'0'203'0,"0"0"-4"15,9-6 5-15,-9 2-1 0,1-1 6 0,2 5-4 16,-2-6 1-16,0 1-11 0,-1-1-11 0,0-1 0 16,-1-1 1-16,0 3-7 0,-3-4-6 0,-1-2 3 15,0 3-6-15,-3-1 11 0,-1 1-20 0,-2 0-8 16,-5-1-8-16,-3 1 1 0,-2 1-7 0,-5 0 0 15,-2 4-11-15,-4 2-8 0,0 2-15 0,-2 2-5 16,0 2-7-16,-1 2-9 0,3 1-7 0,1 3-3 16,0 0-8-16,2-2-11 0,3 4-6 0,4 0-7 15,3-2-3-15,3 0-8 0,3 0 0 0,1 2-4 16,4 2-1-16,3-3-5 0,2 2-6 0,2-1-3 16,5-1 0-16,2 3-7 0,8-1-2 0,0-3 4 15,9 3-5-15,0 2 3 0,4-4-6 0,-3 0 0 16,4 0-10-16,3 1 0 0,-9-4 15 0,8-2-1 15,-2 3-2-15,-2-1 0 0,-6 1 1 0,-2-5-2 16,0 2 0-16,-8-1 11 0,2-2-14 0,-2 2 4 0,-1-1-1 16,-4-2 3-16,2 3-1 0,-2-2 3 15,-3 1 2-15,1 0 10 0,-3 4 1 0,-4 1 3 16,-2 0 1-16,-6 2 2 0,-7 8 0 0,-3-2-4 16,-3 0-3-16,-1 1 2 0,-2 1-10 0,2-2-7 15,-3 1-19-15,7-4-28 0,-2 3-42 0,6-6-35 0,0-1-34 16,2 0-31-16,1-2-27 0,4-3-32 15,2 0-23-15,3-4-39 0,2 1-47 0,4-3-798 16,-6-8 384-16,7 1 258 0</inkml:trace>
  <inkml:trace contextRef="#ctx0" brushRef="#br0" timeOffset="1033.34">4091 2774 228 0,'13'-15'329'0,"-3"3"-19"0,-5 0-13 16,2 2-17-16,-1 3-20 0,-2-2-7 0,1 4-18 15,3 0-26-15,-5 2-18 0,0 1-19 0,3 2 6 0,1-2 3 16,-7 2 9-16,12 7-7 0,-2-1 8 0,-1 3-10 16,4 2-8-16,0 5-1 0,1 1-12 15,0 5-8-15,4-1-18 0,-5 1-11 0,1 2-9 16,-6 0-10-16,2 2-11 0,-1 3-7 0,-3-1-10 0,1-1-4 16,-3-2-8-16,-2 2-2 0,-2-2-8 0,3-4-7 15,-2-4-4-15,-1 3-2 0,0-4-17 0,4 0 5 16,-4-5-8-16,0-2-5 0,2 1 0 15,-4-5-2-15,4-1 3 0,-2 1-5 0,3-3 4 16,-3-2 0-16,0 0-2 0,0 0-5 0,0 0 1 0,1-12-3 16,3 1 2-16,2-5-2 0,2-8 0 0,1-2-5 15,1 8 0-15,2-8-4 0,0-4 11 0,1 5-7 16,4 3-4-16,-2 1-1 0,-4 6-1 0,9-6 5 16,-5 11-4-16,-2-2-2 0,5-1 2 0,-4 5 1 15,5 2-7-15,-6 1 5 0,1 3-1 0,-1 2 0 16,0-1-4-16,-1 2 3 0,1 2 1 0,1 4 1 15,0 3-1-15,0-1 2 0,-1 3-1 0,-3 1 7 16,-1 4-3-16,0 1-2 0,0 7 3 16,0 2-7-16,-1-4-4 0,-6 1-11 0,5 4-20 0,-3-14-6 15,-2 1-17-15,2 1-23 0,0-4 11 0,-1 0-3 16,0 1-11-16,1-2-14 0,1-3 0 0,-1-1 7 16,2-3 3-16,-2 0 6 0,4 0 8 0,-2-4 9 15,1 0 5-15,-1-5 11 0,5 0 3 0,-2-4 7 16,2-2 6-16,0-1 10 0,-2-2-5 0,0-5 1 15,-4 1 2-15,0 0 11 0,-1-1 20 0,-1 0-3 16,-5-1 9-16,1 3 19 0,-2 0 1 0,0 2 9 16,0 3-3-16,-2 0 13 0,0 3-5 0,1 3-7 15,0 0-7-15,-1 3-1 0,0 1-6 0,-1 2 1 16,-1 4-9-16,0 2 2 0,-1 4-5 0,-2 3-2 16,3 2-6-16,2 0-4 0,0 2-12 0,0-2-4 15,4 4-11-15,-2-2-1 0,7-7-8 0,-3 3 1 16,2-1 2-16,1-1 6 0,3-2-1 0,0-2 3 15,2 0 9-15,0-2-5 0,1-1 8 0,4-1 0 16,-3-2 6-16,3-1-2 0,-1-1 7 0,0-1-1 16,-3-3 11-16,3-1 1 0,1 0 12 0,-4-1 6 15,2 0 3-15,-1-1 18 0,-2 2-2 16,-1-4 12-16,2 4 4 0,-2-1 1 0,-3 0-3 0,0 2 2 16,1-5-19-16,-1 8 19 0,-3-5-3 0,0 2-9 15,1 0-4-15,-1 3-3 0,1-4 2 0,0 1-24 16,-2 1 11-16,1 1-3 0,-2-1-5 0,3 1-4 15,-2-1-1-15,2-2 3 0,0 2-10 0,3 1-4 16,-3 1 0-16,4-3-2 0,-1 4 2 0,3-2-2 16,0 0 9-16,1 3-21 0,3 0 13 0,0 2-3 15,-3 1-1-15,4-1-3 0,-1 3 6 0,4 0 9 16,-5 0-13-16,5 4-1 0,-7-3 2 0,5 3 2 16,0 1-5-16,-1 1-12 0,1-2 19 0,-6 2 1 15,1-4-1-15,-1 4-16 0,1-4 18 0,0 4-2 16,-1-3 3-16,2 1-6 0,-1-1-9 0,0-3 12 15,-1 2 6-15,0-1-5 0,3-3-2 0,-2 1-2 16,1-4 3-16,2-1 5 0,1-1-5 0,1-3 2 0,-3 0 4 16,5-2-8-16,-3-5 1 0,1 2-8 15,-1-2 12-15,4-9 1 0,-8 5 1 0,0 2 0 16,-1-2 15-16,-1 2 16 0,-3 3 15 0,-2 0 9 16,-1 1 5-16,1 2 3 0,-3 3-3 0,0-2-4 15,-3 3-10-15,3 4-7 0,-5-4-7 0,0 4-1 0,5 0-8 16,-9 0 1-16,0 4-8 0,-1 5-2 15,1-2-2-15,-8 5-3 0,8-5-9 0,-4 4-21 16,3-1-27-16,0 3-24 0,5-2-61 0,0 3-49 16,4 0-44-16,1-2-45 0,2-2-45 0,5 2-46 0,5-1-21 15,6-3-971-15,0-2 450 0,10-2 298 0</inkml:trace>
  <inkml:trace contextRef="#ctx0" brushRef="#br0" timeOffset="2348">6096 2813 2995 0,'5'-17'258'0,"-6"-2"8"0,-3 4-59 16,0 0-18-16,-1 5-2 0,-1-3-29 0,1 7-12 16,-2-2-14-16,2 4-25 0,1 1-11 15,-2-1-13-15,2 4-10 0,4 0-4 0,-14 10 6 16,6 1 1-16,-4 1-1 0,0 4-2 0,-2 5-8 0,2 6-6 16,3-1-6-16,1-1-1 0,5 2-6 0,4 6-3 15,1-3-1-15,5 0-8 0,2-5-6 0,1 2-6 16,7-3-18-16,-2-1-16 0,3-1 0 15,5-4-11-15,-1-2-6 0,4-6-5 0,-2 2-2 16,3-5 1-16,2-2-3 0,-7-2-2 0,-3-6 6 0,4 1 0 16,5-4 2-16,-10 0 5 0,2-5 5 15,-1 0 0-15,-4-3 3 0,4-4-5 0,-6 1 3 16,-1 1 4-16,-1-1 1 0,-6 0 5 0,-1 5 2 0,-2-3-19 16,-2 2 17-16,-2 2 5 0,-5 1-4 0,2 0 1 15,-3 4 0-15,-2 0 6 0,0 2-33 0,0-1 3 16,-7 3-13-16,0 5-9 0,0 4-14 0,0-3-10 15,0 3-12-15,2 3-8 0,2 2-15 0,4-2-7 16,0-1-11-16,4 1-3 0,0 1-9 0,1 0 0 16,4-1 10-16,4 0 6 0,1-2 15 0,4 0 8 15,0-1 12-15,1 0 8 0,3-2 8 0,-4 0 9 16,4 1 7-16,0-1 5 0,-2-3 8 0,-1 4 7 16,3-2 5-16,-4-2 6 0,0 2 5 0,1-1 10 15,-2 1 12-15,-3-1 7 0,1-1 10 0,5 1-1 16,-6-1 5-16,1 1 4 0,-1-3 0 0,0 1 1 15,2 2 0-15,-1-3 3 0,-6 0 6 0,13-2 5 16,-3 0 5-16,-1-3 6 0,0 1 3 0,2-4 8 16,5-1-3-16,-2-3 5 0,-4-3 2 0,12-3 2 15,-8-3 6-15,1-2 0 0,-1 0-2 0,1-5-4 16,-4 3 22-16,2-4 11 0,-2 6 5 0,-1-4 10 16,2 3 9-16,-6 9 22 0,3-1 8 0,-9 4 18 15,5 3 17-15,-1-1 7 0,0 3-13 0,1 0-12 16,-4 4-21-16,2-1-22 0,-2 1-18 0,-1 3-10 15,0 0-4-15,4 10-9 0,-4 1-1 0,4 2-5 16,-3 4-6-16,-1 3-5 0,3 7-14 0,-3 2 1 16,0 6-2-16,1 1-2 0,-2 10-4 0,-3 0-9 15,0-10-26-15,4-3-12 0,-4 0-35 0,4-2-34 16,0-4-27-16,0 2-25 0,0-10-26 0,1-1 11 16,6-3 19-16,-3-4-5 0,-3-2 14 0,3-1 3 15,0-5 20-15,2-3 11 0,-6 0 15 0,14-11-7 16,-5-1 16-16,5-4 13 0,1-6 9 0,2-1 11 15,-2-3 12-15,3 0 12 0,-2-3 12 0,0 4 20 16,-2-3 25-16,0 8 14 0,-1 3 7 0,-3 0 0 16,-2 2 0-16,1-1-8 0,-4 8-10 0,3-1-9 15,-6 4-8-15,1-1-8 0,1 6-5 0,2-1-3 16,-6 1-6-16,9 0 0 0,0 4-3 0,-4 1-4 16,4 4-6-16,-1 7-8 0,-1-2-16 0,0 2-22 15,-2-2-25-15,1 3-25 0,-1-3-18 0,2-3-17 16,0-1-19-16,1 0-4 0,1-3 3 0,2 1 11 15,1-1 8-15,1-5 10 0,-2 2 3 0,2-4 13 16,2-1 10-16,-2-2 6 0,5-6 11 0,-4 1 11 16,0-2 13-16,2-2 15 0,-1-1 10 0,-4-3 35 15,2 1 11-15,-3 1 24 0,1-2 12 0,-3 1 21 16,1 2 2-16,-5 4 21 0,-2 3 10 0,1-2-3 16,-1 3-13-16,0 2-13 0,3 1-14 0,-4-1-10 15,-1 3-8-15,0 0-4 0,0 0-5 0,3 14-6 0,-6-6-8 16,3 2-12-16,3 0-13 0,-3 1-14 15,0 1-12-15,0-3-26 0,1 5-25 0,-1-6-16 16,4 4-7-16,0-3-1 0,1-2 3 0,3-2 7 16,2 0 2-16,0-1 11 0,2-4 4 0,-1-1 8 0,2-3 3 15,4-2 15-15,-3-1 19 0,2-9 2 0,0 2 11 16,-4-2 12-16,5-6 8 0,0-3 13 0,-2-1 9 16,-1-1 9-16,-1-2 3 0,2 1 21 15,-7 3 22-15,1-2 19 0,-4 4 12 0,0 5 13 16,0 2 20-16,-2-1 17 0,-2 7 9 0,-1 0-1 0,1 3-5 15,-1 0-7-15,0 3-31 0,0 0-16 0,0 4-28 16,0 0-7-16,0 0 4 0,0 0-4 16,-10 21-12-16,1-8-7 0,0 3-6 0,0 2-1 15,-3 7-11-15,-3 2-6 0,8 0-4 0,0 1-6 0,-2 2-10 16,4-2-19-16,3-4-12 0,2-5-18 0,1 1-11 16,2-2 0-16,3-4-13 0,0 1-8 0,3-3-9 15,0-3-9-15,2-1 5 0,5-2-1 0,1 1 7 16,-1-3 4-16,2-4 4 0,0 0 5 15,1-4 6-15,-3-3 7 0,-4 2 4 0,0-3 7 0,-2 2 13 16,-1-3 11-16,-4 0 6 0,0 2 15 0,-1-2 16 16,-1 6 8-16,-2-3 5 0,0 1-5 0,1 1-2 15,-2 1-3-15,2-1-6 0,-2 4-2 0,0 0-6 16,0-3-5-16,0 3-9 0,0-4-21 0,0 4-25 16,0 0-45-16,0 0-41 0,0 0-50 0,0 0-64 15,0 0-79-15,0 0-70 0,0 0-80 0,0 0-1325 16,17 1 598-16,-5-5 396 0</inkml:trace>
  <inkml:trace contextRef="#ctx0" brushRef="#br0" timeOffset="2478.83">8362 2847 2626 0,'10'-3'108'0,"-2"1"-75"0,-3-1-19 0,1 1-8 15,-1 1-22-15,1-1-38 0,1 0-30 0,-7 2-31 16,9 0-26-16,-4-1-31 0,-5 1-22 0,9 4-477 15,-9 0 223-15,0 1 150 0</inkml:trace>
  <inkml:trace contextRef="#ctx0" brushRef="#br0" timeOffset="2564.27">8405 2898 678 0,'-9'16'3'0,"-2"-3"34"16,3 3 16-16,1-5 21 0,-1-2 14 0,5 1 9 15,-2-2 4-15,5-1-9 0,1-3-6 0,3 0-8 16,4-3-45-16,10-1-110 0,-1-3-372 0,13-4 151 16,-2-5 98-16</inkml:trace>
  <inkml:trace contextRef="#ctx0" brushRef="#br0" timeOffset="3519.63">10333 2502 72 0,'2'-9'284'0,"0"2"-16"0,1-4-13 16,-1 0-22-16,-2 2-8 0,1-4 0 0,-2 3 6 15,-4-6-10-15,-2 1 2 0,0-1 0 0,-3 0-2 16,-2 3 4-16,0-1-16 0,-5 3-8 0,2 2-21 16,-4 4-2-16,-1-2-17 0,-8 6-15 0,5 1-17 15,-4 4-13-15,-1 4-9 0,3 5-10 0,-1-1-12 16,3 2-18-16,1 3-1 0,7-5-4 0,1 5-7 16,8 0-4-16,-1 2-5 0,2 6-6 0,4 2-8 15,6-1-2-15,3 0-2 0,2-1-11 0,5 3-5 16,6-6-2-16,4 1-12 0,6-2 3 0,2 0-7 15,9 6-5-15,-7-9-11 0,-6 1-6 0,-1-2-10 16,-1-3-12-16,-4 1-4 0,-6-2 0 0,-4 0-3 16,-3 0 4-16,-3 1 8 0,-3-1 4 0,-4-2 3 15,-5 6-1-15,-3-5 12 0,-6 3-5 0,-6 5 1 16,-2-6 5-16,-2 2 4 0,0-2 2 0,-3-3 5 16,-4-2-3-16,12-4 9 0,-8-1 3 0,4-2 23 15,1-2 2-15,3-3 29 0,1-2-28 0,5-1 19 16,3-3-5-16,4 0-3 0,2-1-5 0,2-1-4 0,4-6-7 15,6 0-2-15,7-5-1 0,2 1 7 16,7 3-10-16,0 1 1 0,4 0 1 0,0 1-1 16,2 3 9-16,2 1-3 0,-2 3 4 0,0 1-6 15,-1 2 6-15,1-1-6 0,-1 5 2 0,-10 0 6 0,3 2-9 16,2 0 5-16,-4-2-18 0,1 4 5 0,1-2 7 16,-4 2-1-16,2 1-2 0,-3 3 2 0,-1-2 3 15,1 1-2-15,1-3-8 0,-4 3-9 16,-4-3 15-16,4 2 2 0,-1-3 5 0,-4 1-9 15,5-4 1-15,-4 1 2 0,2 0-2 0,-1-2 8 0,2-4-2 16,-2 1 5-16,1-3 1 0,-3 2 11 0,6-7 12 16,-6 0-4-16,0 0 5 0,0-5 2 15,-4 2 6-15,-1-1-8 0,0-10 5 0,-4 4-3 16,0-3 6-16,-3 7 1 0,-3-4 3 0,-2 6 12 16,-2 3-8-16,-3 1-6 0,-2 4-6 0,-2 0-3 0,0 3-5 15,0 2-7-15,-2 3-6 0,1 0-4 0,0 1-7 16,4 2-19-16,1 3-21 0,3 1-22 0,-3 0-42 15,5 2-27-15,2 3-59 0,2 2-56 16,-2 5-69-16,3 0-78 0,6 1-83 0,0-6-949 0,5 1 470 16,4-3 312-16</inkml:trace>
  <inkml:trace contextRef="#ctx0" brushRef="#br0" timeOffset="4118.96">11341 2325 191 0,'0'-8'414'0,"2"-2"0"16,-4 4-9-16,2 1-10 0,0-1-21 0,-1 3-37 15,1 3-38-15,-1-5-31 0,1 5-26 0,0 0-23 16,-10 8-20-16,3 3-19 0,-3 2-9 0,0 4-14 16,-3 10-15-16,-1-3-14 0,1 3-9 0,3 2-17 0,0 3-8 15,1-1-10-15,1 3-9 0,3-1-22 0,0-1-25 16,5-2-31-16,5-2-30 0,-4 0-42 0,7-4-37 15,1 1-15-15,6-3 6 0,-2-7 9 16,10 2 8-16,-5-6 5 0,6-1 3 0,4 2 10 16,-6-9 6-16,0-3 8 0,-2 0 8 0,2-4 7 0,-2-3 14 15,0-1 21-15,-1-2 13 0,1-6 32 0,-6 3 22 16,2-1 42-16,-4-1 15 0,0-2 24 16,1 2 5-16,-2 3 4 0,2-2 5 0,-3-3-2 15,1 5-9-15,1-1-11 0,1 4-12 0,2 0-11 16,2-1-10-16,1 5-5 0,1 2-9 0,9 1-1 0,3 2-7 15,-2 3-7-15,3 1 1 0,-2 6-8 0,-1-2-8 16,4 3-2-16,-2-1-4 0,-2 3-5 0,2 1-3 16,-4 2 0-16,0-2-3 0,-5 3-2 15,-5-6-2-15,-3-1-2 0,-1 4-5 0,-3-5 4 0,-5 2-2 16,-1-2 1-16,-4 0-1 0,3-4 2 0,-6 2 7 16,3-2 9-16,-4 2 12 0,-1-2 16 0,1-2 15 15,-2-1 18-15,0-2 5 0,-1 0 10 0,-2-2 0 16,4-1-13-16,-4-5-13 0,4-1-7 15,2-7-10-15,2-1-10 0,5-2-3 0,6-9-11 0,8 1-5 16,1-1-3-16,14-8-7 0,-6 9-3 0,13-6 1 16,0 5-8-16,-14 7 0 0,5 2-4 0,0 0-1 15,-3 3 2-15,1 0-1 0,-2 1-5 0,1-1 0 16,-10 8 0-16,6-4 0 0,2 2-2 0,-8 2 4 16,-3-1 1-16,0 2-15 0,-4 1 7 0,-2 2-33 15,-3 2-7-15,0-3-31 0,0 3-57 0,-4-3-89 16,1 0-106-16,-5-1-111 0,-1 1-111 0,-8-3-1359 15,0 3 633-15,-16-3 422 0</inkml:trace>
  <inkml:trace contextRef="#ctx0" brushRef="#br0" timeOffset="5966.22">4091 4542 335 0,'-1'-4'328'15,"-2"0"-26"-15,3 4-31 0,0 0-27 0,0-5-30 16,0 5-27-16,0 0-13 0,0 0-16 0,0 0-17 16,4 14 4-16,-3-4-16 0,2 5-3 0,2 2-4 15,-1 1-4-15,1 2-16 0,3 6-7 0,-2 0 5 16,3 4-13-16,-3-1-2 0,5-2-8 0,-2 2-8 16,-3 2-4-16,2-4-8 0,-3-1-7 0,0-1-1 15,0-8-8-15,-1-1 4 0,-3-3-15 0,3-1-1 16,-1-5-2-16,-2 0 0 0,1-2 2 0,1 2 7 15,-2-5 33-15,-1-2 8 0,0 0-11 0,0 0-5 0,0 0-6 16,-9-26-6-16,4 9-7 0,-3-12-8 16,1 0 1-16,-2-5-4 0,-4-11 4 0,8 11 8 0,-4 0-1 15,3 2 11-15,-1-2 9 0,5 3-2 0,-1 2 3 16,2 3-7-16,2 8-7 0,2-1-6 0,2 5-10 16,2-2 4-16,5 3-9 0,2 3-7 15,6 0-2-15,2 8-4 0,5-3-2 0,1 5-8 0,-1 7 5 16,1 3 1-16,-1 2-3 0,-3 7 3 0,-4 1 1 15,-3 4-5-15,-3 2 2 0,-6 6-1 0,-3-1-1 16,-6 5-2-16,-3 8-8 0,-6 1-10 0,0-8-7 16,-9 6-18-16,2-11-10 0,-1-3 0 0,1 0-2 15,-6 0 16-15,4-6-9 0,1 2-4 0,0-6 10 16,4-5 1-16,2 0 8 0,2-4 0 0,1-1 5 16,4-2-7-16,-1 0 6 0,2-2-3 0,2 0 0 15,-2-2 4-15,4 1 4 0,0-4 1 0,0 7 1 16,2-4 6-16,5 0 3 0,2-3-1 0,2 0-3 15,7 0 4-15,3-3-1 0,5-4 15 0,5 2-9 16,0 0 3-16,1-4-6 0,-2 0 1 0,-2 1-2 16,1-2 5-16,-3 0-4 0,1-2 3 0,-1-2 4 15,-7-3-4-15,3 0 2 0,-3-1 2 0,-1-1-8 16,-4 3 7-16,1-4-1 0,-2 3 0 0,-4 3 5 16,1 1 5-16,-2-1 4 0,-2 2 11 0,-3 3 9 15,0-1 8-15,0 3 16 0,-2-1 10 0,2 3 7 16,-3-2 1-16,0 2-7 0,0 5-11 0,-3-2-3 0,3 2-8 15,0 0-6-15,-14 9-6 0,4 1-3 0,1 5 4 16,-1 2-25-16,-4 4-17 0,5-3-23 0,1 1-6 16,1-2-16-16,1 0-31 0,6-1-17 15,0-3-14-15,3-1 0 0,3-1 3 0,2-3-2 0,2-1 6 16,1-2 11-16,3-2 10 0,2-1 8 0,3-5 8 16,-1-1 11-16,0-5 8 0,0-1 9 0,6-11 16 15,-4 0 7-15,-1-4 10 0,-3-2 12 0,1-3 26 16,3-12 11-16,-7 7 29 0,1-11 38 0,-8 15 7 15,2-2 20-15,-4 2 15 0,-3 2 34 0,-1 4 31 16,0 0 3-16,0 7 3 0,0 6 4 0,-1 2-10 16,-2 1-16-16,6 4-24 0,-3 1-9 0,0 0-35 15,0 4-12-15,0 0-12 0,0 0-13 0,0 20-12 16,0-3-2-16,0 8-4 0,0 0-5 0,0 9-11 16,0-1 8-16,0 3-24 0,-4 10-13 0,5-1-32 15,2-9-26-15,0-3-31 0,-1 0-27 0,7-1-23 16,0-3-18-16,4-1-14 0,1-6-6 0,0-6 1 15,8 1-3-15,1-3 4 0,-4-6 12 0,1-4 5 16,3-2 14-16,5-5 12 0,-6-1 6 0,2-6 8 0,2-5 19 16,-2-2 2-16,-2-1 7 0,-4-2 13 15,-3 0 17-15,-5 4 37 0,-1-1 13 0,-1 2 10 16,-3-2 19-16,-4 6 22 0,1 1 10 0,-2 2 2 16,-2-3-5-16,4 5-10 0,-5-1-8 0,3 2-7 15,-1 0-9-15,-1 1-2 0,2-1-18 0,0 5-18 0,-1-3-9 16,1 3-3-16,0 0-7 0,0 0-16 15,0 0-17-15,0 0-7 0,7 12-5 0,-5-7-1 0,3 0-3 16,2 0-1-16,-1 0-3 0,2-3 3 0,-2 1 4 16,4-1 15-16,3-2 5 0,-4-3 8 0,0 0 20 15,1-4 0-15,3-4 9 0,-4-3 18 0,1-4 10 16,3-2 11-16,-7-1 13 0,3-3 19 0,-2-5 3 16,-3 0 3-16,-3-1 10 0,-1 0 20 0,1-2 18 15,-2 1 7-15,1 4 28 0,-4 0 16 0,4 8 6 16,0 4 6-16,0 3 0 0,-1 0-17 0,-1 5-12 15,2 0-20-15,0 1-23 0,0 3-17 0,0 3-11 16,0 0-12-16,0 0-13 0,0 0 5 0,6 18-17 16,-5-1 2-16,1 9 0 0,1 2-3 0,1 0-6 0,-3 5-27 15,0 1-15-15,-2 13 0 0,0-1 0 16,-3-12 0-16,1 12 0 0,2-9 0 0,0-4-57 16,0 1-101-16,1-5-68 0,0 0-60 0,5 0-66 15,0-7-51-15,2-1-50 0,1-4-45 0,2-4-74 0,-1-5-1158 16,3-2 578-16,-5-6 384 0</inkml:trace>
  <inkml:trace contextRef="#ctx0" brushRef="#br0" timeOffset="6131.24">5458 4836 3781 0,'-1'-11'208'16,"-2"3"-110"-16,3-2-49 0,0 3-27 0,-1-1-10 15,4-2-7-15,-1 3 6 0,5 0-11 0,1-2-2 0,7-1 7 16,-1 0-7-16,4-1-3 0,-3 0-20 0,11 0-8 15,-6 2-14-15,-2 0-33 0,1 4-45 0,3-5-64 16,7 3-87-16,-12-2-861 0,12 3 379 16,-2-3 254-16</inkml:trace>
  <inkml:trace contextRef="#ctx0" brushRef="#br0" timeOffset="6921.9">8299 4289 325 0,'0'0'454'0,"-9"-3"-17"15,9 3-28-15,0 0-42 0,-5-4-28 0,5 4-49 16,0 0-28-16,0 0-24 0,13-7-26 0,-3 4-21 16,1-1-27-16,9-1-23 0,6-3-22 0,1 3-60 15,4-3-68-15,-3 1-53 0,4 5-100 0,-2-1-74 16,-2-1-85-16,-8 3-752 0,-7 1 357 0,-1 0 240 16</inkml:trace>
  <inkml:trace contextRef="#ctx0" brushRef="#br0" timeOffset="7035.79">8423 4432 55 0,'5'7'282'0,"0"-4"-29"16,3 1-24-16,6 0-24 0,5 0-41 0,9 1-84 0,5-1-88 15,1-6-412-15,5 4 140 0,-3-7 92 0</inkml:trace>
  <inkml:trace contextRef="#ctx0" brushRef="#br0" timeOffset="7615.79">9877 4166 259 0,'3'-3'330'0,"0"-3"-1"0,-1 0 3 16,-1 4 13-16,0-2-1 0,1 0-7 0,-2 4-6 16,2-3-14-16,-2 3-16 0,0 0-29 0,0 0-19 15,0 0-32-15,0 0-22 0,0 0-22 0,0 0-17 16,0 0-16-16,-14 13-15 0,12-1-10 0,-5-3-11 16,-1 6-16-16,2-1-7 0,-1 3-8 0,1 0-13 15,3 0-8-15,-1-1-10 0,4 0-5 0,1-1-6 0,2-1-8 16,0 1-6-16,4 2 3 0,4-5-5 0,0 5-6 15,4-3 1-15,0-2-4 0,8 5-2 16,-6-7-4-16,7 0-1 0,-5-1-3 0,8 2 2 0,-9-2 6 16,1-4-9-16,-1-1 2 0,-5 4 0 0,-4-4 0 15,3-2 0-15,-4 4-4 0,-1-2 1 0,-1-2-6 16,0 3 0-16,-5 2 9 0,3-2-6 0,-4 0 0 16,0 2 3-16,-4 1 2 0,-6 7 1 0,0-3-2 15,-8 0-7-15,-4 3-22 0,-4 0-26 0,0-2-33 16,-2 0-51-16,0-1-39 0,-1-2-38 15,0-1-44-15,3-2-49 0,6-4-40 0,1-2-979 16,1-3 443-16,7-3 294 0</inkml:trace>
  <inkml:trace contextRef="#ctx0" brushRef="#br0" timeOffset="8014.8">9860 4252 53 0,'7'-14'323'0,"-1"2"-17"0,3 2-26 16,0-1-29-16,7 1-21 0,1-2-19 0,13-1-14 15,-2 2-4-15,0 3-12 0,5 2-10 0,-2 1-2 16,2 4 4-16,0 1-1 0,3 0-9 0,0 3-15 16,2 1-4-16,-3 3-11 0,3 3 5 0,-5 1-32 15,2 2-17-15,-4 1 1 0,-2 3-8 0,-4 0-11 16,-2 3-6-16,-5 2-3 0,0 0-11 0,-5 4 2 16,-3 0-8-16,-1 2-4 0,-4 3-6 0,1-6-7 15,1-1 2-15,-3-3 2 0,1-2-7 0,0-2-6 16,0-3 2-16,3-3-11 0,-6-2 9 0,6 1-3 15,-4-3 3-15,1-2 2 0,9 0-2 0,-6-3 2 16,-1-2-2-16,5-1 14 0,1 0 5 0,-2-5 9 16,3-4 6-16,-1-1 6 0,1-3 3 0,0-1 4 15,1-5-5-15,0-6-5 0,-3 4 1 0,-1-3-10 16,-4 0-6-16,1-4-3 0,-3 2-4 0,-4-3-1 16,-1 5-5-16,0 0 1 0,-1 6-4 0,-4 1-3 0,0 2-2 15,1 3-4-15,0 4-6 0,-4 0-18 16,3 0-29-16,-1 3-26 0,-2 1-35 0,3 5-34 0,-3 0-22 15,0 0-39-15,-1 3-44 0,2 3-40 16,1 5-40-16,3-5-39 0,4 7-888 0,5 3 416 0,3-1 276 16</inkml:trace>
  <inkml:trace contextRef="#ctx0" brushRef="#br0" timeOffset="8547.51">11941 3935 88 0,'-4'-18'430'0,"0"-2"-12"0,-2 3-18 15,-2 0-5-15,2 8-11 0,-1 0-19 0,2 1-40 16,-3 2-27-16,6 3-36 0,-7 2-26 0,0 4-25 16,-2 4-14-16,-12 7-14 0,-3 3-17 0,2 10-14 15,-9 9-14-15,-2 4-14 0,4 2-11 0,2 2-7 16,2-2-15-16,3 1-9 0,5 2-9 0,5-9-23 15,5-3-14-15,1 2-41 0,3 11-29 0,2-15-28 16,6 1-23-16,3-5-15 0,5 0 0 0,4-6-8 16,2 3-5-16,4-6 0 0,6-2-2 0,1-7 5 15,0-3 6-15,5-4 14 0,-1-2 13 0,0-7 5 16,-1 0 15-16,-2-5 9 0,2-3 25 0,-4-2 10 16,-3-5 14-16,1-2 20 0,-2 2 16 0,-1-4 37 15,1 3 5-15,-2-1 35 0,-1 3 10 0,2 0 10 16,-5 8-2-16,-2-1-1 0,2 4-20 0,1 1-8 15,-3 1-8-15,5 5-7 0,1 1-9 0,1 2-9 16,1 0-1-16,5 5-6 0,-8 1-4 0,8 5-7 16,-6-1-5-16,5 4 1 0,-4 3-8 0,-2 0 1 15,-3 3-6-15,2-2-6 0,-5 3 2 0,-2 1-2 16,-4-4-3-16,-3-1-2 0,-1 0-3 0,-5 0 7 16,0-1 8-16,-5 0 14 0,1-5 18 0,-1 1 21 0,-3-2 16 15,1-2 24-15,-1-1 36 0,2 0 30 0,1-6 4 16,-2 1 3-16,1-1 2 0,6-1-12 0,-13-9-23 15,8 2-13-15,1-3-21 0,5-9-15 16,4-7-72-16,11-4-48 0,9-11 0 0,20-2 0 0,24-18 0 16,11 0-68-16,2 6-164 0,7-4-121 0,0 7-122 15,-1 4-117-15,2-1-1565 0,-10 3 719 0,-24 16 478 16</inkml:trace>
  <inkml:trace contextRef="#ctx0" brushRef="#br0" timeOffset="14049.77">3726 5603 240 0,'2'-3'244'0,"-1"-1"-25"0,-1 4-27 16,3-3-20-16,-3 3-17 0,0 0-18 0,0 0-11 15,3 10-2-15,-2-6-2 0,-1 3-4 0,0 3-3 16,2 1-10-16,-2 0-4 0,0 7-10 0,-2 0-9 16,2-1-7-16,0 3-2 0,-1-3-10 0,-1 4-7 15,2-3-5-15,-2-1-4 0,0 0-6 0,1-1-2 16,1 0-3-16,-1-3-4 0,0-1-2 0,1-3-4 16,-3-1-1-16,3 0-3 0,0-3 0 0,-1 2 8 0,1-6 22 15,0-1 4-15,0 0-8 0,0 0-2 0,0 0-2 16,-9-12-1-16,8 1 4 0,-2-6 3 0,-2-2-4 15,1-8 1-15,-1-3-1 0,1-1 2 16,-1-2 9-16,4 1 15 0,-3 1 11 0,3 1-1 0,1 3 13 16,-3-1-12-16,3 9 8 0,0 2-9 15,3-2-9-15,1 4-7 0,-2 3-8 0,2-1-8 16,1 4-7-16,0-1-1 0,-1 3-4 0,5-2-8 0,1 4-6 16,-1 2-4-16,0-2-5 0,2 6-4 0,1 1 12 15,-2 0-26-15,2 1-4 0,-3 2-11 0,0 4-10 16,1-2-7-16,-4 5-6 0,2 0 0 0,-2 5-2 15,-2 0-4-15,1 0-2 0,-5 0-3 0,0-1 2 16,0 0-3-16,0-4 1 0,0-2 5 0,0 2 4 16,0-5 7-16,0-2-1 0,0 4 4 0,1-4 3 15,2-2 1-15,-2 2 3 0,3 1 4 0,-3-3 3 16,2 0 3-16,2 1-1 0,0 1 1 0,3-2 9 16,-3 2 0-16,0-1 0 0,3 1 2 0,3 0 4 15,-3 1 9-15,1-2 0 0,0 3 3 0,1-1-3 16,-4 0 3-16,1 2 3 0,-1-1 6 0,0 2 6 15,-2 0 1-15,-2-1 2 0,0 4 0 0,-3 0 12 16,0-1-8-16,-5 5-9 0,-2-1 4 0,-1 2-3 16,-2 0-5-16,-1 0-5 0,-1-1-30 0,-1 4-36 15,0-6-35-15,2 1-43 0,2 0-47 0,-3-1-57 0,8-4-50 16,-1 0-788-16,-1-5 357 0,5-1 238 0</inkml:trace>
  <inkml:trace contextRef="#ctx0" brushRef="#br0" timeOffset="15165.15">4191 5692 240 0,'5'-5'347'0,"-1"1"-18"0,-2 2-15 16,-2 2-15-16,5-3-8 0,-5 3-19 0,2-1-23 16,-2 1-25-16,0 0-22 0,0 0-19 0,-4 10-8 15,0-2-9-15,-2 4-22 0,1 2-14 0,-2 3-12 16,-1 2-10-16,1 0-5 0,-1 2-19 0,2 0-7 15,1-3-30-15,1 0-15 0,0-1-29 0,4 3-25 16,0-8-18-16,4-1-17 0,-3 2-10 0,7-2-2 16,-2-2 1-16,2 0 8 0,2-4-5 0,-1-2 5 15,0-1 6-15,4-4 5 0,-2-1 5 0,0-2 4 16,1-5 7-16,0-2 7 0,0-2 12 0,0-3 15 16,-3 0 24-16,-3-2 12 0,3 1 28 0,-5 0 13 15,1 0 13-15,2 1 27 0,-6 2 9 0,3 1-5 16,1 5 1-16,-4-3 0 0,0 4-17 0,-1 3-9 15,3-2-13-15,-2 2-12 0,2 3-11 0,-2-1-8 16,-1 3-7-16,0 0 4 0,0 0-13 0,13 5-1 16,-3 3-2-16,-2 1-6 0,-1 0-8 0,5 4-6 15,-3 3-14-15,2 0-16 0,-1-2-24 0,-2 1-16 16,0 1-19-16,-2 1-5 0,-1-2-5 0,4 0-7 16,-6-4-2-16,1-1-3 0,-2-1 4 0,0-2 11 15,0-1 11-15,-1-1 6 0,-1 1 17 0,2-3 23 16,-2-3 17-16,1 2-1 0,-1-2 5 0,0 0 5 0,0-14 9 15,0 5 3-15,1-2 19 0,1-1 15 16,1-3-1-16,2-1 6 0,0 0-1 0,3 1-1 0,0-2 1 16,2 1-7-16,-1 0-2 0,4 2-2 0,-2 0-3 15,2-1 0-15,1 4-6 0,3 0 0 0,-1-1 1 16,-2 6-9-16,0 0 4 0,2 1-7 0,-4 3 0 16,-1 0-4-16,0 2-5 0,2 3-3 0,-4 1 1 15,1 0 0-15,0 4-1 0,-1-1 0 0,2 3-2 16,-5 0-14-16,4 4-15 0,1 2-19 0,-1-1-27 15,0 0-20-15,-2-1-12 0,2-1-6 0,1 1-13 16,-3-4-4-16,2-3 2 0,3 0 4 0,0-2-5 16,5-2 8-16,-2 0 3 0,3-4 7 0,-1-2 8 15,-1-1 3-15,1-1 15 0,-1-3 7 0,2 1 8 16,-3-3 10-16,-2-1 11 0,-1 3 13 0,0-4 13 16,-4 3 21-16,-3-4 21 0,3 5 27 0,-4 0 16 15,-1-1 30-15,-1 2 26 0,-3 1 3 0,0 1 9 16,-2-1-2-16,1 1-17 0,-4 4-15 0,-2-2-5 15,-1 3-13-15,-3 3-10 0,0-1-5 0,-7 5-10 16,-1 1-13-16,2 1 1 0,2 3-17 0,-2 0-28 16,2 0-13-16,2-1-22 0,3 3-18 0,-2-1-13 15,7-4-15-15,4 1-9 0,-3 1-9 0,2-4-7 16,4 3 4-16,2-2-5 0,-1-1 5 0,3-5 14 0,0 2 6 16,7-4 10-16,0-1 5 0,-2-2 7 15,2-1 9-15,5-5 7 0,-3-1 17 0,1-3 14 16,3-7 15-16,-3-1 19 0,-1-2 23 0,-3 0 23 0,0-1 20 15,-4 7 23-15,0-9 32 0,-4 8 18 0,0 1 19 16,-1-2-2-16,-1 2-1 0,0 7 8 0,-2 1 1 16,2-2-2-16,-2 5-14 0,0 1-15 15,-2-1-18-15,4 1-19 0,-2 5-14 0,0-1-14 0,0 1-8 16,0 0-7-16,0 0-9 0,0 19-8 0,0-5-6 16,1 3-2-16,2 1-8 0,-3 6-7 15,0-4-29-15,3 5-19 0,-1 2-20 0,3-1-38 0,-1 1-27 16,1-4-40-16,0-4-35 0,3 0-16 0,2-1-11 15,-1-2-5-15,4-2 3 0,2-1 8 0,2-1 13 16,2-5 11-16,-3 0 17 0,3-5 11 0,-3-1 17 16,1-4 15-16,-1-4 13 0,1 0 17 0,-2-5 22 15,-1-1 25-15,7-6 25 0,-11 2 27 0,4-5 23 16,-2 5 14-16,1-6 16 0,-2 5 18 0,-1 4 12 16,0-2 6-16,0 3 2 0,-2 4 0 0,1-2-2 15,0 4-10-15,0 0-9 0,4 0-1 0,-3 4-10 16,4-2-2-16,-3 5-10 0,2 0 9 0,1 3-5 15,-1 0 5-15,5 2-11 0,-4 1-4 0,0 0-7 16,1 0-4-16,1 5-4 0,-2-2-5 0,-6 0-4 16,3-1-5-16,-3 1-36 0,-3 1-46 0,0 2-51 15,-1-2-61-15,-5 2-84 0,-6 2-100 0,-3-1-1127 16,-4 2 491-16,-8 2 328 0</inkml:trace>
  <inkml:trace contextRef="#ctx0" brushRef="#br0" timeOffset="15663.72">2118 6462 242 0,'-5'-10'349'0,"0"3"-25"0,0 3-26 0,2-2-33 0,2 3-16 16,-2 1-39-16,3 2-22 0,0 0-19 0,0 0-12 15,-3 18-13-15,3-9-11 0,0 5-3 0,-2 3-4 16,2 10-4-16,-1-3-11 0,2 2-9 0,-1 4-6 15,4-1 1-15,-4 1-22 0,0 0-8 0,4 2-15 16,-3 2-36-16,2-1-41 0,2 1-44 0,0 3-37 16,-2-4-46-16,3 1-56 0,-1-5-46 0,-5 0-716 15,0-2 324-15,1-9 214 0</inkml:trace>
  <inkml:trace contextRef="#ctx0" brushRef="#br0" timeOffset="17398.66">1970 6815 236 0,'-4'-5'349'0,"4"-2"-33"0,-1 2-36 0,-2 1-28 15,3 0-37-15,4 0-16 0,0 2-21 0,1 0-14 16,3-1-19-16,4 1-16 0,0 2-13 0,6 0-12 16,-1-6-13-16,3 6-20 0,-1-2-25 0,0 2-27 15,3 0-29-15,-3 1-32 0,3 0-32 0,0 2-23 16,-2 0-25-16,1-2-14 0,0 0 0 0,9 2-10 15,-11-2 12-15,-6-1 13 0,-1-1 14 0,1 0 19 16,-4-3 31-16,-1 4 26 0,-2-3 33 0,-1-1 28 16,0 0 27-16,-1-1 32 0,0 0 17 0,0 1 5 15,1 0 6-15,-4-1 4 0,3 0 2 0,-1 1-11 16,-1 2-11-16,1 0-14 0,-3 2-7 0,9-5-4 16,-4 4 1-16,8 2-5 0,-2-2 1 0,2 5-5 15,3-1-2-15,2 0-3 0,-1 3-6 0,2 3-1 16,-3 2-3-16,1 0-7 0,-5 4 1 0,3-1-6 15,-7 3-8-15,6 5 2 0,-5 4-5 0,-4-3 9 16,-5-4-15-16,3 1-5 0,-6-3-2 0,2 1 0 16,-2-2 14-16,-2-5-19 0,1-1 3 0,-1 0 3 15,-1-2 4-15,-2-2-1 0,0-1 6 0,2-1-2 0,-7-4 17 16,5-4-5-16,2 3 16 0,-4-6-12 0,2-4-10 16,1-3 4-16,0-4-7 0,6-9-8 15,5 9 2-15,2-11-9 0,7 4-20 0,1 2 11 16,5 2-22-16,0 0-16 0,3 3-6 0,1 2-16 0,0 3-8 15,-5 4-15-15,1 4-20 0,0-2-25 0,2 5-20 16,-1 2-12-16,-2 0-19 0,1 2-6 0,-2 1-13 16,1 1 4-16,-3 3-1 0,3-1-2 15,-3-1 9-15,-1-1 9 0,-1-1 15 0,0 2 14 16,-3-3 25-16,-1 0 24 0,2-2 18 0,-3 0 24 0,-8 0 27 16,13 0 31-16,-7 0 28 0,-1-2 16 0,-1-1 18 15,0-1 19-15,0 1 14 0,-3-1 24 0,2-1 0 16,-3 0 1-16,0-1 13 0,-3 1 9 0,2 1 2 15,1-3 2-15,-4 3 12 0,-1-2 0 0,1 1-12 16,-1 2-6-16,-2-1-19 0,0 4-5 0,-2 0-20 16,-1 1-20-16,-4 5 4 0,2 1-15 0,-3 2-12 15,0 1-20-15,2 2-22 0,4-4-15 0,0 2-6 16,0 4-8-16,7-4-9 0,-1 0-13 0,2-2-3 16,1 3-4-16,1-2 5 0,4-4 1 0,-1-2 3 15,1 2 1-15,0-3 11 0,4 1 0 0,-2-4 4 16,1-1 4-16,3-1 0 0,0-4 5 0,3-1 6 15,-4-1 9-15,2 1 10 0,1-2 16 0,-3-1 7 16,0 5 21-16,-4-2 18 0,2 0 12 0,-4 1 6 16,-3 2 5-16,3 0-4 0,-3 1-5 0,3 1-14 15,-4-1-6-15,4 2-15 0,-4 2-8 0,1-3-12 16,-1 3 4-16,0 0-14 0,8 5 1 0,-8-5-10 16,5 11-11-16,-1-3-23 0,1 4-24 0,3-2-16 15,-3 2-17-15,0 0-24 0,4 2-28 0,0-5-12 16,1 6-21-16,0-1-21 0,3-1-19 0,0-4-7 15,3 0-2-15,1-5 14 0,2-2 8 0,2-2 10 16,-1-2 12-16,-2-1 13 0,5-6 16 0,-5 2 17 16,6-9 22-16,-10 3 13 0,8-5 29 0,-8 4 17 15,-1-1 23-15,-2 1 33 0,1-1 22 0,-3 1 14 16,-3-1 10-16,-1 3 26 0,0 0 26 0,-4 2 24 16,2 1 7-16,-3-1-8 0,-3 3 8 0,1 0-13 15,-7 0 1-15,3 2-8 0,-2 2-12 0,-3 1-6 16,-1 4-13-16,-3 2-14 0,-3 4-8 15,-1 0-8-15,2 4-4 0,-1-2-13 0,4 2 14 0,-4 1-28 16,5 1-5-16,2 0-17 0,2 2-9 0,3-4-15 16,2-2-19-16,1 1-9 0,3-1-2 0,4-2 2 15,-3 0-5-15,7-2 0 0,1 0 1 0,1-6 7 16,3 0 2-16,1-3 5 0,0-2 0 0,5-4 7 16,-3-3 8-16,-1-1 3 0,-1 0 20 0,2-10 4 15,-8 6 16-15,4-9 22 0,-2 1 10 0,0 0 25 16,-3 0 20-16,-4-2 12 0,0 8 25 0,-3 0 18 15,0 1 24-15,1 2 2 0,-2 0-1 0,-2 5 0 16,2 4-7-16,1 0-21 0,0 1-20 0,0 2-21 16,0 1-13-16,0 3-14 0,0 0-3 0,0 0-13 15,4 13-8-15,-3-2-7 0,4 3-6 0,-1 4-2 0,0 3-14 16,1 4-23-16,4-1-16 0,-3 0-30 0,6 2-29 16,-3 0-15-16,1-4-27 0,3 2-34 0,-3-2-19 15,4-6-9-15,-1-2 9 0,5-1-9 16,-3-2 2-16,2 1 1 0,-1-5 8 0,2-4 13 0,0 0 13 15,0-3 12-15,1-3 15 0,-6-2 12 16,2-4 11-16,1 1 6 0,-2-4 9 0,-4-2 9 0,-1-3 13 16,1 0 21-16,-2-8 16 0,-3 7 15 15,-3 0 33-15,-2-1 13 0,0 2 7 0,-2-1 20 16,1 2 21-16,-3 4 15 0,1 1 5 0,-2 3 2 0,2 1-6 16,0 1-8-16,-1 0-18 0,3 4-20 0,-2-1-5 15,3 3-8-15,0 0-5 0,-9 7-7 0,4 0-1 16,5 3-7-16,-4 2-6 0,3 1-10 0,1 3-17 15,1 1-14-15,3-1-17 0,0 2-19 0,1-3-24 16,3 1-12-16,2-1-15 0,3-1-7 0,0-1-8 16,3-2-5-16,-2-1-11 0,4-4-5 0,0 0 5 15,1-3 1-15,0-3 2 0,4 0 15 0,-2-3 10 16,-1-1 7-16,0-2 8 0,0-1 5 0,-1-2 9 16,-4-1 3-16,6-6 8 0,-5 2 11 0,-6 1 11 15,3-2 13-15,0 2 18 0,-7-1 25 0,2 5 17 16,-4-1 17-16,1-1 14 0,-5 0 6 0,0 5 4 15,0 0-6-15,-5 0-1 0,1 1-13 0,-1 1-5 16,-4 2-5-16,-4 2-9 0,13 0-3 0,-18 7 3 16,6 1-12-16,1-1-10 0,0 6-17 0,-2 3-6 15,3-1-19-15,2 2-6 0,-1 1-18 0,4 0-7 16,0 2-16-16,1 6-8 0,3-9-11 0,1-4-6 16,1 0-2-16,0-1-3 0,3-2 0 0,0 0 7 15,3-3 10-15,0-3 10 0,1-3 12 0,2-1 8 16,1-3 13-16,0-3 14 0,-2-2 24 0,3-7 26 15,0 1 14-15,-2-10 17 0,0 0 7 0,-2-3 5 16,1 0 16-16,-8-2 5 0,2-2 16 0,-3-1 19 16,-4 0 26-16,4 2 13 0,-4 5 21 0,3 4 4 15,-3 3-3-15,0 1-8 0,3 5-10 0,-3 3-18 16,4 1-17-16,0 2-18 0,-2 1-20 0,2 2-9 16,0 3-5-16,0 0-8 0,0 0-7 0,6 17-9 15,-6-5-6-15,5 5-5 0,-1 0-1 0,-3 2-23 16,2 7-18-16,-2-1-39 0,3 2-27 0,-3-2-56 15,3 1-41-15,1 0-36 0,-1 1-40 0,1-4-34 16,0 3-30-16,8-3-11 0,1 1-25 0,3-4-30 16,-7-3-807-16,10 4 392 0,-6-9 260 0</inkml:trace>
  <inkml:trace contextRef="#ctx0" brushRef="#br0" timeOffset="18032.43">4491 6710 278 0,'0'-5'332'0,"-4"0"-30"0,2 0-16 0,-1 2-38 0,-1-1-29 16,1 2-25-16,3 2-21 0,-4-2-15 16,4 2-17-16,0 0-17 0,-9 8-7 0,7-5-15 15,1 4-10-15,0-1-9 0,1 1-7 0,1-1-9 0,2 1-16 16,3 2-11-16,-2 1-20 0,6-1-11 16,-4 0-9-16,6-3-18 0,-2 0 2 0,3-1-2 15,0-1 1-15,-2-4 1 0,2 0 5 0,1-5-1 16,-1 2 3-16,2-4 7 0,-1-2 7 0,-3 1 21 0,3-3 19 15,-3 0 13-15,-4 1 27 0,-1 1 25 0,-1-1 32 16,-1 1 12-16,-2-1 15 0,0 4 4 0,-4-2-6 16,4 3 2-16,-2-2 0 0,0 2-5 15,0 2-17-15,0-1-18 0,0 4-13 0,0-5-22 0,0 5-15 16,0 0-14-16,0 0-17 0,0 0-20 0,-7 16-29 16,5-8-23-16,-1 1-28 0,2 1-34 0,1 1-29 15,0 2-16-15,1-3-9 0,2 2-8 0,1-2-2 16,1 0 2-16,1-1 14 0,4-1 13 0,-3-4 13 15,-1 2 11-15,4-6 6 0,-1 0 15 0,1-3 15 16,3 0 24-16,0-1 26 0,-4-1 25 0,0-1 21 16,1 0 28-16,-4 3 36 0,1-5 19 0,3 3 13 15,-4-1 14-15,-3 1 8 0,1 2-9 16,0-2-2-16,-4 5-19 0,4-6-16 0,-4 6-13 0,0 0-14 16,7 0-7-16,-7 0-9 0,0 0-9 0,7 7-11 15,-4-2-7-15,0 2-16 0,0-1-15 0,-1 3-22 16,2 0-17-16,-1 3-25 0,-1 1-23 0,-1-4-25 15,-1 3-16-15,2-3-2 0,-2-1 1 0,2-1 11 16,1 0 8-16,-1-2 11 0,-2-5 14 0,3 8 14 16,-3-8 14-16,0 0 10 0,0 0 14 0,0 0 18 15,15-18 17-15,-7 9 5 0,-2-2 5 0,1-4 4 16,0-3-3-16,6 3 18 0,-7-1 28 0,2 0 3 16,1 2 11-16,-3 3 1 0,2 1-3 0,1 0-8 15,-1 1-8-15,1 2-12 0,1-1 0 0,-1 3-6 16,4 1-6-16,-6 2-7 0,5-1-1 0,2 3-4 15,-1 2 1-15,-1 1-9 0,0 1-2 0,-2 1-24 16,4 1-36-16,-4 3-26 0,0 0-48 0,0 0-50 16,-4 3-51-16,-2 4-68 0,-3-4-79 0,-1 0-885 15,-1 5 416-15,-6 0 280 0</inkml:trace>
  <inkml:trace contextRef="#ctx0" brushRef="#br0" timeOffset="18789">5126 6546 81 0,'-2'-17'324'0,"4"3"-17"16,-2 2-13-16,0 2-25 0,0 1-21 0,1 3-31 15,-1 2-16-15,0 0-25 0,3 3-11 16,-3 1-18-16,0 0-6 0,9 5 0 0,-6 2-3 16,4 3-14-16,-3 2-1 0,1 2-10 0,0 5-12 0,3-1-5 15,3 6-17-15,1-2-4 0,-4-2-5 0,2-2-11 16,0 6-9-16,-2-7-19 0,2-1-13 0,1 2-20 15,-2-3-23-15,3-4-12 0,-2-2-16 0,-1-1-8 16,2 1-4-16,2-4 4 0,1-4 4 0,3 2 6 16,2-3 5-16,-1-5 6 0,4-2 2 0,-6-3 8 15,6-8 4-15,-4 1 6 0,2-1 14 0,-4-6 9 16,-2-2 15-16,-3-2 23 0,0 0 22 0,-5-1 29 16,1 1 18-16,-3 0 17 0,-1 2 22 15,-2 1 27-15,-1 6 33 0,-1 2 16 0,1 1 5 0,-3 6 3 16,2-1-7-16,0 6-13 0,-1-2-25 0,1 2-24 15,0 1-14-15,1 4-25 0,0 0-12 0,0 0-12 16,0 0-8-16,-5 21-11 0,4-9-8 0,-2 8-4 16,-1 6-11-16,2-1-17 0,-1 1-25 0,-1 1-31 15,3-3-25-15,-2 3-32 0,2-8-27 0,0 7-22 16,0-9-24-16,1 0-23 0,1-2-7 0,1-4 9 16,1-1 8-16,0-2 17 0,-1-2 13 0,2 0 11 15,1-3 18-15,1-2 11 0,1-2 6 0,3-5 18 16,-1-3 10-16,5-1 11 0,-1-4 20 0,2-2 26 15,-3 0 24-15,-1 2 29 0,-2-3 7 0,0 2 10 16,4 1 7-16,-4 0 10 0,-4 6-1 0,4-2-10 16,0 3-11-16,-2 2-12 0,2 0-10 0,0 1 4 15,3 1-7-15,-1 5-9 0,3-2 1 0,-1 3-7 16,1 4-7-16,0 0 2 0,4 1-6 0,-5 4 2 16,0-1-2-16,-2 0-6 0,2 3-6 0,0 0-14 15,-3 1-6-15,2-3-21 0,0 0-16 0,-1 1-7 16,-2-4 22-16,2 1-7 0,1-5 1 0,-1 2 0 15,2-2 11-15,-2 0 2 0,2-5 4 0,5-1 6 16,0-3 2-16,-3-2-2 0,3-3 5 0,1 0 5 0,-2-4 4 16,3-4 2-16,-7 1 5 0,1 1 2 15,0-9 6-15,-1 1 12 0,-5 5 5 0,-3 1 13 16,1 0 23-16,-6 1 24 0,1 5 6 0,-1 1 8 16,0 2 1-16,-1 2-12 0,1-1-11 0,0 2-14 0,0 5-8 15,-4-2-10-15,4 2-2 0,0 0-8 0,-7 10-4 16,1-1-2-16,1 1-4 0,-3 4-5 15,2 1-3-15,0 1-7 0,1 2-21 0,2 1-15 16,-1-2-23-16,-1 0-12 0,3 0-18 0,-1-3-34 0,5-4-33 16,0 3-36-16,1-4-25 0,-2 0-35 0,3 0-46 15,-2-3-41-15,2-2-49 0,-4-3-1016 16,0-1 464-16,0 0 310 0</inkml:trace>
  <inkml:trace contextRef="#ctx0" brushRef="#br0" timeOffset="18916.62">5217 6592 324 0,'-14'-9'380'0,"5"4"-39"16,5-6-41-16,7 2-67 0,6-6-65 0,11-2-63 15,7 2-67-15,6-2-86 0,14-6-116 0,-1 4-395 16,4 0 185-16,-15 2 126 0</inkml:trace>
  <inkml:trace contextRef="#ctx0" brushRef="#br0" timeOffset="20681.97">3455 7553 311 0,'-4'-5'345'0,"0"-2"-5"0,-1 2-18 16,5 2-26-16,-1-2-30 0,1 5-29 0,-4-4-23 16,4 4-26-16,-4-3-22 0,4 3-13 0,0 0-15 15,0 0-13-15,0 0-11 0,1 18-11 0,-1-9-5 16,3 0-5-16,-2 7-11 0,3 1-5 0,1 1-11 15,-4 2-5-15,3-1-5 0,0 2-1 0,0 0-7 16,0-2-10-16,0 1-1 0,-2-4-20 0,2-2-16 0,0-1-11 16,0-1-2-16,-2-2-7 0,-2-3-2 15,3-1 4-15,-2-2 5 0,3-1 1 0,-4-3 2 16,0 0 3-16,0 0 4 0,9-17-6 0,-5 5 6 16,1-7 4-16,-3-6 0 0,1 0 5 0,1-8 17 15,-3 3 4-15,1 0 17 0,1 2 26 0,0-1 17 0,-3 4 20 16,1 6 12-16,-1 1 13 0,3 3-12 0,-2 1-3 15,1 5-11-15,1-1-13 0,-3 4-10 0,1 1-13 16,2 1-6-16,2 1-6 0,0 2-10 0,1 1-3 16,4 1-7-16,-1 4-3 0,2 2-6 0,-1 0-2 15,0 3-4-15,-1 5-4 0,-2 1-4 0,0 1-19 16,-2 2-16-16,-1 1-26 0,0 0-17 0,-4-2-29 16,0 2-13-16,1-3-8 0,0-5 1 0,-1-2 5 15,0 0 9-15,3-5 8 0,-3 1 11 0,0-3 12 16,0 0 12-16,0-3 3 0,0 0 4 0,8-12 8 15,-2 1 16-15,-1-5 10 0,7-8 9 0,-1-1 15 16,2 1 5-16,-4-2 21 0,5-3 3 0,-1 5 7 16,1 1 10-16,0 1 11 0,-4 5 3 0,3 1-7 0,-2 1-4 15,5 0-3-15,-4 6-12 0,2 0-2 16,3 3-8-16,-3 4-5 0,-1 2-2 0,2 1 2 16,1 3-8-16,1 8-1 0,-5 0-1 0,2 0-3 15,-4 6 0-15,4 3-7 0,0 1 4 0,-2 2-1 0,-1 2-2 16,-3 3 8-16,1-4-38 0,-3 4-15 0,3-2-29 15,0-3-6-15,3-1-17 0,-7-6-20 16,5-1 0-16,2-2-3 0,-6-2-2 0,8 0 4 0,-5-5 7 16,5-2 11-16,-2-3 7 0,-1-2 12 0,3 0 8 15,-2-5 4-15,0-1 6 0,1-5 10 0,1-2 2 16,-1-4 4-16,-3 0 6 0,4-6 11 16,-3 1 7-16,-5 6 14 0,-1-1 17 0,1 3 17 0,-3 2 7 15,-2-1 8-15,-2 5-2 0,-3-3 0 0,0 6-11 16,-1-2-1-16,1 2-7 0,-1 3-7 0,0 1 5 15,5 1-7-15,-18 6-10 0,9 0 4 0,-1 1-6 16,0 3 2-16,1 3-9 0,1 1-13 0,3 1-2 16,0 1-5-16,5-6-4 0,1 3-5 0,4-1-1 15,2-3 6-15,-1 0 0 0,6-3 3 0,0-1 3 16,0 0 4-16,3-1 1 0,2 0 0 0,2-3 5 16,-2-5-1-16,1 2-1 0,-6-1 5 0,8-3 6 15,-3-3 10-15,-1-1 12 0,2-2 8 0,-3 3 11 16,0-6 13-16,-2 2 25 0,2-3-3 0,-3 2 15 15,-2-1 9-15,-1 5 21 0,-1-5-5 0,-6 3 2 16,2 4-7-16,-4-3-5 0,3 4-9 0,-6-2-7 16,3 2-9-16,-1 1-10 0,-3 0-4 0,0 2-10 0,3-1-8 15,-2 2-7-15,-1 1-2 0,4 2-8 0,-6-4-4 16,2 1-7-16,4 3-7 0,0 0-9 0,-3-2-11 16,3 2-9-16,-3-3-9 0,3 3-5 15,0 0 0-15,0 0-2 0,0 0 6 0,0 0 5 0,19 0-1 16,-10 0 6-16,0-1-3 0,1 1 3 0,3 0 4 15,-4 1 7-15,1-1-10 0,-1 0-4 0,-1 0 5 16,-3 0 0-16,4 1 6 0,-3 1-1 0,1-1-1 16,-2 0 0-16,-5-1-2 0,9 3-3 0,-6 2 8 15,3-1-1-15,-4 4 2 0,2-1 3 0,1 4-6 16,-1 0 8-16,-1 1-5 0,1 1 0 0,2 3 4 16,-1 0-2-16,-1 2-1 0,-2-6-9 0,2 5-17 15,0-3-18-15,2-4-17 0,3 3-10 0,-5-3-1 16,5-2 3-16,1-1 9 0,-1-4-1 0,3 0 11 15,-1-2 5-15,-2-4 5 0,3-1 22 0,-1 0-10 16,2-8 5-16,-3-1 10 0,2-4 3 0,-2-6 33 16,1-1-2-16,-3-4 15 0,-2 4 16 0,-2-2 17 15,-1 0 16-15,-1 2 14 0,-3 4 24 0,2 3 24 0,-4-1 5 16,3 2 5-16,-4 4 8 0,1 1 17 0,1 4-25 16,0 0 9-16,0 0-39 0,0 3-16 15,0 0-18-15,2 4-14 0,0 0-7 0,0 0-4 16,-9 12-6-16,6-2-8 0,1 2-4 0,-1 5-9 0,-1 6-15 15,2 3-28-15,-1 2-38 0,-1-3-26 16,3 2-27-16,1 0-27 0,0 1-26 0,4-3-31 0,-1-6-15 16,4-2-2-16,0-2 11 0,2-5 8 0,-2 1 17 15,4-6 25-15,0 1 9 0,-1-5 12 0,1-1 14 16,2-4 19-16,3-4 16 0,-1-2 17 0,-2-1 32 16,2-4 19-16,-2 1 26 0,1-3 27 0,-2 2 23 15,-2 1 12-15,0 0 11 0,-1-1 8 0,-3 7 0 16,1-1-9-16,-1 4-12 0,-1-1-12 0,-1 0-8 15,1 4-12-15,-1-2-5 0,3 4-6 0,-7 0-6 16,12 2-3-16,-7 1-7 0,2 3-3 0,-1 1-2 16,2-2-1-16,-1 4-12 0,1 2-15 0,1 1-22 15,0-1-19-15,0 0-15 0,0 0-8 0,2-4 1 16,2 5-5-16,1-4 0 0,-1-1 6 0,0-5 5 0,3 1 9 16,-1-3 0-16,-2-3 11 0,2 1 6 15,1-4-1-15,-2 0 16 0,-4-3 3 0,1 1 8 16,-1-8 2-16,0 3 7 0,-4-6 6 0,-2 3 9 0,3-1 6 15,-6 0 16-15,0 1 14 0,-2 2-4 0,0 0-5 16,-3 3 9-16,0 0-1 0,-1 1-11 0,-3 1-6 16,2 1-5-16,-2-1-13 0,3 3-38 15,-5 1-43-15,1-4-45 0,0 4-33 0,1 0-48 0,-2 0-45 16,3-1-42-16,0 3-54 0,4-5-76 0,2 3-973 16,4-4 460-16,2-2 308 0</inkml:trace>
  <inkml:trace contextRef="#ctx0" brushRef="#br0" timeOffset="21348.71">6082 5489 45 0,'-4'-12'267'0,"4"2"-30"0,3 1-23 0,3-2-20 0,3 2-20 16,4-5-19-16,7-3-13 0,3 2-16 0,-1 1-10 16,6 0-9-16,-5 2-1 0,4 1-8 0,1 1-2 15,-10 3-8-15,5 0-8 0,-4-1-3 0,-2 7-8 16,-3 0-9-16,2-2-3 0,-3 3-8 0,-1 0-1 16,0 3-6-16,0 2 0 0,0 0-6 0,0 5 1 15,0 3 2-15,-6 3-3 0,8 8-1 0,-5 3 8 16,0 4 5-16,-1 1 4 0,-2 14-3 0,2 0-2 15,-4 2 1-15,3 3-7 0,-6-3-1 0,2 2-2 16,3 5 1-16,0 1-7 0,1 1 1 0,9-1 0 16,-2 2 1-16,15 19-3 0,-10-21-2 0,-2-1-1 15,11 25-1-15,-9-27-1 0,4 3-3 0,-1 0-4 16,-3 2 3-16,3-2-5 0,3 23-6 0,-8-22 2 16,5 22 0-16,-10-22 1 0,5 3 4 0,3 20-2 15,-7-23 2-15,0 3-5 0,5-2 1 0,-4 0-3 0,0-4-3 16,0 2 5-16,0 0 1 0,0-2-1 15,0-3-4-15,-4 2 2 0,4-2 1 0,-2 2-4 16,-3-4 0-16,-4-1 1 0,0 0-2 0,-5-1 2 0,0-13-1 16,-5 0-2-16,0-1 0 0,-8 2 4 0,1-4 5 15,0-2 1-15,-5 0 5 0,-1-6-4 0,-3 0-4 16,-1-1 0-16,0-3 2 0,-5-3-2 0,-1-1-11 16,0-3-20-16,-5-1-23 0,-2-4-35 0,2-2-29 15,-6-3-40-15,-20-3-46 0,4-3-49 0,-1-6-852 16,-3-5 364-16,-4-3 244 0</inkml:trace>
  <inkml:trace contextRef="#ctx0" brushRef="#br0" timeOffset="22585.78">2149 5917 111 0,'-3'-3'169'0,"-1"-1"-7"0,3 2-8 0,-5-3-14 16,-2 2-5-16,-1 3-4 0,-4 0-12 0,-5 3-4 16,-2 2-16-16,-9 0-10 0,-2 2-7 0,-2 4-2 15,-3 0-16-15,4-2 0 0,-4 1-8 0,4 6-5 16,2-3-3-16,0-1-8 0,-1-2-4 15,6 2-2-15,2 0-6 0,4-2 0 0,2-1 5 0,1 0-8 16,2 3-2-16,0 0-1 0,3-1-4 0,0 4 2 16,1-1-6-16,1 1 1 0,0 2-4 0,2-2 5 15,1 3 3-15,5 2-5 0,-2 4 3 0,2 3 0 16,1 1 1-16,2 0 2 0,1 1 5 0,2 4 3 16,1-1 3-16,-3-1 4 0,3 3 6 0,1-1-9 15,-5 1 7-15,5 1-1 0,2-1-2 0,0 1 0 16,3 10 1-16,-1-10 4 0,0 12 0 0,-2 1 5 15,5-2-3-15,-5 0-2 0,5 0-4 0,-5 1-1 16,4 0-4-16,-2 2-2 0,0-3-1 0,-1 4-3 16,-1-2-1-16,0-2 3 0,6 4 1 0,-7-5-4 15,-2-8 1-15,4 9-5 0,2 4-1 0,-5 0 1 16,2-3 10-16,-5 2-2 0,5-1-13 0,-4-3 1 16,2-1 1-16,-5-8-3 0,3-1 1 0,-1 0 2 15,1 1 4-15,-1-3-1 0,-3 0-5 0,2-1-1 16,-1-1 3-16,2-2-2 0,-1 0 0 0,-3-4-3 15,5 3-1-15,-1-9 6 0,0 1-8 0,-1 4 3 16,1-2 12-16,0-4-15 0,0 8 5 0,1 2-2 16,-1 0-1-16,-3-9 4 0,7 6-8 0,-4-7 2 15,-2 2 3-15,2 1-7 0,0-3 2 0,0 1-2 16,0 0 15-16,1 1 1 0,0-4-3 0,-1 1-17 16,2 3 3-16,-2-3 0 0,1 2 13 0,0 0-9 15,0-2-8-15,-1 0 0 0,2-4-3 0,0 3 8 16,-3-2 0-16,1-1 2 0,2 4-3 0,0-5 1 15,-1-2 2-15,0 1-2 0,-1 2 1 0,1-6-3 16,1 5-1-16,1-1 6 0,-2-1 0 0,-1-1-1 16,2 2 9-16,-1-4-18 0,0 2 4 0,0-1 0 15,3 0-2-15,-3 0 9 0,4-3 14 0,-3 2-11 16,3-1 1-16,4-2 6 0,5 0 4 0,5 0 6 16,8-4-2-16,5-2 3 0,1-3-11 0,15-1 1 15,2-3 18-15,0-2-6 0,0 1 5 0,4-1-18 16,-2-3 2-16,3 2-2 0,-3 0-2 0,-4-4 4 15,1 5-5-15,-3-3 4 0,-12 5-9 0,-6 1 0 16,6 1 1-16,-7 2-2 0,-4 1 0 0,-7-1-3 16,-2 2-3-16,-5 3 3 0,1-2 2 0,-4 2-6 15,-2-3 4-15,-2 3-3 0,-6 0-1 0,12-1 4 0,-12 1 2 16,7-1-6-16,-7 1 9 0,0 0-4 0,0 0-25 16,5-3-42-16,-5 3-54 0,0 0-75 15,0 0-92-15,-3-12-119 0,-1 6-803 0,-1-5 399 16,-3-5 268-16</inkml:trace>
  <inkml:trace contextRef="#ctx0" brushRef="#br0" timeOffset="23781.59">4122 9588 200 0,'0'0'309'0,"-3"-3"-32"15,3 3-30-15,0 0-22 0,0 0-23 0,0 0-18 16,0 0-10-16,8 14 15 0,-7-6 0 0,3 6 9 16,0 1-10-16,0 2-5 0,1 1-4 0,-4 1-6 15,3 6-12-15,0 0-8 0,0 1-15 0,-3-1-10 0,1 2 7 16,0-7-32-16,2 6 5 0,-1-1-15 0,2 0-18 16,-1 0-4-16,0-6-2 0,0-2-3 0,0-2-12 15,-2-3-2-15,0 0-6 0,2-3-6 16,-3-1-7-16,0-3 1 0,0 2 6 0,3-5 27 0,-3 0 5 15,-1-2 11-15,0 0-5 0,0 0-6 0,-1-19-5 16,0 0-8-16,1-8-2 0,-5-5 0 0,2-4-5 16,1-10-2-16,-1-4-3 0,1-1-3 0,-2-5-2 15,2-2-3-15,-3-5 11 0,3 5-13 0,-3 0 6 16,8 2 14-16,-5 2 2 0,6 4-3 0,-6-3 0 16,5 7 4-16,-3 12-4 0,4 2-5 0,0 2-4 15,2 4-6-15,1-2-2 0,3 5-6 0,0 0-5 16,0 6-2-16,2 1-5 0,0 3-4 0,4 1-1 15,0 0-2-15,10-2-1 0,1 4-3 0,-3 0-3 16,4 4 1-16,-9 3-3 0,2 3-1 0,-1 0-5 16,-2 0-1-16,-4 5-3 0,-5 2 3 0,0 2 1 15,-4 6-4-15,0 4 3 0,-5 1 1 0,-10 11-18 16,-7 0-12-16,-6 12-14 0,-5 2-16 0,0-7-14 0,5-11-4 16,3-2-3-16,-2-2 5 0,3-2 4 15,6-8 19-15,4-4-6 0,0 2 5 0,4-6 5 16,0 2 3-16,1-3 4 0,1-1 3 0,1 2 8 15,1-3-3-15,1 1 0 0,0-3 9 0,10 5-1 0,-1-3 3 16,6 0 4-16,3-2 2 0,5 2 16 0,8-1-9 16,0 3 5-16,-1 0 11 0,2 2 2 15,-4-3 9-15,3 5 3 0,-4-4 6 0,-7 3 4 0,-1 0 0 16,-1 3 1-16,-2-3-2 0,-2 5-1 0,-5-4 6 16,3 5 5-16,-7-2 4 0,1 0 4 15,-4 2 8-15,-2 2-6 0,0 1 1 0,-2 1-2 16,-5 0-1-16,-3 0-2 0,1 2-5 0,-6 0 1 0,2-2-7 15,-6 1-7-15,3-4-24 0,0-1-30 0,2-2-43 16,-3-1-51-16,8-3-48 0,-1-1-64 0,-3 0-64 16,3-1-88-16,-3-5-1215 0,2 3 533 0,0-6 356 15</inkml:trace>
  <inkml:trace contextRef="#ctx0" brushRef="#br0" timeOffset="25085.22">5186 9711 51 0,'0'-9'341'0,"-4"1"-1"16,2 1-5-16,-3 1-4 0,1 0 0 0,0 1-17 15,-1 2-20-15,-3 1-35 0,3 0-22 0,-5 4-21 0,0-2-23 16,-1 5-17-16,-4 3-16 0,2 2-17 0,-1 1-15 16,3 4-13-16,-2-1-11 0,3 2-11 15,2 2-8-15,2 2-21 0,3-2-31 0,1 0-24 16,4 1-20-16,1-2-15 0,3 0-24 0,3-2-16 0,0 1-23 15,5-6-12-15,-1 0-3 0,3 2 0 0,3-9 3 16,0-1 6-16,1-4 11 0,-1-2 3 0,3-5 5 16,1-5 6-16,0-1 8 0,-4-2 7 0,3-4 4 15,-3 1 16-15,-2-4 12 0,-1-2 21 16,-2 4 19-16,-6-3 18 0,-2 7 11 0,-2-2 12 0,-3 3 8 16,-1-1 0-16,-1 1 3 0,-3 1-7 15,-5 1 4-15,-1 0-11 0,1 6-8 0,-2 2-8 0,0 1-1 16,1 2-5-16,-2 2-9 0,0-1 1 0,-1 4-1 15,3 1-6-15,0 0-3 0,1 5-1 0,0-4-6 16,4 2-8-16,0 1-8 0,2-3 6 0,-1-1-5 16,4 1-7-16,0 1 0 0,0-4 0 0,0 0 0 15,0 0 5-15,0 0 10 0,19-8-10 0,-12-1 4 16,6-3 6-16,-4-5 6 0,0 1 7 0,4-7 14 16,-2 0 11-16,-1 6 30 0,0 0 14 0,-1-2 19 15,-4 4 14-15,1 4 7 0,-2 2 6 0,2 0-8 16,-4 2-11-16,1 2-14 0,-1 4-11 0,2 1-8 15,-4 0 2-15,14 16 10 0,-8 1 9 0,2 10-5 16,0 4-3-16,6 15-5 0,-8 0-4 0,1 6-7 0,-1-3-4 16,-1 5-7-16,4 4-5 0,-2 26-3 0,-2-25-5 15,2-2-6-15,0 1-5 0,3-1-6 16,3 0-2-16,-2-7-10 0,-1-3-7 0,1-16-8 0,-2-1-6 16,1-6-3-16,0-7-5 0,-1-5 2 0,-4-2 5 15,4-3 4-15,-3-5-1 0,2-4 0 0,-3-4 2 16,4-8 0-16,5-7-2 0,-5-6-1 15,0-6 7-15,0-4 4 0,-4-11-6 0,2-1-1 0,-5-4-1 16,-2 2 3-16,-1 1-4 0,-3 1 2 0,-1 15-2 16,-3 0 1-16,-2 6-2 0,1 5-3 0,0 6-6 15,-1 3-23-15,2 2-37 0,3 6-41 0,-3-3-54 16,3 7-40-16,4 2-21 0,1 0-39 0,0 0-43 16,5 15-52-16,5-3-62 0,6-1-944 0,0 1 455 15,11 3 302-15</inkml:trace>
  <inkml:trace contextRef="#ctx0" brushRef="#br0" timeOffset="26548.22">6377 9685 305 0,'-10'-2'334'15,"-3"2"-26"-15,0 2-18 0,-4 1-26 0,0 2-23 16,-1 4-28-16,5 0-19 0,-2 4-19 0,2 2-16 0,0 0-24 15,3 0-15-15,5 2-25 0,1-2-22 16,4-1-17-16,1 1-18 0,3-3-10 0,4 1-24 16,2 0-22-16,3-3-16 0,0-5-13 0,3 0-1 15,5-3 1-15,-3-2 5 0,1-4 4 0,-1-4 8 0,0-4 6 16,2-5 14-16,-3-4 16 0,-1-4 17 0,-3-4 15 16,1-2 13-16,-8-5 23 0,2-13 17 15,-4-4 11-15,0 2 5 0,-4-2 12 0,-4 2 32 0,-1 0 24 16,-3 6 13-16,-6 1 26 0,5 10 21 0,0 5 3 15,-1 3 4-15,1 9 16 0,3 2 1 16,-1 0-11-16,2 7-13 0,0 2-47 0,3 3-15 16,2 3-20-16,0 0-15 0,-8 19-11 0,7 8-15 0,-2 1-9 15,2 2-10-15,-3 7-10 0,4 9-5 0,1 3-20 16,0-2 3-16,3 2-5 0,1-3-6 0,2-11-18 16,2 2-12-16,0-3-18 0,4-3-17 0,3-1-15 15,0-1-18-15,4-3-28 0,-1 1-19 0,3-5-21 16,0-2-29-16,4-4-19 0,0-7 0 0,2 0 3 15,1-8 1-15,2-1 16 0,-4-7 9 0,-4-4 12 16,5-4 7-16,-5-5 16 0,-3-2 10 0,-2-4 17 16,0-2 7-16,-4-3 15 0,-2 1 34 0,-1-2 22 15,-2 0 21-15,0 1 16 0,-5 4 24 0,-3 1 11 16,1 7 14-16,-4 4 5 0,1 2 5 0,1 3-8 16,0-1-12-16,0 6-7 0,-3 0-10 0,0 3-7 15,3 2-7-15,0 0-4 0,-17 10-6 0,11-2-4 16,-3 2-4-16,-1 3-12 0,3 2-11 0,1 0-21 0,2-1-8 15,0-2-12-15,4-1-18 0,1 2-14 0,2-3 9 16,-1-1-21-16,2-2-2 0,0 1 6 0,3-3 3 16,-4-3 6-16,6 0 9 0,-4 1 6 0,-5-3 9 15,11-6 0-15,-5 0 13 0,0-4 9 0,-2 0 18 16,0-3 17-16,1-3 6 0,-4-1 8 0,-2-2 14 16,1-5 14-16,-2 6 15 0,-4-6 8 0,5 3 7 15,-4 4 10-15,0 1 8 0,1 4-1 0,-1-4-5 16,-1 5-7-16,2 0 2 0,1 6 0 0,-1-4-4 15,-1 2-2-15,4 1-10 0,-1 2-7 0,0-1-13 16,0 1-13-16,2 4-2 0,-3-1-7 0,3 1-5 16,0 0-3-16,0 0-20 0,0 0 13 0,0 0-3 15,0 0 3-15,0 0-2 0,0 0-4 0,0 0-1 16,0 0-5-16,0 0-1 0,0 0 0 0,0 0 1 0,0 0-2 16,0 0 2-16,0 0 3 0,0 0-9 15,0 0-3-15,0 0 5 0,-1 10 7 0,1-10-11 16,0 0-1-16,0 0 1 0,0 0-3 0,0 0 2 15,0 0-2-15,0 0-1 0,-1 5 4 0,1-5-3 0,-2 4 2 16,-2-1-3-16,3 0 2 0,0 3-2 0,-2-3 3 16,2 3-6-16,0 0 3 0,-3 2 0 15,1-1 1-15,1 2-2 0,1 1 0 0,-3 2-1 0,2 0 2 16,0 5-4-16,1-2 3 0,2 4-2 0,-2 0 3 16,1 1 2-16,2 4-3 0,-1 0 17 0,2 1-19 15,1-6 0-15,1 7-1 0,1-7 8 0,1-1-19 16,-1-1-7-16,3 0-8 0,2-1-11 0,1-1 0 15,2 0 1-15,0-3 1 0,-1-1 1 0,2-4-5 16,3 1 0-16,-4-5 1 0,4-1 6 0,-1-2 2 16,0-2 4-16,0-3 1 0,1-5 7 0,-2-2 1 15,5-5 1-15,-2-5 6 0,-2-6 1 0,2-1-1 16,-6-3 4-16,5-15 3 0,-5 2-1 0,-2-4 5 16,-2 1 3-16,-3-4 8 0,-2-2 4 0,-1 1 12 15,0 2 10-15,-1 4 17 0,-4 11 13 0,-1 3 13 16,0 4 14-16,-1 3 20 0,1 6 2 0,-1 6 12 15,0 4-4-15,3 0-10 0,-2 3-18 0,2 3-9 0,-2 3-10 16,3 1-3-16,0 0-10 0,-4 17-29 0,3-1-32 16,0 2 0-16,1 9 0 0,-1 1 0 15,3 6 0-15,2 2 0 0,1 10 0 0,1 0 0 16,-3-10 0-16,6 13 0 0,1-2 0 0,0 0 0 0,1-10 0 16,5-3 0-16,0-2 0 0,0-2 0 0,3-3-54 15,-2 0-95-15,-2-6 2 0,3-4 5 0,0-5 10 16,-1-5 10-16,3-1 15 0,-1-4 10 0,-1-2 8 15,0-5 11-15,-1-2 6 0,1-5 8 0,3-3 4 16,-8-1 7-16,7-5 8 0,-3 0 11 0,0-1 19 16,-8 5 24-16,-3 0 14 0,3 1 11 0,-5 1 7 15,-3 3 4-15,-1 0 3 0,0 2-3 0,0 1-6 16,0 3-5-16,0-1-8 0,0 2 5 0,-1 2-14 16,1 3-5-16,0 0-16 0,0 0-14 0,0 0-23 15,-14 11-15-15,10-2-21 0,4-3-16 0,-1 3-27 16,-2 0-9-16,3 1-4 0,3 0 1 0,-2 0-3 15,3-3 3-15,-3-2 8 0,4 0 17 0,-1 0 5 16,1-2 15-16,3-2 12 0,-3-2 10 0,5-5 3 0,0-2 16 16,-1-5 8-16,3-2 26 0,1-8 16 0,-1-3 18 15,1 1 16-15,-1-1 6 0,4-4 11 16,-7 3 14-16,5-2 14 0,-5-1 12 0,1 4 15 0,2 1 6 16,-6 6 11-16,1 2 8 0,-5 5 5 0,2 3 6 15,0-2 5-15,-1 4-17 0,-2 0-9 0,0 2-19 16,-1 3-10-16,0 2-11 0,0 0-8 15,0 0-8-15,0 12-4 0,-1-2-6 0,0 7-6 0,-2 3-2 16,3 6-9-16,0-2-7 0,0 3-20 0,4 2-29 16,1-2-42-16,0 4-56 0,3 0-57 0,-2-2-71 15,11 4-64-15,-1-1-76 0,7-5-80 0,9 8-106 16,-4-14-1233-16,3-3 601 0,5-6 398 0</inkml:trace>
  <inkml:trace contextRef="#ctx0" brushRef="#br0" timeOffset="26706.78">8615 9314 346 0,'-2'-12'406'0,"1"-2"-32"0,1 7-33 0,0-6-33 16,1 2-29-16,3 3-51 0,1-1-40 0,3 1-43 16,2 1-54-16,3 0-44 0,0 4-58 0,-2 2-60 15,2 1-60-15,1 1-68 0,-2 2-582 0,-2 2 261 0,-3 3 172 16</inkml:trace>
  <inkml:trace contextRef="#ctx0" brushRef="#br0" timeOffset="26830.48">8653 9419 78 0,'-9'9'369'16,"5"-1"-29"-16,-2-4-28 0,2 3-25 0,0-2-8 15,4-4 4-15,0-1-18 0,0 0-28 0,14 0-21 16,-4-3-33-16,12-2-46 0,6-4-65 0,3 1-79 16,1-1-89-16,4-1-127 0,-2-2-689 0,-1-3 304 15,-2 1 204-15</inkml:trace>
  <inkml:trace contextRef="#ctx0" brushRef="#br0" timeOffset="30638.21">10218 9143 18 0,'0'0'472'0,"-19"-6"-14"0,6 5-11 0,-3 2-14 16,-5-1-16-16,2 1-11 0,0 4-22 0,-3-4-17 16,6 0-3-16,3 1-16 0,1-2-18 0,5 1-31 15,0-1-25-15,7 0-30 0,-10 0-25 0,5 1-23 16,5-1-20-16,-9 3-17 0,8-2-16 0,1-1-30 0,-4 5-37 15,0-1-57-15,3-1-67 0,1-3-77 0,1 6-73 16,2-3-66-16,-1-1-63 0,2 3-68 16,2-3-72-16,5-2-1047 0,3-3 506 0,-1-1 336 0</inkml:trace>
  <inkml:trace contextRef="#ctx0" brushRef="#br0" timeOffset="31048.07">10590 8949 185 0,'-1'-6'349'0,"1"-1"-14"0,0 2-25 0,0-3-24 0,1 0-28 16,-1 2-7-16,4-2-12 0,-3 1-20 0,4-1-19 15,3-1-22-15,2 3-12 0,-1 0-14 0,2 1-14 16,2 2-19-16,-1 3 1 0,6 0-19 0,-1 0-11 15,0 3-2-15,1 2-10 0,-2 4-4 0,-6-3-9 16,5 5-5-16,-2 2-3 0,-3 1-14 0,-1 0 9 16,-5 1-9-16,0 3-5 0,-4 2-5 0,-4-2 10 15,-2 6-14-15,-4 2 0 0,-1-1-3 0,-6 1-3 16,0 2-3-16,-4-5 4 0,1 2-9 0,-2-2 17 16,-1-5-18-16,5 1-4 0,4-7-7 0,5-3 8 15,1-2-2-15,2 1-1 0,1-3-3 0,1-1 4 16,-1-2-5-16,5 1 4 0,0-3 5 0,0 0-1 15,5 5-15-15,0-5 14 0,-5 0-5 0,22-5 2 16,1 2 1-16,4-3-13 0,3-4-19 0,2 0-27 16,4-2-33-16,0 2-33 0,1-3-32 0,0-3-40 0,-3 0-31 15,4 2-53-15,-4-1-40 0,-2-2-786 0,-1 0 366 16,-2 0 244-16</inkml:trace>
  <inkml:trace contextRef="#ctx0" brushRef="#br0" timeOffset="31414.76">11333 8802 242 0,'1'-8'267'0,"0"0"-1"0,1 3-3 16,-2 0-10-16,2 1-20 0,-2 4-18 0,1-7-20 15,-1 7-21-15,0 0-9 0,0 0-6 0,0 0 8 16,0 0-5-16,-6 15-13 0,5-9-15 0,-1 7-8 16,0-1-16-16,2-2-11 0,-4 7 0 0,4-1-15 15,0 1 0-15,0-2-8 0,3 2-6 0,-2-2-7 0,1 2-9 16,4-1-1-16,1-2 0 0,1 2-13 0,3-3-2 15,3 3-1-15,3-4 12 0,7 2-24 16,-1-3-1-16,4 2 5 0,0-4-8 0,0 2 3 16,0-5-4-16,-2 2-2 0,-4-1 0 0,0-1-2 0,1 1-4 15,-3-6 3-15,0 4-3 0,2-2 3 0,-2 2 6 16,-6-2 4-16,-1 1-3 0,0-2 23 0,-3 3-22 16,2-2 8-16,-4 0 5 0,-2-1 0 0,0 1 7 15,-1-1 8-15,-2 3 14 0,-3 0 5 0,0-1 4 16,-3 1-6-16,-2 2 1 0,-8 3-1 0,-3-2-9 15,2 2-3-15,-6-1-3 0,-6 4-5 0,3-4-7 16,0 2-8-16,-3-1-1 0,1-1-18 0,6-3-35 16,0 1-35-16,2-4-62 0,1-2-46 0,4 2-51 15,3-3-64-15,-3-4-83 0,3 0-1070 0,2-4 476 16,2-2 320-16</inkml:trace>
  <inkml:trace contextRef="#ctx0" brushRef="#br0" timeOffset="31697.5">11597 8693 103 0,'4'-6'344'0,"-1"0"-19"0,0 0-22 15,4-1-21-15,-2 3-25 0,4-1-19 0,2 0-7 16,7 0-1-16,3 3-6 0,5 2 0 0,-2-2-3 16,1-1-15-16,7 3-9 0,1 2-7 0,0-1-9 15,-2 1-10-15,1-2-4 0,1 2-10 0,-1 1-10 16,-3-6-4-16,0 5-7 0,-11-2-5 0,1 1-4 15,-4-1 3-15,-4 1-3 0,1-1 1 0,-4-1 2 16,-2 2 1-16,2-2-2 0,-8 1-13 0,10-3-10 16,-5 1-10-16,-1 2-12 0,0-3-8 0,-4 3-10 15,6-7-19-15,-3 5-36 0,-1-1-44 0,-2 3-50 16,3-4-51-16,-3 4-66 0,-3-6-62 0,3 6-55 16,-9 0-57-16,9 0-64 0,-15 1-1053 0,6 0 497 15,-5 2 332-15</inkml:trace>
  <inkml:trace contextRef="#ctx0" brushRef="#br0" timeOffset="33997.42">3853 11276 7 0,'3'-9'330'16,"-6"2"-13"-16,6 0-13 0,-6 1-21 0,3 2-35 15,0 4-20-15,0-4-27 0,0 4-20 0,0 0-12 16,0 0-6-16,0 0 14 0,3 14-12 0,-7-4 7 0,5 2-20 15,-2 5-10-15,1 2-16 0,0-1-3 16,-4 0-16-16,4 10-11 0,-1-1-9 0,-3-2-9 16,4 3-4-16,-2-10-3 0,-2 10-12 0,4 0-11 0,-3-2 2 15,2-1-5-15,1-7-3 0,-4-1 7 0,2-2-12 16,2-4-7-16,-2-1-7 0,2-4 4 0,0 1-12 16,2-3-4-16,-2-4 11 0,0 0-1 15,0 0 1-15,0 0-11 0,-7-21-6 0,5 3 9 0,-4-8 1 16,0-4 1-16,4-1-1 0,-1-7-9 0,-1-8 9 15,4-5 12-15,-2-1-17 0,-1 1 4 0,4 0 3 16,1 4 7-16,3-2 16 0,-1 14-4 0,0 3 7 16,0 3-5-16,4 0-3 0,-4 11-4 0,2 1 5 15,1 4-12-15,0 1 5 0,2 4-14 0,0 1-3 16,3 3 9-16,-6 3-14 0,6 4 3 0,-1-1-5 16,1 4-5-16,-3 3 0 0,-4 8 1 0,4 1 4 15,-5 8 4-15,-3 5-2 0,-2-2 8 0,-3 1-21 16,-5 2-11-16,3-1-30 0,-4 0-1 0,0 0-6 15,-4-2 2-15,4-1-7 0,-4-3-6 0,1-1 2 16,4-6 1-16,0 2 7 0,3-7 3 0,-2-1 9 16,2 2-1-16,3-5 4 0,-3 2 1 0,2-5 2 15,2-1 5-15,-1 1-1 0,2-2 3 0,-1 0 6 16,2 0 5-16,2 1-2 0,0 0 1 0,2 2 11 16,3-4-8-16,3 2 6 0,0-1 4 0,9 4 3 15,-4-5-1-15,6 3-3 0,-1 1 1 0,6-4-3 16,3 4 6-16,1-2 1 0,-2-2-2 0,0 1 1 15,-8-4 6-15,2 3-4 0,-3-1 2 0,2 0 5 16,-6-2-3-16,-1 0 2 0,0-2-1 0,-1 0 2 0,-3-4 15 16,0 1-1-16,0-3 7 0,-1-1 5 15,1-4 1-15,-2-3 18 0,-1 0 17 0,-1-4-15 16,-1 3 21-16,-1-1 7 0,1 1 18 0,-5 0 8 0,0 4 14 16,0-1 9-16,0 5 7 0,0-1 1 0,-4 1-3 15,3 3-9-15,1 1-11 0,0 0-18 0,-2 2-16 16,2 3-9-16,0 0-10 0,0 0-2 0,0 0-9 15,2 13-5-15,-1 2-2 0,3 2-3 0,-8 9-7 16,8 3-2-16,1 4 0 0,-4 1-4 0,6 12-1 16,-2 3 0-16,0-1-7 0,5 1 1 0,-3 1-3 15,-2 1-1-15,0-2-2 0,3 0 1 0,-2-3-4 16,-1-10-1-16,3 14-5 0,-3-16-3 0,4 0-14 16,-4-2-4-16,1-1-5 0,0-2-3 0,0 2 2 15,-2-4-6-15,1-4 5 0,-4-5 2 0,-1 0 5 16,-1-2 6-16,-3-1-3 0,0-4 2 0,-1-1 8 15,-1 0-6-15,-3-3 0 0,-4-2 10 0,4-2-3 16,-5-3 2-16,0-1 0 0,-4-6-1 0,0 0 0 16,-2-2 1-16,-1-1 1 0,-2-7 0 0,2-1 3 15,-2 3-3-15,2-1 2 0,2-2 0 0,6 5 3 16,-2 1-1-16,3-1 4 0,1 0-6 0,3 2-6 16,0 0 3-16,5-2-1 0,1 2-6 0,1-2-11 15,4-2-18-15,3 0-23 0,4-2-23 0,8-3-25 16,3 2-22-16,2-1-19 0,6-3-45 0,2-1-37 15,12-2-37-15,-10 4-39 0,-1 2-49 0,17-7-53 16,1 0-898-16,-3 0 436 0,-1 1 290 0</inkml:trace>
  <inkml:trace contextRef="#ctx0" brushRef="#br0" timeOffset="34166.06">4955 11534 297 0,'4'-8'344'15,"1"2"-27"-15,-3 0-34 0,2 0-29 0,0 2-23 0,1 0-27 16,6 0-20-16,-1-2-20 0,1 1-16 0,7 0-21 16,-1 3-25-16,3-2-33 0,-2 3-37 15,2 0-51-15,0 2-58 0,-4 1-66 0,2-1-56 16,-8 3-575-16,2 5 258 0,-6-1 172 0</inkml:trace>
  <inkml:trace contextRef="#ctx0" brushRef="#br0" timeOffset="34305.01">4997 11722 133 0,'-5'3'225'0,"5"-3"-26"16,0 0-26-16,9 1-7 0,-9-1-18 0,18-4-18 16,1 0-28-16,1-1-29 0,1-3-28 0,7 0-29 15,0-4-33-15,4 2-45 0,-1 2-383 0,-1-7 149 16,6 3 98-16</inkml:trace>
  <inkml:trace contextRef="#ctx0" brushRef="#br0" timeOffset="35581.83">6281 11204 42 0,'-1'-7'250'0,"1"7"1"16,0-4-12-16,0 1-4 0,0 3-4 0,0 0-8 16,0-5-5-16,0 5-14 0,0 0-18 15,1-5-15-15,-1 5-12 0,0 0-15 0,0 0-14 0,0 0-10 16,0 0-9-16,3-1-8 0,-3 1-5 0,0 0-2 15,0 0 1-15,0 0-4 0,0 0-4 0,0 0 8 16,0 0-4-16,0 0-1 0,0 0 6 0,0 0-1 16,0 0-5-16,0 0-1 0,0 0-2 0,0 0-4 15,0 0 1-15,0 0-4 0,0 0-1 0,0 0-6 16,0 0 4-16,0 0-8 0,0 0-6 16,0 0 1-16,0 0-9 0,0 0 7 0,0 0-2 0,0 0 2 15,0 0 0-15,0 0 0 0,0 0 0 0,0 0 2 16,0 0-3-16,0 0 0 0,0 0 0 0,0 0-3 15,0 0-2-15,0 0-2 0,0 0 3 0,0 0-11 16,0 0-2-16,0 0-7 0,0 0-5 0,0 0-1 16,0 0-3-16,0 0-6 0,0 0-1 0,0 0-3 15,0 0-2-15,0 0 0 0,0 0-4 0,0 0 0 16,0 0 1-16,0 0-3 0,0 0 0 0,0 0-1 0,0 0-2 16,0 0 5-16,0 0-5 0,0 0 3 0,0 0-2 15,-3-6-2-15,3 6 4 0,0 0-4 16,0 0-4-16,0 0 1 0,0 0-1 0,0 0 5 0,0 0-8 15,0 0 4-15,0 0-2 0,0 0-1 0,0 0 1 16,0 0 0-16,0 0-1 0,0 0 3 0,0 0-2 16,0 0-2-16,0 0 3 0,0 0 6 15,0 0-6-15,0 0 2 0,0 0-1 0,0 0 2 0,4-4 1 16,-4 4 1-16,3-5-2 0,-2 2-1 0,2-1 2 16,-1 0 0-16,1-2-1 0,-2-1 0 0,4-1 1 15,-2-2-1-15,-2 0-1 0,0-1-2 0,-1-1 1 16,0-1 0-16,0-3 0 0,-1 0-2 0,-3 2 3 15,3 3 1-15,-3-1 3 0,0 1 8 0,-1 0 5 16,0 1-1-16,0 2 2 0,-3-2-5 0,-2 6 2 16,1-2-1-16,-4 5-5 0,-1-2 1 0,1 6-5 15,-6-1 0-15,0 5 1 0,1 1-2 0,-7 4-1 16,3 3 1-16,-2 1-3 0,3 0 3 0,7-3-6 16,1 3 4-16,3 0-4 0,-4 7 0 0,8-6-1 0,0 2-4 15,3-1 4-15,1 0-1 0,2 0 3 16,4-1-3-16,0 3-2 0,2-2 3 0,3-1-2 15,4 6-2-15,0-8 4 0,5 6 1 0,-3-8 1 16,7 5-4-16,1 0 0 0,0-2-1 0,3-2 4 16,-1-3-5-16,-1 2-1 0,0-4 2 0,-4 3 2 0,-5-3-2 15,2-2-1-15,-6-1-2 0,-1 1 0 16,-1-2 1-16,-1 0-1 0,0 0 1 0,-4 1 1 0,-2-2 2 16,-2 0 1-16,-1 5-2 0,-4 0 2 0,-4 0-1 15,-5 2 2-15,-3 0-1 0,-1-1-1 0,-6 1-2 16,-2-1 2-16,7-2 0 0,-8 0 0 15,-1-4 1-15,0-1 2 0,0-5-4 0,5 4 1 0,4-4 4 16,-3-2-2-16,4-2-3 0,2-1 2 0,5 2 0 16,2-3 0-16,2 2-3 0,2-2-9 0,2 1-13 15,4-5-6-15,3 2-10 0,6-4-13 0,8-8-17 16,5 5-18-16,3-3-31 0,7 3-35 0,12-6-47 16,1 0-50-16,-8 13-25 0,8-15-41 0,9 4-38 15,-3 0-48-15,2 2-1103 0,0-1 501 0,9 1 334 16</inkml:trace>
  <inkml:trace contextRef="#ctx0" brushRef="#br0" timeOffset="35882.3">7568 10819 88 0,'9'-9'380'0,"0"4"-15"0,-4 0-14 15,-1 1 1-15,1-2-13 0,-2 4-13 0,2 2-26 16,-5 0-24-16,3-5-37 0,-3 5-14 0,0 0 1 15,0 10 10-15,-1-3 1 0,-4 3-1 0,3 7-6 16,-6 0-11-16,4 7-14 0,-5 5-10 0,0 0-17 16,3 0-12-16,-2 2-11 0,-1 4-10 0,-1 0-12 15,-2-3-14-15,2 2-12 0,-2 0-8 0,-1-4-11 0,-1 2-7 16,3 2-8-16,0-4-7 0,-2 2-9 0,3 1-3 16,2-1-7-16,-3-4-6 0,3-1 0 15,-1 0-5-15,-1-1-1 0,5-6-4 0,-3 7-3 0,3-8-5 16,-3-3-24-16,3 1-39 0,0-5-36 0,1-2-44 15,-1 3-35-15,4-5-65 0,-3 0-51 0,4-1-44 16,-4-1-47-16,-1-4-66 0,0-1-1186 0,5-1 538 16,0 0 358-16</inkml:trace>
  <inkml:trace contextRef="#ctx0" brushRef="#br0" timeOffset="36062.1">7076 11196 37 0,'0'-7'366'16,"-4"0"-25"-16,3 4-34 0,0-2-32 0,1 2-27 16,0 3-28-16,1-3-24 0,-1 3-20 0,0 0-15 15,0 0-15-15,0 0-18 0,14 10-9 0,-9-8-14 16,4 8-24-16,0-3-43 0,5 7-61 0,-1 0-74 16,6 4-84-16,-1-6-700 0,1 6 293 0,-5-5 196 15</inkml:trace>
  <inkml:trace contextRef="#ctx0" brushRef="#br0" timeOffset="36223.87">7691 11586 5718 0,'12'-2'260'0,"-4"-3"-51"0,-3 1-58 16,-1 1 1-16,0 0 3 0,1 1 0 0,-2-2-15 16,-1 1-31-16,-2 3-24 0,5-2-8 0,-5 2-26 15,4-3-38-15,-4 3-56 0,0 0-86 0,1-4-143 16,-1 4-151-16,0 0-205 0,0 0-1300 0,-26 7 644 15,10-7 428-15</inkml:trace>
  <inkml:trace contextRef="#ctx0" brushRef="#br0" timeOffset="44414.68">3659 13148 199 0,'1'-4'238'15,"2"-1"-9"-15,-3-2 6 0,0 3-7 0,1 2 0 16,-1 2-11-16,0-5-13 0,0 0-20 0,0 5-22 16,4-2-16-16,-4 2-12 0,0 0-9 0,4 11-2 15,-3-3 7-15,3 9 0 0,0 4-3 0,1 4-4 16,0 6-4-16,1 1-7 0,0 3-11 0,-2-3-10 15,-1 0-7-15,0 2-9 0,4-1-3 0,-1-1-8 16,-4-3-5-16,1 0-11 0,1-5-5 0,-3-1-5 16,3-5 2-16,-3 2 15 0,0-6-27 0,1-2-1 15,-1 0-4-15,-1-4 4 0,0-1-3 0,1 0 3 16,-1-4 4-16,-2 0 1 0,2-3 5 0,0 0-1 16,0 0-13-16,-16-16 5 0,6 4 2 0,0-12-11 15,-3-2-2-15,2-7-2 0,-5-12 8 0,2-4-10 16,4-6 8-16,-2 0-6 0,1-1-1 0,3 0-4 15,0-1 1-15,3 3 0 0,-1 1 5 0,4 6-7 16,-1 12 10-16,3 2 15 0,0 3 1 0,0 3 1 16,0 8-4-16,0 2-5 0,3 2-4 0,-1 6-2 15,3 0-8-15,0 5 0 0,0 0-6 0,3 4 1 16,1 2 0-16,2 4 0 0,2 5-2 0,0 3-3 0,0 1 1 16,2 5 2-16,-6 6-2 0,1 0 0 0,-4 8 0 15,-4 0-5-15,2-2-1 0,-9 1-19 16,0 1-10-16,0 0-4 0,-2-2-27 0,-2-3-8 15,2 0-7-15,-4 0-7 0,2-2-2 0,2-11 3 0,-1 1 2 16,0-4 10-16,2-3 7 0,-2-1 8 0,3-2 7 16,4-2 4-16,-3-3 9 0,-1 3 1 15,2-3 7-15,3-2 1 0,0 0 2 0,0 0 1 16,0 0 15-16,0 0-12 0,0 0 2 0,0 0 5 0,22-9-4 16,-13 4 3-16,4 2-1 0,1 1 8 0,4 0-4 15,1 2 13-15,4 0-10 0,-2 0-5 16,1 3 5-16,0 2 3 0,0-1-2 0,5 3 4 15,-2 0-2-15,-3 0 0 0,-3-1 6 0,2 1-5 16,-2-2 0-16,1 0-8 0,-3-1-10 0,1 0 0 0,-5 1-1 16,2-2-5-16,-5 0 10 0,2-3-7 0,-1 0 5 15,-5 0 4-15,2-3 2 0,2-1 1 16,-2-1 1-16,1-4 0 0,-1 1 3 0,-1-2-1 0,0 0 7 16,-1-2 4-16,0 2-3 0,-3-1 10 0,6 3 13 15,-7-3 10-15,1 3 4 0,-3 3 5 0,3-2-14 16,-6 4 6-16,3-1-8 0,0 4 14 0,-4-5-19 15,4 5-4-15,-10 7-1 0,4 0 0 16,-3 3 0-16,-3 5-9 0,2 1 7 0,-2 1-8 0,1 6-14 16,6-5-6-16,1 2-16 0,0-3-17 0,5 4 3 15,2-2-21-15,1-1-18 0,2-4-16 0,4 1-5 16,2-2 3-16,3-1-3 0,2-6 0 0,-1 3 12 16,4-6 4-16,-1-3 10 0,0-1 6 0,0-7 13 15,-1 1 10-15,6-7 9 0,-7 1 19 0,2-8 21 16,-2-2 17-16,-6-3 18 0,1-7 11 0,-2 0 17 15,-2 0 13-15,-2-14 0 0,-1-3-2 0,-5 0 10 16,5 5 21-16,-6 8 6 0,0 3 27 0,-1 0 27 16,0 2 14-16,-2 4-3 0,0 9 16 0,-1 3 16 15,1 1 1-15,0 5-12 0,2 3-22 0,-2 2-25 16,4 0-13-16,-4 3-15 0,4 2-12 0,0 0-12 16,-2 19-10-16,-1 8-6 0,3 2-8 0,-1 3-6 15,1 13-7-15,1 1-6 0,3-9-4 0,1 9-9 16,4-10-15-16,1 10-9 0,-2-12-21 0,1-1-25 15,1-1-15-15,0 1-19 0,1-5-18 0,0-4-21 16,2-2-25-16,-3-6-7 0,0-4 7 0,2 0 6 16,-4-3 23-16,4-4 2 0,-3-2 6 0,2-2 10 15,1-5 11-15,1 0 9 0,1-6 6 0,0-3 0 16,2-7 13-16,0-4 1 0,-1-1 11 0,-2-4 5 16,0 0 8-16,-3-1 15 0,0 2 7 0,0 0 19 15,-2 3 9-15,-3 1 19 0,0 8 7 0,2 3 5 16,-5 3 3-16,-2 0-3 0,1 4-18 0,2 0-4 0,-3 4-7 15,0 2-1-15,0 0-4 0,0 0-5 16,5 13 0-16,-1-2-6 0,-4 4 4 0,4 4-2 16,-3 8-4-16,3 0 2 0,1 1-5 0,-4-1-10 15,3-2-20-15,0 1-11 0,1-2-13 0,0-5-11 0,-1-1-4 16,1-1-9-16,3 0-20 0,-4-5 4 16,1-1 16-16,0-3-7 0,0 0 6 0,3-1 11 15,1-3 4-15,-3-4 8 0,4 0 1 0,2-3 10 16,-1-2-1-16,1-3 4 0,2-3 4 0,2-1 3 0,-2-3 9 15,3 2 9-15,1-5 3 0,-4 4 2 0,0-3 4 16,0 4 24-16,-5 1 8 0,3-1-7 0,-2 2 4 16,-4 4 0-16,3 0 2 0,-5 0-6 0,4 2-3 15,-2 2-5-15,-2-1 1 0,-2 2-5 0,4-1-3 16,-6 3-2-16,7 0 4 0,-7 0-4 0,8 3-16 16,-3-1 11-16,0 0 1 0,0 0-4 0,-1 1 2 15,3 1 1-15,0-1 1 0,-1-1 3 0,2 1-3 16,3-3-3-16,1 0 0 0,-3 0-3 0,2-3 0 15,1-1 3-15,-3-1 5 0,5-4-9 0,-2 1 9 16,-2-6-2-16,4 1 0 0,-4-2 10 0,1-3 17 16,-1 3-11-16,-1-2-10 0,-3 0 13 0,1 0 26 15,-3-2 3-15,-1 2-2 0,-3-7 2 0,0 9-2 16,-3 2 8-16,1 1-4 0,-6 3 3 0,2 2-8 16,-1 0-4-16,1 2-10 0,-4 1 0 0,-3 3-10 15,4 3-5-15,-2 3-2 0,2 0-1 0,-7 2-4 16,6 3-9-16,-1 5-10 0,1-1-24 0,4-2-28 15,1 0-23-15,5 0 1 0,0-1-5 0,4-2-3 16,3 0 2-16,3-1 18 0,1-1-10 0,3-5 5 16,3 4 7-16,1-4 4 0,0 0 5 0,1-2 6 15,-2-2 4-15,-4 1 12 0,4-2 13 0,-4 2 14 16,-2-2 8-16,2 1 2 0,-3-1 6 0,2 2 9 16,-5-2 15-16,1 2-13 0,-3-1 5 0,0 2-15 15,4 0 13-15,-9 0-1 0,9 3-3 0,-4 0 0 16,2 1-6-16,-3 1-2 0,-1 0 3 0,4 2-1 15,-3 0 0-15,1 0-1 0,-1 5-5 0,1-4-1 16,-4 1-13-16,4-2-17 0,-1 0-14 0,-2-3-5 16,1 3 2-16,0-3 10 0,-2-1 4 0,1 0-16 15,-2-3 7-15,7 0 7 0,-7 0-4 0,7-6 7 16,-2 1 3-16,2-5-3 0,1-3 21 0,-2 5-10 16,4-5 6-16,-3 2 9 0,3-4 4 0,-3 6 19 15,1 0 3-15,-1 1 1 0,0 1-2 0,2 0 0 16,-3 4-5-16,2 0 1 0,4 3-2 0,-1 0 0 15,-2 3 0-15,0 0 2 0,1 3-11 0,1 2 13 16,-5 0-7-16,4 1 3 0,-1 0-12 0,0 4 11 0,-5-1 1 16,3 0-8-16,-1 4 5 0,-4-3-4 15,1 4 1-15,-2-5-3 0,0 4-1 0,1-6-2 16,-1 0 0-16,-1-3-1 0,1-1-2 0,-1-1 1 16,1-1 13-16,-1-2 3 0,0-2 13 0,0 6 7 0,0-6 2 15,0 0-4-15,0 0-3 0,0 0-2 0,-2-20-5 16,3 11-11-16,-1-4 4 0,3-3-2 0,-1 0-4 15,1 0-1-15,-2 3 5 0,3 1-3 16,0-2-1-16,-2 4-5 0,2 0-3 0,3 1 1 0,-4 0-6 16,3 3-1-16,2 1 4 0,1-1-3 0,-5 3-1 15,3-1-3-15,1 0-1 0,1 0 0 0,-1 3-1 16,0-1-1-16,2 0 0 0,-1 2 7 0,0 0-11 16,0 0 2-16,-9 0-1 0,10 0 5 0,-6 3-6 15,4-1 0-15,-2 2 6 0,-1 1-4 0,-2 2-2 16,2 1 2-16,0 1 5 0,0 3-11 0,-1-2 16 15,1 2-6-15,-1 1-4 0,-2-1 6 0,0-1-5 16,0 2 1-16,-2 4-1 0,3-5-10 16,-1 2-21-16,1-2-44 0,2 0-41 0,-1 1-57 0,2-1-60 15,0-3-79-15,2 3-74 0,0-4-1003 0,2 1 464 16,2-4 308-16</inkml:trace>
  <inkml:trace contextRef="#ctx0" brushRef="#br0" timeOffset="45081.91">6523 13116 47 0,'0'-5'347'16,"-4"-1"-26"-16,3 1-31 0,-3 4-26 0,4 1-21 16,-13 2-21-16,4 5-20 0,0 1-12 0,-5 3-12 15,4 4-1-15,-4-3-25 0,4 3-14 0,-2 9-16 16,-1-2-12-16,6 2-8 0,3-4-9 0,0 4-17 15,3-5-22-15,2 0-27 0,3-1-26 0,2-2-9 16,2 0-11-16,3-4-4 0,4-3-5 0,1-1 0 16,-3-4 4-16,3-4-1 0,-3 0 4 0,5-7 0 15,-1-1 6-15,-2-2 1 0,0-3 2 0,-1-3 17 16,-2-1 11-16,0 0 15 0,3-6 5 0,-4 1 11 16,-2 5 11-16,-2 0 22 0,-4-3 1 0,1 4 3 15,0 5 14-15,-4 0 13 0,0-1 4 0,2 2-3 0,-4 1-6 16,2 4-11-16,0-1-14 0,0 1-11 15,0 3-3-15,0 2-11 0,2-5-9 0,-2 5-4 16,0 0-4-16,0 0-4 0,-4 12-14 0,2-6-14 16,2-1-17-16,-1 4-10 0,1-2-14 0,0-2 1 0,0 2-7 15,3-2 6-15,1-2 20 0,-2 2-17 0,2-4 5 16,-4-1 2-16,10-1 9 0,-5-4 7 16,3 0 5-16,2-3 8 0,-1-8 4 0,-1 1 9 0,-2-9 7 15,2 4 16-15,-2 0 7 0,0-7 14 0,1 1 7 16,-2 1 18-16,3 7 30 0,-5-1 1 0,0 0-5 15,1 6 8-15,-3 4 0 0,2 0-2 0,-3 2-15 16,2 2-14-16,0 2-9 0,-2 3-12 0,0 0 3 16,7 15 10-16,-3 1-3 0,-1 13 0 0,-2 4 6 15,1 15-4-15,-3 4-5 0,4 2-4 0,-1 2-3 16,0 25 1-16,-2-23-5 0,-2 0-7 0,2 1-3 16,3-2-7-16,-2-1 1 0,2 0-9 0,2-2 6 15,-1-2-12-15,1-1-3 0,0-16-3 0,-4-1-6 16,4-4-5-16,-2-10 0 0,1-3-3 0,-2-5-3 15,1-3 3-15,-1-1 1 0,0-2-2 0,3-6 5 16,-5 0-5-16,11-11-1 0,-4 3-1 0,0-9-6 16,6-9 4-16,-4 0-15 0,-3-1-18 0,-1-2-25 15,-1-2-21-15,-10 1-24 0,2 1-27 0,-5 0-39 16,-2 1-26-16,-1 1-25 0,3 2-41 0,-4 1-25 0,3 10-36 16,0-3-55-16,6 5-86 0,-2-2-1083 15,1-3 513-15,1 0 340 0</inkml:trace>
  <inkml:trace contextRef="#ctx0" brushRef="#br0" timeOffset="46747.48">7627 13076 2117 0,'-5'-18'30'0,"0"3"16"15,-1 3 71-15,0 1 12 0,1 2-29 0,3 3-27 16,-1-1-22-16,-1 4-11 0,4 3-8 0,0 0 1 16,-4 11 9-16,4-1 6 0,-1 6 2 0,2 1 2 15,-1 2 1-15,3 7 5 0,-3 2-7 0,1 0 0 16,-1 1-3-16,3 0-6 0,-6 0-2 0,3 0 2 16,0 2-3-16,-5-5-6 0,1 0-6 0,4-7-1 15,-4 0-2-15,3-5-3 0,1-1-1 0,0-2-2 16,-4-6-2-16,4-1 3 0,-1-3-6 0,1-1 0 15,0 0-1-15,-5-17-3 0,2 0 1 0,-1-1-1 16,3-12 0-16,-4-4-1 0,1-13-1 0,-1-4 0 16,0-1 1-16,0-1 10 0,2 0 8 0,6 2 18 15,-7 3 13-15,4 13 18 0,1 5 23 0,2 1 8 16,0 4 4-16,-3 7-6 0,2 1-9 0,3 5-7 16,-4 5-15-16,3 0-3 0,0 3-11 0,1 3-4 15,4 4-6-15,1 2-4 0,-1 4-4 0,4 5-1 16,1 8-2-16,-1 5-8 0,-3 0-4 0,-1 5 0 15,-3 4-4-15,1-1 1 0,-5 12-2 0,0-11-19 0,-1 1-21 16,-2-6-11-16,2 1-14 0,1-4-17 0,0-3-11 16,-1-8 0-16,0-5 3 0,-1-2 7 15,2 1 2-15,-2-6 10 0,1-5-1 0,-1 0 14 0,0 0 2 16,2-12 4-16,1-1 10 0,1-5 6 0,1-11 6 16,1 0 3-16,3-5 7 0,3-11 4 0,-2 12 17 15,4 2 8-15,1 2 12 0,2 2 6 16,1 2-1-16,-4 4 5 0,0 8-4 0,3 1-10 0,-2 4 4 15,-4 3-8-15,4 5-5 0,2 0 3 0,1 7-6 16,0 2 1-16,-1 4-2 0,5 8-5 0,-2 5-2 16,-1 2 0-16,-2 1 0 0,-2 4 4 0,0-1-5 15,2 13-3-15,-4-13-2 0,-1-2 0 0,0 2 6 16,-3-4-26-16,4 0-8 0,-3-2-4 0,2-1-12 16,-2-8-18-16,-3-2-4 0,1-3-7 0,6 0 8 15,-7-4 13-15,3-6-2 0,-3 2 6 0,5-5 6 16,-2-4 0-16,-1 0 4 0,5-5 1 0,-4-4 6 15,3-1-4-15,0-7 8 0,1-1 1 0,-6 5 0 16,1-6 6-16,-3 5-2 0,-1-1-1 0,-2 3 12 0,-5 5 1 16,2 0-2-16,-1 1 0 0,-3 2 0 0,1 3-2 15,-1 3-1-15,-2 0 4 0,3 3-7 16,3 0-3-16,-9 3-8 0,2 0-4 0,2 3-11 16,3 0-8-16,0 2-7 0,2-2 4 0,0 4 4 0,2-2-4 15,0 2 2-15,3-2 1 0,3 0 9 0,1-2 0 16,1 0-1-16,3-1 6 0,2 0 5 15,-1-3 1-15,3 1 5 0,2-1 6 0,-1 0 3 0,0-2 14 16,-3 3 5-16,1-6 12 0,-3 6 2 0,-1-2 13 16,1-1 22-16,0 1-7 0,-2 1 1 0,-1-2 6 15,3 0-5-15,-3 1-1 0,2-1-4 0,-2 1-9 16,0 0-1-16,3-1-3 0,-4 0-5 0,1 0-9 16,3-1 2-16,-4 1 3 0,0-2-4 0,4-1 0 15,-4-1-4-15,0 2-3 0,-1-3 1 0,0-2-2 16,-1-1-1-16,0-1 2 0,0-3-6 0,-1-3-3 15,0-1 4-15,-2-2-9 0,0-8 4 0,0 1-3 16,-3-4 14-16,3 1-10 0,-6 3 6 0,-2-2-1 16,-1 8 7-16,-2 2-3 0,1-2 6 0,-3 2-1 15,0 3-1-15,0 1 0 0,2 4-3 0,0 2-5 16,3 0 1-16,2 2-7 0,-1 2-6 0,2 0 1 16,1 3-4-16,0 0 14 0,0 0-19 0,10 10 2 15,-1-5-3-15,0 2-4 0,4 3-9 0,2 0-1 0,0-1-15 16,3 3-2-16,5 3-6 0,-5-5-1 15,1-1 2-15,-1 5 5 0,-4-3 1 0,4-1 4 16,-4 1 1-16,3 0 5 0,-5 0 4 0,-3-4-1 0,3 3 4 16,-4-3 6-16,-1 3-5 0,3-1 1 0,-3-1 6 15,-1-1-4-15,1 0 2 0,0 1-1 0,-2-2 11 16,0 0 6-16,-2 3-6 0,2-3 0 0,-1 1-8 16,1-1 4-16,-1-1 7 0,1 1-5 0,0 0-13 15,0-3-14-15,-1 0-20 0,0 2-1 0,1-3-2 16,0 0 4-16,-5-2 6 0,10-2 9 0,-3-2 1 15,-1-4 4-15,3 1 5 0,-4-4 0 0,2-6 1 16,-1-1 7-16,-1-8 3 0,4-2 1 0,-1 0 12 16,-4 0 8-16,1 1 13 0,0-1 19 0,1 6 11 15,-1-4 13-15,-2 9 22 0,-1 2 27 0,0 3 10 16,0 2 1-16,-2 3-2 0,2 0-10 0,-1 2-16 16,0 2-11-16,0 0-10 0,-1 3-5 0,0 0-9 15,8 9-6-15,-2 0-5 0,-2 3-4 0,3 3-16 16,-1 2-36-16,4 8-54 0,0 0-62 0,-1 2-69 15,1 2-66-15,0 0-78 0,1 1-97 0,3-4-892 0,-4-2 442 16,-1-2 294-16</inkml:trace>
  <inkml:trace contextRef="#ctx0" brushRef="#br0" timeOffset="46916.56">9777 13014 3188 0,'12'-16'177'0,"-3"0"-92"0,-1 2-25 0,-5 4 25 15,3-1 8-15,-3 3-26 0,5-2-18 0,0 3-11 16,-1 2-4-16,5 0-12 0,-1 1-7 0,2 1-12 16,1 2-25-16,0 1-28 0,0 1-44 0,3 3-47 15,1 0-47-15,1 5-57 0,-9-2-68 0,-1 3-642 16,-1-2 319-16,-3 6 212 0</inkml:trace>
  <inkml:trace contextRef="#ctx0" brushRef="#br0" timeOffset="47030">9932 13126 141 0,'-4'4'233'0,"0"-1"-10"0,1 3-1 15,0-3-28-15,0-1-19 0,3-2-15 0,0 0-19 16,4 4-15-16,1-2-22 0,-5-2-32 0,23-3-36 16,-3 0-44-16,5-4-53 0,11 0-41 0,2-5-55 15,13 0-344-15,4-2 167 0,3-2 112 0</inkml:trace>
  <inkml:trace contextRef="#ctx0" brushRef="#br0" timeOffset="47248.13">10869 12581 4122 0,'5'-19'107'0,"-3"1"172"0,0 2 0 0,-4 4-36 16,0 2-34-16,2 0-31 0,-4 5-32 15,3 1-35-15,1-3-22 0,-3 6 0 0,3 1 14 0,0 0 0 16,-6 14-1-16,2-2 13 0,-1 6-9 0,4 2-13 16,-2 6-7-16,7 1-6 0,0-1-8 0,2 7-3 15,-1-2-15-15,-1-1-29 0,5 2-43 0,-1-1-51 16,-2 0-62-16,2-1-77 0,-1 0-75 0,0 0-70 15,-4 0-70-15,4-2-84 0,-4-11-1117 0,2-7 542 16,-1 0 360-16</inkml:trace>
  <inkml:trace contextRef="#ctx0" brushRef="#br0" timeOffset="47629.01">11143 12613 149 0,'6'-10'381'16,"-2"0"-15"-16,-2 3-24 0,2 1-35 0,-2 1-27 15,2 2-33-15,1 2-22 0,-5 1-25 0,13 4-11 16,-3 1-13-16,-2 3 0 0,0 2-21 0,4 2-9 0,1 3-17 16,-4 3-6-16,5 7-24 0,-1-1 0 15,-3-1-14-15,-1 0-15 0,4-1-14 0,-3 2-29 16,-4-4-14-16,5-3-15 0,-3-3-22 0,3 1-13 0,-1-1-7 16,-1-7-4-16,3 1 5 0,2 0 10 0,0-4-2 15,2-2 8-15,2-6 2 0,4-1 2 0,-8-1 6 16,5-6 4-16,3-4 10 0,-2-4 11 15,-1 0 6-15,-2-3 12 0,1-9 24 0,-3 5 9 0,-1-4 15 16,-3-1 18-16,-1-2 19 0,-3 6 7 0,1-1 19 16,-3 3 13-16,-1 8 20 0,0 3 12 0,-4 4 5 15,6-1-11-15,-6 7-15 0,0-2-20 0,0 3-15 16,0 4-13-16,0 0-15 0,0 0-7 0,2 18-7 16,-4-1-8-16,2 4-11 0,-6 6-6 0,3 2-4 15,2 0-4-15,-3 5-9 0,3-3-21 0,-2 2-44 16,2 0-47-16,1-1-50 0,0 1-61 0,4-1-50 15,0 1-52-15,-2-2-73 0,11 1-75 0,-4-2-1139 16,-1-13 524-16,7 4 348 0</inkml:trace>
  <inkml:trace contextRef="#ctx0" brushRef="#br0" timeOffset="47880.93">12663 12281 15 0,'4'-12'458'16,"0"1"-18"-16,-2 4-36 0,2 3-46 0,-3 4-32 0,-1 0-21 16,0 11-18-16,-7 3-14 0,-5 11-15 0,0 3-11 15,-3 5-13-15,-8 11-7 0,5 2-5 0,-5 4-9 16,-1 0-24-16,-1 2-19 0,1 2-16 16,-3-5-20-16,5-1-9 0,-3 1-15 0,2-2-10 0,0-1-11 15,3-5-10-15,-2 5-9 0,2-3-30 0,6-12-26 16,-2-1-31-16,2 0-42 0,1-2-45 0,2-4-51 15,-1 1-54-15,3-8-70 0,4-5-84 0,0-4-1090 16,2-2 485-16,1-1 322 0</inkml:trace>
  <inkml:trace contextRef="#ctx0" brushRef="#br0" timeOffset="48034.35">12163 12519 359 0,'-4'-8'449'0,"-2"3"-35"0,1 3-40 0,0-1-49 16,5 3-17-16,-8 8-40 0,7-1-38 16,2 4-58-16,4 0-62 0,4 6-65 0,9 6-70 0,0 0-82 15,8 1-105-15,-2 0-692 0,5 0 302 0,3 0 200 16</inkml:trace>
  <inkml:trace contextRef="#ctx0" brushRef="#br0" timeOffset="48147.94">12719 12937 273 0,'3'-3'443'0,"-3"3"-21"0,6-5-28 0,-5 1-38 16,3 1-39-16,-4-1-56 0,5-1-95 0,-1 1-115 16,-3 0-127-16,1-1-164 0,0 1-549 0,2-3 263 15,-7 2 174-15</inkml:trace>
  <inkml:trace contextRef="#ctx0" brushRef="#br0" timeOffset="48948.67">4387 14953 222 0,'-3'-3'246'0,"-1"0"-28"0,4 3-20 0,0 0-11 15,-6 8 6-15,3-1-9 0,3 5-7 0,-1-1 0 16,1 5-17-16,0 2-11 0,0 0-14 0,0 2-4 15,-2-1-12-15,4 8-5 0,-1-1-13 0,-1-7-16 16,-1 10-5-16,1-2-6 0,-2-2-10 0,1-6-9 16,-1 0-4-16,-1 5-1 0,3-7-8 0,-4 0-2 15,4-5-7-15,0-2-3 0,0-3-3 0,-1 0-2 16,1-3-1-16,0 0 1 0,0-4-1 0,0 0-5 0,0 0-4 16,-6-17 3-16,2 6-2 0,0-10-3 15,0-6 1-15,-5-4-2 0,0-5-8 0,4-11 5 16,0-2 3-16,0 1-1 0,2-8 6 0,3 6 10 15,-5 2-2-15,9-1 2 0,0 3 7 0,-2 14 3 0,5 4 9 16,-1 0-5-16,3 3 8 0,3 2-14 0,-3 6-5 16,2 1-6-16,3 2 2 0,3 1-10 15,-2 1-2-15,4 3-2 0,-1 2-9 0,5 2-16 16,-4 2-22-16,4 4-21 0,-2 4-29 0,-1-1-36 16,0 3-46-16,-1 5-33 0,5 1-44 0,-10 3-30 0,-1 1-677 15,-4 7 317-15,-6-5 212 0</inkml:trace>
  <inkml:trace contextRef="#ctx0" brushRef="#br0" timeOffset="49092.34">4487 15023 81 0,'-1'2'281'0,"1"-2"-13"0,0 0-26 0,0 0-25 16,0 0-23-16,15-2-21 0,-2-1-15 0,5-3-17 16,4 1-13-16,-2 1-15 0,7-1-20 15,-7 1-40-15,0 4-42 0,0 1-50 0,-5 3-61 0,3 0-51 16,-5 2-470-16,-4 3 207 0,-3 0 138 0</inkml:trace>
  <inkml:trace contextRef="#ctx0" brushRef="#br0" timeOffset="49248.92">4462 15425 106 0,'0'0'265'0,"0"0"-27"0,0 0-22 15,0 0-22-15,16-6-22 0,-3 0-16 0,6 2-14 16,2-1-15-16,-1-1-17 0,7-1-20 15,0-1-35-15,0 4-43 0,-9 1-54 0,3 1-46 16,0-1-61-16,-5 1-387 0,2 2 180 0,0 0 118 0</inkml:trace>
  <inkml:trace contextRef="#ctx0" brushRef="#br0" timeOffset="50516.3">5281 15204 153 0,'1'-6'217'0,"-1"1"-7"16,1-1-1-16,-1 0 7 0,2 0-4 0,-4-1-9 16,1-3-12-16,-2 0-7 0,0 3-4 0,-1-2-2 15,-2 1-11-15,0-3-19 0,0 3 10 0,0 0-11 16,-7 1-11-16,5 0-10 0,-7 2-8 0,1 0-14 15,-3 1-4-15,-2 4-14 0,-1-3-9 0,0 6-2 16,0-1-20-16,2 3-1 0,1 1-5 0,2 0-1 16,4 1-14-16,2 0-13 0,-2 0-16 0,4 1-6 15,2 0-4-15,1 1-9 0,1 1 2 0,3 1 0 16,3 0 1-16,-2 2 0 0,5 0-1 0,1 2 2 16,3-1 2-16,3 3 5 0,3 4-5 0,1 0 1 15,2 3 2-15,-1 1 0 0,1 0-1 0,0 1 5 16,-2 2-1-16,1 1 3 0,-4-1-4 0,3 1-1 15,-6 3 2-15,0-1 2 0,-4 0-3 0,-1-1 2 16,0 0 1-16,-1 1 0 0,1-2 1 0,-2-3 1 16,0-1 1-16,-2-6 0 0,1-4-1 0,-2-3-4 15,0-4 2-15,1-1 12 0,-1 0-2 0,-1-3 3 16,3-4-4-16,-3 0 0 0,0 0-3 0,10-15 1 16,-5-1 1-16,0-2-1 0,3-6 2 0,-2-5-4 15,1-5 0-15,-1-1 5 0,0-14-4 0,1 0-6 16,-1-11 3-16,1 7 2 0,0 2 8 0,2-2 1 15,-4 6 12-15,1 15 14 0,1 3 16 0,-5 1 28 16,1 9 15-16,-2 4 5 0,2 1-3 0,-2 3-8 16,-1 2-15-16,1 2-10 0,2 2-8 0,-2 5-5 15,-1 0-5-15,0 0-6 0,4 12-4 0,1-1-1 16,-1 5-8-16,-3 3-4 0,3 1 0 0,-4 6-11 16,5 3-13-16,-2 0-17 0,-2-5-25 0,3 3-12 15,1-7-21-15,1-2-17 0,1 0-15 16,0-3-8-16,0-3 2 0,2-3-3 0,1-2 11 0,-1 0 6 15,1-4 8-15,2-1 6 0,-3-2 11 0,3-6 9 16,-3 0 3-16,4-9 9 0,-2 1 9 0,5-8 4 16,-2 1 9-16,-4-4 6 0,2 1 8 0,-1-2 29 15,1-1 4-15,-1 3 18 0,-2 0-3 0,0 4 23 16,-5 3 18-16,6 3 4 0,-4 4 2 0,-3-1-6 16,1 5-9-16,0 2-10 0,0 1-4 0,2 2-5 15,-6 1 2-15,9 5-7 0,-3 2-5 0,1 3-3 16,-3 1 4-16,4 10-9 0,-3-4-16 0,1 0 13 15,0 3-2-15,1 4-6 0,0-5-18 0,-2-1-17 16,3 0-9-16,-3 2-19 0,5-6-5 0,-6-3-7 16,5-1 1-16,-4-2 3 0,5-1 2 0,-3-4 7 15,-1-1 2-15,2-2 8 0,2-3 4 0,0-3 5 16,-2 0 2-16,1 0 4 0,0-6 2 0,1-1-1 16,-1 1 12-16,2 0-6 0,-4-4 10 0,1 7 15 15,-3-3 22-15,0 3 8 0,0 4 5 0,-3-2-9 16,2 2-6-16,-1 2-3 0,-1-2-7 0,2 5 3 15,-4 0-3-15,0 0-3 0,14 3 9 0,-10 2-30 16,-1-2 11-16,3 6-1 0,-3 0 4 0,0 1 1 16,1-1-11-16,1 4-18 0,0 2-12 0,2-3-16 0,-5-2-10 15,2 0-6-15,3 1-5 0,-1-4-2 16,-1 1 8-16,0-3 6 0,3-3 2 0,0-2 6 16,-1 0 5-16,3-7 3 0,-1-1 8 0,1-1 6 15,1-2 9-15,-1-7 6 0,0-6 7 0,0-1 16 16,0-2 5-16,-3-2 8 0,-2-1 4 0,0-2 7 15,-1-5 0-15,-1-8 13 0,-2 9 19 0,2-10 16 16,-1 11 2-16,-2 4 10 0,0 1 14 0,-2 2-3 16,0 10 33-16,-2 2 17 0,3 4 3 0,-3 3-9 15,3 3-17-15,-2-1-17 0,2 6-12 0,1 1-15 0,-10 8-3 16,2 5-11-16,-3 5-6 0,-3 8-10 16,2 0-5-16,1 5-8 0,-2-1-6 0,4 1-7 15,5-1-14-15,2 0-26 0,2-3-20 0,2 2-15 16,5-3-29-16,-1-3 0 0,2-6-11 0,2-1-10 0,-1-2-8 15,4-1-2-15,1-3 2 0,1-3 4 16,4-2 5-16,-1-1 7 0,3-6 14 0,0-1-1 0,2-1 15 16,4-2 0-16,-6 1 7 0,-1-2 7 15,-2 1 15-15,-2-1 8 0,1 3 8 0,-3 0 10 16,-4-1 9-16,3 4 7 0,-4 0-3 0,0 2 8 0,-3 0 9 16,3 4 6-16,-1-1 1 0,2 4 2 0,-1 1 5 15,-5 2-4-15,5 3 3 0,-4-2-18 16,4 2 5-16,-1 3-3 0,-3-2-1 0,0 4-3 15,2 1-2-15,0 4-10 0,-3-7-29 0,1 7-35 0,1-4-52 16,2-4-63-16,-2 1-47 0,6 5-64 0,-3-7-80 16,2 2-1057-16,1-3 472 0,0-2 312 0</inkml:trace>
  <inkml:trace contextRef="#ctx0" brushRef="#br0" timeOffset="50670.95">6983 15257 169 0,'6'-15'392'0,"1"1"-19"0,-1 2-32 16,-1 3-37-16,3-3-29 0,1 4-32 0,7 1-32 16,0-1-40-16,2 1-46 0,-1 1-42 15,0 2-50-15,1 1-67 0,-1 3-64 0,-5 0-63 0,1 1-59 16,-3 4-517-16,-2 1 247 0,-3 2 162 0</inkml:trace>
  <inkml:trace contextRef="#ctx0" brushRef="#br0" timeOffset="50781.01">7006 15403 91 0,'-5'4'362'0,"0"-2"-27"0,2 1-32 0,3-3-32 16,0 0-27-16,0 0-38 0,30-4-62 0,-9-2-58 16,11-4-71-16,0 1-76 0,4-1-77 0,2-3-482 15,-1-2 206-15,-2 2 138 0</inkml:trace>
  <inkml:trace contextRef="#ctx0" brushRef="#br0" timeOffset="52445.91">7233 15076 33 0,'-1'-3'287'0,"1"3"-32"0,0 0-24 16,0 0-18-16,0 0-17 0,5 14 7 0,-3-1-7 15,1 4-8-15,0 1-7 0,-1 10-6 0,2 1-11 16,-3-2-11-16,2 2-9 0,-2 2-13 0,2 1-7 16,1 0-17-16,-4 1-8 0,-2 0-12 0,4-1-8 15,-2-5-7-15,-2-1-6 0,2-7-11 0,0-2-2 16,2 1-3-16,-1-8 0 0,-1-3-17 0,0-1 5 15,1-2-4-15,1-3-3 0,-2-1-9 0,0 0 6 16,2-21 3-16,-2 4-11 0,3-9-4 0,-2-5 3 16,-1-3 6-16,0-13-5 0,-1 1 7 0,-3-4-1 15,0 1 4-15,1-2 11 0,1 0 3 0,-1 2 13 0,2 2 18 16,0-1 1-16,1 15-3 0,1 4 9 16,0 0 0-16,2 3-6 0,-2 3-5 0,0 8-9 15,1 4-7-15,-2 2-4 0,1 1-11 0,0 6-4 0,3-1-2 16,-4 3-9-16,0 0-1 0,14 9-1 0,-10 0-4 15,4 6-17-15,0 1-2 0,4 6-14 0,1 2-27 16,-2 0-15-16,2-2-4 0,1 0-14 0,2-1-2 16,4-3 1-16,-1 1-1 0,-1-7 8 0,5 3 5 15,1-2 4-15,-2-5 8 0,2-1 5 0,-5 0-2 16,1 1 21-16,-4-3-8 0,2 2 5 0,-4-2-2 16,-2-1 6-16,3 4 3 0,-5-1 2 0,-3 0 4 15,2 2 4-15,-4 2 4 0,-4-3-2 0,-1 4 3 16,-1 5 1-16,-6 3 1 0,1-5 2 0,-3 9-2 15,-4-1 3-15,1-2 14 0,-4 4-9 0,2-4-7 16,4-4 0-16,-3-2 2 0,-1 1-2 0,5-3-6 16,-4 1-3-16,0-3 17 0,1-3-14 0,4 0 2 15,0-5 2-15,5 3 5 0,-3-2-3 0,4 1-6 16,-1-3 6-16,3-2-2 0,1 7 5 0,3-5-1 16,3-1-2-16,1-1 4 0,5 0 11 0,4-1-15 15,5 1 6-15,-2-1-2 0,2 1 4 0,8-1-1 16,-1-3-1-16,2 4 13 0,-1-2-17 0,1-1 3 15,-3 2 0-15,0-3-2 0,-5 3 4 0,-1-4-2 16,-3 3 0-16,0-2 1 0,0 1 4 0,-3-3-5 16,-2 2-2-16,-3-2 1 0,3-2 8 0,-1 0-3 15,-4-2-4-15,0-4 1 0,1 0 0 0,-1-3 2 16,0 0-1-16,-5 0-1 0,2 0-2 0,-2-2 4 16,-1 2 10-16,-2 4 14 0,-1 1-12 0,-4 2 8 15,0-1 2-15,-2 3-7 0,1 3 2 0,-4 0-2 16,-3 3-12-16,-6 4 7 0,1 3 0 0,-3 3-3 15,-5 6 1-15,-1 2-5 0,2 2 3 0,2 0-3 16,3 3-6-16,0-1-16 0,6 0-11 0,4-3-2 16,3 1-3-16,2-3-6 0,4-2-12 0,5-1-8 15,4-3 0-15,4 2 0 0,5-4 8 0,0-2-10 16,2-2-2-16,8-4 7 0,1-6 5 0,2 0 8 0,-4-5 2 16,1-1 5-16,-1-4 6 0,-4-1 4 15,1-6 11-15,-2-1 14 0,-4-1 12 0,0-6 2 16,0 0 18-16,2-14 9 0,-2 1 7 0,-4 1 10 15,0-2 12-15,-1-1 9 0,-3 13 26 0,-2 2 3 16,-2 0 27-16,1 6 11 0,-6 6 7 0,3 3 14 16,-3 5 5-16,3 2-12 0,-4 3-16 0,1 2-21 0,-1 2-12 15,0 3-10-15,0 0-13 0,0 0-7 16,1 20-9-16,-3-3-3 0,2 7-13 0,-4 2-3 16,3 4-9-16,-2 0 0 0,2 2-5 0,1-2-7 0,2 4 1 15,1-2-3-15,3-2-1 0,1 0-7 16,-1-1-15-16,3 2-20 0,2-6-15 0,1-2-20 15,-2-1-15-15,2-8-19 0,3 6-14 0,2-8-8 0,-1 1 11 16,2-8-7-16,0 2 6 0,0-3 12 0,4-7 3 16,-2 3 9-16,-3-5 7 0,2 0 3 0,-4-3 8 15,-5 0 6-15,1 0 11 0,-2-2 0 0,-3 2 7 16,2-2 8-16,-3 0 12 0,-3 3 7 0,0 0 10 16,-2 2 13-16,0-2-1 0,-3 2 7 0,2 0-7 15,-2 2 3-15,1 1-2 0,2 2-10 0,-8-3 3 16,8 3-2-16,0 0-10 0,-13 5 12 0,7-1-5 15,1 2-5-15,1 1 1 0,-2 3-1 0,0-1 0 16,3 0 2-16,-1 1-4 0,1 2 4 0,2 2-1 16,0-4-3-16,-1 2 12 0,4 0-18 0,-2 0-9 15,0 0-29-15,1-1-41 0,3 0-27 0,0-2-26 16,1 3-40-16,1-4-56 0,4 2-59 0,-1-1-64 16,2-2-824-16,6-2 392 0,1-2 262 0</inkml:trace>
  <inkml:trace contextRef="#ctx0" brushRef="#br0" timeOffset="52710.3">9050 15425 82 0,'-1'1'331'16,"1"-1"-26"-16,0 0-32 0,0 0-25 0,23-6-26 16,-6-1-23-16,2-1-42 0,8-2-46 0,-1 1-68 15,-7 3-80-15,9-5-95 0,-8 4-470 0,0-1 202 16,-3-3 132-16</inkml:trace>
  <inkml:trace contextRef="#ctx0" brushRef="#br0" timeOffset="53564.35">10466 14843 1799 0,'-5'-17'57'16,"0"0"91"-16,0-1 9 0,2 0 17 0,-3 2-1 16,2 6 10-16,-1-1-9 0,1-2-4 0,3 8-15 15,-3-1 10-15,3-1-14 0,-3 4-13 0,3-2-17 16,1 5 5-16,0 0 8 0,0 0 11 0,-3 16 12 15,3-6-1-15,0 9-5 0,0 2 1 0,0 6-12 16,3 1-12-16,-2 2-12 0,3-1-9 0,1 3-11 16,-4-1-9-16,2 0-8 0,0 1-7 0,0 2-7 15,-3-2-9-15,4 2-32 0,-1-2-59 0,-1 2-64 16,2-1-74-16,0-2-73 0,2 1-86 0,3-1-85 16,-1-2-1069-16,-2-4 496 0,3-10 330 0</inkml:trace>
  <inkml:trace contextRef="#ctx0" brushRef="#br0" timeOffset="53746.43">10806 15162 102 0,'4'-16'352'0,"-4"4"7"0,0 0 12 0,-3-1-13 16,2 6-8-16,-1-3-27 0,0 1-27 0,1 0-26 16,-2 4-27-16,2-2-28 0,1 3-25 0,0 0-29 15,0 4-46-15,1-3-56 0,-1 3-44 0,0 0-47 16,0 0-55-16,0 0-74 0,8 14-72 0,-7-9-68 15,3 4-688-15,0-2 329 0,-4 0 220 0</inkml:trace>
  <inkml:trace contextRef="#ctx0" brushRef="#br0" timeOffset="54145.88">11089 14723 105 0,'0'-16'401'0,"-3"0"-4"15,2 5 9-15,-2 2-14 0,2 2-28 0,-3 2-36 16,4 0-38-16,-1 3-17 0,1 2-29 0,0 0-20 0,-9 12-8 16,4 0-9-16,0 5-22 0,-3 8-16 15,3-1-17-15,-3 4-14 0,3 3-17 0,0 2-9 16,2 1-10-16,2-1-19 0,1 2-31 0,1-3-33 16,6-2-38-16,0 1-40 0,5-3-34 0,1-3-20 0,2-4-16 15,4-2-1-15,2-3 11 0,-4-4 4 16,3-4 14-16,1-4 3 0,10-4 12 0,-4 0 9 15,-7-4 8-15,1-6 7 0,2-5 18 0,-2-2 13 16,0-4 14-16,-6-5 8 0,2-1 14 0,-6-3 25 0,1-2 23 16,3-1 13-16,-10 2 14 0,-1 1 27 0,0-1 13 15,0 1 13-15,2 5 7 0,-2 8 19 0,-4 4 15 16,0 2 7-16,0 1-6 0,0 2-18 16,0 4-20-16,0-1-18 0,0 5-12 0,0 0-8 0,0 0-12 15,3 17-8-15,-3-2-9 0,0 4-4 0,-2 7-5 16,1 2-8-16,-3 7-4 0,-3 0-14 0,2-2-38 15,-6 13-38-15,2-1-58 0,2-10-72 0,0 11-59 16,2-12-43-16,1 1-68 0,2 0-71 0,-3-1-1115 16,2-2 509-16,3-5 338 0</inkml:trace>
  <inkml:trace contextRef="#ctx0" brushRef="#br0" timeOffset="54464.04">11877 14911 286 0,'0'-12'414'0,"-3"3"1"0,2 2-7 0,-1-1-31 16,-1 6-33-16,-5-1-26 0,8 3-24 0,0 0-26 15,-12 9-8-15,5 2-9 0,2-2-18 0,-3 5-17 16,1 3-18-16,0 0-23 0,1 8-13 0,2 1-14 16,3 2-19-16,2-2-6 0,2 5-15 0,3-7-6 15,1-5-14-15,4-4-7 0,0 2-8 0,7-7-9 16,-1-1 0-16,3 0-8 0,10-5-7 0,-1-2-5 15,2-4 0-15,-1-5-5 0,2-1-6 0,-3-4-1 16,-4 0-4-16,-2-2-1 0,-9 1-3 0,-1-4 0 16,-4 0-6-16,-4-3 1 0,-5-6-10 0,-5 2-6 15,-8-2-9-15,-5 2-20 0,-6-1-16 0,-5 0-14 16,-15-4-24-16,-2 7-24 0,-5 0-22 0,-4 5-31 16,3 4-27-16,-2 5-35 0,-1 4-43 0,14 3-47 15,3 1-60-15,-15 4-1001 0,19 0 456 0,3 0 306 16</inkml:trace>
  <inkml:trace contextRef="#ctx0" brushRef="#br0" timeOffset="57997.98">13459 1678 177 0,'0'0'228'0,"0"0"-25"0,-4 2-20 0,4-2-20 16,0 0-17-16,-1 4-15 0,-2-3-10 0,3-1-6 15,0 10-20-15,-2-4-9 0,-1 0-3 0,3 1-5 16,-9 5-12-16,3-3 1 0,1 2-4 0,-6 3-4 16,6 1-4-16,0 2-6 0,0 0-2 0,0-6-8 15,5 7 0-15,-3-4-6 0,6 3-3 0,-2 2 0 16,6-2-6-16,-1 0 7 0,-1 0-12 0,4-2 3 16,9 7-4-16,-8-8-3 0,4 1 1 0,4 2-3 15,4 2 5-15,-8-7-2 0,5 7 7 0,3 1-1 16,-3-5 6-16,1 7 4 0,3-1 7 0,-2-2 3 15,1 1 9-15,-2-1-1 0,-2 3-2 0,4 0 3 16,-5-3-3-16,0 5 3 0,2-2 7 0,-4-1 0 16,-2 1 9-16,0 2 4 0,0-2 18 0,-4 4-4 15,-4-3 10-15,-1 3 9 0,-4 1 7 0,-4-3-1 16,-4 1 3-16,-1 5-3 0,-5-1-10 0,0-2-3 16,-5 3-11-16,0 1-7 0,1 0-10 0,0-2-3 15,3 0-7-15,1 1-3 0,1-1-11 0,8 3-2 16,1-2-6-16,2 2-8 0,4-1 0 0,7-2-5 15,-1 0-11-15,6 2-7 0,2-1-2 0,3-3-8 16,2 1-2-16,2-2 0 0,1 2-5 0,0-2-1 16,2-1 6-16,-4-1-3 0,-3 2 3 0,0-1 0 15,-3-1-3-15,-5-2 4 0,-2 1-1 0,-5-3 1 16,-2 3-1-16,-4 2 5 0,-5 0-1 0,-3-1 3 16,-3 4 12-16,-4-1-4 0,-3 0-1 0,1-2 4 15,-1 1-1-15,3 2-4 0,-2-3 3 0,6 2 1 16,1-3-12-16,5 2 5 0,3-1 4 15,4 0-4-15,4 0 0 0,1 0 2 0,5 0 0 0,1 0-4 16,1-2 0-16,5 1 8 0,-4-2 0 0,-2 1-3 16,2 1-7-16,-4 1-3 0,0-8 7 0,-4 7 4 15,-5-4 12-15,3 5 4 0,-10 1 4 0,-3-2 5 16,0 2 5-16,-7-4-2 0,-5 3-1 0,-2 2-2 16,1-1 2-16,-5 0-5 0,-5 9 2 0,5-11-2 15,2-1-5-15,2 2 1 0,-2 1-1 0,2 0-3 16,4-1-1-16,2 0-5 0,-3-1-4 0,1 1 6 15,4 0-7-15,4 1 0 0,0 1-9 0,2-2 8 16,-1 1 1-16,3 1-2 0,0 1 6 0,4-1-5 16,-1 0-2-16,-1 2-1 0,1-2 3 0,-2 0-4 15,2 4 0-15,0-5-2 0,-4 2-1 0,4 1 0 16,-3-1 2-16,1 1 3 0,0 0-5 0,-3 0 2 16,4 2 1-16,1-4-3 0,-1 5 5 0,4-3-2 15,0-2 0-15,4 4-4 0,-4-4 1 0,5 0 3 16,2 0-2-16,-2 1-3 0,3-2 3 0,-2 1-1 15,1 0-1-15,0-1 5 0,-1 1 4 0,1-1 1 16,-1-2 5-16,-3 3-2 0,3-2 14 0,-4 1 1 16,0 1-2-16,-2-3-2 0,4 5-2 0,-4-2 0 15,-1 0-2-15,3-1-2 0,0 0-1 0,3 1-2 16,-1 1-1-16,2-3-1 0,0 2 0 0,2 2 0 16,3-2-1-16,3 3-4 0,-1-7 0 0,3 6-1 15,3-3 1-15,-3 1 0 0,1-3-2 0,-2 1-2 16,-1 3 1-16,-1-1 1 0,-3-1-3 0,-2 1 3 15,-2 2 4-15,2 0 15 0,-7 1 5 0,-3 1 1 16,0-2-4-16,-5 2-1 0,-1-4-2 0,-3 5 2 16,-2 1 0-16,-1 8-3 0,0-12-6 0,2 5-2 15,4-7 0-15,-2 4 0 0,2 1-3 0,5-3-1 16,1 4-1-16,5-5 0 0,-2 1-4 0,1 2 2 16,0-2-1-16,4 0-3 0,1 0 3 0,-5 0-7 15,4 0 7-15,2 1 13 0,-6-2 3 0,3 1 6 16,-6 1 8-16,3 0 14 0,-11-1 4 0,-1-2 9 15,2 4 5-15,-4 1 2 0,-5-1-15 0,-8 9-7 16,7-9 2-16,-11 10-7 0,1 2-10 0,5-4 10 16,2-11-7-16,5 2-6 0,0 2-9 0,4 0-1 15,0 1-1-15,5-2-3 0,3-1-6 0,1 1 0 16,5 2-7-16,5-2-4 0,2-1-2 0,2 1 5 16,4-3-7-16,1-2 2 0,0-1-1 0,4 0 5 15,1 0-7-15,-2-1 6 0,1-4 0 0,-4 3-9 16,2 0 3-16,-3-1 6 0,-4-4 1 0,-2 2-2 15,-2-3 0-15,-1 10 6 0,-4 2-7 0,-3-2 10 16,-1 2-13-16,-4-3 11 0,-4 1 5 0,1 2-7 16,-5 0 4-16,3 2-5 0,-1-1-1 0,-1 1 7 15,1-2-6-15,-2 2 4 0,6 2-7 0,-3-3 3 16,4 1 0-16,2-1-9 0,-1 0 12 0,3 2-12 16,2-2 9-16,2 1-7 0,1-1 1 0,0 1-5 15,1-1 15-15,1 2-12 0,-1 2-1 0,0-2 15 16,3 1-10-16,-4 2 2 0,1-2-4 0,-1-1 6 15,0 2-1-15,0-1 1 0,4 1-4 0,-8 0-1 16,3-2-2-16,-1 3 7 0,0 0 3 0,0 1-3 16,-1-1 8-16,-2 0-6 0,1-1 3 0,0 2-3 15,-2-2 9-15,2 0 2 0,-1 2 1 0,1-2 2 16,0 3-5-16,-3 9 2 0,0 4 20 0,4-16 5 16,-1 13 0-16,0-11-6 0,-4 14-7 0,3-2-2 15,-3-4-7-15,2-10-22 0,1 12 0 0,-3 2 0 16,3-2 0-16,0-12 0 0,1 11 0 0,2-10 0 15,-1 11 0-15,2-10 0 0,-2 0 0 0,2-1 0 16,2 15 0-16,2-13 0 0,-2-2 0 0,3 1 0 16,0 0 0-16,3-1 0 0,0 1 0 0,3-3 0 15,4 13 0-15,-4-13 0 0,2-4 0 0,2 5 0 16,-1-5 0-16,1 2 0 0,-3-1 0 0,-1 1 0 0,3 0 0 16,-6 1 0-16,0-1 0 0,-3 1 0 15,-4 1 0-15,1 0 0 0,-1 4 0 0,-1 7 0 16,-3-8 0-16,-1 9 0 0,-3-9 0 0,3-3 0 15,-5 14 0-15,1-12 0 0,1 0 0 0,-6 10 0 16,5-10 0-16,3 0 0 0,-2 12 0 0,1-14 0 0,0 4 0 16,1-2 0-16,-1 0 0 0,2 1 0 15,0-3 0-15,3 2 0 0,2-1 0 0,1 4 0 16,-1-3 0-16,1-1 0 0,-1 2 0 0,2 0 0 16,1-3 0-16,-3 2 0 0,3-1 0 0,-2-3 0 0,-1 5 0 15,1-1 0-15,-2-1 0 0,-3-1 0 0,-1-1 0 16,2 2 0-16,-4 0 0 0,1-1 0 15,2-1 0-15,-5 2 0 0,0-3 0 0,4 2 0 16,0 0 0-16,-2 0 0 0,1 1 0 0,6 3 0 16,-1-4 0-16,-2-1 0 0,6 3 0 0,-2-3 0 0,-1 0 0 15,5 1 0-15,-4-3 0 0,-1 0 0 0,3 0 0 16,-2 4 0-16,-1-4 0 0,4 1 0 0,-4-2 0 16,3 1 0-16,-6 1 0 0,6-2 0 15,-6 0 0-15,2-1 0 0,1 1 0 0,0 0 0 0,1-2 0 16,2-1 0-16,-1 2 0 0,2 0 0 0,4 1 0 15,3 0 0-15,1 0 0 0,3-4 0 0,2 3 0 16,0-1 0-16,3 2 0 0,1-2 0 0,1-3 0 16,2 1 0-16,-2 1 0 0,1-3 0 0,0 4 0 15,1 0 0-15,-3-3 0 0,-2-1 0 0,1 1 0 16,-3 1 0-16,-2 0 0 0,-4 0 0 0,-1-1 0 16,-4 0 0-16,-1 2 0 0,-1-1 0 0,-4 1 0 15,4-1 0-15,-3-6 0 0,3 9 0 0,-5-3 0 16,-3-2 0-16,4 5 0 0,0 1 0 0,0 0 0 15,-3-2 0-15,2 0 0 0,2-1 0 0,2 0 0 16,-2 1 0-16,3-5 0 0,-1 5 0 0,2-1 0 16,-3-1 0-16,2 1 0 0,-4-1 0 0,1-6 0 15,-1 8 0-15,3-2 0 0,-3 2 0 0,-3 0 0 16,2-2 0-16,1 0 0 0,0 0 0 0,-1 1 0 16,1-6 0-16,-3 6 0 0,-3-1 0 0,2 1 0 15,3 4 0-15,-6-4 0 0,2 0 0 0,1 3 0 16,-3-2 0-16,0 2 0 0,2 1 0 0,0-4 0 15,-1 0 0-15,0 3 0 0,2-5 0 0,-1 1 0 16,1 0 0-16,1-6 0 0,-1 5 0 0,0 1 0 16,2-6 0-16,0 1 0 0,0-2 0 0,0 4 0 15,-1-4 0-15,2 0 0 0,-1-1 0 0,2-1 0 16,0-3 0-16,0 4 0 0,0-4 0 0,0 1 0 16,2-3 0-16,-2 3 0 0,1-5 0 0,0 0 0 15,1-1 0-15,-1 0 0 0,2-2 0 0,-3 1 0 16,2-2 0-16,0-1 0 0,2 0 0 0,0-3 0 15,1-1 0-15,-5 0 0 0,15-5-216 0,-2-6-548 16,5-3-1641-16,-1-11 803 0,-3-3 534 0</inkml:trace>
  <inkml:trace contextRef="#ctx0" brushRef="#br0" timeOffset="81179.07">14668 2588 182 0,'-2'-3'209'0,"2"-4"-6"0,-1 3-3 16,1 1 2-16,0 3-2 0,-2-6-9 0,2 6-10 16,0-5-13-16,0 5-15 0,0 0-13 0,0 0-18 15,0 0-12-15,0 0-7 0,0 0-4 0,-4 11 0 16,4 1 2-16,0-2 3 0,0 10 1 0,-2-2-15 0,0 2-3 16,2 4-3-16,-1 0-9 0,-1 1-10 15,0 1-2-15,2 0-8 0,0 1-2 0,-2 0-3 16,2-1-5-16,0-5-8 0,2 4-1 0,-1 2-2 15,2 0-5-15,-2-2-2 0,1 4 1 0,0-9-4 16,0-2 0-16,2 1-1 0,-3 1-6 0,3-1-7 16,0-2-21-16,1-1-18 0,0 1-24 0,-3-4-33 15,0-4-27-15,-1 4-36 0,2-4-34 0,2-1-39 16,-4 0-24-16,6-4-666 0,-4-3 304 0,-3-1 202 16</inkml:trace>
  <inkml:trace contextRef="#ctx0" brushRef="#br0" timeOffset="81579.09">15043 2648 39 0,'2'-2'205'16,"1"-1"-14"-16,-3 3-19 0,3-4-19 0,-3 4-16 0,3-3-17 15,-3 3-6-15,0 0 2 0,0 0-5 16,0 0-1-16,0 0-4 0,3 8-1 0,-3-1 9 15,-2 0-1-15,-2 0-6 0,-1 5-5 0,-5 3-11 16,0-1-5-16,-2 1-10 0,-2 2-9 0,-4 4-5 16,-1 0-9-16,0-3-4 0,2 4-6 0,1-10-6 15,1 2 0-15,1 0-3 0,4-3-5 0,1-1 0 16,-1-1-6-16,2 0-4 0,2-1 1 0,2-1-2 16,0-1-3-16,-1-1-1 0,3 0-3 0,-1 2-1 15,2-3 2-15,-2-1 0 0,1 3-1 0,2 2 3 16,-2-3 11-16,2 2-8 0,2 0 0 0,-1 1 0 0,2 1 3 15,0 0-2-15,3 1 8 0,-2-2 0 16,2 3-3-16,-1-2 1 0,3 0 2 0,-1 5-7 16,2-2-3-16,-3-1 3 0,2-2-5 0,3 5 0 15,1 1-4-15,-3-2 2 0,5-2-3 0,-5 4 0 16,0-1-7-16,1 2-25 0,2 0-31 0,-6-2-34 16,7 3-47-16,-4-3-46 0,1 1-41 0,1-1-661 15,-3-4 295-15,4 1 196 0</inkml:trace>
  <inkml:trace contextRef="#ctx0" brushRef="#br0" timeOffset="82029.8">15268 3198 145 0,'3'2'198'0,"-3"-2"-21"0,2 2-16 0,-2-2-15 15,4 3-15-15,-4-3-9 0,4 2 0 0,-4-2 7 16,6 3 1-16,-6-3 4 0,9 1-1 0,-9-1-1 16,11-3-7-16,-5 2-14 0,4-4-5 0,3 2-10 15,-3-2-3-15,0-2-11 0,2 1-5 0,2-2-10 16,-4 0-2-16,3-2-8 0,0-3-6 0,-3 1-2 0,0-4-5 16,-2-2 0-16,0 6-1 0,-3-5-1 15,0 0 6-15,-4 5 6 0,2 2 14 0,-2-2 9 16,-5 2 10-16,3 1 5 0,-2 4 8 0,1 0-17 15,-3-1-4-15,-2 5-2 0,1-4-15 0,-7 5 10 16,-5 5-10-16,0 3-9 0,-9 3-5 0,3 5 6 0,1 0-6 16,-1 1-1-16,1 1-4 0,3 0-3 15,0-1-11-15,8 0 12 0,-1 4-1 0,4-4-5 16,0 0-29-16,1-2 21 0,3 2 4 0,0 0 1 16,2 0-5-16,3 2-9 0,0-2-4 0,0-3 5 15,4 3-4-15,0-2 5 0,1-1-5 0,-1-1 3 0,6 1-4 16,-1 1 0-16,5-4-1 0,0 0 3 15,0 0-11-15,3 0-10 0,0-2-24 0,4-2-32 16,-2-5-24-16,3 2-23 0,6 1-37 0,-5-4-33 16,4-3-37-16,2 0-40 0,-7-4-43 0,4 0-828 15,-6-2 376-15,6-7 250 0</inkml:trace>
  <inkml:trace contextRef="#ctx0" brushRef="#br0" timeOffset="83262.97">14793 4163 152 0,'0'0'277'0,"0"-4"-22"0,3 2-23 0,-3 2-22 16,1-4-21-16,-1 4-19 0,0 0-21 0,0 0-15 15,0 0-9-15,0 0-14 0,0 0 5 0,3 10 4 16,-1-3 4-16,-2 5-2 0,1 1-1 0,0-3-2 16,-2 9-2-16,2-1 5 0,-2 1-10 0,1 5-7 0,-1 2-10 15,-2-5-6-15,0 2-5 0,0 3-7 16,3-2-17-16,0 3 2 0,-3-1-4 0,1 0 1 16,1 3-12-16,-2-4-3 0,3 2-16 0,-1-3 13 15,-2 0-4-15,3 1-5 0,3-4-1 0,-6-1-20 16,6-1-23-16,-3 0-10 0,1 0-32 0,2-1-37 15,-6-1-24-15,3-1-33 0,4 1-40 0,-5-4-29 16,3-5-34-16,-1 2-39 0,-1-6-593 0,2 2 293 16,-1-4 198-16</inkml:trace>
  <inkml:trace contextRef="#ctx0" brushRef="#br0" timeOffset="83662.85">15148 4388 31 0,'4'-4'177'0,"-4"4"-19"0,1-3-20 0,-1 3-12 16,0 0-15-16,0 0-16 0,0 0-3 0,0 0 2 0,0 0-9 15,0 0-7-15,-10 13-1 0,1-5-5 0,0 0-4 16,-4 3-5-16,-1 0-6 0,0 2-3 15,-2-2-3-15,3 3-8 0,-2-1 1 0,1-1 1 16,2-1-11-16,1 1-2 0,2-1 0 0,1-2 0 0,-1 0 8 16,0 0-4-16,4 0-2 0,-3 0 5 0,4 1-3 15,-3-3-1-15,0 1-5 0,6-3 8 0,-3 2-2 16,0 1-6-16,3-2-2 0,1 2 3 16,0-1 1-16,0 0 5 0,1 0 0 0,2 3 5 0,2-1 4 15,0 2 3-15,-1 0 5 0,5-1 5 0,0-1 3 16,1 4-3-16,0-4 0 0,3 1-4 0,4 1-10 15,-7-2 1-15,7 0-9 0,-2 0 0 0,0-1-3 16,2 1-6-16,1 1 0 0,-5 0-6 0,3-1-18 16,-3 0-28-16,-7 0-35 0,7-1-45 0,-4 3-39 15,4-1-49-15,1-1-54 0,-6 0-556 0,1-1 266 16,-2 0 180-16</inkml:trace>
  <inkml:trace contextRef="#ctx0" brushRef="#br0" timeOffset="84245.79">15603 4975 180 0,'4'-4'239'0,"-3"-3"-11"16,3 2-15-16,0-3-6 0,-3-1-5 0,4 2-10 15,-2-3-4-15,-2 1-2 0,-1 2 6 0,0 0-4 16,0 1-3-16,-1-1-4 0,-2 0-16 0,-3 0-11 16,2 2 6-16,-1 0-13 0,-3 0-8 0,-1 1-5 15,-2 3-5-15,-2 1-9 0,-1 0-11 0,-5 0-8 16,5 2-13-16,-3 4-8 0,1 1-14 0,0 1-3 16,0 3-8-16,1 0 0 0,2 2-6 0,1-1-9 15,-1 3-2-15,4-1-1 0,3 1 0 0,-1-3-11 16,1 2-13-16,6-2-13 0,0 3-10 0,5 0-10 15,-1-3-12-15,0-3-1 0,2 2-10 0,2-2 1 16,2-2-11-16,-1 0-4 0,3-2 1 0,-1 0 0 16,3-3 5-16,0 1 8 0,-1-3 4 0,6-3 3 15,-2-2 2-15,1-2 6 0,3 0 5 0,-4-4 7 16,-2-2 7-16,3-4 8 0,-1 2 19 0,-3-7 7 16,0 0 12-16,-4-4 4 0,0-3 13 0,-1 0 13 15,-4-1 8-15,1-3 15 0,-3 0 14 0,0-1 1 16,-3 9 30-16,1 4 18 0,-1 3 17 0,-1 0 8 15,0 8 10-15,-1-1-3 0,1 2-10 0,0 4-15 16,1 0-21-16,-1-2-19 0,1 7-24 0,-2-2-6 0,2 2-11 16,0 0-5-16,-4 21-6 0,0-3-12 15,1 6-2-15,-4 2-5 0,4 3-3 0,0 1-7 16,2 1 0-16,-1 0-7 0,1-1 0 0,1 1-2 16,3 0-11-16,2-4-13 0,0-1-30 0,0-1-29 0,-1-4-25 15,1-3-30-15,1 1-51 0,2-5-36 0,2 3-50 16,0-2-48-16,-2-3-33 0,5-1-43 0,1 0-53 15,-1-5-1132-15,6 0 518 0,-3-6 346 16</inkml:trace>
  <inkml:trace contextRef="#ctx0" brushRef="#br0" timeOffset="93894.76">16242 2938 189 0,'0'0'236'16,"-3"3"-7"-16,3-3-9 0,0 0-8 0,0 0-12 15,0 0-9-15,0 0-10 0,0 0-15 0,0 0-8 16,0 0-12-16,-2 3-13 0,2-3-13 0,0 0-1 16,0 0-21-16,0 0-13 0,0 0-9 0,0 0-8 15,0 0 1-15,0 0-13 0,0 0-9 0,0 0-3 16,0 0-8-16,0 0 0 0,0 0-2 0,0 0-5 16,0 0-6-16,0 0 0 0,10 0-1 0,-10 0 1 15,10 0-4-15,-10 0 0 0,12 0-3 0,-6 0 0 16,2 2-2-16,2 0-4 0,-1-4-2 0,3 4-9 15,-1-2-20-15,-1-2-23 0,4 4-30 0,-2-2-30 16,1 0-42-16,1 2-13 0,-1-2-32 0,-1 1-35 16,-2 1-577-16,-2 0 269 0,-4 2 178 0</inkml:trace>
  <inkml:trace contextRef="#ctx0" brushRef="#br0" timeOffset="94072.35">16270 3149 63 0,'-1'3'204'0,"1"-3"-20"0,-3 4-18 0,3-4-16 16,0 3-11-16,0-3-15 0,0 0-6 0,0 0-2 15,4 3-4-15,-4-3-5 0,9 1-9 0,-1-1-6 0,-8 0-11 16,14 0-8-16,-6-1-13 0,3-2-36 16,-1 3-43-16,2-3-63 0,-1-2-50 0,-2 1-428 15,0-1 186-15,0 1 126 0</inkml:trace>
  <inkml:trace contextRef="#ctx0" brushRef="#br0" timeOffset="95548.29">15383 4351 150 0,'0'0'286'15,"0"0"-16"-15,0 0-11 0,0 0-22 0,0 0-18 0,0 0-19 16,0 0-24-16,0 0-14 0,0 0-15 0,-24 0-15 16,16 5-15-16,-6 3-15 0,0-1-13 15,-1 5-6-15,1 0-7 0,1 0-11 0,3 3-6 16,1 0-4-16,2 1 3 0,3 1-16 0,1 4-1 0,6-1-9 16,1-2-9-16,4 0-5 0,2 6-6 0,3-8-1 15,1 0-4-15,5 2-10 0,-2-5-8 16,6 3-6-16,1-5-5 0,-6-4 0 0,4 3 6 15,5-4-3-15,-7-4 5 0,1-3 2 0,-2-1-1 0,-1-2 5 16,-3-4 1-16,0-2 1 0,-2-1-1 0,-4-6 1 16,0 1 12-16,-8-9-3 0,3 0 13 0,-7-1 5 15,-4-1 9-15,-6 1 15 0,0 4 17 0,-8-1-3 16,0 4 21-16,-8 5 14 0,-1 2-13 0,-4 5-11 16,-20 5 0-16,2 7-3 0,-1 6-1 0,1 4-4 15,6 6-7-15,0 4-7 0,8 6-1 0,10-5-8 16,-3 13-4-16,8 3 2 0,10-9-4 0,-1 13-12 15,9-12 15-15,1 12-12 0,4-8-8 0,9 9 0 16,1-11-4-16,10 5-15 0,-1-9-2 0,10 6-10 16,8-2-16-16,2-6-9 0,5-5-8 0,4-4-14 15,0-2-9-15,2-3-11 0,1-4 2 0,0-6-1 16,-11-1-2-16,11-3 6 0,-15-5 0 0,2-3 3 16,-6-2 8-16,-1-4 5 0,-5-2 8 0,-3-1 3 15,-7 2 16-15,-4 0 25 0,-2 4 26 0,-2-1 25 16,-5 2 6-16,-3 0 8 0,-1 0 5 0,-6 3 1 15,0-1 4-15,-6 4-1 0,-5 0-5 0,-4 6-7 16,-5 2 0-16,-1 4 5 0,0 2-6 0,1 1-10 16,3 2 5-16,1 0-6 0,8-1-7 0,1 2-4 15,1 6 1-15,5-7-2 0,1 3-7 0,4-1-12 16,4-1-7-16,3 2-11 0,4-2 9 0,1-1-29 0,2 1-7 16,6-4-7-16,2-4-6 0,10-1-5 15,2 0-1-15,-3-11 1 0,7 0-4 0,-2-5 7 16,-1 0 1-16,-4-7 3 0,1-2 7 0,-2-3 1 15,-4-2 6-15,-1-4 2 0,-4-1 10 0,0-4 6 0,-4-2 10 16,-5 0 8-16,-4 0 16 0,-4 1 19 16,-1-1 16-16,-2 5 6 0,-5 4 15 0,-3 2-2 0,-9 0-5 15,-3 5-1-15,-5 3-13 0,-5 5 9 16,-5 3-6-16,-14 5 7 0,-1 4 0 0,-2 3 13 0,-5 4-10 16,6 5-1-16,15-3-7 0,3-1 2 0,0 1-3 15,4 0-8-15,7-2-4 0,5-1-6 0,8-2-3 16,0-1-4-16,5-2-28 0,-2 1-11 0,3-1-18 15,1 0-14-15,2-1-4 0,-3 1 0 0,5-3 8 16,0 0 0-16,0 0 3 0,0 0 5 0,0 0 2 16,1-13 6-16,5 3 1 0,-2-2 3 0,0-6-1 15,1-7 1-15,-2 4 5 0,-2-7-6 0,-4 0 6 16,0-1 2-16,-4 0 4 0,-5 3 9 0,-1 0 8 16,-4 1 6-16,-1 4 20 0,-5 0-8 0,0 6-3 15,-5 3 15-15,-3 2-11 0,-3 3-1 0,-1 6 6 16,0 4-1-16,-4 5 1 0,-12 6-6 0,4 4 0 15,12-1-4-15,2 1-12 0,0 2 4 0,5 3 0 16,1-3-2-16,6 3-4 0,4 0-3 0,8-6 2 16,3 0-10-16,3-1 4 0,3 1-7 0,3-4 0 15,4 1-7-15,3-3 5 0,4 2 0 0,2-5 7 16,5-3-15-16,6-2-9 0,1-3-1 0,3-4 4 16,1-4-11-16,-2-6 6 0,1-2 15 0,-2 1-14 15,-2-6 7-15,-5-3-1 0,1 0-5 0,-4-3 6 16,-3 0-6-16,-2-4 5 0,-7 2 10 0,0-3 1 15,-5 6 8-15,0 6 14 0,-6 1 8 0,-1 4 11 16,-3 0 4-16,-6 3 6 0,0 5-18 0,-5 0-4 16,-9 5-1-16,-7 7-1 0,-1 4-7 0,-13 5-9 15,0 6 17-15,3 1-12 0,14-2 0 0,1-1 2 16,6-1-12-16,1 3 5 0,7-3-8 0,2-1 7 16,4-4-4-16,6 0-1 0,1 1-3 0,2 1 0 15,2-3-7-15,2 0-3 0,1 1-9 0,5-5-1 16,2 2-6-16,6-2-1 0,6-3-3 0,6-2-6 15,-1-2-6-15,6-6 6 0,-1-2-11 0,1-5 3 0,-1-2-12 16,-4-3 9-16,3-1 0 0,-5-6 0 0,-3 0 5 16,-3 0 8-16,-1-2 5 0,-6 1 1 15,0 5 17-15,-2 4 9 0,-7 1 12 0,-1 5 17 16,-3 0 3-16,-1 2 6 0,-1 1-6 0,0 4-4 0,-5 1 2 16,-2 1-8-16,-3 4-6 0,-6 3-7 0,-3 1 7 15,-6 5-5-15,1 2 0 0,-1 3-2 0,4 0-2 16,2-1-1-16,5-3-4 0,3 0 11 15,-1-2-3-15,5-3-9 0,1 1 2 0,2 0-14 0,2-1-18 16,0-1-17-16,4-1-17 0,0 3-22 0,4-1-26 16,4-2-31-16,3 0-45 0,6-1-59 0,12-4-73 15,2-4-848-15,3-4 389 0,-2-3 260 0</inkml:trace>
  <inkml:trace contextRef="#ctx0" brushRef="#br0" timeOffset="97412.01">17130 2614 174 0,'0'0'271'0,"0"0"-29"15,0 0-27-15,0 0-19 0,0 0-16 0,0 15-7 16,0-6-11-16,0 1-6 0,0 6 1 0,3 1-10 16,-2-1-9-16,5 3-8 0,-6 2-13 0,4 1-8 15,-1-4-4-15,2 9-12 0,-4-8-10 0,4 6-9 16,-1 1-4-16,1-5-10 0,-1 4-3 0,0 1-4 16,-3-1-4-16,-1-7-6 0,5-1-7 0,-2-2-2 15,-2-2-1-15,0 1-8 0,1-5 6 0,0 1-4 16,0-3-8-16,-1-4 4 0,0 1 3 0,-1 2 5 15,0-6 8-15,0 0-5 0,0 0-3 0,1-25-8 16,-2 8 4-16,-1-7 5 0,-2-5-3 0,0-5 1 16,0-2-5-16,-4-10-5 0,3 9 9 15,-2-8 11-15,0 1 14 0,2 7-2 0,1 1 8 0,-2-10 8 16,2 15 3-16,3-1-11 0,-2 5 9 0,3 6 12 16,0 4-1-16,0 6-4 0,0 0-8 0,3 1-12 15,-6 3-8-15,6 0-7 0,-2 3-5 0,4 2-1 16,0 1 2-16,-5 1-14 0,16 2 2 0,-9 1-3 15,5 4-5-15,-2 1 0 0,4 3-1 0,-4 4-5 16,-1 2-9-16,-1 0-8 0,-2 2-6 0,-2 6-7 16,-4 3-13-16,-3-8-15 0,-2 9-12 0,-6-3-12 15,1 1-11-15,-6-1-13 0,5-1 5 0,-3-3-9 16,-3-1-1-16,8-4 11 0,-5-2 3 0,5-1 9 16,0 1 3-16,-1-6 15 0,2 0 2 0,1 1 8 15,0-6 1-15,1 4 5 0,0-2 2 0,2-4 6 16,1 3 3-16,-1 0 1 0,2-1 0 0,0 1 2 15,2 1 7-15,2-1 2 0,0 1-1 0,2 4 3 16,3-3 4-16,6 6 3 0,3-5 2 0,-1 3 1 16,11-1 0-16,-2 2 7 0,4-1-4 0,-1-3 1 15,2 2 2-15,-2-4-1 0,1 2-3 0,-1-2 2 16,-5-2 6-16,-3 1-4 0,3-2 3 0,-5-2-1 16,2 3 0-16,-6-3 1 0,-1-1 1 0,0 0-1 15,-2-2 9-15,0-1 11 0,-1-3 2 0,1-3 7 16,0 1 6-16,-1-7 4 0,5-8 12 0,-5 0 14 15,-1 6 2-15,1-8 1 0,-3 1 22 0,1 3-6 16,-3-3 3-16,-2 6 15 0,-2 2 15 0,4 0 15 16,-1 5 3-16,-2 0 4 0,0 0-6 0,2 2-6 15,-3 4-8-15,0-3-14 0,1 3-12 0,-1 1-15 16,0 1-11-16,1-2-9 0,-1 5-11 0,0-2-12 16,0 2 2-16,0 0-8 0,9 12 2 0,-5-4-4 15,4 9 1-15,-1 2-8 0,4 7 4 0,-4 6-5 16,5 14 1-16,-3 0-2 0,-3 4 0 0,2-2-3 15,-4 1-1-15,1 0 4 0,-3 2-6 0,-1-1 0 16,3-1-3-16,-2-3 0 0,0-10 4 0,1-2-2 16,-1 0-1-16,2-5-6 0,-3 0 1 0,2 0-3 15,3-3 3-15,-1-6-7 0,1-6 0 0,-3-2-3 16,3-2 1-16,0-3 0 0,-1 1 4 0,0-5 2 16,0 0 4-16,0-4-7 0,3-5 4 0,1-3 3 15,1-3 0-15,-1-5 0 0,0-7-3 0,0-5 4 16,-4 6-3-16,2-3 1 0,-6 7-4 0,-2 1 4 15,-1-1 0-15,-3 3-7 0,0-1-1 0,-3 0-11 16,-3 5-28-16,-2 0-17 0,5 3-18 0,-3 1-31 0,-1 0-43 16,1 2-43-16,2-1-44 0,-3 1-42 0,7 4-55 15,-4-3-53-15,3 3-1007 0,1-2 466 16,0-1 308-16</inkml:trace>
  <inkml:trace contextRef="#ctx0" brushRef="#br0" timeOffset="105056.89">18466 2984 30 0,'-7'-3'273'0,"3"2"-16"0,4 1-17 0,-2-3-22 15,2 3-16-15,-7-2-20 0,7 2-13 0,0 0-22 16,0-4-10-16,0 4-9 0,9-6-6 0,-1 4-7 15,3-1-6-15,6-2-9 0,3 0-12 0,8-1-8 16,-1 1-8-16,5 0-3 0,0 1-10 0,0 0-7 16,-1-1-6-16,-2 1-7 0,-1 4-18 0,-1-3-20 15,-9 1-27-15,-4 0-35 0,0 1-37 0,0 1-23 16,-4 0-28-16,-2 0-32 0,1-2-12 0,-1 2-516 16,-6-2 235-16,2-3 158 0</inkml:trace>
  <inkml:trace contextRef="#ctx0" brushRef="#br0" timeOffset="105261.65">18777 2784 36 0,'-6'-4'335'16,"1"-2"-12"-16,0 1-16 0,-1 2-15 0,1-1-18 15,1 0-25-15,-2 3-28 0,5-1-26 0,1 2-19 16,0 0-22-16,0 0-9 0,-10 4-16 0,8 4-5 16,1-3-16-16,-3 4-6 0,3 2-9 0,2 1-11 15,-3 4-6-15,-1 3-6 0,2 5-8 0,-2-6-7 16,1 8 0-16,1 4-3 0,-2-3-6 0,2 3-17 15,-1-3-38-15,0 2-36 0,3 0-33 0,2 1-33 16,1-4-36-16,2-1-31 0,3-2-38 0,2-1-42 16,-1-6-658-16,1-3 304 0,2-3 204 0</inkml:trace>
  <inkml:trace contextRef="#ctx0" brushRef="#br0" timeOffset="105845.78">19131 2914 2329 0,'10'-15'224'0,"-1"3"-9"0,-4 2-15 16,1 1-23-16,-3 3-30 0,0 0-30 0,1 2-32 16,-2-1-20-16,0 2-18 0,0 1-8 0,-2 2-10 15,0 0 0-15,0 0 0 0,0 0-11 0,10 9-1 16,-7-4 4-16,1 5-3 0,0 1-2 0,1 2-2 16,-3 4 3-16,3 1-2 0,-1 1 0 0,-1 7 0 15,3-8-2-15,-2 7-2 0,2-7 1 0,-4 0-8 16,1 0 6-16,3-1 0 0,-4-2 3 0,-1-4-4 15,2-1 0-15,0-3 2 0,-1-2-2 16,-2 2 8-16,2-2-3 0,0-2 0 0,-2 1 14 0,0-4 8 16,0 0-7-16,8-9-2 0,-6-1-5 0,3-5 5 15,-2-6-4-15,-2-3 2 0,3-7 0 0,-4-1 1 16,1 0 1-16,-1-1 4 0,0 1 15 0,-4-3-5 16,4 2 5-16,-1 2 20 0,0 0 3 0,-3 2 10 15,1-1-6-15,2 5 1 0,1 0-7 0,0 5-8 16,0 4-2-16,0 4-4 0,0 0-11 0,1 2-1 15,3-2-8-15,-1 4-4 0,-1-1-2 0,6 4-9 16,2-1 0-16,-1 2-1 0,3 0-4 0,-1 2-9 16,2 1-4-16,-4 1-12 0,4 1-9 0,-3 1-14 15,-4 2-8-15,2 1-5 0,-2 2-1 0,0 2 1 16,-5 1 4-16,-1 3-22 0,-1 0 9 0,-3 2 4 16,-1 0-4-16,-2-1 0 0,1-2 6 0,1-3 4 15,2-1-1-15,-1-3 1 0,2 2 0 0,-1-3 2 0,2 1 1 16,-2 1 15-16,3-2-8 0,2 1 6 15,-1 2-4-15,0-1 10 0,4-1 0 0,-1 2 3 16,3 1 4-16,1 1 1 0,0 0 4 0,2 1 9 16,2 2-12-16,-3-2-1 0,6 0 6 0,-1 2 0 15,-5 0 2-15,-2-3 2 0,0 0-5 0,2 0 5 16,-4 0 5-16,-1 1-1 0,0-1 0 0,-3 1-2 0,2 0 2 16,-3 2 14-16,-4 3 1 0,0 4-11 15,-1-5-3-15,-8 3-32 0,-5 1-41 0,-1-2-60 16,-5 1-69-16,7-5-66 0,-3 0-855 0,3-5 375 0,-2-3 250 15</inkml:trace>
  <inkml:trace contextRef="#ctx0" brushRef="#br0" timeOffset="107347.88">20170 2256 183 0,'-1'-4'259'16,"-2"1"-18"-16,2-4-17 0,1 7-22 0,-5-1-24 15,5 1-8-15,-13 10-11 0,4-2 3 0,-5 13-3 16,0 4 0-16,-13 14 1 0,2 2-2 0,0 7-7 15,2 3 2-15,-1-3-14 0,5 5-6 0,0-2-10 16,2 0-9-16,4-3-11 0,3 3-15 0,2-6-7 16,2 5-7-16,0 3 1 0,6-7-5 0,-2 0-9 15,2 3-8-15,2-14-2 0,0 1-7 0,7 10-5 16,-4-12-37-16,4 0-37 0,0-2-50 0,5-4-41 16,3-3-41-16,2-3-40 0,4-2-41 0,1-8-37 15,-5-3-654-15,3-7 313 0,0-2 208 0</inkml:trace>
  <inkml:trace contextRef="#ctx0" brushRef="#br0" timeOffset="108344.87">20592 2817 193 0,'1'-3'331'0,"-1"3"-36"0,0 0-27 15,0 0-30-15,6 11-24 0,-6-6-22 0,-1 7-20 16,1-1-16-16,0 1-15 0,1 4-16 0,-1 1-11 15,0 2-11-15,4 5-4 0,-4 0-15 0,4-4-8 16,-3-1-5-16,2 0-7 0,2 6-7 0,-1-7-3 16,0 0-18-16,1-3-17 0,-4-4-11 0,2 1-11 15,-1-4-3-15,1 0 2 0,-2-4 4 0,0 1 5 16,-1-4 4-16,0-1 0 0,0 0 2 0,5-9-1 16,-2-3 2-16,0-2-3 0,2-15 2 0,-3 2 9 15,2-4-1-15,-2-1 11 0,0-2-1 0,-2-1 11 16,-3-2 24-16,2 2 17 0,-3 2 16 0,-1-1 28 15,0 1-7-15,2 1 11 0,2 5 7 0,-1 2-5 16,0 9-4-16,1 0-9 0,1 5-12 0,0 1-10 16,0 1-26-16,1 3 1 0,1 3-6 0,0-4-11 15,1 4-5-15,-3 3-6 0,11 2-4 0,-3-2-3 16,1 3-9-16,0 3-5 0,0 0-7 0,0 5-5 16,-2-2-1-16,1 0-21 0,-2 3 20 0,3 1-13 15,-5 3 6-15,-3-2-3 0,-2 2-4 0,-1 0 2 0,-4 1 1 16,0 0-2-16,0 0 4 0,-3 2-2 15,0-2 3-15,0 0-1 0,-3-3-2 0,3 2 1 16,2 0-4-16,2-4 2 0,0-1-4 0,3 2-2 16,-3 2-24-16,4 0 17 0,1-2 11 0,2 2-29 0,2-5 21 15,1 3 3-15,3-3-16 0,1 1 0 0,4 0-9 16,2-1 11-16,2 0-33 0,2-2-2 0,-1-1 3 16,1-1-21-16,-3-4 4 0,0 1 3 15,2-3 4-15,-8 0 7 0,4-3 5 0,-1-2 8 16,-3-3 2-16,4-1 10 0,-1-1 6 0,-4 0 11 0,1-5 17 15,-2 3 24-15,-3-1 20 0,1 3 28 16,1-1 7-16,-5 0 9 0,3 1 5 0,-3 5 1 0,0-3 4 16,-1 2-7-16,3 0-11 0,-2 1-10 0,-2 3-13 15,0 2-14-15,0 0 1 0,0 0-11 16,0 0-14-16,10 7 11 0,-7-1-5 0,0 0-3 0,2 5 2 16,0 3-3-16,2 2-3 0,-4-1 3 0,1 1-18 15,0 0-17-15,0-4-7 0,-3 0-8 16,2 0-12-16,-2-1-8 0,3 0-3 0,-3-2 1 0,-1-1-6 15,3-3 2-15,-1 0 13 0,-2 1 21 0,0-2-6 16,0-4 17-16,3 1 7 0,-3-1 2 0,0 0 1 16,2-10 14-16,1 1-2 0,1-3 2 0,1 0-6 15,0-5 25-15,2 0 6 0,0 2 5 0,-2 0 16 16,3 1 3-16,-3 2-7 0,3 3-6 16,-2 1-2-16,-1 2-12 0,0 0-5 0,1 2-2 15,0 2-2-15,1 2-6 0,1 1-1 0,-1 0-4 0,0 3-3 16,3 3 0-16,-1 1 0 0,-2 1-3 0,0 0 2 15,0 6 1-15,-1-1-2 0,-2 2-4 0,-1-1-2 16,-3 1 3-16,-2-3-1 0,2-2-1 0,-1 1 3 16,-2-1-5-16,2-2 3 0,-3-1-11 0,4-2-3 15,-4-1 9-15,4 1 4 0,-1-2 0 0,1 0 12 16,0-4 22-16,-4 3 8 0,4-3-7 0,0 0-6 16,0 0-8-16,2-17 0 0,0 8 4 0,-2-4-7 15,1-3-4-15,3-3-2 0,1-7 0 0,1 7 2 16,1-1 5-16,2 4 0 0,0-1 0 0,0 0-3 15,-4 7 0-15,3 1 3 0,-6 5-4 0,5-7-6 16,-3 7-4-16,-2 1 0 0,2 1-5 0,2-1 1 16,-6 3-3-16,13 3 2 0,-4 0-10 0,1 1 6 15,-1 1-2-15,-1 0 5 0,-2 4-2 0,3 2-1 16,0 3-2-16,-2 2-25 0,0-2-22 0,1 2-25 16,-2 0-53-16,1 1-42 0,-1-1-61 0,2 1-62 15,-4-1-57-15,3 2-55 0,-2-1-1048 0,3-1 483 16,-2-4 322-16</inkml:trace>
  <inkml:trace contextRef="#ctx0" brushRef="#br0" timeOffset="108496.29">21572 3041 259 0,'-2'-6'357'0,"4"-1"-28"0,-1 0-32 0,2 0-37 15,0-1-25-15,0 4-28 0,1-2-23 0,2-1-24 16,4 3-22-16,3-1-25 0,0 0-33 0,5 2-33 15,2-2-43-15,1 3-53 0,-1 0-66 0,10-2-84 16,-9 3-570-16,10-1 255 0,0-4 172 0</inkml:trace>
  <inkml:trace contextRef="#ctx0" brushRef="#br0" timeOffset="109331.82">22263 2738 28 0,'5'-1'354'0,"-5"1"-36"0,5-2-37 0,-5 2-28 16,0 0-27-16,5 6-25 0,-3 1-16 0,0 2-10 16,2 1-2-16,-4-1-11 0,4 4-14 0,-1 2-12 15,2 2-2-15,-3 1-14 0,-1 2-3 0,2 4-9 16,-2 1-9-16,1 1-10 0,-2 0-8 0,0-5-9 16,0-1-9-16,-2-1-2 0,2-1-3 0,-1 1-17 15,-2-7-2-15,2-1-6 0,-1 0-8 0,-1-6 1 16,3 3-3-16,0-2 2 0,-2-3 9 0,-1-2-13 15,3-1 0-15,0 0 6 0,-4-9-2 0,0-2-3 16,0-4-7-16,1-3-4 0,-3-12 2 0,5-2-5 16,-10 0 9-16,8-1 14 0,-2-1 10 0,2-1 11 15,0 1 27-15,1 3 22 0,2 1 13 0,2 1 3 16,-1 4 9-16,1 7-7 0,-2 1-2 0,2 5-11 16,0 2-8-16,2-1-11 15,0 4-17-15,1 0-6 0,0 2-9 0,2 2-9 0,2 3-6 0,0 1-3 16,5 2-1-16,-3 3-6 0,4 2-11 0,2 3 4 15,-3 1 1-15,-1 1-17 0,-2 4-6 0,-3-1-15 16,-2-1-5-16,-2 4-20 0,-1 0-14 0,-6-1 11 16,-2 1-7-16,0 0-9 0,-6-2 6 0,-2 4-12 15,1-5 8-15,-2-4 5 0,1 3 3 0,6-6-9 16,-2 1 33-16,1 0-12 0,3 0 4 0,-4-3 1 16,4-1 5-16,1-1-1 0,2 0 7 0,0 2-2 15,0-2-4-15,2 2-4 0,2-2 6 0,2 0 13 0,0 3 5 16,1-1-2-16,1 2 3 0,3-2-6 0,3 0 2 15,-2-1 3-15,7 4 4 0,-1-3-3 16,-2-1 2-16,0 0-1 0,-1-1-1 0,0-1-4 16,0-1 5-16,1 2-7 0,0-5 6 0,1 0-2 15,1 0-15-15,-4-5 23 0,6 1-1 0,-6-2 0 0,-1-1 2 16,2-2-18-16,-1 0 36 0,0-3 7 16,-1 0 15-16,1-2 17 0,-4 0-4 0,-2 3 30 15,1 1 18-15,-5-1 10 0,2 6 11 0,0-2 5 16,-2 1 1-16,0 2-10 0,-1 0-12 0,2-1-15 15,0 2-18-15,-3 3-12 0,0 0-5 0,0 0-8 0,0 0-5 16,0 12-6-16,0-1-1 0,-1 5-5 0,0 11 0 16,0-3-5-16,-3 3-3 0,-1 1-1 15,0 1-2-15,0 1-1 0,-1-1-4 0,0 0 1 16,2 3-16-16,-1-4-8 0,0-1-17 0,4-3-4 0,-1-7-10 16,2-1-5-16,2-4-5 0,3-1 7 0,-4-2 2 15,2-3 8-15,-2 2 6 0,1-5 5 0,1 0 3 16,-3-3 13-16,8-2 5 0,-8 2 2 15,11-12 1-15,-5 3 3 0,3-4 4 0,1-4-7 0,0 0 3 16,-3 0 13-16,-3 0 0 0,1 0 7 0,-1-2 2 16,-1 0-2-16,-2 1-3 0,-4-1-2 0,1 2-6 15,-3 2-11-15,-6 1 8 0,0 2-3 0,1-4-4 16,-1 7 0-16,0 0-21 0,1 1-33 0,0 1-36 16,-2 2-51-16,3 1-76 0,0 1-73 0,4-2-67 15,-1 2-86-15,-3-3-1176 0,5 1 538 0,1-1 358 16</inkml:trace>
  <inkml:trace contextRef="#ctx0" brushRef="#br0" timeOffset="109559.88">23184 2426 66 0,'13'-5'456'15,"-4"2"-32"-15,0-1-47 0,0 6-41 0,3 2-27 16,2 4-35-16,1 4-26 0,4 11-13 0,1 2-23 15,-4 2-27-15,0 5-2 0,4 9 7 0,-8-4-5 16,3 7-12-16,-7-9-5 0,4 13-15 0,-7 1-8 16,0-1-16-16,-2 6-10 0,-6-6-7 0,-3-1-16 15,-2 0-8-15,-5 1-8 0,3-16-30 0,-3 2-40 16,-6-5-61-16,-11 12-77 0,-2-4-87 0,-8-5-107 16,-5-3-1107-16,-1-8 475 0,-11-6 318 0</inkml:trace>
  <inkml:trace contextRef="#ctx0" brushRef="#br0" timeOffset="110416.62">16441 4608 254 0,'0'0'392'0,"0"0"-24"0,0 0-27 16,0 0-22-16,0 0-40 0,0 0-32 0,0 0-22 0,0 0-28 15,0 0-21-15,0 0-14 0,0 0-19 0,0 0-15 16,0 0-5-16,22 1-17 0,-8-1-14 0,0 2-17 16,4-2-34-16,0 2-48 0,0 1-50 0,0 0-59 15,-3 2-67-15,-2 1-58 0,-2-1-56 0,-4 1-626 16,-3 0 307-16,-2-1 206 0</inkml:trace>
  <inkml:trace contextRef="#ctx0" brushRef="#br0" timeOffset="110529.02">16504 4812 11 0,'8'-1'163'0,"2"-3"-42"0,8 1-53 0,-2-1-60 0,4-1-133 15,-3 0 43-15,1-1 26 0</inkml:trace>
  <inkml:trace contextRef="#ctx0" brushRef="#br0" timeOffset="113211.71">17250 4947 91 0,'0'-2'225'0,"0"-2"-10"0,0 4-12 0,0-9-6 15,0 5-7-15,0 0-6 0,0-1-9 0,0-1-18 16,0 2-9-16,2-2-2 0,-4 1 1 0,4-2-15 16,-2 0-5-16,0 1-11 0,0-1-4 0,0-2-7 15,-2-1 7-15,2-1-1 0,-2 4 3 0,-2-6-8 16,0 4-6-16,-1-2-6 0,0 1-3 0,-4-1 2 15,0 1-6-15,-3-2-6 0,2 5 4 0,0-1-6 16,-5-1-10-16,3 3-6 0,2 1-8 0,-3 0-7 16,0 2-6-16,3-1-5 0,-4 4-9 0,5 0-4 15,-4 3-3-15,3 0-1 0,-2 2-2 0,2 2-3 16,-2 5 4-16,0 1-2 0,2 1-6 0,2 0 1 16,0 4-6-16,2-1 5 0,2 1-6 0,2-1 1 15,-1 1-9-15,5 1 3 0,0-1-4 0,2 0-3 16,3-1 2-16,1 0-7 0,1 0 15 0,3 2-15 15,-1-1 2-15,3-4 1 0,0 1 0 0,-1 1-4 16,2-1 4-16,-2-1 1 0,1-1 7 0,0-1-7 16,0 1 1-16,-1 0 1 0,1-1 2 0,-1-2-7 15,-4 0 7-15,0-3-1 0,-2 1 15 0,0-1-19 16,-3 0 5-16,0-3-3 0,-1 0 3 0,0 0-4 0,-1-1 5 16,-2 1 6-16,0 1-2 0,-3-3 5 15,-1 2-2-15,-1-1 5 0,-2 0 3 0,1-2 11 16,-7 0-2-16,3-1 6 0,-3-1 23 0,-1-2-17 15,1-1 3-15,-2 0 12 0,1-3 6 0,1 0-2 0,4 0 5 16,-4-1-4-16,5-2-8 0,1 1-5 16,3-1-8-16,-1 1-10 0,2-2 7 0,2 5-8 15,1-6-2-15,1 4-5 0,3-2-16 0,4 2-24 16,-1-3-12-16,5 2-13 0,1 1-22 0,5-1-24 0,0 2-24 16,2 1-30-16,10-1-31 0,-4 5-41 0,4-3-49 15,0 1-38-15,1 3-806 0,0-1 372 0,1-1 248 16</inkml:trace>
  <inkml:trace contextRef="#ctx0" brushRef="#br0" timeOffset="113473.83">17664 5054 211 0,'0'0'368'15,"-4"-3"-35"-15,4 3-35 0,0 0-27 0,-2-2-32 16,2 2-23-16,0 0-24 0,0 0-19 0,0 0-19 16,10-5-13-16,-2 5-17 0,3 0-13 0,1 0-6 15,8 0-10-15,-2 0-6 0,10 0-14 0,-5 1-4 16,5 0 1-16,2-1-17 0,-2 2-8 0,0-2-4 16,1-2-16-16,-7 2-23 0,1-1-24 0,-4 1-24 15,-1-3-28-15,0 2-31 0,-5 0-25 0,1 0-36 16,-3-3-38-16,-2 1-41 0,-2 0-603 0,-4-1 282 15,-1 1 188-15</inkml:trace>
  <inkml:trace contextRef="#ctx0" brushRef="#br0" timeOffset="113693.83">17912 4838 3 0,'-4'-4'306'0,"-1"-4"-11"16,0 3-21-16,1 2-24 0,2 1-24 0,-1-2-25 0,3 4-22 15,0 0-10-15,0 0-23 0,-9 7 3 16,8 2 0-16,-2 2 1 0,1 5 0 0,0 3 5 15,-1 6 5-15,1 1 0 0,2 0-13 0,0 2-2 16,-5 0-19-16,8 0-6 0,-3-2-15 0,-3 4-6 0,3-1-12 16,0-4 5-16,0 0-22 0,0 3-5 0,3-3-20 15,-2-6-17-15,0 5-61 0,1-5-34 16,-1-4-30-16,1 2-40 0,0 0-42 0,2-5-45 16,1-6-48-16,1 3-810 0,4-4 362 0,1-2 240 15</inkml:trace>
  <inkml:trace contextRef="#ctx0" brushRef="#br0" timeOffset="115178.79">18753 4868 82 0,'0'0'128'0,"-4"-4"14"0,3 2 5 0,-1-3 14 16,2 5 20-16,-3-5 15 0,2 0 0 0,1 5 0 16,-2-8 2-16,2 7 3 0,0 1 5 0,-2-7-5 15,3 2 0-15,-2 0 1 0,1 5 4 0,0-5 4 16,0 5-1-16,0-7-10 0,0 7-8 0,0-2-13 16,0 2-22-16,0 0-17 0,0-6-17 0,0 6-15 15,0 0-13-15,0 0-5 0,1 15 2 0,-1-6 0 16,0 4 3-16,0 2-2 0,1 2-1 0,1 0-6 15,-1 4 0-15,0-1-7 0,1 3 8 0,-4 2-14 16,4-6-5-16,-2 1 5 0,0-1-17 0,-2 0-7 0,2 1-6 16,0 4 1-16,2-3-7 0,-2-1-2 15,-2 2-20-15,2-1-42 0,2-3-59 0,-2 1-64 16,0-4-75-16,2 1-70 0,-2 2-82 0,0-7-1172 16,0-3 516-16,1-3 346 0</inkml:trace>
  <inkml:trace contextRef="#ctx0" brushRef="#br0" timeOffset="115364.92">19034 5022 216 0,'1'-7'411'0,"3"-3"3"16,-2 5-32-16,0-3-13 0,-2 7-34 0,0-4-26 0,1 2-31 16,2-4-26-16,-3 7-28 0,2-5-24 0,-2 5-23 15,2-2-22-15,-2 2-31 0,2-2-40 0,-2 2-41 16,0 0-47-16,0 0-43 0,9 7-50 0,-9-5-62 15,1 6-72-15,3-4-73 0,0 1-741 0,-1 2 349 16,-2-3 232-16</inkml:trace>
  <inkml:trace contextRef="#ctx0" brushRef="#br0" timeOffset="115828.2">19267 4797 230 0,'2'-7'400'0,"-2"-1"-7"0,1 1-25 16,2 2-17-16,-2 1-37 0,-1 1-28 0,0-1-30 15,0 4-33-15,0 0-26 0,0 0-17 0,0 0-19 16,0 0-17-16,0 0-15 0,-1 14-15 0,1-7-8 16,-3 5-11-16,2 5-11 0,1 0-13 0,-4 3 10 15,4-2-20-15,-1 7-6 0,-3-1-10 0,3 1-33 16,1-6-20-16,0-1-22 0,-2 0-11 0,4-1-8 15,-2 0-10-15,0-5-8 0,5 0-3 0,-4-2-5 16,3 0 3-16,1-1 1 0,-1-2 4 0,1-2 6 0,-1-2 9 16,6 2 5-16,-3-5 3 0,-1 0 9 0,7-3 12 15,-4 1 10-15,0-5 12 0,1-2 10 16,0 1 10-16,2-5 29 0,-2 0 9 0,-1 0 5 16,1-2 14-16,-1 1 28 0,-1-1 14 0,-1 3 9 0,1 3 13 15,-3-1 15-15,-2-1 10 0,2 3-3 0,-3 0-1 16,2 3-8-16,-4 0-12 0,1 1-15 15,3 1-19-15,-4 3-9 0,0-4-17 0,0 4-9 0,0 0-7 16,0 0-10-16,0 0-4 0,4 16-6 0,-4-6-3 16,0 1-1-16,1 6-7 0,-1 1-3 0,3 1 1 15,-3 1-21-15,0 5-19 0,0-1-32 0,-4 2-38 16,4-8-51-16,-4 7-52 0,4 1-36 16,-4-6-48-16,-1 2-56 0,1-3-53 0,1 6-63 0,0-9-900 15,3-4 445-15,0 1 298 0</inkml:trace>
  <inkml:trace contextRef="#ctx0" brushRef="#br0" timeOffset="116195.22">19725 5015 185 0,'4'-6'365'0,"0"2"-24"0,1-1-30 0,-1 2-32 15,-1-2-35-15,0 4-27 0,-3 1-23 0,0 0-16 16,0 0-23-16,4 11-14 0,-4-6-6 0,0 5-9 15,0 0-5-15,-1 5-9 0,-2-1-6 0,3 3-11 16,-6 0-14-16,2 6-3 0,0-2-5 0,3-2-9 16,-3-2-5-16,0 0-5 0,3-1-15 0,1-3 6 15,1-1-3-15,-1-2-7 0,4-2 9 0,0-1-13 16,1-3-4-16,2 1-1 0,0-4 4 0,2 0 15 16,4-1-15-16,1-3 3 0,1-1 1 0,3-6 5 15,0 1-3-15,-3-4-2 0,7-4-5 0,-4-1 4 16,1-4-3-16,-5 0-4 0,4-3-3 0,-1 0-7 15,-6 0 7-15,-2 8 15 0,0-6 10 0,-4 5 5 16,-2-3-4-16,-5 7-2 0,0-2 5 0,-7 5-20 16,0-3-6-16,-4 5-4 0,-3 0 5 0,-5 3-11 15,2 1-14-15,-3 3-13 0,1 2-26 0,0 1-38 16,-6 3-30-16,2 5-45 0,4-1-47 0,5 4-55 16,-1-1-61-16,3 2-59 0,4 2-750 0,1-2 374 15,3-2 250-15</inkml:trace>
  <inkml:trace contextRef="#ctx0" brushRef="#br0" timeOffset="116493.95">20450 4500 112 0,'2'-8'422'0,"0"1"-30"0,0 0-50 0,-2 3-42 15,2 1-25-15,-2 3-32 0,0 0-23 0,-3 14-22 16,-2 5-20-16,-4 8 1 0,0 3-12 0,-1 4-4 16,-3 13 5-16,-4 2 5 0,-2 6-2 0,3 3-3 15,-9 22-5-15,6-23-9 0,2 0-10 0,0-1-14 16,0-1-11-16,3 3-12 0,0-1-10 0,4-3-17 16,2-1 1-16,4-3-7 0,3-2-4 0,2-13-12 15,3 0-17-15,1-1-10 0,3-1-51 0,5-4-47 16,-1 1-43-16,4-6-42 0,-2-2-55 0,0-5-68 15,10-1-85-15,-5-8-983 0,0-3 447 0,3-3 298 16</inkml:trace>
  <inkml:trace contextRef="#ctx0" brushRef="#br0" timeOffset="117409.53">20612 4933 46 0,'0'0'103'0,"0"0"9"0,0 0-5 16,0 0-3-16,0 0 12 0,0 0 2 0,0 0 6 15,0 0-5-15,0 0 1 0,0-3 0 0,0 3 4 0,0 0-2 16,0 0 1-16,0 0-1 0,0 0 0 16,0-5-7-16,0 5 2 0,0 0-3 0,0-5 0 15,0 5 0-15,0 0-7 0,0-4-5 0,0-1-1 16,0 5-3-16,0 0-6 0,0-4 7 0,0 4-3 0,0 0-5 16,0-6 0-16,0 6-8 0,0-5 2 0,0 5 3 15,-1-5 1-15,2 1-3 0,-1 4 1 0,-1-5-3 16,1 5 4-16,1-8 0 0,-1 5 6 0,0 3 1 15,0-6-5-15,0 6-4 0,0-8 1 0,0 7 2 16,0 1-3-16,0 0-6 0,0-4-5 0,0 4-8 16,0 0-1-16,0 0-6 0,0 0-9 0,0 0-10 15,0 0-9-15,0 0-3 0,0 0-9 16,0 0-2-16,0 0-1 0,-4 12 2 0,3-4-5 0,0 4-4 16,-2-1 6-16,3 5-4 0,-4 1-3 0,4 1 1 15,-5 3-1-15,5-3-1 0,0 1 3 0,-1 0-3 16,1 0-3-16,0 8 4 0,0-4 3 0,0-2-10 15,0-3-26-15,-1 3-35 0,2-3-43 0,-1-2-44 16,0 4-37-16,0-2-40 0,1-2-34 0,4-2-30 16,-2-2-32-16,1-7-32 0,-2 2-788 0,2-4 379 15,0 1 254-15</inkml:trace>
  <inkml:trace contextRef="#ctx0" brushRef="#br0" timeOffset="117826.98">20882 4884 10 0,'2'-6'325'0,"1"1"-13"0,0 0-27 15,-1 4-26-15,1-2-27 0,-3 3-24 0,1-4-26 16,-1 4-23-16,0 0-12 0,0 0-11 0,0 12-12 16,0-4-12-16,0 2-9 0,-3 1-3 0,2 1-14 15,0 5-6-15,0 0-9 0,1 4-7 0,-3-1-7 16,2-1-8-16,-1 3-2 0,0 1-6 0,2-4-5 15,1 0-15-15,3 0-4 0,0-2-13 0,1-1-16 16,2 0-5-16,2-4-2 0,2 2-3 0,0-7-1 16,3 1 1-16,0-1 3 0,-1-4 1 0,0-3 4 15,3-1 3-15,2-4 4 0,-1-2 1 0,1-4 7 16,-3 0 4-16,0-3 14 0,5-5 18 0,-8 2 2 16,4-5 11-16,-6 3 24 0,-1 2 18 0,-3 0 26 15,5-7 6-15,-1 6 11 0,-8 2 35 0,2 0 14 0,0 5 7 16,-4 1 8-16,3 5 2 0,-1-2-11 15,-2 2-16-15,0 0-19 0,0 1-24 0,0 4-16 16,0-4-13-16,0 4-14 0,0 0-6 0,0 0-7 0,0 16-9 16,-2-7-6-16,-1 3-6 0,0 3-8 0,2 4-1 15,-3 6-5-15,0 1-14 0,1-2-32 0,-4 3-42 16,4 0-46-16,1 4-50 0,0-2-53 0,-1-2-51 16,2 2-46-16,2 2-49 0,2-6-58 0,-1-4-1063 15,8 2 488-15,-1-9 326 0</inkml:trace>
  <inkml:trace contextRef="#ctx0" brushRef="#br0" timeOffset="118127.09">21587 5114 270 0,'1'-5'367'15,"3"0"-31"-15,0 0-37 0,0 1-35 0,4-4-22 16,1 1-33-16,2 2-17 0,3 1-18 0,-1 1-17 15,6-1-18-15,0 1-18 0,-1 1-8 0,3 0-11 16,-2 1-11-16,-1 1-8 0,-1-2-8 0,-2 2-12 16,-3 0-6-16,-1 2-9 0,-4-2-9 0,-2 0-5 15,-5 0-1-15,13 0-7 0,-10 1-2 0,-3-1 4 16,4 1 7-16,-4-1 7 0,0 0 12 0,0 0 0 16,-16 8 3-16,5-5 5 0,-3-1 0 0,-4 1-1 15,-3-2-12-15,3 3-3 0,-1-3-2 0,3 4 11 16,2-3-26-16,1 1-18 0,1-1-30 0,6-2-44 15,-2 3-50-15,3-1-45 0,0 3-56 0,1-3-37 16,3 1-50-16,1-3-743 0,1 6 348 0,-1-6 232 0</inkml:trace>
  <inkml:trace contextRef="#ctx0" brushRef="#br0" timeOffset="118360.87">22153 4796 451 0,'4'-5'458'0,"-1"1"-26"0,-2-1-33 16,-1 1-33-16,3 1-40 0,-3 3-36 0,1-5-37 15,-1 5-33-15,0 0-13 0,0 0-26 0,0 0-22 16,8 8-7-16,-5-2-20 0,2 5-9 0,-2 1-12 16,-1 2-10-16,4 4-8 0,-3-1-12 0,1 2-8 15,4 6-9-15,-3 0-52 0,-2-5-41 0,2 6-55 16,-3-2-44-16,0-2-48 0,0 2-53 15,-1 1-52-15,2-8-59 0,-3 0-799 0,1-1 379 0,-1-4 254 16</inkml:trace>
  <inkml:trace contextRef="#ctx0" brushRef="#br0" timeOffset="118713.23">22502 4932 294 0,'5'-9'411'0,"4"-1"-16"0,-5 1 1 0,-3 5-23 15,3-1-24-15,-3 0-47 0,3 2-28 0,-4 0-39 16,0 3-23-16,0 0-19 0,0 0-24 0,0 0-15 16,8 10-19-16,-8-2-13 0,2 3-9 0,-4 4-20 15,2 3 2-15,-3 7-9 0,2-5-13 0,1-1-3 16,1 6-4-16,-1-6-8 0,5 1-10 0,-1-4-14 0,0-2-3 16,-3 0-10-16,6-4-7 0,-2 0-1 15,0-2-7-15,4 1 10 0,-1-4-4 0,-1 2 3 16,0-4 3-16,2-1-4 0,1-4 2 0,0-1-2 15,3-2-7-15,2-3 4 0,0-4-4 0,-2 0 2 16,1 0 4-16,2-10 3 0,0-1-19 0,-5-1 1 0,-2-2 4 16,2 3 0-16,-5-3-2 0,-3 1-2 0,-3 6-3 15,-3 0 2-15,-2 0-2 0,0 1 0 0,-5 6-3 16,-2-3-2-16,2 3-11 0,-4 1-15 0,3 4-24 16,-5-1-27-16,3 3-31 0,0 2-39 0,-2 3-40 15,0 3-51-15,4 0-50 0,-1 1-54 16,-1 3-778-16,3-1 376 0,2-2 252 0</inkml:trace>
  <inkml:trace contextRef="#ctx0" brushRef="#br0" timeOffset="119009.8">23183 4449 346 0,'8'-9'445'0,"-3"3"-33"0,-1 0-47 16,1 2-40-16,1 2-36 0,6 0-26 0,-2 2-27 0,5 2-23 16,2 5-14-16,2 3-11 0,7 7-9 15,-2 2-3-15,-3 7-6 0,4 4 8 0,2 13 7 16,-2 4-4-16,-2 3-8 0,-1-1-12 0,-4 2-11 16,-5-1-10-16,-6 4-12 0,0-1-15 0,-6 2-6 0,0-6-6 15,-6-2-17-15,-6 0-6 0,-2 0-5 0,-5 1-5 16,-1 0-7-16,-8-5-4 0,-7 2-28 0,-5-3-54 15,-4 0-92-15,-6-6-101 0,-25 15-126 0,19-20-140 16,-30 10-1079-16,23-19 521 0,-27 2 348 0</inkml:trace>
  <inkml:trace contextRef="#ctx0" brushRef="#br0" timeOffset="137947.6">11688 12225 14 0,'1'-7'193'0,"-1"-3"2"0,0 3-6 0,0 0-6 16,0 0 5-16,0 0-1 0,0-1 0 0,-4 4-6 16,4-2-4-16,-4 2-16 0,1 0-1 0,1 0 1 0,-4 0-12 15,2-1-12-15,-1 2-12 0,-3 3-2 0,-2 0-12 16,-1 3 3-16,-2-1-12 0,-4 9-6 0,-1-1-8 16,-6 5-4-16,1-2-11 0,-1 6-4 0,2 2-2 15,-1 0-10-15,0 2-5 0,3 5 5 0,-4-6-1 16,3 8-6-16,0-1-7 0,2 0-6 0,-6 12-1 15,7-7 0-15,1-1-4 0,2-1-1 0,2 0-3 16,3 2-14-16,4-5 10 0,3 2 0 0,0-2-7 16,9-1 2-16,0-2-1 0,0 2 7 0,3-5-14 15,4 2 3-15,2 0 1 0,1-3-8 0,1-3 4 16,2 1 3-16,3-2-5 0,0 0 5 0,2-2-5 16,1-3-7-16,-1 1 2 0,3-4 7 0,0 2-3 15,-7-6-4-15,9-1-1 0,-1 1-4 0,2-5 8 0,-3 1-4 16,-7-4 4-16,11-1-2 0,-3-4-2 0,1 4 5 15,-3-5-2-15,1-1 5 0,-9 1-4 16,6-5-5-16,-1-3 1 0,-8 4 1 0,-1-2 3 16,-2 5 1-16,-2-6 2 0,-5 5 4 0,2-2 5 0,-5 3-2 15,-2-3 5-15,0 0 0 0,-2 1 3 0,-1 0 4 16,-2 1-4-16,-4-3-4 0,0 4-5 0,0 1 1 16,-5 2 2-16,0-2-7 0,-6 4 3 0,-8 1 4 15,-1 6-4-15,2-2 7 0,-2 3-1 0,-3 4 7 16,0-2 7-16,0 8 3 0,3-4 2 0,-3 2 5 15,1 0 0-15,2 5-1 0,3-4-5 0,-2 2-6 16,3 2 6-16,4-4-9 0,4 0-6 0,0 6 1 16,5-5-7-16,2-2 0 0,2-2-15 0,2 2-30 15,3-3-38-15,1 0-33 0,0 2-18 0,2-5-27 16,3 0-29-16,2 1-34 0,2-4-23 0,3-1-40 16,3-3-23-16,-2-2-48 0,3-2-759 0,2-7 367 15,0-1 244-15</inkml:trace>
  <inkml:trace contextRef="#ctx0" brushRef="#br0" timeOffset="138392.87">11661 12322 160 0,'-4'-10'249'0,"-5"3"-11"0,0-1-16 0,4 7-17 16,-4-2-4-16,0 1-7 0,-2 2-17 0,-1 0-7 15,1 2-16-15,-3 4-8 0,-2 0-10 0,-2 6 1 16,2 0-9-16,-3 5-11 0,-3 2-4 16,5 2-5-16,-2 3 3 0,0 3-4 0,1-1-10 0,2 7-1 15,-2 11-4-15,4-10-2 0,-1 13 9 0,5-14-17 16,1 11-2-16,4-10 3 0,3 0 0 0,-1 1-10 16,3 1 0-16,0-3 0 0,6 1-14 0,0 1 0 15,3-3-9-15,3-3 6 0,4-1-19 0,2-2-8 16,3-4 4-16,1-2-2 0,5-2 0 0,1-2-9 15,4-7-1-15,4-1 1 0,1-7-2 0,0 1 4 16,1-5-3-16,13-6 1 0,-15-2-7 0,0-3-4 16,-2 0 3-16,-2-5-3 0,-1 5-2 0,-3-8 2 15,-5 0 3-15,-4-3 0 0,-1 4-6 0,-10 3 3 16,-1-1-3-16,-4-3-3 0,-4 3 8 0,-7 0-8 0,-1 4 8 16,-2-2 5-16,-6 2 2 0,-6 1-3 15,-9 6 0-15,-2 3 0 0,-3 4-3 0,-17 6 2 16,5 4-9-16,-4 3 1 0,2 3-6 0,3 1-18 0,14-3-26 15,3 0-13-15,4 0-26 0,8-4-39 0,6 3-44 16,3-4-37-16,6 2-41 0,4-6-53 16,2 4-944-16,8-4 413 0,2-3 276 0</inkml:trace>
  <inkml:trace contextRef="#ctx0" brushRef="#br0" timeOffset="139747.01">21251 4691 87 0,'0'0'149'0,"-9"-3"-13"15,5 3-10-15,4 0-5 0,-11-3 4 0,4 2-3 16,2 0-6-16,-2 1-4 0,7 0-7 0,-17 0 4 15,11 1-2-15,-5 1-5 0,1 0 4 0,-1 5-6 16,-3-2 5-16,1 5 0 0,-2 0-8 0,0 1-4 16,-2-1-13-16,1 2-1 0,2 3-5 0,-1-1 0 15,-6 5-4-15,3 1-3 0,7-5 5 0,-2 1-11 16,-6 4-7-16,8-3-6 0,-1 0-1 0,2 1-5 16,1 3 0-16,0 5 1 0,0-6-1 0,3-4-8 15,0 4 2-15,0 5-4 0,3-6 0 0,1 7-1 16,2 1 1-16,0-8-5 0,5 6 2 0,-2-6-2 15,2 1 5-15,0-2-12 0,1 9-1 0,6-4-4 16,-2 0 3-16,-2-4-2 0,3-5 3 0,1 1-8 16,-1-2-3-16,7-1 3 0,-4 2 0 0,1-4 1 15,3-1 0-15,-1-4 1 0,2 2-2 0,-2-4 2 16,3-2 1-16,-3-1-1 0,3-4 4 0,1-3 5 16,0 2 8-16,-1-3 2 0,0 0 11 0,-6-2 11 15,1-2-10-15,1-2-1 0,-5-3 0 0,1 2-2 16,-3-3 2-16,0-3-1 0,-3 4-6 0,0 0 9 15,0 2 12-15,-4 2 11 0,-2 1 11 0,-1 1 0 0,0-1-3 16,-5 2-3-16,0 3-6 0,-4-2-6 0,-7 4-8 16,-6 2 0-16,-5 3-5 0,0 0-2 15,-4 3-5-15,0 1-9 0,2 3 0 0,0-1-5 16,2 3-6-16,2-1-1 0,-1 4 6 0,3 0-8 0,6-2-10 16,2-2 2-16,0 3 1 0,2-2-14 0,3-1-19 15,2 1-25-15,2-1-39 0,1-3-26 0,1 2-23 16,3-2-20-16,-1-3-25 0,3 2-29 0,0 1-19 15,3-3-22-15,-3-2-33 0,11 0-850 0,-2-6 377 16,1-1 252-16</inkml:trace>
  <inkml:trace contextRef="#ctx0" brushRef="#br0" timeOffset="140258.81">21256 4663 74 0,'0'-6'259'0,"3"-1"-12"0,-3-1-14 0,-3 3-19 15,3-2-6-15,3 5-10 0,-6-2-10 0,3 4 1 16,3-8-18-16,-6 5-15 0,3 3-13 0,-1-4-15 16,1 4-11-16,0 0-13 0,-4-2-11 0,4 2-11 15,0 0-5-15,0 0-12 0,-14 9 1 0,1-1-5 16,0 1-10-16,0 3 5 0,-2 0-4 0,-1 2 7 15,2 1-9-15,-7 2 1 0,5 1-5 0,-4 2 7 16,3 0-6-16,-1 2-4 0,0 0 0 0,1 1 1 16,-1 1-1-16,2-1 7 0,0 2-7 0,2-1-1 15,2-1 0-15,0 1-4 0,-1 2-4 0,3-1 0 16,1-1 1-16,2 0-7 0,1-4 1 0,4 4-3 16,1 3 3-16,2-3 1 0,-1 0-6 0,1-5-4 15,8 6-2-15,-3 1 0 0,5-2-2 0,-1-2 5 16,3-5 4-16,-1-3-6 0,10 3-7 0,-3-6 0 15,-1 0-5-15,5 0 4 0,0-5 0 0,-5-2 10 0,5-1 1 16,-4 0-2-16,0-5 14 0,3-2 8 16,-2 0 7-16,-3-1-2 0,2-4 9 0,-2 2 7 15,-2-3 2-15,-3-3-8 0,-1-1 1 0,-7 2 11 0,5-2-3 16,-5-3-10-16,-3 0-5 0,-2-3-3 0,-4 2-10 16,0 0 2-16,-6 2-9 0,1 1-8 0,-4 4 4 15,-4 2-9-15,0 0-1 0,-3 4-16 0,0 2-25 16,-7-2-26-16,9 5-22 0,-3-3-29 0,2 4-38 15,3 1-25-15,-2-1-28 0,6 3-31 0,-1-2-41 16,3 3-40-16,-1-4-34 0,3 3-841 0,0-1 393 16,0-1 262-16</inkml:trace>
  <inkml:trace contextRef="#ctx0" brushRef="#br0" timeOffset="141109.01">20699 4850 185 0,'0'0'212'0,"0"-9"-7"16,-1 6-11-16,1-1-12 0,0-2 0 0,0 6 5 15,-2-7-3-15,1 3-6 0,1-1-5 0,0 5-6 0,0-5-6 16,-1 2-10-16,1 3-9 0,0-7-9 16,0 7-8-16,0 0 0 0,0-5-7 0,0 5 5 15,0-4-8-15,0 4-2 0,0 0-8 0,-1-5 5 16,1 5 1-16,0 0-12 0,0 0-11 0,0 0-8 16,0-5-10-16,0 5-9 0,0 0-8 0,0 0-4 0,0 0-7 15,0 0-3-15,-2 18-8 0,2-5 3 0,-1-1-1 16,1 6-5-16,-1 7 3 0,-2 0-5 0,1 2-3 15,-1 3 8-15,-1-2-10 0,1 2 3 0,0 0-2 16,-1-3 1-16,1 2-1 0,1-3-4 0,-2-1-3 16,4-6 4-16,-2 0-3 0,0 0-2 0,1-3-2 15,0 1-2-15,1-7 1 0,0-2-7 0,0-3 2 16,0 0 1-16,0 2 4 0,0-2-6 0,0-5 13 16,1 4 23-16,-1-4 14 0,0 0-2 0,0 0-4 15,5-13-9-15,-5 1 0 0,4-3 2 0,-3-11-13 16,2 1-3-16,-1-4 0 0,0-2-7 0,0-5-5 15,0 1-2-15,-4-12 3 0,2 12-2 0,-1-1 1 16,0 3 3-16,-1 3 14 0,0 4 31 0,0 5 5 16,0 5-3-16,1 3 0 0,-2 3-3 0,1 2-3 15,0 3-10-15,1-2-10 0,0 4-5 0,1 3-4 16,0 0-1-16,0 0-2 0,-1 12-4 0,1 5-1 16,0 3 0-16,0 7-2 0,0 2-1 0,-2 3 0 15,2 0 0-15,-1 4 1 0,1-4-5 0,0 4-6 0,0-2 4 16,1 0-1-16,1 3-1 0,-4-8 0 15,4 3 1-15,0-1-2 0,-1-1-3 0,1-1-2 16,3-4 5-16,-5-5-2 0,2 0-2 0,1-3 1 16,-1-5-2-16,1 0 0 0,-2-1 3 0,2-3-2 15,-2-1 3-15,0-1 3 0,1 0 2 0,-2-1-3 0,0-5 4 16,1 2-6-16,-1-2-2 0,0 0 0 0,0 0-2 16,3-17-8-16,-1 10-18 0,-2-3-3 15,0-3-20-15,0 0-9 0,-1 1-17 0,0-3-24 0,-2 3-52 16,-1 2-58-16,-1-4-52 0,-2 4-71 0,-1 0-72 15,-5 1-1140-15,1 1 514 0,-3-4 342 0</inkml:trace>
  <inkml:trace contextRef="#ctx0" brushRef="#br0" timeOffset="151510.65">17797 6414 2470 0,'4'-11'57'0,"-4"-1"28"0,0 3 18 15,4-3 39-15,-8 4-12 0,4 0-20 0,0 4-20 16,0-1-20-16,0 1-21 0,-1 1-5 0,1 3-5 16,0 0-8-16,0 0 0 0,0 0-7 0,0 0 6 15,-3 19 6-15,6-2 2 0,-2 1 6 0,-1 8 12 16,5 1-1-16,-1 4-5 0,-3 0 2 0,3 1-3 16,-4 0-3-16,1 0-3 0,1 3-2 0,-1-3-7 15,-1 1 3-15,1-2-6 0,-1 0-3 0,0 2 4 16,-1-2 0-16,2 1-12 0,-1 2-36 0,-2-5-29 0,0 3-30 15,4-4-42-15,-6-1-41 0,1-3-48 16,3-5-42-16,3-2-46 0,-2-4-730 0,2-3 342 16,-1-4 226-16</inkml:trace>
  <inkml:trace contextRef="#ctx0" brushRef="#br0" timeOffset="152008.04">18393 6551 24 0,'2'-8'259'0,"-1"-1"-18"0,2-1-17 16,-3 1-2-16,0-2-1 0,-3 2-11 0,2 0-13 16,-1-1-13-16,-1-1-18 0,-1 2-4 0,0 2 11 15,-2-1-7-15,0 0-11 0,-1 3-9 0,1 2-9 16,1-2-17-16,-4 1-11 0,1 2-10 0,-1 2-14 15,-2 2-16-15,0 2-6 0,-3 4-1 0,-2-1-8 16,-1 7-4-16,-2 2-8 0,5 0-9 0,0-2-15 16,-4 8-17-16,9-5-11 0,1-2-9 0,0 1-15 15,4 2-5-15,2-2-8 0,2-4-10 0,4 1-2 16,1-3 7-16,4 0 3 0,0-1 6 0,0-4 6 0,5 2-3 16,3-5 9-16,-2 1 4 0,2-2 4 15,1-2 3-15,-1-4 2 0,0-2 7 0,1-2 16 16,-1-2 15-16,0 1 16 0,1-2 18 0,-5-1 18 0,6-5 10 15,-7 5 24-15,-2-1 7 0,0-1 35 0,-1 1 24 16,-2 2 7-16,-1 3 14 0,0 1 10 0,-3 2-2 16,-1 0-2-16,1 2-16 0,0 1-16 0,-2-1-27 15,-1 4-16-15,4-3-16 0,-4 3-5 0,0 0-18 16,2 14-7-16,0-2-8 0,-1 5-5 0,-2 2-6 16,-1 9-4-16,2 0-7 0,0 2-3 0,-1 2-5 15,-4 5 1-15,2-4-6 0,-2 17-2 0,0-7 0 16,3-6-15-16,-1 11-24 0,-2-12-39 0,1-2-48 15,3 2-51-15,-2-5-47 0,3 1-49 0,3 0-44 16,-2-6-40-16,2 0-52 0,3-10-56 0,0-5-986 16,2-4 472-16,-2-3 316 0</inkml:trace>
  <inkml:trace contextRef="#ctx0" brushRef="#br0" timeOffset="152161.64">18782 7004 156 0,'5'-12'350'16,"1"2"5"-16,-3 0 5 0,0 3-11 0,0-1-10 0,-3 1-50 15,2 0 2-15,-2 2-30 0,0 0-24 0,0 1-25 16,0-1-20-16,0 2-24 0,0 3-23 0,0 0-28 16,0-6-71-16,0 6-64 0,0 0-45 0,0 0-55 15,0 0-67-15,0 0-59 0,5 14-837 0,-5-9 361 16,0 1 240-16</inkml:trace>
  <inkml:trace contextRef="#ctx0" brushRef="#br0" timeOffset="152658.04">19240 6542 3210 0,'7'-15'132'0,"1"-1"-56"0,-4 1 36 16,1 2 12-16,-4 1-3 0,3 1-32 0,0 0-25 15,1 0-17-15,0 4-4 0,4-2-1 0,-1 1-14 0,1 4-8 16,1-2 3-16,3 1 2 0,-3 3-4 0,9 0 3 15,-1 3-5-15,0 3-1 0,2 0 1 0,0 3-8 16,5 0 3-16,-4 3-4 0,-5 2 4 0,7 4 4 16,-9-3-9-16,-1 2 2 0,-1 1-3 0,-2 8 14 15,-4 1-1-15,-5 0 4 0,-2 3 10 0,-5-1-2 16,-4 1 6-16,-2-1 0 0,-6 2 4 0,-4 1 7 16,2-4 4-16,-3 4 2 0,1-2 10 0,2-6 2 15,-1 1 0-15,2-3 1 0,5-5-2 0,3-1-9 16,2-3-4-16,1-3-6 0,3 1-5 0,0-1-5 15,2 0-3-15,2-2 0 0,1 1-5 0,4-1-2 16,3-1 0-16,3 1-1 0,7-2-1 0,6-3-3 16,10 1-2-16,5-4 7 0,14 1-15 0,-15-3 7 15,18-3-7-15,0 3 6 0,0-3 0 0,-4 2 2 0,-13 3 4 16,13-6 6-16,-15 3 7 0,0 1 5 16,2 0 1-16,-6-2-1 0,-1 1 1 0,-4 3 0 15,-7-2-2-15,-3 3-1 0,-4-1-3 0,-1 1-2 0,-4 0-4 16,-3 1 0-16,3 0-3 0,-2-3 0 0,-6 3 6 15,9 0-6-15,-9 0-10 0,5-2-1 0,-5 2-2 16,4 5-9-16,-4-5-20 0,0 0-49 16,-13 5-74-16,3-3-89 0,-8 4-96 0,-7 2-123 0,-5-2-1306 15,-2 0 584-15,-2-3 388 0</inkml:trace>
  <inkml:trace contextRef="#ctx0" brushRef="#br0" timeOffset="154142.03">18774 6024 47 0,'-3'-4'234'0,"0"-1"-9"0,-1-1-9 16,-1 0-16-16,3 0-13 0,-5 1-3 0,3-1 12 15,-2 2-5-15,0-3-2 0,-2 1-13 0,2 0-8 16,-6 2-16-16,3-4-6 0,-1 4-7 0,-1 0-16 16,-2 0-5-16,-1-3-14 0,1 4-3 0,-5 1-3 15,0-1-13-15,0-1 6 0,2 1-18 0,2 1 4 16,-3 1 1-16,-1 1-16 0,-1 1-1 0,1-2-1 16,-1 1-9-16,1 1-2 0,-1 1 0 0,1-2-7 15,0 3 3-15,-4-3-8 0,3 5-4 0,0-4-1 16,-3 2 0-16,4 2-5 0,-9 3 4 0,6-4-5 0,-1-1 1 15,-5 8 2-15,1-5-10 0,0 3 5 0,-1-1-4 16,7 0-1-16,-6 0-6 0,-1 4 8 0,-2-3-11 16,-2 4 17-16,3-3-1 0,-1 2-5 15,-1-2 0-15,3 2 3 0,2 3-2 0,-1-1 0 0,-2-4 1 16,4 6 0-16,-3-1 4 0,5-1-7 0,-1-1 0 16,-1 4 4-16,0-5-5 0,7 1 3 0,-3 2-1 15,-6 0 1-15,7 3 2 0,-4-1 0 0,1 2 1 16,3 0-5-16,-1 0-4 0,-1 1 1 0,1 1 4 15,-1 0-5-15,1 4-5 0,0-3 8 0,0 1 0 16,1 1-5-16,1-1-3 0,-1 2 2 0,5-2-2 16,-1 1 0-16,4 1 1 0,-1-1-2 0,5 0 2 15,3-4 0-15,-1 6 12 0,1 0-15 0,2 1 0 16,4 0-4-16,0 0 8 0,0-3-11 0,3 2 8 0,2-1-1 16,-1 1 2-16,3 1 2 0,3-3-7 15,-3 1 1-15,3 0 3 0,2 0 1 0,3-1 1 16,0 3-2-16,-1 0 1 0,5-3-1 0,-1 0-3 0,3-2 3 15,-1-1-1-15,-2 1 0 0,5-2-6 16,0 1 5-16,-1-3 6 0,3-2-7 0,-1 1 2 0,1-2-5 16,2 1 1-16,-1-2 1 0,4 1 3 0,0-2-6 15,0 2 4-15,0-4-1 0,0 5 2 0,2-7 2 16,-3-2-2-16,2 2 0 0,-3-3 0 0,3 1 1 16,0-1 7-16,3 0-13 0,-3 0 3 0,0 0 0 15,3-1-1-15,1-2 4 0,-1 6-1 0,0-8 4 16,-3 1-4-16,0 0-1 0,-1 3 0 0,0 5-1 15,0-9 0-15,0 2-1 0,-1 2-2 0,1-1 8 16,1-3-4-16,-3-1-1 0,2 0 3 0,0-1 0 16,0 2-1-16,0-4-1 0,-1 5 0 0,1-2 0 15,1 0-3-15,-1-2 0 0,3 1-2 0,-1 0 7 16,1-3-1-16,-2 3 1 0,5-1-1 0,-5 1-2 0,-1 0 2 16,2-3 2-16,-3 0 1 0,0-3-4 15,1 4 2-15,-3 2 2 0,2-3-2 0,-3-1 2 16,-1 4-3-16,4-3 5 0,-4 1-2 0,2 2-1 0,0-2 0 15,-1-1-3-15,-7 1-1 0,7 0 2 0,1-2-2 16,1 2 0-16,-1 0 1 0,-1-1-2 0,4 2 2 16,-5-2-1-16,5 0 1 0,-1-2 0 0,-1 1 1 15,2 1-7-15,0-3 1 0,0 2 1 0,-4 0 2 16,3 0-1-16,1-2 1 0,-1 0 3 0,-5 2-3 16,-4 0-1-16,6-2 0 0,0 1 0 0,-1-1 5 15,0 1-4-15,0-1 0 0,0-3 0 0,0 2-1 16,1-2 0-16,1 0-2 0,3-1 1 0,-3-2 1 15,2 1 6-15,-2 1-7 0,1-4 1 0,-3 1 0 16,-2-2-1-16,-2 0 1 0,0-1 3 0,3 0-4 16,-10 5 5-16,6-5 1 0,-5 2 8 0,-2 3 4 15,0-5 3-15,-2 3 1 0,1-3 3 0,-1-5-2 0,0 5-7 16,-2 2 6-16,6-9-5 0,-6 0 3 0,2 1-3 16,-3 0 0-16,-2 6 1 0,-1 0 0 15,0 0-2-15,3-3-1 0,-3-3-4 0,-2 4 4 0,-1-1-5 16,0 3 3-16,-2-2-4 0,3 0 2 0,-5-8 8 15,0 3-11-15,0-1 1 0,-5 5-5 0,3 0 28 16,-5-4 3-16,-2-3-8 0,0 2 2 0,-1-1-3 16,-2 1-3-16,-1 1-6 0,-3 0 1 0,-4 0-3 15,0 0 0-15,-1 0-2 0,-2-1-1 0,-5 1-2 16,2 2-2-16,-2-1 3 0,0 1-3 0,2 0 5 16,-6 2 2-16,3 1 2 0,-3 0 2 0,1 2-2 15,-3 0 3-15,3 2 0 0,1-2-2 0,0 0-3 16,0 0 1-16,3 1-3 0,-3-1-1 0,2 5 4 15,4 0-1-15,-3-1 0 0,0 3-1 0,-1-1 1 16,1 3-4-16,-1-1-9 0,0-1 10 0,0 1-4 16,1 5 1-16,-4-5-4 0,3 4-1 0,-4-2-3 15,3 0 2-15,-3 2 0 0,1-1 1 0,-2 2-5 0,-3 1-2 16,2-2 4-16,1 4-5 0,-2-2 7 16,1 1-5-16,-6-1 1 0,8 3 0 0,-6 3-4 15,2-3 2-15,-4 0-4 0,-12 2 4 0,0 2-11 16,-2 0 5-16,4 0-11 0,-5 3-23 0,0-2-19 0,-1 4-20 15,5-1-25-15,-3-3-39 0,17 3-53 0,-2-4-62 16,-11 2-67-16,-1 0-85 0,16 1-99 0,-5-2-1208 16,2-2 573-16,-12-5 382 0</inkml:trace>
  <inkml:trace contextRef="#ctx0" brushRef="#br0" timeOffset="155109.26">13999 8571 5 0,'-2'-4'245'0,"-2"-1"2"0,1 1-1 0,1 1 2 16,-2 0-3-16,1-2-4 0,0 3-9 0,3 2-10 15,0 0-16-15,-4-5-12 0,4 5-21 0,0 0-16 16,0 0-14-16,0 0-1 0,-5 12 3 0,1-3 23 15,0 6-15-15,-1 2 5 0,1 3-2 0,-3 6-9 16,1 6 4-16,3 0-8 0,-3 0-2 0,5 1-18 16,-1 1 1-16,-1 2-10 0,-1 0-11 0,3-2-5 15,1 11-18-15,-3-10-4 0,3-1-6 0,0 0-5 16,3 2-6-16,-3 0-7 0,-3-2-3 0,3 2-4 16,0-2-10-16,0 0-19 0,0 2-34 0,-1-2-51 15,0-5-29-15,0 0-48 0,2-2-45 0,-2-8-42 0,1-2-44 16,1-5-43-16,0-2-37 0,0-5-879 0,3-3 412 15,-4-2 274-15</inkml:trace>
  <inkml:trace contextRef="#ctx0" brushRef="#br0" timeOffset="155476.04">14242 8853 219 0,'4'-7'292'0,"-3"1"-13"0,3 1-21 0,1 1-20 15,-1 1-20-15,-3-1-22 0,3 0-21 0,-4 4-17 16,0 0-18-16,0 0-3 0,0 0-6 0,0 0-1 16,-2 18-5-16,-1-8-20 0,-3 0-3 0,-2 7-11 15,-5 6-8-15,-3-2-6 0,-1 4-10 0,-3 1-6 16,-1-2-7-16,1 3-3 0,-3-4-5 0,1 2-2 0,1 0-10 16,1 0 0-16,1-1-5 0,6-9-1 15,-1 1-6-15,5-2 2 0,-1-3-4 0,2-1 0 16,1 1-1-16,2-1 4 0,1-2 3 0,1 1-4 0,2-3 7 15,1 2 5-15,1-3 8 0,3 3 12 0,0-1 10 16,2-1 6-16,3 2 10 0,1 0-1 0,1-3-3 16,1 3 0-16,-1-2-5 0,5 4-8 0,-2-1-4 15,1-2-1-15,1 1-8 0,-1 1-8 0,-2 1 1 16,-1-3-6-16,3 3-2 0,-4 0-5 0,1-1 0 16,1 4-30-16,-1 0-35 0,0 3-35 0,-1-2-40 15,1 2-20-15,-2 0-36 0,-1 0-39 0,1 1-41 16,-1 0-32-16,4-2-51 0,-3-1-782 0,-5 1 371 15,7-3 246-15</inkml:trace>
  <inkml:trace contextRef="#ctx0" brushRef="#br0" timeOffset="156029.69">14711 9595 220 0,'5'-7'247'0,"4"0"-12"15,3-4-8-15,-1 0 1 0,-2 1-6 0,-1 0-1 0,1-1-7 16,-3 1-4-16,1-2-13 0,-2 0-9 0,-4 2 1 16,5-2-6-16,-5 4-12 0,-1-3 2 15,2 1-2-15,-5 0 1 0,-3 0-5 0,3 3-13 0,-3 2-1 16,-2-1 4-16,-4 0-20 0,-1 4-2 0,-5-2-8 16,-3 4-9-16,1 1-5 0,0 2-5 0,-7 3-8 15,6 2-9-15,-3 2-9 0,8 2-8 0,0 0-7 16,1 1-5-16,-3 8-9 0,5-4-4 0,4 0-5 15,0 0-3-15,-1 0-7 0,6 1-5 0,0 0-1 16,0-1-7-16,4-1-3 0,3 1-6 0,1-1-12 16,1-6-6-16,1 1-10 0,3-1-13 0,3-2-9 15,3 1-5-15,1-2 1 0,0-2-15 0,3-3-2 16,-1 1 6-16,2-6 8 0,0 1 12 0,0-5-5 16,-1-1 7-16,-2-3 4 0,6-4-1 0,-5-4 3 15,-3-2 2-15,4-3 14 0,-6-4 5 0,0-4 2 16,-2 1 22-16,-3-3-6 0,3-17 11 0,-2 3 3 0,-2 0 2 15,-4 1 16-15,-1 11 25 0,-3 2 24 0,1 5 10 16,-3 0 24-16,-2 4 12 0,0 0 12 16,-2 10 10-16,5 1 0 0,-3 4 18 0,2 0-2 15,1 5-14-15,-1-1-22 0,2 1-16 0,0 2-19 0,1 3-17 16,0 0-4-16,0 0-12 0,-3 17-5 0,2-2-8 16,0 4 7-16,2 9-20 0,0 3-6 0,3 1 7 15,-3 2-12-15,2 3 1 0,1 9-6 0,-2-10-1 16,6 11-9-16,-4-13-2 0,1 3-8 0,0-3-33 15,-1-2-28-15,2 1-38 0,2-1-38 0,-3-1-41 16,1-4-62-16,2 0-47 0,-1-10-53 0,1 0-30 16,1-3-30-16,-1-2-44 0,3-5-24 0,1-3-1217 15,2-3 558-15,-1-4 370 0</inkml:trace>
  <inkml:trace contextRef="#ctx0" brushRef="#br0" timeOffset="156477.01">15313 9145 49 0,'-4'-3'340'0,"4"3"-11"15,-2-5-14-15,2 5-11 0,0 0-15 0,0 0-7 16,-3-2-17-16,3 2-16 0,0 0-27 0,-1-4-19 16,1 4-17-16,0 0-12 0,5-3-21 0,-5 3-11 15,10-3-12-15,-4 3-9 0,6-1-14 0,-5 1 4 16,1-1-21-16,4-1-5 0,-2 1-11 0,4 1-9 16,-1-1 0-16,0 0-11 0,-2-1-10 0,3 1-10 15,3 1-24-15,1 0-37 0,-5-1-41 0,0 1-56 0,-1 1-49 16,-2-1-56-16,2 1-64 0,-6 3-901 15,-1-1 398-15,-1 5 266 0</inkml:trace>
  <inkml:trace contextRef="#ctx0" brushRef="#br0" timeOffset="156630.17">15396 9356 152 0,'0'2'254'0,"0"-2"-16"0,4 3-15 0,1-1-10 16,3-2-16-16,-2 0-13 0,6-2-21 0,-1 2-14 15,2-2-18-15,1 1-28 0,3-1-43 0,-4 2-54 16,-2-2-72-16,0 1-105 0,1-1-441 0,-6-1 204 16,1-1 136-16</inkml:trace>
  <inkml:trace contextRef="#ctx0" brushRef="#br0" timeOffset="157942.66">16538 8848 318 0,'-3'-10'338'16,"-1"3"-5"-16,1 0 0 0,1-1-3 0,-1 6-6 16,1-4-23-16,-1 1-12 0,3 1-31 15,0 4-27-15,-4-2-23 0,4 2-19 0,0 0-21 0,0 0-11 16,1 12-9-16,-1-3-8 0,0 4 4 0,3 2-7 16,0 3-12-16,-1 2-10 0,2 4-5 0,0 5-8 15,1-2-10-15,-3-6-8 0,1 6-11 0,0-8-5 16,2 6-4-16,-3 1-6 0,2-1-6 0,-1 3-4 15,0-10-1-15,1 0-8 0,-1-1-6 0,2-2-8 16,-4-4 1-16,2 0-6 0,-2-1-3 0,0-3-6 16,2-2 2-16,-2-1-1 0,1-1 2 0,-2-3 0 15,0 0-2-15,0 0-1 0,7-19 4 0,-3 2-5 16,-2-3-3-16,2-11 1 0,0-3-1 0,-3-14-3 0,-1 2 7 16,-1-5-11-16,-1 2 6 0,-2-1-2 15,1-7 2-15,-1 5 3 0,3 2 9 0,1 2 7 16,1 13 11-16,-2 3 15 0,4-1 5 0,-1 4-1 0,2 2-4 15,1 8-3-15,-2 2-9 0,1 4-6 0,-2 1 0 16,4 3-8-16,2 2-5 0,1 4-4 16,0 3-1-16,5 2-2 0,-1 3-2 0,-2 1-1 0,6 3-1 15,1 4-1-15,-4 7-2 0,4 5 3 0,-8 2-2 16,-1 2 0-16,-4 4 0 0,-2 1-8 0,-5 2-5 16,-5 10-9-16,-3 1-19 0,-1-11-12 0,-4 7-14 15,1-11-9-15,-1-2-14 0,-5 2-2 0,5-2-7 16,-2-4-5-16,2-4 16 0,4-5 7 0,-1-3-2 15,2-1 8-15,3-4 13 0,2-1 1 0,0-1 9 16,2-2 4-16,0-1 0 0,0 0 3 0,2 1-4 16,1-5 12-16,1 5-1 0,3-2 7 0,1-1 6 15,3 4-2-15,1-2 10 0,4-3 1 0,1 1 0 16,6 2 9-16,-2-1-3 0,4 0 1 0,6 2-2 16,-1-3 7-16,-1 7-4 0,-6-4 5 0,8 0-4 15,-6-3 6-15,7 3-2 0,-10 0-2 0,0-2 0 0,2-3-2 16,-7 0 3-16,0 3 0 0,-1-3-8 15,-2 1 9-15,2-1-3 0,0-2 10 0,-3-1-3 0,-1-2-2 16,0-2-1-16,0 0 1 0,2-7 0 0,-6 4 3 16,3-4 11-16,0-3-5 0,-2-3 8 0,-1 2 11 15,0-2 13-15,1 3 18 0,-3 2 14 0,2 1 7 16,-2 3 3-16,-1-1 5 0,1 3 0 0,-2 1-1 16,2 3-7-16,-3 1-7 0,1-3-11 0,2 4-13 15,-3 3-5-15,0 0-8 0,0 0-4 0,0 0-1 16,10 14-6-16,-4-1 2 0,1 6-5 0,-1 5-1 15,-1 6-2-15,-2 4 1 0,1 13-2 0,-4-2 1 16,2 4-2-16,-7-1-4 0,4 0-2 0,-2 2-3 16,2-2-1-16,1-1 3 0,-4 0-4 0,4-14-2 15,0-2 0-15,3 1-3 0,-2-5-12 0,3 1-3 0,-3-8-3 16,4-3-16-16,-1-5-1 0,-2 0 2 0,1-2 4 16,1-3-2-16,0-3 8 0,0-3 0 15,-4-1 2-15,12-5 5 0,-4-3-2 0,-2-1 0 0,3-8 5 16,-1 0-5-16,-2-3 5 0,-2-4 4 0,-1 4-4 15,-2-1 3-15,-2 2 0 0,-2 1 0 0,-2-1 0 16,0 5-4-16,-4-1 2 0,-2 3 1 0,-1 2-6 16,-3-1-7-16,-2 5-8 0,-2-1-21 0,-3 3-31 15,4 1-25-15,-1 0-32 0,0-1-19 0,1 0-25 16,5 3-23-16,3 1-29 0,1-2-42 0,4 2-49 16,0-2-53-16,5 2-1015 0,-2-6 463 0,4-1 308 15</inkml:trace>
  <inkml:trace contextRef="#ctx0" brushRef="#br0" timeOffset="158407.56">17964 8262 83 0,'-1'-11'351'0,"-1"3"-14"0,0 0-24 0,1 2-32 16,1 3-27-16,-5 1-27 0,5 2-14 0,-9 5-6 15,1 6-1-15,-6 11-5 0,3 2-6 0,1 13 11 16,-6 13-5-16,5 2 1 0,-6 8-13 0,4 24-8 16,2 0-11-16,3-24-12 0,-3 24-10 0,6-27-8 15,1 3-7-15,-4-1-7 0,7-2-12 0,0 28 0 0,1-26-17 16,1-6-9-16,4 1-6 0,1-2-10 0,1-4-8 15,4-3-4-15,1-13-11 0,-2 1-24 0,4-4-30 16,1-2-60-16,2-4-46 0,2-5-59 0,-2-4-63 16,-1-5-71-16,6-1-97 0,-2-6-999 0,11-2 466 15,-10-4 312-15</inkml:trace>
  <inkml:trace contextRef="#ctx0" brushRef="#br0" timeOffset="159143.04">17540 9058 171 0,'0'0'175'0,"-10"-2"14"0,10 2-3 16,-5 0-8-16,5 0 0 0,-8 0-10 0,8 0-1 15,0 0-5-15,0 0-5 0,-9 0-11 0,9 0-5 16,0 0-13-16,0 0-12 0,0 0-8 0,0 0-5 16,-2-3-12-16,2 3-3 0,0 0-4 0,0 0-2 15,0 0 3-15,16-2 1 0,-3-1-1 0,-4 1-9 16,5-1-9-16,7 1-8 0,-2-1-2 0,-1 1-8 15,3-3 1-15,-2 3-10 0,1-2-22 0,-2 3-25 0,0-2-38 16,-1-1-38-16,-4 1-48 0,0 2-38 0,-3-2-48 16,-5 3-729-16,0-3 314 0,-2-1 212 15</inkml:trace>
  <inkml:trace contextRef="#ctx0" brushRef="#br0" timeOffset="159325.7">17614 8926 113 0,'0'-4'320'0,"0"4"-30"0,0 0-27 0,0 0-25 16,0 0-29-16,0 0-19 0,0 0-17 0,9 10-11 16,-6-6-7-16,3 4-8 0,-2 0-6 0,3 1-4 15,-2 6-15-15,2 1-18 0,0-1-6 0,0 2 2 16,-1 0-19-16,-3 10-2 0,5-1-26 0,-2 1-40 16,-2 4-46-16,3-3-50 0,-1 1-57 0,4-2-73 15,-3 2-694-15,4-4 303 0,7 0 200 0</inkml:trace>
  <inkml:trace contextRef="#ctx0" brushRef="#br0" timeOffset="160250.06">18455 8983 50 0,'0'0'254'0,"0"-5"-12"0,0 5-14 0,0 0-9 16,0 0-11-16,0-5-16 0,0 5-16 0,0 0-17 15,0 0-14-15,0 0-14 0,0 0-12 0,0 0-9 16,0 0-9-16,0 0-2 0,0 0-5 0,0 0-5 15,0 0-1-15,0 0 7 0,3 12 4 0,-3-9 10 16,1 2-2-16,-1 0-2 0,0 0-16 0,0-1 1 0,0-1-3 16,3 1-6-16,-3 1-8 0,0-2-4 15,0-3-8-15,-3 7-10 0,3-7 2 0,0 5-16 16,0-1 8-16,0-4 1 0,0 0 6 0,3 4 0 16,-3-4 4-16,0 0 20 0,0 0-6 0,0 0 8 0,0 0 10 15,1 4 5-15,-1-4 6 0,0 0 3 16,0 0-3-16,0 0-1 0,0 0-7 0,0 0 0 15,0 0-8-15,0 0-8 0,0 0-4 0,0 0-5 0,0 0-8 16,0 0-2-16,0 0-5 0,0 0-5 0,0 0-3 16,0 0-4-16,0 0-4 0,0 0-4 0,0 0-3 15,0 0-5-15,0 0 0 0,0 0-1 0,0 0-4 16,0 0-3-16,0 0-2 0,0 0-2 0,0 0 1 16,0 0-2-16,0 0-4 0,0 0 1 0,0 0-1 15,0 0 0-15,0 0-3 0,0 0 1 0,0 0 1 16,0 0 0-16,0 0-5 0,0 0 3 0,0 0-1 15,0 0-2-15,0 0 7 0,0 0 3 0,0 0-10 0,0 0 3 16,0 0 0-16,0 0-3 0,0 0 3 0,0 0-2 16,0 0 1-16,0 0 0 0,0 0 0 0,0 0 1 15,0 0-2-15,0 0 1 0,0 0-1 0,0 0-2 16,0 0-3-16,0 0-2 0,0 0-7 0,0 0-4 16,0 0-4-16,0 0-10 0,0 0 0 0,0 0-11 15,0 0-1-15,0 0-4 0,0 0-7 0,0 0-11 16,0 0-15-16,0 0-31 0,0 0-26 0,0 0-42 15,0 0-27-15,-9-10-43 0,9 10-38 0,0 0-50 16,-9 0-73-16,0 0-821 0,1 0 411 0,-1 2 272 16</inkml:trace>
  <inkml:trace contextRef="#ctx0" brushRef="#br0" timeOffset="161042.28">18011 9008 44 0,'-3'-18'350'16,"-2"-1"-10"-16,1 2-21 0,-4 0-17 0,-2 5-1 15,0-2 4-15,-2 7 0 0,1 1-29 0,-8 1-22 16,-2 5-16-16,-11 8-12 0,-1 4-19 0,-13 10-20 15,5 7-15-15,-5 1-14 0,3 6-12 0,2 5-19 0,0 2-8 16,5 0-10-16,4 1-13 0,4-2-6 0,1-2-14 16,13-8-5-16,3-3-12 0,6 0 1 0,3-1-6 15,8-1-7-15,1-7-6 0,2-3-7 0,5-3-7 16,9 1-3-16,-4-6-10 0,8-1-3 0,1-6 2 16,4-5-11-16,0-6-6 0,-1-4 4 0,-2-4-10 15,-1-5 0-15,-2-6-2 0,8-8 4 16,-12-6 1-16,-8 9 1 0,0-20 3 0,-7 4 6 0,-7-1-7 15,-3-1 7-15,-8-2 0 0,-10-3 8 0,-7 5 18 16,-6 3 4-16,-4 2 3 0,-5 4 8 0,-6 7 10 16,-7 3 18-16,-4 12 7 0,-28 3-1 0,24 13-7 15,-29 8 3-15,-2 13-11 0,7 8-4 0,-3 11-1 16,8 4-2-16,5 7-4 0,25-11-6 0,-18 21-5 16,25-15-3-16,8 4-7 0,3 2-1 0,10 1 0 15,5-2-8-15,12 0-2 0,8-1 3 0,9-10-4 16,13 6-2-16,8-1-1 0,9-7-3 0,10-5 0 15,6-5 4-15,9-5-7 0,32-3 1 0,-5-8-1 0,-26-7-4 16,36-9-3-16,-10-4-1 0,-26 0-2 0,-3-7-3 16,-2-6 1-16,-6-2-1 0,-8-3 2 0,-6 0-4 15,-7-6 4-15,-14 5-4 0,0-14 0 0,-10-5 4 16,-6 4-6-16,-13-5 7 0,-7 2-3 0,-6 1 0 16,-9 2-1-16,-9 3-2 0,-5 3 2 0,-9 8-2 15,-24-7 1-15,20 19-3 0,-2 8 1 0,2 5 2 16,-1 7-3-16,6 0 4 0,4 7-4 0,17 1-1 15,1 6-13-15,8 3-23 0,2 1-25 0,12 7-18 16,1 1-39-16,14 4-44 0,4 1-18 0,18 11-35 16,8-3-25-16,6 2-27 0,26 14-24 0,-13-19-33 15,29 6-53-15,-23-16-895 0,27 5 427 0,-27-11 284 16</inkml:trace>
  <inkml:trace contextRef="#ctx0" brushRef="#br0" timeOffset="162142.01">18358 9099 146 0,'3'-2'330'0,"-1"-3"-30"0,-2 0-25 15,0 0-32-15,0 5-24 0,0 0-20 0,1-2-11 16,-1 2-11-16,0 0 7 0,4 13 21 0,-2-4-22 15,0 3-8-15,-2 5-15 0,2-3-1 0,0 5-15 16,-1 0-3-16,-1 6-14 0,2-1-11 0,-2 1-10 16,3-4-2-16,-3-1-24 0,0-1-4 0,2 6-5 15,0-8-4-15,-1 1-19 0,3-1 3 0,-2 0 2 16,1-2-13-16,0-4 4 0,1 0-12 0,-3-5 1 16,0-2-3-16,2 2-3 0,-3-5 1 0,0-1-1 15,0 0 2-15,11-12-9 0,-7-1-4 0,1-3 2 0,3-11-8 16,1 0 3-16,-4-5 3 0,-1-4-3 0,0-17 19 15,0 7 2-15,-7-2-11 0,3 0 11 0,-4-1 10 16,4 1 12-16,-2-1 12 0,2 3 12 0,0 12 14 16,0 3 11-16,-3 1 7 0,3 7-1 0,3 4-7 15,-1 2-12-15,-2 7-10 0,4-1-11 0,-4 3-7 16,4 3-12-16,-1 0-4 0,4 2-1 0,-3 1-11 16,2 2-2-16,-6 0-8 0,14 5 0 0,-3 0-1 15,-4 3-6-15,0 1 0 0,-1 6-4 0,2 2 0 16,-6 1 1-16,-1 2-3 0,-3 6-4 0,-1-2-3 15,-7 1-6-15,0 1-5 0,-5-1-6 0,1 0-10 16,-3-5 0-16,4-3 3 0,-2-5-1 0,2 1 4 16,0-2 2-16,-2-2 1 0,3-3 2 0,2-1 3 15,1-2 1-15,2 0 1 0,0-2-3 0,0 3 2 0,3-2 6 16,-3-1 0-16,7-1 0 0,-7 3 0 16,7-3 2-16,-6 0 0 0,6 0-3 0,0 0 5 15,-8 1-3-15,8-1-2 0,0 0-1 0,0 0 3 0,0 0-6 16,0 0 3-16,-5 1-3 0,5-1-2 0,0 0 3 15,0 0-1-15,0 0-1 0,7 5 2 0,-2-2-3 16,0 1 3-16,2 1-1 0,-1 4 0 0,-1-3 2 16,4 3 2-16,-4 1 1 0,3-1 3 0,1 3-5 15,1 4 0-15,-5-2-1 0,4 1 2 0,-1-3 1 16,2 3-6-16,-2-1 7 0,-2 2 0 0,2-2 3 16,1 2-3-16,0-3-3 0,-3-4 2 0,3 2 1 15,0 1-1-15,0-2-3 0,0-3 3 0,2 0-2 16,-2-3 0-16,2 1-3 0,1-1 2 0,-3-2-3 0,5 1 3 15,-3-3-2-15,1 2 8 0,2-2-8 16,-1-2 1-16,1 2 0 0,-1-3 5 0,-4 1-5 16,5-3 1-16,-5 0 1 0,4-1 1 0,-3 0 2 0,-1-1-1 15,0-2 0-15,-2 3 0 0,-1 2 1 0,-1-3 0 16,1 1 2-16,2-4 5 0,-3 1 0 0,0-3 4 16,-2 2 0-16,-2-2 2 0,1 1-1 0,1-1 3 15,-2 0 3-15,1-4 2 0,-2 1-3 0,1 3 7 16,0-1 2-16,1 2 7 0,-2-1-5 0,0 2 5 15,0 0 6-15,0 4 0 0,2-2 3 0,-4 1-2 16,2 2-1-16,0 1-2 0,2 0-7 0,-2 4-7 16,0-6-4-16,0 6-3 0,0 0-8 0,0 0 2 15,0 0 9-15,2 18-12 0,0-8 1 0,0 8 5 16,-2 9-3-16,0 2-1 0,-2 0 4 0,2 1 2 16,-2 5-4-16,0 1 4 0,-2 10-2 0,-1-11 1 15,2 12-5-15,1-13 7 0,-5 12-6 0,6-12 2 0,1-2-1 16,3 1-6-16,-1-4 1 0,-2 0 0 15,4-2 4-15,0-2-9 0,-1-6-6 0,1-2-5 16,-1-5-2-16,2 2-9 0,-3-9-3 0,0 5 2 0,1-3 8 16,-1-2 0-16,0-3 7 0,-2-2 0 15,0 0-2-15,11-7 1 0,-6 0 2 0,0-3 0 0,0-5 8 16,-1 4-10-16,0-9-1 0,-3 1 1 0,3 3-1 16,-4-1 1-16,2 0 0 0,-4 6 1 0,-2-1-1 15,1 0-2-15,-4 3-15 0,1-1-10 0,-2 2-10 16,-1-2-18-16,-2 6-19 0,-2-2-29 0,1 2-29 15,-1-1-33-15,0 2-14 0,2-1-34 0,0 2-27 16,3-1-36-16,2 0-39 0,-1 1-45 0,2-2-1117 16,3 1 496-16,2-2 328 0</inkml:trace>
  <inkml:trace contextRef="#ctx0" brushRef="#br0" timeOffset="162526">19361 9230 320 0,'-6'-5'352'0,"0"1"-10"0,2-2-13 0,0 6-23 0,0-4-31 15,0 2-24-15,4 2-23 0,0 0-21 0,3-6-24 16,-3 6-15-16,10-2-14 0,3-1-15 0,2 1-18 15,4-1-5-15,9-1-13 0,2 3-8 0,2-3-13 16,-2 0-30-16,2 0-35 0,-10 2-42 0,-2-1-44 16,1-1-48-16,-3 1-44 0,-7-1-45 0,-1 1-54 15,-1-1-742-15,-6 0 334 0,-1-1 224 0</inkml:trace>
  <inkml:trace contextRef="#ctx0" brushRef="#br0" timeOffset="162709.07">19483 9014 11 0,'-7'-2'319'15,"2"0"-24"-15,5 2-19 0,-5 0-34 0,5 0-14 16,-3 7-9-16,2-2-5 0,1 3-8 0,0 4 2 16,4 0-2-16,-4 5-3 0,5-1-12 0,1 11-10 15,2-4-16-15,1 2-7 0,-4-1-12 0,4 0-16 16,-4 2-12-16,-1 3-12 0,1 0-10 0,-2-2-33 16,-2 2-57-16,4-2-53 0,-5 3-58 0,5 0-63 15,0 0-63-15,-2-4-93 0,2-1-714 0,1 0 346 16,0-8 230-16</inkml:trace>
  <inkml:trace contextRef="#ctx0" brushRef="#br0" timeOffset="163325.57">20065 9031 266 0,'3'-2'368'15,"-1"-2"-36"-15,-2 4-35 0,0 0-30 0,0 0-34 16,0 0-10-16,9 11-18 0,-6-4-17 0,-1 4-11 16,2 0-15-16,-3 1-10 0,2 0-13 0,2 3-16 15,-1 2-10-15,1 2-12 0,-1 6-6 0,-2-6-3 16,2 0-13-16,-2 0-8 0,0-1-4 0,-2 1-6 16,0-2-7-16,1-1-6 0,2-4-7 0,-3-1-3 15,0-2-3-15,0-2 4 0,0-4 10 0,0 2 26 0,0-5 2 16,0 0-5-16,0 0-5 0,0 0-11 0,-4-22 1 15,4 9 4-15,0-6-2 0,0-12-7 16,-2 4-4-16,2-3 4 0,-2-2-3 0,2-2 1 0,0-15-2 16,0 3 8-16,0 0-4 0,0 0 4 0,0 10 4 15,4 2 10-15,-4-4 11 0,4 5 7 0,-1 3 10 16,0 1-3-16,0 5-7 0,1 6-6 0,-1 3-10 16,1 3-6-16,4 2-5 0,-3-2-9 0,2 6-9 15,4-4-4-15,1 5-6 0,-1 3 0 0,7 0-6 16,-4 2-3-16,0 2-5 0,3 3-2 0,1 2-2 15,-7-2-1-15,3 6-5 0,-5 2 1 0,0 1-4 16,-4 4-3-16,-5-2-11 0,-5 3-9 0,-1-1-11 16,-2-1-9-16,-8 7-12 0,3-3-3 0,0-6-2 15,1 0 6-15,2-3 4 0,1-3 3 0,2-3 4 16,1 0 4-16,3-1 2 0,0 0 1 0,-1 1 1 16,2-2 4-16,0 1-4 0,1-1 8 0,4 1 3 0,-1 0 2 15,2 1 1-15,1 0 0 0,4 4 0 0,1-3 7 16,1-2-3-16,0 5 4 0,4-4 5 0,-4 2 7 15,5 0-1-15,-3 1 6 0,-2-1-1 0,-2-1 5 16,-1 2 0-16,2-3-3 0,-5 3 3 0,2-2 6 16,-6 0-7-16,0 1-1 0,-1 1 1 0,-2 1-1 15,-5 0 2-15,-3 4-4 0,-3 1 0 0,1-4-19 16,-4 4-25-16,1-2-48 0,-2-1-47 0,0-1-59 16,2 2-54-16,-1 1-66 0,2-3-59 0,-1-2-1104 15,4-2 489-15,2-2 328 0</inkml:trace>
  <inkml:trace contextRef="#ctx0" brushRef="#br0" timeOffset="163640.62">20865 8349 292 0,'3'-9'399'0,"-3"1"-43"15,1 4-36-15,1 1-37 0,-2 3-21 0,0 0-17 16,-7 10-12-16,2 2-9 0,-3 16 3 0,-1 4-13 16,-5 10-1-16,1 6 7 0,-1 10-6 0,0 22-1 15,0-20 2-15,-4 20-14 0,4-20-13 0,-4 19-16 16,6-23-15-16,-1 4-14 0,-5 24-8 0,9-27-14 16,1-1-10-16,3 2-13 0,0-4-10 0,5 1-2 15,1-6-15-15,3-1-8 0,2-16-4 0,1 2-3 16,3-5-10-16,2 0-2 0,2-5-19 0,1-2-25 15,-3-5-36-15,3-2-49 0,0-2-58 0,4-3-66 0,-2-2-70 16,5-6-95-16,-7 0-1250 0,8-4 542 16,-3-1 360-16</inkml:trace>
  <inkml:trace contextRef="#ctx0" brushRef="#br0" timeOffset="164958.87">21109 9003 292 0,'3'-4'355'0,"1"-2"-20"0,-2 3-13 15,1-2-35-15,-3 5-31 0,2-3-23 0,-2 3-26 16,0 0-17-16,0 0-6 0,0 0-10 0,8 10-9 16,-5-3 2-16,-2 2-1 0,1 2-16 0,0 0-9 15,-2 7 5-15,5-2-17 0,-3 5-13 0,1 5-9 16,-2-2-11-16,3 1-6 0,-1 1-12 0,-3-6-6 16,2-1-11-16,-2-1 4 0,3 0-10 0,-1 2 0 15,-2-9-11-15,0 0-5 0,0 1-2 0,0-5-1 0,0-2-7 16,2 1-1-16,-2-1 8 0,1-4-1 15,-1-1 1-15,0 0-7 0,0 0 11 0,1-18-18 0,-1 0-2 16,0-9 0-16,6-2 3 0,-9-4-5 0,6-14-6 16,-3-2 1-16,0 0 1 0,-3-1 5 0,3 0 16 15,0 0 12-15,-5 3 2 0,3 10 20 0,2 4 11 16,-2 1 3-16,4 2 6 0,-2 3-4 0,0 9-5 16,0-1-8-16,3 4-7 0,-2 3-12 0,2 4-6 15,0 2-9-15,1 2-5 0,1 3-4 0,-1 1-2 16,-4 0-1-16,14 7-4 0,-5 3-5 0,1 4-1 15,-1 4-3-15,4 10 1 0,-5-1-1 0,-3 3-3 16,-1 3 0-16,-3 1-2 0,-2-2-10 0,1 1-10 0,-3-2-12 16,1 3-8-16,3-2-4 0,-2-1-8 15,-2-1-4-15,3-2-1 0,3-1-16 0,-2-5 0 16,0-4 3-16,3-1-6 0,1-4 3 0,-4-1 1 0,7 0 4 16,-3-5 10-16,-1 1 4 0,4-1 2 0,-2-4 4 15,0 1 9-15,1-4-2 0,1 0 11 0,0 0-1 16,0-5 0-16,1-1 6 0,0-2 4 0,0-2-5 15,1-4 4-15,1 0 4 0,-3-1 1 0,1-2 5 16,-2 2 0-16,-1-3 5 0,-1 5 8 0,0-2-6 16,-1 4 3-16,0 0 5 0,-3 2 10 0,3 2 7 15,-3 1 1-15,2-1-6 0,-2 2-5 0,2 3-5 16,-1 0-3-16,-2 2 7 0,0 0-10 0,18 4-2 16,-14 1 4-16,5 3-3 0,0 2 2 0,1 5 1 15,-1-3-11-15,0 4 9 0,0-1 1 0,-3 3 1 16,2 0 1-16,-2-1-1 0,-2-1-5 0,1 0 7 15,-1-2-5-15,0-2-4 0,-1-2 3 0,-2-2-4 0,2 3-2 16,-2-6 2-16,1-1 0 0,1 1 5 0,-2-2-1 16,-1-3 1-16,0 0-1 0,6-8-3 15,-3 1 0-15,0-2-1 0,0-3 2 0,3 2 9 0,2-7-10 16,1 0 5-16,-1 0 0 0,1 3 9 0,-1-1 5 16,-1 8 7-16,5-9 3 0,-2 5-7 0,-1 4 0 15,0-1-4-15,1 1-2 0,-1 3-1 0,4 2-4 16,-3-1 3-16,3 3 1 0,0 4-3 0,-3-1-1 15,-1 2 0-15,2 4-1 0,-3-1 1 0,0 4-5 16,-3-2 0-16,0 1 2 0,-2 2-4 0,2-1 1 16,-4-1-1-16,-2 2 3 0,-1 2-3 0,-1-3 0 15,-1 2-1-15,-1-7 0 0,1 3-1 0,-1-3 2 16,1 1-2-16,1-1 2 0,1-5 0 0,-2 1 2 16,4-3 2-16,-5 0-2 0,5 0-1 0,0 0-2 15,-4-10-1-15,4 0 1 0,1-4-2 0,3-1-3 16,0-2 2-16,3 0 1 0,1-2-1 0,0 1-2 0,2 2 4 15,0 1 0-15,-3 6 6 0,-1-3 2 0,2 2 5 16,-1 1-6-16,2 3 0 0,0-1-2 0,1 3-1 16,-2 3-1-16,5-1-2 0,-3 2-3 0,2 2 4 15,-2 3 1-15,3-2-4 0,-4 5-2 0,-2-2 3 16,6 6-11-16,-7 0-12 0,1 2-29 0,-2 1-44 16,1 2-66-16,-2-2-57 0,0 2-58 0,-4 0-75 15,5 0-72-15,-4 0-1131 0,3-1 517 0,-1-3 346 16</inkml:trace>
  <inkml:trace contextRef="#ctx0" brushRef="#br0" timeOffset="165116.68">22293 9160 8 0,'7'-8'357'0,"-2"-2"-17"16,-1 0-23-16,4-1-28 0,-2 4-34 15,3-4-25-15,0 2-24 0,4 0-26 0,2 1-14 16,1-1-31-16,3 4-44 0,-2-2-49 0,0 4-55 15,2-3-66-15,-6 2-61 0,4 0-90 0,-4 1-488 0,-1-1 238 16,-1 1 160-16</inkml:trace>
  <inkml:trace contextRef="#ctx0" brushRef="#br0" timeOffset="165925.09">22718 8835 5 0,'5'-4'389'0,"-2"-2"-18"0,0 1-27 0,0 1-34 15,2 3-32-15,-5 1-24 0,9 0-18 0,-9 0-11 16,5 6-10-16,0 1 4 0,0 0-2 0,2 3-11 16,-3 0-13-16,2 6-14 0,-1-1-12 0,0 2-6 15,-1 3-17-15,1 0-11 0,-3 1-15 0,-1 2-3 16,-1 6-14-16,0-4-4 0,-3-5-18 0,-2 0-9 16,4-2-3-16,-3 1-8 0,0-2-8 0,-1-4-11 15,1-6-8-15,3 4-15 0,0-5 9 0,1-3-1 16,-3-1 1-16,3-2-6 0,0 0-6 0,-4-10 8 15,4 0-4-15,0-2-6 0,-1-8 4 0,1-4-1 0,-3-4-8 16,2-2 0-16,1-3 3 0,0-1 1 0,0-3-5 16,0-10 4-16,0 12 16 0,0-2 11 0,-1 2 7 15,1 1 10-15,-3 7 2 0,3-2 1 0,4 12-1 16,-4-2-2-16,4 4-3 0,-3 2-6 0,3 2-8 16,0 5-6-16,4-2-2 0,-3 5-5 0,1 1-4 15,2 2-5-15,0 2 2 0,3 5-2 16,1 3-3-16,-2 5-2 0,0 2-3 0,0 2 2 0,3 6-2 15,-7 1 0-15,-3-1-2 0,-2 1 1 0,-3 2-4 16,-5 2-7-16,-2-4-4 0,-2 1-15 0,-4-1-1 16,-1-1-7-16,1-2-10 0,3-5-1 0,2-1-2 15,1-2 6-15,-1 1-1 0,2-6 1 0,4-1 6 16,-2 1 2-16,2-2-1 0,3 2 7 0,-3-3-3 16,4 1-3-16,0-1 15 0,1-1 0 0,3 1 3 15,-2 1 0-15,5-4 1 0,-2 6 2 0,4-5-4 16,0 2 4-16,4-2 3 0,2 2-1 0,2-4-2 15,1 2 1-15,1-1 6 0,1-2 0 0,-2 1 5 0,1-8-4 16,0 5 8-16,-1-2-10 0,0-3 5 16,0 1-5-16,0-2 8 0,0-4-2 0,-4 1-2 15,5-4-1-15,-3 1 10 0,-1 1 6 0,-2-1 16 0,-2 0 4 16,-3 2 23-16,-2 1 18 0,1 2 17 0,-1 3 11 16,-3-2 0-16,0 0-5 0,1 4-12 0,-3 0-12 15,-1 2-10-15,4-3-5 0,-4 3-9 0,0 0-3 16,0 10-6-16,0-3-3 0,-4 3-2 0,-1 2-6 15,-1 3-3-15,-4 9-2 0,-1-1-5 0,5-3 0 16,-3 5-2-16,0-2-4 0,4-5-10 0,-1 1-12 16,2-2-7-16,3 0-8 0,-1-6-3 0,2 2-3 15,3-4 5-15,1 1 2 0,1-5-3 0,3 2 5 16,1-2 2-16,-2-2 5 0,5-3-1 0,-1 0 3 0,-1-3 0 16,3-2 1-16,-4-1-2 0,3 0 7 15,-2-2 3-15,-4-1-2 0,3-2 4 0,-1 2 0 16,-4 0 5-16,-2-3 6 0,-2 3-6 0,0-1 2 0,-2-1-3 15,-5 0 1-15,-3-1 2 0,0 0-6 0,-3 2 0 16,-4 1 0-16,3-1-8 0,-1 3-17 0,0-1-35 16,-2 1-33-16,2-2-52 0,5 5-46 15,1-1-49-15,1 2-56 0,3-1-74 0,4 0-78 0,-1-1-1099 16,5-2 515-16,4 0 344 0</inkml:trace>
  <inkml:trace contextRef="#ctx0" brushRef="#br0" timeOffset="166159.01">23800 8415 3925 0,'19'-10'206'15,"-2"0"-66"-15,-7 3-74 0,-1 0-39 0,0 4 18 16,4 3-28-16,-3 0 7 0,7 10 8 0,-2 3 13 0,7 10 10 16,-2-1 20-16,1 7 9 0,-5 3-8 15,8 11 5-15,-7 1 8 0,-3 4 6 0,-2 0 7 16,-6 1-4-16,1-3-5 0,-7 4-18 0,-3-3-1 0,-2-1-6 15,-9 2-11-15,1-3-1 0,-5-1-5 0,0 1-1 16,-6-2-14-16,-5-4-36 0,-1 1-43 0,-5-3-47 16,-4-1-64-16,-3-3-57 0,1-1-65 0,-1-3-91 15,-4-4-1200-15,0-1 521 0,-4-7 350 0</inkml:trace>
  <inkml:trace contextRef="#ctx0" brushRef="#br0" timeOffset="166984.24">15477 11028 202 0,'-6'-3'335'0,"0"0"-2"0,6 3-6 0,-6-4-8 0,3 1-6 16,3 3-18-16,-4-2-18 0,4 2-9 0,0 0-28 15,-2-3-23-15,2 3-24 0,0 0-16 0,5-5-15 16,1 3-6-16,6 2-15 0,-1-2-14 0,8 2-10 16,-1-2-12-16,4-1-6 0,6 2-14 0,0 1-8 15,-1 1-13-15,-6-1-31 0,-1 3-52 0,2-3-49 16,-4 2-51-16,-4 0-49 0,-3 2-54 0,-1 0-58 0,-3 3-36 15,-6 0-842-15,-4 3 386 0,-2 2 258 16</inkml:trace>
  <inkml:trace contextRef="#ctx0" brushRef="#br0" timeOffset="167114.43">15489 11247 128 0,'-5'5'204'0,"1"0"4"0,3 0-4 0,0-2 3 16,2 1 6-16,4 0-4 0,0 0-17 0,7-1-13 15,-1 2-17-15,8-4-14 0,-1-1-12 0,4 3-17 16,-2-6-13-16,1 2-25 0,2 0-42 0,-3-1-63 15,-3 1-69-15,1-1-92 0,-6-1-560 0,-2-1 249 16,-4 1 164-16</inkml:trace>
  <inkml:trace contextRef="#ctx0" brushRef="#br0" timeOffset="168524.46">16724 11329 210 0,'10'-6'204'0,"-7"2"-14"0,0 0 0 15,1 0-5-15,1-2-4 0,-2-1-2 0,2-2-1 0,0 1-5 16,2-1-4-16,-1-3-9 0,-1 2-6 0,0-6 2 16,2 0-11-16,-4-1-10 0,1 2 3 15,1 0-8-15,-1-3 7 0,-1 1-2 0,-3 0-2 16,-2 5 9-16,1-5 12 0,-3 2-8 0,-2-1-2 0,2 4 8 16,-1 2-5-16,-2 2-6 0,1 1-8 0,-3 3-16 15,0-1-10-15,-1 3-11 0,-4 2-12 0,-3 2-11 16,-2 4-5-16,-5 5-3 0,6 2-8 0,-6 3-10 15,3 1-2-15,3 3-5 0,4-6-10 0,3 2 3 16,3 2-4-16,1 0-7 0,1 0 2 0,6 2-2 16,2-3-5-16,0 9 1 0,3-9-5 0,4 2 0 15,2-3-3-15,4 7-1 0,0-4-1 0,-2-5-5 16,6 10 3-16,0-3-4 0,-1-3-2 0,0 2 1 0,5-3 0 16,-5 1 1-16,-1-2-1 0,1 1-9 15,-5-2 8-15,0-3 4 0,3 2-3 0,-7 1-3 16,-2-6 0-16,1 1 2 0,-2 2 2 0,-2-3-4 0,-4 2-1 15,0 2 4-15,-2 0-2 0,-6-1 3 16,-1-1-2-16,-1 1-3 0,-5 2 4 0,0-1 1 0,0-2 1 16,1 0 5-16,-3-3-7 0,1-1 1 0,-2-2-5 15,1-4 6-15,-2 1 4 0,1-4-1 0,4 1-1 16,-3-7-3-16,5 2 3 0,-1-4 0 0,0-2 2 16,6-3-3-16,1 0 1 0,2 0-1 0,4-4-1 15,4 1-3-15,4-7 1 0,1 8 0 0,5-7 2 16,0 8-3-16,4-3 1 0,6-1-4 0,-3 5 3 15,3-1-35-15,-1 2-34 0,-4 5-42 0,6-2-42 16,-6 3-36-16,2 3-53 0,1 1-60 0,5-2-75 16,-8 2-987-16,1 3 456 0,1-1 302 0</inkml:trace>
  <inkml:trace contextRef="#ctx0" brushRef="#br0" timeOffset="172658.91">17517 11471 190 0,'-5'-3'278'0,"1"0"-8"0,-1 3-16 16,5 0-19-16,-5-1-22 0,5 1-16 0,-5-3-21 16,5 3-16-16,0 0-15 0,0 0-20 0,0 0-5 15,0 0-12-15,0 0-6 0,0 0-8 0,23 4-5 16,-10-4-6-16,6 3-3 0,-1-3-6 0,-3 1-8 16,6-1-1-16,-2 2-6 0,4-4-4 0,-3 2-2 15,1 2-2-15,-1-2-3 0,8-2-6 0,-10 1 0 16,0-2-12-16,4 6 0 0,-8-6-3 0,-3 3-1 15,2 0-1-15,0 0-14 0,-2 0-13 0,-4 0-19 16,0 0-29-16,-2 0-23 0,-5 0-29 0,9 0-26 0,-9 0-17 16,6 3-35-16,-6-3-42 0,0 0-678 15,0 0 300-15,0 0 200 0</inkml:trace>
  <inkml:trace contextRef="#ctx0" brushRef="#br0" timeOffset="172859.04">17779 11335 88 0,'-1'-6'278'0,"-3"0"-1"0,-1 1-6 15,5-1-5-15,-1 2-16 0,-3 1-19 0,0 1-23 16,4 2-23-16,0 0-18 0,0 0 12 0,0 0 8 16,0 0-4-16,-5 12-6 0,5-2-7 0,0 1-5 15,-3 0 5-15,6 6-18 0,-2 0-9 0,-1 0-12 16,4 2-11-16,-3 0-12 0,3 0-11 0,0 0 4 16,2 4-24-16,-2 2-4 0,0-4-10 0,-4-2-12 15,5 5-40-15,-1-5-35 0,0 0-52 0,1-1-39 16,1 2-43-16,2-3-51 0,1 0-58 0,4-8-56 15,-3 1-814-15,8 0 379 0,-2-8 254 0</inkml:trace>
  <inkml:trace contextRef="#ctx0" brushRef="#br0" timeOffset="173658.21">18455 11329 202 0,'3'-4'267'16,"-3"4"-4"-16,1-6-4 0,-1 6-4 0,0-5-1 15,0 2-4-15,0 3-9 0,3-4-8 0,-3 4-14 16,0 0-21-16,0 0 2 0,0 0-29 0,0 0-18 15,0 0-4-15,0 0-2 0,0 0 6 0,-7 12 1 0,5-2-2 16,-1-3-5-16,-1 4-10 0,0 1 4 16,-2 5-10-16,2 0-12 0,3 0-3 0,-3-1-15 15,0 1-9-15,3 2-13 0,-3-3-2 0,4 3-8 0,-1 1-9 16,1-3-5-16,1 0 2 0,0 0-10 0,3-1-6 16,0-2 0-16,1-1-6 0,2-2 0 0,0 0-3 15,2-3-3-15,0 1-5 0,3-2-2 0,-1-2-1 16,2 0 1-16,2-4-1 0,-2 0-5 0,6-3 0 15,2-1 1-15,-1-4-2 0,-1 0-4 0,-1-2 2 16,0-3-3-16,1-6 0 0,-6 5 0 0,6-8 4 16,-6 4-4-16,1-5-1 0,-5 4-3 0,-1 0-2 15,0-9 3-15,-4 8-2 0,1-6 3 0,-6 6-1 16,0 0 5-16,-4-2 10 0,-3 4 14 0,2-1 2 16,-7 3-2-16,-1 1 1 0,-1 1 2 0,-3 3 2 15,0 1-3-15,-4 2-4 0,3 2-3 0,-4 1-5 16,6 1-5-16,-2 3-5 0,4 0 2 0,-3 3-2 0,6 1-5 15,0 1 0-15,1 2-12 0,2 2-19 0,-3 4-34 16,0 0-41-16,3 1-41 0,3 2-44 16,-2 0-39-16,4 2-46 0,2 0-64 0,-1 2-45 0,-1 6-71 15,7-8-963-15,-2 3 468 0,2-6 314 0</inkml:trace>
  <inkml:trace contextRef="#ctx0" brushRef="#br0" timeOffset="173838.8">18891 11512 90 0,'5'-5'394'0,"0"1"-3"0,-5 1-16 15,4 0-33-15,-3-2-30 0,2 3-38 0,-3 2-28 0,4-4-24 16,-4 4-25-16,2-1-15 0,-2 1-23 0,0 0-15 16,0 0-49-16,9 0-38 0,-9 0-46 15,0 0-51-15,9 2-61 0,-6 1-59 0,0-1-72 0,-1 2-754 16,0-3 328-16,-2-1 220 0</inkml:trace>
  <inkml:trace contextRef="#ctx0" brushRef="#br0" timeOffset="174274.12">19152 11329 222 0,'1'-7'352'0,"1"0"-20"0,0 2-24 0,0 0-19 15,-2 1-24-15,3 0-15 0,-2-1-22 0,2 2-16 0,-1-1-17 16,6-1-16-16,-3 2-12 0,1-1-7 0,2 3-11 16,3-2-13-16,-3 3-13 0,3-1-13 15,-1 2-9-15,-3-1-9 0,4 3-6 0,-5 0-9 0,4 2-1 16,-2 1-5-16,-6 0-8 0,5 0-3 15,-6 2-6-15,2 1 1 0,-3 2-5 0,-3 2 1 0,-5 2-3 16,-1 2-5-16,-6 5 1 0,2-5-6 0,-8 4-6 16,-1 2-3-16,3-3 5 0,-2-1-9 0,2 0 2 15,4-8-11-15,3 1 0 0,-2 0-1 0,5-4 1 16,4 0-5-16,1-3 5 0,-2-1-8 0,5 0 5 16,-2 0 1-16,2 0 0 0,1-4 3 0,0 5-8 15,1-1 11-15,3-3 0 0,5 1-9 0,1 3 5 16,2-5-2-16,6 0-1 0,1-3-7 0,0 3-31 0,3-2-39 15,6-4-31-15,-7 5-36 0,1-6-30 16,5 1-35-16,-5-1-35 0,3 1-35 0,1-4-42 16,-7 3-899-16,4-8 401 0,-1 1 270 0</inkml:trace>
  <inkml:trace contextRef="#ctx0" brushRef="#br0" timeOffset="174690.67">19608 11284 13 0,'0'-5'306'15,"-2"1"6"-15,2-2 0 0,-1 4-11 0,0-2-14 16,1 4-14-16,-4-6-15 0,4 6-16 0,-4-4-18 16,4 4-21-16,0 0 5 0,-9 2-29 0,9-2-17 15,-12 5 7-15,6-2-31 0,-1 3 1 0,-2 1 1 16,1 1-25-16,2 0-12 0,-3 1-6 0,1 0-8 16,2-1-16-16,-1 3-3 0,1-4-9 0,5 4-3 15,-3-4-6-15,1 3-2 0,6-5-1 0,-3 6-9 16,1-2-2-16,3 0-5 0,1-2-5 0,0 1 1 15,4 1-3-15,0-2-1 0,3 0-1 0,3 1-6 16,2-1 7-16,-7 0 0 0,9 3-10 0,-2-4 7 16,0 5 1-16,4-7-2 0,-4 4-2 0,3-3 1 0,-5 1-1 15,3 0 0-15,1 0 1 0,-7 0-3 0,1-1-3 16,-2-1-1-16,-1 3-1 0,-1-3 2 0,0-3-1 16,-1 5 0-16,-3-1-2 0,-1 0 3 0,0 0-6 15,0-1 7-15,-1 0 2 0,0 1 5 0,-2 0 1 16,-1-1 8-16,1 2 0 0,-2-1-3 0,-1-2 4 15,-1 2 1-15,-3 1 1 0,1-2 1 0,-4 2-2 16,-2 2-3-16,-1-2-2 0,-4-1-5 0,-3 1-4 16,4-2 0-16,2 1-3 0,-5 0-15 0,2 0-24 15,5-2-28-15,-3 1-34 0,5-1-40 0,0-2-38 16,-2 2-34-16,4-3-46 0,0 0-60 0,-1-3-63 16,2 2-1039-16,2-6 467 0,1-1 314 0</inkml:trace>
  <inkml:trace contextRef="#ctx0" brushRef="#br0" timeOffset="174852.39">19606 11252 286 0,'-2'-9'344'0,"-2"1"-15"16,1 2-34-16,2 2-29 0,2-2-29 0,1 4-23 16,2-1-20-16,2 3-17 0,4 0-22 0,4-2-17 15,3 4-20-15,2-2-32 0,4 0-39 0,-5 3-50 16,5-2-66-16,0 3-70 0,5-3-104 0,-4 1-569 15,2-2 272-15,-4-3 180 0</inkml:trace>
  <inkml:trace contextRef="#ctx0" brushRef="#br0" timeOffset="175190.73">20340 10862 166 0,'1'-4'340'0,"3"-1"-33"0,-4 1-33 0,0 4-30 16,0 0-26-16,0 0-13 0,0 0-10 0,-4 19-8 16,0-2 5-16,1 2-3 0,-3 8-6 0,0 2 9 15,0 5 2-15,-1 11-11 0,2-8-4 0,-9 9-18 16,3 1 3-16,-2 3 7 0,0 0-1 0,0 4 0 15,-3-1-5-15,3 1-8 0,-2 1-9 0,2-2-6 0,0 1-27 16,4-3-7-16,1 2-6 0,7-6-10 0,-3-1-10 16,4-12-6-16,4 1-8 0,4 0-13 15,1-3 2-15,2 0-6 0,1-3-20 0,4-2-26 0,1-3-50 16,3-3-62-16,3-3-60 0,-1-3-57 0,4-2-83 16,3-2-89-16,-7-3-1102 0,2-1 500 0,-3-1 332 15</inkml:trace>
  <inkml:trace contextRef="#ctx0" brushRef="#br0" timeOffset="177157.78">20782 11301 180 0,'1'-4'298'16,"-1"4"-16"-16,0-4-17 0,0 4-17 0,3-4-23 15,-3 4-20-15,0 0-20 0,0 0-14 0,0 0-11 16,0 0-4-16,2 9 0 0,-2 0 6 0,3 2-11 0,-3 0-8 16,0 7-8-16,1-1 5 0,-1 0-21 15,4 3-7-15,-4 5-13 0,0-5-4 0,2 5-12 16,0 1-5-16,-2-6-5 0,0 6-16 0,0-6 2 0,0-1-11 15,-2 5 4-15,0-5-33 0,2-1-31 16,-1 3-35-16,-3-4-36 0,4 2-46 0,0-5-50 0,0-2-33 16,5-1-27-16,-1-4-41 0,1 0-713 15,4-4 331-15,0-3 222 0</inkml:trace>
  <inkml:trace contextRef="#ctx0" brushRef="#br0" timeOffset="177533">21241 11295 88 0,'2'-5'347'0,"2"1"-8"16,0-1-18-16,1 1-23 0,-5 2-35 0,0 2-19 15,4-3-27-15,-4 3-20 0,0 0-3 0,0 0 1 16,-6 13-7-16,-5 0-14 0,1 1-9 0,1 3-11 16,-1 4 4-16,-4 4-32 0,2 1-10 0,2 4-3 15,-2 1-15-15,0 3-7 0,2-4-15 0,2 4-2 16,2-4-7-16,1 2-9 0,-1-2-7 0,5 1-4 15,-1-4-7-15,3-1-8 0,1-7-8 0,5 0-8 16,1-4-5-16,2-2 2 0,-3-3-4 0,2-2-2 0,5-2-4 16,-1-2 4-16,0-4 3 0,6-4-1 0,-1 0-1 15,-8-2-5-15,9-5 5 0,-3-2 4 0,-6 1-7 16,4-4 4-16,-4-1-3 0,-2 0 9 0,0 0 4 16,-3 0 6-16,-3 0-2 0,0 5 10 0,-5-1 4 15,0 1 1-15,0 2 1 0,-6 0-9 0,-2 2-2 16,0 1-7-16,-7 1 6 0,1 1-8 0,-2 2-1 15,1 2-1-15,4-1-8 0,-1 2-17 0,2 3-25 16,4 0-23-16,-2-1-29 0,2 3-44 0,2-1-38 16,2 4-38-16,3 0-35 0,2 2-44 0,2-1-54 15,3 0-844-15,2-1 394 0,2 0 262 0</inkml:trace>
  <inkml:trace contextRef="#ctx0" brushRef="#br0" timeOffset="177850.04">21588 11568 253 0,'6'-10'364'0,"-1"0"-7"0,-2 1-22 0,3 0-24 16,-3 0-25-16,3 5-19 0,1-4-32 0,2 2-14 15,4 0-15-15,2-4-9 0,-2 3-17 16,6 2-17-16,-1-1-16 0,3 2-15 0,-1 0-9 0,-2 1-19 16,2 1-14-16,0-1-3 0,-1 1-6 0,-2-1-8 15,-5 3-6-15,-2 0-6 0,-1-1-9 0,-1 0-9 16,-3 1-8-16,-5 0-3 0,9 0-4 0,-9 0 2 15,1 2 3-15,-1-2-6 0,-5 7 6 0,-4-2 13 16,-4 0-13-16,-2-1 4 0,-5 3-4 0,-3 3 13 16,1-4-13-16,-5 2 2 0,7-1-1 0,-1 0 2 15,5-4-2-15,-1 2-8 0,3-1 2 0,2 0-4 16,1 0-5-16,2-2-3 0,1 1-21 0,3 0-31 16,-2 1-33-16,5-3-30 0,0 2-30 0,2-3-29 15,2 5-38-15,2 0-42 0,6-3-45 0,-1-1-54 16,4-1-858-16,-2 0 399 0,1-1 264 0</inkml:trace>
  <inkml:trace contextRef="#ctx0" brushRef="#br0" timeOffset="178096.44">22188 11200 181 0,'4'-4'402'0,"-1"-3"-4"0,0 0-16 0,0 4-25 15,-1-3-43-15,-1 4-32 0,4-1-28 0,-5 3-20 16,0 0-26-16,0 0-6 0,13 10-14 0,-8-8-15 16,2 8-4-16,2 0-16 0,-2 4-2 0,2 2-7 15,0 0-14-15,-2 2-12 0,0 0-9 0,-2 1-10 16,3 4-9-16,-2 3-12 0,-2 0-9 0,-4 0-4 16,2 2-33-16,-2-2-49 0,2 3-46 0,-4 0-67 15,0-1-49-15,2-5-73 0,0 2-46 0,0-6-77 16,0-2-849-16,4-6 408 0,0-2 272 0</inkml:trace>
  <inkml:trace contextRef="#ctx0" brushRef="#br0" timeOffset="178441.34">22609 11269 277 0,'4'-7'372'0,"-2"0"-8"0,-1 3-29 16,0 0-34-16,0 0-39 0,-1 4-22 0,0 0-18 0,0 0-24 15,0 0-6-15,3 12-11 0,-3-5-20 0,-1 3-9 16,-1 2-9-16,0 5-20 0,1 1-2 0,-2 0-26 16,0 9 4-16,2-1-11 0,-1 1-8 0,2-2-9 15,1 1-4-15,1-7-13 0,2 1-5 0,3-4-5 16,0-1-5-16,5 0-2 0,-2-3-12 0,0-4-6 16,0-2 8-16,3-3 3 0,-1-1-7 0,-1-4-3 15,0-1-3-15,1-3 3 0,1 1-14 0,2-8 9 16,-2-4 3-16,1-4-6 0,-1 5 16 0,-3 0-18 15,3-7 4-15,-8 5-6 0,-1 0 6 0,0 0 6 16,-3 3 5-16,-2-2-4 0,-2 2 0 0,-2 0-2 0,-1 4-9 16,-6-2 1-16,-2 2-5 0,-4 1-7 0,3 1 4 15,-7 2-12-15,1 1-29 0,3 0-33 16,0 2-37-16,1 4-41 0,3-1-51 0,4 1-58 16,0 4-57-16,1-4-905 0,2 3 406 0,2-1 272 0</inkml:trace>
  <inkml:trace contextRef="#ctx0" brushRef="#br0" timeOffset="178707.57">23214 10904 44 0,'9'-8'418'0,"-3"-3"-25"15,3 5-31-15,-4 2-48 0,2 1-32 0,-1 2-25 16,7 5-16-16,2 0-7 0,3 9-3 0,5 6 5 15,-1 5-10-15,3 2-4 0,3 14-6 0,-1 0-9 16,3-1-16-16,-9 4-17 0,-3-11-13 0,3 10-14 16,-2 3-10-16,-6-12-16 0,-3-1-10 0,0 2-10 15,-5 1-11-15,0 11-5 0,-5-10-10 0,-2 2-5 16,-5-3-6-16,0-1-8 0,-4-2-10 0,-4-1-35 0,-2-2-47 16,-2-2-50-16,-4-1-60 0,0-1-62 0,-5-3-82 15,0-1-104-15,-4-2-1061 0,-1-4 485 0,-4-2 324 16</inkml:trace>
  <inkml:trace contextRef="#ctx0" brushRef="#br0" timeOffset="179480.03">15654 12993 107 0,'-4'-4'363'0,"1"-1"10"16,-1-1-16-16,0 1-12 0,3 0-7 0,-2 0-7 15,-1 2-2-15,2-1-12 0,-1-1-18 0,3 5-20 16,-1-7-26-16,1 7-29 0,1-5-23 0,4 0-22 16,-1 3-16-16,8-1-19 0,-1-1-16 0,6 1-11 15,2 1-29-15,1-1-42 0,8 3-69 0,-6-1-54 16,-3 3-63-16,0 1-69 0,-2 2-78 0,1 2-73 15,-8-1-935-15,-6 2 431 0,1 4 288 0</inkml:trace>
  <inkml:trace contextRef="#ctx0" brushRef="#br0" timeOffset="179624.75">15694 13228 298 0,'0'4'324'0,"1"-2"-26"16,-1-2-22-16,8 0-34 0,-1 0-16 15,6-1-22-15,0 0-25 0,6-3-17 0,0 1-14 16,-1 0-15-16,1 1-25 0,-2-2-43 0,-3 1-51 0,1 2-64 15,-2 0-73-15,0 1-110 0,-3 0-524 0,-2-1 251 16,-2 1 170-16</inkml:trace>
  <inkml:trace contextRef="#ctx0" brushRef="#br0" timeOffset="194107.05">22712 11414 2 0,'0'0'149'15,"2"3"-6"-15,-2-3 2 0,0 0-2 0,0 0 3 16,0 0-1-16,0 0-2 0,4 2 3 0,-4-2-1 16,0 0-1-16,0 0-1 0,0 0-3 0,0 0-5 15,8-5-3-15,-8 5-5 0,6-4-5 0,-6-1-12 16,4 1-4-16,-3-1-2 0,3 1-9 0,0-4-12 15,-3 3-2-15,1-5 2 0,0 5-5 0,3-6-10 0,-4-1-3 16,-2 1-7-16,1-1-9 0,-5 0 6 0,3-1 3 16,-1 1-13-16,-3-2 18 0,-1-1-5 15,-2 2-4-15,-5 0-8 0,1 1 15 0,-1 2-18 0,-1 3 1 16,-3-1-5-16,-2 2 0 0,0 3-3 0,-10 2-2 16,0 2-1-16,2 1-1 0,-4 3-4 0,3 4-3 15,0-3 0-15,2 6-3 0,2-1-3 0,9-1-1 16,-2 2 0-16,1 1-4 0,3-1-7 0,1 2 6 15,3 1-1-15,5-2-4 0,-1-1 0 0,3 3 3 16,1 1-2-16,2-1 0 0,5 2-9 0,1-3 6 16,-1 2 2-16,5 1-2 0,2-2 1 0,3-1-2 15,-2 1-2-15,1-3 0 0,8 4 1 0,0-1 4 16,2-2-2-16,-1 1-1 0,1-2-4 0,4-1 4 0,-3 5 3 16,0-4-5-16,-1 0 1 0,-4-3-4 15,-1 2 1-15,-3-1 2 0,3 1 3 0,-2 2-7 16,-3-5 2-16,-2 2 4 0,2 2 9 0,-3-4-18 0,-2 2 3 15,-4 0 1-15,3 0-1 0,-3-1-3 0,-4 2 9 16,-1-1-4-16,0 0 0 0,-1 1 5 0,-7 0-7 16,1-3 10-16,-7 5-11 0,0-2 23 15,-4-1-20-15,-8 2 0 0,-2-5 4 0,-1 3-6 0,-6-6-1 16,-1 4 6-16,1-2-5 0,-3-3 2 0,0-3 1 16,2 0-2-16,2-2-4 0,3 0 5 0,3-1 6 15,7-2 0-15,2 0 24 0,4-2-17 0,0-3 4 16,6 3-9-16,1-3 4 0,3-5 17 0,6 2-29 15,5-4 7-15,5 0-2 0,4-3 0 0,4-4-2 16,6 2-3-16,-1-1-3 0,4 3 0 0,2-4-2 16,2 3 6-16,-2 0-3 0,2-1 5 0,-4-2-6 15,4 2 4-15,-4-3 1 0,2 3-4 0,-5 0 16 16,2 1-15-16,-1 0 2 0,-2-1-4 0,-2 1 1 16,-1 1 5-16,-3-2 0 0,-4 3-5 0,-1 2 9 15,-7 0-8-15,2 1 7 0,-4 3 3 0,0-2 10 16,-3 4 5-16,-5-1-10 0,3-1 8 0,-4 3-6 0,-4-2-5 15,-4 2 0-15,-4 1 3 0,0 3-5 16,-3 2-2-16,-1-1 0 0,-7 4 1 0,-2 5-16 0,-2 1 8 16,0 2 1-16,-1 3 1 0,4 0 1 0,1 4 3 15,1 3 10-15,1-2-21 0,10-1 4 0,2 0-6 16,1 1 1-16,0 2 8 0,4-1-9 0,4 0 4 16,1-1 1-16,0 2 12 0,2-1-14 0,2 0-5 15,2 2 8-15,2-2 0 0,1 4-1 0,7-4-1 16,2 1 5-16,0-3-2 0,8 4-1 0,-1-1 1 15,2-2 3-15,2 2-4 0,0-2-2 0,2 2 4 16,-3-5 0-16,-2 2-2 0,2-1 2 0,-1 0-1 16,-4 0-1-16,-1-3 0 0,0 1-3 0,-1 1 0 15,1-2 6-15,-3 2-11 0,-1 0 11 0,-4-2 2 0,-2 0-1 16,1 1-5-16,-4-3 1 0,-4 4 3 0,-1-2-4 16,-5 1 6-16,1 0-3 0,-10 1 1 15,0 1-3-15,-9 1-2 0,-6 1 4 0,-2-2 0 0,-3-4 3 16,-2-1-5-16,-5-1 0 0,-9-1 1 0,11-2-1 15,0-2 5-15,0-2 6 0,3 0-14 0,0-2 4 16,9-1 11-16,5 2-8 0,3-3 4 0,4 0-3 16,5-1 0-16,1-2-7 0,2-1 2 0,7 1 0 15,3-4-5-15,2-2 1 0,9-2 2 0,7-5-6 16,4 2 1-16,1-2 7 0,4 3 3 0,2-2-7 16,2 0 2-16,10-7-7 0,-12 9 9 0,0-6 0 15,1 4 0-15,-1-2-2 0,0 1 2 0,-4-1 3 16,2 1-1-16,-6-2 0 0,-1 2-3 0,-2-1-2 0,-4 2-1 15,-2 0 6-15,-8 3-5 0,2 0 9 16,-4 2-1-16,-1-2 14 0,-4 3-9 0,-4 3 2 16,0-1-3-16,-4 0-6 0,-4 0 6 0,-6 0-2 0,-1 3-2 15,-9 1-1-15,0 1 5 0,-2 3-4 0,2 3-2 16,5 0-4-16,-5 5 0 0,1 2 0 16,9-1 5-16,-1 1 7 0,1 4-8 0,3 0-5 0,1 0 4 15,1 4-8-15,4-1 8 0,1 2-7 0,1-1 8 16,3 1-1-16,4 1 1 0,3-1-3 0,0 1-6 15,1 0 4-15,3-2 6 0,2 0-3 0,-2 0-8 16,3 2 4-16,1-2 4 0,3 0-2 0,-2-1 0 16,3-2 6-16,6 8-4 0,-3-2-2 0,-1-5 3 15,3 4-1-15,3-1 4 0,-6-3-1 0,5 1 0 16,-8 1-3-16,1-2-1 0,-2-2 3 0,-1 2-3 16,-4-2 2-16,-3-1-7 0,2-1 0 0,-4 0-3 0,1 2 12 15,-4-2 2-15,-4-1-10 0,-3 1 18 0,-2-1-10 16,-5 0-1-16,-7-2-6 0,-5 1 5 0,-4-1-2 15,-2-2-1-15,-1-1 1 0,-3-3 2 0,4 2 3 16,-3-2-1-16,6-2 1 0,1-2-3 0,9-1-2 16,1 0 7-16,5-1 1 0,3-1-2 0,3 0 0 15,0-2 5-15,5-1-10 0,4-4-8 16,3-3-7-16,8 3-2 0,5-6-9 0,2 2 1 0,6 1-12 16,3 0-3-16,-1 3-10 0,0-1-6 0,1 5-16 15,-1-1-14-15,-3 0-21 0,-4 3-32 0,-1 0-31 16,-3 2-40-16,-3 2-50 0,-1-2-72 0,-2 2-784 15,-2 0 371-15,-1-3 248 0</inkml:trace>
  <inkml:trace contextRef="#ctx0" brushRef="#br0" timeOffset="194923.9">17416 12686 135 0,'-5'-8'307'0,"0"1"2"0,1 1-5 15,2 0-6-15,-2 1 1 0,0-2-14 0,3 3-18 16,-2 3-15-16,3 1-21 0,-4-3-30 0,4 3-22 16,0 0-5-16,0 0-19 0,-6 7 8 0,6 3-8 15,-2 2-9-15,2-2-13 0,-2 6-4 0,1 1-14 16,1 1-11-16,-4-1-5 0,4 2-8 0,-4 3-8 15,3 2-6-15,0 0-14 0,-2 2-5 0,-1 0-2 16,3-1-12-16,-3 2-49 0,4-3-45 0,0 6-33 16,4-4-46-16,-3-1-44 0,2 2-53 0,-2-2-38 15,4-8-41-15,3 0-922 0,1-2 409 0,-2-4 274 16</inkml:trace>
  <inkml:trace contextRef="#ctx0" brushRef="#br0" timeOffset="195257.49">17779 12867 60 0,'8'-10'316'0,"-3"0"-14"16,-1 2-11-16,0 2-16 0,1 0 4 0,-3 1-12 15,1 1-27-15,-2-1-9 0,-1 3-23 0,0 2-19 0,0 0-37 16,0 0 6-16,0 0-18 0,0 0-8 16,-10 17-11-16,5-5-19 0,-3 3-9 0,3 2-8 15,1 0-4-15,4 9 2 0,0-7-22 0,-1 8-2 0,1-8-7 16,4 1-11-16,2-1-14 0,3-2 0 0,3 0-3 15,-1-4-5-15,7-4-3 0,-3 3-9 0,3-6 7 16,0 0-3-16,1-4 1 0,-3 1 1 16,0-6-4-16,2 2-3 0,-3-6 2 0,3-2 3 0,-5-3-12 15,1-2 8-15,0 0 2 0,0-8 2 0,-1-2-2 16,-5 2-5-16,0-3 0 0,-4 4-4 0,-2-4 2 16,-5 1 2-16,0 7-2 0,-4-3-4 0,-1 3-4 15,-2 0 6-15,-1 3-16 0,-5 2-7 0,1 0-6 16,2 6-15-16,-1-1-20 0,1 3-23 0,3 3-24 15,0 0-25-15,2 2-20 0,3 3-28 0,-1 1-24 16,4 2-45-16,2 3-733 0,4 2 330 0,0 0 218 16</inkml:trace>
  <inkml:trace contextRef="#ctx0" brushRef="#br0" timeOffset="195557.78">18984 12720 109 0,'3'-6'354'0,"1"1"-7"0,-3 0-21 16,0 1-34-16,0 1-21 0,1 0-35 0,-2 3-20 16,0 0-21-16,0 0 1 0,0 0-13 0,0 0-2 15,2 11 5-15,-6-2-4 0,3 3-16 0,-1 3-6 16,-2-1-12-16,0 6-11 0,0-2-4 0,-4 7-15 15,2 0-9-15,1-1-7 0,-3 2-11 0,2-2-5 16,-3 3-10-16,1 2-5 0,1-4-6 0,-5 3-9 16,3-3-8-16,-1 2 0 0,-3-1-17 0,4-2-35 15,3-5-42-15,-2-2-45 0,-1 8-41 0,0-9-55 16,4 1-52-16,0 0-79 0,0-6-984 0,1-1 434 0,0-4 290 16</inkml:trace>
  <inkml:trace contextRef="#ctx0" brushRef="#br0" timeOffset="195698.24">18730 12909 149 0,'0'-5'324'0,"-1"-1"-26"0,1 1-33 16,1-1-34-16,-1 3-31 0,0 3-45 0,3-2-46 16,-3 2-52-16,0 0-59 0,11 11-77 0,-1-8-490 15,-1 5 189-15,4-1 126 0</inkml:trace>
  <inkml:trace contextRef="#ctx0" brushRef="#br0" timeOffset="195851.92">19259 13190 38 0,'8'-1'400'16,"-1"1"4"-16,-3-3-15 0,4 1-35 0,-4-1-34 16,-1 1-41-16,-3 2-25 0,7-5-30 0,-6 3-36 15,-1 2-53-15,0-7-54 0,0 4-70 0,-5 0-74 16,-4-1-85-16,-4-1-117 0,-6-1-602 0,-9-3 289 15,-6-3 192-15</inkml:trace>
  <inkml:trace contextRef="#ctx0" brushRef="#br0" timeOffset="197391.21">17981 12436 46 0,'-8'-11'166'0,"3"2"-12"0,0 1-2 15,-4-2-12-15,4 2 2 0,-4 0 7 0,1-1 8 16,0 1-11-16,0 1-7 0,0-3-14 0,-2 3-11 0,0 0-10 15,0-1-10-15,-3 4-11 0,0 0-2 0,-6-4 1 16,2 3-2-16,-2 3-2 0,4-4 4 0,-3 5-2 16,-4-4-5-16,4 3-7 0,-3 1-9 0,1 0-6 15,0 1 5-15,-2 0 0 0,2-1-3 0,-1 1-2 16,0 0-4-16,-9 5 2 0,3-3 2 0,-1 1 0 16,8 2-2-16,-3-2 1 0,1-2-8 0,1 4-2 15,-5 0-3-15,4 0-4 0,-5 0 3 0,-1 4 0 16,7-2-1-16,-4 0-7 0,1 5 1 0,3-4-1 15,1 2-4-15,2-1-1 0,-6 4 2 0,-2-2-1 16,8-1 3-16,-6 3-3 0,6-1-4 0,-6 2 2 16,7-2-6-16,0 3 4 0,-5-3-3 0,-4 4 5 15,7 1-7-15,5-4 5 0,0 2-5 0,1-1 4 0,-1 1 3 16,2 1-4-16,2 1 1 0,0 0 1 0,1-1 0 16,1 2-4-16,2 1 0 0,2-2-4 15,0 3 9-15,-1-1-6 0,3 0 3 0,0 1 0 0,1 1-3 16,2-2 4-16,-1 1-1 0,2-2-8 15,2 8 10-15,-1-8-2 0,1 0-5 0,3 6 7 16,-4 3-2-16,1-8 14 0,5 4-17 0,-1 1-1 0,2-6 1 16,-1 4 6-16,-4-5 2 0,8 8-7 0,-3-8 4 15,-1-1 2-15,5-1-4 0,-1 2-2 0,-4-3 4 16,6 3 5-16,2 3-4 0,-2-4-3 0,-2-2 0 16,2-1 4-16,6 6-4 0,-3-1-5 0,2-1 8 15,-6-5-6-15,8 5 1 0,-8-5-1 0,4 2 1 16,5 1-4-16,-3 1 6 0,-1-7-7 0,-1 4 8 15,5-1-1-15,-5-2-1 0,1 0-4 0,-1 1 5 16,1-2-6-16,2 0 2 0,-3 0 12 0,0-1-16 16,0 1 5-16,-1-2-4 0,0 1 11 0,1-2-8 15,1 2-4-15,-2-3-2 0,3 3 6 0,-3-4-2 0,2 1 9 16,-1-1 1-16,1 1 5 0,-1-2-5 16,4 0-4-16,-3 1 2 0,1-1 1 0,2 1 1 15,7-3-1-15,-9 3-4 0,1-3 1 0,10 1 3 16,-4 1-3-16,-4-1 2 0,2 0-1 0,2 1 2 0,1-3 7 15,-5 3-9-15,4-3 1 0,1 2-4 0,0-1 4 16,2-2-1-16,-1 1-1 0,-1-2-2 0,-1 2 1 16,3 0 6-16,-1 2-7 0,0-4 0 0,-6 4-3 15,0-5 6-15,4 3-6 0,4-2 3 0,-11 0 0 16,8-1-1-16,0 1 0 0,-6-1-3 0,6 1 1 16,-5 1-1-16,7-1 0 0,-10 0-3 0,8-1 5 15,-1-2-4-15,1 2 2 0,0 2-2 0,-5-2 2 16,4-1-6-16,2 0 2 0,-1 2 0 0,0-1-1 15,-2-1-1-15,1 3-1 0,1-5 1 0,0 4-2 0,-1-3 1 16,-4 3-2-16,5-3-1 0,0 0 3 16,2 1-3-16,-10 0 21 0,7-3 3 0,-4 5-5 15,-1-3-4-15,-2-2 0 0,6 2-2 0,-5-2-5 0,6 1 3 16,1-2-3-16,-4 0-1 0,-3 0-2 0,-2 1 1 16,-1 0-1-16,4 0 0 0,-2-3 1 15,-2 5-2-15,1-7-1 0,-2 3 2 0,2-4-2 16,4-1 1-16,-7-1-2 0,8 1 0 0,-4-3 1 0,-3 5-1 15,6-5-1-15,-7 4-1 0,0-1 1 0,-2 0 6 16,0 2 4-16,1-5 3 0,-3 2 0 0,-1 1 8 16,-1-3 7-16,-2 3 4 0,-3 2 2 0,3-3 10 15,-8 4 4-15,6-7-2 0,-2-2-6 0,-4 3 5 16,0 0 7-16,1 1-1 0,-5-2 0 0,4-1-8 16,-1 2-5-16,-4-2-6 0,4 1 10 0,-2 1-16 15,2-1 0-15,-1-2-6 0,0 3 2 0,0 0-9 16,-1 0 1-16,-1-1-3 0,-1 2 0 0,1 0-5 15,-3-4 0-15,0 3 1 0,0 0-1 0,-2-1-6 16,0 2-1-16,-2-1 4 0,1 1 0 0,-1-2-5 16,-5-3 3-16,2 4-4 0,-5-2 0 0,1-1-9 15,-1-1 11-15,1 2-3 0,-3 2 0 0,0 1 1 16,-1-1-4-16,-2 0 3 0,0-2-1 0,2 2 2 0,-1 1 0 16,-4 0 0-16,0 0-4 0,3 2 2 15,-4-1-1-15,3 3 2 0,-4-5-1 0,3 7-1 16,0-2-1-16,-1 0-2 0,0 0 7 0,-1 3-3 15,3-1-4-15,6 2 0 0,-2 1 5 0,2 1 0 0,-1 1-4 16,2-1-1-16,-3 1 4 0,2 1-4 0,-3 1 2 16,3 0 1-16,-2 0-2 0,4 0 5 15,0 3-4-15,0-2-1 0,0 1-1 0,4 1 1 0,-5-3 1 16,1 1-4-16,-2 2 4 0,5-4-2 0,0 4 2 16,-4 0 2-16,0 1-2 0,0-1 2 0,2-1-1 15,-3 2-5-15,2-1 1 0,-2 0 5 0,-2 1-1 16,3 1-1-16,-2-2 1 0,3 2-1 0,-2-1 1 15,0 1-3-15,1-2 6 0,-2 1-2 0,1-1-3 16,2 2 0-16,-1 0 2 0,1-1 0 0,3 2 9 16,-2-2-11-16,2 1 5 0,-3-1-1 0,-1 2-3 15,-1-1 1-15,2 0 10 0,-2 1-11 0,5 1 3 16,-6-1-2-16,2 1-3 0,-1-2 0 0,0 2 14 16,-3-3-10-16,0 3-4 0,-1-2 0 0,-5 2 6 15,6-3-6-15,-3 3 16 0,-3-2-11 0,5 1 13 16,2-2-15-16,2 1-1 0,-3-2 1 0,-6 6-2 15,5-3 1-15,5 1 2 0,-1 2-3 0,-1-2 2 0,0 3 0 16,0-1-11-16,-2 0-58 0,-3 1-68 16,6 1-99-16,-2 0-126 0,3 1-163 0</inkml:trace>
  <inkml:trace contextRef="#ctx0" brushRef="#br0" timeOffset="-214299.29">24397 2052 73 0,'0'0'136'15,"0"0"-18"-15,0 0-16 0,0 0 1 0,-7-1-13 16,7 1 0-16,-4 6-8 0,1 0 5 0,1-1-9 15,-4 2-5-15,1 4 5 0,-6 4 9 0,-1 0-6 16,1 2-8-16,-7 2-7 0,1 1-2 0,-2 2-9 16,1-3-3-16,2 3-10 0,-2-1 0 0,4-6-6 15,-4 10-1-15,2-2-5 0,1-3 0 0,1 1-1 16,4-4-6-16,1-2-6 0,1 2 3 0,3-2-4 16,0 2-2-16,3 0-2 0,0 2-3 0,4-3 0 15,0 0 2-15,2 0-4 0,1-2-1 0,1 0 1 16,2 2-4-16,-1-7 1 0,5 6 5 0,0 0-8 15,0-1 4-15,3 1 0 0,-2-1 0 0,2-2 2 16,1 2 0-16,-3-2 2 0,-3 1 3 0,-1-4-3 16,-1 4 9-16,-3 0 1 0,0-2 4 0,0 0 5 15,-2 2-1-15,-1-1 6 0,1 4 1 0,-6 1-1 16,3 0-5-16,-2-2-4 0,-1 4 0 0,1-3-4 16,-1 3 3-16,2 4-6 0,1 4 4 0,-3-9-4 15,6 0-1-15,-2 2-1 0,3-1-3 0,2 0 0 16,-1 0 0-16,6-1-2 0,5 4-1 0,-2-1-1 15,4-1 1-15,3-2 0 0,0 0 0 0,2-1-5 16,0-1 2-16,-6-3-1 0,-2 0 1 0,2 0 0 16,-2-2-1-16,-3 3 0 0,-2-2 8 0,0 1 3 15,-3-3 4-15,-2 1 6 0,-1 1 5 0,-3 0 2 16,-2 2 3-16,-2 4 5 0,-2-1 1 0,-5 2-1 16,-2 5-1-16,-1-2-6 0,-2-2-3 0,-2 2-5 15,3-4-3-15,0 3-2 0,-5-3-5 0,9-1 2 16,2-1-2-16,-1 0-1 0,6-2-5 0,-3 3-1 15,4-4 2-15,0 2 0 0,2 2-3 0,4 1-2 16,-1-3 2-16,2-4-5 0,3 4 3 0,-1 0 1 16,2-4-3-16,-2 1-1 0,0-1 0 0,-3-1 2 15,1 0-4-15,-1-1 2 0,1 3 1 0,-5-3-2 16,2 0 0-16,0 2 1 0,-2 1-2 0,-2-1 7 16,0 1-2-16,-2 0 2 0,3 0-3 0,-5 5 1 15,1-2-1-15,0 3 0 0,-1-1 7 0,5 1-11 16,1 0 13-16,0-1-8 0,0 2-6 0,3-2 4 15,-1 2-3-15,5-3-1 0,0 2 3 0,1-2-1 16,-2 0-1-16,3 1 2 0,0 0-1 0,0-3-3 16,-1 0 2-16,1 1-3 0,-4-3 3 0,1 3 3 15,-3-3-4-15,1-1 0 0,-2 3 3 0,0 2 3 16,-4-1 1-16,4 2 5 0,-5-1-3 0,-1 1 2 16,0 0-3-16,2 0 3 0,-1 1 7 0,-2-2-13 0,1 3-2 15,3 2 1-15,-2 4-2 0,-2-8 3 16,3 5 1-16,-1-3-4 0,-1 1-2 0,3-2 1 15,1 2 2-15,0 4 3 0,0-2-2 0,0-3 0 16,0 0-3-16,0 5 1 0,0-6-2 0,0 2 5 16,-1-1-8-16,-3 7 4 0,-3-6 3 0,5 5 1 15,-6 0-2-15,3-2 1 0,0-3-4 0,-3 3 4 0,5-2-2 16,-2-3 4-16,1 1-9 0,1 0 3 16,1 1 2-16,0-2-3 0,-2 7 2 0,6-5 4 15,-2-1-4-15,-2 2 1 0,4-1-2 0,-2-3 2 16,0 3-5-16,2 5 11 0,0 0-5 0,0-5 0 15,-2 6-1-15,1-8 1 0,-1 1 7 0,-1 1-3 16,-1-2-7-16,0 2 9 0,-2 1-12 0,1-4-1 16,-1 3 4-16,0 2 0 0,0-3-3 0,-2 5 1 15,2-6 3-15,1 0-3 0,1 2 1 0,2-1 2 16,0 0 8-16,2 0-8 0,0-1 0 0,-1 2 0 0,2-3-3 16,0 0 1-16,1 1 2 0,4-3 1 15,-2 2-6-15,1-5 14 0,0 3-7 0,0 2-3 16,0-3 2-16,-2 1-4 0,1 1 0 0,-4-5 0 15,2 1 15-15,-3 1-4 0,-1 2-3 0,0 2 3 16,0 2 2-16,-1-4 1 0,-3 4 4 0,0-2-2 0,-1 1 3 16,-4 8-3-16,0-2 4 0,2 3-9 0,0-3 2 15,3-7 0-15,-6 7 1 0,0 0-1 16,7-5 0-16,-1 1-6 0,2-3 4 0,1 5-1 16,1-4 2-16,3 0 2 0,-1 2-6 0,3-3-4 15,1 1 1-15,2 2 1 0,0-3 6 0,1 0-9 0,0-1 4 16,1-1-7-16,-4 2 4 0,1-2-4 0,0 1 4 15,-3 0 12-15,-2 0 9 0,1-2 4 16,-2 3 4-16,3 0 1 0,-8-2-2 0,4 2 3 16,-5 0-3-16,0 2-1 0,1 0-2 0,-1 1-5 15,-2-2-1-15,1 2-5 0,1-3 1 0,5 3-3 0,-5 6 1 16,3-2 0-16,2 3-8 0,2 0 4 0,3-9-2 16,-1 2 2-16,3-3-1 0,0 3-8 15,1 0 6-15,3 1-4 0,-2-4 3 0,0 0-1 16,4 0-3-16,-3 0-4 0,-1 0 3 0,0-1-3 15,1 1 7-15,-2-1-10 0,-4 0 13 0,3 1-10 0,-4 0 4 16,-3 0 2-16,-1 1-1 0,-2 0 4 0,1 1 3 16,-1 0-1-16,-2 2 1 0,1-3-3 15,3 7 6-15,1 0-12 0,-3-5 1 0,1 0 0 16,2 0 2-16,0 6-1 0,2-1-3 0,4-1 6 16,-3-5-4-16,5 5 2 0,-4-4 2 0,5 6-4 0,0 0 31 15,2 1-5-15,-1-4-2 0,-1 2 1 0,4-2-4 16,-5 3-3-16,-2-9 1 0,-2 3-2 15,-1-2 11-15,0 3-22 0,-1-1 7 0,0 5-5 16,-4 0 1-16,0 3 10 0,-4-3 12 0,-2 1-10 0,3-1-5 16,-4 1-1-16,2 1-2 0,0-4-21 0,2 4 20 15,0-1-1-15,1-1 6 0,-1 0-14 0,1 0 4 16,1 0-3-16,3 1 4 0,0 0-8 16,0-2 3-16,0 1-1 0,0 2-1 0,0 0 3 0,1-3 0 15,-2 5-2-15,-1-4 5 0,1 1-6 0,-4 1 1 16,2 0-21-16,-1-1 21 0,-2 0 2 0,-2 1-13 15,3-2 16-15,-1 0-9 0,2 0 2 0,-1 4 1 16,-1-4-2-16,-1 1 4 0,6 1 6 0,-2-3-12 16,1 0 2-16,-1 3-4 0,3-8 2 0,0 0-3 15,4 1 6-15,-4 5-4 0,3-7 2 0,-2 8-1 16,4-1-2-16,0-6 2 0,-2 0 4 0,-1-1-19 16,1 2 17-16,1 6 1 0,-3-8-3 0,0 3 6 15,2-1-6-15,-2 5-3 0,-1 0 2 0,3-5 6 16,-5 5-18-16,2-5 18 0,0 2-4 0,-1-4 5 15,1 8-1-15,0-1-2 0,1 0 0 0,2-1-3 16,2-5 2-16,1 6-4 0,2-1 2 0,0 0 6 16,-3-6 7-16,7 5 3 0,1 0 2 0,-1-2 7 15,-1-4 13-15,0 6-5 0,1-6 0 0,-3 0-1 16,-1 1-2-16,-2 1-3 0,3-1 5 0,-8 1 8 16,3 1 0-16,-4 5 2 0,0-2 0 0,-4 0-3 15,2 1 3-15,-1-3-4 0,-3 7-3 0,-3-2-3 16,1 1-2-16,-1 0-3 0,-1 2-2 0,-4-4-5 15,8-2-2-15,-1 4-4 0,2-3 2 0,1-3-1 16,2 5-2-16,-1-2-5 0,1 2-4 0,2-8-5 16,0 3-5-16,0 3 3 0,0-2-2 0,1-3-1 15,2 5 0-15,-2-7-2 0,0 2-2 0,-1-2 10 16,1 0 1-16,-1 3-1 0,0-1-2 0,-1 0 2 16,0-1 0-16,1 0 0 0,-1 7 2 0,-3-6-2 15,-1 0 1-15,0-3 1 0,0 9-3 0,1-5 0 16,0 6 0-16,1 4-1 0,2-3 3 0,1-4-3 15,0-3 1-15,3 7 1 0,-1-1-1 0,2 0 1 16,0-1 0-16,0-6 3 0,-1 2-4 0,1 1-1 16,1 5 2-16,-1-3-1 0,-3 1 4 0,1 1-2 15,-4 0 3-15,0-8 6 0,-3 8 7 0,1-9-4 16,-2 12 2-16,-2-4 0 0,-1 0-2 0,1 2 3 16,-1-5-3-16,2 6 0 0,0-11-2 0,1 9-2 15,0-7-1-15,-1 8-1 0,5-9 0 0,2 8-1 16,-3 0-2-16,-1-1 3 0,8 2-1 0,-1 1 0 15,-1-4-1-15,2-4 3 0,2 4-9 0,-3 0 0 16,-2-4 7-16,4-2-1 0,-2 3-2 0,-1 3-3 16,1-4 0-16,-2 5 6 0,1-4-6 0,-1-1 1 15,0 6 2-15,-3-1-2 0,0 0 2 0,1 1-3 16,-2-7 5-16,1 0-6 0,1 6-1 0,1-6 3 16,0 6 1-16,1-4-3 0,-1-1 1 0,2 5 5 0,4-2-5 15,-1-3 0-15,0-1 2 0,1 5-3 0,1-5 0 16,4 3 1-16,-2-2-1 0,4 1-1 15,1 3-2-15,-5 1 3 0,-2 1 2 0,-1-9 2 16,4 10-3-16,-4-10 4 0,-5 4-2 0,3 4 2 16,-2-6 9-16,0 1 2 0,-4 4 1 0,2 2-5 0,0-6 0 15,-2 6 1-15,-2 1 0 0,0 1-2 0,3-2-2 16,-3-3-1-16,-1 6 0 0,0-5 0 16,3 1 1-16,-2 1-3 0,-3-2-2 0,2 1 0 15,0 1 3-15,3-7-7 0,2 0 1 0,-5 6 1 0,3-6-2 16,-2 8 5-16,1-9-1 0,1 0-3 0,-2 2 2 15,4-1-4-15,-2 6 3 0,2 3 0 0,0-4 2 16,1 1-2-16,-2-7 0 0,3 7-4 0,-4-4 5 16,3-1 0-16,2 3-1 0,-1 0-2 15,0-3 1-15,0 0 0 0,3 1 5 0,-3 3 2 0,-1-5 0 16,1 5 1-16,5 1 8 0,-6-5 2 0,3 3 8 16,-7-3 2-16,3 1-4 0,-2 2 0 0,-2 3 1 15,3-7-4-15,-1 0-3 0,0 6-9 0,-7 1 6 16,4 0 1-16,1-6-1 0,1 0-4 0,0 6-3 15,-1-8-6-15,0 3 8 0,4 2-1 0,-3 7 1 16,1-5-3-16,-1-6 1 0,3 6 0 0,0 1-7 16,0-5 1-16,-2 3 1 0,0-2 0 0,4-4 0 15,-1 7 1-15,-1 0-1 0,3-6-2 0,-3 1 3 16,3-2-4-16,1 8 2 0,0-7 0 0,-3 0-1 16,7 5-1-16,-2-5 2 0,3-1 1 0,-1 1-3 15,7 3 4-15,-2 0-3 0,-3-6-2 0,3 1 2 16,2 3-1-16,-3-3 0 0,-2-1 0 0,4 0 0 15,4 5-1-15,-4-7-9 0,-2 1 12 0,4 8-1 16,-4-7-2-16,0-1 2 0,-1-3-1 0,0 2-10 16,-1 3 7-16,-1-1 6 0,2-1-2 0,-5 4 6 15,4-2 6-15,-5 1 15 0,1 0 2 0,-4 2-4 16,2-3-11-16,-1 0 12 0,0 2 3 0,-6-3-5 16,3 6 2-16,-2-4-1 0,2-1-2 0,-5 3-3 15,3-1 4-15,0 0-8 0,0 1-2 0,0 1-2 16,1-2 1-16,-3-1-3 0,0 3-1 0,4-2-2 15,-2-2 8-15,-1 0-3 0,2 1-9 0,1-1 2 16,0-2-3-16,1 3-1 0,2-6 5 0,-1 3-2 16,0 2 1-16,4-2-5 0,-3-3-10 0,1-1 12 15,2 1 1-15,1 3-1 0,-1-5 3 0,4 4-3 16,-4-3-1-16,4 2-1 0,-2-3 3 0,0 1-5 16,0-2 6-16,-1 1-5 0,3 4-1 0,-2-4 2 0,-1-1 0 15,5 3 0-15,-4-3 0 0,0 0 0 16,2-1 0-16,-5 0 0 0,3-2-2 0,-1 2-1 15,3 1 4-15,-3 2-1 0,-1-5-1 0,-1 4 0 16,2-7 8-16,-2 5-8 0,-1 1 3 0,-2-4-2 16,2 2-1-16,-3-2-1 0,3 0 1 0,-4-2 0 0,1 2 0 15,-1-1 3-15,0 3-2 0,-1-4 2 16,1 1-3-16,-2 2-21 0,2-2-35 0,0-4-52 16,-3 7-79-16,0-4-102 0,3-3-107 0,-1 5-139 15,1-5-1320-15,0 0 619 0,0 0 412 0</inkml:trace>
  <inkml:trace contextRef="#ctx0" brushRef="#br0" timeOffset="-211741.27">24890 14955 7 0,'-9'4'164'16,"3"-1"-3"-16,0 2 2 0,-1 2-7 15,0 1-2-15,-4 1-9 0,2 5-7 0,-1 0-6 0,-2-1-10 16,1 2-8-16,-4 7-8 0,0-1-10 0,0 1-7 16,3-5-4-16,0 4-11 0,-2 4-7 0,5-5-6 15,0 1-6-15,5 3-5 0,-2 1-1 0,2-6-7 16,0 1-7-16,3 1 0 0,5 3-4 0,-3-4-4 15,8-2-2-15,-3-1-4 0,6-1 2 0,-2-2-9 16,7-3-1-16,-1-1-4 0,0 3 3 0,2-2-5 16,-7-4-3-16,1 4 2 0,-2-1-4 0,-2-2 3 15,-3 1 0-15,-3-1-3 0,0 3 6 0,-2 0 1 16,-3 0 5-16,-1 1 11 0,-1 2 6 0,-4 3 0 16,0-2 0-16,-2 2 1 0,-1 1-2 0,2-2-2 15,-3 5-1-15,-1 3-3 0,1-2-5 0,4 1 6 16,-5 3-7-16,8-6 2 0,-6 3-5 0,6 5-2 15,6-2 1-15,-5-1-1 0,1 1-5 0,4 2 4 16,0-1-4-16,0-1 0 0,1 0-1 0,3-1 2 16,0 0-1-16,1 0-3 0,-1 0 2 0,-2-5-2 15,2-2 0-15,0 2-2 0,1-1 3 0,-2-1-1 16,-2-1 2-16,3 2-4 0,-4 0 4 0,5-2-1 16,-9 0 0-16,8-5-1 0,-3 5-2 0,-1 0 4 15,0-2-1-15,0 0-3 0,0 1 1 0,0 1-1 16,4 1 1-16,-4-1-21 0,0 1-28 0,3 2-27 15,-2-1-35-15,0 0-38 0,3-2-31 0,5-2-45 16,-3-1-549-16,5 1 256 0,-5-8 172 0</inkml:trace>
  <inkml:trace contextRef="#ctx0" brushRef="#br0" timeOffset="-205073.49">25080 3420 191 0,'0'0'196'0,"0"0"-5"0,0-7-4 0,0 7-9 16,0 0-5-16,0 0-17 0,0 0-13 0,0 0-8 15,0 0-23-15,-2-3-11 0,2 3-10 0,0 0-13 16,0 0-5-16,0 0-9 0,2 15-3 0,-1-8-6 16,1 3-5-16,0 3-2 0,-2-2-3 0,2 5-2 15,-2 0-7-15,0 0-5 0,0 4 1 0,-2 0-5 16,4 1-2-16,-2-3-3 0,0 2 0 0,0 6-4 16,0-8-1-16,0 2-1 0,3-1-3 0,-1-2 0 15,-1 0 0-15,3-5-3 0,-2 0-6 0,0-2-16 16,-1-1 0-16,3 0-1 0,-2-3 7 0,1-2-3 15,0 2 8-15,3-4-3 0,-2 0 5 0,-4-2 4 16,9-2 11-16,-9 2-8 0,10-8 3 0,-1-1 1 0,3 1 12 16,-3-5-6-16,1 0 9 0,-2-3 10 0,-2 8 6 15,-1-4 14-15,-1 2 10 0,4 0 5 16,-5 1-1-16,1 3 3 0,0-1 13 0,-3 3-2 16,2 0-22-16,-2 1-6 0,1-1-12 0,0 1-10 15,-2 3-7-15,0 0-2 0,0 0-1 0,0 0-2 0,8 14-1 16,-8-4-2-16,1 4-4 0,0 4 0 0,2 0-1 15,-2 10-1-15,3-5-3 0,0 4-19 16,-2-10-3-16,2 1-1 0,3 1 1 0,-1-3-2 16,2 1 2-16,-3-3-7 0,3-2 5 0,0-2 1 0,-1 0 2 15,0-4-3-15,2 0 5 0,0-1 4 0,0-3 4 16,0-2-1-16,0-1 0 0,1-2 11 16,3-4 6-16,-3-5 2 0,3-1 10 0,4 1 2 15,-3-9 5-15,2-4 1 0,-3 3 13 0,-1-5 2 16,-2-2 4-16,-2 3 0 0,-3-3-4 0,1-1 2 0,0 4-6 15,-2 0-7-15,-1 6 0 0,-2 1 5 0,-1 2-1 16,0 0-15-16,3 2-3 0,-6 3-1 0,4 1-8 16,-3 3-7-16,3 3-23 0,-1-2-36 15,-1 3-43-15,-2 1-57 0,3 3-42 0,0 0-41 0,0 0-31 16,-12 10-65-16,3 0-703 0,-4 5 343 0,-1-1 230 16</inkml:trace>
  <inkml:trace contextRef="#ctx0" brushRef="#br0" timeOffset="-203008.79">24811 4671 81 0,'0'0'284'0,"0"0"-29"0,0 0-30 0,0 0-25 0,0 0-18 15,0 0-16-15,0 0-14 0,0 14 0 0,0-10-7 16,2 7-4-16,-4 0 1 0,2 1-5 0,0 0-15 15,0 5-11-15,-2 0-7 0,-1 1-8 0,3-1-12 16,-1 0-6-16,-2 3-5 0,-1-4-8 0,3 2-6 16,-2-3-8-16,1-2-4 0,1 0-4 0,-2-1 0 15,2-2-7-15,-2-1-6 0,3-2-3 0,-2 0-2 16,3-1 0-16,-2-2 1 0,1-1 0 0,0-3 4 16,-1 5 28-16,1-5 10 0,0 0-11 0,0 0 3 15,0 0-11-15,-4-16-2 0,-1 4-12 0,2-4-4 16,-1-3-3-16,2-7 1 0,-1 1-5 0,0-4 0 15,0 0-3-15,3 2 0 0,-3 4 4 0,3-2-7 16,0 4-3-16,0 5-1 0,6-5 3 0,-3 6-6 16,1-2 3-16,1 5-4 0,-2 1 4 0,3-4-6 15,-1 4-2-15,6-2 6 0,-3 5-10 0,3-2-2 16,-1 3 1-16,0 0 3 0,0 1-9 0,3 2 4 16,-2 0 1-16,3 1-15 0,-1 2-19 0,2-1-14 15,-2 2-25-15,0 0-21 0,0 5-31 0,-3 0-29 16,-1 0-22-16,1 5-33 0,-2-1-28 0,0 4-36 15,-4 3-641-15,-4 0 304 0,-3 1 204 0</inkml:trace>
  <inkml:trace contextRef="#ctx0" brushRef="#br0" timeOffset="-202706.82">24787 4919 19 0,'-3'4'237'0,"3"-4"-22"16,0 0-25-16,0 0-10 0,8 2-16 0,-3-2-16 0,1 0-6 15,5 0-13-15,1-1-12 0,1 1-10 0,4 0-13 16,2 1-9-16,-4-1-12 0,3 3-24 0,-4 1-34 16,-1-1-28-16,0 3-29 0,-3-1-19 0,-3 2-11 15,-1 2-7-15,-5 3-5 0,-2-1 6 0,-7 4-3 16,-1-2 10-16,-5 1 2 0,-4 4 14 0,1-5 5 16,-3 3 8-16,-3-2 19 0,5-3 23 0,0-1 19 15,2 2 24-15,-1-5 19 0,5 1 10 0,1-3 7 16,2 0 5-16,2-1 1 0,0 0-2 0,2-1-4 15,1-2-9-15,2 1-8 0,2-2-5 0,-3 5-6 16,3-5-2-16,0 0-4 0,16 2-5 0,-2-2-3 16,5-3-19-16,2 1-30 0,9-3-47 0,2 1-67 15,1-3-536-15,0-1 222 0,-1-1 146 0</inkml:trace>
  <inkml:trace contextRef="#ctx0" brushRef="#br0" timeOffset="-202526.72">25377 4882 2960 0,'4'-7'188'0,"1"3"-102"15,-1 0-22-15,0 0-22 0,1-2-12 16,-1 4-11-16,1-3-9 0,1 2 0 0,1-3-7 16,4 4-3-16,-2-1-11 0,4 1-7 0,0-1-23 0,-2 2-32 15,3-1-46-15,0 4-49 0,0-1-51 0,-3 3-57 16,-4-1-553-16,-3 0 275 0,1 6 186 15</inkml:trace>
  <inkml:trace contextRef="#ctx0" brushRef="#br0" timeOffset="-202391.56">25390 5009 188 0,'-1'4'288'0,"1"-4"-30"0,-4 4-29 0,4-4-21 16,0 0-22-16,0 0-21 0,10 1-11 0,-5-1-17 0,7 0-16 15,2-1-13-15,2-1-13 0,7-3-30 0,9 2-40 16,-2 0-49-16,0-3-57 0,2-1-65 0,2 2-514 15,-6-6 220-15,0 3 148 0</inkml:trace>
  <inkml:trace contextRef="#ctx0" brushRef="#br0" timeOffset="-202040.8">26028 4711 25 0,'1'-4'340'0,"1"2"-21"0,-2 2-24 0,4-3-27 15,-1 1-28-15,-3 2-27 0,0 0-22 0,0 0-22 16,0 0-19-16,0 0-15 0,0 0-12 0,0 0-4 16,-7 14-19-16,5-8-7 0,-2 3-10 0,0 2-9 15,-1 1-8-15,1 2-4 0,3-2-7 0,-3 0-5 16,2-1-6-16,2 0-1 0,2 1-8 0,-2-1-4 16,1 0-1-16,3-1-1 0,0 1-2 0,1 0-6 15,2 0 1-15,0 0-3 0,0 0 1 0,2-2-3 16,-3-1-1-16,7 2 0 0,-6-1-4 0,3 1 3 15,0-4 5-15,-1 2-1 0,0 0 1 0,1-1-3 0,-4-2-2 16,-1 2-2-16,-1-2 0 0,0-1 1 16,1 2-3-16,-1-2-1 0,-2 1 3 0,0 2-1 15,-1-1-2-15,-4 0 0 0,-2 3 1 0,3-2 0 0,-6 2-5 16,-1 0-9-16,-6-1-30 0,1 1-37 0,-3 2-45 16,-1-5-64-16,2 3-72 0,-1-6-796 0,-1 0 349 15,5-2 232-15</inkml:trace>
  <inkml:trace contextRef="#ctx0" brushRef="#br0" timeOffset="-201674.83">26145 4766 56 0,'19'-5'283'0,"-2"0"-12"15,0 2-12-15,3 1-13 0,-2 0-8 0,-3 2-11 16,3 1-18-16,-4 0-8 0,0 0-10 0,5 4-16 15,-2-1-15-15,0 3-7 0,0-1-3 0,0 3-12 16,-3 0-13-16,0 4-10 0,-5 1-8 0,4 1-13 16,-4 1-4-16,0 1-8 0,-3 0-6 0,-1 0-9 15,2 2-11-15,-2 1-2 0,-4-3-6 0,6 0-7 16,-4 0-1-16,4-1-5 0,-1-1-4 0,1-3 2 16,-1-4 7-16,3 1-15 0,-1-1 3 0,1-1 3 15,1-2 4-15,0-1 6 0,-1-1 8 0,4-3 1 0,-1 0 6 16,1-3 3-16,3-1 1 0,1-4-2 15,0-1-9-15,-2 0 1 0,1-2 11 0,-5-1-2 16,1-3 5-16,-3-1 3 0,-5-1-8 0,1 0-10 0,-7-2-5 16,-1-6-5-16,-4 1-3 0,-3 6-6 0,-7-3-9 15,2 2-5-15,-7 0-21 0,-1 4-34 0,5 5-33 16,-10-2-55-16,-4 3-45 0,0 4-58 0,0 2-64 16,-1 2-73-16,-17 2-940 0,13 4 435 0,0 0 290 15</inkml:trace>
  <inkml:trace contextRef="#ctx0" brushRef="#br0" timeOffset="-199590.81">26120 4925 63 0,'3'-4'108'0,"0"2"-3"0,-3 2-5 16,3-6-6-16,-3 6-5 0,2-5 4 0,1 3 4 16,-2-2-6-16,2 0-5 0,-2-3-7 0,1 1-9 15,2 1 4-15,-1-2 2 0,2 1-3 0,0-4 0 16,-1 3 1-16,0-4 6 0,-2 5-1 0,1-6 0 15,-1 7 7-15,-2-6-6 0,2 1-6 0,0 2-7 16,-2-4-2-16,0 3 8 0,0 2 11 0,-2 0 5 16,0 0 3-16,0 1-17 0,-1 1-6 0,1-2-3 15,0 1-7-15,-2 2-7 0,-1 0-6 0,0 1-4 16,2-1-2-16,-1 1-10 0,0 2-3 0,4 1-4 16,-13 0-4-16,4 3 0 0,-1-1 0 0,0 4-5 15,-2-1-5-15,2 1 1 0,0 4-1 0,-2-3-2 16,1 5 0-16,-3 1-1 0,2-1 1 0,-1 2 0 15,1 1-1-15,1-1-2 0,-1-1 0 0,5 1-4 16,1-2 5-16,1 2-2 0,-2 1 0 0,2-1-1 0,1-1-1 16,2-1 2-16,-2 0-1 0,3-1 0 15,2 2-1-15,-1-1-1 0,3 0 3 0,-1 0 0 16,1-2 0-16,3 7-1 0,0-3 0 0,0 1 1 16,-1-2-1-16,2 0 0 0,0 0-2 0,2 1 3 15,0-2 0-15,2 5 1 0,-1-5-3 0,-1 2 2 0,1-1-3 16,1 1 3-16,-5-3 0 0,3 3-1 0,-3-2 1 15,-2-4-3-15,3 2 0 0,-4-2 3 16,0-1-2-16,0-2-3 0,-1 0 6 0,0 0 2 0,-1 2 10 16,-2-2 23-16,1-1 13 0,-4 0 11 0,-2-2 6 15,0 3-2-15,-8 0-7 0,0-3 0 0,-5 0-7 16,-2-1-3-16,0 3-3 0,0-7 6 0,-2-1 10 16,4 1 4-16,1-2-7 0,1-4 5 0,1 2-10 15,4-3-8-15,5 3-3 0,-5-8-2 0,7 3-5 16,1-2-9-16,4-3 0 0,3 2-12 15,6-4-15-15,6 0-12 0,3-1-12 0,4-2 0 0,5 3-20 16,1 1-19-16,4 3-15 0,-3 2-22 0,2-2-25 16,-6 4-27-16,-5 6-41 0,-1-1-49 0,-3-1-49 15,-7 5-708-15,-2 1 332 0,-2 1 222 0</inkml:trace>
  <inkml:trace contextRef="#ctx0" brushRef="#br0" timeOffset="-198775.82">24807 6188 136 0,'0'0'268'16,"-1"-5"-24"-16,1 5-22 0,-1-5-21 15,1 5-19-15,-4-1-17 0,4 1-22 0,0 0-9 16,0 0-12-16,-7 9-5 0,4-4 4 0,1 2-1 0,0 2-9 15,-2 1-13-15,3-3-6 0,0 5-7 0,-1-2-11 16,1 4-4-16,-3 3-6 0,4-2-4 0,0 0-7 16,-1 2-5-16,1-3-5 0,0 3-3 15,0 2-2-15,1-4-6 0,-1-3-1 0,0 1-3 0,0-2-2 16,0-1-3-16,0 0 0 0,3-3-7 0,-2-2-3 16,0 0 1-16,1-1 0 0,-2-1 0 0,0-3 3 15,0 0-7-15,0 0 2 0,13-10-2 0,-9 0 1 16,3-6-3-16,-1-3 0 0,3-3 1 0,-1-3 2 15,-1-4 3-15,0 3 6 0,0 1 11 0,1-1 11 16,-1 1 7-16,0 6 9 0,-2 2 6 0,0 3-1 16,0 2-3-16,-1 0-3 0,0 3-5 0,0 1-17 15,1 0 6-15,1 2-13 0,-2 3 1 0,5 2-6 16,0-1-2-16,5 2 12 0,-2 3-20 0,2 0 1 0,1 4 2 16,3 2 2-16,-3 1-7 0,5 2 0 0,-5 0-4 15,0 0 2-15,-1 3-5 0,-2-2 0 16,-1 3 3-16,-3-4 2 0,-2 3-1 0,-1 2 0 15,-2-5-5-15,-2 4 4 0,-1 2 4 0,-4-1-4 16,-1-2 2-16,-5 0-4 0,-1 0 0 0,-1 1 3 0,-1 0 2 16,-1-2-6-16,-7 1 3 0,1-3-1 15,5 0-6-15,-1-3 8 0,0-2-1 0,1-2-1 0,3 0-5 16,-2 0 2-16,5-1-2 0,-1 0-18 0,0-2-18 16,2 0-21-16,0-2-31 0,3 0-27 0,-1 3-40 15,6-3-32-15,0 0-46 0,-9-5-57 0,9 5-771 16,5-7 354-16,5 2 234 0</inkml:trace>
  <inkml:trace contextRef="#ctx0" brushRef="#br0" timeOffset="-198550.85">25538 6319 256 0,'4'-2'286'0,"2"1"-29"16,-1-1-26-16,2 0-25 0,3-1-19 15,0 1-19-15,3-1-17 0,1 2-15 0,-1-2-15 16,0 2-19-16,2 0-30 0,2 0-47 0,1 1-36 0,-2 2-50 16,-2-1-46-16,-2 2-40 0,-5 1-477 15,-1-1 208-15,-3 3 138 0</inkml:trace>
  <inkml:trace contextRef="#ctx0" brushRef="#br0" timeOffset="-198409.02">25593 6430 33 0,'-13'3'198'0,"3"4"15"0,3-5 10 16,0-1 2-16,-1 1-2 0,2 0-5 0,2-1-10 15,-1 1-14-15,5-2-12 0,-4 2-19 0,4-2-21 16,0 0-16-16,0 0-36 0,13-7-22 0,-2 2-32 16,6-2-41-16,5 1-54 0,7-5-63 0,3 0-78 15,-1 1-520-15,2-3 240 0,0 2 160 0</inkml:trace>
  <inkml:trace contextRef="#ctx0" brushRef="#br0" timeOffset="-198022.75">26169 6093 109 0,'4'-5'349'0,"-4"5"-28"16,0-4-30-16,0 4-33 0,0 0-27 0,0 0-25 15,0 0-24-15,0 0-21 0,0 0-16 16,0 0-11-16,0 0-13 0,-4 12-11 0,3-2-11 0,-3-2-9 16,2 0-6-16,-1 3-12 0,-1 3-6 0,-1 0-3 15,3-1-10-15,-1-1-7 0,2 1-4 16,1 0 0-16,0-1-3 0,-1 0-8 0,3 1-5 0,1 2 4 16,2 1-7-16,0-1 1 0,1-6-3 0,3 6-2 15,-1-5-2-15,-2-1 1 0,3 2-4 0,0-3 10 16,1 0-13-16,-1-2 0 0,-1 2-1 0,5-3 0 15,-7 0 1-15,3 2 0 0,0 0 1 0,4-2 6 16,-8 0-7-16,3-2-2 0,-3 1-2 0,2 1 5 16,-1-2 1-16,-4 0-6 0,2-1 0 0,-1 3 5 0,-1-1-7 15,1-1-1-15,-3 0 4 0,0-3 6 16,0 9-8-16,-3-6-2 0,-1 3 0 0,-3 2 5 16,-5-1-3-16,-2 2-21 0,-4 0-23 0,4-1-38 0,-4 0-41 15,2-1-43-15,-1-2-43 0,4 0-70 0,-1-3-698 16,1 0 323-16,6-4 216 0</inkml:trace>
  <inkml:trace contextRef="#ctx0" brushRef="#br0" timeOffset="-197641.36">26279 6196 14 0,'21'-5'242'0,"-3"0"-11"0,3 0-5 0,0 2-2 16,6 0-1-16,-6 2-7 0,-2 2-7 0,1 1-7 15,-1 0-10-15,1 1-9 0,-7 1-19 0,0-2-1 16,6 3-2-16,-1 5-8 0,-3-4-13 0,1 5-11 16,-4-2 3-16,-3 1-26 0,1 0-8 0,-2 2-7 0,-1 2-9 15,0 1-3-15,-2 2-10 0,-1 0-4 16,-3 0-7-16,2 0-5 0,-3 0-3 0,1 0-7 16,-1-5-3-16,3 0 1 0,-2 0-12 0,4-2-3 0,-2 0 1 15,0-1 0-15,4-2 2 0,-3-1-3 0,2-2 4 16,3 0 0-16,3 0 0 0,-1-4 15 0,1-1-18 15,2-2 14-15,-1-1-12 0,1-1 12 0,0-3 0 16,0-3 12-16,-4-3 8 0,0 0 6 0,-5-2-10 16,4-1-7-16,-9-2-7 0,-6-7-1 0,0 6-8 15,-5-4 3-15,-2-1-10 0,-6-1 5 0,-4 4-15 16,-3 0-3-16,-1 3 11 0,-4 4-22 0,0-4-15 16,3 7-33-16,-1 0-26 0,3 4-35 0,3 2-40 15,3 5-41-15,2-1-50 0,0 2-49 0,5 0-59 16,-1 3-883-16,1-1 408 0,-1 4 274 0</inkml:trace>
  <inkml:trace contextRef="#ctx0" brushRef="#br0" timeOffset="-193325.3">27834 4608 59 0,'2'-2'165'0,"-1"-2"0"0,-1 4-9 15,1-6 0-15,1 3 2 0,-1 0 0 0,0-1-2 16,-1 2-3-16,0 2-1 0,3-6-3 0,-3 6-7 0,2-5-7 15,0 2-4-15,-2 0-3 0,0 3-5 16,3-6-8-16,-3 6 1 0,0 0-15 0,3-4-8 16,-3 4-5-16,0 0-12 0,0 0-8 0,0 0-9 0,0 0-3 15,0 0-12-15,0 0-3 0,0 0-6 16,0 0-6-16,2 13 2 0,-2-6-7 0,2 0 2 0,-1 1-4 16,2 4-3-16,-2 4 3 0,0-2 12 0,2 6-2 15,-3-3 1-15,1 3-3 0,0-1-7 0,-1 0 2 16,3 2-2-16,-1-2-1 0,0 4-3 0,-1-3 0 15,-1 2-7-15,0-4 2 0,1 0 0 0,-1-1 1 16,0 3-1-16,0-2-6 0,0-1-22 0,-1 0-34 16,0-2-39-16,-1 2-40 0,2-4-39 0,2 0-31 15,-1-5-27-15,2 2-28 0,-1-3-607 0,0-1 287 16,4-4 190-16</inkml:trace>
  <inkml:trace contextRef="#ctx0" brushRef="#br0" timeOffset="-192742.03">28259 4651 176 0,'0'-4'186'0,"1"-1"-11"0,-1 0-9 16,0-2-8-16,0 2-2 0,0-1 9 15,-1 0-6-15,2-1-5 0,-2 0-3 0,1 0-11 16,-3-1-1-16,2-2-7 0,0 1 1 0,-1 1 1 16,-2 3-6-16,3-2 7 0,-4 0-9 0,1 3-4 0,-1-1-14 15,3-1-13-15,-2 4-7 0,1-2-11 0,-2 1-9 16,-1 2-7-16,6 1-10 0,-12 1-2 15,3 3-8-15,-2 1-3 0,-1 2-4 0,-1 4-6 0,-1 0 0 16,4-2-3-16,-1 2-5 0,2 1-2 0,0 0-4 16,1-1-4-16,1 3-9 0,3-2-14 0,-1 0-9 15,1 0-14-15,2 2-12 0,0-4-16 16,2 0-11-16,0 2-8 0,0-5 0 0,2 0 14 0,5 0 0 16,-2 0 3-16,3-3 10 0,0-2 5 0,5 1 5 15,-4-3 7-15,5-3 2 0,-3 0 6 0,1-2 11 16,1 0 18-16,-4-2 9 0,1-2 14 0,-1-1 11 15,0 0 25-15,1 1 21 0,-3-2 8 0,-2 0 2 16,0-1 6-16,-1 4 20 0,-1-4 24 0,0 6 17 16,0 0 7-16,-3 1-4 0,0 0-9 0,1 1-19 15,-1 4-17-15,0-6-17 0,0 6-16 0,0 0-8 16,0 0-8-16,0 0-5 0,0 0-4 0,0 20-10 16,-3-5-3-16,0 2 0 0,2-1-11 0,-1 3-1 15,0 1 8-15,0 0-12 0,0 6 7 0,-1 2-13 0,2-1-1 16,0-3-6-16,-1 4 3 0,1-1-45 15,0-4-48-15,-2 4-41 0,3-3-54 0,0-4-47 16,0-1-65-16,0-2-65 0,4 0-949 0,0-8 432 16,1-1 288-16</inkml:trace>
  <inkml:trace contextRef="#ctx0" brushRef="#br0" timeOffset="-192566.94">28548 4896 2658 0,'8'-6'244'0,"-2"1"-34"0,-3 0-41 0,1-1-55 15,-2 3 2-15,0-1 6 0,-1-1 23 0,-1 0-15 16,0 5-9-16,4-5-3 0,-4 1-5 0,0 4-7 16,3-3-10-16,-3 3-12 0,2-4-14 0,-2 4-40 15,0 0-57-15,1-3-50 0,-1 3-62 0,0 0-58 16,0 0-44-16,0 0-43 0,8 0-42 0,-8 0-793 16,0 0 373-16,0 0 248 0</inkml:trace>
  <inkml:trace contextRef="#ctx0" brushRef="#br0" timeOffset="-192091.66">28864 4623 17 0,'0'-10'336'0,"3"0"-19"0,-2 0-22 16,2 1-17-16,-2 3-12 0,4-4-20 0,-1 3-21 15,4-1-20-15,-3 1-17 0,0-1-20 0,1 5-14 0,4-2-20 16,1 1-13-16,0 1-8 0,3 1-14 0,3 4-10 16,1 3-6-16,-5 0-9 0,4 0-5 15,-2 4-9-15,1 0-5 0,-2 3-10 0,-4 0-4 16,1 1-2-16,-1 3-5 0,-4 0-1 0,-1 4-2 0,-3 2-1 16,-4 4-5-16,-3 2-1 0,-2 0 1 0,-6-3-1 15,-4 3-3-15,1 0-3 0,-5-3-2 0,3-3 3 16,-5 1-5-16,2-3 1 0,5-7 7 0,1-1-3 15,5-3 1-15,1-1 4 0,1 1-3 0,2-6 0 16,2 2 2-16,0 0 4 0,0-1-20 0,-1-1 1 16,5-3 2-16,0 4-1 0,0-4 5 0,5 7 7 15,3-4 1-15,2-1 15 0,9 0-5 0,9 3 2 16,2-2-1-16,2-3-1 0,2 1 0 0,2 1-5 16,-3 0-5-16,2-1 2 0,-5 1-8 0,2-2-2 15,-1-1 6-15,-3 2-7 0,-6-1 0 0,-3 2 0 16,-1-2 3-16,-4 0-3 0,-1 0-2 0,-3 2 3 15,-1-4-6-15,-3 2 3 0,1 0-2 0,-7 0-6 16,11 0-16-16,-7 2-9 0,-4-2-40 0,4-5-47 16,-4 5-51-16,0 0-51 0,-12-7-55 0,6 4-60 15,-6-4-872-15,-4 2 400 0,-10-6 266 0</inkml:trace>
  <inkml:trace contextRef="#ctx0" brushRef="#br0" timeOffset="-188742.48">28219 3200 29 0,'-5'-1'278'0,"5"1"-15"16,-4-6-7-16,4 4-12 0,0 2-8 0,0 0-8 16,-5-3-16-16,5 3-18 0,0 0-23 0,-5-1-7 15,5 1-28-15,0 0-16 0,0 0-9 0,-17 8-14 16,8-1-5-16,-1 5-17 0,-8 6-6 0,0 4-6 16,2 1-5-16,0-2-6 0,0 4 3 0,2-3-15 15,-2 3-2-15,4 1-6 0,-1 1-3 0,3-2-1 16,1 0-6-16,1 0-10 0,4-9-10 0,3 4-8 15,1 0-3-15,1-1-1 0,3 0-10 0,2-2-2 16,1-1-11-16,-1 0 1 0,5-1 1 0,2-1-2 16,2-6 1-16,1 2 2 0,1 1 0 0,1-6 2 15,-2 1 6-15,3-3 1 0,-1-4 3 0,0 2-3 16,1-5 10-16,-2-4 0 0,2 2 2 0,2-5-3 16,-5 4 6-16,1-6 11 0,-2 1 12 0,-1 2 10 15,0-1 11-15,-4 1 16 0,-2 1 16 0,-3 1 23 16,0 1 30-16,1 3 19 0,-4-1 4 0,4 1-3 15,-4 0-7-15,0 1-11 0,-2 3-16 0,4-4-13 16,-4 4-18-16,1-3-9 0,-1 3-10 0,0 0-4 16,0 0-8-16,0 0-9 0,-9 10-2 0,4-5-8 0,4 5-4 15,-3 0-23-15,2 1-17 0,-1 0-16 16,-1 0-15-16,4 1 5 0,2 4-7 0,0-5-4 16,-1-1 16-16,3-1-19 0,1 3 1 0,4-4 3 15,-1-1 5-15,1 0 3 0,2-4 4 0,-2 3 7 0,3-3-1 16,-1-2 6-16,2-2 5 0,1 1 4 0,2-4 0 15,-4-2 5-15,1-1 0 0,1-5 1 16,0-1 4-16,0 0 3 0,0-3 4 0,-3 1 1 16,-1-2 16-16,-3-1 4 0,2 2 8 0,-9-2 5 0,4 2 13 15,-4 4-2-15,0-2-7 0,-4 1 8 0,3 2-13 16,-5 1 0-16,0-1-2 0,0 4-12 16,-1 1-3-16,0 0 4 0,-1 1-8 0,-2 2-5 15,1 1-10-15,3-1 0 0,-1 2-18 0,0 1-12 0,1-1-10 16,6 1-12-16,-8 1-6 0,8-1-2 0,-5 4 1 15,5-4-4-15,0 2 5 0,0-2 11 0,0 0 4 16,0 0 5-16,14 5 3 0,-8-5 5 0,3 2 11 16,1-2-3-16,1 1 4 0,1-1-2 0,-1 0 2 15,1 1 2-15,-2 1 5 0,2 1-2 0,2-2 8 16,-4 2 2-16,3-1-6 0,-3 0 3 0,-1 3-1 16,3-2 4-16,-3 3-2 0,-4-3 0 15,4 2 2-15,-2 2-1 0,0-2 4 0,-1 3-3 0,-2-2 2 16,1 0-3-16,-1 4 5 0,1-3 0 0,-1 2 1 15,-2 0-2-15,2-1 2 0,1 1 3 0,-1 0-3 16,1-1 0-16,0-2 2 0,2 1-6 0,-1-3 2 16,1 2 3-16,2-3 0 0,3 1 3 0,-3 0 1 15,0-3-8-15,4-1 9 0,-3 0 0 0,3-3-1 16,-3 1 1-16,3-3 1 0,0-3 4 0,2 0 7 16,-1-1 6-16,-1-3 4 0,1-2 0 0,-2-1 2 15,-1-7 2-15,4-2 9 0,-4 2 15 0,1-2 29 16,-4-1 3-16,-2-1 2 0,0 1 11 0,1 0 11 15,-7 7 34-15,1 2 27 0,-1-1 5 0,0 5-6 16,0 1-11-16,-1 2-9 0,-3 2-4 0,4 2-14 16,-1-2-18-16,1 2-17 0,0 5-7 0,0-4-19 15,0 4-11-15,0 0-6 0,0 0-8 0,0 0-1 16,-8 11-7-16,7-1-1 0,-3 2-6 0,-1 5-4 16,1 2-5-16,0 0-4 0,0 7-29 0,0 0-17 15,2 0-24-15,-1-1-23 0,4 0-28 0,1-4-39 0,2-2-29 16,6 6-31-16,-1-7-32 0,4 3-21 15,2 0-41-15,2-7-33 0,0-4-50 0,-1-2-851 16,3-2 411-16,-5-3 272 0</inkml:trace>
  <inkml:trace contextRef="#ctx0" brushRef="#br0" timeOffset="-188598.37">28933 3473 61 0,'-5'-2'376'16,"0"-2"-44"-16,1 3-39 0,4 1-29 0,0 0-27 0,0 0-15 15,0 0-31-15,16-7-17 0,2 4-20 0,8-1-14 16,4 1-21-16,0 0-30 0,5 2-50 16,-2-2-75-16,2 0-98 0,-1 3-112 0,-2-1-513 15,0-3 253-15,-11 0 168 0</inkml:trace>
  <inkml:trace contextRef="#ctx0" brushRef="#br0" timeOffset="-183734.83">28753 6405 41 0,'0'0'68'0,"0"0"-10"16,0 0 5-16,-6-1-2 0,6 1-3 0,0 0 11 16,0 0-9-16,-7-3 5 0,7 3-3 0,0 0-11 15,0 0 2-15,-5-1 2 0,5 1-6 0,0 0-1 16,0 0-11-16,0 0 3 0,0 0-8 0,0 0 1 15,0 0-7-15,-5-3-2 0,5 3-1 0,0 0-6 16,0 0-1-16,0 0 0 0,0 0-6 0,0 0 1 16,0 0 0-16,0 0 3 0,0 0-3 0,0 0 0 15,0 0-8-15,0 0 0 0,0 0 5 0,0 0-5 16,0 0 6-16,0 0-4 0,0 0-9 0,0 0 11 16,0 0-7-16,0 0 6 0,0 0-3 0,0 0 5 15,0 0-11-15,0 0 5 0,0 0-1 0,0 0 0 16,0 0-1-16,0 0-9 0,0 0 10 0,0 0-2 15,0 0-5-15,0 0 6 0,0 0 5 0,0 0-2 16,0 0-4-16,0 0 2 0,0 0-3 0,0 0 7 0,0 0-4 16,0 0 6-16,0 0-9 0,0 0 2 0,0 0-3 15,0 0 4-15,0 0 7 0,0 0-14 16,0 0 0-16,0 0-8 0,0 0 17 0,0 0 0 0,0 0 3 16,0 0 2-16,0 0-2 0,0 0 1 0,0 0-2 15,0 0 7-15,0 0-3 0,0 0 4 0,0 0 0 16,0 0 6-16,0 0-3 0,0 0 2 0,0 0-8 15,0 0 4-15,0 0 6 0,0 0-5 0,0 0 0 16,0 0 1-16,0 0-4 0,0 0 1 0,0 0-5 16,0 0 4-16,0 0-3 0,0 0-4 0,0 0 4 15,0 0 5-15,0 0-6 0,0 0-2 0,0 0 2 16,0 0-4-16,0 0 4 0,0 0 0 0,0 0 3 16,0 0 3-16,0 0 3 0,0 0 0 0,-1-2 0 15,1 2-6-15,0 0 9 0,0 0-6 0,0 0 4 16,0 0 4-16,0 0 0 0,0 0 1 0,0 0-4 15,0 0 7-15,0 0 1 0,0 0 4 0,0 0-4 16,0 0-1-16,0 0 9 0,0 0 7 0,0 0 0 0,0 0-2 16,0 0 7-16,0 0-9 0,0 0 11 0,0 0 0 15,0 0 1-15,0 0-1 0,0 0-4 16,0 0-5-16,0 0-3 0,0 0 0 0,0 0-2 16,0 0-1-16,0 0 0 0,0 0-4 0,0 0 2 0,0 0 1 15,0 0 2-15,0 0-5 0,0 0-5 0,0 0-2 16,0 0-5-16,0 0-3 0,0 0 0 15,0 0-2-15,-1 13 5 0,-1-8-2 0,1-2 8 0,-3 6 3 16,3-1 5-16,-3 2 1 0,2 1 2 0,-1 1-5 16,-1 0 1-16,2 0 0 0,-1 3-2 0,-1 2 1 15,2 0-1-15,2-5-1 0,-1 1-2 0,1 1 1 16,1 1-6-16,0-1 1 0,2-2 1 0,2-2 1 16,-3 1-5-16,2 2-4 0,2-4-1 0,1 0 10 15,3-1 1-15,-2 1-1 0,1-2 7 0,3-2 6 16,-1 0 8-16,5-1 6 0,2-2 10 0,-4 0 2 15,4-4 4-15,0 0 11 0,-1-2-7 0,2-1 4 16,0-1-1-16,-1-1 10 0,1-1 1 0,-4-1 15 16,1-1 0-16,-5-1-8 0,3 0 2 0,-5 2 14 15,-2-1-2-15,4-6-10 0,-2 1-3 0,-4 0-6 16,-4 0-6-16,3-1-2 0,-4 3 0 0,0 1-6 16,-1-2-6-16,-3 2-10 0,-1 3-4 0,-4-2-11 15,0 4-4-15,0-1-4 0,-3 1-9 0,1 1-29 0,0 1-36 16,-5 3-41-16,7 1-49 0,-2-1-51 15,-2 2-31-15,2 3-42 0,1 1-41 0,0-1-39 16,4-1-44-16,0 1-951 0,-2 1 443 0,4-2 294 0</inkml:trace>
  <inkml:trace contextRef="#ctx0" brushRef="#br0" timeOffset="-179292.78">25925 6953 87 0,'-11'4'138'0,"-1"-1"-3"0,5 0-4 0,-1-1-6 16,3 0-7-16,-3 1-13 0,3-1-4 0,1 0-8 15,0 1-6-15,2-1-10 0,2-2-9 0,-4 3 1 16,4-3 1-16,0 0 9 0,8 5 20 0,1-3 12 16,5 1-1-16,6-4 11 0,15 1 4 0,3-4-1 15,14 1-5-15,4-3-4 0,1-5-5 0,4 4-2 16,1 0-2-16,3-1-8 0,-6-4-6 0,3 3-6 15,-4 2-5-15,-2 0-7 0,0-1-10 0,-4 1-5 0,-12 2-4 16,-3 0-4-16,-4 3-7 0,2-4-5 0,-6 3 0 16,3 0-13-16,-11 0 5 0,-5 0-3 15,2 3 1-15,-5-4-5 0,-3 4-1 0,-2 0-19 0,-2-1-15 16,-1 1-20-16,-5 0-24 0,0 0-34 0,0 0-32 16,-8 10-36-16,-7 0-28 0,-2 0-41 0,-9 6-44 15,-5 2-575-15,-4 2 281 0,1-2 188 0</inkml:trace>
  <inkml:trace contextRef="#ctx0" brushRef="#br0" timeOffset="-178925.72">26127 7335 53 0,'0'0'232'0,"0"0"-18"16,0 0-25-16,2-2-20 0,-2 2-20 0,0 0-4 15,0 0-5-15,5 7 10 0,-4 0-10 0,0-1-11 16,2 2-1-16,-2 5-7 0,0-1-3 0,3 4-8 15,-2-1-10-15,0 3-8 0,-1-1-6 0,2 1-5 16,-1 1-12-16,-2-1-2 0,0 6-11 0,0-2-7 16,-5 2-4-16,4 1-5 0,-4 1-2 0,0 0-20 15,-2 1-24-15,2-1-32 0,0 0-28 0,-1-1-37 16,3-5-38-16,2-3-34 0,1 0-60 0,0 0-487 16,1-6 240-16,1 2 162 0</inkml:trace>
  <inkml:trace contextRef="#ctx0" brushRef="#br0" timeOffset="-178175.79">26551 7399 100 0,'0'0'279'16,"-1"-6"-11"-16,1 3-20 0,0 3-14 0,0-7-23 16,0 7-14-16,3-9-17 0,-1 7-19 0,3-1-21 15,1 0-10-15,3-3-9 0,3 3-15 0,0-1-12 16,2 3-7-16,3-2-11 0,0 1-5 0,-4 2-7 16,0 2-13-16,-3 1 1 0,2-2-7 0,-5 3-4 15,2-1-7-15,-5 4 0 0,0-2-6 0,-1 6 0 16,-5-1-3-16,-3 5-2 0,0 4-3 0,-4-4-1 15,-5 7-6-15,0-2-10 0,-3-4-8 0,4-2 0 0,2 0-1 16,-2-2-2-16,4-2-1 0,2-2-3 0,0 1 5 16,2-3 0-16,1-1-1 0,4 0 2 0,-4 1-3 15,4-3 1-15,-1 1 0 0,2 0 6 0,3-1 1 16,0 1 6-16,1 0 5 0,2-1 4 0,5 0 5 16,-3 1-2-16,5 0 4 0,-1-1 1 0,0 2 4 15,2 0 4-15,1-4 1 0,-2 3 0 0,-1-2-1 16,0 2 0-16,-2 0-1 0,0-1 5 0,-1 1-10 15,-4-1-3-15,1-2 4 0,-3 3-2 0,2-1 0 16,-4 0-3-16,0 3 6 0,-2 0-1 0,-2 3 6 16,-5 2-9-16,0-2-2 0,-5 3 2 0,-4 1-5 15,1 0-1-15,-2-1-18 0,-6 4-28 0,6-4-25 16,-1-1-31-16,1 2-32 0,2-1-42 0,2-2-35 16,3-4-37-16,1 2-724 0,3-5 318 0,3-2 212 15</inkml:trace>
  <inkml:trace contextRef="#ctx0" brushRef="#br0" timeOffset="-177843.14">26946 7514 21 0,'7'-4'302'0,"-1"0"-15"0,-2 1-13 16,0 2-17-16,1-2-19 0,-3 1-21 0,-2 2-17 0,0 0-23 15,7-1-14-15,-7 1-8 0,0 7-5 0,0 0 2 16,-1 4-17-16,-1-3-10 0,1 4-9 15,-2 3-14-15,2 3-12 0,-2 7-7 0,1-7-5 0,2 1-10 16,0 1-2-16,4-4-8 0,-2 2-8 0,5-2-4 16,-1-2-5-16,3-5-3 0,0 2 2 0,3-5-9 15,-3 1-3-15,1-3 5 0,1-3-6 0,2-1-4 16,1-4-2-16,3-1-8 0,-6-2 7 0,2-3-3 16,4-2 5-16,-7-5-2 0,0 0 11 0,-2-1 0 15,-3-1-3-15,-1-7 0 0,-6 7-3 0,1-6-1 16,-4 2-8-16,-9-4-14 0,4 5 8 0,-7 0-2 15,4 8-4-15,-6-4-14 0,5 6-8 0,-9-4-23 16,5 6-4-16,2 1-16 0,-1 1-22 0,6 0-36 16,0 4-32-16,1 0-41 0,5-1-51 0,1 2-60 0,3 0-672 15,1 0 325-15,4-4 216 0</inkml:trace>
  <inkml:trace contextRef="#ctx0" brushRef="#br0" timeOffset="-177291.75">28133 6397 2148 0,'6'-26'140'0,"-4"8"-10"16,2-2 0-16,-3 2-17 0,-1 0-19 0,2 2 6 15,0 3-2-15,-1 4-10 0,-1-1-6 0,0 4 2 16,0 0-8-16,-1 1-6 0,1 0-8 0,0 5-10 0,0-5-5 15,0 5-10-15,0 0 2 0,0 0-6 0,0 17 0 16,0-7 3-16,0 7-3 0,-4 4 3 16,4 4-6-16,-4 4-9 0,1-3 3 0,-3 4 0 15,1 1-1-15,3-2-1 0,-4 4-8 0,0-2 1 0,2 2-8 16,-1 2-34-16,-1-2-35 0,-2-1-34 0,1 1-36 16,0 2-47-16,3-1-35 0,2 3-55 0,-2-3-719 15,-2-3 330-15,1 0 218 0</inkml:trace>
  <inkml:trace contextRef="#ctx0" brushRef="#br0" timeOffset="-176825.75">28100 7144 289 0,'-14'-3'319'0,"3"1"-24"0,-1 1-18 0,6-1-20 0,-1 0-15 16,2 2-17-16,5 0-21 0,-7 0-18 0,7 0-20 16,0 0-17-16,0 0-9 0,18-7-12 0,10 1-10 15,10 2-10-15,27-5-7 0,28-1-6 0,3-5-7 16,1 4-1-16,-5 1-16 0,2 1 5 0,-30 4-10 16,30-8-9-16,-32 6-2 0,4 1-12 0,-2-3 6 15,1 0-10-15,-5 4 4 0,-4-2-13 0,-1-3 4 16,-4 2-4-16,-16 1-2 0,-1 2 3 0,-2-1-17 15,-5 0 6-15,-8 2 1 0,0 1-6 0,-7 0-7 16,-2 1 4-16,-5 0 6 0,4 2-29 0,-4-2-20 0,-2 0-34 16,-3 2-36-16,0 0-43 0,0 0-49 15,0 0-34-15,-13 11-44 0,-6-4-794 0,-8 5 355 16,-6 0 238-16</inkml:trace>
  <inkml:trace contextRef="#ctx0" brushRef="#br0" timeOffset="-175708.08">25653 8390 140 0,'-7'0'271'0,"-1"0"-21"0,2 0-20 0,6 0-26 16,-9 0-18-16,9 0-15 0,0 0-5 0,0 0-4 16,23-4 0-16,7 0 4 0,7-3-4 0,18-3-2 15,5 2-5-15,31-5-1 0,-28 4-10 0,-1 2-6 16,29-3-17-16,-30 2 6 0,6 1 5 0,-5 1-21 16,2 5-11-16,-5-3-19 0,4-2-1 0,-4 3-4 15,-1 3-9-15,-4-3-2 0,-2 2-13 0,-15-2-3 16,-1 2 0-16,-4 0-5 0,1 1-20 0,-6 3-1 15,-8-1-19-15,-6-1-27 0,0 0-30 0,-3 1-12 16,-2 0-13-16,-3 2-17 0,1-1-13 0,-5 3-6 16,-1-1-20-16,-4 3-18 0,-2-1-17 0,-5 7-23 15,-6-2-18-15,-6 1-13 0,-4 4-25 0,-5-4-540 0,-5 0 262 16,-9 4 176-16</inkml:trace>
  <inkml:trace contextRef="#ctx0" brushRef="#br0" timeOffset="-175437.47">26034 8591 44 0,'-36'6'214'0,"3"0"-5"0,6 0-10 16,7-1-13-16,2-1-15 0,5-2-15 0,2 0-13 16,4 0-7-16,3 2-2 0,3-2 6 0,1-2 12 15,17 2 11-15,4-2-6 0,15 0-5 0,19-4-5 16,5-1-9-16,31-4-3 0,-28 3-3 0,41-6-12 16,-5 1-10-16,-1 0-2 0,-1 1-8 0,4 3-4 15,-6-3-12-15,-6 1 2 0,-24 2-3 0,-3 2-14 16,-1-3-1-16,-2 3-8 0,-7-1-2 0,-15 3-13 15,-4-2-5-15,-2 5 1 0,-11-2-1 0,-7 2-9 16,4-2 2-16,-7 1-7 0,-3-1-2 0,-1 1-1 16,0 1-8-16,-6 0-5 0,8 0-25 0,-8 0-20 15,0 0-40-15,0 0-46 0,0 0-50 0,-19 8-58 0,7-6-56 16,2 4-832-16,-8-2 373 0,-10-2 248 0</inkml:trace>
  <inkml:trace contextRef="#ctx0" brushRef="#br0" timeOffset="-162987.3">26623 7758 39 0,'0'0'47'0,"0"0"-27"0,-4 5-16 0,4-5-42 16,-6 0 14-16,6 0 8 0</inkml:trace>
  <inkml:trace contextRef="#ctx0" brushRef="#br0" timeOffset="-158426.39">25179 3200 64 0,'0'-2'196'0,"0"2"4"15,4-5 4-15,-4 5-3 0,-4-5 2 0,4 5 0 16,0-4-13-16,0 4-10 0,0 0-17 0,0 0-16 16,0 0-15-16,0 0-14 0,0 0 4 0,0 0-11 15,-10 14-9-15,5-5-11 0,-4 6-9 0,-5 9-8 16,-2 3-3-16,1-1-9 0,0 5-7 0,-2 0-5 0,2 3-4 16,0-2-2-16,-1 0-6 0,1 11-6 15,2-11-4-15,2-3 0 0,6 3 1 0,-1-3-1 16,4 0-7-16,4 0-2 0,0 1 0 0,3-5-5 15,6-2-2-15,1 2 0 0,3-1 4 0,4-5-2 16,3-2-4-16,2 0 2 0,1-6-4 0,4 0-2 16,-2-3 3-16,2-8 5 0,1 4-8 0,-2-3 2 15,0-2 2-15,-7-3-8 0,1 1 6 0,-3-3-1 16,-1 1 0-16,0-6 1 0,-4 2 0 0,-1-3 0 16,-4-2 1-16,1-1-2 0,0-3 2 0,-1-5-5 0,3-1 0 15,-8-1 1-15,-2 7 3 0,1 0 9 0,-3-2 8 16,-1 8 16-16,-3-4 11 0,0 4-2 15,-1 2-13-15,-2 1 3 0,2 1-12 0,1 1-3 16,-2 2-5-16,0 2-5 0,-3 3 2 0,0 3-5 16,-3 1-2-16,6 1 4 0,-7 3-24 0,3 4-11 0,-3 0-10 15,8-1-10-15,-3 5-11 0,3-2-10 0,-1 3-3 16,3 0-9-16,3-8-9 0,0 4-11 16,0-1 2-16,5-2 4 0,0-2 6 0,1 0 7 15,0-2 6-15,-1 0 5 0,4-4 11 0,-3 1 4 0,-2-3 4 16,4 0 6-16,1-2 4 0,-4-1 3 0,5-3 6 15,-1-1 6-15,0-1 10 0,1-2 8 16,-2 0 9-16,1 1 10 0,-3-3 17 0,1 7 16 0,-2-4 12 16,0 4 6-16,-2 1 2 0,-1 0-6 15,-1 0-12-15,-1 4-5 0,4-3-14 0,-4 3-12 0,0 0-9 16,0 0-2-16,0 0-1 0,0 0-8 0,5 12-7 16,-4-7-6-16,1 4-8 0,0-3-2 15,2 8-12-15,-1-6-5 0,1 1-3 0,3 0-6 0,-2-1 2 16,2-4-1-16,0 2 7 0,1-2 5 0,2-2 2 15,-1 1 5-15,0-3 5 0,1-1 6 0,-1-3 6 16,0-1 4-16,4-2 12 0,-3-7 9 0,2 0 14 16,-1-3 16-16,-3-3 9 0,0 3 10 0,0-8 9 15,-2-4 3-15,0 3 32 0,-6-1 24 0,3-2 4 16,-1 10 9-16,-2 0 10 0,1 2 28 0,-2 5 15 16,1-1 7-16,-1 4-16 0,-2 4-16 0,2-2-17 15,1 2-24-15,-1 2-18 0,1 3-15 0,0 0-6 16,0 0-11-16,-5 17-8 0,1 0-7 0,2 1-11 15,-1 2-3-15,2 6-2 0,-1 0-3 0,1 8-4 16,1-4-13-16,3 2-15 0,0 1-18 0,0 0-13 16,1-4-24-16,-2 0-16 0,3-1-28 0,0-2 13 15,1 0-3-15,0-9-27 0,2-2-2 0,-1-1-3 16,-3-5 7-16,3 0 4 0,-3-1 8 0,0-4 14 16,0-1 9-16,-2-2 15 0,-2-1 2 0,9-9 1 15,-6-1 6-15,6-8 10 0,-4 1 4 0,0-9 32 16,-1 8 1-16,0-10 3 0,-2 2 29 0,0 2 7 15,-2 7 10-15,0 0 0 0,1 5-3 0,-1 3-5 16,3-3-5-16,-2 7-7 0,-1-3 4 0,0 3-19 16,3 1-3-16,-3 4-2 0,2-5-9 0,-1 3 2 15,-1 2-11-15,0 0-6 0,12 6-3 0,-8-4-7 16,1 0-11-16,4 9-12 0,-3-7-26 0,2 4-14 16,0 1-12-16,-1 0-4 0,1-1-9 0,-2-1 2 0,1-1 3 15,2 1 7-15,-4-2 10 0,0-4 11 16,1 2 4-16,-2-2 9 0,-4-1 7 0,14-4 11 15,-9 2 1-15,3-7 7 0,-2 2 5 0,3-4 3 16,0-3 8-16,-4 1 13 0,3-3 10 0,-2-1 15 0,-1 2 17 16,-1 4 18-16,0 0 27 0,-4-1 9 15,0 3-14-15,0 2-1 0,1 2 4 0,-1 0-12 16,0 1-3-16,0-1-15 0,0 5-7 0,0 0-1 16,0 0-9-16,0 0-8 0,0 0-3 0,0 0-2 15,3 18-4-15,-2-7-14 0,-1 1-12 0,0-1-15 16,4 2-18-16,-3 1-11 0,3-3-22 0,1 0-6 0,-1 0-2 15,1-2 2-15,-1 0 6 0,1-4 8 16,2 0 8-16,0-1 7 0,0-4 9 0,-1 0 2 16,6-2 11-16,-2-5 4 0,0 2 11 0,3-9 11 0,-3-1 15 15,0-2 8-15,4-6 12 0,-3 0 13 0,-4-3 19 16,3-2 8-16,-3 4 15 0,-3-6 8 0,-1 4 10 16,1 1-8-16,0-2 0 0,0 8 15 15,2-2 2-15,-6 3 6 0,2 5 7 0,0 2 9 0,-2 3-8 16,0 2-15-16,0 0-17 0,-2 1-13 0,2 5-11 15,0 0-11-15,0 0-2 0,-8 14-7 0,4-1-2 16,-2 7-6-16,-1 4-8 0,0 4 0 0,-1 1-9 16,4-1-20-16,0 1-18 0,1-5-19 0,1 2-27 15,4 0-15-15,0-6-15 0,2-1-8 0,2-2-6 16,4-1-9-16,-1-3-4 0,-1-3 3 0,4 1-5 16,-3-6 0-16,2 3 8 0,-1-4 5 0,-1-3 7 15,3-1 13-15,-1-3 7 0,-2-6 5 16,5 4 5-16,-5-4 12 0,1-5 2 0,-3 3 7 0,0-5 0 15,-3 4 6-15,0-1 3 0,-1 1 6 0,-3-5-1 16,1 5 7-16,-1 2 1 0,-1-1-6 0,-2 0-2 16,3 6-3-16,-2-4 5 0,2 4-5 0,-2 3-9 15,2-5-5-15,0 7-18 0,-1-6-16 0,1 6 5 16,0 0-9-16,0 0 2 0,0 0-2 0,0 0 12 16,0 0-13-16,-8 13 1 0,7-9 6 0,1 2 3 15,0 0 4-15,0-1 12 0,4 2-5 0,-3 0 9 16,2-3 5-16,-2 3-1 0,0 0 8 0,3 1 12 15,-1 0-7-15,1 2 8 0,-1-3 9 0,1 3-4 16,2-3 10-16,0 1 0 0,-1 0 2 0,3 1-2 16,-5-1 6-16,3-4-2 0,2 2 5 0,-6-1-1 15,3-2 11-15,1 0 11 0,-1 0 11 0,2-3 13 16,-7 0 9-16,12-3 11 0,-4-1 9 0,-1-2 17 16,4-1 10-16,-2-3 3 0,1-2 12 0,3-1 3 15,-4-4 11-15,5-5 9 0,-4 0 9 0,-1-3 9 16,2-1 11-16,-3 0-2 0,0 0 4 0,-3 3 21 15,-1 3-2-15,2 1-9 0,-2-3-17 0,0 5-17 16,-3 5 8-16,0 4-13 0,1-1-12 0,-2 3-14 16,1 0-13-16,0 3-22 0,-1 0-30 0,0 3-6 15,0 0-4-15,0 0-33 0,4 11-47 0,-1-1-36 16,-3 6-41-16,1 4-40 0,0-2-58 0,-3 10-52 16,1 5-37-16,-5-1-44 0,-3 1-825 0,-6 12 395 15,2-10 262-15</inkml:trace>
  <inkml:trace contextRef="#ctx0" brushRef="#br0" timeOffset="-157108.62">29925 3292 60 0,'0'-4'280'0,"0"-2"7"15,0 4 0-15,0 2-14 0,-3-8-5 0,3 8-17 16,-1-5-17-16,1 5-22 0,0-4-26 0,0 4-23 16,0 0-14-16,0 0-20 0,0 0-13 0,0 0-13 15,1 17-7-15,-1-8-12 0,0 0-2 0,4 3-12 16,0 4-2-16,-4-1-2 0,1 1-17 0,3 1 0 16,3-2-9-16,-1 2-9 0,0-1 4 0,-2-4-6 15,0 0-6-15,0 1-10 0,0-4-8 0,3 5-8 16,-3-4-10-16,5-2-5 0,-4 1-8 0,2-2 4 15,-1-3 11-15,-1 0-12 0,2-1 10 0,-2-3-4 16,2 0 6-16,2 0 0 0,-2-6 1 0,2 1 8 16,-2-2-2-16,5-2 4 0,-5 1 17 0,1 0 19 15,2-1 17-15,-5 0 13 0,-1 2 16 0,0 0 12 16,0 1 14-16,-3-1-10 0,3 5 0 0,-3-2-10 16,2 1-13-16,-1 0-10 0,-2 3-3 0,3-2-17 15,-3 2-8-15,0 0 5 0,0 0-10 0,5 8-1 16,-4-4-3-16,3 1-9 0,0 2 0 0,1 3-21 15,-1-2-4-15,2 2-22 0,3 0-15 0,-1-1-7 16,0 0-6-16,1-2 4 0,-2 1 6 0,2-1 0 16,-2-3 9-16,4 2 3 0,-2-6 6 0,1 2 0 15,3-4 9-15,-1-1 11 0,0-2-4 0,-3-3 5 0,4-3 7 16,1-3 1-16,-5-2-1 0,0-2 6 16,5-5 8-16,-5-6 2 0,-1 3-1 0,-1-1-6 15,0 0-1-15,-5 7 7 0,-2 2 2 0,3 3-2 16,-3 1-2-16,1 6-10 0,-1 1-19 0,0 2-37 15,0 0-43-15,0 4-24 0,0 1-12 0,0 0-23 0,-10 9-26 16,3 4-38-16,1 3-32 0,1 3-40 0,-4 4-664 16,1 2 317-16,3 0 214 0</inkml:trace>
  <inkml:trace contextRef="#ctx0" brushRef="#br0" timeOffset="-155959.72">30445 3541 281 0,'0'0'288'0,"0"-7"-18"0,0 7-25 16,1-3-28-16,-1 3-16 0,0 0-25 0,3-3-22 15,-3 3-17-15,0 0-12 0,0 0-13 0,0 0-10 16,0 0-11-16,14 6-8 0,-10-3-12 16,1 1-3-16,3-2-9 0,1 0-3 0,-3-1-5 15,2 2-4-15,2-2-6 0,-2 3-3 0,0-4-2 0,3 1-5 16,-4-1-3-16,3-4 4 0,2 2-3 0,-3-1-2 15,1-1 4-15,-1-4-4 0,0 2 8 0,0-5 2 16,1-3 2-16,-2 0 7 0,-2 0 10 16,-2 3 15-16,1 1 12 0,-1-5 14 0,-1 1 15 0,-2 2 11 15,0-1 5-15,-2 5 1 0,0-3-6 16,1 7-10-16,-2-1-11 0,1-1-17 0,1 3-12 0,0 3-11 16,0 0-3-16,0 0-14 0,0 0 5 0,-11 9-20 15,7 1-6-15,1 1-17 0,-1 4-32 0,2-3-16 16,-1 2-14-16,3-2-18 0,-1 1-9 0,1-1-11 15,1 0-6-15,2-2-1 0,-1 0-3 0,2 1 0 16,-1-1 6-16,2-3 10 0,4-1 9 0,-3-1 5 16,2-2 10-16,1-2 3 0,2-1 7 0,0 0 10 15,0-1 1-15,-2-3 7 0,1-3 6 0,0 2 15 16,-1-3-2-16,0-2 11 0,-1 2 18 0,2-1 18 16,-5-1 6-16,0-1 18 0,-1 3 10 0,0-1 12 15,1 4 0-15,-1 0 10 0,-3 1-16 0,2-1-14 16,-1 2-7-16,-2 1-7 0,0 2 2 0,4-5-14 15,-4 5-10-15,0 0 4 0,0 0-7 0,4 8-3 16,0-4 8-16,-3 0-8 0,2 1 0 0,-2 1-2 16,4 0-1-16,0-1-7 0,-1 1-10 0,0-1-6 15,0 0 2-15,1-2-6 0,0 2 1 0,1-1 7 16,1-2 0-16,0 1-3 0,0-2 5 0,2-1 1 16,2-1 2-16,0-2 1 0,-3 1 4 0,3-4-3 15,-2 0-2-15,-2-2 6 0,3 0 1 0,-2-1-9 16,-1-2 8-16,0 0-3 0,-2 0 0 0,0-2 9 15,-2 2 8-15,-2 4 0 0,-1-4 9 0,0 5-1 16,0-2 5-16,0 3-7 0,0 0-9 0,-1 0-4 16,-2 3-6-16,3 2-10 0,0 0 0 0,0 0 5 15,-3 10-13-15,3-3 9 0,-2 4-14 0,2 2 4 0,0 5-14 16,0-2-8-16,2 1-11 0,1 3-19 16,-3-2-12-16,4 0-18 0,0 0-7 0,-3 0-11 15,3 3-7-15,0-3-6 0,2 1-4 0,-3-2-3 16,-2-5 1-16,2 0 8 0,-2 0 7 0,-2 0 4 15,1 1 11-15,-3-2 4 0,-1-5 14 0,-1 2 11 0,0-4 4 16,-4 1 15-16,0 3 16 0,-3-7 18 16,-3 2 15-16,2-3 26 0,-6 1 23 0,6-2 10 15,1 1 14-15,0-3 3 0,0 3-2 0,0 0-2 16,3-1-12-16,4-1-6 0,-1 1-2 0,6 1-8 0,-8-3-2 16,4 1-1-16,4 2-10 0,0 0 1 15,0 0-3-15,9-5-2 0,-2 2-1 0,4-1-3 0,1-1 0 16,3-1-1-16,3-2-2 0,0 1 1 0,0 0 0 15,3-2 3-15,-2-3 7 0,7-1 11 16,-2-2 3-16,1 0 15 0,-4-3 14 0,0-1-1 0,-1-2 7 16,2-3 19-16,-3 0-14 0,0-2 3 0,-1-2 0 15,-4-4 6-15,0-1 6 0,-1 1-1 0,-3 0 22 16,-2 1 5-16,1 2 11 0,-3 0 13 16,-2 4 0-16,1 9 4 0,-2 3 4 0,-1 2 3 0,0 3-11 15,0-1-14-15,-1 1-13 0,-1 4-18 0,0-1-17 16,2 1-10-16,-1 3-6 0,-1 1-12 0,0 0-11 15,0 0 2-15,5 17-4 0,-4-8-4 0,2 8-2 16,-2 2-3-16,1 0-5 0,-1 7-3 0,0-2-4 16,2 2 0-16,-1 0-13 0,2-7-14 0,0 0-15 15,-2 6-19-15,2-6 5 0,0-1-6 0,-1 3 0 16,3-4 0-16,-2-3-13 0,3-2 0 0,-1-1-8 16,-1-1 4-16,-3 0-1 0,2-3 8 0,1-2 1 15,-3 1 10-15,1-3 5 0,0-1 9 0,-3-2-6 16,8 2 7-16,-8-2 3 0,7-6 9 0,-3 3 0 15,-1 1-2-15,-3 2 1 0,2-6-10 0,1 1-25 16,-3 0 5-16,2 0-55 0,-2-1-47 0,-2 1-46 16,-1-2-61-16,-1 1-64 0,3 1-73 0,-5-4-907 15,1 1 432-15,-3-3 288 0</inkml:trace>
  <inkml:trace contextRef="#ctx0" brushRef="#br0" timeOffset="-155843.31">31241 3378 41 0,'0'0'407'0,"0"0"-48"15,0 0-29-15,0 0-43 0,13 1-33 0,-13-1-27 16,18-2-23-16,-4-3-45 0,4 3-40 0,1-4-48 16,-2 3-54-16,-1-3-43 0,-4 1-70 0,4-2-67 15,-7-1-567-15,0 3 242 0,1-2 164 0</inkml:trace>
  <inkml:trace contextRef="#ctx0" brushRef="#br0" timeOffset="-148293.56">30684 4492 10 0,'-3'-5'154'0,"3"5"-5"0,-1-5 2 0,1 1-2 16,-2 0 9-16,2 4 3 0,-4-6-13 0,4 4 6 15,-3-3 2-15,3 5-1 0,-3-4 0 0,3 4-8 16,-4-4-2-16,1 1-4 0,3 3-2 0,0 0-10 16,-4-4-13-16,4 4-9 0,0 0-11 0,-2-1-10 15,2 1-9-15,0 0-12 0,0 0-6 0,0 0-6 16,-9 4-7-16,4 0-2 0,0 1-7 0,-2 4 0 16,-2-1-2-16,-1 5-7 0,0 0-1 0,-2 3-2 15,-2-3 0-15,4 3-8 0,-3-1 9 0,0 8-8 16,-1-3-2-16,0 4 3 0,1-2-1 0,3-4-5 15,-4 2 1-15,6-1-1 0,1-1-5 0,-1 8 1 16,3-8-2-16,1 0-1 0,2 0-2 0,0-2-4 16,2-1-7-16,2-1 1 0,0-2-3 0,1-1-2 15,2 0-3-15,1-1 1 0,2-2 4 0,1-1 0 16,-1 0 3-16,-1-3 0 0,5 0 7 0,-6-3-4 0,2-1 1 16,3 0 4-16,-2-1-3 0,-4-2 2 0,4-2 3 15,0-3-2-15,-4 0-2 0,0-3 1 0,3 0 1 16,-3-4 3-16,4 0 1 0,-8 2-1 0,7-1 5 15,-5 0 3-15,-2 2 6 0,-1 1-1 0,1 2-3 16,-3 2-3-16,-1 0-5 0,-1 3 0 0,-1 0-1 16,-4 0 0-16,3 1-2 0,-6 2-8 0,1 2-15 15,-2 2-11-15,-5-1-16 0,0 4-18 0,2 0-21 16,4 0-26-16,2 0-27 0,-3 3-17 0,5-1-40 16,1 0-32-16,2 1-617 0,0 1 282 0,2-4 188 15</inkml:trace>
  <inkml:trace contextRef="#ctx0" brushRef="#br0" timeOffset="-147760.06">30972 4555 98 0,'2'-5'211'16,"0"0"-12"-16,1-2-10 0,-2 5-8 0,3-3-6 0,-2 2-17 15,1-2-12-15,3 0-14 0,1 3-14 16,-2-1-11-16,8-1-1 0,-3-1-17 0,2 3-5 16,-1 2-6-16,0 0-10 0,1 0-4 0,0 0-8 15,-2 3-4-15,3 1-1 0,-3 0-2 0,1 1-1 0,-2 3-4 16,0-1-2-16,-1 2 3 0,-2 1-8 0,2 3 3 15,-8 0-10-15,1 4 2 0,-2 1 1 16,-3 2 1-16,-3 4-1 0,-6-1-1 0,1 2-4 16,-5-3-3-16,-3 0 2 0,4-2-3 0,-5-2-2 0,2 2 2 15,4-6-3-15,2-1-4 0,-1-1 0 0,2-2-2 16,2-1 2-16,1-2-1 0,2 1 1 0,3-4-1 16,-1-1-2-16,1 2-4 0,-1-1 0 15,4-2 0-15,1-2 1 0,0 5 2 0,2-2 7 0,4-2 2 16,3 0 5-16,4 0 8 0,6-1 1 0,12-1-1 15,0 0 11-15,-1-2-9 0,2 1-2 0,-1-1 2 16,-2-1-1-16,-1 3 6 0,-1-4 2 16,-9 1-3-16,4 3 1 0,-3-1 4 0,-1 0-2 0,-4 0-2 15,-2 1-5-15,0-1-3 0,-2 2-14 0,-4 0 12 16,1-1-10-16,0 1 4 0,-7 0 0 0,10-1-2 16,-10 1-5-16,8 0-2 0,-8 0 1 0,0 0-9 15,7 0-3-15,-7 0-12 0,0 0-11 0,0 0-52 16,0 0-47-16,0 0-74 0,0 0-85 0,0 0-892 15,-15 5 389-15,8-5 260 0</inkml:trace>
  <inkml:trace contextRef="#ctx0" brushRef="#br0" timeOffset="-145660.37">30510 6304 82 0,'-7'0'179'0,"7"0"-3"0,-6-2-3 16,6 2 0-16,-7-2 4 0,7 2-2 0,-5-3 3 15,5 3 0-15,0 0-10 0,-3-2-8 0,3 2-8 16,-2-4-9-16,2 4-13 0,0-6-6 0,0 6-12 16,0 0-12-16,1-4-14 0,-1 4-7 0,6-4-10 15,1 4-9-15,-7 0-5 0,11-2-8 0,-4 2-7 16,5 0-3-16,-3 0-2 0,0 0-4 0,3 0-3 0,-5 3-5 16,2-1-4-16,0 1-4 0,0 1-4 15,-4 1-5-15,-1 0-6 0,1 1 0 0,-1 2 1 16,-1 2-5-16,-2 0-7 0,-2 0-1 0,-2 2-3 15,-1 0-4-15,-5 2-7 0,4-4-4 0,-4 1-3 16,4 0-2-16,-3-1 2 0,3-1 4 0,-2-1-4 16,0-1 3-16,0 0 1 0,5 0-1 0,-3-1-3 15,1-1-3-15,2-1 4 0,-1 3 3 0,3-2 2 0,0-1 3 16,0 1 3-16,0 0 2 0,3-1 5 0,-1 0 0 16,2 1 2-16,1-1 1 0,-1 0-2 0,4 0 4 15,-2 3 5-15,3-1 2 0,-1-2 4 0,-2 0 3 16,3 3 0-16,0-1 3 0,0 0 3 0,-2 1 3 15,-1-1-1-15,0-1 5 0,-1 1 1 0,-1 0 2 16,0-2 4-16,0 1 9 0,-3 2 2 0,-1-1 3 16,-4 3 3-16,1 1 0 0,-3-3 2 0,-3 0 1 15,-3 6-8-15,-4-5-6 0,2 3-1 0,-4-2-4 16,3-1-1-16,0-1-5 0,1 0-12 0,0 0-18 16,1-2-31-16,3 1-34 0,-1-2-32 0,5 0-32 15,1 0-45-15,1-2-56 0,4-2-547 0,0 0 263 16,-1-10 174-16</inkml:trace>
  <inkml:trace contextRef="#ctx0" brushRef="#br0" timeOffset="-145061.04">31211 6341 97 0,'2'-8'224'0,"-1"-1"-6"0,2-3-3 16,-3 2-1-16,1 0-20 0,-1-1-11 0,0-1-10 15,-1 4-6-15,1-2-3 0,0 5-8 0,-3-4-9 0,2 3-4 16,-1 0-11-16,0 1-11 0,1 0-13 0,-2-1-11 16,-2 2-14-16,1 3-6 0,4 1-3 15,-15 0-14-15,2 4-5 0,-5 0-7 0,2 1-3 16,-5 0-2-16,4 4-12 0,-1-1 1 0,1 0-5 0,2 5-2 15,-1-4-1-15,2 4-6 0,4-2 0 0,1 0 0 16,1 0-8-16,3-2-5 0,0 3-4 16,-2-2-5-16,5 2-1 0,-2 0-4 0,3 0-2 0,1 0 1 15,4 4 0-15,-3-6-1 0,3 3-4 0,2-1-2 16,-2 0 2-16,5-2 0 0,0 4 3 0,5-4-1 16,-1 2 2-16,0 0 2 0,2 0 0 0,-1-2 0 15,-1 2 3-15,0-2 0 0,2-1-1 0,-5 0 1 16,3-3 3-16,-3 1 0 0,-1 2-2 0,1-1 0 15,-2-1 4-15,1 0-1 0,-6-1-3 0,1 0 4 16,0-1 1-16,0 1 13 0,-4 0-4 0,-1-2 7 16,-4 4 9-16,-1-3-3 0,-1 2 7 0,-2-2-1 15,-5 2 2-15,-2-2 3 0,-2-2-2 0,2 2 3 16,1-2 8-16,2-2-1 0,-6 1 4 0,6-2 0 16,1-1-8-16,0 0 1 0,-1 0 10 0,4-2 3 15,3-1 14-15,-2 0-26 0,4-3 1 0,-2-2-2 16,4-1-12-16,2-2 4 0,2 0 0 0,4 0-12 15,2-1-5-15,1-1 2 0,1 0-6 0,4 3-3 16,3-2 1-16,-2 2 2 0,0 0-2 0,2 3-4 16,-3-2 1-16,2 1-8 0,-5 5-11 0,1-2-13 15,-3 1-6-15,-2 1-37 0,0 3-23 0,0-3-30 16,-3 1-41-16,1 1-54 0,-1 0-67 0,-4-1-764 16,0 3 350-16,0 0 234 0</inkml:trace>
  <inkml:trace contextRef="#ctx0" brushRef="#br0" timeOffset="-142474.16">29866 4845 107 0,'0'0'164'0,"0"0"-8"0,0 0-14 16,0 0-13-16,0 0-13 0,5-6-8 0,-5 6-14 16,0 0-5-16,0 0-10 0,0 0-7 0,0 0-1 15,0 0-8-15,8 11-1 0,-7-9-8 0,3 1-1 16,1-2-7-16,-1 3-6 0,1 1-9 0,-4 1-3 0,5-2-4 15,-3 2 4-15,1 0-1 0,5 2-6 16,-4-2-2-16,-1 1-14 0,1 1-16 0,2 1-26 16,-1 1-30-16,-1-3-24 0,0 2-32 0,0-3-378 15,-1-2 167-15,0 2 112 0</inkml:trace>
  <inkml:trace contextRef="#ctx0" brushRef="#br0" timeOffset="-142310.59">30057 4833 127 0,'0'-3'226'0,"0"3"-19"16,0 0-12-16,0 0-4 0,-15 6-7 16,9-3-10-16,-3 8-11 0,-1-4-10 0,-3 6-15 0,2 1-14 15,-1 2-13-15,-2 0-7 0,-1 4-15 0,2-3-51 16,0 4-64-16,-1-4-72 0,7 1-93 0,-4 7-446 16,-3-5 213-16,5-1 140 0</inkml:trace>
  <inkml:trace contextRef="#ctx0" brushRef="#br0" timeOffset="-141677.08">29929 6508 92 0,'0'0'233'0,"-4"-5"-3"0,1 2-1 0,3 3-17 0,0 0-10 16,-3-4-15-16,3 4-18 0,0 0-20 0,-4-1-17 16,4 1-10-16,0 0-18 0,0 0-9 0,0 0-7 15,0 0-10-15,2 9-1 0,0-4-7 0,0 1-4 16,-1 0-4-16,6 2-3 0,-5 2-7 0,2 1-7 15,3 0-2-15,0 0-5 0,-3 0-4 0,4 3-4 16,-3-2 0-16,4 3-2 0,-3-3-5 0,-1-2-20 16,4 5-19-16,-1-1-26 0,0-5-29 0,-1 2-24 15,1-2-15-15,-2 0-12 0,2-2-3 0,1-2 4 16,1-2 6-16,2-1 1 0,-1-4-3 0,2 2-8 16,-2-4-6-16,2 0-2 0,5-5-18 0,-4-2-315 15,-1-1 156-15,1-1 104 0</inkml:trace>
  <inkml:trace contextRef="#ctx0" brushRef="#br0" timeOffset="-141571.35">30202 6649 643 0,'11'-13'0'0,"-3"3"58"0,-1 1 47 0,-2 2 32 15,-2 0 21-15,-3 2 7 0,0 0-5 0,-4 2-7 16,-3 2-5-16,-4 2-5 0,-6 4-4 0,-10 4-12 0,-2 6-7 16,-6 0-11-16,-12 5-10 0,1 5-9 15,0 1-9-15,5 3-34 0,-3-4-49 0,1 2-65 16,14-6-71-16,3 4-99 0,1-7-509 0,7 3 248 16,-4-3 166-16</inkml:trace>
  <inkml:trace contextRef="#ctx0" brushRef="#br0" timeOffset="-140787.93">31633 4587 166 0,'-3'-3'193'0,"3"3"-10"0,0 0-14 15,0 0-12-15,0 0-13 0,0 0-12 0,0 0-15 16,0 0-7-16,0 0-14 0,15-6-9 0,-9 6-11 16,3-3-11-16,0 1-31 0,4 1-26 0,-3-3-31 15,3 3-47-15,1-1-40 0,-2 2-402 0,0 0 170 16,-4 2 114-16</inkml:trace>
  <inkml:trace contextRef="#ctx0" brushRef="#br0" timeOffset="-140661.25">31701 4688 42 0,'13'0'48'0,"0"1"-23"0,1 3-64 15,-1-6 13-15,-2 2 8 0</inkml:trace>
  <inkml:trace contextRef="#ctx0" brushRef="#br0" timeOffset="-140120.16">31405 6341 26 0,'0'0'204'0,"7"-3"-20"0,-1 1-12 0,1-1-16 16,3 2-15-16,-2-3-10 0,2 2-14 0,-2 0-11 15,5-1-23-15,0 3-28 0,-1-1-37 0,0 0-49 16,-1 2-53-16,1 0-342 0,-5 2 142 0,1-1 94 16</inkml:trace>
  <inkml:trace contextRef="#ctx0" brushRef="#br0" timeOffset="-140011.49">31480 6488 50 0,'9'2'142'0,"1"-4"-50"15,2 2-71-15,-2 0-124 0,3-2 35 0,-3 0 22 16</inkml:trace>
  <inkml:trace contextRef="#ctx0" brushRef="#br0" timeOffset="-139392.81">32109 6877 95 0,'-21'3'214'16,"2"1"-9"-16,6-3-10 0,4 3-15 0,-1 2-15 15,5-6-20-15,1 3-15 0,2 0-12 0,2-3-1 16,6 3-5-16,9 0 8 0,13 1 3 0,7-4-2 15,20 4 1-15,6-7 0 0,34 3 5 0,-1-8-6 16,2 7-4-16,2-4-4 0,-3-3-7 0,5 7-7 16,-4-1 2-16,-2 2-19 0,-27 1 4 0,27 0-10 0,-31-1 24 15,-3-1-10-15,-2 2 1 0,-5-3-4 0,-13 3-6 16,-4-2-5-16,-1-1-21 0,-4 1-26 16,-5 0-2-16,-26 1-8 0,40 0-2 0,-40 0 2 0,23-1-34 15,-23 1-33-15,0 0-41 0,0 0-34 0,26 5-35 16,-26-5-52-16,0 0-36 0,0 19-792 0,0-19 346 15,-17 22 230-15</inkml:trace>
  <inkml:trace contextRef="#ctx0" brushRef="#br0" timeOffset="-138798.93">31713 8447 8 0,'-8'6'110'16,"3"2"5"-16,0-4-8 0,0 1 9 0,1 0 2 16,-3 0-1-16,1-3-14 0,5 1 11 0,-2 2 0 15,-1-1-9-15,3-1-9 0,1-3-8 0,-1 2 3 16,1-2 7-16,5 5-2 0,4-3 9 0,4-2 10 16,7 2 3-16,15-2 4 0,15 0 3 0,4-1 2 15,8 2-3-15,2-2-3 0,33 0-8 0,-4 1-1 16,5-4-4-16,1 6-7 0,-1 0-8 0,3-1-16 15,-1 5 1-15,-3-3 23 0,-4 4-10 0,-27-5-6 16,27 2-7-16,-27-2-11 0,-3 0-2 0,-1-4-6 16,-3-1-5-16,-3 3-4 0,-4 0-43 0,-14 0-2 15,1 0 5-15,-4 3 4 0,-2-5-8 0,-2 2-11 16,-2 0-19-16,-29 0-25 0,36 0-27 0,-36 0-26 16,0 0-29-16,28 0-45 0,-28 0-57 0,0 0-57 0,0 0-657 15,0 0 315-15,0 0 210 0</inkml:trace>
  <inkml:trace contextRef="#ctx0" brushRef="#br0" timeOffset="-138397.42">31600 8849 138 0,'-13'0'259'0,"1"1"-23"0,4-1-25 16,5 2-19-16,3-2-15 0,0 0-8 0,0 0 1 16,13 5-5-16,6-5-2 0,13 0-4 0,4 0 1 15,26 0 2-15,3-3-8 0,29-3-2 0,0 2-15 16,2 2-1-16,2-2-2 0,0-1-8 0,7 0-12 15,-4 2-6-15,6-2-13 0,-5 0-12 0,-2 1-4 16,-7 2-2-16,-29-1-14 0,0 3-8 0,1 0 4 16,-5-3-6-16,-6 2-7 0,-13 2-35 0,-4-1-4 15,-6 1 4-15,-1 1 0 0,-30-2-11 0,37 2 9 16,-37-2-10-16,26 1 4 0,-26-1 7 0,0 0 2 16,0 0-2-16,29 0-6 0,-29 0 0 0,0 0-3 15,0 0-11-15,0 0-36 0,0 0-43 0,0 0-67 16,0 0-75-16,0 0-84 0,0 0-778 0,0 0 365 15,0 0 242-15</inkml:trace>
  <inkml:trace contextRef="#ctx0" brushRef="#br0" timeOffset="-125777.5">32069 4499 193 0,'0'-4'184'0,"0"4"-4"0,-5-6-8 16,5 2 4-16,0 4-2 0,0-5 0 0,-4 3-12 16,4 2-9-16,0-5-4 0,0 5-8 0,-1-5-9 15,1 5-5-15,-3-2-10 0,3 2-3 0,0 0-21 16,0 0-12-16,0 0-10 0,0-5-15 0,0 5-5 15,0 0-2-15,0 0-5 0,0 0-7 0,0 0-2 16,0 0-4-16,0 17-8 0,0-12 1 0,3 3-2 0,-3 0-1 16,1-1-4-16,-2 4-2 0,2 0 5 15,-2-1-8-15,1 7 3 0,-3-1-3 0,3-3 5 16,-1-1-9-16,1 3-1 0,-2-1-3 0,0 3-17 16,2-2-21-16,-4 1-26 0,4-3-24 0,0 3-19 0,0-3-27 15,0-3-40-15,2 1-24 0,0-1-20 0,-2-2-491 16,2-1 235-16,1-2 158 0</inkml:trace>
  <inkml:trace contextRef="#ctx0" brushRef="#br0" timeOffset="-125494.83">32295 4424 133 0,'0'0'195'0,"4"-2"-22"0,-4 2-16 16,0 0-23-16,2-4-7 0,-2 4-13 0,0 0 1 16,0 0 3-16,2 11-4 0,-1-5 0 0,-2 2-9 15,-1 2-7-15,0 0-2 0,2 2-3 0,-1 5-11 16,-2 0-5-16,3 2-1 0,-1-2-7 0,-2 2-4 16,2-1-6-16,1-1-10 0,0 4-4 0,-2-3-5 15,0 1 1-15,-3-1-8 0,4 3-2 0,1-2-5 16,-2 0-3-16,2-3-19 0,-2 0-27 0,2-2-38 15,-2 2-37-15,2 0-41 0,0-4-34 0,-2 0-531 16,4-2 234-16,-2-3 156 0</inkml:trace>
  <inkml:trace contextRef="#ctx0" brushRef="#br0" timeOffset="-125285.04">32451 4711 115 0,'3'3'207'16,"-3"-3"-11"-16,0 0-2 0,6 0-8 0,-6 0-4 15,0 0-10-15,0 0-11 0,0 0-7 0,0 0-11 16,0 0-11-16,0 0-15 0,4 3-8 0,-4-3-15 16,0 0-16-16,0 0-26 0,0 0-32 0,0 0-41 15,0 0-46-15,0 0-48 0,0 0-55 0,0 0-477 16,8-6 215-16,-8 6 144 0</inkml:trace>
  <inkml:trace contextRef="#ctx0" brushRef="#br0" timeOffset="-124727.45">32823 4611 2 0,'8'-15'203'16,"-7"10"-9"-16,-1 5-9 0,0 0-9 0,0 0-6 0,6-21 1 15,-6 21-2-15,0 0-12 0,4-20-10 16,-4 20-16-16,0-12-9 0,0 12-7 0,0 0-3 16,0-21 4-16,-1 15-2 0,1-3-8 0,-3 4-2 15,2 0-7-15,0-2-8 0,0 4-3 0,-1-1-14 16,-3 0-5-16,4 0-6 0,1 4-10 0,-6-4-8 15,6 4-1-15,-6-3-8 0,6 3-5 0,-10 3-2 16,5-1-5-16,-2 3-1 0,1 0-2 0,-1 0-4 16,-5 1 1-16,2 4-12 0,2-4-8 0,4 2-11 15,-2 0-9-15,-2 1-1 0,6-3-9 0,-5 3-16 0,4-4-7 16,1 2-4-16,1 1 2 16,-2-2 3-16,3 1-2 0,0-1-3 0,3 0 2 0,-2-1 11 15,1-1-1-15,0 0 6 0,-2-1 0 0,4 0 9 16,1-1 5-16,-5-2 3 0,9 0 9 0,-9 0 5 0,10-7 7 15,-5 5 6-15,2-1 6 0,-2-4 5 0,1 4 7 16,1-2 11-16,-1-1 15 0,-1 1 5 0,0-1 13 16,2 1 7-16,-5 3 8 0,2 0 6 15,-1-1-3-15,-1 1-7 0,-2 2-7 0,3-3-12 16,-3 3-10-16,0 0-6 0,0 0-8 0,0 0-1 0,0 0-3 16,0 0-4-16,7 10 3 0,-7-3-5 0,0 0-4 15,2 3 0-15,-1 2 0 0,-2 0-2 0,1 1 1 16,0-1-4-16,1 6 6 0,-1-2-9 15,0-3-7-15,0 4-19 0,-1-6-30 0,1 5-34 16,1-3-35-16,0 3-21 0,-1-3-31 0,0-13-27 0,7 20-31 16,-7-20-620-16,5 19 282 0,-5-19 188 0</inkml:trace>
  <inkml:trace contextRef="#ctx0" brushRef="#br0" timeOffset="-124244.42">33053 4534 16 0,'0'0'231'0,"0"0"-13"16,0 0-13-16,0 0-17 0,0 0-14 0,0 0-11 0,0 0-23 16,0 0-11-16,0 0-14 0,0 0-13 0,0 0-11 15,0 0-3-15,0 0-11 0,0 0-6 0,0 0-9 16,0 0-2-16,0 0 0 0,0 0-6 0,0 0-7 15,7 46-1-15,-7-46 4 0,-3 22-4 16,3-22-7-16,-3 28 0 0,3-16-2 0,0-12-8 16,-1 24-1-16,1-24-3 0,0 20-1 0,0-20-1 0,3 20 4 15,-3-20 0-15,4 19-2 0,-4-19-8 0,6 14 3 16,-6-14 5-16,10 12 5 0,-10-12-1 0,0 0 2 16,13 12-5-16,-13-12 13 0,0 0 9 15,20 5 4-15,-20-5-1 0,0 0 6 0,0 0-8 16,0 0 5-16,0 0 3 0,50-17-1 0,-50 17-1 0,18-15 6 15,-8 8 2-15,-10 7 3 0,22-22-9 0,-13 11 3 16,1-2 4-16,-2-2 4 0,-2-1-9 0,-1 5-8 16,1-5-3-16,-6 16 0 0,10-26 19 15,-9 14-2-15,-1 12-7 0,4-23-8 0,-4 23-1 16,-4-23-6-16,4 23 3 0,-3-20-2 0,3 20-14 0,-8-21 4 16,8 21-8-16,-7-16 4 0,7 16-12 0,-14-11-1 15,14 11-3-15,-18-10-11 0,18 10-23 0,-23-6-34 16,23 6-25-16,-28-4-36 0,28 4-43 0,0 0-50 15,-45 8-51-15,45-8-54 0,-32 9-850 0,15-1 389 16,1-3 258-16</inkml:trace>
  <inkml:trace contextRef="#ctx0" brushRef="#br0" timeOffset="-121059.65">32159 6086 76 0,'0'0'236'16,"-2"-5"-4"-16,2 5-8 0,0 0-7 0,0-4-6 16,0 4-8-16,-1-5-11 0,1 5-3 0,0 0-24 15,1-7-10-15,-1 7-15 0,2-3-15 0,-2 3-13 16,0 0-11-16,0 0-14 0,5-5-9 0,-5 5-8 15,5-2-8-15,-1 0-6 0,-4 2-6 0,7 0-5 16,-7 0-11-16,13 0 3 0,-13 0-6 0,13 1-3 16,-7-1-6-16,0-1-2 0,1 3-2 0,3 2-2 15,-6-1-2-15,1-1 1 0,0 1-7 0,2 1-6 16,-3 2-5-16,-1-4-5 0,-3 3 1 0,0 3-4 16,-1-3-5-16,-3 7-1 0,2-5-7 0,-5 4-1 15,2-2-3-15,-4 0-1 0,2 0-5 0,-2-2-3 0,2 2-2 16,2-1-1-16,-1 0 5 0,1 1 0 0,0-4 5 15,2-1-4-15,1 0 0 0,-1 1 3 16,2-1 5-16,1 3 1 0,-2-2 2 0,4 0 6 16,-1-2-1-16,0 3 0 0,3-3 4 0,2 2 1 0,-2 2 1 15,0-4 4-15,1 2 1 0,0 0-1 0,4 2 5 16,-2-2 8-16,0 2 4 0,-3-4 8 16,3 4 6-16,-2 0-1 0,2-2 3 0,-3 2 1 15,3-2 7-15,-5 0-2 0,-2 0 1 0,1 2-3 16,-1 0 11-16,0-2 3 0,0 2 2 0,-3 0 5 0,1 0-1 15,-3 3 6-15,-3-2 1 0,-2-1-3 0,1 2-2 16,-2-3-5-16,-3 2-6 0,-2 1 1 0,4-4-8 16,-4 4 8-16,4-5-24 0,0 1-23 15,-1 0-25-15,4-2-35 0,0 0-51 0,3-1-63 0,-2 0-67 16,8-2-696-16,-9-4 315 0,9 0 208 0</inkml:trace>
  <inkml:trace contextRef="#ctx0" brushRef="#br0" timeOffset="-120908.06">32511 6282 285 0,'4'-1'302'0,"-4"1"-11"0,8-3-10 0,-3 3-25 0,-5 0-13 16,5-1-23-16,-5 1-26 0,0 0-4 0,5-2-34 16,-5 2-18-16,4-4-38 0,-4 4-45 0,0 0-60 15,0 0-70-15,0 0-65 0,0 0-36 0,0 0-597 16,9 4 259-16,-8-1 170 0</inkml:trace>
  <inkml:trace contextRef="#ctx0" brushRef="#br0" timeOffset="-120129.04">32947 6150 246 0,'9'-22'266'0,"-9"22"-4"0,5-20-3 0,-5 20-4 16,1-21 5-16,-1 21-12 0,-3-17-9 0,3 17-22 15,-6-20-24-15,6 20-14 0,-10-12-19 0,10 12-4 16,0 0-30-16,-24-10-12 0,11 7-13 0,0 2-8 16,1 2-17-16,1 2-1 0,-6 2-11 0,4 0 7 15,-4 3-18-15,4 3-7 0,-1 2-4 0,0-2-6 16,4 4-2-16,-3-2-8 0,4-2 1 0,2-1-4 15,0 1-7-15,3 0-5 0,2 1 4 0,-1-2-5 16,-1 2-6-16,4 0 2 0,-1-2 0 16,1 6-3-16,4-6-1 0,-3 2 1 0,3-4 0 0,0 2 31 15,1 1-9-15,0-3 4 0,0 2 2 0,0 0-7 16,2-2 1-16,-1 2-4 0,3 0 1 0,-4-3-10 16,3 4 2-16,-8-11-4 0,15 16-2 0,-15-16-5 15,12 12 8-15,-12-12-2 0,9 14 0 0,-9-14-3 16,6 12-9-16,-6-12 7 0,0 0-1 0,8 17 3 0,-8-12-2 15,0-2 0-15,-3 2 0 0,1-2-3 16,-1 3 9-16,-2-3-1 0,0-1 4 0,0 1-6 16,-2-1 0-16,0-2 2 0,-2 2 5 0,1-2 5 15,0-2 15-15,2 0-13 0,-4-3 2 0,3 1-2 16,1-4-3-16,0 3 2 0,4-5 5 0,-3 2-14 16,4-5 1-16,2 2-7 0,4-1-1 0,0-4 7 15,4 2-8-15,-2 4-1 0,3 2-4 0,-10 8 3 16,24-19-9-16,-8 9 9 0,-1 2-4 0,2 0 0 15,-17 8 1-15,32-15 1 0,-13 10-2 0,-19 5-2 0,34-7 5 16,-18 2 0-16,-16 5-2 0,38-2-4 0,-38 2-3 16,37 0 1-16,-37 0 4 0,31 2-1 15,-31-2-1-15,30 10 1 0,-30-10-1 0,24 9 1 16,-15-2 0-16,-9-7 10 0,18 16-17 0,-9-8 3 16,-9-8 1-16,14 17 2 0,-6-7-10 0,-8-10 17 0,10 19 9 15,-10-19 2-15,5 17-12 0,-5-17-7 0,8 14 2 16,-8-14 3-16,0 0 16 0,9 16-15 0,-9-16 0 15,9 9 2-15,-9-9 5 0,0 0 3 16,18 10 6-16,-18-10 9 0,0 0 11 0,0 0 3 16,0 0 10-16,45-6 5 0,-45 6 11 0,21-13-4 0,-21 13 13 15,18-17-2-15,-6 4-2 0,-5 1 2 0,-7 12 6 16,11-29 1-16,-6 12-8 0,-3 2-10 0,-2 15-7 16,0-29 1-16,0 15-7 0,0 14-4 15,-11-22-6-15,4 13-5 0,7 9-8 0,-16-16-18 0,16 16-26 16,-23-6-43-16,23 6-49 0,0 0-65 0,-44 3-61 15,44-3-86-15,-34 11-95 0,13-3-1047 0,21-8 490 16,-28 9 324-16</inkml:trace>
  <inkml:trace contextRef="#ctx0" brushRef="#br0" timeOffset="-113259.96">31727 7908 101 0,'-1'-4'273'0,"1"-1"-3"0,-3 1-14 16,2 0-8-16,1 4-9 0,0-6-23 0,0 6-17 15,-2-3-19-15,2 3-16 0,-1-5-14 0,1 5-8 16,0 0-25-16,0 0-13 0,0 0-10 0,0 0-14 16,0 0-4-16,0 0-5 0,0 13-5 0,1-4-1 15,1 0-12-15,-1 1 4 0,2 3-9 0,-2 1-8 16,-1 2 5-16,1 0-11 0,0 0 1 0,-1 1-5 16,0 1 2-16,-1 1-9 0,2-2-17 0,-2 2-31 15,0-2-31-15,-2 3-43 0,1-1-45 0,-2-1-49 16,1-2-42-16,-1 1-687 0,2-6 308 0,-2-1 204 0</inkml:trace>
  <inkml:trace contextRef="#ctx0" brushRef="#br0" timeOffset="-112845.95">32024 7935 144 0,'0'-3'300'0,"0"3"-19"0,0-4-16 16,0 4-20-16,0 0-22 0,0 0-20 16,0 0-24-16,0 0-20 0,-10 0-14 0,10 0-15 15,-9 6-12-15,3 0-13 0,1 0-12 0,-2 1-8 16,3 2-9-16,0-1-8 0,0 2-6 0,1 0-6 0,1 0-8 16,-1 1-2-16,3 0-3 0,1-4-9 0,1 5 1 15,1-1-8-15,1 0-1 0,2-1 9 0,1-2-17 16,2 1-2-16,0-1 1 0,2 1-6 15,-2-1 4-15,2-1-6 0,1 2 2 0,-3-1-3 0,0-3-3 16,1 2-1-16,-1-1 7 0,0-3-6 0,0 2-4 16,0-2 5-16,-2 1-1 0,-2-1-3 0,1 0 5 15,0-2-4-15,0 2 13 0,-4 0-8 16,3-1-5-16,-1 0 6 0,-3 0 1 0,-1-2-2 0,7 3-2 16,-7-3 0-16,0 0 1 0,2 3 5 0,-2-3 3 15,0 0 5-15,-1 5 0 0,1-5 5 0,-6 6-4 16,1-3 3-16,-3 0-7 0,-4 1 0 0,1 1 6 15,-1-2-11-15,-7 2-15 0,1-3-23 0,-1 2-31 16,1-1-35-16,0 0-53 0,1-1-43 0,4-2-68 16,-6-2-711-16,7-1 323 0,2 0 214 0</inkml:trace>
  <inkml:trace contextRef="#ctx0" brushRef="#br0" timeOffset="-112698.86">32109 7908 233 0,'2'-4'240'0,"2"0"-23"16,-1 1-23-16,1 0-25 0,-2-1-17 0,2 1-22 15,2 2-32-15,-1 0-39 0,2-2-47 0,-7 3-55 16,13 3-50-16,-7-2-363 0,-1 2 152 0,0 0 100 16</inkml:trace>
  <inkml:trace contextRef="#ctx0" brushRef="#br0" timeOffset="-112512.05">32363 8078 210 0,'0'0'293'0,"0"-4"-25"0,0 4-24 0,0 0-24 15,3-5-24-15,-3 5-20 0,0 0-33 0,1-4-33 16,-1 4-47-16,3-2-55 0,-3 2-52 0,6-2-52 0,-6 2-65 15,7-3-383-15,-7 3 182 0,10 0 120 16</inkml:trace>
  <inkml:trace contextRef="#ctx0" brushRef="#br0" timeOffset="-112095.59">32634 7934 140 0,'-4'-6'302'0,"0"1"-7"0,2-3-6 16,0 1-14-16,-1 1-8 0,0 0-16 15,1 1-21-15,2-1-13 0,-2-1-15 0,2 3-16 16,0 0-19-16,0-3-19 0,0 7-18 0,2-6-14 16,0 2-12-16,2 3-10 0,2-3-10 0,-1 3-14 0,3-1-2 15,5 1-3-15,-2 0-18 0,2 1-2 0,4 1-2 16,1 0 1-16,-3-1-9 0,2 0-1 15,-17 0-8-15,0 0-1 0,50 2-4 0,-50-2 4 0,28-3-3 16,-28 3-8-16,0 0 35 0,37-4-14 16,-37 4 11-16,0 0-9 0,24 0 2 0,-24 0-7 0,0 0-1 15,0 0-7-15,0 0 1 0,0 0 2 0,0 0-5 16,29-1-18-16,-29 1 4 0,0 0 0 16,0 0 3-16,0 0 1 0,0 0 6 0,0 0-3 15,-4 29 14-15,4-29-14 0,-5 26 1 0,-4-9 6 0,2 0-15 16,0 6 5-16,-2-5 7 0,-3 4-13 0,-1 2 5 15,4 1-12-15,-4-2-29 0,7-4-45 0,-6 2-37 16,2 2-43-16,1-3-35 0,0 2-55 0,4-5-54 16,0-5-54-16,1-1-714 0,3 1 355 0,2-6 238 15</inkml:trace>
  <inkml:trace contextRef="#ctx0" brushRef="#br0" timeOffset="-111793.47">33279 7833 22 0,'0'0'315'0,"0"0"-11"0,0 0-16 15,12-21-24-15,-12 21-24 0,0 0-26 0,0 0-20 0,0 0-27 16,0 0-16-16,0 0-12 0,0 0-3 0,0 0-8 15,0 0-1-15,0 0-1 0,0 0 3 0,-4 53-2 16,-2-33-5-16,-1 3-13 0,0 3-21 0,1-7-3 16,-2 5 2-16,0 1-15 0,1 0-3 15,1-6-7-15,-4 4-7 0,2-6-9 0,3 1 6 0,-5 6-6 16,2-6-26-16,-1 0-32 0,4-4-35 0,-3 4-41 16,0-3-38-16,2-3-49 0,6-12-53 0,-12 20-54 15,12-20-728-15,-12 14 338 0,12-14 224 0</inkml:trace>
  <inkml:trace contextRef="#ctx0" brushRef="#br0" timeOffset="-111635.05">33092 7879 22 0,'0'0'212'0,"0"0"-16"0,0 0-24 16,0 0-21-16,0 0-33 0,0 0-57 0,0 0-54 15,0 0-65-15,33 28-237 0,-21-17 99 0,-1 4 66 16</inkml:trace>
  <inkml:trace contextRef="#ctx0" brushRef="#br0" timeOffset="-111493.41">33353 8226 168 0,'0'0'210'15,"0"0"-24"-15,0 0-18 0,0 0-26 0,0 0-47 16,0 0-63-16,0 0-68 0,0 0-287 0,0 0 109 0,0 0 70 16</inkml:trace>
  <inkml:trace contextRef="#ctx0" brushRef="#br0" timeOffset="-109795.39">28417 8165 112 0,'3'-7'310'0,"-3"2"-15"0,-3-1-10 16,3 2-15-16,0 4-22 0,3-7-19 16,-6 4-22-16,3 3-24 0,0 0-19 0,0-4-23 0,0 4-8 15,0 0-17-15,0 0-11 0,-5 14-10 0,4-6-8 16,-2 4-14-16,-1 3-2 0,-1 2-8 0,3 2 0 15,-5 7-11-15,6 1-8 0,-1-4-2 0,-1 5-4 16,0 0-7-16,3 1-11 0,4 0-18 0,0-3-10 16,0-7-16-16,2 0-9 0,3 4 3 0,3-6-9 15,-1-4-1-15,2-3-4 0,5-1-8 0,-3-2 10 16,3 0 2-16,0-4 3 0,1-3 5 0,0-3 3 16,-3-5 4-16,0 2 0 0,1-3 2 0,-3-2 12 15,-3-2 8-15,2 0 13 0,0-1 8 0,-4-1 13 16,-1 6 12-16,-1-1 17 0,0 3 9 0,-2-3 7 15,-1 5 2-15,-2-2 12 0,0 2-9 0,0 0 5 16,-1 2-18-16,3-1-8 0,-4 4-6 0,0-4-11 16,0 4-6-16,0 0-2 0,0 11 1 0,-2-5-6 15,0 5-5-15,1-2 4 0,1 4-14 0,0 0-10 0,1-2-14 16,1 4-9-16,4-1-11 0,-2 0-2 16,1-3 1-16,1 0-5 0,6 0 1 0,-5 0 4 15,2-4 1-15,0 3 0 0,1-5 1 0,0 1 7 16,-1-2 2-16,3-2 3 0,-7-3 2 0,3 0 6 0,2-4 2 15,-1-2 8-15,-1-2 4 0,-2-2 5 16,4-4 4-16,-3-3 2 0,-2-9 2 0,0 4 7 16,0-3-2-16,-1 2 0 0,-4 4 8 0,0 1-5 0,-1-1 1 15,-2 4-6-15,2 2-5 0,-3 4-4 0,3 0 4 16,-2 1-27-16,1 4-31 0,-2 0-31 0,0 3-42 16,0 1-34-16,4 1-39 0,-10 6-49 0,6 1-66 15,-1-2-641-15,1 6 315 0,0-2 210 0</inkml:trace>
  <inkml:trace contextRef="#ctx0" brushRef="#br0" timeOffset="-109344.7">29162 8265 45 0,'4'-8'310'0,"-1"-1"-2"0,0 4-15 0,-1 0-19 16,0-1-27-16,0 2-26 0,0 1-20 0,-2-1-23 15,0 4-20-15,0 0-18 0,0 0-11 0,10 7-12 0,-5-2-8 16,-3 5-12-16,1 0-5 0,1 2-17 0,0 5-3 16,-1 2-10-16,-1 5-7 0,3 0-2 15,-5 5-5-15,2-5-6 0,0 0-4 0,-1 1-3 16,-1-6-4-16,-1 2-7 0,1-4-7 0,1 3-9 0,-1-6-6 16,0-1-9-16,0-4-1 0,0-1-2 0,0-1 5 15,0-2 3-15,0-3 5 0,0 3 11 0,0-5 5 16,0 0-5-16,0 0-2 0,0 0 3 0,0-15 10 15,0 3-5-15,0-4 11 0,0-1-6 0,0-3 13 16,-1 1 7-16,1-8 3 0,1-2-1 0,-1 4 1 16,4-1 4-16,0 6-12 0,1 0 7 0,3-3-10 15,-1 4 1-15,1 2-2 0,1 1 3 0,-1 6-7 16,-2 0-6-16,3 0 2 0,0 3-1 0,1 2-10 16,2 0-1-16,-2 1-7 0,0 3 0 0,1 1 1 15,0 1 0-15,0 1-1 0,1 3-3 0,0 1 4 16,0 0-6-16,1 3 4 0,0 4-3 0,-2-1-3 15,2 1 3-15,-3 3-18 0,-2 1-10 0,1 0-20 16,-3 1-24-16,-2 2-29 0,0 3-34 0,-3-4-28 0,-1 1-33 16,-4-2-18-16,2 3-31 0,-6-4-29 15,-1 0-711-15,-1-1 328 0,-4-3 216 0</inkml:trace>
  <inkml:trace contextRef="#ctx0" brushRef="#br0" timeOffset="-109192.9">29218 8485 201 0,'0'-5'220'16,"-3"-1"-23"-16,6 0-28 0,2-1-7 0,-1 2-19 0,3-2-13 16,4 1-17-16,-1-1-7 0,7 1-11 0,2 0-7 15,0-1-18-15,2 2-23 0,1 1-32 0,-1 1-34 16,7-1-48-16,-6 3-49 0,1-3-402 0,-4 3 172 16,2 1 116-16</inkml:trace>
  <inkml:trace contextRef="#ctx0" brushRef="#br0" timeOffset="-108911.7">29852 8240 203 0,'-6'0'281'0,"-1"-5"-14"0,0 4-9 0,-5 1-13 16,1 0-16-16,-1 3-14 0,-6 2-10 0,2 0-14 15,0 5-13-15,-3 1-11 0,5 2-19 0,-1-1-6 16,-1 3-14-16,5-1-16 0,2 3-13 0,-1 1-7 16,1 0-9-16,4-1 3 0,2 2-20 0,-1-1-1 15,4-1-11-15,0 0-4 0,4-2-6 0,-2 4-8 0,6-5-15 16,-1 0-23-16,3-1-29 0,-1 1-27 16,5-3-36-16,-1 0-32 0,2-3-47 0,3-1-39 15,3 0-70-15,-1-5-615 0,-2-2 299 0,1-1 200 0</inkml:trace>
  <inkml:trace contextRef="#ctx0" brushRef="#br0" timeOffset="-108660.48">30197 8281 144 0,'-2'-2'279'0,"-1"-2"-13"0,-3 3-10 0,1-1-14 16,5 2-20-16,-11 2-14 0,1 0-4 0,-3 4-13 15,4 2-17-15,-6 5-7 0,2 2-12 0,-5 6-11 16,6 1-13-16,-2 0-11 0,3 2-16 0,0 0-9 16,3 1-8-16,4-6-9 0,1 1-6 0,3-2-2 15,0-2-11-15,2 1-10 0,2 0-2 0,6-3-5 16,0 0-11-16,1-2-15 0,5-1-21 0,1-3-8 16,3-2-34-16,2-2-43 0,7-1-32 0,-2-2-45 15,4-2-44-15,-3-4-48 0,-9-1-654 0,0-3 303 16,-5 0 204-16</inkml:trace>
  <inkml:trace contextRef="#ctx0" brushRef="#br0" timeOffset="-106228.11">29296 7907 121 0,'-2'-7'204'0,"-2"2"10"0,1-3 1 16,-2 3 2-16,0-3-17 0,1 2-6 0,-1-2-7 15,0 1-7-15,-3 2-5 0,3-3-13 0,-5 3-4 16,2 0-10-16,-1-3-2 0,-1 4-5 0,3-1-11 16,-2-1-7-16,1 2-6 0,-3 0-7 0,2 1-6 15,-1-1 0-15,0-2-11 0,1 2-10 0,0 0-5 16,-1 1-6-16,0-1-1 0,-3 1-13 0,2 2-1 16,-1 1-7-16,-2-2-4 0,-4 2-7 0,0 0 0 15,-1-1-10-15,-1 2 2 0,1 1 4 0,1-2 3 0,-3 1-9 16,1 2 3-16,-1 0 0 0,1-2 9 0,1 2-11 15,2-2-2-15,-6 2-2 0,5-1-1 16,0 2 1-16,-1 0-1 0,1-1 0 0,0 1-5 16,1 0 2-16,-1 3-5 0,1-2 8 0,3-1-5 0,-1 1-3 15,-2 2 5-15,3-2-5 0,-3 0 0 0,2 2-1 16,-2 1 4-16,1-3-2 0,0 4 2 16,0-2 0-16,4-2-2 0,-5 3-6 0,2-1 1 0,0 0 2 15,2 0 4-15,-1 1-6 0,0 2 3 0,-1-1-4 16,3-2 3-16,2 0 17 0,-4 3-21 0,1 0 1 15,-3-1 2-15,3 0-1 0,-1 4 4 0,0-2-2 16,0 3 2-16,0-2 0 0,0 0 5 0,1 0-2 16,0 2-2-16,-2-2 8 0,-1 0-4 0,2 0 1 15,2 2-5-15,0-3 1 0,-1 1-1 0,-1 1 3 16,3 1 2-16,0-1-6 0,3-3 5 0,-5 4-3 16,3 2-3-16,1-2 0 0,0 1 2 0,1 1 0 15,0 1-3-15,0-2 0 0,1 1 3 0,2 1-6 0,0 0 0 16,0 3 1-16,0-5-1 0,-2 3 2 0,5 1-1 15,-1-2-3-15,2 1-3 0,-3-1 2 16,1 0 2-16,2 0 0 0,0 2-3 0,-2-2 0 0,2-1 1 16,-3 0-2-16,4 1 1 0,0-3-2 0,0 3 1 15,0-2 1-15,0-1 2 0,0-1-1 0,0-2-1 16,0 2-2-16,4 2 5 0,-3-2-5 0,-1 3 3 16,3-5-1-16,-2 1 0 0,3 4 1 0,1 0-1 15,-1-5 0-15,-3 0 3 0,3 2-5 0,2-2-2 16,-2 0 1-16,4-1 1 0,-2 1-1 0,2 0 9 15,0-1-9-15,-1 0-1 0,5 2 1 0,1 0 3 16,-4-5-1-16,1 3-2 0,2 0-1 0,1-2 1 16,1-2-4-16,-5 4 5 0,5-3-4 0,-1 2 1 15,-3-3 1-15,4-1-1 0,-1 0-3 0,-4 3 2 16,5-4 3-16,-2 2-2 0,-1 1-6 0,1-2 5 16,-2 1-1-16,1-1 1 0,0 1-1 0,-1-1 0 15,3-1 0-15,-2 3 4 0,2-3-4 0,-2 1 3 16,2-1-3-16,1 1 1 0,-1 0-1 0,-2-2 1 15,6 2 0-15,1 3-1 0,-6-4-1 0,5 2-1 16,-1 0 9-16,-2-2-9 0,-1-1 3 0,1 2-3 16,2 0 1-16,-2-1-1 0,-1-3 1 0,1 3 2 15,5 1-5-15,-5-2 4 0,3 1 0 0,-3 1 0 0,-1-4 9 16,5 1-12-16,-5 1 2 0,4 0-1 16,0 0 0-16,-3-1 1 0,3-1 0 0,2 2-3 0,0-1 4 15,-2 1 1-15,-1-2-2 0,2 2-1 0,4-1 6 16,-3 1-3-16,3-1-3 0,-1 0-2 0,1 1 1 15,-3-1 1-15,4 1-1 0,-4-3 2 0,2 4 0 16,-2-3-2-16,-1 1 4 0,4-1-3 0,-3 0-3 16,-1 0 0-16,0 1-1 0,-1-2-2 0,0 1 3 15,2-1-6-15,-3 1 3 0,2-2 1 0,-6 2-1 16,5-3 1-16,-4 2-2 0,1 0 3 0,-3-2 0 16,3 2-1-16,-1 0 2 0,0-1 0 0,0 0 0 15,3 0 0-15,-3-1-2 0,-3 2 2 0,3-2 2 16,-1 1 1-16,-1 1 0 0,2-2-5 0,-3-1 4 15,4 3-1-15,-4-1 0 0,3 0-3 0,1-1 1 16,-2 0 2-16,2-1 1 0,-1 3-2 0,-2-3-5 16,3 1 6-16,0 0-2 0,0 1 2 0,-1-1-2 15,1-2-1-15,5 3-2 0,-5-1-2 0,-1-1 1 0,1 1-2 16,-1-2 1-16,3 0-7 0,1 0 4 0,2 1-2 16,-6 3 9-16,5-4-10 0,-1-1 0 15,-3 3 3-15,-2-2-2 0,2 3-1 0,3-3 1 0,-2 0-1 16,2 1-6-16,-3 1 5 0,0-1 6 0,0 1-16 15,0-2 3-15,-1 1 4 0,1-1-2 0,-2 0 3 16,3 2-1-16,0-1 0 0,-2-1 11 0,0 0-10 16,1 0 0-16,-1 2 3 0,1-2-6 0,-3 0 5 15,3 1-8-15,2-2 2 0,-4 2 2 0,2-1-2 16,-1 1 2-16,1 0-4 0,-1-1-1 0,1 1-1 16,-1-2-7-16,3-1-2 0,-3 3 1 0,0-2-4 15,4 0 2-15,0 0 13 0,-4-1-8 0,0 2 8 16,6-3-12-16,-1 1 4 0,-4 0 3 0,4-1 0 15,-4 0 2-15,3-1 1 0,-6 4 9 0,4-6-7 16,-3 4 4-16,0 2 3 0,4-6 9 0,-6 6-5 16,2-6 3-16,-1 4-2 0,2-3 4 0,-3 2-2 15,5-2 0-15,-3 1-1 0,1-2 0 0,-3 2 11 16,4-3-8-16,-1 0 5 0,4 1-5 0,-7 2 2 16,3-4 0-16,-2 0-1 0,2 2 3 0,0-2 0 15,-3-1 4-15,-2 2 0 0,4-1 4 0,-5 1-10 16,1 0 3-16,0-1 3 0,-3 0-5 0,1 0 2 0,0-3 10 15,-1 4 0-15,-3-2-10 0,5-1-2 0,-6 2 4 16,3 0 4-16,-4-1-3 0,0-3 7 16,0 4-5-16,0 1 9 0,-2 0 0 0,0-2 12 15,1 1-4-15,-4 1 15 0,1-5-11 0,2 2 3 0,0 1-4 16,-3 0 6-16,3-2 0 0,0-2-5 0,-3 7-4 16,1-5-4-16,-1 2 10 0,2 0 3 0,1 1 0 15,-2 0-1-15,-2-2-1 0,1 2 4 0,2 1-1 16,-2 0 3-16,0-1 6 0,1 0 2 0,-1 0 0 15,-1 0 2-15,-1 1 1 0,-1-1-7 0,-2-2 5 16,3 4-6-16,-5-5-3 0,1 2-4 0,-1 1 2 16,1-1 6-16,-1-1 2 0,-2 3-3 0,4-3 0 15,-3 2-4-15,-1 0-3 0,1 0-1 0,-1 0-4 16,3 0 2-16,-4 2-4 0,3-1 1 0,-1-2-5 16,2 6-1-16,2-3-2 0,0 3-1 0,-3-2 0 15,3 1-1-15,-1 0-1 0,1 2-1 0,0-2 1 16,0 2-4-16,-1 0 0 0,1 0-4 0,0 0 3 15,-1 1-5-15,1-1-2 0,1 1 3 0,-3 0 0 0,1 0 0 16,3 1-3-16,-2 0 5 0,-3 1-1 0,1-1 11 16,1-1-14-16,-4 1 0 0,1-1 0 0,-3 0 0 15,3-1 2-15,-4 2 1 0,-1-1-1 16,-1-2-6-16,0 2 4 0,2 0 0 0,-4-3 0 0,2 3 0 16,-1-3-7-16,-1 0 8 0,-6 1 5 0,8 0-6 15,-3 0-3-15,0 1 2 0,4 2-1 0,-1-3-1 16,-4-1 2-16,4 3 1 0,2-2-1 0,-2 2 0 15,3 1 2-15,-2 0-1 0,1 0-3 0,1-1 3 16,1 3-1-16,0 0 0 0,2-1 1 0,-1 1 1 16,1 2-1-16,2-2 11 0,-2 1-11 0,0 1-1 15,1-3 0-15,1 2-1 0,-1 1-2 0,0 0 2 16,3 0 2-16,0 0 0 0,2 0 1 0,0 0-3 16,7 0 2-16,-15 0 1 0,6-1-3 0,1 2 1 15,-3-2 1-15,-1 1 8 0,2 1-11 0,-4-2 1 16,5 2 2-16,-4-1 0 0,1 0 0 0,-3 0-3 15,3 0 4-15,-1 0 2 0,-2 0-1 0,-2 0-2 16,-2 0 2-16,1 0 4 0,0 0-2 0,1 0-2 16,-2 0 3-16,5 1 1 0,1-1 3 0,0 0 2 15,2 3-2-15,-2-3 1 0,1 0-1 0,1 0 2 16,0 0 0-16,1 0-2 0,-1 0 2 0,5 0 2 16,-1 1-2-16,0-1 0 0,7 0 0 0,-12 0 2 0,6 2-2 15,0-2-1-15,-2 0 1 0,2 1-3 0,-1 0 0 16,-2 1-2-16,3-1 0 0,-2 1-2 15,-1 0 2-15,-1 0 0 0,1 1-2 0,-2-2 2 16,0 2 0-16,1-2 3 0,1 2-2 0,0-2 1 0,-3 2 4 16,4-1 1-16,1 0 2 0,-1-1 3 0,0-1 5 15,1 2-6-15,1-1 2 0,-2 1-3 0,3 0 3 16,5-2 0-16,-13 1-1 0,10 0-5 0,3-1 3 16,-10 0-2-16,4 3 1 0,6-3-3 0,-6 1 1 15,6-1-2-15,0 0 1 0,-8 0 1 0,8 0-2 16,0 0 0-16,0 0-2 0,-4 2 5 0,4-2-5 15,0 0 5-15,0 0-7 0,-8 1-2 0,8-1 1 16,0 0-1-16,-7 1-2 0,7-1 0 0,0 0 2 16,0 0-2-16,-1 3-2 0,1-3 2 0,0 0-1 15,0 0-1-15,0 0 4 0,0 0-2 0,0 0 0 16,0 0 2-16,0 0 3 0,0 0-1 0,0 0 6 16,0 0 3-16,0 0 4 0,0 0 6 0,0 0 1 15,0 0-1-15,0 0 1 0,0 0 0 0,0 0 0 16,0 0-4-16,0 0-3 0,0 0-3 0,0 0-1 0,0 0 1 15,0 0-10-15,0 0-21 0,0 0-37 16,0 0-56-16,0 0-94 0,-9-4-104 0,9 4-112 16,-18 3-137-16,3-2-1161 0,-5-2 571 0,-6-2 382 0</inkml:trace>
  <inkml:trace contextRef="#ctx0" brushRef="#br0" timeOffset="-102807.49">25331 10822 160 0,'-4'-4'255'0,"3"0"-16"16,-3 1-16-16,-1 2-23 0,5 1-19 0,-11 0-18 15,3 2-12-15,0 4-14 0,-3 0-12 0,-1 2-8 16,1 4-10-16,-1 4-14 0,1-2-4 0,1 4-9 16,1 0-9-16,-1 5-7 0,2 1-7 0,4 1-5 15,0 0-6-15,0-4-2 0,3 2-7 0,2 2-3 16,6-5-4-16,-2-3-3 0,5 1-2 0,3 4-3 15,-2-7-4-15,4-1-2 0,1 0 0 0,2-4-4 16,1-2-3-16,0-3-10 0,2 2 2 0,-1-3 5 16,2-3 2-16,-2-1-4 0,2-1 1 0,-2-3 2 15,2-4-3-15,4 0-1 0,-10-2 2 0,1-3-2 16,-2 0 1-16,3-6 0 0,-5-4 2 0,-2-2-1 16,-2-2 4-16,-1-3 8 0,-7 3 0 0,-1-4 6 0,3 0 8 15,-6 3 10-15,-2-1 16 0,0 3 18 0,-4 1 16 16,0 8-9-16,0 0 3 0,-2 5-5 15,-3-2-12-15,-2 6 1 0,0 1-14 0,3 5-7 0,-1 0-5 16,0 4-2-16,-3 3-7 0,2 3-3 0,-2 3-1 16,2-1-7-16,-2 6-3 0,6 0-6 0,-3 5-14 15,6-4-14-15,3 0-11 0,1 4-7 0,4-1-6 16,1-3-7-16,3 2-6 0,5-3 0 0,0 1-2 16,1-2 0-16,-1-4 2 0,8 2 3 0,-3-2 4 15,5-4 4-15,-1-3 3 0,3 0 1 0,-2-3 6 16,-1-2 3-16,-1-4 4 0,0-1 4 0,2-3-1 15,-6 3 7-15,2-8 3 0,-3 3 11 0,-1-3 7 16,0-1 7-16,-2-3 11 0,-3 1 16 0,2-1 13 16,-3 0-6-16,-1 3 20 0,-1 3 35 0,-1-2 20 15,-1 6 8-15,-1 0 5 0,0 2-11 0,1 1-11 16,-1 0-17-16,2 0-13 0,-2 5-15 0,1-4-6 16,-1 4-7-16,0 0-8 0,0 0-1 0,3 11-7 0,-1-1 10 15,0-2-15-15,1 4 4 0,-1 5-13 0,2 0-3 16,0 3-12-16,0-2 7 0,1-1-2 15,1 3-7-15,1-1-17 0,2 3-21 0,-1-2-10 0,2-3-15 16,1-1-5-16,-2-2-2 0,5-1-10 0,-3-1-8 16,1-4-1-16,-3 1 4 0,3-4 5 0,-1-2 1 15,1-2 3-15,-2 2 7 0,1-3-6 0,0-5 3 16,1 1 7-16,0-3 1 0,-2-1 5 0,3-4 7 16,-4 0 5-16,-1 2 6 0,-1 0 18 0,-2-1 12 15,0 0 10-15,-1 0 4 0,-2 4 9 0,0-1 4 16,-1 2 1-16,1-1 0 0,0 2 2 0,-2 0-4 15,2 1 1-15,-4 1-9 0,2 3-4 0,4-8-2 16,-4 8-5-16,1-2 1 0,-1 2-7 0,0 0 7 16,9 0-4-16,-9 0 0 0,7 6-5 0,-1-4 15 15,-1 1-12-15,7 1 1 0,-2-1-16 0,0 1 0 16,3 0-2-16,-3-3-4 0,4 2 11 0,-1-3-5 16,-1 0 2-16,5-3 6 0,1-2-5 0,-6 0 3 15,-1 0 3-15,4-5 2 0,0 2 0 0,-3-3 2 0,-1 2 1 16,0-5-6-16,-1-1 13 0,-1 3 12 0,-1 1 9 15,-4 0 16-15,1 1 16 0,-3-3 22 16,-2 5 14-16,3-3 9 0,-6 5 7 0,3-2-3 0,-2 1-11 16,-2 0-9-16,0 2-10 0,-1 1-8 0,0 1-10 15,-1 1-5-15,0 2-12 0,6 0-6 0,-14 4-5 16,5 2-3-16,4 2-1 0,-5 3-9 0,4 3-13 16,-1 1-12-16,2 2-25 0,1 3-11 0,2-3-14 15,2 1-7-15,2-1-9 0,1 3-4 0,1-6-6 16,2-2-7-16,1 3-3 0,3 2 9 0,-1-4 11 15,1-2 0-15,-4-3 8 0,5-2 5 0,-1-1 5 16,-1 1 8-16,2-5 5 0,-2 0 6 0,0-3 4 16,3-1 7-16,-2-1 6 0,-1-1 8 0,1-3 12 15,-1 0-3-15,0 1 12 0,2-2 4 0,1 0-1 16,-2-1-3-16,3 0 1 0,-3 1-3 0,-1 2-2 16,5 1-1-16,-5 0-1 0,2 1 1 0,1 0 3 15,-3 1-9-15,2 1 3 0,1 1 2 0,-2 2-6 0,3 1 2 16,-1 3 1-16,0 1 3 0,-1 1 2 0,3 3-2 15,1-2-10-15,-2 4 7 0,-1 2-1 0,-1 1 0 16,0-2 4-16,-3 2-5 0,0-1 12 0,-1 2-13 16,1-1 9-16,-4-1-7 0,-2-1-6 0,3 0 5 15,-5-3 4-15,0 2-7 0,0-3 1 0,0-4 4 16,0 3 0-16,-1-1 16 0,-2-2 6 0,0-2 11 16,1 2 13-16,2-4 0 0,-10 3 13 0,10-3 3 15,-9-3 1-15,3-3-14 0,1 0-2 0,-2-3-7 16,4-1 4-16,1-3-10 0,-3-3-3 0,5-2-9 15,0 0 1-15,5-7-17 0,2 0 7 0,3-2-8 16,0 4-10-16,5-1-7 0,3 5-11 0,-4 5-10 16,4 1-7-16,-1 3-30 0,0 2-19 0,-1 3-22 15,-3 2-22-15,0 3-35 0,-1 0-23 0,6 5-21 16,-2 2-21-16,0 2-32 0,2 2-35 0,-6 0-756 16,0 6 351-16,1-2 234 0</inkml:trace>
  <inkml:trace contextRef="#ctx0" brushRef="#br0" timeOffset="-102046.74">27130 11035 222 0,'-2'-10'256'0,"-2"-2"-1"16,-1 2 1-16,-4-7-2 0,1 9-4 0,-3-3-16 16,-1 1-5-16,-1 5-25 0,-2-1-21 0,-2 0-16 15,-2 5-19-15,-1 2-13 0,1 2-20 0,0 2-5 16,-2 2-15-16,-2 6-10 0,5-3-23 0,1 2-18 15,2 1-30-15,6 1-21 0,-1-1-15 0,6 0-12 16,4-5-4-16,2 3-1 0,2-5 1 0,4 4 0 16,1-4-7-16,0 0 3 0,5-3 3 0,-1 0 4 15,1-3 2-15,4-3 5 0,-3 0 2 0,1-4 3 16,0 0 4-16,0 2 14 0,0-4 8 0,0 3 11 16,-4-3 14-16,-1 1 14 0,0-1 14 0,-1 4 12 15,-2-3 13-15,-2 2 4 0,1 1 14 0,-1 2 0 16,-5-1-5-16,3 1-12 0,0 1-8 0,-4 2-11 15,5-2-8-15,-5 2-3 0,0 0-3 0,3 9-6 16,-3-4-4-16,0 1-4 0,0 1-4 0,-3 4 9 16,3 1-17-16,0-3-21 0,0 4-8 0,0-1-9 15,0-3-17-15,3 2-12 0,-2-2-4 0,4-1-3 0,0-2-8 16,-1 0-6-16,0-1 9 0,1-1 5 16,0-2 6-16,2-2 7 0,0-1 2 0,5-2 5 15,-3-2 3-15,6-4 3 0,-2-2 1 0,-1-3 4 0,1-3 11 16,3-3 1-16,-5-6 5 0,-1 2 15 0,3 0 8 15,-4-3 21-15,-4 8 10 0,0-8 8 0,-1 0 20 16,1 3 20-16,-1 5 24 0,-4 2 18 0,1 0 18 16,-1 0 3-16,0 5-4 0,0 4-11 0,-1 1-12 15,-2 1-15-15,3 0-16 0,0 4-15 0,0 2-10 16,0 0-4-16,0 0-10 0,-1 17-6 0,0-8-6 16,-3 4-3-16,3 6-7 0,-3 0-1 0,4 5-6 15,0-4-3-15,0 8-14 0,5-3 0 0,0-6-23 16,0 5-14-16,7-2-13 0,-1 2-12 0,-2-7-4 15,2-3-14-15,1-3-19 0,0 4-5 0,-1-6 7 16,2 0-3-16,-1-4 5 0,4 1 16 0,-2-6-5 16,0 0 11-16,-1-3 0 0,6-2-1 0,-5-3 18 15,3-5 3-15,-3-2 3 0,1-5 5 0,-3-4 1 0,-2 0 8 16,-1-3 3-16,-4-2 20 0,-2-3 7 16,-2-2 4-16,-2 0 4 0,-2 2 44 0,3 0 14 15,-2 1 13-15,0 6 12 0,0 6 12 0,-2 4 9 16,0 2-5-16,4 4-13 0,-2 1-12 0,0 2-13 0,2 2-14 15,-2 0-4-15,2 4-10 0,0 0-6 16,-9 10-1-16,2 0-6 0,1 4-8 0,1 5 1 16,-3 6-2-16,3 0-5 0,0 2-13 0,-3 1-19 0,5 2-23 15,0-2-31-15,-1 4-42 0,0-2-40 0,4-2-46 16,0 3-24-16,0-3-42 0,2 0-36 16,4-1-47-16,-1-9-50 0,1 2-972 0,7-6 452 0,0-2 302 15</inkml:trace>
  <inkml:trace contextRef="#ctx0" brushRef="#br0" timeOffset="-101329.61">28123 10836 135 0,'3'-4'292'0,"-1"1"-13"16,2 1-11-16,-4-1-21 0,0 3-24 0,5-5-17 16,-5 5-26-16,0 0-16 0,0 0-13 0,0 0-2 15,0 0 6-15,4 12-6 0,-4-7-6 16,0 5-15-16,0 2-7 0,0-2-4 0,0 2-9 0,0 5-1 16,0 0-7-16,0 0-6 0,0 2-11 0,0-2-11 15,0 1-3-15,4 0-8 0,-7 0-8 16,3-2-6-16,0-1 0 0,3 0 0 0,-2-2-10 0,1 0-4 15,0-4-4-15,4 1-7 0,-6-4 5 0,2 1-11 16,0-2 11-16,2-3 3 0,-3 1 0 0,-1-3-2 16,0 0 6-16,8-8-1 0,-3 0 6 0,4-4 8 15,-4-2 14-15,0-4-6 0,-1-7 8 0,-1-3 10 16,-2 0-7-16,-1-2 1 0,0-3 7 0,-4-1 4 16,0-10 0-16,-1-4-4 0,-4 2-8 0,4-1-7 15,0 2 0-15,3 11-1 0,0-2 7 0,2 1 2 16,-1 2 1-16,1 4-2 0,1 0-3 0,4 2-9 15,-1 3-1-15,0 7-2 0,2 3-7 0,2-3-2 0,0 2-13 16,-2 6 0-16,8-1 4 0,0 0-13 0,2 3-2 16,-1 0 0-16,4 4-5 0,-1 1 0 15,2 0 2-15,2 2-5 0,-4 2-1 0,3 0 0 0,0 5 18 16,-3 1-4-16,-1-1-3 0,-2 3-3 0,-2 0-3 16,-5-1-3-16,-1 1-3 0,-1 2-10 0,0 0-5 15,-5 3-7-15,-1 2-5 0,-3-5-3 0,-2 0-8 16,-2 3 2-16,0-4-1 0,2 0 3 0,-1-2-2 15,0 0 0-15,0-4-1 0,1 2 2 0,3 1 1 16,-2-3-9-16,1-2 0 0,3 4 3 0,0-3 2 16,0 1 5-16,4 1 2 0,0-1 2 0,1 1 2 15,4 1 4-15,0-3 0 0,2 4-2 0,6-1 5 16,-2 0 2-16,3 2 0 0,1-2 0 0,-1 0 1 16,1 2 0-16,-2-2 1 0,-2 3 2 0,-2 0 1 15,0-3-1-15,-4-2 1 0,-1 2-1 0,-2 0 3 16,1 1 14-16,-3 1 2 0,-1 0 10 0,-2 2 10 15,-3-4 8-15,-1 4 4 0,-6-3 1 0,2 4-1 16,-8-1-1-16,-4 0-5 0,5-1-5 0,-11 2-3 16,6-5-3-16,-1 0 1 0,1 2-33 0,0-2-43 15,4-3-95-15,1 0-96 0,-4-1-111 0,4 0-138 16,-3-3-1108-16,-2-3 533 0,-3 1 354 0</inkml:trace>
  <inkml:trace contextRef="#ctx0" brushRef="#br0" timeOffset="-76262.45">26083 11190 211 0,'-3'-10'259'16,"0"3"-18"-16,1-2-23 0,-1 3-21 0,1 1-20 15,-1-1-23-15,3 3-15 0,0-2-18 0,0 5-11 16,0 0-17-16,0-3-12 0,0 3-12 0,0 0-8 15,17 8-5-15,-6-5-5 0,6 3-4 0,5-2-6 16,8-1-6-16,6-2-6 0,4-2-2 0,17-3-4 16,3-1-10-16,-1-6-11 0,-3 2 7 0,2-5 1 15,-1-2-3-15,-6 0 2 0,-1-2-2 0,-14 3 0 16,-4 0 4-16,2-1 8 0,-9-2 4 0,-1 1 1 16,-9 3 3-16,-4-3 16 0,-4 1 1 0,-3-1-4 15,-8-1-5-15,-6-7-2 0,-13 4 0 0,-6 5 4 16,-7 1-2-16,-18-1 3 0,-6 12 3 0,-4 7 2 15,-25 4 0-15,-2 4 2 0,27 5-4 0,3 1-7 16,2 5-2-16,4 3-3 0,7 0-2 0,14-7-8 0,5 3-3 16,6 1-1-16,5 1 0 0,9-5-2 15,9-2-1-15,8 4-2 0,6-5-4 0,10 6 1 16,9-6 2-16,20-1 0 0,13-3-3 0,33-5-6 0,0-6-7 16,6-9-3-16,1-4-8 0,3-3-6 0,-6-2-6 15,1-4-2-15,-5-3-3 0,0 4 8 0,-7-5 5 16,-30 7 2-16,25-8 6 0,-32 5 2 0,-4 1 1 15,-2-1 1-15,-16 5 4 0,-5 3 11 0,-9 3 7 16,-4 0 14-16,-6 6 1 0,-3-3-1 0,-4 4-7 16,-4 1 2-16,2 3-5 0,-19 0 1 0,1 5 3 15,0 3-2-15,-8 5 2 0,3 3 0 0,4 2-2 16,3-4-5-16,3 3 3 0,1-1-7 0,6 1 5 16,3 0-6-16,3 0 3 0,4 0-1 0,6-1 2 15,6-3-5-15,8 1-1 0,4-1 5 0,5-3-3 16,4-3-2-16,14-6-6 0,-11-1-3 0,12-1-8 15,-13-5 1-15,14-5-4 0,-4-2 3 0,0-2 4 16,-15 3-1-16,-2-3 1 0,-1-1-3 0,-7 0 6 16,-4-1 2-16,-7 0 7 0,-4-1 6 0,1 1 1 15,-6 2 10-15,-4 0 2 0,-4 7 1 0,-3-2-5 16,-6 0 3-16,-6 8 2 0,1 0-1 0,-10 9 1 16,1 2 6-16,0 6 1 0,0 1 1 0,4 2-5 0,1 9 0 15,5 0-7-15,4 1 4 0,4 3-6 0,5-4 5 16,3 3-5-16,3-1 0 0,6-6-5 15,2 4-3-15,1-10 2 0,6 2-10 0,4-1-9 0,3-4-6 16,3-5-12-16,5-2-4 0,0-7-10 0,1-1 3 16,-1-6-1-16,2-4 3 0,-7-3 1 0,0-3 7 15,-4-3 0-15,-5-5 6 0,-4-3 5 0,-7-4 4 16,-7-2 7-16,-7-2 2 0,-11-12 6 0,-10 5 9 16,-9 1-3-16,-8 5 8 0,-12 7 12 0,-29-7 4 15,-4 13 7-15,-6 12 7 0,-7 15 12 0,-3 8 6 16,0 10 2-16,0 12 3 0,1 3-4 0,11 6-8 15,12 1-6-15,27-9-5 0,4 3-1 0,10 0-8 16,7-2-4-16,13-6-8 0,7 0 5 0,6 0-8 0,8-1-7 16,8-5 7-16,6 4-4 0,11-4-3 15,4-3-1-15,17 5 1 0,2-8 3 0,6-5-4 16,2-1-2-16,-1-4-7 0,-2-4-10 0,3-4-7 16,-19-3-6-16,-1-2-8 0,-4-1-13 0,-2-3-16 0,-12 1-22 15,-2-4-16-15,-5-4-25 0,-2-3-27 16,-8-5-39-16,-6-4-24 0,-6 1-22 0,-6-6-26 15,-7-7-28-15,-13 2-730 0,-2 3 337 0,-3-2 224 0</inkml:trace>
  <inkml:trace contextRef="#ctx0" brushRef="#br0" timeOffset="-75306.97">25340 10217 157 0,'-20'-6'189'0,"4"2"-23"16,2 0-6-16,0 0-13 0,0 2-7 0,4-1-14 16,0-1-7-16,-2 3-17 0,6-2-3 0,1 3-7 15,0-1-13-15,5 1-4 0,-12-3-12 0,8 2-5 16,4 1-8-16,0 0-4 0,-10 0-3 0,10 0-3 15,0 0-8-15,-5 0-2 0,5 0-4 0,0 0 4 16,0 0-1-16,0 0 3 0,0 0-3 0,0 0 4 16,27 0-2-16,-14 0 4 0,6-3-5 0,6 3 1 15,5-2-1-15,-1 2 0 0,3-3 3 0,4 2-4 16,3-2 2-16,11 3-2 0,-10-1 0 0,11 1 2 16,5 1 2-16,-5-1-3 0,4 2 1 0,0-2 0 15,0 1-2-15,0 0-1 0,-1 2-1 0,2-1-1 16,-1 2-1-16,-1 0-2 0,-1-1-1 0,6 1-3 15,0-3 1-15,2 2-3 0,-1 0 3 0,4 0-4 16,-1 1-1-16,3 0 3 0,-1 2-2 0,0 1 0 16,-1-2-4-16,4 2 4 0,-4-2-1 0,0 3-2 0,1 1 1 15,4-2 3-15,20 0-1 0,-28 2-2 0,0-1-1 16,0 2 4-16,2 0-1 0,3-1-1 16,0 1-1-16,-5 1 0 0,4-5 3 0,-2 4-5 15,1-4 4-15,-2 2-2 0,3-3-5 0,25 5 5 0,-28-3-3 16,1 0 3-16,2-1-6 0,27 1 8 0,-28-3-6 15,3 3 1-15,-4 0-3 0,32-1 2 16,-34-3-2-16,4-1 6 0,27 4-1 0,-28-3-1 0,3 0-4 16,26 0 3-16,-26 1 0 0,23-1 1 0,-26-1-3 15,3 1-2-15,28-3-1 0,-31 4 0 0,3-2 3 16,23 3 2-16,-24-3 6 0,26 1-3 0,-26-2 6 16,24 1-2-16,-24 1 1 0,26 1-4 0,-2-2-1 15,-28 1-3-15,7-1 4 0,27-1 0 0,-3 1 0 16,-25-2 1-16,25 2-8 0,-1-2 3 0,-27 2 1 0,32-2-15 15,-2-2 0-15,-4 2 1 0,-26 0 10 16,28 0-11-16,1-2-3 0,-1 2 7 0,-1-1-4 16,4 1-2-16,0 1 3 0,2 1 0 0,-1-4-3 15,-4-1 7-15,7 3-8 0,-3-3 4 0,3-4-5 0,-6 7 5 16,9-4 26-16,-1 1-4 0,-1 0-3 0,-5-3 3 16,-1 0 1-16,-1 2-4 0,-30 1 18 15,4-2 5-15,24-1-34 0,-26 3 14 0,-4 2-6 16,1-1 16-16,-2 0 6 0,-5-1-6 0,-16 1 6 0,0-2 0 15,-3 1 6-15,-3 2 18 0,-2 0-14 0,-32 1 14 16,41-3-11-16,-41 3 5 0,27-3-1 0,-27 3-3 16,0 0 2-16,24-1-8 0,-24 1-15 15,0 0 7-15,0 0-13 0,0 0-37 0,0 0-39 16,0 0-41-16,0 0-41 0,0 0-48 0,0 0-39 0,0 0-49 16,0 0-58-16,0 0-810 0,0 0 379 15,0 0 254-15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6-27T09:17:56.81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12425 5378 299 0,'0'-7'297'0,"2"0"-9"0,-2 0-16 0,0 3-17 15,-2-3-22-15,2 5-25 0,0 2-21 0,-1-5-16 16,1 5-22-16,0 0-8 0,-7 13-9 0,2-2-7 16,-1 4-17-16,-3 10 0 0,0 2-3 0,3 2-10 15,-3 4 0-15,0-1-16 0,1 15-8 0,2-10-4 16,-1-2-8-16,6 0-6 0,2 11 1 0,-1-12-11 15,0-3 7-15,4-1-16 0,5-1-3 0,-4-3 2 16,7 0-9-16,-1 0-2 0,0-9 1 0,1 0-7 0,2-4-1 16,2-3 0-16,-1-1 1 0,3-3-2 15,0-2 0-15,2-4-3 0,-2-3 0 0,4-1 3 16,-6-4 11-16,5-4-20 0,1-3 11 0,-3-4 0 16,-4-5 5-16,-1-2-4 0,-2-3 1 0,-1-1-3 0,-5-6 13 15,-3-10-20-15,-2 0 1 0,-5 11 10 0,1-2 10 16,-6 3 7-16,-1-1-1 0,-3 7 20 15,-5 1 17-15,1 4-3 0,3 8-1 0,-6-2-11 0,3 5-1 16,2 4-4-16,-2 3-10 0,-2 1-10 0,2 4-16 16,-2 4-21-16,1 2-34 0,2 5-23 0,-5 6-38 15,7-3-38-15,-5 6-44 0,10 5-43 0,-1 2-40 16,6 0-47-16,4 3-863 0,0-4 391 0,9 2 262 16</inkml:trace>
  <inkml:trace contextRef="#ctx0" brushRef="#br0" timeOffset="649.72">12906 5525 19 0,'4'-2'342'0,"-1"-3"-28"16,2 3-30-16,-1-1-31 0,-1 1-24 0,-3 2-26 16,0 0-21-16,7 5-18 0,-4-1-14 0,0 1-7 15,-1 2-5-15,2 6 3 0,2 1-3 0,-5 3-16 16,6 3-1-16,-2 5-12 0,-1 0-11 0,1 2-10 0,4-2-5 15,-4 1-9-15,0 0-5 0,0 1-8 0,2-2-8 16,-1 1 3-16,-1-1-11 0,2 0-3 16,-5-4-7-16,2-6-13 0,1 0-9 0,-2-2-10 0,-2-6 1 15,3 0-5-15,-2-2 8 0,0 2 12 0,-1-6 2 16,-1-1 5-16,0 0-6 0,1-14 0 16,-1 3 1-16,0-8-1 0,-2-10 4 0,0-1 5 0,-4-4 14 15,2-2-6-15,-1-12 8 0,-4 2 2 0,8 10 14 16,-3-10 12-16,1 12 11 0,3 2-7 0,0-2-1 15,3 7-7-15,1 1-10 0,0 6 3 0,1-6-18 16,1 12 4-16,3-1-15 0,1 3-4 0,2 0-7 16,3 1-4-16,-1 3-2 0,4 2-2 0,-1 2-4 15,-1 1 5-15,3 3-14 0,-6 4 3 0,6 2-4 16,-2 0-8-16,-7 1-6 0,-1 2-4 0,0 1-8 16,-1 4-16-16,-3 3-12 0,-9 2-10 0,3 7-10 15,-7-1-16-15,-2-2-5 0,-4 0-8 0,-3 0 8 16,5-6 3-16,-1-3 16 0,1 0 3 0,3-3 5 15,2-3 6-15,0 0 8 0,3-2 6 0,-2-3 8 16,3 2 0-16,1-2 4 0,1 1 1 0,1-4 5 16,-2 5 5-16,6-3 5 0,2-1 9 0,2 1 8 15,2-2 7-15,3 1 2 0,5-1 3 0,1 0 3 0,-1 2 1 16,0 1 2-16,1-1 5 0,0 0-7 0,0 3 12 16,0-2 9-16,-2 2 1 0,-5-1-1 15,2 1 4-15,0 3 0 0,-1-2 8 0,-4 1-10 16,-2-2 9-16,2 3-2 0,-4 0 2 0,0 1 12 0,2-1 10 15,-6 0 5-15,-1 1 9 0,-1 2 1 0,-3-2 11 16,-5 3-5-16,3-2-3 0,-6 3-4 0,-2 1-10 16,0-2-6-16,-1 1 2 0,1 0-17 0,-2-1 6 15,1-2-12-15,2-1-15 0,2-2-31 0,-1 2-43 16,3-2-52-16,-1-1-48 0,5-3-46 0,0 0-56 16,1-1-61-16,0 0-78 0,4-2-873 0,0 0 421 15,5-16 278-15</inkml:trace>
  <inkml:trace contextRef="#ctx0" brushRef="#br0" timeOffset="880.27">13688 5559 157 0,'0'0'332'0,"1"-2"-25"16,-1 2-22-16,0 0-29 0,5-3-22 0,-5 3-23 15,0 0-23-15,4-2-19 0,0-1-14 0,3 2-4 16,0 0-10-16,3 1-5 0,4-2-8 0,3-1-11 0,4 3-12 16,2-2-10-16,4 0-10 0,0-1-9 15,1 1-6-15,2 2-33 0,-2 0-31 0,-7-2-49 16,0 1-58-16,-2 2-62 0,0-2-65 0,-6 3-742 0,0-1 324 16,-6 2 216-16</inkml:trace>
  <inkml:trace contextRef="#ctx0" brushRef="#br0" timeOffset="1177.05">13814 5750 2244 0,'-5'7'186'16,"2"-4"-29"-16,2 1-62 0,-1-1-43 0,2-3-14 15,3 5-8-15,5-3-7 0,1 0-5 0,5-2-1 16,-1 1 1-16,6-1-4 0,-1 0 1 0,4 0-2 16,-2 0 12-16,2 0 3 0,0 0 7 0,-2-1 9 15,2 2 14-15,-3-3 5 0,0 2 2 0,0-3 5 16,-2 2 7-16,-3 0-5 0,-4 1-3 0,2-3-2 15,-1 3 3-15,-5 0-9 0,1 0-1 0,-1 0-1 16,-6 0-5-16,10-2 2 0,-4 2 2 0,-6 0 2 16,0 0 0-16,7 0-3 0,-7 0 2 0,0 0-2 15,0 0-5-15,5 2-3 0,-5-2-10 0,0 0-2 16,0 0-4-16,0 0-6 0,0 0 1 0,0 0-10 16,0 0-7-16,0 0-5 0,0 0-12 0,6 0-20 15,-6 0-31-15,0 0-23 0,0 0-31 0,0 0-41 0,0 0-54 16,-9 9-71-16,2-8-87 0,1 1-745 15,-6 0 369-15,-1-2 248 0</inkml:trace>
  <inkml:trace contextRef="#ctx0" brushRef="#br0" timeOffset="2703.13">15819 5204 158 0,'0'0'272'0,"-4"-3"-29"0,4 3-26 0,0 0-24 16,0 0-21-16,0 0-18 0,0 0-10 0,0 0-2 16,0 10 3-16,0-2-8 0,3 1-8 0,-3 4-7 15,1-1-10-15,0 4-8 0,2 3-8 0,1-2-9 16,-3 2-10-16,4 0-4 0,-4-1-2 0,3 2-15 15,0-1-3-15,1 6-3 0,-1-7-7 0,-1 2-4 16,-1-2 1-16,2 0-9 0,1-1-1 0,-4-8-2 16,2 4-3-16,-2-2-3 0,3-1-1 0,-3-3-2 15,1-2-2-15,-1 0 4 0,0 0 2 0,0-2 15 0,-1-3 18 16,0 0 0-16,0 0-3 0,0 0 1 0,2-15-3 16,-4-1-7-16,1-1 4 0,0-8 6 15,-2-2 10-15,-2-7-13 0,4 3 1 0,-3-3 4 0,-1 0 1 16,2 0 5-16,2 2 2 0,0-4 7 0,0 3 13 15,1 3-5-15,1-2-6 0,3 2-10 16,1 1 0-16,-1 3-3 0,2 1-10 0,0 1-3 16,1 6-9-16,2 0 7 0,1 2-12 0,0-1-7 0,5 4-6 15,0 0-1-15,1 4-6 0,2-1-3 0,5 3 1 16,-3 0-1-16,2 5-3 0,-4 1-1 0,4-1-1 16,-4 5-2-16,0 1 2 0,-4 1-5 0,-3 0-1 15,-2 4 0-15,-1 2 0 0,1 3-2 0,-7 2-5 16,-2 4-9-16,-2-3-13 0,-7 9-5 0,0-3-20 15,-3 0 1-15,2-6-3 0,-5 7 6 0,-3-4 2 16,5-6 1-16,3 0 4 0,0-2 8 0,2-4 2 16,0-1 4-16,6-1 5 0,-2 0-4 0,-1-1-1 15,2-2 3-15,2 0-1 0,0 1 1 0,1-4 7 16,-3 5-1-16,6 0 3 0,-2-1 1 0,4 0 3 16,3-3 2-16,1 6 1 0,1-3 5 0,4 2-3 15,-2-2 9-15,4 4-10 0,-1-3 3 0,2 3 3 16,-3 0 3-16,-1-2-1 0,0 4 0 0,-4 1 6 15,1-5-3-15,-3 3 3 0,1 0-1 0,-3-1 8 16,2 1-8-16,-1-1 7 0,-5 0 5 0,3 1 12 0,-4-2 10 16,0 4 13-16,-1-5 10 0,-3 5 7 15,-2-3 7-15,-2 1-6 0,-1-1-1 0,1 0-1 16,-3-2-7-16,-1 2-4 0,1-3 2 0,-1 0-5 0,1-1-6 16,2 0-6-16,3-2-2 0,-2 2-2 0,0-3-4 15,3 1-4-15,-2-2-3 0,1 2-8 0,6-2-22 16,-7 0-24-16,7 0-21 0,-7 2-29 0,7-2-41 15,0 0-36-15,0 0-45 0,0 0-49 0,-10-4-60 16,10 4-57-16,0 0-859 0,4-7 408 0,-4 7 272 16</inkml:trace>
  <inkml:trace contextRef="#ctx0" brushRef="#br0" timeOffset="4432.96">15988 5254 218 0,'0'-2'338'0,"0"2"-22"15,0-6-24-15,0 6-24 0,-3-4-32 0,3 4-24 16,0 0-23-16,0 0-20 0,0 0-4 0,0 0-3 15,-4 21-5-15,3-8-2 0,-1 6-3 0,-1-1-10 16,2 3 3-16,-2 6-8 0,-1 0-18 0,0 1-10 16,2-1-10-16,-1 4-4 0,1-4-14 0,-1 0-8 15,1 2-1-15,1-3-16 0,1 0 14 0,-2-6-23 16,2 0-4-16,0-1-3 0,0-4-8 0,3-3-15 16,-1-3-7-16,-2-1-7 0,1-1-2 0,1-2 5 0,-2-1 3 15,2-2 8-15,-2-2-7 0,0 0-2 16,0 0 4-16,-2-21 0 0,2 4-6 0,-3-9-1 15,1-6 0-15,1-4-2 0,-5-10 4 0,0-3-3 0,-1-1 9 16,1 1 15-16,0 2 5 0,1 0 25 0,0 15-1 16,1 0 19-16,0 2 48 0,1 5-2 0,2 6-2 15,0 1 4-15,-2 2-7 0,3 3-9 0,0 4-15 16,0 0-14-16,1 2-9 0,4 2-5 0,1 1-13 16,4 0-5-16,4 4-8 0,4 3-1 0,9 2 0 15,2 2-10-15,-1 2-3 0,2 4-1 0,0 4-3 16,0-1-1-16,-4 0-3 0,1 2-5 0,-4 2 5 15,-1 1-4-15,-3 1-1 0,-2 3 0 0,-3 1 4 16,-5-2-3-16,0 0-6 0,-7-4 8 0,2 3-5 16,-4 2-1-16,-4-5 2 0,-6 4-2 0,1 3 0 15,-9-5-2-15,0 0 2 0,-3 1 1 0,-5-1-4 16,-1 0-4-16,-2-1-13 0,3-3-15 0,-2-1-24 16,4-1-34-16,-2-3-37 0,7-2-27 0,2-1-51 15,0 2-38-15,3-1-49 0,-2-1-54 0,9-2-46 0,1 2-56 16,4 0-901-16,1-3 447 0,3 2 298 15</inkml:trace>
  <inkml:trace contextRef="#ctx0" brushRef="#br0" timeOffset="5173.7">16627 5695 177 0,'0'0'250'0,"2"-7"-9"15,-2 4-6-15,0-1-4 0,0 4-1 0,1-7-8 16,-1 7-9-16,2-6-7 0,-2 2-6 0,1 1-13 15,-1 3-4-15,3-7-2 0,-3 4-6 0,0 3-2 16,2-5-5-16,-2 5-10 0,0-2-7 0,0 2-5 16,0 0-10-16,0 0-3 0,0-5-12 0,0 5-9 15,0 0-4-15,0 0-5 0,0 0-6 0,0-4-7 16,0 4-10-16,0 0-3 0,0 0 10 0,0 0-23 16,0 0-3-16,0-6-4 0,0 6-6 0,0 0-3 15,0 0-5-15,0 0-3 0,0 0 7 0,0 0-8 16,0 0-4-16,0 0 1 0,0 0-1 0,0 0-4 15,0 0 6-15,0 0 0 0,0 0-2 0,0 0 1 16,0 0-1-16,0 0-1 0,0 0-1 0,0 0-6 16,0 0 5-16,0 0 2 0,0 0-6 0,0 0 5 0,0 0-9 15,0 0 6-15,0 0-11 0,0 0-3 0,0 0-2 16,0 0-1-16,0 0 0 0,0 0-1 16,0 0-3-16,0 0 4 0,0-3-8 0,0 3 4 15,0 0-6-15,0 0 6 0,0 0-8 0,0 0 2 0,0 0-2 16,0 0-1-16,0 0-1 0,0 0 2 0,0 0-1 15,0 0 0-15,0 0 1 0,0 0-2 0,0 0 0 16,0 0 1-16,0 0-1 0,0 0 0 0,0 0 3 16,0 0-3-16,0 0-1 0,0 0 1 0,0 0 9 15,0 0-10-15,0 0 2 0,0 0-1 16,0 0-3-16,0 0 1 0,0 0 5 0,0 0-19 0,0 0-14 16,0 0-15-16,0 0-25 0,0 0-30 0,0 0-36 15,0 0-38-15,0 0-37 0,0 0-37 0,0 0-37 16,0 0-43-16,0 0-36 0,0 0-978 0,-6 9 447 15,1-8 298-15</inkml:trace>
  <inkml:trace contextRef="#ctx0" brushRef="#br0" timeOffset="5883.06">15943 5339 236 0,'-3'-4'270'0,"2"1"-13"0,1 3-20 16,-2-5-28-16,2 5-18 0,-2-3-20 0,2 3-19 16,0 0-14-16,0 0-7 0,-2 10-1 0,2-3 14 15,0 4 0-15,-2 3-5 0,2 1-5 0,0 3-7 16,-1-3-12-16,1 12-11 0,0-3-4 0,-1-4-8 0,1 1-9 16,-1 4-16-16,1 1 3 0,-2-5-6 15,1-2-9-15,2 1-2 0,-2-2-2 0,1 0-10 16,0-2-4-16,0-3-8 0,0-3 4 0,-1 1 3 0,1-5-5 15,0 2-2-15,0-4-2 0,0 1 0 0,0 1 41 16,-3-4 33-16,3-2-10 0,0 0-11 0,0 0 2 16,-9-19-15-16,3 3-1 0,-2-8-10 0,-1-3-6 15,3-4-1-15,-3-2-11 0,-5-13 2 0,4-2-7 16,-2 3 9-16,-2-4 3 0,1 5 7 16,-1-4 11-16,8 15 19 0,-2-2 20 0,-1 2-4 0,0 2 8 15,3 4 12-15,0 2-23 0,2 4 3 0,0 1-13 16,1 4-10-16,1 4-4 0,-1 0-11 0,3 7-6 15,-1-4-13-15,2 2-2 0,4 2-9 0,0-1-3 16,4 2 1-16,3 3-8 0,7-1-1 0,0 5-1 16,3-1-6-16,6 6-3 0,2-1 0 0,0 7 0 15,0 0-2-15,-1 1 2 0,3 0-2 0,-3 4-1 16,2 0 0-16,-2 1-1 0,-4 1-3 0,-2 1-2 16,-4-2-6-16,-3 0-1 0,-1 2 0 0,-3-6-2 15,-5 1-2-15,-1 0 6 0,-2 0-2 0,-4-5-3 16,-3 4 7-16,0 0-2 0,-3-2 4 0,-3 2 0 15,-3 1-1-15,-2-3-2 0,-8 4-9 0,-2 1-7 16,0-2-12-16,2-5-10 0,-1 3-21 0,2-5-22 0,4-1-28 16,2-1-42-16,1 1-41 0,0-2-39 15,5-2-43-15,0 2-45 0,3 1-35 0,0 0-39 16,3-2-915-16,2-1 436 0,2 2 292 0</inkml:trace>
  <inkml:trace contextRef="#ctx0" brushRef="#br0" timeOffset="6615.84">16710 5407 17 0,'2'-4'380'0,"-2"-1"-24"0,0 2-25 0,0-2-28 16,3 2-28-16,-3 3-23 0,0 0-26 0,0 0-26 0,0 0-26 15,0 0-8-15,0 0-18 0,0 0-11 16,2 16-10-16,-2-6 7 0,0 2-7 0,2 1-10 15,-1 4-12-15,-1 0-10 0,0 3-5 0,0-1-9 0,0 6-9 16,-1-2-5-16,-1 4-1 0,4-8-7 0,-4 2-17 16,1-3 8-16,0 1-6 0,-2-4-3 0,6-1 6 15,-6-2-16-15,3-2-5 0,0-3-11 0,0-2 4 16,0 2-9-16,3-2 14 0,-2-2-14 0,-1-3 5 16,0 0 2-16,0 0-4 0,0 0-2 0,1-21 3 15,2 5-1-15,-2-5-5 0,2-5-2 0,-2-5 12 16,-1-2-6-16,0 2 19 0,0-3 1 0,0 0 7 15,-4-1 11-15,4 2 9 0,0 5 21 0,0 0 3 16,0 4 1-16,0 5-4 0,3 4-9 0,-2 1-8 16,-1 4-10-16,4-3-8 0,0 4-9 0,-3 4-3 15,8-3-5-15,-4 2-6 0,0 1 2 0,5 4-8 16,0-2-4-16,1 5-2 0,-1 0-5 0,3 2-11 16,-4 3-8-16,0-1-9 0,0 6-9 0,0 3-9 0,0 1-27 15,-3-1-13-15,0 2-4 0,-6-2-2 16,4 2-14-16,-4 0 5 0,0-4 1 0,0-2 10 15,0-1 3-15,0 1 6 0,0-1 0 0,0-3 13 0,0-2 6 16,1 3 6-16,2-4 6 0,-2 1 3 0,0-2 6 16,2 2 2-16,-2-3 2 0,5 5 6 0,1-6 1 15,2 3 6-15,-1 1 1 0,1 0-1 0,2-1 5 16,-2 1 2-16,3 3-5 0,-1-3 16 0,-1 2-1 16,-1 1-3-16,0-2 11 0,0 5-1 0,-1-3 2 15,-4 1 3-15,2-1 3 0,-3 2 1 0,-2 0 13 16,-2 1 6-16,-4 2 7 0,0 1-3 0,-5 1-4 15,-5 0 4-15,1-3-5 0,-6 7-3 0,4-7-10 16,0 0 5-16,-5 5-7 0,2-7-17 0,1 0-24 16,2 3-31-16,-1-5-43 0,3 1-49 0,-3-1-61 15,6-5-64-15,-3 0-916 0,4 1 396 0,1-2 264 16</inkml:trace>
  <inkml:trace contextRef="#ctx0" brushRef="#br0" timeOffset="7132.78">17697 5312 37 0,'-2'-4'404'0,"-1"0"-15"0,1-2-14 0,2 3-42 16,0 3-24-16,-3-4-25 0,3 4-33 16,0 0-23-16,-1-3-30 0,1 3-16 0,0 0-25 0,0 0-11 15,8 7-11-15,-3 2-1 0,4-1 9 0,2 7 6 16,-2-2-11-16,4 3-13 0,6 3-9 0,0-2-13 15,3 0-7-15,-3 3-16 0,4-1-3 0,-1 3-5 16,-3-3-6-16,1 0-9 0,0-2-34 0,-4-2-43 16,2-2-57-16,-5 1-41 0,0-1-44 0,-2 0-62 15,-2-2-67-15,-1-5-52 0,-3-1-849 0,-1 0 398 16,1-4 264-16</inkml:trace>
  <inkml:trace contextRef="#ctx0" brushRef="#br0" timeOffset="7285.88">18062 5314 281 0,'-12'3'318'0,"1"-2"-13"16,-6 6-12-16,-5 2-2 0,-6 3-9 0,1 1-4 15,-3 6-6-15,-1 2-13 0,-11 8-15 0,11-7-26 0,2 3 1 16,-2-1-33-16,6 1-18 0,0 1-16 16,1 3-13-16,-3 9-24 0,11-9-57 0,-1-2-74 15,4 0-74-15,-1-1-78 0,8 1-108 0,-2-4-900 16,4-5 392-16,3-6 260 0</inkml:trace>
  <inkml:trace contextRef="#ctx0" brushRef="#br0" timeOffset="8049.31">19366 4317 102 0,'4'-8'396'0,"-1"2"-39"0,-1 2-41 0,0 0-35 0,0 0-32 15,-2 4-25-15,0 0-25 0,9 5-11 0,-8 2-24 16,3 3-8-16,0 7-17 0,-1-1-9 16,-1 1-9-16,3 8-16 0,-2-1-9 0,2 3 1 0,-3 0-16 15,0-1-7-15,0 3-16 0,-1-2 7 0,1 2-9 16,-2-2-6-16,-2 2-7 0,1-5-2 0,1-3-18 15,-1-4-19-15,1-5-13 0,0-1-7 0,-1-2-2 16,1-2 2-16,1 0 6 0,-1-3 9 0,1-3 16 16,-1-1-15-16,0 0-3 0,0-12 2 0,0-2 2 15,0-6-2-15,-2-9 6 0,-1-4 3 0,-1-1 2 16,2-12 19-16,-2 1 9 0,-1-5 24 16,1 16-3-16,1-15 12 0,2 2 14 0,1 14 29 0,4 3 16 15,-3 1-12-15,4 4-3 0,2-2-13 0,2 9-9 16,-2 3-17-16,1 1-7 0,5 2-5 0,-2 5-14 15,0 1-6-15,1 2 4 0,6 2-14 0,0 0-5 16,1 6 0-16,-1 1 1 0,0 2-8 0,-5 2-4 16,2 2 10-16,-3 1-11 0,-1 1 3 0,-1 1-5 15,-3 4 1-15,-2 1 2 0,-1 6-9 0,-4 1 8 16,-2 1-3-16,-4-2 0 0,-2 3-1 0,-3-1-15 16,-2 2-36-16,0-2-48 0,-2-1-54 0,0 4-52 15,-2 0-52-15,-6-1-66 0,6-5-71 0,-3 1-985 16,0 0 456-16,0-4 302 0</inkml:trace>
  <inkml:trace contextRef="#ctx0" brushRef="#br0" timeOffset="8382.9">19201 4975 2901 0,'-33'6'34'16,"1"-2"43"-16,-1-1-14 0,0 0 1 0,0 1-13 16,3 1-2-16,1-3-3 0,12-1 7 0,6 1-13 15,0-1-6-15,5 0-3 0,2-1-2 0,4 0-1 16,0 0 11-16,17 6 4 0,14-9 20 0,20 0 3 16,10-2 1-16,35-6 2 0,6-5-3 0,5 0-1 15,11-1 11-15,-3 3-5 0,4-3-12 0,0 1-2 16,-2 1 1-16,-4 0-14 0,2 3-10 0,-14-5-1 15,-3 2-1-15,-33 6-4 0,26-2 2 0,-32 5-4 16,-6-3 3-16,-14 1-9 0,0 3 1 0,-6-2-4 16,-2 2-5-16,-9-3 2 0,-3 4-1 0,-6 0 6 15,-2 0-5-15,0-2-25 0,-3 2-48 0,-1 0-54 16,-5 0-69-16,-2 2-108 0,0 2-91 0,-7-6-836 16,-7 2 405-16,-8 3 272 0</inkml:trace>
  <inkml:trace contextRef="#ctx0" brushRef="#br0" timeOffset="9189.12">19323 5874 92 0,'-4'-5'277'0,"3"0"-9"15,-2 0-7-15,3 0-2 0,-1 3-6 0,1 2-14 0,-4-5-15 16,4 3-14-16,0 2-13 0,0 0-25 0,-4-4-18 16,4 4-18-16,0 0-12 0,0 0-13 15,0 0-3-15,-2 12-8 0,-1-6-8 0,3 5 1 16,0 2-14-16,-4 1-2 0,4 4-8 0,-4 1-6 0,3 8 0 16,-4-2-11-16,1 4-2 0,3-1-4 0,-3-1-6 15,0-1-5-15,4 1-1 0,0-7-6 0,0-1-4 16,-1 5-11-16,1-5-8 0,1-2-21 0,-1-1-18 15,0-5-8-15,4 1-2 0,-4-2-2 0,1-3 4 16,3-3 7-16,-4-3 11 0,3 3 5 0,-3-4 4 16,0 0 1-16,4-18-1 0,-2 8 6 0,-1-11 2 15,6-9 15-15,-6-1 1 0,2-3 13 0,-1-13 3 16,-2 9 17-16,3-8 16 0,-2 12 11 0,2 2 13 16,-2-4 13-16,0 4 5 0,3 1 13 0,2 0-24 15,-2 4-2-15,3 1-11 0,-1 8 11 0,1 1-21 16,1 3-8-16,1 0-7 0,3 4-7 0,2 0-7 15,0 1-5-15,0 4-2 0,3 3-4 0,4 2 2 16,-2 2-1-16,3 1-9 0,0 5 5 0,-2-2 6 16,-3 6-12-16,1 0 1 0,2 5-4 0,-3 4 8 15,-4-4-5-15,-3 3 1 0,-2 7 1 0,-2-4 10 16,-3 2-13-16,-5 4-1 0,-2-5 1 0,-3 7-2 16,-2-4 1-16,-6 5 0 0,-2 0-5 0,-7 11 0 0,2-13-18 15,-9 6-50-15,8-10-49 0,5-1-47 0,-3 0-42 16,3 2-51-16,2-5-55 0,6-6-66 0,-1-1-946 15,6-8 438-15,-1 3 292 0</inkml:trace>
  <inkml:trace contextRef="#ctx0" brushRef="#br0" timeOffset="9369.76">19909 6054 216 0,'8'-4'386'0,"-3"3"-22"0,0 0-32 0,4-2-35 15,-4 1-30-15,2 0-29 0,-1-1-23 0,7 1-13 16,-3-2-25-16,4 0-25 0,5 0-17 0,2-1-12 16,6 0-8-16,-7 1-20 0,8-2-33 0,-7 2-49 15,0 1-49-15,0 1-62 0,-2-1-57 0,1 1-66 16,-8-1-740-16,-3-2 321 0,-2 4 214 0</inkml:trace>
  <inkml:trace contextRef="#ctx0" brushRef="#br0" timeOffset="9567.07">20104 5818 39 0,'-5'-5'396'0,"1"2"-18"0,0 1-18 16,1-3-27-16,-1 3-26 0,4 2-45 0,-2-4-29 15,2 4-27-15,0 0-23 0,0 0-9 0,-8 11-29 0,8-5-3 16,-2 4-12-16,2-1-11 0,0 8 6 0,0 0-11 16,0 2-10-16,2 7-9 0,-2 1 3 15,0 0-21-15,0-1-10 0,3 6-14 0,-3-3-22 0,-1 2-53 16,1 3-56-16,0-2-53 0,-2 1-62 0,2 0-58 15,2-3-70-15,-4-1-738 0,6-11 353 0,0-2 236 16</inkml:trace>
  <inkml:trace contextRef="#ctx0" brushRef="#br0" timeOffset="9932.77">20488 5946 3125 0,'12'-12'243'0,"-2"5"-91"16,-4-3-10-16,-3 5-1 0,1 1-22 0,-2-1-41 15,2 1-15-15,-3 1-23 0,-1 3-13 0,4-1-5 16,-4 1 3-16,0 0-5 0,5 13-1 0,-1-6 8 16,-4 5-13-16,1 0-3 0,1 4 6 0,0 4-8 15,0 3 8-15,0 0-1 0,-1 5-2 0,2-10-13 16,-2 9-21-16,-1-10-25 0,0 2-20 0,0-2-15 16,0-5-12-16,0-2-7 0,0-4 4 0,2 2 12 15,-2-3 12-15,0-2 8 0,0-3 5 0,0 0 10 16,0 0 11-16,2-22 14 0,-4 6 11 0,2-5 11 15,-6-5 4-15,3-1 20 0,-1-2 14 0,-3-1 5 16,1-2 9-16,2 2 14 0,-2-4 0 0,-1 1 12 0,2 1 4 16,1 1 21-16,1 0-3 0,1 6 0 15,2 6-5-15,2 2-9 0,1 0-10 0,-3 5-7 16,5 0-9-16,1 2-11 0,3-1-6 0,1 3-4 0,5-1-3 16,0 1-10-16,3 3-10 0,5 2-21 0,-1-1-27 15,4 2-34-15,2 4-36 0,-8 4-34 0,2-3-34 16,-3 5-44-16,0 1-46 0,-5 1-38 0,0 3-863 15,-6-2 386-15,-3 3 260 0</inkml:trace>
  <inkml:trace contextRef="#ctx0" brushRef="#br0" timeOffset="10082.11">20633 5946 204 0,'-3'3'288'15,"3"-3"-28"-15,0 0-21 0,3 4-30 0,-3-4-21 16,14-2-21-16,-3 0-16 0,8 0-16 0,0 1-13 15,1 1-24-15,0-2-36 0,-1 2-48 0,-1 0-55 16,-4 2-43-16,-3-1-53 0,-1 7-488 0,-7-2 207 16,0 1 140-16</inkml:trace>
  <inkml:trace contextRef="#ctx0" brushRef="#br0" timeOffset="10218.98">20539 6236 16 0,'-5'6'276'0,"3"-4"-25"0,-1 0-25 16,1 1-19-16,2-3-24 0,0 0-16 0,7 5-17 15,-7-5-13-15,23-5-16 0,-5 2-7 0,0 0-14 16,4-2-11-16,7-4-12 0,-1 2-25 0,0 0-46 16,0-1-61-16,4-6-83 0,-6 4-523 0,-1-3 221 15,-1-3 146-15</inkml:trace>
  <inkml:trace contextRef="#ctx0" brushRef="#br0" timeOffset="11383.85">22689 4809 187 0,'-7'-2'326'0,"0"0"-16"15,0 1-10-15,1-2 1 0,-2 3 9 0,4-1-10 16,4 1-18-16,-6-4-14 0,2 3-23 0,4 1-23 15,-4-3-28-15,4 3-18 0,0 0-18 0,9-4-18 16,-1 3-13-16,5 0-17 0,3-1-6 0,3 0-12 16,4 0-7-16,8 0-10 0,0-1-12 0,1 3-15 15,1-2-34-15,0 0-60 0,-3 0-48 0,-2 1-49 16,-8-1-60-16,-1 2-59 0,-1-3-63 0,-6 3-797 16,-6-2 374-16,-2 0 250 0</inkml:trace>
  <inkml:trace contextRef="#ctx0" brushRef="#br0" timeOffset="11567.22">22836 4611 192 0,'-5'-5'416'0,"1"1"-19"0,-2 1-26 0,4 0-35 15,-1 0-35-15,3 3-39 0,0 0-34 0,0 0-29 16,-10 6-7-16,9-1-21 0,0 4-18 0,-2 1 0 16,3 7-27-16,-2 0-2 0,0 5-5 0,0 2-18 15,-1 1-9-15,3 4-7 0,0 0-9 0,-1 3 5 16,1 0-44-16,-3-2-40 0,3 1-42 0,0-1-64 15,0 0-65-15,0-1-71 0,3-4-63 0,-2 1-802 16,-1-8 370-16,4-2 246 0</inkml:trace>
  <inkml:trace contextRef="#ctx0" brushRef="#br0" timeOffset="11998.82">23530 4514 159 0,'0'0'406'0,"6"0"-42"0,-6 0-38 15,3 4-34-15,-3-4-37 0,0 8-27 0,0 2-18 16,-2 6-18-16,1-4-26 0,0 4-1 0,-2 0-13 16,2 4-12-16,1-2-17 0,-1 2-13 0,2 5-10 15,-1 1-5-15,1-9-32 0,-2 1-30 0,2 0-30 16,0-2-35-16,1-4-10 0,-1-2-6 0,0-1-2 15,1-2 7-15,1-2 8 0,-2-3 8 0,-1-2 2 16,0 0 14-16,0 0 14 0,6-18 8 0,-5 7 17 16,0-8 10-16,0 0 14 0,-4-11 9 0,1-1 10 15,-3-1 9-15,-4-14 2 0,2 12 6 0,-1-11 19 16,0 8 4-16,-1-11 7 0,0 2-1 0,2-1-9 16,-2 2 6-16,5 14 13 0,-1 1-9 0,0 1 5 15,2 3 1-15,3 6-11 0,-1 1-13 0,2 2-13 0,3 1-8 16,1 0-12-16,2 2-9 0,4 2-5 0,1 2-6 15,3-1-5-15,4 2-7 0,1 3-4 16,11-5-7-16,1 7-19 0,0-1-26 0,5 1-20 16,-1 3-45-16,1 1-51 0,-3 2-44 0,2 6-44 0,-8 1-40 15,-1 3-47-15,0 3-39 0,-6 3-55 0,-9-4-816 16,-3 2 406-16,-5 2 272 0</inkml:trace>
  <inkml:trace contextRef="#ctx0" brushRef="#br0" timeOffset="12154.94">23643 4437 11 0,'-5'4'322'16,"1"-2"-31"-16,-1 1-31 0,5 0-31 0,0-3-21 0,0 0-20 15,0 0-19-15,9 4-19 0,1-3-14 0,8-1-14 16,-5 0-13-16,7 0-7 0,10 3-16 0,-1-3-25 16,0 2-50-16,0 2-65 0,-10-1-67 0,1 2-69 15,-7 4-508-15,1-2 234 0,-7 5 154 16</inkml:trace>
  <inkml:trace contextRef="#ctx0" brushRef="#br0" timeOffset="12303.54">23583 4828 291 0,'-2'3'294'0,"2"-3"-28"0,0 5-26 16,0-5-26-16,9 0-15 0,-2 0-25 0,7-2-18 15,4 1-15-15,4-4-15 0,6 2-23 0,1-1-40 16,3-5-53-16,0 4-63 0,2-1-80 0,-4-3-564 15,2 5 231-15,0-4 156 0</inkml:trace>
  <inkml:trace contextRef="#ctx0" brushRef="#br0" timeOffset="12470.07">24214 4663 3288 0,'4'-6'188'0,"-3"0"-39"16,3 2-9-16,-2-1-6 0,0 3-19 0,-2 2-30 15,3-6-8-15,-2 5-29 0,2-2-35 0,-3 3-41 16,2-5-35-16,-2 5-38 0,0 0-36 0,0 0-40 16,0 0-49-16,10 9-75 0,-10-5-767 0,4 0 356 15,-4 3 236-15</inkml:trace>
  <inkml:trace contextRef="#ctx0" brushRef="#br0" timeOffset="13081.34">24525 4450 385 0,'1'-4'443'15,"3"0"-29"-15,-1 1-41 0,-2-1-40 0,0 1-41 16,-1 3-29-16,0 0-30 0,0 0-21 0,0 0-33 16,13 9-10-16,-12-4-11 0,6 6-19 0,-5-2-15 15,3 3-17-15,3 7-7 0,-1 0-8 0,0 6-7 16,-1 1-8-16,2-1-7 0,0-1-5 0,-5 2-18 0,3-1-33 15,-3-6-8-15,1 0-22 0,-2-1-4 16,0-5-5-16,1-3-3 0,-2 1-6 0,0-2 5 16,3-2 14-16,-3-2-1 0,2-3 4 0,-2 0 4 15,-1-2 6-15,0 0 4 0,3-12 6 0,-3 0 2 0,4-4 2 16,-4-4 0-16,-2-7 10 0,4-1 18 16,-6-5 2-16,-3 1 11 0,2 0 2 0,0 3 15 15,-3-1 29-15,2 1 11 0,2-4 22 0,2 7-10 0,-3 3-1 16,3 4-8-16,2 4-3 0,0-1-13 0,0 3-12 15,2 4-11-15,1-3-7 0,2 4-12 16,-1 1-9-16,0 2-4 0,1 1-5 0,3 3-3 0,3-1-6 16,2 2-10-16,1 1-16 0,-3 4-16 0,0 0-3 15,3 3-8-15,-8 0-35 0,6 6-13 0,-6-5-15 16,1 7-7-16,-5 0-10 0,1 1-17 0,-2-3-14 16,-2 1 1-16,-2-4 6 0,1 0 12 0,-1-1 15 15,2 0-2-15,-2-3 14 0,3 0 8 0,0-2 10 16,0 0 3-16,0-1 9 0,3 1 9 0,-2 0 4 15,4-2 9-15,-1 1 9 0,5 3 5 0,3-2 9 16,-2 0 5-16,0 0 10 0,3 0-2 0,-2 2 5 16,2-2 5-16,2 4 6 0,-3-5 5 0,-2 4-2 15,0-1 7-15,-1-1 3 0,0 1 2 0,-4 2 6 16,1 0 10-16,-4 2 15 0,-1-1-2 0,2 0-5 0,-7-1 4 16,0 4-6-16,-5 0-1 0,-1 3-4 0,-1-3-7 15,-6 7 0-15,-4-3-5 0,1 0-8 16,-2-2-36-16,-1-1-45 0,-2 1-43 0,-1-1-47 0,-2-2-63 15,8 0-70-15,4-6-79 0,-4 2-832 0,3-3 397 16,3-2 264-16</inkml:trace>
  <inkml:trace contextRef="#ctx0" brushRef="#br0" timeOffset="13483.11">25657 4461 368 0,'0'0'374'0,"0"0"-10"0,0 0-18 0,0-4-25 0,0 4-22 16,0 0-19-16,0 0-16 0,0 0-24 0,0 0-23 15,0 0-20-15,0 0-15 0,0 0 9 0,0 0-3 16,17 6-10-16,-8 2 0 0,1-1-8 0,5 2-16 16,-1 3 1-16,4-2-6 0,1 2-14 0,3 2-12 15,-2 1-13-15,-2-3-8 0,4 1-14 0,-4-2-5 16,-1-1 15-16,2 5-9 0,4-2-8 0,-7-2-7 15,5 5-8-15,-1 4-8 0,-6-10-4 0,2 4-28 16,-4-4-34-16,2 2-48 0,-1-2-51 0,0 0-72 16,-4-1-66-16,-1-1-59 0,-3 1-58 0,0-3-59 15,-5-1-1019-15,3-4 480 0,-3-1 320 0</inkml:trace>
  <inkml:trace contextRef="#ctx0" brushRef="#br0" timeOffset="13691.32">26148 4417 346 0,'-12'0'346'0,"5"1"-19"0,-6 5 2 0,-4 2-25 15,-7 5 4-15,-3 0-13 0,-1 3-7 0,-3 5-2 0,-1 0-8 16,-6 9-4-16,9-9-21 0,-2 2-21 0,-11 7-21 16,11-5-20-16,4-2-16 0,0 2-26 15,1 2-5-15,0-2-6 0,1 3-26 0,-1 0-16 0,4-3-37 16,3 2-49-16,-3-5-65 0,8 1-63 0,0-8-69 15,1 2-86-15,6-2-94 0,-1-6-1018 0,2-1 463 16,2-3 306-16</inkml:trace>
  <inkml:trace contextRef="#ctx0" brushRef="#br0" timeOffset="14481.62">27909 3795 68 0,'0'-6'354'0,"0"2"-28"0,2 1-27 16,-2 3-28-16,0-5-30 0,0 5-25 0,0 0-18 16,0 0-23-16,0 0-22 0,0 0-8 0,0 0-16 0,0 0-8 15,0 17 24-15,0-5 1 0,0-1-19 0,-2 6-9 16,-1-1-12-16,1 4-8 0,0 2-6 0,-2 3-18 16,1-1 4-16,-1-4-17 0,2-1 6 15,-3 0-10-15,2 0-4 0,-3 0-17 0,4-4-4 0,-1-1-13 16,1-4-10-16,0-1-7 0,1-2-3 0,1-3 1 15,0 2 5-15,-1-3 4 0,1-3-5 0,0 0 0 16,0 0 1-16,0-22-1 0,5 5 4 0,-2-7-5 16,-2-5 1-16,1-3 9 0,-2-3 4 0,2-1 8 15,2-11 2-15,0 0 26 0,-2-1 3 0,0 13 6 16,2-2-1-16,1 3 6 0,2 0-1 0,-1 5-17 16,4 0-4-16,-5 2 7 0,5 1-6 0,-2 9 2 15,1 0-13-15,0 1-17 0,0 3 7 0,4-2-4 16,0 3-2-16,3 2 2 0,1 1-5 0,9-1-10 15,-5 7-22-15,0-3-28 0,7-1-36 0,-8 7-38 16,2 2-44-16,-7 3-48 0,3 2-49 0,0 5-35 16,-5 0-49-16,-5 3-786 0,-4 2 377 0,-8-1 250 15</inkml:trace>
  <inkml:trace contextRef="#ctx0" brushRef="#br0" timeOffset="14619.26">27952 3800 47 0,'-3'6'250'15,"2"-3"-25"-15,2 1-21 0,3 0-20 0,1-1-20 16,3-3-14-16,1 0-12 0,5 0-11 0,-1 0-12 16,7 0-9-16,2 0-13 0,0 3-10 0,-3-1-25 15,1 1-40-15,-3 1-52 0,0 1-60 0,-5 1-60 16,-3 0-406-16,0 4 186 0,-5-1 124 0</inkml:trace>
  <inkml:trace contextRef="#ctx0" brushRef="#br0" timeOffset="14761.07">27865 4166 118 0,'-2'4'238'0,"2"1"-28"0,1-2-17 16,3 1-16-16,2-3-15 0,7 0-13 0,-2-1-14 15,10 0-12-15,8-1-12 0,4 0-14 0,1-3-9 16,0 4-40-16,-1-4-50 0,-1 0-73 16,0 4-78-16,-10-2-388 0,-2 4 181 0,1-4 120 0</inkml:trace>
  <inkml:trace contextRef="#ctx0" brushRef="#br0" timeOffset="15067.09">27510 4547 281 0,'-19'1'442'0,"5"1"-50"15,3-2-44-15,0 0-38 0,6 2-28 0,5-2-33 16,0 0-34-16,0 0-11 0,39-2-21 0,-3-1-17 0,22-1-17 16,6-3-11-16,30 1-3 0,3-3-14 0,3 2-8 15,2-1-4-15,3 3-14 0,-2-1-7 16,-2-1-8-16,-1 2-9 0,-8 0-7 0,-30 2-11 0,-1-1-2 16,-1-1-8-16,-5 2-8 0,-17-2 6 0,0 4 6 15,-6-3-20-15,-4 1-1 0,-10-1-29 0,-4 1-9 16,-2 0-58-16,-3-1-53 0,-6 2-83 0,-2-2-95 15,-5-2-980-15,-11 0 427 0,-7 1 284 0</inkml:trace>
  <inkml:trace contextRef="#ctx0" brushRef="#br0" timeOffset="15866.38">27652 5537 135 0,'0'-12'321'0,"0"3"-19"0,0 3-6 0,-2-3-1 16,4 4-1-16,-4-2-9 0,2 3-6 0,-1-2-9 15,1 6-19-15,-1-4-26 0,1 4-22 0,-1-5-25 16,1 5-24-16,0 0-8 0,0 0-26 0,0 0-6 15,-6 22-9-15,3-7-13 0,-1 3-11 0,-1 7-1 16,0 0-14-16,-1 5-3 0,3-1 2 0,-4 0-8 16,2 0-14-16,1 0-9 0,-1 3 2 0,0-4 3 15,3 1-6-15,-1-6-3 0,0 1-5 0,2-3-20 16,0-4-20-16,-3 2-4 0,4-6-18 0,0-1-5 16,4-2-1-16,-2 0-1 0,-2-5 10 0,2 1 18 15,0-1-8-15,0-5 1 0,-2 0 4 0,0 0 5 0,6-12-3 16,-2-2 6-16,0-3 5 0,1-7 3 15,0-6 18-15,-1-1 4 0,-2-3 11 0,3-3-1 0,-1-11 26 16,0 3 5-16,-1 14 15 0,-1 0-1 0,3 1 9 16,2 2-6-16,-5 10 2 0,3-2-1 0,2 3-17 15,-1 3-8-15,3 4-16 0,-1 1 6 16,3-1-7-16,1 4-7 0,1 4 1 0,7 0-5 0,-6 1-5 16,5 4 0-16,-2-2-4 0,2 8 2 0,-1 1-5 15,-3 2 1-15,-1 1-2 0,-2 3 5 0,-2 1-2 16,3 7-4-16,-8-5 4 0,-1 7-5 0,-2-3 1 15,-6 3 2-15,-1-1-4 0,-5 4 3 0,-4-2-4 16,-1-1 4-16,-5 2-4 0,-1-3-13 0,-3 0-36 16,0 1-34-16,0-4-43 0,1 0-41 0,0-3-48 15,4 0-47-15,4-5-55 0,6-5-70 0,0 0-971 16,1 0 450-16,3-4 300 0</inkml:trace>
  <inkml:trace contextRef="#ctx0" brushRef="#br0" timeOffset="16066.13">28105 5784 357 0,'4'-2'384'16,"1"-1"-30"-16,-1 1-33 0,-1 1-36 0,4-1-29 0,2-2-25 16,2-2-28-16,3 4-18 0,2-2-19 0,3-1-11 15,4 2-23-15,-1-2-11 0,6 1-24 0,2-1-43 16,-2 5-46-16,-5-3-57 0,-2 2-58 0,0-3-66 15,-2 0-62-15,-6 0-680 0,-2-1 305 0,-7-1 202 16</inkml:trace>
  <inkml:trace contextRef="#ctx0" brushRef="#br0" timeOffset="16266.58">28328 5537 204 0,'-5'-12'347'16,"1"1"0"-16,-1 1 5 0,1 2-11 0,0-1-11 15,0 3-5-15,2 2-18 0,-1 1-27 0,1-1-29 16,0-1-31-16,2 5-24 0,-2-3-24 0,2 3-14 0,0 0-17 15,0 0-15-15,-2 15-11 0,2-6-9 16,2 4-10-16,0 4-12 0,1 8-7 0,-1 1-6 16,2 2-6-16,-2 3-7 0,0-1-4 0,0 1-10 0,1 1-36 15,0 2-49-15,-2-5-49 0,0 7-51 16,2-4-56-16,-1 0-66 0,3-2-61 0,-1-1-949 0,4-6 423 16,-2-6 284-16</inkml:trace>
  <inkml:trace contextRef="#ctx0" brushRef="#br0" timeOffset="16647.78">28841 5669 366 0,'4'-6'402'16,"0"2"-32"-16,1-1-29 0,-4 2-37 0,3 0-32 16,-4 1-38-16,0 2-20 0,0 0-23 0,7 8-16 15,-6-1-19-15,0 2-15 0,2 3-16 0,-2 4-14 16,2 2-2-16,1 2-22 0,-2 4 0 0,2 2-5 15,-4 1-9-15,1-9-7 0,0 3-13 0,-1-2-23 16,0-2-28-16,2 3-9 0,-2-8-10 0,0-3-3 16,0 4-4-16,0-8 3 0,1 1 7 0,-1 0 6 15,0-4 5-15,0-2 6 0,0 0-6 0,0 0 1 16,1-20 12-16,-1 6 0 0,0-3 30 0,0-7 0 16,-1-3-2-16,-2-4 26 0,1-1 13 0,-3-4-17 15,1 1 5-15,-4-13 5 0,4 13-1 0,4-2-2 16,-2 3 6-16,6 1-6 0,-4 3 13 0,2-1-3 0,2 7-11 15,0 4-7-15,1 0-8 0,1 3-7 0,2 3-2 16,4 1-5-16,2 0-11 0,2 1 2 0,7-3-4 16,1 4-6-16,7 2 0 0,-3 4-2 0,4 3-4 15,-1 0-15-15,0 0-28 0,-1 4-35 0,0 3-47 16,-4 0-43-16,-8 2-38 0,0 2-43 0,-4 1-50 16,3 3-50-16,-12 1-930 0,-1 1 423 15,-7 2 280-15</inkml:trace>
  <inkml:trace contextRef="#ctx0" brushRef="#br0" timeOffset="16806.14">29001 5753 149 0,'-4'5'262'0,"4"-4"-27"0,-3 2-26 0,3-3-14 16,1 5-16-16,-1-5-15 0,8 5-19 0,0-3-8 15,0 0-15-15,2-1-13 0,4 1-14 0,-1 1-38 16,-4 3-48-16,5-2-53 0,-4 0-55 0,-1 2-71 15,-2 0-416-15,-5-1 196 0,-2 3 130 0</inkml:trace>
  <inkml:trace contextRef="#ctx0" brushRef="#br0" timeOffset="16933.32">28891 6017 180 0,'-2'4'219'0,"-1"0"-18"0,3 0-8 16,3 0-3-16,-3-4-9 0,9 5-14 0,1-2-17 15,8-2-14-15,3 2-13 0,5-3-20 0,2-3-57 16,2 2-77-16,4-6-104 0,-2 2-440 0,-1-3 191 15,-7-3 128-15</inkml:trace>
  <inkml:trace contextRef="#ctx0" brushRef="#br0" timeOffset="17814.97">13478 8654 99 0,'-9'4'357'0,"-1"-3"-12"0,5 1-15 0,-3-2-6 16,4 3-15-16,-1-3-9 0,5 0-22 0,-9 1-23 15,9-1-23-15,-2 3-19 0,-1 0-22 0,3-3-9 16,0 0-11-16,0 0-4 0,14 4-9 0,-1-3-16 16,6-2-13-16,0 2-9 0,4-1-13 0,8 2-11 15,2-2-26-15,-1 0-46 0,4 0-62 0,-3 1-73 16,-6 3-69-16,2 1-67 0,0 2-71 0,-13 0-917 15,-7-1 411-15,-1 3 274 0</inkml:trace>
  <inkml:trace contextRef="#ctx0" brushRef="#br0" timeOffset="17953.54">13587 8985 197 0,'-5'0'363'0,"5"0"-22"0,0 0-25 0,0 0-36 0,0 0-27 16,0 0-29-16,0 0-37 0,16-9-42 0,-3 4-56 15,6 3-67-15,0 1-80 0,-1-2-99 0,-5 3-577 16,0-1 244-16,-3 1 164 0</inkml:trace>
  <inkml:trace contextRef="#ctx0" brushRef="#br0" timeOffset="19225.09">15313 8897 297 0,'0'0'293'15,"-6"-1"-13"-15,6 1-19 0,0 0-14 0,0 0-19 16,0 0-14-16,-7 2-16 0,7-2-13 0,-6 3-9 15,5 0-12-15,-2-1-8 0,3-2-12 0,-3 5-7 16,1-2-6-16,-1 1-10 0,2 0-3 0,1-4-9 0,-1 5 2 16,1-1-3-16,0-4-11 0,0 4-6 15,0-4-9-15,0 0 4 0,0 5-3 0,0-5 11 16,0 0 8-16,0 0 14 0,0 0 16 0,0 7 13 0,0-7 14 16,0 0-4-16,0 0-9 0,0 0-12 15,0 0-10-15,-8-16-10 0,7 10-10 0,-2 0-12 0,1 2-9 16,0-3-6-16,0 0-7 0,-2 3-8 0,1-1-8 15,0-1-6-15,0 1-9 0,-1 0-17 0,3 1-31 16,-2 1-43-16,1-1-61 0,1 1-60 0,1 3-64 16,0 0-65-16,0 0-67 0,0 0-50 0,0 0-1086 15,0 0 501-15,0 0 334 0</inkml:trace>
  <inkml:trace contextRef="#ctx0" brushRef="#br0" timeOffset="19599.08">15529 8785 3 0,'1'-13'391'15,"-1"2"-5"-15,-1-6 17 0,1 7-38 0,1-5-29 16,0 4-21-16,1 5-28 0,0-1-31 0,2 0-22 0,-1 2-23 16,3 0-22-16,1 2-21 0,4-1-18 0,-2 2-7 15,5 2-20-15,0 2-11 0,4 3-9 0,-1 2-15 16,-1 2-4-16,0 3-10 0,-1 3 1 0,-5 0-14 15,3 7-12-15,-4 2 0 0,-7 2 3 0,-2 1-13 16,-5 0 1-16,-2 1-6 0,-4-1-5 0,-3 1-5 16,-2-3-1-16,-3 5-5 0,-2-3-8 0,-2-1 3 15,0-5 0-15,1 1-2 0,-1-2 0 0,7-10-1 16,3 1-2-16,3-2 4 0,2-3 6 0,2-2 14 16,2 2 6-16,0-1 5 0,0-3 0 0,3 0 0 15,-3 1-10-15,4-3-3 0,0 0 4 0,0 0-11 16,0 0-1-16,19-7-3 0,-7 2-11 0,8-1-26 15,4-5-34-15,5 1-42 0,1 2-40 0,1-2-37 16,-3-1-39-16,0 0-51 0,0-1-54 0,0-1-48 0,-5 1-895 16,4-1 420-16,-9 4 280 0</inkml:trace>
  <inkml:trace contextRef="#ctx0" brushRef="#br0" timeOffset="19990.59">16091 8708 92 0,'2'-5'330'0,"-2"-2"0"16,2 4-10-16,-2-2-18 0,0 5-16 0,1-5-26 16,-1 5-18-16,2-4-22 0,-2 4-15 0,0 0-18 15,0 0-11-15,-13 14-13 0,5-7 7 0,1 4-33 16,-2 2-12-16,-2 2-14 0,5-1-12 0,-3 3-4 16,0-1-9-16,4 0-11 0,-2 0-8 0,5-3-9 15,0-1-1-15,0 0-9 0,4-2-1 0,2 2-8 16,0-1 2-16,4-2-3 0,1 0-14 0,6 0 7 15,1 2-3-15,2-5-1 0,0 1 2 0,2-2-10 16,8 2 1-16,-1-4-1 0,0 4-3 0,-4-4-3 0,-3-2 4 16,3 0-6-16,-4 2-10 0,1-2 10 0,-3 2-2 15,-4-1 8-15,1-1-11 0,-2 4 6 16,-1-4 5-16,-1 0-1 0,1 1 4 0,-5 0 0 0,0 1-3 16,-1-3 6-16,-2 3 5 0,0 2 16 0,-1-3 14 15,-2 1 3-15,0-3 8 0,-5 10 0 16,-3-4 3-16,-2 2-4 0,-4 3-5 0,-5-3-6 15,-5 5-6-15,-4 0-5 0,3 0-4 0,-7-1-5 0,-1 1-3 16,0 1-6-16,0-3-35 0,1-1-36 0,2-1-62 16,1-1-27-16,11-4-40 0,0-1-47 0,4 0-63 15,1-3-67-15,3-3-1100 0,4-6 483 0,3 2 322 16</inkml:trace>
  <inkml:trace contextRef="#ctx0" brushRef="#br0" timeOffset="20153.1">16217 8700 222 0,'2'-7'329'16,"-2"-1"-19"-16,1 2-11 0,2 1-15 0,-2-1-21 15,-1 2-33-15,0 1-16 0,0 3-21 0,3-7-23 16,-1 5-15-16,-2 2-18 0,5-5-24 0,-1 5-28 16,4 0-40-16,3 0-40 0,2 0-61 0,5 0-63 0,4 0-81 15,-2 2-693-15,2 1 297 0,6-1 198 0</inkml:trace>
  <inkml:trace contextRef="#ctx0" brushRef="#br0" timeOffset="20434.18">16901 8794 64 0,'-1'-7'473'16,"-3"2"-11"-16,4 3 0 0,0-3-16 0,-5 0-16 15,5 3-32-15,0 2-35 0,0-5-38 0,0 5-36 16,-1-5-29-16,1 5-26 0,0 0-22 0,0 0-7 0,15 0-8 16,-6 2-11-16,9 6-8 0,-1-4-22 15,1 2-14-15,8 3-11 0,2 3-12 0,3 0-13 16,1 1-9-16,1-2-10 0,-1 4-6 0,1-2-8 0,-2 0-4 16,0 1-11-16,0-1-13 0,-5 2-21 0,1-1-26 15,-3 1-43-15,-7-1-52 0,0-2-49 0,-2 0-63 16,-1 2-53-16,-2-3-44 0,-5 0-51 0,2-3-57 15,-5-3-1098-15,1 0 504 0,-1-3 336 0</inkml:trace>
  <inkml:trace contextRef="#ctx0" brushRef="#br0" timeOffset="20681.75">17553 8711 39 0,'-4'-6'380'0,"3"1"-11"16,-4 0-4-16,-2 3-8 0,1 1-16 0,-3 1-10 15,-2 1-13-15,-1 3-11 0,-6 6-1 0,-1 0-12 16,-2 5-6-16,-1 4-8 0,-4 2-8 0,2 1-12 0,-3 2-17 16,0 2-16-16,5 1-6 0,-3 1-26 15,1-1-16-15,2 1-16 0,3 1-22 0,-2-4-12 16,5 3-13-16,0-5-9 0,1 0-13 0,6-4-15 0,1-1-31 16,-1-4-38-16,3 5-50 0,-2-2-58 0,3-7-73 15,3 0-72-15,-1 2-66 0,-1-4-63 0,2-2-73 16,-2-1-1150-16,-4-2 533 0,3 1 354 0</inkml:trace>
  <inkml:trace contextRef="#ctx0" brushRef="#br0" timeOffset="23098.39">18984 7824 253 0,'2'-5'321'0,"-2"-1"-15"0,1 0-12 0,1 3-11 16,-2 0-15-16,0 3-12 0,0-5-7 0,0 5-31 0,0-4-7 15,0 4-7-15,0 0-27 0,0 0-20 16,0 0-20-16,0 0-9 0,0 0-17 0,-14 9-7 16,12-3-11-16,-3 2-15 0,-1 4-8 0,0 0-1 15,4-3-10-15,-1 3-7 0,-1 5-10 0,4-5 1 16,0 1-4-16,2-1-3 0,1 3-9 0,4 1-2 15,-2-5 1-15,2 2-1 0,4 0-3 0,3-1-11 0,-1 1 9 16,-1 0-4-16,2-5 0 0,0 3-5 0,3-3 3 16,-2 2-3-16,2-1 4 0,-2-1-13 0,-2-3 1 15,4 1 6-15,-6 1 2 0,1-2-5 0,0 1 3 16,-3-1 0-16,0 0 0 0,-1-1-6 0,0 1-1 16,-3-2 2-16,-1 2 1 0,2-2-2 0,-5 3-1 15,4-4 2-15,-3 4 13 0,-2 0-5 0,-2-1 7 16,-3 2-7-16,0 1 3 0,-4 0-3 0,-2 3 2 15,-5-1-2-15,0 2 2 0,-3-2-24 0,-2-1-20 16,3-2-43-16,-2 0-33 0,2 0-41 0,1 0-41 0,3-4-47 16,4-3-63-16,-2 0-908 0,6-3 402 15,1-5 268-15</inkml:trace>
  <inkml:trace contextRef="#ctx0" brushRef="#br0" timeOffset="23515.49">19191 7773 312 0,'3'-7'355'16,"-2"4"-26"-16,2-2-25 0,0 1-32 0,1-1-30 15,0 2-24-15,1 1-24 0,6-3-19 0,1 1-19 16,2-3-8-16,8 6-7 0,-3-3-14 0,3 3-6 16,9-1-22-16,-2 4 0 0,2-1-8 0,1 3-1 15,-2-2-13-15,2 5-6 0,-1 1-5 0,-3 0-8 16,0 1-3-16,-1 4-6 0,-3-2-4 0,0 3 0 15,-3 1-14-15,-6-2 4 0,-2 1-3 0,1 3-3 16,-5 3 2-16,0 4-7 0,0 2 0 0,-5-5-7 0,-2-2 5 16,1 2-5-16,1 2-1 0,0-6 0 15,-2 3-3-15,2-3 1 0,0-5-5 0,1 0 4 16,-1-4-8-16,0 1-7 0,2-1 11 0,0-1 5 16,4-3 2-16,1-1-1 0,2-2 12 0,4-3 4 0,3-2 6 15,-2-3 6-15,1 0 1 0,6-6 5 0,-4-2 6 16,-1-4-1-16,-1-2-2 0,-2-1 1 15,-2-4 1-15,-5-1-1 0,-2 0-3 0,-2-2-3 0,-4-3-5 16,-5 5 0-16,-4-4-5 0,-4 5-4 0,-3 4-6 16,-5-2 5-16,-4 3-14 0,-1 5-3 0,-7 7-15 15,-3 2-23-15,-3 1-37 0,-16 9-43 0,1 4-40 16,-1 8-46-16,4 2-45 0,-2 5-50 0,6 2-54 16,0 2-950-16,13-3 430 0,3 2 286 0</inkml:trace>
  <inkml:trace contextRef="#ctx0" brushRef="#br0" timeOffset="23951.52">18611 8592 15 0,'-22'2'325'0,"8"1"-26"0,3-2-29 0,3 0-28 0,-1 1-25 15,4-2-23-15,1 2-16 0,4-2-9 0,0 0-3 16,14 6-2-16,14-1 7 0,12-5 0 0,23-1-6 15,36-3 11-15,10-2-4 0,2 1-14 0,8-1 4 16,2-1-10-16,10 2-12 0,8-4-9 0,5-1-8 16,5-3-10-16,-5 10-16 0,-1-2 0 0,-6 0-2 15,-7-2-8-15,-9 0 4 0,-8 2-6 0,-10 5-4 16,-40 0-4-16,-3-1-3 0,-5 0-5 0,-15 0-3 16,-4-1-4-16,-4 4-3 0,-6-2 0 0,-4-2-1 15,-4 2 0-15,-5 0 3 0,-3 0-5 0,-2-3-6 16,-1 6-1-16,0-3-4 0,-7 0-10 0,9-3-37 0,-9 3-58 15,6 0-84-15,-6 0-84 0,0 0-111 16,0 0-122-16,0 0-989 0,-21-4 482 0,4-1 324 0</inkml:trace>
  <inkml:trace contextRef="#ctx0" brushRef="#br0" timeOffset="24865.12">18594 9415 212 0,'-2'-4'328'0,"4"-1"-9"0,-4 1-9 0,2 4-14 15,0-5-13-15,0 5-7 0,0-4-14 0,0 4-21 16,0 0-15-16,-4-3-25 0,4 3-22 0,0 0-12 16,0 0-22-16,-11 7-9 0,7-2-15 0,-1 3-10 15,-5 2-5-15,2 3-10 0,-1 3-8 0,-1 1-7 16,2-1-11-16,0 1-1 0,1 1-17 0,0-3-10 15,3 2-1-15,1 0-6 0,1 0-9 0,2-1-4 0,2-5 6 16,3 1-2-16,2 0-15 0,2 4 11 0,3-6 12 16,2 2-16-16,1-3-5 0,9 2 4 0,-2-4-5 15,2 0-5-15,-6-2-9 0,4-1 8 0,-3 2 5 16,2-3-1-16,-4-1 0 0,0 0 1 0,-2 1-6 16,-3 1-2-16,1-2 3 0,-4 0 5 0,-2-1-5 15,-1-1 1-15,1 3-2 0,-2-3 4 0,-5 0 4 16,4 4 2-16,-3 1 1 0,-2-3 9 0,-3 4-8 15,-1 0 5-15,-6 2-5 0,-2 4 1 0,-6-2-9 16,-5 5-15-16,5-5-36 0,-10 2-35 0,-3 2-40 16,4-4-44-16,1 1-45 0,0-1-64 0,7-6-63 15,1-1-924-15,1-2 419 0,5-2 280 0</inkml:trace>
  <inkml:trace contextRef="#ctx0" brushRef="#br0" timeOffset="25231.91">18674 9479 135 0,'19'-10'252'0,"-2"2"-12"16,9 0-3-16,-5 2-7 0,0-1-6 0,5 2-8 15,2 5-11-15,0-2-6 0,-5 4-13 0,-1 0-11 16,6 4-3-16,-9-1-17 0,0 2-10 0,-4 3-4 16,1-1-15-16,-4 5-6 0,-1 1-6 0,-2 0-15 15,-4-1-4-15,-1 3-11 0,0 2-6 0,-2 0-21 16,-2 1 12-16,0-3-12 0,0 0-8 0,0 0-7 15,0-5 2-15,0 0-2 0,4-1-7 0,0-2-10 16,0 0 7-16,-2-4-4 0,6 0-3 0,2-2-10 0,2-1 9 16,-2-2-4-16,3-2-1 0,0-3-1 15,2-3-2-15,-1-2-4 0,0-2 5 0,-2 0-3 16,-2-5 1-16,4-4 1 0,-3-4 11 0,1-2-17 0,-3 1 8 16,-3 0-5-16,-1 1 15 0,-3-1 5 0,-2 7 14 15,-2 2 2-15,-2 1 12 0,-1 3-1 0,0 4-1 16,-5 0-8-16,-3 2-11 0,-5 2-5 0,2 4-9 15,-2 2 0-15,1 3-4 0,-2 0-13 0,0 4-26 16,6 2-31-16,0 1-37 0,-1 6-19 0,8-2-39 16,-2 4-39-16,6 7-47 0,4-7-43 0,6 6-58 15,1-8-845-15,6 5 391 0,1-3 262 0</inkml:trace>
  <inkml:trace contextRef="#ctx0" brushRef="#br0" timeOffset="25416.42">19490 9619 202 0,'5'-9'343'0,"3"3"-1"0,-3 0-18 0,0-2-33 16,3 1-25-16,2 0-30 0,0 0-23 0,3 2-20 15,5-2-16-15,0 1-15 0,4 2-20 16,6-1-3-16,2 0-16 0,-1 0-17 0,1 3-17 0,2 2-11 16,0-3-33-16,-3 2-50 0,0 1-63 0,-8 1-67 15,-3 0-66-15,1 1-82 0,-7-2-644 16,-6 1 309-16,-1-1 206 0</inkml:trace>
  <inkml:trace contextRef="#ctx0" brushRef="#br0" timeOffset="25614.45">19769 9381 121 0,'-5'-9'349'0,"1"2"-1"0,1 3-14 0,1-1-33 16,-1 2-29-16,-1 0-31 0,4 3-28 0,-3-4-22 15,3 4-13-15,0 0-12 0,-3 10-19 0,6-3-4 16,-2 2-3-16,1 4-11 0,-2 1-12 0,3 5-2 15,-2 6-16-15,3 1-10 0,0 3-11 0,-4-2-5 16,1 2-10-16,-1 2-35 0,0-2-39 0,0 1-53 16,3-2-56-16,-2-1-58 0,0 2-62 0,1 0-87 0,1-3-672 15,0-8 333-15,1-1 222 0</inkml:trace>
  <inkml:trace contextRef="#ctx0" brushRef="#br0" timeOffset="26281.8">20280 9518 246 0,'-3'-25'334'0,"1"1"-24"0,1 3-7 0,-2 1-4 16,-1 2 6-16,-2 0 0 0,-1 1-8 0,1 1-21 16,-4 0-14-16,-2 4-13 0,2 3-18 0,1 1-6 15,-2-1-15-15,-1 4-21 0,-2 2-22 0,1 1-14 16,0 4-19-16,-6 4-13 0,0 3-8 0,-4 3-16 15,-2 3-10-15,3 2-8 0,3 3-8 0,2 1-6 16,3 1-9-16,5-4-6 0,3 2-5 0,-1 4-6 0,7-5-11 16,-1-1-12-16,2 2-10 0,3-3-11 15,1 2 1-15,2 0-22 0,-1-1-6 0,7 0-6 16,-2-3-2-16,2 1-9 0,1-1-4 0,1-1 1 16,1-1-7-16,-1-1 0 0,1 0-1 0,-3-3-5 0,-1-1-2 15,-3 1 4-15,-4-1 6 0,1-2 6 0,-2 0 7 16,0-2 2-16,-3 3 6 0,-2-3 6 15,-3 1 1-15,-1 1 7 0,-5-3-1 0,-2 2 2 0,1-1-7 16,-2-1 16-16,0-1 4 0,-4-2 1 0,2-2 6 16,1 0 9-16,3-1 15 0,-2-1 0 0,4 0 1 15,0-4 0-15,3 2-4 0,0-4 15 0,4 0-19 16,1-1-6-16,5-1 1 0,2 1 0 0,3-2-1 16,5 1 2-16,1-1-2 0,0 2 0 0,2 3-1 15,6-6 3-15,3 3-7 0,-2 0 8 0,3 4 1 16,0-3 3-16,1 5 4 0,0 2-2 0,-6-1 2 15,7 4-5-15,-8 1 3 0,-1 2-6 0,-3 0 16 16,-3 2-13-16,1 2-3 0,-2 0 2 0,-3 1 3 0,2 1-1 16,0 3 12-16,0 3-13 0,-1-2-1 0,-2 1-4 15,2 1 0-15,0 0-1 0,-2 0 0 16,1-2 2-16,2-2-2 0,-3-1-1 0,1-4 3 0,3 2-1 16,-2-4 2-16,7 1 3 0,0-4 3 0,1 2 8 15,0-5 1-15,2 0 2 0,-1-3 3 0,1 0 2 16,-3-3 5-16,3-1-2 0,2-6 3 0,-1 0-1 15,-3-5-2-15,-5 4-4 0,-1-6-1 0,-1 0-3 16,-1 0 4-16,-7-6-3 0,-4 4-4 0,-4-4 0 16,-6 2-2-16,-4 3-2 0,-7 1-4 0,2 2-2 15,-10 3-3-15,-2 3-2 0,0 2-1 0,-2 4-5 16,0 1-4-16,1 5-34 0,1 1-37 0,3 3-58 16,10 1-63-16,-1 2-68 0,8 2-88 0,-3-2-100 0,3 3-972 15,2-4 474-15,4-3 314 0</inkml:trace>
  <inkml:trace contextRef="#ctx0" brushRef="#br0" timeOffset="26782.42">22632 8816 335 0,'-10'-5'376'16,"1"0"-5"-16,0 1-9 0,2 1-20 0,2 1-23 15,-2-1-20-15,5-2-31 0,-1 3-33 0,3 2-19 16,-4-2-23-16,4 2-19 0,0 0-15 0,0 0-6 16,0 0-5-16,18 1-9 0,-5 0-5 0,4-1-14 0,3 2-11 15,2 0-8-15,10 1-9 0,-2-3-10 0,2 0-10 16,0 0-8-16,3 0-18 0,-3 3-22 0,-3-3-79 16,0 0-44-16,-7 0-59 0,-4 0-56 15,-8 0-64-15,3 0-52 0,-8-3-937 0,-5 3 423 0,3-3 280 16</inkml:trace>
  <inkml:trace contextRef="#ctx0" brushRef="#br0" timeOffset="26952.12">22778 8668 127 0,'0'0'301'16,"0"0"-28"-16,-5 8-19 0,4-2 21 0,-2 5-13 16,2 6-14-16,-2-1 0 0,2 9-9 0,-2-6-18 15,6 8-9-15,-7-3-9 0,4 5-22 0,1-4-5 16,2 1-24-16,-2-1-16 0,-1 1-13 0,3 0-29 15,-2-1-52-15,2 1-71 0,-3 1-77 0,-3-1-88 16,2 1-93-16,-3 0-764 0,-1-1 351 0,-3-8 232 16</inkml:trace>
  <inkml:trace contextRef="#ctx0" brushRef="#br0" timeOffset="30367.47">23995 8773 53 0,'-3'-8'329'0,"1"-1"1"0,0 1-10 15,0 1-9-15,0-3-4 0,1 3 3 0,0 2-1 16,0-1-6-16,1 1-12 0,-2 2-22 0,2 3-25 16,-1-7-25-16,1 7-25 0,0 0-18 0,0 0-14 15,0 0-11-15,0 0-6 0,0 0-1 0,8 19 17 16,-4-11 3-16,1 5-2 0,2-2-3 0,-2 5-2 16,3-1-6-16,-3 2-6 0,-1 1-13 0,2 0-9 15,-2 1-11-15,1-2-6 0,-1 3-7 0,1-3-8 16,-1 3-14-16,-3 1-2 0,2-4-12 0,-3 2-2 15,5 1-7-15,-4 1-4 0,-1-3 3 0,3 8-46 16,-2-8-43-16,-1 0-68 0,1 2-75 0,3-1-76 0,0-4-75 16,0 1-76-16,1-4-78 0,-1-4-1175 15,1-3 553-15,-1-1 368 0</inkml:trace>
  <inkml:trace contextRef="#ctx0" brushRef="#br0" timeOffset="30508.29">24310 9019 208 0,'5'-11'331'0,"-1"3"1"0,-1-2 6 0,-2 5-14 0,4-5-10 16,-2 3-19-16,-2 3-17 0,0-3-21 0,-1 2-29 16,4 2-21-16,-4 1-22 0,1-3-22 0,-1 5-52 15,0-7-47-15,0 7-47 0,0 0-42 0,0 0-55 16,0 0-62-16,11 8-78 0,-9-4-85 0,1-4-655 16,-2 6 320-16,-1-2 212 0</inkml:trace>
  <inkml:trace contextRef="#ctx0" brushRef="#br0" timeOffset="30930.95">24604 8657 142 0,'5'-16'446'0,"-1"5"22"0,-3-1 7 0,2 3-16 16,-1 3-26-16,2 0-39 0,-4 2-40 0,0 0-34 0,0 4-32 15,0-7-35-15,0 7-27 0,0 0-21 16,0 0-25-16,0 19-11 0,0-9-17 0,0 9-18 15,0 0-11-15,2 10-13 0,-2-2-12 0,1 4-24 0,0-2-30 16,0 3-32-16,1-3-31 0,4 2-41 0,0-7-31 16,3 1-28-16,0-3-24 0,4-6 0 0,-3-2 9 15,4-1 8-15,-1-3 8 0,1-4 9 0,4 1 16 16,-1-4 14-16,-3-5 3 0,2-5 11 0,1 1 17 16,0-5 20-16,1-7 26 0,-3 4 22 0,4-10 24 15,-4 1 20-15,-2-2 24 0,-1-2 25 0,-1 1 19 16,-2-2 17-16,0 6 14 0,-4 4 17 0,0 2 17 15,-2 0 8-15,1 6-14 0,-2-1 6 0,1 3-10 16,-2 1-7-16,-1 2-22 0,0-2-14 0,4 5-21 16,-3-1-17-16,-1 3-12 0,0 0-10 0,0 0-1 15,0 0-14-15,5 17-5 0,-2 0-6 0,-2-2-3 16,0 11-12-16,-2 2 0 0,1 2-4 0,-1 0-32 16,-2 1-35-16,-1 2-45 0,-2-3-55 0,1 4-73 0,1 0-74 15,-1-4-67-15,4 1-56 0,-3-1-58 0,1 0-83 16,3-5-1111-16,0-7 550 0,0-1 368 15</inkml:trace>
  <inkml:trace contextRef="#ctx0" brushRef="#br0" timeOffset="31513.97">25781 8758 3115 0,'0'-11'177'16,"-2"-2"-96"-16,0 1 43 0,1 0 62 0,-3 2 30 0,1 0-2 16,2 1-19-16,-3 2-22 0,4-1-25 0,0 6-12 15,0-4-11-15,0 1-15 0,0 5-11 16,2-4-11-16,-2 4-10 0,0 0-3 0,23 10-4 0,-7-4-5 15,5 7-1-15,3-1-7 0,-1 2-4 0,0 3-9 16,4-2-4-16,0 5 1 0,-2-3-5 0,-2 0-3 16,0 2-31-16,-1-2-31 0,-2 5-45 0,-6-8-72 15,2 1-66-15,-5 0-75 0,0-1-72 0,-4-2-87 16,-2-3-993-16,-1-4 480 0,0-2 320 0</inkml:trace>
  <inkml:trace contextRef="#ctx0" brushRef="#br0" timeOffset="31663.04">26251 8654 216 0,'-4'-3'365'0,"-3"1"-17"0,-1 2-9 0,-3 2-3 15,-9 8-5-15,-4 3-12 0,-3 3-11 0,-1 5-10 16,-10 10-22-16,-2 0-24 0,-1 5-20 0,-1 4-26 0,6-3-16 16,2 2-22-16,3 0-33 0,10-10-68 0,1 0-78 15,5 2-93-15,2-2-85 0,3 3-98 0,1-4-978 16,5-3 421-16,0-8 282 0</inkml:trace>
  <inkml:trace contextRef="#ctx0" brushRef="#br0" timeOffset="32648.24">28118 7763 177 0,'14'-14'250'0,"0"0"-5"16,0-6-4-16,-1 1-6 0,1 4-8 0,0-6 2 0,-5 6 2 16,5-9-17-16,-5 7 0 0,-1 0 5 15,-1 0 3-15,-1 0 12 0,-4 3 16 0,-2-1-18 16,-2 5-5-16,-1-2-11 0,-3 5-14 0,-2-3-19 0,-6 0-19 16,1 7-7-16,-15-1-16 0,-6 4-15 0,-4 5-11 15,0 1-13-15,-10 10-6 0,9-5-14 0,-7 7-9 16,13-2-7-16,4 4-9 0,4-1-5 0,2 1-4 15,4 3-6-15,5 0-5 0,4-1-6 0,5 2-4 16,2-4-7-16,7 8 0 0,3-6-6 0,3 2 1 16,4 1-9-16,4-3-7 0,-3 2-20 0,3-3-4 15,3-2-11-15,0 2-13 0,3-3-4 0,-5-2 1 16,3 0-5-16,4-2-8 0,-2 2 3 0,-5-6 4 16,-2-2-10-16,-3 2 8 0,-3-3 0 0,0 1 3 15,-3-2 4-15,-1 0 0 0,-1 0 6 0,-4 0 9 16,-2 0 6-16,-4 2-3 0,-3-2 12 0,-2 0-4 15,-2 0 7-15,-2-1 0 0,-5-2-2 0,4 1 7 0,0-2 3 16,-4-1 1-16,4-1 10 0,4-1 1 0,-3-1 9 16,3 1 12-16,1-4 0 0,3 1-1 15,2-1 2-15,1-4-8 0,3-2 0 0,5-1-5 0,6-5 0 16,0 0-2-16,4-8 16 0,10 3-12 0,-1 0-5 16,5 2 0-16,1 0 1 0,-1 2 5 0,1 3 1 15,0 0 8-15,-3 3 0 0,0 1 3 0,1 3-1 16,-6 1 1-16,-2 4-3 0,2 1 1 0,-2 2-1 15,2 0 10-15,-3 4-15 0,-1 1 2 0,-1 2-8 16,-1 3 7-16,-3 0-3 0,0 5-1 0,-2-1-2 16,1 2-3-16,-1 4-2 0,1 1 7 0,1 2-5 15,-4-6 3-15,0 0-3 0,0-3-6 0,3-2 5 16,-1 1 3-16,1-2-6 0,-3-2 2 0,4-3 0 0,-2 1-3 16,2-4 6-16,1-2-6 0,2 0 7 15,1-3 19-15,-1-4-2 0,2 1 17 0,-2-4-1 16,2-3 3-16,-2-1 2 0,5-5 4 0,-10 0 0 15,5-5 2-15,-7-4-1 0,3 1-7 0,-6-3 0 0,-2 2-5 16,-7-2-5-16,-1-3-4 0,-6 4-3 0,0 2-3 16,-5 1-10-16,-3 4 2 0,-3 3-10 15,0 3-19-15,1 6-17 0,-9 1-44 0,-3 7-31 0,1-2-47 16,2 7-25-16,-5 2-32 0,2 5-32 0,1 4-37 16,2 3-37-16,2 0-36 0,1 6-1009 0,6 0 452 15,-1 2 302-15</inkml:trace>
  <inkml:trace contextRef="#ctx0" brushRef="#br0" timeOffset="33014.33">27769 8652 354 0,'-32'1'366'0,"4"-2"-22"0,10 1-29 0,8 0-24 0,2 0-30 15,1 0-33-15,7 0-17 0,0 0-7 0,0 0 0 16,52-3-12-16,2 1 14 0,10-6 2 0,39-3 2 16,7 3-6-16,10-9-3 0,9 6-11 0,3-4-8 15,-2 6-14-15,2-2-8 0,-2-1-12 0,-2 3-12 16,-3 1-14-16,-1-4-12 0,-4 9-7 0,-10-6-7 15,-8-1-11-15,-8 1-5 0,-29 4-5 0,-2-3 0 16,-6 1-7-16,-5 1-8 0,-12-2-3 0,-7 3-5 16,-2 0-7-16,-9 0-3 0,-6 2-2 0,-3 1-8 15,-4-2-14-15,-1 3-33 0,-2 2-45 0,-6-1-49 16,6 2-92-16,-6-2-92 0,-2 6-104 0,-8-2-1293 16,-2 3 564-16,-10 0 374 0</inkml:trace>
  <inkml:trace contextRef="#ctx0" brushRef="#br0" timeOffset="33598.64">28053 9409 61 0,'0'-4'339'0,"0"4"-13"0,-4-6-6 0,0 1-12 16,4 5-22-16,-5-4-11 0,1 3-20 0,-2 0-18 0,6 1-3 16,-14 2-26-16,4 2-19 0,-2 1-12 0,-1 1-12 15,-3 4-15-15,-1 1-9 0,1 3-6 16,0 1-1-16,2-1-29 0,1 3-6 0,-2 3-9 0,5-4-5 15,2 2-18-15,1 1-5 0,0 5-8 0,7-7-1 16,0 0-18-16,3-1 9 0,1 2-2 0,6-1-6 16,0-2-6-16,10 4 0 0,2-2-2 0,3-1-3 15,1-4 0-15,1 1-4 0,0-1-2 0,1-1-5 16,-1 1-2-16,-8-6 1 0,0-1-2 0,0-1-1 16,-2 1 1-16,-6-2-1 0,1 1-3 0,-7-1 1 15,3 0-3-15,-2 1 3 0,-5-3-1 0,3 4 1 16,-4-1 1-16,-1 1-1 0,-8 2 6 0,0 0-6 15,-4 4-2-15,-6-1-3 0,-8 2-3 0,-5 1-22 16,2-3-46-16,-2 1-28 0,0 0-40 0,-3 1-44 16,3-4-58-16,0-2-53 0,4-3-74 0,8-3-857 0,2-3 406 15,0-4 272-15</inkml:trace>
  <inkml:trace contextRef="#ctx0" brushRef="#br0" timeOffset="33966.9">28077 9501 133 0,'16'-10'278'0,"1"3"-9"0,-5 2-11 16,7-2-8-16,-2 4-3 0,2 1-15 0,0 1-11 15,-1 2-12-15,1 3-17 0,-2 1-11 0,-1 3-16 16,0 1-5-16,-3 4-13 0,-2 1-5 0,-1 3-17 16,-2 1-6-16,-4 0-13 0,2 7-8 0,-4-4-12 15,0 3-6-15,-2 1-10 0,2 1-7 0,-4-2-4 16,4-5-5-16,-2-1-6 0,0-1-3 0,2-3-8 15,2-4-2-15,1 0-1 0,1-1-2 0,1-3-1 16,5 0-7-16,-3-1 3 0,5-5 0 0,-1 0-8 0,0-5 3 16,5-1 3-16,-3 0 6 0,2-6-3 0,-1 0 3 15,-2-2 3-15,4-6 0 0,-4-2 8 16,0-2 3-16,-3 1 2 0,-4-4 13 0,-2-1-11 0,-1 0 2 16,-4 4-10-16,-4-1 1 0,-1 7-3 0,-1 0-2 15,-1 2-2-15,-7 3-3 0,3 1-2 0,-4 2-13 16,-1 5 4-16,1 2-4 0,-2-1-41 0,-2 8-28 15,1-1-34-15,0 4-28 0,5 3-30 0,2 0-26 16,0 5-31-16,4 1-34 0,0 1-50 0,7 3-65 16,2-3-802-16,-1 5 384 0,6-5 256 15</inkml:trace>
  <inkml:trace contextRef="#ctx0" brushRef="#br0" timeOffset="34175.64">28845 9744 134 0,'3'-5'436'0,"-2"-2"-31"16,2 1-18-16,-1 3-23 0,-1-2-34 15,3 1-31-15,1-1-33 0,3-2-27 0,1 2-25 16,4 2-5-16,0 1-32 0,6-2-20 0,2 1-14 0,9 0-14 16,-1 2-14-16,-1 0-16 0,3 1-35 0,-3 0-44 15,-6 1-59-15,-2 0-56 0,0-1-55 0,-6 1-53 16,0 1-63-16,-2-2-880 0,-7 0 382 0,-1-2 256 15</inkml:trace>
  <inkml:trace contextRef="#ctx0" brushRef="#br0" timeOffset="34365.64">29015 9489 294 0,'-4'-12'317'0,"-1"4"1"16,0 3 6-16,1-2-29 0,2 3-25 0,-1 0-24 15,-1 2-30-15,4 2-29 0,0 0-6 0,0 0-14 16,0 0-1-16,2 11 6 0,2 0-23 0,-3 2 0 15,3 3-17-15,3 1-9 0,-2 7-5 0,0 3-14 16,1 0-10-16,1 2-8 0,-3 2-7 0,2-3-9 0,0 0-23 16,-3 3-42-16,5-2-49 0,-4 0-53 15,1 1-53-15,1 1-60 0,1 0-62 0,-1 1-908 16,3-3 394-16,0-4 262 0</inkml:trace>
  <inkml:trace contextRef="#ctx0" brushRef="#br0" timeOffset="35048.35">29839 9521 304 0,'0'-23'344'16,"0"2"-2"-16,-5 2-9 0,1 4-6 0,-3-2-14 15,-2 2-10-15,0 3-21 0,-4-2-19 0,3 6-22 16,-4 2-15-16,-3 0-24 0,-2 2-22 0,1 4-11 15,-1 4-27-15,-10 7-6 0,3 1-14 0,0 3-15 16,3 3-9-16,2 1-10 0,0 5-7 0,5-5-9 16,-1 2-9-16,4 2-6 0,8-6 2 0,0 3-14 15,0 1-6-15,4-2-1 0,-2-1-5 0,6 1-4 16,-1 1-4-16,3-1-3 0,0-2-3 0,3 0-5 16,0 0 0-16,2-3 0 0,-2 1-3 0,2-3-6 0,1 2 5 15,0-1 0-15,-4-3-2 0,7 1-3 0,-6-1-2 16,-3-1-1-16,3-1 1 0,-1 1-6 0,-4-1 1 15,-2 2 7-15,1-1-7 0,-2 1 1 16,-4 1 4-16,-1-1 0 0,-3 4-2 0,-1-3-2 0,-1-2-6 16,-4 1 7-16,0 0-2 0,1-5-2 0,1 0 5 15,-3 0-1-15,5-3 3 0,-2-2-3 0,2 0 4 16,2-2 3-16,3-1-9 0,0-1 4 0,0-5-4 16,0-2-4-16,6-1 3 0,4 1-2 0,3-7-1 15,2 2 1-15,9-5-7 0,4 4 8 0,-1 0-2 16,5 5 1-16,1-3 1 0,2 1 0 0,4 2 1 15,-1 2-3-15,3 1 2 0,4-1 6 0,-3 5 7 16,-3 2 13-16,0 1 2 0,-4 2 1 0,-2 0-5 16,2 2 13-16,-11 1-2 0,-1 1 3 0,-2 4 6 15,0-3-1-15,-5 4 0 0,-1-1 1 0,-1 5-4 16,0-2-1-16,0 6 0 0,0 0-1 0,-4-1-1 16,5 4-1-16,-2 5-8 0,1-1 2 0,0-7-2 15,0 0-3-15,1-2-1 0,3-1 1 0,1-4 0 16,1 0 0-16,3-3-2 0,3-3 22 0,7 0-3 0,-1-1-2 15,-1-6-2-15,1 2 3 0,3-8-4 16,-10 1 7-16,6-4 0 0,3-2-1 0,-2-2-5 0,-5 0 2 16,-1-4-3-16,2-4-2 0,-11 7 0 0,3-5 0 15,-6-2 0-15,-1 5-7 0,-6-8 1 16,-2 0 2-16,-9 1-3 0,-1 2 0 0,-8 0-4 0,-5 5-5 16,-7 4 1-16,-6 0-4 0,-11-2-11 0,-10 3-25 15,1 9-52-15,-3 3-65 0,2 1-90 0,-1-2-82 16,6 3-101-16,11 0-116 0,3 4-1109 0,2-2 545 15,-2 0 366-15</inkml:trace>
  <inkml:trace contextRef="#ctx0" brushRef="#br0" timeOffset="35966.75">14012 12353 233 0,'-5'1'270'0,"5"-1"2"0,-10 1 0 16,10-1 1-16,-7 1-11 0,7-1-2 0,-6 0-22 15,6 0-10-15,0 0-25 0,0 0-9 0,0 0-28 0,-3 3-16 16,3-3-14-16,0 0-8 0,22 1-14 0,-4-1-16 15,10-1-10-15,4-2-7 0,4 2-33 16,2-6-49-16,13 5-58 0,-11-2-62 0,1 4-77 0,9-3-86 16,-18 3-733-16,-3 3 339 0,-10 1 226 0</inkml:trace>
  <inkml:trace contextRef="#ctx0" brushRef="#br0" timeOffset="36105.1">14250 12649 84 0,'-3'6'275'0,"2"-2"-26"0,2 0-27 0,3 1-19 0,2-2-20 16,6-1-21-16,2 0-13 0,5-2-20 0,4-2-31 16,4 1-41-16,4 0-52 0,-2-2-53 0,3-4-73 15,-3 0-428-15,2 0 183 0,-4 1 122 0</inkml:trace>
  <inkml:trace contextRef="#ctx0" brushRef="#br0" timeOffset="37264.01">17525 12172 1563 0,'0'-12'106'0,"0"2"-10"0,0-3 9 0,-4 2 43 15,4 1 4-15,-2 2-8 0,0 1-19 0,2 0-8 16,-1 3-4-16,1-1-5 0,-3 2-1 0,3 3-4 16,0-8-13-16,0 8-8 0,0 0-5 0,0 0 3 15,0 0 13-15,0 0 17 0,6 13 20 0,-4-3-11 16,-1 7 1-16,3-2-2 0,0 2 8 0,1 9-1 15,-1-6-7-15,-3 7 2 0,2 1-20 0,-2-3-11 16,3 4-5-16,-3 1-9 0,2-1-8 0,-2-2-5 16,3 2-6-16,1 1-5 0,-4-1-11 0,-1 0-37 15,0-1-49-15,4 0-47 0,-3-4-59 0,3-3-57 0,0-4-64 16,1 0-60-16,-1-1-1007 0,1-6 448 16,-1-3 296-16</inkml:trace>
  <inkml:trace contextRef="#ctx0" brushRef="#br0" timeOffset="37665.5">17912 12148 13 0,'1'-10'364'0,"-2"2"-18"0,1 3-23 16,0 0-12-16,0 0-28 0,-1 2-34 0,1 3-23 15,-3-5-23-15,3 5-17 0,0 0-22 0,-14 7-11 16,8-1-31-16,-2 3 6 0,-1 5-18 0,0 3-11 15,3 2-7-15,0 3-14 0,0-1-6 0,5-6 0 16,1 6-13-16,1-3-8 0,3 2-6 0,1-4-2 16,2 1-4-16,3 0-2 0,-1-2-15 0,3-1 7 15,3-2-4-15,0-1 1 0,0 2-3 0,2-3-5 16,2 0 1-16,-1-2-2 0,0-1 2 0,4 0-8 0,-2-2 6 16,-2-3-3-16,4 2 0 0,-3 2-6 0,0-4-8 15,0 1 11-15,-1-2 0 0,0 2-5 16,-8-2 2-16,3 3 2 0,-5-3 0 0,-2 1-4 15,-1 0 3-15,4-2 4 0,-5 2 2 0,1-1 5 0,-2 1 16 16,-2 3 10-16,-1-5 18 0,-4 10-3 16,-1-4 12-16,-5 0-18 0,-2 5 2 0,-7-1-3 15,-4 2-11-15,-4 0-3 0,-1 2-1 0,-4-1-5 0,0 2-3 16,-2-3-12-16,0-2-30 0,1 2-32 0,5-3-36 16,1-2-22-16,7-4-37 0,1-3-44 0,2 0-49 15,3-2-67-15,3-3-976 0,3-7 426 0,3-4 282 16</inkml:trace>
  <inkml:trace contextRef="#ctx0" brushRef="#br0" timeOffset="37814.67">18023 12054 339 0,'8'-15'376'16,"-5"3"-8"-16,-1 3-15 0,1 1-15 0,1 1-34 16,-3 0-28-16,1 0-23 0,1 4-35 0,-2-2-25 15,3 3-18-15,0-1-16 0,1 2-14 0,-5 1-19 16,19 6-47-16,-7-1-65 0,4 2-59 0,1 5-79 15,-1 2-95-15,4 3-106 0,1 0-676 0,-4-2 333 0,-2 0 222 16</inkml:trace>
  <inkml:trace contextRef="#ctx0" brushRef="#br0" timeOffset="37990.74">18749 12315 307 0,'0'-7'436'0,"0"3"-30"0,0-4-32 16,-1 3-36-16,1 0-34 0,-2 0-31 0,2 5-31 16,2-8-31-16,-2 5-50 0,1 0-58 0,-1 3-75 15,1-3-73-15,-1 3-85 0,7-4-99 0,-2 2-698 16,-1 1 309-16,-4 1 206 0</inkml:trace>
  <inkml:trace contextRef="#ctx0" brushRef="#br0" timeOffset="38448.37">19173 12165 2987 0,'0'-5'118'0,"-2"0"2"0,-2 1 9 16,-1-6 16-16,1 6-1 0,-1-3-1 0,0 2-13 15,1 0-7-15,0-1-3 0,-2 1 16 0,2-1-12 16,0 1 7-16,2-1-7 0,-1 1 2 0,-1 1-9 15,4-1-11-15,-1 0-13 0,1-2-12 0,1 2-7 16,4 0-11-16,-1 0-9 0,5 1-5 0,1-2-4 16,0 2-3-16,2-1-3 0,2 3-8 0,3-3-2 15,1 2-1-15,1-1-3 0,-3 0-4 0,6 3 0 0,-5-2-4 16,2 1-3-16,1-1 0 0,-2 2-3 16,1-3 2-16,0 2-6 0,-1-3 2 0,-4 3 2 15,6-1-4-15,1 1-1 0,-3-5 2 0,0 4-9 0,-4 0 7 16,-4 0 0-16,3 1-1 0,-1-2 0 0,-2 2 3 15,-5 0-3-15,4 0-1 0,-3 1-1 0,-1-1 0 16,-5 2 0-16,8-1-4 0,-8 1-1 0,5 0 1 16,-5 0-4-16,0 0-2 0,0 0 1 0,9 3 4 15,-8 2 1-15,1-1 3 0,-2 3-2 0,-2 4 3 16,0 1 0-16,-3 2 0 0,0 5 0 0,0 0-1 16,-3 5 4-16,-2 1-3 0,-7 0-2 0,4 1 6 15,-1 2-4-15,4 0 1 0,-4 1-8 0,1-2-14 16,4 1-29-16,-4-3-40 0,6 1-46 0,-2-1-52 15,1-3-48-15,-1 2-58 0,5-4-61 0,3-2-67 16,2-2-957-16,3-3 458 0,1-1 306 0</inkml:trace>
  <inkml:trace contextRef="#ctx0" brushRef="#br0" timeOffset="38804.71">20589 11893 52 0,'4'-12'353'0,"2"3"-12"0,-6 1-15 0,4 2-19 16,-1 0-19-16,-1 1-23 0,-2 1-31 0,3 0-16 15,-3 4-23-15,0 0 0 0,0 0 18 0,0 0 4 16,-3 16-6-16,3-2-6 0,-5 4 0 0,1 0-6 15,-2 12-3-15,-3-3-9 0,1 2-10 0,-1 2-2 16,-1 1-7-16,-1-1-11 0,-1 0-13 0,-4 11-12 16,2-8-8-16,2-3-13 0,0 1-9 0,0 0-12 0,-2 1-7 15,1-5-7-15,0 2-10 0,3-4-5 0,-3 0-5 16,4-1-7-16,0 0-7 0,-2-1-16 0,3-7-30 16,-1-2-35-16,3 1-48 0,2-4-69 0,0-2-66 15,0-1-57-15,0 1-69 0,3-5-67 0,-3 2-1151 16,2-4 522-16,-1-2 348 0</inkml:trace>
  <inkml:trace contextRef="#ctx0" brushRef="#br0" timeOffset="40231.6">20308 12253 281 0,'-1'-9'302'0,"-2"1"-13"15,1-1-10-15,-2 0 6 0,1 4-8 0,-2-2-5 16,3 2-13-16,-3 1-30 0,1 3-25 0,-4-1-7 16,-2 2-30-16,0 4-19 0,-2-1-12 0,-5 5-15 15,1 4-12-15,-6 4-8 0,4 5-7 0,0-3-3 16,3-1-16-16,2 5-11 0,-1 0-5 0,7-4-16 16,0 2-6-16,3-2-3 0,4-1-25 0,0-1-9 15,4-1-15-15,1-1-7 0,0-5-15 0,3-1-5 0,2 0-6 16,-1-1-6-16,5-3 3 0,-4-3 5 15,3-1 2-15,1-3 3 0,-1-1 7 0,2-6 0 0,-4-3 6 16,0-1 5-16,-1-2 6 0,-5-2 12 0,-2-8 10 16,-4-1 5-16,-1 1 8 0,-4-4 12 0,-4 1 5 15,-4 0 5-15,-4 0 19 0,-1 2 11 0,-8 0 7 16,-4 2 7-16,-15 0 4 0,-6 3 8 0,-7 7 1 16,-30 2-1-16,-1 7-8 0,21 7-2 0,-28 9-12 15,4 7-2-15,-2 5-4 0,10 6-5 0,23-6 1 16,-23 11-14-16,30-3-10 0,1 2 2 0,6 4-4 15,7-3-3-15,14-4-9 0,3 0-1 0,9 2-7 16,4 1 4-16,8-3-1 0,6 3-6 0,7-6 1 16,6-2 2-16,9-3-7 0,4-3 0 0,7-3-7 0,14-1-5 15,2-3 3-15,0-5-17 0,1-4-2 16,1-6 0-16,1-4-5 0,-5 1 7 0,-13-6 1 16,1 3 3-16,-6-6 2 0,-3 0-1 0,-2-3 6 0,-9-2-8 15,-1-2 10-15,-7-6-2 0,-2 3 3 16,-6-4-1-16,-6-1 0 0,-5-2 0 0,-4 0 1 15,-4 2 7-15,-6 4 6 0,-13-5 11 0,4 11 1 16,-3 2 6-16,-13 2 4 0,-2 6 2 0,-5 2 0 0,-4 9-2 16,-1 5-6-16,-1 7-2 0,1 5-4 0,1 5 2 15,6 3-4-15,0 3 4 0,11 1-11 0,4 3 1 16,11-6-2-16,5 3-1 0,8 1-3 0,4 1 5 16,6 0 0-16,7 1-7 0,5-3 1 0,6 0 2 15,8-2-2-15,8-4 2 0,14 4 0 0,6-6-9 16,8-6 6-16,-1-4-4 0,3-3-6 0,0-5-9 15,1-3-6-15,2-5 8 0,-3-1-9 0,0-3-1 16,-2-3 6-16,-7-4 2 0,-14 4 4 0,-4-4-6 16,-1-5 7-16,-5 0-1 0,-4-3 6 0,-3-1-2 15,-5-1-1-15,-3-3 14 0,-4 2-6 0,-8 0-1 16,-4 7-6-16,0 2 8 0,-11-6-2 0,-4 4 0 16,-8 3 1-16,-5 3 3 0,-5 5-3 0,-17 1-1 15,3 8 1-15,13-2-5 0,1 6 3 0,0 0 1 0,2 4-3 16,7-3-1-16,1 6-4 0,9-5-8 15,3 6-34-15,4 0-17 0,3 2-31 0,3-2-37 16,3-1-18-16,4 6-26 0,4-1-32 0,2 1-32 0,3 0-46 16,11 0-22-16,-7-2-69 0,3-8-759 0,3 3 380 15,-2-1 252-15</inkml:trace>
  <inkml:trace contextRef="#ctx0" brushRef="#br0" timeOffset="42548.17">21310 11347 128 0,'0'0'333'0,"0"0"-18"16,0-8-30-16,0 8-22 0,0 0-11 0,0 0-21 15,0 0-20-15,2-3-11 0,-2 3-11 0,0 0-5 0,0 0-17 16,0 0 6-16,0 0-2 0,0 0-16 15,0 0 25-15,0 0 6 0,0 0 6 0,0 0 13 16,0 0 9-16,0 0 8 0,4-1 1 0,-4 1-1 0,0 0-2 16,0 0-21-16,0 0-17 0,0 0-16 0,0 0-20 15,-4-11-11-15,3 8-17 0,0 0-10 0,1 3-11 16,-3-11-16-16,2 7-23 0,1-1-39 0,-1 2-32 16,1 3-46-16,0 0-67 0,-3-5-67 0,3 5-45 15,0 0-28-15,0 0-32 0,0 0-37 0,19 11-41 16,-6-4-62-16,-1-1-926 0,4 3 456 0,0 0 302 15</inkml:trace>
  <inkml:trace contextRef="#ctx0" brushRef="#br0" timeOffset="42998.23">22034 11322 215 0,'6'-11'318'0,"-1"1"-18"15,-1-2-13-15,-1 2-11 0,2-2-5 0,-5-2-4 16,0 3-1-16,2-2-9 0,-4-4-12 0,0 2-25 0,-2-2-4 16,-2 1-4-16,-1 3-6 0,0-2-9 0,-2 6-11 15,0 1-16-15,0 2-14 0,-3 0-13 16,1 4-18-16,-2 2-15 0,-1 2-9 0,-3 3-10 0,-2 2-10 16,5 4-6-16,-4 1-12 0,-3 7-7 0,2-1-8 15,4 3-18-15,0-2-18 0,3 0-32 16,3-2-26-16,4 0-20 0,0 1-17 0,3 2-10 0,0-4-14 15,4-1-4-15,1-5 1 0,3 3 6 0,3-5 12 16,2 0 6-16,1-3 12 0,4-1 7 0,2-4 8 16,-1-3 6-16,2 2 1 0,-1-5 14 0,0-5 20 15,0 0 24-15,-1 1 15 0,3-7 17 0,-5 5 24 16,-2-2 25-16,5-6 14 0,-8 5 16 0,1 1 28 16,-2-1 27-16,-4 4 8 0,-1 0 11 0,1 4 2 0,-1 0-6 15,-2 0-11-15,0 4-17 0,3-1-15 0,-4 0-20 16,-1 1-17-16,0 3-11 0,0 0-6 15,0 0-16-15,5 14 0 0,-2 0-8 0,-2 0-1 0,2 1-11 16,-2 5-5-16,-1 4-1 0,1 0-10 0,-1 4-6 16,4 0-35-16,-4 0-37 0,3-1-58 0,-2 5-63 15,5-4-56-15,2 1-60 0,-3 1-58 0,3 0-51 16,1-6-57-16,-3-5-1176 0,2-4 539 0,2-2 360 16</inkml:trace>
  <inkml:trace contextRef="#ctx0" brushRef="#br0" timeOffset="43379.9">22597 11171 266 0,'-2'-11'363'16,"-1"-2"-14"-16,-1 2-23 0,0 2-30 0,0 4-17 16,0 1-29-16,0 0-33 0,-2 3-16 0,6 1-16 0,-13 2-17 15,8 2-16-15,-3 4-15 0,2 1-14 0,-2 2-13 16,3 0-8-16,1 6-13 0,3 0-8 0,-2 0-7 15,6 0-11-15,2-1-6 0,3-3-5 0,-2 1-7 16,7 2-4-16,-4-3-3 0,5 1-3 0,0-3-3 16,-1 1-5-16,7-3-10 0,1 0 7 0,-3 0-4 15,7 0 0-15,-2-1-4 0,-4-4 0 0,7-2 0 16,2 6-9-16,-6-4 6 0,-3 1 6 0,-6-2-8 16,1 2-5-16,-3-2 5 0,2-1 2 0,-1 2-2 15,-2-1 0-15,-2 1-4 0,-2 0 14 0,-2 1 8 16,0-1-4-16,-3 1 15 0,0 2 24 0,-3 0-6 15,-4 3-4-15,-2-2-8 0,0 2-1 0,-6 4-3 16,-2-2 0-16,-6 2-6 0,-4-2-4 0,0 5-15 0,-2 0-24 16,1-5-43-16,-1 0-42 0,1-5-41 15,2 3-48-15,4-5-42 0,4-1-35 0,4-5-40 16,-4-2-937-16,7 0 411 0,-3-4 274 0</inkml:trace>
  <inkml:trace contextRef="#ctx0" brushRef="#br0" timeOffset="43503.24">22592 11134 149 0,'5'-16'245'0,"0"0"-8"0,1 4-18 0,1 3-24 16,-1 0-19-16,2 1-20 0,2 1-16 0,-3 0-13 15,4 3-12-15,1 0-15 0,1 3-27 0,-1 1-40 16,3 1-60-16,0 1-58 0,2 1-534 0,2 7 207 16,-2-3 138-16</inkml:trace>
  <inkml:trace contextRef="#ctx0" brushRef="#br0" timeOffset="43897.04">23188 11140 343 0,'-5'-14'384'0,"-4"-2"-11"0,4 2-1 0,1 2-11 15,0 0-14-15,3 4-21 0,-3 1-17 0,4-3-27 0,-2 6-18 16,0-4-25-16,1 3-30 0,2 2-19 15,3-2-19-15,0 1-19 0,5 0-16 0,3 3-20 16,4-1-6-16,7 2-11 0,-1-1-17 0,7 2 0 0,-1 0-12 16,2 0 3-16,-4 1-14 0,-4 0-8 0,0 0-4 15,0 1-4-15,-3-2-6 0,4 1-1 0,-5 0-5 16,-5-2-2-16,0 1-4 0,-1-1-3 0,0 0 3 16,-4 0-4-16,0 0-5 0,-1 1 1 0,-7-1 0 15,11 0-1-15,-7 0 2 0,-4 0-3 0,6 0 2 16,-6 0-4-16,6 1 9 0,-4 2-9 0,-2-3 6 15,1 8 8-15,-1-2 6 0,0-1-3 0,0 7-2 16,0-1 0-16,-1 2-5 0,-3 1 1 0,0 3-3 16,-2 0 1-16,2 3-3 0,-2 3-1 0,-1 0-10 15,2 5-23-15,-5-3-33 0,6-1-54 0,-1-5-47 16,1-2-61-16,2 4-46 0,0 5-39 0,2-5-55 16,0-3-66-16,4-2-965 0,-1 1 461 0,1-7 306 15</inkml:trace>
  <inkml:trace contextRef="#ctx0" brushRef="#br0" timeOffset="44248.1">23836 11214 8 0,'0'-18'354'0,"-1"-3"3"16,-2 3-9-16,3 0-4 0,-4-2-19 0,-1 3-12 16,1-1-5-16,1 1-5 0,0 1-3 0,2 6-9 15,-2-2-18-15,3 2-20 0,-1 3-26 0,1 1-20 16,0 1-24-16,0-2-22 0,4 2-14 0,2 1-18 15,3 0-13-15,0 0-9 0,5 3-14 0,-1 0-8 16,6 0-10-16,2 2-6 0,0-1-4 0,9 0-5 16,-1 1-12-16,-1-1-3 0,2 1-4 0,-9-1-6 15,9 1-4-15,-11-3-5 0,0 2-5 0,0 1 1 16,-2-1-4-16,-3 0 2 0,-3 0-4 0,0 0 5 16,-3 0-11-16,0 0-1 0,-3 1-3 0,0 0 3 0,-1 4-3 15,2-3-1-15,-3 2 3 0,0 3 13 16,-1 4 1-16,-2 2 4 0,-2 1-1 0,2 3-4 15,-3 3 0-15,-2-2-1 0,1 4-5 0,2-3 1 0,-3 5-2 16,-2 0 0-16,1-6-1 0,-2 8-4 0,1-1-15 16,0-5-32-16,2-2-44 0,0 1-61 0,-3-1-53 15,3 0-46-15,-3 1-57 0,2-3-55 0,-3 0-52 16,-1-3-1051-16,2-5 485 0,2-2 324 0</inkml:trace>
  <inkml:trace contextRef="#ctx0" brushRef="#br0" timeOffset="45931.94">22998 10533 17 0,'-8'-7'252'16,"-1"0"2"-16,3-1-9 0,-4 2-17 0,-1-2-16 15,2 1-6-15,0 1-9 0,-1 0-9 0,0 0-11 16,1 1-2-16,-2-2-17 0,-1 1-14 0,2 1 0 16,-3 0-16-16,2-1-7 0,-2 1-5 0,-4 0-3 15,-2-1-10-15,4 2 7 0,-6-3-6 0,2 3-3 16,-1 0-1-16,-3 0-7 0,-5 1 13 0,-2 0-11 15,9 1-6-15,-9 1 5 0,2 1-10 0,-3-1-5 16,2 1 0-16,-3 0-5 0,3 0-3 0,-2 0 4 16,-1 2 6-16,4-2-7 0,-3 3-3 0,3 1-2 15,1-2-7-15,0 1 2 0,3 1-2 0,-3-1-5 16,6-1 4-16,0 1-2 0,-2 2-6 0,1 0-2 0,2-1-4 16,-1 2-6-16,2-1 1 0,-2 2-10 0,1 0 0 15,-5 1-2-15,7 1-1 0,-4-2-2 0,3 0-1 16,-1 1 1-16,-1 1-7 0,2-1 1 0,-1 1 1 15,-3 5-1-15,-3-3-2 0,7 0-5 0,-4 4 9 16,5-5-1-16,0 2 4 0,-5 2-1 0,0 2 1 16,0 0-5-16,1 1-1 0,2 2 3 0,-1-1-2 15,1 0-1-15,-1 1-2 0,2-1-3 0,-1 4 2 16,1-1-1-16,-3 0 0 0,4-3-1 0,0 6-4 16,-1 0 3-16,4-4 0 0,-2 1-4 0,2 1 1 15,0 1 1-15,4-7-1 0,-4 6 2 0,5-5-2 16,-3 7-5-16,4-6 3 0,3-2 1 0,-5 1 0 15,5 0-2-15,-3-1 0 0,1 1-3 0,2-2 4 0,-3 2-4 16,0 0 1-16,5-1 1 0,-1-1-2 0,1 1-1 16,-2-2 1-16,2 2 2 0,0 0-2 0,-1-3-1 15,5 1 2-15,-2 3-3 0,0-6 4 0,-2 2-1 16,4 1-2-16,-1-2-2 0,1 2-1 0,0 3 1 16,0-2 0-16,3-1 3 0,-3 1-1 0,0 0-1 15,4 2 1-15,-2-6-1 0,2 9 1 0,-4-6-1 16,5 2 0-16,0-1 1 0,4 0 2 0,-4 0-2 15,0 0 1-15,7 1 1 0,-2-2-2 0,-1 2 1 16,3 1-1-16,2-2-2 0,-1-3 3 0,3 1 0 16,-2 2 1-16,7 3-3 0,-6-5 5 0,5 4-5 15,5-1 3-15,-8-5 1 0,1 1-1 0,3-1-3 16,3 4-1-16,-6-5 2 0,2-3-1 0,1 5 0 16,2 0 0-16,-4-4 0 0,0 3-3 0,-1-2 1 15,1 2-2-15,8-1 7 0,-9-1-3 0,1 1-1 16,0-2 1-16,-2 1 1 0,3-1-3 0,1 1 2 0,-3-2 0 15,2 1 2-15,-1 0-1 0,-1 0 0 0,5-2-2 16,4 1 0-16,-8 0 2 0,3 0-1 0,-2-2 2 16,2-1-1-16,6 1 0 0,0 1 0 0,0-2 3 15,3-1-4-15,-8-1-2 0,5-1 3 0,2 2 1 16,-10-1-1-16,10-2-2 0,0 0-2 0,-3 2 2 16,1 0 2-16,0 0-1 0,2-2 0 0,-1-2 0 15,-2 4-2-15,1 1 0 0,1-3-2 0,-1-1 4 16,-5-1-2-16,3 2 0 0,-3 0-2 0,5 0 4 15,-6 0 0-15,6-3-1 0,1 3-2 0,-9-1-1 16,1 1 4-16,2-2-3 0,0 2 1 0,-2 0 0 16,7-1 0-16,0 0 2 0,0 0-2 0,0-1 6 15,-4 2-8-15,-3-1 2 0,8 1 1 0,-7-2 1 0,6 1 5 16,0 0-8-16,-6 0-3 0,5-2 3 16,-7 1-1-16,8-1 4 0,-5 1 1 0,-1 0-1 15,6-1-1-15,-7 2 0 0,2-2-4 0,6 0 1 0,0 1-2 16,-2 0 2-16,-9 1 1 0,4-1 0 0,-2-1 2 15,2 3-2-15,-2-2 1 0,1-2 1 0,-2 4 0 16,0-3 0-16,0 0 2 0,-1-1-3 0,3 1 2 16,-1-1 2-16,-3 1-4 0,-2 3-1 0,3-1 4 15,1-3 5-15,-2 1 1 0,5-1 7 0,-2 2-10 16,8-3 12-16,-9 2-10 0,0-4 2 0,3 4-2 16,-3-1-2-16,3 0 2 0,6-1 0 0,-1-1 0 15,0 0-1-15,0 1 5 0,1-1 1 0,1-1-3 16,-10 2 0-16,11-1-5 0,-5-2 1 0,3 2-1 15,-1-2 1-15,-8 2-1 0,2-3 0 0,-1 4 1 16,3-3-7-16,-5-1 3 0,1 1 4 0,-1-3-3 16,9 0-1-16,-3-3-1 0,1 2 1 0,-7 1 1 15,5-2-1-15,-1-2 4 0,-4 4-5 0,2-6-1 0,-3 5 2 16,0-8 0-16,1 7-4 0,-4 0 2 16,9-6 9-16,-9 5-7 0,0-2 2 0,0 4-7 15,-1-3 5-15,-3-2 0 0,3 0-2 0,-2 3 1 0,3-2 0 16,-6-2 0-16,5 2 3 0,-2 1 2 0,-2-2 1 15,0 0-2-15,4 0 6 0,-4 0-7 0,-1 0 4 16,-2 1-1-16,6-1-2 0,-3 0 11 0,-3 1-14 16,3-1 2-16,-3 0 1 0,-1 1-1 0,3-1-1 15,-3-2 3-15,3 1-1 0,-3 0 0 0,-1 1 5 16,1-1 3-16,-1 0 0 0,1 1-2 0,-3 1-3 16,1-1 4-16,-1 0-2 0,1 0 11 0,0 1-12 15,-2-1 6-15,0 0-6 0,-1 1 3 0,0-1-3 16,0 1 5-16,-1-1-1 0,-2 0 6 0,-1-1-3 15,-1 1 6-15,3-1 1 0,-3 1-1 0,-3-9-2 16,2 9 0-16,0-2-6 0,-2 1 5 0,-4-5-1 16,3 5 4-16,-2 1-7 0,2 1 2 0,0-1 7 15,-4 0-5-15,0-5-4 0,-1 6 1 0,1-1 3 16,3 2-2-16,-12-4-1 0,8 4 3 0,3 0-3 16,-2 0 0-16,-2 0 1 0,2 1-4 0,-1-1 2 15,-4-3 0-15,3 3-3 0,1 1 8 0,-8-4 7 0,5 4-18 16,-5-5-4-16,3 2 0 0,-2-1 2 0,3 0-2 15,-8 2-4-15,2 0 2 0,-3-1 1 0,-1 3-4 16,-1 2 6-16,-6-3-2 0,-1 3-2 0,-13-3-2 16,-3 3 3-16,-3 3-1 0,0-2-2 0,-3 5-1 15,0-2 3-15,-6 4-5 0,4 4-1 0,-37-3 8 16,5 7-5-16,24-1-6 0,-26 6 1 0,26-5-21 16,-24 1-17-16,28 2-32 0,0-2-29 0,2-1-43 15,4 4-42-15,-1-1-72 0,11 3-45 0,8-4-52 16,2 4-57-16,2-1-76 0,0 0-1338 0,-15 3 611 15,12-3 406-15</inkml:trace>
  <inkml:trace contextRef="#ctx0" brushRef="#br0" timeOffset="48732.77">19728 12238 197 0,'-13'-3'311'0,"4"-4"-31"16,0 5-25-16,-3 1-25 0,1 1-19 0,2 0-21 0,0 2-17 15,-2 3-11-15,2-2-12 0,0 6-13 0,0-3-9 16,4 1-11-16,0 1-12 0,2-2-9 0,3 4-10 15,1 0-6-15,3 0-7 0,4-3-8 0,3 2-7 16,1-4-9-16,6-1-4 0,1 2-3 0,4-3-5 16,-4-1-1-16,-1-2-4 0,-4 0 3 0,-2-3-10 15,-3-6-1-15,-3 4-6 0,-4-7 2 0,-3 0-4 16,-5-2-2-16,-3-4-2 0,-10-3-4 0,-6-3 4 16,-4 2-4-16,-14-7 1 0,-3-1 1 0,-5 2 15 15,-3 5 11-15,-2 4 24 0,-1-1 8 0,-4 7 10 16,-28-1 15-16,-2 7 5 0,22 7-11 0,-26 5 4 15,6 7 2-15,-7 5-14 0,5 1 12 0,3 7-9 16,1 4 3-16,26-3-18 0,1-1-9 0,6 5 4 0,-1 2-11 16,7 1-6-16,4-6 3 0,20 0-14 0,4-5-3 15,8 1-1-15,6-5-7 0,6 1-3 0,6-1 8 16,8 5-11-16,5-3-1 0,8 1 0 0,8-7-4 16,2-2-6-16,20-3-3 0,-2-2-6 0,0-5-6 15,0-3-6-15,-2-7-11 0,-13 5 1 0,-7-3 5 16,-2-3-4-16,-4 0 3 0,-10-3 3 0,-2 0-5 15,-5-3 1-15,-5-5 8 0,-5-3 1 0,-6-7-3 16,-6 1 5-16,-7 0-3 0,-6 3 6 0,-15-10 6 16,-2 3-6-16,-4 3 21 0,-4 5 24 0,-4 8 4 15,-2 5 5-15,-7 5 2 0,-3 0-1 0,-26 12 4 16,28 0-3-16,-2 6 0 0,-21 11-1 0,24-3-1 16,7 1-6-16,5 6 2 0,2 1-6 0,10 2-9 15,12-2 2-15,3-4-3 0,6 7-3 0,5 0-2 0,5 3-3 16,8-1-1-16,5 1 0 0,10-4-6 15,5 1 0-15,17 3 1 0,10-4 0 0,8-5 0 0,4-4-1 16,1-6-1-16,29-1-3 0,-27-8 0 0,-1-3-5 16,-1-2 1-16,-5-3-3 0,-14-1 0 0,-5-3-2 15,-5 1 1-15,-5-3 5 0,-9-2-7 0,-3-3-3 16,-5-2 1-16,-4-2 2 0,-5-10-1 0,-1-1-1 16,-11-1-6-16,-9-3 2 0,-9-5-1 0,-11-2 3 15,-3 2-3-15,-5 4 5 0,-6 2 0 0,0 8-3 16,-2 3 2-16,-6 8 2 0,0 8 1 0,5 3 4 15,-1 5-2-15,4 7 1 0,4 7 0 0,-2 1-2 16,20 1 0-16,4 4 2 0,3 1-4 0,6 2-2 16,7 0 2-16,9 2 2 0,8 5 1 0,2-1 0 15,12-1 2-15,13 9-1 0,11-5-6 0,10-3 3 16,34 3 6-16,9-10 3 0,10-8-6 0,10-6 0 16,-1-7 1-16,5-1-2 0,0-7-7 0,2-3-4 0,-4-3-12 15,-9-3-3-15,1 2-2 0,-14-6-6 16,-32 2-6-16,0-4 6 0,0 0-1 0,-10-4 3 15,-4-4 0-15,-7 0 3 0,-11 4 0 0,-6-6 1 0,-5-2 7 16,-4-2 4-16,-2 1-2 0,-9 0 1 0,-1-1-1 16,-8 4 16-16,-2 1 20 0,-2 4 0 0,-2 8 10 15,-7 2-9-15,-4-1 8 0,-4 7-11 0,-3 2 0 16,-4 6-3-16,4 6 8 0,-4 4-12 0,5 3 1 16,3 2-2-16,10 0 0 0,0 1-3 0,5 3 1 15,9 0 3-15,3-2-5 0,8 8 4 0,7-4 1 16,6-1 0-16,8 0-2 0,13 1 0 0,6-7-1 15,5 1-1-15,3-3 3 0,5-7-9 0,1-1-7 16,-1-6-8-16,1 1 0 0,-1-3-7 0,-4-4 0 16,-4-1-5-16,-18 0 12 0,-4-3-7 0,-3-1 10 15,-4-4 2-15,-7-1-3 0,-2-3-3 0,-9-5 8 16,-4-1-6-16,-5 1 9 0,-7-3 3 0,-6 0-3 16,-7-1 0-16,-12-8-2 0,-10 8-4 0,-3 4 19 0,-2 5 7 15,-9 4-6-15,-3 7-1 0,-6 5 4 0,-27 2 8 16,28 11 0-16,0 4 11 0,-24 5-10 0,29 1 3 15,3 2-9-15,5 7 2 0,4-2-6 16,16-2 6-16,4 5-6 0,9-3 2 0,4 0-8 0,9 0 6 16,6 0-1-16,8 0 0 0,9-3 1 0,1-1-2 15,11-3-2-15,2-1 0 0,3-3-2 0,3-3 0 16,15-1-1-16,2-2 12 0,-15-5-15 0,15-3-2 16,-18 0 2-16,-3-3 0 0,-2-3-2 0,-11 0 1 15,-9 1 3-15,0 0-6 0,-4-4-1 0,-7-1-3 16,-4-2 1-16,-8-4 1 0,-8-4-6 0,-8 0-3 15,-8 0 9-15,-16-1 0 0,-5-4 1 0,-4 8-1 16,-4 2 3-16,-24 1-14 0,23 10 14 0,-29 2-2 16,29 7 1-16,-26 4-4 0,29-1 6 0,-2 1 7 15,4 4-9-15,1 3-2 0,5 0 5 0,5-3 0 16,13-1-11-16,0 1-8 0,4-3-8 0,1 6-13 16,3-4-5-16,9-4-14 0,4 1-23 0,5-3-12 15,-2 3-25-15,6-2-8 0,1-2-11 0,3 0-14 16,1 2-11-16,2-2-11 0,2-3-4 0,2 2-3 15,1 0-2-15,3 0 10 0,-2-4 10 0,0 0 14 16,0 0 16-16,-7 0 15 0,11-1 14 0,-11 1 18 0,1-5 16 16,-1 5 7-16,0 0 20 0,-12-11 8 0,0 6 10 15,-6-2 16-15,-7-3 10 0,-3 1 10 16,-3 1 15-16,-3-4 5 0,-1 5 3 0,-3 0 8 16,-2 2 5-16,-11 0 9 0,10 3 0 0,-13 4 2 0,1 1 11 15,-1 1 1-15,15 3 1 0,-13 3 0 0,14 2 1 16,-9 4-1-16,11-2 0 0,-10 6 0 0,10-4-9 15,4 3-3-15,-2-2-2 0,7 2-4 0,-1-2-5 16,2 1-5-16,7-1 1 0,6-3-13 0,3-4 2 16,1 2-1-16,4 0-5 0,5-5-3 0,1 4-3 15,3-5-1-15,4 1 3 0,6-2 0 0,1-2-1 16,7-3-6-16,6-3 3 0,3-2-2 0,-2-4 4 16,0 1-5-16,-2-1 2 0,-10-2-6 0,-2 2 9 15,-2-3-1-15,-4 2 11 0,-4-2 1 0,-4 0 1 16,-3-3-4-16,-7-2-1 0,-8-2 0 0,-7 2-5 15,-7-2 1-15,-17 0-6 0,-3-1-2 0,-7 7 0 16,-1 5 3-16,-7 3 6 0,1 3 4 0,-31 9 2 16,33 0 18-16,-2 6 10 0,-23 10-15 0,32-4 3 0,-4 3-1 15,2 5-11-15,3 3 14 0,3 1-5 0,2 2-1 16,8 1 0-16,3 0-6 0,11-7-8 0,3-1 5 16,3-1-18-16,7 1 8 0,2-2 2 15,7-7-5-15,3 0-1 0,7-2-5 0,4-1 3 0,6-2-3 16,4-1 5-16,8-5-2 0,4 1-2 0,3-4-2 15,1-5-2-15,0-1-4 0,-6-2 7 0,-8 3-2 16,-2-5 3-16,-6 2-4 0,-2 0 4 0,-5-2-5 16,-5-1-1-16,-4-2-10 0,-7-3 1 0,-7-4-4 15,-8-1-6-15,-6-1-6 0,-10-5 5 0,-8-4-7 16,-1 2-2-16,0 2 23 0,-3-1-14 0,3 4 2 16,-2 1 9-16,17 8-5 0,-1 3 4 0,1 3 12 15,0 2-8-15,0 4 1 0,4 5-1 0,2 3-3 16,-1 6-2-16,3 1 6 0,0 4 2 0,1 1-1 15,3-1-4-15,1 0 3 0,5 0 2 0,4-3-2 16,0 0-2-16,1-2 4 0,3 1-5 0,0-5-4 16,3-1 8-16,-1-2 3 0,5-1-2 0,-2-2 1 15,1-1 10-15,3 0-7 0,-2-1 1 0,3-2 2 0,0 0-7 16,0 0-14-16,4-18 5 0,-3 7 5 0,5-5-19 16,-6-2 13-16,-1-2-12 0,-6-6-2 15,-4 0 3-15,-5-1 1 0,-5-3 10 0,-7-7-10 0,-8 0-4 16,-5 5 0-16,0 0 1 0,-2-1-4 0,-3 4 2 15,0 2 9-15,-5 3-1 0,0 4 1 0,0 3 4 16,2 3 2-16,8 9 2 0,3 2 10 16,1 3 2-16,-3 2 0 0,2 6 1 0,3 4-4 0,2 1 1 15,3 6-2-15,1 0 2 0,5 3-5 0,5 1 2 16,1 0-3-16,5 4 3 0,3-1 0 0,1-2-9 16,7-4 5-16,5-3-9 0,5 0-2 0,6 0-1 15,8 1 2-15,1-5 2 0,8-2-3 0,5-5-7 16,16-1 3-16,-12-6-16 0,19-3-5 0,-4-2 1 15,2-5 0-15,0-1 0 0,-6-3 6 0,-13 3 3 16,-2-2 5-16,0-3 2 0,-6-3 1 0,-1 1 6 16,-5-3 2-16,-5-2 3 0,-2-2-5 0,-4 0-1 15,-7-2 9-15,-5 2 0 0,-3 0-1 0,-6 0 14 16,-3 3 11-16,-6-2 5 0,-5 9 11 0,-7 2-5 16,-6 4 2-16,-18 7-4 0,-1 4 7 0,-5 10 4 15,0 1-5-15,-1 8 4 0,0 4 1 0,4-1-6 16,0 2-2-16,4 4 14 0,7-5-23 0,14-2-10 0,4 2 11 15,6-4-4-15,5-2-10 0,3-3 2 0,7 0-15 16,3-3 12-16,5-1 1 0,2-2 3 0,5 0-3 16,8-1-3-16,6-4-4 0,8-4-3 0,5 0-4 15,-2-5 6-15,5-4-13 0,-5-1 2 0,3-2 5 16,-5-3-5-16,-7-1 0 0,-5 0-5 0,2-2 17 16,-13 3-13-16,-4-2 10 0,-4-1-4 0,-5-7-3 15,-6-1 5-15,-7 3-1 0,-3-1 14 0,-7 0-12 16,-5 2-4-16,-16-5 0 0,-1 10 6 0,-6 4 11 15,-4 5 10-15,0 7 3 0,-2 4-1 0,0 8 2 16,-1 6 5-16,4 4-1 0,3 5-6 0,1 3 1 16,9 3 0-16,3 5 0 0,5 1-1 0,7 2-6 15,0-1-3-15,16-7 6 0,-1-1-9 0,6-1 10 16,5-2-13-16,4-1-2 0,5 0-4 0,7-5 5 16,4-1 1-16,7-1-3 0,5-6-3 0,5-3-1 15,19-1-4-15,5-6-3 0,2-4-8 0,1-3 3 16,1-4-7-16,2-5 3 0,-6-3-5 0,-6 0 5 15,-15 2 5-15,-4 0-7 0,-6-4 9 0,-6 0 1 0,-7 0 4 16,-4 0-7-16,-6 0 9 0,-6-3-4 0,-1 1 4 16,-5 3-12-16,-10-5 12 0,-5 5 1 15,-7 4-8-15,-1 1 4 0,-6 8 5 0,-13 3 13 0,-2 7-11 16,0 5-2-16,0 3-2 0,6 6 8 0,1 3-1 16,14-3 3-16,5 1-3 0,0 1-6 0,7 1 4 15,3 2-2-15,7-4-2 0,6-2 4 0,3 1-2 16,7-3 3-16,7 3 2 0,11-4-3 0,7 0 0 15,20-3 3-15,7-5-3 0,4-3 1 0,29-3-29 16,-2-3-28-16,-23-5-31 0,0 0-40 0,27-3-44 16,-30 0-58-16,2 0-59 0,25-6-79 0,-24 1-816 15,-1-1 393-15,22-10 262 0</inkml:trace>
  <inkml:trace contextRef="#ctx0" brushRef="#br0" timeOffset="56747.98">11905 14253 141 0,'-4'-9'196'0,"-1"1"1"16,1 1 5-16,0 1-4 0,3 0 4 0,-3 1 6 16,3-1-4-16,-1 2-9 0,0 2-14 0,2 2-17 15,-1-5-17-15,1 5-14 0,0 0-11 0,0 0-2 16,0 0-2-16,0 14-1 0,-3-4 3 0,6 4-3 16,-3 3 15-16,1 2-27 0,3 4 17 0,-4 5-1 15,0-1-9-15,1 2 0 0,3-2-17 0,-3 0-6 16,2 1 1-16,-2-2-20 0,3 4 2 0,-3-1 0 15,3 1-14-15,-1 1-5 0,-2-2-1 0,0 2-5 16,2-2-7-16,-3 1-6 0,-3 1 0 0,6 1-20 16,-3-6-34-16,4 1-33 0,1-3-28 0,-3-4-47 0,6-2-41 15,-5 0-28-15,2-1-35 0,1-8-46 0,2 3-31 16,-2-4-738-16,1-5 349 0,-1 0 232 0</inkml:trace>
  <inkml:trace contextRef="#ctx0" brushRef="#br0" timeOffset="57315.12">12460 14209 171 0,'0'-7'261'0,"-2"2"-8"0,2 0-6 0,0 0-14 15,-1 1-13-15,0 1-12 0,1 3-15 0,0 0-12 16,0 0-3-16,-10 7-9 0,4 1-11 0,-6 4-5 16,-1 5-10-16,-5 6-12 0,-1 2-9 0,-4 0-12 15,-3 4-15-15,-6 9-7 0,-1 0-12 0,2-1-6 16,6-8-8-16,-7 5-7 0,9-6 0 0,1 0-10 16,-1 0 0-16,2-3-2 0,5-2-7 15,2-7-6-15,1-2 1 0,7-3-5 0,-3-1-9 0,4-6 3 16,0 3-3-16,1 0-4 0,1-3-1 0,2 0-1 15,-3 0-8-15,4 0 10 0,0-4 13 0,4 6 6 16,1 0 7-16,4-3-3 0,3 0-10 0,-1 0 13 16,8 2-5-16,-3 0 5 0,4-1 4 0,-2 0 0 15,10 2-3-15,-7-1-2 0,0 1-5 0,5 2 5 16,-6-1-2-16,1 0-3 0,-3 1-6 0,2 1-6 16,-1 1 2-16,-1-1-2 0,8 3-2 0,-10 0 1 15,0 1-22-15,-2 0-30 0,1 0-39 0,0 3-34 16,-4-2-38-16,-2 2-60 0,-1 1-58 0,3-1-55 15,-5 0-873-15,1 1 395 0,-1-2 266 0</inkml:trace>
  <inkml:trace contextRef="#ctx0" brushRef="#br0" timeOffset="57696.7">12713 14845 2185 0,'3'-15'196'0,"-1"4"7"0,-2 1 0 0,-2 5 5 15,2 1-7-15,0-1-20 0,-1 0-28 0,1 1-28 16,0 4-32-16,-4-6-4 0,4 6 1 0,0 0 1 16,0 0 13-16,-10 15 1 0,8-5-8 0,-2 2 4 15,0 5-9-15,1 3-6 0,1-1-9 0,2 9-3 16,-3-3-8-16,7 4-4 0,0-2-15 0,0-4 2 16,4 3-1-16,2-3-7 0,1-4-5 0,1-4 4 15,3-1-11-15,5 1 0 0,-3-3-4 0,2-6-3 16,4 0-1-16,-2-3-2 0,7-3-1 0,0-1 0 15,-1-4-1-15,-6-3-3 0,6-2 2 0,-9-1-2 0,0-1-2 16,0-7 1-16,-4 2 2 0,-2-7-3 16,-4-1-2-16,-4-2-1 0,-1-1-4 0,-6 0 4 15,-2-1-3-15,-5-1 4 0,0 3-5 0,-7 0 2 16,-1 6 2-16,-5-1-6 0,-1 3 0 0,-5 5-2 0,2 4 0 16,-1 2-1-16,-2 3 0 0,1 0 0 0,-2 4-17 15,12 2-13-15,-4 4-40 0,3-2-40 0,4 0-45 16,-2 6-38-16,8-2-37 0,1 3-37 0,0 3-45 15,7-2-58-15,3-1-885 0,2 2 419 0,3-2 278 16</inkml:trace>
  <inkml:trace contextRef="#ctx0" brushRef="#br0" timeOffset="57938.92">13694 14652 2204 0,'-4'-5'130'15,"-5"0"2"-15,4 0 15 0,-1 1-2 0,1 1-6 16,-2 1-18-16,3-3-23 0,2 2-26 0,2 3-14 16,-3-4-8-16,3 0-4 0,4 0-3 0,4 0-7 15,2 0-6-15,9 0 2 0,3-1-4 0,6 1-6 16,-1-1-23-16,-7 4-47 0,8 0-46 0,-6 1-58 15,-4 1-48-15,1 0-57 0,-6 4-670 0,0 0 309 16,-7 3 206-16</inkml:trace>
  <inkml:trace contextRef="#ctx0" brushRef="#br0" timeOffset="58053.49">13776 14800 42 0,'-3'4'262'16,"2"-3"-26"-16,1-1-22 0,0 0-25 15,21-2-16-15,-2-1-16 0,7-4-28 0,6 1-43 16,-1-1-62-16,5-2-76 0,-3 2-76 0,-1 0-316 15,0 2 148-15,-6 0 98 0</inkml:trace>
  <inkml:trace contextRef="#ctx0" brushRef="#br0" timeOffset="61146.86">15612 14376 118 0,'-1'-3'123'15,"-3"-2"16"-15,0-1 7 0,0-2 4 0,0 1 4 16,0 1-1-16,3-2 2 0,-5-1 16 0,2 3 3 15,3 0 8-15,-3 1 5 0,1-2 2 0,2 3-1 0,-1 0-13 16,0 1-12-16,-2 1-21 0,4 2-19 0,0 0-2 16,0 0-11-16,0 0-9 0,-5 12 9 15,5-3-6-15,-3 1-5 0,3 6-3 0,-2 1-9 16,1 3 5-16,1 5-7 0,0-6-11 0,0 6 0 16,0 1-3-16,0 0-9 0,0 0-4 0,-3-1-5 0,6 2-6 15,-3-2-8-15,1-1 1 0,-1-6-6 16,5 7-10-16,-5-7 8 0,0 2-7 0,0-3-4 15,-3-4-6-15,3-2 3 0,0-1-2 0,0-3-9 16,0-1-4-16,0-1 10 0,0-3-4 0,0-2 2 0,0 0-6 16,0 0 2-16,-6-13-2 0,3-3-1 0,-1-3 3 15,-1-8-3-15,1-2 20 0,-1-4-18 0,-2-2-6 16,4-13 8-16,-3-1-2 0,5 1-4 16,-2-1 4-16,2 3-2 0,1 0 13 0,1 1-12 0,1 10 0 15,2-1-2-15,1 3 4 0,4 5 9 0,-3 2-10 16,0 6 3-16,2 4 7 0,2 1-11 0,-1 6 1 15,0-2-3-15,4 5-1 0,0 2-10 0,0 0 18 16,1 3-9-16,1 1-2 0,4 5 3 0,-1 0 2 16,-4 8 4-16,-1-1-4 0,-2 3-5 0,-4 5 17 15,-3 6-19-15,-6 5 1 0,-2-2 4 0,-5 3-3 16,-2 0-2-16,-2-1 0 0,-3 1 1 0,-1-2-5 16,-1 0-11-16,3-1-9 0,-6-3-7 0,6-2-2 15,1-8 1-15,-3 5 4 0,8-9 3 0,2-3-2 16,-1-1 5-16,4-2 2 0,2 1-5 0,-1-3 9 15,-1 1-2-15,3-1 5 0,1 1 0 0,1 0 3 16,3-1 1-16,4 2 0 0,2 1-1 0,0-2 2 16,8 3 7-16,0-2 2 0,1 0-4 0,3-1-5 15,6 2 22-15,0 0-16 0,-7 0 2 0,0-4-4 16,6 4 7-16,0 1-2 0,-8-1 0 0,-1-3-1 16,1 1 4-16,0-1-6 0,-1-1 16 0,-5-1-12 15,1 1-1-15,-1-6-3 0,-2 6 6 0,0-3-6 16,2-3 9-16,-5 1-6 0,-1-5 7 0,2 2-2 15,-2-4 3-15,3 1-2 0,-2 0 0 0,1-5-1 16,0-2 16-16,-4 4-18 0,4-2 12 0,0-3 0 16,-1 0 3-16,-2 2 13 0,3 0 4 0,-1-1 10 15,-2 6 7-15,1 0 7 0,-2 0 5 0,-1 4 4 16,-1-2 4-16,-1 3 2 0,-2 0-15 0,2 0-4 16,1 1-11-16,-1 1-2 0,1-1 1 0,-3 3-15 15,2-4 8-15,-2 4-9 0,0 0-4 0,0 0 2 0,9 7 0 16,-9-7-6-16,3 5-3 0,-1-1-3 15,1 1 1-15,0-2 2 0,-2 1-1 0,0 1-2 16,2-2 3-16,-1 0-1 0,-1 1-5 0,-1-4-2 16,0 3 5-16,0-3 6 0,3 4 9 0,-3-4 19 0,1 3 22 15,-1-3 10-15,0 0-5 0,0 0-4 0,0 0-5 16,0 0-8-16,-5-12-5 0,3 9-3 0,-2-3-1 16,-1 1-3-16,1-3-4 0,-1 0-6 15,0 1 0-15,-1-4-3 0,-1 3-4 0,2 0-2 0,-3 1-1 16,3-3 7-16,-4 2 2 0,7-1-2 0,-5 4 2 15,2-4-3-15,1 2 1 0,0 2-5 0,2 0 4 16,-1 0 1-16,-2 2 1 0,4-1-6 0,-3 3 0 16,4 1-6-16,-4-4-1 0,4 4-3 0,0 0-6 15,-1-4-3-15,1 4-1 0,0 0 1 0,0 0-2 16,0 0 2-16,0 0 0 0,0 0-2 0,4 12-1 16,-4-7 2-16,1 2-2 0,-1-1-2 0,4 5 8 15,-3 1-8-15,3 4 0 0,-3 2-1 0,3 3-1 16,0 7 5-16,-3-2-3 0,3 3 5 0,1 4-1 15,-2-3-3-15,-2 4 11 0,2 0-7 0,-1 2-2 16,2 2 1-16,-3-3 2 0,-6 10 4 0,10-9-10 16,-5 10 4-16,0-13-5 0,3 0 2 0,-1-2 1 15,1-2-1-15,1 2 2 0,0-6-5 0,-2-4-4 16,5-3-6-16,0-1-8 0,2-2-7 0,-1-4 4 16,-2-2-6-16,3-2 4 0,-3 0 3 0,1-3 8 15,-2 1-3-15,2-5 5 0,1-5 0 0,-1 1 2 16,-1-4 1-16,4-2 2 0,-5 0 1 0,0-6 5 15,-1 1-3-15,-4-2-2 0,0 5 2 0,-1-1 0 16,-3-1 2-16,-2 0-4 0,-4 0 3 0,-3 3 0 16,-4 2-2-16,6 1-1 0,-2 4-1 0,-5-2 0 15,0 4-6-15,4-1-12 0,0 2-20 0,3-2-31 16,-1 3-43-16,3 0-51 0,3 0-58 0,-2 0-50 16,8 0-53-16,-9 0-32 0,9 0-52 0,0 0-1086 15,0 0 500-15,0 0 332 0</inkml:trace>
  <inkml:trace contextRef="#ctx0" brushRef="#br0" timeOffset="62189.55">16820 14459 349 0,'-4'-1'365'0,"-1"0"-7"0,5 1-14 0,-7-3-24 16,4 1-23-16,3 2-23 0,0 0-16 0,-6-2-33 15,6 2-18-15,0 0-26 0,12-4-6 0,-2 2-9 16,2 0-10-16,9 1-14 0,6-3-14 0,4 3-13 16,-2-1-14-16,2 0-7 0,1-3-8 0,0 1-8 15,0 3-7-15,-3-1-18 0,-6 0-30 0,-1-1-39 16,-2 1-63-16,-2 0-44 0,-5-1-50 0,-3 3-46 15,-2 0-47-15,-2-3-65 0,-3 2-790 0,-3 1 375 16,0 0 248-16</inkml:trace>
  <inkml:trace contextRef="#ctx0" brushRef="#br0" timeOffset="62357.12">17028 14287 171 0,'-9'-7'311'0,"1"5"-16"0,2 1-18 15,-1 2-14-15,1 1-17 0,-3 5-10 0,3 0-7 16,1 3-2-16,0 2-6 0,-2 2-6 0,6 1 2 0,-2 2-25 15,4 0-9-15,-1 5-23 0,2-4-13 0,-1 0-19 16,4 3-11-16,3 4-15 0,-2-7-39 16,4 6-56-16,-1 3-56 0,3-4-68 0,-1 3-72 15,1-11-88-15,-2 3-848 0,8 5 375 0,-9-9 250 0</inkml:trace>
  <inkml:trace contextRef="#ctx0" brushRef="#br0" timeOffset="63197.21">17741 13980 98 0,'0'-3'299'0,"0"3"-10"0,-3-5-7 0,3 2-10 16,0 3 0-16,-1-6-8 0,1 6-15 0,1-5 4 15,-1 5-9-15,0 0-27 0,0 0-24 0,0 0-14 16,0 0-10-16,0 0-13 0,-6 11-8 0,3-5 1 15,2 3 0-15,-3 8 0 0,0 0-12 0,3 12-3 16,-3-2-7-16,1 2-7 0,1 4-3 0,1-1-8 16,1 0-5-16,0-1-14 0,-3 0-5 0,6-1-10 15,-2 1-10-15,4-4-5 0,2-1-5 0,0 0-3 16,10-5-7-16,-7-3-3 0,9 2-4 0,-2-3 0 16,2-5-4-16,9-2-6 0,-1-2 4 0,-6-4-7 15,0 0-2-15,7-2-1 0,0-6 0 0,2-2-3 16,-3-2 21-16,-2-2-1 0,0-5-4 0,-1-2-4 15,-2-2-1-15,0-3-3 0,-1-4 0 0,-1-1-2 16,2-4 1-16,-8-2-4 0,4-13-3 0,-9-2 4 16,-4 13-3-16,-5-11 3 0,-5 10 0 0,-4-11 4 15,-6 2-1-15,-3 3-1 0,-3 14 12 0,-1 1 1 16,-3 5-1-16,-3-1-1 0,-1 7-3 0,-1 5-6 0,1 1-3 16,-3 5 0-16,5 3-5 0,-4 3-4 0,10 3-4 15,-1 3-6-15,0 9-23 0,3-1-29 16,-1 3-38-16,7 10-41 0,4-2-52 0,4 3-66 15,-3 3-49-15,8 3-59 0,4 0-65 0,1 1-1172 0,9 8 531 16,-1-11 352-16</inkml:trace>
  <inkml:trace contextRef="#ctx0" brushRef="#br0" timeOffset="64046.74">18579 14212 2205 0,'3'-17'125'0,"-3"1"59"0,-2 3 20 0,2 1 26 15,0-1-1-15,-1 4 4 0,1 2-31 0,0 1-39 16,0 0-34-16,0 1-11 0,0 2-7 0,0 3 5 16,0 0 13-16,0 0 7 0,4 15 5 0,-1-2-7 15,-1 3 1-15,2 1-1 0,-2 1-5 0,2 7-11 16,0 0-13-16,0 1-10 0,-3-2-7 0,3-4-8 16,-3 5-7-16,3 0-8 0,-4 0-1 0,0 1-12 15,0 1-6-15,0-8-5 0,0-1-7 0,0 0-20 16,0-3-12-16,0 2-19 0,0-3-22 0,-1-4-21 15,2-2 5-15,-1-4 6 0,0-1 11 0,0-3 4 16,0 0 3-16,0 0 0 0,14-13 11 0,-10 4-6 16,1-9 8-16,0-7 5 0,3-2-1 0,-2-2 2 15,-2-3 0-15,0-2 1 0,1-13 4 0,-5 0 13 16,0 11 5-16,0 0 4 0,0 4 15 0,0-2 8 16,0 3 10-16,3 0 7 0,1 4-5 0,0 7-1 15,4 3-3-15,-1 1-4 0,-2 3-7 0,6 2-3 16,1 4-6-16,-1 2-2 0,1 2-3 0,6 3-3 15,1 2 0-15,0 4-5 0,0 1 3 0,5 4-4 0,-3 1-4 16,1 6-1-16,1 1-7 0,-6 0-11 0,-4-3-16 16,-2 2-17-16,-3 1-15 0,-4-1-7 15,-1 0-3-15,-3-1-1 0,-3-1-5 0,1-5 10 0,-1 1 7 16,-2-4 7-16,4-1 7 0,0-1 3 0,1-1 14 16,0 1 7-16,0-6 9 0,0 6-4 0,0-6 0 15,6 3 8-15,-1-1-4 0,3-1 7 0,2 5 3 16,5-3 3-16,1 0 6 0,4 1 3 0,0 2 2 15,1 1 6-15,6 1-2 0,-8 0-1 0,-2 0 4 16,-1 0 6-16,-7 1 5 0,1-2 5 0,-2 3 9 16,-3-3 13-16,-2 5 6 0,-3-1 3 0,-2-1 2 15,-3 4-5-15,-5-3-5 0,-4 4-4 0,-1 0-7 16,-7-1-5-16,-2 3-3 0,-2-1-4 0,-1-2-7 16,2-1-26-16,0-1-48 0,1 1-66 0,4-6-80 15,3 0-89-15,1 0-93 0,4-4-117 0,1 1-1109 16,0-3 533-16,1-4 356 0</inkml:trace>
  <inkml:trace contextRef="#ctx0" brushRef="#br0" timeOffset="65132.99">20272 13525 84 0,'-2'-5'253'15,"-1"0"-9"-15,-2 0 5 0,0 2 4 0,1 1-10 16,-1 0-11-16,5 2-14 0,0 0-8 0,-14 9 2 16,2 2 2-16,1 5 2 0,-4 7 2 0,-1 2-13 15,0 6-4-15,-5 13 5 0,2 6-2 0,3 2-8 16,3 4 1-16,0 0-18 0,-1 3-13 0,6 1 12 15,0-1-18-15,4 0-15 0,0-1-14 0,5-4-12 16,0-1-11-16,7-2-11 0,-3-1-12 0,4-6-9 16,-1 3-26-16,4-12-33 0,-1-1-45 0,4-1-60 15,4-1-63-15,5 9-63 0,-3-14-68 0,1-4-73 16,2-6-65-16,3-4-924 0,-7-5 448 0,8-7 300 16</inkml:trace>
  <inkml:trace contextRef="#ctx0" brushRef="#br0" timeOffset="66148.05">20766 14200 2704 0,'7'-20'190'0,"2"11"7"0,-4 0-42 15,-1 3-26-15,-3 1-21 0,3 0-30 0,-2 3-22 16,-2 2-8-16,0 0 12 0,7 10 4 0,-2 0 14 16,0 2 16-16,-1 5-5 0,1 2 4 15,-1 0-12-15,5 8-1 0,1-1-9 0,-2-2-6 0,0 3-9 16,-2 2-7-16,3-2-2 0,-1 2-8 0,-4 0 0 15,-1-2-4-15,3-3-7 0,-4 2-12 0,-1-7-13 16,3-3-3-16,-4-4-19 0,0 2-5 0,0-5 1 16,0-1 3-16,0-3 7 0,1-2-3 0,-1-3 5 15,0 0-2-15,0 0 4 0,-1-23-3 0,2 6 6 16,1-9 3-16,-2 1-2 0,0-6 5 0,2-5 0 16,-3-10 0-16,1 0 5 0,-1-3 15 0,-1 3 3 15,0 10 12-15,2-12 12 0,-2 15 2 0,5 0 14 16,1 0-1-16,-2 3-5 0,1 10 4 0,0 2-3 15,0 3-6-15,1 5-6 0,0 1-12 0,1 0 2 16,0 5-3-16,4 1-5 0,-5 3-5 0,6 2-2 16,-1 0-3-16,-2 3 2 0,-1 2-3 0,2 3-1 15,-2 5-1-15,-3 0-2 0,-1 3-6 0,-2 1 3 16,-4 2 0-16,-1 4-1 0,-7-1-2 0,-3 1 2 16,-2-1-1-16,-1-1-3 0,-3 0-7 0,-2 0 8 15,3-2-4-15,1-2 1 0,2-4 0 0,7 1-3 16,-1-4 3-16,5-1-3 0,1 0 0 0,1 1 0 15,6 0 10-15,1-2-10 0,6 2 1 0,4-2-3 16,5 2 1-16,1-4-1 0,8 1 2 0,2 1-1 0,3-3-8 16,-4 0-14-16,3-2-9 0,0-3-19 15,1 1-1-15,-3-3-11 0,-1 2-2 0,-1-4 4 16,-7 1 7-16,-2-1-14 0,-4 0 9 0,-1-3 1 16,-3 1 8-16,3-3 8 0,-4-1 0 0,-4-2 10 0,4-2 3 15,-5 0 3-15,0 2 6 0,0-3 0 16,-3 0 12-16,0 0 13 0,2 4 13 0,-2-3 14 15,2 3 8-15,-2-2 1 0,-1 5-5 0,1 1 1 16,2-1-9-16,-2 1 0 0,4 3-8 0,1-1-3 0,1 2 0 16,-1 1 5-16,2 1-11 0,3 3 0 0,0 1 1 15,-1 2-1-15,-1 0 0 0,0 2-2 0,2 1 1 16,-2 0-2-16,-2 1 2 0,-2 2-5 0,1-1 0 16,-1 0 0-16,0 0-2 0,-1 0-5 0,-4-4-9 15,1 5 0-15,2-7 3 0,-3 1-12 0,0-2 3 16,0-1 8-16,1 0 7 0,-1-4-1 0,0 0-3 15,0 0 6-15,0 0-8 0,0 0 6 0,0-12 15 16,2 2-20-16,-2-2 6 0,3-3-2 0,1-2 3 16,5 0 7-16,-1 0 6 0,-2 0 3 0,3 0 0 15,1 2 14-15,-1 1 3 0,3 1 3 0,-2 4 7 16,2 2-7-16,-1 0-3 0,3 2-5 0,2 2-1 16,-3 1-2-16,2 3 3 0,2 2-2 0,0 1-2 15,1 4 0-15,-4 1-7 0,0 0 3 0,-4 4-1 16,3 0-3-16,-4 0-2 0,-4-2-4 0,-1 2 4 15,4 1 2-15,-6-2-5 0,-2 1-1 0,0 0 3 16,-1-2-3-16,-2-1 0 0,0 1-2 0,-1-3 4 16,0-1-6-16,1-2 4 0,-2-2 1 0,4-2-2 15,1-1 3-15,0 0 0 0,0 0-3 0,-8-7 3 16,8 0 0-16,0-3-2 0,5-1-1 0,-1-5 0 16,4-2 1-16,0 0-1 0,3-6-1 0,1 2 2 0,1 1 9 15,-1 4 12-15,-2 2 0 0,2 0 0 16,-1 2 4-16,-2 5-2 0,5-4-5 0,-1 5 3 15,1 2-3-15,-1 2-2 0,0-1-3 0,-2 4 1 0,2 2-4 16,1 0 2-16,0 6-1 0,4-2 1 16,-4 4-3-16,-3-4-2 0,4 3 4 0,-1 1-6 0,-3 2 0 15,-1 2-4-15,4-1 0 0,-5 2-2 0,0-2-23 16,0 2-31-16,0 0-62 0,-2 1-64 0,-1 1-89 16,0 0-81-16,-2 3-90 0,0-4-1230 0,1 1 553 15,0-2 370-15</inkml:trace>
  <inkml:trace contextRef="#ctx0" brushRef="#br0" timeOffset="66336.98">22493 14307 3427 0,'7'-17'181'0,"-4"0"-78"0,1 7-16 0,1-1 15 16,-4 0-13-16,3 4-27 0,2-3-12 0,1 3-15 15,3-1-5-15,-1 3-6 0,8 1 0 0,2-1-4 16,-1 2-8-16,3-2-24 0,7 1-33 0,2 4-57 15,2 0-68-15,0 0-83 0,5 1-79 0,-2-1-780 16,2 1 372-16,-4 2 246 0</inkml:trace>
  <inkml:trace contextRef="#ctx0" brushRef="#br0" timeOffset="67219.78">23192 13958 319 0,'1'-6'447'16,"2"-2"-31"-16,-2 5-46 0,2-2-36 0,-2 5-37 16,-1 0-23-16,0 0-19 0,14 8-10 0,-9 1-10 15,4-1-5-15,-2 3-14 0,3 6-11 0,-3 0-20 0,1 1-15 16,5 5-17-16,-5 2-18 0,1 1-2 0,-3-1-21 16,1 1-9-16,-1-1-11 0,-4 1-14 15,0-9-4-15,-1 2-8 0,0 0-6 0,-1-4-8 0,0-1-12 16,-1-3-19-16,1-2-7 0,0-1-4 0,0-4 7 15,1 1-1-15,-1-5-1 0,0 0 7 0,0 0-12 16,0 0 0-16,5-17-1 0,-3 0 2 0,-1-1-7 16,0-10 9-16,0-1-8 0,-1-5 2 0,0-2 8 15,-1-10-9-15,0 12 0 0,0-16 2 0,-2 3 7 16,2 13-1-16,1 0 17 0,1 1 7 0,0 2 5 16,3 5 8-16,2 8-4 0,-2-2 1 0,1 10-9 15,0 1-4-15,3-2-6 0,2 5-4 0,-1 2-4 16,2 0 0-16,3 4-4 0,2 4-1 0,3 0 0 15,-2 1-6-15,0 7 2 0,-5 0-2 0,2 3 0 16,1 7-3-16,-5-5-1 0,-3 0 0 0,0 1-5 16,-5 2-3-16,-3-1-7 0,-3 8-6 0,-2-8-5 15,-6 5-6-15,-2-2 1 0,-5-3-2 0,0 1 10 16,-4-3-7-16,1-1 3 0,4-4 4 0,3-3 0 0,3-1 3 16,1-3-1-16,7 0-2 0,-4-2 3 15,3 2-1-15,0-1 2 0,3 1 5 0,0 2-1 16,2-2 4-16,2 1 1 0,0 2-3 0,3-2 3 0,2 3 1 15,1-1 0-15,5 1 3 0,2 3-2 0,1 0-5 16,2-4 6-16,1 1 3 0,2 0-1 16,4 3 0-16,-6-4 11 0,2 1-13 0,-1-4-1 15,-2-2 2-15,3 3-1 0,-5-2 2 0,-1-1 1 0,-2-2 0 16,1-1 1-16,3-2 3 0,-2-2-2 0,-2-1-2 16,2-2 1-16,0-4 2 0,-4 0-2 0,0-2 5 15,2-3 3-15,-1-1 4 0,-3 0 12 0,-2-2 1 16,2 2 9-16,-4-2 23 0,-1 2 4 0,0 2 17 15,-4-2 19-15,3 2 26 0,-5 2 5 0,2 3-3 16,0 0-12-16,2 3-11 0,-2 0 3 0,0 2-28 16,0-1 5-16,2 1-9 0,-2 4 3 0,0 1-25 15,0 0-1-15,0 0-9 0,0 0-3 0,0 0 7 16,5 14-15-16,-1-3-5 0,2 5-3 0,-3 3-4 16,-2 0 0-16,-1 7 0 0,0-1-4 0,0 3-3 15,0 1 11-15,-1 1-17 0,-3-1 2 0,2-1-3 16,-1 2 0-16,2-3 1 0,-3 2-1 0,4-3 1 15,0-2-4-15,0-2 1 0,4-3-14 0,0-1 13 16,-2-4-2-16,3-5 0 0,-2 1 6 0,-2-2-2 0,4-4 2 16,-1 0 3-16,4-3-6 0,-2 1 4 0,-6-2 0 15,14-7-1-15,-6 2-1 0,2-4 1 16,-1-4-3-16,3 0-5 0,-2-3 6 0,-4 0 2 0,1-2-2 16,-2 1-7-16,-1-1 4 0,-1-2-2 0,-6 2 3 15,-1 2 15-15,-1-2-17 0,-4 2-8 0,-5 1-10 16,0 1-3-16,-3 3-8 0,-5-4-17 15,3 5-17-15,4 3-27 0,-2 0-32 0,4 2-34 0,2 0-43 16,4 3-52-16,1 0-79 0,0 0-63 0,-1 1-72 16,7 1-78-16,-6-1-1181 0,6 1 574 0,0 0 382 15</inkml:trace>
  <inkml:trace contextRef="#ctx0" brushRef="#br0" timeOffset="67464.5">24529 13476 188 0,'10'-5'385'0,"3"3"-41"16,0 5-9-16,3 2-5 0,10 9 7 0,-1 5-23 15,2 4-1-15,1 3-12 0,0 15-2 0,-1-2-22 16,-4 1-15-16,1 7-17 0,-7 4-12 0,-4 2-3 16,-2 4-8-16,-3 2-21 0,1-1-15 0,-7 2-22 15,-7-4-14-15,0 0-16 0,-4 1-11 0,-6-6-9 16,-2-5-16-16,-3 0-13 0,-4-4-31 0,-7-3-37 15,-1-3-35-15,-2 1-60 0,5-12-60 0,-11 9-66 16,-9-5-72-16,-5-4-98 0,-6-2-97 0,-27-2-991 16,-5-5 488-16,-7-8 324 0</inkml:trace>
  <inkml:trace contextRef="#ctx0" brushRef="#br0" timeOffset="68227.7">13652 16286 302 0,'0'0'318'0,"-9"-3"-10"15,6 1-23-15,3 2-10 0,-2 0-26 0,2 0-15 0,0 0-26 16,0-7-19-16,0 7-15 0,10-4-22 0,0 0-10 15,3-1-13-15,5 1-13 0,2-2-16 0,2 2-4 16,5-1-34-16,4 3-45 0,-5 2-56 0,-4 0-63 16,-3 3-59-16,3 2-56 0,-7 3-46 0,-4 5-595 15,-6-1 286-15,-4 5 190 0</inkml:trace>
  <inkml:trace contextRef="#ctx0" brushRef="#br0" timeOffset="68347.11">13915 16568 39 0,'22'-4'152'0,"5"-4"-20"0,5 1-5 16,2-2-28-16,3-1-29 0,0 0-39 0,-1-2-49 16,0 0-36-16,0 3-140 0,1-1 66 15,1-1 42-15</inkml:trace>
  <inkml:trace contextRef="#ctx0" brushRef="#br0" timeOffset="71767.25">16503 16063 132 0,'-9'-5'322'15,"1"1"-21"-15,4 0-26 0,-1 2-16 0,1 2-26 16,4 0-1-16,-10 5 0 0,5 0-3 0,2 12-3 0,1 0-9 15,-1 7-1-15,3 3-24 0,-1-3-9 16,2 4-11-16,-1 2-10 0,4-1-16 0,-4 0-11 16,4 3-17-16,-3-3-9 0,3 0-15 0,-1 2 5 15,0-4-21-15,0 4-19 0,-2-4-36 0,3 0-48 16,1-3-47-16,-2-5-53 0,2-2-53 0,-1 2-60 16,2-7-67-16,-1 3-862 0,-1-5 389 0,2-1 258 15</inkml:trace>
  <inkml:trace contextRef="#ctx0" brushRef="#br0" timeOffset="72313.95">16265 16484 29 0,'-8'-2'145'0,"8"2"6"16,0 0 5-16,-11 0 23 0,11 0 11 0,-12 0 4 15,7 1 14-15,-5-1 1 0,4 1 0 0,-5 1-6 16,1-1-7-16,5-1 5 0,-1 0-11 0,6 0-7 15,-9 0-11-15,9 0-14 0,0 0-20 0,-9 0-12 16,9 0 0-16,0 0-25 0,0 0 2 0,38 0-8 16,-9-3-4-16,7 0-4 0,19-4-7 0,-1 0-14 15,2 0-1-15,2 0-11 0,-2 2 9 0,-4-4-19 16,-13 6-4-16,0-2-5 0,-2 0-3 0,-2 0-1 16,-6 0-4-16,-2 1 5 0,-9 1-16 0,0-1 2 15,-3 3-18-15,-4-1-22 0,1 0-19 0,-7 2-23 16,0 0-32-16,-5 0-47 0,0 0-63 0,0 0-67 15,0 0-50-15,-28 9-770 0,10-3 365 0,-10 0 242 16</inkml:trace>
  <inkml:trace contextRef="#ctx0" brushRef="#br0" timeOffset="72948.1">15300 16416 26 0,'4'-17'204'0,"3"-7"-7"15,-1-1-13-15,-2 7-1 0,-1-8 4 0,0 6-2 16,-2 0-10-16,-3 2 7 0,-1 0-7 0,3 3 10 0,-5-1-13 16,0 4 10-16,-1 2-16 0,-3-1-14 0,0 5-21 15,-9-4-9-15,-1 8-9 0,-1 2-10 0,-1 0-9 16,-1 4-8-16,3 5-10 0,-7 0-10 0,7 4-7 15,1 4-6-15,3-2 0 0,0 5-7 16,1 1-11-16,6-3 1 0,4 3-4 0,3-1-1 0,2 6-3 16,4-1-3-16,5-1 1 0,4-2-7 0,1 4 3 15,4-2-9-15,4-3 5 0,6 1-11 16,-1-3 8-16,18 6-3 0,-14-8-5 0,15 3 4 16,-13-4 0-16,0 1-4 0,-6-4-3 0,3 0 3 0,-6 0-2 15,-8-1 3-15,-2 0-7 0,-2-4 3 16,-6 3 8-16,-1-1-1 0,-6 2 3 0,-4 1 1 0,-1 1-1 15,-3 1 3-15,-5 1 8 0,-2-2-5 0,-1-1 5 16,-4-3-3-16,-6 2-2 0,0-2 0 0,8-3 2 16,-13 0 1-16,2-7-4 0,6 1 7 15,-5-2 7-15,0-1 2 0,6-3 1 0,3-2 3 16,1-3-6-16,0-2 1 0,4-2-3 0,5-3-3 16,4-1-6-16,0 1 3 0,5-8 1 0,5 5-8 0,4 3-4 15,4-6 0-15,2 0 0 0,8 1-5 0,-1 2 5 16,1 1-12-16,5 0-30 0,-1 4-28 15,2 0-59-15,-6 1-53 0,-5 7-61 0,6-5-69 16,-3 9-963-16,-6-6 421 0,3 6 280 0</inkml:trace>
  <inkml:trace contextRef="#ctx0" brushRef="#br0" timeOffset="74433.35">17760 16327 96 0,'0'0'191'0,"0"0"0"0,4-2 0 0,-4 2-2 0,4-3-5 16,-4 3-4-16,2-3-3 0,-2 3-2 0,5-3-5 16,-2 2 0-16,-3 1-7 0,0 0 2 0,4-4-6 15,-3 0 5-15,-1 4-4 0,4-4 1 0,-4 4-6 16,0 0-7-16,0 0-6 0,0 0-8 0,0 0-12 16,1-3 3-16,-1 3-21 0,0 0-12 0,0 0-10 15,0 0-11-15,0 0 0 0,0 0 12 0,0 0 17 16,9 7-20-16,-5-2-13 0,-4 2 15 0,4-5-2 15,-2 4-7-15,1-2-10 0,-2-2-3 0,2 1 0 16,-2 0-7-16,-1-3-4 0,3 5 3 0,-2-3 4 16,-1-2 8-16,0 0 10 0,1 5 14 0,-1-5 11 15,0 0 7-15,0 0 7 0,0 0-12 0,0 0 4 16,0 0-14-16,0 0-6 0,0 0-10 0,0 0-6 16,-1-14-9-16,-2 10-6 0,2 0-20 0,-3-3-24 15,2 4-24-15,-1-1-39 0,-2 0-38 0,4 0-66 16,1 4-73-16,-4-5-69 0,3 3-76 0,1 2-75 15,0 0-1101-15,0 0 517 0,0 0 346 0</inkml:trace>
  <inkml:trace contextRef="#ctx0" brushRef="#br0" timeOffset="74897.08">18405 16162 247 0,'3'-18'285'0,"-6"-2"-20"0,2 3 10 0,0 1 8 15,-3 0-8-15,1 4-10 0,-2 0-6 0,-4 2-14 16,-1 1-9-16,1 1-17 0,-5 1-17 0,-1 2-18 16,-4 3-5-16,-1 2-29 0,-8 2-12 0,-1 5-14 15,-2 6-18-15,3 1-5 0,0 2-9 0,1 2-14 16,2 6-4-16,1 1-7 0,5-2-11 0,4 2-21 15,4-2-16-15,4-3-21 0,5-3-21 0,3 0-15 16,0-1-6-16,8-5-2 0,0-2 2 0,6 1-1 16,1-4 5-16,3 0 4 0,1-3 6 0,2-3 5 15,5-5 0-15,-7-3 4 0,7-3 6 0,-4-3-1 16,-1-2 4-16,0-1 0 0,-6 6 19 0,-2-4 14 16,-1 5 25-16,0-5 15 0,-1-1 1 0,-2 4 3 15,-4-1 39-15,-1 6 19 0,-4-2 9 0,3 4 0 16,0 2-13-16,-4-2-10 0,4 2-17 0,-4 3-8 15,0 0-8-15,0 0-5 0,6 16 1 0,-6-4-11 16,0 5-4-16,0 2-6 0,-3 8-6 0,1 0-3 16,1 1-5-16,1 4-4 0,0-1-5 0,-4 1-2 15,4 0-29-15,0 1-68 0,0-1-60 0,0-1-47 16,2 0-53-16,1-2-53 0,-3-4-57 0,5-5-53 16,-1-2-976-16,-3-6 456 0,5 0 306 0</inkml:trace>
  <inkml:trace contextRef="#ctx0" brushRef="#br0" timeOffset="75230.13">18690 16174 78 0,'-1'-8'321'16,"-3"0"-22"-16,2 2-32 0,2 6-31 0,-3-7-21 15,3 7-24-15,0 0-16 0,0 0-16 0,-10 16-16 16,6-8-15-16,4 4-10 0,0 5-13 0,0-2-10 15,4 2-11-15,0 0-11 0,1 0-1 0,4 0-10 16,1 0-3-16,3-3-9 0,1 3-4 0,0-2-9 16,8 0-1-16,-1 1-2 0,-4-6-1 0,9 0-4 15,-1 2 4-15,-1 0-11 0,3-3 1 0,-8-4-6 16,3 2-3-16,-4 1 2 0,-1-4 1 0,-5 0-4 16,-1 2 1-16,-4-3-2 0,0-2-5 0,1 2 5 15,-2-1 4-15,-4 1 12 0,2 4 10 0,-4-2 9 16,-4 3-2-16,-1-2-3 0,-4 5-5 0,-5-2-8 15,-4 3 16-15,-5 0-23 0,-4 4-22 0,-2-3-31 16,-2-2-29-16,-1 3-39 0,-1-6-45 0,2 2-42 16,5-6-47-16,3-1-45 0,1-3-611 0,5-4 297 15,5 0 198-15</inkml:trace>
  <inkml:trace contextRef="#ctx0" brushRef="#br0" timeOffset="75376.98">18846 16070 179 0,'4'-8'223'0,"4"1"-18"0,-2 2-31 0,4-1-12 16,2 3-15-16,-2 0-18 0,3 3-16 15,1 3-9-15,4 2-16 0,0 2-40 0,0 1-44 16,5 6-55-16,-4-5-63 0,-1 7-357 0,3 3 157 16,-8-5 104-16</inkml:trace>
  <inkml:trace contextRef="#ctx0" brushRef="#br0" timeOffset="75729.14">19327 16098 344 0,'-4'-14'346'16,"0"2"-4"-16,0 1-12 0,2 1-23 0,-1 0-12 16,-1 3-19-16,4 2-25 0,-1 1-25 0,1 4-26 0,0-8-18 15,1 3-18-15,-1 5-14 0,12-1-21 16,-12 1-7-16,20-3-13 0,-7 5-20 0,5-1 0 15,0 0-8-15,0 2-14 0,3-2-7 0,0 2-4 16,-1-3-3-16,3 3-8 0,-1 0-1 0,-3-2-15 16,-5 2 3-16,-1-3-6 0,0 5-2 0,-7-3-6 15,2-1-3-15,-8-1-3 0,12 1 10 0,-12-1-7 16,9 7-1-16,-6-3 7 0,-2 2 9 0,-1-6-4 16,-2 15 12-16,-1-4-3 0,-1 1 1 0,3 2 1 15,-6 6 0-15,-1-2-3 0,1 2 6 0,-2 2-12 16,1 3-18-16,1 0 10 0,-2-3-1 0,0 2-1 15,2 3-10-15,4-3-30 0,-1 0-32 0,0 3-46 16,3-2-51-16,1-4-51 0,1-3-42 0,2 2-59 16,2-3-49-16,-2-5-839 0,-1-2 397 0,8-1 264 15</inkml:trace>
  <inkml:trace contextRef="#ctx0" brushRef="#br0" timeOffset="76029.02">19900 16145 238 0,'-14'-23'356'16,"4"7"-7"-16,-3 2-4 0,4-1 12 0,4 6-6 16,-1-1-21-16,2 1-14 0,-2 3-22 0,3 1-26 15,1-1-34-15,2 6-20 0,2-7-23 0,3 4-19 16,7 2-15-16,-1-1-10 0,8 2-25 0,3 0-16 16,3 0-5-16,1 3-18 0,-3 0 0 0,4 1-12 15,2 1-6-15,1 2-4 0,-3-4-6 0,1 3-5 16,-9-1-8-16,0 1-5 0,-1 3-1 0,-4-3-6 15,-1 3-4-15,0 1-3 0,-7 0-2 0,2 1 3 16,-2 4 2-16,-1 2-9 0,-2 0 3 0,-3-1-13 16,0 2 10-16,-3-1-3 0,2 4 2 0,-3-4-5 15,0 2 2-15,0 1-2 0,-2-1-2 0,3-2-4 16,0 4-29-16,0-3-40 0,-1-1-54 0,-1 2-71 16,0-2-52-16,1 0-76 0,3 0-67 0,-3 1-1012 15,7-3 466-15,-2 2 310 0</inkml:trace>
  <inkml:trace contextRef="#ctx0" brushRef="#br0" timeOffset="76346.09">20971 15620 308 0,'-9'-15'326'0,"0"5"-20"0,4 2-27 16,0 4-26-16,0 4-8 0,5 0-2 0,-17 13 8 15,3 9 6-15,-1 5 0 0,0 18-1 0,-3 1-4 16,5 5-18-16,-2 7 0 0,-1 0-16 0,1 22-12 16,6 5-15-16,5-24-14 0,-1 23-13 0,5-26 8 15,1 26-14-15,7-29-18 0,1 0-12 0,5-3-14 16,-1 1-38-16,5-1-10 0,-3-4-10 0,4-4-17 15,1-1-37-15,-3-11-41 0,4-4-61 0,-3 1-65 16,2-3-68-16,3-3-71 0,4-3-93 0,-4-6-1061 0,5-2 486 16,3-4 324-16</inkml:trace>
  <inkml:trace contextRef="#ctx0" brushRef="#br0" timeOffset="77831.5">21310 16217 21 0,'-3'-12'246'0,"-1"1"4"0,1-1 4 16,0 2 10-16,-2 3 8 0,3 3 4 0,0-5-12 0,1 5-3 16,-3 0-36-16,7-1-24 0,-3 5-23 0,0 0-15 15,0 0-11-15,0 0 6 0,0 0 0 0,1 13 0 16,3 0-3-16,-3-3-14 0,4 4-14 0,-1 3 5 16,0 2-21-16,-3-1-11 0,2 1-12 0,-1 0-5 15,3 7-10-15,-5 3-6 0,2-3-8 0,0 2-8 16,-1 0-3-16,-1 2-34 0,0-1-40 0,0-1-67 15,-1 0-53-15,0-4-77 0,0 5-28 0,1-10-66 16,0-2-41-16,0-1-754 0,0-3 370 16,1-6 248-16</inkml:trace>
  <inkml:trace contextRef="#ctx0" brushRef="#br0" timeOffset="78247.03">21818 16051 59 0,'-1'-6'321'0,"1"-1"-9"0,-2 1-13 0,2 1-28 16,0 0-19-16,-2 2-29 0,2 3-17 0,0 0-9 16,0 0-3-16,-9 15-10 0,4-4-16 15,3 7-3-15,-5 7-9 0,1 3 0 0,-2 4-6 16,3-1-17-16,3 2-8 0,-1-2-15 0,-2 2-4 0,0 2-8 15,1-5-16-15,3 2-3 0,-2-1-7 0,7-2-9 16,-3-2-7-16,2-3-8 0,2 0-2 0,0-7-6 16,-1-2-7-16,4-1 6 0,0-4-8 15,0-2 0-15,4-3-5 0,0-1-4 0,1-2 3 16,1-4-5-16,3-1-4 0,-4-2 1 0,-2-2 0 0,2-3 2 16,1-3 8-16,-4-1-11 0,0-2-2 0,-6 1-2 15,0-1-3-15,0 0 5 0,-5-1-7 0,1-1 3 16,-4 3-7-16,-1 4 3 0,-3-1-2 0,-1 3 7 15,3 0-15-15,-11-1 3 0,8 3 3 16,-2 3-2-16,-2 3-3 0,0-2 0 0,-1 3-12 16,1 4-34-16,-1 0-21 0,5 0-29 0,-1 1-31 0,4 0-27 15,1 3-34-15,1 0-46 0,6-1-50 0,3 2-51 16,-1-1-736-16,5 0 358 0,1-1 240 0</inkml:trace>
  <inkml:trace contextRef="#ctx0" brushRef="#br0" timeOffset="78562.64">22388 16303 2559 0,'0'-5'150'0,"-2"-5"-23"0,1 1 35 16,-2 2 7-16,-1 0-17 0,2 1-18 0,0 1-11 16,1-1-8-16,-3 2-33 0,4 4-15 0,7-7-12 15,-2 4 1-15,6-3-4 0,-1 3-7 0,9 1-6 0,2-3-5 16,2 3-6-16,6-1-1 0,2-1 7 15,-3 3-6-15,-6 1-6 0,-3 0-5 0,-1 0 0 16,-5 0 11-16,-1 0-22 0,-3 0 10 0,-2 1-5 16,-7-1-1-16,0 0 5 0,14-1 19 0,-14 1-12 15,-1 4 16-15,1-4 7 0,-18 6-14 0,1 1 0 16,-5-2 0-16,-4 3-1 0,-5 2-1 0,0-2-5 16,1 2-3-16,3-2-3 0,5-1 4 0,4-2-5 15,-1 0-3-15,4 2-25 0,2-3-39 0,5 0-44 16,2 2-40-16,2-2-35 0,0-1-44 0,4 3-60 15,0-6-71-15,10 4-823 0,-1-4 389 0,7 0 260 16</inkml:trace>
  <inkml:trace contextRef="#ctx0" brushRef="#br0" timeOffset="79083.67">23205 16136 1865 0,'10'-14'144'0,"-1"1"-56"0,0-2 12 0,-1 6 0 16,-2-6-10-16,-2 3-22 0,1-1 1 0,0 2 6 15,-1-1-8-15,2 2 12 0,-3-2 13 0,-2-2-1 16,0 4 1-16,-1-4 17 0,0 2 0 0,-1 0 1 16,-1-1 2-16,-5 4 3 0,2-2-11 0,-3 1 6 15,-2 2 3-15,-1 2-9 0,-6 0-9 0,-5 3-4 16,-1 3-1-16,-5 2-11 0,0 3-21 0,-1 3 3 15,2 1 0-15,1 1-7 0,1 4-3 0,7-6-5 16,1 4-11-16,2 2-10 0,7 1 6 0,-5-1-2 0,7 3 2 16,2-2-6-16,4-4-2 0,2 6-2 0,5-2-6 15,2 2-1-15,1-2 9 0,4-1-11 16,6 3 1-16,0 2 0 0,2-4 9 0,0 2-11 16,1-2-9-16,2-3 7 0,-1 1 0 0,1 0 1 15,-5-5-4-15,3 1 2 0,-4 1-19 0,8 0 19 0,-9-1-2 16,-3 1 2-16,-4-5-8 0,-1 2 3 15,-1 0 1-15,-3-1 1 0,-2 0-5 0,-1 1 8 16,-3 1-4-16,0-4-2 0,-4 2 6 0,-2 3-6 16,-4-2 2-16,1-2-2 0,0 0 5 0,-3 0-1 0,-6 0-2 15,4-3 2-15,1-1 3 0,-1-1 3 0,1-1 12 16,2-4-8-16,-1 1-8 0,3-1 9 0,1-2-6 16,3-3 1-16,-1-3-3 0,6 1-3 15,0-5-1-15,1 5-10 0,6-4-2 0,2 1-8 0,0 0-12 16,3 1-12-16,1 0-14 0,5-1-30 0,-4 2-31 15,9-5-35-15,0 2-31 0,-6 6-43 0,2-1-53 16,6-1-62-16,-9 4-921 0,4 1 419 16,-2-1 280-16</inkml:trace>
  <inkml:trace contextRef="#ctx0" brushRef="#br0" timeOffset="79379.64">23726 15680 2892 0,'1'-30'141'0,"1"6"9"0,-1 9 27 0,0 2 2 0,1 3-21 16,-1 1-51-16,0 2-27 0,2 4-22 0,3 1-7 15,1 4 13-15,5 3 6 0,2 4 14 0,4 4 5 16,6 7 13-16,-5 7-4 0,5-1-3 0,5 13-6 16,-2 0-11-16,1 1 7 0,-9 2-3 0,-2-12-3 15,-1 15-3-15,1-1-8 0,-12-9-7 0,5 14-4 16,-1-1-6-16,-5-1-3 0,-4-12-4 0,0 9-8 15,0-9-1-15,-4-2-3 0,-3 5-2 0,-1-6-3 16,-1-1-3-16,-3 1-3 0,0-3-2 0,-7 1-14 16,-2-1-18-16,-2-2-29 0,-1 0-58 0,-2-6-49 15,-2-2-68-15,1 0-85 0,1-4-121 0,-3-1-1043 16,8-6 488-16,1-4 326 0</inkml:trace>
  <inkml:trace contextRef="#ctx0" brushRef="#br0" timeOffset="80080.07">25042 16016 143 0,'-6'-4'303'0,"1"3"5"16,-3-3 6-16,3-1-9 0,1 3-7 0,0 0-10 16,1-1-17-16,3 3-26 0,-3-1-28 0,3 1-10 15,4-8-23-15,4 3-18 0,2 3-6 0,6-1-6 16,7-2-16-16,4-1-11 0,5 3-13 0,1-4-6 16,3 4 2-16,-3-1-24 0,3 0-10 0,1 1-6 15,14-4-9-15,3 4-3 0,-22 0-17 0,3 1-34 16,-2 1-53-16,-4 1-54 0,-1 0-42 0,-6 0-56 15,-9 1-53-15,1 3-32 0,-5 0-56 0,-7 2-729 16,0-1 356-16,-6 5 238 0</inkml:trace>
  <inkml:trace contextRef="#ctx0" brushRef="#br0" timeOffset="80281.64">25277 16220 11 0,'-2'2'255'0,"2"-2"-12"0,0 0-16 0,0 0-2 0,21 0-7 16,-2-2-9-16,2 0-4 0,10-1-2 0,2 0-12 15,3 0 20-15,1-1-29 0,3 0-3 16,10-2-10-16,-11-1-6 0,2 2-18 0,-4-1 12 16,1-2-30-16,-2 4-4 0,-4-3-11 0,1 1-5 0,-12 4-14 15,-2 0-8-15,-7-1-3 0,0 2-12 0,-4 0 0 16,-3 1-9-16,1-3-6 0,-2 2-23 0,-4 1-44 16,8-3-59-16,-8 3-50 0,0-5-63 0,0 5-73 15,0 0-77-15,-10-7-743 0,5 4 359 0,-1-2 238 16</inkml:trace>
  <inkml:trace contextRef="#ctx0" brushRef="#br0" timeOffset="81063.43">26750 15733 188 0,'-2'-4'323'16,"0"-3"2"-16,0 4-3 0,2-1-9 0,-2-2-5 0,2 6-21 15,0-5-22-15,0 5-33 0,-1-4-19 16,1 4-25-16,0 0-8 0,0 0-3 0,3 12 2 15,0-5-3-15,1 3-10 0,1-1-9 0,0 4-11 16,1 3-4-16,2-1-7 0,-4 5-9 0,2 5 1 0,5-2-10 16,-8-3-9-16,4 5-10 0,-3 0-8 0,-2-5-9 15,0 6-8-15,-2 1-6 0,1-1-4 0,-2 0-10 16,1 2-3-16,-2-3-6 0,0 0-5 16,2 2-23-16,-3-3-32 0,1-7-50 0,2 0-48 0,-2 0-50 15,2 0-46-15,-1-5-53 0,0-4-41 0,2 1-42 16,0-4-34-16,-1 0-857 0,2-3 411 0,-2-2 276 15</inkml:trace>
  <inkml:trace contextRef="#ctx0" brushRef="#br0" timeOffset="81463.34">27193 15695 151 0,'0'-8'318'0,"0"1"-6"15,-1 0-6-15,1 0-8 0,-2 4-13 0,4 1-9 16,-2 2-35-16,-7-5-24 0,7 5-23 0,0 0-17 16,-14 7-18-16,7 3-18 0,-1 0-11 0,-1 5-10 15,-1-1-11-15,3 3-8 0,1 1-13 0,0 0-8 16,3 0 1-16,2 1-13 0,-2-2-10 0,6 2 6 16,-2-3-13-16,4 0-9 0,4 0-1 0,0-2-14 15,3 0 21-15,0 0-23 0,1-1-2 0,6-2 3 16,-2-1-5-16,9-1-3 0,0 1 5 0,-5-1-6 15,9-1 14-15,-3-6-16 0,-6 5-2 0,6-3 0 16,-6-3 5-16,1 4-4 0,-4-3 6 0,0 3-3 16,-7-2-2-16,1-1 1 0,-1 0 1 0,0 1 10 15,-3-1-6-15,-3 0-2 0,2-2 1 0,-2 3-3 16,-4-1 14-16,3 0 1 0,-1 2 12 0,-3-4 1 16,-3 7-1-16,-1-2-4 0,-1-1-2 0,-4 3-2 15,-3-1 4-15,1 3-12 0,-7-1-4 0,0 1-1 16,-7-1-17-16,1 3-32 0,-4-3-35 0,8-6-37 15,0 3-36-15,2 0-32 0,5-3-41 0,-2-2-40 16,2-2-68-16,2-3-955 0,-1-2 424 0,-3-4 282 16</inkml:trace>
  <inkml:trace contextRef="#ctx0" brushRef="#br0" timeOffset="81619.45">27392 15475 152 0,'7'-11'351'15,"-4"2"7"-15,3-1-17 0,-4 3-20 0,0 1-24 16,0 0-32-16,-1 1-33 0,1 0-22 0,-2 5-34 16,2-7-34-16,-2 7-34 0,0 0-43 0,0 0-57 0,12 15-48 15,-7-5-64-15,-1 4-66 0,3 6-59 16,0 5-600-16,0 1 277 0,-2 3 184 0</inkml:trace>
  <inkml:trace contextRef="#ctx0" brushRef="#br0" timeOffset="81801.95">27885 15927 261 0,'4'-5'276'16,"2"0"-27"-16,-3-1-19 0,1 0-30 0,0 1-20 15,1 0-17-15,-2 1-33 0,0 1-33 0,1-1-46 0,-2 2-60 16,1-1-77-16,-3 3-57 0,0 0-390 0,0 0 177 15,6 0 118-15</inkml:trace>
  <inkml:trace contextRef="#ctx0" brushRef="#br0" timeOffset="82314.95">28314 15712 253 0,'-6'-12'352'15,"2"2"-17"-15,0-1-24 0,0 1-23 0,3 1-9 16,-2-4-30-16,3 3-20 0,1 0-23 0,1 5-20 16,0-3-22-16,3 2-13 0,3 3-15 0,-1-4-17 15,1 5-13-15,3-1-4 0,1 1-15 0,0 2-6 16,6 0-11-16,1 0-3 0,0 0-12 0,1 0-3 16,2 2-9-16,0-2 1 0,-1 0-8 0,1 0-3 15,-3-2 4-15,-1 2-6 0,0 0-9 0,-6-3 6 16,-1 3-6-16,3-2 6 0,-5-1 9 0,-1 0 4 15,-2 2 6-15,3-2 12 0,-4 1 17 0,2 0 15 16,-1-1 6-16,-2 1 3 0,1 1-5 0,-5 1-5 16,6-1-10-16,-6 1 0 0,0 0-17 0,0 0-4 15,7 2-5-15,-5 2 0 0,-2 1-1 0,2 6-3 16,-2-1 4-16,0 6-7 0,-2 0-2 0,1 3-25 16,1-1-6-16,-1 11-1 0,-3 0 4 0,0-4-1 15,-1 2-5-15,-4 1 0 0,4-1-8 0,-4 4-25 16,1-5-45-16,2 3-61 0,-2-2-55 0,3 0-54 15,1 2-56-15,4-4-75 0,-1-5-1093 0,2 7 487 0,2-2 324 16</inkml:trace>
  <inkml:trace contextRef="#ctx0" brushRef="#br0" timeOffset="82680.77">29625 15320 137 0,'2'-6'375'0,"0"0"-6"0,-1 2-33 15,0-2-36-15,0 4-28 0,-1 2-19 0,0 0-11 0,0 0 0 16,-5 18-3-16,1-1 7 0,-1 9-22 0,-2 0 0 16,2 4-26-16,-4 3-1 0,1 13-16 15,-3-1-11-15,3-8-17 0,-4 9-26 0,0 0-9 0,1-12-19 16,0 12-9-16,-1-11-6 0,-2-1-8 0,0-1-10 16,1 1-5-16,-1-3-10 0,4 4-1 0,-5-4-3 15,-1 0-37-15,1 2-37 0,0-6-49 0,-3 1-75 16,0 2-55-16,-2-4-75 0,0-3-78 0,1-1-1020 15,-1-1 459-15,4-9 306 0</inkml:trace>
  <inkml:trace contextRef="#ctx0" brushRef="#br0" timeOffset="82846.47">29125 15636 57 0,'-5'-9'300'0,"0"4"-24"0,1-1-25 0,0 2-28 16,0 0-23-16,4 4-29 0,0 0-40 0,0 0-62 16,-10 14-69-16,15-4-82 0,-2 3-450 0,2 7 176 15,1-2 120-15</inkml:trace>
  <inkml:trace contextRef="#ctx0" brushRef="#br0" timeOffset="83014.37">29653 16194 78 0,'6'-1'406'0,"1"-1"-23"16,-1-1-26-16,0 1-34 0,-1-1-31 0,2-1-28 15,-2 2-41-15,0-1-33 0,1-2-37 0,-2 2-40 0,0 2-50 16,-3-3-66-16,3-2-72 0,-4 3-80 0,0 3-78 16,-5-7-560-16,0 1 263 0,-8-2 178 15</inkml:trace>
  <inkml:trace contextRef="#ctx0" brushRef="#br0" timeOffset="84546.24">28403 14754 73 0,'-18'-12'197'0,"-5"1"-14"0,3 0-10 16,-3-2 0-16,-1-1-4 0,-2 4-14 0,7 3-11 0,-7-2-7 16,-2 1-14-16,0 0-3 0,1 4-8 15,4-1-10-15,3 1-9 0,-3-1-5 0,2 1-5 16,-7 0 0-16,0 0-5 0,1 2-11 0,0 1-5 0,0-1-6 15,-1 2-6-15,-2 0-5 0,-1 4-7 0,-1 0-4 16,-1 0-2-16,-3-2-2 0,4 4-5 0,-4 0 2 16,2-1-1-16,-2 0-1 0,3 2 0 0,-2 0-1 15,0 1 2-15,-2 0 0 0,5 0 0 0,-2 2 3 16,0-3-4-16,-1 1-3 0,2-1-1 0,1 2-2 16,3-1-2-16,-1 2-1 0,2-2-4 0,0 1 4 15,1-1-4-15,1 1 2 0,1 0 4 0,3-4-4 16,-3 6 6-16,-1-3-9 0,1 5-5 0,-2-3 3 15,0 3 1-15,4-2-2 0,-4 1-2 0,2 0 5 16,-1 3-6-16,-2-1 1 0,3 3 2 0,-3-3-1 16,1 1 2-16,1 3 1 0,-3 0-1 0,-1 0 2 15,0 2-1-15,-1 1 5 0,0 0 1 0,2-2 6 16,-3 4-1-16,1-2-4 0,-2 2-1 0,6-1-3 16,-1-1 1-16,0 4-1 0,1-2-1 0,4 1-1 15,-1 2 3-15,3-1 3 0,2 2 0 0,-2 2-2 16,5-6 5-16,1 5-3 0,3-1 4 0,3 2-3 15,1-2-9-15,4 1 11 0,2 1-16 0,1-1 6 16,2 0 2-16,2 2-5 0,2-1 6 0,3 0-5 0,-1-3 4 16,2 2-1-16,3-1 0 0,1 2 13 15,-2-2-13-15,1-1 4 0,0 1-2 0,2-4-5 16,2 4 3-16,-6-5 0 0,5 6 2 0,3-5 2 16,-2 1-7-16,-4 1 11 0,8-2-1 0,-3 2 3 0,0-2-3 15,5 2 1-15,-3-6 5 0,0 6-2 16,2-3-3-16,0-1 6 0,-3 3 0 0,3 1 5 15,1-3-5-15,-1 0 1 0,1 1 2 0,1-1 0 16,2 0-1-16,-2 0-13 0,4-1-1 0,0-3 12 16,1 1 13-16,1-1-20 0,2 0-1 0,0-1 1 0,2 0-2 15,-1-2-2-15,1 4 1 0,-2-6 0 0,2 2-7 16,1 1 2-16,-2-3 2 0,0-1-2 0,4 1 2 16,-4-1-5-16,0 0 4 0,0-2-6 0,1 0 17 15,-1-3-12-15,2 0-9 0,-1-2 5 0,1 1-1 16,2-1-2-16,-2-2 4 0,2-2-3 0,0 2-2 15,1-3 2-15,1 0 2 0,1-1-2 0,-5 1-3 16,0 0 2-16,0 0 5 0,-1-2-8 0,2 2 6 16,-1-1-7-16,-3 1 4 0,-1-3 2 15,1 2-1-15,1 1-12 0,1-3 10 0,1 1-3 0,-1-1 8 16,0-2-1-16,4 3 1 0,1-3-10 0,1 4 6 16,-1-3-2-16,-1 0 2 0,3 1 0 0,-4-2 0 15,17 3-6-15,-16-1 0 0,0-1 0 0,-2 1 10 16,1-3-6-16,-2 2-1 0,3 0-4 0,-4-2 7 15,1 2-1-15,1-1 1 0,1 1-1 0,0-4-2 16,-3 3 1-16,4-3 4 0,4 1-8 0,-4 0 6 16,0-1 6-16,14-1-8 0,-12 1 0 0,0 0 0 15,10-4 2-15,-12 4-5 0,15-1 6 0,-16 1-1 16,4 0-1-16,-3-2-8 0,-3 2 4 0,5 2 3 16,-4-3-1-16,-3 1 10 0,-1-1-18 0,0 1 8 15,1 1 6-15,-6-4-6 0,-6 4 0 0,1 2 4 16,6-6-4-16,0 5 1 0,0-4 3 0,-4-1-2 15,6 0-5-15,-2 0 2 0,1 0 2 0,4-1 2 16,-2-2-1-16,0-1 7 0,1 0-10 0,1-1 7 16,-3 2-5-16,1-1-1 0,0 0 2 0,-3-1-1 15,1-1-1-15,-2 2 5 0,-1 1 2 0,-2-3-9 16,2 2 21-16,-1-2-9 0,-2-1 7 0,-6 4 8 16,0-2 4-16,2-1 7 0,-2 3 1 0,-3-1 0 15,-2 0-3-15,7-7-3 0,-6 5 5 0,3-4-5 0,-2-3 1 16,-4 5-11-16,0 2 1 0,3-7 4 15,-3 1-4-15,-1-1-1 0,1-1-3 0,-3 6 3 16,2-8 1-16,-3 4 0 0,4-2 6 0,-9 7 6 16,0 0-2-16,0 1 0 0,0-1-2 0,2 1 1 0,-2-2 1 15,3 1 0-15,-3 1 2 0,-3-1-6 0,1 1 5 16,-3 0-10-16,3-4 2 0,-2 3-4 0,2 1 1 16,-3-3-5-16,1 4-3 0,-3-8 3 15,2 7 3-15,0-2-7 0,-1-5 1 0,0 5 4 0,1 2 3 16,-3-2 0-16,1-1-3 0,-2 2-2 0,1 0-4 15,-2 0 4-15,-2-3 1 0,1 2 0 0,-1 4-3 16,-2-6 0-16,-8-3-2 0,6 4-2 0,-5 0 2 16,2-1-1-16,-1-1 0 0,1 4-4 0,3 2 6 15,-5-6 1-15,3 3 0 0,-3 2-1 0,3-2-2 16,-1 1 2-16,4 5-2 0,-2-2-5 0,3 1 3 16,-4-6-1-16,-1 7-3 0,5 1 4 0,-4-3-4 15,-1-1 1-15,-1-2-3 0,-2 3 3 0,5 4-1 16,2-2 1-16,-7-3-3 0,0 1-3 0,5 3 3 15,-6-4 0-15,-1 1 3 0,0 3-6 0,5 1 1 16,-5-2 0-16,5 6 1 0,-7-5-1 0,-1 2-3 16,3 0 3-16,2 3-1 0,-3-2-1 0,-3 2 0 15,-1-1-1-15,0 1 1 0,-2 2-1 0,-1-1 2 16,1 0 5-16,-8 6-6 0,1-2-7 0,-18 2-20 16,0 0-28-16,-2 0-43 0,-8 0-41 0,4 2-50 15,0 3-63-15,-2-2-82 0,6-3-107 0,-2-1-1125 16,0-6 523-16,-1 1 348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6-27T09:20:57.75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12090 2167 251 0,'0'0'240'0,"3"-5"-22"0,-3 5-27 0,0 0-20 15,0 0-15-15,0 0-1 0,0 0-4 0,1 13 5 16,-1-4-3-16,-1 0-10 0,1 1-8 0,0 2-17 15,-3 0-11-15,6 3-8 0,-6 0-8 0,3-2-10 16,0 5-8-16,0-1-6 0,-1-2-6 0,1 0-6 16,0-2-5-16,0-1-5 0,0 0-2 0,0-2-5 15,0 0-3-15,0-1-2 0,0-4-5 0,0 2-3 16,0-1-4-16,0-4 7 0,0 1 3 16,0-3 11-16,-4 2 3 0,4-2-3 0,0 0-4 0,-5-10 5 15,1 0-11-15,0-2-3 0,-1-6 4 0,-1-2-5 16,0-6-6-16,-1-3 0 0,3-3 6 0,0 0 12 15,-2 1 6-15,4 4 13 0,-1-1 14 0,-1 1 0 16,4 2-4-16,0 6-5 0,3-3-3 0,-1 3-1 16,1 1-4-16,3 2-13 0,-1-1-4 0,0 5-23 15,3-3 15-15,2 2-3 0,-3 1 4 0,4 0-9 16,3 1-4-16,-1-1-2 0,1 2-1 0,4 0 5 16,1 4-9-16,-1 0 3 0,1 1-12 0,2-1-47 15,-3 3-13-15,2-1-19 0,-2 1-28 0,1 0-27 16,1 1-30-16,-3 5-43 0,-3-2-46 0,-2 2-21 15,-2-1-35-15,-4 5-683 0,-2 1 329 0,1-1 220 16</inkml:trace>
  <inkml:trace contextRef="#ctx0" brushRef="#br0" timeOffset="188.04">12147 2184 118 0,'0'0'218'0,"0"0"-24"0,0 0-15 16,0 0-15-16,16-3-12 0,-8 3-12 0,3-2-13 16,3-1-9-16,-1-1-14 0,5 1-10 0,0-2-7 15,-4 4-23-15,0 0-30 0,5 1-46 0,-8 2-37 16,2-2-39-16,-1 5-33 0,-2 2-388 0,-1 2 171 16,-4 0 112-16</inkml:trace>
  <inkml:trace contextRef="#ctx0" brushRef="#br0" timeOffset="363.56">12071 2494 114 0,'0'0'256'0,"-3"2"-27"16,3-2-19-16,0 0-23 0,0 0-15 16,0 0-17-16,19-8-14 0,-6 4-12 0,0 1-16 0,5-3-7 15,3 1-12-15,6-2-10 0,-1 1-25 0,2 1-30 16,-6 3-46-16,7-2-64 0,2 0-58 0,-3 3-476 15,2 0 205-15,-11 1 138 0</inkml:trace>
  <inkml:trace contextRef="#ctx0" brushRef="#br0" timeOffset="1790.62">12802 2290 56 0,'-4'-10'272'0,"-2"0"-15"0,-2-1-19 0,3 3 2 16,-4-1-20-16,-5-1-19 0,0 3-16 0,0 2-14 0,-3-2-18 15,-3 4-12-15,-2 3-15 0,2-2-14 16,-2 2-12-16,-1 5-10 0,5-3-8 0,0 3-9 16,5 2-8-16,2-4-12 0,3 2-12 0,1-3-10 15,1 3-7-15,2-1-3 0,0 1-4 0,2 0-7 16,2-2 0-16,0 3-5 0,2-1 2 0,0-2-1 0,2 3-4 15,2-2 2-15,-1 1-1 0,3-2-1 16,0 6 1-16,2-4 4 0,-4 3 2 0,6 0-3 0,-3 1 3 16,0-1 0-16,1 5 5 0,4-1 3 15,-5 2 5-15,3 0-6 0,0 2 6 0,1 8 1 16,0 0-1-16,-2 1-2 0,0-2 1 0,0 4-4 16,-2-2 0-16,0 3-1 0,1-4-4 0,0 0 0 0,2 0-1 15,-2-6 0-15,-5 1-4 0,3-4 3 0,-3 2-2 16,5-3-1-16,-3 0 11 0,-2-6-13 0,0 4-2 15,-1-7 0-15,0 2 3 0,1-3-3 16,-3 0 3-16,1-2 6 0,1 0 13 0,-4-2-4 16,6-7 0-16,0 0-5 0,0-4 4 0,0-3-3 15,0-5 3-15,2-9 2 0,-3 0 2 0,0-1 4 16,1-3 0-16,-3-1 8 0,-2 0 7 0,-1 0 16 0,2 2 18 16,-1 2 11-16,-1 4 9 0,-1 6 13 15,-1 2 4-15,2 3 5 0,-1 4 1 0,0 0-9 16,1 3-7-16,-2 2-13 0,2 1-17 0,-1-1-3 15,1 5-15-15,0 0-5 0,0 0-2 0,0 0-7 0,0 0-4 16,5 17-10-16,-2-5 6 0,-1-1-5 16,5 4-4-16,-1 2-2 0,2 0-6 0,-3-1-6 15,3 0-21-15,-1-2-10 0,2 1-11 0,0-1-15 16,-1-4-19-16,-3 0-12 0,5-1-7 0,-2-2 5 16,-2 0-1-16,2-1 10 0,2-2 5 0,-3-2-3 0,-1-2 11 15,2-1 6-15,2-3 3 0,0-3 6 0,2-4 8 16,-1-1 1-16,1-4 6 0,-2 0 11 15,3-8 25-15,-4 7 3 0,6-5 15 0,-7 3 32 16,1-5 8-16,-2 7 7 0,-6 5 15 0,3 0 17 16,0 2 11-16,-4 3-8 0,1 2-7 0,1-2-10 15,0 5-15-15,-2-1-12 0,0 3-11 0,2-4-4 0,-2 4-7 16,0 0-1-16,6 9-6 0,-5-2-1 0,3-2-5 16,1 7-1-16,-5-2-2 0,4 3-9 15,-2 2-16-15,2-3-4 0,0 1-17 0,1 2-25 16,2-1-14-16,-1-2-12 0,-1-4-16 0,0 1-13 15,3 1 0-15,-3-3 2 0,4 0 3 0,-4-4 8 16,4-1 10-16,-1 0 5 0,-1-4 6 0,4 0 11 0,-1-3 1 16,1-3 6-16,-2-1 10 0,4-1 12 0,-3 0 15 15,-1-1 4-15,2 1 26 0,-4-1 29 16,-2 0 30-16,-1 5 15 0,-1 1 6 0,-1-1-6 16,-1 3-5-16,-1-1-13 0,3 1-8 0,-2 1-11 15,-1 2-2-15,0 0-10 0,0 0-4 0,0 0-11 0,0 0-2 16,-1 14-5-16,1-5-11 0,0-1-25 0,0 2-14 15,-3 2-13-15,3-3-29 0,-1 4-13 16,2-4-17-16,2 2-5 0,1-2-14 0,-3 0 2 16,4 0 7-16,-4-2-11 0,3-2-7 0,0-1 6 15,0-2 18-15,1 0-1 0,0-2 15 0,5-4 11 16,1-4 11-16,-1-4 13 0,4-2 13 0,-1-8 23 0,1-3 1 16,-4-6 17-16,-1 2 25 0,0-5 23 15,-3 5 33-15,-2-2 13 0,-1-1 20 0,-1 1 25 16,0 3 20-16,-1 3 4 0,-1 6 31 0,0 2 7 15,-3 6-8-15,2 0-9 0,1 6-21 0,0 0-19 0,-1-2-19 16,1 4-15-16,0 3-11 0,0 0-4 16,0 0-15-16,-8 15-6 0,7-3-8 0,-3 3-8 15,-2 11-4-15,3-2-8 0,-1 4-10 0,0-1-10 16,3 2-21-16,-3-3-22 0,2 3-25 0,-1-3-25 16,3 0-9-16,4-1-24 0,-2-3-9 0,0-4-29 0,4 0-19 15,-2-1-1-15,6-3 3 0,-3-4-4 0,3 3 1 16,0-5 10-16,0-3 13 0,2-1 8 15,0-3 10-15,1-3 10 0,5-4 15 0,-4-3 6 16,4-3 9-16,-1-2 13 0,-3-1 17 0,-1-1 16 16,1 1 21-16,-4-2 12 0,0 2 18 0,-2 5 27 15,-5-1 13-15,1 2 4 0,0 2-7 0,-1 1 4 0,-1-1-5 16,0 3-14-16,-1 0-2 0,2 2-9 0,-3 2-6 16,0 0-2-16,0 0-4 0,0 0 0 15,3 12-11-15,-3-7-12 0,3 0-21 0,-2 3-17 16,-1-4-1-16,3 3 1 0,0 0-1 0,1 1-18 15,1-4 7-15,1 1-7 0,-1 2 0 0,6-5 8 0,-2 1 4 16,0-3 8-16,5-2 3 0,-4 1 8 16,3-5 5-16,-3-2 11 0,2 3 7 0,2-7 16 15,-5 4 8-15,1-5 20 0,0 0 28 0,-2 2 14 16,-2 1 25-16,0 2 20 0,0-4 6 0,-2 7 9 16,-2-2 3-16,-1 2-7 0,1 3-14 0,0-2-13 15,-2 4-13-15,2-3-12 0,-2 3-8 0,0 0-11 0,0 13-2 16,0-7-7-16,-2 4-4 0,-2 7-4 15,1 0-2-15,-5 7-9 0,2 2-8 0,-3-1-28 16,0 4-39-16,0 2-48 0,1-2-32 0,3 2-48 16,1-1-46-16,3 1-55 0,-2-4-55 0,6 2-53 15,1-5-1070-15,2-7 482 0,2 0 322 0</inkml:trace>
  <inkml:trace contextRef="#ctx0" brushRef="#br0" timeOffset="2384.23">14429 2293 56 0,'1'-3'394'0,"2"0"-38"0,-1 1-33 0,-1-1-31 16,-1 3-33-16,0 0-28 0,0 0-25 0,4 6-18 16,-4 3-15-16,3-1-16 0,-3 1-22 0,0 3-11 15,2 0-16-15,-2 5-2 0,2 3-13 0,0-6-11 16,-1 4-6-16,2 1-8 0,0-4-4 0,1 4-19 15,-1-3-20-15,2-4-19 0,-1-2-21 0,0 1-8 16,1-3-7-16,-1-2 1 0,-3-2 9 0,4-1 3 16,3-3 6-16,-8 0 10 0,14-11 2 0,-6 2 18 15,2-5 11-15,-5-3 20 0,4-10 4 0,-1-1 23 16,-2 0 6-16,-3-5 0 0,0-1 13 0,-1-2 28 16,-1 2 13-16,-2 2 15 0,-1 1 2 0,2 2 9 15,-1 0-12-15,1 11-2 0,-1-1-5 0,1 3-13 16,-1 4-15-16,2-1-12 0,0 4-13 0,0 2-6 15,-1-1-18-15,2 3-11 0,-2 0-21 0,1 1-20 16,-1 4-16-16,6-1-11 0,-6 1-8 0,0 0-4 16,16 9-28-16,-10-3-24 0,1 4-13 0,0 1-7 15,3 2-10-15,-2 1-8 0,0 1 8 0,0-1-11 16,0 1 4-16,0-1 8 0,-3-3 7 0,-2 3 10 16,1-4 10-16,-2 1 5 0,3-1 9 0,-2 0 5 15,-1-3 5-15,0 1 5 0,0-1 9 0,-1-1 1 0,2 0 4 16,-2 3 4-16,3-6 8 0,-4 4 2 0,4 1 13 15,0-4 2-15,-1 3 20 0,4 0 4 16,-2 2 20-16,4-3-13 0,-5 2 10 0,6-1 5 16,-2 2 16-16,-2-1-4 0,-2-4 1 0,5 4-2 0,-3-2 2 15,-2 2-4-15,0-1 3 0,0-2 0 16,-3 3-4-16,2-4-7 0,-3 3 4 0,-2 3 0 0,-1-4 7 16,-5 5-3-16,-1-3-8 0,-5 4-1 15,-3 1-5-15,-1-1-1 0,-6 2-9 0,1-2-8 16,5 0-12-16,2-3-25 0,0-1-27 0,2 1-49 0,4-4-40 15,2-1-49-15,3 1-63 0,-2-4-75 0,3 1-72 16,4-2-807-16,0 0 400 0,0 0 268 0</inkml:trace>
  <inkml:trace contextRef="#ctx0" brushRef="#br0" timeOffset="2563.42">15180 2235 3508 0,'14'-3'248'0,"-9"2"-43"0,4 0-67 16,-5 1-14-16,3-3-64 0,-1 0-24 0,-1 2-12 0,3 0-4 16,1-3-25-16,3 1-44 0,-3 2-40 0,-1 0-30 15,1 1-27-15,-1 0-50 0,2 2-34 0,0 3-25 16,0 0-21-16,-5 0-16 0,1 2-610 16,-6 2 300-16,-2 1 200 0</inkml:trace>
  <inkml:trace contextRef="#ctx0" brushRef="#br0" timeOffset="2650.27">15273 2348 71 0,'-5'10'161'0,"0"-3"36"0,1-2 28 0,2 0 17 15,0-3 4-15,2 2-17 0,0-4-21 0,0 0-20 16,17 0-27-16,-3-1-75 0,7-4-90 0,13-7-122 16,-7 1-502-16,5-2 208 0,1-4 140 0</inkml:trace>
  <inkml:trace contextRef="#ctx0" brushRef="#br0" timeOffset="3100.12">16230 2084 50 0,'4'1'347'0,"-4"-1"-15"0,3 2-26 0,-3-2-23 15,1 5-11-15,-1-5-21 0,1 5-20 0,-1-5 8 16,3 5-14-16,-3-3 1 0,0-2-1 0,0 3-9 15,0-3-1-15,0 0 4 0,4 2 3 0,-4-2-1 16,1 4-2-16,-1-4 0 0,0 0 0 0,4 3-2 16,-4-3-2-16,0 0-4 0,0 0-11 0,0 0-8 15,0 0-19-15,0 0-22 0,9-10-13 0,-8 5-17 16,3-2-29-16,-3-3-41 0,2-1-34 0,1 1-53 16,1-2-37-16,-4 2-47 0,3-1-63 0,0 0-76 15,-3 5-58-15,0 0-75 0,3-1-83 0,0 2-1079 16,1 2 518-16,2 1 346 0</inkml:trace>
  <inkml:trace contextRef="#ctx0" brushRef="#br0" timeOffset="3549.14">17005 1894 279 0,'4'-18'337'0,"-2"-1"-10"0,-2-5-5 15,-2-3-16-15,-2 2 15 0,0 7-10 0,-2-1-13 16,-1 1-1-16,0 2-3 0,-1 2-9 0,0 3-20 16,-7 0-29-16,2 1-15 0,0 2-24 0,-1 4-17 15,1 2-22-15,-6 2-14 0,-1 9-15 0,-7 5-10 16,1 1-18-16,-3 4-10 0,4 1-16 0,2 1-16 16,1 0-15-16,8 2-22 0,1 1-12 0,4-6-21 15,5 0-6-15,4 2-12 0,3-2-9 0,2-1-1 16,1 0-13-16,6-2 11 0,-2-6-17 0,4 0 10 15,0 4 5-15,3-7 4 0,-2 2 2 0,4-7 5 16,-2 1 1-16,1-2 14 0,1-4 17 0,-2-3 16 16,3-1 12-16,-2-4 21 0,0 2 17 0,-2-2 9 15,0-2 16-15,4-3 9 0,-6 4 21 0,0 2 15 16,-6-1 3-16,1 4 6 0,-1 0 18 0,-1 0-8 16,-2 3-6-16,-1 1-19 0,-1 0-12 0,1 2-14 15,-4 2-16-15,3-2-8 0,-3 2-12 0,0 0-4 16,10 9-1-16,-7-4-13 0,-2 2-11 0,3 4-3 0,0 5-14 15,-1 1-24-15,-1 2-21 0,2 5-36 16,0 1-51-16,0 3-57 0,-2-3-50 0,-1 1-57 16,-1 0-59-16,3 1-59 0,0 0-61 0,-1-3-26 15,-1 3-1083-15,2-12 522 0,1-3 346 0</inkml:trace>
  <inkml:trace contextRef="#ctx0" brushRef="#br0" timeOffset="3890.1">17474 1913 2528 0,'13'-15'194'0,"-2"2"5"0,-5 3 14 16,0-1-32-16,-4 2-25 0,2 4-9 0,-1 0-30 15,-1 1-6-15,2 1-28 0,-3 2 1 0,-1 1-16 16,0 0 0-16,0 0 1 0,0 0 7 0,4 10 0 16,-4-2 14-16,-4 4 0 0,3 2 0 0,-2 6 0 15,0-3-8-15,0 2-9 0,3 7-2 0,0-6-10 16,3-1 1-16,0-2-3 0,4 2 2 0,0-2 0 15,5-2 6-15,-2-1 2 0,4 0 4 0,3-5 4 16,-1 3 2-16,4-5 9 0,-2 0 2 0,3-2-3 16,0-3 0-16,6-4-3 0,-4-1-6 0,3-2-4 15,1-5 3-15,-1-3-7 0,-3 0-8 0,-4-4-6 16,0-3-1-16,-5-3-9 0,0-2-6 0,-5-1-3 16,-4-1 0-16,-5 1-15 0,-2-2 1 0,-7 5-9 15,-4-1-3-15,-5 6-12 0,2 5-24 0,-10-2-31 16,0 7-29-16,-6-1-57 0,3 2-45 0,-2 4-60 15,1 3-46-15,1 7-46 0,3 3-73 0,-1 0-54 16,-4 0-1038-16,4 2 502 0,-1 2 334 0</inkml:trace>
  <inkml:trace contextRef="#ctx0" brushRef="#br0" timeOffset="7016.16">12442 3403 223 0,'0'0'238'0,"0"0"-24"0,0 0-25 16,1 5-18-16,-1-3-10 0,-1 9 4 0,-1 1-5 15,1 0-10-15,-1 6-13 0,2-3-9 16,-3 3 1-16,-1-1-13 0,2 1-3 0,2 1-4 15,-1 8-13-15,1-8-7 0,-2-1-6 0,1 7 0 0,0 0-17 16,-1-8-9-16,2 1-3 0,0 0-5 0,0-2-8 16,2 2 1-16,-2-2-7 0,1-6-2 0,0 1-4 15,-1-5-7-15,0 0 0 0,3 0-1 0,-3-1-2 16,1-3 5-16,-1-2-2 0,0 0 3 16,0 0 1-16,0-14-2 0,1 3 4 0,-2-6-3 0,1-4 4 15,1-6 4-15,-2-3 10 0,0-1 2 0,2 0 4 16,3-1 10-16,-2-1 17 0,2 8 8 0,1-3-5 15,-1 3 24-15,0 8-8 0,2 2-6 0,-1 4-10 16,2 0-6-16,1 2-9 0,1 1-13 0,3 4-1 16,1 1-5-16,4 2-3 0,2 2-6 0,1 2-2 15,1 6 0-15,2 3-3 0,-8-1-8 0,9 3 2 16,-11 0-10-16,1 1 8 0,-4 0-3 0,-2 2-5 16,-4 4 12-16,-3 1-15 0,-3 0 4 0,-6 7-4 15,-6-1-3-15,-3 0-8 0,-4-3-4 0,0 1-10 16,-3-5-11-16,-2 3 1 0,2-2-3 0,-3-4-6 15,5 1 6-15,-5-1 2 0,6-2-3 0,3-8 8 16,4 3 6-16,0-4 0 0,1 0-1 0,8-3-5 16,0 0 3-16,1-3-4 0,-1 4 7 0,4-2-1 15,-2 1 0-15,7 1 6 0,1-2 1 0,0 2-2 16,4 0-1-16,5-1 8 0,-1 0-3 0,2 0 9 16,7-2-5-16,0 1 11 0,6 1-13 0,1-3 0 15,-1 1 1-15,-7-2 1 0,-1-2-2 0,7-2 9 16,-7 1-2-16,1 0-15 0,-2-1 11 0,1-1 5 15,-2-2-4-15,2-2-5 0,-4 0 9 0,2-5-4 16,1-6 6-16,0 3-11 0,1-4 6 0,-4 1 0 16,-3 8-1-16,-1-5 10 0,-2 3 8 0,-3-1 21 15,-4 6 8-15,2-2 7 0,-1 2 8 0,-1 2 2 16,-2 0-5-16,0 3-2 0,-2 0-6 0,1 4-8 16,-4-5-3-16,4 5-14 0,-12-2 6 0,2 7-7 15,0 2-3-15,-4 2-4 0,0 2 3 0,0 6-4 0,0-3-4 16,2 2-19-16,2-1-4 0,-3 1-14 15,8-2-14-15,-3 2-11 0,4 1-20 0,7-8-21 16,-6 4-7-16,6-4-8 0,6 1-3 0,-4-3 3 16,8 0 3-16,-3-3 11 0,3-3 6 0,6-1 10 0,0-6 6 15,1-1 9-15,0 1 10 0,4-10 7 0,2-4 6 16,-2-2 22-16,-2-2 7 0,-2-1 20 16,-2-1 21-16,0-1 30 0,-3 4 20 0,-1-1 25 15,-5 6 22-15,-2 4 16 0,0-2 9 0,-4 5 20 16,1 1 5-16,-3 3-13 0,0 1-14 0,1 2-18 0,-1 0-20 15,-1 1-13-15,0 3-10 0,0 0-11 0,0 0-6 16,-4 19-5-16,3-4-6 0,-3 2-12 0,0 10-4 16,-1-5-8-16,1 6-18 0,2-1-16 15,-2-1-20-15,1-1-32 0,1 1-16 0,3-2-26 0,-1-4-19 16,2 0-28-16,4-2-26 0,-2-1-18 0,2-3-4 16,0-2-3-16,1-4 4 0,2 1 11 0,1-3 15 15,1-4 11-15,2-2 23 0,1-3 2 0,4-4 12 16,-3-3 13-16,6-1 12 0,-7-1 21 0,1-2 21 15,-3-1 38-15,-5 6 26 0,3-7 28 0,-4 5 16 16,-3 1 6-16,0-3 7 0,-3 4-2 0,0 2-6 16,-1-2-7-16,1 4-14 0,-2-1-6 0,2 2-7 15,0 4-2-15,-1-5-12 0,1 5 2 0,0 0-11 16,0 0-10-16,0 0-24 0,0 0 7 0,-8 8-19 16,8-8-9-16,-2 7 1 0,2-3-8 0,0-4-7 15,5 6 0-15,-1-2 6 0,1-4 8 0,1 0 1 16,7-2 3-16,-4 0 3 0,3-4 7 0,2-5 8 15,1 0 8-15,2-8 15 0,-5 4 10 0,5-8 26 16,0 0 12-16,-5-3 6 0,4 1 35 0,-6 3 24 16,-6 3 9-16,3-5 12 0,-1 7 21 0,-2-1 3 15,-2 6 5-15,-1-1 4 0,1 4 12 0,-2 1-22 16,0 5-11-16,0-3-19 0,0 0-18 0,1 4-20 16,-1 2-4-16,0 0-13 0,0 0-5 0,-6 18-7 15,3-5-4-15,-1 4-6 0,-2 8-3 0,-1-5-5 16,1 6-17-16,5 2-18 0,-3 0-33 0,-1 1-38 15,2 1-45-15,3-1-53 0,4-4-52 0,-3 2-60 16,3-8-53-16,5-2-65 0,1 0-68 0,-1-2-1178 16,-1-4 544-16,1-4 364 0</inkml:trace>
  <inkml:trace contextRef="#ctx0" brushRef="#br0" timeOffset="7145.73">13462 3684 269 0,'-7'-7'291'0,"6"0"-29"15,-2 0-29-15,2 1-25 0,1 1-35 0,0 2-52 16,0 3-67-16,5-6-53 0,8 2-51 0,1 3-63 16,0-2-370-16,5 3 161 0,4 3 106 0</inkml:trace>
  <inkml:trace contextRef="#ctx0" brushRef="#br0" timeOffset="7733.98">14306 3570 404 0,'0'-4'440'0,"0"1"-50"0,0 3-36 15,0-5-38-15,0 5-27 0,0 0-33 0,0 0-28 16,0 0-21-16,0 0-20 0,0 17-18 0,0-9-25 16,0 4-10-16,0-1-17 0,-1 6-3 0,1 2-12 15,-3 0-10-15,2 7-13 0,1-1-5 0,0-3-1 16,0 4-13-16,0-6-10 0,5-1-7 0,-5-1 2 15,4-1-23-15,2-2-15 0,-3-1-14 0,1-7-9 16,-2 3-5-16,2-6 5 0,-4 1 4 0,4-2 12 16,0-2 6-16,-4-1-3 0,9-10 0 0,-7-2 9 0,5-5 17 15,-4 0 7-15,1-11 13 0,-1-4-3 16,0 1 1-16,-2-2 7 0,-4-3 5 0,1 2 21 16,-1 0 30-16,2 2-25 0,1 0 10 0,0 0 5 15,2 4 18-15,1 3-5 0,2 7-9 0,3 1-19 0,-2 1-6 16,0 3-9-16,5 1-11 0,3 0-5 0,0 3-4 15,-2 5-11-15,0 2-10 0,3-2-15 16,-2 6-11-16,0 0-14 0,-2 2-18 0,1 2-4 16,-2 2-8-16,-5-1-9 0,3 6-3 0,-3 1-15 0,-2-2-12 15,-3 5-9-15,-3-1-17 0,-1-2-2 0,4 0 3 16,-5 0 3-16,0-3 11 0,1-2 6 0,3 1 15 16,-3-6 2-16,3 3 7 0,1-1 1 15,1-3 10-15,-1 5 11 0,4-2 13 0,-2-3 18 0,5 7 22 16,-1-3-1-16,2 2 3 0,2-1 21 0,2 4-5 15,1-3 8-15,0 1 3 0,2 3 22 16,0-4 3-16,0 3 1 0,-1 0-1 0,-1 1 0 16,-3-5 1-16,-1 0-5 0,0 2-7 0,-1 0-5 0,-2-1-5 15,-1 1-2-15,-1 2-3 0,-3-2-5 0,-2 2-3 16,-3 0-1-16,-6 0-5 0,1 5-4 0,-8 3-1 16,2-6-19-16,-2 1-21 0,-3 2-43 0,-2 0-15 15,7-7-65-15,1 1-46 0,1 1-57 0,2-3-67 16,3-2-83-16,-1-1-1005 0,5-2 466 0,-1-2 312 15</inkml:trace>
  <inkml:trace contextRef="#ctx0" brushRef="#br0" timeOffset="7984.26">15608 3577 150 0,'0'0'342'0,"0"0"-36"0,7-2-32 16,-7 2-27-16,7-2-20 0,0 2-28 0,-7 0-21 16,15 0-32-16,-2 0-22 0,0 2-29 0,0 0-44 15,4-2-45-15,1 3-45 0,-5 0-55 0,1-1-52 16,-1 2-48-16,-6-1-430 0,2 1 208 15,-9 0 138-15</inkml:trace>
  <inkml:trace contextRef="#ctx0" brushRef="#br0" timeOffset="8082.17">15579 3743 278 0,'-7'3'302'0,"6"0"-24"0,-3-1-29 16,4-2-26-16,0 0-29 0,8 4-56 0,-8-4-66 16,29-5-69-16,5-3-85 0,-1 4-78 0,4-2-339 15,11-10 167-15,-12 9 110 0</inkml:trace>
  <inkml:trace contextRef="#ctx0" brushRef="#br0" timeOffset="8698.9">17720 3208 207 0,'-3'-5'315'0,"-2"0"-18"0,-2 1-7 0,3-2-6 16,-1 2-8-16,-1 1-8 0,-1-1-1 0,-1 2-12 15,1 0 6-15,-2 0-3 0,0 2-9 0,3 0-8 16,-4 2-11-16,-1 1-8 0,0 1-13 0,-1 0-16 16,0 3-7-16,0 0-11 0,-1 3-14 0,-1 2-16 15,0-1-4-15,0 2-6 0,1 3 4 0,-3-1-14 16,0 6-9-16,4-7-10 0,0 3-9 0,3 0-7 16,-1-1-6-16,2 3-5 0,1-2-8 0,1 0-4 15,2 4-7-15,2-3-4 0,1-2-5 0,2 1-3 16,3-2-5-16,1 2 1 0,3 0-5 0,2-3 2 15,3 1 2-15,0-1-1 0,4-2 1 0,0 0-6 16,3-4 5-16,7 1 6 0,-1 0-3 0,-7-4 8 16,10-2 1-16,-2 0 8 0,1-2-2 0,-5-2 1 15,-5 1 7-15,13-6 4 0,-4 1 15 0,1-1 0 0,-6 0 4 16,-3 0 2-16,5-6 1 0,-5 4 6 16,-1-4-12-16,-1 1 2 0,0-1-3 0,0-1-64 15,-3-4-23-15,-4 0 0 0,1-1 0 0,-4 0 0 16,-3-2 0-16,-4-4 0 0,-1 5 0 0,-6-7 0 0,1 7 0 15,-8-3 0-15,0 0 0 0,-7 1 0 0,0 4 0 16,-3 2 0-16,-2 0 0 0,4 2 0 0,2 4 0 16,2 4 0-16,0-2 0 0,4 6 0 15,-4-2 0-15,5 3 0 0,3 1 0 0,-3 1 0 0,-2 2-94 16,5 0-374-16,-3 1-125 0,1 0-1753 0,6-1 782 16,2-1 522-16</inkml:trace>
  <inkml:trace contextRef="#ctx0" brushRef="#br0" timeOffset="12799.03">12265 5096 153 0,'0'-1'300'0,"3"-3"-23"0,-2 0-25 16,-1 4-26-16,2-4-28 0,-2 4-18 0,0 0-16 15,0 0-13-15,0 0 3 0,2 12 6 0,-2-5 0 16,0 3-11-16,-2 2-10 0,2 2-6 0,-2 3-14 15,1 1-11-15,1 1-12 0,-1 0-6 0,-1 10-10 16,2-2-9-16,-2 1-5 0,2-1-4 0,-1 0-8 16,-2-2 0-16,-2 1-13 0,2-2-4 0,0-5-17 15,0 0-8-15,0-4-4 0,2-2-8 0,1-2-10 16,-1-1-3-16,0-5 2 0,1 0 1 0,-2 2 6 0,4-5 6 16,-2-2 2-16,0 0 0 0,0 0 0 15,-2-17 1-15,2 6 1 0,-2-7 2 0,0-8 2 16,1-6 1-16,1 2 0 0,-1 0 7 0,0-4 8 0,-1-1 10 15,4 1 13-15,1 3 3 0,0 3 17 0,0 3 0 16,0 4 1-16,3 4-6 0,0 0-1 16,2 0-7-16,-1 5-6 0,1 0-8 0,1 3 6 0,1 1-14 15,0 3-3-15,7 2-12 0,-7 3 5 0,4 1-5 16,-1 1 0-16,2 6 4 0,2 1 2 0,-3 4 7 16,-3 3-1-16,1 6 5 0,-2 3-2 0,-3 3 3 15,-2-1 3-15,-3 4-2 0,-2 0 9 0,-4 2-13 16,-2-2-3-16,0 3 8 0,-7-1-13 0,0-1-3 15,-2 1 2-15,-2-1-4 0,-1 1-2 0,0-3-1 16,-1-1-28-16,1-7-38 0,8-6-34 0,-3 1-41 16,1 0-44-16,5-7-52 0,1-1-55 0,2-1-52 15,0-3-56-15,2-2-797 0,2-1 393 0,0-2 262 16</inkml:trace>
  <inkml:trace contextRef="#ctx0" brushRef="#br0" timeOffset="12954.29">12637 5523 2977 0,'14'-4'131'0,"-5"-2"-55"16,0 1 0-16,-3 1 13 0,0-1-22 0,-1 4-20 15,-1-3-5-15,1 2-17 0,-1-1-17 16,-2 0-23-16,-2 3-30 0,6-2-42 0,-3-1-42 16,-3 3-41-16,0 0-30 0,8-2-36 0,-6 0-650 0,6 2 296 15,-8 0 196-15</inkml:trace>
  <inkml:trace contextRef="#ctx0" brushRef="#br0" timeOffset="13348.85">13042 5271 2781 0,'13'-10'134'0,"-4"1"-51"0,0 2 38 0,-3 0 29 0,1 0-12 15,-3 4-21-15,0-2-35 0,-1 1-22 0,1 1-15 16,-4 3-3-16,5 0-9 0,-5 0-4 0,0 0-2 15,7 7 10-15,-6-2-4 0,0 5 14 0,0-2-2 16,2 5 4-16,0 3-18 0,-3 1 5 0,2 8 1 16,-2-6-7-16,-1 8-2 0,0-2-7 0,1-1 2 15,-2 2-3-15,2-7-3 0,0-1-12 0,-1-1-10 16,0-2-9-16,1-4-5 0,-2-1-1 0,2-3 1 16,0-1 5-16,0 0 9 0,0-3 3 0,0-3-9 15,0 0 2-15,0 0 10 0,-3-13-12 0,3 1 5 16,-3-3 1-16,0-11 0 0,2 0 1 0,-3-4 3 15,2 0 11-15,-3-2 15 0,2-2 1 0,1-1 10 16,-2 4 22-16,0 0-5 0,4 0 1 0,-3 4 14 16,3 2 12-16,0 7-3 0,2 0-8 0,0 1-10 15,-1 4-9-15,3 1-4 0,2-1-7 0,1 4-6 16,3-4-3-16,3 3-8 0,-1 3-14 0,3 0-20 16,0 1-24-16,-2 4-34 0,5 0-32 0,0 2-29 15,-4 2-44-15,3 4-54 0,-1 1-34 0,1 2-47 16,-3 3-913-16,-1 3 407 0,-1-2 272 0</inkml:trace>
  <inkml:trace contextRef="#ctx0" brushRef="#br0" timeOffset="13520.41">13166 5382 306 0,'-4'4'298'0,"4"-4"-27"0,-1 2-26 0,1-2-29 15,0 0-19-15,0 0-21 0,18-2-16 16,-9 1-21-16,5-2-5 0,3-1-19 0,2 1-15 15,-1 3-16-15,-5-2-22 0,0 2-38 0,0 1-38 0,0 0-48 16,1 2-45-16,-2 2-38 0,-2 0-33 0,-4 5-497 16,-2-1 225-16,-1 3 150 0</inkml:trace>
  <inkml:trace contextRef="#ctx0" brushRef="#br0" timeOffset="13665.02">13215 5600 159 0,'-8'5'210'0,"3"0"1"15,1-1-13-15,-1-1-14 0,0 0-19 0,1-1-23 16,4-2-9-16,-1 5-11 0,1-5-14 0,0 0-8 15,0 0-10-15,11 0-6 0,1-1-11 0,-2-3-8 16,4-1-25-16,4 1-30 0,1-1-43 0,2-3-57 16,-2-1-54-16,0 1-465 0,3 0 203 0,4-2 134 15</inkml:trace>
  <inkml:trace contextRef="#ctx0" brushRef="#br0" timeOffset="15115.4">14015 5199 218 0,'4'-3'456'16,"-1"-1"-32"-16,1 2-41 0,-4 2-48 0,4-3-34 16,-4 3-39-16,0 0-29 0,14 5-18 0,-9 2-24 15,0 0-18-15,1 3-13 0,0-1-20 0,1 7-13 16,4-3-10-16,-5 12-5 0,1-7-12 0,-1 2-14 15,0 6-3-15,-2-6-7 0,0 3-8 0,-4 2-4 16,0 2-7-16,3-7-5 0,-6-1-8 0,3 0-21 16,-4-4-10-16,4-5-15 0,-1 0-10 0,1-1 4 15,0-4 10-15,0 0-6 0,0-1 5 0,-3-1 8 0,3-3-7 16,0 0 2-16,-6-15 4 0,-3 1-6 0,4-1 1 16,-3-14 3-16,-1-5-3 0,-1 0-2 15,1-12 0-15,0 12 13 0,0 1 11 0,4 1 25 16,-1 1 18-16,3 2 3 0,-1 2 6 0,6 2-4 0,-2 8-2 15,2 1-9-15,-1 4-9 0,3 2-8 0,1-2-5 16,3 5-8-16,2 0-5 0,-1 3 1 0,5 3-6 16,-2 1-2-16,-2 2-1 0,4 1-4 0,-5 5-4 15,6 1-1-15,-5 5-2 0,-2 1-6 0,-1 2-16 16,-6 1-21-16,0 0-14 0,-2 8-16 0,0-5-19 16,-3 2-6-16,-1 1 1 0,-2-4 0 0,1 6 1 15,-3-9 8-15,4-2 7 0,0-1 9 0,-2-3 3 16,5 1 3-16,-2-3 7 0,0-1 8 0,2 1 4 15,-1-2 2-15,3-2 3 0,3 1 8 0,-1 2 1 16,3-5 1-16,0 2-1 0,3-1 10 0,4 1 0 16,0-1-2-16,6 0 8 0,1 0 2 0,4-1-2 15,5-1 1-15,3 0 1 0,-3 0 5 0,0-2-3 16,2 0 2-16,-10 0 2 0,8-2-3 0,0 0 8 16,-9 0-7-16,2-4 1 0,-2 1 19 0,0-1-21 15,-2-1 5-15,2-1 2 0,-2-4-3 0,-2 0 1 16,1 2 0-16,-1 1 11 0,-6 1 4 0,-3 1 30 15,2-2 22-15,-6 1-4 0,1-2 1 0,-3 1-10 16,-4 0-11-16,-1 1-11 0,-7 3-2 0,-6 3 3 0,-3 2-12 16,-10 4 1-16,-1 3-15 0,0 3-17 15,0 2-16-15,0 1-16 0,5 2-11 0,3-1-15 16,3 0-20-16,8 1-10 0,0-1 3 0,9-4 6 0,-1 1 1 16,9 0 5-16,-3-2 3 0,3 1 9 0,6-3 5 15,3-2 10-15,-4-2 1 0,6 1 11 0,3 1 1 16,0-4 5-16,2-1 4 0,-2 0 6 15,0-1 8-15,1-1 9 0,-2-1 8 0,-3 1 15 0,-1-2 9 16,1 1 12-16,-4 2 2 0,-1-1 5 0,-1 2 9 16,-2-2 5-16,0 1 0 0,-6 1 4 0,9-1-6 15,-9 1-3-15,6 0-14 0,-6 0 2 0,0 0-12 16,10 1 2-16,-6 0-3 0,-4-1 3 0,9 5-11 16,-4-2 3-16,1 1-9 0,2-2-3 0,1 3-7 15,2-2-4-15,2 1-9 0,-2 0 1 0,3 0 2 16,-2-4-3-16,-2 0 8 0,4 2 1 0,-1-4-3 15,1-2 2-15,-2 0 1 0,3-5 6 0,-2-3 4 16,0-2 3-16,-1-1 8 0,4-8 8 0,-5 6 4 16,-2-10 24-16,0-1 4 0,1 1 11 0,-3-3 14 15,0 3 19-15,-3-1 17 0,0 3 14 0,-1 8 25 16,0 0 18-16,-2 5 22 0,-1 4 13 0,0 0 1 16,0 2-24-16,0 0-7 0,0 0-27 0,0 3-19 15,0 3-24-15,0 0-14 0,0 0-8 0,0 0-9 16,0 0-4-16,-7 21-7 0,3-7-10 0,-1 4-1 15,0 6-5-15,-2 5-14 0,1 1-14 0,1-1-38 16,0-1-22-16,0-1-18 0,2-2-21 0,1-5-15 16,2-2-13-16,0-1-4 0,1-2-4 0,3-1-3 0,0-4-2 15,1-1 11-15,1 1-4 0,0-5 7 16,1 0 8-16,1-4 10 0,4-1 17 0,-1-3 1 16,0-2 12-16,7-7 3 0,-4 2 9 0,5-9 4 15,-6 2 7-15,4-3 24 0,-3-2-11 0,1 1 14 0,-3 4 10 16,-1 0 19-16,-5 5 14 0,1 2 8 0,-2 3 4 15,-1 0-13-15,1 2 1 0,-3-1-10 0,1 1-10 16,-1 4-13-16,-2 1-9 0,0 0 1 0,0 0-3 16,6 16 7-16,-6-5 5 0,0 3-7 0,-2 5 1 15,2-1-12-15,0 0-16 0,2 8-5 0,-2-6-31 16,1 0-9-16,5-1-2 0,-1-1 6 0,4-1 2 16,-2-3 11-16,-1-3 7 0,3-1 1 0,1-3 9 15,-2 1 4-15,2-4 4 0,0-1 19 0,2-1 16 16,-2-2 8-16,3-3 18 0,-3-2 22 0,4-1 6 15,-1-4 7-15,-1-2-3 0,0-3-1 0,-2-3 3 16,6-4 0-16,-5 0-1 0,-6 2 17 0,1 3 4 16,-4-3 8-16,2 2 7 0,-7 1 2 0,2 2-3 15,-3-2-3-15,0 6-12 0,1 2-7 0,-3-4-10 16,0 5-9-16,-4 0-9 0,1 2-17 0,-4 3-14 16,-4-4-20-16,5 5-22 0,-9 2-24 0,2 1-36 15,0 4-37-15,-2 1-57 0,6-2-55 0,1 6-50 16,1-1-64-16,1 4-60 0,5-3-72 0,3 2-998 0,2-5 492 15,4 0 328-15</inkml:trace>
  <inkml:trace contextRef="#ctx0" brushRef="#br0" timeOffset="15382.78">15705 5314 2781 0,'14'-4'144'15,"-3"1"-97"-15,1-1-11 0,-5 1-12 0,3-1-7 16,-1 1-11-16,1 1-2 0,0-1-6 15,3 3-15-15,0-2-13 0,-3-1-29 0,3 3-30 0,-3 3-30 16,-1-3-26-16,3 5-9 0,-5-3-11 0,-2 3 7 16,-2 2 7-16,0 2 5 0,-6 3 5 0,0-3 2 15,-4 5 6-15,-1 0 16 0,-6-2 33 0,5 3 28 16,-1-3 45-16,-3-3 37 0,4 0 29 0,0-1 35 16,0 0 15-16,0-3 23 0,4-1 21 0,1-1 4 15,2-1-2-15,-2 2-12 0,0-1-10 0,4-3-18 16,0 0-14-16,14 1-31 0,-1-2-38 0,15-3-59 15,9-1-70-15,22-1-82 0,0-2-570 0,33-6 251 16,-28 7 168-16</inkml:trace>
  <inkml:trace contextRef="#ctx0" brushRef="#br0" timeOffset="15747.91">17176 5158 180 0,'0'-3'409'16,"0"0"-7"-16,3-3-48 0,-3 6-31 0,-3-5-36 16,3 5-35-16,-5-5-28 0,1 4-19 0,4 1-12 0,-10 0-36 15,2 3-12-15,-1 0-17 0,-2-2-10 0,-1 7-10 16,2-3-12-16,-3 2-7 0,4 1-7 16,2 1-12-16,-1 1-7 0,0 0-9 0,3 2-3 15,1 2-1-15,2-2-9 0,2 4 2 0,0-3-5 0,6 2-4 16,-1 1-5-16,4-1-6 0,1 0 1 15,-1-1 3-15,3 1-2 0,-1-2-10 0,2-1 1 0,4-1-1 16,-3 0 17-16,0-2-19 0,0 0 5 0,-1-1-5 16,-3 1-4-16,-1-4 2 0,0 2 2 0,-3-2-13 15,2-1 6-15,-3 1 2 0,0-2-5 0,-1 0 2 16,0 1 0-16,-4-4 2 0,4 3 4 0,-7 1 12 16,-3-1 0-16,-2 2 1 0,-7 2 2 0,-6-4-7 15,-6 5-26-15,-2-2-50 0,-3-3-47 0,0 1-59 16,0-4-57-16,4-2-67 0,5 0-57 0,3-3-809 15,1-3 385-15,5-1 256 0</inkml:trace>
  <inkml:trace contextRef="#ctx0" brushRef="#br0" timeOffset="16082.91">17250 5202 112 0,'21'-3'218'0,"0"0"-12"0,1 1-1 0,-3-1-14 16,0 3-6-16,1 1-11 0,-6 3-9 0,2 1-14 0,-2-2-4 15,-3 2-13-15,-1 2-12 0,1 0-3 0,-2 1-4 16,0 3-17-16,-3-1-3 0,2 7-10 0,-3-1-9 16,-1 1-5-16,-1 1-8 0,-1-2-8 15,0 1-3-15,0-1-4 0,3-3-7 0,-4-3-5 0,3 1 0 16,0-3-2-16,1 0-1 0,-1-3 6 0,1 0 5 16,4 0 4-16,-1-1 3 0,2-1 7 0,4-3-1 15,-1-3 5-15,1-2 1 0,3-4 2 0,-2-1 1 16,0-2-6-16,6-7-4 0,-10 5 4 0,8-11 2 15,-6 1-5-15,6-4 0 0,-6 2 11 0,1-3-14 16,-5 3-1-16,1 1 18 0,-1-1 12 0,-5 8-11 16,0 0 14-16,-4 3 10 0,-3 2-10 0,2 4-5 15,-4-3-15-15,-4 5-5 0,0 0 0 0,-3 2-21 16,-1 1-7-16,0 3-32 0,-4 2-30 0,-2 3-55 16,0 4-49-16,-7 3-50 0,8 0-73 0,2 3-85 15,-6 7-979-15,5-1 440 0,7-4 294 0</inkml:trace>
  <inkml:trace contextRef="#ctx0" brushRef="#br0" timeOffset="16261.12">17963 5336 177 0,'5'-2'431'0,"0"0"0"0,2 1-15 0,-3-3-49 0,-4 4-36 15,10-1-34-15,-6 0-37 0,1 0-28 16,0-1-35-16,-5 2-40 0,13 2-28 0,-7-2-53 0,-1 1-35 15,2 1-36-15,-1 0-45 0,2 6-54 0,-3 1-60 16,0-3-69-16,-2 5-789 0,-1-1 336 0,-1 5 226 16</inkml:trace>
  <inkml:trace contextRef="#ctx0" brushRef="#br0" timeOffset="16406.24">18165 5557 92 0,'0'-4'248'0,"2"0"-21"0,1 0-27 0,-3 4-52 16,1-3-59-16,-1 3-60 0,6-6-59 0,-3 3-305 15,0 1 111-15,1-1 76 0</inkml:trace>
  <inkml:trace contextRef="#ctx0" brushRef="#br0" timeOffset="16783.48">18766 5099 202 0,'0'-4'381'0,"0"4"-32"0,0-4-33 0,0 4-21 16,0 0-34-16,-7-3-32 0,7 3-21 0,0 0-17 15,-20 7-21-15,10-2-11 0,-1 2-12 0,-1-3-17 16,1 5-13-16,1-4-9 0,0 5-8 0,1-2-14 15,4 3-8-15,0 0-13 0,0 0 3 0,-2 0-12 16,6 3-4-16,2-2-5 0,3 4-2 0,0 0-3 16,5 0-5-16,-1-2-4 0,-2 2-4 0,4-2-5 15,3-1-2-15,-5-2 5 0,-1-1-7 0,3 0-1 16,0-1 1-16,3 2-3 0,-4-2-3 0,2-1 3 16,-1-2-5-16,-1 2 1 0,-1-1 1 0,-1-1-3 15,-1 0-5-15,-2-1-3 0,2-4 5 0,-4 4-8 16,3-1 6-16,-5 0-3 0,0-1 5 0,2 1-1 0,-2-4 2 15,-3 9-1-15,-5-5-1 0,0 2-1 16,-7 0-9-16,-2 1-20 0,-4 0-38 0,-9-1-40 16,0 0-52-16,-2-1-64 0,1-2-73 0,1-3-862 15,10-1 384-15,0 0 256 0</inkml:trace>
  <inkml:trace contextRef="#ctx0" brushRef="#br0" timeOffset="17150.02">18679 5152 2286 0,'16'-11'86'0,"1"-2"-48"0,2 3-4 0,-1-1 41 0,0 3 13 16,10 0-12-16,-4-1-9 0,3 2-5 0,-4 5 4 15,6-1 4-15,-3 1 3 0,1 0 4 0,-5 5 7 16,-2-1-5-16,-1 2 3 0,0 1 10 0,1 2-12 16,-4 2 3-16,1 2-6 0,-7 3-1 0,3 1-1 15,0 1 2-15,-4-1-10 0,-3 3-3 0,3 6-3 16,-5 0-10-16,-3 2 1 0,0 1-7 0,-1-3 1 15,-1-3-6-15,0-3 0 0,2-1-10 0,0 0-2 16,2-1-4-16,-1-3 8 0,2-1 8 0,1-3 16 16,6-1-5-16,-4 1 7 0,4-4 18 0,0-1 11 15,1-1 12-15,5-3 6 0,-3-2 4 0,4-1 1 16,-4-7 0-16,4 4-9 0,-5-7-7 0,5-2-8 16,-1-3-10-16,-1-7-6 0,-3 1-10 0,-2-2 1 15,-3-2-13-15,-3 0-7 0,-1 2-12 0,-6 1-37 16,-5 1-15-16,-2 5-36 0,-9-1-47 0,-3 0-52 15,-6 4-39-15,-8 2-31 0,-13 4-46 0,-9 3-34 16,1 3-42-16,-4 3-45 0,-2 3-921 0,3 4 440 0,-4 0 292 16</inkml:trace>
  <inkml:trace contextRef="#ctx0" brushRef="#br0" timeOffset="17447.16">18247 5204 346 0,'0'0'414'0,"0"0"-8"0,0-5-17 16,0 5-16-16,1-3-7 0,-1 3-3 0,0 0-14 15,0 0-11-15,0 0-18 0,0 0-20 0,2-4-16 16,-2 4-22-16,0 0-23 0,0 0-23 0,0 0-22 16,2-2-21-16,-2 2-22 0,0 0-29 0,0 0-43 15,0 0-46-15,3-4-60 0,-3 4-78 0,0 0-73 16,0 0-51-16,0 0-30 0,0 0-21 0,-5 15-41 16,2-5-54-16,-2 0-940 0,1 2 439 0,-1 4 292 15</inkml:trace>
  <inkml:trace contextRef="#ctx0" brushRef="#br0" timeOffset="17611.46">18179 5536 328 0,'0'5'402'0,"0"-1"13"0,1 0-2 15,-1 0-15-15,3-3-16 0,-3-1-13 0,0 5-1 0,0-5 0 16,1 6-1-16,-1-6-2 0,3 4-7 0,-3-4-14 16,0 0-24-16,0 0-36 0,0 0-26 0,0 0-25 15,0 0-39-15,0 0-59 0,2-12-87 0,-2 12-111 16,-1-10-152-16,1 4-176 0,-4 0-1503 0,4-4 632 15,0-2 420-15</inkml:trace>
  <inkml:trace contextRef="#ctx0" brushRef="#br0" timeOffset="22598.53">11785 7038 2509 0,'-10'-27'69'0,"2"0"36"16,-2 3 75-16,0-3 4 0,3 10 6 0,1 2-16 15,1 2-22-15,1 2-6 0,0 2-10 0,0 1 3 16,2 2 2-16,-1 1-8 0,-1 2-14 0,3-2-7 16,-2 1-19-16,2 1-12 0,1 3-11 0,0 0-10 15,0 0-1-15,0 0-11 0,-5 10-4 0,5 0-5 16,0 6 1-16,0 1-5 0,-4 2-3 0,4 8-6 15,-1 2-2-15,1-3-13 0,0 4 2 0,0 0 4 16,1-1-6-16,2 0-5 0,-2-3-38 0,4 1-17 16,-4-7 3-16,6 1-19 0,-2-3-18 0,0-3 12 15,3 0-9-15,1-5 5 0,0-1 3 0,1-2 3 0,3 1 6 16,-1-5 5-16,1-2 7 0,6-4-1 0,0-1 12 16,-1-3 16-16,2-4-9 0,2-9 4 15,4 3 5-15,-5-3 3 0,-1 0 12 0,0 1 18 0,-7 3 14 16,5-4 8-16,-6 6 28 0,-2 2 21 0,-3 3 22 15,0-1 17-15,-3 5 7 0,-2-2-7 0,2 5-12 16,-3-2-20-16,1 0-8 0,-2 4-12 0,0 0-10 16,0 0-4-16,7 9-4 0,-7-2-6 0,0 3-2 15,0 2-8-15,0 5 1 0,1 3-6 0,2 4-16 16,0-4-20-16,1 0-17 0,1-2-10 0,1-1-15 16,1 0-1-16,1 0 2 0,1-4-6 0,3 0 7 15,-1-3-5-15,5 0 10 0,-5-4 5 0,2-3-6 16,5 1 8-16,-1-2-1 0,-2-5 10 0,0-2 14 0,0-2 0 15,0-4 2-15,1-3 10 0,-2 0 4 16,1-7 7-16,-2-4 6 0,1-4-2 0,-6 1 4 16,1 0-2-16,-1-3 8 0,-1 5 7 0,-3 1 11 0,0 4 16 15,-3 5-5-15,2 0-8 0,-3 4-5 0,0 0-1 16,0 4-8-16,0 1-20 0,-1 2-34 0,1 0-47 16,-2 1-58-16,2 4-40 0,0 0-36 0,0 0-38 15,-15 12-45-15,7-5-47 0,-2 5-956 0,5-1 430 16,-5 4 286-16</inkml:trace>
  <inkml:trace contextRef="#ctx0" brushRef="#br0" timeOffset="23482.01">12523 6916 22 0,'9'-18'390'0,"-1"4"11"0,-4-3 2 0,1 6-29 15,0 1-20-15,-1 2-35 0,-3 4-36 0,-1-2-22 16,3 0-35-16,-2 4-23 0,-1 2-28 0,0 0-18 15,0 0-17-15,0 0 0 0,9 14-10 0,-9-2 1 16,5 7-2-16,-2-2-8 0,3 8-7 0,-3 2-6 16,-2 4-4-16,0 0-14 0,-1 1-8 0,0 4-20 15,0-1 2-15,-2 0 4 0,-1-1-15 0,-2-1-5 0,1-3-13 16,2-1-12-16,-5-10-16 0,7-2-13 0,-1-2-2 16,-2-5 5-16,2-2-10 0,2-1 4 15,-1-1 4-15,0-2 7 0,0-4-2 0,0 0 2 0,0 0 0 16,8-14-6-16,-3 2 15 0,4-5-5 0,0-7 5 15,5-2 2-15,0 1 6 0,0-2 6 16,-1 0 2-16,0 2 1 0,3 4 2 0,-3 6-2 0,6-2-1 16,-2 5-6-16,-2 0-3 0,-1 6 3 0,4 1-11 15,0 0 0-15,0 3-1 0,4 5-2 0,-6 2 1 16,2 3-2-16,-1 1 4 0,-1 2-7 0,-1 5-5 16,-1-2 11-16,-2 0-6 0,1 4 0 0,0 4-3 15,-4-4 13-15,2 5-13 0,-3-5-6 0,1-1-13 16,1 0-20-16,-1-2-8 0,3-1-5 0,-1 1 4 15,1-5-3-15,-1-2 6 0,-1-2 0 0,3-1 0 16,1-2 7-16,-1-1 6 0,2-4 9 0,-2-1-4 16,6-2-1-16,-2-5 5 0,-2-2 11 0,-1-1 1 0,7-5-17 15,-6-2 17-15,-2 4 10 0,-2-1 1 0,-1-1 6 16,-3 2 10-16,-3 2 0 0,-3-4 4 16,-2 1 0-16,-3 5 6 0,-5 2 0 0,0 1-7 0,-5 1-3 15,-4 4 4-15,-2 4-13 0,-6 3 2 0,-5 3-5 16,3 2 0-16,1 4 0 0,3 1-13 0,6-3-23 15,6 5-8-15,1-3-3 0,4-1-22 0,3 2-3 16,0-1-3-16,7-2 2 0,-1 1 3 0,6-1 4 16,1-2 5-16,0-2 6 0,6 1 7 0,-2-2 2 15,3-1 0-15,1-1 7 0,-2-3 5 0,-2 0 4 16,1 1 2-16,-4-1 6 0,2 0 6 0,-6 0 4 16,3 2 17-16,-4-4 5 0,-5 2 5 0,8 2 6 15,-8-2-1-15,10 1-5 0,-10-1 1 0,5 1-9 16,-5-1-3-16,4 5 2 0,-1-1 0 0,-2 3-1 0,3-2 2 15,-3 4-11-15,3 2-11 0,1-3 5 16,3 2-4-16,-3 0-4 0,1 1-11 0,2-4-3 16,3 2 4-16,0-2 11 0,2-3-9 0,4 0 3 0,2-4 1 15,-6-2 4-15,6-4 9 0,2-1-2 16,3-5 17-16,-1-5-4 0,0-1 17 0,-4-5-12 16,2-3 10-16,-2-4 9 0,-2 0 26 0,-2-4 14 15,3-9 13-15,-7 10 32 0,-1 2 17 0,-2-3 18 0,-4 3 21 16,2 4 26-16,-4 8 14 0,0 1 9 0,2 2 6 15,-3 6-7-15,-1 0-28 0,0 1-12 0,0 4-28 16,0 2-22-16,0 3-18 0,0 0-10 0,0 0-7 16,-1 16-12-16,-3 0-4 0,0 1-8 0,-2 8-4 15,-2 3-3-15,1 4-1 0,-4 1-18 0,4 3-21 16,-4 10-29-16,6-12-34 0,-1 0-40 0,5 2-52 16,2-5-56-16,3-3-65 0,2 1-70 0,3-4-63 15,5-5-64-15,0-4-60 0,4-5-1229 0,4-1 579 16,1-8 386-16</inkml:trace>
  <inkml:trace contextRef="#ctx0" brushRef="#br0" timeOffset="23604.68">13608 7090 478 0,'-14'-13'505'0,"-1"2"-16"0,5 2-6 0,3 2-25 0,2 0-47 16,0 3-48-16,3-2-56 0,3 1-61 0,5 1-64 15,6 0-81-15,8-1-93 0,8 0-91 0,8-1-101 16,14-3-120-16,-11 1-850 0,13-5 384 0,-4 0 258 15</inkml:trace>
  <inkml:trace contextRef="#ctx0" brushRef="#br0" timeOffset="25014.9">14528 7294 46 0,'-1'-6'437'0,"1"6"-31"0,0 0-35 16,0 0-38-16,0 0-40 0,0 0-31 0,0 0-27 0,0 0-11 16,0 0-34-16,0 0-20 0,0 0-9 0,0 0-27 15,0 0-18-15,0 0-14 0,5 11-18 16,-5-11-11-16,0 4-15 0,4-2-5 0,-1 0-20 0,-3-2 4 15,6 4-10-15,-2-4-7 0,-4 0 2 0,10 0-9 16,-4-4 6-16,3-1-1 0,2-5-4 0,4-3 1 16,-2-3-2-16,5-7 3 0,-5 1-3 0,0-3 12 15,0 2 13-15,-3-2 32 0,-1 0 27 0,-3 8 36 16,0 0 46-16,-6-1 21 0,4 0 8 0,-4 2 12 16,0 3 11-16,-3 3 3 0,3 2-12 0,-1 1-5 15,1 0-26-15,0 4-31 0,1-1-17 0,-1 4-13 16,0 0-22-16,0 0-4 0,0 0-9 0,-5 20-7 15,0-9-9-15,1 8-13 0,0 0-5 0,-1 4-23 0,0 3-20 16,-1 1-36-16,3-4-18 0,3 2-29 0,0 2-25 16,3-9-28-16,1 0-12 0,3-3-30 15,0-1-15-15,4 1-16 0,-2-6 15 0,5 2 15 0,0-6 6 16,4 1 19-16,-4-6 1 0,4 0 26 0,1-7 7 16,-3 0 13-16,1-5 12 0,-2 0 21 0,0-3 21 15,-2-1 31-15,-1 0 43 0,-3-2 36 0,0 3 10 16,-4-1 14-16,4 2 27 0,-5 3 18 0,1 3 3 15,-5 1-4-15,4 2-13 0,-3 0-18 0,-1 3-14 16,4-2-13-16,-4 4-17 0,0 0 1 0,0 0-12 16,10 11-3-16,-3-1-6 0,-1 0-4 0,1 4-11 15,-1 2-10-15,0 2-14 0,1 0-17 0,-1 0-20 16,2 0-21-16,1-4-26 0,-2 3-3 0,2-2 1 16,-1-6-5-16,2 2 4 0,-1-4 5 0,3-1 7 15,6-1 7-15,-1-5 0 0,-2 2 13 0,2-5 5 16,1-2 9-16,3-4 5 0,-6-1 5 0,-1-3 13 15,0-4 8-15,0-5-2 0,-1-3 24 0,-4-2 7 0,-3 0 2 16,-2-1 23-16,1 1 7 0,-2 1 11 16,-3 9 16-16,0-1 9 0,0 1 2 0,0 5-2 15,-3 0 5-15,3 3-25 0,-1 4-9 0,1-2-13 0,-1 1-18 16,2 2-37-16,-1 4-22 0,-5-2-12 0,5 2-2 16,0 0-6-16,-5 12-11 0,1-5-17 0,3-2-15 15,-2 5-25-15,3 0-9 0,2-1-1 0,-1 0-1 16,4 0-2-16,1-2 10 0,1 0 10 0,2 0 5 15,2-4 9-15,-1-1 13 0,3 0 12 0,1-4 12 16,2-1-2-16,1-2 7 0,-4 0 6 0,2-2 17 16,1 0 13-16,-5-1 13 0,0 3 25 0,-4-4 35 15,2 4 13-15,-3 2 13 0,0-3 10 0,-1 3 1 16,-3 0-11-16,2 1-8 0,-4 2-12 0,5-4-13 0,-5 4-10 16,5 0-4-16,-5 0-4 0,3 9-1 15,-2 0 0-15,0 2-7 0,2 1-7 0,0 2-7 16,-2 4-4-16,1-1-20 0,0 2-7 0,-2-2-16 0,2 2-13 15,3-5-13-15,-2-1-6 0,2 0 5 0,0-3 0 16,2 0 3-16,3 0 1 0,-3-5 2 0,2 0 2 16,2-1 14-16,3-3 0 0,-3-3 10 0,3-2 7 15,4-1-6-15,-4-8 9 0,3 1 6 0,-3-3 13 16,0-7 21-16,1-2 0 0,-5-1 9 0,-1-4 7 16,1-2 4-16,-3 0 12 0,-1-3 10 0,-2 0 12 15,0 5 16-15,0-1 10 0,-2 6 16 0,-2 3 18 16,0 6 13-16,0 3 1 0,0 3-9 0,0 4-22 15,0 0-19-15,0 1-19 0,0 4-8 0,0 0-5 16,0 0-7-16,-7 16-1 0,2-1-9 0,-1 4-10 16,0 8-1-16,-2 2-4 0,-2 3-1 0,3-2-8 15,0 4-11-15,2-4-33 0,0 1-20 0,4 1-4 16,2-4-16-16,4 1-22 0,1-3-7 0,5-4-6 16,-4-2-2-16,3-6-1 0,2-1-1 0,3-1-4 15,2-3 0-15,2-3 10 0,0-5 0 0,4-2 9 16,7-5 8-16,-1-6 8 0,-3 1 7 0,-1-9 11 0,-2-2 13 15,-2-4 10-15,-1-3 18 0,7-13 8 0,-8-3 7 16,-1 1 8-16,-6 0 24 0,-1 13 17 0,-6-3 19 16,-2 2 21-16,-1 3 29 0,-2 3 16 0,0 7 19 15,0 4-7-15,-1 3-3 0,0 4-15 0,-2 1-31 16,2 3-5-16,-2-1-18 0,3 5-6 0,0 0-14 16,0 0-4-16,-16 16-3 0,3 0-7 0,-4 7-5 15,7 2-13-15,-8 1-35 0,1 3-33 0,4 1-41 16,0 1-33-16,2 0-49 0,1 2-67 0,5-2-71 15,4 2-55-15,0 1-48 0,4-5-39 0,5-3-47 16,6-2-1261-16,2-4 584 0,1-8 388 0</inkml:trace>
  <inkml:trace contextRef="#ctx0" brushRef="#br0" timeOffset="26997.88">16630 6730 242 0,'9'-15'479'0,"-3"4"-9"0,1 3-10 0,-3 3-37 0,-3-2-51 16,3 2-41-16,0 2-44 0,-3 2-28 0,-1 1-24 16,0 0-24-16,9 9-20 0,-6 0-17 0,-1 3-20 15,3 0-14-15,-1 6-9 0,0-1-11 0,1 13-7 16,-1 1-9-16,-1 2-9 0,-1-1-10 0,-2 2-6 16,0 2-11-16,0-2-1 0,0 0-9 0,-2 1-6 15,-1-2-14-15,3-2-33 0,-1-5-32 0,-2-6-12 16,3-4-6-16,0-5-5 0,0 1-4 0,3-6 12 15,-3-1 11-15,1-1 4 0,-1-4-4 0,0 0 10 16,10-12 10-16,-2 1-3 0,0-3 12 0,2-9 7 16,3-3 13-16,-6 8 12 0,2 1 25 0,0-3 13 15,-1 5 24-15,-2-2 1 0,5 3-2 0,-4 3-6 16,-1 0-11-16,1 4-8 0,-1-3-11 0,1 5-7 0,0 3-4 16,-2-1-8-16,7 6-3 0,-2-1-3 15,0 3-6-15,2 5-1 0,2-1-4 0,-1 4 1 16,2 1 4-16,-2 3-8 0,2 2-1 0,-2-1-2 0,-4-1-10 15,2-2-16-15,-2 2-16 0,2-1-14 0,-1 0-11 16,-3-2-3-16,2-6 0 0,1 2-4 16,0-2 3-16,1 0 9 0,3-5-8 0,-4-2 6 0,4-2-2 15,-1-1 14-15,4-2-1 0,-2-4 10 0,-1 1-4 16,1-8 3-16,5-5 5 0,-4 1-3 0,1-2 11 16,-2 2-3-16,-1-4 8 0,-5 6 6 0,-2 1 17 15,-1 0 20-15,-2-1 12 0,-7 2-3 0,2 2-2 16,-3 8-6-16,-5-4-6 0,0 4-3 0,-5 2-1 15,-6 3 0-15,-2 3-10 0,-7 5-7 0,-1 3-20 16,2 4-10-16,0-1-27 0,5 3-32 0,8-2-20 16,1 0-10-16,3 1-11 0,5 1-4 0,2-4 9 15,4-1 2-15,1-3 7 0,2 1 4 0,2-2 13 0,2-2 5 16,0-1 10-16,3-1 4 0,-1-3 12 16,3-1 7-16,-2 0 8 0,-1-3 11 0,0 1 11 15,1-3 7-15,-1 1 15 0,0 1 21 0,-1-2 10 16,-6 0 6-16,5 3 13 0,-5-1 11 0,2 1 4 0,0-1-9 15,-4 3-7-15,5-1-5 0,-5 1-6 0,0 0 7 16,0 0-22-16,5 6 19 0,-5-3-21 0,3 2-10 16,-1 2-16-16,-1-1-6 0,-1 2-12 0,2-1-12 15,-1 1-17-15,3 2 2 0,0-3 2 0,0 2 10 16,0-2 3-16,-1 1-1 0,4-3 2 0,-2-2 6 16,0-1 2-16,3 0 8 0,2-2 4 0,1-4 2 15,0-2-1-15,4-5 19 0,4-7 2 0,-2-1 8 16,0-2 11-16,0-6 17 0,1-2 10 0,-4-3 27 15,3 2 36-15,-6-2 12 0,2 0 20 0,-2 2 20 16,0 5 2-16,0-1 20 0,-6 8 25 0,-1 1 18 16,0 5 1-16,-1 2-13 0,0-1-18 0,-1 7-10 15,0-2-20-15,-2 2-29 0,2-3-17 0,-2 7-14 0,0 0-9 16,0 0-17-16,0 0-6 0,-2 21 8 16,0-5-25-16,-2 1-1 0,0 11-9 0,-4 0-1 15,4 3-7-15,-3 3 2 0,-2 11-8 0,1 1-5 16,0-12-37-16,0 2-27 0,0 10-30 0,3-13-22 0,1 0-27 15,0-2-21-15,-1-3-28 0,5-2-24 0,5-7-8 16,0-1 17-16,2-2 2 0,0-6 13 16,1 0 14-16,1-5 20 0,0-3 13 0,1 0 15 0,2-5 16 15,-3-3 22-15,4-9 16 0,0 2 10 0,6-9 17 16,-4-3 4-16,1-3 17 0,-2-2 11 0,0-2 20 16,3 5 8-16,-2-3 11 0,-2 3 19 0,4 4 6 15,-5 0 2-15,-1 7-1 0,0 2-8 0,-2 1-7 16,-2 2-7-16,3 6-11 0,-3 3-4 0,1-6-7 15,-2 8-1-15,7 0-6 0,-4 3-3 0,4 2-2 16,-3-1-3-16,0 4-2 0,3 0-2 0,-5 1-2 16,1 5-1-16,-5-1-6 0,1-2-3 0,-4 1-6 15,-1 0-11-15,0-1-6 0,-1 2-9 0,-2-1-7 0,-2 1-1 16,-4-1 2-16,-5-3 4 0,5 1 3 16,0-3 5-16,-5-2 2 0,3 0 3 0,-3 1 1 15,1-4 2-15,4 2-3 0,-3 2 6 0,1-5 2 0,4 0-3 16,0 1 3-16,0-1 2 0,7-1-2 0,-7 1-8 15,3 0-11-15,4-1-10 0,0 0-14 0,0 0 4 16,0 0 1-16,0 0 3 0,0 0 3 0,0 0 4 16,18-10 5-16,-8 2 4 0,3-1 1 0,3-5 7 15,7-5 2-15,-3-2 4 0,1-2 7 0,2-2 10 16,-2-3 12-16,-3-4 23 0,1 1 2 0,6-8 13 16,-9 7 13-16,0 3 23 0,1 0 31 0,-2 2-4 15,-1-1 0-15,-5 5 8 0,0 7 16 0,-3 0 11 16,1 6 0-16,-5-1 2 0,2 2-4 0,0 2-12 15,-1 1-15-15,-2 1-14 0,-1 1-15 0,2 2-29 16,-2 2-3-16,0 0 0 0,0 0-12 0,-3 16 0 16,0-4-8-16,-2 4 1 0,0 10-6 0,-3-3 1 15,-1 8-9-15,3 1-5 0,-2 1-15 0,-1 0-40 0,-1-1-26 16,1 1-23-16,3 0-18 0,-3-3-19 16,3 2-16-16,4-7-11 0,0-5-16 0,2-4-4 15,1 1 15-15,2-5 0 0,-2-1 12 0,1-4 14 0,5-3 21 16,-2-2 8-16,1-2 5 0,6-5 16 0,4-3 14 15,-3-4 8-15,6-2 20 0,0-5 18 0,3-1 14 16,-1 1 20-16,-1-1 5 0,-1-3 9 0,0 5 15 16,-5 7 10-16,2-1 4 0,-3 0-5 0,-5 4-5 15,1 1-8-15,0 2-9 0,4-1-9 0,-8 4 0 16,4 2-3-16,-1 2-2 0,-1-1-1 0,5 5-7 16,-3-1 3-16,1 3-2 0,-2 1 0 0,2 5-2 15,-1 2-3-15,-4-2-1 0,-1 1-1 0,0 2-8 16,-2-5-13-16,3 1-10 0,-1 0-10 0,1-1-2 15,0-4-9-15,1 2 8 0,0-3 2 0,0 0 4 16,4-3 8-16,1-2-5 0,-1-3 11 0,4-1 5 16,-2-5 3-16,4-1 7 0,1-4 8 0,-1-1 10 0,4-5 8 15,-5 3 1-15,2-6 11 0,0 1 4 0,-1-2 7 16,-6 5 14-16,-1 1 14 0,1 0 8 16,-1-1 0-16,-5 1-14 0,-2 5-3 0,2 0 2 0,-2 1-3 15,0 1-2-15,-2 1-13 0,0 3-7 0,0 3-8 16,0 2-6-16,-10-2-5 0,10 2-14 0,-20 9-14 15,4 2-13-15,-6 3-10 0,7-1-19 0,-8 5-22 16,4 0-28-16,5-2-29 0,1-3-12 0,2 3 6 16,4-1 0-16,3-3-2 0,4-1-3 0,0-3 5 15,2 1 10-15,0-1 18 0,5-3 12 0,3-1 8 16,1-1 15-16,7-3 14 0,-4-3 24 0,6-1 15 16,-1-1 23-16,0-2 18 0,5-1 11 0,4-2 18 15,-9 3 14-15,-2 1 12 0,2-2 0 0,-1 3-1 0,-8 1-7 16,3-1-7-16,1 4-3 0,-5 0-9 0,4 0-6 15,-3 1-4-15,-1 2-5 0,0 1-5 16,-2 2-3-16,0 2-3 0,-2 3-3 0,0 0 0 16,-2 1-2-16,-3 1-3 0,1 4-3 0,-3 0-5 0,-4-3-4 15,3 3-16-15,0-4-9 0,-4-3-7 16,5 1-3-16,1-3 1 0,-3 0-3 0,0-4 8 16,3 0 8-16,0 1 3 0,1-4 3 0,0 0-6 0,0 0 9 15,0 0 2-15,10-10 3 0,-4-1 11 0,2 1-5 16,2-4 6-16,7-8 3 0,0 1 0 0,1 2 5 15,2-2 2-15,-5 7 4 0,0 1 5 0,2 1 6 16,-2 2-3-16,-3 1 6 0,-2 2-4 0,0 2-6 16,-1-2-3-16,1 6-2 0,-3 0-4 0,-1 1-5 15,1 1 0-15,0 0 0 0,1 4 6 0,-1 1-7 16,2 0 4-16,-2 2-9 0,0-2-2 0,-1 4-1 16,-1-2 3-16,-1 2-5 0,1 1-4 0,-3-1-20 15,3 2-45-15,-5 0-62 0,0-2-61 0,0 2-70 0,0-3-67 16,-2 4-70-16,4-2-56 0,-2-3-1229 0,4 3 559 15,1-8 374-15</inkml:trace>
  <inkml:trace contextRef="#ctx0" brushRef="#br0" timeOffset="28017.83">19715 7100 9 0,'6'0'367'16,"-6"0"-11"-16,0 0-8 0,0 0-17 0,8 3-9 16,-8-3-34-16,0 0-6 0,0 0-5 0,0 0 3 15,0 0-4-15,0 0-3 0,0 0-3 0,0 0-1 0,4 0 0 16,-4 0 0-16,0 0-3 0,0 0-6 15,0 0-6-15,0 0-13 0,0 0-6 0,0 0-14 16,0 0-12-16,0 0-5 0,0 0-13 0,0 0-10 0,0 0 3 16,0 0-6-16,0 0 0 0,0 0-3 0,0 0-5 15,0 0 5-15,0 0-10 0,0 0-5 0,0 0-102 16,0 0-58-16,0 0 0 0,0 0 0 0,0 0 0 16,0 0 0-16,0 0 0 0,0 0 0 0,0 0 0 15,0 0 0-15,0 0 0 0,0 0 0 0,0 0 0 16,0 0 0-16,0 0 0 0,0 0 0 0,0 0 0 15,0 0 0-15,0 0 0 0,0 0 0 0,0 0 0 16,0 0 0-16,0 0 0 0,0 0 0 0,0 0 0 16,0 0 0-16,0 0 0 0,0 0 0 0,0 0 0 15,0 0 0-15,0 0 0 0,0 0 0 0,0 0 0 16,0 0 0-16,0 0 0 0,0 0 0 0,0 0 0 16,0 0 0-16,0 0 0 0,0 0 0 0,0 0 0 0,0 0 0 15,9-3 0-15,-9 3 0 0,0-6 0 0,3 2 0 16,0 0 0-16,0-4 0 0,-2-1 0 0,6-1 0 15,-5 1 0-15,2-7 0 0,1 0 0 0,-1 1 0 16,3-2 0-16,-4-2 0 0,4 5 0 0,-2 1 0 16,-4 4 0-16,0-1 0 0,2 1 0 0,-1 4 0 15,1 0 0-15,-1 0 0 0,0 0 0 0,-1 2 0 16,-1-1 0-16,2 2 0 0,-2 2 0 0,0 0 0 16,0 0 0-16,0 0 0 0,0 0 0 0,6 18 0 15,-5-8 0-15,1 0 0 0,1 2 0 0,0 3 0 16,-1 0 0-16,2 4 0 0,1-2 0 0,-1-3 0 15,1 5 0-15,1-6 0 0,1 3 0 0,-2-6-15 16,4 3-57-16,-3-3-5 0,-1-1-2 0,3-1 1 0,0-4 4 16,1 2 7-16,-2-2 6 0,1-2 9 15,3-1 4-15,1-1 5 0,-3-4 3 0,5 0 6 16,0-6 6-16,0-4 1 0,0-1 5 0,1-9-1 0,0 1 7 16,0-7-1-16,0-3 2 0,4-10 6 15,-2 0 10-15,-3 12 5 0,0-2 8 0,1 1 14 0,-3 2 16 16,3 2 16-16,-6 3 26 0,-2 6 19 0,0 3 2 15,-2 6-6-15,-2-1-1 0,1 4-9 0,-3 2-14 16,-1 0-12-16,3 1-53 0,-2 2-12 0,-1 2 0 16,0 0 0-16,4 11 0 0,-3 1 0 0,-1 8 0 15,-3 9 0-15,0 3 0 0,-4 14 0 0,1 5 0 16,-4 1 0-16,-6 4 0 0,-3-3 0 0,2 5 0 16,-3-2 0-16,0 0 0 0,-2 0 0 0,3-6 0 15,4 5 0-15,0-6 0 0,4-5 0 0,3-8 0 16,4-4 0-16,3-2 0 0,2-1 0 0,3-11 0 15,1 2 0-15,0-8 0 0,2-2 0 0,0-2 0 0,3-2 0 16,1-4 0-16,0-4 0 0,7-4 0 16,0-3 0-16,5-8 0 0,0-2 0 0,-1-3 0 15,-3 1 0-15,1-4 0 0,-5 1 0 0,-3-1 0 0,-3 1 0 16,-1 0 0-16,-7 3 0 0,-2 1 0 0,-3 2 0 16,-2 1 0-16,-5 1 0 0,-1 1 0 0,-9-3 0 15,-2 3 0-15,-1 2 0 0,-3 3 0 0,-1-1 0 16,1 5 0-16,-1-2 0 0,8 2 0 0,-1 3 0 15,1 1 0-15,2-4-34 0,4 3-412 0,1 0-108 16,-1-2-105-16,5-3-1507 0,0 1 722 0,1-8 480 16</inkml:trace>
  <inkml:trace contextRef="#ctx0" brushRef="#br0" timeOffset="28130.53">19945 6822 135 0,'-4'-5'549'0,"3"0"-53"16,-3 1-46-16,3-1-42 0,-2 2-45 0,3-2-50 0,0 5-121 15,-1-5-130-15,1 5-139 0,0 0-131 0,1-4-687 16,-1 4 299-16,0-5 198 0</inkml:trace>
  <inkml:trace contextRef="#ctx0" brushRef="#br0" timeOffset="30282.21">21959 7004 16 0,'0'-20'319'0,"0"1"-23"0,-1 0 2 0,0 2 0 0,-2 0 4 16,-1 6 8-16,0-2-1 0,-1 3-10 16,0-2-23-16,-4 2-20 0,0 0-26 0,0 5-24 15,-5 0-22-15,1 3-19 0,-4 2-17 0,-2 0-10 0,-1 10-20 16,1-1-13-16,-5 6-11 0,1 4-7 0,2 0-13 15,3 2-18-15,2 0-28 0,4-4-22 0,3-3-21 16,7 6-14-16,-2-6-14 0,4 5-6 0,1-3-14 16,3-5-12-16,5 1-2 0,-3-2-2 0,3-2-1 15,5-2 9-15,-3-2 6 0,1-3 6 0,4-1 9 16,2-6 5-16,1-2 5 0,6-8 6 0,-1-2 12 16,2-6 10-16,-4-1 9 0,-2-6 11 0,11-7 21 15,-9-7 20-15,-3 2 11 0,-1-3 8 0,-8 11 23 16,5-13 11-16,-4 2 24 0,-4 13 9 0,1 2 39 15,-6-2 22-15,-2 8 15 0,0 5 11 0,0 4 8 16,0 3 5-16,0 4-14 0,0 2-30 0,0 2-24 16,0 0-28-16,0 2-7 0,0 3-14 0,0 0-14 0,-2 17-13 15,-2-2-7-15,4 2-11 0,-2 8-3 0,0 7-5 16,4-6-8-16,0 7-24 0,-1-2-13 16,9 1-13-16,-1 3-13 0,9 10-21 0,-9-11-26 0,4 9-14 15,1-12-15-15,0-2-27 0,0-4-24 0,4-1-23 16,3-2-17-16,0-4-14 0,0-3 4 0,-1-7 14 15,3-2-3-15,5-3 22 0,-1-5 5 0,1 0 10 16,-3-9 19-16,0-3 12 0,-2-3 11 0,-1-4 28 16,-2 0 2-16,-1-4 13 0,-1 3 23 0,-5-3 26 15,-3 2 30-15,-1 6 36 0,-4-3 21 0,-1 6 18 16,-4 0 21-16,3 3 13 0,-6 0 10 0,3 3-9 16,0 1-17-16,-1 0-10 0,-2 2-19 0,-1 4-12 15,4 1-10-15,0 0-7 0,-12 4-16 0,4 3-11 16,0 3-22-16,-2 4-19 0,1 1-22 0,0 1-20 0,2 1-18 15,-1 3-14-15,4-4-24 0,2 1-21 16,2-3-10-16,2-1 5 0,1-1-10 0,4-2-3 16,-2 0 17-16,4-4 3 0,3-1 16 0,-1-4 11 0,2-1 12 15,5-6 11-15,0-3 5 0,1-7 16 16,4-4 13-16,-4-4 16 0,2-1 28 0,-5-1 22 16,0-6 20-16,-4-2 11 0,1 1 22 0,-2-1 18 0,2-12 3 15,-5 12 18-15,0 5 29 0,-5 1 37 0,-1 3-2 16,-1 8 5-16,4 5 4 0,-5 2-11 0,3 1-19 15,-2 2-21-15,-1 3-21 0,0 0-16 0,0 4-7 16,0 0-12-16,0 0-11 0,0 16-5 0,0-4-10 16,0 6-5-16,0 1-10 0,1 8-20 0,-1 2-12 15,-1-1-29-15,5 1-26 0,-4 2-20 0,1-2-23 16,3 2-35-16,0-2-23 0,0-1-24 0,2-1-20 16,-1-10-23-16,2 0-9 0,-1-1 8 0,2-6 13 15,1 0 15-15,-3-3 12 0,2-2 20 0,0-4 16 16,0-2 13-16,5-6 18 0,0-1 20 0,0-4 21 15,-2 0 11-15,1 0 37 0,-1-2 24 0,-2-1 27 16,-3 1 18-16,-2 2 15 0,0 2 7 0,-6-1 8 16,2 2 7-16,0 2 5 0,0 1-16 0,0 1-12 0,-2 0-9 15,2 5-12-15,0-4-28 0,0 4-19 0,0 0-3 16,0 0-9-16,0 0-12 0,-5 11-24 0,5-4-10 16,1 1-16-16,2-1-6 0,-2 0 3 0,4 2 0 15,1-2 2-15,0 1 4 0,5-2 3 0,2 0 4 16,-1-4 7-16,2-1 6 0,5-2 7 0,-1-4 10 15,0-2 16-15,0-3 30 0,2 1 2 0,4-8 16 16,-6-4 17-16,5-4 22 0,-7 1 16 0,3 0 19 16,-4-3 22-16,2 1 14 0,-6 1 22 0,-1 0 18 15,-1 2 12-15,-2 6 7 0,-3 2-3 0,-2 3 11 16,1 2 5-16,-2 4-21 0,0 0-17 0,1-1-29 16,-1 5-16-16,-1-1-16 0,0 3-25 0,0 0-1 15,0 0-6-15,-1 16-22 0,-2-4 7 0,0 1-8 16,2 4-8-16,-1 2-19 0,-1 6-28 0,-2 2-39 15,2 2-34-15,1 0-47 0,1 0-58 0,-1 0-68 16,4 0-62-16,1 0-55 0,-1-4-54 0,3 1-64 16,-3-12-63-16,3 2-1095 0,2-7 545 0,-2-2 364 0</inkml:trace>
  <inkml:trace contextRef="#ctx0" brushRef="#br0" timeOffset="30405.33">23220 6694 117 0,'-9'-15'329'0,"2"1"-18"16,-1 2-18-16,3 0-15 0,1 3-27 0,0-1-22 15,0 2-19-15,3 1-22 0,1 0-23 0,1 0-29 16,3 1-28-16,1-1-38 0,7 1-47 0,2 2-61 16,5 1-56-16,14-1-69 0,-2 2-642 0,6 2 269 15,-1 3 178-15</inkml:trace>
  <inkml:trace contextRef="#ctx0" brushRef="#br0" timeOffset="31947.46">24152 6732 107 0,'5'-9'397'0,"0"1"-46"0,1-4-27 0,1 1-34 0,2 1-29 16,2-2-26-16,1 0-27 0,0-1-18 0,1 1-21 15,3 0-18-15,-1-2-10 0,0 0-23 0,3-2-5 16,3-2-14-16,-6 4-4 0,0 1-16 0,0-2 2 15,0 2-7-15,-4 2-7 0,-2 4 10 0,-4-1 15 16,2 1 24-16,-5 2 15 0,1 1 9 0,1 1 8 16,-2 1-13-16,-2 2-5 0,0-5-17 0,0 5-7 15,0 0-12-15,0 0-7 0,-18 9-6 0,3 0-4 16,0 3-6-16,-6 4-8 0,7-2-1 0,-5 3-7 16,-3 3-8-16,9-4-2 0,-2 6-7 0,6-6-3 0,1 2-4 15,5-1 2-15,1 0-12 0,2 2-5 0,5-4-5 16,4 2-8-16,5-2-4 0,2-2-9 0,9 1-8 15,1-5-6-15,2 1-14 0,3-3 0 0,1-4 1 16,0-3-2-16,-2 0 11 0,2-7-3 0,3-2 8 16,-3-4 11-16,-2 0-13 0,-2-4 9 0,1-2 0 15,-4-1 9-15,-1-1 15 0,-3-1 4 0,-3 0 3 16,-4 0 26-16,-4 7 16 0,-2-3 16 0,-5 2 5 16,0-2-4-16,-3 8-1 0,-3-2-9 0,-2 0-10 15,-1 4-3-15,-4 2-12 0,-2 3-2 0,-8 3-6 16,-1 4-2-16,-6 6-5 0,3 7-7 0,-4 3-11 15,5 4-13-15,3 1-4 0,2 4-17 0,4 4-16 16,2 1-10-16,7 1-13 0,1 0-6 0,7 15-3 16,2-2 8-16,4 1 6 0,5-3 3 0,-6-12-11 15,15 9-15-15,-2-1-5 0,-5-11-4 0,4-2 4 16,-4-2 8-16,1-1 10 0,0-3 7 0,-4-7 7 16,-3 0 6-16,0-3 12 0,-3-5-4 0,-2 1 5 0,-1-3 21 15,-2-1 28-15,2-3 21 0,-1 0 7 0,-3-2-4 16,10-7 6-16,-4-1 9 0,2-2 6 15,0-6-5-15,5-6 1 0,-2-5-2 0,1-2-6 16,-1-2-5-16,0-2-4 0,8-15-3 0,-1-2 0 0,-1 2-3 16,-2 0 0-16,2 2-3 0,-7 11 11 15,0-1 4-15,1 4 22 0,-4-1 8 0,2 3 12 16,-3 4 15-16,-3 8 17 0,1 1 12 0,-3 5 3 0,2 4-9 16,-2-4-16-16,0 7-10 0,1 0-11 0,-1 2-15 15,-1 3-9-15,0 0-8 0,0 0-1 0,0 0-10 16,-4 20-3-16,0-3 2 0,-1 0-6 0,2 2-8 15,0 5-18-15,-1 0-25 0,1-5-28 0,3 6-15 16,0 2-14-16,3-6-21 0,1-1-22 0,1-3-11 16,1-3-14-16,3 1-9 0,3-3-1 0,2-1-1 15,0-1 15-15,2-8 14 0,-2 1 8 0,3-5 15 16,2 0-1-16,-1-4 20 0,-1-5 16 0,3-5 11 16,1-2 15-16,-1-2 34 0,-2-1 1 0,1-3 15 15,-1 2 26-15,-4-1 19 0,1 0 27 0,-6 6 15 0,3 0 27 16,-5 2 22-16,1-1 8 0,-3 6-9 15,0 1 1-15,0 3-13 0,-1-1-16 0,0 3-14 16,-3 1-15-16,-1-2-8 0,0 5-9 0,0 0-9 0,0 0-3 16,0 14-9-16,-5-3-4 0,1 1-5 0,-2 4-13 15,-2 3-20-15,3-3-30 0,0 1-24 0,1 4-26 16,-1-2-25-16,4 0-21 0,2 1-10 0,2-4-8 16,3 1-8-16,-1-4-8 0,4-4-7 0,1-1 11 15,2-1 16-15,2-2 16 0,5-4 9 0,-2-2 16 16,1-4 10-16,-1-3 6 0,3-1 22 0,-1-3 9 15,5-4 14-15,-1 0 21 0,-1-1 23 0,-2 0 21 16,-7 2 32-16,1 2 25 0,-5 3 28 0,-1 1 10 16,-1-1 9-16,0 2-2 0,-6 3-5 0,6 1-15 15,-4-1-14-15,-1 2-15 0,0 1-11 0,-2 2-11 16,0 0-4-16,0 0-10 0,0 0-7 0,0 0-20 16,-10 17-20-16,5-11-28 0,1 2-20 0,-3 2-24 15,1 1-24-15,0 0-16 0,2 0-18 0,0 0-19 0,0 0-15 16,3-3-7-16,1 0 11 0,1-3 11 15,2-1 14-15,1-1 9 0,2-3 16 0,2-1 13 16,3-3 9-16,1-2 15 0,2-5 18 0,0-2 18 0,5-7 28 16,0-1 16-16,-2-5 29 0,0-1 36 0,0-1 1 15,-1-4 19-15,3-10 3 0,-1-1-3 16,-5 11 5-16,2-1 11 0,-5-1 10 0,3 5 2 16,1 4 4-16,-5 7 11 0,-3 2 8 0,2 0-3 0,-6 8-14 15,1-1-22-15,0 5-17 0,-2 0-7 0,-1 4-14 16,0 0 0-16,-8 17-9 0,-2-4-6 0,-5 11-7 15,-2 2-3-15,-2 4-2 0,1 3-4 0,1-2-8 16,-1 2-20-16,3-1-9 0,2 1-24 0,3 1-28 16,1-3-17-16,2-2-29 0,3 2-34 0,6-2-22 15,5-4-20-15,5-3-14 0,5 0 0 0,1-9 11 16,5 0 10-16,1-1 17 0,-3-10 9 0,0-2 19 16,1-1 14-16,-3-3 19 0,4-3 17 0,0-7 25 15,-5 4 10-15,9-5 16 0,-9 5 24 0,-3-2 26 16,3 1 22-16,-5 1 33 0,-3 2 8 0,-1 1 9 0,-3 2 0 15,-2 1-5-15,0 0-12 0,1 0-15 16,-1 3-10-16,-4 1-6 0,0 0 0 0,4 8-9 16,-4-2-8-16,-1 2-4 0,-2 5-2 0,-1 2-13 0,0 4-23 15,-1 6-25-15,3-6-37 0,-1 2-27 0,2-1-36 16,2 4-22-16,3-7-16 0,1 0-8 16,3 0-11-16,1-2 3 0,2-1 17 0,4-2 17 0,2-3 23 15,-2 1 23-15,2-3 20 0,-5-3 24 0,-1 0 25 16,-2-1 25-16,-3 0 26 0,2 1 20 0,-3-3 21 15,-1 2 5-15,1-1 4 0,0 0-6 0,-1-1-6 16,-4-1 1-16,4 5 3 0,-4-5-2 0,0 5-2 16,0-5-6-16,-3 9-4 0,2-6-4 0,0 4-3 15,-2-2-2-15,1 0-6 0,-1 3-40 0,3-2-52 16,-2 0-56-16,-1 0-79 0,3-1-71 0,-1-2-107 16,1-3-772-16,0 0 383 0,0 0 254 0</inkml:trace>
  <inkml:trace contextRef="#ctx0" brushRef="#br0" timeOffset="32067.58">25922 6578 76 0,'-6'-19'541'0,"3"1"-45"15,1 1-47-15,2 2-47 0,7 0-60 0,4 0-83 0,15-3-98 16,3 2-102-16,3 3-132 0,3 2-136 16,13-7-626-16,-15 3 279 0,-1-1 184 0</inkml:trace>
  <inkml:trace contextRef="#ctx0" brushRef="#br0" timeOffset="34497.18">13042 8303 301 0,'-10'-14'339'0,"4"2"12"0,-3 4 1 0,0 0 2 16,0 0-17-16,1 2-17 0,0 1-17 0,1 3-26 16,1-3-30-16,-1 5-21 0,7 0-28 0,-13 7-17 15,3-1-17-15,1 8-15 0,-4 3-14 0,5 2-12 16,-2 7-15-16,4 3-9 0,3-1-3 0,5 3-15 15,2 0-9-15,2 1-6 0,4-1-7 0,6-2-6 16,0-2-9-16,7-3-14 0,4 0-7 0,4-3-17 16,1-3-10-16,0-2-10 0,2-3-10 0,3-3-14 15,0-3 0-15,-1-5-14 0,4-2 7 0,-4-5 2 16,0-2 2-16,4-3-2 0,-4-4 6 0,10-11 1 16,-16 3 9-16,9-7 4 0,-12 1 1 0,-1-13-1 15,1 0 20-15,-9-2-16 0,-9 8 12 0,5-11 20 16,-10 13 28-16,1 0 11 0,-6 5 39 0,-3-1 28 0,0 2 16 15,-1 5 18-15,0 6 18 0,-3 0 12 0,3 5-9 16,0 3-6-16,-3 0-15 0,7 3-18 0,-3 2-16 16,-2 2-13-16,6 1-8 0,-18 9-11 0,7 6-11 15,-5 6-7-15,-2 0-7 0,0 5-8 0,1 0-3 16,2 5-13-16,0 1-10 0,1 3-16 0,4-1-13 16,2 0-18-16,3-2-14 0,8 2-3 0,-2-1-5 15,0-4-24-15,7-2-5 0,1-8-11 0,1-2-1 16,7 3-16-16,-5-6 9 0,3-2 2 0,2-2 9 15,2-7 9-15,1-1 7 0,7-10 7 0,-1 0 4 16,1-5 2-16,0-4 6 0,2-4 3 0,-2 1 9 16,0 0 6-16,-4 0 11 0,1-1 8 0,-2 4 19 15,-3 0 2-15,-2 5 4 0,-7 3 5 0,3 1 4 16,-3 4-8-16,-2-1-4 0,3 2-1 0,-3 3 2 16,2 0-2-16,0 5-2 0,1-1-1 0,-4 4 2 15,2-1 0-15,0 8-4 0,0 0 4 0,0 1-6 16,-3 1-1-16,2 0 2 0,-1 2-3 0,2-2 6 0,-1 0-10 15,1-1-12-15,-1 1-13 0,2-3-11 0,2-3-9 16,-3-3 2-16,7 2 7 0,-5-6-8 0,-1 0-2 16,2-4 9-16,0 0-1 0,6-1 2 0,-4-9 4 15,3 1 4-15,-2-4 7 0,0 1-2 0,-4-5 5 16,1-7-2-16,-3 6 7 0,2-5 12 0,-3-2 12 16,-3-2 10-16,-1 2 14 0,-1 6 12 0,-3 2 9 15,-4 0 12-15,0 1 7 0,-5 2 0 0,3 4-4 16,-2 0-7-16,-6 1-7 0,0 2-10 0,1 4-6 15,-1 3-5-15,-2 1 4 0,-1 5-15 0,2 2-2 16,1 2-2-16,1 4-1 0,-1 0-8 0,2 1-18 16,2 2-25-16,4 1-19 0,3-1-15 0,3-1-11 15,3 1 1-15,2-1-14 0,1 0-7 0,2-5-3 0,-3-1-4 16,7-3 0-16,-1-1 9 0,4 3 4 0,-2-7 14 16,1-2 5-16,0-2 10 0,0-1 10 15,1-4-5-15,0-2 25 0,-1-1 5 0,-3 3 11 0,-2-1 33 16,1 0 15-16,-2 0 13 0,0-2 13 0,-3 3 9 15,0-1-1-15,1 4-5 0,1-4-8 0,-5 6-7 16,6-1-4-16,-3 3-7 0,4-1-5 0,-1 2-5 16,-8-1-2-16,10 3-1 0,-1 3-2 0,-2 1-3 15,-1 3 0-15,1-2-2 0,-3 6-4 0,-1-3-9 16,2 1-13-16,-4-2-14 0,2 1-11 0,-2-1-12 16,1-2-9-16,1 2-11 0,-2-4 4 0,2-1 7 15,-2-2 5-15,0 1 7 0,-1-4 2 0,3 0 8 16,-3 0 4-16,0 0 6 0,3-11-4 0,0 1 2 15,1 2 8-15,1-6 1 0,-1-4 8 0,4 2 10 16,-2-2 4-16,4-8 8 0,-5 12 6 0,3-1 1 16,1 1 8-16,1 1-6 0,-1 4-3 0,-1 0 6 15,6 2-9-15,-4 2-6 0,8-1 3 0,-1 3-5 0,2 1-2 16,-1 2 2-16,2 1-5 0,1 0 1 16,-6 2-1-16,5 2 3 0,-8-4 2 0,3 3-6 15,-3-2 0-15,-1 3 2 0,-2-4 1 0,3 3-4 0,-2 2 0 16,0-2 0-16,-3-2 1 0,-1 0 0 0,0-1-4 15,-1-1 4-15,-5 0 4 0,9-2-2 0,-3 1 0 16,-3-5 0-16,1 1-3 0,1-1 3 0,-2-1 0 16,1-3-2-16,-2 1 2 0,1-1-1 0,-2 0-1 15,-1 0 11-15,-1 1 11 0,1 2 4 0,-2 0-2 16,1 3-5-16,1 0 4 0,0 4-11 0,-1-5-3 16,1 5 0-16,0 0-2 0,0 0-3 0,9 17 0 15,-4-2-1-15,0 3 0 0,4 10 2 0,-1 1-1 16,-2 2-1-16,4-2-2 0,-1 3 0 0,4 12-8 0,1 1-18 15,0-12 8-15,0 2-20 0,-1-1-8 16,2-1-9-16,-4-1-3 0,-1-1-2 0,-1 0-4 16,-2-3-1-16,-3-2-16 0,0-1 16 0,-1-4-1 0,-3-4 0 15,0-1 17-15,-4 2-4 0,1-6-2 16,2-2 4-16,-4-1 13 0,-4 1 19 0,3-5-9 16,-2 2 1-16,3-4 13 0,-3-3 2 0,-1 2 10 15,4-2 12-15,5 0 5 0,-13-5 16 0,9 3 5 0,2-5-7 16,-1 2-7-16,3-5 1 0,3 1 11 0,2 0-9 15,0-3 0-15,4-2 3 0,3-2-3 0,2 0 3 16,6-5-7-16,-1 2-2 0,3-3 4 0,1-4 0 16,2 3-10-16,2-3 9 0,10-8 1 0,-1 1 1 15,-10 5 0-15,6-10 1 0,0 3-2 0,-8 7-5 16,5-10 4-16,-7 10-4 0,1-1 7 0,-4 2 6 16,-2 2 7-16,-2 1 8 0,-5 9 15 0,-3-1 15 15,-3 5 0-15,-2-1-4 0,2 2-4 0,-5 0-7 16,-3 3-3-16,-1 3-13 0,-2-1-4 0,-3 3-4 15,-4 4-5-15,-4 3-6 0,0 4-3 0,-6 5-7 16,2 3-15-16,0 3-32 0,3 0-20 0,5 4-18 16,-1 3-30-16,6-4-19 0,1 4-32 0,7-2 9 0,0-9-6 15,6 1-13-15,3-2-4 0,-1-1 16 0,6 1 7 16,-1-4 15-16,-1-5 8 0,3-1 18 0,2 0 8 16,0-5 8-16,2-3 16 0,-3-2 17 0,6 0 24 15,-3-7 16-15,6 0 19 0,-1-2 34 0,-2-6 13 16,1 1 18-16,-1 2 16 0,0-2 6 0,0-1 5 15,-1 6-6-15,-2-1 0 0,4 1-2 0,-4 5-9 16,0-2-6-16,-2 6-13 0,5 3 1 0,7 0-4 16,-9 5-5-16,4-1-8 0,-3 5-1 0,1-2-4 15,5 7-6-15,-10-2-2 0,-3-1-4 0,2 3-1 16,-6 3-5-16,-2-1 0 0,-3-2-3 0,-2 5 0 16,-3 0-3-16,-3 0-2 0,-2-2-8 0,-2 2-23 15,-1-1-25-15,-4-1-43 0,-2 6-50 0,-2-6-44 0,4-2-48 16,-10 1-60-16,6-2-50 0,1-1-69 15,0 0-54-15,3-2-952 0,6-1 468 0,2-4 312 16</inkml:trace>
  <inkml:trace contextRef="#ctx0" brushRef="#br0" timeOffset="35115.21">16639 8695 184 0,'13'0'370'0,"-4"-5"-14"0,-1 3-8 0,-3 1-23 15,0-3-21-15,-4 2-20 0,3-1-17 0,0 1-16 16,-4 2-15-16,4-7-15 0,-3 3-17 0,0 0-21 16,2 1-22-16,1-4-11 0,-3 3-24 0,4-7-8 15,3 3-13-15,-3-2-13 0,5-5-7 0,-1 1-14 16,3-1-2-16,3-9-10 0,-2 0-6 0,0-3-11 16,2-2-1-16,-4 1-3 0,2-3-7 0,-3 1 1 15,-1-2-1-15,-1 3 4 0,-1 2 17 0,0 8 40 16,-6-1 22-16,0 4 19 0,-1 4 8 0,0 1 12 0,-1 2-9 15,1 0-11-15,0 4-16 0,-4 0-15 16,4 5-12-16,0 0-7 0,0 0-11 0,0 0-5 16,-5 24-7-16,2-12-3 0,1 5-7 0,1 0-6 0,2 8-4 15,-1 3-6-15,5-1 2 0,-4 1-2 0,-2 2-6 16,5-1-12-16,-3 3-23 0,3-3-20 16,5-3-30-16,-1 0-32 0,6-3-27 0,0-4-18 0,3-6-20 15,5 1-21-15,3-5 2 0,-2-6 2 0,5 1 3 16,0-4 13-16,0-4 14 0,-1-4 14 0,-3-3 23 15,1-3-4-15,-4-3 19 0,1 1 5 0,-4-3 21 16,-4 2 21-16,1-4 19 0,-2 4 26 0,-4 3 32 16,-2-1 33-16,-4 8 23 0,2 1 14 0,-1 0 3 15,-3 0-5-15,3 4-18 0,-4-2-12 0,0 4-4 16,0 0-8-16,0 0-8 0,0 0-5 0,-5 21-2 16,1-4-2-16,-2-1-5 0,2 3-7 0,0 6-3 15,1 4-1-15,-1-3 0 0,4-1-6 0,2-1-1 16,2 3-6-16,1-9-7 0,3-1-13 0,2-2-6 15,4-2-3-15,0-1-4 0,0-3-1 0,4-1 3 16,4-4 2-16,-2-3-1 0,1-2 1 0,6-6 3 16,-8 0-1-16,1 0 7 0,3-8-1 0,0-7 5 0,-5 2 11 15,1 0 3-15,-6-3 4 0,1-2 9 0,-5 2 9 16,-3 3-5-16,-3 1 6 0,1-9 0 16,-2 6-2-16,-8 2-5 0,0-2 1 0,-5-1-7 0,-1 7-10 15,-5-5-25-15,-9 3-45 0,-2 0-50 0,-2 3-51 16,-2 1-58-16,-3 2-65 0,-3 0-58 0,-11-3-70 15,10 6-1046-15,-11-1 485 0,11 2 324 0</inkml:trace>
  <inkml:trace contextRef="#ctx0" brushRef="#br0" timeOffset="35215.3">16826 8303 242 0,'-8'5'357'0,"3"0"-26"16,3-4-20-16,2 0-36 0,0-1-14 0,18 0-20 16,14-7-27-16,8 0-27 0,22-5-55 0,3 0-79 15,28-5-106-15,-3 2-149 0,-28-2-581 0,-2-4 261 16,-1-1 174-16</inkml:trace>
  <inkml:trace contextRef="#ctx0" brushRef="#br0" timeOffset="35914.75">18827 8203 190 0,'-2'-6'308'0,"0"1"-10"15,1 0-8-15,-2 0-25 0,3 0-3 0,3-2-17 16,0 1-21-16,6-2-12 0,2 1-7 0,7-2-15 15,4 1-3-15,3 1-15 0,6 0-15 0,-1 2-3 16,2 4-10-16,-4 0-19 0,2 0-5 0,-10 2-11 16,1 0-16-16,-3 2-6 0,-5 1-16 0,-3-1 3 15,0 3-12-15,-4-1-5 0,-1 3-7 0,-3 4 4 16,-4-1-14-16,0 4-6 0,-7 1 8 0,-6 0-8 16,-3 2-5-16,-5 1-5 0,0 2-12 0,0-5-3 15,6-3-3-15,-1-3-3 0,7 0 7 0,2-1-14 0,0-4 5 16,5 2-3-16,0-1-9 0,3 0 7 0,1 4-3 15,2-6 0-15,2 5 7 0,5-2 2 16,3 2 5-16,4-3-12 0,2 3 3 0,1 0 7 0,8 2-5 16,-9-4 4-16,4 0 0 0,-1 1 7 0,-1-2-4 15,0 0 15-15,-1 0 11 0,-1 3-5 0,0-2 9 16,-8-3 6-16,3 2-2 0,-4 0 0 0,-3-4 2 16,2 5 3-16,-3-2 7 0,-1-1 10 0,-3 1 12 15,-5 3 7-15,1 0 2 0,-4 1-6 0,-2 0-7 16,-6 2-3-16,-2-1-10 0,-7 4-5 0,-1 0-7 15,-4-2-8-15,3 3-25 0,1-3-32 0,0-2-41 16,4-1-33-16,5-4-27 0,2 0-35 0,3 0-30 16,1-2-39-16,3 1-41 0,1 0-41 0,3-3-46 15,3-1-976-15,0 0 442 0,0 0 296 0</inkml:trace>
  <inkml:trace contextRef="#ctx0" brushRef="#br0" timeOffset="36248.83">19442 8379 6 0,'16'-10'309'0,"-3"-1"-10"0,-3 4 6 0,-2 2-10 16,-3 1-21-16,0-1-26 0,-1 3-26 0,1-2-21 0,0 3-18 16,-5 1-19-16,0 0-6 0,3 10-10 0,-3-5 12 15,-3 1-15-15,2 6-6 0,1 4 1 0,-4 0 0 16,-1 1-24-16,1 2-16 0,0 1-7 0,3-1-8 16,5 8-3-16,-3-9-12 0,9 0-11 0,-2-1 1 15,5 0-6-15,1-3-4 0,0-1-6 0,1-1-5 16,1-3 2-16,0-1-8 0,0-1 1 0,3-5 5 15,0-2 6-15,-6 0 8 0,4-4 10 0,-1-4-5 16,-1 2 26-16,-3-2 14 0,1-4 9 0,-2-3-3 16,-1-7-8-16,-5 2-2 0,2-6-5 0,-6 0-4 15,-2-3-9-15,-6-2-4 0,1 6-1 0,-3 1-7 16,-5-1-5-16,1 5-4 0,-6 0-7 0,6 6-1 16,-10-1-11-16,8 3-5 0,-3 4-5 0,-2 3-2 0,4-2-6 15,-2 4-21-15,0 3-24 0,-2 1-31 16,7 1-51-16,2 1-49 0,-6 2-45 0,4 2-41 0,3 5-53 15,1 1-63-15,2 0-54 0,1 2-1009 0,5-1 475 16,5 3 316-16</inkml:trace>
  <inkml:trace contextRef="#ctx0" brushRef="#br0" timeOffset="36435.68">19997 8314 223 0,'2'-11'402'15,"2"2"-17"-15,-2 0 6 0,1-1-19 0,-2 4-28 16,0 1-29-16,2 1-30 0,-2-2-38 0,1 3-24 16,-2 3-29-16,1-5-35 0,-1 5-33 0,0 0-39 15,0 0-51-15,14 11-47 0,-9-4-51 0,1 4-68 16,1 3-87-16,2 5-104 0,-2 5-695 0,0 5 338 16,-3-3 226-16</inkml:trace>
  <inkml:trace contextRef="#ctx0" brushRef="#br0" timeOffset="36591.51">20157 8756 350 0,'0'0'365'0,"0"0"-13"15,0 0-20-15,9-5-33 0,-9 5-29 0,4-5-21 16,0 3-32-16,-3 0-26 0,3 0-18 0,0 0-32 16,0-1-45-16,-2-1-39 0,5 2-55 0,0-1-53 15,1 1-64-15,3-1-76 0,0-1-722 0,1 0 305 16,0-1 202-16</inkml:trace>
  <inkml:trace contextRef="#ctx0" brushRef="#br0" timeOffset="37015.68">20519 8337 314 0,'-7'-19'381'16,"-3"2"-4"-16,3 2-5 0,3 4-9 15,-1 1-19-15,2-1-21 0,-1 3-24 0,3 2-20 16,-3 0-25-16,3 1-24 0,0 2-30 0,-1-2-23 0,2 2-15 16,0 3-22-16,9-4-4 0,2 4-20 0,-1 1-12 15,4 0-9-15,5 2-11 0,4-1-5 0,6 5-10 16,1-4-6-16,-2 0-8 0,0-2-3 0,1 2-11 16,-1-3-1-16,-6 2-3 0,5-2-7 0,-6-2 0 15,-1-1 0-15,-2 0-4 0,-3-1-1 16,-1 1-5-16,3-4-1 0,-6 2 1 0,2-2 6 0,-3 2 24 15,-1 1 12-15,1-1 9 0,-3 0 5 0,-1 0 5 16,-3 2 7-16,1 1 4 0,0-2-3 0,0-1-5 0,-1 5-2 16,-3 0-13-16,5-4-6 0,-5 4-10 0,0 0-9 15,0 0-2-15,0 0-10 0,0 0-4 16,1 9-2-16,-2-1-4 0,-1 2 3 0,-2 1-4 0,-4 6-3 16,3 1-2-16,-3-2-3 0,1 8 1 0,-3 0-5 15,1 5-4-15,-2-3-24 0,5 1-35 0,-5 0-41 16,3-1-39-16,0-2-55 0,3 1-35 0,-4 1-32 15,3 3-40-15,2-2-55 0,0-2-73 0,0-6-1125 16,3 0 517-16,-3-7 344 0</inkml:trace>
  <inkml:trace contextRef="#ctx0" brushRef="#br0" timeOffset="37347.31">21292 8211 3306 0,'4'-14'97'0,"-4"3"65"0,0 0-6 0,0 1-11 16,-4 3-25-16,4 5-7 0,0-5-48 0,-1 5-12 0,1 2 4 16,0 0-23-16,-13 6 15 0,5 2 10 15,1 3 7-15,-5 2-1 0,2 3 5 0,-3 1 1 16,2-1-1-16,0 7 1 0,5-4 5 0,-2 8-9 0,4-2-1 16,7 1-3-16,-2-2-9 0,7 2 3 15,3-4-1-15,2 1-1 0,1 0 6 0,7-3 0 0,-1-4-6 16,7 2 0-16,1-6-3 0,1-4 0 0,2-2-1 15,1-3 4-15,0-1 8 0,1-2 10 0,-2-5 2 16,-3-2 6-16,-1-3 8 0,-3-2 1 0,-1 0 1 16,0-4 7-16,0-4-15 0,-5-2 0 0,0-1-1 15,-3 0-1-15,-6-2 7 0,-1 0-8 0,-5-2-4 16,-5 3-7-16,-3-3-7 0,-4 1-11 0,-5 1-5 16,0 3-11-16,-8 2 0 0,-2-1-35 0,1 7-60 15,-4 2-72-15,-1 1-102 0,6 5-101 0,1 2-142 16,0 1-1543-16,2 0 674 0,0 1 448 0</inkml:trace>
  <inkml:trace contextRef="#ctx0" brushRef="#br0" timeOffset="46249.09">11846 9809 294 0,'-2'-11'342'0,"0"2"-27"0,-1 2-23 16,1-1-33-16,1 5-30 0,0-1-26 0,1 4-17 16,0 0-6-16,0 0-11 0,0 14-3 0,-2-4-4 15,0 5-6-15,-1 4 2 0,1 6-14 0,-1 6 24 16,2-1-26-16,0 2-22 0,1 5-2 0,1-3-11 16,0 0-9-16,3 12-8 0,-1-9-13 0,3 8-6 0,-1-10-4 15,-1 2-3-15,1-3-18 0,3 0-23 0,-2-2-45 16,-2 1-33-16,5-2-40 0,-4 1-42 15,1-5-47-15,-1-1-52 0,-1-5-59 0,-1-5-847 0,-2 1 382 16,-1-6 252-16</inkml:trace>
  <inkml:trace contextRef="#ctx0" brushRef="#br0" timeOffset="46763.49">11690 10304 11 0,'-1'-14'348'0,"1"3"-23"0,0 0-28 15,1 4-30-15,3 2-27 0,5-3-20 0,0 1-26 16,8-2-16-16,2 3-17 0,3 2-8 0,7-2-10 16,3 2-18-16,-1 3-9 0,3 0-13 0,2 1-7 15,0-3-7-15,3 6-9 0,-2-3-11 0,0 0-1 16,2 1-10-16,-3-1-5 0,-1 1-3 0,-3 1-11 16,-2-1 1-16,0 1-7 0,-3-3 6 0,-9 0-13 0,1-2 2 15,-2 2-6-15,-3 0-2 0,-4-2-5 0,3 1 7 16,-4-1-4-16,-4 0 6 0,0 1 8 15,-1-2 10-15,0 0 2 0,-2 0 9 0,1 0-1 0,-6-1-8 16,0 2 10-16,-4 1 2 0,-5 0-23 0,-5 4-1 16,-13 0-1-16,1 3-5 0,-7 6-4 15,-2 2 3-15,-8 9-7 0,13-3-2 0,1 1 3 0,2 4-14 16,2-2 1-16,6 2 12 0,2-2-29 16,6 1-12-16,7-6-17 0,4 0-6 0,1 0-3 0,5-4 2 15,2-3 7-15,3-1 1 0,1-1 4 0,2-1-1 16,3-3 10-16,-2-1 2 0,5-3 3 0,0-3 0 15,1-1 8-15,0-4-5 0,-1-3 22 0,-2 0 4 16,0-3 19-16,-1-3 16 0,0 1 20 0,0-6 25 16,-1 6 21-16,-5 0 15 0,-2 2 9 0,-2 2 10 0,0 2 9 15,0 0 1-15,-2 3-1 0,1 0-9 16,-2 1-16-16,0 2-18 0,1 0-17 0,-2 4-3 16,2-3-13-16,-2 3-14 0,0 0-3 0,4 13-6 0,-4-4-19 15,3 3-26-15,-1 0-28 0,0 5-53 16,1 1-47-16,2 2-42 0,3 0-34 0,1 3-44 15,-1 2-55-15,-1-6-47 0,5-2-76 0,1-1-948 0,5 2 456 16,-6-6 304-16</inkml:trace>
  <inkml:trace contextRef="#ctx0" brushRef="#br0" timeOffset="46946.24">12678 10355 179 0,'4'-16'355'0,"0"3"-7"0,-2 3-4 0,1 0-12 16,1 1-38-16,-2 2-23 0,1 2-24 0,2-1-33 15,-1 2-19-15,2 0-18 0,1 1-20 0,-1 3-17 16,4 2-9-16,-1 0-16 0,1 5-8 0,3-3-8 16,1 5-17-16,0 0-17 0,3 1-37 0,-2 2-40 15,1 1-43-15,-1 0-63 0,-2 0-55 0,-2 1-54 16,2-1-56-16,-7-6-721 0,3 2 334 0,0-3 224 16</inkml:trace>
  <inkml:trace contextRef="#ctx0" brushRef="#br0" timeOffset="47096.13">13046 10265 147 0,'0'-9'324'0,"-2"1"-1"0,0 1-3 0,0 2-28 16,-3-2-7-16,0 5-32 0,-2-1-22 0,2 3-24 15,-5 0-17-15,-2 4-13 0,2 3-17 0,-8 2-12 16,4 3-15-16,-4 0-14 0,-3 5-2 0,0 3-24 16,2 1-25-16,-3-2-31 0,3 5-43 0,4 2-57 15,2 0-63-15,-1 0-71 0,6-2-91 0,-1 0-694 16,4-4 328-16,5-1 218 0</inkml:trace>
  <inkml:trace contextRef="#ctx0" brushRef="#br0" timeOffset="48299.27">13405 10137 3540 0,'13'-12'89'16,"-5"2"13"-16,-1 3-1 0,-3 0-33 15,0 5-13-15,0-3-24 0,0 4-10 0,-4 1-2 0,0 0-5 16,6 8 4-16,-6-1 4 0,4 3-3 0,-4 3 3 16,6 5 7-16,2 5 5 0,0 2-6 0,-3 2-1 15,4-2-3-15,-4 4-5 0,1-3 2 0,-1-2-5 16,-1 3-4-16,3-3 1 0,-3 1 0 0,-1-6-6 16,1-2-5-16,0 0-11 0,-3-5-11 0,3-3-4 15,-1 2 2-15,-2-6 5 0,1 1 1 0,0-1 6 16,-2-5 1-16,0 0 4 0,0 0 3 0,10-17 4 15,-9 5 14-15,2-9 8 0,-1-9 10 0,-2-2 8 0,-2-4 6 16,-1 1 0-16,-3-14 18 0,-1-2-2 0,2 1 6 16,-1 13 8-16,-2-12 16 0,4 12 4 15,1 5 1-15,0 0 5 0,0 3-6 0,5 5-7 0,-1 6-5 16,0 2-13-16,2 4-10 0,0 2-9 0,3 5-4 16,0-1-6-16,3 5-8 0,5 1 2 0,0 0-4 15,4 8-8-15,0 1 4 0,5 4-7 0,0 4-7 16,-4 4 1-16,-1-2 0 0,-4 5-3 0,-5 1-5 15,0 1-1-15,-5 3-10 0,-3-3-4 0,-3 3-3 16,-2-1-5-16,-7 0-3 0,0 3-5 0,-3-4-3 16,-4-2-4-16,1-1 2 0,2 0 0 0,5-7 2 15,-2-3 5-15,3-2 1 0,3 0-5 0,0-2 3 0,2 0 7 16,1 1-4-16,3-3 5 0,0 4 2 16,3-4 1-16,1 2 1 0,3-2 2 0,2 0-1 15,4 1-2-15,1-1 3 0,1-1 0 0,5-1-6 0,-1-1-2 16,1-1-6-16,2-2 1 0,0-2-11 0,4 0 9 15,-4-2-3-15,1 0 2 0,-4-3 6 0,3 0-7 16,-4-2 0-16,1 0 7 0,0-4 0 0,-3 0 4 16,0-5 3-16,-4 2-1 0,6-6 3 0,-7 3-6 15,3-4 6-15,-5 7 4 0,-4-2 4 0,-1-1-2 16,0 5 11-16,-4-1 1 0,-3 1-1 0,-2 1-6 16,0 2 0-16,-5 1-6 0,-3 4 5 0,-2 2-2 15,-6 2 1-15,1 4-4 0,-2 5 5 0,-1 4-5 16,-1 6 1-16,2-4-7 0,4 4-20 0,6-3-12 0,1 2-16 15,4-2-22-15,0 0-10 0,6 0 8 16,1-4 0-16,4 0 18 0,0-1-5 0,1-1 17 16,2-3-4-16,1 0 5 0,3-2 6 0,-3 0 8 0,5-2-7 15,0-2 15-15,-3-1 4 0,-1-2 0 16,4 0 5-16,-3 0 12 0,0-2 15 0,2 2 12 0,-6-3 19 16,-1 3 8-16,0 0 26 0,0 0-11 0,-1-1 5 15,-4 3-3-15,7-1 0 0,-7 1-11 16,4-1-6-16,-4 1-13 0,0 0-9 0,0 0-2 0,2 7 2 15,-2-4-8-15,0 3-21 0,-1 1-21 0,1 1-13 16,-1 1-17-16,2-1-10 0,1 2 2 0,0-1 1 16,2 1 3-16,2-3-4 0,0 0 2 0,3 0 6 15,0-2 9-15,3-1 1 0,-1 0 5 0,0-7 5 16,2 0 5-16,-1-2 5 0,3-4 8 0,-2 0 5 16,9-8 7-16,-5-4 7 0,0-1 18 0,1-3 11 15,-5-5 17-15,2 0 7 0,-1-2 9 0,4-12-1 0,-4 11 17 16,-2-1 13-16,0 1 17 0,-4 0 13 15,2 2 9-15,-2 1 6 0,-7 4 18 0,-1 5 1 16,3 4-4-16,-2 1 2 0,-1 6-6 0,-1 2-13 16,1 1-14-16,-3 2-17 0,3 5-9 0,0 0-9 0,0 0-8 15,-15 19-7-15,7-4-11 0,-2 9-5 0,-1 2-5 16,2 4-4-16,-2 3-4 0,3 2-7 16,-1 9-8-16,3-7-9 0,3-2-17 0,1 0-17 0,4-2-22 15,3-2-14-15,4-2-14 0,3-5-2 0,5 0-3 16,-3-10-11-16,2-1 1 0,8 1-4 0,1-4-1 15,1-1 9-15,-3-9 16 0,-3 0-1 0,-1-5 5 16,8-4 0-16,-4-2 13 0,-1-5 2 0,1-2 3 16,-4-4 13-16,-1-5 7 0,-1-1 14 0,-3 0 9 15,-3-1 12-15,1-3 12 0,-5 5 11 0,-1-1 21 16,-6 8 22-16,0 3 3 0,0 4 5 0,-3 0 1 16,0 3-9-16,0 1-2 0,-1 4-1 0,0 2-19 15,-1 3-9-15,5 0-3 0,-16 8-10 0,4 4-1 0,-2 4-6 16,-3 6-1-16,-1 2-3 0,5 5 6 0,-2-1-13 15,2 1-8-15,3 1-8 0,1 0-24 0,5 0-22 16,4-4-24-16,0 1-39 0,1-9-24 0,7 1-37 16,4-4-41-16,0 0-36 0,6-3-21 0,3-3-33 15,6 0-45-15,1-3-29 0,1-5-34 0,-9-4-1024 16,9-1 476-16,-9-3 318 0</inkml:trace>
  <inkml:trace contextRef="#ctx0" brushRef="#br0" timeOffset="48445.97">14250 10226 199 0,'-36'-10'409'0,"3"4"-26"0,4-1-12 0,9 1-27 16,8 2-29-16,0 1-28 0,3 3-39 0,4-1-24 15,5 1-34-15,0 0-45 0,0 0-65 0,22-1-64 16,-2-1-95-16,9-2-103 0,5-2-802 0,18-4 328 16,3-2 218-16</inkml:trace>
  <inkml:trace contextRef="#ctx0" brushRef="#br0" timeOffset="48803.91">15814 10045 3 0,'-4'-2'424'0,"4"-5"-12"0,0 7-19 15,-3-5-36-15,3 5-39 0,0-5-29 0,0 5-33 16,8-3-28-16,0 2-17 0,3 0-24 0,10-2-16 16,1 3-19-16,6-3-42 0,2 2-54 0,2 1-50 15,2 0-71-15,-5 0-73 0,-1 3-78 0,-5-2-64 16,-10-1-678-16,-1 3 318 0,-1 0 214 0</inkml:trace>
  <inkml:trace contextRef="#ctx0" brushRef="#br0" timeOffset="48937.33">16022 10199 102 0,'1'3'229'0,"3"0"-2"0,0-1-7 0,10-2-8 0,-1 0-14 16,6-2-15-16,9-4-14 0,2 1-18 0,1 0-16 15,4-3-14-15,-2 1-38 0,3 1-46 16,16-3-63-16,-14 1-56 0,-1 0-67 0,-3 0-455 0,1-2 202 16,-6 0 134-16</inkml:trace>
  <inkml:trace contextRef="#ctx0" brushRef="#br0" timeOffset="49332.08">16707 9750 106 0,'0'-15'419'15,"-1"3"16"-15,0 0-1 0,-2 6-14 0,3-2-30 16,0 4-38-16,0-1-42 0,-1 2-27 0,1 3-34 16,0 0-18-16,0 0-17 0,0 0-17 0,11 16-20 15,-7-6-12-15,0 2-11 0,0 4-17 0,-3 2-10 16,7 7-17-16,-4 2-5 0,-2 2-7 0,2 4-17 15,0 0-3-15,0-1-5 0,-1 0-10 0,4 1-33 0,-1-3-30 16,6-1-26-16,1-2-45 0,6-3-24 0,-3-2-21 16,5-3-11-16,3-5 0 0,1-4 6 15,2-1 6-15,-1-1 11 0,5-8 6 0,-3-3 11 0,-1-2 7 16,-1-4 12-16,-1-6 8 0,-1-3 11 0,-2 0 20 16,-2-7 21-16,0-1 32 0,-1-1 26 0,-2 1 36 15,-4-2 45-15,0 2 18 0,-5 0 14 0,-1 4 14 16,-5 2 16-16,-1 2 8 0,0 2 16 0,-1 5 20 15,-1 0-9-15,1 3-9 0,0 0-15 0,1 2-23 16,-2 3-22-16,0 0-19 0,1 3-19 0,0 0-13 16,0 0-11-16,0 0-9 0,0 0-12 0,1 18-18 15,-2-7-20-15,1 6-44 0,-2 0-49 0,0 9-42 16,0 2-71-16,2-2-87 0,0 1-71 0,0 5-61 0,4-2-73 16,-1 0-87-16,3-1-1154 0,-1-2 567 15,0-10 378-15</inkml:trace>
  <inkml:trace contextRef="#ctx0" brushRef="#br0" timeOffset="49664.28">17720 9856 143 0,'6'-12'400'0,"-4"0"-19"0,-1 6-5 0,2-2-24 16,-2 3-36-16,-1-2-37 0,-1 5-23 0,1 2-40 15,0 0-10-15,0 0-23 0,-17 14-22 0,10-5-11 16,-2 7-11-16,0 1-23 0,-3 5-10 0,3 6-6 15,3 1-10-15,-1 0-9 0,4 0-13 0,0 0-22 16,7-10-18-16,5 8-11 0,1-4-12 0,2-8-14 16,2 0-2-16,2-5-12 0,10 2 4 0,1-4 2 15,0-4-1-15,-7-2 8 0,2-6-2 0,-3 1 2 16,1-4 1-16,-3-5 1 0,-2-2 5 0,4-6 5 16,-4-4 17-16,-4-3 13 0,-1-1 16 0,-5-1 2 15,-1-1 10-15,-3-1-3 0,-1-3 7 0,-2 4-7 16,-6 1 10-16,-6 3 3 0,1 0-8 0,-4 5 1 0,-3 0-13 15,-1 4-6-15,-4 4-6 0,5 4 0 16,1 2-12-16,-3 2-15 0,5 3-39 0,-2 2-42 16,5 2-49-16,-2 3-44 0,5 3-61 0,1 1-66 0,4 3-91 15,2 0-836-15,3 1 405 0,1-1 272 0</inkml:trace>
  <inkml:trace contextRef="#ctx0" brushRef="#br0" timeOffset="49933.32">18793 9532 98 0,'6'-9'419'0,"4"4"0"0,-7 0-32 0,1 1-48 16,-1 1-40-16,-3 3-25 0,0 0-21 0,4 12-5 16,-8-2-28-16,-1 6 1 0,-3 10-7 0,-3-2-5 15,2 4-8-15,-3 3-13 0,-1-2-12 0,0 4-14 0,-2 12-15 16,-6-1-16-16,3-1-12 0,-2 3-7 0,-3 0-12 15,2 0-6-15,0 0-14 0,4 0-8 16,0 2-14-16,-2-4-25 0,8-8-52 0,-6 5-42 0,6-6-44 16,2-5-50-16,-3 2-55 0,3-6-60 0,-1-1-43 15,6-8-74-15,-2-7-864 0,3-2 417 0,-2-2 278 16</inkml:trace>
  <inkml:trace contextRef="#ctx0" brushRef="#br0" timeOffset="50064.07">18269 9856 298 0,'-4'-12'400'0,"2"3"-44"0,-1 1-30 0,0 1-31 15,2 2-39-15,0 0-55 0,1 5-48 0,0 0-62 0,0 0-71 16,0 0-74-16,19 10-86 0,-9-3-594 0,7 4 244 16,4 5 164-16</inkml:trace>
  <inkml:trace contextRef="#ctx0" brushRef="#br0" timeOffset="50182.75">18674 10300 208 0,'4'4'419'16,"0"-2"-1"-16,-1-1-4 0,-3-1-23 0,0 0-38 15,0 0-41-15,0 0-60 0,0 0-98 0,4-8-128 16,-4 8-143-16,-7-10-827 0,4 0 314 0,-1-1 210 16</inkml:trace>
  <inkml:trace contextRef="#ctx0" brushRef="#br0" timeOffset="57882.92">22318 8228 205 0,'-9'0'222'0,"0"-2"-7"15,0 2-10-15,4-1-8 0,5 1-4 0,-9 0-11 16,9 0-13-16,-6-1-9 0,6 1-14 0,-6-1-8 16,6 1-11-16,0 0-10 0,0 0-7 0,0 0-2 15,0 0-3-15,-2 5-5 0,2-5-4 0,0 0-8 16,10 4-4-16,-3-3-7 0,-1 1 1 0,3 3-11 15,5-3-6-15,-4-1 1 0,4 1 2 0,6 0-14 16,-1 1 0-16,1-2-5 0,8 1-7 0,-7-1-2 16,6 2-1-16,1-3-5 0,1 0-6 0,-1 0-2 15,2 0 0-15,-1-3 0 0,0 2-4 0,1-1 2 0,-3 1 5 16,-6 1-14-16,6-4 11 0,-4 3-13 0,-4-1 7 16,2 1-1-16,-2-1-2 0,-1 2-5 15,-2-2 3-15,2 1 2 0,-4-1-1 0,0 2 1 0,-1-1-1 16,-2 0 1-16,2 0-2 0,-1 0 1 0,2-1 2 15,-4 2-1-15,3-1-1 0,0 1-4 0,0-2-8 16,-2 1 7-16,-3 1 3 0,2-2-1 0,1 2-4 16,0 1-10-16,-4-1 11 0,2 0 0 0,-2 0 1 15,0 0 0-15,0 1-6 0,2-1 1 0,-2 0 1 16,0 0 1-16,-1 0-1 0,1 0-2 0,0 3 0 16,0-3 3-16,-1 0-8 0,-6 0-7 0,9 0 3 15,-3 1 7-15,-6-1-6 0,8 0-4 0,-8 0-4 16,5 2-5-16,-5-2 3 0,0 0 1 0,8 1-4 15,-8-1 1-15,0 0 7 0,0 0-3 0,0 0-7 16,0 0 2-16,0 0 0 0,1-4 1 0,-1 4-4 16,0-5 7-16,0 5-6 0,-4-7 5 0,4 7 0 0,-4-5 2 15,3 2-4-15,-3-2 4 0,0-1 2 0,3 3 2 16,-3-4-4-16,-1 1 8 0,4 0-2 0,-5-1-1 16,3 2 1-16,-1-1 5 0,0 0 1 0,-3-2 2 15,-1 1-1-15,-2 1-4 0,3 0 7 0,0 2 2 16,-2-2 3-16,0 0 2 0,4 1 0 0,-2 2 12 15,1-2 0-15,2 2 2 0,-1 1-2 0,1-2 8 16,0 1-6-16,-2 2-1 0,2-2 0 0,4 3-4 16,0 0 1-16,-6-1-4 0,6 1-3 0,0 0 0 15,-3-4-4-15,3 4 1 0,0 0 0 0,0 0-4 16,0 0 3-16,0 0 3 0,0 0-2 0,0 0-6 16,14 8 5-16,-9-6-1 0,2 2-5 0,-2 0 3 15,1-1 3-15,2 2-5 0,1-1-3 0,1 3 3 0,1-1 1 16,1-1 0-16,5 3-2 0,-1-2-3 15,2 2 5-15,-1-3-5 0,2 2 4 0,0-2-1 16,-1 2-5-16,1 3 7 0,-2-6 0 0,-1 5-1 16,-3-3 1-16,-1 0-8 0,-1-1 5 0,-2 2 11 0,1 1-10 15,-1-2 1-15,-4 0-2 0,-1-1-1 16,0 1-4-16,2 0 6 0,-3 0 1 0,-2 0 1 0,-1 0 3 16,-1 0-4-16,1 0 8 0,-3 1-5 0,-2-2 1 15,4 2-2-15,-3 0-5 0,-1-1-10 0,1 4-10 16,2-6-19-16,-1 0-13 0,-1 6-26 0,-6-3-31 15,5 5-42-15,-3-3-51 0,2 0-66 0,-7 4-766 16,3-4 345-16,1-3 230 0</inkml:trace>
  <inkml:trace contextRef="#ctx0" brushRef="#br0" timeOffset="59446.17">23963 7810 202 0,'-2'-11'314'0,"1"0"-25"16,0 2-16-16,0 4-22 0,1-3-23 0,0 5-27 16,0-2-20-16,-2 3-19 0,2 2-13 0,0 0-12 15,0 0-2-15,0 0-7 0,5 12 2 0,-2-1-12 16,2 0-2-16,-1 5-8 0,0 0-7 0,1 2-11 0,-1 7-10 15,-2 0-7-15,1 1-6 0,-1-6-3 16,3 6-11-16,-1 1-7 0,-1-2-11 0,-1-4 4 0,2 2-3 16,0-6-5-16,-1 3-5 0,-1-4-1 0,2 1-4 15,2-1-4-15,-4-3-11 0,0-5 1 0,-1 1 5 16,2-5-7-16,-2 3 8 0,1-3-1 0,0-2 2 16,-2-2-2-16,0 0 5 0,0 0 1 0,0 0 3 15,5-16-4-15,-2 5 5 0,2-5-2 0,1-2-2 16,-3-1 12-16,-1 0-1 0,6-6 4 0,-3 7 0 15,4-2-3-15,0 6-7 0,-1 5-2 0,0-3-2 16,0 7-1-16,4-2-5 0,1 3-1 0,1 0-3 16,6 4 1-16,-2 5-3 0,1 1 0 0,-1 0 2 15,0 3-9-15,-4 2 8 0,1 2-2 0,-2 0 2 0,-3 2-5 16,-1 2-7-16,-2-2 11 0,-6 3 1 0,-1 0-10 16,-4 1 3-16,0 0-1 0,-5 4-18 15,-1 2 24-15,1-10-19 0,-10 4-6 0,6-2 0 0,-6 0-1 16,4-5-3-16,0 1-1 0,-2-2 3 0,2-3 6 15,0 2 4-15,3-3 1 0,3-1-1 0,1-1 0 16,2-4 5-16,-2 1 0 0,6 0 2 0,-2 1-1 16,4-3-2-16,-4 2 4 0,4-2 0 0,0 0-1 15,0 0-1-15,18-2-1 0,-8-1 1 0,3 1-4 16,5 0 9-16,1-3-1 0,1 2-4 0,-1-1 3 16,2 0-1-16,-1 1 4 0,-1-3 1 0,-1 2-7 15,0 0 9-15,0-2 0 0,-3-1-10 0,2 0 4 16,-2-1-4-16,-2 2 3 0,1-2 3 0,0-3-4 15,-4 3 5-15,1-3-4 0,1-2 3 0,-3 5 3 16,-1-2 9-16,1 3 12 0,-7 0 5 0,2 2-1 16,0-1 0-16,-1 2 6 0,-1 0 2 0,1 1-1 0,-3 3-19 15,1-3 12-15,-1 3-11 0,0 0 3 0,0 0-12 16,0 0 14-16,0 0-7 0,3 14-10 16,-3-4 0-16,-3-2-16 0,3 3-2 0,-1 0-4 0,1 3-8 15,0-4-14-15,1 1 0 0,-1 2-10 0,4-6-2 16,0 4 3-16,-2-2-2 0,6-2 5 15,-3-1 4-15,3-2 8 0,0-2 4 0,3-2 1 0,-1-5 1 16,8 0 7-16,-8-2-1 0,8-3 4 0,-4-3 5 16,3-6 3-16,-4 3 12 0,1-5 7 0,1-2 5 15,-5-3 15-15,4-1 1 0,-5 4 5 0,0-1 9 16,0 6-9-16,-1 2 14 0,0 1 11 0,-1 4-2 16,-2 2 4-16,-1-1-8 0,0 3 0 0,-1 3-12 15,-1 1-1-15,-2 3-5 0,0 0-1 0,10 15 13 16,-3 1-11-16,-2 3-1 0,0 7 5 0,-1 4-3 15,1 0-8-15,2 5 6 0,1 1-6 0,-3-3-10 16,9 17-1-16,-2-1 4 0,-2 0-1 0,0-4-10 0,3-11 4 16,-4 2-6-16,2-2-11 0,-3-2-2 0,5 0 0 15,-3 0-9-15,-5-2-2 0,2 1 11 0,-6-6-15 16,-1 1 1-16,-4-1-1 0,-4-6 3 0,-2 3 6 16,0-6 0-16,-6 1-3 0,-3-2-3 0,2-3 5 15,-3-5-1-15,1-1 3 0,-1-2-2 0,-8-3 7 16,-3-2-9-16,4-5 2 0,0-2 10 0,0-3-1 15,5-2 2-15,-3-1 4 0,2 1 2 0,7-3 4 16,0 4-1-16,5-1 3 0,2-1-4 0,1 2-6 0,3-1-3 16,5-3 5-16,5 1-13 0,4-2-21 15,7-7-20-15,7-1-25 0,15-7-37 0,5 4-44 16,-2-1-67-16,5 4-91 0,-4-7-1019 0,3 4 445 0,2-4 294 16</inkml:trace>
  <inkml:trace contextRef="#ctx0" brushRef="#br0" timeOffset="60465.25">25607 8258 140 0,'-5'3'228'0,"5"-3"-20"0,0 0-16 0,0 0-14 16,-4 1-9-16,4-1-9 0,0 0-5 0,0 0-9 15,0 0-8-15,4 8-12 0,1-4-7 0,-1-3-5 16,1 3-6-16,3-3-7 0,2 0-9 0,2 0-9 16,-2 0-8-16,1-1 0 0,-1 0 0 0,2 0-7 0,2-1-4 15,-2-1-6-15,-2-2-5 0,1 2-3 0,0-4 5 16,1-1 1-16,-3-2 0 0,-1 2-2 15,1-7 0-15,-3 3 10 0,-1-1 0 0,-2 0 10 0,-2-2 2 16,-2-3-1-16,-2 8 5 0,-1-7 9 0,1 6-10 16,-5-5-3-16,0 4-5 0,3 2-6 0,-4-1-12 15,-1 3-3-15,1 0-9 0,-3 0 0 0,2 1-1 16,0 1-9-16,4 1-4 0,-2 1 2 0,3 1-9 16,1-2-9-16,0 3-10 0,4 1-8 0,-4-4 1 15,4 4-13-15,0 0 3 0,0 0 1 0,0 0-1 16,0 0 5-16,17 0 1 0,-5 0-1 0,2-3 10 15,5 0-9-15,1 2 3 0,0 0-11 0,1 2 13 16,-4-5-1-16,2 3 0 0,-5-2 2 0,0 3 0 16,-1 0 1-16,1 0 0 0,-1 0-1 0,-2 2 12 15,-1 0-15-15,-1 1-4 0,1-1 11 0,-2 5 5 16,1-1 1-16,-4 1 18 0,4 2-13 0,-4 0 2 16,-1 2-3-16,0-1 2 0,-1 2 4 0,-1 3-1 15,2 1-10-15,-3 0 7 0,4 1-4 0,-1-2 0 0,-3 3-5 16,3-2 4-16,1-1 0 0,-1 2-5 15,4-8-4-15,2 4-3 0,-2-4 11 0,1 0-9 0,1-2-5 16,3-1 2-16,-2-3 3 0,3-1 1 0,4 1 0 16,-1-3-7-16,1-3 3 0,0 1 5 0,-4-3-4 15,2-5 4-15,-2 3 7 0,-1-4-9 0,2-4 9 16,-2 2-6-16,-4-4-3 0,8-5-2 0,-7 3-1 16,-4 2 13-16,-1-1 15 0,-2 1 18 0,-2 5 8 15,-2 1 6-15,0-1-2 0,-2 0 13 0,-1 3-6 16,1 2-1-16,-3 1-9 0,-1 1 4 0,-1 3-13 15,-3 1-7-15,4 4-2 0,-6-1 3 0,2 6-11 16,-2 4-1-16,-1 0-8 0,1 1 4 0,4 3 0 0,-1-2-16 16,6 4-11-16,0-1-9 0,3 1-11 15,2-1-13-15,3 0-16 0,4-2-16 0,3 1-15 16,2 1-16-16,5 1-22 0,5-1-24 0,-1-2-25 0,7-1-27 16,3-2-14-16,4-7-20 0,2 0-12 0,3-3-4 15,12-2-17-15,-16-3-652 0,1-1 308 0,0-4 204 16</inkml:trace>
  <inkml:trace contextRef="#ctx0" brushRef="#br0" timeOffset="62614.18">26858 8240 103 0,'14'-12'146'0,"0"-2"8"0,-6 1 15 16,-3 2 22-16,3-6 18 0,-7 5 1 0,3 2 18 15,-3-1 4-15,-2 0 1 0,-3 1 1 0,-1 1-10 16,0 1-1-16,-3 2-6 0,0 2-20 0,-2-2 6 16,-3 3-32-16,-4 1-15 0,-1 4-14 0,-1 1-11 15,-3 3-16-15,5 0-9 0,-2 3-11 0,1 2-9 16,2 0-12-16,0-1-13 0,5 2-10 0,-1 2-9 15,2-1-14-15,5 0-28 0,1-1-14 0,0 0-3 16,4-1-19-16,1 1-2 0,3-3-6 0,2 1 2 0,2-4-6 16,4 0-3-16,-2-1 1 0,4-4 2 15,4 0 6-15,1-2 3 0,0-4 6 0,-1-2 4 16,1-5 2-16,4-4 5 0,-1-4 0 0,-4-3 6 0,1-5 9 16,-5-1 8-16,-1-5 7 0,2-10 9 0,-3-2 16 15,-3 12 15-15,-4-3 12 0,1-8 13 0,-4 13 51 16,-2 2 11-16,-2 3 21 0,0 6 31 0,-1 3 10 15,1 7 0-15,-1 0-14 0,-2 2-15 0,5 2-20 16,-1 2-16-16,0 1-17 0,-2 2-6 0,3 2-18 16,0 0-5-16,-8 14-12 0,4-2-5 0,-2 2-7 15,2 7-6-15,-2 7-6 0,3 1-6 0,1 0-4 16,-1 6-5-16,3-3-2 0,3 0-6 0,-1 2-10 16,2-3-5-16,9-2-19 0,-3-3-9 0,7 3-11 15,-2-3-5-15,3-5-14 0,3 1-11 0,-2-1-2 16,3-4-6-16,-5-8-4 0,6 5-2 0,-4-5-3 15,-2 1-1-15,2-5 15 0,-2-2-7 0,1 1 2 0,-1-1 3 16,-5-3 11-16,2 0 4 0,-1-1 3 0,-3-1 8 16,0 0 1-16,0-1 3 0,-2-1 4 15,-1 1 8-15,0-1 7 0,-2-1 5 0,-1 2 2 0,1-2 0 16,-1 0 0-16,1 0 1 0,0 1 1 0,-1-1 0 16,0-1 2-16,-3 2-2 0,3-1 3 0,-3 2 2 15,3-2-9-15,-1 1 9 0,-2 1 2 0,4 1-3 16,-5 2-2-16,1-7 1 0,2 5 2 0,-3 2-2 15,1-3 6-15,-1 3-4 0,3-4 0 0,-3 4-2 16,1-3-2-16,-1 3 3 0,0 0-1 0,1-5-1 16,-1 5 5-16,0-5-11 0,0 5 7 0,0-5 2 15,0 5-6-15,-1-7 6 0,1 3 0 0,-1-1-6 16,1 5 7-16,-3-9 0 0,2 3 0 0,-3-1-4 16,-1-1 2-16,1 1-2 0,0 1-1 0,-1-2 6 15,0 1 0-15,0 4 1 0,-4-5 1 0,1 4 0 16,-1-1 2-16,-1 2 3 0,1 1 2 0,-4-1 10 0,1 6-6 15,0-1-4-15,1 1-4 0,-1 4 10 0,1 2 2 16,-1 1-1-16,5-1-1 0,-4 3-1 0,6 0 1 16,-2 3-4-16,3 1 0 0,0 1 0 0,3-5-1 15,3 5-3-15,-2-3 2 0,4 3-5 0,6-3 2 16,-2-1 3-16,5 1-5 0,2-5-3 0,2 2-2 16,0-2-3-16,4-1-4 0,3 3-13 0,7-5-4 15,-3-4-10-15,0-2 3 0,3-2-9 0,0-1 9 16,-2 0 3-16,0-6-4 0,-2-1 7 0,0 1 5 15,-8-2-1-15,3-3 5 0,0-3 2 0,-5-3 0 16,3 1 2-16,-5-3-1 0,0-1 2 0,-1 1-2 16,-5 5 28-16,-4 0 11 0,-1 0 5 0,-2 1 5 15,-2 0 6-15,-2 4-2 0,-3 3 7 0,-1-1-4 16,-5 2-5-16,1 4 1 0,-4-1 1 0,-1 5 2 16,-2 0-1-16,-2 5-9 0,1 0-3 0,0 5-5 15,3-1 0-15,2 3-1 0,0 2-4 0,2 2-1 0,1 0-5 16,-1 7-8-16,5-7-13 0,2 1-12 0,0 0-13 15,6 0-22-15,0-1-16 0,2 0-11 0,4-6-19 16,3 3-14-16,-2-3-9 0,6 0-10 0,-2-3-2 16,5-5 2-16,-1 2 10 0,2-4 10 0,1 0 13 15,-3-4 11-15,3-2 9 0,-2-3 6 0,2-2 15 16,1-7 23-16,2 1 16 0,-5-1 29 0,1-1 20 16,-7 2 12-16,4-4 26 0,-5 6 5 0,-1 1 28 15,-1-1 9-15,-3 5 3 0,1-1 5 0,-2 3-13 16,-1 2-3-16,1 1-11 0,-2 1-12 0,3 1-6 15,-3 1-11-15,3 2-8 0,-6 0-6 0,13 5-1 16,-3 1-4-16,-3 3-9 0,2 2-1 0,-3-3-8 16,7 6-7-16,-7-3-13 0,2 0-22 0,1 3-14 0,-1 3-9 15,-3-2-13-15,0-4-8 0,0 0-7 0,0-2 5 16,-1 0-12-16,0 1-5 0,0-4-6 0,-3-2 16 16,2 1 8-16,-2-1 8 0,-1-4-2 0,6 0 10 15,-6 0 4-15,8-5 17 0,-4-1 7 0,1 1 19 16,3-5 13-16,-1 2 14 0,1-6 8 0,1-1 13 15,0-1 7-15,2 4 15 0,1-3 0 0,-4 6 0 16,0-1-5-16,3 1-1 0,-1 3-5 0,0 1-2 16,-1-1-7-16,-4 2-6 0,5 3-7 0,-1-1-4 15,0 4 1-15,4 0-6 0,-8 1-4 0,4 1-3 16,0 4-1-16,0 1-3 0,-4-2-1 0,3 1 0 16,-3 2-6-16,-1-1 0 0,-1 1-1 0,0 2-11 15,0-1-6-15,-3 0-3 0,0 0-14 0,1-1-8 16,-1-1-8-16,0-3-3 0,1 1-4 0,-1-2 10 0,2-1 5 15,-2-1 3-15,1 2 5 0,-1-5 4 16,0 0 4-16,0 0 2 0,0 0 2 0,6-12 4 16,-3 7 4-16,2-5 3 0,0-2 4 0,4-5 5 0,-1 0 1 15,1 1 5-15,3-9-2 0,-1 8 1 16,-2-1 3-16,3 3-1 0,-1 1-2 0,-2 1-2 0,3 1 2 16,-4 2-2-16,1 5 0 0,-2-2-3 0,1-1-2 15,0 6 0-15,-3 0-5 0,0 2-1 0,4 0 7 16,-1 4-9-16,-2-1 0 0,2 5-2 0,1-2 3 15,-3 5-9-15,1 0-6 0,-1-1-13 0,0 2 0 16,1-2-11-16,-4 2 4 0,5 3-14 0,-4-3-6 16,4-2-20-16,-2 1 5 0,-1 2 3 0,0-5-11 15,2 1 15-15,0-4 7 0,-2 2 5 0,1-3 3 16,1-1-4-16,-2-1 11 0,4-1 8 0,-2-2 10 16,4-1-6-16,-1-3 10 0,-1-1 3 0,0-1 9 15,0-3 8-15,5-3 6 0,-1-2 18 0,-2 1 3 16,-1-4 3-16,1 4 11 0,-2-3 11 0,-1 0 23 15,-1 0 7-15,-3 1 4 0,1 3 3 0,-1 1 2 0,-1 3 2 16,-2-1-9-16,0 3-5 0,0 2-10 0,1 1-8 16,-2-1-6-16,0 5-9 0,0 0-7 0,0 0-7 15,0 0 3-15,-8 10-5 0,3 0-6 0,1 1-1 16,2-3-11-16,-4 3-10 0,0 6-11 16,1-1-13-16,1-1-17 0,-1 0-10 0,1-2-10 0,2 1-14 15,0-1-14-15,1-4-10 0,1 1 11 0,1 0-18 16,1-3 10-16,0-3 4 0,1 3 5 0,1-4 13 15,2 0 4-15,-1-3 7 0,-5 0 4 0,14-6 12 16,-4 4 9-16,-1-6 14 0,0 0 16 0,1-2 11 16,-1-1 20-16,0-1 18 0,2-3 8 0,1 2 13 15,-4 4 1-15,1 0 0 0,-1 1-8 0,-1 1-3 16,-3 1-4-16,1 1-9 0,-1 2-6 0,5 0-8 16,-4 3 4-16,-5 0-1 0,16 6-8 0,-5-2-3 15,-2 3-4-15,3 4 4 0,1-1-7 0,-2 2-4 0,0 4 0 16,-1-3-17-16,-2 1-6 0,-1-3-2 15,1 0-12-15,-3 1 2 0,3-3-1 0,-3 3 0 16,1-4 4-16,2-2-1 0,-3 0 1 0,4 1 5 0,-1-3 1 16,2 1 5-16,-1-4-3 0,-1-1 4 0,2-1 6 15,2-4 5-15,-1 1 2 0,1-3 8 0,-2 1 2 16,4-7-2-16,-3-2 4 0,2 0 1 0,0-2-4 16,0-7 1-16,-3 7 2 0,-1-7 1 0,-3 7 11 15,-1-3-2-15,1 1 4 0,-1 0 5 0,-2 5 4 16,1-3-4-16,-4 6 1 0,2 2-4 0,0 1-4 15,-2 1-6-15,0 3-3 0,-4 0-1 0,4 4-3 16,0 0-2-16,-14 8 0 0,5 0-3 0,0 5 1 16,-2 4-3-16,-2 5-6 0,3 1 11 0,-2 4-6 15,2-4-4-15,2 4 0 0,1 0-2 0,0 0 1 16,2 2-4-16,0-2 2 0,4 1-3 0,0-1 1 16,2-1-7-16,0 1-7 0,2 1-5 0,1-2 0 0,1-1-13 15,0 0 7-15,1-8-4 0,-2 1 0 0,0-1-1 16,-3-1 6-16,-1-5 0 0,-2 0 7 0,-1 0 2 15,-1-3 12-15,-5 1-12 0,0-3 3 16,-1-1 7-16,-3-1 3 0,2-4 2 0,-7-2-1 0,1 0-2 16,-4-3 5-16,2 0 0 0,0-1 5 15,4-3 12-15,4 4 10 0,0-2-1 0,3-1 0 0,0-2 0 16,4-1-5-16,1 0-5 0,3 0-7 0,3-5-8 16,2 2-19-16,8-2-19 0,6-5-29 0,3-2-33 15,3 4-41-15,6-5-46 0,-2 2-70 0,11-8-66 16,-2-4-1068-16,1 1 465 0,-2-6 308 0</inkml:trace>
  <inkml:trace contextRef="#ctx0" brushRef="#br0" timeOffset="64180.01">24165 9186 149 0,'0'0'284'0,"0"-3"-25"0,0 3-24 16,0 0-24-16,0 0-16 0,0 0-3 15,0 0-9-15,0 0-11 0,-4 20-4 0,1-13-15 16,1 5-12-16,-5 5-11 0,0-2-14 0,-1 4-7 0,-4 5-13 15,2-6-15-15,-1 6-3 0,-2 0-8 0,-1 0-9 16,-4-2-6-16,9 0-6 0,-3-5-10 0,7 1-7 16,-3-3-9-16,1 2-8 0,4-6-3 0,2 5-1 15,1-6-6-15,1-1-3 0,3 1 0 0,2 0-2 16,4-4-3-16,1 2 4 0,-1-1 1 0,8-2-2 16,3-2 0-16,-2 2-2 0,1-4-1 15,3 0 5-15,-2-1-2 0,8 2 0 0,-8-2 4 0,0 0-4 16,1-3 1-16,0-1 0 0,-2 2 4 0,2-1-3 15,-3 0 8-15,-5 1 3 0,3-5 2 0,-1 1-2 16,-4 0 7-16,2 1 2 0,-5-2 6 0,1 0 8 16,-3 0 6-16,1-1 2 0,0-1 5 0,-1 1 10 15,0-1 16-15,-2-3-4 0,-1 2 5 0,-4-2 10 16,1 1 5-16,-1 0 12 0,0 1 14 0,0 1 9 16,-1 1 13-16,1 1-2 0,-3 5-3 0,2-3-11 15,1-1-14-15,0 2-10 0,0 4-15 0,-5-2-9 16,5 2-6-16,0 0-7 0,-5 13-6 0,3-4-7 0,0 3-6 15,-2 0 1-15,1 3-8 0,1 4-8 0,0 2-9 16,-1-2-18-16,-1 1-26 0,4 4-19 0,0-4-21 16,0-1-30-16,4 0-35 0,-4 1-36 0,5-1-40 15,-3 0-43-15,1-2-50 0,5 0-44 0,-3-2-1030 16,1-4 457-16,-2-1 306 0</inkml:trace>
  <inkml:trace contextRef="#ctx0" brushRef="#br0" timeOffset="64546.71">24824 9435 244 0,'4'-3'297'0,"-2"-1"-28"0,1 2-23 0,-3 2-19 16,0 0-10-16,0 0-15 0,1 10-7 0,-2-1-15 16,-2 3-18-16,1 3-14 0,-1 1-16 0,-1 2-13 15,0-1-11-15,0 3-9 0,1-2-12 0,2-1-7 16,-1-1-11-16,4 1-9 0,-1-4-10 0,3 0-9 15,1-1-10-15,1-5-2 0,1 2-2 0,2-2-3 0,2-2-4 16,1-2-2-16,0-5 0 0,6 0-4 0,-3-4-1 16,2-1 0-16,-2-3-3 0,2-4 6 15,-2 0-7-15,1-7 8 0,-1 2-1 0,-3-7 7 0,-1-1 1 16,-1-1 10-16,-1 1 4 0,-4 0 7 0,-3 0 5 16,0 1 10-16,-4 9 13 0,-1-2 5 15,-5 5 3-15,-1 1-4 0,-3 1-12 0,-2 5-8 0,-3 0-14 16,-1 4-4-16,-1 3 1 0,-3 5-9 0,3 1-3 15,1 0-11-15,-1 6-21 0,6 0-15 0,0 3-15 16,2 2-25-16,3 2-23 0,1 5-28 0,4 4-42 16,6-5-43-16,3 4-41 0,6-6-57 0,0-4-783 15,1-2 358-15,6-3 240 0</inkml:trace>
  <inkml:trace contextRef="#ctx0" brushRef="#br0" timeOffset="64780.18">25525 9285 78 0,'6'-12'315'0,"-1"3"-5"0,-1-3-12 16,-2 3-20-16,-1 1-24 0,3 4-16 15,-3 0-24-15,-1 2-15 0,0 2-1 0,0 0 0 16,0 0-14-16,0 19-9 0,0-6-6 0,-5 4-3 0,4 4-5 16,-5 6-23-16,1 1-2 0,-1 2-31 0,1 1-11 15,-2 1 3-15,0 1-19 0,2 0-18 0,-4 0 4 16,4-1-8-16,-2 1-14 0,-1-1-8 0,4 0-23 15,-3-1-25-15,5-2-24 0,-3 0-30 0,0-2-43 16,1-1-56-16,-1-1-61 0,4-7-67 0,-3-2-848 16,1 1 381-16,-1-4 254 0</inkml:trace>
  <inkml:trace contextRef="#ctx0" brushRef="#br0" timeOffset="64950.13">25296 9530 236 0,'0'-7'373'0,"-2"2"-23"16,2 0-38-16,0 1-29 0,0 1-28 15,0 3-43-15,0 0-28 0,0 0-27 0,5-2-27 16,-5 2-34-16,9 7-27 0,0 0-57 0,0 1-57 0,5 1-62 16,3 3-87-16,6 1-581 0,2 0 259 0,-6-1 172 15</inkml:trace>
  <inkml:trace contextRef="#ctx0" brushRef="#br0" timeOffset="65091.33">25805 9704 266 0,'0'0'288'0,"4"-5"-26"0,-4 3-35 16,4-2-46-16,-3 0-54 0,4 0-57 0,-1 1-53 15,4-1-48-15,1-1-70 0,0 0-335 0,1-3 146 16,2 2 96-16</inkml:trace>
  <inkml:trace contextRef="#ctx0" brushRef="#br0" timeOffset="65764.4">26162 9372 245 0,'-4'-4'327'16,"-1"0"-19"-16,-1 0-25 0,0 2-22 0,6 2-19 0,-10 1-17 15,10-1-13-15,-13 5-26 0,4 2-8 0,3 0-26 16,0 3-6-16,-1 1-26 0,4 1-10 0,-1 1-19 16,2 3 0-16,2 1-8 0,2 0-13 0,-1 0-1 15,3 0-28-15,5-2-4 0,0 1-17 0,-2-1-7 16,3-4-15-16,2 0-10 0,-3-2-7 0,2-1-4 16,0-3 2-16,2-1 1 0,0-3 3 0,0-2-3 15,1-3 5-15,-1-1 2 0,5-3 1 0,-4-1 4 16,1-3 2-16,-1 0 3 0,-1 0 11 0,-4-2 9 15,-4 3 21-15,-1-1 4 0,-3 0-2 0,1 0 3 16,-1 2 14-16,-4-4-12 0,1 4 7 0,-3 0 4 16,0-1-5-16,-2 2-4 0,-2 0-5 0,4 2-1 15,-4-2-10-15,5 4-4 0,-1 1-3 0,0-1-1 16,0 0 2-16,4 2 4 0,-3-2-12 0,1 0 0 16,-2 0 0-16,5 0 0 0,-1-1-6 0,1-3 3 0,0-2-6 15,1-1 4-15,4-6-4 0,-1 2-1 0,5-3 0 16,1-6-4-16,-1 1 0 0,-1 0 4 15,1 6 1-15,-3-1 2 0,3 0 10 0,0 2 13 0,1 0 18 16,-3 8 15-16,-3-3 16 0,1 3 4 0,-1 3 3 16,-3 1-9-16,4-1-10 0,-4 5-10 0,-1 1 4 15,0 0-7-15,8 12 11 0,-6-1 9 0,2 7 3 16,-4 11 12-16,2 7-7 0,0 9 5 0,-6 1 0 16,4 3-4-16,0 3-10 0,-6-2-1 0,1 4-10 15,1-3-6-15,4-3-5 0,0 0-4 0,1 0-6 16,2-14-7-16,3 0-5 0,1 2-4 0,7 9-3 15,-3 3-5-15,-1-15-5 0,4-2-8 0,-1-1-9 16,5-5-4-16,-1-2 0 0,-2-8-2 0,0-6-2 0,2 0 6 16,-4-5-2-16,2-1 6 0,-3-4-3 0,0-3 2 15,-1-4 1-15,-2-1-2 0,1-2 2 16,-3-2 4-16,-3-5-5 0,0 1 1 0,-4 0-2 0,-8 0 1 16,1-1 1-16,-5 1 1 0,-8-5-7 0,-1 4 0 15,-2 1-5-15,-3 6 0 0,-4-2-14 16,-2 5-15-16,4-3-10 0,-4 5-24 0,9 1-30 0,5-1-45 15,4 4-51-15,1-3-57 0,4 1-86 0,2 0-106 16,3-1-1039-16,3-4 496 0,1-1 330 0</inkml:trace>
  <inkml:trace contextRef="#ctx0" brushRef="#br0" timeOffset="66581.27">26981 9517 17 0,'2'1'232'0,"-2"-1"-11"16,7 5-8-16,-3-1-11 0,1-1-2 0,2-1-2 0,1 1 3 16,0-1-8-16,3 0-13 0,-4-2-3 0,4-1-15 15,3 0-14-15,-4-1-11 0,2-1-11 0,2-1-11 16,-4-1-8-16,4 0-14 0,0-3-6 0,-2 1-5 15,2-3-7-15,-4 3-3 0,4-7 0 0,-2 0 4 16,-3 1-2-16,2-4-5 0,-1-1-7 0,-4-2 6 16,-3 3-8-16,2-2 8 0,-3 1 16 0,0 1 13 15,-1 1 3-15,-2 3 10 0,1 4 5 0,-2-6-8 16,0 6-4-16,-5 4-12 0,-2 0-6 0,0 2-9 16,-4 3-11-16,-4 5-7 0,-2-1-6 0,-5 8-5 15,1 4-7-15,-3 2-12 0,7 0-10 0,0 4-21 16,6-1-15-16,4-3-24 0,-1 7-3 0,6 0-13 15,3 0-14-15,6-6-15 0,-2 2-13 0,6-1-11 0,0-3-13 16,5-3-8-16,1 2 0 0,4-4 4 0,-1-3 0 16,1-2 2-16,9 0 11 0,-10-3 5 15,4-3 16-15,-2-2 8 0,-2-5 10 0,0 0 8 16,1-3 15-16,-1-1 12 0,4-9 17 0,-5 1 14 0,-1-3 13 16,-3 4 15-16,1-4 12 0,-2 4 6 15,-1 0 19-15,1 2 12 0,-3-1 8 0,1 1 1 0,1 1 3 16,-2 0-4-16,1 4-3 0,-1 3-6 0,2 2 7 15,1 2-17-15,-1 0 3 0,0 3-4 0,-1 0-1 16,3 2-4-16,-4 1-9 0,1 2-8 0,-1 2 6 16,-1 1-4-16,-1 2-2 0,-3 1-9 0,0 4 1 15,0 2-7-15,-5 1-22 0,-2 5-9 0,-1-2-15 16,-6 4-23-16,1 0-24 0,0-2-30 0,-1 1-32 16,0-2-38-16,3-1-51 0,2-4-40 0,-4-2-817 15,8-4 361-15,-3-2 240 0</inkml:trace>
  <inkml:trace contextRef="#ctx0" brushRef="#br0" timeOffset="67997.25">27782 9372 213 0,'0'-12'313'0,"0"5"-3"16,0 0-9-16,0 0-14 0,-4 2-23 0,3 0-18 15,-4 1-14-15,-2 3-14 0,7 1-7 0,-14 5-10 16,8 2-17-16,-2-1-14 0,-3 6-23 0,1 4-12 15,1 2-11-15,-3 5-9 0,3 1-4 0,3 3-21 16,1-1-6-16,3-1-19 0,2-6-4 0,0 0-16 16,3 2-17-16,1-3-11 0,2-1-17 0,3-2-2 15,1 2-7-15,1-3-5 0,0-4-11 0,3-1 2 16,-1-3-4-16,1-2 3 0,-1-1 5 0,2-3-1 16,2-2 0-16,1-4 2 0,-2-1 7 0,2-5-3 15,6-5 4-15,-7-2 2 0,3 0 10 0,2-6 13 16,-8 3 7-16,3-2 9 0,-7 0 8 0,-1 5 20 15,1-3 11-15,-1 4 12 0,-4 2 15 0,1-1 17 16,-4 6 13-16,1 3 7 0,-1-1-4 0,-2 3-8 16,1 1-13-16,-2 1-14 0,1 1-9 0,0 3-10 15,0 0-8-15,0 0-4 0,-11 12-10 0,4-6-20 16,2 5-11-16,-1 4-7 0,-2 2-24 0,2 2-9 0,2 0-20 16,-3-2-13-16,6 3-24 0,1-4-20 0,-1 1-11 15,2-1-10-15,0-5-6 0,3 1 1 0,3-2 2 16,-2 0 11-16,5-4 6 0,-4-3 13 15,1 0 7-15,3-3 7 0,5 0 7 0,-4-6 5 0,5 0 16 16,-3-7 11-16,2 0 11 0,-3-3 14 0,4-5 16 16,-3 0 13-16,-3 5 15 0,1-1 3 0,-2 0 15 15,1 1 16-15,1 0 7 0,-3 0 6 0,0 6-2 16,-2 1-4-16,3 2-5 0,-3 2-9 0,2 2-8 16,3 1-3-16,1 2-2 0,-2 2-17 0,3 3 7 15,-1 2-9-15,1 4-2 0,0 0-3 0,-2 4 2 16,1-1-9-16,-3-1 1 0,0 1-4 0,-5 3-10 15,6 0-15-15,-5-3-8 0,-1-2-17 0,0 3-14 16,1-1 10-16,1-3-28 0,-2 0 8 0,0-4-13 0,1 3 8 16,-1-5 6-16,4 0 7 0,-2 0 1 15,-1-4 6-15,3 2 1 0,-8-3 10 0,13-9 5 16,-6 3 3-16,0-5 6 0,2-4 11 0,-1-2 11 0,0-6 4 16,1-4 9-16,0-1 11 0,-2-2 14 0,-2-3-2 15,-1 2 6-15,-2-4 17 0,1-11 1 0,-1 14 14 16,-2-1 7-16,0 1 10 0,-5 2 11 0,8 3 11 15,-5 1 7-15,1 8-6 0,0 5-7 0,0 1-8 16,-1 3-9-16,4 1-2 0,-4 4-16 0,2 1-11 16,0 3-6-16,0 0-7 0,0 0 1 0,0 0-11 15,-5 21-2-15,4-9-4 0,2 5-3 0,-3 7-4 16,3 1-1-16,0 4-6 0,0-3-3 0,3 3-8 16,-1 0-15-16,1 0-15 0,1-4-19 0,1 1-10 15,4 1-11-15,-2-5-3 0,1-4-7 0,1 0-3 16,0-2-10-16,3-1 3 0,1-3 13 0,-1-1-3 15,0-4 4-15,-3-3-4 0,4-3 14 0,-1-1 5 16,0-1 9-16,1-3-1 0,0-6 15 0,1-3 2 0,-1 1 13 16,-1-3 21-16,0-1 15 0,-2-1 9 15,2 0 20-15,-3 3 13 0,-4-3 15 0,2 2 1 16,-4 4 11-16,1 2 13 0,-1-2-8 0,0 6-7 0,-3 0-15 16,2 1-6-16,-2 1-9 0,-1 3-6 0,6-1-8 15,-6 1 1-15,4 6-8 0,-1 0-2 0,-1 2-3 16,0 0-12-16,0 2-14 0,1 2-11 0,1 4-10 15,1-1-22-15,-4 2-21 0,3 0-15 0,-3-1-18 16,2-2-23-16,-1 2-14 0,3-2-11 0,-1-4 13 16,3 1-6-16,1-3 15 0,1 1 6 0,0-4 12 15,0-1 11-15,5-3 13 0,-5-1 8 0,5-2 5 16,-5-3 5-16,4-1-1 0,-1 0 16 0,3-3 3 16,-1-2 22-16,-4 4 8 0,3-5 14 0,1 0 12 15,-5 4 11-15,1 2 10 0,-1-2-1 0,0 1 5 16,3 3-3-16,-3-1 0 0,-2 1-7 0,2 3-2 15,3-2-2-15,-2 3 0 0,-2 0-8 0,0 0-6 16,3 0 1-16,-2 3-1 0,3-2-2 0,-3 0 11 16,0 3-11-16,1-4-3 0,2 3-5 0,-3 0 0 15,0-3 3-15,-3 0 4 0,6 0 2 0,-1 0-9 16,-3 0 1-16,1-2 0 0,1-2-1 0,0 0-1 0,1-1 4 16,-1-1-3-16,0-2-4 0,3-7 2 0,0 3 0 15,3-10 0-15,-7 7-1 0,5-8 6 0,-5 8-12 16,-4-2 5-16,4 0-1 0,-5 0 7 0,-3 5 6 15,2 0 2-15,-2 1-2 0,-2 5 2 0,1-1-1 16,-3 2-12-16,2 2 9 0,1 3-6 0,0 0 2 16,-14 5-3-16,10 1-8 0,-5 9 7 0,0 1-1 15,0 1 4-15,0 7 2 0,4 3-4 0,0-1-5 16,3 3 5-16,0 0-3 0,2 3 2 0,3-1-6 16,3 0 5-16,-1 2-1 0,4 0-3 0,5-2-1 15,-1 1 0-15,2-1-13 0,2-2 1 0,2 0 0 16,2 1-1-16,-7-1 3 0,2-5-1 0,-3 0 2 15,-2 0 4-15,-4-9-7 0,-6 2 2 0,-1 0 7 0,-6-2 1 16,-4-1-3-16,-4 2 1 0,-9-6 3 16,-7-2-2-16,-3 0 4 0,-3-3 2 0,-16-4-2 15,13-2 3-15,-13-6-4 0,15 3 5 0,1-3-2 0,-2-3 5 16,5-2-4-16,1-1-2 0,4-3 5 0,2 1 2 16,12 3-3-16,0-2-2 0,5 0 1 0,5 3-1 15,3-5-23-15,2 0-12 0,7-1-20 0,3 1-31 16,7-6-25-16,9 3-36 0,18-7-53 0,1 2-69 15,8-1-73-15,-1 1-959 0,6 0 434 0,1 2 288 16</inkml:trace>
  <inkml:trace contextRef="#ctx0" brushRef="#br0" timeOffset="69414">30059 9389 260 0,'-4'-11'302'0,"-2"-2"-7"0,1 4-14 0,-5-6-4 16,1 1-12-16,-3 4-21 0,-3-2-12 0,3 7-16 0,0 0-11 16,-5 0-21-16,2 5-18 0,2 0-19 15,-4 0-9-15,1 5-15 0,0 3-1 0,-2 3-21 16,3-3-22-16,2 6-18 0,2 1-14 0,2-2-11 0,1 3-13 16,3 1-14-16,1 0-22 0,3-5-24 0,0-1-19 15,4 6-15-15,5-2 0 0,4-3-5 0,3-2-1 16,-1-2 0-16,5-1 1 0,-6-7 10 0,6 2 9 15,0-6 5-15,-1 1 1 0,1-5 16 0,-2-1 15 16,0-6 11-16,-3-1 16 0,1-4 9 0,2-6 10 16,-3 1 19-16,-1-4 3 0,2-5 11 0,-4 0 4 15,3-15 19-15,-5 16 15 0,-1-3 15 0,-3 1 9 16,-1 4 32-16,1 3-1 0,-3 3 27 0,1 7 8 16,-2 2 2-16,-1 7-12 0,3-1-14 0,-2 3 1 15,-1 4-20-15,0-1-7 0,0 4-21 0,0 0-9 16,0 0-16-16,-4 21-3 0,-1-6-11 0,1 4-7 15,-2 5-7-15,-2 3-5 0,3 5-7 0,1 2-4 16,-1-1-4-16,-4 2-6 0,8-2-10 0,1 0-13 16,1 1-14-16,6-2-13 0,0-3-19 0,2 0-4 0,5-5-15 15,-1-2-5-15,6 0-7 0,1-3-7 16,-4-9-5-16,1 0-2 0,3-5 2 0,-3 2 3 16,3-6 8-16,-2-4 3 0,0 0 7 0,-1-5 3 0,3-3 9 15,-1-7 2-15,2-1 6 0,-2-5 7 0,-6 0 16 16,0 0 8-16,2 0 28 0,-4 1 17 15,-2 7 3-15,-5-1 11 0,-1 2 10 0,-1-1 2 0,-2 6-1 16,0 3-5-16,0-1-8 0,-2 3-8 0,0 1-5 16,-2 3-7-16,4 1-1 0,-13 6-5 15,6 1-2-15,-2 3-1 0,-5 4-3 0,-4 6-7 16,3 1-13-16,2-4-18 0,0 5-23 0,7-2-16 0,2-1-15 16,0 0-14-16,4 2-5 0,5-4-9 0,-1-2-15 15,5-1 4-15,5-1 8 0,-2-1-9 0,2-2 1 16,-3-3 7-16,2-4 9 0,0-1 4 0,0-2 8 15,4-2 20-15,-1-5-3 0,0-3 5 0,-1-2 12 16,1-1 6-16,7-4 27 0,-8-4 13 0,-2 6 11 16,1-8 25-16,-7 8 15 0,-1-3 25 0,-2 1 12 15,-2 0 18-15,-2 0 13 0,0 3-3 0,0 2-2 16,0 0-11-16,0-4-5 0,-1 5-10 0,1 1-8 16,-1 1-8-16,-2 1-9 0,3 2-3 0,0 0-9 15,-1 1-5-15,1 0 0 0,0 5-12 0,-2-7-2 16,0 6-7-16,2 1-7 0,-1-5-6 0,1 5-6 15,0 0-5-15,0 0-7 0,1-6-2 0,-1 6-3 16,0 0-4-16,0 0 3 0,0 0 3 0,0 0 0 0,0 0 2 16,-1-4 3-16,1 4 2 0,0 0 1 0,0 0 4 15,0 0 4-15,0 0 12 0,0 0-1 0,0 0 3 16,-1-5-2-16,1 5-2 0,-3-5 0 0,3 5 1 16,-4-5 7-16,2 1 3 0,-2 0-2 0,0 0 4 15,1-1-2-15,-2 3 0 0,5 2-3 0,-5-7 1 16,1 3 0-16,3 0-2 0,-3 2 0 0,4 2-2 15,-1-6 0-15,-3 1 1 0,4 1-2 0,-4 2 3 16,4-4 2-16,0 6-2 0,-5-10 5 0,5 6 0 16,0-3-3-16,0 0 3 0,0 2 2 0,1-5 2 15,-2 0-3-15,2 1-3 0,2-1 4 0,-3-2 8 16,1 0 4-16,-1 2-1 0,0-1-3 0,3 1 3 16,-3-1 4-16,1 2 1 0,-1 1-5 0,1 3-1 15,-2 1-5-15,2-3-3 0,-1 4-7 0,3-1 1 0,-3 4-7 16,1-4-7-16,-1 4-1 0,0 0-3 15,0 0 1-15,4 11 1 0,-3 0-3 0,3 2 3 16,1 4-3-16,-1 7 3 0,-3-4-2 0,3 6-3 0,0 1 3 16,0 2 0-16,1-1 0 0,0-2 1 0,3 3-9 15,-3-2 1-15,1-1-5 0,3 2-6 0,3-3-5 16,-3 3-7-16,0-5-8 0,0-6-8 0,3 4-10 16,-1-5-3-16,3-3-4 0,0-1-1 0,2-3 2 15,-3-5 0-15,1 0 5 0,-1-3 4 0,5-2-5 16,-3-2 1-16,-1-1-3 0,2-6 1 0,1-2 0 15,4-2 5-15,-6-1 5 0,3-4 2 0,-5 4 6 16,-1 3 8-16,0-5 7 0,-5 3 8 0,0-1 11 16,-3 6 10-16,2-3 6 0,-6 7 1 0,4-5 1 15,-4 4 0-15,2-2-9 0,-2 4 1 0,2 0-5 16,-4-1-10-16,2 5-14 0,0-5-11 0,0 5-8 16,0 0-6-16,0 0-3 0,-6-1-14 0,6 1-6 15,0 0-7-15,-4 9-9 0,2-5-17 0,2 1-22 0,0-5 5 16,6 5 6-16,-4-1 12 0,4-3 14 15,-1 2 3-15,0-3 11 0,-5 0 5 0,18-4 15 16,-9-2 15-16,0-4 16 0,3-1 2 0,-1-2 12 16,0-6 17-16,1 2 9 0,0-3 16 0,2-5 11 0,-7 9 12 15,5-11 15-15,-5 8 26 0,1 2 28 0,-3-1 20 16,2 0-2-16,-1 2 7 0,-3 6-3 16,0 1-8-16,-1 1-8 0,0 4-20 0,-2 0-13 0,2 1-14 15,-2 3-8-15,0 0-10 0,0 0-9 0,0 13-2 16,-2 2-5-16,2 3-1 0,-4 0-10 0,-2 8-8 15,0 1 3-15,1-1-11 0,-1 4-17 0,1-3-19 16,0 4-36-16,3-2-34 0,1 0-42 0,4-3-74 16,2-1-80-16,2-7-92 0,6 5-102 0,-1-8-1365 15,2-4 612-15,4 0 406 0</inkml:trace>
  <inkml:trace contextRef="#ctx0" brushRef="#br0" timeOffset="69534.17">31291 9273 4034 0,'4'-7'431'0,"-2"2"-250"16,6 1-120-16,3-4-76 0,8 1-54 0,7-3-49 16,8 1-48-16,5 1-64 0,19-1-82 0,2 0-955 15,2-4 423-15,2 0 282 0</inkml:trace>
  <inkml:trace contextRef="#ctx0" brushRef="#br0" timeOffset="92479.07">11040 11376 95 0,'-4'-5'118'16,"0"2"1"-16,2 2-4 0,-1-4-5 0,3 5-9 0,-1-3-12 16,1 3-9-16,-3-5-9 0,3 5-5 0,0 0-7 15,0 0-6-15,0 0-6 0,0 0-3 0,0 0 2 16,13 10-5-16,-8-7-5 0,0-2-1 0,6 2 2 15,0 1 1-15,3-3-2 0,8 2 10 0,-2-3-7 16,7 0-5-16,3-3 3 0,4-2 9 0,3 1 3 16,-1 1 2-16,1-1 7 0,3-1 1 0,13-3 0 15,-17 5-1-15,6-2 2 0,9 1 8 0,0-1-6 16,-11 4 2-16,15-3 4 0,-4 1 6 0,-13 2-6 16,0 2-7-16,2-1 0 0,-3 1-6 0,3-1-8 15,-1 1-2-15,-1 0-4 0,-1 0-4 0,-1 2-5 16,-1-2-4-16,2 4-1 0,0-4-3 0,-3 3-3 15,0-2 1-15,-1 0-8 0,-1 0 4 0,0-1-2 0,3-1-4 16,-4 3-2-16,-1-2 3 0,0 1-4 0,0-1-1 16,2 4 4-16,0-4-3 0,-2 1-1 15,0 0-3-15,-8 1 2 0,9-3-4 0,-5 2 2 0,-3 0 3 16,-5-1-4-16,4 3-1 0,0-1 0 0,-1-1 1 16,-1 1 0-16,1-2-1 0,0 0 0 0,-2 5-2 15,3-5 2-15,-1-1 2 0,-4 3 0 0,2-3-3 16,3 1 2-16,-7 2-5 0,7-3 6 0,-3 1-1 15,1-1 0-15,0-1 1 0,-1 2-1 0,1-1 4 16,3 0-5-16,-1-3 1 0,5 1-2 0,0-1 0 16,1 2 0-16,-1-2-1 0,-7 0 0 0,8 0 1 15,0 1 0-15,4 0 1 0,-4-2 0 0,1 0 2 16,0 0-5-16,0 1 1 0,-2-2-1 0,-4 1 0 16,5 0 0-16,0 0 0 0,0 4 1 0,2-5 1 15,-3 2 0-15,2-1-1 0,-1-1-2 0,0 0 1 16,4 3 0-16,0-2-2 0,0-1 2 0,-1-1 2 15,1 2-1-15,0-2-3 0,-2 3 2 0,2 0 1 0,0 0-2 16,3-4 2-16,-2 2-2 0,0 0 0 0,2 0 1 16,2 0-3-16,1-2 3 0,-1 3 0 0,3-1 0 15,-2-2 5-15,-1 3-1 0,0-1-5 0,3 1-1 16,-3 0 2-16,1-1-3 0,-2-1 0 0,1-1 6 16,0 3-5-16,0 1 1 0,-1-2-2 15,-2 0 4-15,1 3-2 0,-2-3 6 0,-1 4-4 0,0-3 1 16,0 1-1-16,4 0-3 0,-6 2 4 0,1-5 1 15,2 4-3-15,3-2 5 0,-4 1-10 0,1 1 10 16,-1-2-8-16,0 2 4 0,1 0 1 0,-1-2-2 16,0 1 2-16,0 2-2 0,5-3 2 0,-4 1-5 15,2-2 3-15,-1 1-1 0,2 3 4 0,0-2-3 16,-1-2 0-16,0 0-1 0,-2 3-1 0,1-1 2 0,0 0 0 16,1 2 1-16,-2 1-2 0,-1-3 1 15,4 3-2-15,1-3 2 0,1 2 1 0,-1 0-2 16,-1-3 3-16,5 4 1 0,-3-3-6 0,3 3 3 15,-4-1 2-15,14 0-3 0,2-2 3 0,-14 2-3 16,0-1 0-16,1 1-2 0,0 1 4 0,14-1 0 16,-16-2-2-16,13 2 1 0,-1 1 1 0,1-3-1 15,-12 3 0-15,1 0 2 0,12-3-1 0,-13 2 1 0,17 2-1 16,-4-2-1-16,1-1 0 0,-16 2 0 0,17 1-1 16,-3 0 0-16,-13-1 0 0,13-1 1 0,2 3-3 15,-14-2 0-15,1 1 3 0,14-1 2 0,-3 2-8 16,-12-2 6-16,13 0-4 0,1 0-2 0,0-3-1 15,0 3 1-15,1-1 1 0,0 0-1 0,-1 1-1 16,-13-1 4-16,14 0-5 0,-3 1 5 0,-12 1 1 16,12 0 2-16,-10 0-4 0,-2 0-1 0,0 0 4 15,1 1-6-15,10-2 6 0,-11 3-1 0,14-3 3 16,-15 1-5-16,2-1 7 0,-2 0-1 0,14 4-7 16,-11-4 6-16,10 4-2 0,-13-4 1 0,15 2-2 15,-16-2-1-15,5 2 5 0,11-1-3 0,-14-1 1 16,2 0-2-16,10-1 5 0,-11 2 0 0,1-1 1 0,11 2-1 15,-15-1 1-15,16 1-1 0,-15 0 4 0,13-4 0 16,3 4-5-16,-2 0 3 0,-2-2 0 0,-9 3 2 16,9-3-3-16,2 3 1 0,-12-3-2 15,13 2 2-15,-2 1-1 0,-1-1-2 0,4-2 2 0,-3 0 1 16,-11 0 0-16,13 2 0 0,-13-2-1 0,19 2-3 16,-4-2 3-16,0 0 0 0,0-2-2 0,0 0 1 15,0 2 0-15,-1 0 2 0,1 2 0 0,2-2-3 16,-1 0 7-16,-4 0-7 0,3 0 4 0,-1 2 1 15,-2-2-3-15,-1 3 2 0,-12-3-2 0,18 2-1 16,-3-2 6-16,1 3-1 0,-3-1-8 0,3-1 0 16,-2 0 2-16,2 2-1 0,-2-2-1 0,-3 2 3 15,5-1-3-15,0 1 0 0,-1 0-1 0,-1-2 5 16,1-1 1-16,-2 1-5 0,-1 2-2 0,3-3 3 16,-4 1 0-16,4 1 2 0,-1-1-3 0,2 0 3 15,-2 1 3-15,2-1-5 0,-2 3-4 0,1-2 4 16,0 0-3-16,1-1 0 0,-2 1 3 0,-2 2-1 15,0-4 1-15,0 6-3 0,-12-5 1 0,0 2-2 0,18-1 6 16,-1 2-2-16,-2-3 0 0,-1 0-1 0,1 1 1 16,-3 1-3-16,4-2 2 0,-1 2-4 15,3-3 5-15,-2 3 2 0,0-1-1 0,-3 1 0 0,2-3-3 16,1 0-2-16,1 3 2 0,-2-2 1 0,1 2-1 16,1 2 1-16,0-3 0 0,-1 1 1 0,0-3-2 15,0 0 1-15,0 3 1 0,3-3-3 0,-2 0-1 16,-1 5 5-16,1-4-3 0,0-1-2 0,-1 3 3 15,0 0 2-15,1-3 0 0,-1 4-2 0,5-4-4 16,-3 0 6-16,1 1 0 0,-3-1-5 0,4 0 2 16,-3 1-1-16,0-2-3 0,3 1 2 0,0 0-5 15,-2-1 5-15,-3-2-2 0,4 3 1 0,-2-4 2 16,-1 3-1-16,-1-5 4 0,3 4-4 0,-4 2 3 16,3-3 0-16,-3 1 0 0,2 0 2 0,0 0-3 15,0-2 4-15,-1 0-3 0,-2 1 2 0,3 3-1 16,0 0 2-16,-4-1 0 0,3-2-2 0,-3 2 2 15,0-2-5-15,4 0 1 0,0 0 2 0,0 0 2 0,-2 1-1 16,4 2-1-16,-5-5 2 0,3 3-2 16,0-1 0-16,1 3 0 0,1-4 0 0,-4 1 1 15,1 2-4-15,0-4 1 0,-2 3 0 0,-1 0 2 0,0-1 2 16,-1 1-4-16,5 1 1 0,-1 1 2 0,-2-2 0 16,-1 1 0-16,3-1 1 0,0 1 1 0,-2 1 0 15,2 0 0-15,2-3-2 0,-1 3 3 16,-4 0-1-16,4-2 4 0,-3-1-3 0,3 2-4 0,-1-1 2 15,-1 2-2-15,0 2 0 0,3-5 1 0,2 2-1 16,-5 1 0-16,2-1 2 0,1 1-1 0,-2 0 1 16,4-2-2-16,-1 2 0 0,1 2-2 0,2-4 4 15,-3 4-1-15,-1-4 1 0,-1 1-3 0,0 2 2 16,3 1-2-16,-2-1 0 0,2-2 1 0,0-1 3 16,-3 4-4-16,0-4 2 0,2 1-1 0,-3 1 0 0,5 3-2 15,-4-5 1-15,-1 4-2 0,-2-2 4 16,-1-2 4-16,2 4-2 0,-2-4 4 0,1 4-7 15,3-4 0-15,-4 1-1 0,3-2-2 0,-3 2 6 16,1 0-3-16,3 1-3 0,-1-3 4 0,-4 3 2 16,2-2-5-16,3 0-2 0,-5 2 1 0,-10 0 5 15,10 0-3-15,3 0 0 0,0 0-2 0,-16 0-2 16,0 0 3-16,15-3-2 0,0 3 1 0,-12 0 2 0,-1-2 1 16,15 2 1-16,-4 0-2 0,-9 0 0 0,10 0-9 15,-1-3 4-15,-8 3 1 0,9-1-3 0,3-2 1 16,-2 3-1-16,-1-1-1 0,-10 0 3 15,10 1 2-15,-1-3-5 0,-10 3 2 0,-2 0 6 0,3 0 1 16,13-3-5-16,-14 2-1 0,-1 1-1 0,12 0 4 16,-13 0 0-16,2-3 0 0,-3 2-1 0,2-1 1 15,-1 0 1-15,1 2 2 0,1 2 0 0,0-4-1 16,-5 1-1-16,3-3 2 0,-1 4-2 0,2 0 0 16,1-1 0-16,-3-1 3 0,0 1-2 0,1 0-2 15,1 1 4-15,-4-3 0 0,1 2-1 0,-1 1 1 16,-1 0 1-16,-3 0 22 0,0 0 6 0,-1 0-5 15,-8 0 3-15,-2 0-5 0,1 0 5 0,-2-3 7 16,-1 3 7-16,-4 0-3 0,-4-2 9 0,2 2 3 16,-2-1 3-16,-4 1 7 0,4-1 3 0,-7 0 0 15,3 0 3-15,0-1 0 0,-6 2-5 0,5-6-7 16,-3 6-8-16,-2 0-16 0,5-3 13 0,-5 3-4 16,0 0-14-16,5-1-22 0,-5 1-34 0,0 0-42 15,4-3-54-15,-4 3-59 0,0 0-83 0,0 0-76 16,-23-4-786-16,5 0 375 0,-9-2 252 0</inkml:trace>
  <inkml:trace contextRef="#ctx0" brushRef="#br0" timeOffset="98877.25">11522 12116 184 0,'-4'-2'237'15,"4"2"-31"-15,-1-5-17 0,1 5-22 0,0 0-16 16,0 0-7-16,0 0-10 0,0 0-9 0,0 0-2 15,1 16 3-15,-1-9-6 0,4 4-12 0,-4 1-11 16,1 0-5-16,0 3-7 0,-1 4-9 0,1-2-8 16,2 0-4-16,-3 1-9 0,4-2-2 0,-4 1-6 15,2 2-7-15,-2-3-6 0,2-5 1 0,-2 0-2 16,1 0-3-16,-1-4-8 0,0 0 3 0,0-2-1 16,0 2-3-16,1-4 13 0,-1 0 15 0,0-3 3 15,0 0-3-15,0 0-3 0,0 0-1 0,-5-15-6 0,3 7-2 16,-4-8-9-16,3-4 3 0,-6-4-5 15,1-4 1-15,4 0-4 0,-2-4-2 0,3 2 3 16,2-2 0-16,-3 0-2 0,4 1 2 0,5 1 5 0,-5 0-1 16,3 3-1-16,1 0-1 0,-2 8-2 0,2 0-3 15,3 2-5-15,-1 1 2 0,3 0-5 0,-3 3-1 16,2 4 0-16,5-4-11 0,-1-1 5 0,4 4 4 16,-1 1-1-16,2 2-4 0,-2 1-1 0,2 1-15 15,-1 2-18-15,-2 0-24 0,0 2-25 0,4 2-33 16,2 3-33-16,-4 2-31 0,-3 1-44 0,1 2-51 15,-6 6-627-15,-3 2 299 0,-4 0 200 0</inkml:trace>
  <inkml:trace contextRef="#ctx0" brushRef="#br0" timeOffset="100094.95">11566 12293 22 0,'-6'0'245'0,"6"0"-28"0,0 0-21 15,0 0-21-15,0 0-16 0,0 0-12 0,0 0-19 16,17 0 2-16,-9 0-9 0,3-2-13 0,2 2-5 16,6-2-11-16,1 1-10 0,-2-1-6 0,4 2-8 15,-2-3-9-15,0 1-1 0,-1 0-8 0,1-2-3 0,-3 1-4 16,-5 0-4-16,0-1-6 0,0 3-3 0,0-5 0 15,-3 0-2-15,0 1-4 0,1-4-3 0,-5 1 2 16,3-1 8-16,-3-1 7 0,-1 0 7 0,2 0 8 16,-2-1 5-16,-4 3 16 0,1-2 15 0,-1 2 6 15,-1-3 14-15,1 4 12 0,0 0 12 0,0 1-3 16,-4 0-8-16,3 4 3 0,-3-3-18 0,4 5-8 16,-1-3-15-16,1 3-10 0,0 0-4 0,0 0-10 15,0 0-1-15,-9 12-14 0,9-2 1 0,0 0-8 16,0 2-4-16,0-3-1 0,4 7-4 0,-1 2-1 15,0 2-5-15,2-2-9 0,3 0-11 0,1-2-5 16,0 1-9-16,1-1-13 0,-1 0-8 0,4-4-9 16,-3 3-7-16,2-4 0 0,0-4-3 0,-1 1 1 0,-1-5 2 15,3 2 6-15,-2-1-3 0,3-4 5 0,-1-3 2 16,3-3 3-16,0-2 2 0,0-2 4 0,0-6 2 16,-1-4 4-16,-2-4 1 0,-1 7 4 0,-1-7 1 15,-6 7 14-15,4-8 12 0,-6 6 11 0,-2 0 23 16,-1 2-4-16,-3 0 1 0,-3 2 1 0,2 4 9 15,2 0-6-15,-2 2 1 0,-3 2-4 16,1 2-6-16,2-2-5 0,-2 3-1 0,-1 1-2 0,2 2-13 16,-4 1 20-16,9 0-24 0,-9 3-10 0,5 0-8 15,2 2-15-15,-1-1-7 0,2 2-15 0,2 0 0 16,2 0-5-16,-1 0-1 0,6 2 2 0,1-1 3 16,4-1 3-16,-3-2 9 0,11 1 4 0,-9-3 1 15,1 0 1-15,-1 1 5 0,0-3 0 0,0 2 6 16,-2-2-1-16,-1 3 3 0,-1-3 10 0,-3 0 5 0,0 2 3 15,-5-2 8-15,8 3-3 0,-8-3 4 16,7 3-2-16,-6-2 8 0,2 4-1 0,-2-1 4 16,3 3 2-16,-4-2-5 0,2 6-3 0,0 0-5 0,-2 1 2 15,1 3-2-15,1 1 3 0,-2 1-21 16,2-2-10-16,-2 3-15 0,4-4-23 0,1 3-15 16,-2-2-17-16,3-4-11 0,-1 0-8 0,0-2-9 15,3 1 8-15,1-3 5 0,-4-4 10 0,3 1 12 0,-2-4 10 16,7 0-5-16,-4-5 21 0,-1 0 3 0,-1-2 13 15,2-2 23-15,-1-1 23 0,0-5 12 0,-2-1 23 16,0 1 18-16,-2 4 24 0,-1 0 10 0,-1-1 7 16,1 2 3-16,-2 3-2 0,3-1-3 0,-2 2-7 15,3-1-8-15,-2 5-13 0,1-2-7 0,2 0-5 16,1 4-7-16,-1-1-3 0,4 2-8 0,-1 1-2 16,0 3-6-16,1 0-1 0,-1 2-1 0,0 1-11 15,4 4 1-15,-4 2-2 0,0-2-6 0,-4 0-13 16,0 5-7-16,3-2-17 0,0-1-9 0,-3-4-10 0,-1 0-2 15,0-1-3-15,-1-3 6 0,2 1 0 16,-2-2 10-16,-3-2 0 0,0-3 7 0,5 0 7 16,-5 0 1-16,4-9 12 0,0 2 12 0,-2-7 5 15,3 4 13-15,-2-5 7 0,1-6 12 0,1 4 21 0,-3 2-7 16,3-2 8-16,1 5 4 0,0-1 0 16,0 2-6-16,1-4 3 0,-2 6 8 0,1 1-21 15,0 1-6-15,0 3-7 0,0 1-5 0,3 1-2 0,-4 2-7 16,4 0 0-16,-3 4-3 0,2 1-8 0,2 0 0 15,-2 3 2-15,-3 3 2 0,3-1-2 0,-3 5-4 16,1-1-1-16,1 2-9 0,-5 0-11 0,2 1-12 16,-1-4-13-16,-1 0 1 0,-1-1-16 0,1-2 0 15,-1-2-2-15,-1-1 5 0,3-3 5 0,-3 1 10 16,1-3 5-16,-1-2 2 0,0 0 5 0,0 0 9 16,0 0 2-16,6-11-3 0,-6 3 8 0,4-4 6 15,2-5 4-15,0 0-1 0,-1-2 2 0,3-5 9 16,2 0 3-16,-1 1-6 0,4 0 14 0,-2 6 2 15,5 0-5-15,-3 4 0 0,4 1-4 0,-2 0 1 16,4 3 0-16,-2-1-3 0,2 5-5 0,-2 0-2 16,2 4-5-16,-1 1 1 0,-2 4 0 0,3-1-1 15,-2 2 1-15,0 4 4 0,3-1-7 0,-6 1 5 0,4 0-7 16,-1 6-3-16,-1-4-22 0,5 6-40 0,-6-2-25 16,5 2-38-16,-4 4-35 0,0-1-50 15,-5-3-50-15,4 3-55 0,-5-3-884 0,1 0 399 0,1-1 266 16</inkml:trace>
  <inkml:trace contextRef="#ctx0" brushRef="#br0" timeOffset="101427.35">13731 12068 168 0,'-2'-7'354'0,"-2"4"-35"0,1 0-31 0,1 1-31 15,2 2-25-15,0 0-25 0,0 0-20 0,-6 7-16 16,5-1-9-16,1 0-4 0,0 4-10 0,3 0-15 16,-2 2-7-16,4 0-18 0,-1 6-6 0,1 1-10 15,3 0-17-15,-3 7-3 0,1-2-1 0,-2-3-14 0,1 2-20 16,-2-3-14-16,-2-9-17 0,3 2-20 16,-4-1-6-16,2-5-2 0,1 1 4 0,-2-3 5 15,0-1 4-15,-1-4 1 0,0 0-1 0,0 0 2 0,2-19 2 16,-2 10 5-16,-3-6 14 0,-2-6 5 0,0-6 10 15,-1 0-4-15,-1 0 12 0,-1-3 4 0,0-3 8 16,1 3 13-16,1 2 7 0,2 1-5 0,1 1 7 16,5 7 0-16,-2 2 1 0,1-1-7 0,5 7-5 15,2 0-10-15,2 1-8 0,6 2-11 0,4 3 4 16,9 0-1-16,-1 3-11 0,6 5 1 0,-2 1 3 16,0 3-8-16,-2 2-1 0,-2 4 0 0,-1 0-9 15,-3 1-9-15,-7-1 1 0,-2 0-5 0,-3 2-26 16,-3 1-17-16,0-1-15 0,-8 1-11 0,-1 0-12 15,-5 1-11-15,-1-2-13 0,-2 1-4 0,-5-2 3 16,-1-4-6-16,1 2 11 0,2-5 14 0,-1-2 8 16,2 0 11-16,0-3 13 0,4-1 14 0,-1 1 15 15,1-2 3-15,6 0 7 0,0 0 4 0,-10-2 3 0,10 2-1 16,0 0 2-16,5-7 0 0,2 4 2 0,4 2 0 16,0 0 0-16,3 1 6 0,-1 1-4 15,2 0 5-15,3 1 1 0,1 1-1 0,2-1 1 0,-3 1 0 16,-2 2 0-16,-3 1 4 0,4 0-1 0,-6 0-1 15,-1 0-4-15,-1 3 2 0,-4-4 8 0,-1 4 5 16,-1-1 0-16,-3-1-2 0,-3 3 0 0,-2 0 1 16,-4 2 1-16,-2 2 0 0,-2-6-3 0,-2 4-2 15,-1 0 0-15,0-6 0 0,0 2-3 0,-3 1 1 16,1-3 0-16,0-1-1 0,5-5 7 0,2 5 6 16,2-1 7-16,0-4 3 0,2 3 0 0,0-3 2 15,2 2-10-15,5-2 0 0,-5 2-7 0,4 1 4 16,1-3-2-16,0 0-2 0,7 7-2 0,0-6 4 0,0 2 0 15,6-2-4-15,-3 1-3 0,6 1 1 16,-1-3 1-16,4 3 0 0,-1-1-2 0,0-2-1 16,1 0 0-16,2 2-1 0,-4-4-1 0,4 1 2 0,-3-2-3 15,2-1 3-15,-2 0 1 0,1-3-3 16,-1-1 3-16,0 0-1 0,0-1-2 0,-4-5-2 0,3 2 2 16,-2-3 2-16,2-4 1 0,-1-1-4 15,-3 7 9-15,-3-2 13 0,0 2 19 0,-3 1 21 0,-1 2 11 16,-2 0 13-16,1-1 16 0,-5 3 20 15,-2-2-5-15,-1 3 1 0,-1 0-7 0,-4 0-2 16,-4 2-10-16,0 3-4 0,-6-1-8 0,0 3-9 0,2 3-10 16,2 3-6-16,-3 2-10 0,2 2-1 0,2 0-9 15,-1 4-5-15,5-1 0 0,-1 3-5 0,2 1-2 16,3-2-7-16,2 4-12 0,6-2-9 0,-2 0-27 16,1-5-12-16,4 2-20 0,3 1-2 0,1-5-16 15,-1-1-1-15,9-2-12 0,-4 3-1 0,5-5 5 16,-1-2 3-16,1 0 7 0,-1-3 14 0,3-4 0 15,-2-3 14-15,0 2-5 0,0-7 7 0,5-4 7 16,-2-5-2-16,0 0 6 0,-3 0 13 0,3-5 9 16,-6-2 7-16,-2-3 12 0,2-3 13 0,-1-10 5 0,-3 10 19 15,-1-10 13-15,-3 9 10 0,-2 1 32 0,-2 5 13 16,-4-3 17-16,1 7 9 0,-2 7 6 0,-3 3-1 16,4 1 2-16,0 7-9 0,0-1-16 0,0 2-15 15,0 3-16-15,-2 0-9 0,2 3-10 0,0 0-8 16,-2 16-5-16,0-5-6 0,2 7-8 15,-3 2-1-15,3 5-6 0,-5 2-4 0,5 1 0 0,0 1-7 16,-2 5-2-16,2-4 0 0,0 2-6 0,0-1-4 16,2 2-15-16,4-1-13 0,0-1-13 0,1-2-12 15,1-3-2-15,3-1-17 0,2-1-9 0,-4-5-11 16,8-5 6-16,-2-1 2 0,2-3 2 0,0-1 2 16,2-4 11-16,-2 0-2 0,1-4 11 0,-1-4 5 15,0 0 5-15,0-4 1 0,1-3 8 0,-5 0 1 0,2-2-1 16,1-3 8-16,-6 2-6 0,4-4 6 15,-6 3 8-15,1-3-1 0,-8 5 4 0,3 1 4 16,-4-1 3-16,-4 3 0 0,1 1-1 0,0 1-2 0,-4 1-5 16,3 2 4-16,-1 2-4 0,1 0 6 0,-3 2-7 15,7 0 2-15,-12 4-2 0,7 0 5 0,1 1-4 16,0 1-1-16,4 2 2 0,-5 1-3 16,8 1-2-16,-1 1 4 0,2 1 2 0,0 2-4 0,1 1 2 15,2 0 5-15,-1 1 0 0,0 1-1 0,-2-1 3 16,1 0-7-16,-1-1 9 0,0 0-7 0,1 1-1 15,-1 1 5-15,0-1-2 0,-2-3 3 0,1 2-3 16,1 1 2-16,1-1-1 0,-4-2-25 0,0-3-40 16,1 1-33-16,0-1-41 0,0-3-30 0,-1-2-19 15,0-2-31-15,2-1-45 0,-3-2-67 0,0 0-948 16,3-16 427-16,-3 5 284 0</inkml:trace>
  <inkml:trace contextRef="#ctx0" brushRef="#br0" timeOffset="101543.11">14633 12109 51 0,'-15'-15'450'16,"1"6"-11"-16,5-2-37 0,1 5-39 0,5-2-34 16,4 2-41-16,9-1-52 0,5-1-65 0,13-1-85 0,6 1-94 15,5 3-110-15,11-7-779 0,4 3 299 0,1-1 200 16</inkml:trace>
  <inkml:trace contextRef="#ctx0" brushRef="#br0" timeOffset="102378.08">16082 12304 184 0,'4'-3'235'0,"-4"-2"-9"0,4 2-7 0,-1-2-3 16,-3-1 4-16,0-4-6 0,-2 2-13 0,1-3-12 15,-3 1 3-15,4-1-6 0,-5 0-5 0,-4-1-6 16,3 1-6-16,-3-1-12 0,0 1-8 0,-5 1 1 16,-2 0 9-16,1 1-20 0,-3 4-17 0,0 2-10 15,-2 3-22-15,3 1-5 0,-1 3-12 0,-1 4-8 16,-5 3-10-16,1 6 11 0,0 2-20 0,5 1-24 0,0-1-31 15,7-1-24-15,3 0-17 0,0 0-5 16,7-1-13-16,4 0-8 0,3 0-2 0,4-1 1 16,0-6 4-16,7 2 5 0,1-5 1 0,1 0 4 0,3-3 6 15,-3-2 4-15,10-2 6 0,-1-3 2 0,-1-1 9 16,1-3-1-16,-1-2 9 0,1-2 2 0,-2 0 7 16,-2-2 8-16,0 2 16 0,-2-5 9 0,-8 6 15 15,2-4 13-15,-5 9 8 0,0-2 9 0,-3 0 6 16,1 1 11-16,-5 2 6 0,1 0 2 0,1 0-2 15,-2 2-11-15,0 1-7 0,-4 1-7 0,0 0-15 16,0 0 0-16,0 0-5 0,1 8-19 0,-2-2-3 16,0 0-22-16,-2 2-21 0,3-1-16 0,0 0-9 15,0 3-6-15,4-5-6 0,-3 2-3 0,3 0 1 16,3-4 2-16,0 3 9 0,2-3 7 0,0-2 6 16,3-2 4-16,-2-2 4 0,0-3 4 0,3-7 11 15,-2 4 12-15,0-7 7 0,0-1 4 0,2-9 17 16,-3 1 3-16,0 2 17 0,-2-8 9 0,1 2 3 15,-1-5 15-15,-2 0 17 0,-1 2 19 0,-1 0 20 16,-3 0 10-16,1 7 35 0,-4 0 8 0,1 8 14 16,-2 5 4-16,2 1-5 0,-1 1-11 0,0 5-21 0,1-2-19 15,1 2-14-15,0 5-14 0,0 0-9 0,0 0-7 16,-6 17-15-16,4 0-7 0,-1 1-7 0,1 8-8 16,1-1-7-16,1 3-11 0,3 1-24 0,4 0-40 15,0 1-35-15,4-1-39 0,4 0-50 0,5-3-45 16,-1 5-53-16,1-5-49 0,6-4-45 0,-4-4-37 15,7-6-27-15,-9-4-967 0,7-2 456 0,-9-5 306 16</inkml:trace>
  <inkml:trace contextRef="#ctx0" brushRef="#br0" timeOffset="102489.79">16517 12126 70 0,'-31'-12'259'0,"3"-2"6"0,-3 0 2 16,6 5 5-16,5 1-8 0,5 2-21 0,5-1-25 15,4 2-30-15,3 0-18 0,3-2-30 0,6-2-40 16,7 0-52-16,14-4-80 0,5 1-68 0,19-5-96 0,-3-2-530 15,1 1 242-15,0 0 162 0</inkml:trace>
  <inkml:trace contextRef="#ctx0" brushRef="#br0" timeOffset="104378.09">17438 12386 184 0,'0'0'219'0,"8"-1"-23"15,-8 1-26-15,4-3-10 0,-2-2-14 0,1-1-5 16,-1 0-7-16,2-3 12 0,-3-4-7 0,1 1-6 15,0-7 6-15,1-6-8 0,2 2-1 0,-3-5 3 0,2-2 3 16,-4-1 0-16,1-3 8 0,-1 1 9 0,-1-1 2 16,-1 1 18-16,-4-3 18 0,0 6-2 15,1-3 4-15,1 6 11 0,-2 1 14 0,-2 6-3 0,2 6-8 16,2 0-11-16,0 4-10 0,2 2-21 0,-1 3-21 16,0 1-17-16,2 2-15 0,1 2-9 0,0 0-10 15,1 21-9-15,2-3-5 0,1 8-11 0,2 2-6 16,0 2-3-16,1 4-10 0,3 12-1 0,-3-13-3 15,5 13-6-15,-1 1-3 0,0 3-2 0,-1-4-6 16,-2 3 0-16,6-6-12 0,-5-8-19 0,-3-1-19 16,3 1-12-16,4-2-17 0,-4-1-14 0,0-2-15 15,-1-4-16-15,1-2-13 0,-3-9-11 0,2-3 1 16,-3-1-5-16,1-2 27 0,-2-4 4 0,0-2 6 16,-2-5 11-16,2-4 11 0,-1-6-3 0,-2-8 13 15,7-3 3-15,-7-5 7 0,0-4 2 0,3-1 10 16,-3 2 8-16,2 1 20 0,-3 0 13 0,2 2 10 0,0 2 12 15,-1 11-3-15,2-5 9 0,1 4-6 16,4 0-2-16,-4 5 0 0,3 2-9 0,0 0 4 0,1 1-5 16,3 2-2-16,1 2-2 0,-2 1-1 15,3 1-3-15,-3 2-2 0,4-2-3 0,-5 2-2 0,0 0 2 16,0 2 7-16,-1 1-22 0,-3-1-10 0,0-2-13 16,0 1-2-16,-1 1 4 0,-4-2 9 0,0 0 0 15,11 0 9-15,-11 0 4 0,7-5-3 0,-7-1 1 16,2-3 2-16,1-1-2 0,-2-2 3 0,1 3-2 15,-1-8 2-15,-1 0 9 0,0-2 2 0,-3 3 15 16,1 0 10-16,-1 4 5 0,2-1 9 0,-2 1-7 16,2 1-6-16,1 1-2 0,1 4-2 0,1 0-5 15,-2-1-6-15,2 4-11 0,3 2 11 0,3-2 0 16,-8 3-2-16,13 2-4 0,-2 0-14 0,2 3 15 16,4 3-4-16,-1 1 2 0,0 3-5 0,0 2 5 15,2 4-6-15,0-3 5 0,0 6-1 0,-3-2-2 16,-2-2 0-16,1 5 1 0,-1 0 1 0,-1-8-4 0,0 1 2 15,2 1-1-15,0-3 0 0,0 1-3 0,0-2-1 16,0-2 0-16,-1-5-6 0,1 2-3 0,3 1 0 16,-1-4 11-16,-3-1-11 0,6-3-7 0,-6 0 3 15,6-5 0-15,-3-5 0 0,-1 0 4 0,0-2 3 16,2-2-1-16,-4-2 10 0,3-6-14 0,-3 0 8 16,2-3-7-16,-3 6 4 0,-6 2 7 0,1-2 9 15,-4 3 16-15,1 3 7 0,-4 2 11 0,0-1 11 16,0 1 2-16,-1 3 3 0,-4-1 4 0,1 2-3 15,0 2-3-15,-5 1-10 0,3 2-4 0,-11 4-6 16,1-1 1-16,-9 13-9 0,1-3-3 0,-1 3-3 16,0 3-7-16,3 2-9 0,1-4-29 0,3 2-27 15,5 7-27-15,3-7-27 0,2-1-11 0,7 1-12 0,5-2-2 16,1-3 0-16,4 2-7 0,1-6 8 16,4 2 2-16,4-3 16 0,2-3-3 0,2-1 9 15,6-4 12-15,-7-2 9 0,6-4 10 0,-1-4 8 16,1 1 7-16,-4-2 22 0,-6 1 4 0,1-1 13 0,-2 0 24 15,1 0 7-15,-4-1 24 0,-2 6 34 0,-2-3-7 16,0 5 1-16,1-4-5 0,-3 4 1 0,-1 3-9 16,-1-2-4-16,3 3-4 0,0 1 2 0,3 3-8 15,-2 1 13-15,1 1-16 0,-1 4 13 0,3-1-21 16,-1 1 0-16,-2-1-6 0,5 6-2 0,-1 1 3 16,-1-1-8-16,-1 1 3 0,1-1-3 0,-2 1-5 15,1-1-5-15,-2-4-7 0,5 0-24 0,-2 2 3 16,-2-5-5-16,1 0 1 0,2-3-11 0,-2-1 9 15,2-3 9-15,4-2-8 0,2-3 1 0,-1-2-2 16,0-3 7-16,5-4 2 0,0-2-11 0,-1-4 17 16,2-2 0-16,-4-2 3 0,2 0 2 0,0-1-3 15,-7 3 9-15,2 0 12 0,-7 7 17 0,-1-1 25 16,0 0 10-16,-4 6 9 0,-2-2 15 0,-2 6 12 0,0-4 2 16,-1 4-11-16,-2 3-10 0,-1-2-8 15,-3 3-9-15,6 2-9 0,-17 7-3 0,7-2 0 16,-3 7-12-16,-1 2-1 0,-5 4-16 0,5-3-7 0,-3 6-31 15,6-5-33-15,3 2-15 0,0-1-19 0,5 0-20 16,1 0-9-16,2-4-2 0,0 0 6 16,2-1 2-16,3-2 9 0,-1-3 9 0,3-3 11 0,-1-2 11 15,2-1 4-15,3-3 8 0,1-3 9 0,1 1 11 16,5-7 11-16,-3-3 15 0,7-3 18 0,-2-2 15 16,-7 4 12-16,6-6 24 0,-7 7 17 0,1-1 13 15,1 1 12-15,-3 1 3 0,-1 3 2 0,-3 1 2 16,3 2-8-16,-1-1-13 0,-1 3-8 0,3 1-8 15,-2 1-11-15,4 3-3 0,-4 0-8 0,1 3-4 16,0 1-3-16,3 3-3 0,0 4-3 0,-4-2-10 16,-2 0-17-16,2 5-19 0,0 0-32 0,-4-3-11 15,2 4-23-15,-1-1-21 0,2 3-14 0,-4-7-11 0,-1 0-2 16,0 1 5-16,2-4 5 0,-2-1 9 0,1 0 6 16,-2-2 17-16,1-2 7 0,4-2 8 15,-7 0 6-15,11-6 13 0,-4-1 8 0,7-2 11 16,-1-3 8-16,-2-1 14 0,9-4 15 0,0-1 20 0,-7 2 22 15,4 3 19-15,-3 0 8 0,-2 0 16 16,1 2 5-16,-4 2 7 0,3 1-7 0,-3 0 0 16,0 1-8-16,-1 3-9 0,0 1-9 0,-1 1-11 0,0 2-3 15,2 0-5-15,1 0-4 0,3 3-5 0,-3 1-6 16,3 1-3-16,6 2-3 0,-3 0-1 0,-1 1-3 16,0-1-8-16,-2-1-12 0,0 0-13 0,3 2-5 15,-4-4-8-15,1 1 1 0,-2 0 0 0,2-3 16 16,1-1-18-16,0-1 7 0,0 0-8 0,-1-2 8 15,1-3 0-15,0-2 6 0,0-2 7 0,-2 1-4 16,-1-5 8-16,2-1 8 0,-2-1 11 0,-1 0 22 16,1-2 8-16,-2 1 24 0,-1-4 0 0,-2 4 22 15,0 0 7-15,1 0-1 0,-3 4 11 0,1 1 5 0,-1 2 11 16,-2 0-20-16,2 2-11 0,-2 2-10 16,-2 2-13-16,2-2-10 0,0 2-14 0,-2 3-18 15,0 0-13-15,0 0-19 0,0 0-29 0,0 0-57 0,-4 17-68 16,0-11-70-16,-2 4-79 0,1-1-91 0,-1 3-114 15,-1-2-1107-15,-3-2 536 0,1 0 360 0</inkml:trace>
  <inkml:trace contextRef="#ctx0" brushRef="#br0" timeOffset="104484.32">19991 12019 295 0,'9'-5'296'15,"7"-4"-26"-15,3-3-32 0,10 0-31 0,2-4-71 16,4 1-104-16,15-5-118 0,-14 6-378 0,14-5 156 15,-17 7 102-15</inkml:trace>
  <inkml:trace contextRef="#ctx0" brushRef="#br0" timeOffset="105250.32">12375 14156 127 0,'-2'-2'271'0,"-6"-1"-14"0,7 2-20 16,1 1-17-16,-5-4-29 0,2 2-16 0,3 2-18 15,0 0-11-15,0 0-19 0,8-5-14 0,-3 5-9 16,8-2-10-16,0 2-37 0,4 0-45 0,0 3-59 15,-3-2-61-15,5 2-77 0,-7 2-465 0,3 0 216 16,-5 3 146-16</inkml:trace>
  <inkml:trace contextRef="#ctx0" brushRef="#br0" timeOffset="105362.05">12333 14382 56 0,'10'-8'81'0,"7"2"-64"0,-2-3-69 0,2 1 18 15,5 0 10-15</inkml:trace>
  <inkml:trace contextRef="#ctx0" brushRef="#br0" timeOffset="105962.09">13330 14100 133 0,'0'0'250'15,"-8"-4"0"-15,6-1-2 0,-2 3-1 0,-2 1-7 16,0-1-3-16,6 2-9 0,-7-2-9 0,7 2-16 16,-9-1-8-16,9 1-7 0,-13 2-18 0,9 1-6 15,-5 0-5-15,3 2 4 0,-4 4-5 0,-2 3 0 16,7-2-4-16,-8 4-4 0,7 3-5 0,-6-1-9 15,3 1-7-15,-1 8-8 0,4-8-13 0,-1 3-1 16,2 2-17-16,0-2-11 0,3 1-5 0,-1-3-5 16,4 2-8-16,3-1-9 0,-3-1 1 0,8 2-8 15,0-3-8-15,2-1 0 0,1-3-4 0,5 1-3 16,1-2-1-16,1-4-1 0,7-2-8 0,-6-1 3 16,2-2 0-16,-4 1-6 0,3-5 1 0,2-3 1 15,4-3-5-15,-9 1 2 0,4-2-1 0,2-6-1 16,-2-3-1-16,-7 4 1 0,4-6-4 0,-9 2-1 15,3-7 0-15,-3 0-1 0,-2-2 1 0,-3-1-2 16,-3-2 0-16,-4 0 0 0,-2-3-3 0,-1 3 0 0,-4 4 1 16,-5 1-4-16,3 7 1 0,-2 1 1 15,-2 1-5-15,-3 4-2 0,1 3 2 0,-1 3-7 16,3-2-20-16,-3 6-14 0,5 1-51 0,-1 1-37 16,1 3-34-16,2 3-30 0,3 1-52 0,-1 6-44 0,3-1-51 15,2 4-1030-15,3-1 458 0,4 0 304 0</inkml:trace>
  <inkml:trace contextRef="#ctx0" brushRef="#br0" timeOffset="106378.15">14084 14201 250 0,'-3'-1'300'0,"2"-4"-9"15,1 5-16-15,-3-4-16 0,3 4-20 0,0 0-23 16,0 0-22-16,0 0-12 0,4-4-8 0,-4 4-3 16,0 0 5-16,18 13-15 0,-8-9-6 0,6 4 0 15,-1 1-6-15,2 3-8 0,-2-1-16 0,2 0-5 16,4 6-16-16,-4-5-8 0,5 5-11 0,-1 0-9 16,6-2-6-16,-4 2-8 0,-1 1-3 0,-6-7-6 15,2 1-23-15,-4 2-30 0,2 1-35 0,-6-1-23 16,0-1-44-16,-1 2-42 0,1-2-37 0,-6-3-37 15,1 0-43-15,1-3-39 0,0 3-723 0,-4-8 341 16,3-2 226-16</inkml:trace>
  <inkml:trace contextRef="#ctx0" brushRef="#br0" timeOffset="106551.14">14545 14202 299 0,'-6'-5'312'0,"-6"1"0"0,-1 3-7 0,-5 2-9 16,3 3 0-16,-6 3 4 0,-1 6-3 0,-5 1-6 15,0 3 5-15,-1 3-17 0,0 2-16 16,0-1-23-16,-2 1-23 0,2 3-18 0,0 0-24 0,6-1-16 16,-2 5-25-16,2-3-52 0,2 2-62 0,11-4-84 15,-4 3-82-15,3 0-86 0,9-9-103 0,-3 0-998 16,5-3 445-16,3-4 296 0</inkml:trace>
  <inkml:trace contextRef="#ctx0" brushRef="#br0" timeOffset="107512.17">15976 13389 196 0,'4'-5'240'0,"-4"5"-1"0,0-4 0 0,0 4-9 16,1-3-1-16,-1 3-9 0,0-5-11 0,0 5-18 15,0 0-13-15,0 0-18 0,0 0-16 0,0 0-13 0,0 0 1 16,0 0 2-16,-10 12-5 0,6-7 2 15,-2 5-14-15,-2 0-2 0,1-1-8 0,-2 3-5 16,-2 3 5-16,1-1-17 0,1 1-3 0,0-1-4 0,-1-2-11 16,4 3 1-16,-1-5-11 0,2 2-3 0,1 0-2 15,2-2-3-15,-2 2-8 0,1-3-4 0,3 4-10 16,2-2 3-16,-2 1-1 0,6-2-6 16,-2 2-5-16,2-2 6 0,2 0 2 0,2-1-11 0,3 3-6 15,2-2 4-15,2-2 3 0,-1 3-9 0,4-3-6 16,0-1 9-16,0 3-8 0,1-4-1 0,-2 2 1 15,-2-3 9-15,1 2-6 0,-2-2-1 0,-6 0 0 16,3 2-3-16,-3-4-2 0,-3 1-2 0,-2-1 7 16,0 1-8-16,0-3-4 0,-1 2 4 0,0-1 5 15,-3 1-2-15,-1-3 19 0,-1 9-9 0,-3-5 6 16,-1 1-2-16,-5 3 1 0,-4 0-14 0,-6 0 12 16,0 1-2-16,-8 0-3 0,1 0 0 0,1-1-6 15,2 1-18-15,-4-2-31 0,6-2-29 0,1-2-16 0,1-1-27 16,3 1-24-16,4-3-30 0,-1 0-30 15,1-4-27-15,5 3-47 0,1-6-53 0,0-3-780 16,6-1 368-16,0-3 246 0</inkml:trace>
  <inkml:trace contextRef="#ctx0" brushRef="#br0" timeOffset="107895.97">16021 13421 220 0,'10'-8'222'0,"4"-1"-11"15,3 0-15-15,2 1-6 0,0 3 1 0,9-2 0 16,-1 3-2-16,-5 1-10 0,7 1-6 0,-2 3-4 16,1 3-17-16,0 0-3 0,4 1-8 0,0 4-11 15,0 1-7-15,-1 1-17 0,-2 4-3 0,-1-3-5 16,-1 3-15-16,-2 4-1 0,-4-4-7 0,-2 4-2 16,-6-4-2-16,0 2-3 0,-3 0-1 0,-1 8-6 15,-2-7-4-15,-3 1-4 0,2-1-4 0,-4 1-6 16,1 0-4-16,1-4-6 0,-1-2 1 0,1-2 5 15,1 0-11-15,3 0 3 0,-2-4 1 0,2 3 7 16,1-5 0-16,1-1 6 0,3-2-2 0,0-1 1 16,0-2 9-16,3-4-13 0,2 0 25 0,-1 0-5 15,-1-6 2-15,0 2 4 0,-2-4 2 0,2-1-3 0,1-6-2 16,-6 3-10-16,-2-1 3 0,-1-4-5 0,1-3-1 16,-8 0-5-16,-7 0 0 0,-2 7-5 15,-1 0-4-15,-6-3-2 0,-4 3-6 0,1 5 3 0,-10 1-11 16,-2-1 4-16,-3 9-11 0,-4-1-12 15,1 1-49-15,0 4-42 0,3 1-58 0,0 4-48 0,4 1-74 16,2 5-84-16,5-4-1088 0,3 3 480 16,4-2 322-16</inkml:trace>
  <inkml:trace contextRef="#ctx0" brushRef="#br0" timeOffset="109378.4">15456 13639 149 0,'-5'-3'305'0,"0"1"-16"16,-2-1-8-16,1 1-9 0,0-1-7 0,1 1-5 0,-2 0 5 16,2-2-1-16,0 3-12 0,5 1-3 0,-5-5-13 15,4 4-14-15,-3-3-17 0,4 4-23 0,-3-6-10 16,2 5-20-16,1 1-12 0,-3-8-15 16,2 4-9-16,1 4-13 0,0-8-15 0,0 7-4 0,0 1-10 15,1-8-6-15,2 3-1 0,-2 1-25 0,3-2-30 16,-4 4-37-16,4-1-53 0,0 1-46 0,-4 2-39 15,9 0-58-15,-9 0-65 0,11 5-84 0,-4-3-854 16,3 5 408-16,-4-2 272 0</inkml:trace>
  <inkml:trace contextRef="#ctx0" brushRef="#br0" timeOffset="110145.14">15140 14265 152 0,'0'0'201'0,"-6"-2"-7"0,6 2-9 0,0 0 0 15,-9 0-10-15,9 0-12 0,0 0-8 0,0 0-13 16,0 0-11-16,0 0-9 0,0 0-7 0,0 0 1 16,0 0-10-16,0 0 3 0,27-2-4 0,-8 1 3 15,9-1-9-15,4 1-3 0,3-1 4 0,2 1-7 16,19-2-6-16,-1 0-1 0,4 1 3 0,2 0-2 16,4-1 0-16,27 0-11 0,-28 3-1 0,28-2-6 15,-1 2-7-15,2-1 0 0,0-1-6 0,2 0-5 16,5 1-3-16,-1-3-9 0,1 4 1 0,-3-1-7 15,5-1 2-15,-5 0-2 0,3 2-5 0,1-3-1 16,1 3-6-16,-5 0 7 0,-1-1 3 0,-2 0-3 16,-32-3 3-16,30 4-1 0,-33-3 11 0,4 3-8 15,-2-3 10-15,-1 1 2 0,-5 0 12 0,-14 0-1 0,10-3 10 16,-15 3 5-16,-2-3 4 0,-3 1 2 16,-11 3 2-16,3-2 5 0,-4-1-2 0,-6 2 2 15,0-1-7-15,1 2-4 0,-2-3-5 0,0 1-9 16,0 1-6-16,-2-1-8 0,4 2 0 0,-5 0-16 0,4-1-44 15,-7 2-66-15,2-3-86 0,-8 3-103 0,9 3-107 16,-8 0-1164-16,-1-3 513 0,0 0 342 0</inkml:trace>
  <inkml:trace contextRef="#ctx0" brushRef="#br0" timeOffset="111574.95">15535 15052 183 0,'-5'-1'264'0,"0"-3"-7"16,5 4-6-16,-5-3-7 0,5 3-5 0,-4-2-11 15,4 2-10-15,-5-2-14 0,5 2-20 0,0 0-10 16,0 0-19-16,0 0-11 0,-1-4-17 0,1 4-1 16,0 0-22-16,0 0-16 0,0 0-7 0,0 0-7 15,0 0-8-15,-2-4-23 0,2 4-21 0,0 0-21 16,0 0-27-16,0 0-32 0,0 0-36 0,0 0-54 16,0 0-55-16,8 9-44 0,-8-9-654 0,3 1 301 0,-3-1 200 15</inkml:trace>
  <inkml:trace contextRef="#ctx0" brushRef="#br0" timeOffset="111927.18">15774 14816 230 0,'2'-7'302'0,"-4"3"-12"15,2-1-12-15,-5 0-15 0,4 1-16 0,1 4-18 0,-3-5-22 16,3 5-18-16,-3-3-20 0,3 3-16 0,0 0-18 15,0 0-10-15,-9 9-16 0,7-4-9 16,0 2-9-16,-2 1-10 0,3 4-4 0,-1-2-10 16,4 2-11-16,-1 0-4 0,1 0-5 0,6 4-4 15,1-1-5-15,1-1-1 0,-1 0-5 0,2-2-3 0,5 1-10 16,-2-2-1-16,3 0-4 0,-2 1-9 16,2-3-1-16,-2 2-1 0,0 0-3 0,0-4-3 15,0 1 0-15,-4-2-1 0,1-2-1 0,-5 3 0 16,1-1 0-16,-1-4 4 0,0 1-4 0,-4 4 2 0,-1-5-3 15,-2 3 3-15,-5 2-1 0,-2 0 0 0,0 3-2 16,-8-1-10-16,-2 2-13 0,-6 3-23 0,0-1-11 16,-2 1-33-16,-1 0-25 0,-1-2-34 15,0-1-38-15,8-1-45 0,-5 1-669 0,3-6 303 16,5 0 200-16</inkml:trace>
  <inkml:trace contextRef="#ctx0" brushRef="#br0" timeOffset="112296.95">15929 14909 228 0,'10'-5'248'16,"1"-1"-16"-16,-1 0-19 0,1 4-11 16,-1-1-15-16,3 6-3 0,-4-3-11 0,2 2-16 0,-2 4-10 15,2 0-9-15,0 2-9 0,-6 1-11 0,3 3-9 16,1 2-12-16,0 1-10 0,-4 2-6 0,0 0-8 15,0 1-10-15,0 0-1 0,-1 1-9 0,2-4 5 16,0 2-13-16,-1-7-10 0,1 1 1 0,1-2-1 16,1 2-1-16,1-6-8 0,0 3-2 0,4-4 0 15,-3-2-3-15,3-2 5 0,1-2-4 0,-1-1-5 16,1-3 10-16,-4 0 2 0,7-7-1 0,-7 2 10 16,2-4-8-16,-2-1 8 0,-3-1 4 0,-1 0 0 15,-1-4 4-15,-4-4 4 0,-1-1-6 0,-2 8-5 16,-2-1 12-16,-3-1-2 0,-3 4 1 0,-3 1-10 15,-1 2-5-15,0 4-6 0,5 1 4 0,-5 4-10 16,1 0 11-16,6 2-34 0,-5 2-23 0,3 4-27 16,0-2-24-16,3 7-27 0,0 1-36 0,3 3-41 15,3 3-50-15,5 1-53 0,0 0-756 0,9 5 345 16,-3-6 232-16</inkml:trace>
  <inkml:trace contextRef="#ctx0" brushRef="#br0" timeOffset="112489.04">16561 15015 173 0,'2'-6'291'0,"-1"1"-25"0,1-2-27 0,4 1-24 16,-1 1-23-16,5 1-17 0,1-2-18 0,-2 4-14 16,5-2-16-16,-1 0-13 0,5 1-8 0,0 2-12 15,1 1-1-15,2 1-20 0,-3 1-35 0,1 0-38 16,-6-1-47-16,0 2-40 0,0 0-45 0,-2-2-50 15,0 0-502-15,-5 2 228 0,-2-3 152 0</inkml:trace>
  <inkml:trace contextRef="#ctx0" brushRef="#br0" timeOffset="112695.93">16769 14858 140 0,'-4'-10'262'16,"0"3"0"-16,1 0-3 0,1-1-6 0,-2 4-5 15,1-1 5-15,3 2-30 0,0 3-17 0,-5-5-21 16,5 5-19-16,0 0-1 0,0 0-3 0,0 0-9 15,-5 13 6-15,4-6-1 0,1 5-20 0,-1 2 0 16,-2 3-22-16,3 2-5 0,-1 2-12 0,-1 3 2 0,0 2-21 16,-2 0-7-16,3-1-12 0,-2 4-33 15,2-1-44-15,-2-3-44 0,1 0-38 0,-1 0-64 16,3-6-61-16,4 0-56 0,-3 0-842 0,2-8 373 16,2 2 250-16</inkml:trace>
  <inkml:trace contextRef="#ctx0" brushRef="#br0" timeOffset="112855.18">17149 15100 239 0,'0'-7'333'0,"0"-3"-7"0,0 1-5 16,0 4-26-16,3-3-24 0,-2 1-25 0,-1 2-26 16,0-2-19-16,0 5-21 0,4-4-28 0,-3 1-30 15,2 2-44-15,-2 0-44 0,4 2-56 0,-5 1-62 0,12-2-66 16,-6 2-79-16,-6 0-616 0,10 3 281 0,-2-1 188 15</inkml:trace>
  <inkml:trace contextRef="#ctx0" brushRef="#br0" timeOffset="113228.58">17411 14869 2227 0,'0'-8'118'0,"-1"0"-7"15,1 0-5-15,-4 2 12 0,0 0-19 0,2 2-15 16,-1 1-23-16,-2 1-18 0,5 2-8 0,-5-2 0 16,5 2-3-16,-9 4-4 0,5 0-2 0,-1 3 4 15,0 1-5-15,0 2-2 0,2-2-5 0,-1 2 3 16,3 0-4-16,2-1-2 0,3 3-3 0,0 0-2 16,1-2 3-16,3 1-2 0,2 2-1 0,2-1-1 15,1 1-1-15,2-4 0 0,0 2-1 0,2-1 2 16,-1-2-1-16,2-1-2 0,-3 0 0 0,2 0-3 15,-2-1 2-15,-2-4-2 0,0 3 11 0,-8-2-14 16,3 1-1-16,-3-1-1 0,0-3 5 0,-1 2 1 16,1 0 7-16,-5-2 3 0,5 4 4 0,-5-4 9 15,-4 4-1-15,-1 0 0 0,-4 2-2 0,-4-2-2 16,-2 4-2-16,-3-2-2 0,-4 0-3 0,2-1-25 16,-7 3-27-16,3 1-41 0,3-4-48 0,1 3-62 15,2-3-61-15,3-2-736 0,2-2 329 0,3-2 218 16</inkml:trace>
  <inkml:trace contextRef="#ctx0" brushRef="#br0" timeOffset="113562.42">17567 14843 23 0,'13'-10'281'16,"2"-2"-9"-16,1 0-14 0,1 4 1 0,0 0-15 15,1 3 2-15,-6 3-8 0,5-4-1 0,0 4-20 16,0 2-4-16,-2 1-13 0,-1 0-13 0,1 5-9 15,3-1-10-15,-5 4-8 0,4 0-19 0,-3 4-12 0,0 1-10 16,1 0-7-16,-4 3-13 0,0-1-5 0,-2 2-16 16,3 4-8-16,-3-5-1 0,2 1 5 15,-3-1-22-15,2-4-8 0,-3-1 0 0,3-3-5 16,-1 1-5-16,-1-4 3 0,6 0-4 0,-5 0 0 0,0-3-13 16,4-3 14-16,-2 0-2 0,0 0-2 15,2-3-5-15,0-4 7 0,3-1-8 0,-2-3-7 16,1-2 6-16,-3 0-7 0,-1-2 3 0,-5-2-4 15,-2-3-7-15,-3 3 10 0,-2-8-8 0,-9 1-1 0,2 5-2 16,-4-4 1-16,-4 7-6 0,-2-3 4 0,-3 4-5 16,-5 4-5-16,7 5-6 0,-11 0-19 0,2 3-28 15,0 4-38-15,1-1-40 0,-1 4-41 0,8 0-49 16,1 2-56-16,2 1-70 0,3 1-874 0,3 0 407 16,-1-2 274-16</inkml:trace>
  <inkml:trace contextRef="#ctx0" brushRef="#br0" timeOffset="121210.79">17608 12995 3 0,'0'0'33'16,"0"0"-9"-16,0 0-2 0,0 0-5 0,0 0 5 15,0 0-9-15,0 0 5 0,0 0-1 0,0 0 2 0,0 0 7 16,0 0 2-16,0 0 5 0,0 0-5 0,0 0 3 15,0 0 3-15,0 0 6 0,0 0 9 0,-3-5-9 16,3 5 6-16,0 0 5 0,0 0 8 0,-5-1 0 16,5 1 0-16,0 0-6 0,0 0 5 0,0 0-2 15,-6-1 5-15,6 1-8 0,0 0-2 0,0 0-3 16,0 0 3-16,-10 6 2 0,7-2 5 0,1 2 4 16,-1-1 3-16,-2 5 6 0,1 2-2 0,-5 6 8 15,4-1-8-15,-3 1 9 0,-1 9 0 0,-2 0-1 16,-1 1-5-16,5 2-8 0,-3 1 1 0,3 2-6 15,-2-1-1-15,1 2 0 0,2-3-3 0,2-1-7 16,2-1-4-16,-1 5-2 0,2-8-5 0,2-1-3 16,-1 1-2-16,2-7-4 0,0 7-3 0,3-6-3 15,-2-3-2-15,3 0 1 0,2 0-2 0,-2-2-6 16,3 2-9-16,-1-3-17 0,2-2-16 0,-1-1-20 16,1-2-29-16,-1 0-22 0,0-2-23 0,9 2-29 15,-8-5-41-15,4-2-489 0,-1-2 228 0,-1-1 152 16</inkml:trace>
  <inkml:trace contextRef="#ctx0" brushRef="#br0" timeOffset="121674.23">17791 13272 30 0,'0'0'248'0,"-3"-6"-25"0,3 6-23 16,-1-3-19-16,1 3-20 0,0 0-5 0,0 0-1 15,-4 13 3-15,4-6-15 0,-1 4-9 0,1 2-9 16,0 4-12-16,-3 2-12 0,2-2-6 0,1 1-11 15,0 1-9-15,1 2-5 0,2-4-8 0,-1 4-6 16,2-1-5-16,0-3-6 0,-4 1-3 0,0 0-8 16,4 0-26-16,-3 1-25 0,2-2-33 0,-3 0-33 15,1-3-40-15,5 1-34 0,-2-3-44 0,1-2-506 16,2-1 235-16,0-3 158 0</inkml:trace>
  <inkml:trace contextRef="#ctx0" brushRef="#br0" timeOffset="121891.61">18079 13505 119 0,'2'-2'223'0,"-2"2"-24"15,5-4-20-15,0 3-18 0,1-1-18 0,3 0-12 0,5-1-14 16,5 0-13-16,2-1-8 0,-2 2-11 0,9-3-19 15,-7 4-28-15,2-2-40 0,-2 2-44 0,8-4-35 16,-8 2-46-16,-3 0-342 0,-3-2 157 0,2-1 104 16</inkml:trace>
  <inkml:trace contextRef="#ctx0" brushRef="#br0" timeOffset="122119.36">18468 13184 151 0,'-1'-3'231'0,"1"0"-23"16,0 3-20-16,-1-5-16 0,1 5-17 0,0 0-7 16,0 0-2-16,0 0-3 0,1 20-3 0,-2-9-2 15,2 2-6-15,-2 3-17 0,1 1-6 0,-2 4-10 16,4 5-12-16,-1 0-9 0,-1-3-8 0,0 3-3 16,1-1-9-16,-1-1-5 0,0 2-5 0,0-6-3 15,5 4-15-15,-4-5-26 0,1-1-26 0,0 0-24 16,2-1-21-16,0-4-26 0,1-2-32 0,3 2-28 15,3-4-35-15,-4-4-519 0,2-2 235 0,2-1 158 16</inkml:trace>
  <inkml:trace contextRef="#ctx0" brushRef="#br0" timeOffset="122312.23">18404 13439 188 0,'4'-6'191'0,"1"3"-21"0,0 0-18 16,4 1-12-16,4-2-16 0,5-1-6 0,2 1-21 15,-1 1-13-15,4-2-28 0,5-3-30 0,3 3-40 16,-3 1-45-16,-1-3-57 0,-5 2-271 16,4-3 129-16,-9 2 86 0</inkml:trace>
  <inkml:trace contextRef="#ctx0" brushRef="#br0" timeOffset="122559.32">18858 13083 1658 0,'6'-11'71'16,"2"2"-2"-16,-2 1 2 0,3 2 11 0,-1 0-15 16,1 4-6-16,0-2 4 0,2 4-5 0,3 1-2 15,2 5 11-15,3 3 15 0,-1 4 9 0,2 3 11 16,3 3-4-16,-4 3 1 0,-1 0-5 0,5 2 1 15,-4 1-10-15,-1 2-7 0,-1 2-8 0,-3-1-9 16,-3 3-2-16,-2 1-9 0,-4-2-4 0,-2 0-5 16,-3-1-6-16,-5 3-25 0,-4-3-35 0,-4 3-44 15,-2-1-59-15,-3-5-74 0,-5 3-88 0,0-2-665 16,-4-2 317-16,-4-2 212 0</inkml:trace>
  <inkml:trace contextRef="#ctx0" brushRef="#br0" timeOffset="123287.22">16040 15557 101 0,'0'0'213'0,"0"0"-23"16,0 0-22-16,0 0-10 0,0 0-7 0,0 0-3 15,0 0-8-15,0 13-2 0,0-6-15 0,0 0-2 16,0 4-9-16,0-1-11 0,0 7-10 0,0-5-9 15,0 3-12-15,0 2-4 0,0-2-9 0,0 4-7 16,4-4-10-16,-4 2-23 0,1 0-20 0,2-5-31 16,-1 0-34-16,1 2-27 0,2-4-38 0,7 4-30 15,-6-5-452-15,2 2 205 0,-1-2 138 0</inkml:trace>
  <inkml:trace contextRef="#ctx0" brushRef="#br0" timeOffset="123913.14">16247 15791 173 0,'-5'-1'205'15,"5"1"-9"-15,0 0-16 0,-4-3-12 0,4 3-15 16,0 0-15-16,0 0-14 0,0 0-10 0,0-5-16 15,0 5-8-15,9-2-8 0,1-2-11 0,-1 1-7 16,4 0-8-16,0 0-14 0,1-1-25 0,2 2-37 16,1-3-29-16,1 3-34 0,0-3-38 0,0 1-31 15,-2 0-364-15,-3 1 172 0,0-1 114 0</inkml:trace>
  <inkml:trace contextRef="#ctx0" brushRef="#br0" timeOffset="124179.07">16570 15542 122 0,'0'-5'209'0,"2"1"-16"0,-2 4-22 16,0 0-16-16,1-3 1 0,-1 3 1 0,0 0 3 16,0 0-9-16,5 13-12 0,-4-6-1 0,-1 2 0 15,3 3-14-15,-2-1-7 0,1 1-8 0,-1 3-14 16,0-4-5-16,0 5-8 0,3 0-9 0,-4 1-8 15,1-5-6-15,1 1-6 0,-2 0-1 0,2-1-9 16,1 0-7-16,-2-2-2 0,4 3-4 0,-1-4-16 16,1 1-18-16,-1-1-26 0,6-3-19 0,-1 1-35 15,0-2-27-15,1 0-40 0,3-1-26 0,-3-4-46 16,7 0-489-16,-4-4 236 0,1 1 160 0</inkml:trace>
  <inkml:trace contextRef="#ctx0" brushRef="#br0" timeOffset="124357.55">16572 15633 87 0,'15'-6'115'15,"3"1"-8"-15,0-1-20 0,-2 1-33 0,2-1-21 16,0-1-21-16,-1 3-45 0,-7 1-121 0,0 0 50 15,-2 2 36-15</inkml:trace>
  <inkml:trace contextRef="#ctx0" brushRef="#br0" timeOffset="124736.05">15563 15660 135 0,'-5'0'221'0,"-1"-1"-10"16,6 1-8-16,-10 3-8 0,5 1-5 0,-2 7-8 15,2-1-17-15,1 3-13 0,3 2-17 0,-1 3-8 16,2 2-11-16,1-3-9 0,3 3-14 0,2 1-9 16,-1-3-7-16,5 6-6 0,4 0-7 0,-5-6-8 15,4 5-7-15,6-4-10 0,-2 1-28 0,6 0-30 16,-1 1-46-16,2-4-42 0,5-3-63 0,1 1-604 15,0-5 258-15,2 1 172 0</inkml:trace>
  <inkml:trace contextRef="#ctx0" brushRef="#br0" timeOffset="125173.08">16986 15359 120 0,'5'4'185'0,"4"4"-3"0,-1 1-8 16,4 4-8-16,6 6-4 0,-5-5-15 0,6 6-5 15,-4-1-8-15,0 2-12 0,1 1-12 0,-3-6-10 16,-2 0-12-16,1 2-6 0,-3-1-8 0,2 5-6 16,-4-3-10-16,-2 1-7 0,-3 5-20 0,-2 0-36 15,-5 1-44-15,-1 0-57 0,-2 0-57 0,-10 0-462 16,2 0 209-16,-1 1 138 0</inkml:trace>
  <inkml:trace contextRef="#ctx0" brushRef="#br0" timeOffset="141875.94">19990 14301 169 0,'-6'-1'170'16,"6"1"0"-16,0 0-7 0,-7-3-5 0,7 3-9 15,0 0-10-15,0 0-11 0,0 0-13 0,0 0-9 16,0 0-9-16,-1-3-11 0,1 3-4 0,0 0-4 15,0 0 0-15,18 0 2 0,-8 0-1 0,3-2-6 16,1 1 3-16,6 0-11 0,-2 0-4 0,5-1-6 16,5-1-3-16,0 3-6 0,-1-5-4 0,4 3-5 15,-11 0-4-15,8-1-1 0,-6 1-4 0,0-1-3 0,7-2-1 16,-3 3-3-16,-6 0-4 0,-1-1-3 0,1 1-14 16,-3-1-17-16,-5 1-26 0,1 1-26 15,-6 0-28-15,0-1-28 0,-2-1-23 0,1 3-26 16,-6 0-519-16,0 0 231 0,3-3 154 0</inkml:trace>
  <inkml:trace contextRef="#ctx0" brushRef="#br0" timeOffset="142075.84">20220 14021 136 0,'-4'-7'303'0,"0"4"-30"15,2-2-28-15,-1 3-24 0,3 2-20 16,0 0-4-16,0 0 3 0,-7 12-17 0,5 0 3 0,1 0-6 15,1 4-6-15,0 3-1 0,1 2-10 0,1 5-9 16,-1-1-7-16,1 3-10 0,2-2-12 0,-3 2-14 16,2-2-8-16,-2 1 4 0,-1-1-24 0,3-1-7 15,-3 1-1-15,0 1-14 0,0 0-27 0,0-3-25 16,1-7-44-16,-1 3-42 0,5-1-53 0,-4 0-59 16,5-2-70-16,0-3-864 0,5-2 375 0,-4-3 248 15</inkml:trace>
  <inkml:trace contextRef="#ctx0" brushRef="#br0" timeOffset="143131.97">21792 14262 79 0,'-3'7'253'15,"0"-1"-17"-15,0 3-12 0,-1-3-8 0,3 0-5 0,-3-1-11 16,3 1-14-16,-1-1-12 0,1-1-13 0,0-2-11 16,1-2-4-16,-2 6-6 0,2-6-1 0,0 4 1 15,0-4 0-15,0 0 2 0,-1 2 4 0,1-2-6 16,0 0-12-16,0 0-7 0,0 0-21 0,5-14-5 16,-3 7-9-16,0 2-16 0,1-7 7 0,0 4-22 15,0-4-12-15,1 0-20 0,-2 0-27 0,2 0-24 16,-3 0-29-16,5 2-35 0,-3 0-30 0,3 3-32 15,0-2-32-15,0 4-28 0,-1 2-25 0,4-2-23 16,0 3-627-16,0-1 297 0,2 1 198 0</inkml:trace>
  <inkml:trace contextRef="#ctx0" brushRef="#br0" timeOffset="143576.2">22323 14030 199 0,'3'-17'223'0,"-1"-2"-3"16,-2 0 5-16,-5 2-2 0,1-2-1 0,3 1-1 16,-4 1 4-16,-3 2-9 0,-2 1-8 0,-3 1-4 15,4 2-10-15,-7 2-16 0,0 1-14 0,-1 6-13 0,0-1-16 16,-4 4-21-16,1 6-4 0,-7 2-8 0,3 7-13 16,-3 2-10-16,0 4-9 0,4 2-3 15,0 1-14-15,5 1-22 0,0 1-24 0,6-1-15 16,3 0-16-16,5-1-10 0,3-4-14 0,5-3-3 0,3-1 2 15,3-3-7-15,1 1 0 0,4-3 3 0,2-5 4 16,2 1 6-16,0-4 4 0,0-1 5 0,0-6 3 16,3-1 4-16,-3-4 2 0,-1-1 8 15,-1-1 5-15,3-7 11 0,-1 0 9 0,-5 2 13 0,-1-1 22 16,4-5 24-16,-6 5 1 0,-1-1 12 0,-1 0 14 16,-1 1 6-16,0 2 19 0,-2 3 11 0,-1 1 8 15,-1 2 2-15,-3 2-6 0,3 1-13 0,-3 0-14 16,3 2-9-16,-4 3-14 0,3-1-10 0,-3 1-9 15,0 0-4-15,6 11-1 0,-1-2-11 0,-2 2-7 16,-2 4-3-16,4 2-2 0,-2 8-4 0,-2 0-4 16,3 2 4-16,-4 2-39 0,0 0-36 0,-1-2-52 15,1 3-42-15,-3 0-40 0,6 3-46 0,-2-5-50 16,0 1-42-16,7-4-50 0,-7 0-877 0,4-8 413 16,-1 1 276-16</inkml:trace>
  <inkml:trace contextRef="#ctx0" brushRef="#br0" timeOffset="143927.2">22772 14051 225 0,'1'-9'363'16,"-1"2"-19"-16,1 2-28 0,2 1-32 0,-3 0-19 15,1 0-38-15,-1 4-21 0,0 0-17 0,0 0-10 0,3 12-12 16,-3-3-13-16,2 2-13 0,1 6-10 15,-3 1-13-15,2 2-4 0,1 3-17 0,2 3-10 16,-1-7-9-16,4 5 1 0,-1-5-18 0,2-4-4 16,3 1-11-16,2-3 3 0,0-3-4 0,1-1-8 0,2-4 0 15,1-2-3-15,-6-1 4 0,2-2-11 16,4-2-2-16,0-3 1 0,0-2-6 0,0-1 5 16,-3-4-6-16,-2-3-4 0,7-6 4 0,-9 4-3 15,0-5-3-15,1-4-3 0,-7 8 0 0,0-7 0 0,-2-1-1 16,-2-2-3-16,-5 4 2 0,-1 5-5 0,-3 1 2 15,-3-3-5-15,-1 4-3 0,-2 2-13 0,-3 3 4 16,-3 3-15-16,-4-1-16 0,-2 2-22 0,-2 4-24 16,1 1-26-16,4 3-29 0,2 3-27 0,3-2-29 15,0 3-51-15,6 0-46 0,-2 1-704 0,7 0 333 16,3 2 224-16</inkml:trace>
  <inkml:trace contextRef="#ctx0" brushRef="#br0" timeOffset="144297.41">23624 13850 173 0,'-4'-3'342'0,"4"3"-28"0,-1-6-31 16,1 6-30-16,0 0-21 0,4-4-19 0,-4 4-13 15,0 0-5-15,16 5-12 0,-7-1-7 0,3 1-14 0,3 5 0 16,4-3-15-16,-2 5-10 0,2-2-14 15,8 4-15-15,-3 0-10 0,-1 2-9 0,0 0-8 16,0-1-7-16,-9-2-16 0,11 4-29 0,-14-4-35 16,4 0-34-16,-2 1-35 0,-1 1-43 0,-2-1-43 0,-4-4-37 15,2 1-36-15,-2-5-32 0,-1-1-646 0,2-1 304 16,-1-4 202-16</inkml:trace>
  <inkml:trace contextRef="#ctx0" brushRef="#br0" timeOffset="144464.56">24107 13876 95 0,'-1'-8'310'0,"-4"2"-5"16,-2 2-7-16,-7 3 11 0,-4 2 1 0,-3 3-3 16,-9 5 0-16,-3 3-14 0,-4 2-7 0,-13 7-12 15,-1 5-16-15,4 0-22 0,-1 1-26 0,4 2-22 16,3 0-19-16,5 5-19 0,9-6-36 0,3-3-65 16,2 4-80-16,6 0-67 0,3 1-69 0,4-2-76 15,4 0-97-15,5-3-857 0,2-6 399 0,5-8 266 16</inkml:trace>
  <inkml:trace contextRef="#ctx0" brushRef="#br0" timeOffset="144995.2">25441 13179 180 0,'0'0'222'0,"4"2"7"0,-4-2 10 16,5 1 23-16,-5-1 18 0,0 0 16 0,0 0-2 16,0 0-5-16,0 0 6 0,8-6-27 0,-8 6-6 15,0-10-11-15,-2 5-34 0,2-4-3 0,2 2-22 16,-4-1-10-16,2-3-18 0,0 1-13 16,-2 2-19-16,2-4-12 0,1 3-11 0,-2-2-13 0,1 3-20 15,0 1-27-15,-3 0-32 0,2 1-45 0,1 2-49 16,0-1-55-16,4 3-55 0,-3-2-41 0,-1 4-39 15,8-1-49-15,0 0-969 0,2 1 429 0,4 1 286 16</inkml:trace>
  <inkml:trace contextRef="#ctx0" brushRef="#br0" timeOffset="145343.81">26145 12765 88 0,'-1'-10'336'0,"0"1"-22"16,-3 2-20-16,1 1-26 0,1 2-26 16,-3-1-25-16,-1 3-22 0,0 1-22 0,6 1-14 0,-13 5-20 15,3-1-8-15,0 3-16 0,2 0-7 0,-1 2-4 16,4 1-17-16,-1 2-8 0,2 4-7 0,0-2-8 16,4 2-4-16,0 0-8 0,5-1-5 0,2 2-4 15,4-2-7-15,-1 2 1 0,4-2-6 0,6 3-3 16,0 3-1-16,2-5-3 0,-4-7-4 0,5 8-2 15,-6-5 5-15,9 2-14 0,-3-3 4 0,-4-2-2 16,-2-1-1-16,1-1 1 0,-7 0-2 0,-1 0-4 16,-2-3-2-16,0 3 2 0,-3-3-3 0,-2 1 1 15,-1 0 0-15,-6 2 6 0,-2 0-4 0,-7 7-1 16,-5-6-5-16,-7 6-20 0,-6-2-20 0,-4 1-30 0,0-2-34 16,-13 5-39-16,14-7-53 0,-2-5-54 15,3 0-717-15,3-4 322 0,11-1 216 0</inkml:trace>
  <inkml:trace contextRef="#ctx0" brushRef="#br0" timeOffset="145660.76">26319 12714 61 0,'27'-17'278'16,"0"0"-12"-16,-1 5-13 0,1 2-9 0,0 3-9 15,4 0-12-15,-2 5-10 0,-2 3-13 0,1 3-6 16,0 3-10-16,-9-2-14 0,8 7-13 0,-9-3-14 15,1 8-10-15,3 1-13 0,-4 4 13 0,-2 1-30 16,0 4-10-16,-2-1-8 0,-4 0 4 0,-2 1-18 16,-1 0-10-16,0-2-2 0,-3-4-12 0,5 1-2 15,-3-3 3-15,4-2-9 0,1-3-8 0,0-3 1 16,3-4 12-16,0 1-11 0,1-2-7 0,-2-5 0 16,9 1-5-16,-2-5-3 0,1-4 2 0,6-5 5 15,-2-3-10-15,-1 0 3 0,-2-3 5 0,-4-3-7 16,-3-1-3-16,-3 0 5 0,-4-2-1 0,-1 1-8 15,-4-2 8-15,-6 7-12 0,-3-10 3 0,-6 5 1 16,-1 1-16-16,-3 3-27 0,-7 4-44 0,-2 1-48 0,-10 4-56 16,-1 4-66-16,-15 2-103 0,-3 4-772 15,1 0 375-15,-1 6 250 0</inkml:trace>
  <inkml:trace contextRef="#ctx0" brushRef="#br0" timeOffset="146795.1">24967 13785 8 0,'-13'0'182'0,"0"1"-9"0,3-1-4 0,0 0-13 16,2 3-8-16,-2-2-16 0,5-1-4 0,1 1-11 16,4-1-8-16,-8 2-5 0,8-2-12 0,0 0 1 15,-5 1 7-15,5-1-5 0,0 0-2 0,0 0-2 16,22 4 5-16,-8-4 0 0,4-2-4 0,14 2-1 16,0-3-4-16,5 1 1 0,1 0 1 0,16-3-4 15,-3 0-3-15,2 2-4 0,0 1-1 0,6-5-6 16,-3 2-5-16,5-2-2 0,-2 2 4 0,1 2-5 15,3-1-3-15,-2-5 1 0,3 5-5 0,-4 0-3 16,5-1-4-16,-4 0 1 0,0 1-10 0,-2 1 2 16,-4-2-9-16,-1 1 2 0,3 0-2 0,-1 2-5 15,-5-3 9-15,0 0-9 0,-10 3 0 0,13-3-4 0,-3 3 3 16,-12-1-2-16,16-2-7 0,-5 0 3 16,-9 1-6-16,-3 1-1 0,2 1 2 0,-3-1 7 15,4-1-8-15,-1 2 0 0,-3-1-7 0,-3 1 2 0,1-1 6 16,-1-1-3-16,-1 1-1 0,-2 1 3 0,-3-1-1 15,2-2-4-15,-9 3 2 0,0 1 2 0,8-3-4 16,-10 4 3-16,1-3-4 0,1 1 9 0,-2-1 15 16,1 1-17-16,0 1 1 0,-2 1-6 0,2-1 4 15,1 1 0-15,-2 0 0 0,1 0-7 0,2-3 8 16,1 3-8-16,-4 0-1 0,2-2 0 0,-2 2-9 16,1-1 10-16,2 0 3 0,-2 0-4 0,0-2-3 15,0 2-1-15,2 0 5 0,-3-2-3 0,5 2 2 16,3-2-4-16,1 3 8 0,4 0 0 0,1-1-7 15,-1-2-2-15,-4 0 0 0,4 2 4 0,-1 0-4 16,0 1 0-16,1-3 3 0,1 1 4 0,0 2-7 16,3-3 5-16,-2 2-6 0,-2 1 4 0,2-3 1 15,-3-1-15-15,0 3 14 0,1-2-1 0,1-1-5 0,2 3 6 16,2-3 1-16,1 1-5 0,1 1 2 0,0-1 13 16,-2 2-17-16,0-2 3 0,2 1-8 15,-1 1 3-15,14-1 5 0,-16 0 5 0,5 1-8 0,10 0 5 16,-14 0-7-16,3 1 4 0,-2 0 7 0,-1-3-8 15,16 2-1-15,-15 1 5 0,14-3 2 16,-15 2-6-16,3 1-2 0,11-2-6 0,-14 2 13 0,0-2-9 16,0 2 7-16,0 0 0 0,3 0 2 0,-3-1 8 15,1 1-5-15,3 1 3 0,-5-1-5 0,1 0 13 16,3 0-2-16,-5 0 4 0,1 2-1 0,-2-2 0 16,0 1-3-16,-5-1 10 0,2 0-3 0,-9 0 1 15,-3 0-1-15,-2 0 5 0,0 1 4 0,-4-1-1 16,1 0 4-16,-2-1 4 0,-2 2-6 0,-1-1 25 15,-1-1-3-15,1 0-8 0,-2 1-5 0,3 0-4 16,-2-2-4-16,-1 2-3 0,4-1-6 0,-1-1-1 16,-1 2-9-16,0 0-42 0,1-4-71 0,-2 2-82 15,-3 2-103-15,8-3-120 0,-7-2-1098 0,-2 2 500 0,-1-4 332 16</inkml:trace>
  <inkml:trace contextRef="#ctx0" brushRef="#br0" timeOffset="147814.23">25486 14988 152 0,'-9'-3'270'0,"1"0"0"0,2 0-10 16,-1 0-10-16,0-1-5 0,0 2-1 0,2-1-9 15,0 1-16-15,1-1-11 0,4 3-10 0,-7-3-16 16,7 3-16-16,-5-2 14 0,2 0-47 0,3 2-14 16,-4-3-16-16,4 3-9 0,0 0-20 0,-2-5-30 15,2 5-35-15,0 0-38 0,0 0-41 0,-7 0-46 16,7 0-47-16,0 0-49 0,0 0-41 0,0 0-685 16,0 0 312-16,0 0 210 0</inkml:trace>
  <inkml:trace contextRef="#ctx0" brushRef="#br0" timeOffset="148193.93">25619 14666 1680 0,'6'-11'150'0,"-1"1"-49"0,-2 1 36 16,-2 3 25-16,1 0-19 0,-2 0-22 0,-2 0-5 15,1 2-22-15,-2 0-11 0,3 4-4 16,-7-3-6-16,0 3-5 0,7 0-6 0,-19 6-6 15,10-2-5-15,0 4-6 0,0 1-2 0,0 0-5 0,0 1-3 16,0 5-4-16,6 2-6 0,-1-3-1 0,1 1-1 16,4 4-5-16,1 1 0 0,5-5 0 0,2 1-1 15,5 3-3-15,0-2-3 0,-1-5-2 0,5 3 2 16,1 2 0-16,3-2-5 0,-3-2 2 0,-1-5 1 16,2 2-3-16,1-1 1 0,-2-1-4 0,0 0 3 15,-2-1 0-15,-1 2-4 0,-3-7 2 0,1 4-2 16,-2-1 3-16,-1-1-4 0,-6-1 1 0,3-1 0 15,-3 2-2-15,2 0 2 0,-2 0-3 0,-3 0 1 16,1-1 4-16,-2 2-3 0,0 1-2 0,-2 1 2 16,0-2 9-16,-3 5-13 0,-4 0 1 0,-3 2-10 15,-3 1-22-15,-7 2-28 0,-2 2-31 0,0-3-46 16,0 1-49-16,7-4-47 0,-5-2-727 0,5 0 320 16,-1-1 214-16</inkml:trace>
  <inkml:trace contextRef="#ctx0" brushRef="#br0" timeOffset="148592.22">25957 14679 106 0,'19'-10'252'15,"-1"3"-16"-15,3 2-3 0,-1-1-12 0,-2 0-1 16,3 6-12-16,0 2-14 0,-4 3-9 0,1 2-14 15,-1 2-7-15,-2 3-15 0,0 1-5 0,-3 2-9 0,-1 0-17 16,-2 3-11-16,-3 2-5 0,0 5-14 0,-3-2-8 16,1 4-5-16,0 1-7 0,-4-1-7 15,4-2-8-15,-3-5-2 0,2-1-3 0,2-2-11 0,1-1 0 16,-2-6-5-16,1 1 2 0,2-1-6 0,3-4-4 16,-5-1-1-16,4-1 1 0,-1-1-2 15,3-4 0-15,1-3-4 0,-1-1 1 0,2-2-4 16,-2 0-2-16,3-6-3 0,-3-4 1 0,4-4-3 0,-5-1 3 15,-1-3 2-15,1 0-7 0,-6-2-1 0,-3 0 3 16,-2 0-4-16,-3 1 2 0,-2 1-2 0,-4 0 5 16,-4 0-2-16,2 8 1 0,-6-2-3 0,-1 6 3 15,-5 1-2-15,-2 5-6 0,3 1 2 0,-4 2 0 16,4 4 2-16,0 4-5 0,3 0-14 0,3 3-17 16,-2 2-25-16,6 4-31 0,1 2-41 0,4 3-28 15,3 1-44-15,5-1-61 0,4 9-742 0,2-1 334 16,8-4 224-16</inkml:trace>
  <inkml:trace contextRef="#ctx0" brushRef="#br0" timeOffset="148852.34">26755 14850 201 0,'-3'-2'281'16,"3"2"-27"-16,0-5-19 0,0 5-28 0,3-4-21 0,-3 4-16 15,12-2-18-15,0 2-11 0,2 4-12 0,5-4-18 16,4 0-4-16,5 2-15 0,0 2-7 16,2 1-11-16,-11-3-6 0,11-1-9 0,-9 3-32 15,1-2-29-15,-2 0-46 0,-2 3-49 0,1-3-43 0,-6-2-54 16,-4 2-506-16,1-2 234 0,-2 0 154 0</inkml:trace>
  <inkml:trace contextRef="#ctx0" brushRef="#br0" timeOffset="149057.9">27004 14650 105 0,'-2'-8'305'0,"-1"4"-17"0,2-1-19 0,-1 2-23 15,2 3-13-15,0 0 3 0,0 0 1 0,-7 11 9 16,4-2-6-16,-2 3-13 0,1 5-5 0,1 0-13 15,-1 7-19-15,1 3-17 0,0-3-16 0,1 2-18 16,-2-1-11-16,0 3-14 0,0 1-10 0,2 1-8 16,-2-1-20-16,0-1-52 0,4 0-52 0,0 0-40 15,4-1-53-15,-2-1-48 0,3-1-58 0,1-8-67 16,-1 0-825-16,1-1 373 0,6-3 248 0</inkml:trace>
  <inkml:trace contextRef="#ctx0" brushRef="#br0" timeOffset="149285.25">27592 14923 190 0,'1'-4'351'0,"-2"0"-9"15,-2 0-12-15,6 0-17 0,-3 4-12 0,-3-8-12 0,2 1-18 16,1 7-25-16,-1-5-22 0,1 2-18 15,-2-1-20-15,2 4-20 0,0-7-21 0,0 7-14 16,-1-3-33-16,1 3-41 0,3-7-45 0,-3 5-50 16,0 2-67-16,2-6-65 0,2 5-63 0,-4 1-78 0,6-4-690 15,0 1 333-15,-6 3 224 0</inkml:trace>
  <inkml:trace contextRef="#ctx0" brushRef="#br0" timeOffset="149660.38">27869 14647 1906 0,'3'-9'190'15,"-3"-1"-81"-15,0 2-9 0,-4-1-1 0,1 2 6 16,1 3-15-16,-2 0-12 0,0 0-5 0,-4 3-11 16,3 1-4-16,-3 3-4 0,-2 0 0 0,0 1-3 15,1 4-4-15,0 2-3 0,0-1-1 0,4 1-5 16,-1-1-6-16,3 3-4 0,2 1 1 0,1 0-5 15,1-1 4-15,3-1-8 0,1 6-3 0,3-2 2 16,1-1-3-16,1 0 0 0,4-2-1 0,-3 0-3 16,1-1-3-16,3-2 0 0,-1 1 1 0,2-2 2 15,-1 3-3-15,2-5 1 0,-1 2 4 0,-3-4-5 16,-3 4 3-16,4-5-4 0,-2 0 0 0,-2 3 0 16,0-1 1-16,-3-2 2 0,-2 1 0 0,0 1 6 15,-2-1 4-15,-1 0 6 0,-2 0 7 0,-1 1-3 16,-2 0 0-16,-1 0-6 0,-3 1-1 0,-7 1-3 15,-3 2-1-15,-12 0-5 0,-1-1-3 0,-3 4-23 0,0-4-37 16,-3 1-37-16,0-2-46 0,0 0-62 16,7-1-64-16,2-4-796 0,7 0 351 0,4-2 234 15</inkml:trace>
  <inkml:trace contextRef="#ctx0" brushRef="#br0" timeOffset="150009.2">27971 14604 260 0,'18'-10'266'0,"9"-2"-6"0,-7 5-6 16,1 2-11-16,1 3-8 0,6 2-3 0,-7 2-20 15,-3 1-13-15,4-1-4 0,-2 6-20 0,-4 1-11 16,0 1-13-16,-3 2-14 0,4 2-9 0,-7 1-14 16,-1 1-10-16,4 8-10 0,-6-2-13 0,-3-2-4 15,-2 6-9-15,-1-2-7 0,-2 2-1 0,2 2-11 16,-1-10-5-16,-1 2-5 0,2-4-7 0,-1-3 0 15,2-2-13-15,2-2 5 0,0 1-6 0,1-3-2 16,-1-3 5-16,2-1-8 0,1-2-1 0,1-1 0 16,2-4 0-16,1-3-1 0,-1 1-2 0,1-3 2 15,0-6-5-15,3-1 12 0,-4-7-12 0,-1 5-2 16,0-9 8-16,-1-1-9 0,-3-1-4 0,-2 2-4 16,-6-2 3-16,-1 2-5 0,-5 1-1 0,-2 1 1 15,-5 4-6-15,-3 1 2 0,1 6 2 0,-1-2-3 16,1 5-18-16,-7-3-19 0,8 7-23 0,-2 1-37 15,6 2-42-15,-1 4-49 0,4-3-47 0,-2 6-65 16,2-3-672-16,4 2 328 0,-1 3 220 0</inkml:trace>
  <inkml:trace contextRef="#ctx0" brushRef="#br0" timeOffset="150261.16">28840 14188 143 0,'0'-5'322'0,"1"0"-24"0,2 5-5 0,-3 0 5 16,-4 13-2-16,-1 5 5 0,-3 11 11 15,-6 3-8-15,-2 16-10 0,0 8-11 0,-7-1-16 16,-5 28-18-16,4 1-10 0,1-4-24 0,8-22-21 0,-7 24-19 16,5-25-9-16,8 3-23 0,3 0-6 0,-3-3-24 15,7-3-11-15,4-3-11 0,2-4-34 0,-2-11-42 16,7 10-46-16,-4-15-63 0,6-1-71 0,0-6-71 15,-2 0-75-15,5-8-93 0,-1-4-952 0,2-7 452 16,-1-2 302-16</inkml:trace>
  <inkml:trace contextRef="#ctx0" brushRef="#br0" timeOffset="151759.31">29116 14647 81 0,'-2'-5'304'0,"2"0"-7"0,-2 1-14 0,1 1-23 15,1 3-22-15,0 0-26 0,-4-4-8 0,4 4-8 16,0 0-14-16,-1 12 0 0,0-5-9 0,2 2-9 16,-1 3-9-16,0 1-22 0,1 1-2 0,-1 4-11 15,0-2-8-15,3 4-6 0,-1-5-14 0,0 3-8 16,-1-1-9-16,1 2-8 0,0-1-1 0,-1 1-10 16,-1 0 0-16,0-1-16 0,0 0-21 0,-1-1-33 15,-2 0-34-15,-1 0-42 0,-1 0-45 0,4-2-50 16,-3-3-51-16,4-1-45 0,-1-2-752 0,2 2 343 0,2-5 230 15</inkml:trace>
  <inkml:trace contextRef="#ctx0" brushRef="#br0" timeOffset="152018.17">29336 14894 2281 0,'7'-10'176'0,"1"-1"-97"0,-4 5 20 16,0-3 36-16,-1 4 9 0,-1-2 1 0,2 2-15 15,0 0-19-15,-1-1-17 0,0 2-8 0,0 2-9 16,2-4-12-16,3 4-5 0,3-2 0 0,2 0-7 16,5 1-4-16,0-1 0 0,3 0-3 0,-2 2-8 15,3 2-2-15,1-4 0 0,-1 1-5 0,-3 1-3 16,3-1 0-16,-4 0 7 0,-6 2 9 0,2 0-2 16,-5-3 7-16,-1 3 13 0,-3-1 4 0,4 0 16 15,-4 2 6-15,-5 0 4 0,8-1-8 0,-8 1-7 16,6-2-7-16,-6 2-8 0,3-3-11 0,-3 3-27 15,0 0-47-15,0 0-48 0,0 0-54 0,0 0-49 16,0 0-50-16,0 0-56 0,-16 6-44 0,15-1-957 16,-3-1 427-16,0 1 284 0</inkml:trace>
  <inkml:trace contextRef="#ctx0" brushRef="#br0" timeOffset="152427.49">30055 14667 151 0,'0'-8'346'0,"0"1"-4"0,0 2-2 0,0 1-7 16,-3-1-11-16,1 1-16 0,1 0-24 0,1 4-40 16,-3-2-20-16,3 2-19 0,0 0-10 0,-6 9-14 15,1-3-15-15,0 6-6 0,-2 4-15 0,2 0-12 0,-1 2-13 16,-2 9-11-16,1-2-7 0,0-2-15 15,1 4-9-15,1-2-2 0,0 0-12 0,2-7-9 16,3-1-1-16,-1 2-3 0,3-1-8 0,1-6-2 0,2-1-5 16,0-1 1-16,3-1-9 0,-1-1 3 0,5-4-4 15,-1-1-1-15,1-1-4 0,1-2 1 0,1-2-3 16,4-5-4-16,-2-1 4 0,-2-4-2 0,8-6-3 16,-9 2 1-16,3-5 2 0,-3-4-7 0,-4 1 2 15,3-1 1-15,-5-2-4 0,-2 0-2 0,1 1 3 16,-5-1 7-16,-2 0 9 0,-5 3 7 0,0 9 2 15,-4-4-2-15,-3 5-4 0,-4 1-2 0,2 3-1 16,-4 3-3-16,0 0-4 0,2 4-4 0,-2 3-5 16,4 0-27-16,-1 3-40 0,2 5-49 0,4-1-51 15,-3 7-36-15,4 0-50 0,2 6-59 0,4-2-65 16,-1 3-1006-16,8-2 458 0,4-2 304 0</inkml:trace>
  <inkml:trace contextRef="#ctx0" brushRef="#br0" timeOffset="152584.75">30421 14779 312 0,'4'-5'316'0,"0"-1"-16"0,0-3-22 0,-1 2-17 15,1 2-19-15,-2-2-20 0,1 4-22 0,0-2-19 16,-2-2-20-16,0 5-23 0,2-1-48 0,-3 3-55 16,2-1-51-16,-2 1-59 0,0 0-66 0,0 0-54 15,0 0-576-15,10 4 257 0,-8 0 172 0</inkml:trace>
  <inkml:trace contextRef="#ctx0" brushRef="#br0" timeOffset="152976.41">30693 14564 335 0,'1'-6'340'0,"2"2"-27"0,-2 1-27 0,-1 3-30 0,5-5-29 16,-5 5-22-16,5-1-21 0,-5 1-15 15,0 0-14-15,5 9-13 0,-5-2-15 0,2 2-14 0,-1 4-7 16,0-1-12-16,-1 5-10 0,0 0-7 0,-2-1-8 16,2 1-7-16,-2 1-18 0,2-2-25 0,2 1-14 15,0 0-21-15,3-6-15 0,-1 5-8 0,0-7-8 16,4 1-7-16,-1 0 4 0,4-5 3 0,0-1 3 16,-2-2 6-16,1-2 5 0,3-2 4 0,-3-1 9 15,3-6 15-15,-3 2 16 0,1-3 7 0,0-2 18 16,2-2 26-16,-3-3 14 0,-1 5 11 0,0-4 20 15,-1 0 29-15,-5 4 25 0,3 2 9 0,0 0 5 16,-4 1 11-16,1 1 2 0,1 3-4 0,-2 1-17 16,1-1-16-16,-2 1-21 0,1 1-15 0,-2 3-13 15,0 0-9-15,0 0-8 0,0 0-11 0,3 12-3 16,-5 0-9-16,-1 2-9 0,-1 3-15 0,2 2-27 16,-6 5-41-16,-1 1-59 0,2 0-58 0,0 1-58 15,-1 0-68-15,0 4-54 0,2-6-63 0,-1 3-1027 0,0-4 473 16,2-7 314-16</inkml:trace>
  <inkml:trace contextRef="#ctx0" brushRef="#br0" timeOffset="153324.93">31164 14651 266 0,'4'-11'335'0,"1"1"-6"0,-1 5-25 16,0-1-29-16,-3 1-27 0,3 2-22 0,-2 0-28 15,-2 3-15-15,2-1-19 0,-2 1-7 0,5 7-10 16,-4-1-10-16,-1 4-12 0,-1 2-13 0,-4 5-13 16,1 3-2-16,0 1-11 0,-1-2-16 0,0 4-2 15,1-4-5-15,4-1-10 0,0-2-7 0,0-3-5 16,4 0-5-16,1-4 5 0,-1 0-15 0,1-2 2 16,4 0-7-16,-2-3 4 0,0-2-8 0,2-2 4 15,1-2-6-15,-1 0 0 0,3-3 0 0,-2-2 2 16,3-4-10-16,0-2 6 0,-3-1-6 0,-1-3 1 15,0 2-3-15,-2-1 1 0,-2-2-3 0,-1 2 3 16,-2 0-3-16,-4 4-1 0,0-1-1 0,-2-3 2 16,-3 5-2-16,-1 1-3 0,0 3-3 0,-2-1-12 15,-3 4-9-15,0-1-25 0,-1 4-46 0,0 1-39 16,1 1-43-16,-1 3-44 0,5 1-47 0,-5 2-785 16,5-2 351-16,4 3 234 0</inkml:trace>
  <inkml:trace contextRef="#ctx0" brushRef="#br0" timeOffset="153593.21">31607 14289 8 0,'7'-10'330'0,"6"4"-22"0,-4 1-26 0,2-1-11 15,-2 5-6-15,4 1-20 0,5 4 1 0,-1 1-5 16,2 5-5-16,-1 2-13 0,-3 3-6 15,6 8-4-15,-2 5-6 0,1 0-8 0,-6 5-13 16,4 11-12-16,0 5-2 0,-12-3-15 0,-2 4-14 0,-1-13-3 16,-6 11-21-16,-2 1-9 0,-3-1-10 0,-7-2-11 15,0-3-8-15,-6 1-7 0,5-10-8 0,-2-3-15 16,-9 8-34-16,2-9-43 0,-2-4-53 16,-9 7-57-16,5-8-55 0,-1-4-51 0,-11 4-62 0,12-8-74 15,-6-1-894-15,1-3 424 0,-15-4 282 0</inkml:trace>
  <inkml:trace contextRef="#ctx0" brushRef="#br0" timeOffset="154892.2">18192 16346 123 0,'0'-2'285'0,"0"2"-2"16,-3-5 0-16,3 5-9 0,-2-3-10 15,2 3-10-15,-8-2-6 0,8 2-18 0,-9 3-13 16,-1 4-4-16,1 2-11 0,1 0-24 0,-4 5-8 16,1 3-5-16,0 6-11 0,-2 1-16 0,7 3-9 15,1 0-15-15,-1-3-15 0,5 1-41 0,4 1-9 0,3-1 4 16,3-2-13-16,5-2 0 0,3 2-4 0,-2-11-2 15,8 3-1-15,1-2-15 0,3-5 10 16,3-1-6-16,0-5 2 0,-2-1-8 0,-1-1 1 16,-4-3 0-16,2-4-2 0,1-3 0 0,1-2 0 15,-4-1 3-15,-1-5-9 0,-3 2 3 0,-1-4 2 0,-4-2-3 16,-1-3-2-16,-6 1-4 0,-3-2 0 16,-4-1 4-16,-1 0 1 0,-7-1-3 0,-2 5-2 15,-4-2 0-15,-4 2-9 0,-1 4 1 0,-4 2-3 16,0 2-3-16,1 6-12 0,1 2-17 0,0 4-20 15,-2 1-23-15,4 2-43 0,0 2-40 0,6-2-42 16,-1 5-53-16,5 1-25 0,1 2-855 0,4-2 379 0,4 0 254 16</inkml:trace>
  <inkml:trace contextRef="#ctx0" brushRef="#br0" timeOffset="155376.46">19513 16487 31 0,'0'0'274'16,"-5"0"-9"-16,5 0-7 0,-6-3-5 0,6 3-6 15,-3-2-13-15,3 2-17 0,0 0-11 0,-5-3-29 16,5 3-15-16,0 0-17 0,0 0-10 0,14-2-17 15,-4-1 6-15,3 0-19 0,8 2-10 0,8 1-10 16,-1-4-5-16,1 3-8 0,2-6-10 0,1 6-1 16,0-1-10-16,0-3 0 0,-1 4-6 0,1 0-10 15,-2-3-3-15,0-1-3 0,-1 2 2 0,-5 0-5 16,-3 1-6-16,-3-1-2 0,-1 2-22 0,-4-2-19 16,0 2-21-16,-3 0-27 0,-2 0-27 0,-3 1-29 15,-5 0-33-15,10 0-47 0,-10 0-69 0,3-3-636 16,-3 3 304-16,0 0 202 0</inkml:trace>
  <inkml:trace contextRef="#ctx0" brushRef="#br0" timeOffset="155674.9">19696 16225 180 0,'-4'-8'324'0,"0"4"-23"0,1 0-25 15,0 3-23-15,3 1-25 0,-3-3-17 0,3 3 1 16,0 0 2-16,-3 8-16 0,1 1 17 0,2 2-9 16,0 1 8-16,0 5-19 0,2 2-12 0,0 0-13 15,-1 8-14-15,5-1-10 0,1-2-5 0,-2 3-6 16,3-2-14-16,-3 2-9 0,0 0-9 0,5-2-8 16,-6-7-17-16,4 2-2 0,-3 0-5 0,1-5-14 15,2 3 2-15,-3-1-8 0,-1-4-3 0,1 2-5 16,-1-4-2-16,0-3-5 0,-2 2-3 0,-1 0-8 15,1-5-1-15,-1 2-1 0,3-1-1 0,-3-2-2 16,-1 0-6-16,2 0-18 0,-2-4-21 0,1 3-34 16,-1-3-51-16,0 0-44 0,0 0-26 0,0 0-32 15,0 0-40-15,-18-7-39 0,17 2-52 0,-3 2-885 16,-1-2 410-16,0 1 272 0</inkml:trace>
  <inkml:trace contextRef="#ctx0" brushRef="#br0" timeOffset="157653.47">21475 16448 218 0,'-7'-4'257'15,"7"4"-9"-15,0 0-11 0,-5-1-11 0,5 1-16 16,0 0-15-16,0 0-19 0,-5-2-17 0,5 2-8 16,0 0-20-16,0 0-9 0,0 0-10 0,0 0-6 15,0 0-2-15,0 0-3 0,0 0 13 0,0 0 0 16,0 0 8-16,0 0 4 0,0 0 15 0,0 0 0 16,-8-2 4-16,8 2-1 0,0 0-4 0,0 0-7 15,-1-6-17-15,-3 4-10 0,3-1-9 0,-3-1-15 16,3 1-8-16,-3-2-7 0,0 0-9 0,0 1-3 15,3 2-7-15,-1-1-10 0,2 3-5 0,-4-5-29 16,4 5-42-16,-3-4-55 0,3 4-50 0,-3-3-64 16,3 3-67-16,0 0-49 0,0 0-936 0,0 0 421 15,0 0 278-15</inkml:trace>
  <inkml:trace contextRef="#ctx0" brushRef="#br0" timeOffset="158058.31">21831 16230 89 0,'0'-5'330'0,"0"-3"-10"0,-2 4-12 16,2-1-24-16,0 5-24 0,-2-5-28 0,1 2-25 16,1 3-18-16,0 0-18 0,0 0-17 0,-10 9-18 15,4-3-9-15,2 4-16 0,-1-1-11 0,3 1-10 16,0 2-5-16,0 1-9 0,6-1-11 0,-2 2-7 15,3 3-3-15,4-2-7 0,-2-1-3 0,2 1-2 16,0-1-5-16,3 3-6 0,-1-2-3 0,3-2 0 16,0 0-3-16,3-3-7 0,-2 1 0 0,2-2-2 15,0 0 10-15,-2 1-14 0,0-3 1 0,-2-2-5 16,-3 4 2-16,0-3-2 0,2-2 4 0,-2 1-7 16,-1-1-4-16,1 1 5 0,-5-3-5 0,0 2 3 15,-1 0-3-15,0-1 2 0,0 0-3 0,-4 1 4 16,2 0 5-16,-4 1 10 0,2-2 3 0,-2 2-3 15,-2 0 1-15,-3 0 4 0,-2 0-3 0,-1 2-7 16,-7 0 3-16,0 0-4 0,0-2 1 0,-1 3-7 16,3-1-11-16,-2-3-33 0,0 1-55 0,2 0-28 15,5-2-42-15,-3-1-60 0,3-2-58 0,-2 2-796 16,2-5 359-16,5 1 238 0</inkml:trace>
  <inkml:trace contextRef="#ctx0" brushRef="#br0" timeOffset="158218.26">21917 16170 194 0,'4'-4'211'0,"1"-1"-20"0,2-1-14 0,1 3-21 16,-1 1-18-16,0 0-11 0,6-1-15 0,-2 3-9 16,0 0-12-16,1 3-28 0,1-1-38 0,5 0-39 15,0 4-51-15,-3 1-54 0,4 3-345 0,-1-2 154 16,4 0 104-16</inkml:trace>
  <inkml:trace contextRef="#ctx0" brushRef="#br0" timeOffset="158591.37">22473 16170 112 0,'7'-8'268'16,"-2"-2"-27"-16,3 3-13 0,1 0-10 0,1 0-8 15,-1 3-18-15,0-1-8 0,5 3-20 0,-2 1-11 16,1 1-12-16,2 1-9 0,-2 1-12 0,5 4-9 16,-1-1-12-16,-1 6-9 0,0-3-7 0,-3 5-1 15,-1 1-17-15,-2-2-4 0,-2 5-4 0,-5 0-9 16,-1 1-4-16,-4 5-2 0,-3 2-7 0,-4 0-5 16,-5-2-2-16,-1 0-1 0,-3 2-7 0,-2-5 5 15,-1 2-7-15,-3-2-2 0,1-2 7 0,2-2-11 16,4-4 1-16,1-3-1 0,5-2 5 0,4-2 0 15,0-1 8-15,0 0-2 0,2 0 3 0,1 0 1 16,2-1-6-16,-2-1 0 0,4-2 2 0,-3 3-6 16,3-3 0-16,0 0 2 0,0 0-6 0,0 0 14 15,28-3-13-15,-15-1-5 0,5 1-1 0,0-1-6 16,5 0-12-16,-4-1-32 0,11-1-27 0,-1-1-43 16,-2-1-57-16,-2 0-56 0,4 2-71 0,0-3-641 15,-1 1 313-15,-6 0 208 0</inkml:trace>
  <inkml:trace contextRef="#ctx0" brushRef="#br0" timeOffset="158992.24">23243 16120 1904 0,'4'-8'112'0,"-1"0"28"0,-2 2-13 0,-1 2-3 16,1 0-11-16,-1 1-30 0,0 3-1 0,0 0 3 15,0 0-12-15,0 0 10 0,-11 7-4 0,2 1 4 16,0 5 7-16,-3 3 0 0,5-2-4 0,-9 8 6 16,2 2-10-16,4 1-6 0,-3 0-6 0,-1 0-4 15,1 2-4-15,-1-1 3 0,4 1-21 0,1 2-1 16,0-2-4-16,2-3 0 0,4-5-6 16,0 1-10-16,5-3-1 0,-2-1 2 0,2-3 10 0,2-4-12 15,1 1-6-15,2-2 0 0,-1-3 3 0,3 1-13 16,-1-1 7-16,4-5 1 0,-1 0-3 0,-2-2 3 15,3-1-5-15,-3-4 2 0,-1 0-7 0,2 0 3 16,-2-3 2-16,-2 0-3 0,-2-2 0 0,0 0-1 16,1-1-4-16,-4 4 9 0,-1-3 2 15,0 3 7-15,-1-1-9 0,-5 1 6 0,-1 1 0 0,1-1-3 16,-4 4-1-16,-2-2 1 0,3 4-12 0,0 0 6 16,-1 0-11-16,1 1-24 0,3 2-25 0,6 0-35 15,-12 1-31-15,5 0-51 0,1 2-48 0,3 0-60 16,0 0-56-16,2-1-732 0,1-2 356 15,0 6 236-15</inkml:trace>
  <inkml:trace contextRef="#ctx0" brushRef="#br0" timeOffset="159442.19">23567 16112 95 0,'2'-3'225'15,"2"-1"-13"-15,-2 3-20 0,-2 1-13 0,0 0 1 16,0 0-10-16,0 0 4 0,0 0-11 0,-6 15-5 16,4-10-13-16,-2 4-16 0,2-2-8 0,-1 3-5 15,-1 1-7-15,1-3-8 0,2 2-6 0,-2 0-10 16,3 1-6-16,-2 1-7 0,0-2-2 0,1 1-6 16,1-3-9-16,5 2 3 0,-3-2-7 0,0-1-4 15,3 4-6-15,-2-2-2 0,3 0 1 0,2 1-3 16,2 0 3-16,3-3 3 0,-2 2-2 0,2 1-2 15,5-1 1-15,0-1-4 0,0 1 3 0,-1-1 1 16,3 0-2-16,-1-1-4 0,-1 0 2 0,2 0 6 16,1-1-2-16,-2 2 1 0,-4-4 8 0,2 3-8 15,-3 0 12-15,-4 0-4 0,3-2 4 16,-4 0 1-16,1 2 15 0,0-1-14 0,-2-1-6 0,-4 1-3 16,0-2 2-16,1 1-4 0,-1-2-2 0,-3 2 9 15,2 0-3-15,0 0 5 0,-3-1-1 0,-1 0 5 16,-1 1 3-16,-1 1 1 0,-1 1-2 0,-2-2 0 15,-2 0-13-15,-2 1-1 0,-3-1-3 0,-2 0-8 16,1-1-2-16,1 2 0 0,-4-2-8 0,3-1-1 16,0 1-19-16,-4-2-20 0,0 0-41 0,4 0-36 15,0-1-30-15,4-2-38 0,0-1-48 0,0-1-59 16,2-3-78-16,0 0-992 0,3-5 446 0,1-4 298 16</inkml:trace>
  <inkml:trace contextRef="#ctx0" brushRef="#br0" timeOffset="159690.44">23872 16041 42 0,'6'-3'225'0,"6"-1"-3"0,-2-1-9 16,5 3-6-16,1-3-12 0,3 2-2 0,0 1-5 15,0 1 5-15,4 0-22 0,-2 1-7 0,9 0-9 16,0 0-7-16,-1-3 0 0,-1 3-13 0,-7 0-3 15,-1 0-7-15,0 0-5 0,-7 0-2 0,5-2-5 16,-5 2-2-16,-3-3-4 0,0-2-6 0,-2 3-11 16,1 2-10-16,-4 0-10 0,3 0-6 0,-8 0-6 15,10 0-26-15,-10 0-34 0,5-2-39 0,-5 2-43 16,0 0-49-16,0 0-66 0,0 0-61 0,0 0-807 16,0 0 355-16,-24 2 238 0</inkml:trace>
  <inkml:trace contextRef="#ctx0" brushRef="#br0" timeOffset="160924.31">13815 17463 139 0,'-3'-11'246'0,"-4"-4"-12"15,-2 3 0-15,2 3-4 0,-1 1 6 0,0 1 4 16,-3 0-17-16,2 4-20 0,-3 2-9 0,0 1-11 16,-1 4-10-16,-3 5-15 0,-8 3-12 15,9 2-6-15,-3 6-18 0,5-3-8 0,-5 3-10 0,5 6-3 16,3-4-1-16,1 5-18 0,4-2-10 0,0 2-4 15,6 2-5-15,3-1-11 0,1-1-3 0,5-1-2 16,2-8-10-16,7 2-1 0,0-3-4 0,2-7-8 16,3-1 2-16,4-3-7 0,-7-1-5 0,8-7 9 15,-1-1-6-15,-1-3 1 0,-4 0 2 16,-4-5-8-16,2-7-6 0,-1 0 9 0,-6-2-7 16,1-2-1-16,-2 0 1 0,-4-2-7 0,-1-1 6 15,-4-2-5-15,-2-2-1 0,-6-1-4 0,-2 4 2 16,-5-1-9-16,-4 1 3 0,-2 1-5 0,-3 4 0 15,-3 5-3-15,-1 1 5 0,-4 5-10 0,9 5-18 16,-4 4-19-16,-5 2-20 0,6 4-25 0,5 3-30 16,-3 0-40-16,5 5-36 0,2 4-45 0,4 2-58 15,-4 3-639-15,9-4 318 0,4 10 210 0</inkml:trace>
  <inkml:trace contextRef="#ctx0" brushRef="#br0" timeOffset="161542.4">14261 17508 1768 0,'12'-11'123'0,"-7"2"-35"15,0 2 33-15,-4 2 16 0,3 0-25 0,-3 1-27 16,3 1-23-16,-4 3-5 0,0 0 9 0,0 0 0 16,8 7 6-16,-4-2 9 0,-3 2-2 0,3 3 5 15,2 0 1-15,-2 2-12 0,1 5-5 0,-1 2-5 16,0 0-5-16,0 1 0 0,-4-1-10 0,4 11-5 15,-3-4-4-15,-1 3-2 0,0-10-7 0,0 8-2 16,0-9-2-16,0-1-4 0,0 0 1 16,0-7-1-16,0 0-8 0,-1 1 7 0,-2-5-5 15,3-1 3-15,0-2 4 0,0-3-7 0,0 0 0 16,0 0-8-16,0 0 6 0,-2-25-9 0,0 8 7 16,2-2-4-16,-1-10-2 0,-3-2 0 0,0 1 3 15,4-3-1-15,-2-1 1 0,2 5 6 0,2-5 12 0,5 2 9 16,-1 3-5-16,-2 1 6 0,10 2 5 15,0 1-1-15,3 3-1 0,2 2-7 0,-5 6 1 16,9-1-16-16,4 1 10 0,-7 6-13 0,-1 4 4 16,0 1 16-16,1 1-19 0,-3 4-3 0,-1 1-5 15,-6 6 1-15,0-1 12 0,-2 3-13 0,-2 4-3 16,-2 2 1-16,-4 0 2 0,-5 10-5 0,-3-4-18 16,-1 2 3-16,-3-1-4 0,-1 1-3 0,-1-4 1 15,-3 3-11-15,8-10-6 0,-2 1 9 0,3-5-7 16,4-1 5-16,-1-1 1 0,4-1 4 0,-2-1 2 15,6-2 1-15,-3-4 4 0,2 7 3 0,5-4 2 16,-2-3 1-16,6 3-1 0,1-2 0 0,0 0 5 16,1 1 5-16,-1-2 4 0,7 3 3 0,-2-1-1 15,1 1 12-15,1 1 8 0,-8-3 2 0,2 3 12 16,1 1-2-16,-4 0-1 0,3 0 2 0,-4-1 3 16,-1 3 9-16,-3 1 8 0,-1-2 8 0,-2 5 4 15,-2-5 0-15,-6 5-6 0,-3 1-2 16,-7 2-5-16,1 1-2 0,-8 2-9 0,1 3-2 0,-3-2-4 15,-1 0-6-15,1 1-2 0,2-1-2 0,1 0-17 16,-2-2-28-16,7-3-40 0,4 0-52 0,2 1-48 16,1-5-56-16,3-1-56 0,5 0-57 0,0-7-56 15,2-1-832-15,11 3 404 0,-11-3 270 0</inkml:trace>
  <inkml:trace contextRef="#ctx0" brushRef="#br0" timeOffset="161696.99">15207 17612 154 0,'12'-4'209'15,"0"0"-27"-15,6-3-16 0,0 6-15 0,-5-1-21 16,1 3-12-16,-3 0-40 0,3 0-49 0,-3 4-55 16,0 0-51-16,-1 1-295 0,-2 4 124 0,-3-2 82 15</inkml:trace>
  <inkml:trace contextRef="#ctx0" brushRef="#br0" timeOffset="161809.26">15240 17858 5 0,'0'0'154'0,"0"0"-16"0,23-2-30 15,-11-1-34-15,7-4-46 0,10-4-74 0,-5 3-109 16,8-4 53-16,2 2 34 0</inkml:trace>
  <inkml:trace contextRef="#ctx0" brushRef="#br0" timeOffset="162306.34">16339 17784 208 0,'0'0'310'0,"0"0"-14"0,0 0-29 16,0 0-7-16,0 0 3 0,5-10 3 0,-5 10-2 15,7-11-23-15,-4 2-17 0,3-1 1 0,-3-1-7 16,0 1-1-16,0-5-19 0,0-2-9 0,0 0-18 15,1 6-10-15,-3-2-19 0,-1 1-15 0,-1 3-13 16,-2-3-15-16,2 3-1 0,-3 0-15 0,2 2-13 16,-1 2-31-16,0-2-43 0,1 2-54 0,-1 3-63 15,1-1-54-15,2 3-43 0,0 0-55 16,0 0-61-16,0 0-855 0,0 0 395 0,7 13 266 16</inkml:trace>
  <inkml:trace contextRef="#ctx0" brushRef="#br0" timeOffset="162778.29">17126 17475 159 0,'-1'-4'283'0,"0"0"-24"16,-2 3-14-16,3 1-15 0,-10 0-6 0,1 1-8 16,1 1-14-16,-1 3-12 0,-2 1-20 0,1 2-9 15,1-1-11-15,-4 4-15 0,1 1-2 0,6 0-15 16,0-1-24-16,-3 4 0 0,2-1 0 0,5 3-16 16,-1-2-3-16,3-4-5 0,1 6-6 0,3 1-6 15,3-3 1-15,2-1-9 0,2-2-4 0,2 0-8 16,2-1-1-16,2 0-3 0,2-4 5 0,0 4-2 15,8-3 2-15,-4 4 2 0,-3-7 1 0,10 5-5 16,-3-5 5-16,-7 2 3 0,1-3 6 0,4 4-6 16,-3-3-3-16,-3 0-3 0,-1 0 5 0,-5-1 0 15,2 1-8-15,-5-2 7 0,-1 0 0 0,-4-1-2 16,3 2-5-16,-3-1 11 0,-1-1-6 0,-1 4 7 16,-3-2 4-16,-2 1-34 0,0 0 15 0,-3-1 7 15,-4 4 1-15,-3-2-3 0,-2 5-4 0,-5-4-5 16,-2 4-7-16,-3 0 3 0,-4 0-5 0,1-3-5 15,-2 2-16-15,-1 2-38 0,5-3-29 0,6-1-34 16,2-5-46-16,4 2-40 0,2-1-50 0,-1-3-53 16,12-1-68-16,-14-4-848 0,13-2 401 0,1-2 270 15</inkml:trace>
  <inkml:trace contextRef="#ctx0" brushRef="#br0" timeOffset="162954.81">17198 17540 234 0,'1'-5'282'0,"0"-3"-32"0,3 4-18 16,0-1-17-16,0-1-15 0,1 1-14 15,0 0-13-15,4 1-18 0,0-1-18 0,1 2-13 16,-1-1-11-16,5 2-11 0,0-1-30 0,0 3-47 16,5 0-59-16,1 0-61 0,0 2-69 0,-3 1-573 15,2 0 247-15,-7 1 162 0</inkml:trace>
  <inkml:trace contextRef="#ctx0" brushRef="#br0" timeOffset="164043.01">17833 17602 12 0,'0'0'131'0,"-4"-3"-1"0,4 3-5 0,0 0 1 16,0 0-7-16,-9-2 1 0,9 2-1 0,0 0 1 16,-1-2 7-16,1 2-2 0,0 0 5 0,0 0 7 15,0 0 4-15,0 0-1 0,-8-1 0 0,8 1 7 16,0 0 2-16,-5 0-5 0,5 0 3 0,0 0-23 15,0 0 21-15,0 0-11 0,-9-2 2 0,9 2-7 16,-5-1 2-16,5 1-5 0,0 0-10 0,-4-1-15 16,4 1 1-16,0 0-17 0,8-10-13 0,-8 10-8 15,1-3 5-15,3 0 11 0,0-1-8 0,-2 0 0 16,-2 4-6-16,4-5-3 0,-4 2 1 0,3 1 5 16,-1-2-5-16,1 1 0 0,-3 3 7 0,0 0-1 15,1-5-3-15,-1 5 3 0,4-3-2 0,-4 3 0 16,0 0-1-16,0 0-2 0,0 0-3 0,0 0 1 15,0 0-6-15,0 0-5 0,0 0-5 0,0 0-2 16,0 0-14-16,0 0 0 0,0 0 0 0,0 0 11 16,-13 15 2-16,7-8 3 0,-3 4 6 0,-4 1 1 15,-1 3 6-15,6 0-2 0,-7 8-2 0,-2 0 0 16,5 1-9-16,0 1 4 0,2 1-1 16,1 0-8-16,0 2 2 0,4-2-1 0,-2 1-21 15,2-2-5-15,3 1 5 0,-1 0-3 0,1-6-4 0,2-1 2 16,1-2-4-16,0 2-1 0,3-4-1 0,1 1-3 15,4-2 2-15,3-1 0 0,-3-4 0 0,6-2 2 16,0-2-1-16,3-1-4 0,0-3 3 0,4-1-3 16,-4-2 3-16,-2-3 4 0,0-4-7 15,-1 2-1-15,-2-5 3 0,-4 2-4 0,2-2 1 16,-3-5-2-16,-5 5-3 0,-2-3 2 0,-1-2 0 16,-3 2-2-16,-1 2-2 0,-3 0 3 0,-5 0-4 15,-3 1-1-15,-3 2 0 0,-14 1 4 0,5 2-2 0,-5 3 1 16,5 0-5-16,-1 4-2 0,6 0-14 15,3 2-17-15,3 0-26 0,2 0-34 0,3 0-38 16,1 2-46-16,8-3-38 0,-6 4-23 0,8 2-35 16,4 0-42-16,2-2-38 0,7 2-40 0,5 0-1042 15,0 0 480-15,3-2 320 0</inkml:trace>
  <inkml:trace contextRef="#ctx0" brushRef="#br0" timeOffset="164425.81">18118 17602 219 0,'1'-11'277'0,"4"0"-19"0,0 4-21 0,3-3-15 16,-2 3-13-16,3 4-10 0,0-2-9 0,5 2 0 0,-1 2-15 15,6 2-7-15,-2 2-17 0,5 2-12 0,-5 0-6 16,1 3-13-16,0 1-5 0,-4 3-12 15,2 0-6-15,-5 5-6 0,1-2-4 0,-5 2 12 16,-3 3-9-16,-3 6-2 0,-2 0-8 0,-5-1 2 16,-6 1-2-16,-2 1-6 0,-6-1 2 0,-3-1-6 15,2-1-10-15,-4-2 6 0,-2-1-9 0,4 1 12 16,6-8-14-16,3-1-2 0,5-5 6 0,0-1 1 16,1-1-5-16,-1-1 10 0,5 0 7 0,1-3-2 15,1 2 3-15,-1-3-16 0,3-1-4 0,0 0 0 16,5 5-3-16,-5-5-7 0,16-2-4 0,-3-2-5 15,6 0-2-15,1 0-4 0,7-4 0 0,1-1-6 16,2 0-5-16,2 0-29 0,-1-2-35 0,6 4-35 16,-5-4-61-16,3 0-40 0,2 1-61 0,-3 0-56 15,1 1-63-15,-5-2-976 0,4 2 447 0,-4 0 296 16</inkml:trace>
  <inkml:trace contextRef="#ctx0" brushRef="#br0" timeOffset="164825.47">18855 17669 171 0,'0'0'299'0,"0"-7"-12"15,0 7-11-15,0 0-23 0,0-9-16 0,0 9-19 16,0 0-12-16,0 0-13 0,0 0-5 0,0 0-16 16,0 0-2-16,-17 15-15 0,13-9-10 0,-2 4-4 15,1-3-14-15,0 4-9 0,1-2-7 0,-1 3-15 16,0-2 4-16,3 1-15 0,-1 1-1 0,2-2-14 15,1 3 5-15,1-2-15 0,0-1 2 0,3 1 2 16,2 0-10-16,2-2 4 0,1 0 0 0,2 2 4 16,5-1-1-16,-1-1 2 0,2-2-7 0,-2 3 2 15,3-3-3-15,0 1 4 0,-1 1-3 0,0-5 1 16,1 5 4-16,0-3 5 0,1 1-4 0,-2 1-1 16,-6-5-9-16,6 4-3 0,-4-3-1 0,-3 0-5 15,-1 0-4-15,0-1-4 0,0 1 9 16,0 1-1-16,-3-2 1 0,1 0-2 0,-2 1-11 15,1-2 3-15,-2 1 3 0,-1 1-1 0,0 0 4 16,-1 0-2-16,-2-2 5 0,1 5-1 0,-4-2-8 0,1 0 3 16,-2 1-3-16,-2 0-1 0,-2 2-7 0,-1-1 1 15,0-1-17-15,-1-1-39 0,0 1-41 0,-2-2-60 16,7-2-76-16,-8 1-89 0,3-5-102 16,2-1-1245-16,-1-6 548 0,3 1 364 0</inkml:trace>
  <inkml:trace contextRef="#ctx0" brushRef="#br0" timeOffset="164942.31">19130 17698 121 0,'6'-9'328'0,"3"-3"-28"15,3 0-28-15,-1-1-28 0,7 2-23 0,0-1-40 16,1 2-68-16,8-5-89 0,1-2-133 0,-1 3-456 16,1-3 187-16,3 0 126 0</inkml:trace>
  <inkml:trace contextRef="#ctx0" brushRef="#br0" timeOffset="166042.13">23037 15848 158 0,'-5'0'205'0,"-6"-3"9"0,1 3-3 0,-3 3-6 16,-1-3-2-16,-3 5-8 0,-1 1-1 0,1 0-8 15,0 5-7-15,-2-1-6 0,2 2 6 0,-6 3-11 0,0 0-10 16,0 4-11-16,0-3 14 0,1 7-3 0,-1-1 0 16,4 1-8-16,-3-4-12 0,3 6-4 0,0 4-7 15,0-2-8-15,0 3-9 0,2-2-6 0,-1 3-1 16,4-1-5-16,-1 1-8 0,3-2 32 0,1-2-13 16,-1 3-11-16,7-2-3 0,0 1-7 0,1 2-10 15,4-4-8-15,1 2-6 0,2-10-5 0,2 0-2 16,-1 1-7-16,1-1-6 0,3-1-4 0,2-2-11 15,-1-1 2-15,5-1 0 0,-2-2-9 0,3-2 5 16,3-1-3-16,1-4-9 0,-1 0 7 0,2-1-6 16,-8-4 4-16,8-1-2 0,-1-2 0 0,-2-2-2 15,-2-2-3-15,-2 2-1 0,-1-3 2 0,2-3-3 16,-3-1-2-16,2-3 2 0,-4-3-1 0,-4 0-3 16,0 1 2-16,-2-2-4 0,-4 0-6 0,-3 1 8 15,-4 2 4-15,-2-1 0 0,-4 3 3 0,-7-1-7 16,-3 1 5-16,-3 3-3 0,0 5-2 0,4 1-2 15,3 3-1-15,1 0-3 0,3 2 0 0,5 0-9 16,-1 2-27-16,1 1-24 0,3 2-26 0,3 0-55 16,1 1-45-16,4 3-46 0,3-1-38 0,2 2-47 15,4 1-55-15,7-4-1023 0,10 3 466 0,2-3 308 16</inkml:trace>
  <inkml:trace contextRef="#ctx0" brushRef="#br0" timeOffset="166658.07">23351 16206 111 0,'-4'-6'274'0,"1"1"-11"0,-1-1-10 0,-3 0-11 15,-2 0-18-15,0-2-12 0,0 4-11 0,-3-1-12 16,1-2-10-16,1 4-10 0,-7-4-9 0,4 0-2 15,-1 2 3-15,4 1-20 0,-3-3-9 0,4-1 10 16,0 2 0-16,4 0-10 0,1-1-13 0,-2 1-14 16,6 2-5-16,-3-3-13 0,6 1-12 0,2-1-1 15,0 2-12-15,4-2-17 0,3 1 9 0,-1 2-9 16,7-3 0-16,1 4-7 0,0-1 1 16,-3 2-1-16,-1 2 1 0,-2-1-4 0,1-1 1 0,-3 6 0 15,2-1-1-15,1 0 0 0,-4 3-18 0,8 2 13 16,-9 1 18-16,4 3-3 0,-3 1-3 0,-1 2 5 15,-2 2 5-15,-1-1-2 0,-1 4 7 0,-4 4-1 16,-7 2 8-16,1 1 0 0,-4-1 3 0,-9 2-4 16,0-4-9-16,-4 4-3 0,-2-3-5 0,2 1-4 15,-6-3-3-15,0-1-4 0,0 0-4 0,-1-2 4 16,-5-3-7-16,4-3-4 0,0 3-5 0,1-5 3 16,2-1-4-16,7-2-2 0,-1-4 1 0,-2 0-5 15,7 0-2-15,4-3 4 0,-2 1 2 0,3-2 13 16,4 0 6-16,-2-2-2 0,9 1-2 0,-10-4-5 15,6-1 0-15,0-1-8 0,2-3 2 0,2 1-3 16,4-1-2-16,2 0-4 0,-1 0 2 0,5-1-2 16,-2 3-4-16,1-1 4 0,2 1-3 0,2 1 2 15,-4 2 2-15,5 4 2 0,-1 0 6 0,2 4 6 16,2 2 11-16,2 2 4 0,0 4 2 0,3 1-2 16,0 4 6-16,1 0 0 0,1-1-2 0,-5 3-3 15,2-1-2-15,-1 2 0 0,-1-1-7 0,2 1-4 16,-2 2-2-16,1-3 1 0,3 1-4 0,0 1-2 15,0-1-6-15,3-1-22 0,-2 0-30 0,3 0-40 16,1-2-54-16,-1-2-55 0,-2 0-72 0,2-1-64 16,-1 1-83-16,1-3-103 0,-2-2-1138 0,2-3 549 15,-7-2 366-15</inkml:trace>
  <inkml:trace contextRef="#ctx0" brushRef="#br0" timeOffset="183491.18">25636 7541 73 0,'0'0'113'16,"0"0"-4"-16,-4-1-20 0,4 1-10 0,0 0-2 15,0 0-12-15,0 0-3 0,0 0 0 0,0 0-10 0,0 0-4 16,0 0 0-16,10 8-4 0,-10-8 0 0,4 2-5 16,-3 1 3-16,-1-3-6 0,5 5 4 0,-2-3-8 15,-2 3 0-15,1 0-6 0,2-1 0 0,-1 1 3 16,2-2-2-16,-3 4 9 0,3 0-5 16,-2 1 0-16,2-1-6 0,0 2 0 0,2-1 0 0,-2-1-3 15,0 3 0-15,1-3-5 0,-1 2-3 0,2 1 8 16,0-1-7-16,1 1 6 0,1 0 5 0,1-2-6 15,0 6-1-15,2-3 0 0,3 1-3 0,-3-1-4 16,3 0 8-16,1 0 1 0,4 6 3 0,0-1 0 16,0 2-1-16,1 0 1 0,1 0-3 0,-3 2-4 15,2-1 5-15,2 2-2 0,-3-1-5 0,3 0 4 16,-1 4-3-16,-2-5-1 0,5 2-10 0,-2 2 7 0,-1 0 0 16,1-3 2-16,-1 3-3 0,1-1 1 15,0-1-1-15,-2 0 0 0,3 4 0 0,0-3-8 16,0 1 2-16,1-1 1 0,-1 1 1 0,0 3 0 0,-1-2 1 15,0 3-5-15,4-3 3 0,-2 2-1 0,0 1-8 16,2 0 9-16,0-4-3 0,0 4 5 0,-1 2 2 16,10 3-3-16,-6-6 5 0,5 8 2 0,-8-5 0 15,10 4 4-15,-10-8 0 0,6 9-2 0,-6-7-2 16,10 4 0-16,-10-4 2 0,1-3 1 0,-2 3-4 16,12 6 7-16,-2-1-6 0,-12-3-3 0,11 7 12 15,-3-1-1-15,-8-7 1 0,10 10 0 0,-2-1-2 16,0 0-2-16,-5-9-4 0,5 11 3 0,-1-3-6 15,1 3 4-15,-8-12 1 0,9 13 2 0,4 1-5 16,-4-2-1-16,1-2 0 0,0 0-1 0,-1 0 3 16,1 2-5-16,-9-12-2 0,8 11-1 0,-2 1 2 15,1-2 0-15,-1 2 3 0,-2-3-3 0,0 2 1 0,-4-8 0 16,5 8 4-16,2 0 0 0,0 0 5 0,-8-9-7 16,6 9 3-16,2 1 0 0,-3 0-1 15,-5-10 0-15,-2 0-1 0,10 8 1 0,-9-8 0 16,-1-1 2-16,1 1 0 0,-1 0 3 0,1 0-3 0,0 0 0 15,-3-2 0-15,1-3 0 0,0 6 2 0,-3-5-1 16,0 0-5-16,-2-3 2 0,-1 0-1 0,-4-5 5 16,-1-1-4-16,-1 1-3 0,-1-2 0 0,0-1-2 15,-2-2-1-15,-3-4 0 0,0 3 0 0,1-8-1 16,-2 3 2-16,-1-1-1 0,1-3 0 0,2 3 3 16,-2-4 2-16,-2-1-4 0,0 0-15 0,0 0-20 15,0 0-21-15,-4-16-31 0,-1 6-32 0,-1-4-41 16,1-6-33-16,-6-5-40 0,-2-1-588 0,0-2 270 15,-2-4 180-15</inkml:trace>
  <inkml:trace contextRef="#ctx0" brushRef="#br0" timeOffset="184541.25">27859 6953 38 0,'-5'3'180'0,"-2"1"-19"15,2 1-18-15,-1 0-15 0,-2 3-7 0,-3-2-18 0,3 4-14 16,0-1-3-16,-3 5-6 0,-1 2-16 15,-1-1-2-15,3 1-3 0,-4 6-2 0,0-1-7 16,1 1-9-16,-4 2-3 0,4 1-1 0,-3-1-5 0,4-2 1 16,-3 7-9-16,-1-4 1 0,-1 1-2 0,3 1 3 15,-1-4-3-15,-2 4-3 0,1-1 5 0,-1 0-2 16,1-1-4-16,1 1 3 0,-4 0 3 0,4 3-7 16,-6-1 5-16,2 0 4 0,0 0-11 0,-1 1 8 15,-1-1 0-15,-2 0 9 0,0 0 0 0,-5 11 9 16,5-12 0-16,3 3-5 0,-3 0-1 0,-4 11-3 15,6-11-2-15,0-1-3 0,-9 9-2 0,10-9-2 16,-2 3-7-16,-1-1 3 0,1-1-1 0,-6 6-2 16,5-7-2-16,3-1 1 0,1 2-7 0,-4-1 4 15,-7 10-2-15,11-10 6 0,-3 2 0 0,1-4-1 16,0 3-4-16,1-1 2 0,1 3-2 0,-3-3-4 16,3 1 3-16,-3 0-8 0,0 0 11 0,-6 9-2 0,8-10-1 15,-10 8 4-15,12-6 0 0,-3-2 0 16,1 0 1-16,0 2-1 0,2-1 2 0,-2 2-3 15,-10 7 5-15,7-10 0 0,-7 13 1 0,2-5 3 16,9-8-3-16,-6 12 4 0,3-11-3 0,-6 10 2 0,8-10 1 16,-7 10-5-16,7-8 1 0,-5 9-1 0,6-8-1 15,1-1 0-15,0-1-1 0,-7 10-3 0,8-12-3 16,-1 3 0-16,-1-1 1 0,1 0-1 0,3 1 1 16,-3 0 0-16,-2 0-2 0,4-1 0 0,-3 2 3 15,1 1 2-15,-1 10-1 0,0-13 1 0,1 1-2 16,0 1 0-16,0-3 1 0,-5 13 0 0,5-13 2 15,-2 12 1-15,3-12-4 0,-2 1 5 0,2 2-3 16,-6 7 1-16,4-9 2 0,3 0-3 0,-1 3-6 16,-1-4 10-16,2 1 2 0,0 1-4 0,-2-3-3 15,2 0 1-15,-4 0 1 0,1 2 1 0,5-3 1 16,-2-1 1-16,0 3-2 0,1-5 0 0,1 2 0 16,0 1-2-16,1-4 3 0,-3 4-4 0,4-3 2 0,-3 0-3 15,3-3-1-15,-1 0-1 0,3-5 2 0,1-1-1 16,0 0 3-16,-1-1-2 0,2 0 1 15,3-3-5-15,0-2 1 0,-2 1 2 0,3-1-4 16,-3 0 5-16,3-3-4 0,1 0-1 0,1-2-4 16,-2 1-12-16,2-2-27 0,-1 1-39 0,0-3-68 0,3-2-115 15,0 0-853-15,0 0 370 0,-14-18 246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6-27T09:24:13.26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13405 4304 76 0,'0'-4'231'0,"0"4"-1"16,-5-4-7-16,5 4-7 0,0-5-9 0,0 5-11 0,0 0-13 15,-5-1-12-15,5 1-16 0,0 0-8 0,-12 6 11 16,7 2-13-16,0 1-12 0,-4 8-3 15,-1 5-13-15,2-3-11 0,-2 7-7 0,-1 0-11 0,4 1-7 16,1 5-10-16,-3-1-5 0,3 2-5 0,2-1-8 16,2-2-1-16,0 3-9 0,2-3-3 0,1 2-1 15,4-6-6-15,0 1-1 0,2-3-2 16,0-7-5-16,4 2-2 0,-2-2-1 0,5-4 1 0,-1-4-8 16,3 0 1-16,-1-2-4 0,2-5 2 0,0-1 3 15,-5-2 0-15,8-1-4 0,-3-5 7 0,-1-2 3 16,0-4 8-16,-1-3 2 0,4-3 7 0,-3-4 8 15,-6-2-4-15,3-5-1 0,-3 3-1 16,2-4 0-16,-7-5 21 0,4 4-14 0,-6-1 11 0,-1-1 7 16,-6 2 7-16,-2 2 2 0,-3 1-6 0,-1 4 17 15,-2 2 6-15,2 7-16 0,-3-1-4 0,-2 4-11 16,-1 1-6-16,0 3-8 0,1 2-10 0,1 2-3 16,-8 3-12-16,9 2-12 0,-6-3-25 0,6 6-36 15,-1 1-21-15,3 0-36 0,2 2-33 0,2 2-33 16,-3 1-31-16,6 3-30 0,2 0-25 0,4 1-50 15,6 3-41-15,1 1-760 0,7 1 370 0,5 3 248 16</inkml:trace>
  <inkml:trace contextRef="#ctx0" brushRef="#br0" timeOffset="266.9">14005 4453 318 0,'-2'-4'391'0,"2"4"-20"16,0-7-18-16,0 7-20 0,0-5-26 0,0 5-27 15,-1-5-28-15,1 5-29 0,1-3-15 0,-1 3-36 16,0 0-22-16,4-2-11 0,-4 2-16 0,0 0-10 16,15 5-19-16,-2-1-2 0,5 3-8 0,0-1-10 15,5 6-4-15,3 1-8 0,-1 1-13 0,4 0 1 0,-4 5-2 16,0-2-14-16,-3 2-20 0,2-1-21 0,-2 0-43 15,1 0-32-15,-4-1-26 0,2 4-28 16,-1-2-32-16,-2-1-50 0,-4-4-50 0,-1 0-44 16,-5-5-707-16,0-1 339 0,-3-3 228 0</inkml:trace>
  <inkml:trace contextRef="#ctx0" brushRef="#br0" timeOffset="466.28">14518 4491 43 0,'-1'-11'340'0,"-3"1"-3"0,0 1-14 15,0 2-18-15,2-1-19 0,-5 3-20 0,1 3-21 16,1-1-24-16,-3 2-14 0,-1 2-16 0,-3 3-7 16,-4 5-11-16,-8 3 1 0,-2 5-18 15,1 4 1-15,-2 1-16 0,-1 5-16 0,2-1-9 0,-8 11-10 16,5 2-8-16,7-10-30 0,1 0-62 0,5 2-38 16,-2 0-45-16,3 0-45 0,3-1-55 0,4-4-55 15,8 1-72-15,0-10-804 0,3-2 368 16,1-6 248-16</inkml:trace>
  <inkml:trace contextRef="#ctx0" brushRef="#br0" timeOffset="1001.91">14968 3846 295 0,'-1'-3'307'0,"1"3"-16"0,-3-6-10 0,3 6-15 15,0-3-20-15,0 3-23 0,0 0-27 0,0 0-15 16,0 0-22-16,0 0-12 0,0 0-9 15,-13 12-5-15,8 0 4 0,0 3 6 0,-4 4-12 0,1 5-12 16,-3 3-4-16,3 2-11 0,-1-1-3 0,1 4-2 16,1-2-17-16,3-3-11 0,-2 1-4 0,3-2-3 15,-1-2-1-15,4-4-7 0,0-3-11 0,3 0 4 16,1 0-10-16,2-2-8 0,1-5 2 0,4 0 0 16,-2-3-4-16,4 3-6 0,2-4 4 0,-2-2 8 15,6-3-8-15,0-2-4 0,2 0-6 0,-1-6 19 16,6-3 2-16,-3-6-1 0,-3 0 7 0,3-6 4 15,-4 3 5-15,-2-5 3 0,2-3-3 0,-6-1 1 16,0 0-2-16,-7-6-2 0,1 5 1 0,-2-2 10 16,-3 1 15-16,-3 0 2 0,0 10 11 0,-3-3 17 15,-4 2-14-15,2 5-6 0,-7 3-4 0,0 3-10 16,-1-1-8-16,0 4-6 0,0 3-8 0,1 1-8 16,-6 0-5-16,2 3-3 0,-2 0-6 0,3 5 0 15,-2 1-6-15,5-2-7 0,-2 9-8 0,2 0-25 16,-1-1-33-16,1 1-43 0,3 1-57 0,2 1-35 15,0-1-50-15,6 2-57 0,-2-1-60 0,8-2-71 16,-3-2-1083-16,8-1 503 0,1-2 334 0</inkml:trace>
  <inkml:trace contextRef="#ctx0" brushRef="#br0" timeOffset="1171.66">15442 3982 307 0,'9'0'395'0,"-4"-2"-7"0,2 1-31 15,-2 0-20-15,1 0-16 0,-3-2-12 0,2 0-23 16,-3-1-22-16,-2 4-24 0,5-5-26 0,-3 3-23 0,0-2-17 16,-2 4-27-16,5-4-54 0,-2 1-68 15,-1-1-77-15,-2 4-72 0,3-4-91 0,-1 1-82 16,-2 3-823-16,6-3 372 0,-4 1 250 0</inkml:trace>
  <inkml:trace contextRef="#ctx0" brushRef="#br0" timeOffset="1683.23">15769 3773 2666 0,'3'-5'132'0,"-3"-1"-36"0,2-1 17 15,-2-1 28-15,0 0-4 0,0 2-19 0,0-4-27 16,0 3-4-16,2-1-11 0,0-1-6 0,-1 1-2 15,3-3-9-15,-2 5 1 0,4-2-4 0,-1-1-7 16,1 2 3-16,2 1-6 0,2 0-5 0,4 1-7 16,3 0-7-16,-3 2-5 0,4 3 5 0,-2 1-10 15,1-1 0-15,1 2-8 0,-5 1-1 0,1 1-1 16,-4 2-6-16,-1 1-6 0,1 2 3 0,-6 1-4 16,1 5-7-16,-3 2 0 0,-4-3-4 0,0 0-14 15,-1 5 0-15,-1-3-1 0,0-4 4 0,-2-1 1 16,2 0 0-16,2-1 1 0,-1-2 5 0,-1-2 2 15,2 2 2-15,0-4-3 0,1 1 7 0,-1-1 1 16,0 0 0-16,4 0-7 0,-4 0 11 0,2-4-1 16,4 9 6-16,1-8 6 0,-1 3 4 0,1-1-1 15,4 2 7-15,-3 0 3 0,6-2-3 0,-1 2 5 16,6 2 0-16,0-1-5 0,-4-2 21 0,-2 3-18 16,6-1-1-16,-6 2 2 0,6 1 8 0,-4 0-2 15,-1-1 2-15,-3 0 3 0,-2-1-4 0,-1 1 6 16,2 1-1-16,-4-1 6 0,-3 3 2 0,-1 2 8 15,-5 1 10-15,-4 3 0 0,-5 4-2 0,-5-1 7 16,-6-2-18-16,1 1-7 0,-3-1 0 0,-1 2-7 16,1-5-20-16,2-1-33 0,1-4-51 0,7 0-39 15,-1-4-45-15,6 1-46 0,1-2-57 0,2-1-74 16,0-4-862-16,4 0 399 0,5 0 268 0</inkml:trace>
  <inkml:trace contextRef="#ctx0" brushRef="#br0" timeOffset="2034.56">16306 3800 345 0,'9'-7'339'0,"0"2"-21"15,-3 0-15-15,-1 2-15 0,0-1-23 0,-1 2-14 16,0-1-32-16,-1 0-18 0,-3 3-31 0,0 0 0 16,0 0 4-16,7 6 3 0,-4-2-1 15,-2 6 5-15,2 1-6 0,-1 2-14 0,1 5-11 0,1 6-4 16,-2 5-6-16,2-3-18 0,0 0-5 0,2 1-13 15,-1 1-8-15,3-5-10 0,2-3-5 0,0-3-6 16,2 0-7-16,3-3-5 0,1-1-1 0,0 0 4 16,5-3-5-16,2 1 6 0,-3-7 6 0,3-2 1 15,-1-2 0-15,0 0 3 0,4-2-1 0,1-7 7 16,-5 2-6-16,2-6-5 0,-3-2-3 0,2-2-4 16,-6-3-3-16,-2-1-5 0,-2-2-7 0,-3 0-7 15,-3-1 0-15,-3-2-5 0,-5 1-6 0,-3-1-8 16,0 9 2-16,-11-9-9 0,1 6-3 0,-5 0-4 15,-2 5-8-15,2 5-13 0,0 1-21 0,-3 3-40 16,0 1-38-16,-4-3-49 0,7 4-58 0,-1 4-44 16,2 2-44-16,0 5-47 0,1-3-53 0,0 6-1146 15,2-2 517-15,3-2 344 0</inkml:trace>
  <inkml:trace contextRef="#ctx0" brushRef="#br0" timeOffset="3000.99">17382 3164 1 0,'-5'-4'292'0,"2"0"-16"16,1 2-27-16,2 2-23 0,-7-2-21 0,7 2-16 15,-13 7-11-15,3 2-4 0,-4 3 2 0,-5 8 0 16,-4 6 7-16,1 3-5 0,-7 10-1 0,2 5 4 15,0 0-10-15,3 4 9 0,0-1-2 0,4 6-12 0,-3 1 0 16,7 3-11-16,-1 1-11 0,3-1-6 16,4-2-12-16,4 0-11 0,2-3-10 0,1-3-11 15,4 0-4-15,1-2 0 0,3-11-19 0,3 8 0 16,2-9-10-16,1-4-6 0,2 2-4 0,6-2-4 16,0 2-2-16,3-4-4 0,9 7-3 0,-6-7-1 15,3-5-2-15,1 1-31 0,8 8-22 0,-8-15-32 0,3-1-49 16,3-4-45-16,-1-1-38 0,-1-4-54 0,-2 0-54 15,3-5-73-15,-3-4-956 0,2-4 441 16,3-2 292-16</inkml:trace>
  <inkml:trace contextRef="#ctx0" brushRef="#br0" timeOffset="3366.47">17875 3722 166 0,'-3'-9'390'0,"1"4"-6"0,-1-3-11 15,2 4-12-15,0 1-27 0,-3-2-19 0,4 5-34 16,-2-6-26-16,2 6-34 0,0 0-30 0,0 0-13 16,0 0-9-16,-6 11 0 0,8-1 2 0,-2 3 1 15,1 4-5-15,-2 10-9 0,1-7-13 0,2 5-15 16,0 2-9-16,-4 3-17 0,4-3-2 0,-4 2-9 16,2-2-14-16,0 3-9 0,2-2 0 0,-2 2-9 0,-2 0-23 15,4-2-36-15,-2-1-51 0,2-2-63 16,2-5-60-16,0 0-48 0,1-3-54 0,1 0-45 15,6-6-53-15,4-1-946 0,-2-4 440 0,6-4 292 16</inkml:trace>
  <inkml:trace contextRef="#ctx0" brushRef="#br0" timeOffset="3620.08">18357 3918 170 0,'-8'-8'443'0,"3"4"-10"0,1 4-17 16,0-5-14-16,1 5-25 0,3 0-29 0,-6-5-32 0,4 4-31 16,2 1-30-16,0 0-32 0,0-6-21 0,0 6-21 15,0 0-15-15,15 0-15 0,-3-1-12 16,4-2-12-16,7 2-14 0,5 0-13 0,3-2-2 0,1 1-13 16,0-1-11-16,-3-1-3 0,3 1-7 0,-1 1-7 15,-11-1-9-15,2 2-16 0,-1-2-27 0,-5-1-34 16,-2 2-38-16,-1-1-68 0,0-1-57 0,-3 3-69 15,3-4-79-15,-4-1-1113 0,1 2 485 0,-1-3 322 16</inkml:trace>
  <inkml:trace contextRef="#ctx0" brushRef="#br0" timeOffset="4416.62">19173 3575 239 0,'2'-5'286'15,"-1"1"-3"-15,-1 4-3 0,0-6-4 0,0 6-2 16,0-6 6-16,1 2 11 0,-1 4 3 0,1-4-7 15,-1 4-6-15,2-4-8 0,-2 4-19 0,0-5-20 0,0 5-16 16,0 0-21-16,0 0-17 0,0 0-15 16,0 0-12-16,0 0-10 0,0 0-14 0,0 0 1 15,0 0-9-15,0 0-3 0,0 0-6 0,0 0-6 16,0 0-4-16,0 0-5 0,0 0-2 0,0 0-4 16,0 0-7-16,0 0-4 0,0 0-9 0,0 0-5 0,0 0 18 15,0 0 2-15,0 0-4 0,0 0-10 0,0 0-2 16,0 0-4-16,0 0 0 0,0 0 2 15,0 0-10-15,0 0-3 0,0 0-10 0,0 0-3 16,0 0 0-16,-4-3-2 0,4 3-1 0,0 0-9 0,0 0 2 16,0 0-2-16,0 0 2 0,0 0-4 0,0 0 2 15,0 0-3-15,0 0 3 0,0 0-4 16,0 0-1-16,0 0-5 0,0 0-1 0,0 0 4 0,0 0-7 16,0 0 2-16,0 0-1 0,0 0-4 15,0 0-17-15,0 0 10 0,0 0 1 0,0 0 2 0,0 0-6 16,0 0-4-16,0 0 0 0,0 0-1 0,0 0-3 15,-9 8 2-15,9-8 3 0,-1 4-3 0,-1-1-2 16,1 2 5-16,-1 0-3 0,-1-1 1 16,0 0 5-16,1 4-5 0,1-1-1 0,-3 0 1 0,0 3-2 15,1-3 4-15,2 2-3 0,-3 2 3 0,3 1-7 16,0-1 11-16,0 1-5 0,-1 5 1 0,1 0 0 16,2 1 1-16,2 2 1 0,-1-1-2 0,2 2-3 15,0-2 5-15,1 0-12 0,4-1 15 0,-4-1-3 16,3 0 0-16,-1 0 5 0,2-4-4 0,3 0 2 15,-1-1 4-15,2 0-1 0,2-3-6 0,-3-2 4 16,5 0 1-16,-1-1 0 0,6-3-1 0,-2-3 2 16,0 0-1-16,0-3-2 0,0-1 5 0,0-3 3 15,-1-2 4-15,6-5-6 0,-8 2 1 0,-2-2 5 16,3-7 0-16,-1 1 4 0,-2-6-3 0,-2 0 4 16,-3 0-4-16,-1-2 4 0,-3 1 3 0,-3-2-5 15,-2 4 14-15,-2 7 6 0,-4-1 4 0,-1 3 1 16,0 0-9-16,-4 2-5 0,0 1 0 0,-4 1-27 15,-2 0-4-15,0 6 0 0,-2-2 0 0,0 3 0 16,-2 2 0-16,2 1 0 0,-1 3-12 0,1 1-82 16,5 2-51-16,1 1-52 0,1 2-54 0,2 3-72 15,0 4-68-15,0 3-49 0,4 0-75 0,1 0-1426 16,8 0 647-16,1-6 430 0</inkml:trace>
  <inkml:trace contextRef="#ctx0" brushRef="#br0" timeOffset="4576.45">19667 3768 346 0,'5'0'419'0,"-1"3"-5"0,-1-3-20 16,-3 0-25-16,9 2-19 0,-9-2-29 0,0 0-29 15,8-2-29-15,-8 2-26 0,0 0-24 0,5-3-26 16,-4 1-29-16,-1 2-47 0,4-6-60 0,0 5-86 16,-3-3-72-16,3 1-72 0,-4 3-79 0,10-3-93 15,-3 0-714-15,-2 0 355 0,-1-1 236 0</inkml:trace>
  <inkml:trace contextRef="#ctx0" brushRef="#br0" timeOffset="4984.42">20023 3592 73 0,'4'-5'493'16,"-2"0"-2"-16,0 0-13 0,0 3-25 0,1-1-31 15,-3 3-39-15,4-6-43 0,-4 6-35 0,1-3-33 16,-1 3-31-16,0 0-25 0,0 0-25 0,0 0-18 15,0 0-16-15,4 10-16 0,-4-3-14 0,-1 2-11 16,1 4-13-16,-2 1-10 0,2 4-12 0,0 1-13 16,0 1-26-16,2 7-28 0,0 0-33 0,1-8-19 15,3-2-29-15,-1 1-21 0,3-1-19 0,1-2 1 16,2 0-4-16,2-3 2 0,2-2 8 0,-1 0 10 16,3-4 11-16,-7-2 6 0,3-1 9 0,1-3 12 15,5-5 13-15,-6 0 15 0,-1 1 42 0,2-9 10 16,-4 1-2-16,0 0 53 0,2-4 15 0,-2-2 30 15,-2 1 21-15,2 1 20 0,-5-1 19 0,-1 4 20 16,1 1 17-16,-3 0 19 0,2 6 7 0,-4-2 4 16,5 0-12-16,-5 2-13 0,0 0-25 0,1 3-20 15,-1 0-20-15,2-1-22 0,-2 4-28 0,2-5-1 16,-2 5-14-16,0 0-11 0,0 0-9 0,0 0-17 16,0 15-3-16,0-5-16 0,0 0-25 0,0 6-34 15,0 6-44-15,0 4-44 0,-2-1-61 0,-1-1-76 16,3 4-82-16,-5-5-80 0,3-3-73 0,2 1-84 15,-3-4-1356-15,4-2 639 0,6-5 428 0</inkml:trace>
  <inkml:trace contextRef="#ctx0" brushRef="#br0" timeOffset="5332.57">20625 3737 69 0,'5'-12'448'0,"-1"0"-1"0,-3 2-6 16,3 3-16-16,-1 4-32 0,-2-3-30 0,-1 1-37 15,1 2-38-15,-1 1-28 0,0 2-33 0,0 0-24 0,0 0-22 16,0 0-16-16,0 0-17 0,-5 10-16 16,1-1-11-16,2 7-17 0,-2 2-6 0,-1 7-2 15,1-2-14-15,0-3-18 0,4-1 1 0,-4 1-16 16,7-2-14-16,2 0-10 0,0-3-9 0,5-2-1 16,0 0-7-16,3-2 6 0,4-2 1 0,-1-4-3 0,2-2-1 15,0-1 1-15,0-3 1 0,1-3 1 0,-1-1-2 16,0-4 8-16,0 0 2 0,-1-3-2 15,3-8 11-15,-6 6-2 0,1-10 18 0,-3 3 4 16,-2-2 6-16,-4 6 10 0,-3-2 5 0,0-1-4 0,-3 4-5 16,-6-1-8-16,-1-1-8 0,-6 2-5 0,0 3-6 15,-10-3-6-15,4 7-10 0,-4-5-3 0,-4 5-24 16,-1 3-38-16,8 0-46 0,2 4-47 16,0-1-69-16,5 3-79 0,0 0-72 0,6 0-98 15,-1 0-1079-15,0-1 511 0,8 1 342 0</inkml:trace>
  <inkml:trace contextRef="#ctx0" brushRef="#br0" timeOffset="5567.2">21164 3258 3523 0,'17'-14'218'0,"-2"7"-82"0,-3-2 10 0,-1 3-4 16,-2 0-26-16,5 2-75 0,-1 2-2 15,6-1 13-15,-2 7 3 0,3-1 0 0,-1 7-9 0,3 4 39 16,1 4 9-16,-3 1 19 0,2 4 7 0,-6 2-7 15,1 7 24-15,-1 0 8 0,-7 2-3 0,7 10-6 16,-8 1-10-16,-3 1-9 0,-3-10-14 0,-4 10-8 16,-3 3-5-16,-1-2-9 0,-2-10-9 0,-2-3-2 15,-7 10-14-15,8-11-28 0,-9-2-43 0,4-3-58 16,0-2-55-16,1-3-86 0,-6 0-104 0,-2-3-118 16,-5-1-1334-16,-2-3 590 0,-21-1 394 0</inkml:trace>
  <inkml:trace contextRef="#ctx0" brushRef="#br0" timeOffset="7100.84">14891 4828 21 0,'-9'-2'196'0,"3"1"-10"16,6 1-12-16,-12 0-12 0,5-1-16 0,1 2-9 16,6-1-11-16,-11-1-7 0,5 1-4 0,6 0-11 15,-13 1-5-15,8-1-9 0,0 1-8 0,5-1-5 16,-8 0-11-16,8 0-7 0,-7 4-5 0,3-1-7 15,4-3-4-15,-5 3-4 0,2-1-7 0,3-2 2 16,-4 4-7-16,3 0 3 0,-2-2-9 0,3-2 1 16,-1 5-5-16,1-5 2 0,-1 4-7 0,1-4 1 15,1 6-2-15,-1-6 2 0,1 4-2 0,2-1 5 16,-3-3 2-16,4 3 10 0,0-2 8 0,-4-1 2 16,12 3 8-16,-5-2 6 0,3 1 9 0,2-2-1 15,1 0-1-15,4 1 0 0,4 0-2 0,8-3 4 16,-1 0 4-16,0-1-7 0,7 2 1 0,-3 0-4 15,2-1-1-15,6-2 10 0,11 2-12 0,-10 1-1 16,9-1 0-16,1-3-3 0,2 4-5 0,-4 0-3 16,3-1 0-16,-13 1-1 0,13 1-5 0,-11-2 6 15,10 4-8-15,-11-2-1 0,-1 0 0 0,12 1 0 16,3-1 5-16,-3-3-8 0,-12 6 1 0,13-4 5 16,-12 4-8-16,13-3 4 0,-1 0-13 0,0 0 10 15,0-3-3-15,2 1 12 0,-4 2 0 0,1 2-5 16,-13-4-7-16,17 2 0 0,-4 0-12 0,1 0 10 15,-12 0-1-15,11 0-1 0,-1-2 5 0,-9 0-11 16,-3 1 8-16,1-2-4 0,15 3 0 0,-14-1 0 16,13-1-11-16,-15 2 12 0,3 0-2 0,-2 0-7 0,1-1 18 15,0 1-12-15,12 0-1 0,-15 0 2 0,5 1-9 16,-5-1 9-16,3 0 3 0,12 0-6 0,-13 0 1 16,0-1 3-16,2 2-1 0,13-1-2 15,-17 0 6-15,1 0-8 0,17 0 4 0,-15 0-6 0,1 0 6 16,-3 0 0-16,13 0-3 0,0 0 6 0,-10 0-3 15,-1 0-1-15,11-1 4 0,-13 1-1 0,14-3 5 16,-13 3-2-16,1 0-1 0,-2-1 3 16,1 0-3-16,0-1 5 0,0 1-5 0,1-3 1 0,-2 3 1 15,-3 2 0-15,1-3-1 0,-2 3-4 0,3-2 0 16,-5 1-1-16,1 0 0 0,-1 0 4 0,0 0-8 16,-1-3-2-16,2 3 2 0,-4 0-3 0,5-2 2 15,-5 2-2-15,4 0 3 0,-2-1-5 0,0 0 3 16,3 1 4-16,-2-1-1 0,0 1-7 0,6-2 6 15,-4 2-9-15,-1 0 7 0,0-2 0 0,0 2-2 16,-1-1-1-16,0-1 3 0,0 2-9 0,3 0 8 16,-3 0-1-16,2-2-3 0,0 2 7 0,-3 0-6 15,4-2 3-15,-1 2 1 0,-1 0-5 0,3 0 2 16,0-1 1-16,2-1-1 0,1 4 0 0,-4-4 1 16,3 1 1-16,-3-3-1 0,6 3 3 0,-4 1-1 15,2-1-4-15,0 1 5 0,-2-3 0 0,0 3 1 16,2-1-1-16,0 0-3 0,0-1 3 0,9-2 1 15,-6 3 0-15,-2-2 3 0,12 1-3 0,-2-2 0 16,-8 1 0-16,12 0 1 0,-4 1-3 0,2-1 1 16,2 1 4-16,-14 0 4 0,13 0 3 0,2 2 7 15,-5-3 4-15,4 1 5 0,-1 2 1 0,1-1 5 16,-3-1 3-16,1-1 4 0,1 2 3 0,-15 2-4 16,16-5 2-16,-14 3 0 0,-1 0-5 0,-1-2 2 0,1 0 1 15,-3 3-5-15,-3 0 5 0,-3-2 3 0,1 1-3 16,-10 1 2-16,0-2 4 0,-3 1 1 15,0 1-2-15,-6 0-4 0,0 0 0 0,-4-1-1 0,0 1 2 16,-1 0-1-16,0-2-5 0,-7 2-5 0,11 0 3 16,-6-1-1-16,-5 1-7 0,8 1-3 0,-8-1-5 15,8-2 6-15,-8 2-9 0,0 0-4 0,0 0 3 16,6 0-5-16,-6 0 2 0,0 0-5 0,0 0-2 16,0 0-6-16,5-1-7 0,-5 1-24 0,0 0-34 15,0 0-44-15,0 0-59 0,0 0-67 0,5-1-76 16,-5 1-81-16,0 0-131 0,0 0-1474 0,-13-6 664 15,3 1 440-15</inkml:trace>
  <inkml:trace contextRef="#ctx0" brushRef="#br0" timeOffset="8801.59">15070 5874 306 0,'-2'-4'303'16,"-2"1"1"-16,1 0-4 0,3 3 1 0,-5-5 0 15,5 5-16-15,-5-2-18 0,5 2-25 0,-6-3-24 16,6 3-23-16,0 0-16 0,-14 8-13 0,3 4-16 16,-1 0-17-16,0 5-11 0,-4 1-16 0,0 4-11 15,3-1-8-15,-1 6-10 0,4 1-5 0,0-2-4 16,2-1-12-16,3 4-4 0,3 2-5 0,0-7-2 15,2 1-7-15,2-5-8 0,4-2-6 0,0-1-12 16,7-2 1-16,1 0-1 0,0-2-1 0,2-5 7 16,3 2-10-16,0-6 0 0,1-1 6 0,1-5-5 15,6-1-6-15,-7-3 8 0,6-3-3 0,3-5 9 16,-6 0 15-16,0-4 6 0,-6-3 6 0,-1-3 8 0,-2-3-1 16,-2 0 4-16,-2-1 11 0,-4-2 12 0,0 1 19 15,-5-1-2-15,-2 2-7 0,-2 0 7 0,-3 6 10 16,-2 4 3-16,3-2 0 0,-4 4-11 0,-3 4-9 15,5 5-12-15,-3-3-12 0,-2 5-6 0,-1 0-7 16,-1 4-9-16,-4 1-23 0,4 2-29 0,0 2-38 16,-4 4-48-16,0 0-61 0,4 4-57 0,-1 2-51 15,3 3-61-15,3 9-44 0,4 1-65 0,2-1-1032 16,5-1 489-16,1-6 326 0</inkml:trace>
  <inkml:trace contextRef="#ctx0" brushRef="#br0" timeOffset="8958.23">15635 6125 118 0,'8'-2'421'0,"1"1"-11"16,-4-1-1-16,-1-2-26 0,-1 2-16 0,0 1-19 15,-3 1-19-15,5-3-24 0,-2-1-27 0,-3-1-31 16,0 5-24-16,1-5-24 0,-1 5-27 0,4 0-53 16,-4 0-72-16,0 0-85 0,0 0-85 0,1-4-77 0,-1 4-47 15,0 0-49-15,0 0-861 0,6 9 385 0,-3-4 258 16</inkml:trace>
  <inkml:trace contextRef="#ctx0" brushRef="#br0" timeOffset="9316.45">15883 5927 2794 0,'6'-15'269'0,"-2"3"-83"0,-1 0 8 16,-2 2-10-16,-1-1 3 0,-1 1-8 0,-1 3 1 15,1 2-4-15,0-2-12 0,1 1 2 0,-3 2-8 16,2-1-15-16,1 1-15 0,0 4-13 0,0-5-5 15,-1 2-23-15,1 3-11 0,0 0-14 16,2-5-10-16,3 3-7 0,-5 2-14 0,11-2-10 0,-1 2-8 16,3 0-9-16,-2 0-7 0,4-1-5 0,5-1-9 15,0 4 9-15,3-4-7 0,-4 4-7 0,2-2 6 16,-6 0 10-16,-1-2-9 0,-1 0 4 0,-2 4 0 16,-3-2 8-16,-2 0-6 0,1 0-1 0,-1 2 1 15,-6-2 0-15,7 0 1 0,-7 0 2 0,5 1 2 16,-5-1 0-16,0 0-1 0,4 2-1 0,-4-2-1 15,1 7 4-15,-1-4 13 0,-3 6 12 0,2 0 2 16,-4 2-2-16,1 3-1 0,-2 3 1 0,-2 1-7 16,-4 7 2-16,3 0-2 0,-3-1 1 0,3 3-20 15,-4 1-24-15,4 1-59 0,0 0-58 0,0 1-39 0,-1-2-52 16,6-3-51-16,0-4-49 0,4-4-44 16,3 0-956-16,1-7 446 0,6 0 296 0</inkml:trace>
  <inkml:trace contextRef="#ctx0" brushRef="#br0" timeOffset="9666.48">16427 5993 107 0,'8'-10'349'0,"-2"2"3"15,-2-3-6-15,0 5-8 0,-3-3 0 0,2 4 2 16,-2 0-4-16,0 0-21 0,-1 2-25 0,0 3-34 16,0-4-23-16,0 4-24 0,0 0-28 0,0 0-16 15,0 0-19-15,0 0-16 0,-6 15-5 0,2-8-20 16,0 7-13-16,-2 4-6 0,3 0-9 0,2 3-7 15,1-3-9-15,4 2-13 0,-3-3-8 0,8 1-4 16,0-2-5-16,-1-2-7 0,3-4-5 0,1-1 3 16,3-1-1-16,-3-1-5 0,4-4 4 0,2 1-3 15,1-6 0-15,-2-1 2 0,2-2-4 0,-3-4 1 16,0 0-2-16,3-2-4 0,-1-8 8 0,-8 4 0 16,8-11-1-16,-9 3 4 0,4 1-2 0,-5-5 4 15,-3 2 1-15,-4-1-2 0,-1 1 9 0,-1 5 5 16,-3 2-1-16,-1 1-3 0,-2 4-3 0,2 1-6 15,-5-1-5-15,1 3-7 0,-6 2-15 0,-2-1-26 0,3 8-28 16,-4-2-26-16,-1 3-33 0,2 1-24 0,0 2-22 16,-1 4-32-16,1 3-35 0,2 1-32 15,2 2-38-15,5 1-55 0,2-4-935 0,-2 6 430 0,8-6 286 16</inkml:trace>
  <inkml:trace contextRef="#ctx0" brushRef="#br0" timeOffset="9917.44">17121 5896 179 0,'0'-5'418'16,"0"5"-3"-16,-1-5-20 0,1 5-15 0,-3-4-28 16,3 4-24-16,0 0-32 0,0-6-26 0,0 6-29 15,4-2-25-15,-4 2-19 0,9-3-21 0,5 1-16 16,4-1-9-16,4-1-12 0,10 1-2 0,0 1-23 15,2-1-12-15,3-1-11 0,-1 1-6 0,1 1-10 16,-2-2-8-16,-3 1-19 0,1 1-26 0,-4 1-31 16,-1-4-44-16,-5 3-41 0,-2-1-40 0,-2-1-50 15,-6 2-45-15,-3-1-47 0,-1 0-59 0,-4 1-913 16,-4-1 416-16,-1-3 278 0</inkml:trace>
  <inkml:trace contextRef="#ctx0" brushRef="#br0" timeOffset="10115.54">17443 5659 306 0,'-5'-2'338'16,"3"-1"-22"-16,2 3-29 0,-7-2-38 0,7 2-25 16,0 0-27-16,0 0-20 0,-8 11-13 0,7-3-1 0,0 4 33 15,1 4-6-15,0 2 1 0,-1 1 7 16,2 2-9-16,0 3-8 0,0 3-19 0,1-2-10 16,0 1-9-16,1 1-14 0,-3 0-12 0,2 1-14 0,0 0-14 15,-2 0-29-15,1 0-82 0,-2 0-68 0,-2-2-75 16,2 3-96-16,-2-5-109 0,1-4-835 0,-2-2 401 15,-3-2 268-15</inkml:trace>
  <inkml:trace contextRef="#ctx0" brushRef="#br0" timeOffset="10883.33">18497 5691 125 0,'3'-3'381'0,"1"0"-12"0,-2 0-26 15,-2 3-24-15,0 0-30 0,0 0-18 0,4-4-32 16,-4 4-27-16,0 0-26 0,0 0-16 0,1 10 3 0,-2-3 14 16,-1 2-23-16,-2 3-14 0,-1 1 0 15,1 4-10-15,-1 8-14 0,-3-2-13 0,3 1-6 16,-1 1-16-16,3-6 5 0,1 7-17 0,0-6-9 0,1-1-8 16,2 0-4-16,3-1-9 0,1-1-7 15,3-3-3-15,-2-2-3 0,4 0-4 0,1-6-3 16,3 3-6-16,-2-5 3 0,0-1-6 0,2-3 5 0,5 0-4 15,0-3 1-15,-1-3 7 0,1-2 1 0,-2-5 7 16,6-3 0-16,-4-1 7 0,-2-3 4 0,-1-6 1 16,-3 4 8-16,0-2 3 0,-5-3 7 0,-3 3 16 15,-3-1 8-15,-2 6 13 0,-1-1 7 0,-2 2-3 16,-3 3 4-16,-2 1-7 0,2 4-4 0,-3 0-14 16,-1 1-9-16,-3 4-12 0,-4-2-9 0,-4 6 8 15,-9 1-16-15,5 3-10 0,-5 4-5 0,7 3-23 16,-4 0-13-16,2 2-54 0,2 2-60 0,0 2-61 15,10-3-84-15,-6 9-80 0,6-1-80 0,4-3-108 16,3-1-1101-16,2-5 542 0,5-2 364 0</inkml:trace>
  <inkml:trace contextRef="#ctx0" brushRef="#br0" timeOffset="11047.37">19007 5853 178 0,'4'-4'456'0,"-4"0"3"0,1 0-9 15,-1-1-32-15,2 1-24 0,-2 0-39 0,2 0-31 16,-2 0-34-16,0 4-30 0,0-7-27 0,0 7-27 0,5-3-34 16,-5 3-58-16,0-4-69 0,0 4-79 0,4-3-69 15,-4 3-64-15,0 0-57 0,12 5-85 0,-8-3-864 16,4 1 391-16,1-2 260 0</inkml:trace>
  <inkml:trace contextRef="#ctx0" brushRef="#br0" timeOffset="11466.23">19257 5646 121 0,'3'-7'429'0,"2"-3"10"0,-1 3-40 16,1-2-38-16,0 3-39 0,2-1-28 0,3 0-37 16,0 5-26-16,2-3-24 0,6 2-20 0,1 0-19 15,0 3-15-15,3 1-16 0,4 2-13 0,1 4-4 16,-7-2-23-16,1 4-7 0,-3 0-11 0,-4 3-12 0,3 3-8 15,-4 0-15-15,-3-1-20 0,-3 3-21 16,-3 0-15-16,-4-1-9 0,-1 0-3 0,-3 1-1 16,-3-3 1-16,-5-2-1 0,4 0 8 0,-3-6-1 15,-1 5 5-15,3-6 2 0,-1 2 16 0,4-3 19 0,-2 0 19 16,3-1 17-16,1-1 10 0,-1 1 10 0,5-3-6 16,-8 4-3-16,7-3-14 0,1-1-5 15,0 0-4-15,0 0-3 0,0 0-10 0,0 0-3 0,7 4-6 16,1-1 3-16,1-2-2 0,3 0 4 0,-1 3-1 15,2-1-2-15,0-1-1 0,-3 0-3 0,0 2 3 16,3 0 1-16,-4-2 8 0,-1 1-9 16,-2 1-3-16,0 1 0 0,0-2 0 0,-3 2 2 0,1-1 5 15,-2 4-1-15,-5-1 5 0,-2 3-2 0,-2-1-6 16,-5 8 1-16,-6 0 0 0,-4 3-3 0,-7 1-19 16,2-4-43-16,-4 4-51 0,3-4-58 0,4 1-61 15,2-3-58-15,7-8-56 0,6 3-60 0,-1-5-1005 16,5-3 462-16,2-2 308 0</inkml:trace>
  <inkml:trace contextRef="#ctx0" brushRef="#br0" timeOffset="11799.88">19803 5775 2740 0,'17'-12'258'0,"-3"3"-69"16,-3 2-1-16,-3 1 1 0,-1 1-28 0,-2 2-21 15,2 0-42-15,-4 1-25 0,1-1-21 0,0 2-7 16,-4 1-2-16,0 0-3 0,3 6 1 0,-1 0 5 15,-2 1 8-15,0 0-4 0,0 6 8 0,-3 1 18 0,-1 5-8 16,2-1-1-16,-2 0-6 0,3 0-5 16,-3 2 4-16,1-2-15 0,3-2-2 0,3-3-5 15,-1 1-3-15,2-2-1 0,3-2 0 0,0 0-1 0,5-2-1 16,-1-1 2-16,0-2 19 0,2-1 0 0,7-1 9 16,-1-3 6-16,-1-2 11 0,1 0 4 0,0-4-6 15,7-3-7-15,-12 2-2 0,2-4-1 16,-3 1-6-16,-2-4-3 0,1-2-10 0,-3 0-3 0,-2 0-5 15,0-1-4-15,-3 1-8 0,-4-1-3 0,-3 0-21 16,-2 2-10-16,-4-2-35 0,-1 7-22 0,-2-3-32 16,-3 2-38-16,0 4-45 0,-3-1-42 0,2 1-44 15,-3 5-57-15,-1-1-53 0,2 3-1131 0,2-1 503 16,-2 1 334-16</inkml:trace>
  <inkml:trace contextRef="#ctx0" brushRef="#br0" timeOffset="12049.47">20396 5348 2926 0,'16'-14'238'0,"-2"0"-38"0,-5 6-18 0,-3 0 19 16,0 2-16-16,-1 1-39 0,-1 3-42 0,-1 2-36 16,-1-3-16-16,-2 3-1 0,0 0 8 0,-2 17 11 0,-3 0 26 15,-3 9-4-15,-3 1 4 0,-1 5 20 0,-2 11 0 16,-4 3-3-16,0 0-10 0,4-2-9 15,-4 1-6-15,4 2-10 0,3-14-3 0,0 1-10 16,2 0-6-16,-3 14-4 0,5-16-6 0,2 0-5 16,1 1-11-16,0-1-22 0,2-1-36 0,2-2-40 0,6-2-48 15,0 0-53-15,0-9-40 0,2 2-58 0,3-3-54 16,3-4-61-16,9 3-1064 0,-9-5 481 0,8-5 320 16</inkml:trace>
  <inkml:trace contextRef="#ctx0" brushRef="#br0" timeOffset="12332.4">20656 5704 318 0,'2'-9'498'0,"-2"1"-3"15,0 2-29-15,3 0-37 0,-2 1-44 0,-1 1-39 0,0 1-37 16,0 3-34-16,1-3-33 0,-1 3-25 0,0 0-5 15,0 0-1-15,7 18-13 0,-3-9-10 16,-2 4-10-16,-1 3-14 0,2 2-12 0,0 1-15 16,3 5-11-16,-5 1-11 0,3 1-11 0,-3-6-10 0,0 6-7 15,1 0-9-15,-4 1-14 0,1-8-29 0,0 8-49 16,1-1-59-16,1 0-72 0,0-6-68 16,1 5-82-16,-2-4-87 0,5-3-83 0,-1-7-1047 0,0 0 504 15,2-2 336-15</inkml:trace>
  <inkml:trace contextRef="#ctx0" brushRef="#br0" timeOffset="12519.53">21054 5893 309 0,'0'-5'476'0,"0"0"-2"0,3 0-23 0,-3 1-41 15,0 4-42-15,0-5-41 0,0 5-31 0,1-5-31 16,2 2-31-16,-3 3-23 0,6-4-24 0,2 1-10 15,3 2-23-15,2 0-16 0,6 1-27 0,-1-2-39 16,4 2-54-16,-1 2-65 0,0-1-75 0,-1 0-73 16,2 2-77-16,-1 1-96 0,-7-1-858 0,-1-1 410 0,-1-1 272 15</inkml:trace>
  <inkml:trace contextRef="#ctx0" brushRef="#br0" timeOffset="13432.63">21579 5746 11 0,'0'0'95'0,"0"0"2"16,0-5 0-16,0 5 9 0,0 0-1 0,0 0 12 16,0 0 6-16,0 0 10 0,0 0 11 0,0 0 7 15,0 0 7-15,0 0 12 0,0 0 9 0,0 0 7 16,0 0 9-16,0 0 0 0,0 0 9 0,0 0 13 15,0 0 6-15,0 0 4 0,0 0 7 0,0 0 2 16,0 0-2-16,2-3-3 0,-2 3-5 0,0 0-6 16,0 0-11-16,0 0-9 0,0 0-15 0,0 0-13 15,0 0-10-15,0 0-18 0,0 0-16 0,0 0-15 16,0 0-15-16,0 0-13 0,0 0-13 0,0 0-7 16,0 0-7-16,-3 12-7 0,2-5-3 0,0-4-3 0,1 4-6 15,-2 3-5-15,1 1-2 0,-2-2-5 16,2 4-1-16,-1-2-1 0,1 1-4 0,-2 0-1 15,3 4 0-15,-1-1-5 0,-1 1 2 0,2-4-5 16,2 1 0-16,-2-1-2 0,2 0 4 0,1-4-3 0,0 4 0 16,1-4 2-16,0-2-3 0,1 0 1 0,0-1 3 15,1 0 1-15,2-1 1 0,-1-2 9 16,4-1 9-16,2-2 9 0,1-1 13 0,1-3-3 0,2-3 1 16,0-1-2-16,-2-3 13 0,-1-2-3 0,-1 3 19 15,0-5-1-15,-4 0-5 0,-2-2-2 0,0-7-2 16,0 9 2-16,-4-1 13 0,-2 2-3 0,-1-4-8 15,-2 4-2-15,-3 3-5 0,-2 2-18 0,-2-5-2 16,0 7-13-16,-2 0-33 0,-1 2-2 0,0 2 0 16,-1 0-41-16,-5 3-68 0,1 1-50 0,-2 4-58 15,6 0-71-15,-3 1-61 0,2 5-77 0,0 2-65 16,6 1-75-16,1 3-1283 0,2-7 617 0,3 3 410 16</inkml:trace>
  <inkml:trace contextRef="#ctx0" brushRef="#br0" timeOffset="13599.32">21887 5833 238 0,'12'-5'447'0,"-3"1"30"16,-3 0 5-16,1 0-23 0,-1 1-34 0,0-1-25 0,-2-1-17 15,3 3-28-15,-3-3-20 0,-2 4-31 0,2-1-29 16,-1 0-26-16,-3 2-30 0,6-4-20 16,-6 4-31-16,2-4-42 0,-2 4-57 0,0 0-57 15,0 0-63-15,0 0-78 0,12 5-73 0,-8-1-74 0,0-1-75 16,0 2-87-16,-2 0-955 0,2 2 465 0,-3-6 310 15</inkml:trace>
  <inkml:trace contextRef="#ctx0" brushRef="#br0" timeOffset="13982.13">22149 5721 3321 0,'8'-9'204'16,"1"0"-71"-16,-1 1 61 0,-1 0 44 0,-3 1-4 15,0 2-35-15,-1 0-34 0,0 1-36 0,-1 1-25 16,-2 3-11-16,2-3-11 0,-2 3-14 0,3-3-9 15,-3 3-12-15,0 0 2 0,2 9 0 0,1-2-10 16,-2 2 0-16,-1 1-5 0,0 7 5 0,-4-1-11 16,4 2 0-16,-2 2-6 0,1-1-5 0,-2 8-24 15,3-9-31-15,-1 2-15 0,-1-2-6 0,2-1-15 16,2-2-35-16,0-3-4 0,3 0 4 0,3-2 11 16,-2 0 11-16,3-5 6 0,5-2 11 0,-3-3 9 15,10 0 10-15,-4-3 11 0,3-2 17 0,1-4 35 16,-2-6 13-16,7 1 24 0,-10-1 31 0,1 2 31 0,-2 0 23 15,-1-2 16-15,1 3 21 0,-2-2 32 0,-5 6 15 16,1-3 30-16,-3 2 10 0,-1-2-1 0,-1 6-7 16,0 2-29-16,0-4-6 0,-3 4-32 15,2 1-18-15,-1-2-31 0,-2 4-10 0,0 0-15 0,0 0-5 16,0 0-16-16,0 0-34 0,-6 19-8 0,0-5-28 16,-1 3-55-16,-1 2-64 0,-7 6-63 0,0 1-86 15,0 1-89-15,0 2-71 0,-1 1-82 0,7-4-92 16,2-9-1347-16,5 0 643 0,3-5 430 0</inkml:trace>
  <inkml:trace contextRef="#ctx0" brushRef="#br0" timeOffset="14300.62">22805 5871 2974 0,'22'-19'244'0,"-9"4"-27"0,-2 2 38 16,-2 0 35-16,0 3-36 0,-3 3-40 0,-2 1-39 15,1-1-34-15,-1 3-26 0,0 2-10 0,-3-1-8 16,0 1-20-16,-1 2-9 0,0 0 0 0,0 0-4 15,0 0-4-15,4 11 2 0,-2-3-1 0,-4 2-2 16,2 4-8-16,0 1-3 0,-2 2-6 0,2 2-1 0,5 0-4 16,0-2-4-16,-1 3-3 0,2-6 1 15,1 1-3-15,2 0 0 0,3-1 3 0,-3-5-3 16,6-1 6-16,2 0 2 0,0-4 3 0,2 0 0 0,0-3 10 16,1-1 2-16,2-3 8 0,-4-3-3 0,2-2 4 15,1-7-4-15,-4 3-6 0,-2-3-4 16,-1-2-2-16,-5-6 5 0,-4 3-5 0,-1 1-5 0,-5-7-5 15,-3-1-7-15,-8 2 1 0,-3 5-4 0,-2-3-6 16,-7 6-5-16,2 2-2 0,4 3-9 0,-8 3-23 16,5 1-41-16,-7 3-51 0,-1 0-71 0,8 3-78 15,-10 0-83-15,2 4-88 0,0-1-118 0,1-2-1104 16,7-2 551-16,-7-5 368 0</inkml:trace>
  <inkml:trace contextRef="#ctx0" brushRef="#br0" timeOffset="15298.77">21454 4826 117 0,'0'0'225'0,"-4"-2"-9"0,4 2-9 0,0 0-9 15,-5-3-5-15,5 3-9 0,0 0-11 0,0 0-14 16,-2-3-10-16,2 3-8 0,0 0 0 0,0 0-18 16,0 0-12-16,0 0-7 0,0 0-11 0,0 0-6 15,0 0-14-15,0 0-4 0,0 0-11 0,0 0-2 16,0 0-10-16,0 0 0 0,0 0-3 0,15-2 1 15,-5-2 5-15,13 1 5 0,9 1 3 0,8-3 8 16,21-5-2-16,3 2 0 0,29-3 8 0,-1-1 0 16,-28 2-1-16,26-4 1 0,-1 5-9 0,-24 3 5 15,-2 1 2-15,2-2 0 0,-1 3-2 0,-5-2-9 16,-6 6-13-16,-15-4 9 0,-3 1-5 0,-1-1-5 16,-8 3-6-16,-5 1 3 0,-4 3 18 0,-5-5 1 15,-3 2 9-15,-1 0 5 0,-1 0 7 0,-3-1 16 0,-4 1 10 16,9 0 5-16,-9 0 4 0,0 0 1 0,9 0-6 15,-9 0-2-15,0 0-11 0,0 0-8 16,5 0-13-16,-5 0-13 0,0 0-13 0,0 0-48 16,0 0-47-16,0 0-55 0,0 0-64 0,0 0-69 0,0 0-64 15,-14-7-75-15,7 6-91 0,-1 0-933 16,2 0 465-16,-5-3 310 0</inkml:trace>
  <inkml:trace contextRef="#ctx0" brushRef="#br0" timeOffset="15882.07">24295 4596 260 0,'-8'3'335'16,"2"-3"2"-16,-1 0 0 0,7 0 1 0,-10 0-2 15,10 0-35-15,-7 0-17 0,7 0-19 0,0 0-23 16,-7-3-24-16,7 3-22 0,0 0-7 0,0 0-1 16,24 0 6-16,-7-1 12 0,15-1-9 0,1 1-4 15,4-1-12-15,13-6-12 0,1 3-14 0,2 1-17 0,2-1-9 16,-2 1-12-16,-12-3-13 0,8-3-6 0,-13 6-16 16,0-1-6-16,-4 1-9 0,0-1-11 15,-5-3-24-15,-9 8-42 0,-3-3-35 0,-3-1-64 0,0 1-63 16,-5-1-81-16,-3-1-76 0,-3 3-80 0,-1 2-1156 15,-10-8 521-15,-3 1 348 0</inkml:trace>
  <inkml:trace contextRef="#ctx0" brushRef="#br0" timeOffset="16116.58">24561 4300 3470 0,'-4'-4'185'0,"1"-1"16"15,2 0-12-15,-3 1-39 0,4 2-21 0,0 2-34 16,0 0-37-16,-2-5-14 0,2 5-11 0,0 0-2 0,0 0 18 15,2 21 27-15,3-6 29 0,0 4 15 0,2 7 6 16,-1 6 13-16,2 0 25 0,1 2-8 0,4 13-11 16,-2-1-11-16,-6-11-11 0,3 13-4 0,3-3-11 15,-2-9-2-15,0-1-15 0,-2-1-5 0,1 4-9 16,2-6-3-16,-3-1-12 0,2-3-3 0,-3-1 0 16,3-2-6-16,-1-5-10 0,-4-3-3 0,5 0-9 15,-4-7-32-15,0 2-44 0,2-1-48 0,-5-5-64 16,1 1-63-16,2-2-65 0,-3 2-52 0,0-5-94 15,-2-2-1356-15,0 0 595 0,0 0 398 0</inkml:trace>
  <inkml:trace contextRef="#ctx0" brushRef="#br0" timeOffset="20791.98">26025 4675 107 0,'0'0'259'0,"0"0"-15"16,0 0-8-16,0 0-11 0,0 0-12 0,0 0-15 15,0 0-9-15,0 0-21 0,0 0-13 0,0 0-11 16,0 0-10-16,3-4-16 0,-3 4-2 0,6 0 1 16,-1 0-5-16,-5 0-1 0,14-3-1 0,-1 2-3 15,-2-2 0-15,2 0-5 0,8-1-9 0,-3-1 1 16,1 2-3-16,-1-1-6 0,3 1 1 0,-4-2 0 16,0 1-11-16,-6 1-10 0,3 1 1 0,-1-1-8 15,-3 2 0-15,2-2 0 0,-5 1-4 0,0 0-3 16,-1 1 1-16,0 1-10 0,1-3 1 0,-3 1-7 15,-4 2-2-15,6-2-5 0,-6 2-6 0,0 0 1 16,7 0-17-16,-7 0-29 0,0 0-28 0,0 0-27 16,0 0-37-16,0 0-33 0,0 0-41 0,0 0-30 15,0 0-32-15,-3 7-18 0,3-7-39 0,-9 9-674 16,4-4 327-16,1 0 218 0</inkml:trace>
  <inkml:trace contextRef="#ctx0" brushRef="#br0" timeOffset="21190.19">25963 5111 197 0,'-4'2'219'0,"4"-2"-10"0,0 0-5 0,0 0-14 0,0 0-10 16,0 0-3-16,0 0-5 0,0 0-2 0,17 0-8 15,-9-1-5-15,5-2-2 0,-2 3-7 0,6-2-5 16,5-1 1-16,-2 1-6 0,1-4 0 0,0 2-12 15,1 3-1-15,0-3-13 0,-2 0-7 0,-2 1-3 16,-5 2-16-16,-2 0-5 0,2-2-1 0,-1 2-22 16,-5 0-4-16,2-1-4 0,-2 1-5 0,-1 0-6 15,-6 1-14-15,13-1-18 0,-8-1-31 0,-1 2-28 16,-4 0-35-16,8 0-38 0,-8 0-46 0,0 0-43 16,8 0-43-16,-8 0-767 0,6-2 342 0,-6 2 228 15</inkml:trace>
  <inkml:trace contextRef="#ctx0" brushRef="#br0" timeOffset="21732.82">26017 4330 104 0,'0'0'239'0,"-1"-2"-28"16,1 2-17-16,0 0-25 0,0 0-19 0,0 0-18 15,0 0-1-15,0 0 5 0,0 0-3 0,1 14-5 16,3-4 0-16,-4 6-1 0,0 4 11 16,4 4-7-16,0 3-7 0,-2 2-8 0,1 4 3 0,-3 0-4 15,1 0-5-15,3-4-10 0,-1 5 3 0,-2 0-6 16,0-2-3-16,-1 0-1 0,0-1-6 0,0-2-7 15,0 4-1-15,3-4-6 0,-3-2-1 0,0-1-10 16,1-1 2-16,-1-7-8 0,-1 0-9 0,1-3 1 16,-3 3-3-16,3-8-5 0,0 3-7 0,0-1-3 15,0-5-1-15,0 3-4 0,0-3-3 0,0-2 1 16,0 2-6-16,0-2 1 0,0 0-3 16,0-1-3-16,0-4-15 0,0 6-11 0,0-6-22 0,0 7-22 15,0-7-19-15,0 2-18 0,0-2-25 0,3 3-20 16,-3-3-29-16,0 0-57 0,0 0-57 0,0 0-743 15,0 0 342-15,0-12 228 0</inkml:trace>
  <inkml:trace contextRef="#ctx0" brushRef="#br0" timeOffset="22199.05">26012 4351 204 0,'0'0'279'0,"0"0"-16"0,0 0-13 16,0 0-16-16,3-2-7 0,-3 2-18 0,0 0-11 16,0 0-13-16,0 0-2 0,0 0-31 0,1-4-13 15,-1 4-19-15,0 0-9 0,8-3-12 0,-1 3-2 0,2-3-4 16,4 1 2-16,8-2-7 0,-1 1 7 16,9-2 2-16,1 0-2 0,0-2-6 0,1 5-3 15,0-6-3-15,-2 1-1 0,3 2 13 0,-3 0-23 16,-8 1-4-16,1 0 4 0,-1 0-2 0,-3 0 4 0,-4 1-1 15,-1 0 1-15,1 1-11 0,-6 1-6 16,-2-2-2-16,1 2-10 0,-2 1-6 0,1-2 3 0,-6 2-5 16,0 0-3-16,9 0-8 0,-9 0-3 15,5 0-27-15,-5 0-39 0,0 0-40 0,5-2-35 0,-5 2-57 16,3 4-10-16,-2 0-21 0,1 2-34 0,0 2-32 16,-1 2-45-16,-1 4-760 0,3 0 359 0,-1 3 240 15</inkml:trace>
  <inkml:trace contextRef="#ctx0" brushRef="#br0" timeOffset="22948.12">26744 4628 309 0,'2'-4'324'15,"-1"-1"-9"-15,0 2-11 0,-1 0-16 0,0 3-24 16,3-4-16-16,-3 4-17 0,1-3-29 0,-1 3 1 15,0 0-37-15,0 0-17 0,0 0-13 0,0 0-9 16,5 10-16-16,-1-1 0 0,-4 1-6 0,3 4-4 16,-1 1-4-16,1 4-6 0,-2-2-3 0,3 4-4 15,-3 4-1-15,3 0-5 0,-3-4-7 0,2 5-4 16,-3 1-10-16,1-1-4 0,0-1-4 0,-2-5-6 16,2 5-1-16,-1-7-5 0,0 1 5 0,-1 0-11 15,2-2 0-15,-1-4-6 0,2-3-1 0,-4 2 0 16,4-2-8-16,-2-3 0 0,3 0-2 0,-3-2 1 15,2-1 16-15,-1 1-12 0,0-2 6 0,-1-3 8 16,0 0 1-16,0 0-2 0,0 0-3 0,4-11-2 16,-3 2-3-16,1-3 2 0,-1-4 3 0,0-2 0 15,1-6 3-15,-2-5-3 0,0 3 0 0,-3-6 4 16,2 0 3-16,-1 1 1 0,1-3-1 0,1 0 9 0,-1 2-2 16,0-1 4-16,-1 2 5 0,2 2 4 15,0 2 4-15,2 3-2 0,-1 5-4 0,1 0-7 16,4-4-7-16,-1 6-3 0,1 0-5 0,4-2-3 15,-1 5-9-15,4-1-1 0,2 1-2 0,8 0-2 0,-6 2-1 16,2 2-3-16,-1 2-1 0,2-2-3 16,1 3 1-16,-3 3-2 0,0-2-6 0,-1 2 5 15,0 1-4-15,-3 3 0 0,-5-3-3 0,0 3-1 16,-4 3-5-16,4-3 4 0,-4 3-3 0,0 3 2 0,-1 2 0 16,-4-1 0-16,0 4 1 0,-5 4 0 0,-3 0-3 15,-2 1 2-15,0 0-5 0,-8 5-3 0,1-1-6 16,4-5-3-16,0-1 0 0,1-2-1 15,3-2-2-15,2-2-7 0,0 1-8 0,2-2 1 0,2-2-5 16,1 1 2-16,-2 0 2 0,3-1 4 0,2 0 0 16,1 3 7-16,2 1 0 0,3-4 8 15,1 4 3-15,2-1-4 0,3-1 10 0,3 0-3 16,1 0 4-16,1 3 0 0,-2-3 1 0,2 2 1 0,0-1 4 16,1 0 0-16,-3 0-4 0,0 0 0 0,-2 2 6 15,2-3 9-15,-6 3-6 0,0-3 2 0,-2 3 6 16,-1-1-1-16,-1 1 4 0,-1 0 6 0,0 2-4 15,-4-1 3-15,-1 2-2 0,-3 2 12 0,-5-1-1 16,-2 3 2-16,-1-3-1 0,0-1-4 0,-4 1-2 16,-5 3-7-16,5-2 5 0,-2-4-5 0,-1 0-22 15,3 1-29-15,-2-3-44 0,3-2-49 0,-4 3-39 16,7-5-42-16,-3 2-46 0,0-1-51 0,-1-1-50 16,3-1-1033-16,-1-2 464 0,0 2 310 0</inkml:trace>
  <inkml:trace contextRef="#ctx0" brushRef="#br0" timeOffset="23246.46">26430 5017 249 0,'0'0'373'0,"-3"-4"-14"0,3 4-2 15,0 0-6-15,0 0-16 0,-1-6-3 0,1 6-8 16,0 0-8-16,0 0-7 0,0 0-22 0,0 0-20 16,0 0-30-16,0 0-23 0,0 0-23 0,-3-3-18 0,3 3-19 15,0 0-21-15,0 0-32 0,-2-4-43 16,2 4-34-16,0 0-49 0,0 0-57 0,0 0-64 15,0 0-52-15,10 0-55 0,-10 0-58 0,13 0-61 16,-4 2-881-16,4-2 417 0,-3 0 280 0</inkml:trace>
  <inkml:trace contextRef="#ctx0" brushRef="#br0" timeOffset="23608.91">27647 4951 460 0,'0'0'460'0,"5"2"-6"16,-5-2-13-16,0 0-14 0,0 0-12 0,2 4-20 16,-2-4-15-16,0 0-8 0,0 0 2 0,0 0-24 15,3 2-16-15,-3-2-24 0,0 0-23 0,0 0-19 16,0 0-27-16,0 0-10 0,0 0-25 0,0 0-13 16,6 2-22-16,-6-2-14 0,0 0-13 0,0 0-15 15,0 0-11-15,0 0-10 0,0 0-32 0,0 0-77 16,0 0-102-16,-10-10-119 0,6 6-155 0,-7 2-164 15,-2-6-1546-15,-5 1 697 0,-9-3 462 0</inkml:trace>
  <inkml:trace contextRef="#ctx0" brushRef="#br0" timeOffset="30866.85">28310 4421 129 0,'-8'-3'200'16,"8"3"8"-16,-4-1 8 0,4 1 10 0,-3-4 2 15,3 4 2-15,0 0-6 0,0 0-2 0,-3-2-2 16,3 2-6-16,0 0-3 0,0 0-7 0,0 0-7 16,0 0-4-16,0 0 3 0,0 0-26 0,0 0-14 15,-4-3-13-15,4 3-12 0,0 0-16 0,0 0-12 16,0 0-24-16,0 0 0 0,0 0-8 0,0 0-5 16,0 0-12-16,12 10-6 0,-6-6 0 0,0 2-4 15,3 0-6-15,-2 2-3 0,5-1-3 0,1 3-1 0,0 2 3 16,2 0 0-16,1 1-4 0,0 0-1 15,-3-1-1-15,9 5-5 0,-6-3-2 0,0 1-2 16,-1-4-3-16,1 1-3 0,-1 1 2 0,-1 0-3 16,0-4 1-16,-1 3-2 0,-4-4 8 0,3 1-9 0,-3 0-6 15,-1-1 0-15,1-1 6 0,-3 0-5 0,2-3 4 16,-3 4-2-16,4-2 1 0,-3 1-5 0,-2-2 1 16,3 0-2-16,-3-2-5 0,-2 2-17 0,3-1-15 15,1 0-24-15,-2-1-29 0,-1 0-23 0,0 1-25 16,-2 0-29-16,0-2-39 0,-1 2-39 0,0-4-41 15,-1 5-48-15,-2-3-824 0,3-2 386 16,-8 0 256-16</inkml:trace>
  <inkml:trace contextRef="#ctx0" brushRef="#br0" timeOffset="31115.3">28684 4380 28 0,'0'-6'364'0,"-1"0"-29"15,-2 2-31-15,1-1-31 0,2 5-25 0,-4-3-19 16,4 3-9-16,0 0-13 0,-18 12 8 0,8 0-7 16,-4 3 7-16,-3 7-11 0,-1 2-6 0,-1 3 1 15,1 6-18-15,-7 7-14 0,6-9-12 0,1 0-14 16,-8 8-12-16,7-8-7 0,1 1-16 0,-4-1-13 16,6-1-6-16,-1-1-5 0,-3 0-11 0,4-3-14 15,-3 1-36-15,2-3-47 0,4-2-62 0,1-5-55 16,2-3-58-16,1 3-72 0,4-9-80 0,-2 1-906 0,3-5 419 15,1-1 280-15</inkml:trace>
  <inkml:trace contextRef="#ctx0" brushRef="#br0" timeOffset="32182.85">29354 3659 117 0,'0'-7'311'15,"0"7"0"-15,0 0-9 0,-3-6-12 0,2 4-15 16,1 2-24-16,0 0-23 0,0 0-19 0,0 0-25 16,0 0-21-16,0 0-17 0,0 0-13 0,-10 12-18 15,5-1-1-15,0 1-2 0,-2 4-5 0,-2 7-20 16,2 4 15-16,-4-1-2 0,6 2-1 0,-1 0-9 16,-2-4-9-16,3 5 0 0,1-4-7 0,-1 3-17 0,1-2 18 15,0-6-25-15,4 6-12 0,-1-6 11 16,-2 5-5-16,6-7-12 0,-2-1 5 0,3-2-4 15,4-1-6-15,-4-1 5 0,2-3-3 0,2-2 5 16,-2 0-13-16,3-2 4 0,1-2 4 0,3-1 7 0,-1-3 9 16,2 0 8-16,-1-3 14 0,4-6 7 0,-1-2 4 15,7-3 2-15,-2-4-1 0,2-4-7 16,-5 0 5-16,0 0 11 0,0-7 2 0,-4 3 5 0,-2-3-2 16,0-1-6-16,-4-2-6 0,-3-1 2 0,-1 1 10 15,-1 0 19-15,-5 7-8 0,-1 4 0 0,-1 4-5 16,-2 1 3-16,-1 1-5 0,1 3-8 0,-2 3-8 15,-1-1-8-15,0 3-13 0,-1 0-3 0,-2 3-10 16,-2 1-2-16,-3 4-12 0,-3 3-3 0,2 2-6 16,-7 4-9-16,0 5-47 0,0 6-41 0,1 3-65 15,-1-1-70-15,6 2-78 0,-3 3-83 0,8 5-75 16,-5-4-96-16,8 1-1177 0,6-11 573 0,3-2 382 16</inkml:trace>
  <inkml:trace contextRef="#ctx0" brushRef="#br0" timeOffset="32334.55">29732 3996 206 0,'6'-4'405'15,"-2"1"-22"-15,-1-5-23 0,-1 4-32 0,1-2-5 16,0 1-34-16,-2 0-33 0,0 1-22 0,-1 4-38 16,3-5-54-16,-1 2-70 0,0 0-77 0,-2 3-102 15,0 0-79-15,0 0-68 0,0 0-628 0,0 0 294 16,11 6 196-16</inkml:trace>
  <inkml:trace contextRef="#ctx0" brushRef="#br0" timeOffset="32734.27">30071 3709 126 0,'-7'-10'398'0,"4"2"1"15,-3-2-1-15,1 2-4 0,1 2-14 0,2 2-13 16,0-2-23-16,0 1-27 0,-2 2-24 0,3-1-32 0,1 4-30 16,-1-6-26-16,1 6-24 0,0-4-21 0,0 4-18 15,8-1-9-15,2 0-17 0,1 1-11 0,8-1-13 16,2 0-10-16,8 0-9 0,-10 1-5 16,11-2-6-16,-4 1-7 0,-5 1-3 0,2-1-7 0,-3 0-3 15,-2 0-5-15,1 0-1 0,-5-1-8 0,-1 2 0 16,0-3-2-16,-3 0 0 0,-5 3-1 0,4-1 7 15,-1 0 3-15,-8 1 2 0,6 0-2 0,-6 0-5 16,8-1-4-16,-8 1-2 0,5 0-6 0,-5 0-5 16,5 2-4-16,-5-2-1 0,3 4-2 0,-1 3 2 15,-2-1 1-15,2 4-2 0,-1-1 5 0,-1 5-3 16,-1 4-3-16,-1 10 5 0,0-4-5 0,-2 5 2 16,0-3 1-16,-1 2-1 0,-3 4-26 0,3-1-35 15,1-1-51-15,-1-1-59 0,3-1-44 0,-1 1-36 16,-1 0-39-16,4 0-50 0,4-9-40 0,1-1-1069 15,3-3 481-15,-2-5 320 0</inkml:trace>
  <inkml:trace contextRef="#ctx0" brushRef="#br0" timeOffset="33066.33">30906 3791 113 0,'9'-14'274'15,"-1"5"10"-15,-2 0 1 0,-2 1-16 0,1 2-7 16,-3 3-40-16,0-1-27 0,1 0-20 0,-3 4-15 15,0 0-9-15,-1 12-15 0,-3-3-7 0,-1 4-3 0,-1 4-2 16,-5 9-6-16,-1-3-11 0,2 5-8 0,-1-1-6 16,2 1-10-16,2-3-10 0,3-5-15 0,1-1-3 15,3-1 4-15,0-1-7 0,3-1-1 16,0-3 2-16,5-4 6 0,4 5 10 0,0-7 3 0,6-1 9 16,0-2 6-16,9-1 10 0,-6-3 4 15,7-3 5-15,-2-5-2 0,6-1 2 0,-5-2-6 16,-2-4-3-16,2-5-9 0,-1-1-7 0,-1-1-5 15,-2-2-9-15,-1-4-8 0,0 0-1 0,-6-3-11 0,-2 4-4 16,-3 2-7-16,-4 1-3 0,-3 6-4 0,-4 0-9 16,-4 1-9-16,-3 5-36 0,-5 1-23 0,-4 3-43 15,-9-4-33-15,-8 9-40 0,-8 1-43 0,-15 4-43 16,-5 1-51-16,-1 5-47 0,-2 4-977 0,-2 2 441 16,-20 15 294-16</inkml:trace>
  <inkml:trace contextRef="#ctx0" brushRef="#br0" timeOffset="34281.28">29055 4538 143 0,'0'0'222'0,"-8"0"-1"16,8 0-2-16,-8 0-11 0,8 0-5 15,0 0-6-15,-6 0-11 0,6 0-12 0,0 0-13 16,0 0-6-16,0 0-16 0,-5 3-14 0,5-3-7 0,0 0-13 16,0 0-7-16,0 0-7 0,0 0-6 0,0 0 2 15,0 0 8-15,0 0 9 0,0 0 11 0,19 1-9 16,-9 2 8-16,4-2-5 0,4-2-3 16,3 2-14-16,-1 0 7 0,8-1 5 0,2-1-3 0,-3 5-2 15,3-4-12-15,6-2 1 0,-7 2-15 16,7 0 3-16,-3-1-3 0,2-1-9 0,-2 2 3 0,3 0-11 15,-4 0-5-15,1 1-2 0,-1 0-1 16,2-2-11-16,-4 0 4 0,0 1-1 0,2 1 3 0,3-2-4 16,-2-1-3-16,-1 0-2 0,-1 4-4 0,-1-3-6 15,1 1 4-15,0 1 0 0,-3-1 1 0,1 0-3 16,-1 3 1-16,-7-3-2 0,8-1 1 0,-2-1-1 16,-4 2-1-16,0 0 0 0,-2-1-6 0,7 2 3 15,0-3 2-15,-6 2-1 0,4 1-3 0,-3-1 3 16,-1 0-2-16,1 1-1 0,5-1-2 0,-1 0 2 15,-5 0-1-15,-2-1-2 0,7 2-2 0,1-1 3 16,0 0-3-16,0-1 3 0,-6 2-1 0,0-2 2 16,6 1-1-16,-5 1-2 0,4-3-3 0,-6 2 0 15,1-3-1-15,1 1-2 0,5 2-2 0,-6 0 1 0,6 2 2 16,-1-2 0-16,0 0-1 0,-8 0-3 16,10 0 2-16,0 0 1 0,1 0-2 0,-2 0 0 15,0 0 1-15,2-3-2 0,-1 4-2 0,-7-2 2 16,7-1-1-16,-8 2-8 0,0 0 7 0,2-2-1 0,-2 1 7 15,-1 1-8-15,3 1 1 0,5-1 2 0,-11-1-1 16,2 1 1-16,-2-2-2 0,3 2 1 16,3-2 4-16,-5 0 1 0,1 1-4 0,4-1 1 15,-1 2-1-15,-1-3 3 0,5 2-4 0,-4-2 0 0,0 1 2 16,-2 1-2-16,1 1 0 0,2-2 2 0,-3 2-4 16,2-2 0-16,-2 2-1 0,1-1 2 0,2 0-3 15,-3 1 1-15,8 1-2 0,-6-1-3 0,0-1 7 16,-1 1-4-16,1 0 5 0,-4 0-4 0,5 0 0 15,-4 1 3-15,2-3-2 0,-1 3 1 0,0 0-1 16,2-1 1-16,-1 0-3 0,0-1 0 0,1 1 3 16,0-1-2-16,-2 1-4 0,8 0 5 0,-6-3-2 15,0 3 2-15,6 0-3 0,-6-1 2 0,1 1 0 16,-3-1 2-16,3-1-2 0,-1 2 0 0,0 0 1 0,-2-1-2 16,2 0-2-16,-1 1 4 0,0-3 2 15,-1 2-6-15,3 1 6 0,-5-4-5 0,9 4 1 16,-5 1 1-16,-3-1 2 0,4-3 0 0,-3 3 2 0,2 0 3 15,-3-1-5-15,2 1 4 0,-1-1-4 0,0 1 4 16,-3 0-1-16,1 0-7 0,-4 0 7 16,-14 0-5-16,0 0 32 0,45-1 1 0,-45 1-5 15,0 0-10-15,36 1 9 0,-36-1-1 0,0 0-1 0,27 0-4 16,-27 0 5-16,0 0 0 0,0 0 2 0,0 0 1 16,0 0 1-16,30 0-4 0,-30 0 5 0,0 0-5 15,0 0-2-15,0 0 2 0,0 0-3 0,0 0-2 16,0 0-6-16,0 0 1 0,0 0-2 0,0 0-3 15,0 0-1-15,0 0-2 0,0 0-22 0,0 0-26 16,0 0-44-16,0 0-49 0,0 0-71 0,0 0-73 16,0 0-83-16,25-5-116 0,-25 5-1255 0,0 0 577 15,-18-8 386-15</inkml:trace>
  <inkml:trace contextRef="#ctx0" brushRef="#br0" timeOffset="37249.67">28973 5702 112 0,'1'2'274'15,"-1"-2"-25"-15,0 0-18 0,3 3-13 0,-3-3-12 16,0 0-9-16,-4 5-11 0,4-5-7 0,-1 4-15 16,1-4-13-16,-1 4-12 0,1-4-8 0,0 4-9 15,0-4-7-15,-2 4-5 0,2-4-11 0,0 5-1 16,0-5-2-16,0 0 6 0,4 3 7 0,-4-3 18 15,0 0 17-15,0 0 24 0,0 0 7 0,0 0 22 16,0 0 15-16,0 5 13 0,0-5 9 0,0 0-9 0,0 0-17 16,0 0-16-16,4-17-20 0,-4 12-15 0,0-3-15 15,0-1-14-15,0-1-14 0,0 1-5 16,-3 4-15-16,6-2-9 0,-3 2-7 0,0 0-10 0,2 0-8 16,-2 5-15-16,-2-10-19 0,2 10-32 0,2-4-34 15,-2 4-45-15,-2-6-51 0,2 6-61 16,2-5-53-16,-2 5-45 0,0 0-26 0,0 0-16 0,0 0-12 15,9 8-18-15,-5-4-1063 0,1-1 476 0,-1 0 318 16</inkml:trace>
  <inkml:trace contextRef="#ctx0" brushRef="#br0" timeOffset="37632.94">29291 5586 176 0,'3'-7'321'0,"-1"2"-11"0,-2-2-3 15,0-1 0-15,0 3 1 0,-1-1-6 0,0 0-7 16,-2 1-3-16,3-1-14 0,-1 3-17 0,1-1-20 0,-3 0-24 16,3 4-24-16,0-4-24 0,0 4-16 15,0-5-20-15,0 5-16 0,-1-4-13 0,1 4-32 16,0 0-15-16,0 0-6 0,0 0-8 0,0 0-14 16,0 0 3-16,21 6-11 0,-9-6 1 0,0 3-7 0,2-1-3 15,4-2 2-15,0 1-4 0,0-1-1 0,1 0 2 16,-5 0 7-16,1 0-16 0,-1-1 3 15,-1-1-1-15,-3 2 2 0,3-2-2 0,-4 1 5 0,-3 1-4 16,4 0 12-16,-6 0 2 0,-4 0 6 0,9-3-1 16,-9 3-3-16,7-2 1 0,-7 2 0 15,0 0-12-15,5 3 2 0,-4 0-3 0,-1-3 2 0,0 10 11 16,0-3 0-16,-1 4 2 0,0 1 1 0,-3 4 2 16,0 2-4-16,-3 1-4 0,2 0 2 0,-1 4-4 15,-2 2 3-15,-1 0-3 0,0 0-1 0,-1-1-2 16,1 2-11-16,0-4-33 0,0 3-35 0,4-6-50 15,-4 5-44-15,3 0-35 0,1-7-44 0,-2 4-44 16,4-3-49-16,1-1-998 0,-2 0 443 0,3-7 296 16</inkml:trace>
  <inkml:trace contextRef="#ctx0" brushRef="#br0" timeOffset="38000.22">29809 5657 129 0,'5'-4'371'0,"0"-1"-12"0,-1 1-20 0,-1 1-12 16,1-1-25-16,-2 2-18 0,-2 2-25 0,2-3-29 0,-2 3-24 15,0 0-27-15,0 0 6 0,5 9-22 0,-5-4 4 16,-3 6-16-16,1 1-7 0,0 5-5 16,0 1-13-16,-2-1-8 0,1 3-8 0,2-1-8 0,2 5-14 15,2-4 0-15,-1 0-9 0,0-1-5 0,4-3-10 16,1-1-4-16,2-1-4 0,1 1-3 0,3-5-2 15,-1 2-2-15,4-5 5 0,3 0 7 0,-2-2-1 16,6-3 8-16,-1-2 6 0,-3 0 6 0,1-7 4 16,1 0 3-16,4-4-10 0,-2-2 0 0,-5 1-9 15,1-8-5-15,-1 1-7 0,-1-2-3 0,-7-2-7 16,-1-2-2-16,-5-1-6 0,-4-2-6 0,-4 1-13 16,-5 2-13-16,0 2-9 0,-6 1-14 0,-3 2-22 15,-6 1-25-15,-2 7-29 0,-1 1-43 0,1 6-35 16,-3 1-32-16,1 4-41 0,0 3-38 0,9 2-36 15,-3-4-44-15,6 8-58 0,-5-1-863 0,3 5 427 16,6-3 286-16</inkml:trace>
  <inkml:trace contextRef="#ctx0" brushRef="#br0" timeOffset="38899.82">30602 5791 16 0,'-6'-3'243'15,"-1"1"0"-15,0 0 4 0,-1 0 4 0,0-1 2 16,3 3-6-16,0-2 2 0,5 2 4 0,-12-1 0 16,6-1-1-16,6 2-11 0,-5-4-6 0,5 4-16 15,-4 0-15-15,4 0-20 0,-5-3-17 0,5 3-15 16,0 0-11-16,0 0-15 0,0 0-2 0,0 0-18 16,16-3-3-16,-2 2-8 0,5-2-7 0,0 1-8 15,9-2-9-15,0 3 12 0,2-2-22 0,-1 0-9 16,0 1-7-16,2-1-10 0,-7 2-27 0,-2 1-43 15,0-3-53-15,-4 1-48 0,1 0-41 0,-8 1-43 16,1-2-55-16,-2-1-54 0,-5 2-960 0,-3-1 429 16,-4-1 286-16</inkml:trace>
  <inkml:trace contextRef="#ctx0" brushRef="#br0" timeOffset="39082.01">30747 5549 203 0,'-2'-4'386'0,"2"0"-32"16,-2 1-23-16,-1 0-26 0,3 3-25 0,0 0-30 15,-4-5-24-15,4 5-22 0,0 0-21 0,0 0-8 16,0 0 14-16,-6 15 10 0,5-6-11 0,1 4-15 16,0 4-13-16,-3-1-11 0,3 6-14 0,0 2-12 0,0 3-11 15,-2-2-7-15,0 1-11 0,2 0-12 0,0 3-4 16,0-4-6-16,-2 1-17 0,1 1-37 0,-1-2-53 16,1 2-57-16,1 2-45 0,1-4-59 0,1-6-54 15,1-3-64-15,1 0-955 0,-1-6 423 0,4 2 282 16</inkml:trace>
  <inkml:trace contextRef="#ctx0" brushRef="#br0" timeOffset="39431.28">31145 5759 175 0,'0'0'363'0,"0"0"-36"16,3-1-32-16,-3 1-33 0,0 0-33 0,0 0-18 16,1 7-16-16,-1-7-10 0,-1 9-12 0,1-4-6 15,0-2-13-15,0 7-9 0,0-3-14 0,1 2-13 16,0-1-10-16,1-1-10 0,0-2-5 0,0 2-11 16,0-1-3-16,1-2-6 0,0 1-3 0,-1-2 2 15,-2 1 13-15,2-2 12 0,-2-2 27 0,4 3 22 16,-4-3 23-16,0 0 15 0,0 0-5 0,0 0-14 15,12-9-15-15,-10 3-12 0,4-4-19 0,-2 1-11 16,0 0-5-16,0 0-16 0,-3-2-8 0,3 1-10 16,-4 0-20-16,0 3-21 0,0-3-39 0,-4 1-48 15,3-2-73-15,-1 5-68 0,-4 0-54 0,0 1-58 16,-2 1-63-16,3 2-57 0,-4-1-939 0,-1 2 457 16,1-2 306-16</inkml:trace>
  <inkml:trace contextRef="#ctx0" brushRef="#br0" timeOffset="39865.21">31337 5649 56 0,'3'-8'346'0,"0"-4"-20"16,0 4-22-16,1-3-11 0,0 1-13 0,1 1-18 15,1 2-9-15,4-3-36 0,-1 6-24 0,2-3-18 16,1 1-16-16,1 1-12 0,6 2-9 0,-1 1-22 15,1 0-13-15,2 4-8 0,-2 0-14 16,-1 2-9-16,-1 0-5 0,-1 0-6 0,-3 0-7 0,0 2-6 16,-4 1-14-16,0 1-2 0,-6-1-2 0,2 5-3 15,-3-3-11-15,-4 4 3 0,-3-3-10 0,-2 6-7 16,-4-3 2-16,-3-1-3 0,0 2-2 0,-1-3 2 16,6-5-1-16,0 2 3 0,1-1 0 0,2-3-5 15,1 0-2-15,1-2 4 0,-1 2-8 0,2-4 4 16,1 3-1-16,-1-1-1 0,3-2 0 0,-1 5 1 15,1-5 5-15,4 6 3 0,0-2 9 0,2 0 16 16,1 1-11-16,3 0 5 0,-1 0-6 0,1 0 8 16,1 2-6-16,0 0 8 0,-1-2 6 0,0 0 4 15,0 0 14-15,-1 2-23 0,1-1 19 0,-2 0-10 0,-3-1-3 16,0 0 15-16,-1 0-16 0,0-1 2 16,-2 1 0-16,-2 2 1 0,-2-1 2 0,-2 2-6 15,-1 1-2-15,-3 0 6 0,-7 6-10 0,-2-3-25 0,-6 0-38 16,-1 3-53-16,-4 2-53 0,4-3-55 0,3-4-66 15,5 0-56-15,3-5-911 0,1-1 410 0,4-1 274 16</inkml:trace>
  <inkml:trace contextRef="#ctx0" brushRef="#br0" timeOffset="40215.64">31848 5758 225 0,'9'-5'341'0,"-3"-1"-3"0,0 2-14 15,1 2-13-15,-3-1-16 0,1 1-26 0,0 0-30 16,-5 2-26-16,0 0-32 0,0 0-3 0,0 0-18 16,8 8-14-16,-8 0-7 0,0 2-16 0,-3 4-14 15,1 1-6-15,-3 2-17 0,1 1-3 0,-4 6-5 16,3 2-10-16,1-9-9 0,3 2-7 0,-2 0-3 16,3-1-10-16,3-1-4 0,0-6 1 0,0 1-7 15,5-4 4-15,0 0-7 0,3-1 16 0,-2-1-12 16,5-2-9-16,-1-3-1 0,-1 2 6 0,3-3-7 15,2-3 5-15,-1-2-3 0,2-2 2 0,-3-3 1 16,3-3-1-16,-4 0 8 0,1-1-11 0,5-6-4 16,-6-2 10-16,-4 5-2 0,0-7-4 0,-2 7 0 15,-4 0 0-15,-2 0-6 0,-3 1 0 0,0 0-1 16,-6 0-12-16,-3 3-1 0,0-1-17 0,-7 5-22 16,3-3-42-16,-1 4-27 0,-2 3-24 0,-2-2-27 0,6 7-45 15,-1-2-50-15,4-1-56 0,2 3-875 16,0 0 395-16,0 3 262 0</inkml:trace>
  <inkml:trace contextRef="#ctx0" brushRef="#br0" timeOffset="40514.75">32327 5412 73 0,'4'-12'369'0,"-1"0"-10"0,-2-1 4 16,4 6 8-16,-2-2-9 0,-1 2-15 0,-2 3-36 15,1 0-30-15,-1-1-26 0,2 2-32 0,-2 3-23 16,0 0-26-16,0 0-12 0,0 15-9 16,-2-2-9-16,-4 5-11 0,5 7-10 0,-2 6 12 0,-2-2-8 15,1 3-11-15,-1-1-9 0,0 1-6 0,-4 1-8 16,0-1-9-16,4 4-5 0,-3-7-4 0,2 0-9 16,0 3-6-16,-1-3-5 0,2 2-4 0,-1-6-3 15,-1 2-9-15,6-8-4 0,-3 5-1 0,2 0-9 16,0-5-18-16,2 0-26 0,0-2-40 0,4 0-42 15,0 0-57-15,2 3-46 0,-2-8-54 0,1 2-52 16,3-4-75-16,-3-1-1031 0,5-1 472 0,2-5 314 16</inkml:trace>
  <inkml:trace contextRef="#ctx0" brushRef="#br0" timeOffset="40786.15">32565 5754 25 0,'4'-8'459'0,"-3"3"-20"0,0-3-7 15,1 3-11-15,-2 1-23 0,1 0-8 0,-1 4-28 16,0-6-33-16,0 6-39 0,0-5-30 0,0 5-28 16,0 0-24-16,0 0-19 0,0 0-20 0,5 15-13 15,-4-7-13-15,2 2-13 0,-2 5-12 0,3-2-12 0,-3-1-9 16,2 5-4-16,-2 0-12 0,0 0-4 15,1 0-8-15,-1-1-8 0,-2 4-6 0,2-6-8 16,0 3-28-16,-2 2-35 0,0-2-48 0,-1 0-66 16,1 0-56-16,0 0-73 0,-2 0-70 0,2-6-59 0,-1-2-1107 15,0-1 499-15,2-2 332 0</inkml:trace>
  <inkml:trace contextRef="#ctx0" brushRef="#br0" timeOffset="41062.96">32803 5888 157 0,'1'-2'428'0,"0"-2"-31"15,-1 4 8-15,0-7-14 0,0 3-16 0,4 3-27 0,-4 1-24 16,0 0-31-16,3-6-28 0,-3 6-26 0,5-2-26 16,-5 2-16-16,0 0-25 0,0 0-18 0,0 0-13 15,0 0-16-15,51-1-9 0,-51 1-11 0,0 0-10 16,38 0-10-16,-38 0-5 0,0 0-5 0,36 0-10 15,-36 0-1-15,0 0-4 0,0 0-1 0,29-2-2 16,-29 2-2-16,0 0-4 0,0 0-1 0,0 0-8 16,0 0-2-16,0 0-5 0,0 0-4 0,0 0-3 15,26-2-27-15,-26 2-30 0,0 0-44 0,0 0-59 16,0 0-65-16,0 0-57 0,0 0-65 16,0 0-71-16,0 0-1086 0,0 0 492 0,0 0 328 0</inkml:trace>
  <inkml:trace contextRef="#ctx0" brushRef="#br0" timeOffset="42198.78">33191 5779 281 0,'0'0'343'16,"0"0"1"-16,0 0 0 0,0 0-19 0,0 0-20 16,0 0-48-16,0 0-1 0,0 0-29 0,0 0-23 15,0 0-26-15,0 0-13 0,0 0-22 0,0 0 0 16,0 0-15-16,0 0-18 0,0 0 5 0,0 0-12 15,0 42-23-15,0-42 12 0,-1 24-10 0,1-24-9 16,-4 22 2-16,3-8-17 0,1-14-2 0,-3 27-6 16,2-15-7-16,1-12 1 0,1 24-6 0,-1-24-2 15,4 17-23-15,-4-17 18 0,5 17-10 0,-5-17 5 16,8 12-3-16,-8-12 1 0,0 0-12 0,0 0 13 16,22 5 1-16,-22-5-6 0,0 0 2 0,0 0 5 15,36-20 1-15,-23 9 0 0,-13 11-1 0,18-22 2 16,-8 7-7-16,-3-3 7 0,1 0 9 0,-2 1-1 15,-2 0 5-15,-4 1 18 0,4 2 9 0,-4 14 1 16,1-31-3-16,-1 31 2 0,0-17 2 0,0 17-10 0,0 0-3 16,-1-17-14-16,1 17-3 0,0 0-10 0,0 0-23 15,-11-12-27-15,11 12-44 0,0 0-46 16,0 0-59-16,0 0-56 0,0 0-66 0,-46 29-65 16,39-19-58-16,-5 2-1007 0,12-12 474 0,-14 19 316 0</inkml:trace>
  <inkml:trace contextRef="#ctx0" brushRef="#br0" timeOffset="42335.24">33338 5865 5 0,'0'0'279'0,"0"0"-10"0,0 0-4 0,0 0-7 0,7-20-11 16,-7 20-21-16,0 0-24 0,0 0-18 16,0 0-30-16,0 0-33 0,0 0-61 0,0 0-61 15,0 0-83-15,0 0-56 0,0 0-543 0,0 0 229 16,0 0 150-16</inkml:trace>
  <inkml:trace contextRef="#ctx0" brushRef="#br0" timeOffset="42749.21">33417 5668 104 0,'0'0'342'0,"0"0"-17"16,9-22-26-16,-9 22-24 0,0 0-24 15,0 0-34-15,0 0-19 0,0 0-19 0,0 0-19 16,0 0-11-16,0 0-18 0,0 0-11 0,0 0-8 16,0 0-12-16,17 37-11 0,-17-37-8 0,-3 28-4 15,2-11-12-15,0 1-6 0,-4-1-11 0,2-1-18 0,2 1-23 16,1-17-26-16,-5 27-21 0,2-15-13 16,3-12-7-16,0 22-10 0,0-22-1 0,4 18-2 15,-4-18 7-15,9 13 6 0,-9-13 7 0,0 0 6 16,20 7 9-16,-20-7 9 0,0 0 18 0,0 0 16 15,0 0 12-15,46-19 22 0,-46 19 21 0,17-12 18 0,-9 2 18 16,-8 10 12-16,16-17 19 0,-16 17 29 16,11-17 17-16,-11 17 5 0,8-11 13 0,-8 11 8 15,0 0 1-15,7-17-8 0,-7 17-18 0,0 0-20 16,0 0-17-16,4-13-22 0,-4 13-14 0,0 0-9 16,0 0-9-16,0 0-9 0,0 0-10 0,0 0-5 15,0 0-5-15,0 0-13 0,-9 48-29 0,2-34-26 0,2 2-42 16,-2-2-54-16,-1 3-67 0,-2 3-52 15,-2 3-60-15,4-5-65 0,-2-3-50 0,4 1-954 16,6-16 452-16,-9 19 302 0</inkml:trace>
  <inkml:trace contextRef="#ctx0" brushRef="#br0" timeOffset="43073.1">33627 5840 22 0,'0'0'331'0,"10"-21"-22"15,-10 21-20-15,0 0-27 0,5-10-25 0,-5 10-23 16,0 0-27-16,0 0-22 0,0 0-10 0,0 0-12 16,0 0-8-16,0 0-17 0,0 0-8 0,0 0-12 15,0 0-12-15,3 45-5 0,-3-45-11 0,-4 27 0 16,4-27-5-16,-3 23-18 0,3-23 1 0,2 23-5 16,-2-23-6-16,1 19-3 0,-1-19 7 0,5 15-17 15,-5-15-2-15,10 12 4 0,-10-12 2 0,0 0-3 16,0 0 3-16,21 5-3 0,-21-5 8 0,0 0 6 15,0 0 8-15,0 0-3 0,29-20 11 0,-29 20-2 16,12-19-3-16,-7 6-2 0,-5 13-1 0,6-26-10 16,-5 14 3-16,2-2 3 0,-3 14-1 0,0-29-8 15,0 29-8-15,-6-25 3 0,2 14-7 0,4 11-28 16,-12-23-26-16,6 13-33 0,6 10-41 0,-16-17-44 16,16 17-56-16,-17-12-64 0,17 12-56 0,-12-9-709 15,12 9 345-15,0 0 230 0</inkml:trace>
  <inkml:trace contextRef="#ctx0" brushRef="#br0" timeOffset="43316.4">33821 5537 115 0,'0'0'293'16,"0"0"-35"-16,0 0-18 0,0 0-5 0,31-6-3 15,-31 6-10-15,0 0 2 0,20 19-3 0,-11-4-7 16,-7 3-11-16,-2 7-5 0,0 3-5 0,0 2-9 15,0 1-15-15,0-2-20 0,0 4-7 0,0 0-10 16,0-1-7-16,0-4-7 0,0 2-18 0,0 2-10 16,0-3 6-16,0 1-21 0,0 4 0 0,0 0-17 15,0-4-39-15,0-2-44 0,0 1-49 0,0-3-54 16,0-3-54-16,-8-7-63 0,-9-2-72 0,3-1-820 16,-4-4 379-16,0-1 252 0</inkml:trace>
  <inkml:trace contextRef="#ctx0" brushRef="#br0" timeOffset="43801.82">33425 5983 141 0,'0'0'249'0,"0"0"-12"16,0 0-3-16,0 0-12 0,0 0-5 0,0 0-13 15,0 0 0-15,0 0-3 0,0 0-10 0,0 0 5 0,0 0 16 16,0 0 0-16,0 0 9 0,0 0 5 15,0 0 11-15,0 0 7 0,0 0 1 0,0 0 0 16,0 0-2-16,0 0-9 0,0 0-12 0,0 0-20 16,0 0-18-16,0 0-18 0,0 0-18 0,0 0-19 15,0 0-30-15,0 0-34 0,0 0-57 0,0 0-78 16,0 0-125-16,0 0-155 0,0 0-1391 0,0 0 579 16,0 0 388-16</inkml:trace>
  <inkml:trace contextRef="#ctx0" brushRef="#br0" timeOffset="46199.56">12021 5170 147 0,'-7'0'284'16,"7"0"-9"-16,0 0-3 0,-7-2-6 0,7 2 9 16,-5-1-9-16,5 1 1 0,0 0 1 0,0 0-6 15,-5-2-5-15,5 2-5 0,0 0-12 0,0 0-20 16,0 0-9-16,0 0-15 0,0 0-16 0,0 0-15 15,0 0-11-15,0 0-25 0,0 0-11 0,0 0-13 16,8-7-9-16,-8 7-13 0,9-1-5 0,-4-1-9 16,2 2-6-16,4-1-5 0,0-3-7 0,-1 4-6 15,3-4-5-15,0 3-19 0,2 1-40 0,-1-2-34 16,7 0-51-16,-6 2-43 0,-1 0-38 0,-1 2-38 16,2 0-42-16,2-1-52 0,-3 0-44 0,-4 2-886 0,-1 0 415 15,1 1 278-15</inkml:trace>
  <inkml:trace contextRef="#ctx0" brushRef="#br0" timeOffset="46522.37">12104 5317 173 0,'0'0'345'0,"0"0"-21"0,-5 3-14 0,5-3-15 0,0 4-13 16,0-4-17-16,0 0-13 0,0 0-18 0,0 0-17 15,0 0-11-15,0 0-19 0,0 0-5 0,0 0 7 16,14 1-20-16,-6-2-11 0,2 1-7 0,3-2-19 16,-1 2-6-16,3 0-15 0,-1-2-7 0,5-1-9 15,-1 3-6-15,-4 0-10 0,3-4-7 0,-5 3-4 16,6-1-3-16,-7 0-7 0,0 1-6 0,-1-1 2 16,-1 0-5-16,-4 1-4 0,3-3-2 0,-3 3-2 15,0-1-4-15,-5 2-3 0,8-2-6 0,-4 1 2 16,-4 1-8-16,0 0-4 0,0 0-6 0,9 1-18 15,-9-1-22-15,0 0-38 0,0 0-45 0,0 0-40 16,0 0-36-16,6-1-38 0,-6 1-46 0,0 0-58 16,0 0-63-16,0 0-821 0,0 0 405 0,-22 3 268 15</inkml:trace>
  <inkml:trace contextRef="#ctx0" brushRef="#br0" timeOffset="53045.38">10478 5484 90 0,'-3'3'180'0,"3"-3"-4"0,0 0-1 0,0 0 1 15,-2 3-3-15,2-3 1 0,0 0 3 0,0 0 4 16,0 0-6-16,0 0 4 0,0 0-5 0,0 0 6 16,0 0 0-16,0 0 1 0,0 0 10 0,0 0 11 15,0 0 5-15,0 0 11 0,0 0 7 0,0 0-7 16,0 0-13-16,0 0-3 0,0-11-16 0,0 11-13 16,-2-5-13-16,0-2-16 0,2 3-15 0,0 4-8 15,-4-5-5-15,3 1-4 0,-2 0-6 0,3 4-4 16,0-7-6-16,-1 5-9 0,-3-1-7 0,4 3-11 15,-1-7-6-15,1 7-7 0,0 0-7 0,-1-3-5 16,1 3-5-16,0 0-13 0,0 0-27 0,0 0-31 16,-4-3-35-16,4 3-50 0,0 0-62 0,0 0-54 0,0 0-56 15,0 0-41-15,0 0-47 0,-4 9-46 0,1-2-960 16,1-7 461-16,-1 4 306 0</inkml:trace>
  <inkml:trace contextRef="#ctx0" brushRef="#br0" timeOffset="53607.66">10650 5228 248 0,'3'-4'272'0,"-2"1"-7"15,-1 0-3-15,0 3 0 0,0-5 1 0,0 5-18 16,4-5-10-16,-4 5-12 0,1-2-18 0,-1 2-19 15,0 0-12-15,0 0-19 0,1-4-16 0,-1 4-14 16,0 0-16-16,0 0-13 0,0 0-9 0,0 0-3 16,0 0-11-16,0 0-6 0,-6 9 17 0,3-4-24 15,2-1 0-15,-1 1 1 0,-1-1-4 0,-1 5 4 16,1-5-9-16,-1 6 1 0,1-5-11 0,-2 2 9 16,4 0-13-16,-2 2-9 0,2-1-2 0,1 1 2 15,-3-2-6-15,3-1 3 0,0 1-5 0,0 0-1 16,0-4-8-16,0 4 7 0,0-4-6 0,4 3 0 15,-4 0 3-15,4-3-1 0,0 2-9 0,0 1 5 0,1-3 0 16,4 5-3-16,-4-4 2 0,2 1-2 16,5 2 15-16,-4-2-19 0,1-1 5 0,1 1 2 15,3 0-5-15,-3-1 8 0,2 2-4 0,-1-1 4 0,-1-1-7 16,4 1 4-16,-2 3-4 0,0-4 0 0,-1 1-2 16,0 2-8-16,-1-2 10 0,-1 0-2 0,-2-2-5 15,-1 3 1-15,-2-3 5 0,2 2-4 0,1-2 3 16,-2 3 1-16,-4-1-3 0,4-4 10 0,-1 4-6 15,-1-1 1-15,0 1-3 0,-3-2 5 0,0-3 9 16,3 7 1-16,-3-5 6 0,-1 3 6 0,1-5 5 16,-5 6-3-16,1-1-6 0,0-4 3 0,0 4-4 15,-1-2-2-15,0 1-4 0,-5 1 1 0,2-1 0 16,0-1 0-16,-1 1-5 0,-1-3-15 0,1 2-22 16,-3-1-36-16,2 0-34 0,0-1-29 0,1-1-33 15,-1 0-48-15,2-1-50 0,1-2-38 0,-1-1-54 16,2-1-920-16,1-2 422 0,2 1 280 0</inkml:trace>
  <inkml:trace contextRef="#ctx0" brushRef="#br0" timeOffset="54397.82">10755 5201 287 0,'0'0'275'0,"0"0"-18"0,0 0-5 0,3-5-17 0,-3 5-7 16,0 0-17-16,0 0-17 0,1-2-13 0,-1 2-25 15,0 0-8-15,7-4-12 0,-3 3-12 16,4 1-6-16,-3-3-5 0,4 2-7 0,-3 0-12 16,3 1-11-16,3-3 2 0,-3 3-14 0,0 0-8 0,1 0-2 15,4 0-6-15,-2-2 0 0,3 0-8 0,-4 2-5 16,1 2-4-16,3-2-3 0,-2 0 1 0,1 0-5 15,-4 0 0-15,4 2-8 0,-5-4 1 0,0 4-5 16,-1-1 3-16,2-1 8 0,-3 2-14 0,-1-2 9 16,-6 0-11-16,14 0 5 0,-9 0 3 0,0 0 1 15,-5 0 7-15,8 0-1 0,-8 0 5 0,9 0 3 16,-9 0 1-16,5 1 8 0,-5-1-8 0,0 0 8 16,0 0 0-16,5 0-1 0,-5 0 4 0,0 0-3 15,0 0 2-15,0 0-3 0,0 0-2 0,0 0 2 16,5 1-4-16,-5-1 2 0,0 0 0 0,0 0-5 0,0 0 4 15,0 0-5-15,0 0-1 0,0 0 0 16,0 0-3-16,0 0-2 0,0 0 5 0,0 0-13 16,0 0 8-16,0 0-7 0,0 0 3 0,0 0-1 0,0 0 0 15,0 0-6-15,0 0 1 0,0 0 1 16,0 0-2-16,0 0 2 0,0 0-2 0,0 0-3 16,0 0 0-16,0 0-6 0,0 0 1 0,0 0-1 15,0 0 0-15,0 0 5 0,0 0-11 0,0 0 2 0,-5 10 3 16,5-5 10-16,0 0-4 0,-1 0 5 0,-2 3-1 15,-1 1 1-15,3 0-1 0,-4-1-2 0,4 4-1 16,-2 2 0-16,1 3 3 0,-2-3 2 0,0-2-5 16,0 5 2-16,-4 0 3 0,3-1 2 0,3 1-5 15,-2 1-1-15,0-1 0 0,0 0-2 0,0 0-1 16,-1-2-1-16,5-3-3 0,0 5 2 0,-2-1-2 16,0-3 0-16,4-1-1 0,0-2-2 0,-2-1 0 15,0 0-1-15,4 2 1 0,0-5-2 0,-3 0 1 16,3-1 0-16,-3 1-1 0,3 0 1 0,5-4 1 15,-4 2 1-15,3-1 0 0,0-2 1 0,3-1-1 16,-3 0 1-16,-2-1-2 0,1-1 3 0,4 0-1 16,-5 1 0-16,1-3 3 0,-2-3 0 0,0 2 1 15,0 0 3-15,-1-2 7 0,-2 2 5 0,1-3 3 0,-2 1 11 16,-1 0 8-16,0 0 0 0,0 0-1 0,-2 1 2 16,-1-1 0-16,-1 2-2 0,-2 1-5 15,1-1-5-15,0 1-8 0,-2-1-4 0,3 2 0 0,-2 2-5 16,2-3-4-16,-2 2-5 0,2 0-18 0,-2 1-28 15,6 1-26-15,-8 0-37 0,8 0-37 0,-11 4-59 16,8-3-52-16,-2 3-53 0,1-1-50 16,3 2-46-16,-2-1-49 0,2 0-1114 0,-2 0 519 0,3-1 344 15</inkml:trace>
  <inkml:trace contextRef="#ctx0" brushRef="#br0" timeOffset="54864.08">11239 5295 236 0,'-1'-4'312'0,"1"-4"-13"16,-2 1-6-16,0 2-11 0,2-2-7 0,-4 2-4 15,4-1 2-15,3 2-17 0,-6 0-17 0,3-1-19 16,3 0-18-16,-3 1-25 0,1-2-18 0,-1 6-23 15,4-6-6-15,-3 3-17 0,2 1-15 0,-3 2-14 16,6-1 0-16,-6 1-13 0,8-2-7 0,-8 2-3 16,10 2-9-16,-10-2-5 0,13 3-1 0,-7-1-4 0,-2 1 5 15,4 1-10-15,0 3-7 0,-1-1-2 16,1 3-7-16,-3 1 1 0,-1-3-1 0,2 4-3 0,-2 2 9 16,-2 2-5-16,-3 0-7 0,1-2 1 0,-3 2 3 15,-3 2-2-15,1 1 0 0,-1 0 0 16,-3-1-1-16,-1 0-5 0,-2-3 5 0,6 1 9 15,-6-1-12-15,7-4-7 0,-1 0 1 0,2 0 1 0,-3-3-3 16,6-2 2-16,-5-2-2 0,3 1 3 0,2 1-1 16,-1-2-3-16,0 1 4 0,2-4-6 0,-1 5-4 15,-2-2 4-15,3-3 0 0,0 4 6 0,4-1-9 16,-4-3 8-16,0 0 1 0,4 5-1 0,0-5 3 16,0 2-6-16,-4-2 3 0,11 3-1 0,-6-3-5 15,4 1-17-15,4-2-31 0,-4 0-37 0,0-1-31 16,5 0-36-16,-4-1-41 0,3 3-48 0,-3-4-57 15,0-1-60-15,1 1-845 0,-2-2 400 0,-3 1 268 16</inkml:trace>
  <inkml:trace contextRef="#ctx0" brushRef="#br0" timeOffset="55431">11572 5203 141 0,'0'-4'317'0,"0"4"-23"15,0 0-16-15,0 0-10 0,0 0-17 0,-2-5-15 16,2 5-15-16,0 0-24 0,0 0-12 0,0 0-12 16,0 0-18-16,0 0-14 0,-14 8-9 15,9-4-15-15,0 1-11 0,3 0-10 0,-4 0 9 0,2 2-9 16,-2-3-16-16,2 5-9 0,-2-1-3 0,2 0 3 15,-1-1-12-15,1 0-10 0,0 2 1 0,3-1-8 16,-3 0-5-16,0 0 0 0,4-3-5 0,-5 3 2 16,4-5-5-16,0 3 3 0,1 0-9 0,0-2-2 15,0 1 3-15,0 0-7 0,1 0-3 0,-1 1 5 16,5 0-4-16,-4-3 3 0,3 4-3 0,-1-2 5 16,-1-2 7-16,2 2 0 0,0 0 5 0,1 0-8 15,-1-1 4-15,5 0 3 0,-4-1-5 0,0 2 4 16,2-1 0-16,-2 0 4 0,2 0 0 0,-2-2-5 15,2 2 1-15,-1 0-3 0,2 0 4 0,-2-1 2 16,2-2 1-16,-2 3-10 0,1 0 10 0,-1 0-12 16,0 0-4-16,-1-3 3 0,3 3-3 0,-4-2-9 15,1 1 2-15,-2-1 1 0,3 3-1 0,-1-3 1 0,-1 0-5 16,-3 3 4-16,3-3-1 0,-3 1 1 16,-1-3-2-16,4 3-6 0,1 1 7 0,-5-2-4 15,0-2 1-15,2 3 0 0,-2-3 5 0,2 5-3 16,-2-5 0-16,0 7 7 0,0-4 3 0,-4 1 0 15,3 1-6-15,-4-2-3 0,0 1 7 0,1 1-2 16,-4 0-3-16,3-2 1 0,-4 2-5 0,2 2 0 16,-2-2-11-16,-4 0-22 0,3 2-27 0,-2-3-28 0,-1-1-25 15,2 2-32-15,1 0-36 0,-2-4-37 0,1 2-41 16,-2-2-41-16,4-1-49 0,0 0-886 0,1-3 409 16,1 1 274-16</inkml:trace>
  <inkml:trace contextRef="#ctx0" brushRef="#br0" timeOffset="55848.18">11478 5182 238 0,'-1'-5'255'0,"1"5"-3"16,0 0-6-16,0-4-1 0,0 1-10 0,0 3-7 15,0 0-5-15,-3-3-11 0,3 3-18 0,0 0-5 0,0 0-13 16,0-7-14-16,0 7-2 0,0 0-19 0,0 0-16 15,0 0-11-15,0 0-3 0,0 0-15 16,3-2-8-16,-3 2-2 0,8-1-2 0,-8 1-5 0,10 0 2 16,-4 0-7-16,2-2 3 0,0 1-9 0,3 0 1 15,-2 0-4-15,1-1-12 0,0-1 14 16,-1 3-22-16,-1-2 3 0,3 2-5 0,0-2-4 16,-3 1-5-16,3 0-4 0,-5 1-3 0,1 0-2 0,-1-3-31 15,-1 3-29-15,-5 0-42 0,9-3-52 0,-9 3-68 16,7 0-90-16,-7 0-1064 0,6-4 449 0,-6 4 302 15</inkml:trace>
  <inkml:trace contextRef="#ctx0" brushRef="#br0" timeOffset="56613.93">11959 5107 232 0,'-8'-3'230'0,"4"3"-3"0,-1-2-5 15,5 2-4-15,0 0 0 0,-9-3-6 0,9 3-8 16,0 0-6-16,0 0-8 0,-5-2-11 0,5 2-9 15,0 0-7-15,0 0-15 0,0 0-8 0,0 0-11 16,0 0-10-16,0 0 1 0,0 0-13 0,0 0 6 16,0 0-5-16,23-2 1 0,-11 2 1 0,1-3 1 15,0 2-3-15,2 1-4 0,5-3 1 0,0 2-2 16,3 0-3-16,4 0-3 0,4-2-6 0,-3 1 2 16,3 0-5-16,1 2-2 0,-2 0-4 0,0-3 2 0,4 2-3 15,-6-2-4-15,3 1-2 0,-3-1-2 16,-1 3 4-16,-4 0-5 0,-3-3-5 0,1 1 1 15,-1-1-1-15,-2 2-3 0,1-2-4 0,-1 3-1 16,0-2-2-16,-4 2-5 0,-2-2 0 0,-1 1-8 0,2 0-5 16,-3-1-1-16,2 2 1 0,-3-1-11 0,-3 0-4 15,3-1 0-15,-3 2-4 0,1-1-1 16,-7 1-4-16,10-2 0 0,-4 2-5 0,-6 0 1 0,10 0-12 16,-10 0-21-16,0 0-22 0,8 0-33 0,-8 0-41 15,0 0-61-15,0 0-49 0,5 1-28 0,-5-1-24 16,0 8-44-16,-4-4-56 0,3 0-56 0,-5 1-932 15,-2 2 456-15,-2-1 304 0</inkml:trace>
  <inkml:trace contextRef="#ctx0" brushRef="#br0" timeOffset="57070.38">12089 5386 171 0,'0'0'252'0,"0"0"0"0,0 0 2 0,0 0 0 0,0 0-4 15,-9 0-4-15,9 0-11 0,0 0-8 0,-2 2-9 16,2-2-7-16,0 0-16 0,0 0-10 0,0 0-13 16,0 0-12-16,0 0-11 0,0 0 2 15,0 0-3-15,22-3-6 0,-1 3 3 0,-2-3-6 0,12-1-4 16,-1 1-7-16,5 3-9 0,-2-2-12 0,3 0-7 16,2-3-5-16,-2 3-7 0,-1-1-10 0,3 1-6 15,-2 1-10-15,2-3 0 0,-2 2-5 0,0-1-4 16,-3 0-6-16,-4 1 0 0,-1 1-2 0,-5-1-3 15,-5 1-1-15,4 0-1 0,-3-2-3 0,-5 2-3 16,0 1-2-16,-5 0-2 0,4-1-3 0,-3 1 0 16,-2 0-4-16,-3 0-1 0,4 0 3 0,-9 0-1 15,10-2-8-15,-10 2-15 0,7-1-23 0,-7 1-28 16,0 0-48-16,3-4-69 0,-3 4-75 0,-2-5-75 16,2 5-68-16,-12-5-1146 0,2-3 511 0,-1 4 340 15</inkml:trace>
  <inkml:trace contextRef="#ctx0" brushRef="#br0" timeOffset="57480.03">12028 5143 35 0,'-8'0'266'16,"3"-1"-10"-16,0 0-10 0,5 1-3 0,0 0-15 15,-12 0-10-15,12 0-17 0,0 0-16 0,-5 0-15 16,5 0-18-16,0 0-14 0,0 0-1 16,0 0 7-16,0 0-6 0,24 1 2 0,-4-1 3 0,0 0 10 15,10 0 1-15,4-1-3 0,4 1-6 0,12 0-1 16,-11 0-4-16,1-3-5 0,15 1-9 0,-6-3-4 15,-7 3-15-15,-5 1-9 0,4-1-1 0,-4 0-13 16,-5 2-1-16,2-3-2 0,-2 2-1 0,-11-1-7 16,-1 0-4-16,1 2-4 0,-5-3-5 0,2 2-4 15,-5 0-6-15,-2-1-2 0,1 2-8 0,-3 0 0 16,-4 0-4-16,4 0-6 0,-4 0-7 0,-5 0-23 16,8 0-29-16,-8 0-35 0,0 0-49 0,5 0-45 15,-5 0-34-15,0 5-41 0,-5 2-65 0,-3-3-57 16,-1 5-1009-16,-6-1 456 0,-2 2 302 0</inkml:trace>
  <inkml:trace contextRef="#ctx0" brushRef="#br0" timeOffset="57801.6">12191 5441 22 0,'-6'1'335'0,"6"-1"-17"0,-10 1-28 16,10-1-19-16,-7 0-18 0,7 0-19 0,0 0-17 15,-5 2-18-15,5-2-13 0,0 0-8 0,0 0-15 16,22 1 3-16,-4-1-2 0,11 1-20 0,2-2-3 16,0 2-18-16,3-1-13 0,3 0-15 0,-1-1-10 15,0 0-12-15,-6-1 1 0,2 2-9 0,-2 0-3 16,-4-1-10-16,-5 1 8 0,1 0-11 0,-2-1-8 15,-3 1-1-15,1 0-7 0,-6 0-2 0,4 0 3 16,-6-3-6-16,2 1-4 0,-4 4-6 0,0-4 5 16,-3 2 3-16,-5 0-5 0,12-2-7 0,-12 2-25 15,7-1-33-15,-3-1-43 0,-4 2-56 0,4-3-64 16,-4 3-69-16,0 0-956 0,-6-7 410 0,0 5 274 16</inkml:trace>
  <inkml:trace contextRef="#ctx0" brushRef="#br0" timeOffset="69764.02">12876 8953 32 0,'-9'-1'326'16,"5"-2"-14"-16,4 3-14 0,-8 0-16 0,8 0-16 16,-6-2-22-16,6 2-14 0,0 0-21 0,-6 0-15 15,6 0-20-15,0 0-16 0,0 0-17 0,0 0-14 16,0 0-10-16,0 0-11 0,0 0-4 0,0 0-3 16,0 0-11-16,24 2-3 0,-13-2-10 0,2 2-11 15,0-2 6-15,1 0-18 0,6 1 2 0,0-1-3 0,0 0-11 16,2 0 1-16,0 0-4 0,0 1-21 15,-2-1-28-15,2-1-31 0,-1 2-37 0,-1 0-47 0,-5-2-47 16,4 2-55-16,-7 1-54 0,-1-1-765 0,-6 0 350 16,4 2 232-16</inkml:trace>
  <inkml:trace contextRef="#ctx0" brushRef="#br0" timeOffset="69934.33">12871 9149 31 0,'-8'3'344'15,"2"-2"-28"-15,-2 3-25 0,2-4-26 0,2 3-26 16,4-3-24-16,-5 0-19 0,4 5-23 0,1-5-6 16,0 0-12-16,0 0-12 0,10 4-13 0,-1-4-14 15,4-3-11-15,0 2-15 0,7-4-7 0,3 2-31 16,-4-1-41-16,4 3-70 0,-3-2-60 0,7-3-72 16,-7 0-728-16,0 1 307 0,-5-3 204 0</inkml:trace>
  <inkml:trace contextRef="#ctx0" brushRef="#br0" timeOffset="70731.23">11676 9223 84 0,'-10'-8'315'0,"1"1"-13"0,0 0-5 0,3 2-25 15,0 1-19-15,2 1-29 0,0 0-20 0,1 0-18 16,3 3-23-16,0 0-4 0,-11 3-7 0,6 0-14 16,2 4-8-16,1 1-5 0,-2 2-15 0,1 3-3 15,-1 2-6-15,3 3-11 0,-2 3-13 0,2-3-4 16,-2 2-9-16,3 5-12 0,0 2 4 0,-1-1-4 15,1-2-7-15,0 3-3 0,0-3-9 0,-1-4 0 16,0-3-14-16,1-1-14 0,-3-1-3 0,3-3-6 16,0 0-7-16,0-7-3 0,0 2-1 0,0 0 4 0,-1-5 6 15,1-2-1-15,0 5 6 0,0-5-6 0,0 0 2 16,-5-17-1-16,2 4 5 0,1-4-2 16,-5-11 0-16,2-1 4 0,0-3 4 0,-1-3 2 0,1 1-5 15,-2-13 14-15,2-3 9 0,4 5-8 0,-3-2 14 16,4 11 0-16,0 1-3 0,1 2 26 0,0 1 1 15,2 2 12-15,2 3-6 0,0 0-9 16,3 0 1-16,2 4 7 0,-3 6-15 0,0-1-11 0,2 1 0 16,1 3-7-16,1-2-3 0,3 3 1 0,0-2-4 15,1 5-3-15,0 1 0 0,3-1-5 0,0 4-1 16,4 1 12-16,-3 1-19 0,-1 0-14 0,4 4-7 16,-2 2-36-16,-1-2-27 0,-1 6-22 0,0 0-34 15,0 1-32-15,-4 3-31 0,0 2-36 0,-5 2-37 16,0 1-45-16,-4 2-755 0,-4 0 356 0,-2 1 238 15</inkml:trace>
  <inkml:trace contextRef="#ctx0" brushRef="#br0" timeOffset="71629.32">11744 9300 41 0,'0'0'246'0,"4"3"-19"0,1-3-19 0,3 0-15 16,2-1-9-16,1-3-8 0,7-2-10 0,-1 2-14 15,2 1-11-15,0-1-11 0,3-1-17 0,-2 2-12 16,1 0-6-16,-6 1-13 0,-1 0-10 0,-1 2-18 16,-1 2-27-16,-1 1-24 0,-5 2-22 0,-2 4-19 15,-1-4-16-15,-4 8-16 0,-6 1-25 0,-3 3-11 16,-9 5-15-16,-3 2-7 0,-1-2-8 0,0 4 6 16,-3-1 21-16,2-4 13 0,-6 1 23 0,1-1 18 15,3-1 21-15,-1-2 32 0,2 0 18 0,1-3 26 16,9-1 14-16,-2-5 11 0,3 1 6 0,5-3 0 15,0-1 1-15,3-1 1 0,2-1 4 0,3 2-3 16,1-2-5-16,2-1 2 0,3 1-2 0,0-1-1 16,6-1 2-16,0-2-2 0,8 0-1 0,4-2-2 15,8-2-7-15,-2-1-3 0,2 0-5 0,0-1-5 0,-2 2-5 16,1-4-6-16,-4-1-2 0,0 1-3 16,-7-1-1-16,-1 2-3 0,4-9-1 0,-6 3-2 15,3-7-3-15,-3-1-1 0,-2-1 5 0,0-1 5 0,-4-3 6 16,0-3 1-16,-2 0 13 0,1-2 3 0,-4 2 18 15,4 0 26-15,-8 1 13 0,3 0 15 0,-4 4 15 16,0 5 15-16,0 2 23 0,-5 2 13 16,5 5 15-16,-4-2-15 0,-2 3-5 0,2-1-5 0,2 7-13 15,-1-1-14-15,2-3-18 0,-1 2-21 0,1 2-12 16,1 3-10-16,0 0-11 0,0 0-4 0,-8 17-11 16,7-6-5-16,1 7-5 0,0 0-6 0,0 1-4 15,1 9-6-15,3-1-6 0,-4 4 0 0,4-1-6 16,0-1-13-16,1 3-11 0,0-1-22 0,1-2-22 15,2 2-17-15,0-4-25 0,-2 0-23 0,6-4-19 16,-3-6-27-16,0 0-10 0,1-2 4 0,0-4 6 16,-1-4 8-16,1-1 14 0,0-4 17 0,1-4 10 15,-2-5 8-15,-2 1 14 0,2-8 10 0,-2-3 21 16,2-9 6-16,-7-1 14 0,1-4 15 0,-3-3 17 16,-2-1 17-16,-3-14 6 0,-2 2 15 0,0 13 20 15,0-14 16-15,1 12 14 0,-2 2 0 0,3 0 7 0,-2 3-4 16,2 2 4-16,1 2-8 0,3 2-6 0,-1 7-4 15,2 0 0-15,2 6-9 0,0 0-9 0,1 0-9 16,2 2-7-16,0 1-7 0,5 2-2 0,-1 2-7 16,3 1-3-16,3 3-4 0,1 1-3 0,-1 1-7 15,0 6-8-15,3-1-8 0,-4 6-7 0,3 0-3 16,-7 2-16-16,-1 4-6 0,0 1-8 0,-3 6-3 16,-2-1-4-16,-4 2-8 0,-1-1-12 0,1 0-4 15,-3-7-12-15,3 1-2 0,0-4 13 0,0 0 1 16,2-1 6-16,-1-4 28 0,3 2-13 0,1 0 3 15,1-2 5-15,4-2 6 0,1 3 4 0,3-2 8 16,1 0-2-16,3 0 4 0,-1-2 7 0,4 2 14 16,-3-2-7-16,0 1 8 0,1-1 5 0,-1 3 13 15,-1-2 3-15,-3 3 3 0,-3-4 6 0,-2 1 17 0,-4 1 3 16,0 0 4-16,-2 3 8 0,-6-1 1 0,-3 6 2 16,-3-2-6-16,-10 10-3 0,-3-4-4 15,-5 2-6-15,-1-1-5 0,-4 1-5 0,-11 8-16 0,11-12-34 16,-9 9-43-16,13-11-44 0,-2 1-54 0,4-4-54 15,0 1-71-15,11-6-81 0,-2-1-1048 0,2 0 471 16,2-7 314-16</inkml:trace>
  <inkml:trace contextRef="#ctx0" brushRef="#br0" timeOffset="72600.2">15070 9150 177 0,'-1'5'205'0,"1"2"-7"16,-1 0-4-16,-1 1 6 0,2 1 4 0,-1-3-8 16,0 1-13-16,0 2-9 0,1-3-5 0,0 0-8 15,-2 0-9-15,4 0-11 0,-2-3-9 0,-2 2-5 16,2-5-2-16,0 7-2 0,0-5 4 0,-1 1 10 15,1-3 12-15,0 0 19 0,1 5 7 0,-1-5 12 16,0 0 6-16,0 0 5 0,0 0-14 0,0 0-16 16,0 0-16-16,0 0-14 0,0 0-11 0,-1-15-12 15,1 8-10-15,0 3-7 0,0 0-6 0,0 4-14 16,-1-7-5-16,1 7-9 0,-4-6-10 0,3 3-9 16,1 3-39-16,-2-3-43 0,2 3-48 0,0 0-56 15,0 0-59-15,0 0-55 0,0 0-29 0,0 0-19 0,0 0-41 16,0 0-1005-16,18 6 449 0,-10-2 300 15</inkml:trace>
  <inkml:trace contextRef="#ctx0" brushRef="#br0" timeOffset="73013.39">15576 9153 105 0,'4'-9'314'16,"-4"0"-21"-16,4-1-22 0,-4 0-1 0,0 2 1 15,0 0 1-15,-3-2-11 0,2-1-15 0,-3 1-15 16,0 0-12-16,-1 0-5 0,0 1-14 0,1 1 2 16,-1 2-1-16,1 0-17 0,3 3-11 0,-1-1-23 0,2 4-10 15,-4-5-21-15,4 5-15 0,1-5-7 0,-1 5-11 16,6-2-9-16,0 1-5 0,5 1-7 16,-1 0-9-16,4-1-4 0,3 2-5 0,2-2-8 0,4 1-1 15,3-3-6-15,-5 2-5 0,1 0 8 0,0-2-11 16,-2 1-7-16,2 1 1 0,-3 0-3 0,-1 0 2 15,-5 1 0-15,-3-3-5 0,2 3-6 0,-1-1-2 16,-3 1 10-16,-1-3 0 0,-1 3 2 0,-6 0 12 16,10 0-13-16,-10 0 1 0,7 0 5 0,-7 0-7 15,7 3 6-15,-6 1 8 0,0-2-1 0,1 4-1 16,-1 0 11-16,-1 3 3 0,-1 4-1 0,-1 2-3 16,0 0 1-16,-1 2 1 0,-1 1-5 0,0 10-5 15,-2-11 0-15,0 10-3 0,-1 1-1 0,0-3-3 16,-1 0-7-16,0 4 3 0,-2-4-11 0,1 4-20 15,3-7-36-15,-2 5-52 0,3-8-42 0,1 5-48 16,-1 1-47-16,1 0-49 0,4-7-59 0,0-1-61 0,0-5-983 16,1-2 463-16,2 0 310 0</inkml:trace>
  <inkml:trace contextRef="#ctx0" brushRef="#br0" timeOffset="73413.17">16151 9209 276 0,'4'-10'372'0,"-3"3"-1"16,2-1-10-16,-2 3-30 0,1 0-39 0,-2 2-20 15,0-1-33-15,0 4-28 0,0 0-16 0,0 0-9 16,2 12-11-16,-2-2-7 0,0 0-19 0,0 6-6 16,2 1-17-16,-2 7 0 0,3-6-10 0,0 10-10 15,-1-1-9-15,2 0-8 0,3-2-14 0,-1 0-5 0,0-5-10 16,1-3-8-16,4 1 0 0,3-5-11 0,0 1-3 15,4-2-2-15,-1-4-3 0,2-2-7 16,1-3 2-16,-2-3-5 0,4-2 1 0,-3-2-3 0,2-4 13 16,4-3-14-16,-6 1 14 0,2-7 1 0,-1-1 6 15,1-3 1-15,-3-3 3 0,-3 0 7 0,-2-1 9 16,-2-3-2-16,-3 0 7 0,-2-1-8 0,-2 0 7 16,-1-1 2-16,-2 1 4 0,-5 2-4 0,3 5 3 15,-7 1-2-15,-1 5-6 0,-2 0-2 0,0 3-10 16,-1 2-4-16,3 3-5 0,-3 3-5 0,-2 0-6 15,1 0-6-15,1 4-19 0,0 1-29 0,-1 2-29 16,-2 4-39-16,2 0-45 0,-5 4-36 0,7 4-43 16,1 0-48-16,2 3-47 0,2-1-54 0,3 4-50 15,4-2-998-15,2 3 471 0,2-6 314 0</inkml:trace>
  <inkml:trace contextRef="#ctx0" brushRef="#br0" timeOffset="73869.7">16997 9081 261 0,'-5'-12'372'0,"-1"2"-14"0,-4-5-13 16,2 2-17-16,-1-1-27 0,0 4-22 0,-4-2-10 16,4 3 0-16,-1 1-17 0,1 0-15 0,4 3-8 15,-2 1-15-15,5-1-19 0,-2 0-19 0,-1 3-22 16,3 0-18-16,2 2-17 0,-2-4-7 0,2 4-13 15,0 0-3-15,18 1-14 0,-5 2-13 0,5-3-4 16,-3 0-6-16,8 2-11 0,5 3 3 0,0-3-8 16,-5 0-4-16,3 1-3 0,-3 0-2 0,-3-3-5 15,-3 2-4-15,1 1 2 0,-5-3-2 0,-2 1-5 16,1 0 5-16,-1-1-9 0,-3 0 3 0,-2 0 0 0,1 0 4 16,1 0 2-16,-1 0 6 0,-7 0 3 0,10 0 6 15,-10 0 8-15,8-1-2 0,-8 1 0 16,7-1 3-16,-7 1-5 0,5-1-7 0,-5 1 0 0,0 0-4 15,0 0-3-15,8 0-3 0,-8 0-3 0,0 0-2 16,0 0-5-16,0 0-3 0,0 0-3 0,4 3-1 16,-4-3-1-16,-2 10-1 0,0-4 2 0,0 6-3 15,0-4 1-15,0 4-2 0,-1 3 0 0,-7 2 1 16,6 0 1-16,-2 1-1 0,-2 7 0 0,0 1 1 16,-2-3 0-16,0 3-4 0,4-3-11 0,-3 3-16 15,1-4-16-15,-1 3-32 0,4-5-38 0,-1-1-45 16,1-1-47-16,1 2-39 0,-3-1-50 0,5 0-51 15,-1-5-65-15,2 3-1062 0,1-5 490 0,0 0 326 0</inkml:trace>
  <inkml:trace contextRef="#ctx0" brushRef="#br0" timeOffset="74231.27">17636 8997 330 0,'1'-9'404'0,"1"3"-4"15,-1 0-10-15,0-1-28 0,1 3-33 0,-2 0-33 16,0 4-34-16,0 0-23 0,0 0 1 0,0 0 16 15,6 12 3-15,-2 0-3 0,-1 6-5 0,4 6 0 0,-1 5-4 16,-3 2-14-16,2-2-1 0,-2 5-28 16,2 2-12-16,-3-4-19 0,3 4-19 0,-2 0-13 15,-1 10-10-15,1-11-16 0,-2 0-8 0,1-3-9 0,1 2-11 16,-1-2-5-16,0-4-14 0,-2 1-3 0,5-3-20 16,-1-6-32-16,-6-2-39 0,4-2-37 0,-4-1-59 15,2-4-54-15,-2-2-38 0,2-3-28 0,-3-1-35 16,0-2-44-16,-1-3-54 0,4 0-57 0,-13-9-1124 15,1-4 520-15,0 1 344 0</inkml:trace>
  <inkml:trace contextRef="#ctx0" brushRef="#br0" timeOffset="75815.37">16812 8286 140 0,'-8'-9'207'0,"-3"1"-14"0,0 0-5 0,-4-1-3 16,5 2-9-16,-3 0-4 0,-2-2-6 0,1 0 0 15,-3 2-12-15,-1 0 4 0,4-2-2 16,-4 3-11-16,2 1-8 0,-3-2-13 0,1 3-5 0,-3-1-10 16,0 0-11-16,0 3-6 0,-2-1-4 15,0 1-4-15,-5 0-1 0,-1-3-5 0,-1 2-6 0,2 1-4 16,0-1-3-16,0 1 6 0,0 2-1 0,1-1 3 16,4 1-13-16,1 0 8 0,-10 0-1 0,2 0-1 15,3-1-11-15,-3 2-2 0,4-1 0 0,-4 3-5 16,2 0-4-16,1-1-1 0,0 1 2 0,3 2-11 15,-5-1 9-15,-1 1-1 0,0 0-14 0,0-1 3 16,2 0-7-16,-3 4 7 0,-2-3-4 0,4 0-1 16,-2 0-1-16,3 1 17 0,-4-2-19 0,1 3 3 15,2-1 7-15,0 1-16 0,-1-4 4 0,9 3 0 16,-5 1-1-16,4-2 1 0,-5 3-4 0,-1 1 2 16,2-1 1-16,0 4-10 0,0-2 6 0,2 1-3 0,-2 2 4 15,1-1 0-15,1 0-8 0,-2 4 1 0,3-1 3 16,-3 2-1-16,2 0-2 0,3 0-3 15,0 2 1-15,-2 1 3 0,3-2-5 0,-2 4 2 0,0-1 3 16,0 2-3-16,2-3-2 0,-2 2 3 0,-2 2 6 16,2 0-16-16,2 0 15 0,1 3-2 0,-3-3-1 15,7 2 0-15,-3-1 6 0,0 1 0 0,3-2-1 16,-1 2 3-16,3-3 2 0,0 0-5 0,2 0 10 16,0-1-7-16,-3 1-4 0,7-3 1 0,1-1 0 15,-3 5-3-15,-3 1 3 0,7-6-1 0,-1 9 0 16,1-1 5-16,-3 1-4 0,3-1 3 0,-1-1-5 15,0 3 1-15,0-2-4 0,1 1 1 0,1-3 1 16,-1 1-1-16,4-1-3 0,-2-1-1 0,6 2-2 16,-2-1 0-16,-1-6 10 0,3 2-7 0,-1-1-5 15,2 6 3-15,4-1 8 0,-3 0-10 0,0-7 4 16,3 8-4-16,-3-6 2 0,2-2-1 0,4 6 0 0,-4-5 0 16,5 5 1-16,-1-2-1 0,-2-5 1 0,5 6-3 15,-2 0 2-15,0-8 1 0,5 6 1 0,-2-2-5 16,2 3 3-16,1-1 3 0,-1-1-2 0,-3-5-2 15,7 5 1-15,-5-4 0 0,4 3-3 0,2 1 3 16,2-2 2-16,-3-1-3 0,4 0 7 0,-6-1-9 16,8 1 2-16,-4-4 1 0,3 1 1 0,-2-1 0 15,0 0 0-15,3-1-1 0,-4-2-3 0,5 2 3 16,-9-5 0-16,8 5-2 0,-1-3 2 0,-6 1-1 16,7-1 2-16,1 2-2 0,-2-2-1 0,3 1 0 15,-2 2-1-15,0-2-8 0,1 1 3 0,1 0 6 16,-2-2 0-16,5-1-1 0,-3 2 2 0,2-4-1 15,1 3-2-15,-1-1 2 0,-1 1-2 0,1 1 0 16,-1-3-1-16,0 0 2 0,-2-3-2 0,3 2 2 16,-4-1-2-16,3 0 4 0,-1 0-5 0,-1 0-1 0,4-2 0 15,-2 2 3-15,1-4 3 0,2 2-2 16,-2 0-1-16,-1-3-4 0,1 3 1 0,1-2 1 0,0 4 1 16,-4-5 3-16,4 0-4 0,0-2 1 0,-1 0 0 15,1 2 2-15,0-1-2 0,3-3 5 16,-3 2-6-16,3-2 0 0,-1 0-1 0,1-3 6 0,1 1-4 15,-1-2 0-15,1 0 1 0,0 1-2 0,15-8 0 16,-14 7 5-16,-4-3 1 0,4-1-4 0,13-3-1 16,-15 5-4-16,0-2 2 0,1 0 5 0,0-3-1 15,1-1-3-15,0 1 4 0,11-2-5 0,-3-4-7 16,-9 8 9-16,10-11 3 0,-14 8-5 0,4-1 3 16,-2-1-4-16,1 2 2 0,10-6 4 0,-14 4-2 15,0-1-1-15,4 0-1 0,-6 0 2 0,6-2 1 16,8-5-2-16,-11 9 0 0,0-2 0 0,4 0 0 15,-4 2 1-15,0 0-2 0,0-1 3 0,-2 1-3 0,-2 4 0 16,0-6 4-16,-2 2-3 0,2 0 1 16,-1-1-1-16,-1-1-1 0,0 0 4 0,-1 2-8 15,0-2 1-15,-2-2 4 0,4 1-2 0,-4-2 1 0,4-1 0 16,-4-1 4-16,0 3-1 0,-1-5-2 0,1 4 1 16,0-5 2-16,-3 5-5 0,3-4 5 0,-4 2-4 15,-1 0 0-15,1 0-3 0,-3 1 6 0,2 0-2 16,-4 0 9-16,-2-1 2 0,1 1-1 0,-1 0-1 15,-3-1 1-15,-3 5 0 0,-1-5 7 0,-1-1-2 16,2-1 1-16,-6 2-4 0,-2-1 6 0,-2-1-2 16,-4 1 8-16,3-3 7 0,-4 1-5 0,0-1 1 15,-2 0-4-15,-1 0-1 0,-3 1-1 0,1-2-6 16,-4 0 1-16,3 2 4 0,-6 1 1 0,2-4-2 16,-3 4-3-16,-1-1-1 0,-2 3-1 0,-1 0 0 15,-3-1-3-15,1 3 5 0,1-2-2 0,-1 3-5 16,1-4 2-16,-4 4-2 0,2 0 0 0,-2 2 0 0,-1 0-5 15,3 0 0-15,-2 2 1 0,-2 0 2 0,1 0-3 16,3 2-3-16,-2-2 1 0,0 6-1 16,2-4 3-16,1 4-3 0,-3-2 1 0,-5 4 7 0,6-1-12 15,-3 2 3-15,1-1 1 0,-4 1 3 0,-4 1-2 16,-11-4 1-16,13 5-2 0,-3-1 1 0,-12 0-2 16,-2 5 0-16,-3-3 0 0,5 2 0 0,2 1 1 15,0 0 1-15,-4 4-2 0,-1-2 2 0,-3 1-2 16,4 3 0-16,-1 1 1 0,0-1-1 0,2 1-4 15,-2 0 3-15,-4 3-3 0,2-4 5 0,-2 5-3 16,4-3 4-16,-3 5-3 0,5-4 1 0,2 3 7 16,1 2-7-16,2-4-9 0,11-2-14 0,1 0-28 15,4-1-25-15,2 1-41 0,8-2-60 0,1-1-53 16,3 1-68-16,-1-1-81 0,6 0-112 0,1-2-1114 16,2-1 534-16,-1-1 358 0</inkml:trace>
  <inkml:trace contextRef="#ctx0" brushRef="#br0" timeOffset="76763.45">15595 11242 344 0,'-1'-7'342'0,"1"1"-34"0,0 0-30 16,0 2-33-16,0 4-27 0,0 0-19 0,0 0-27 15,5 14-6-15,-1-4-21 0,1 7 3 0,-1 0-2 16,6 9-19-16,-3 0-14 0,-1-1-4 0,1 4-4 16,1 1-11-16,0 0-13 0,-2 1-4 0,2-2-9 15,0 3-7-15,-3-2-4 0,1 1 0 0,-2-8-9 16,-1-3-3-16,-1-2-9 0,0-5-4 0,-1-2 1 16,1 0-3-16,0-3-13 0,-1-3 23 0,1-2 24 15,0-1 1-15,-2-2 4 0,0 0-6 0,0-18 0 0,0-2-12 16,-4-9 7-16,4-6-7 0,0-11 6 15,-3-2-1-15,1 2 7 0,-1-5 8 0,-1 1 9 16,-1 2 1-16,1 1 10 0,2 13 12 0,-1 2 24 0,1 0 4 16,-2 5-5-16,1 10 4 0,3 0 6 0,-1 7-20 15,0 0-15-15,1 5-12 0,0-2-13 0,1 5-8 16,-1 2-9-16,0 0-2 0,10 10-8 0,-5 1-6 16,4 4-5-16,-1 4-3 0,7 4-1 0,0 3-6 15,4 1 0-15,0 2-3 0,-3-3-5 0,7 1-2 16,0-5-3-16,2 3 2 0,2-4-8 0,-3-2-1 15,4-5-4-15,-1 0 4 0,-2-6-5 0,-5 2 6 16,-4-5-3-16,3-4 4 0,-1 0 2 0,0-4-6 16,-1-3 3-16,0-4 4 0,-4-3-5 0,4-8-2 15,-3-4 2-15,-1-4-2 0,-4-2 4 0,1-3-4 16,-1-14-3-16,1 1 1 0,-9 12 2 0,3 1-3 16,0-1-2-16,0 4 2 0,-7 7 2 0,2 4-4 0,-1 6-1 15,0 2-8-15,-2 0-23 0,0 7-32 16,1 0-45-16,-3 3-47 0,6 2-33 0,-15 11-44 15,4 3-28-15,-6 11-46 0,3 3-46 0,0 5-38 0,4 0-57 16,2 1-961-16,2 0 470 0,2-2 312 0</inkml:trace>
  <inkml:trace contextRef="#ctx0" brushRef="#br0" timeOffset="77530">16247 11458 310 0,'4'-2'303'15,"-4"2"-28"-15,6-2-29 0,-6 2-24 0,0 0-27 16,0 0-17-16,9 3-19 0,-5-2-17 0,-4-1-13 16,9 6-11-16,0-2-12 0,0 0-9 0,-4-1-9 15,7 1-8-15,0 0-8 0,1-1-4 0,1 0-13 16,-1-2 1-16,6-1-7 0,0 0-2 0,0-3-7 16,3-1-3-16,-4-1-7 0,4-4 1 0,2-5-1 15,-5-2-3-15,2-4-3 0,-2 1 1 0,-4-2-1 0,3-5 2 16,-8 2 9-16,4-2 7 0,-6 0 15 15,-3 6 14-15,-1 2 29 0,-1-7 18 0,-3 8 13 16,0 6 15-16,-3-1 27 0,0 2-11 0,0 3-18 0,-3 3-13 16,1-1-13-16,-5 8-9 0,-3-1-17 0,-4 5-10 15,-7 7-6-15,-4 5-10 0,3 2-13 0,-1 0 3 16,2 4-3-16,1 4-17 0,5-4-16 0,4 0-23 16,5 3-17-16,5-2-17 0,2 0-17 0,7-9-7 15,1 2-8-15,4-2-3 0,3-2-5 0,0-1 2 16,6-1 8-16,0-6-3 0,-1-2 20 0,3-1-10 15,0-5 11-15,0-5 6 0,4 0 3 0,1-8 5 16,-2 1 5-16,-1-2 5 0,-4-3 14 0,3 0 3 16,-3 1 10-16,0 0 25 0,-6 1 19 0,0 2 11 15,-3 0 25-15,0 0 10 0,-3 6 5 0,-1-1 5 16,-1 3-11-16,-1 0-8 0,1 2-7 0,-2 1-10 16,-1-1-7-16,-2 4-10 0,0 0-4 0,0 0-6 15,0 0-7-15,2 11 0 0,-5 0-4 0,2-1-10 0,-1 1-15 16,1 6-26-16,0 2-25 0,1 3-22 15,2 2-21-15,1-5-12 0,0-2-7 0,3-2-6 16,0-1 5-16,2-3 6 0,2 2 8 0,-3-5 10 0,3-4 8 16,5-2 7-16,-4-1 9 0,2-2 10 0,4-5 0 15,0-3 5-15,-2 1 9 0,3-4 2 0,-3-2 9 16,1 3 16-16,-1 0 11 0,-5 2 30 0,0 2 6 16,-2-1 3-16,2 2 14 0,-6 2-6 0,1 0-6 15,0 1-9-15,-1 2 0 0,-4 1 4 0,10 1 6 16,-2 3-16-16,-3 1-7 0,4 3-1 15,1 5 3-15,3-1-1 0,0 2-3 0,2 3-5 0,3 1-1 16,-4-6 1-16,0 1-20 0,2 0 10 0,-1-5-2 16,0 1-1-16,-2-5 2 0,0 0 3 0,-2 0 1 15,1-3 15-15,-2-3-10 0,3-2-8 0,-2-3 2 16,-2 1 3-16,3-9-2 0,-1 1 9 0,1-3 12 16,-2-7-5-16,1-1-1 0,-4 0 16 0,-1-3 1 15,-3-1-5-15,-2 2 2 0,3-2 0 0,-6 2 1 0,0-1 1 16,0 3-9-16,-2 6 7 0,0 2-2 15,0 0-6-15,0 7-2 0,-1 2-13 0,0 1-33 16,3 0-48-16,-2 3-50 0,0 3-40 0,4 1-39 0,-9 5-48 16,2 3-59-16,1 1-1019 0,1 3 442 0,4 2 294 15</inkml:trace>
  <inkml:trace contextRef="#ctx0" brushRef="#br0" timeOffset="79365.07">18023 11414 33 0,'3'-4'355'0,"-3"-1"-20"0,1 3-31 0,-1 2-36 16,4-3-28-16,-1 0-27 0,-3 3-18 0,9-1-22 0,-3 1-15 15,1-3-17-15,5 3-14 0,2-1-11 0,3-1-12 16,2-2-9-16,0 2-15 0,0-1-5 0,2 1-6 15,-1-1-8-15,-1-4-5 0,2 2-2 0,-3-5-8 16,-1 2-1-16,-2-3-5 0,0-2-3 0,-2-2-2 16,-2 0 0-16,3-8 16 0,-9 7-1 0,2-2 23 15,-5 0 7-15,-1 1 25 0,-1-3 22 0,-3 4 9 16,-2 5 11-16,-2-3 4 0,0 0-9 0,-3 6-11 16,-1-2-5-16,0 4-9 0,-7 1-11 0,-2 2-11 15,0 3-7-15,-3 4-10 0,0 1-7 0,1 5-11 16,1-3-9-16,4 6 0 0,0-1-5 0,3 2-7 15,4 1-2-15,2 1-5 0,3 3-6 0,3-1 0 0,3-2-3 16,4-1-7-16,4 3 3 0,6-3 0 0,7 3-8 16,3 0 3-16,4-5-9 0,0-2-6 0,5-1-1 15,1-3-17-15,1-3 5 0,0-3-6 16,0-1 1-16,-2-3-2 0,1 1 4 0,-2-5 2 0,0-3 3 16,-2-3 3-16,-2 0 3 0,-2-4-2 0,-3-1 3 15,3-2 2-15,-4-2 1 0,-5 0 0 16,0-3 8-16,-4 4 9 0,-5 3 10 0,-2 0 3 0,-1 2 6 15,-4 3 1-15,-2 1 0 0,0 0-3 0,-4 5-4 16,0 0-3-16,-5 2-4 0,2 1-4 0,1 4-2 16,-5 4-3-16,0 3 0 0,-1 4-2 0,1 3 0 15,-6 6 0-15,7 3-5 0,0 5-2 0,2 0-4 16,0 5-5-16,4 1-1 0,2 2-7 0,-1 9-6 0,2 7 0 16,6-3-8-16,4-3-5 0,-1-8-8 15,3 9-9-15,2 0-11 0,1-3-10 0,-4-7 4 16,6 4 6-16,-4-9 3 0,0 1-11 0,1-6 0 0,0 2 1 15,-2-7 10-15,-1-3 1 0,-1-6 11 0,-4-2 2 16,3-1 10-16,2-5 3 0,-5-2 8 0,3-3 3 16,2-1 10-16,-1-3 13 0,3-5 1 15,2-4 3-15,1-9 2 0,3-2 4 0,-3-4-9 0,1-7 4 16,3-11 1-16,0-1-5 0,-4 0 3 0,3-3-2 16,-4-4 17-16,0 0-11 0,0 1 1 0,-5 4 16 15,3 1 6-15,-7 16 23 0,1-2 10 0,1 4 3 16,-5 1 19-16,2 12 21 0,-4 0 7 0,3 5-7 15,-1 4-11-15,-2 1-14 0,2 1-12 0,-1 2-9 16,-1 4-7-16,0 0-6 0,0 0-5 0,-1 21-6 16,1-11-2-16,1 7 1 0,-1 3-9 0,1 6-3 15,2-1-3-15,-2 0-15 0,4-5-18 0,0 8-13 0,2-10-12 16,0 7-9-16,3-9-15 0,-2 1-11 0,2 0-9 16,3-3-12-16,-1-1-6 0,0-3-6 15,1-4 0-15,-1-1 16 0,2-4 4 0,4-3 6 0,-1-4 10 16,0-2 6-16,9-5 13 0,-6-3 0 0,0-4 5 15,-2-2 1-15,3-2 11 0,-4-3 14 0,2 0 6 16,0-2 17-16,1 3 18 0,-4-1 18 0,-4 3 24 16,-4 4 12-16,2 3 11 0,-2 3 6 0,-3 5-3 15,-1-1 0-15,-3 4-9 0,3 0-12 0,-3 3-11 16,3 1-5-16,-4 2-6 0,0 0-5 0,1 10-5 16,-1 0-3-16,-2-1-4 0,-1 8-2 0,2 0-5 15,-4 0-4-15,0 7-14 0,2-4-14 0,3-1-30 16,-4 0-19-16,7-2-21 0,-6 0-28 0,7 3 5 15,0-3-12-15,1-3-22 0,3-4 2 0,-2 0-3 16,2-2 8-16,1 0 8 0,2-6 2 0,0 1 17 16,-1-3 9-16,2-3 11 0,0-3 7 0,3-2 7 0,-1-4 12 15,2-1 14-15,-3 1 19 0,0-4 20 0,0 4 14 16,-1-3 13-16,-1 2 17 0,-3-1 21 16,0 4 9-16,-3 0 14 0,1 1 15 0,-2 3 2 0,-1 2-8 15,-1 0-10-15,-2-1-17 0,4 1-8 0,-4 4 0 16,0 0-9-16,0 0-7 0,0 0-4 15,0 0-4-15,-1 16-6 0,-2-9-9 0,-1 2-18 0,2 3-16 16,-1-1-20-16,2 0-8 0,-2 0-16 0,3-1-6 16,0 1-26-16,0-4 0 0,0 1 9 0,4-3 9 15,1-1 6-15,-1-3 1 0,1-1 11 0,-5 0 3 16,18-5 8-16,-9 0-3 0,4-7 24 0,-2-2 10 16,5-7 7-16,0-3 5 0,-2-2 11 0,4-3 3 15,-4-4 5-15,8-13 12 0,-4-2 9 0,-4 3 9 0,0-3 7 16,-4 4 9-16,-2 9 14 0,-3 2 20 0,0 0 12 15,1 3 2-15,-3 3 11 0,0 6 2 16,-3 4 7-16,1 7-6 0,0 1-11 0,-1 2-16 0,2 3-16 16,-2 3-4-16,0 1-14 0,0 0 0 0,-7 19-11 15,1-1-7-15,-3 8-2 0,1 5-9 0,-1 1-3 16,-1 2-1-16,1 12-13 0,1 2-26 0,2 0-26 16,3-12-27-16,-2 10-22 0,5-14-33 0,5 1-37 15,0-3-18-15,6-3-12 0,-1-3-16 16,0-7 8-16,4-2 9 0,0-4 8 0,0-1 11 0,0-5 14 15,-1 1 17-15,1-5 9 0,4-2 11 0,1-2 12 16,-3-3 7-16,4-2 12 0,-4-4 9 0,8-6 8 16,-1 1 10-16,-2-4 11 0,-1 0 6 0,1 3 24 15,-3-1 5-15,-4 6 7 0,1-1 9 0,-2 2-1 16,-4 2 2-16,1 2-8 0,-2 0 6 0,-3 3 2 16,-1 1-19-16,0 2 6 0,0-1 2 0,-4 3-1 0,0 0 3 15,11 5-12-15,-7-1 4 0,0 1-5 0,-3 1-8 16,-1 1-18-16,0 0-7 0,3 2-4 15,-2-3-6-15,-1 3-3 0,3-1 2 0,-1-5 5 0,3 3 6 16,-1-2 4-16,4-2 5 0,-2 0 2 0,6-2 7 16,-2-2-2-16,1 1 1 0,2-2 4 0,0-4 6 15,0 3 5-15,2-3 1 0,0 2 1 0,-1-6 11 16,2 1 5-16,-1 1 4 0,0-1-5 0,2 4 11 16,-2-2-1-16,-2 3-1 0,-1 1 4 0,-1 1-4 15,-1 2-1-15,1 1-11 0,-3 1 10 0,-2 3 4 16,-1 1 9-16,1 6 3 0,-3-3-6 0,2 5 12 15,-3 5-2-15,0-2-5 0,-2 4 6 0,1 0-10 16,0 3 8-16,-3 5-7 0,2 0 8 0,1 6 1 16,-1-5-6-16,0 3 5 0,1 0 1 0,-1 2 1 15,0 0-6-15,0 0-5 0,-1-3 5 0,2 2-5 16,0-2-3-16,-1 2-1 0,2 0-5 0,-2-1 2 16,0-4-6-16,0-2 0 0,-2 1-6 0,2-3 12 0,-2-6-11 15,-1 0 0-15,-3-2-4 0,2-2 5 0,-1-2-2 16,0-2 6-16,-2-2 2 0,-1-1 5 15,0 1 14-15,2-4 1 0,-5-1 0 0,0-2 1 0,-1-2 1 16,-2-2-2-16,0-2 5 0,-1-5 0 0,-2 0 5 16,2-2 3-16,2-5 14 0,3 2-5 0,4-4-2 15,2-7-2-15,4 1-8 0,9-1-2 0,1 1-4 16,8-3-5-16,2 1-11 0,8 2 1 0,17-10-3 16,-1 3-5-16,4 0-10 0,2 4-13 0,0-1-12 15,2 4-22-15,-3-3-25 0,3 3-37 0,-1-1-46 16,-7-1-38-16,-12 8-56 0,10-13-74 0,-15 11-111 15,-2-4-913-15,-7-1 447 0,-8-3 298 0</inkml:trace>
  <inkml:trace contextRef="#ctx0" brushRef="#br0" timeOffset="79481.2">20004 10918 22 0,'-13'-6'452'15,"7"3"-41"-15,3-2-52 0,7 0-52 16,6 3-77-16,11-1-111 0,16 2-116 0,19 0-149 0,13-6-441 15,28 1 197-15,-6-5 130 0</inkml:trace>
  <inkml:trace contextRef="#ctx0" brushRef="#br0" timeOffset="80964.22">22218 10924 131 0,'0'-7'365'0,"-1"1"-20"16,-1 1-38-16,0 0-36 0,2 5-24 0,0 0-23 15,-5 0-21-15,5 0-10 0,-6 11-29 0,1-2-11 16,2 0-15-16,1 4-14 0,0 1-14 0,-2 4-6 16,2-1-3-16,1 1-20 0,1 1-8 0,0 2 1 15,1-3-13-15,-1 2-7 0,1-1-6 0,0-3-6 16,1 1-24-16,0-4-9 0,0-3-3 0,-1 0-5 15,0-4-2-15,2 0 4 0,-3-2 2 0,2-4-1 16,-2 0 1-16,4-9-2 0,-4-2 3 0,0-7 0 16,0-8 4-16,-2-3 11 0,-4-7 8 0,1-13 11 0,-4-1 6 15,-2-3 4-15,2-2 3 0,-1 7 16 0,1-3 16 16,0 3 2-16,0 16 24 0,2-3 14 0,6 1-5 16,-4 4-7-16,5 0-6 0,5 12-7 0,-5 1-4 15,5 0-8-15,2 7-10 0,2 0-12 0,2 4-7 16,2 0-5-16,7 2-7 0,0 3-3 0,8 5 0 15,0 3-8-15,5 2-7 0,-4 3-2 0,7 2-9 16,-6 3 4-16,-2 3-8 0,-3 1-11 0,-3-1-15 16,0 4 6-16,-8-2-26 0,2 3-10 0,-7 1-17 15,0-2 4-15,-5-3-1 0,0 3-6 0,-2-6-1 16,-4-1 2-16,-1 2 11 0,2-8 6 0,-4 5 0 16,1-4 2-16,-4-2 6 0,4 1 1 0,-2-4 6 15,2 1 3-15,3-4 3 0,-3 2-2 0,2-1 5 16,-1-3-3-16,3 3 9 0,0-5 3 0,7 7 0 15,-1-3 7-15,1 0 1 0,5 1-4 0,3-3 1 16,2 5-3-16,2-4 4 0,0 3 4 0,1-1 3 16,0 2-6-16,-2-1 20 0,0 1-17 0,-3 0 2 0,-2-2-2 15,-3 2-4-15,-1-1 6 0,1 2 5 0,-5 0 1 16,-1 1-3-16,-4 0 4 0,0 2 0 16,0 1-8-16,-5-4 2 0,-3 4 3 0,-2-2 0 0,1 2 2 15,-6 0-8-15,5-3 2 0,-1-2-2 0,-1 0 7 16,-1-3-1-16,1 3-2 0,-2-2 0 0,3-1 3 15,-1 1 0-15,1-3 13 0,3 0-4 0,1 1 12 16,0 1-16-16,2-3 0 0,1 1-9 0,0 1 8 16,0-1-4-16,4-2 3 0,3 6-4 0,-2-2 12 15,3 1-9-15,4-3 3 0,3 1 1 0,2 0-1 16,6 1 0-16,-1 0 2 0,3-2-6 0,-1-1 2 16,1-1-3-16,0 0 1 0,7 0 2 0,-6-1-5 15,6-5 0-15,-10 1 2 0,5-1-2 0,4-4-4 0,1-3 10 16,-1-1-4-16,-3-3-1 0,0-3 6 0,3 0-7 15,-4-5 2-15,0-2-3 0,-1 1-2 0,0 3-8 16,-4-4 24-16,-3 5 22 0,-5 4 7 16,-2 0 13-16,-2 2 21 0,-3 1 6 0,-2 5-3 15,-2-2-4-15,-2 6-10 0,-5 0-6 0,-3 0-5 0,-2 4-8 16,-7 2-6-16,-8 3-2 0,-4 7-5 0,-3 0-4 16,-1 4-4-16,3 3-3 0,1 3-17 0,5 2-29 15,3-1-13-15,5 1-30 0,6 2-41 0,4-7-9 16,8 2-11-16,2-1-11 0,3-1-1 0,5-1-8 15,4-2 0-15,9 1 1 0,-2-5 3 0,8 0 5 16,0-4 12-16,5-3 13 0,-2-5 10 0,1-4 12 16,-3-1 9-16,1-7 13 0,1-2 12 0,-3-6 16 15,-2-3 20-15,10-12 19 0,-4 0 4 0,1-5 11 16,-3-5 5-16,-1 0 23 0,-1-1 41 0,-3 1-1 16,-5-1 16-16,-1 2 18 0,-1 3 9 0,-8 8 18 0,-2 6 13 15,0 0 15-15,-2 3-3 0,-3 7 11 16,-2 4 16-16,3 3-3 0,-3 0-22 0,0 4-13 15,-1 4-11-15,2 0-28 0,-1 2-14 0,-1 2-10 0,0 0-8 16,0 0-11-16,-1 23-5 0,-2-7-9 0,2 1-1 16,-3 2-9-16,-1 8-5 0,0 2-11 0,1 2 0 15,0-1-4-15,3 1-6 0,-2 2-17 0,3 1-15 16,4-1-20-16,1-4-7 0,5 2-27 0,-1-4-20 16,5-2-27-16,3-1-16 0,2-3-16 0,3-1-14 15,5-4 12-15,2-6 5 0,-1-1 14 0,3-3 11 16,1-2 7-16,-1-4 11 0,-2-3 1 0,2-1 13 15,-3-4 9-15,-7 2 7 0,6-4 10 0,-9 3 1 16,0 0 9-16,-6 2 24 0,-4 2 6 0,-1 2 8 0,-2-1 1 16,0 1-2-16,-1 0-6 0,-4 1 10 15,5 5 9-15,-5 2 1 0,-4 1-3 0,2 3 2 16,-1 1 1-16,0 0-3 0,1 5 0 0,1 1-1 0,-2 1-11 16,6-2-31-16,2 0-53 0,-1-1-53 0,5 0-63 15,1 1-75-15,1-3-82 0,1 0-1009 0,-5-4 458 16,-1-1 304-16</inkml:trace>
  <inkml:trace contextRef="#ctx0" brushRef="#br0" timeOffset="82164">12608 13044 2390 0,'-5'-11'93'0,"-7"-2"5"0,6 5 15 0,-8-4 10 0,1 4 6 15,-5-2-18-15,-3 5-18 0,1 3-11 0,-3 2-3 16,-6 2 8-16,-2 6 14 0,-2 0 6 0,-3 5 2 16,-8 10-2-16,10-3-7 0,-8 7-10 0,11-2-6 15,-6 7-8-15,12-4-3 0,-1 1-10 0,7 2-7 16,1-1-4-16,4 2 5 0,3-1-14 0,4-2-9 16,6 0-14-16,5 0 2 0,3-2-6 0,6-5-21 15,6 0-6-15,4-4-7 0,4-3 3 0,1-4-1 16,7-2-9-16,-1-5-5 0,1-3 7 0,1-4-7 15,-2-3 4-15,1-3-2 0,-1-2-3 0,-7-2 9 16,1-3-1-16,-2-6 5 0,-1-1 0 0,-2-4 5 16,-5-1-3-16,1 0 8 0,-1-2 11 0,-1 0 7 15,-6 4 11-15,-2-2 18 0,-5 9 11 0,1 1 18 16,-6 4 6-16,-3-1-7 0,-1 5-6 0,-2-1-8 16,-1 3-3-16,-4 1-6 0,2 4-6 0,-3 0 1 15,0 3-12-15,-1 1-1 0,1 6-7 0,-2 0-10 16,0 3-16-16,2 0-16 0,5-1-16 0,1 1-22 15,1 1-7-15,1-2-8 0,4 3-3 0,1-4-3 0,1 1 6 16,3-2 15-16,1-2 2 0,2-3 5 16,3 1 5-16,1-2 8 0,1-2 6 0,2-4 2 15,1-3 3-15,3-4 16 0,4-5 11 0,-3-4 15 0,-1-1 8 16,-3-5 16-16,-2-2 0 0,-1 0 12 0,-2-2 28 16,0-1 0-16,0 0 14 0,-1-2 7 0,0 2 26 15,-2 3 2-15,-2 6 22 0,1 4 18 16,-5 4 5-16,2 1 2 0,-2 7-9 0,1-1-17 0,0 3-19 15,-2 1-16-15,0 4-8 0,0 0-12 0,9 9-9 16,-8 4-6-16,3 5-11 0,0 8-4 16,-3 3-5-16,3 16 0 0,0 8-10 0,0 0-5 0,2-2-3 15,2 4-8-15,-2-1-17 0,7-5-25 0,-3 2-23 16,6-3-29-16,0-5-31 0,-2-11-29 0,3 2 4 16,1-5-27-16,1-1-21 0,3-5-19 0,-1-2-18 15,1-4 20-15,-3-6 9 0,7-5 10 0,1 1 14 16,-7-10 11-16,2-1 12 0,6-2 11 0,-1-9 14 15,-2 0 11-15,-3-6 13 0,5-4 7 0,-8-2 11 16,9-15 5-16,-8 12 11 0,-3-2 12 0,-2-1 16 0,0 1 16 16,-2 2 15-16,-1 0 20 0,-5 4 20 15,-5 6 19-15,-1 5 18 0,-2 2-9 0,-3 2-4 16,-3 3-13-16,-3 2 0 0,-3 6-10 0,-4 2-6 0,-5 7-4 16,-2 3-6-16,-3 4-3 0,-1 5-5 0,3 0-4 15,3 4-14-15,0 1-22 0,4-1-14 16,5-1-31-16,4 2-15 0,3-6-13 0,5-3-13 0,0 0-5 15,3-5 1-15,4-3 8 0,2-2 5 0,4-2 10 16,2-4 10-16,2-7 6 0,5-1 6 0,4-7 7 16,-2-6 8-16,2-1 14 0,-2-5 7 0,-1-2 14 15,5-13 19-15,-6-5 13 0,-1 3 13 0,-3-4 14 16,-4-4 26-16,-3 4 17 0,0-1 23 0,-6 11 6 16,-3 3 25-16,0 3 9 0,-1 0 27 0,0 4 21 15,-1 11 31-15,1 4-4 0,0 2-5 0,-4 2-26 16,4 3-22-16,-1-2-21 0,1 7-7 0,-4-1-25 15,4 1-18-15,-6 13-6 0,-1-1-14 0,1 5-10 16,-3 9-1-16,0 3-36 0,2 3-46 0,3 3-45 16,-1 15-56-16,3-4-87 0,2 2-73 0,4 0-75 15,1-11-69-15,4 9-78 0,3 0-1229 0,-1-12 572 16,4 11 380-16</inkml:trace>
  <inkml:trace contextRef="#ctx0" brushRef="#br0" timeOffset="82564.17">14195 13289 379 0,'2'-6'355'0,"0"6"-28"0,-2 0-31 15,2 10-27-15,-2 1-26 0,0 4-21 0,0 2-27 16,0 4-11-16,-4 2-13 0,3-3-17 0,1 6-18 15,-1-2-12-15,1-2-9 0,-1 2 1 0,-3-5-23 16,1 0-9-16,2-2-11 0,0 0-6 0,-1 0-7 16,1-5-5-16,0-2-4 0,1 0-2 0,0-4-8 15,0-2 9-15,0 0 14 0,0-4-3 0,0 0-13 16,0 0 10-16,0 0 0 0,-3-24 0 0,3 5-4 16,-1-7 3-16,0-6-2 0,1-2-5 0,-3-12 4 15,2-3 2-15,-3-1-6 0,1-1 6 0,1-2 14 0,-3-1-9 16,5 3-1-16,0-2-3 0,1 3 0 15,8 5-2-15,-4-2-1 0,0 17-6 0,4 4-3 16,3 1-6-16,-3 7-5 0,0 4-7 0,7 1-3 0,-2 1-2 16,4 4-8-16,9-1-9 0,1 6-13 0,1 1-21 15,2 4-20-15,0 0-36 0,-1 3-22 16,1 5-26-16,-3 2-41 0,-1 3-42 0,-5 0-50 0,0 4-55 16,-5 2-1003-16,-8-4 440 0,-2 3 296 0</inkml:trace>
  <inkml:trace contextRef="#ctx0" brushRef="#br0" timeOffset="82724.64">14287 13288 205 0,'0'0'268'0,"0"0"-26"0,0 0-23 0,14-8-21 16,1 8-18-16,5-3-23 0,1 2-14 0,9-4-14 15,-1 2-18-15,2 1-25 0,-1 2-34 0,1 0-41 16,-3 0-59-16,-1 2-79 0,-9-2-483 0,-4 7 204 15,-3-4 136-15</inkml:trace>
  <inkml:trace contextRef="#ctx0" brushRef="#br0" timeOffset="83530.37">15082 13360 4198 0,'9'-17'68'16,"-3"2"37"-16,-5 3 10 0,1 3 1 0,3 0-35 15,-3 5-25-15,2 0-19 0,-4 2-10 0,0 2-2 0,0 0-3 16,7 9-5-16,-5-4-2 0,-2 5 0 0,-2 2-5 16,2 0 4-16,0 5 1 0,-2 2 4 15,0 5-3-15,-1 1-2 0,3 1-2 0,-4 0 2 0,2-1 0 16,0-6-2-16,-1 5 10 0,0-3-22 0,1-3 0 15,-1-1-8-15,3-5-7 0,-4 1-9 0,3-1 2 16,0-6-10-16,1 0 0 0,0 1 5 0,-2-2 4 16,2-3-2-16,0-2 10 0,0 0 4 0,0 0-11 15,5-12 14-15,-2 2 4 0,2-9 11 0,-1 0-9 16,2-9 12-16,-1-2 3 0,1-2 4 0,-1-2 3 16,1-14 3-16,2 3 5 0,-5 8 4 0,4-11 2 15,-2 1 4-15,0 13 9 0,4 1 20 0,-1-1 6 0,2 2 0 16,3 6-1-16,-2 1 1 0,6 4-7 15,-7 4-6-15,2 3-9 0,3 1-4 0,0 5-5 16,3 1-3-16,0 2-4 0,-1 3-4 0,4 2-2 0,-4 4-7 16,2 1 2-16,-1 3-5 0,1 0-2 0,-2 2-1 15,-6 3-3-15,-2 2 1 0,-2 2-1 0,-4 7-2 16,-5 2-2-16,-6 1-5 0,-2 0-4 0,-4 0-11 16,-4-1-6-16,-2-1-6 0,-1-1-10 0,2 2-2 15,-1-6-2-15,2-1 4 0,4-4 3 0,5-6 1 16,2-1-2-16,-2 0 2 0,6-4-2 0,-1 1 5 15,0 2 7-15,3-3 0 0,1 1 2 0,3 0 4 16,3 0 1-16,2 2 3 0,1-2-8 0,3 3 9 16,3-1 3-16,1 0 2 0,0 3-1 0,1-4 11 15,-2 2-3-15,2 0 2 0,-2-1 6 0,1 2-1 16,-4-3 4-16,-2 1 2 0,1 0 7 0,-2 1 0 16,-3-2 2-16,-2 2-2 0,-2-1 15 0,0 0 1 0,-2 0 4 15,-4 4 3-15,-3-2-6 0,-5 0 1 0,-4 4-14 16,1-2 6-16,-12 2-4 0,4 1-1 15,-5 1-7-15,-3 0-4 0,3-1-7 0,-1 1-27 0,1-1-39 16,1-2-46-16,10-3-57 0,2 0-56 0,1 4-53 16,1-6-62-16,4 1-52 0,4-2-1140 0,1 0 507 15,4-4 338-15</inkml:trace>
  <inkml:trace contextRef="#ctx0" brushRef="#br0" timeOffset="83706.25">16031 13334 114 0,'14'-5'304'0,"-1"4"-28"0,1-1-25 15,0 0-24-15,3 4-25 0,2-2-21 0,-1 3-16 16,-2 0-19-16,2 3-20 0,-1-3-14 0,-2 2-26 16,-4 0-23-16,1 2-39 0,-3 0-47 0,-1 0-49 15,-3 4-63-15,-1-2-548 0,-4 3 227 0,-4 2 152 16</inkml:trace>
  <inkml:trace contextRef="#ctx0" brushRef="#br0" timeOffset="83830.39">16045 13597 190 0,'0'0'308'0,"0"0"-5"0,0 0-20 15,0 0-24-15,22-9-20 0,-3 4-29 0,8-2-20 0,2-1-17 16,6-4-23-16,3 1-35 0,17-4-47 16,-3 2-71-16,0 3-88 0,0-4-130 0,-1 0-504 15,-15 2 241-15,-2-4 162 0</inkml:trace>
  <inkml:trace contextRef="#ctx0" brushRef="#br0" timeOffset="84480.23">17911 13375 339 0,'-7'-10'376'16,"1"0"-11"-16,-3 3-21 0,1 0-28 0,2 2-32 15,1 1-10-15,-4 4-4 0,3 1-25 0,-1 2-6 16,-3 4-12-16,-4 3-10 0,1 4-10 0,-1 3-9 15,0 5-18-15,0 2-15 0,1 1-16 0,4 1-5 16,-1 1-18-16,2 2-11 0,5 0-16 0,1-1-5 16,-2 1-8-16,6 1-12 0,4-4-4 0,3 0-1 0,9 2-13 15,-3-2-2-15,7-4-9 0,1-4-4 0,4-2 2 16,-3-4-11-16,2-2-2 0,-6-3-6 16,3-5 0-16,3-2-3 0,-6-5-1 0,11-2 1 0,-7-2-2 15,-2 0 3-15,1-9-5 0,0 1-3 0,-3-2-2 16,-1-4 1-16,-2-3 2 0,-2 0 0 0,-2-3-3 15,-4-2 11-15,-4 1 3 0,-1-4 4 0,-8-1 7 16,-1 1 13-16,-5-1 1 0,-7 3 11 0,-2 1 5 16,-8 2-2-16,-2 6-2 0,-2 3-6 0,-15 0-7 15,-1 5-3-15,-3 4-7 0,12 10-3 0,-1-1-6 16,1 4 1-16,1 4-7 0,1 3-14 0,4 3-23 16,2 3-32-16,5 5-47 0,6-1-67 0,5 6-48 15,8 1-65-15,4 2-62 0,8 0-62 0,6-2-81 16,5-1-1072-16,8-4 516 0,6-4 344 0</inkml:trace>
  <inkml:trace contextRef="#ctx0" brushRef="#br0" timeOffset="84608.1">18307 13667 84 0,'3'-4'296'16,"-1"-1"-6"-16,-1 2-17 0,2-2-20 0,-2 1-32 15,1-1-14-15,-2 5-26 0,3-6-21 0,-2 3-41 0,1 0-54 16,-2 3-66-16,5-3-69 0,-1 1-71 0,-4 2-506 15,10-1 217-15,-2 2 142 0</inkml:trace>
  <inkml:trace contextRef="#ctx0" brushRef="#br0" timeOffset="85147.42">18970 13242 102 0,'-2'-26'380'0,"-4"6"-8"0,-1 2 4 0,1 1 3 16,-2 3-17-16,-3 0-30 0,1 8-36 0,-1-3-10 15,-2 7-22-15,-5-3-26 0,-1 8-19 0,-3 1-24 16,-5 8-16-16,-1 2-17 0,3 1-16 0,-3 5-15 16,1 2-15-16,3 2-13 0,4 2-3 0,0-1-18 15,2-1-20-15,5 4-22 0,6-5-25 0,3-3-24 16,4-2-19-16,6 2-17 0,-1-4 4 0,7-2-7 0,0-2-4 15,5-2 6-15,4-2 4 0,-1-1 3 0,-1-4 0 16,2-3 17-16,-2 0-10 0,-3-2 32 16,-2-1-3-16,3 0 31 0,-3-4 7 0,-5 2 23 15,1-2 15-15,0 2 8 0,2 0 12 0,-4-4 9 0,-2 6 13 16,-1 1-2-16,0-1-1 0,2 0-16 0,-3 2-11 16,-4 1-8-16,6-3-8 0,-6 3-6 0,10 7-1 15,-6-2 1-15,1 4-1 0,0 2-4 0,4 1-4 16,-1 3-5-16,-1 1-6 0,0 1 0 0,3 6-5 15,-2-5-6-15,1 7-1 0,1-1-2 0,-1-7-6 16,-1 1 0-16,-1 0-4 0,2 6-1 0,0-6-1 16,-4-4-4-16,0 2 2 0,1-2-2 0,-4-2-1 15,-1 1 2-15,4-3-2 0,-7 0 2 0,-1-3-4 16,-4 0 6-16,-4 0-4 0,-6-1 0 0,-1-1-2 16,-12 0 0-16,-2-4 0 0,-6-1-4 0,1-5 2 15,-3-1-3-15,0 3 0 0,-14-4 2 0,-1-1-5 16,2 4 1-16,18 0 0 0,1-2-8 0,5 3-16 15,9 1-29-15,2 0-38 0,5-1-63 0,3 1-64 0,3 2-59 16,6-1-52-16,1 1-68 0,0 0-62 16,22-2-1073-16,-3-3 509 0,13 2 340 0</inkml:trace>
  <inkml:trace contextRef="#ctx0" brushRef="#br0" timeOffset="85480.16">19415 13455 325 0,'4'-5'389'16,"-1"0"0"-16,0 2-25 0,2-2-41 0,-5 2-28 16,0 3-34-16,0 0-10 0,4 10-5 0,-4-3-20 15,0 4-14-15,0 1-11 0,0 4-13 0,-1 1-15 16,0 1-18-16,1 7-11 0,-2 1-16 0,5-2-12 16,-1 2-10-16,4-1-11 0,2 1-6 0,-3 1-11 15,3-10-9-15,1 1-2 0,5-2-7 0,-5-4-2 16,5 0-8-16,-1-2-5 0,-3-6-1 0,3-3-3 15,-2-1 10-15,2-1 4 0,0-3 7 0,0-8 4 16,3 2 8-16,-5-1 8 0,1-2 0 0,-3-4-6 16,2-5-4-16,-3-2-5 0,0-1-9 0,-7-3-5 15,1 1-5-15,-5-5-6 0,-5 1-3 0,-3-1-6 16,-11-12-7-16,6 11-16 0,-12-11-27 0,-2 6-19 0,-3 1-16 16,6 11-29-16,-13-6-48 0,1 3-29 0,7 10-31 15,-2 0-27-15,-1 1-32 0,-1 4-28 0,-1 0-41 16,5 2-30-16,1-1-1027 0,2 1 458 0,2 3 306 15</inkml:trace>
  <inkml:trace contextRef="#ctx0" brushRef="#br0" timeOffset="86146.29">19144 12499 143 0,'-24'-27'243'0,"-6"1"-8"0,2 2-7 0,-4 2-11 16,-14-3-9-16,1 3-3 0,-3 4-11 0,-5 4 2 16,0 1-4-16,-5 2-3 0,-3 7-18 0,-2 2 8 15,-2 7-22-15,-24 3-3 0,26 0-10 0,-29 11-9 16,4 3 0-16,25-4-13 0,-25 8-2 0,4 3-5 16,24-5-6-16,-24 15-6 0,26-10 1 0,-21 15-16 0,26-13-3 15,-3 5 17-15,-15 15-16 0,22-16-3 16,-20 16 2-16,18-17-3 0,6 5-6 0,-3-2-1 15,3 4-4-15,3 3-7 0,1 1-4 0,1 0-5 16,1 1-2-16,6 2-3 0,-3 0 1 0,9 1-6 0,0-1-6 16,5 0-3-16,8-3-5 0,0 2-4 0,1-1-2 15,4-1-3-15,8-10-1 0,-1 11-5 0,4 1 0 16,1 0 2-16,4 1 1 0,6-1-13 0,0-4 9 16,6 3 1-16,-1-4-2 0,5 2-3 0,3-4 1 15,4 1 4-15,3-3 18 0,3-1-2 0,6-2-9 16,3-1 1-16,4-3-3 0,4-2 1 0,6-3-6 15,24 6 4-15,-24-11-4 0,2-1-3 0,3-4 0 16,30 4-7-16,-5-1 7 0,-25-9-1 0,27-2 7 16,-25-1-8-16,25-3-2 0,-26-2-2 0,27-4 0 15,-30-2-1-15,29-1 5 0,-27 0-7 0,3-2 3 16,25-3-1-16,-26 0-2 0,27-1 3 0,-1-3-1 16,-24 2 0-16,25-6 1 0,-29 6 1 0,24-6-1 15,-24 4 2-15,24-10-2 0,-28 7 2 0,26-14 5 16,-22 9 1-16,18-10 1 0,-25 9-1 0,2-4-1 15,0-3 0-15,-3-3 2 0,-2-1-1 0,-3-4 1 16,-5-4 1-16,-3 1 0 0,4-4 4 0,-7 1 0 0,-5 0 0 16,-3-2 8-16,-2-3 3 0,-7 1 6 0,-4-5-1 15,-7-5 0-15,-6 1 3 0,-2-27-6 0,-10 29 0 16,-8-3 0-16,-17-20 0 0,3 27-1 0,-9 0-3 16,-29-8-4-16,16 21-2 0,-31-10-3 0,-1 10-1 15,-1 6-5-15,-4 5-4 0,22 16-2 0,-27-4 0 16,23 10-22-16,-23 0-27 0,30 5-36 0,-1 5-37 15,-1 0-58-15,7 7-54 0,-1 5-48 0,8 7-55 16,-1 0-54-16,4 4-50 0,2 7-1141 0,7 3 525 16,3 2 348-16</inkml:trace>
  <inkml:trace contextRef="#ctx0" brushRef="#br0" timeOffset="86502.34">18423 13679 225 0,'0'0'332'0,"4"-4"-31"0,-4 4-33 0,0 0-26 15,8-3-34-15,-4 3-42 0,2-4-54 0,-1 3-85 16,4-3-105-16,0 1-523 0,1 1 199 0,-3 1 134 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6-27T09:26:38.52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11956 3038 39 0,'0'0'195'0,"0"-6"-10"16,0 6-12-16,-1-5-4 0,1 5-12 0,0 0-9 15,0 0-9-15,0-6-14 0,0 6-14 16,0 0-10-16,0 0-10 0,0 0-4 0,0 0 1 0,4 14 1 15,-3-4 1-15,-1 2-3 0,4 0-7 0,-4 3-8 16,1-3-6-16,2 6-5 0,-2-5 13 0,2 7-7 16,-2 6-6-16,0-11-6 0,1 4-5 0,0 0-5 15,0-2-6-15,-2-1-2 0,0 0-1 0,2-3-6 16,-1-2-4-16,-1 2-3 0,0-4-2 0,0-2 3 16,0-1-6-16,0-1 2 0,0 1-1 0,0-2 9 15,0-1 24-15,0-3 27 0,0 5 31 0,0-5 1 16,0 0-11-16,0 0-19 0,-4-12-7 0,-2 2-2 15,2-2-7-15,-5-5-9 0,0-8 1 0,2-2-6 16,-1-2-9-16,0-2-2 0,4-3-7 0,-1 1 0 16,0 0-1-16,4 0 1 0,-3 0-5 0,1 3 3 15,3 3-2-15,0-1-4 0,3 4-5 0,-2 5 23 16,7 1-25-16,-7 2-4 0,4 1-4 0,-1 3 0 16,1 3-6-16,2-3 3 0,0 3 13 0,2-2-23 15,1 4 4-15,6-3-15 0,-1 0 17 0,3 5-7 16,-4-4-6-16,3 4-11 0,-1-2-17 0,3 5-12 15,-1 0-28-15,3-1-26 0,-1 3-34 0,-1 0-41 16,3 0-36-16,-3 0-42 0,0 2-37 0,-2 5-709 16,-5-4 335-16,-1 4 222 0</inkml:trace>
  <inkml:trace contextRef="#ctx0" brushRef="#br0" timeOffset="420.09">11993 3125 13 0,'0'0'267'0,"-5"0"-13"0,5 0-17 0,-5-3-20 15,5 3-25-15,0 0-18 0,0 0-18 0,0-5-21 16,0 5-12-16,0 0-14 0,0 0-11 0,0 0-7 16,12-1-12-16,-3-1-4 0,3 2-9 0,5 2-7 15,2-4-8-15,9 1-25 0,4 1-36 0,-1-3-53 16,1 3-48-16,-2 0-59 0,1 0-520 0,-3 0 230 16,-6 0 154-16</inkml:trace>
  <inkml:trace contextRef="#ctx0" brushRef="#br0" timeOffset="2800.67">12205 3306 101 0,'0'0'197'0,"4"4"-20"15,-1-1-18-15,1 0-18 0,2 0-14 0,-1 1-11 0,1-1-10 16,1 1-12-16,3-1-6 0,-1 1-11 0,1 0-10 15,2-1 1-15,-1 0-12 0,-2-1-3 16,5-1-7-16,-5 1-3 0,3-2-9 0,-1 0-5 0,1-2 0 16,-2 2-4-16,0-5 0 0,2 1-3 15,-2-3-4-15,0-1 1 0,-1-2-5 0,1-2 0 0,0-3 13 16,-3 1 16-16,-1 2 7 0,1-3 30 0,-4 5 10 16,1-3 20-16,0 2 26 0,-3 0 24 0,-1 3 20 15,2 1 22-15,-2 1-2 0,2 0 4 0,-2 3-8 16,-2-2-11-16,0 1-20 0,2 4-15 15,0-5-19-15,0 5-18 0,0 0-15 0,0 0-8 0,0 0-12 16,0 0-6-16,0 0-8 0,-1 14-2 0,1-5-6 16,0 3-5-16,1 1-8 0,1 2-5 0,-2 2 0 15,0-1-10-15,2 1-11 0,0 0-6 0,0 0-22 16,1-6-14-16,-1 2-14 0,1-2-13 0,-1-2-15 16,3 3-16-16,-1-2-13 0,1-3 1 0,3 1 3 15,-3-3 5-15,4-2 9 0,-3-2 9 0,6-1 7 16,-2-1 7-16,0-3 9 0,7-5 3 0,0 1 4 15,-1-3 8-15,-3-2 1 0,0 1 10 0,-2-1 18 16,-3 2 23-16,0 2 1 0,-2-2 21 0,0 2 19 16,1-1-8-16,-2 2 18 0,0 1 8 0,-4 2 2 15,2 0 3-15,0-1-9 0,-1 5-6 0,-2 1-12 16,1-6-5-16,-1 6-12 0,0 0-4 0,0 0-2 16,0 0-4-16,0 0-4 0,9 9-1 0,-9 0-3 15,4-1 1-15,-1 4-3 0,0-2-4 0,0 2 1 16,2 0 3-16,4-1-10 0,-3 0-13 0,2 0-3 15,2-1-7-15,-1 0-12 0,0-2-6 0,-1 0 2 16,6-4-3-16,-5 2-8 0,4-3 6 0,-1-1-4 16,1 0 6-16,1-2 10 0,0-3-3 0,0-1 1 15,3-5 14-15,2 0-11 0,-6-2 17 0,4-3-11 16,-6-1 0-16,0-2 0 0,1 0-5 0,1-6 21 16,-7 4-14-16,1 2 2 0,-5-4 15 0,2 5 38 15,-1 0 7-15,-6 0-7 0,-2 4-1 0,1 0 5 16,-4 3-2-16,2 1-4 0,-2 2-2 0,3-1-2 15,-3 3-6-15,1 0-3 0,1 2-14 0,-1 1 8 16,2 1-4-16,5 0-3 0,-14 3-4 0,8-1-10 16,2 0-10-16,1 2-13 0,-1 0-3 0,2 0-11 15,2 1-7-15,-2-2-5 0,2-3 0 0,3 9-8 16,2-6-2-16,-2 1 9 0,3-3 6 0,2 1 13 16,2 3-10-16,-4-4 11 0,3-1 8 0,4 1-4 15,-5-1 3-15,-2 0 7 0,4 3 0 0,-2-6 3 16,-3 6 2-16,2-3-1 0,-2 0 7 0,1 3-6 15,-1-1 7-15,0 0 2 0,2 2 4 0,-1 1 4 16,2 2 1-16,-1-1 0 0,0 5 1 0,1 1 4 16,0 2-18-16,1 0 20 0,-1 1-5 0,0 1 1 15,-1-2-4-15,-3 0-1 0,5 3 1 0,-5-1 2 16,1-4 0-16,0-2-3 0,-4 1 4 0,3 0-3 16,0-2-4-16,-3 2-14 0,1-6-4 0,0 1-9 15,0-2 10-15,0-1 4 0,-2 1-1 0,0-4 8 16,4 4 3-16,-4-4 0 0,0 0-6 0,5-8 17 15,0 3-11-15,-1-7 20 0,1 3-6 0,-1-3 5 16,0-4 15-16,1 0 1 0,-1 0 9 0,2-1-1 16,-2 3 5-16,0 2-3 0,-2 0-3 0,5 0-8 15,-3 3 3-15,2 0-9 0,-2 4-3 0,-1-3-5 16,3 4-2-16,0 0-2 0,2 3-3 0,1-2-1 16,-3 3-7-16,4 0 1 0,0 4-1 0,-1-1-1 15,0 1-1-15,3 0 2 0,-4 3-3 0,-1 0-1 16,0 3 2-16,0-3-4 0,0 5-7 0,-1-2-9 15,-1-1-12-15,-1 3-9 0,1-4-7 0,0 1 0 16,-1-2-19-16,0-2-1 0,-3 1-8 0,3-2 4 16,-4 0 12-16,1-1 1 0,3 0 6 0,0-1 8 15,0 0 5-15,-4-2 7 0,11-6-1 0,-3 1 7 16,0-4 7-16,2 2 1 0,-1-2 0 0,4-2 12 16,-3-3 1-16,0-2 11 0,2 4 1 0,-2-3 5 15,-1 2 20-15,-2-1 5 0,2 3 6 0,-2 4-15 16,-2-3 5-16,-1 7-7 0,-2-2-5 0,2 0-3 15,-1 1 2-15,0 2-10 0,-3 2-3 0,4-3-2 16,-4 3-5-16,0 0 2 0,7 6 1 0,-5-2-2 16,-2 3 4-16,1-2 4 0,2 3-10 0,-3 1-31 15,0 2-7-15,1 0-8 0,1-2-19 0,0 3-17 16,-2-4-11-16,1 1-2 0,2 2-6 0,-2-5 3 16,4 1 10-16,-1-2 12 0,1 1 6 0,0-4 6 15,3 0 7-15,1-2 11 0,1-2 0 0,-1 0 6 0,5-4 8 16,-5 1 1-16,3-2 14 0,-1 1 16 15,-2-2 15-15,0 0 10 0,0-1 14 0,-1 4 31 16,-2-5 12-16,-1 3 16 0,-1 0 7 0,1 2-7 16,-2 2 25-16,-1-2-8 0,-1 1-6 0,1 1-14 15,-2 3-13-15,0 0-8 0,1-3-5 0,-1 3-9 0,0 0-3 16,0 0-11-16,-3 15-3 0,0-7-6 16,1 2-1-16,0 1-7 0,-1 1-6 0,1 3-15 15,-1 1-13-15,1 0-19 0,2-2-9 0,0-1-39 16,4 3-11-16,-1-6 0 0,4 2-4 0,-2 0-8 15,1-5-2-15,3 3 3 0,-1-5 5 0,2 0 8 0,0-1 8 16,4-1 12-16,-1-5 6 0,5-3 3 0,-4-3 6 16,3-2 8-16,-3-1 11 0,1-3 12 15,-3-4 11-15,0-5 13 0,0-2 22 0,-3 0-6 16,-3-3 22-16,0-2 12 0,0-1 24 0,-5 2 12 16,1 1 15-16,-3-4 15 0,0 5 12 0,0 3 26 0,-1 4 9 15,1 5 6-15,0 4-1 0,-2 0-7 0,1 2-15 16,1 2-16-16,-1 5-18 0,1-3-16 0,0 2-15 15,1 3-11-15,0 0-7 0,0 0-9 16,-4 15-4-16,4-5-4 0,1 7-6 0,-2 0-7 16,0 1-4-16,-2 9-2 0,2-2-4 0,-1 1-5 0,2 1-21 15,3-1-13-15,-3-7-20 0,1 2-4 16,2 3-3-16,1 4-22 0,0-8-15 0,0-3-17 16,0 0-8-16,3-2-10 0,-1-1-1 0,1-5 4 15,1 2 4-15,1-5 0 0,3 1 6 0,-2-3 3 16,0-3 16-16,3-3 11 0,4-5 3 0,-3 0-8 0,1-6 23 15,1-1-3-15,5-5 13 0,-6-3 2 0,3-2 2 16,-2 2 11-16,-7 5 19 0,0 0 22 16,-2 1 17-16,-2 3 15 0,-1 1 11 0,1-3 6 0,-3 7 7 15,0 2-7-15,-2-1-1 0,2 2-11 0,-2 2-5 16,0-2-10-16,0 5-5 0,0 0-6 0,0 0-4 16,0 0-1-16,5 12-3 0,-5-4-2 0,0 2-4 15,0 1 0-15,0 4-1 0,0 2-3 0,0 1-2 16,1 2 2-16,3-2-5 0,-4 1 3 15,2-2-15-15,-1-1-12 0,2-2-4 0,-2-1-10 0,3-1-2 16,1-4-6-16,3 3-8 0,-2-2 1 0,-1-1 2 16,7-4 2-16,-3 1 6 0,5-4 3 15,-1-1 0-15,5-5 5 0,-3 0-14 0,3-2 2 16,1-3 24-16,2-7 1 0,1-2 1 0,0 0-3 16,-4-2 6-16,-3 1 4 0,-3 5 3 0,-1-2 13 0,1-1 10 15,-7 8 14-15,0-2 2 0,-1 0-2 0,0 1 9 16,-4 1 4-16,-4 2-1 0,4 1-2 0,-1 0 1 15,-2-1-2-15,1 5-4 0,-5-2-6 0,2 1-4 16,-4 0-3-16,0 3-5 0,4-2-5 0,-4 3 1 16,4 0-5-16,5 0 1 0,-14 3-5 0,14-3-12 15,-9 0-18-15,9 0-6 0,-6 0-13 0,6 0-8 16,-4 1-3-16,4-1 0 0,0 0 0 0,0 0 7 16,0 0 3-16,0 0 3 0,13 6-1 0,-7-5 3 15,3 0 8-15,-9-1 6 0,18-2 4 0,-8-1-19 16,0-1 17-16,-1 1 3 0,-1 1 3 0,2 0 3 15,-2 0-2-15,-1-1 10 0,0 1 7 0,0-1-3 16,-1-1 7-16,0 0-9 0,-1 2 5 0,0 0-4 16,0 1-1-16,-5 1 1 0,8-4-2 0,-8 4 4 15,6 0-5-15,-6 0 3 0,9 5-6 0,-5-1 2 16,-1 4 5-16,2-1-7 0,0 0 5 0,-1 5 1 16,0 0 0-16,-1-1 0 0,3 4 0 0,-2-4-10 15,0 6 9-15,2-1 2 0,-3-5 1 0,3 1 0 16,0 2-1-16,-1-5-4 0,4 1 8 0,-3 1-5 15,2-1 2-15,0-2-2 0,-2 1-2 0,3-1 5 16,0-3-3-16,0-2 0 0,-1 0 4 0,2 0 1 16,-2-5 3-16,3 2 0 0,-2-2-2 0,1-3 0 15,2 0 1-15,-2-2 0 0,3-5 2 0,-1-3 2 16,0 3 0-16,-2-5 5 0,-1 3-7 0,-2-3 11 16,-1 2 8-16,-2 3 14 0,-2 2 17 0,-1 0 1 15,2 1 5-15,-7 1 3 0,2 2-7 0,-2 1-4 16,0-1-7-16,-1 2-5 0,-3 2-9 0,0 2-5 15,-3 0-2-15,3 0-5 0,1 2-3 0,-2 3-6 16,0 2-4-16,2 0-6 0,1 3-3 0,1-1-18 16,-1 3-32-16,3 1-47 0,2-3-53 0,1 7-56 15,0 0-40-15,5-2-47 0,5 0-55 0,3-2-51 16,5-2-1035-16,7-1 478 0,5-4 318 0</inkml:trace>
  <inkml:trace contextRef="#ctx0" brushRef="#br0" timeOffset="3316.59">15571 2946 3119 0,'5'-14'149'0,"-2"3"8"15,-2-1 24-15,-1 6-4 0,0 0-33 0,0-1-35 16,0 4-34-16,-1-3-15 0,1 2-29 0,0 4 14 16,0 0-13-16,0 0-13 0,-12 11 5 0,7-1 17 15,1 1 0-15,-2 0 2 0,-3 6 3 0,1 9 7 16,-4-1-4-16,5 0-7 0,-3 0-5 0,3 3 0 15,1-2-4-15,4-5-8 0,0 3 1 0,4-5-1 16,0-2-3-16,6 2-7 0,-1-4-9 0,1 2-10 16,5-4-4-16,-2-4-4 0,4 4-10 0,1-5 8 15,3-2-6-15,-1-4 5 0,5-2 1 0,-1 0 2 16,7-5 8-16,-1-2-3 0,-2-6 2 0,2 2-15 16,-1-2 5-16,1-2 16 0,-5 2 3 0,-6 3 13 15,-1-1 16-15,-8 4 16 0,3 1 18 0,-3 1 15 16,-1 0 10-16,-2-1 1 0,-1 4-8 0,-1 0-7 15,0 0-12-15,-3 2-13 0,5-3-9 0,-5 3 1 16,0 0-10-16,5 9 2 0,-4-2-5 0,-1 2-1 16,0 0-4-16,3 5 0 0,-1 1-3 0,1 0-5 15,2 2-5-15,0-1-1 0,3-3 0 0,0 4 1 16,3-5-2-16,-1 2-2 0,3-4 1 0,2 2-2 16,3-3 2-16,4-3 1 0,0-1 1 0,-2-3-2 15,1-2 0-15,-1 0 1 0,7-3 3 0,-8-1 1 0,0-4 4 16,-5 0 0-16,3-4 5 0,-4 1 2 15,-2-5 10-15,-2-9 2 0,-4 6 18 0,-1 0 3 16,-4-8 3-16,-5 2-3 0,-4-1-4 0,-4 1-13 16,-2 3 0-16,-3 1-4 0,-4 1-1 0,2 4-7 15,5 1-3-15,-1 3-27 0,1 2-46 0,-1 0-57 0,4 6-66 16,0-1-86-16,1 3-89 0,-2 4-84 16,0 3-100-16,3-5-1057 0,-3 4 528 0,-1-1 352 15</inkml:trace>
  <inkml:trace contextRef="#ctx0" brushRef="#br0" timeOffset="4236.92">13603 4066 313 0,'-1'-6'303'0,"1"6"-21"15,0 0-12-15,0 0-19 0,0-4-15 0,0 4-18 16,0 0-22-16,0 0-18 0,0 0-14 0,0 0-21 0,0 0-11 15,0 0-10-15,0 0-7 0,0 0 17 0,0 19-20 16,0-10-7-16,0 1-10 0,1 6-8 16,-1-1-12-16,2 2 0 0,-2 0 0 0,2 4-5 15,-1-1-11-15,2-2-4 0,2 6-3 0,-4 0-7 0,3-5 7 16,-4-1-15-16,5 9-1 0,-1-10-13 0,-4 3 7 16,5 5-8-16,-1-6-1 0,0 6 1 0,2-8 3 15,-1 3-9-15,-1-2-17 0,3-2-16 0,-2 0-23 16,1-1-21-16,-2-1-28 0,1-2-26 0,-1-1-38 15,0 0-37-15,-3-1-41 0,3-2-34 0,0 1-763 16,-4-1 342-16,0-1 230 0</inkml:trace>
  <inkml:trace contextRef="#ctx0" brushRef="#br0" timeOffset="4491.1">13418 4509 253 0,'0'-5'266'0,"0"5"-31"16,0 0-23-16,0 0-17 0,5-3-20 0,-5 3-21 15,13 0-14-15,-13 0-13 0,10 5-9 0,-2-2-3 16,0 0-5-16,3 1-9 0,-2-2-8 0,0 3-8 16,1 2-3-16,0-1-6 0,1 0-5 0,0 2-6 15,-1-2-8-15,-1 5 0 0,5 1-9 0,-3 0-4 16,-1-1-11-16,-1 0-26 0,2 4-19 0,-1-2-29 15,-2-2-35-15,-2 4-41 0,2-3-38 0,-3-3-21 16,4 0-54-16,-4 0-474 0,2-1 234 0,-1-5 156 16</inkml:trace>
  <inkml:trace contextRef="#ctx0" brushRef="#br0" timeOffset="4664.2">13977 4483 241 0,'3'-5'316'15,"-2"1"-15"-15,-1 0-13 0,2 0-18 0,-2 4-35 16,0-5-20-16,0 5-13 0,0 0-23 0,0 0-13 0,-13 9-18 16,5-1-16-16,-1 1-8 0,-5 4-10 15,2 1-19-15,-6 7-41 0,-4-1-79 0,3-1-95 16,-2 3-115-16,2-2-665 0,-3 2 300 0,-1-6 200 16</inkml:trace>
  <inkml:trace contextRef="#ctx0" brushRef="#br0" timeOffset="7431.44">11900 5317 55 0,'-3'-7'321'0,"2"5"-15"0,1 2-15 15,0-6-20-15,-3 2-25 0,3 4-25 0,-1-3-23 16,1 3-20-16,0 0-21 0,0 0-18 0,0 0-12 16,0 0-12-16,0 0-3 0,0 0-9 0,0 0-7 0,4 17-8 15,0-9-7-15,-3 6-5 0,3-2 0 16,-3-1-4-16,2 5-7 0,-2 1-8 0,2 0-3 15,-2-3-3-15,-1 3-4 0,4 0-3 0,-3 0-10 16,0-5-1-16,2 0-4 0,-2-1 0 0,3 0-10 0,-4-1-1 16,3-3-9-16,-2 0 1 0,0-2-3 0,2-2 3 15,-2 1 3-15,-1-1 5 0,0-3 0 0,0 0 1 16,0 0-4-16,3-10 1 0,-2-1-6 0,-2-6 9 16,1-3-11-16,0-5-2 0,0-6 4 0,-3-3-2 15,2 3 5-15,1-3 1 0,-3-2 3 0,2 2 9 16,1 1 8-16,1 0 4 0,-1 1 0 0,0 1 8 15,7 4-4-15,-6 6 24 0,4 4-7 0,0 1-4 16,-1 5 0-16,0 0-19 0,0 3 0 0,-1 3 3 16,4-4-16-16,0 6-5 0,-1-1-2 0,4 1-1 15,1 3-3-15,1 3-1 0,-2-1-10 0,7 5 5 16,-5 2 4-16,2 0-4 0,-2 4-2 0,-2 0-1 16,-1 1-1-16,-4 5-8 0,-1 2 8 0,0-3-20 15,-7 6-17-15,-1 1-17 0,-6 4-13 0,0-3-8 16,-3 3-9-16,-2-7-4 0,2-1 1 0,2-3 5 15,-2-4 8-15,0-1 7 0,3-3 6 0,1-4 3 16,1 4 7-16,-2-5 4 0,1 0 9 0,3-1 3 0,1-1 7 16,-2-1 5-16,2 1 4 0,0-1 11 0,1 0 1 15,2 0-2-15,2-2 0 0,-4 3-1 16,4-3-3-16,-3 3-3 0,3-3 6 0,0 5-3 16,3-1 5-16,-2 2 0 0,4 1 0 0,-1-3 2 0,5 4 0 15,-4-1 1-15,4 3 2 0,-1-1-4 0,0 1 3 16,4 0 0-16,1 4 0 0,0-4 3 0,1-1-1 15,1 0-1-15,-1-2 1 0,3 2 1 0,-6-5-3 16,7 1 1-16,-1 0-5 0,-3-5-1 0,-1 3 0 16,2-6 2-16,2 2 2 0,-1-6 0 0,0-2 2 15,1 0-4-15,-3-5 3 0,6-4 1 0,-5-2 0 16,0-3 2-16,-1-1 1 0,-1-3-1 0,-4-1 4 16,0 0 18-16,0-1 3 0,-5 2 6 0,2 0 20 15,-3 8 31-15,-2 0 36 0,-1 2 7 0,1 0 5 16,-2 5 9-16,1 1 9 0,0 3-1 0,-1 3-8 15,-2 0-9-15,3 0-21 0,0 5-16 0,-4-4-9 16,4 4-13-16,0 0-6 0,-9 18-8 0,3-8-6 16,-3 7 4-16,0 5-11 0,0 10-8 0,-2-4-1 15,2 0-6-15,2 2-1 0,2-3-3 0,3 3-2 16,2-1-3-16,2 0-11 0,1-3-19 0,2 0-12 16,1-3-24-16,3-3-20 0,0-2-26 0,4-1-21 15,-3-2-8-15,8-3-12 0,-5 0-7 0,2 2 5 0,3-9 3 16,0 1 7-16,2-4 4 0,-2-3 10 0,0-3 10 15,-1-1 11-15,-1-3 8 0,1-2 10 0,2-8 1 16,0 1 12-16,-1-5 3 0,-4 1 9 16,-1-3 6-16,0 7 17 0,-6 0 22 0,0 1 23 0,-1-3 10 15,-3 5 8-15,-1-3 7 0,-2 5 29 0,-1 0 37 16,0 2 7-16,0 0-6 0,-3 3 0 0,0 0-9 16,0 0-9-16,0 4-8 0,-2 0-16 0,0 2-4 15,6 1-11-15,-13 5-1 0,5 1-9 0,-5 2 0 16,4 6-8-16,-4-1-6 0,2 0-11 0,3 1-15 15,1 2-28-15,1 0-13 0,2-1-24 0,2-2-16 16,2 0-19-16,0-1-17 0,2-1-11 0,2-1 0 16,0-1 4-16,0-1-3 0,0 1 5 0,1-5 5 15,0-2 13-15,4 0 9 0,-4-2 9 0,4-3 10 16,-2 0 9-16,4-2 14 0,-2 0 15 0,0-2 17 16,2 2 28-16,-4-2 14 0,-2 0 23 0,3 0 14 15,-2-1 18-15,-1 2 6 0,-2 0 4 0,1 2-1 16,-1-2 1-16,1 4-8 0,0-3-13 0,-1 3-2 15,1-1-15-15,0-1-7 0,2 4-6 0,-6 0-3 0,11 0-11 16,-3 0 2-16,3 5-2 0,-4-3-4 16,3 0-7-16,-2 3-5 0,1 1-6 0,1 0-11 15,-4 0 0-15,4 0-9 0,-2 0-1 0,0 0 1 0,-3-1-17 16,1-2-8-16,-2 1-3 0,1 0 3 0,-1-3 3 16,-1 2 4-16,-1-1 14 0,2-2 11 0,-4 0 7 15,0 0-1-15,0 0 5 0,10-6-4 0,-7 1 5 16,1-3 4-16,-1-1 12 0,0-1 7 0,2 0-2 15,-1 0 9-15,1 1 8 0,-3-1 4 0,2 3 2 16,2-3-2-16,-3 3-4 0,0 2-6 0,1-1-5 16,0 1-10-16,2 1-1 0,-1 2-2 0,0 0-2 15,2-1-5-15,0 5-1 0,2-2-3 0,1 3 1 16,-1-1 0-16,4 1-1 0,-6 3-2 0,4 0 2 16,-1 1-4-16,-1 0 3 0,0 1-7 0,0 1 5 15,0 1-5-15,-1-1-8 0,-2 1-10 0,3-2-14 16,-1 1-10-16,-1-1-13 0,-1-1-6 0,4-3 1 15,-5 1 2-15,0 0-1 0,-1-2 9 0,0 1 4 16,1-3 6-16,0 1 7 0,-5-2 3 0,0 0 3 16,10-5 9-16,-6 0 1 0,0 0 5 0,0-1 14 15,-2-4 10-15,2 2 7 0,0-4 1 0,-2 0 14 16,0 0 5-16,0-5 15 0,-1 5 13 0,1 2 0 0,2-4-2 16,-2 4 3-16,-1 0-1 0,1 4-4 0,-1-1-7 15,2 2-7-15,0-3-9 0,2 4-4 0,0 1-3 16,1 0-8-16,0 1-2 0,1 2-2 15,1-2-2-15,1 4-3 0,3 0 2 0,-1 1-6 0,-3 1-3 16,5 3 2-16,-2 1-3 0,-2-2 1 0,2 5 5 16,-3-2-11-16,0 0 2 0,0 4 1 15,0-4 8-15,0 2-14 0,-3 1-6 0,1-3-2 0,-1 4-3 16,-3-3 0-16,1-1 1 0,-2 0 0 0,1-1 3 16,-2-3 0-16,0 3 4 0,2-4 3 0,-4 0 0 15,2 0 3-15,0-4 5 0,-3 4 0 0,3-4 13 16,0 0-2-16,0 0 12 0,0 0-5 0,-14-8-1 15,11 1 1-15,-1-2-6 0,0 0-1 0,3-2-2 16,-2-1 11-16,1 0-14 0,1 0-5 0,2-2 5 16,1 4-7-16,1-2 2 0,0 1-4 0,1 0-2 15,-1 1-1-15,5 0-3 0,-1 1 0 0,3 1-1 16,-1 1-2-16,0 2-3 0,2-1 6 0,-2 3-2 16,5 1-6-16,-5 2 6 0,4 2-4 0,1 0 2 0,-4 1 3 15,3 2-1-15,-3 2 1 0,2-2 0 0,-3 3 8 16,2-1-10-16,-3 2 2 0,1-3-4 15,-1 5 6-15,-1-4-4 0,-2 4 7 0,3-3-13 0,-3 2-5 16,1-2-5-16,-2 1-11 0,1-2-6 0,-1-1-5 16,1 0 4-16,-1-3-8 0,-1 1 9 0,2 0 8 15,-3-1-7-15,1 0 17 0,-3-3 3 0,7 0 0 16,-7 0 2-16,9-7 7 0,0 0 2 0,-4 1-1 16,3-6 2-16,0 1 1 0,3-2 8 0,-2-3 3 15,0 0 6-15,0 2 16 0,0 3 9 0,-3-3 13 16,1 3 2-16,-2 2 7 0,3-1 9 0,-3 3 5 15,-4 1-2-15,4-1-6 0,-4 5-8 0,1 0-5 16,0-3-7-16,0 3-9 0,-2 2-7 0,0 0-1 16,0 0-4-16,0 0-1 0,6 9-2 0,-6-2-4 15,0 0-1-15,2 2-3 0,-2 0-3 0,0 3-14 16,-2 0-10-16,2-2-20 0,0 1-28 0,2-1-13 16,-2 3-45-16,3-2-15 0,-1 2-20 0,0-6-4 15,-1 2 0-15,2-4 16 0,-1 1 9 0,2-1 12 0,0-2 11 16,1 0 12-16,3-3 12 0,-2 0 5 15,0-3 13-15,5-1 7 0,0-1 4 0,-2 0 11 16,0 0 21-16,0-1 14 0,0 0 21 0,-4 2 6 0,3 0 8 16,-2 0 18-16,-1 2-4 0,-1-1-5 0,1-1-6 15,-1 4 3-15,1-3-6 0,-1 1-5 0,5 0 3 16,-4 1-8-16,0-1-3 0,3 2-3 16,1 2 2-16,-3-1-2 0,4-1-4 0,2 4 8 0,-3-4-3 15,1 3 12-15,3-3-17 0,-2 0 11 0,2 0-6 16,1 0-4-16,-1 0 10 0,6-3 2 0,0 1-13 15,-1-3-2-15,0 2 5 0,0-1-4 0,0-3 3 16,-3-1 0-16,4-1-2 0,-3-1 1 0,-1 0-2 16,0-2 0-16,-4 0 8 0,1-1 9 0,-3 2 17 15,1-3 19-15,-3 4 26 0,-2 2 18 0,0 0 0 16,-1 1-1-16,-4-2-10 0,-3 4-7 0,3-3-10 16,-1 2-9-16,-4 3-8 0,3-1-8 0,2 4-7 15,-7-1-7-15,7 1-5 0,-9 5-4 0,3 3-2 16,-2 1-4-16,4 3 0 0,-3 7-4 0,0-3-1 15,-2 9 0-15,3-2-5 0,2-3-3 0,1 5-6 16,1 0-6-16,-1-1-5 0,2 2-10 0,1 1 4 16,5-2 1-16,-4 0-1 0,-1 3-9 0,4-5 7 15,0 2-5-15,-3-5 2 0,2-2 13 0,0 0-12 0,-3-2 1 16,3 1 4-16,-3-4 0 0,0-4 1 16,-3 4 5-16,1-1 3 0,-2-5 10 0,-1 4-6 15,0-5 4-15,-4 3-2 0,-2-4 4 0,-1-4-1 0,-2 3 6 16,-4-3 1-16,-1-2 4 0,5-1 7 0,-4-1 9 15,0-1 5-15,3-3 1 0,2 1 1 0,0 3 5 16,3-6 0-16,1 4-5 0,4 1-8 0,-3-4-1 16,5 0-23-16,0-1-18 0,3 0-30 0,4-2-30 15,2-3-36-15,8 1-45 0,-1-2-40 0,7-2-42 16,3-1-38-16,3 1-52 0,7-2-47 0,0 5-984 16,12-10 452-16,6 4 302 0</inkml:trace>
  <inkml:trace contextRef="#ctx0" brushRef="#br0" timeOffset="8114.84">14721 5245 213 0,'0'-3'421'0,"-1"-2"-5"0,1 1-29 16,0 4-31-16,-2-8-37 0,2 8-38 0,-2-4-28 0,2 4-28 16,0-2-30-16,0 2-18 0,0 0-19 15,0 0-14-15,0 0-15 0,0 0-15 0,0 0-8 16,0 0-14-16,2 12-11 0,0-10-5 0,2 2-9 15,-3 1-7-15,4 2-7 0,-1-3-10 0,5 0-20 0,0 0-4 16,0-1 1-16,0 2-15 0,1-3 4 0,0-4 1 16,2 0 0-16,5-4 7 0,-5-1-5 0,0 0-1 15,-1-4-1-15,3-2 2 0,-1-2 17 0,-6-2 8 16,1 2 19-16,0-2 15 0,1 1 25 0,-5 2 23 16,2-2 8-16,-2 6 13 0,1-1 24 0,-1 1 14 15,-4 3 4-15,4 2-10 0,-3 1-17 0,-1-1-21 16,0 5-17-16,3-4-17 0,-3 4-3 0,0 0-22 15,0 0-6-15,0 0-3 0,2 17-8 0,-3-6-6 16,1-1-4-16,-1 7 0 0,-2 2-7 0,-1 2-4 16,3-3-5-16,1 8-6 0,-4-2-19 0,4 1-25 15,0-4-25-15,1-1-24 0,2-3-9 0,1 0-11 16,0-5-26-16,1-1-11 0,4 2-4 0,-3-3 0 16,2-3 5-16,2-2 9 0,2-1 13 0,-1-4 6 15,2 0 13-15,0-7 14 0,1 3-1 0,0-9 14 16,0 3 2-16,0-4 9 0,0 0 8 0,1 1 26 15,-2-2 15-15,-3 2 18 0,-1 5 9 0,-4-4 16 16,3 5 6-16,-2 0-5 0,1 3-1 0,-5-2-3 0,2 2-3 16,0 1-10-16,-3 0-8 0,-1 3 2 15,7 0-9-15,-7 0 2 0,2 7-5 0,-2-1-3 16,3-2 2-16,-2 7-3 0,-1 0 1 0,1 0-1 16,3 5 0-16,0-3-4 0,1 0 2 0,-1-3-8 0,2 3-11 15,3 0-8-15,1 2-2 0,1-2 2 0,1-2 5 16,-4-4 1-16,2 1 9 0,3-4-2 0,-1 1 1 15,0-1-1-15,1-4 6 0,1 1 3 0,-1-3-1 16,0-4-1-16,-2 0 3 0,6-3 1 0,-2-3 9 16,-3-1 2-16,0-2-2 0,-1 1 16 0,-4-3 10 15,1 2 5-15,-3-1 6 0,-2 5 17 0,-1-3 6 16,-3 4 9-16,0-2-5 0,-3 3-6 0,-1-3-11 16,-3 3-10-16,-6-2-4 0,0 2-11 0,1 0-17 15,-6 3-23-15,2-1-34 0,-3 2-31 0,-3 1-51 16,-5 1-58-16,-1 3-53 0,-1-1-59 0,-3 2-59 15,0 2-61-15,2 1-64 0,-5-3-1031 0,6 0 501 16,-2-2 336-16</inkml:trace>
  <inkml:trace contextRef="#ctx0" brushRef="#br0" timeOffset="8225.74">14891 5092 59 0,'4'-1'208'0,"3"-2"-26"16,2 0-31-16,4-2-43 0,4 3-56 0,10-3-58 15,4 2-62-15,1-1-162 0,5 2 78 0,15-1 50 16</inkml:trace>
  <inkml:trace contextRef="#ctx0" brushRef="#br0" timeOffset="9515.51">16185 5121 186 0,'2'-10'279'0,"1"2"-22"0,-2-3-11 0,0 2-10 0,-2-1 1 16,1 1-11-16,-3-1-11 0,2 5-3 0,-1-5-1 16,0 5-19-16,-4-2-21 0,-1 0-21 0,-1 2-11 15,2 3-14-15,0-2-11 0,-4 2-12 0,-2 4-15 16,1-1-9-16,-3 4-2 0,1-2-14 0,0 2-6 15,-2 3-2-15,1-2-6 0,0 1-9 0,3-1 3 16,0 0-6-16,3-1-10 0,3 0 0 0,0 0-1 16,1-1-5-16,-1 0 1 0,0 0-4 0,3 0-1 15,-1-1-7-15,0-1 2 0,3-2-1 0,-3 4 0 16,3-4 4-16,-2 3 13 0,2-3 6 0,0 0 15 16,-4 3 17-16,4-3 12 0,0 0 15 0,0 0 9 15,0 0 4-15,0 0 4 0,0 0 0 0,0 0-5 16,0 0-6-16,0 0-3 0,-5 1-13 0,5-1-9 15,0 0-6-15,0 0-6 0,0 0-7 0,0 0 2 0,0 0-13 16,0 0 0-16,0 0-8 0,0 0 3 16,0 0-11-16,0 0 4 0,0 0-8 0,0 0-6 15,0 0 0-15,0 0 0 0,0 0-3 0,0 0-2 16,0 0 0-16,0 0-1 0,-4 1 5 0,4-1-6 0,0 0 2 16,0 0 2-16,0 0 6 0,0 0 1 0,0 0 1 15,0 0 4-15,0 0 1 0,0 0-4 0,0 0-1 16,0 0-5-16,0 0-1 0,0 0-2 0,0 0-2 15,0 0-3-15,0 0-1 0,0 0-2 0,0 0 4 16,0 0-6-16,-4 3 2 0,4-3-3 0,0 0-2 16,0 0-2-16,0 0-3 0,-3 4 3 0,3-4 0 15,-1 5 2-15,-1 0-1 0,2-5 0 0,2 5 0 16,-4 0 8-16,1 2-12 0,1-2 4 0,0 2-2 16,1 0-1-16,1 0-1 0,-1 1 1 0,2-3 1 15,3 4-3-15,-1 1-2 0,1-3 1 0,1 1-8 16,0-3-4-16,2 2-1 0,2-2-2 0,0-1 3 15,-1 0 2-15,3 1-5 0,0-5 3 0,-3 1 4 16,4-2 0-16,0-2 5 0,-4 0 1 0,3-1 2 16,-1 1 3-16,-2-4 0 0,0 0 0 0,0 0 5 15,-2-2-2-15,1-3 1 0,0-2 5 0,-3 2 10 16,2-1 4-16,-2 4 6 0,1-4 10 0,-4 4 3 0,3 0 10 16,-4 2 8-16,2 2 3 0,0-2 7 0,-3 4-9 15,2-2-6-15,-1 3-5 0,-1-1-9 0,-1 3-7 16,3-5-9-16,-3 5-5 0,0 0-2 0,0 0 0 15,0 0-10-15,4 10 6 0,-3 1 3 0,-1-2-8 16,0 3 7-16,0 5-5 0,0 4 2 0,0-3-4 16,-1 10 2-16,2 1-2 0,-1 3 0 0,0 2 2 15,-4-5-1-15,4 0 0 0,0 3-1 0,3 0 2 16,-2-3-5-16,-1 3 5 0,1-5-4 0,2 4 1 16,-2-4-5-16,2 0-14 0,-2-6-10 0,3 1-3 15,0-2-18-15,-2-1-9 0,1-7 0 0,-2 3 2 16,-1-3-1-16,3-2-1 0,-6-3 3 0,6-1 2 15,-6 0 11-15,2 0 7 0,-2-2 5 0,-3 0 6 16,2-4 1-16,4 0-2 0,-14-4 8 0,4-1 0 0,-2 0 1 16,1-6 0-16,-2 1 2 0,0-3 4 15,2-1 5-15,1 0 4 0,4 3 4 0,-1-6 6 16,2 2 4-16,1 4-5 0,3-2-2 0,1-3-1 16,1 4-1-16,5-5 1 0,-2 5-2 0,4-5-5 0,-1 2-2 15,7-7 2-15,-1 3-2 0,2 0-2 0,2-3-1 16,-2 0 2-16,2 3-3 0,2-2 1 15,-3 0 0-15,1 0 2 0,4-2-2 0,-8 9 1 0,-2-1-4 16,1 4 4-16,-1-1 3 0,1 0-2 0,-5 2 6 16,0 3-5-16,1-1 3 0,-5 4 3 0,6-3 6 15,-6 2 0-15,1 2 1 0,-2 1 3 0,-1-1-4 16,-1 3 0-16,4-4-7 0,0 3-5 0,-4 1 0 16,0 0 2-16,4 7 0 0,-3-3 1 0,3 5 1 15,-3 0 0-15,1 2 1 0,0 0-4 0,2 6 4 16,0 0 3-16,1-1-7 0,0 4 4 0,-1 0-3 15,2-3 2-15,3 0-2 0,0-1 0 0,0-2 3 16,0-3 0-16,0 2 1 0,4-4 0 0,0 0 2 16,-1-4 1-16,1 0-3 0,0 0 2 0,1-3 0 15,0-2 2-15,1 0 1 0,-1-5 0 0,4 1 1 16,0-1-1-16,-4-7-1 0,-1 0 0 0,1-1 0 16,-1-3-4-16,-3-2 2 0,2-6 2 0,-7 0-4 15,-3 5 3-15,-2-1-6 0,-2 0 0 0,-3 2-6 0,-6 1-5 16,0 3-6-16,-2-1-3 0,-5 1-17 15,-5-1-13-15,7 5-12 0,-1 3-21 0,0 0-33 16,-1 2-49-16,3-1-62 0,1 1-58 0,0 3-69 0,1-1-94 16,-5-1-1105-16,-1 1 516 0,4-2 346 0</inkml:trace>
  <inkml:trace contextRef="#ctx0" brushRef="#br0" timeOffset="9654.29">16379 4933 4390 0,'-9'-5'214'0,"1"-2"-161"0,2 2-3 0,-4-3 1 16,2 1-20-16,1 4-11 0,1-3-46 0,2 3-92 16,-2-1-79-16,3 3-93 0,3 1-95 0,-10-3-880 15,6 3 421-15,-5 0 282 0</inkml:trace>
  <inkml:trace contextRef="#ctx0" brushRef="#br0" timeOffset="12730.74">11850 6841 10 0,'0'0'257'0,"-2"-7"-8"0,0 5-5 16,2 2-5-16,0-7-10 0,0 7-18 0,-1-4-20 16,1 4-19-16,0 0-20 0,0 0-21 0,0 0-10 15,0 0-9-15,0 0-12 0,0 0-7 0,0 18-4 16,0-8-2-16,3 0 3 0,-3 2-7 0,0 1-1 15,2-2-2-15,-2 6-5 0,0 0-7 0,0 0-6 16,-2-1-8-16,2 1-5 0,-2 0-5 0,1 0-1 16,0-6-5-16,-2 2-2 0,3 0-7 0,-2-2-2 15,-1-1-6-15,3 0 3 0,-1-3 0 0,-1-1-4 0,1-1 1 16,1-1 3-16,0 0 18 0,-1 0 17 16,1-4 17-16,0 0 5 0,0 0-17 0,-13-8 12 0,9 1-5 15,-1-3-10-15,-1-5-1 0,-3-4-7 0,-4-5 0 16,5 0-4-16,-1-3-5 0,1-1-2 0,1-4-3 15,1-1-1-15,1-1-4 0,-3 1-6 0,7 2 20 16,0 2 5-16,-1 2 4 0,2 2-7 0,0 6 4 16,3 0-9-16,-2 1-5 0,4 2-4 0,4 0-5 15,0-1-8-15,2 4-4 0,0 0-2 0,3 3-6 16,2 4 1-16,0-3-1 0,4 3-2 0,-1 0-23 16,1 1-22-16,6 2-13 0,5 3-33 0,-9 0-21 15,5 5-28-15,-6-1-35 0,-2 3-31 0,1 2-33 0,-4 1-33 16,2 0-30-16,-5 4-55 0,-7 0-737 0,-2-1 361 15,-4-1 242-15</inkml:trace>
  <inkml:trace contextRef="#ctx0" brushRef="#br0" timeOffset="12863.93">11891 6817 260 0,'-4'3'286'16,"4"-3"-23"-16,-7 0-17 0,7 0-29 0,0 0-18 0,0 0-23 15,0 0-19-15,0 0-16 0,17-9-14 0,-5 6-12 16,6-1-15-16,2 0-11 0,7 2-13 0,3-3-35 15,4 2-40-15,-1 2-49 0,0 1-47 16,3 1-56-16,-1 0-583 0,-5 2 244 0,-2 2 164 0</inkml:trace>
  <inkml:trace contextRef="#ctx0" brushRef="#br0" timeOffset="14348.1">12575 6843 180 0,'1'-4'260'16,"-1"-1"-8"-16,4 0 10 0,-3-2-4 0,-2 2-6 16,-2 3-5-16,2-3-6 0,-3 0-10 0,-1 3-14 15,-4-2-23-15,-5 1-4 0,1 2-32 0,-6 5-11 0,0 0-18 16,-8 1-11-16,1 4-25 0,0 3 0 16,-2 1-8-16,-2 4-7 0,2 1-2 0,5 0-29 15,-1 1-11-15,3-1-33 0,7-5-21 0,3 2-19 16,2-3-21-16,4 0-16 0,1 0-1 0,4-3 6 0,2-3-3 15,3 3 2-15,2-4 6 0,2-2 5 0,2 2 7 16,2-5 3-16,6-5 9 0,-1 1 1 16,0-2 6-16,0-2 10 0,4 0 18 0,-6 0 13 0,1-2 24 15,2 0 18-15,-9 3 23 0,2 1 20 0,-3-1 33 16,-4 3-1-16,0-1 21 0,1-1 11 0,-1 3 6 16,-1 0-5-16,-1 1-13 0,1-1-19 0,-4 3-11 15,4-1-11-15,-4 1-16 0,0 0-10 0,0 0-6 16,0 0-9-16,0 0-6 0,5 12-8 0,-5-5-1 15,1 3-5-15,-1-1-9 0,1 4-10 0,-1-4-11 16,3 3-17-16,-2-1-20 0,3-1-13 0,-2-2-9 16,2 3-5-16,0-3-4 0,1-2 5 0,-1-2-4 15,1 1 5-15,1-2 11 0,2-2 1 0,0-1 8 0,-3-1-3 16,6-5 9-16,-2-1-1 0,3-2 10 16,3-11 1-16,-2 5 7 0,-3-2 14 0,2-9 4 15,-2-1 16-15,0-1 11 0,-3 0 18 0,-1-5 8 16,-1 4-2-16,-2-5 23 0,-1 4 17 0,0 2 6 0,2 0 18 15,-4 4 2-15,-4 6 15 0,2 3 14 0,4 4 2 16,-2 1-3-16,0 4-21 0,-3-1-13 16,3 2-18-16,1 1-17 0,-1 1-7 0,0 3-13 0,0 0-6 15,0 0-10-15,0 0-1 0,2 14-9 0,-2-3-2 16,1 3-4-16,0 3 0 0,-2 0 2 0,2 1-11 16,-1 7-5-16,2-4-1 0,0 4-2 0,-2 2 2 15,1-1-5-15,-2-6 5 0,2 0-14 0,0-2-9 16,2 0-14-16,-1-2-7 0,1-3-11 0,0-1-6 15,-1 0-1-15,2 0-3 0,0-3-11 0,1-4-8 16,0 5 4-16,0-5 5 0,2 1-5 0,-1-2 6 16,5 0 5-16,-3-1 3 0,1-2 11 0,1 1 0 15,-1-2 4-15,3-2 6 0,-2 1 0 0,-1-3 4 0,1-2 0 16,-3 3 8-16,0-1 0 0,2-3 5 16,-5 2-2-16,1-2 2 0,-2 0 5 0,1-1 3 15,-2-2 3-15,-4 1-1 0,0 0 3 0,0 1 5 0,-1-2-1 16,-3 0 2-16,-2 1 2 0,2-3 2 0,-3 2 2 15,1-1 2-15,2 2 4 0,-1 2-1 0,1-2 2 16,-2 1 2-16,4 4-1 0,3-1-2 0,-3 1-7 16,0 3-1-16,3-3-2 0,1 4-6 0,-4-4-2 15,4 4-3-15,0-4-6 0,0 4 0 0,0 0 3 16,0 0-2-16,12 0 4 0,-12 0-3 0,19 3 2 16,-9-3-3-16,9 1 1 0,-6 0 1 0,6-1 7 15,-2 3-8-15,1-3-2 0,-5 1 0 0,1 3 0 16,-2-4 1-16,0 3 0 0,-1-2-1 0,1 2-1 15,-6-2 1-15,4 2-4 0,-2-1 3 0,-4-2-1 16,4 4-1-16,-2 2 0 0,-2-4 10 0,1 3-6 16,-1 0 3-16,1 5-2 0,0-5 2 0,-1 6-1 15,1-2 0-15,-1 1-1 0,0 1 2 0,0 1-3 16,-1 0 3-16,0-2-1 0,3 0 6 0,1 0-7 16,-2-1-2-16,0 0-4 0,1-1-7 0,0-1-3 15,0-1-1-15,1 1 5 0,0-3-3 0,-1-1-1 0,2-1 3 16,3 0 2-16,0-2 3 0,0-1 3 0,-2-2 4 15,4-4-6-15,-3 0 2 0,4-4 1 0,0-3 3 16,-1-1 0-16,-4-4-3 0,5-3 3 0,-4-1 0 16,-3-1 1-16,-2 7 4 0,-2-4-2 0,-1 4 2 15,-4 0 8-15,-1-1 7 0,-1 0 6 0,0 4 0 16,-2-1 14-16,-1 7-8 0,1-3 1 0,-3 3-6 16,5 4 0-16,-1-1-8 0,-3 2 2 0,3-2-3 15,-1 5-5-15,-2-1-7 0,3-1-2 0,5 2-4 16,-9 2-8-16,9-2-4 0,-7 4-12 0,5-2 0 15,2 2-2-15,0-4-3 0,0 8-1 0,4-4-7 16,1 1-1-16,1-1 3 0,2 0 0 0,4 0 5 16,-1-1 0-16,2-2 8 0,2 0 0 0,-1-1 4 0,0 0 3 15,-1 0 3-15,1-1 3 0,-4-2 5 0,-2 2 3 16,1 0 11-16,1 0 6 0,-5-1 9 16,3 0-4-16,-4 1 1 0,2 0-3 0,-6 1-2 0,5-1-3 15,-5 1-5-15,8 2 2 0,-8-2-3 0,1 5 2 16,3 0-3-16,-4-1 2 0,1 4 1 0,2 0-1 15,1 4-1-15,0 5 3 0,-2 2-6 0,-1-2-14 16,2 3-10-16,2-8-12 0,-1 4-12 0,0 1 4 16,1-2-4-16,1 2-17 0,-1-8-23 0,3 1-7 15,0-2-2-15,3-1 5 0,-1-2 4 0,3-1-1 16,5 1 11-16,-4-7 15 0,4-6 8 0,0 2 3 16,-3-6 3-16,3 0 5 0,0-8 9 0,0 0 22 15,-4-4 6-15,4 0 18 0,-4 0 17 0,-4-3 27 16,2 5 3-16,-6 4 35 0,-2 2 27 0,5 0 14 15,-5 3 6-15,-3 3 10 0,3 1-1 0,-2 3-10 16,0 0-8-16,-2 1-21 0,1 3-19 0,2-2-18 16,-3 4-5-16,0 0 1 0,0 0-12 0,0 0-9 0,3 10-1 15,-3 1-6-15,5-2-7 0,-3 1 0 0,-1 5-12 16,0 1-6-16,2 1-24 0,1 8-26 0,-3 0-18 16,2 0-37-16,-1 0-55 0,-1-7-51 0,3 0-35 15,-1 1-49-15,2-7-15 0,-3-1-15 0,2 0-26 16,1-3-30-16,-1-1-36 0,-1-4-1115 0,-1-2 503 15,-2-1 338-15</inkml:trace>
  <inkml:trace contextRef="#ctx0" brushRef="#br0" timeOffset="14476.12">13761 6498 91 0,'-2'-19'269'0,"1"1"-10"16,-2 2-11-16,1 4-14 0,-1 4-16 0,3-3-25 15,-1 3-21-15,1 3-23 0,1 1-36 0,-1 4-27 16,-2-2-26-16,2 2-27 0,0 0-47 0,0 0-45 0,2 18-57 15,0-6-530-15,-2-1 216 0,0 5 142 16</inkml:trace>
  <inkml:trace contextRef="#ctx0" brushRef="#br0" timeOffset="15148.2">14034 6595 332 0,'0'-7'413'16,"0"0"-6"-16,0 0-13 0,-3 1-23 0,2 2-26 16,-1 1-15-16,0-2-21 0,2 5-31 0,-2-3-20 15,2 3-27-15,0 0-23 0,0 0-21 0,-12 6-21 16,7 0-14-16,-3 6-14 0,2-2-16 0,0 6-9 16,-1 2-8-16,-2 6-12 0,3-6-3 0,2 1-13 15,-2 5-6-15,3-5-6 0,-1 3-4 0,3-3-11 16,2 1-3-16,3-2-12 0,0 0-11 0,1 1-12 15,3-4-14-15,1 2-19 0,3-3 4 0,0-2-18 16,5-7-8-16,-2 6 4 0,4-5 1 0,1 0 4 16,1-6 6-16,2-3 10 0,-4-1 1 0,9-5-2 15,-2 0 2-15,-3-6 10 0,1-1 5 0,-10 3 22 0,8-6 10 16,-3 2 13-16,-9 3 35 0,4 1 20 16,-7 2 24-16,-1 1 12 0,-1 0 10 0,-1 0 7 15,-1 3 3-15,-2 0 12 0,5 1 6 0,-5 3-25 0,-1 0-17 16,0 3-21-16,0-7-11 0,0 7-11 0,0 0-12 15,0 0-9-15,0 0-8 0,0 0-6 0,-15 16-12 16,10-5-11-16,0-2-5 0,0 4-31 0,-4 3-28 16,5 1-26-16,0 0-33 0,3 2-41 0,1 0-35 15,1-2-18-15,6 3-1 0,3-4-24 0,4 0 2 16,2-4-2-16,9 2 11 0,-6-7 15 0,4-2 20 16,-1-3 13-16,-2-4 17 0,3 0 14 0,-4-4 19 15,7-6 22-15,-11 1 23 0,8-8 31 0,-3-4 27 16,-3 2 31-16,0-4 8 0,-4 1 24 0,2 0 23 0,-2 0 17 15,-3-3 23-15,3 2 4 0,-6 2 8 16,2 3 0-16,-1 3-6 0,6 1-5 0,-9 6 0 16,3 0-15-16,2 0-8 0,-1 1-15 0,4 2-12 15,1 4-3-15,3 1-3 0,3 2-13 0,-1 2-4 0,0 3-6 16,2 2 1-16,8 4-2 0,-10 0-1 16,3 2-2-16,-7 0-5 0,1 1 1 0,-1 1-3 15,-2-1-4-15,-2 1 2 0,0 1-3 0,-2-2 0 0,-2 2-8 16,-3-3 6-16,-2 2 6 0,0-4-6 0,-4 6 3 15,-1 0-7-15,-6-2 5 0,-3 1 10 0,-9 3-21 16,-5-2-38-16,-2 1-58 0,-19 2-78 0,11-6-106 16,-15 3-109-16,1-3-136 0,-3-2-1433 0,15-8 645 15,-13 0 432-15</inkml:trace>
  <inkml:trace contextRef="#ctx0" brushRef="#br0" timeOffset="18733.91">18275 3149 90 0,'-9'-1'259'0,"9"1"-8"15,-10-1-15-15,10 1-9 0,0 0-11 0,-8 0-9 16,8 0-18-16,0 0 16 0,0 0-14 0,0 0-16 16,0 0-12-16,0 0-15 0,0 0-16 0,0 0-11 15,0 0-7-15,0 0-3 0,0 0-4 0,22-1-3 16,-7 2-5-16,7-2 2 0,6-1-14 0,1 2 2 15,6-2-3-15,-2-1-3 0,2 2-8 0,2-2-5 16,-2 0-8-16,-3 3-3 0,4-2 0 0,-4-1-8 0,-2 3-13 16,-1-2 7-16,-7 2-12 0,-2 0 3 0,1-2 2 15,-4 0-7-15,-4 1-7 0,2-1 0 16,-3 1 0-16,-2 1-2 0,3-1 6 0,-7-1-9 16,2 2 1-16,-8 0-2 0,14-1 15 0,-10 1-19 0,0 0 3 15,-4 0-6-15,0 0 0 0,8-3-23 16,-8 3-40-16,0 0-39 0,6 0-52 0,-6 0-56 15,0 0-65-15,0 0-70 0,0 0-852 0,9 3 394 16,-9-3 264-16</inkml:trace>
  <inkml:trace contextRef="#ctx0" brushRef="#br0" timeOffset="20597.79">19454 2770 106 0,'4'-12'406'16,"-4"4"-20"-16,0 0-7 0,4 4-8 0,-4-2-21 16,0 1-31-16,0 1-32 0,0 4-35 15,0-7-22-15,0 7-28 0,0-5-21 0,0 5-21 16,0 0-16-16,0 0-16 0,0 0-14 0,0 0-8 0,0 19-14 16,0-11-4-16,4 4-15 0,-3-4 2 0,3 9-9 15,-3-1-9-15,7 1-5 0,-3 0-9 0,0 0 3 16,-2 0-5-16,-1-2 3 0,5 2-21 0,-4-3-7 15,0-5-3-15,2 6-12 0,-2-3 9 16,-2-3-36-16,0-3 34 0,-1 1 3 0,0-3 3 0,3 0 2 16,-2-2 7-16,-1-2 6 0,0 0 1 0,0 0 0 15,0 0 4-15,-6-15-2 0,3 3 1 0,-2-5-4 16,-1 2 6-16,-3-9 9 0,1-3-13 16,-5-2 10-16,4-2 8 0,0-1 7 0,-1-1 15 0,0 0-4 15,1-2-5-15,-1-10-3 0,5 12 2 0,0 1 7 16,-2-1-4-16,5 4-7 0,0 0-5 0,2 3-3 15,0 9-2-15,2 0-8 0,2 6-8 16,-1-1-3-16,1 3-11 0,1-1 4 0,2 3-6 16,-1 5-2-16,4-3-5 0,4 3 0 0,-3 2-1 0,10 0-3 15,-7 2 2-15,7 5 1 0,-6-2-5 0,2 5 0 16,-3 1 0-16,0 4-4 0,-4 2 2 0,-3 0 1 16,0 1-3-16,-4 8-1 0,-6-2-1 0,0 4-5 15,-4-2-11-15,-3 4 1 0,-1-3-8 0,-1-2-6 16,0-1-3-16,-2-1-6 0,4 0 1 0,-2-8 1 15,2-1-3-15,5 3 0 0,0-5-5 0,1-2 7 16,0 1-18-16,-1-1 13 0,5-2-1 0,-4 0 4 16,8 3 4-16,-4-6 2 0,5 1 0 0,-1 0 8 15,1-2 6-15,0 2 2 0,8-3 2 0,0 1 7 16,2-3-8-16,2 1 4 0,1-2 9 0,-2 0-6 16,2-2-1-16,-1 1 0 0,-3-3-1 0,6 1-1 15,-9-1 2-15,0 0 7 0,0-1-5 0,5-4 5 16,-7 0-4-16,1-2-3 0,-1 2 11 0,-1-1-6 15,2-5 9-15,-5 6 2 0,0-3 5 0,-1-1 7 16,0 6 11-16,0-5 3 0,1 3-2 0,-2 0 4 16,0 3 2-16,-3 1-2 0,4 0-5 0,-3 1-7 15,1 0-3-15,-2 4-8 0,5-4 1 0,-1 4-1 16,-4 0-2-16,15 0-2 0,-5 4 3 0,2 1-1 16,4 1 4-16,1 3-9 0,-2 0-3 0,4 1 4 15,-5 1 3-15,0-2-3 0,2 3-1 0,-2-2 0 16,0 3-3-16,-4-4 2 0,3 0 2 0,-4-2-4 0,0 2 0 15,0-3-3-15,-2 2 3 0,0-1-2 16,-1-5-2-16,0 3 0 0,1 0-1 0,-2-3 2 16,1 0 3-16,0-1 1 0,1-1-4 0,-7 0 5 15,16-5 2-15,-9-1-5 0,3 0 5 0,1-2 2 16,-4-1-3-16,7-4 0 0,-6-1-10 0,2-2 9 16,-1-2-1-16,0 1 4 0,-1-2-6 0,-2 2 2 15,2-1 6-15,-3 6 5 0,-1 3 13 0,0-3 5 16,-2 7 4-16,-1-2 8 0,2 2-3 0,-2 0-6 15,-1 1-3-15,0 4-14 0,0-3 3 0,0 3-7 0,0 0 1 16,0 0-1-16,-5 18 2 0,0-7-3 16,2-1-14-16,-2 1-27 0,0 2-4 0,2 3-23 15,0 0-21-15,-1 1-29 0,4-3-34 0,3 1-32 16,-1-1-7-16,3-2-8 0,2-2-7 0,-4 0-10 16,6-1 10-16,-2-2 10 0,3-2 11 0,2 0 22 0,-5-3 19 15,5-2 13-15,-3-2 22 0,2 0 20 0,1-5 29 16,-1 1 27-16,-2-2 19 0,5-5 33 15,-5 1 27-15,1-5 25 0,-2 3 32 0,-3 1-5 16,4-2 17-16,-4 3 3 0,3 2-3 0,-6 1-2 0,2 2 0 16,0 0-9-16,1 2-26 0,-5-1-13 0,4 2-6 15,2 2-11-15,-2-1 0 0,3 2-16 0,-7 1-3 16,14 1-20-16,-7 3 15 0,2 1-3 16,-5 1-4-16,3 3 0 0,-1-1-7 0,3 2 3 15,-3 1-9-15,5 3 0 0,-6-3-8 0,3 4-12 0,1-1-5 16,-1-5-5-16,-3 3-18 0,4-2-5 0,-2-2-2 15,2 1 22-15,2 1-3 0,-2-5-9 0,1 1 1 16,3-3 6-16,1 0 7 0,0-1 0 0,-1-2 2 16,0-2 4-16,5-1 3 0,-1-2 5 15,-1-2 4-15,0-2 2 0,2 0 7 0,-2-2 13 0,0-3 3 16,2-3 1-16,-4 3-4 0,3-1 12 0,-4 0 4 16,1 2 21-16,-4 0 15 0,0 0 14 0,-5 4 15 15,1-1 3-15,-2 5 0 0,-1 0 7 0,-3 1-9 16,1-3-10-16,1 2-13 0,-2 5-10 0,-4-3-9 15,4 3-6-15,0 0-7 0,-19 7-7 0,7 1-10 16,-2 1-22-16,-3 4-17 0,3 0-18 0,-1 0-17 16,2 1-27-16,-3-2-33 0,9 1-36 0,3-1-21 15,0-2-8-15,4 1 3 0,2 0-13 16,0 0 7-16,5-3 5 0,0-1 9 0,7-2 13 0,-2-3 16 16,4 0 15-16,1-4 10 0,2-3 13 0,-3 0 14 15,1-2 24-15,2-3 23 0,-2-2 29 0,1 0 22 16,0-7 23-16,-1 9 17 0,-2-5 31 0,-4-1 19 15,1 4 7-15,-2 0 11 0,-1 4 2 0,0-1 3 16,-4 2-2-16,-1 2-13 0,0 2-13 0,1-2-15 16,-4 3-12-16,6 0-10 0,-7 2-7 0,0 0-7 15,9 7-6-15,-7-2-2 0,1 0-5 0,-2 4-6 16,3 3-10-16,0 0-9 0,-2 4-19 0,1 0-22 16,-1 1-24-16,2-5-34 0,-3 4-21 0,1-5-18 15,-1 1-20-15,2-1-2 0,1-2 0 0,-2-3 7 16,2 1 14-16,0-2 13 0,-1-2 12 0,1-2 10 15,0 0 12-15,3-1 9 0,3-5 13 0,-3-1 14 16,6-5 17-16,1-1 10 0,-1-2 13 0,4-4 4 16,-6 2 19-16,3-7 9 0,0 2-2 0,-2 4 14 15,-1 1-3-15,-2 1 7 0,0 1 21 0,1 1-15 16,-3 4-9-16,-2 3-1 0,-1-3-9 0,0 5-6 16,-1 1-7-16,4 1 1 0,-2 2-6 0,-5 0-2 15,11 5-5-15,-4-1-10 0,2 5-16 0,-3 0-13 16,1 0 1-16,0 5-5 0,-4-2-3 0,6 3 4 15,-7 2-7-15,3-6-15 0,-1 1 6 0,1 0-2 16,1-1 1-16,2-1 3 0,-3-1 6 0,4-2 5 16,0 0 2-16,4-3 2 0,-4-3 8 0,5-1 13 15,-2 0 7-15,-1-1 17 0,3-4 9 0,0-3 21 16,2-2 8-16,-1-4 16 0,-1-3 5 0,3-3 10 16,-1-4 13-16,2-2 10 0,-4 0 10 15,-1-1 5-15,-3-1 10 0,0-1 11 0,-2 2 0 0,2 2-4 16,-1 6 4-16,-5 4 11 0,1-2 2 0,-1 7 2 15,-1 2 1-15,-2 1-20 0,1 0-16 0,-2 3-15 16,3 0-18-16,-3 4-12 0,0 0-5 0,0 0-12 16,0 0-4-16,-1 18-4 0,-3-8-7 0,0 5-2 15,0 2-5-15,0 2-7 0,-1 6-7 0,0-5-13 16,1 5-12-16,-1-1-12 0,0 3-20 0,1-8-17 16,0 6-21-16,3-4-27 0,-2-4-20 0,6 2-31 15,-3 0-40-15,1-2-36 0,3-2-27 0,0-3-28 16,5-2-34-16,0-2-33 0,1-4-52 0,4 1-1055 15,3-3 484-15,-2-5 322 0</inkml:trace>
  <inkml:trace contextRef="#ctx0" brushRef="#br0" timeOffset="20733.64">21670 2605 2850 0,'-9'-12'119'0,"-1"4"-7"16,6 3-4-16,-1-4-25 0,1 3-28 0,2 0-26 15,0 1-4-15,4 0 0 0,2 0-8 0,2 2-8 16,4-3-6-16,8 3-12 0,4 1-29 0,-3 2-44 15,10-3-56-15,3 6-64 0,0-3-71 0,3 5-626 16,-3-1 301-16,2 1 198 0</inkml:trace>
  <inkml:trace contextRef="#ctx0" brushRef="#br0" timeOffset="22282.43">22685 2522 209 0,'2'-2'382'0,"-2"2"-42"0,7-1-38 0,-7 1-34 16,0 0-28-16,0 0-26 0,7 6-18 0,-5-1-21 16,-2-1-22-16,2 3-9 0,0 3-14 0,0-1-10 15,1 2-13-15,-1 6-12 0,-2 0-10 0,2-1-2 16,0 4-6-16,-1-2-9 0,3 0-6 0,-1 2-9 0,-1-2-6 15,-2 4-1-15,4-4-11 0,-3-2-9 16,3 2-3-16,0-2-20 0,1 0-8 0,-1-5-7 16,1 1-8-16,-4-4 3 0,4 3 3 0,-2-5 0 15,-2-2 8-15,2 1 15 0,-2-2 15 0,-1-3 2 0,0 0 1 16,0 0 2-16,9-12 3 0,-4 2-7 16,-2-2 29-16,-2-5 9 0,0-3 9 0,-1-6 19 15,3-1 6-15,-7-3 5 0,0-1 5 0,2-1 2 16,-1-1 13-16,-2 0-15 0,1-2 8 0,0 4 7 15,4 1 11-15,3 4-8 0,-3 7-6 0,-3 0-7 0,7 4-13 16,0 3-13-16,-3 2-6 0,6-2-12 16,-2 7-8-16,-3-2-8 0,7 2-7 0,-1 2-5 15,3-1-7-15,1 3-8 0,1 1 2 0,1 3-3 16,-1-1-1-16,1 4-6 0,-3-1-4 0,0 1-12 0,4 4-9 16,-8-2-3-16,2 1-10 0,-4 2 2 0,-1 2-27 15,-4-3-9-15,0 3 1 0,-4 2-4 0,-4-6 4 16,-1 5-12-16,-2-2 10 0,-3 1 6 15,3-6 2-15,0 0 7 0,1-2 6 0,3 1 1 0,0-2 8 16,3 0-3-16,0-1 5 0,0-2 1 0,1 2 1 16,3-3 2-16,0 0 4 0,-1 5-4 0,1-5 2 15,0 0 5-15,12 3-4 0,-5-3 4 16,2 3 6-16,5 1-2 0,1 1-2 0,4 0-12 16,-3-2 18-16,4 5-1 0,-6-2 1 0,0-1-3 0,3 6 3 15,1-2 2-15,-2-1 10 0,-3 2-12 0,0 1-2 16,1-1 5-16,-6 1 2 0,-3-2 0 0,2 0 3 15,-4 2-7-15,-1 0-20 0,0-1 25 0,-6 0 4 16,-1 2 2-16,-2-2-1 0,0-1 6 0,-5 4-7 16,-3-4-2-16,1 1 0 0,-1-3 5 0,-1-2-2 15,-2 2-4-15,2-4 2 0,2-1 3 0,3 2 0 16,-3-3 2-16,5 1 8 0,2-1-20 0,-1 0 18 16,2 0 7-16,1 1 0 0,-1-2 6 0,6 0-6 15,-6 3 1-15,6-3-4 0,-7 0-8 0,7 0-2 16,0 0-2-16,0 0-5 0,-7 0 0 0,7 0-6 15,0 0 3-15,0 0 5 0,0 0 4 0,9 9-18 16,-3-6 14-16,-1 2 2 0,3-2-2 0,3 0-2 16,0 2 4-16,-1-4 1 0,4 4-4 0,-2 0 2 15,2-3-3-15,-2 2-9 0,1-3 9 0,1-1 4 16,4 0 0-16,-3 0 1 0,5-4-11 0,-4 2 14 16,3-2-2-16,-3-3-1 0,2 2 0 0,-3-1 5 15,4-2-17-15,-1-2 13 0,-4-1 1 0,4 2-1 16,-4 0 6-16,0-1 6 0,0-1 0 0,-5 1 19 15,0 4 26-15,-1-1 13 0,-3 0 7 0,-3 2 8 16,1-2 6-16,-2 2-5 0,1 0-6 0,-2 0-11 16,-3 1-7-16,-1 0-11 0,0 0-5 0,-1 2-9 0,5 2-6 15,-15 0-5-15,3 4-11 0,3 1 4 16,-3 2-6-16,0-2-8 0,2 3-10 0,1 0-8 16,0 3-17-16,1-4-19 0,2 5-9 0,0 0-10 15,4-2-19-15,-2 1-16 0,4 0-6 0,4 1 0 0,-2-2-6 16,1 1 5-16,6 0-5 0,-1 0-4 0,1-3-3 15,1-1 7-15,3-2 9 0,4 2 10 16,-1-4 6-16,2-1 30 0,0-7-10 0,1 1 5 16,-2 1 10-16,3-7 5 0,-1 0 4 0,-5-4 15 15,8-5 20-15,-4-1 0 0,1-4 15 0,-1 0 13 0,-3-5 16 16,-1 2 3-16,1-4 8 0,-5 2 20 16,-3 0 16-16,1-2 10 0,1 6 24 0,-4-1 20 15,-3 6 6-15,-1 3-3 0,1 1 7 0,-2 1 3 16,0 4 3-16,0 1-6 0,0 3-20 0,0 1-7 0,0 1-13 15,-2 0-15-15,4 1-15 0,-2 4-11 16,0 0 0-16,0 0-13 0,0 0-8 0,-7 17-9 0,3-7-2 16,1 1 0-16,1 6-5 0,-4 0-1 15,3 3-5-15,0-1-4 0,-2 0 4 0,0 8-10 16,2-3-2-16,1-4 3 0,-1 4-4 0,2-5-4 0,-2 0-9 16,2-1-13-16,2 0-8 0,-1 0 5 0,3 3 1 15,1-6-8-15,1 2-4 0,4-3 0 0,0 1-10 16,-1-6-1-16,7 2 1 0,0-2 0 0,4 0 1 15,1-2 3-15,6-6 1 0,5 3-2 0,-3-2-2 16,2-4 13-16,-10 0 0 0,11-1 0 0,-5-6 4 16,2 0 1-16,-1-1 3 0,0-2 1 0,-2-1 6 15,-8 2-4-15,1 1 1 0,-1-3 5 0,-4 2-1 16,-3 2 6-16,-2-1-2 0,-1-1 7 0,-5 2-1 16,-2-1 1-16,-4 1-6 0,-3-1-1 0,-3 3 1 15,-5-2-12-15,-2 3 8 0,-5 3 0 0,2-1-3 16,1 4-2-16,1 2-13 0,-4 0-7 0,5 1-10 15,6 2-11-15,-8 1-11 0,7 0-3 0,5 1-16 16,-1 2-8-16,5-3-2 0,1 1 1 0,3 3 8 16,3-1 3-16,1-1 11 0,3 1 1 0,-2 1 7 15,8-3 5-15,-5 1 7 0,3-1 8 0,4 2 1 16,1-1 4-16,-8-3 1 0,1 2 6 0,0-3 7 16,-1 1-2-16,0-2-7 0,1 3 16 0,-2 0 9 15,1-1 2-15,-4 2-2 0,2 2 5 0,1-4 6 16,-2 5 3-16,1-4-2 0,0 3 1 0,2 0-3 15,0 2 3-15,0 0-1 0,3 4 0 0,-7-6 0 16,6 4-3-16,-4-4 2 0,6-1-19 0,-4 0-19 16,0 0-28-16,2-3-45 0,2-2-55 0,-1 2-49 15,-3-5-70-15,-3-1-96 0,2-3-1137 0,1-4 503 16,-3-8 336-16</inkml:trace>
  <inkml:trace contextRef="#ctx0" brushRef="#br0" timeOffset="22417.41">23635 2593 5158 0,'-11'-2'293'0,"-1"1"-150"0,3-1-56 16,3 2-36-16,1-3-27 0,5 3-3 0,0 0-11 15,0 0-34-15,0 0-38 0,33 0-76 0,-3 0-82 16,-1 0-72-16,4 0-97 0,-1-4-1165 0,0-1 518 16,0-1 344-16</inkml:trace>
  <inkml:trace contextRef="#ctx0" brushRef="#br0" timeOffset="23166.17">24944 2637 21 0,'0'0'220'0,"0"0"0"0,0 0-1 0,0 0-4 16,0 0-5-16,0 0-4 0,-9 0-7 0,9 0-3 15,0 0-5-15,0 0-5 0,0 0 2 16,0 0-6-16,0 0 0 0,0 0-2 0,0 0-7 16,0 0-2-16,0 0-15 0,0 0 2 0,0 0-13 0,0 0 1 15,17-6-30-15,-11 6 7 0,1 0-7 0,4-2-10 16,2-1-11-16,1 2-12 0,4-3 0 0,2 0-14 15,0 1-7-15,0-3-6 0,0 5-6 0,8-4 1 16,-5 3-9-16,-2 0-8 0,-1-1-5 0,2 0-11 16,-2 1-33-16,3 0-16 0,-2 2-59 0,-3-1-40 15,-6 1-45-15,-4 1-48 0,1-1-55 0,-4 2-30 16,5 1-35-16,-7 4-759 0,-3-2 368 0,-4-1 244 16</inkml:trace>
  <inkml:trace contextRef="#ctx0" brushRef="#br0" timeOffset="23399.43">25058 2835 55 0,'0'0'350'0,"0"0"-21"0,-3 4-22 0,3-4-23 0,0 0-22 16,0 0-27-16,0 0-22 0,6 5-16 0,0-5-19 15,1 0-6-15,4 0-14 0,1 0-10 0,2 0-12 16,4 0-8-16,0 2-16 0,0-4-6 0,1 4-12 15,-1-1-13-15,0-1-3 0,-5 1-7 0,1-1-4 16,-1 0-10-16,1 0-7 0,-4 1-14 0,0-1-22 16,0 0-33-16,1 2-53 0,-4-2-46 0,-2 0-72 15,4-3-85-15,-4 1-807 0,3 0 360 0,0 0 242 16</inkml:trace>
  <inkml:trace contextRef="#ctx0" brushRef="#br0" timeOffset="24064.98">26539 2544 47 0,'0'-5'280'0,"0"1"23"0,0 4-2 0,0-5 7 16,0 5 14-16,1-5 0 0,-1 5-1 0,0-5-5 0,0 5 0 15,3-3-4-15,-3 3-3 0,0 0-5 0,0-4-3 16,0 4-6-16,1-4-6 0,-1 4-7 16,0 0-8-16,0 0-12 0,0 0-18 0,0 0-28 15,-1-6-19-15,1 6-17 0,0 0-21 0,0 0-16 0,0 0-25 16,0 0-7-16,0 0-6 0,0 0-11 0,0 0-9 16,1 17-4-16,3-10-8 0,-2 1-13 0,3 3-2 15,-1-1-4-15,1 5-2 0,1 2-7 16,-1-2-2-16,1 1-5 0,0 1-2 0,-4-2-4 0,3 1-3 15,-1 1-6-15,1 0 2 0,-3-3-3 0,3 3 3 16,-5-1-9-16,3 0 2 0,-1-4-2 0,0 1 2 16,0-1-2-16,-2 0 0 0,0 2-2 0,0-4-12 15,0 1-18-15,-2 1-24 0,0-4-16 16,2 0-41-16,-2 4-43 0,-1-8-54 0,-4 6-64 0,2-5-72 16,-1 0-77-16,1 0-89 0,-1-1-1470 0,-2-5 656 15,8 1 436-15</inkml:trace>
  <inkml:trace contextRef="#ctx0" brushRef="#br0" timeOffset="24283.31">26938 2750 233 0,'8'-3'454'15,"-4"1"-15"-15,-4 2-15 0,7-2-12 0,-7 2-30 16,5-1-18-16,-5 1-25 0,0 0-16 0,0 0-20 15,5-1-23-15,-5 1-32 0,0 0-23 0,0 0-25 16,0 0-22-16,0 0-19 0,6-1-34 0,-6 1-53 16,0 0-37-16,0 0-52 0,0 0-63 0,0 0-70 15,0 0-61-15,0 0-65 0,0 0-69 0,0 0-1027 16,0 0 456-16,9 0 306 0</inkml:trace>
  <inkml:trace contextRef="#ctx0" brushRef="#br0" timeOffset="24813.56">27504 2613 281 0,'2'-6'292'0,"-2"2"-5"0,0 0-10 0,-2-4-10 15,2 4-5-15,0-3-1 0,-2 0-7 0,2-2 9 16,-2 1-5-16,0 3-6 0,1-2-6 0,-3 2-14 16,2-2-12-16,0 1-18 0,-3 0 4 0,4 1-12 15,-3 0-5-15,2 1-11 0,0 0-4 0,0 3-15 16,2 1-11-16,0-7-14 0,-1 4-15 0,1 3-16 16,0 0-10-16,0 0-16 0,2-4-6 0,-2 4-8 15,9-1-7-15,-3 1-1 0,5 0-8 0,0 1-3 16,8 1-6-16,3 2-11 0,6-3 0 0,-2 1 5 15,2 0-2-15,-6 1-4 0,8-6-4 0,-2 6-1 16,-1-3-1-16,-5 1-8 0,0 0 6 0,-2-1-2 16,0 0-3-16,-4 0 1 0,-3 0-4 0,-2 0-4 15,-4 0 3-15,0 2 1 0,-1-2 6 0,-6 0 5 16,13 0 9-16,-11 1 10 0,-2-1 3 0,0 0 10 16,7-1 9-16,-7 1 2 0,0 0-5 0,0 0-2 15,0 0-2-15,9 1-13 0,-9-1-3 0,0 0-1 16,0 0-12-16,0 0-1 0,0 4-6 0,0 0-1 15,0-4-1-15,-5 12 0 0,3-6-3 0,2 1-1 16,-3 5 0-16,-1 0-2 0,2 3-3 0,-3 0 4 16,1 1-3-16,-3 2 0 0,0 1-6 0,2-2-6 15,-1 0-25-15,1 0-23 0,-1 1-40 0,-2 2-39 16,1-5-50-16,0 2-71 0,2-3-67 0,-4 5-61 16,4-4-70-16,1 4-1307 0,0-9 584 0,3-1 392 15</inkml:trace>
  <inkml:trace contextRef="#ctx0" brushRef="#br0" timeOffset="25248.68">28376 2554 311 0,'4'-3'454'0,"-3"1"-48"16,2-1-24-16,-3 3-38 0,5-2-33 0,-5 2-36 15,0 0-27-15,0 0-24 0,0 0-15 16,0 0-11-16,0 8-11 0,0-3-11 0,0 7-8 16,-4-3-9-16,3 3-1 0,-2 3-18 0,-2-1-8 0,1 4-13 15,-1 0-10-15,2 0-7 0,-1-2-13 0,1-1-6 16,-1 2-11-16,4 0-2 0,0-5-7 16,0 5-3-16,2-8 1 0,0 4-8 0,1-2-2 15,3-1-1-15,0 2 5 0,3-3 4 0,4 2 6 0,5-2 0 16,0-1 7-16,0-4 6 0,2 1 5 0,0-2 4 15,3-3 0-15,-2-1 1 0,7 0 6 0,-5-3 0 16,-3 1 9-16,1-3 10 0,-2-2-1 16,1-1 1-16,-3 0 1 0,1-1 13 0,-1-2-4 0,-2-3-12 15,1-1 7-15,-5 1-5 0,-1-5-3 0,-5 2-10 16,-1 0 4-16,-2-2-6 0,-4-6-9 0,-4 9-9 16,-1 0-11-16,-3 0-66 0,-6-4-3 0,-1 9 0 15,-7-1 0-15,-3 2 0 0,0 0 0 0,-4 4 0 16,-2 3-34-16,-1 1-152 0,1 3-73 0,1 0-73 15,1 3-95-15,-1 3-93 0,1 2-101 0,-1-1-1317 16,2-2 646-16,2 3 430 0</inkml:trace>
  <inkml:trace contextRef="#ctx0" brushRef="#br0" timeOffset="27832.01">29375 2174 310 0,'-2'-5'314'0,"-1"0"-11"0,1 1-18 0,1-1-31 16,1 5-21-16,-3-4-26 0,3 4-24 0,0 0-19 15,0 0-15-15,-8 8-9 0,3 2-5 0,0 6 0 16,-8 9-12-16,2 2-8 0,-4 5-5 0,4-3-7 15,1 4-5-15,-3-1-15 0,4 1 2 0,3 3-8 16,-2-4 6-16,-1 0-21 0,8 2-1 0,-1-4-14 16,0 1 1-16,2 2-2 0,2-6-5 0,4 2-7 15,0-5-3-15,3 3 1 0,3-3-1 0,-2-7-12 16,4 7-5-16,4-5-39 0,-3-4-34 0,4 3-25 16,2-1-37-16,-5-5-32 0,4-1-39 0,5 1-54 15,-6-5-56-15,-1-4-689 0,0-3 329 0,1 0 222 16</inkml:trace>
  <inkml:trace contextRef="#ctx0" brushRef="#br0" timeOffset="28248.26">29804 2515 2945 0,'5'-7'316'0,"-3"0"-122"0,2 2-40 15,-1-2-13-15,-2 2-34 0,-2 2-11 0,5-1-23 16,-3 2-22-16,-1 2-5 0,3-5-13 0,-3 5-2 15,0 0-6-15,0 0-2 0,8 10-5 0,-5-3 16 16,-1 2-18-16,4 5 0 0,-3-4 0 0,1 9 2 16,1-2 3-16,0 0-14 0,-1 2 11 0,1 2-4 15,-1-3 0-15,-4-1 0 0,5 2-4 0,4-1 3 16,-5-1-9-16,-3-4-9 0,3-1-8 0,-3-1-4 16,3-2-11-16,0 1-2 0,-3-5 2 0,2 0 0 15,-2 0 14-15,-1-3 1 0,0-2 6 0,0 0-3 16,0 0-2-16,0 0 12 0,5-15 0 0,-5 4 5 15,0-5-4-15,2-2 4 0,-9-9 3 0,7 0 8 16,-1 1 11-16,-5-5 5 0,4-1-3 0,1 0 4 16,-3-2 2-16,4 1 7 0,-2 2 9 0,0 6 7 15,-2-5 4-15,3 11 1 0,1 0 0 0,0 2-12 16,1 3 7-16,2 2-8 0,-3 0-10 0,1 6-4 16,3-7-5-16,0 9-7 0,1-5-19 0,3 2 14 15,3-1-16-15,2 1-14 0,5-1-19 0,-3 4-22 16,4 2-36-16,2 1-32 0,-2 0-34 0,3 1-30 15,-2 2-49-15,-1 0-44 0,3 2-30 0,-3 1-48 16,-5 1-746-16,0 3 367 0,-5-4 246 0</inkml:trace>
  <inkml:trace contextRef="#ctx0" brushRef="#br0" timeOffset="28405.04">29954 2530 208 0,'-1'1'231'15,"1"-1"-19"-15,-1 4-26 0,1-4-7 0,6 2-23 16,-1 0 0-16,6-2-28 0,1 0-11 0,6 0-14 16,4 0-8-16,0 2-11 0,-1-4-24 0,6 5-44 15,-8-1-50-15,3 0-58 0,-5 1-61 0,-6-1-399 16,2 1 184-16,-4 0 124 0</inkml:trace>
  <inkml:trace contextRef="#ctx0" brushRef="#br0" timeOffset="28598.52">29875 2752 222 0,'0'0'222'0,"0"0"-20"16,0 0-18-16,18 0-18 0,-12-2-14 0,7 2-17 16,1 0-16-16,-1-2-9 0,11 2-8 0,-3-1-11 15,7 1-25-15,-6 0-35 0,-1 0-40 0,0-2-50 16,2 2-48-16,-3 0-40 0,-1 0-347 0,1 0 164 15,-1 0 110-15</inkml:trace>
  <inkml:trace contextRef="#ctx0" brushRef="#br0" timeOffset="30013.72">30666 2576 171 0,'3'-6'290'0,"-3"-5"-4"16,0 4 0-16,0-1-7 0,-1-2 4 0,-2 3-20 16,0 0-25-16,-1-3-3 0,-2 5-25 0,0-2-12 15,-6 2-26-15,2 0-16 0,-4 3-12 0,1 0-19 16,0-1-12-16,-2 3-14 0,-3 5-7 0,2-2-7 16,2 2 0-16,3 2-22 0,0-3-13 0,1 1-23 15,1 3-16-15,1-1-6 0,4-2-15 0,0 1-2 16,3 0 1-16,1 1-5 0,0-2 1 0,1 2 4 15,2 0-3-15,1-4 3 0,2 4 0 0,-2 0 1 16,4-4 2-16,2 1 1 0,-4 3-3 0,1-1 5 16,2-2 13-16,-1 4-14 0,0-3 0 0,2 4 1 15,-1-3 2-15,0 3 2 0,-1 1 0 0,-2-1 2 16,4 6 2-16,1-3 0 0,-5 2 2 0,7 1 0 16,-4 2-4-16,1 0 7 0,4 4-3 0,-6-5-2 15,1 1 2-15,1 6 4 0,-1-8-4 0,-1 0 0 16,-3 0 2-16,1-4-4 0,0 0 2 0,-2-2-5 15,1 0 5-15,-1-2 2 0,-1-1 6 0,1 1-9 16,1-3 0-16,-2-2 8 0,-1-1 5 0,4 1-9 16,-6-2 4-16,0 0 3 0,11-8 1 0,-4 2 1 15,-1-2 6-15,2-8-7 0,0-1-1 0,-2-1 5 16,4-4 4-16,-3-4 4 0,2-1 7 0,0-2-6 0,-2-2 23 16,0 2 10-16,-2 0 19 0,-1 9 35 15,-2 1 24-15,2 2 13 0,0 0-1 0,-3 8 0 16,2-1-9-16,-2-2-19 0,0 7-4 0,-2 2-16 0,1-4-16 15,1 3-15-15,1 2-6 0,-2 2-10 0,0 0-5 16,0 0-6-16,0 0-6 0,9 14-5 16,-6-7 1-16,2 5-3 0,-1-1-6 0,0 4-7 15,1 0-21-15,-1 2-11 0,1-9-13 0,-2 3-11 16,4 1-17-16,-2 0 4 0,-1-3-9 0,0 0-8 0,3 4-10 16,-1-8 3-16,2 5 5 0,-1-7 1 0,2 2 11 15,-3-1 7-15,2-3 5 0,1-1 5 0,3-1 7 16,-1-4 13-16,-2 1 2 0,4-3-8 15,2-4 8-15,-3-4 2 0,2 2 2 0,3-9 12 0,-1 3 10 16,-2-2 16-16,-2 5 11 0,-2 0 27 0,0-1 17 16,0 4 0-16,-3-3 7 0,-1 5-1 0,-1 2-2 15,-1 4-7-15,-2-3-6 0,1 4-10 0,-2 2-11 16,3-2-3-16,-4 4-13 0,4-3-3 0,-4 3-3 16,0 0-2-16,1 11-2 0,-1-5-6 0,3 3 5 15,-2 1-5-15,-1 2-8 0,2 2-10 0,0-4-16 16,-2 2-13-16,5 5-8 0,-1-5-20 0,-2 3-16 15,2-3-7-15,0-3 2 0,1 0-12 0,-1 0 1 16,0-2-1-16,0-1 13 0,1 0 4 0,0-4 1 16,0 0 10-16,2-1 15 0,-7-1 3 0,15-5 7 15,-6 2 9-15,2-4 14 0,-2 2 8 0,-2-4 10 16,-1 1 19-16,2-1 26 0,-1 1 16 0,-2-1 7 16,-2 2 2-16,1 2 3 0,-2 0-1 0,2-3-11 15,-4 6-6-15,2-3-7 0,0 3-9 0,-2 2-10 16,5-5-4-16,-5 5-5 0,0 0 0 0,0 0-3 15,7 7-5-15,-4-2-10 0,-1 1-19 0,3 0-5 16,-4 0-19-16,4 0-14 0,-3 1-20 0,0 1-13 16,1-3-6-16,4 4-16 0,0-2 1 0,-1-2 0 15,-1 0 7-15,0-2 0 0,0-1 11 0,3 1 22 16,0-3 12-16,-2-1-4 0,4-3 5 0,-1-1 19 16,0-2 3-16,-5-1 6 0,9-6 24 0,-5-2-2 15,-2-4 9-15,2-3 17 0,2-5 6 0,-3-1 17 16,0 0 24-16,-2-3 8 0,3 1 6 0,-2 2 9 15,-5 1 23-15,1 5 7 0,-1 3 9 0,-4 2 14 16,5 7 4-16,-1 0-2 0,0 1-10 0,-1 4-23 16,1 0-15-16,-1 1-14 0,0 4-11 0,0 1-23 15,0 0-3-15,0 0 5 0,-2 18-4 0,-2-5 2 16,1 3-8-16,-2 3-6 0,3 1-6 0,-1 6-10 16,-2 1-23-16,3 2-23 0,-2 0-21 0,5-2-21 15,-1-2-21-15,0 3-17 0,0-7-14 0,3-1-16 16,-1-3-9-16,3-1-16 0,5 0-12 0,-4-5 23 0,1 0 6 15,-2-3 4-15,6-3 16 0,-1 3 25 16,0-6-2-16,0 0 11 0,4-1 13 0,0-4 1 16,-2 1 16-16,2-3 18 0,-3-2 25 0,1 2 13 15,2-2 21-15,-4-1 9 0,1 2 26 0,-1-2 7 0,-1 1-2 16,-2-1-6-16,2-1-1 0,-4 4-2 16,2 1-6-16,-3-2-6 0,1 1-2 0,-1 3-7 15,2-1-2-15,-4 3-8 0,-2 0-5 0,7-7-7 16,-7 7-11-16,6 0-5 0,-6 0-2 0,5 5-20 0,-1-3 11 15,1 1-10-15,-4-3-8 0,3 4-9 0,-2 2 3 16,1-4-2-16,1 3-4 0,0-3-4 16,-3-1 6-16,3 1 2 0,0 2 17 0,-4-4-5 15,6 3 3-15,-6-3 7 0,4 3-9 0,-4-3 11 0,2 2 4 16,-2-2 0-16,3 3 2 0,-3-3 2 0,7 2-15 16,-7-2 23-16,0 0-4 0,1 7 14 0,-1-5-14 15,1 3 2-15,3-2-7 0,-4 4 12 0,5-2-2 16,-1 3-1-16,-3 0-4 0,2-3 4 0,1 5 1 15,-3-3-18-15,3 2-6 0,-3-2-45 0,6 3-63 16,-2 1-60-16,-5-4-71 0,2-3-61 0,-2 4-866 16,3-5 398-16,-3-3 266 0</inkml:trace>
  <inkml:trace contextRef="#ctx0" brushRef="#br0" timeOffset="30164.64">31568 2493 233 0,'-4'-9'231'15,"2"1"-16"-15,1 2-27 0,1 0-21 0,0 0-16 16,3 3-13-16,3-2-17 0,3-2-17 0,-1 2-28 16,5 4-42-16,-2-1-59 0,10 2-36 0,1-2-70 15,1 4-350-15,5 1 161 0,3-3 106 0</inkml:trace>
  <inkml:trace contextRef="#ctx0" brushRef="#br0" timeOffset="30435.53">32303 2077 126 0,'10'-12'449'0,"-1"4"-50"0,-4 3-45 16,8-1-35-16,0 3-28 0,0 3-25 15,6 1-17-15,0 6-10 0,8 2-10 0,-4 5 10 16,2 4-8-16,0 5-10 0,0 0-25 0,-2 3 0 15,-4 6-12-15,4 9-6 0,-3 5-2 0,-5-2-13 16,-4 5-9-16,-2 1-7 0,-4-1-10 0,-1 2-12 0,-4-6-10 16,-1-9-11-16,-4 0-9 0,-3-2-6 15,-3 0-9-15,-2 2-7 0,-6 6-9 0,1-9 3 16,-3-4-33-16,-7 8-54 0,-2 1-73 0,5-14-93 16,-14 7-110-16,5-10-141 0,-11 0-1216 0,-4-3 551 15,0-6 368-15</inkml:trace>
  <inkml:trace contextRef="#ctx0" brushRef="#br0" timeOffset="32681.36">18263 6032 111 0,'0'0'167'15,"-12"0"-2"-15,4 1 3 0,8-1 6 0,-10 0 6 16,2 0-2-16,8 0-2 0,-6 1-3 0,2 1-3 15,4-2-10-15,-8 0-10 0,8 0-6 0,-6 0-9 16,6 0-10-16,-9 0-4 0,9 0-7 0,-5 2-4 16,5-2-7-16,0 0-8 0,0 0-2 0,-8 0 1 15,8 0-18-15,0 0 1 0,0 0-8 0,0 0-11 16,0 0-7-16,0 0-8 0,0 0-3 0,0 0-1 16,0 4-6-16,0-4 1 0,0 0-4 0,9 4-3 15,-5-2-2-15,5-1 0 0,-3 0-3 0,3 2 8 16,3-1-6-16,2 2-1 0,4-1 8 0,-6-3-6 15,1 1-3-15,6 3 4 0,2-4 15 0,-3 3-12 16,2-3 13-16,1 0-13 0,-1 0-3 0,-1 2 0 0,3 1 3 16,-1-1 0-16,0-2-4 0,6 0-2 15,-4 0-2-15,4 2 1 0,-5 0 3 0,-1-2-4 16,2 0-2-16,-1 1 1 0,-3 3-5 0,4-4 5 0,-1 2-6 16,-3-2 18-16,1 4-18 0,3-4 0 0,-5 0-8 15,2 1-1-15,-4-1 10 0,2 1-14 0,1 1 15 16,-1-2-9-16,1 0 5 0,-1 0 1 0,-1 0-5 15,-4 1 3-15,1 1 0 0,-2-2-2 0,2 0 0 16,-1-2 0-16,2 4 4 0,-2-2-3 0,1 0 0 16,0 0-2-16,-1 0 4 0,1-2-2 0,3 1-5 15,2 2 3-15,-5 1-4 0,3-5 0 0,-6 3 1 16,2 0 3-16,-1-2 1 0,-1 2-3 0,-1-2 0 16,-3 3 0-16,0-2 4 0,2 1-7 0,-4-1 1 15,0-2-2-15,3 3 0 0,-4-1-1 0,-4 1 4 16,14-1-4-16,-10-1-1 0,-4 2 2 0,9-2-5 15,-9 2 3-15,6 0 6 0,-6 0-2 0,8 0-4 16,-8 0 2-16,0 0 0 0,0 0 14 0,0 0-8 16,0 0-3-16,0 0 0 0,6 0-3 0,-6 0-2 15,0 0-6-15,0 0-2 0,3-3-12 0,-3 3-23 16,0-4-13-16,0-1-16 0,0 5 3 0,-4-10-5 0,0 5 6 16,0 0-3-16,3-7 10 0,-5 6-1 0,2-5 12 15,-4 2 7-15,0-1 4 0,-3-2 6 0,2 2 4 16,-3-4-2-16,-1 3 15 0,-2 0 15 0,-1-1 6 15,2 0 18-15,-2 4 3 0,1 0 13 0,2 1 20 16,3 2 12-16,1 1 13 0,-1 2 2 0,5-2 1 16,1 0 5-16,-1 1-19 0,1 2-9 15,4 1-10-15,-5-4-11 0,5 4 1 0,0 0-10 0,0 0-6 16,0 0-2-16,0 0 12 0,10 8-17 0,-1-3-2 16,5 3 3-16,3 0-4 0,-1 1-4 0,9 4 0 15,-7-2 2-15,1 1-7 0,4 0 2 0,-3 3-8 16,-2-1 6-16,-4-1-2 0,3 0-5 0,-6 0 0 15,2 1 4-15,-2 1-2 0,-1-1 1 0,-2 1 3 16,0 2-5-16,-5-2 0 0,-1 2 2 0,-3-3 2 0,0 0 3 16,-6 1-6-16,1 2-13 0,-3-3-14 15,0 2-39-15,-1-3-41 0,-2-1-37 0,3 1-43 16,-4-3-44-16,2 1-58 0,2-2-62 0,-4-3-911 0,3-1 420 16,-2-1 278-16</inkml:trace>
  <inkml:trace contextRef="#ctx0" brushRef="#br0" timeOffset="33238.57">20382 5849 359 0,'0'0'444'16,"5"-2"-9"-16,-2 0-24 0,-3 2-25 0,0 0-42 16,0 0-35-16,0 0-33 0,0 0-28 0,6-2-27 15,-6 2-27-15,0 0-19 0,0 0-24 0,0 7-27 16,0-7-32-16,0 7-51 0,0-7-46 0,-4 9-52 15,4-4-50-15,-1 2-60 0,1-1-64 0,1-2-53 16,-2 4-837-16,2-1 375 0,3-6 248 0</inkml:trace>
  <inkml:trace contextRef="#ctx0" brushRef="#br0" timeOffset="33401.3">20584 5838 292 0,'4'-2'397'0,"-3"-1"-14"0,-1 3-1 0,0 0-37 16,4-3-36-16,-4 3-30 0,5-2-31 0,-5 2-24 15,0 0-31-15,0 0-15 0,0 0-18 0,0 0-18 16,0 0-16-16,-5 10-20 0,5-10-35 16,-1 7-49-16,-2-2-53 0,-1-1-62 0,7 1-58 0,-3 6-64 15,4-3-69-15,2 0-745 0,2 1 343 0,2-1 230 16</inkml:trace>
  <inkml:trace contextRef="#ctx0" brushRef="#br0" timeOffset="33883.56">22962 5772 202 0,'0'-5'401'0,"5"3"-15"0,-5 2-11 0,5-7-11 16,-5 7-10-16,3-4-11 0,-3 4-13 0,0 0-15 0,2-1-16 16,-2 1-20-16,0 0-25 0,0 0-19 0,0 0-24 15,0 0-23-15,0 0-19 0,0 0-15 0,0 0-21 16,0 0-14-16,0 0-10 0,0 0-11 0,0 0-8 16,0 0-10-16,4 6-8 0,-1-2-7 0,-3 0-7 15,0 3-3-15,1-2-8 0,-1 4-29 0,0-1-40 16,0-2-61-16,0 3-67 0,0 0-55 0,-1 1-73 15,-2 0-70-15,3-2-83 0,-1-2-999 0,-3 1 478 16,4-3 316-16</inkml:trace>
  <inkml:trace contextRef="#ctx0" brushRef="#br0" timeOffset="34021.51">23131 5774 44 0,'6'-7'479'0,"-2"3"0"15,2-1-3-15,-2 1-10 0,-1 3-24 0,1-4-35 0,-4 5-37 16,7-3-38-16,-5 1-31 0,-2 2-30 15,3-2-33-15,-3 2-24 0,0 0-25 0,3-3-22 16,-3 3-39-16,0 0-32 0,0 0-44 0,0 0-45 0,0 0-68 16,6 7-59-16,-6-2-69 0,-5 2-69 0,1 0-81 15,-1 4-1058-15,0-4 465 0,-3 3 310 0</inkml:trace>
  <inkml:trace contextRef="#ctx0" brushRef="#br0" timeOffset="38198.37">26623 5487 239 0,'1'-10'422'0,"-1"3"1"0,-1 0 0 0,2 2-10 16,-1 0-19-16,0-2-17 0,0 3-19 0,-1 0-20 15,1 4-20-15,1-7-26 0,-1 7-30 0,-1-5-28 16,1 5-22-16,0 0-20 0,0 0-29 0,0 0-17 15,0 0-13-15,0 0-14 0,5 20-11 0,-1-8-9 0,0 6-14 16,-2 2-2-16,2 4-12 0,1 1 2 16,-1 4-16-16,0-3-1 0,-3 0-5 0,3 1-8 15,-2-2-3-15,0 4-8 0,-1-3-31 0,4 0-50 16,-5-1-55-16,5 2-71 0,-1-7-69 0,0 6-73 0,0-7-76 16,1 1-103-16,0-3-997 0,3-3 497 0,-3-3 332 15</inkml:trace>
  <inkml:trace contextRef="#ctx0" brushRef="#br0" timeOffset="38344.98">26992 5811 34 0,'7'-9'376'0,"-1"3"-9"16,-1-1-9-16,-2 0-11 0,1 1-27 0,-3 1-18 16,2-1-31-16,-2 1-31 0,1 3-26 0,0-3-27 15,0 2-39-15,1 0-38 0,0 1-51 0,-3 2-54 16,8-3-63-16,-8 3-62 0,9 1-74 0,0 1-796 15,3-1 330-15,-1 0 220 0</inkml:trace>
  <inkml:trace contextRef="#ctx0" brushRef="#br0" timeOffset="38763.94">27649 5421 104 0,'0'-9'457'0,"-1"1"-8"16,0 3-21-16,-1-2-15 0,2 2-24 0,-4 1-34 0,3-1-37 16,-2 2-33-16,3 3-28 0,-7 0-27 0,7 0-24 15,-14 12-20-15,4-3-17 0,-4 6-12 0,-4 7-17 16,1 2-12-16,-2 0-10 0,2 5-15 0,-2-1-8 16,6 4-10-16,-2-2-8 0,4 2-9 0,1 0-7 15,4-1-6-15,0-2-14 0,3 0-20 0,3-3-10 16,4-2-22-16,1-4-7 0,2-2-8 0,3 0-1 15,1-3-13-15,3-1 4 0,3-2-14 0,1-2 18 16,-3 0 4-16,6-4 5 0,-2-5 18 0,-2 1-14 16,0-4 3-16,-4 1 5 0,5-5 15 0,-1 0 7 15,-2-3 0-15,-1 0 15 0,1-1 13 0,-6 2 8 16,-1-3 9-16,-3 1 2 0,5-4 3 0,-7 4 2 16,-2 0 6-16,-1 0 3 0,0 0-8 0,0 1 0 15,-4 3-10-15,-1-3-10 0,0 4-3 0,-2-2-7 0,-4 0-6 16,1 5-11-16,-3-2-17 0,-2 4-25 0,-4 0-36 15,1 4-40-15,5-3-48 0,-1 3-53 16,4 3-49-16,-2-1-50 0,2 0-50 0,1 5-60 0,5-5-948 16,-2 3 453-16,2-4 302 0</inkml:trace>
  <inkml:trace contextRef="#ctx0" brushRef="#br0" timeOffset="39098.04">28061 5608 316 0,'9'-10'378'0,"-3"0"-3"0,0 1-8 0,-2 4-11 16,0-2-9-16,-1 2-17 0,0 2-29 0,0-2-26 15,-1 4-29-15,-2 1-21 0,4-3-30 0,-4 3-19 16,0 0-14-16,-5 11-12 0,-2-1-20 0,-1 5-7 16,-2 2-5-16,-3 6-15 0,1 0-10 0,2 2-11 15,-1-1-5-15,4 2-13 0,2-8-1 0,1 2-8 16,3-3-12-16,5 0-10 0,1 0-4 0,0-2-1 15,2-2-2-15,3-5 10 0,0 0-14 0,0-1-2 16,4-2 0-16,2-3 0 0,3 1 1 0,-5-6-3 16,2 1 1-16,2-3 1 0,0-5-2 0,1 1-4 0,-2-3 4 15,2-7-3-15,2 1-1 0,-6-3-6 0,-2-4 6 16,-2 1-7-16,-3 1 3 0,-1-2-4 16,-4-1-3-16,-3 1-9 0,-5 6-8 0,3 2-8 0,-6 1-21 15,-1 0-24-15,-3 2-29 0,1 2-36 0,-2 2-31 16,-2 1-37-16,-1 3-46 0,2 2-46 0,0 3-56 15,0 0-972-15,4 1 440 0,-2 1 292 0</inkml:trace>
  <inkml:trace contextRef="#ctx0" brushRef="#br0" timeOffset="39413.54">29078 5158 413 0,'-4'-11'451'0,"0"0"-40"0,-5-1-64 15,4 4-13-15,0 1-38 0,-3 5-28 0,-1 2-27 16,9 0-16-16,-21 14-13 0,0 3 1 16,-4 7 5-16,-2 3-15 0,-6 12-5 0,-2 7-10 0,7 4-14 15,-7 0-14-15,-8 23-14 0,15-21-15 0,5 2-16 16,1 1-8-16,4 0-8 0,2-2-10 0,3-4-10 15,4 0-9-15,4 1-7 0,1-5-2 0,5 2-12 16,3 0 1-16,1-14-9 0,7 1-17 0,-1-7-37 16,4 4-36-16,4-6-55 0,5-3-52 0,3-1-63 15,1-4-75-15,7-3-100 0,4-7-1089 0,-1 1 495 16,-1-8 328-16</inkml:trace>
  <inkml:trace contextRef="#ctx0" brushRef="#br0" timeOffset="40297.44">29448 5490 170 0,'0'0'324'0,"2"-4"-13"15,-2 4-20-15,2-5-23 0,-2 5-28 0,0 0-22 0,0-4-22 16,0 4-22-16,0 0-21 0,0 0-12 16,0 0-10-16,0 0-15 0,4 15-11 0,-3-9-9 15,3 0-8-15,-3 3-10 0,1-1-5 0,0 2-8 0,2 1 1 16,0 1-16-16,-3-1 0 0,4-1-6 0,-2 3-9 15,1-3-1-15,-3 1 1 0,4 1-6 0,-4-4-4 16,3 0-5-16,-4-1 4 0,0-3 0 16,4 1-7-16,-4-1 2 0,1 0 2 0,-1-1 4 0,0-3 17 15,3 4 25-15,-3-4 4 0,0 0-5 0,0 0-5 16,0 0 0-16,-3-22-13 0,3 11-7 0,-4-7 3 16,3-1 5-16,-3-5-15 0,4-3-4 0,0-2-2 15,-1 0 8-15,-4-2 5 0,5 1-7 0,0 2 16 16,1 1-6-16,3 2-5 0,0 4-4 0,-3 2-2 15,4 2-5-15,2 0-5 0,-1 2-3 0,2 1-6 16,-1 5-2-16,1-2-1 0,1 6-3 0,5-4-29 16,-2 4-23-16,0 1-25 0,5 1-16 0,-3 2-40 15,-1 1-47-15,-2 1-42 0,3 1-43 0,3 3-42 16,1 2-881-16,-9 1 392 0,1-1 264 0</inkml:trace>
  <inkml:trace contextRef="#ctx0" brushRef="#br0" timeOffset="40448.24">29530 5493 36 0,'-4'3'248'0,"4"-3"-26"0,0 0-20 0,0 0-19 16,0 0-21-16,30-6-15 0,-14 5-16 0,3-1-12 0,1 1-14 16,0 0-8-16,0 0-30 0,9 1-49 0,-9 0-59 15,-1 0-70-15,2 2-418 0,-6 4 177 0,-1-2 116 16</inkml:trace>
  <inkml:trace contextRef="#ctx0" brushRef="#br0" timeOffset="40615.43">29559 5736 248 0,'0'0'228'0,"12"-2"-16"0,1 0-23 0,0 0-19 16,6-2-18-16,3 2-12 0,4-2-20 0,-3 1-14 15,4 0-35-15,5 3-42 0,-10-3-53 0,7-1-83 16,-8 4-405-16,-2-3 170 0,0 1 114 0</inkml:trace>
  <inkml:trace contextRef="#ctx0" brushRef="#br0" timeOffset="42030.32">30303 5496 225 0,'-2'-9'343'0,"2"1"4"0,-3 4-15 0,-3-6-23 15,1 4-5-15,-4 0-23 0,0-1-19 0,-3 2-27 0,-6 0-12 16,-1 2-31-16,-1 1-13 0,-2 5-27 0,-1-1-14 16,-3 3-14-16,3 1-11 0,-1 4-12 15,3-3-12-15,4 1-15 0,0 1-11 0,2 0-17 16,5 0-10-16,-1-1-16 0,5 1-12 0,1 0-3 0,0 1-3 15,5 0-7-15,4-1-1 0,-2 0 2 0,3 2 4 16,2 1-7-16,0-2 4 0,6 2-3 0,-3 1 5 16,3-2-3-16,3 3 2 0,-2-1 1 0,2-1-6 15,-2 2 6-15,4 0 2 0,1 4 3 0,-2-5-7 16,3 7 3-16,1 0 3 0,-2-1 0 0,0 0-1 16,0 1-1-16,-1-3 2 0,1 4 11 0,-5-1-11 15,0-6 4-15,-1 3-9 0,-4-3 12 0,4 1-5 16,-4 0-6-16,-3 1 4 0,1-6-4 0,-1-2 3 15,-1 1-4-15,-1-2 9 0,-3-1 1 0,3-2 1 16,0-1 4-16,-3 1 27 0,1-1 17 0,-2-3 21 16,0 0-10-16,0 0-3 0,10-7-13 0,-6-1 3 15,-2-4-8-15,2-5-11 0,2-7 0 0,2-1 0 16,0-3-7-16,-3-3-2 0,1-1-5 0,-1-4 6 16,-1-10 1-16,2 13 16 0,-6 0 11 0,2 0 17 15,-4 6 34-15,2 1 15 0,-1 6 6 0,1 5 11 16,-3 3 8-16,1 3-1 0,2 1-17 0,-1 1-8 15,0 2-17-15,1-1-14 0,0 3-14 0,-2-1-11 0,2 4-6 16,0 0-9-16,0 0-3 0,0 0-8 16,4 16 0-16,0-6-2 0,-2 2-5 0,5 2-12 15,-3 1-16-15,2 2-12 0,-1-1-14 0,3 1-7 0,-2-2-9 16,1 0-12-16,-2-3-15 0,1 0-16 0,6 0-10 16,-5-2-10-16,1 1-15 0,0-3 1 0,3-3 6 15,-2 0 12-15,1-3 10 0,3-2 9 16,1 0 10-16,-1-2 18 0,2-6-6 0,-1-1 8 0,-1-1 5 15,1-5 16-15,-1-1 12 0,5-6 14 0,-3 2 23 16,-5 1 35-16,-1 4 14 0,-1-2 14 0,-3 1 17 16,0 0 16-16,2 6 8 0,-1-1 4 0,-5 6-4 15,1-2-2-15,0 1-11 0,2 2-17 0,-4 0-12 16,1 1-12-16,-1 3-11 0,0-3-7 0,0 3-4 16,0 0-8-16,0 0 0 0,9 6-5 0,-5 1-6 15,0-2-9-15,1 5-17 0,0 0-21 0,0 1-19 16,2 0-13-16,0-2-21 0,0 3-6 0,2-3-2 15,-2 0-16-15,2-1-6 0,0 1 7 0,-1-3 9 16,2 1 16-16,-1-3-2 0,-1-1 11 0,3-3 6 16,-3 0 6-16,3-4 5 0,-2-3 10 0,1-1 9 15,3-2 6-15,1-2 16 0,-3-1 14 0,-4 2 19 16,2 1 22-16,-4 0 21 0,0-1 6 0,-1 3 16 16,0 2 6-16,-3 0-2 0,-1 1-1 0,2 0-8 0,-1 1-9 15,-1 4-16-15,1-5-7 0,2 2-10 0,-3 3-12 16,0 0-6-16,0 0-6 0,0 0-9 15,0 0-22-15,-8 15-24 0,4-8-21 0,4 1-21 0,-1 2-28 16,-2-1-23-16,6 1-25 0,-3-1-18 0,1 1-15 16,4-1-8-16,-2 1-2 0,2-2 4 0,3-4 13 15,1 3 17-15,-2-4 23 0,3-1 4 0,-1-2 15 16,2-2 0-16,0-1 19 0,2-9 26 0,-1 0 16 16,1 3 30-16,2-15 41 0,-3 2 31 0,-1-5 24 15,-2-1 28-15,1 3 17 0,-4-4 14 0,-1 0 14 16,0 0 28-16,-1 4 1 0,-5 6 8 0,-2-1 18 15,3 4 23-15,-1 6-1 0,1-2 0 0,0 7-20 16,-2-3-20-16,0 4-20 0,2-1-25 0,0 1-19 16,0 4-10-16,0 0-18 0,0 0-10 0,-9 11-8 15,5 2-4-15,-2 4-8 0,-3 9-8 0,3-4-21 16,3 5-39-16,-1-1-11 0,0 1-32 0,4-1-19 16,0 1-27-16,4 0-28 0,5-3-27 0,-5-5-23 15,5 5-22-15,1-6-3 0,7 2-6 0,-3-7 7 16,0-1 11-16,1-2 17 0,2-3 16 0,2-1 18 0,-2-5 10 15,-3-1 9-15,4-5 19 0,-2 1 19 16,0-4 30-16,-5 1 25 0,3-2 29 0,-4-1 22 16,3 0 20-16,-4 3 21 0,-4-3 20 0,3 1 8 0,-2 2 6 15,-3 1-1-15,-2-1-8 0,3 5-7 0,-3-3-13 16,-1 0-2-16,0 5-17 0,5-2-13 16,-5 2-9-16,0 0-11 0,0 0-9 0,0 0-10 15,5 9-15-15,-5-1-23 0,0 0-25 0,2 1-32 0,0 1-23 16,1-1-22-16,1 2-6 0,1-1-6 0,2 1-4 15,2-1-4-15,6 1 6 0,-3-6 11 0,4 3 14 16,1-4 15-16,0-1 9 0,2-1 11 0,0-4 9 16,-1-1 8-16,0-3 27 0,-1 0 16 0,-1-1 19 15,-1-3 35-15,-4 3 43 0,1 1 33 0,-3 0 29 16,-1 0 21-16,-3 4 9 0,1-1 5 0,-1-1-3 16,-3 2-24-16,-2 2-16 0,8-3-15 0,-8 3-15 15,0 0-11-15,0 0-7 0,0 0-6 0,4 10-6 16,-4-5-7-16,0 7-8 0,-2-3-3 0,0 3-5 15,-1 4 1-15,1 0-12 0,-1 0-31 0,2 0-26 16,-2 2-37-16,1-1-37 0,3 1-46 0,0-1-39 16,-1-1-39-16,2-3-36 0,2-3-47 0,-3 2-39 15,1-5-34-15,2-1-40 0,-4-2-886 0,0-4 437 0,0 0 290 16</inkml:trace>
  <inkml:trace contextRef="#ctx0" brushRef="#br0" timeOffset="42151.01">31319 5535 11 0,'-18'-21'402'0,"7"6"-38"0,-1 1-39 16,7 3-34-16,0 0-30 0,1 3-43 0,3 1-43 16,2 1-42-16,3 2-41 0,5-4-46 0,4 4-48 15,5 2-68-15,11-3-74 0,-1 3-558 0,4 1 234 0,5-2 156 16</inkml:trace>
  <inkml:trace contextRef="#ctx0" brushRef="#br0" timeOffset="42367.52">32131 5160 84 0,'11'-1'411'0,"1"1"-48"0,0 1-32 15,0 4-34-15,3 2-29 0,1 3-22 0,0 4-10 16,1 4-9-16,1 8-1 0,-4 1 2 0,0 2-6 16,-3 4-16-16,1 1-26 0,2 12-9 0,-5 3-26 15,-7 0-5-15,-2-14-8 0,-2 14-34 0,-5-14-44 16,2 2-60-16,-13 7-76 0,-5-4-88 0,-4 1-95 15,-9-9-106-15,7-7-754 0,-13 1 375 0,-3-4 250 0</inkml:trace>
  <inkml:trace contextRef="#ctx0" brushRef="#br0" timeOffset="43431.55">26796 6834 226 0,'-2'-2'294'16,"2"2"-22"-16,0 0-20 0,0 0-21 0,-2-4-24 15,2 4-9-15,0 0-6 0,0 0-3 0,0 0-4 0,-9 6 4 16,4-2-10-16,-6 4-6 0,-2 1-14 0,-4 2-15 15,-2 0-12-15,-7 2-18 0,-2-2-3 0,0 2-19 16,-3-3-3-16,4 2-1 0,-1-3-9 0,1-1-9 16,6-4 4-16,3 0 18 0,1 0 7 0,-1-2 10 15,9-4-2-15,-4 2-7 0,3-2-5 0,0-1-12 16,1-4-4-16,2-1-10 0,1-1-7 0,5-5-8 16,-1 3-5-16,4 1-2 0,-1-3-5 0,5-2-6 15,1 3-12-15,0 3 9 0,0-1-15 0,2 2 6 16,4-1-5-16,-3 4-2 0,4-2-3 0,3 4 2 0,2 0 0 15,0 4-1-15,2 2 4 0,4 6 2 16,1 0-1-16,-1 8 0 0,-2 2 3 0,0 3-2 16,0 2 1-16,0 3 0 0,-5 0-3 0,0 4-1 0,-5-2 2 15,1 3-5-15,-4 2-2 0,-1-1 1 16,0-2-3-16,-4 2 0 0,-1-2-1 0,-1 0 0 16,-3-3 0-16,-3-2-3 0,2-7-2 0,-1 0-4 0,0-5-9 15,1-3 0-15,-1-1-7 0,1-1 5 0,1-4 9 16,0 2 5-16,-1-6 2 0,1-1-3 0,0 0 1 15,0 0-2-15,-9-17-8 0,6 2 4 0,1-3 4 16,0-2 0-16,4-6-2 0,-1 1 0 0,0-3 1 16,3 2 10-16,2 6-6 0,-2 3 7 0,-1-2 2 15,1 4 0-15,2 0-3 0,1 1-4 0,5 2 0 16,-3 3-5-16,0 0-1 0,5 3-1 0,-4 4 0 16,4 0 2-16,-1 1-3 0,5 4 0 0,-5 1-2 15,-1 4 3-15,3 0-5 0,-4 3 4 0,1 4 1 0,-3-1-2 16,0 1-3-16,-4 1 1 0,-2 0-10 15,-1 1-16-15,-1-3-11 0,2 2-9 0,-3-3-6 16,-2-1-2-16,1-2-1 0,0-3 0 0,1-1 9 16,0 1-7-16,0-3 15 0,0-1 8 0,0-3 24 0,0 0-13 15,0 0-1-15,0 0 1 0,1-14 8 0,0 4 2 16,1-3-3-16,3-4 0 0,3-7 0 0,2 2 11 16,1-3 0-16,-1 3 2 0,1 4 3 0,0 1-10 15,-2 3 16-15,5-2-7 0,-4 5 2 0,7 1-1 16,-7 2-2-16,2 3 5 0,6 1-7 0,-6 4 1 15,2 0-3-15,-1 2 2 0,1 5-2 0,2 2 1 16,-1 3 1-16,0 4-4 0,-6-1-18 0,9 6-26 16,-8 4-22-16,4-3-29 0,-2 1-15 0,-2 1-27 15,-1 1-19-15,1-4-22 0,-2-3-17 0,2-3-17 16,2 0-10-16,-2-2-14 0,1-3-18 0,2-1-15 16,0-3-577-16,2 1 284 0,-1-6 190 0</inkml:trace>
  <inkml:trace contextRef="#ctx0" brushRef="#br0" timeOffset="45680.12">27529 7357 954 0,'18'-8'-8'0,"0"-2"24"16,0-1 15-16,1-6 11 0,1-2 18 15,-2-1 21-15,-5 4 22 0,-1 0 23 0,-1-2 13 16,-1 0 22-16,-3 2 23 0,1 0 11 0,-4 5 16 16,0-4 14-16,-3 3 14 0,-2 3 18 0,1-1-4 0,-2 3-14 15,0-1-24-15,-4 2-22 0,0 1-18 0,1 2-20 16,-3 3-12-16,1 0-22 0,-3 3-15 16,0 1-9-16,-2 2-10 0,0 1-13 0,-1 4-11 0,-1 4-19 15,4-1-30-15,-1 1-26 0,3-1-21 16,1 1-21-16,6 1-28 0,-2 0-15 0,2 1-5 0,2-6-3 15,-1 2-2-15,4-2-6 0,0-2 2 0,1-1 11 16,4 0 10-16,-4-7 16 0,2 1 5 0,0-2 8 16,5-3 8-16,-2-6 8 0,2-2 20 0,1-5 17 15,0-7 14-15,0 0 10 0,-1-6 18 0,-3 0 10 16,1-1 36-16,-3 0 23 0,-3 0 20 0,0-2 9 16,0 1 26-16,2 4 16 0,-6 8 1 0,-3-8 5 15,1 9 11-15,1 2 14 0,1 4 13 0,-4 2-13 16,4 3-18-16,-4-2-24 0,4 6-22 0,0-1-15 15,0 4-19-15,0 0-9 0,0 0-7 0,-4 13-6 16,4 4-11-16,0 1-11 0,-5 7-4 0,3 1-5 16,0 0-12-16,0 5-20 0,2-1-21 0,0 1-21 0,2 4-25 15,2-3-20-15,1 0-26 0,-1 0-24 0,4-3-29 16,2-4-32-16,0-2-21 0,-1-6-14 16,1-2 4-16,3-3 14 0,-2-3 6 0,0-2 22 0,3-3 17 15,5-2 7-15,-5-4 22 0,0-2 11 0,2-4 17 16,-1-5 16-16,-2 0 19 0,5-7 15 0,-2-4 24 15,-3-1 19-15,-3-1 21 0,-1-2 27 0,1-1 29 16,-6 3 22-16,0-1 13 0,-4 9 24 0,5 0 5 16,-5-1 13-16,0 8 1 0,0 0 2 0,0 1-10 15,0 5-18-15,-1-1-14 0,1 3-15 0,0 3-12 16,-1-4-13-16,1 4-5 0,0 0-12 0,1 15 1 16,0-4-8-16,-1 2 4 0,3 5-16 0,1 1-4 15,-3 6-5-15,3 2-6 0,-4-1-12 0,2-1-17 16,-2 2-16-16,4-4-16 0,0-6-14 0,-3 3-21 15,6-4-18-15,-1-2-6 0,2-3-2 0,-2-2 6 16,3 0 8-16,1-4 7 0,3-1 13 0,0-1 6 16,1-3 7-16,4-4 6 0,2-2 3 0,-1-3 5 0,-1 0 4 15,0-4 7-15,0-4 3 0,4 0 9 0,-6 4 15 16,-2-2 10-16,0 3 19 0,-3-3 17 0,-2 5 10 16,-3 2 8-16,0-1 5 0,-1 1 3 15,-1 4 0-15,0-2-5 0,-1 3-6 0,-1-1-4 0,0 3-12 16,-2 1-8-16,2-4-7 0,-2 4-4 0,0 0-1 15,0 0-3-15,8 8-2 0,-6-5-3 16,-2 2-1-16,4 1-3 0,1 0-2 0,-1 2-7 0,1 0-6 16,-1-2-8-16,2 0-1 0,6-1 2 0,-7-1-2 15,5 0-4-15,-1-1 3 0,0-1 5 0,5-2-2 16,-2-2 0-16,-2-1 3 0,3-4 0 0,3 2-3 16,1-7 6-16,0 0 0 0,2-5-1 0,0-3 0 15,-4-1 5-15,0 0 2 0,-2-4 2 0,1 2 9 16,-9 5 8-16,3 0 12 0,-7-1 5 0,2 2 2 15,-3 5 1-15,-3-1 5 0,-2-1-4 0,0 3 2 16,1 3-6-16,-2-2-6 0,2 3-9 0,-1 0-3 16,1 0-5-16,-1 5-1 0,-1-1 3 0,-1 3-19 15,7 0-24-15,0 0-19 0,-10 2-5 0,10-2-7 0,-1 5-11 16,1-5-4-16,4 10-5 0,2-6 3 0,4 4 6 16,-1-3 2-16,4-2 9 0,5 2 1 15,-3 0 4-15,-1-3 11 0,-1-2 1 0,2 2 3 0,-2 0 6 16,0 0 1-16,-2-1 4 0,0 1 0 0,-1-2 6 15,-4 2 2-15,1-1 0 0,-2 1 8 0,-1-1-1 16,1 3 8-16,-2-3-5 0,1 5 9 0,-2-1 5 16,0 1 1-16,0 5 0 0,-1-4-3 0,1 6 1 15,0-2-2-15,0 1 4 0,2 3-5 0,-4 4 1 16,1-1-2-16,4 0-1 0,-3 0-2 0,0-2 1 16,2 1-10-16,1-2-13 0,-1-3-10 0,1-1-10 15,0 0-11-15,2-3 0 0,-1-1-1 0,0 0 8 16,2-5-4-16,1-2 17 0,-1-2 11 0,2-5-3 15,4-1 1-15,-3-5 15 0,9-5 19 0,-5-1 7 16,-1-5 3-16,-2-4 12 0,-1 0 13 0,-2-4 2 16,1 1 3-16,-1-4 9 0,1 1 19 0,-5-2 20 15,1 6 5-15,-4-1 27 0,2 5 14 0,-3 7 19 0,-1-8 9 16,0 13 11-16,0 2 11 0,-1 1-5 16,2 0-8-16,-1 4-17 0,-1 1-19 0,1 1-10 15,0 0-21-15,0 1-107 0,0 4-9 0,0-5 0 0,0 5 0 16,-3-3 0-16,3 3 0 0,0 0 0 0,0 0 0 15,0 0 0-15,0 0 0 0,-1 14 0 0,-1-10 0 16,0 0 0-16,2-4 0 0,2 6 0 0,-4-4 0 16,2-2 0-16,0 0 0 0,2 5 0 0,-2-5 0 15,0 0 0-15,0 5 0 0,0-5 0 0,0 0 0 16,0 0 0-16,0 0 0 0,0 0 0 0,0 0 0 16,0 0 0-16,0 0 0 0,0 0 0 0,0 0 0 15,0 0 0-15,0 0 0 0,0 0 0 0,-7-11 0 16,7 11 0-16,0 0 0 0,0 0 0 0,0 0 0 15,0 0 0-15,0 0 0 0,-4 14 0 0,4-8 0 16,-2 5 0-16,2 1 0 0,-3 2 0 0,3 2 0 16,0 5 0-16,0 2 0 0,0 4 0 0,0-6 0 0,3 4 0 15,-1 2 0-15,-2-8 0 0,4 2 0 0,1 1 0 16,-1-2 0-16,1-2 0 0,4-1 0 16,-2-2 0-16,4 0 0 0,-2-2 0 0,1-4 0 15,3 1 0-15,-3-2-82 0,3-2-21 0,1-4 12 0,4 1 6 16,-2-3 6-16,-3-3 9 0,5-1 5 0,-2-4 9 15,1-1 6-15,0-4 4 0,-2 1 8 0,-2-2 8 16,1-3-2-16,-2 4 9 0,-1-2 13 0,-3 4 17 16,-2-3 5-16,-2 3 10 0,1 2 12 0,-2 2-1 15,-2 0 0-15,0 3 0 0,2-1 5 0,-2 2-13 16,-1-1-6-16,0 4-1 0,0 0-6 0,0 0 1 16,0 0-2-16,0 0-2 0,0 0-4 0,-11 13 0 15,8-4-21-15,1-1-9 0,-1 7-17 0,-1-6-20 16,3 1-17-16,-2 0-20 0,0 1-8 0,1 0-17 0,4 0-8 15,-1-2 3-15,1-3-5 0,1 2 6 16,1-1 3-16,1-3 11 0,0 1 15 0,1-2 10 16,6-3 11-16,-2-3 7 0,0-2 8 0,2 1 3 15,1-8 12-15,2 0 1 0,4-5 10 0,0-1 2 16,-5-3 23-16,4 2 1 0,-6 2 18 0,0-3 14 16,-4 3 15-16,0-1 14 0,-1 1 10 0,-3 3 12 15,-1 0 1-15,-2 0 3 0,-1 4-5 0,-1 0-3 0,-2-1 9 16,3 3-2-16,-1 3-4 0,0-2-10 0,-3 5-10 15,0-2-3-15,-1 1-5 0,0 1-7 0,-3 2-5 16,-3 0 0-16,-1 4-8 0,3-2-13 0,-1 1-10 16,1 2-14-16,-2 2-11 0,2-2-15 0,2 3-16 15,2-4-3-15,1 5-6 0,2-1 3 0,4-3 6 16,-2 0-1-16,3 1 7 0,3-3 7 0,3 1 2 16,1 2 3-16,-1-1 7 0,0-1 4 0,1-2 6 15,-2-1-3-15,1 1 2 0,4 1 3 0,-7-3-1 16,3 2 3-16,-2 2 4 0,0-3 2 0,1 1 6 15,-3 4-4-15,3 3 1 0,-2-6 4 0,2 6 2 16,-2-1 1-16,1 1 0 0,0 1 4 0,0-1-1 16,-4 3-1-16,4 4-2 0,-1-1 3 0,4-1-1 15,-4 2-4-15,1-2 5 0,0 2-2 0,0-3 2 0,2-2 0 16,-2-2-3-16,0 0-3 0,1 0-1 0,0-2-4 16,2-1 0-16,0-2 1 0,0-1 1 15,-1 0 5-15,4-5 0 0,1-2 4 0,-1 0-6 0,3-5 4 16,0-1 3-16,-1-2-2 0,3-5-1 0,0-4 8 15,2-1 6-15,-3-1 6 0,0 2 6 0,-1-4 9 16,-3 4 9-16,-3 4 28 0,-1 1 19 0,1 0 11 16,-8 7 11-16,0-1-2 0,2 5-4 0,-1-2-17 15,-1 2-10-15,1 2-12 0,-3-2-10 0,0 5-8 16,0 0-4-16,-5 12 1 0,-2 0-12 0,1 3 3 16,-3 2-5-16,1 0-15 0,-1 8-15 0,0-1-8 15,3 0-19-15,-2 2-18 0,3-7-21 0,1-1-23 16,3-1-9-16,1 0-18 0,0-3-17 0,1-2-5 15,3 1-5-15,3-3-4 0,5-1 8 0,0-3-1 16,7 0 21-16,0-4 20 0,8-3 4 0,2-2 16 16,0-2 4-16,-1-4 9 0,2-2 14 0,-2-3 16 15,-1-3 19-15,0-3-2 0,-1-1 20 0,-3 0 16 0,0 3 23 16,-2 0 16-16,-8 5 33 0,0-3 10 0,-3 7 27 16,-1 2 2-16,-4 0 6 0,-1 2-13 15,2-1-13-15,-2 2-15 0,0 3-11 0,-4 1-14 0,0 0-4 16,5 7-7-16,-5 0-3 0,0 4 2 0,-4 6-16 15,0 2-8-15,-1 8-2 0,-1-2 3 0,2 6-9 16,-1-1 4-16,-1 3-9 0,-1 0 28 0,3 0-1 16,4 2-8-16,0-2-5 0,0 0-35 0,0 0-32 15,0-3-31-15,2 1-43 0,0-2-46 0,0-9-61 16,1-3-54-16,-3-5-57 0,0 0-51 0,-1-5-75 16,-7 0-1291-16,-2-6 580 0,-1-1 386 0</inkml:trace>
  <inkml:trace contextRef="#ctx0" brushRef="#br0" timeOffset="47714.54">21718 1580 61 0,'0'0'277'0,"3"1"-33"0,-3-1-24 0,3 4-22 16,-3-4-22-16,1 6-16 0,3-1-15 0,-1-3-13 15,-1 1-15-15,5 1-11 0,-4-2-11 0,5 4-8 16,3-5-11-16,0 2-2 0,3-1-11 0,-1-3-7 15,8 1-2-15,0-4-5 0,-1 2-6 0,8-5-4 16,-6 0-2-16,2-5-2 0,-3 6-2 0,3-10-2 16,-1 0 10-16,0-2 3 0,-6-1 5 0,-1-1 16 15,2-3 11-15,-3 3 14 0,-2-4 6 0,-3 10 28 16,1-3 30-16,-5 3 30 0,-2 3 16 0,-3 1 21 16,-1-1 11-16,0 3-18 0,0-1-12 0,-1 6-16 15,-4-4-21-15,0 3-23 0,-6 1-13 0,4 3-17 16,-2 0-10-16,-9 2-11 0,1 6-9 0,-2 1-11 15,4 3-16-15,-9 3-21 0,11-1-25 0,1 1-33 16,3 2-34-16,2-3-25 0,-1 6-25 0,6-4-25 16,3 1-19-16,4-2-19 0,1-1 1 0,4 2-10 15,-2-7 4-15,7 0 7 0,2-1 16 0,2-3 15 16,0-1 12-16,-1-1 15 0,9-6 9 0,-5-1 18 16,-3-1 19-16,8-5 19 0,-2 0 17 0,1-5 24 15,-3 2 19-15,1-5 18 0,-2 1 21 0,-2-3 11 16,1 2 8-16,-3 1 14 0,-2 4 11 0,-2 2-8 15,2-1 8-15,-1 1-4 0,0 2-14 0,0 2-7 16,-2-1-8-16,4 4-9 0,-4 1-3 0,0 3-6 16,-2-2-2-16,2 4-5 0,-3-1 8 15,3 1-11-15,-3 7-4 0,-1-3 4 0,1 1-10 0,-2 2-6 16,0 4 13-16,-3 1-3 0,0 3-10 0,-5-1 3 16,0 2-22-16,-3-1-37 0,1 4-46 15,-6-3-46-15,-5 5-54 0,-1 1-56 0,4 1-79 0,2-7-65 16,-7 4-812-16,6-7 398 0,5-5 264 15</inkml:trace>
  <inkml:trace contextRef="#ctx0" brushRef="#br0" timeOffset="49165.42">22701 1384 96 0,'2'-13'382'15,"-2"6"3"-15,2-1-6 0,-2 2-2 0,-2 0-14 16,2 1-29-16,-2 0-32 0,2 5-27 0,-1-4-29 15,1 4-25-15,0 0-26 0,-6 0-19 0,6 0-16 0,-9 11-19 16,6-3-12-16,-3 1-7 0,1 2-11 16,0 5-19-16,-3-1-3 0,2 2-10 0,0 0-3 15,1 1-26-15,3 0-9 0,0 1-25 0,1 0-19 16,2-3-33-16,3-5-11 0,3 5-13 0,-1-7-13 16,3 2-5-16,5-1-1 0,-4-5 2 0,3 0 8 15,1-2 10-15,0-1 3 0,3-2 6 0,-1-5 6 16,1-1 8-16,1-2 9 0,1-2 15 0,-5-2 19 0,9-5 22 15,-10 5 18-15,2-1 21 0,-2 0 21 16,-2-2 31-16,-7 5 25 0,3 0 19 0,-3 2 18 16,2 2 10-16,-5 1 5 0,1 0-6 0,0 0-9 15,-2 5-11-15,2-5-16 0,-2 5-14 0,3-5-21 16,-3 5-13-16,1-5-12 0,-1 5-13 0,0 0-12 16,0 0-5-16,-8 13-14 0,5-8-26 0,-1 4-23 15,2 3-37-15,-3-4-37 0,3 2-38 0,0 3-24 16,2-4-34-16,2 0-23 0,1 3-11 0,-1-5-8 15,6 0 10-15,-3 0 0 0,4-2 16 0,1 0 10 16,-2-2 25-16,2-2 16 0,3-5 13 0,-3 0 15 0,4-2 16 16,4-2 21-16,-3-3 17 0,2 0 13 15,6-6 10-15,-8 2 18 0,5-1 8 0,-4 4 12 16,0-1 4-16,0 0 2 0,2 0 6 0,-5 2 8 16,2 0-5-16,3 3-6 0,0 1 3 0,-5 2 3 15,-2 3 2-15,3 0 0 0,-3 2 0 0,0-1-5 16,-2 3 7-16,0 3-1 0,-3-2 0 0,1 1 0 0,0 1-8 15,-2 6 8-15,-1-2 0 0,2 0-7 16,0 3-3-16,-2-2 11 0,1 2-18 0,-1 2 9 16,3 1-7-16,-2 0 0 0,4-1-23 0,3 3-14 15,-2-5 1-15,0 1-8 0,3-5-6 0,2 3 2 16,2-6 3-16,1 0 4 0,0-2-5 0,1-2 13 16,1-1 1-16,-2-2 4 0,3-3 6 0,0-2 5 15,5-4 7-15,-3-2 13 0,0-1 6 0,-1-3 25 16,-8 4-7-16,5-9 12 0,-5-3 8 0,5 0 7 15,0-1 3-15,-1-1 10 0,1-3-1 0,-4-1 14 16,1 2 12-16,-6 1 32 0,2 3 37 0,-6 2 20 16,-1 4-5-16,-2 3 8 0,1 0-12 0,-2 4-2 15,1 1-10-15,-2 5-12 0,-1 0-26 0,3 1-13 16,-3 0-14-16,0 5-23 0,0 0-8 0,0 0-2 16,0 0-12-16,3 14-3 0,-1-4-18 0,-1 7 2 15,1 4-2-15,0 5 0 0,-1-2-1 0,2-3-8 16,-1 6-4-16,2 2-17 0,0 0-23 0,1 0-11 15,4 0-14-15,0-4-31 0,-1 0-27 0,3-1-11 16,2-1-21-16,-3-7-21 0,5 0-10 0,-2-5-10 16,2 1 13-16,3-2 7 0,3-5 12 0,-3-1 17 15,2-3 16-15,1-2 7 0,-1-1 13 0,-2-3 10 16,-2-1 2-16,3-5 17 0,-4-1 5 0,0-3 15 16,-1 1 13-16,0-10 10 0,-1 7 12 0,-4 2 12 15,0-2 12-15,-3 2 10 0,-1 4 7 0,-1 0 4 16,0 1 0-16,0 2-9 0,-3 1-4 0,-1 0-2 15,4 4-7-15,-1-2-6 0,-2 2-4 0,-1 3-8 16,4-7-3-16,-4 7 1 0,0 0-3 0,0 0-3 16,7 10-6-16,-4-7-12 0,-1 4 0 0,2-2-2 15,0 4-5-15,0 1-5 0,0 1 3 0,2 0 0 16,-1-1-4-16,2-1-6 0,-3-1 8 0,2 0 0 16,0 1 3-16,-1-5 0 0,-1 1 4 0,3 2 7 15,-1-4-1-15,2 1 2 0,1-1 0 0,2 1 0 16,-1-3 6-16,-1 1 4 0,2-4-4 0,2-1 10 15,-1 1 6-15,-2-1 4 0,4-2 5 0,-1-6 6 16,1 1 5-16,2 0-5 0,-1 1 0 0,0-1 3 16,2-5-2-16,2-2 4 0,1 0 5 0,-4 4 3 15,-5-5 5-15,2 2 9 0,-3 1-1 0,0-2 13 16,-2 0 4-16,-3-2 4 0,0 4 7 0,-1-1-1 16,-4 3 4-16,0 1 5 0,-1 0-5 0,-3 4-12 15,-2-2-7-15,-1 4-8 0,2-2-6 0,-4 4-13 16,-3 3-1-16,1 1-1 0,-2 1-6 0,-1 3-1 15,-2 6-7-15,-1-2-1 0,3 6-3 0,0 0-4 16,2 1-1-16,2 2-2 0,3-1-3 16,-1 4-10-16,0 2-4 0,3 6-1 0,4-3-1 15,0-1-1-15,2 4-2 0,4 0 3 0,0 0 0 0,2 2 2 16,5-1-2-16,2-3 4 0,-1 1-2 0,1 0 2 16,0 1 3-16,2-3 1 0,-4 1 2 0,4-1-2 15,-7-8 0-15,1 0 2 0,-4 0-2 0,3 0 2 16,-4-5 1-16,-5 0-2 0,3-3 5 0,-6 3-3 15,2-4 3-15,-7 0 1 0,0-2 8 0,-3 1-9 16,0-3-1-16,-6 2 4 0,-2-6 0 0,1 0 5 16,-2-2-4-16,-1-1-2 0,1-2-4 0,-6-5 11 15,6 3-5-15,0-2 2 0,4 2 9 16,1-1 6-16,-1 0 1 0,7-1 3 0,-1 1 4 16,3 2-5-16,1-1 3 0,1-1-6 0,1 1 0 15,3 2-14-15,0-3 4 0,2 2-2 0,2-4-1 16,2 0-3-16,1 1 0 0,6 0-1 0,4-2-2 0,2 1-5 15,9-4-9-15,0 0-14 0,2 1-8 0,1 2-13 16,0-4-18-16,2 0-18 0,-2 3-24 0,-1 3-31 16,2-1-45-16,1-1-47 0,-7-4-41 15,-3 0-70-15,-6 3-59 0,6-5-86 0,-8 2-1073 16,-5-4 518-16,-2 2 348 0</inkml:trace>
  <inkml:trace contextRef="#ctx0" brushRef="#br0" timeOffset="49299.59">24065 1240 404 0,'-13'2'398'15,"8"1"-43"-15,-1-2-44 0,6-1-39 0,0 0-42 16,0 0-61-16,30-11-94 0,1 4-113 0,24-5-130 16,0-7-502-16,6-1 224 0,-1-9 148 0</inkml:trace>
  <inkml:trace contextRef="#ctx0" brushRef="#br0" timeOffset="71179.97">12226 9281 77 0,'-4'-16'338'0,"1"4"-16"0,1 3-13 15,1 1-26-15,-2 3-27 0,2 0-28 0,0 1-23 16,1 4-24-16,0 0-8 0,0 0-9 0,-2 13 0 16,2-1-4-16,0 5-3 0,0 7-11 0,0 3-4 15,2 1-4-15,-1 1-8 0,0 1-13 0,0 0-9 16,2 3-15-16,2 0-11 0,0-1-1 0,0-1-10 15,0-2-20-15,0 2 5 0,-2-2-6 0,5-3-2 16,-5 0 0-16,0-6-13 0,0-3-2 0,-1-2 1 16,1-2-12-16,-1-3 1 0,0 0-4 0,0-5-3 15,-2 2 8-15,0-5-5 0,0-2 2 0,0 0-7 0,0 0 0 16,-2-12 13-16,-1-1-17 0,-1-6 0 0,-1-6-18 16,0-6 12-16,-1-2 6 0,-1-16-4 15,2-4 2-15,0 2-7 0,1-3 4 0,4 2 11 0,-3 1-19 16,3 0 1-16,4 4 4 0,1 2 7 0,1 11-10 15,0 5 5-15,2 0 16 0,1 3-15 0,2 1-7 16,4 4 7-16,2 0-8 0,-2 1 3 0,2 9-8 16,1-2 11-16,5 2-8 0,-4 1-5 0,1 6 0 15,2-3-23-15,-1 6-19 0,-1 1-19 0,0 3-30 16,-1 2-39-16,-2 2-30 0,-4 6-38 0,1-1-34 16,0 3-55-16,-2 4-848 0,-11 7 383 0,-5-3 254 15</inkml:trace>
  <inkml:trace contextRef="#ctx0" brushRef="#br0" timeOffset="71353.58">12286 9443 81 0,'-2'2'249'0,"2"-2"-25"0,0 0-20 0,0 0-22 0,0 0-16 16,19-2-19-16,-3-1-15 0,1 0-13 16,3 1-11-16,10-1-11 0,0-1-10 0,2 2-9 15,0 2-8-15,1 0-13 0,3 0-15 0,0 2-22 16,-3 3-23-16,-1 2-33 0,-1 2-34 0,-5-1-8 0,0 4-24 15,-3 1-24-15,-4-4-424 0,-2 1 184 0,-2-2 122 16</inkml:trace>
  <inkml:trace contextRef="#ctx0" brushRef="#br0" timeOffset="72580.53">12981 9518 101 0,'5'-3'165'0,"-1"-2"17"0,0-1 14 16,-3 2 3-16,0-4 5 0,3 2 9 0,-4 1 6 15,0-2-6-15,-4 2-3 0,2 2-9 0,-6-1-15 16,-5 0-7-16,1 4-12 0,-9 3-14 0,-6 3-14 15,-1 3-11-15,-4 4-21 0,-1 1-1 0,1 4-13 16,-13 8-10-16,17-5-10 0,-1 1-6 0,3-1-20 16,6 4-30-16,2-5-25 0,7-5-14 0,3-1-18 15,4-2-2-15,4-2-3 0,3-1-4 0,3 1 0 16,4-5-1-16,-1-1 1 0,10 0 4 0,-2-3 7 16,2-4 3-16,-1-2 3 0,2 1 3 0,7-9 3 15,-3 3 7-15,3-2 9 0,-10 0 11 0,1 1 18 16,-3 0 15-16,-2 5 20 0,-2-3 13 0,-2 2 18 0,0 1 17 15,-4-1 15-15,0 5 2 0,-1-1 3 0,0-1-6 16,-1 3-10-16,-2-3-16 0,-1 4-7 16,0 0-10-16,8 9-1 0,-8-6-5 0,2 9 2 0,-1-3 1 15,1 2-15-15,-1 2-5 0,4 3-7 0,-4 0-5 16,3 3-6-16,0-1 0 0,0 0-3 0,2-3-15 16,-1-2-5-16,3 3-17 0,1-8-6 0,2 4-12 15,1-3-4-15,3-1-9 0,-2 0-1 0,6-4 3 16,-6-1-4-16,5-6 9 0,0 0-2 0,2-2 6 15,-1-2-1-15,-2-4 8 0,2 0-1 0,-1-8 9 16,4 0-5-16,-7-3-1 0,2 0 9 0,-7-1 10 16,4 0 11-16,-5 6 9 0,-2-2 15 0,1-6 6 15,-4 7 25-15,-1 0 11 0,-2 2 21 0,-1 4 7 16,1-1 6-16,-1 1 9 0,0 6 3 0,0-3 1 16,0 2-4-16,0 1-6 0,-1 2-4 0,1 0-20 15,-1 0-9-15,1 4-14 0,0-6-4 0,0 6-9 16,0 0-6-16,-2-3-5 0,2 3-4 0,0 0-5 0,0 0-4 15,0 0-4-15,0 0-3 0,0 0 2 0,0 0-6 16,7 10-2-16,-7-10-3 0,1 5 1 16,-1-5 0-16,0 0-1 0,0 0 0 0,0 0 9 0,0 0-8 15,0 0-4-15,0 0 2 0,5-12 0 0,-2 0-4 16,-2 5 1-16,1-7-3 0,-2-4 0 0,-3-2-1 16,-2-6 0-16,-2 0-1 0,0-1-2 0,-3-4 3 15,-3-1-3-15,1 1-1 0,2 3-2 0,1 2 0 16,-1 0 12-16,2 9 7 0,2 3 12 0,-2-2 6 15,4 5-2-15,0 6 9 0,3-1-6 0,-4 0-8 16,3 1-7-16,2 4-6 0,0 1 1 0,0 0-2 16,0 0-2-16,0 18-5 0,2-1 0 0,-2 2 5 15,5 10-4-15,-5 0-3 0,4 3 2 0,-2-1-5 0,5 3 6 16,-2 15-9-16,0-16 6 0,3 13-1 16,-3-11-1-16,0-2 1 0,3 2 0 0,-2-4 2 15,8 2-8-15,-6-2 0 0,2-1-6 0,4-5-10 16,-1 1-11-16,3-5-5 0,1 0 1 0,-2-7-1 0,7 2-6 15,-4-7 2-15,1 0 0 0,0-4-1 0,-1-1 3 16,5-2 2-16,-2-4 3 0,-3-5 1 16,2 2-1-16,-2-7 4 0,6-3 1 0,-1-3 2 0,1-5 2 15,-3 0 5-15,1 0 1 0,-3-4-2 0,-3 3 2 16,-2-2 0-16,-2 1 6 0,-6 6 1 0,2-5 11 16,-6 5 0-16,-2 1 5 0,2-1-1 0,-7 3 4 15,-3-1 4-15,-1 2-2 0,-1 3-3 0,-4 0 2 16,0 0-4-16,-4 4-2 0,0 1 1 0,0 2 6 15,4 1-9-15,0 2-3 0,2 1 3 0,1-1-4 16,7-1-3-16,-4 1-11 0,2 1-7 0,6 1-3 16,0 0 1-16,0 0-3 0,0 0 5 0,0 0 3 15,28 4-3-15,-12-2 3 0,1 0 1 0,4-1-2 0,-2-2 4 16,0 2-2-16,0 3 5 0,2-3 1 0,-3 0 2 16,-5 2-1-16,4 0 3 0,-5 2-1 15,0-1 0-15,0 1 0 0,-3 2 4 0,0-2-8 0,1 3 9 16,-5 2 4-16,1-2-3 0,0 2-1 0,-2 0 1 15,-2 2 0-15,2 4-3 0,0 1 4 0,-3-4-1 16,2 3 2-16,-2-1-1 0,-1 0 0 0,0-2-2 16,1-1-4-16,2 1-11 0,-2-4-19 0,2 1-27 15,1 0-5-15,1-3-3 0,1-3 4 0,-1 0 3 16,7 1 3-16,-1-6 2 0,-1-1 11 0,6-7-2 16,-1 2 4-16,1-5 6 0,-1-4 2 0,0 1 3 15,2-6 3-15,-2-2 4 0,3 1 10 0,-3 0 10 16,-6 5 19-16,0 2 21 0,0-2 16 0,-1 2 20 15,-6 6 22-15,2 0 21 0,-1 1 8 0,-2 4-9 16,2-1-11-16,-1 2-11 0,-2 1-12 0,0 2-10 16,0 0-8-16,0 0-3 0,4 9-1 0,-4-1-12 15,0 2-3-15,3 6 0 0,-6-1-6 0,6 4 0 0,-3 1-17 16,-3 6-26-16,3 2-40 0,0-4-53 16,3-5-66-16,0-3-40 0,1-1-42 0,2-1-33 15,1-8-38-15,2 5-46 0,5-8-47 0,-3-1-1050 0,7-4 487 16,2-1 326-16</inkml:trace>
  <inkml:trace contextRef="#ctx0" brushRef="#br0" timeOffset="72713.42">14496 9176 188 0,'-6'-7'236'0,"-2"-4"-24"16,2 5-18-16,-2-1-21 0,2 4-20 0,0-1-17 15,-1 4-31-15,7 0-33 0,-13 5-39 0,5 1-40 16,0 2-59-16,-2 6-411 0,2-5 159 0,2 5 106 15</inkml:trace>
  <inkml:trace contextRef="#ctx0" brushRef="#br0" timeOffset="72945.2">14582 9264 3 0,'-2'-4'377'0,"2"4"-11"0,-7-6 5 16,1 6-14-16,6 0-8 0,-15 5-19 0,4 1-7 0,-2 2-9 15,-1 4 5-15,0 3-17 0,-4 4-17 0,2 1-20 16,-5 2-22-16,6 2-16 0,2 2-19 0,3-1-21 16,4 1-16-16,-1 0-17 0,6-3-16 0,4-3-11 15,3-4-13-15,7 1-12 0,1-3-19 0,4 1-38 16,7-1-45-16,6-2-61 0,2-3-71 0,4-4-82 16,2-2-91-16,14-7-103 0,2-4-1140 0,-4 0 516 15,8-6 344-15</inkml:trace>
  <inkml:trace contextRef="#ctx0" brushRef="#br0" timeOffset="74762.36">15866 9332 2 0,'-20'-3'318'0,"-2"3"-11"0,-6-3-12 16,-4-1-18-16,-4 4-19 0,2 2-8 0,-2-1-12 16,-1-1-13-16,-15 0-11 0,16-1-10 0,-1-1-12 15,4 1-1-15,1-4-6 0,1-1 11 0,4-1-24 16,1-2-1-16,11 0-19 0,4 0-6 0,-3-3-17 15,5-3-11-15,4-3-15 0,3 0-8 0,5-1-9 16,3 5-10-16,3-4-5 0,5 3-15 0,4-7-2 0,5 7-1 16,-4-1-8-16,2 8-3 0,3-1 1 0,4 3-2 15,-6 3-4-15,1 4-3 0,5 5 0 0,1 4-3 16,-3 2 0-16,2 6-3 0,-2 9-5 0,-2-4 2 16,-4 3-1-16,-2 3 3 0,0 2-3 15,-5 3-6-15,-2 0-1 0,0 10-3 0,-6-10-2 0,-1 2 3 16,2-3-9-16,-5-3 3 0,2 0 1 0,-1-4-9 15,-2-6-3-15,0-2-15 0,0-1-6 0,0-2-2 16,0-4-20-16,0-3 0 0,0 1 9 0,0-3 4 16,-2-4-2-16,2-2 4 0,0 0 9 0,0 0-2 15,-4-19-1-15,1 2 5 0,2-1-3 0,1-8 7 16,0 0 4-16,1 6-8 0,2 2 27 0,-2-2 25 16,2 2-5-16,-1-1 4 0,2 2 1 0,1 3-2 15,0 4 0-15,3 1-3 0,2 1-4 0,3 3 2 16,2 0-4-16,-2 3 2 0,5 0-6 0,-1 6-7 0,0 0 7 15,-1 2-5-15,-3 1-2 0,-2 2 2 0,-2 2-2 16,3 1 1-16,-5 4-1 0,0-1 2 0,-1 2-6 16,-1-3-16-16,-5-3-7 0,1 1-9 0,-1 0-8 15,2-3 4-15,-2-2-23 0,0-1-2 0,0 1 4 16,2-3 10-16,-2-2-4 0,0-2 9 0,0 0-4 16,0 0 7-16,0-13 2 0,4 0-1 0,-3-3 9 15,3-2-2-15,4-8 6 0,-3-3 8 0,4 2-5 16,1 2 3-16,4-1 1 0,-1-1 11 0,0 4 1 15,2 1 7-15,-2 7-3 0,1 3 4 0,1-1 1 16,2 5-2-16,-4 3-6 0,1 2 8 0,2 3-8 16,0 3 6-16,-1 2-6 0,0 3 3 0,1 3-2 15,-2 3-2-15,-3 1-5 0,3 2 7 0,-1 7 0 16,0-2-1-16,-2 3-14 0,1-2-18 0,1 1-22 16,-1 0-26-16,1-2-7 0,1-7-16 0,-1-1-9 15,4-2-10-15,-1-1-9 0,2-2 5 0,4-5 3 16,-3 0 11-16,4-4 7 0,-1-3 9 0,4-2 9 0,3-3 10 15,-6-4 7-15,-5 0 9 0,3-4 11 0,0-2 12 16,-2-2 10-16,0-3 21 0,-2 1 26 16,-1 0 15-16,-3-1 10 0,-4 8 23 0,1-2 40 0,-7 0 18 15,-1 5 37-15,-2-4 7 0,-1 3-4 0,-4 1-11 16,-4 2-13-16,-5 0-10 0,-5 4-10 0,2 3-10 16,-12 6-9-16,-2 1-5 0,0 2-15 0,1 6-9 15,-1 4-6-15,0-2-7 0,2 3-2 0,1 3-11 16,5-1-5-16,0 1-4 0,8 1-7 0,4-6-18 15,3 1-21-15,6 1-16 0,2-4-8 0,4 0-15 16,6-5-12-16,0 1-20 0,8-1 3 0,4-1-5 16,5-5 6-16,4-2 3 0,-1-6 2 0,0 0 14 15,2-8 1-15,-3-3 4 0,0 0 5 0,1-7 8 16,-3-2 4-16,6-8-1 0,-12 3 7 0,2-11 11 16,-10 11 36-16,0-1 11 0,-3 1 33 0,-1 2 27 15,-5 1 20-15,0 2 24 0,-4 7 11 0,0 3 12 16,0 3 3-16,-4 2 9 0,2 3-16 0,0-2-15 0,0 5-13 15,0 0-17-15,2 3-14 0,0 2-10 16,0 0-8-16,-10 12-9 0,3 0-1 0,-1 5-10 16,-4 7 5-16,0 0-18 0,3 5-3 0,-2 0-11 0,4-1-16 15,0 3-19-15,6 0-22 0,-1 0-31 0,7-2-21 16,0-2-23-16,4 0-14 0,1-2-12 0,0-8 3 16,7 6-7-16,2-4 1 0,-4-7-5 0,12-2 1 15,-7-2 6-15,7-6 3 0,-1-2 6 0,3-2 14 16,-8-6 8-16,-2 0 12 0,-2-5 8 0,4-4 12 15,-4-4 7-15,-2 0 26 0,-6 4 12 0,5-6 30 16,-10 5 23-16,1-1 42 0,-2 2 19 0,-2 2 23 16,0 1 20-16,-1 4 1 0,0 1-4 0,3 1-13 15,-3 3-15-15,0 1-13 0,0 1-14 0,0 3-7 16,0 0-6-16,0 0-6 0,-3 12-8 0,2-2-2 16,0 2-5-16,-3 7-5 0,1-1-16 0,2 1-21 15,-2 1-18-15,3 1-22 0,0-2-18 0,3-2-23 16,2 2-9-16,-1-1-11 0,4-1-3 0,2-3 0 0,-4-4 0 15,6-1 3-15,-1-6 13 0,-1 1-5 16,2-3 24-16,1-2 8 0,-2-3 3 0,2-1 11 16,-1-5 2-16,-1 0 4 0,3-4 11 0,-2-1 21 0,0-2 9 15,-1 0 8-15,-1 1 17 0,0-4 15 0,-4 6 17 16,2-1 3-16,-4 3 13 0,1-2 6 0,0 4 7 16,-5 0-3-16,4 3-3 0,-3 0-14 0,-1 2-9 15,4-1-9-15,-4 6-4 0,3-4-7 0,-3 4-5 16,0 0-4-16,0 0-6 0,0 0-10 0,0 0-17 15,-4 15-10-15,1-9-30 0,3-2-20 0,-1 4-14 16,1-3-7-16,0 0-2 0,1 1 8 0,-1-1-10 16,3-3 8-16,-2 2 6 0,4-3 11 0,-5-1 0 15,11 0 8-15,-11 0 12 0,16-3 7 0,-7-2-3 16,2 1 18-16,-2-3 6 0,2 3 15 0,-1-1 12 16,0 1 12-16,-1 0 2 0,-2 3 7 0,1-1 0 15,-3 1-3-15,1 0-2 0,-6 1-2 0,14 0 3 0,-7 2-3 16,-2 0 5-16,3 0-3 0,0 1-4 0,-1 4 1 15,2-2-3-15,3 1-3 0,-2 1-5 0,-1 0 4 16,0 0-3-16,1 0-2 0,-1-1-4 0,-1 0-5 16,0 0-7-16,-2-1-12 0,0 0 7 0,-1-4-4 15,1 4 4-15,-1-4 3 0,2-1 1 0,-7 0 1 16,12-6-4-16,-6 4 6 0,-1-5-4 0,3-1 2 16,-2-1 0-16,1-6 0 0,-1-1 4 0,-1 0-5 15,4-2 0-15,-4 0 6 0,0 1-3 0,-1 1-1 16,1-1-3-16,-1 0-3 0,1 5-12 0,-5 4-18 15,4-3-35-15,0 2-42 0,-1-2-38 0,4 4-41 16,-3 1-64-16,5 0-53 0,1 1-67 0,-1 1-942 16,5 1 441-16,3 2 292 0</inkml:trace>
  <inkml:trace contextRef="#ctx0" brushRef="#br0" timeOffset="74933.89">18315 9232 382 0,'0'0'395'0,"2"-7"-43"0,2 4-36 15,-2 1-36-15,4-3-29 0,1 3-31 0,4-2-36 16,3 1-46-16,-1 3-43 0,4-2-59 0,-4 4-61 16,6-2-75-16,0 0-70 0,-6 3-616 0,0-1 262 15,1 1 176-15</inkml:trace>
  <inkml:trace contextRef="#ctx0" brushRef="#br0" timeOffset="75080.58">18408 9368 2584 0,'-4'8'251'0,"3"-3"-91"0,-3-1-41 0,4-1-20 0,0-3-15 15,0 5-21-15,0-5-17 0,5 1-15 0,-5-1 0 16,18 0-5-16,-8-1 0 0,4 0-4 16,-1-1-1-16,1 1-13 0,-2 0-26 0,0-2-32 0,1 0-50 15,-1 2-48-15,-1-2-69 0,-2 0-797 0,0-1 338 16,0 1 226-16</inkml:trace>
  <inkml:trace contextRef="#ctx0" brushRef="#br0" timeOffset="76418.53">19477 9405 67 0,'-6'0'237'0,"-3"-2"-1"16,3 4-1-16,6-2 2 0,-11-2-5 0,11 2-9 15,-6-1-12-15,2-2-21 0,3 1-13 0,1 2-16 16,3-10-11-16,5 1-9 0,5-4-6 0,9-2-7 16,6-6-4-16,3 0 12 0,12-6-12 0,6-2-2 15,-2 0-10-15,0-1 6 0,2 1 0 16,1 0-14-16,-2-5 1 0,-3 6 1 0,0-2-3 0,-16 9-10 15,13-9-9-15,-12 6 0 0,-4 3-1 0,1 2-5 16,-6-1-3-16,2 2-7 0,-8 4-9 0,-2 1-8 16,-3 5-6-16,-1-1 0 0,0 3-6 0,-3-2-32 15,0 4-49-15,-4 0-46 0,2 0-53 0,-4 4-35 16,0 0-43-16,-8 13-47 0,1-2-49 0,-12 5-885 16,-2 5 400-16,-2 4 268 0</inkml:trace>
  <inkml:trace contextRef="#ctx0" brushRef="#br0" timeOffset="76680.5">19669 9447 264 0,'-2'5'362'0,"0"-4"-9"0,-2 1-31 16,4-2-30-16,-1 6-35 0,2-1-22 0,3-2-6 16,0 5-10-16,5 1 8 0,5 3 6 0,0-2-8 15,12 7-2-15,-2 2 2 0,4 1-8 0,0 2-20 16,3-1-13-16,11 8-14 0,-13-7-17 0,11 5-13 15,-8-6-16-15,-1 1-11 0,11 7-9 0,0 1-11 16,0-2-9-16,-11-8-10 0,-2 0-1 0,13 6-11 16,-11-3-6-16,0-3-6 0,-2 1-17 0,-2-1-34 15,-4-5-35-15,-5 2-30 0,-3-4-50 0,-3 0-41 16,-5-5-46-16,2 1-36 0,-5-4-37 0,0-1-65 16,-3-1-1045-16,-1-3 462 0,0 0 308 0</inkml:trace>
  <inkml:trace contextRef="#ctx0" brushRef="#br0" timeOffset="77268.28">20382 8465 42 0,'4'-5'261'0,"-3"1"-18"0,-1-1-16 15,3 1-17-15,-2-1-17 0,3-1-17 0,0 0-16 16,0 1-12-16,2 4-10 0,4-5-8 0,2 1-8 16,-2 4-7-16,4-1-8 0,3-1-10 0,-3 3-7 0,2 1-10 15,2 4-9-15,-5-1-7 0,0 1-7 16,-2 0-1-16,-1 4-13 0,-2 2 4 0,0 2-10 16,-3 5 0-16,-4 1-4 0,-6-1-2 0,-4 7-3 0,-1-2-1 15,-7 3-3-15,-1-1-5 0,0 0-7 16,-2-3-3-16,1 0-1 0,1 0-7 0,-2-5-2 0,7-5 2 15,0-2 1-15,4-1-6 0,1-2 4 0,6 1-1 16,-1-4-3-16,2 2 1 0,-3-2 0 0,4 0 0 16,4 0 0-16,0 0 2 0,2-1-1 0,3 2 4 15,5-3 6-15,4 2 1 0,3-1 4 0,-2-3 6 16,0 4-1-16,4-4 2 0,-3 3 5 0,2-1 0 16,-3 2 8-16,0 0 1 0,-2-1 0 0,2 1 1 15,-7-1-1-15,-1 1-2 0,-2-1 1 0,-2 2 14 0,-4 2 10 16,1-4-7-16,-4 6-2 0,0-1-1 15,-5 3-6-15,-3 2-3 0,-4 4-3 0,-1-3-4 16,-5 5-19-16,4-5-36 0,-8 6-35 0,0-3-41 0,5-6-37 16,4 1-40-16,-1-1-34 0,3-5-29 0,6-1-745 15,-3-3 329-15,5 2 218 0</inkml:trace>
  <inkml:trace contextRef="#ctx0" brushRef="#br0" timeOffset="77614.55">20897 8615 196 0,'8'-9'302'16,"-4"6"-15"-16,1-1-23 0,0 2-32 0,-4-1-21 15,2 1-20-15,-3 2-10 0,0 0-3 0,9 11-10 16,-9-3-8-16,1 5-13 0,-2 5-12 0,1 1-6 16,-3 7-13-16,3 1-12 0,0 1-14 0,0-2-5 15,3 0-10-15,-1-1-4 0,5 1-12 0,-2-9-3 0,2 0-6 16,5-4-5-16,-1-1-4 0,2-1-3 15,-1-3-6-15,0-1-1 0,1-5-3 0,1 1 0 16,0-3-8-16,-1-3 3 0,0-1 0 0,0-4-1 0,0-2-5 16,0-3 1-16,3-8 1 0,-4-1 1 15,-1-4-6-15,0-5 9 0,-1 2-1 0,-2-3-3 0,-4 3-2 16,-7-3 1-16,0 4 16 0,-4-1 1 0,-3 3 1 16,0 9-6-16,1 0-13 0,-6 4 4 0,-2 3-5 15,0 1 0-15,-2-1-13 0,1 7-25 0,2-3-26 16,3 10-28-16,1-1-42 0,1 3-44 0,3 2-40 15,3 4-44-15,1 1-64 0,4-1-701 0,5 3 337 16,0-4 226-16</inkml:trace>
  <inkml:trace contextRef="#ctx0" brushRef="#br0" timeOffset="77847.36">21826 8451 51 0,'7'-15'349'0,"-4"5"-4"15,1 1-14-15,1 3-7 0,-4 0-18 0,2 1-25 16,-3 2-30-16,1 1-29 0,-1 2-16 0,0 0-18 16,0 0-10-16,2 15 2 0,-4-3-11 0,1 5-11 0,1 3-8 15,-3 6-12-15,2 4-3 0,-4 2-12 0,1 3-13 16,-1 11-1-16,0-9-21 0,-1 9-13 16,-1 1-4-16,0-15-2 0,2 3-8 0,-3 0-33 0,3-3-39 15,-4 3-14-15,4 2-43 0,-2-7-33 0,0 0-51 16,-1-1-46-16,2-6-46 0,1-6-44 0,-2-1-65 15,1-5-733-15,-1 1 362 0,-3-6 242 0</inkml:trace>
  <inkml:trace contextRef="#ctx0" brushRef="#br0" timeOffset="78011.97">21482 8744 3141 0,'4'-4'87'0,"0"-1"-33"0,0 0-11 0,-3 1-9 0,3 2-12 15,-4-1-11-15,5 1-3 0,0 0-17 16,3 2-24-16,0 2-25 0,-1 0-37 0,5 1-46 0,-1 2-37 16,7 2-77-16,-1 0-622 0,3 1 291 0,-2 2 196 15</inkml:trace>
  <inkml:trace contextRef="#ctx0" brushRef="#br0" timeOffset="78145.17">22029 8909 92 0,'4'-8'42'0,"-1"0"-88"0,2 1 16 0,5-5 10 15</inkml:trace>
  <inkml:trace contextRef="#ctx0" brushRef="#br0" timeOffset="79261.66">22961 8649 240 0,'-4'-13'438'0,"0"4"-30"0,-4-8-24 16,2 8-30-16,-5 0-30 0,2 1-34 0,-3 3-28 0,-3 1-19 15,-2 3-31-15,-3 3-22 0,-2 2-24 0,-3 2-11 16,-2 7-4-16,2 3-30 0,1 1-15 0,6 0-6 15,0 5-19-15,2-1-29 0,4-6-28 0,3 3-13 16,6 0-13-16,0 0-20 0,2-1-20 0,2 2-12 16,2-5-9-16,3-1-3 0,0-2-2 0,6 0 2 15,-3-2 0-15,5-4 12 0,-3-1 5 0,4-3 2 16,-2-1 7-16,1-5 5 0,3 0 6 0,1-7 6 16,-3 0 17-16,3-11 10 0,-4-3 15 0,0-3-3 15,-2 0 13-15,4-19 17 0,-4 3 18 0,-6 11 15 0,3-17 27 16,-4 4 25-16,-7-1 6 0,0 14 36 0,2-1 27 15,-2 2 17-15,-2 2 2 0,3 5 22 16,0 8 8-16,-1-2-10 0,0 9-5 0,0 0-19 0,0 2-27 16,1 1-25-16,-1 1-19 0,1 5-19 0,1 2-13 15,0 0-17-15,0 0-3 0,-3 14-8 0,3-1-7 16,-3 5 2-16,1 10-23 0,2 3-4 0,-1 3 0 16,0 12-9-16,2-1-9 0,2-10-12 0,0 1-30 15,1 0-25-15,3-2-17 0,5 1-22 0,1-1-32 16,5-3-20-16,0-2-28 0,2-3-19 0,2-1-8 15,3-5 16-15,1-2-1 0,1-6 27 0,0-2-4 16,-5-5 16-16,-1 0 14 0,-1-6 9 0,0-5 18 16,-1-2 9-16,8-6 5 0,-4-5 11 0,0-3 5 15,-1-3 6-15,-6-2 13 0,3 1 29 0,-4-1 13 16,-3 0 34-16,-1 4 17 0,-4 4 19 0,-3 1 5 16,2 1 16-16,-2 6 17 0,-4 1 2 0,4-1-8 0,-4 7-13 15,0-1-17-15,0 0-8 0,0 5-7 0,0 0-4 16,0 0-10-16,-8 17-4 0,2-4-6 15,-2 1-4-15,1 4-3 0,-2 5-11 0,-3 5-22 0,5-1-23 16,0-3-18-16,3 3-26 0,4-4-10 0,0-2-7 16,2-1-18-16,3-4-11 0,2 1-10 0,1-2 3 15,2 0 1-15,-1-6 8 0,4-1 15 0,-3-1 5 16,3-4 12-16,0-1 2 0,-2-2 7 0,2-4 13 16,0 0 6-16,2-5 6 0,2-7 1 0,1-5 10 15,1-3 6-15,-3 2 8 0,0-2 32 0,-6-2 1 16,0 4 25-16,-1 4 22 0,-5-3 19 0,1 6 9 15,-3-1 2-15,0 4 7 0,-2 2-1 0,0 0-7 16,0 0-9-16,0 4-11 0,-2 2-9 0,0-2-8 16,2 4-8-16,0 2-5 0,0 0-3 0,0 0-10 15,-13 12-2-15,8-6-5 0,-1 5-12 0,0 0-10 16,2 2-10-16,1-1-8 0,2 1-20 0,1-1-17 0,1 4 1 16,0-3-1-16,1 0-4 0,2-1 1 0,2 0-1 15,0-6 9-15,1 5 6 0,3-6 5 0,1 1 0 16,-3-2 5-16,1 0 6 0,2-4 9 0,0-3 5 15,-1-2-2-15,3-1 13 0,-4-3 14 0,2-2 9 16,3-3 6-16,0-8 8 0,4 1-6 0,-4-2 15 16,0-2 13-16,-1-2 5 0,0 0-2 0,-3-5 6 15,-1-1-6-15,1 4 10 0,-1-4 6 0,-1 1-7 16,-3 3 16-16,4 0 18 0,-7 4-9 0,2 5 7 16,-1 4 2-16,-2-3 8 0,2 3-7 0,-1-1-4 15,-2 1-1-15,4-1-9 0,-4 5 4 0,0 0-13 16,0 2-2-16,0 1-9 0,3 1 2 0,-1 2-3 15,-2 0-3-15,0 0-7 0,3 3-5 0,-2-3-4 0,-1 3-9 16,0 3-10-16,0 0 1 0,1-6-9 16,-1 6-9-16,0 0 2 0,0 0-5 0,0 0 3 15,0 0-7-15,0 0 6 0,0 15-7 0,3-6 2 0,-2 7-1 16,-1-4 3-16,3 5-2 0,-2 1 4 0,0 2-17 16,3 6 13-16,-4-1-1 0,5 2-2 0,-1 0 0 15,2 5 1-15,1-2 5 0,-2-1-1 0,0 2-5 16,2 0 3-16,1 0 4 0,-1-2-32 0,2-1-37 15,-3-1-39-15,3 1-54 0,-1-1-71 0,-2-10-68 16,1 0-59-16,3-3-62 0,-3-7-83 0,2-2-1396 16,-3-3 631-16,-3-4 420 0</inkml:trace>
  <inkml:trace contextRef="#ctx0" brushRef="#br0" timeOffset="79379.37">23826 8521 244 0,'-7'-6'358'0,"6"2"-33"16,1 0-31-16,0-2-33 0,8 2-29 0,6-2-37 0,5 0-56 15,11 2-72-15,0 0-109 0,6 1-121 0,1-3-475 16,3-1 214-16,-2 2 140 0</inkml:trace>
  <inkml:trace contextRef="#ctx0" brushRef="#br0" timeOffset="80017.53">20845 9915 171 0,'-8'-1'316'15,"3"-2"-18"-15,5 3-17 0,-8-1-21 0,8 1-28 16,0 0-20-16,-5-3-26 0,5 3-17 0,0 0-13 15,0 0-14-15,0 0-10 0,0 0-1 0,32 3-9 16,-15-3-11-16,5 0 2 0,7 0-15 0,0 0-9 16,1-3-6-16,-1 3-12 0,-6 0-4 0,5 0-8 15,-10 0-3-15,12 0-15 0,-11 0 3 0,-3 4-4 16,-2-3-2-16,-3 1-8 0,1 1 6 0,-3-1-11 16,-2-2-5-16,-1 3 7 0,0 2 6 0,-1 1 0 15,-1 0 3-15,-4-1 4 0,2 5 2 0,-4 1 6 0,-2 4 18 16,-1 2-19-16,-5 0-2 0,-1 5-11 15,0 3-1-15,-5 1 4 0,2-1-6 0,-2 0-11 16,4 2-26-16,-1-1-32 0,1 6-38 0,0-6-33 0,4 4-46 16,0-3-43-16,3-1-49 0,5-8-62 0,-1-5-780 15,2 3 363-15,4-5 242 0</inkml:trace>
  <inkml:trace contextRef="#ctx0" brushRef="#br0" timeOffset="80345.84">21443 10133 369 0,'1'-7'371'0,"0"-2"-2"16,3 3-23-16,-4 1-19 0,0 2-34 0,0 3-33 15,1-2-33-15,-1 2-22 0,0 0-10 0,0 0-20 16,-6 19-27-16,5-7-4 0,1 0-11 0,-4 8-10 16,1-3-15-16,7 9-10 0,-4-1-10 0,3-1-6 15,3 2-2-15,2-3-13 0,-2-5-10 0,6-2-3 0,2 0-7 16,1-4-4-16,2 0-15 0,3-1 14 15,-2-5-8-15,2-1-3 0,2-3-2 0,-3-2-2 16,3-3 11-16,-2-3-14 0,0 1-4 0,-1-7 5 0,1-5-13 16,-3-3 4-16,1-1 3 0,-7-4-5 0,0-1-1 15,-1-2-6-15,-5-2 4 0,-1 1-4 16,-2-2-4-16,-6 3-2 0,1 2 4 0,-3 7 3 0,-2 4-10 16,-3 0 1-16,0 1-14 0,-2 5-20 0,2 0-26 15,-2 8-27-15,0-2-30 0,-5 6-31 0,0 1-44 16,0 4-33-16,4 4-38 0,0-2-45 0,3 4-813 15,4 2 374-15,3 1 250 0</inkml:trace>
  <inkml:trace contextRef="#ctx0" brushRef="#br0" timeOffset="80728.45">22300 10131 134 0,'0'-4'305'0,"4"3"-28"0,-4 1-31 0,0 0-23 0,0 0-21 16,0 0-26-16,5 9-13 0,-5-5-16 0,0 4-13 15,0 1-15-15,0 1-9 0,0 0-12 0,1 2-12 16,2 3-6-16,-2-3-11 0,2 0-3 0,-2 2-8 16,-1-4-3-16,1 0-8 0,2 0-10 0,-3-3-3 15,0-3-7-15,1 1 4 0,-1-2-5 0,0-3 1 16,0 0-5-16,0 0 0 0,0 0-2 0,0-18-2 15,0 7 12-15,-1-9 4 0,-2-4-2 0,-2-3 3 16,0-4-1-16,0-1 11 0,-4-4 5 0,0-11 1 16,5 13 6-16,-5-13 4 0,7 13 12 0,-1 3-3 15,0 2-3-15,3 2 7 0,3 3-4 0,2 5-6 16,0 1-18-16,3-1-5 0,1 4-2 0,5 3-2 16,0-1-7-16,5 2 2 0,2 2-10 0,6-1-22 0,-7 5-23 15,7-1-31-15,-7 6-34 0,-2 1-42 0,1 4-39 16,-1 1-46-16,-7 2-44 0,-1 1-814 15,-3 2 359-15,-4 0 238 0</inkml:trace>
  <inkml:trace contextRef="#ctx0" brushRef="#br0" timeOffset="80875.52">22263 10118 137 0,'-2'3'268'15,"2"-3"-26"-15,0 0-24 0,0 0-25 0,0 0-21 16,21-6-12-16,-3 2-16 0,0-1-14 0,10 0-13 15,4-2-13-15,-1 2-10 0,-2 2-21 0,3-4-36 16,-4 5-49-16,-6 1-60 0,-4 1-58 0,-4 1-495 16,-1 1 207-16,-2 1 140 0</inkml:trace>
  <inkml:trace contextRef="#ctx0" brushRef="#br0" timeOffset="81064.48">22284 10353 57 0,'0'0'278'0,"0"0"-25"0,0 0-19 0,16-9-21 0,-6 5-18 15,3 2-19-15,5-5-16 0,5 4-16 0,4-3-16 16,1 2-12-16,0 0-12 0,2 1-22 16,-4 1-29-16,1-1-48 0,-5 2-55 0,-2 0-61 0,0-1-568 15,-3 2 225-15,0 0 152 0</inkml:trace>
  <inkml:trace contextRef="#ctx0" brushRef="#br0" timeOffset="82712.57">23045 10126 346 0,'0'-14'337'16,"-2"1"-14"-16,-1 0-9 0,0 1-4 0,-3 0-2 15,-4-2-25-15,0 2-20 0,-2 4-6 0,-6-2-36 16,2 3-19-16,-4 2-21 0,0 1-11 0,-1 3-28 16,-1 5-10-16,1 1-20 0,1 0-5 0,0 6-10 15,3-2-13-15,1 0-19 0,2 3-19 0,8-2-13 0,-2-2-17 16,7 4-1-16,1-2-9 0,1 0-9 16,3 2 0-16,1-4-3 0,4 1 6 0,0 0-3 15,0-1 5-15,1 1-5 0,2-2 22 0,-1 1-25 0,0-2 4 16,4 5-3-16,-5-4 6 0,4 3-4 0,-6 2 0 15,5-3 3-15,-1 4 0 0,1 3 7 0,-3 1 3 16,-1-2 4-16,0 3 1 0,0 5-2 16,1-5-4-16,-2 5 4 0,1 2-1 0,-4-1-7 0,4 0 0 15,-4-4-1-15,3-3 2 0,-2 9-1 0,3-9 0 16,-3-1 5-16,4 1-7 0,-5-6 3 0,3-2-7 16,0 0 8-16,0-1-12 0,0-1 9 0,0-5 7 15,0 1-4-15,-1-5 0 0,4 0-2 0,-1-3 2 16,-1-1-1-16,5-8-1 0,-1-1 0 0,-4-1 0 15,6-9-1-15,-3-1 0 0,-1-4 0 0,-2-3-4 16,4-11 0-16,-3-2 1 0,-1 1 6 0,0-2 3 16,0 1 20-16,-6 11 4 0,-2 0 25 0,1 4 31 15,-2 2 34-15,-3 2 14 0,1 3 17 0,1 8 8 0,0 3-1 16,-2 1-6-16,3 3-14 0,-1 3-22 16,1 1-13-16,-1 2-11 0,1 3-9 0,0 0-1 15,0 0-21-15,2 13-2 0,1-3-4 0,-2 2-8 16,0 5-6-16,-1 2-6 0,3 5-2 0,-1 3-6 0,1-3-9 15,1-3-20-15,-2-3-21 0,2 1-19 0,1 5-11 16,0-7-20-16,0 2-16 0,1-4-13 0,-1 2-12 16,0-7-1-16,4 0-1 0,-2-3 1 0,2-2 9 15,1-1 8-15,0-1 7 0,1-4 15 0,-1-3 3 16,3-3 7-16,1-5 4 0,0-1 12 0,3-7 7 16,-2-3 7-16,2 1 12 0,-2 0 21 0,-2-1 10 15,-2 6 23-15,-2-1 12 0,-2-1 26 0,-2 9 7 16,2-5 16-16,-3 4 10 0,0 1 2 0,-1 0 0 15,-1 6-15-15,0-1-7 0,-1 0-11 0,-1 5-13 16,2 0-3-16,-2 0-8 0,0 0 0 0,-1 12-12 16,2-3 0-16,-2 1-1 0,2 2-10 0,-2 5-1 15,0-2 1-15,1 4-18 0,2 0-14 0,0-1-18 0,0 1-11 16,0-2-19-16,0-4-20 0,2-2-14 16,0 1-8-16,0-1-4 0,1-2 9 0,1-2 4 15,3-1 4-15,1 0 1 0,-1-4 13 0,0-4 1 0,4 2 14 16,-3-6 3-16,8 0 2 0,-4-2 13 15,-1 1 7-15,-3-2 17 0,4 1 12 0,-4-1 26 0,-1 1 16 16,-1 3 9-16,-4-2 7 0,2 2 12 0,-2 1 6 16,0 0 0-16,0 0-11 0,-2 2-5 0,-2 2-7 15,4-3-11-15,-4 3-2 0,0 0-6 0,0 0-4 16,5 8-3-16,-3-4-1 0,-2 1 4 0,3 4-12 16,-3-1-2-16,0 1-17 0,0-1-19 0,0 4-16 15,0-5-8-15,1 1-19 0,2-1-3 0,0-2-26 16,1 2 3-16,-2-2 3 0,3-2 11 0,-1-2 6 0,-4-1 7 15,18-6 8-15,-8 0 18 0,4-5-4 16,-5-2 1-16,3-4 0 0,3-4 10 0,-1-6 6 16,0-1 11-16,-2-1 8 0,0-5 6 0,0-10 17 0,-3 10 19 15,-3 0 13-15,1 0 15 0,-5 4 22 16,-1 1 31-16,-1 3 5 0,-3 0 16 0,0 9 39 16,-1 2 6-16,0 3 11 0,4-2-8 0,-1 9-19 0,0-2-25 15,0 4-20-15,1 0-13 0,0 3-10 0,0 0-7 16,0 0-17-16,-12 17-3 0,8-5-6 0,-1 3-13 15,-6 8-3-15,3 3-11 0,3 1-6 0,-2 6-23 16,1-1-21-16,-3 0-17 0,7-3-23 0,-1 2-14 16,6-2-13-16,-2-12-14 0,0 5-12 0,4-3-24 15,2-2-21-15,0-1-20 0,2 0-7 0,2-2-10 16,-3-6 11-16,1 0 12 0,2-3 17 0,-1-2 8 16,0-2 16-16,2-2 9 0,1-4 13 0,-1 2 11 15,3-5 8-15,2-3 8 0,-3 0 10 0,0-1 2 16,0 1 18-16,-4 2 18 0,-2 1 14 0,1-1 18 15,-3 2 7-15,-1 2-5 0,1 0-4 0,-3 0-1 16,-1 3-2-16,0-1-4 0,-2 3 0 0,0 0 2 16,0 0-1-16,7 10 2 0,-7-5-1 0,0 4-1 0,0-1-3 15,-1 4-14-15,-1 0-7 0,1 0-12 16,1 0-13-16,1-1-6 0,1 0-3 0,-2 1-10 16,4-3-7-16,0-1-5 0,1 1-9 0,3-3-2 0,0 0 8 15,3-4 8-15,1 1 6 0,6-3 8 0,0-3 6 16,2-1 9-16,-1-4 6 0,-1-1 10 0,8-4 6 15,-2-1 12-15,0-5 3 0,-2 2 14 0,-2 0 13 16,-4 3 6-16,2-6 20 0,-4 5 16 0,-2 1 19 16,0 2 16-16,-2 0 11 0,-5 3 19 0,3 1 7 15,-4 3 2-15,-2 1-4 0,3-1-11 0,-1 2-16 16,0-1-15-16,-3 3-11 0,-1 1-8 0,0 0-5 16,3 8-10-16,-2-2 2 0,-1 6-6 0,-1 4-1 15,-2 2-4-15,2 10-6 0,-3-1-2 0,4 4-3 0,-1 3-4 16,1 0-4-16,0 2-1 0,0 7-2 15,0-7-2-15,1-1-3 0,2 1-2 0,-1 10-4 16,1-9 2-16,2 10-1 0,0-1-5 0,-1-10 4 16,2 10-3-16,1-11-2 0,-3 1-1 0,-2-3-2 15,3-2-1-15,-3-2-4 0,-4-1-1 0,5 0 0 16,-3-3-3-16,-1-7-2 0,-1-2 0 0,0-4 0 16,-2-3-2-16,0 1 4 0,0-3 2 0,-1-3 0 0,-1 0 0 15,-3-2-2-15,-3-4 2 0,-2 0 0 0,0-5 1 16,-4 0 0-16,4-3 6 0,-4-1-5 0,4-2 1 15,3-2 1-15,0 0-1 0,4 2 1 0,-1-4-2 16,4 1 0-16,3 1 0 0,1-6 1 0,4 6 1 16,1 1-6-16,3-3 1 0,1 0-3 0,2 3 2 15,3-1 4-15,5-3-15 0,1 0-11 0,1 2-14 16,2 3-26-16,2 0-16 0,5 1-19 0,-2-1-34 16,7 0-35-16,-3-1-28 0,1 1-37 0,-4-1-42 15,-1 2-81-15,-3-5-79 0,0 0-1013 0,-4-3 483 0,-6 1 322 16</inkml:trace>
  <inkml:trace contextRef="#ctx0" brushRef="#br0" timeOffset="82839.6">23889 10143 4612 0,'-22'-4'112'0,"9"0"-99"0,5 2-10 15,8 0-1-15,5-4-19 0,8 1-63 0,19-4-65 16,7 4-76-16,51-12-131 0,7-3-957 0,2-5 435 15,-2-2 292-15</inkml:trace>
  <inkml:trace contextRef="#ctx0" brushRef="#br0" timeOffset="89912.37">13892 11782 2291 0,'-1'-11'110'0,"-3"1"40"16,3 0 1-16,-2-1 22 0,2 6-1 16,0 0 2-16,-2 0-49 0,2-1-27 0,1 1-21 15,-3 3-8-15,3 2-7 0,0-7-9 0,0 7-10 0,0 0 9 16,0 0 5-16,4 13 7 0,-4-6-4 0,4 2 1 16,-3 3 12-16,3-1-1 0,2 5 5 0,-2 0-11 15,0 0-1-15,4 1-5 0,-3 1-7 0,1 0-7 16,-1 1-2-16,-1 0-6 0,1-1 0 0,2 5-4 15,-2-6-5-15,1 1-2 0,-1-3-2 0,-2-2-3 16,2-1-5-16,0-2 2 0,-1-2-3 0,-1-3 0 16,0-1-3-16,0-1 6 0,-1-1 14 0,-2-2-15 15,0 0-2-15,0 0-1 0,5-15-2 0,-3-1-4 16,-2-4 1-16,-2-7 1 0,2-4-3 0,-2-3 2 16,2-13 4-16,-4-2 5 0,0 1 1 0,1 1 4 15,3 10 18-15,-2-11 7 0,2 15 2 0,2-1 7 16,1 5 1-16,0-3-1 0,3 9-7 0,-2 6-2 15,0 0-5-15,2 3-3 0,-1 2-7 0,2 3-5 0,0 0-3 16,2 3-8-16,4 0 3 0,-4 2-5 0,1 4 1 16,4-1-5-16,-1 2-1 0,0 2 3 15,-3 0-3-15,-2 7 0 0,0-1-3 0,-1 0-3 0,-3 3 5 16,1 5-2-16,-5-2-1 0,-1 5-2 0,-2 4 0 16,-2 3 0-16,-5-3-14 0,-3-1-9 0,3 2-3 15,-4-11-6-15,-3 10-11 0,2-4 8 0,2-4 6 16,-1-1 1-16,1 0 4 0,-2-3-1 0,3-2 2 15,5-1 1-15,-2-3-2 0,4-1 3 0,1-1-2 16,1 1 6-16,1-2-2 0,-1 3 3 0,3 1 3 16,1 1-1-16,1-3 1 0,3 3-1 0,0 2 3 15,3-1-2-15,2 1 5 0,1 4 0 0,3-3 1 16,3 0 10-16,2 8-10 0,-1-7 4 0,5 2-2 16,-4-3-1-16,-2-1 3 0,2 2-3 0,-2-1 0 15,-3-1-3-15,2 1 9 0,-2-3-13 0,-3 0-9 16,1-1-6-16,-3-1 1 0,0 0 0 0,0-1 0 0,-2-1 1 15,-1-4 10-15,-1 0-6 0,-5 0 3 0,13-7 7 16,-8 3-6-16,0-6 7 0,-1-5 1 16,1 1 0-16,5-5 9 0,-1-5-10 0,2-1 1 15,-5 0 17-15,4 3 9 0,-1 4 14 0,-1 1 12 0,-2 1-1 16,-1 5 4-16,2 0 0 0,-1 1-1 0,0 1-3 16,3 1-5-16,-4 3-6 0,3-1-5 0,0 4 0 15,1-1-6-15,3 3 1 0,0 1-1 0,-1 3-3 16,2 0-3-16,4 4 0 0,-6 2 0 0,3 1-1 15,-2 3-3-15,-2 1-3 0,-1-1 3 0,-1 3-4 16,-2 0-2-16,-2-1 3 0,3-1-5 0,-3 5 2 16,0-4 4-16,-2-5-6 0,-1 0-5 0,-1-2-1 15,0-1-3-15,0-1-1 0,1-1 3 0,-1-1 1 16,0-3 2-16,0-2-2 0,0 0-2 0,0 0 2 16,0 0 1-16,-4-15-5 0,4 2 4 0,3-3-1 15,-3 1 2-15,4-5 4 0,0-1-7 0,-2 3 10 16,3-2 12-16,0 0 1 0,2 4 6 0,-1 1 4 0,1 3-2 15,0 2 0-15,2 0-5 0,0 2 1 0,1 4-3 16,4-1-2-16,-3 2-9 0,0 3 3 0,3 1 0 16,-1 3-1-16,5 2-3 0,-4 0 0 0,1 2 2 15,-2 4-2-15,2 0-1 0,-6 4-5 0,2 0 6 16,-3-2 0-16,-1 6-4 0,-3-3 2 0,-2-1-6 16,0-1 4-16,-2-3-4 0,0 0-1 0,-2 0-4 15,1-4-3-15,1 1 2 0,-1-3 6 0,1-1-1 16,-2-3 3-16,0 0-1 0,2-2 0 0,0 0 3 15,0 0-4-15,-7-12 1 0,7 2-1 0,-1-2-2 16,0-5 2-16,3-3-1 0,5-6-2 0,1-2 1 16,-2 0 1-16,4 2 0 0,0-3 6 0,4 4 2 15,-5 9 7-15,4-8 6 0,-3 8 0 0,3 2 7 16,-4 5-6-16,1 1 0 0,-1 2 2 0,0 2-4 0,1 1-1 16,1 3-1-16,1 1-4 0,0 4 3 15,-1-1 0-15,3 4 2 0,2 4 0 0,-6 1-2 16,3 3 4-16,-2 1 2 0,-1 3-8 0,3 1 1 0,-6 2-4 15,-1-3 0-15,2 5 1 0,2-2-6 0,-5 2 2 16,-4-7-8-16,3 3-32 0,0-4-30 0,1 2-57 16,-5-1-64-16,4-2-66 0,-3 0-58 0,-1-3-69 15,3-1-70-15,-2-2-1285 0,8-5 577 0,4 2 384 16</inkml:trace>
  <inkml:trace contextRef="#ctx0" brushRef="#br0" timeOffset="90168.4">15907 11632 2557 0,'0'0'106'0,"0"0"-76"0,-19-4 4 15,14 1 53-15,0 1 27 0,1-2-7 0,0 3-17 0,4 1-17 16,-5-3-16-16,5 3-3 0,-5-1-4 0,5 1 3 15,0 0 11-15,0 0 16 0,0 0-5 0,23 4 4 16,-10-3-6-16,5 2-3 0,3-3-6 0,2 2-8 16,5-1-1-16,0 0-15 0,2 6-7 0,-8-5-28 15,-2 0-40-15,-1 1-45 0,-2 0-55 0,-1 1-55 16,-5 1-61-16,0-2-66 0,-1 2-717 0,-4 2 346 16,-4-3 228-16</inkml:trace>
  <inkml:trace contextRef="#ctx0" brushRef="#br0" timeOffset="90284.43">16044 11789 166 0,'-10'5'283'0,"2"-1"-6"0,4 0-16 0,-1-1-21 16,0 0-23-16,1 1-18 0,4-4-24 0,4 4-12 16,5-2-16-16,1 0-15 0,9-2-13 0,-2 0-21 0,7 0-30 15,7-4-59-15,1 2-70 0,1-3-88 0,0 1-633 16,-2-1 260-16,-3-1 174 0</inkml:trace>
  <inkml:trace contextRef="#ctx0" brushRef="#br0" timeOffset="91645.62">18072 11514 174 0,'-4'-5'212'0,"3"1"9"0,0 0 8 0,-1 0-2 16,1 0-1-16,1 4-6 0,-1-8-6 0,-1 2-9 16,4-1-10-16,-2-1-4 0,0 0-8 0,2-2-11 15,2 0-6-15,0 1-1 0,2 0 1 0,1 1-3 16,0-2-9-16,2 2-12 0,3-1-11 0,-1 1-20 16,4 0-4-16,-3 3-10 0,2 2-8 0,4-3-14 15,1 4-7-15,-6 1-1 0,5 2-5 0,0 3-8 16,-4 1-4-16,-3-1-8 0,3 7 2 0,-5-2-11 15,2 5 5-15,-6 3-3 0,1 2-11 0,-4 5 7 16,-4 4-10-16,-7 3 4 0,1-1 0 0,-4 2-6 16,-5-2 1-16,2 3-6 0,-11 8-5 0,3-12 0 15,4-1-3-15,-2 0-10 0,2-5-3 0,4-2 3 16,0 1-4-16,4-8 6 0,3-4 3 0,0 0-9 16,3-3 2-16,1-2 14 0,1 0-19 0,1-1 6 15,-1-1 4-15,3-3-6 0,4 5 4 0,1-5 0 0,3 0 2 16,8-5 6-16,4 2-6 0,9-5 4 0,0-1 2 15,6 1-8-15,-2-1-3 0,3 0-31 16,-2-3-38-16,-2 1-52 0,2 0-49 0,0-1-50 0,-2 1-53 16,-1-2-54-16,-4 1-875 0,1-1 404 0,-4 1 268 15</inkml:trace>
  <inkml:trace contextRef="#ctx0" brushRef="#br0" timeOffset="91995.24">19044 11379 239 0,'7'-11'343'16,"-1"5"14"-16,-2-2-15 0,-3 4 1 0,0 1-6 16,2-3-10-16,-3 2-11 0,1 2-24 0,-1 2-25 0,0 0-30 15,0 0-19-15,0 0-21 0,0 0-14 0,-20 6-23 16,8 3-12-16,2 3-15 0,-6 1-14 0,5-3-10 16,-4 6-12-16,6-3-11 0,0 2-12 0,4-1-1 15,-3 0-10-15,3 2-4 0,3-4-5 0,3 4-7 16,-1-5-5-16,4 3 3 0,-2-5-11 0,5 3 0 15,-1 1-7-15,3-1-3 0,3 2-2 0,2-3 3 16,-2-1-8-16,4 1 0 0,-1-3 0 0,3 2-1 16,1-3-3-16,-2 0-1 0,-1 0-5 0,0 0 3 15,0-1-1-15,-4-1 0 0,-2 1-3 0,3-2-1 16,-3 0 5-16,1 3-6 0,-3-2 1 0,-1-1-1 16,-2-1 0-16,1 1-4 0,0 1 3 0,-2-3-3 15,-3 4 4-15,1-2-6 0,-2 1 8 0,-3 0 4 0,-3 3-7 16,-4 0-2-16,-3 2-9 0,-5-1-32 15,-8 2-42-15,0 1-51 0,-1 1-52 0,-3-1-44 16,0-3-64-16,1-2-54 0,1-2-1103 0,7-2 484 0,0-3 322 16</inkml:trace>
  <inkml:trace contextRef="#ctx0" brushRef="#br0" timeOffset="92159.61">19007 11412 257 0,'5'-10'332'0,"2"1"-27"0,-1 1-37 16,-1 2-21-16,4-4-31 0,1 5-21 0,-1 1-16 16,3-2-22-16,3 2-27 0,3 1-30 0,3 3-34 15,0 0-41-15,0 0-56 0,0 3-50 0,8 0-65 16,-8 1-595-16,11-1 247 0,-11-2 166 0</inkml:trace>
  <inkml:trace contextRef="#ctx0" brushRef="#br0" timeOffset="92412.63">19876 11217 58 0,'9'-11'349'0,"-2"2"-2"0,0 5 2 0,-4-3 6 15,0 1-2-15,1 4-17 0,0-2-22 16,-4 1-25-16,4 0-29 0,-4 3-29 0,0 0-12 16,0 0-1-16,1 11 2 0,-1-5-9 0,0 6-15 0,-1 0-14 15,1 5-5-15,-6 8-9 0,0 0-14 0,1 3-15 16,-5 3-6-16,1-2-18 0,0 4-9 0,-3 2-10 15,-4 8-6-15,1 2-11 0,2-10-7 0,-1-1-6 16,0-1-10-16,0-1-10 0,0-1-22 0,-4 3-42 16,5-5-40-16,-1 1-47 0,0-1-49 0,1 0-27 15,-1-5-55-15,1 1-66 0,5-9-68 0,1-1-1158 16,2-7 508-16,1-2 340 0</inkml:trace>
  <inkml:trace contextRef="#ctx0" brushRef="#br0" timeOffset="92571.42">19462 11456 397 0,'-2'-12'463'0,"0"3"-10"0,-2 0-39 0,3 2-46 0,1 0-36 16,-2 2-44-16,2 1-41 0,0 4-44 16,2-3-62-16,-2 3-66 0,0 0-54 0,18 8-71 0,-3-1-93 15,11 4-94-15,-8-1-755 0,6 5 332 0,2 2 220 16</inkml:trace>
  <inkml:trace contextRef="#ctx0" brushRef="#br0" timeOffset="92705.55">20078 11756 365 0,'8'1'474'16,"-2"-1"4"-16,-1 0-14 0,-5 0-42 0,9-1-43 16,-9 1-34-16,10-3-53 0,-8 1-57 0,1-1-75 15,0 2-96-15,-3 1-93 0,5-4-101 0,-5 4-120 16,-8-6-841-16,1 4 365 0,-10-1 242 0</inkml:trace>
  <inkml:trace contextRef="#ctx0" brushRef="#br0" timeOffset="94328.66">12941 13200 168 0,'-1'-10'299'0,"-1"2"-12"0,-1 2-2 16,2 1-21-16,-2-2-16 0,3 5-26 0,0 2-27 0,0-6-12 15,0 6 6-15,0 0 8 0,-2 11-10 16,2-2-8-16,0 8-11 0,0-2-9 0,-2 5-15 0,2 1 3 16,-1 6-25-16,1 1-14 0,0 0-15 0,-3 2-2 15,1-1 3-15,-1-2-4 0,0 2-6 0,0-3-11 16,-1-1-6-16,0-6-3 0,2 1-18 0,-2-2 9 16,1 0-14-16,-1-3 0 0,3-3-5 0,0-3 0 15,0-2-4-15,1-1 5 0,-3-2-9 0,3-4 3 16,0 0-7-16,0 0 1 0,0 0-5 0,0-26 0 15,0 6-3-15,3-6-3 0,-2-6 3 0,3-14-7 16,-2 0-4-16,2-2 6 0,0-1-6 0,-1-1 1 16,1 1 0-16,1 4 2 0,1-2 10 0,-2 14-6 15,2 2 8-15,-1 3-1 0,3 4 1 0,-2 7 0 16,-1 1-1-16,3 1-1 0,-1 8-5 0,4-4-1 0,-1 2-3 16,3 5 13-16,5 0-12 0,2 3-3 15,-3 3-2-15,3 4 10 0,-2 3-17 0,1 3 6 16,-1-3-3-16,-1 11 4 0,-1 3-1 0,-4 0 1 15,-3 3-3-15,-3 3-4 0,-3 0 2 0,-7 3-11 0,-1 0-10 16,-4-1-27-16,0-2-26 0,-4-3-14 0,3 1-8 16,0-10-7-16,0-1 8 0,1-2 6 15,2-5 8-15,1 0 10 0,1-3 5 0,-1-1 8 0,2-1 8 16,-2-2 4-16,1-2 5 0,0 0 3 16,5 0 6-16,0 0 3 0,-10-2 3 0,10 2 5 0,-5-3-1 15,5 3 5-15,-4-2-1 0,4 2 0 0,0-5 3 16,0 5-1-16,0 0 3 0,0 0 4 0,0 0 9 15,17 3-1-15,-11 1 1 0,0-1 4 0,4 5-2 16,0-2 1-16,1 3 3 0,2-1-1 0,2 4-5 16,3 1 3-16,-4-4 0 0,4 3 2 0,0 0 4 15,0-2-1-15,-1 0-6 0,2-1 0 0,-2-4-3 16,0 1 4-16,1 0-2 0,-1-1 1 0,-3-4-2 16,1 0 3-16,-4-1 2 0,1-1-4 0,1-2 9 15,-3-1-5-15,-1-2 7 0,1-1 10 0,-1-1 13 16,0-1 8-16,-4 0 15 0,2 0 22 0,0-2 18 15,-3-1 5-15,0 4 5 0,-3-4 4 0,0 0 8 16,-1 3 1-16,2-1 1 0,-1 0 4 0,-1 0 0 0,3 3-5 16,-2 1-2-16,0 0-5 0,1 0-4 15,-2 1-2-15,1 0-3 0,-1 2-6 0,1 0-7 16,-1 3-6-16,-1-7-8 0,1 7-7 0,1-3-9 16,-1 3-3-16,0 0-4 0,-1-5-8 0,1 5-4 0,0 0-6 15,0 0-5-15,0 0 0 0,-5-2-4 0,5 2-3 16,0 0-2-16,0 0-7 0,0 0 2 0,0 0-3 15,0 0 3-15,0 0 2 0,0 0 6 0,0 0 4 16,0 0 11-16,0 0-3 0,2-9-2 0,-3 6-1 16,2-1-8-16,1-3-2 0,-4 3 1 0,2-2 2 15,-2-2-4-15,3 4 4 0,-2-4 1 0,-2 4 5 16,3 1 3-16,0 3 5 0,-3-6-9 0,3 6 0 16,0-4-5-16,0 4-9 0,0 0 3 0,0 0-6 15,0 0-1-15,-2 13-3 0,1 0-5 0,-2 5 4 16,2 9-1-16,-2 4 3 0,3 3 0 0,-6 1 0 15,2 15-18-15,-1-1 19 0,-3 1-3 0,3-3-4 16,-4 5 6-16,7-1-2 0,-1 0 10 0,-1-15-15 16,8 13-8-16,-8-14 8 0,7 11-3 0,-6-9-1 15,6-1-3-15,-3 9 1 0,1-15 0 0,2-3-9 16,-1-6-2-16,3-4-12 0,-1-4 0 0,0-2-1 16,-3-3 1-16,3-4 6 0,-1-2 1 0,2-3 3 0,-5 1 4 15,11-14 0-15,-1-2-2 0,-4-1 1 0,1-11 3 16,-3 1-2-16,0-3 3 0,0-2 2 15,-6-1 0-15,-5 2 14 0,1 0-17 0,-4 2 2 16,0 1 3-16,-4 6 9 0,1 6-12 0,1 2-9 0,-5 2 2 16,-1 2-10-16,0 3-3 0,-5 2-2 0,3 5-24 15,-2-2-12-15,4 2-27 0,3 1-25 16,2 0-27-16,-1 2-36 0,5 1-47 0,4-1-37 0,0 0-43 16,2 3-34-16,6-1-43 0,1-2-63 0,2 4-1239 15,8-4 561-15,3-1 374 0</inkml:trace>
  <inkml:trace contextRef="#ctx0" brushRef="#br0" timeOffset="94526.26">14417 13362 120 0,'-4'-5'378'0,"1"-2"-23"0,-4 1-23 15,6 3-34-15,0-2-33 0,-1 1-23 0,2 4-28 16,4-6-21-16,3 4-18 0,3 0-17 0,0 1-18 16,9 1-23-16,4 0-49 0,-5 1-58 0,4 1-83 0,-2 3-78 15,0-1-94-15,-4 4-621 0,-7-1 288 16,-1 2 194-16</inkml:trace>
  <inkml:trace contextRef="#ctx0" brushRef="#br0" timeOffset="94645.93">14399 13583 71 0,'0'0'315'0,"0"0"-31"16,18-7-29-16,-4-1-24 0,8 2-29 0,6-5-56 0,4-3-76 16,18-2-83-16,-14 5-101 0,0-3-369 0,-2 1 161 15,-2 1 108-15</inkml:trace>
  <inkml:trace contextRef="#ctx0" brushRef="#br0" timeOffset="95380.74">16731 12973 91 0,'0'-8'246'15,"2"-1"2"-15,-1 0-1 0,-1 3 9 0,3-2 10 16,-2 1 10-16,0 1 23 0,-1-1-6 0,1 2-7 16,2 1 3-16,-3 0-16 0,0 4-21 0,0-6-17 15,0 6-26-15,0 0-20 0,0 0-14 0,0 0-3 0,0 0 5 16,0 0-7-16,8 18-7 0,-7-8 3 16,1 7-6-16,0-1-8 0,2 4-8 0,-1 5-12 15,-1-5-11-15,2 6-17 0,-2 0-5 0,3 3-10 0,-1 0-8 16,-2 0-9-16,2 1-7 0,0 1-5 15,-2 0-16-15,0 1-42 0,1-1-42 0,-1-2-51 0,4-1-70 16,-2 0-67-16,-1 0-52 0,-1-4-65 16,2-3-53-16,0-3-1190 0,1-8 530 0,2 1 352 0</inkml:trace>
  <inkml:trace contextRef="#ctx0" brushRef="#br0" timeOffset="95746.07">17386 13060 308 0,'5'-6'343'0,"-4"2"-26"0,3 0-27 15,-2 1-34-15,1 3-27 0,-3 0-17 0,0 0-11 16,0 0-19-16,0 11-7 0,-3-4-16 0,1 4-9 0,-2 8-19 16,-2-2-12-16,-2 1-1 0,3 4-15 15,1 6-12-15,0-4-8 0,3 1-1 0,0-5-18 16,2-2-3-16,3-1-22 0,0 1 4 0,2-4-16 15,3-2-6-15,0-3-1 0,0 1-3 0,4-7-1 0,-2 1 4 16,2-3-3-16,1-2-2 0,-2-3-5 0,0 1 9 16,2-8-5-16,0 0 6 0,-1-3 11 15,1-1-11-15,0-9-5 0,-1 2-4 0,-3-4 3 0,-1-1 0 16,-2-2-2-16,0-2 7 0,-4 4-8 0,1 1 2 16,-4 7 6-16,-3 2 14 0,-1 2 9 0,-1 3-9 15,0 4-8-15,0-1 2 0,-3 2-11 0,-1 2 3 16,-1-1-7-16,1 4-15 0,-3 2-23 0,1 4-25 15,2 1-12-15,0 1-35 0,-4 3-40 0,3 4-45 16,-1 4-52-16,8 0-57 0,-2 0-799 0,4 2 365 16,2 0 242-16</inkml:trace>
  <inkml:trace contextRef="#ctx0" brushRef="#br0" timeOffset="96111.9">18898 12828 3089 0,'6'-17'65'0,"-1"6"71"16,-4 2 5-16,-1-2-3 0,0 3-35 0,0 2-21 16,0-1-26-16,0 3-3 0,0 4-20 0,-5-1 6 15,5 1 7-15,0 0 11 0,-14 11 15 0,8-4 16 16,-1 5 0-16,-2 4 7 0,0 2 5 0,4 1-8 15,-5 5-8-15,2 3-3 0,-4 0 0 0,5 1-6 16,-1 2 1-16,0 1-4 0,-1-2 6 0,0 3-5 16,1-3 1-16,-4 2-11 0,3 0 0 0,-3-4-7 15,3 2-4-15,-3-2-6 0,0 0-6 0,1 0-4 16,0-4-1-16,-2 1-3 0,0-1-5 0,3-6 2 0,-3 0-9 16,4 2 3-16,-5-5-6 0,5 6 0 15,-4-6-30-15,1-1-36 0,1 1-45 0,4-5-38 16,-3 1-29-16,3 0-45 0,-1-3-38 0,0 0-49 0,3-4-65 15,-2-1-1067-15,1-2 475 0,6 0 316 16</inkml:trace>
  <inkml:trace contextRef="#ctx0" brushRef="#br0" timeOffset="96296.39">18450 13111 254 0,'4'-5'432'0,"-4"0"-14"0,1 3-23 15,-1-3-33-15,3 3-35 0,-3 2-38 0,1-5-38 16,-1 5-23-16,0 0-20 0,8 0-15 0,-8 0-22 16,10 5-48-16,-2 2-56 0,2 2-76 0,4 1-79 15,3 2-111-15,4 6-135 0,7 0-696 0,-1-3 344 16,-3-2 228-16</inkml:trace>
  <inkml:trace contextRef="#ctx0" brushRef="#br0" timeOffset="96403.56">19102 13344 270 0,'5'-3'390'0,"0"0"-9"0,-4-3-30 16,3 2-32-16,-1 0-37 0,-2-1-35 0,-1 2-79 15,1-1-86-15,-1 4-100 0,-1-6-132 0,-3 2-624 0,-6 0 258 16,0 3 172-16</inkml:trace>
  <inkml:trace contextRef="#ctx0" brushRef="#br0" timeOffset="97011.51">14822 14512 162 0,'-6'-15'335'0,"1"5"-5"0,0-1 15 16,1 3 13-16,-1 2 3 0,1 1-14 16,3-1-19-16,-3 2-18 0,3 1-44 0,-2 0-30 15,3 3-23-15,0 0-16 0,0 0 1 0,-4 13-2 16,7 1-8-16,-3 1-4 0,0 4-14 0,0 9-9 0,1 0-5 16,-1 3-14-16,0 3-11 0,5-5-34 0,-2 5-10 15,-3 0-9-15,1 3-6 0,-1-4-6 0,0 3-8 16,-1-1-8-16,-2 0-1 0,2-1-7 0,-3-1-27 15,3 0-39-15,-2-3-41 0,3 1-62 0,-1-2-46 16,2-3-45-16,-2-8-41 0,1-1-52 0,0-2-51 16,1-5-51-16,-1-3-913 0,3-3 442 0,-2-1 294 15</inkml:trace>
  <inkml:trace contextRef="#ctx0" brushRef="#br0" timeOffset="97527.3">14682 14912 2100 0,'-3'-18'132'0,"-2"1"23"0,0 3 3 15,2 4-1-15,2-7-14 0,-1 10-25 0,0 0-37 16,4 1-8-16,0 2-17 0,3-1-1 0,5-1 6 16,2 2 11-16,8-1 5 0,1 1 11 0,10-1 1 15,2 5 0-15,1-3-4 0,2 3-1 0,-1 0-13 16,0 3 0-16,4 0-5 0,-1-3-13 0,-1 2-10 16,-1 2 1-16,-2-1-2 0,2-1-6 0,-8 1-1 15,2 0-5-15,-9-2-2 0,0-1 0 0,-3 1-6 16,-4-1-2-16,-1 0-1 0,-2 0-1 0,-1-2 5 15,-1 0-2-15,-2 1-1 0,0-4-1 0,-2 0 5 16,-1 1 21-16,-3-3 13 0,2 1 1 0,-3-1-7 16,0 0 9-16,-4-1-7 0,-4 4-8 0,0-1-6 15,-3 2-4-15,-3 1-4 0,-4 2-2 0,-2 2-2 16,-8 1-1-16,1 7-6 0,3 1-4 0,-2 2 7 16,7-1-12-16,-4 5-2 0,5 2-7 0,4-4-12 15,3 3-7-15,2-2-11 0,5 1-2 0,-1 0-18 16,5-4 18-16,1 0-12 0,4-3-2 0,1 1 6 15,3-2 3-15,2-2-3 0,1-2 12 0,5-1 0 16,-3-4 8-16,3 0 6 0,-3-3-4 0,-3 2 5 16,3-3 3-16,2-4 4 0,-5 4 10 0,-1-2 18 15,1 0 12-15,-1 0 14 0,-3 1 8 0,0-1 14 16,-1 2 14-16,-2 1 4 0,2-1-4 0,0 1-6 16,-4 2 0-16,3-1-17 0,-5 2-5 0,4-2-6 15,-4 2 2-15,0 0-9 0,9 8-8 0,-5-3 3 0,2 1-7 16,-2 2-4-16,1 1-1 0,0 1-1 0,4 4-2 15,0-1-4-15,0 3-11 0,4-3-28 16,-4 3-45-16,1-1-51 0,4 3-60 0,-2-4-65 16,1 1-58-16,0 1-50 0,2-3-78 0,-4-1-1025 0,1 0 483 15,-3-4 322-15</inkml:trace>
  <inkml:trace contextRef="#ctx0" brushRef="#br0" timeOffset="97698.89">15698 14855 151 0,'6'-9'327'0,"0"-1"-14"0,2 4-26 0,1-2-16 0,0 3-11 16,4 4-16-16,-2-1-13 0,3 2-9 0,-3 2-17 15,5-1-9-15,-3 4-17 0,-3-1-29 0,8 6-11 16,-4-3-7-16,0 5-8 0,2 0-25 0,-1-2-37 16,-4 4-48-16,2 2-53 0,-3-2-58 0,-1 1-62 15,1-1-70-15,-3-5-799 0,1 2 342 16,-2-5 230-16</inkml:trace>
  <inkml:trace contextRef="#ctx0" brushRef="#br0" timeOffset="97880.42">16131 14797 163 0,'-3'-5'345'0,"-2"3"-3"0,-1-2-10 16,-5 4-20-16,-2 0-10 0,0 4-9 0,-5 1-14 0,0 1-10 15,-8 5-3-15,2 3-22 0,-1 1-17 0,0 1-22 16,0 2-19-16,2 5-22 0,0-3-11 0,1 3-18 15,-1-2-15-15,6 5-37 0,2-3-38 0,2 2-81 16,2-3-57-16,1 3-68 0,4-5-78 0,5-3-74 16,-3 0-896-16,6-2 403 0,0-3 270 0</inkml:trace>
  <inkml:trace contextRef="#ctx0" brushRef="#br0" timeOffset="98195.68">16728 14609 6 0,'0'-5'312'15,"0"5"-11"-15,1-5-16 0,-1 5-18 0,1-3-21 16,-1 3-13-16,0 0-22 0,1-4-12 16,-1 4-7-16,7-3-6 0,-1 1-12 0,3 1-12 0,1-1-8 15,3 1-19-15,0-1-11 0,5 1-11 0,0-1-14 16,2 4-10-16,-1-4-5 0,-1 4-19 0,0-1-27 16,-1 1-44-16,-3 1-43 0,-3 0-56 0,2 3-71 15,-1 0-76-15,-5 4-777 0,0-2 343 0,-2 2 228 16</inkml:trace>
  <inkml:trace contextRef="#ctx0" brushRef="#br0" timeOffset="98339.87">16661 14855 187 0,'-5'0'292'0,"5"0"-20"0,-9 0-28 0,9 0-29 16,0 0-15-16,0 0-26 0,0 0-20 0,0 0-28 15,0 0-24-15,19-8-33 0,-6 6-49 0,10-2-48 16,9-1-36-16,5-1-66 0,4 2-481 0,15-4 203 15,0 4 136-15</inkml:trace>
  <inkml:trace contextRef="#ctx0" brushRef="#br0" timeOffset="99095.01">17701 14444 246 0,'-1'-5'331'0,"-2"0"-14"0,3 1-18 16,-1-1-23-16,1 2-17 0,1-1-22 0,2 0-11 16,2-2-24-16,7 1-11 0,-1 2-16 0,-1-4-9 15,8 5-9-15,1-1-16 0,3 3-9 0,-3-2-5 16,2 2-14-16,-1 2-17 0,1 1-14 0,-1 2-4 15,-5 1-7-15,3-1-3 0,-7 2-9 0,-4 1-9 16,-2 0 7-16,0 2-18 0,-5 2-5 0,-6 4-6 16,-2 1-17-16,-10 5-15 0,-1 0-12 0,-4-3-3 15,0 1-7-15,1-6 2 0,6-4 9 0,3 0-4 16,3-3 5-16,1-2 0 0,4-1 2 0,1-1 1 0,0 0 3 16,3-1 0-16,1-2-2 0,5 4 7 0,3-1-4 15,6-3 0-15,1 1 11 0,5 1-3 0,0 0-11 16,1 1 23-16,0-1 4 0,-2 0 4 0,4 0 8 15,-3 2 5-15,1-1 12 0,-2 0 10 0,-1-2 7 16,-1 3 10-16,-6-2-2 0,-1 2 0 0,-1 0 0 16,-2-2 1-16,-1 0 9 0,-3 2 9 15,-1 2 3-15,-2-2 29 0,-2 7-8 0,-4-5-9 0,-2 5-13 16,-3-4-2-16,-5 5-10 0,-1 2-10 0,-6 1-8 16,0 2-8-16,1-3-35 0,-1 1-50 0,0-1-66 15,4-3-70-15,4 2-67 0,-2-2-73 0,3 0-73 16,4-6-1133-16,1 1 503 0,3-3 338 0</inkml:trace>
  <inkml:trace contextRef="#ctx0" brushRef="#br0" timeOffset="99428.95">18345 14509 2466 0,'27'-12'175'0,"-12"2"-8"0,-3 2 18 15,-3 2 0-15,-3 2-27 0,3 1-27 0,-5 0-31 16,1 3-14-16,-5 0 7 0,0 0 22 0,0 10 6 15,-5-4 2-15,0 5-2 0,0-1-6 0,-7 4-2 16,2 2-9-16,-1 9-3 0,-1 1-13 0,3-3-9 16,-2 3 2-16,1-1-17 0,4-1-5 0,5-2-10 0,0-5-12 15,3 1-4-15,4-3-4 0,1 0-4 0,-1-5-9 16,3 2-1-16,3-5-7 0,-1-1 2 0,1-2-2 16,2-2 2-16,-1-2-3 0,0-4 3 15,1 1 0-15,0-6 0 0,0-2-2 0,-1 0-1 0,-1-4 1 16,1-2 1-16,-1-5-1 0,2-3 0 0,-7-3-4 15,0 2 0-15,0 1 0 0,-5 5 1 0,0-4-1 16,-3-4 0-16,-2 11 4 0,-2 0-8 0,0 3 2 16,1 3-3-16,-1 1 1 0,0 2-6 0,1 3-3 15,-1-1-20-15,-1 2-25 0,-1 2-33 0,1 3-32 16,6-1-38-16,-14 8-41 0,5-1-46 0,1 1-45 16,3 3-58-16,0 0-937 0,-1 6 428 0,5-4 286 15</inkml:trace>
  <inkml:trace contextRef="#ctx0" brushRef="#br0" timeOffset="99711.42">19144 14320 400 0,'5'-9'407'0,"0"2"-30"15,-1 2-33-15,-1 1-34 0,-1 1-34 0,-2 3-5 16,0 0-4-16,0 0-9 0,5 12-1 0,-5-3 11 15,-2 2-17-15,-1 2-7 0,1 2-12 0,-5 9-19 0,1 2-10 16,-1-1-19-16,-1 2-15 0,-3-1-15 16,1 1-12-16,-1 2-13 0,-5 2-12 0,2-2-7 15,1 0-11-15,-2 1-12 0,3 0-10 0,-3-3-6 16,0 2-8-16,0-2-6 0,0-2-18 0,0 1-26 16,-3 0-56-16,2-2-38 0,0-2-44 0,1 2-53 0,-2-3-50 15,3-4-58-15,4-2-67 0,-2-3-73 0,5-1-1031 16,-1-5 485-16,3 0 324 0</inkml:trace>
  <inkml:trace contextRef="#ctx0" brushRef="#br0" timeOffset="99871.7">18800 14484 95 0,'-4'-5'335'0,"-1"0"-32"0,1 2-31 15,1 1-36-15,3 2-51 0,0 0-54 0,0 0-58 16,-6 11-69-16,10-4-93 0,3 3-426 0,6 2 171 16,3 5 114-16</inkml:trace>
  <inkml:trace contextRef="#ctx0" brushRef="#br0" timeOffset="100006.37">19417 14836 221 0,'4'-2'575'0,"-4"2"-20"15,4-5-19-15,-4 5-51 0,-3-7-49 0,3 7-45 16,-3-6-58-16,1 4-98 0,2 2-123 0,-1-5-141 16,-3 1-172-16,-1 0-1016 0,4 0 405 0,0-1 272 0</inkml:trace>
  <inkml:trace contextRef="#ctx0" brushRef="#br0" timeOffset="102299.81">13722 16487 182 0,'-8'-10'229'0,"2"2"-10"0,-4-1 6 15,2-1-2-15,2 1-3 0,-4-1 8 0,1 2-14 16,1 1-6-16,-1-3-14 0,-4 5-11 0,3-1-14 15,-4 4-15-15,1 2-18 0,0 2-6 0,-6 5-21 16,-1 3-5-16,-3 9-15 0,0 0-8 0,1 5-11 16,3 1-8-16,2 1-7 0,1 1-3 0,3-2-6 15,3-2-19-15,2 4-10 0,4-8-10 0,4 0-14 16,0-1-8-16,4-2-4 0,0-4-3 0,6 1 4 16,-1-4-4-16,0-2 14 0,10-2-9 0,0-2 3 15,1-3-2-15,0-4 7 0,1 0 0 0,4-7 2 16,1-2 5-16,-4-4-4 0,0-2 11 0,-4-5-10 15,1 0 12-15,-6-8 14 0,0 1 6 0,-4-15 11 16,-4 10 8-16,-1-15 16 0,-3 5 8 0,3 0 15 16,-8 9 15-16,1-11 17 0,-3 16 26 0,2 4 17 15,-1 1 14-15,0 8 16 0,1 4-8 0,-1 5-6 16,4-2-7-16,-3 5-14 0,0 0-24 0,4 3-15 16,0 4-13-16,0 0-10 0,0 0-9 0,0 18-10 15,0-1-6-15,0 12-8 0,0 3-4 0,0 1-4 16,5 13-12-16,2 0-16 0,-2-10-19 0,5 11-21 15,3-1-13-15,-2-12-16 0,1 0-16 0,2-3-11 16,0-2-12-16,5 0-10 0,0-3-14 0,-1-2 3 16,1-5-6-16,-3-6 9 0,1-3 8 0,0-1 24 15,2-5-4-15,-1-1 4 0,0-5 8 0,0-3 7 16,-3-2 2-16,3-5 7 0,1-5 12 0,0-4 0 16,-4-4 5-16,-2 0-3 0,-1-4 11 0,-2-1 19 15,2-2 2-15,-6 7 23 0,-2 7 19 0,1 1 11 16,-1 5 11-16,-3 0 5 0,2 6-5 0,-2-1-10 15,-1 3-5-15,0 4-6 0,0 0-2 0,0 0-10 16,-5 26 3-16,1-6-5 0,-2 6-3 0,3 3-4 16,-2-2-4-16,5 4-11 0,0 1-12 0,0-6-6 15,5 3-18-15,2-3-20 0,0 0-13 0,-2-7-12 16,3 0-11-16,1-4-4 0,4-1-1 0,-2-2 5 16,1-6 8-16,-1 0 10 0,-1-2 6 0,4-3 5 15,-1-4 4-15,2-5 9 0,-2-3 4 0,5-2 7 16,0-8-3-16,0-5 6 0,-1-3-1 0,-1-5 16 15,1-14 0-15,-2-1 10 0,-3-2 5 0,0-4 2 16,-5 1 11-16,1-4 10 0,-2-2 6 0,0 7 20 16,-6 6 20-16,2 14 18 0,-4 0 14 0,1 8 3 15,-4 7 11-15,1 1 2 0,0 5-6 0,2 2-10 16,-1 2-11-16,-1 2-12 0,2 3-9 0,2 3-9 16,-17 3-1-16,7 2-12 0,1 3-5 0,-2 6-2 15,0 3-6-15,1-3-2 0,1 4-3 0,4 0-4 16,1 0-3-16,4 1-4 0,-4-4 1 15,4-3-6-15,3-2-4 0,-6-2 2 0,7 0-1 16,-4-2-1-16,0 1 0 0,-1-3-1 0,1-4 4 0,0 8 1 16,0-8 1-16,-3 6 0 0,3-6-3 0,0 0 3 15,0 0 1-15,0 0 6 0,0 0 5 0,0 0-2 16,0 0 2-16,0 0-1 0,0 0-6 16,0 0-5-16,0 0-5 0,0 0 0 0,-6 3-3 15,6 2 0-15,0 4 0 0,1-1 0 0,0 4-1 16,2 3 0-16,2 5-1 0,-2 5-2 0,-2 2 1 0,4-1-2 15,4 1 2-15,-4 3 2 0,-1 2-5 0,1-1 1 16,4-2 2-16,4-1-4 0,-4 1 3 16,2 0-1-16,5-2-2 0,-2-1 0 0,2-2 0 15,3-2-10-15,3-4-11 0,-3-1-9 0,-2-3-11 16,1-4-10-16,2-1-1 0,-2-4-2 0,0-1 6 16,2-1 0-16,1-5-1 0,-1-3-7 0,1 0 0 0,-5-4 3 15,0-2 6-15,-1-4 3 0,0-5 4 0,-2-4 5 16,1-1 4-16,-10-4-1 0,1-4 5 15,-1 4 7-15,-4-5-1 0,0 3 1 0,-4 3 8 16,0 1 10-16,-1 4 12 0,-4 3 1 0,4 4-1 16,0 5-1-16,-3 0 0 0,1 1-3 0,-1 3 5 15,0 0-11-15,3 3 1 0,-3 1-2 0,0 3 1 0,8 0-8 16,-14 9-9-16,4-4-6 0,2 1-22 16,3 2-11-16,-1 0-17 0,4 1-9 0,2-2-8 15,-1 1-8-15,4 1 10 0,0-4-8 0,2 2 8 16,4-2 11-16,0 0 12 0,-1-3 3 0,2-1 4 15,1-2 11-15,1-3 3 0,-3-4 6 0,6-3 2 16,-2-2 7-16,2-9 5 0,-2 1 10 0,1-4 4 16,-5-6 28-16,3 0-5 0,-4-1 18 0,0 0 23 15,-1-2 23-15,-2 1 11 0,-1 2 17 0,0 4 11 16,-2 2 27-16,-4 7 12 0,0 0 5 0,1 1-2 16,0 5 1-16,-1 3 1 0,1 2-13 0,1 2-21 15,-1 0-13-15,1 5-13 0,0 0-9 0,0 0-12 16,0 0-6-16,2 22-8 0,2-4-2 0,0 9-4 15,-2 1-9-15,2 3-6 0,0 5 0 0,0 0-4 16,1 11-7-16,0 1 0 0,4-1-14 0,-1-1-24 16,2-2-33-16,1-10-38 0,1 0-50 0,1 0-64 15,7 8-76-15,-3-13-79 0,-3 2-73 0,5-9-78 16,-6-1-1140-16,2-7 546 0,-3-2 362 0</inkml:trace>
  <inkml:trace contextRef="#ctx0" brushRef="#br0" timeOffset="102438.43">14955 16428 25 0,'-1'-12'260'0,"1"-3"-19"0,1 2-27 0,7 0-17 15,1-4-22-15,6 3-18 0,11-1-16 0,1-2-12 16,7 5-27-16,3-2-27 0,19-3-40 0,3 4-44 16,0 5-47-16,3 0-71 0,0 3-394 0,-1 2 175 15,-1 4 114-15</inkml:trace>
  <inkml:trace contextRef="#ctx0" brushRef="#br0" timeOffset="104234.58">16299 16281 90 0,'-10'-4'323'0,"-5"-3"-17"15,-4 3-27-15,-2 3-21 0,-6 2-15 0,1 2-27 16,-2 1-14-16,-2 6-19 0,3 0-12 0,1 3-23 15,0 2-10-15,0 3-6 0,7 1-24 0,-2 2-14 0,6 4-8 16,0-3-8-16,4 4-10 0,2-1-6 16,5-7-16-16,1 0-13 0,6 1-6 0,3-2-10 15,2-2-1-15,4-3-9 0,5-2-1 0,-3-2-4 16,4-4 3-16,5-3 0 0,-5-5 2 0,0-1-1 16,0-4 1-16,-4-2 8 0,-1-5 8 0,3-8 9 15,-7-2 6-15,1-7 5 0,-2-12 12 0,-5-2 13 16,-1-3 0-16,-3-3 6 0,-2-3 15 0,-2 2 7 0,3 1 27 15,-11 8 16-15,8 9 12 0,-3 2 25 16,0-2 9-16,-2 5 2 0,-2 4 6 0,-2 2 15 16,6 8-7-16,-1-1-17 0,1 2-12 0,3 4-10 15,0 5-17-15,1 0-16 0,0 0-17 0,3 3-12 16,1 4-21-16,0 0 0 0,0 0-7 0,0 0-10 16,0 0-5-16,-9 15-7 0,9-5-3 0,0 2-5 15,0 0-3-15,0 2-2 0,1 2-4 0,3-4-7 16,-4 0-4-16,4 0 0 0,-3-2-3 0,3 0-3 15,0 1-5-15,0-3 1 0,-3 1 4 0,4-2-5 16,-2-3 0-16,-3-4 0 0,2 11-3 0,2-8 5 16,-4-3-4-16,7 4 4 0,-7-4 0 0,0 0-1 15,6 3 2-15,-6-3-12 0,0 0 7 0,0 0 0 16,9-15 3-16,-9 10-7 0,0 5 2 0,1-11 3 16,-2 5-7-16,1 6-3 0,-4-9 3 0,8 3 1 15,-4 6-1-15,-4-9 1 0,4 9 1 0,0-7-2 16,0 7 8-16,-1-7-16 0,1 7 6 0,0 0 2 15,-1-10 0-15,1 10-4 0,0 0 4 0,-4-7-1 16,4 7-2-16,0 0 2 0,-3-6 1 0,3 6 8 16,0 0-9-16,0 0 0 0,-2-5-5 0,2 5 2 15,0 0 1-15,0 0-2 0,0 0 0 0,0 0-2 16,0 0-4-16,-4-6 2 0,4 6-2 0,0 0-2 16,0 0 3-16,0 0-4 0,0 0 3 0,0 0 1 15,6 26 5-15,-3-13-1 0,-2 5 0 0,3 5-5 16,1 6 9-16,-4 2-6 0,6 3 0 0,-2 0 0 15,-1 0 5-15,-1 12 3 0,1-11-7 0,1 2 5 16,3 7-3-16,-3-10 2 0,-1-1 1 0,-3-2-5 16,6 1 7-16,-2-3-7 0,0 0 2 0,-1 0 0 15,1-5 2-15,0-6-1 0,-1-4-2 0,0-4-2 16,0-2 1-16,-2 1 2 0,0-2 6 0,2-4 3 16,-4-3-3-16,0 0-1 0,0 0 1 15,0 0-4-15,2-21 0 0,-1 2 1 0,-1-8 1 0,-3-3 4 16,-1-7-2-16,3-10-4 0,-5-5 2 0,-3-3-3 15,1 2 3-15,3-2 1 0,0-4-2 0,0 1 0 16,4-1 1-16,6 1-6 0,-2 5 2 0,5 4-3 16,-3 13 5-16,6 3 0 0,3 2-1 0,-2 5-5 15,6 5 2-15,-5 7 0 0,5 2 4 16,-3 2-5-16,12-1-2 0,-4 8 3 0,6 3-2 0,2 3 3 16,-1 6-2-16,0-2 2 0,-3 10 0 0,-3 0-3 15,-3 4-1-15,-2 1 2 0,-6 2-4 0,-1 5-4 16,-6 0-7-16,-5 0-6 0,-2 3-6 0,-6 1-12 15,-4-1-5-15,-2-3-6 0,0 0-5 16,-1-4 3-16,1-2 1 0,3-8 5 0,2-4 5 16,3-4 0-16,1 0 1 0,3-3 7 0,-1 1-1 0,0 1 5 15,2-6 2-15,12 4 5 0,-6-4 1 0,8 0 4 16,4 2 0-16,5-2 4 0,5 3-1 0,-5 0 8 16,5 3-3-16,2-3 0 0,-1 1 4 0,-2 5 2 15,0-1-2-15,-2 2 1 0,-7-3 0 0,-1 2 2 16,-2 1-1-16,-6 0 3 0,-2 0 5 15,-1 2-1-15,-5 5 0 0,-1-2 1 0,-6 2 3 0,-2-1-3 16,-6 7-1-16,-2-3 2 0,-5 0-1 0,2-3-2 16,-7 2 5-16,-2-4-1 0,0 2-2 0,-4-1-3 15,2-3 2-15,1-1-1 0,0-3 4 0,2-1-1 16,9-3 1-16,-1 0 0 0,8-2-1 16,3 1-4-16,0-4 1 0,3 3-6 0,1-1 2 15,4-2 2-15,2 7 7 0,4-5-8 0,3 1 5 16,1-2-2-16,8 1 1 0,5 0-1 0,6 2 0 0,-2-3 0 15,3-2 2-15,-2 1-2 0,1-2 0 0,1 0-4 16,-1-2 3-16,-10 2-3 0,4 0-4 16,0-3 0-16,-5 0-2 0,0 1 1 0,0-4-4 15,-3-1 3-15,4 0 1 0,-2-4-1 0,-2 1 4 16,-2-4 0-16,5-3-2 0,-4-2 0 0,0-3 4 16,-4 2-2-16,-2 4 2 0,1 0-3 0,-4-1 7 0,-4 2 7 15,1 0 9-15,-2 3 8 0,-2 3 2 0,1 0 1 16,-3 1 0-16,-1 6-5 0,0-1-1 15,-3 2-2-15,8 3-1 0,-25 1 0 0,8 8-2 16,-1-1-4-16,-3 9 1 0,-1 2-2 0,0 2-3 16,3 2 0-16,1 3-1 0,1 1 1 0,5-1-8 15,0 0-15-15,6 1-18 0,2 0-32 0,4-8-19 16,5 0-30-16,4 0-17 0,1-3-19 0,2 0-13 16,3-6-6-16,9 0-4 0,3-3 4 0,6-7 9 15,-1-2 14-15,0-4 13 0,0-5 9 0,-1-2 19 16,-2-8 11-16,-1-4 9 0,-6-1 11 0,-2-6 15 15,7-9 14-15,-10-5 13 0,1 0 10 0,-5-4 20 16,-2 1 19-16,-2 1 24 0,-4 2 28 0,0 0 19 16,-5 11 8-16,-2 4 9 0,-1 1 26 0,1 0 20 15,-4 5 9-15,0 7 5 0,2 0-9 0,-1 2-6 16,0 5-4-16,3 2-11 0,-1 4-19 0,2 0-16 16,1 5-12-16,0 0-7 0,0 0-7 0,-12 13-10 15,12-1-3-15,-4 5-7 0,2 4-4 0,-2 4-7 16,4 3-4-16,0 2 1 0,0 1-6 0,5 0-7 15,-1 1 0-15,1 0-4 0,0 1 0 0,7-1-10 16,-2-5-14-16,4 2-7 0,1-3-13 0,-1-2-8 16,4 0-9-16,0-4-14 0,3-3-2 0,-4-7 8 15,-3-2 0-15,4-3 4 0,-5-4 10 0,1 1 0 16,-1-4 5-16,0-3 6 0,-3 0 5 0,4-4-2 16,0-3 0-16,-4-3 6 0,-1 3 2 0,1-7-1 15,-4 1 3-15,0 2 3 0,-1-1-7 0,0 0 9 16,-3 2 13-16,1-2 2 0,-6 7 3 0,1 3 1 15,-2-2-3-15,1 2-3 0,-3 1-2 0,6 6-1 16,-11-2-4-16,-1 2 1 0,5 8-2 0,-2-1 6 16,-1 3-9-16,2 1 5 0,3 2-4 0,0 3 4 15,2 1 1-15,3 1 0 0,1-2-2 0,4 4-2 16,3-1 2-16,1-2-2 0,4 7 2 0,-3-7 0 16,3 0 2-16,5 3-2 0,-6-6 0 0,0 0 0 15,2-2 2-15,0 0-4 0,-5 1-11 0,0-5-30 16,1 1-43-16,-1-3-41 0,0 2-49 0,0-3-54 15,0 2-52-15,-4-4-63 0,-2-1-79 0,-3-2-1009 16,0 0 478-16,0 0 318 0</inkml:trace>
  <inkml:trace contextRef="#ctx0" brushRef="#br0" timeOffset="104377.53">17152 16158 58 0,'-3'-10'229'0,"6"0"-15"0,2 0-25 16,10-2-19-16,12-4-18 0,6 3-16 0,21-1-20 15,2 0-23-15,4 0-37 0,-1 3-46 0,1-1-65 16,-5 5-401-16,0-1 152 0,-3 1 100 16</inkml:trace>
  <inkml:trace contextRef="#ctx0" brushRef="#br0" timeOffset="104576.43">18435 16148 3016 0,'10'-5'236'0,"-1"-2"-34"0,-4 2 20 0,2-2 24 16,-2 4-55-16,2-2-58 0,3-1-18 0,2 0-25 15,3 0-14-15,6-1-8 0,-1 1-9 0,6-2-4 16,3 3-9-16,-1 0-1 0,3 1-7 16,1 3-33-16,0-3-51 0,1 4-58 0,-1 0-64 15,-4 4-69-15,-5 0-75 0,-4 2-49 0,-2 0-844 0,-7 3 401 16,-1-1 268-16</inkml:trace>
  <inkml:trace contextRef="#ctx0" brushRef="#br0" timeOffset="104710.78">18735 16265 137 0,'-5'1'289'0,"5"-1"-3"16,0 0-24-16,-5-5-25 0,5 5-28 0,9-7-19 0,9 4-21 16,8-5-17-16,10 2-27 0,19-4-40 0,5 3-37 15,4 4-44-15,4-2-57 0,25 1-60 16,-28 2-50-16,-1 4-459 0,28-7 208 0,-28 6 138 15</inkml:trace>
  <inkml:trace contextRef="#ctx0" brushRef="#br0" timeOffset="105213.58">20336 15874 36 0,'-2'-16'428'0,"-2"1"-6"0,2 3-10 0,1-3-23 0,-4 5-21 15,0 2-10-15,1 0-7 0,0-1-14 0,0 4-22 16,-1 1-23-16,-1 2-23 0,0 0-19 0,-1 2-9 16,-2 2-16-16,-1 3-9 0,-4 2-13 15,1 4-14-15,-2 0-3 0,1 1-14 0,-3 3-10 16,3-1-7-16,3 0-12 0,-1 3-12 0,-2 0-7 0,5-1-8 16,-4 9-7-16,3-7-10 0,5-1-9 0,-3 4-2 15,3-1-7-15,1-1-5 0,-2-2-11 0,5 4-5 16,1 3-2-16,0-6-4 0,1 2-5 0,5-1-4 15,1-2-1-15,3-3-11 0,1 2 10 16,4-2-15-16,1 0 6 0,2-4 2 0,1-1-7 0,7 1 2 16,-7-5-3-16,9 2-1 0,5-2-12 0,-6-4 7 15,5 0-1-15,-4-2 5 0,-1 0-7 0,1-2 2 16,-1-2 1-16,1-2 4 0,0 0-4 0,-2 0 15 16,-1-3 6-16,-4 3-1 0,3-7 1 15,-7 4 7-15,1-2-8 0,2-6 1 0,1 1-43 0,-4-4 0 16,-1 2 0-16,2-2 0 0,-6 0 0 15,1 4 0-15,-3-7 0 0,3-2 0 0,-8 9 0 0,-1-3 0 16,0 2 0-16,-3-2 0 0,-2-4 0 16,-3 4 0-16,-1 2 0 0,-8-4 0 0,2 5 0 0,-2 2 0 15,-9-3 0-15,-3 2 0 0,-2 3 0 0,-3 4 0 16,-3 0 0-16,1 3 0 0,0 1 0 0,-2 1 0 16,4 5 0-16,2-2 0 0,0 2 0 0,8 3 0 15,3 2 0-15,3 0 0 0,1 3-197 16,4-2-269-16,4 4-177 0,5-4-1652 0,5 0 765 0,-5-7 510 15</inkml:trace>
  <inkml:trace contextRef="#ctx0" brushRef="#br0" timeOffset="112728.35">25616 8736 39 0,'-5'-1'195'0,"-4"1"-6"0,9 0-9 0,-13 4-9 15,8-1-11-15,1 2-4 0,-6 1-4 0,1 4-3 16,4-1-8-16,-3 1-9 0,-2 5-14 0,1 2-7 16,2 0-8-16,-3 0-5 0,2 0-8 0,-4 8-7 15,0-2-5-15,0-1-8 0,-1 1-7 0,-1 4-5 16,-3-5-5-16,0 3-5 0,-4-1-4 0,2-2-3 15,-3 6-6-15,3-1-1 0,-1-2-6 0,0 3-2 16,1-5 0-16,4 0-3 0,1-1-3 0,5-3-3 16,3-2-4-16,-1 0-1 0,3 0 1 0,4-2-2 15,3 2-2-15,2-1-3 0,1 0 3 0,2-1 1 16,3 2-1-16,6 1-1 0,2 2 3 0,-3 3 2 16,-4-8 11-16,5 7 8 0,-2-1 2 0,-3-4 2 15,-6 1 0-15,6 7 9 0,-7-2 4 0,-4 4-1 16,-1-4 6-16,-4 4 3 0,-1-2-4 0,-9 3 11 0,0-2-9 15,-4 4 0-15,-10 9-8 0,-1-3 9 16,-3 3-19-16,0-2 1 0,-1 1-5 0,-2 0-5 16,10-11 2-16,-1 2-9 0,4 0 1 0,3 0-4 0,4 0 2 15,5-1-6-15,3-1-2 0,6 2 1 0,6-3-3 16,5-3-1-16,8 0-5 0,6 0 5 0,4-3 2 16,4 2-1-16,11 6 4 0,1-5 0 0,-9-5 13 15,10 4-4-15,-11-2 3 0,-1-3 8 0,2 1 2 16,-5 1-4-16,-4 4 4 0,-3-1-4 0,-5 0 1 15,-3 0-3-15,-3 3 0 0,-8 5 5 0,-4-3 0 16,-2 5 3-16,-6-6 2 0,-4 5-10 0,-2 3 2 16,-5 8 0-16,-4 1 1 0,0 0-11 0,5-11 4 15,-4 10-7-15,8-12 1 0,-4 3 0 0,7-3-9 16,-1 0 4-16,4 1-5 0,5-2 10 0,1 0-3 0,-2-3-10 16,8 0-1-16,0 0 0 0,1 3 0 15,3-5-2-15,0 3 2 0,1-3 1 0,2 2 3 16,-1 2-2-16,-2-1 2 0,-3 1 5 0,4-1-7 0,-3 2-3 15,1 2 18-15,-3 2-16 0,1-2 14 16,-3 1-16-16,1-2-2 0,-1 2 0 0,5-1 12 16,-5-1-7-16,0 2-2 0,-1-3 7 0,-1 1 2 0,-3 1 21 15,1-3 7-15,-5 1 7 0,-3 3 5 0,1-2 6 16,-5 1 1-16,0 3-3 0,-9 9-3 0,0-1-5 16,5-11-5-16,-9 12-4 0,7-11-7 0,-3 10-1 15,8-11-2-15,-2 1-6 0,9-2-4 0,2 2 0 16,2-1-1-16,5 1-5 0,3-1 1 0,8 1-1 15,2-5-2-15,1 1-3 0,7-3 2 0,3 1-6 16,-2 0 5-16,4-3-4 0,0 1 0 0,1-1-2 16,0 0 0-16,-1-2-1 0,-4 0-1 0,-4 3 4 15,-3-3 0-15,-5 2 5 0,-3-5 6 0,-6 7 5 0,-4 0 8 16,-6 2 4-16,-3 0 3 0,-7 4-2 16,-4-4-3-16,-11 11-3 0,-7-1-3 0,7-2-1 15,-7 5-1-15,3-6-3 0,-5 0-6 0,4 0-1 0,3-1-1 16,7-8-6-16,1 2 3 0,3 1-5 0,3-1 3 15,6 0-1-15,5-1-6 0,4 1 0 0,1 0-1 16,3-8 3-16,5 7-2 0,3-1-1 0,1-7 3 16,-1 7-5-16,0-6 1 0,0 5 1 0,2 1 1 15,-6-1 1-15,-1 0-1 0,-1 3 1 0,-3-1 0 16,-8-1 3-16,2 2 22 0,-3 0-2 0,0 3 3 16,-4 0-9-16,1-1-3 0,1 2 1 0,-5-2-3 15,6 2-4-15,-5 1-1 0,5-3-2 0,2-2 1 16,-6 1-5-16,8 1-1 0,0 0 2 0,4-2-3 15,-4 3 2-15,5-2-3 0,-7 0 2 0,5 0-4 16,-3-3 1-16,-5 3 1 0,-1 1 1 0,-2 0-3 16,-4 0 4-16,-16 6-1 0,5 3 1 0,-4-1-1 15,-5 2-3-15,1 0 0 0,-4-2 3 0,3-1-3 16,-1 2-23-16,1-2 5 0,3 0-1 0,1-3 6 16,1 1-2-16,13-6 0 0,-7 12 2 0,11-13 3 15,-1 4-1-15,6 1 0 0,-1 11 1 0,-1 1 0 16,8-10 0-16,2 10 5 0,2-8-1 0,-1 10-1 0,3-8 4 15,-1 13 13-15,-1 0 8 0,-2 0 20 0,1 2 15 16,1 1 15-16,-6-5 2 0,-4 1 11 16,1 3 2-16,-5 0 2 0,-9 25-1 0,13-27 15 15,-4-1-15-15,2 3-5 0,-3 0 9 0,-1 0-21 0,-1-2 0 16,3 0-6-16,1-1-10 0,-2-3 0 0,6-13-9 16,-1 11-14-16,4-14-19 0,2-1-30 0,3-3-50 15,4-1-59-15,1-9-52 0,6 2-53 0,3-6-72 16,5-3-74-16,8-3-81 0,9-10-92 0,2-5-1325 15,18-15 627-15,-5-13 418 0</inkml:trace>
  <inkml:trace contextRef="#ctx0" brushRef="#br0" timeOffset="113846.03">25928 9164 267 0,'-3'-11'269'0,"1"1"-19"16,-1 0-21-16,3 5-23 0,0-2-27 15,-1 4-19-15,1 3-18 0,1-4-11 0,-1 4-13 16,0 0-11-16,0 0-9 0,16 6-8 0,-9-2-10 15,2 4-10-15,0-2-7 0,5 4-5 0,0-4-2 16,0 4-5-16,3-5-7 0,1 0-5 0,-3-2-1 16,7 0-2-16,-2-3-6 0,2-1 0 0,0-4-5 0,7-4 0 15,1-4-2-15,0-1-3 0,2-1-4 0,15-7-3 16,-3-2-4-16,-2-2 0 0,4-1 0 0,-4-3-2 16,2 0-4-16,-3 1 1 0,3 0 4 15,-3 0 4-15,-10 9 0 0,1-2 7 0,0 2 6 0,0 4 15 16,0 2 7-16,0 7-1 0,-6 2 3 0,4 2 0 15,-10 3 2-15,1 3-9 0,6 5 2 0,-1 0-2 16,-5 0-3-16,6 6-4 0,1-4 2 0,-4 4-13 16,3 0 7-16,-3-1-4 0,3-1-1 0,-4 0-5 15,2 0-2-15,2-2 3 0,-4-3-4 0,-1-2-6 16,6 1 4-16,0-4 4 0,2 0-9 0,0-6-4 16,4 0-2-16,0-4-5 0,16-7 3 0,-3-4-7 15,0-3-2-15,2-1 4 0,-2-3-7 0,-2-3 10 16,2 0-8-16,-1 0 1 0,0 0-2 0,-2 2 3 15,-10 10-1-15,12-4 9 0,-11 8-5 0,-1 4 0 0,1 2 6 16,-1 4-1-16,-2 1 5 0,0 4-4 0,-4 3-1 16,0 5 1-16,0 2 3 0,-2 2-1 15,-3 2 3-15,-2 4-7 0,1-1 6 0,0-1-2 16,-1 1 2-16,-4 0-9 0,4-2 7 0,-6-1 0 0,1-3-1 16,2-1 4-16,5 1-3 0,0 0 3 0,-3-5 0 15,0-3 9-15,10 2-11 0,-2-6-3 0,5-2 0 16,-2-1 3-16,5-3-3 0,-2-2 6 0,3 0 3 15,-1-3 1-15,15 0 1 0,-15 3 7 0,3 0 6 16,1-3 9-16,-5 5 3 0,-1 1 8 0,-2 1-3 16,3 1 4-16,-5 4 11 0,2 1 9 0,0-1 11 15,-1 3 4-15,1-1-2 0,-2 4-6 0,-1-4-2 16,4 1-2-16,-3 3-4 0,2-6-5 0,-1 6-6 16,0-4-4-16,-1 0 2 0,2-1-12 0,3-3-3 15,3 0-14-15,2 0-36 0,12-3-37 0,-1-1-75 16,-14 1-76-16,0-3-85 0,4 1-92 0,-9-3-1046 15,-7-1 473-15,-11-1 316 0</inkml:trace>
  <inkml:trace contextRef="#ctx0" brushRef="#br0" timeOffset="115811.15">3761 15469 1470 0,'-10'-28'83'0,"-3"3"-20"0,2 2 83 16,-3 6 22-16,5 3-5 0,2 4 11 0,-5-1-23 0,4 1-13 15,-2 4-25-15,0 4-7 0,-2-1-12 0,2 8-9 16,-4-1-4-16,-3 8-5 0,-2 7 0 0,2 7-7 16,1-3-5-16,3 6 6 0,-1 3-20 0,4 5-1 15,2-4-10-15,-2 13 7 0,9-14-15 0,-1 2-29 16,4 0 0-16,4-4 1 0,3-1-1 0,0-2-7 16,6-2-4-16,3-7-4 0,-3-2-9 0,6-2 2 15,-2-5 1-15,0-2-5 0,3-3 4 0,9-7-1 16,-2-1 6-16,-2-4-2 0,-3-4 3 0,2-6 0 15,-4 4 5-15,-2-5-2 0,-1-5 6 16,-9-1-2-16,2-1 0 0,-5-6 5 0,0 1-3 0,-7-3 3 16,0 3 6-16,-7-15 5 0,2 10 10 0,-5 3 0 15,-1 1 15-15,-5 3 14 0,0 4 16 0,0-1 8 16,-2 2 11-16,2 5 0 0,3 7-9 0,-1 3 0 16,-4 2-10-16,2 3-7 0,3 4-9 0,-5 4-4 15,1 4-7-15,-1 3-11 0,-2 10-2 16,3 1 1-16,1 5-15 0,4 2-11 0,1-3-7 0,4 2-28 15,3-3-9-15,4 3-6 0,3-9-2 0,0-1-10 16,3-1-5-16,2-3 4 0,2-2 5 0,-2-3 3 16,3-4 9-16,-1-2-2 0,1 0 13 0,1-5 3 15,-2-2 1-15,3-1 6 0,0-4 4 0,1-5 2 16,3-9 7-16,-7 6 7 0,4-8 9 16,-5-3 10-16,0 2-2 0,1-3 12 0,-4 0 13 0,-2 3 21 15,0-1 8-15,-1 6 25 0,-2 3 6 0,0 1 8 16,1 0 3-16,-2 5 6 0,1 4-9 0,-1 1-14 15,0 1-14-15,1 2-14 0,-1 4-13 0,8 1 5 16,-4 6-4-16,3 2-3 0,2 7-11 0,5 7 4 16,3 3-10-16,-2 2 1 0,-1 4-2 0,7 1-2 15,-5-1-3-15,6 8-5 0,-5-8-14 0,3-3-15 16,-3 1-23-16,4-2-10 0,2-5-1 0,-3 3-24 16,0-4-3-16,-2-4-10 0,0-5 4 0,-8-2-4 15,0-3 4-15,2-3 9 0,-5-2 8 16,1-4 9-16,-2-1 3 0,1-6 7 0,-2-4 0 15,0-5 7-15,-1-9 6 0,0 0-1 0,-4-6 4 0,-2 0 14 16,-3-15-9-16,2 16 1 0,0-2 5 0,-1 5 13 16,3 0 0-16,-3 11 8 0,1 0 1 0,0 2 0 15,0 4 3-15,3 3-3 0,-1 0-6 16,-3 2-2-16,4 4-6 0,0 2-3 0,0-9-1 16,0 9 1-16,0 0-1 0,0 0 3 0,0 0 2 15,0 0 0-15,23 10-2 0,-17-4 0 0,4-1-8 0,-2 1 3 16,1-2-2-16,4-1-2 0,-3 4 0 0,1-4 3 15,-1-1 5-15,1-1-1 0,-1-2 5 0,0 0-3 16,2-3 8-16,-4-3-8 0,2 0 7 16,-1-4 3-16,-1-2 0 0,-2-1 2 0,3-3 4 15,-4 0 9-15,-1-2 12 0,-3 0-1 0,-1-7 10 16,0-2 4-16,0 4 20 0,0 4 13 0,-5 2 9 0,1 3 16 16,0 3 0-16,3 1 3 0,-4 2-4 0,0 4-13 15,1-1-10-15,-1 1-18 0,2 2-6 0,3 3-6 16,0 0-7-16,-10 6 1 0,4 3-9 15,-1 4-12-15,1 3-12 0,-1 2-27 0,1 7-9 16,6-5-18-16,0-2-10 0,1 3-26 0,7-2-14 0,1-2-6 16,0 0 4-16,6-1-7 0,6 1-5 0,-6-4 2 15,3-4 9-15,-3 1 9 0,3-2 5 0,0-5 15 16,-4-2-2-16,3-2 12 0,-3 0 6 0,-1-4 7 16,-1-1 5-16,3-3 14 0,-3 0-1 15,0-5 8-15,-2 1 10 0,3-3 11 0,-3 1 6 16,-1 0 6-16,1 0 3 0,0 1 4 0,1 2 1 0,-1 5-1 15,1-6-5-15,5 4 3 0,-1 1-6 16,-3 4 3-16,7 0-3 0,1 1-6 0,-1 2 7 0,4 1-6 16,7 5 5-16,-10 0-2 0,-1-1 1 15,8 4 0-15,-6 1-3 0,1 4 0 0,-5 0-4 16,-2-4 5-16,-2 4-3 0,0 1 0 0,-4 0-1 16,1 0 3-16,-1-2 0 0,-4-2-3 0,-1 2 3 15,-1-2-1-15,-2 0 21 0,-1-5 17 0,0 0 29 0,0 2 23 16,0-7 4-16,-4 5-2 0,4-5-4 15,0 0-6-15,0 0-3 0,-22-7-5 0,16-3-6 16,0 2-11-16,-6-6-3 0,1-10-6 0,0 2-12 16,1-7-8-16,5 3 0 0,0-6-12 0,5 0-24 0,4 1-15 15,6-2-30-15,0 7-20 0,4-5-22 0,2 6-29 16,3 3-30-16,0 5-31 0,3 0-41 0,3 5-39 16,2 4-46-16,0 3-853 0,0 5 386 15,2 1 258-15</inkml:trace>
  <inkml:trace contextRef="#ctx0" brushRef="#br0" timeOffset="116577.69">5470 14879 312 0,'-9'-12'312'0,"0"-1"-14"0,-1 2-21 15,1 4-12-15,-3 0-28 0,1 4-20 0,-2 1-27 16,-1 2-20-16,-3 2-15 0,0 6-12 0,1 4-22 15,-6 5-12-15,3 4-10 0,1 2-14 0,3-2-18 16,1 1-29-16,9-4-21 0,0 0-18 0,1 1-13 16,7-2-19-16,1 1-13 0,3-4-5 0,-1-6-5 15,2 0 6-15,3-3 2 0,0-1 8 0,0-4 7 16,2-3 2-16,-1 0 6 0,3-5 2 0,-2-3 8 16,1-2 10-16,-4 1 12 0,0-2 15 0,3-1 11 15,-4-1 12-15,-3-1 15 0,1 0 9 0,-1 3 16 16,-1 1 15-16,-2 2 17 0,1 1 9 0,-2 0 2 15,-2 5 7-15,3-2-1 0,-3 2-10 0,0 5-23 16,1-5-12-16,-1 5-10 0,0 0-12 0,0 0-3 16,0 0-9-16,0 0 0 0,9 16-6 0,-4-8 8 15,-1 9-18-15,-2-5-14 0,1 1-21 0,1-2-20 16,1 4-19-16,1-3-12 0,2-2-11 0,-2-1-5 16,2-1 4-16,0-1 5 0,1-1 9 0,0 0 3 15,-3-6 6-15,0 0 7 0,-6 0 4 0,14-7 3 16,-6-1 6-16,-1-2 2 0,5-6-1 0,-8-1 5 15,2-3 16-15,1-6 0 0,-6-4-4 0,2-1 11 16,-2 1 9-16,-5-3 5 0,0-2 13 0,0 3 12 16,2 0 26-16,-5 3 29 0,1-1 3 0,-1 12 16 15,0 1 22-15,2 2 15 0,2 3-2 0,-1 4-9 16,2 2-16-16,-1 1-18 0,0 2-19 0,3 3-10 16,0 0-12-16,0 0-5 0,-8 23-12 0,5-5 0 15,2 9-9-15,1 2-2 0,1 3-6 0,2 1-3 16,3 2-10-16,3-2-8 0,0 1-27 0,4-3-20 15,1-1-23-15,4-3-16 0,1-4-7 0,4-3-18 16,3-6 3-16,0-1 3 0,4-5-2 0,-2-3 7 16,-1-4-2-16,2-7 10 0,-2 0 8 0,0-6 5 15,1-5 7-15,-2-2 8 0,-5-3 4 0,0-3 9 16,-3-2-2-16,-3-7 6 0,-1 2 4 0,0-15 1 16,-4-1 6-16,-2-1-8 0,-7 14 4 0,2-15 11 15,-7 2 5-15,-3 3 7 0,0 10 8 0,-5-9 24 16,2 11 16-16,0 5 20 0,-3 1 16 0,3 10 22 15,0 2 11-15,1 5-9 0,-2 2-10 0,0 2-13 16,1 5-5-16,-4 5-12 0,4 7-5 0,-6 9-10 16,4 9-6-16,-1 2-2 0,-1 18-5 0,2 1-7 15,-1 0-2-15,7 4 0 0,3 0-3 0,6-3-18 16,3-3-33-16,6-12-44 0,3 7-41 0,6-13-57 16,11 4-63-16,-2-10-68 0,14 5-60 0,6-12-80 15,3-5-1109-15,2-4 512 0,4-7 344 0</inkml:trace>
  <inkml:trace contextRef="#ctx0" brushRef="#br0" timeOffset="117745.15">6974 14250 2055 0,'1'-19'75'0,"-2"-7"1"0,-3 9 47 16,-1 0 10-16,-4 0-21 0,4 4-9 0,-3 0-11 15,2-2 5-15,-3 7 6 0,5 1 11 0,-1 2 10 16,1 1 0-16,0 1-28 0,-5 2-7 0,3 1-13 15,0 3-3-15,-3 5-11 0,-3 6-16 0,1 1-1 16,-5 10-2-16,4 4 14 0,1-1-20 0,0 5-6 16,3-1-4-16,3 0 10 0,4-1-18 0,3 2-5 15,6-8-10-15,1 2-12 0,5-2-16 0,3-4-3 16,3-2 2-16,6-2-6 0,3-3-3 0,-1-4-8 16,0 0 0-16,1-6 3 0,2-1 2 0,-1-3-2 15,-2 0 1-15,1-5 2 0,-3-4 6 0,1-2 1 16,-4-5 2-16,-7 4 8 0,5-7-3 0,-2-1 5 15,-8-2 1-15,3-2 5 0,-1 3 1 0,-3-1 15 16,-1 2 14-16,-5 4 29 0,0 1 21 0,-4 3 11 16,0 0 19-16,0 3 6 0,0 1 20 0,-3 3-10 15,2-2-15-15,1 4-13 0,0 3-6 0,-4-1-7 16,4 1-12-16,-5 9-8 0,1 3-15 0,-2 3 5 16,2 3-6-16,-4 7-2 0,5 1-5 0,1 1-3 15,6-2-8-15,-4 1-18 0,4 1-21 0,1-11 3 16,0 1-22-16,5 0 4 0,3-2-5 0,2-4 0 0,1 0 2 15,-1-5-5-15,6 1 0 0,-2-1 8 16,0-6 4-16,-1-1-3 0,1-3 6 0,-2-4 2 16,2 1 3-16,-3-7 4 0,1 0 1 0,1-6 5 15,-4-2-3-15,-5-1 3 0,1-4 6 0,-6 1-3 0,0-2 16 16,-3 2 7-16,-1-3 3 0,-4 5 39 16,3 0 2-16,-8 6-1 0,-4 1-9 0,3 1 4 15,-8 3-11-15,1 4-2 0,-2 0-5 0,-2 3-7 16,4 5-1-16,-12 5 0 0,-2 3-9 0,4 3-3 0,0 3-6 15,12 2 3-15,-9 0-12 0,7-1-8 0,8-1-22 16,-1 2-9-16,5-5-19 0,4-1 2 0,1-2-3 16,5 1 9-16,0-3 5 0,5-1 4 15,0-2 3-15,5 0 4 0,6-5 1 0,-3 2 6 16,2-4 3-16,-3-3 4 0,12-3 0 0,-2 1 0 0,0-3 9 16,-3-1 1-16,-5 3 1 0,3-3 7 0,-4 3 9 15,-4-1 9-15,3 4 4 0,-7-2 2 0,0 4-1 16,-1 1 14-16,-1 2-14 0,-4 0-4 15,3 5-1-15,2 0 2 0,-2 2 3 0,2 1-5 0,-1 5-4 16,4 2 7-16,-2 2-3 0,2 2-2 0,2 5-1 16,2-1-14-16,-3-6 7 0,1 2 8 0,-1 0-13 15,6-1-9-15,-2-3-9 0,2-1-4 0,-2-4-1 16,3-2 23-16,-2 1-17 0,1-5 0 0,1-2 3 16,0-5 3-16,-2 1 0 0,-2-2 2 0,-2-5 3 15,0-5 2-15,3-3-1 0,-3-3 9 0,-4-6 13 16,0-2 4-16,-1-4 14 0,-2-14-11 0,-2 1 3 15,-3-1 4-15,0-3 14 0,-1-1 5 0,-1 6 5 16,-3-4 19-16,1 18 26 0,-2 2 25 0,0 0-4 16,-1 7 5-16,0 5 31 0,0 5 12 0,1 2-2 15,4 5-13-15,-4-2-22 0,4 3-13 0,-2 1-21 16,2 3-10-16,0 2-6 0,0 0-7 0,0 0-10 16,2 20-5-16,1-9-7 0,3 9 2 0,3 6-14 15,0-1-12-15,0 4-17 0,4 2-26 0,-1 0-29 16,6 3-45-16,7 5-49 0,-4-10-59 0,14 5-56 15,-11-9-51-15,3 1-52 0,11 4-61 0,-8-10-1225 16,-5-5 547-16,1-5 366 0</inkml:trace>
  <inkml:trace contextRef="#ctx0" brushRef="#br0" timeOffset="117874.02">8180 14043 175 0,'-14'-10'430'0,"0"2"-8"0,5 1-27 16,1-4-43-16,5 3-48 0,3-4-27 0,5-4-29 15,10 2-29-15,6-8-51 0,8 1-48 0,14-9-63 16,-8 12-77-16,10-6-81 0,-11 10-93 0,-2-2-758 16,-5 6 318-16,-8 2 212 0</inkml:trace>
  <inkml:trace contextRef="#ctx0" brushRef="#br0" timeOffset="118809.54">5512 16388 242 0,'-5'-4'242'16,"2"-3"-8"-16,1 3-4 0,-1-1-4 0,-1 2-5 15,2-1-18-15,-2 1-18 0,4 3-19 0,-6-2-18 16,6 2-15-16,-13 7-15 0,8 3-9 0,-3 4-12 16,-3 0-10-16,3 3-8 0,-1 1-9 0,4 1-9 15,-1-1-12-15,3 0-16 0,2-1-27 0,-2-1-16 16,7 0-13-16,-1-4-10 0,0-2-10 0,1-1-3 16,4-1-3-16,-3-3 4 0,4 0 6 0,2-3 5 15,1-2 2-15,1-3 2 0,-3-1 6 0,5-6-2 16,-1-2 4-16,0-1 5 0,2-8-4 15,0-1 6-15,-3 3 3 0,1-3 7 0,-1-3 6 0,-4 8 19 16,-3 0 7-16,3 1 12 0,-5 1 15 0,0 5 14 16,-3-1 0-16,2 1 2 0,-2 2-6 0,-1-1 0 15,-1 1-7-15,2 4-4 0,-2-1-8 0,1 0-8 16,-3 0-3-16,3 5 8 0,0 0-16 0,-4 0-7 16,4 0 0-16,0 0-3 0,0 0 0 0,0 0-5 15,0 0-4-15,0 0-8 0,0 0 4 0,0 0-1 16,0 0 4-16,-5-2 0 0,5-7-3 0,3 1 2 15,-2-7-3-15,0 0-1 0,-1-10 0 0,0-1 3 16,3-2 1-16,-8-1 2 0,2-5-2 0,-2 3 11 16,0 1 9-16,0 1 16 0,-3-3 13 0,-1 7 16 15,3 0-6-15,-1 6 34 0,2 2 19 16,1 4 12-16,3 4 7 0,-3 1-10 0,3 2-14 0,-3 3-11 16,3 0-21-16,1 3-4 0,0 0-9 0,6 17-7 15,-1 0-4-15,3 7-5 0,1 4 2 0,9 18-14 16,1 1-4-16,2 3 2 0,3 6-4 0,3-1-1 15,0-2-2-15,20 22-2 0,-15-23-9 0,6-5 2 16,13 21-3-16,-14-25-3 0,4-1 1 16,0 2-2-16,1-2-4 0,0-2-7 0,-2 0-9 0,0-2-10 15,-6-1-2-15,-5 0-5 0,-12-8 2 0,1-3 0 16,-4 1 4-16,-1-4-5 0,-9-3 4 0,-3-5 2 16,-1-1 6-16,-1-3 14 0,-4-2-12 0,-4 0 2 15,-3-1 5-15,-3-4 4 0,-7-1 5 16,-5-7 4-16,-1-2 2 0,0 1 0 0,-3-5 4 0,1-6 3 15,2 1 5-15,-2-4-6 0,3-3 6 0,4 3-3 16,4-2 7-16,-1-3-7 0,7 1-7 0,2-1-2 16,5 6 1-16,4-8-11 0,6-3-18 0,3 0-26 15,7 2-37-15,7-4-29 0,9-10-32 0,9-2-37 16,-1-1-44-16,8 5-60 0,-1-7-60 16,2 5-963-16,-6-4 434 0,0 2 290 0</inkml:trace>
  <inkml:trace contextRef="#ctx0" brushRef="#br0" timeOffset="120543.42">6432 15722 2942 0,'-13'-13'103'0,"-1"2"14"0,-4 3 14 0,3-2-14 16,-3 8-25-16,5 1-29 0,-1 1-11 0,4 3-13 0,1 4-4 16,-1 8 9-16,4 3 21 0,-1 8-2 0,6 3 4 15,-2 2-2-15,6 1 8 0,2 5-8 0,4 10 1 16,5-3-8-16,1 1-5 0,7-2-1 0,0 1-12 15,-7-11 1-15,12 6-6 0,-4-9 0 16,5-4-6-16,0-1 4 0,17 1-5 0,0-5-5 16,-10-8-5-16,1-7-12 0,1-2-7 0,3 2-8 0,-3-12-2 15,-4 1-2-15,0-5 7 0,-2-1-15 0,-3-5 1 16,-4-3-11-16,-2-4 1 0,-4-5 1 16,-4 0-3-16,0-3 2 0,-4-6 3 0,-1 2 0 15,-4 5-3-15,-2-2 2 0,-4 2 4 0,-3 5 0 16,-4 6 7-16,-2 3 9 0,-4 3-6 0,-1 4-7 15,-6 3 2-15,-6 3-5 0,3 6-13 0,-3 2-1 16,-3 3-5-16,0 1-4 0,3 5 0 0,1 1-10 16,4 1 2-16,5-3-8 0,7-1-13 0,-2-2-6 15,7 2 0-15,4 0-2 0,-2-4-6 0,6-2-1 16,1 2 10-16,1-4 9 0,5 0 5 0,-1-2 7 16,8 0 8-16,-5-4 7 0,4 0 3 0,3-2 6 15,0 0 5-15,-2-1 5 0,3 1 10 0,1-2 4 16,-1 1 13-16,1 1 3 0,0-1 8 0,-4 3 3 15,-2-1 1-15,-2 3 3 0,1 0-2 0,-2 0 2 16,-1 3 6-16,0-2-11 0,-1 2-2 0,0 0 3 16,1 2-3-16,-2-1 7 0,3 1-9 0,-1 0-1 15,-2 0-4-15,0 2 2 0,3-4-6 0,-3 3 1 16,1-1-6-16,0-2 8 0,-4-1-7 0,6-2-2 16,-2-2 1-16,-1-3 4 0,-1-2-2 0,-1-1 2 15,4-5 2-15,-2-3-1 0,-3-5 3 0,1-6 3 16,-3-3 2-16,0-1 1 0,0-2 3 0,-4-3 8 15,1-13 19-15,-3 13 8 0,-2 3 18 0,0-1 26 16,-2 2 20-16,-1 3 12 0,1 4 36 0,3 7 22 16,-3 7 19-16,2 0-4 0,3 3-19 0,-4 1-14 15,4 2-24-15,1 5-13 0,0 0-17 0,0 0-9 16,0 0-11-16,1 34-7 0,4-8-8 0,0 5-7 16,3-1-5-16,-1 7-6 0,3-3-3 0,6 16-10 15,-4-4-1-15,3 3-9 0,3-3 1 0,-3 3-5 16,4-5-1-16,-10 5-5 0,9 0-9 0,-3-6-20 15,-1-12-28-15,-1-6-23 0,5 0-22 0,-4-3-21 16,-4-6 0-16,3-6 7 0,-3-3 12 0,1-5 9 16,0-4 6-16,-2-3 11 0,-1-5 13 0,2-12-3 15,-1-4 4-15,-3-5 9 0,4-18 3 0,-2 3 1 16,-7-2 9-16,3-1 1 0,-3-6 11 0,-1 7 12 16,0 0 9-16,-1 0 20 0,1 16 16 0,-2 2 15 15,0 1 15-15,1 11 0 0,1 6 5 0,0 0-10 16,0 3-12-16,0 4-13 0,-3 1-6 0,3 4-1 15,0 0-4-15,0 0-6 0,19 15-7 0,-8-2-6 16,-1 2-21-16,-1 2-27 0,5 6-19 0,3 2-31 16,-2-2-25-16,1 3-26 0,0-5-19 0,-2 1-15 15,-1-8-7-15,0-2-4 0,1 1 7 0,-5-6 17 16,1-1 14-16,-1-3 15 0,-3-2 12 0,1-2 10 16,-1-2 15-16,-1-3 10 0,0-1 21 0,-1-6 18 15,-3-3 13-15,1-8 11 0,-4-4 11 0,2 1 11 16,-1-2 19-16,-3 1 19 0,-1 1 22 0,4 1 25 15,-3 6 11-15,0 1 8 0,0 7 4 0,3 2 10 16,-3 1-13-16,4 1-12 0,-2 4-18 0,0-1-8 16,2 5-14-16,0 0-5 0,0 0-7 0,0 0-6 15,8 19 0-15,-3-8-6 0,-1 1-16 0,6 6-12 16,-1-1-21-16,0 0-17 0,0 0-11 0,5 0-34 16,-2-4-12-16,2-3-3 0,1 1 4 0,-1-6 5 15,-1-3 11-15,2-2 6 0,-2-2 5 0,0-3 12 16,3-7 11-16,-3-2-7 0,2-9 14 0,0-3-1 15,-1-3 16-15,-3-5 15 0,3-12 11 0,-2-2 10 16,-6-2 8-16,4 3 13 0,-6-4 0 0,1-1-1 16,-2 2 13-16,-3 4 9 0,-3-1 19 0,2 15 16 15,0 2 15-15,-3 2 13 0,0 4 15 0,-1 5 17 16,1 6 8-16,0 2-6 0,3 5-24 0,0 0-15 16,-2 3-15-16,3 3-13 0,0 0-8 0,-8 15-7 15,6 3-10-15,-2 9-8 0,-4 5-9 0,6 0-4 16,-2 5-2-16,4 14-9 0,0 0-2 0,5 0-18 15,-1-1-23-15,10-3-33 0,-4-14-28 0,8-1-27 16,0-3-26-16,8 0-30 0,-5-5-23 0,7-5-12 16,2-4-6-16,4-4 3 0,-2-3 11 0,7-5 18 15,-5-5-7-15,2-5 6 0,-6-1 4 0,1-6 12 16,-8-1 7-16,-1-6 15 0,-4 0 12 16,-5-5 12-16,-4-2 9 0,-3 3 13 0,-5-4 15 0,-2 2 14 15,-4 3 20-15,-3 5 1 0,-1 1 7 0,0 2 0 16,-2 3 2-16,3 2 1 0,-1 3-1 15,-1-1-4-15,6 4 1 0,-4 2 0 0,8 3-6 0,0 0-4 16,0 0-9-16,0 0-11 0,-14 10-7 16,14-3-12-16,0-7-6 0,7 15-14 0,-4-7-6 15,4 2-3-15,-2 0 6 0,-1-2-7 0,3 2 10 0,1-2 5 16,-4-1 7-16,1-2 8 0,-1-1 6 0,1-2 6 16,-5-2 8-16,9 6 8 0,-9-6 8 0,0 0 12 15,0 0 12-15,14-6 18 0,-10 2 8 0,0 1 13 16,-4 3 12-16,6-11 8 0,-6 11 7 15,4-8 10-15,-3 4 4 0,-1 4 0 0,0 0-12 16,4-7 5-16,-4 7-21 0,0 0-5 0,0 0-4 16,0 0-1-16,0 0-4 0,0 0-5 0,22 14-2 15,-16-6-2-15,3 3-1 0,-1-1-6 0,3 2-2 0,2 2 1 16,-4-5-1-16,5 3-2 0,-5-4 1 0,2 0-5 16,1 1-1-16,1-4-1 0,-2 1 6 15,2-2-3-15,-3-2-1 0,3-2 4 0,-4-3 7 16,4-1 7-16,-3-1 15 0,0-3 8 0,4-4 9 15,-2-2 17-15,4-10 7 0,-3 2 10 0,0-4 7 0,-3-2 3 16,-1-4 10-16,0 2 3 0,-3-1-6 0,2-3 1 16,-4-3 11-16,1 1-3 0,-5 2 12 15,1 1 8-15,-1 3 6 0,3 3 7 0,-6 10 17 16,2 0 13-16,1 5-2 0,-1 5-6 0,-2 0-23 16,3 0-19-16,0 7-11 0,0 0-14 0,0 0-12 15,0 0-13-15,0 0-1 0,-10 36-11 0,6-17-7 0,-1 8-7 16,-2 0-6-16,1 2-2 0,4 4-13 0,0 1 0 15,1-2-5-15,-1 1-2 0,4-1-14 16,-1 2-25-16,3-3-28 0,2 1-34 0,2 2-38 16,3-5-50-16,0-5-55 0,4-3-52 0,-3-5-59 15,3-2-57-15,1-5-73 0,-1 1-67 0,-4-6-1095 16,1-4 540-16,-12 0 358 0</inkml:trace>
  <inkml:trace contextRef="#ctx0" brushRef="#br0" timeOffset="120656.12">8406 15276 120 0,'-1'-13'359'0,"5"-2"-33"0,10-9-49 15,9-3-91-15,19-9-128 0,35-17-182 0,7 2-278 16,2-1 134-16,3-1 90 0</inkml:trace>
  <inkml:trace contextRef="#ctx0" brushRef="#br0" timeOffset="129145.23">2569 15069 56 0,'-1'-7'315'16,"-4"4"-19"-16,5 1-29 0,-3-3-19 0,3 5-32 15,-2-3-13-15,2 3-2 0,0 0 4 0,-8 10-6 0,3 0 2 16,1 1 0-16,-3 4-7 0,1-1-12 16,3 3-15-16,-1 2-14 0,1-1-13 0,3 1-18 15,-4 0-10-15,3 0-12 0,1 6-10 0,-1 1-6 16,2-6-11-16,2-2-7 0,0 3-10 0,3 3-36 0,-3-7-40 15,1 2-39-15,2-1-37 0,-2 0-36 16,1-3-47-16,-1-2-37 0,3-3-45 0,-2-2-38 16,1 0-670-16,-2-5 323 0,1-2 216 0</inkml:trace>
  <inkml:trace contextRef="#ctx0" brushRef="#br0" timeOffset="129559.47">2518 14826 278 0,'-19'-14'293'0,"-3"2"-11"0,-2 2-4 15,1 3 5-15,3 3 2 0,-11 1-6 0,4 0-6 16,-5 3-12-16,0 6-11 0,2 1-17 0,-2 7-18 16,0 0-10-16,0 5-20 0,-2 3-15 0,-4 14-12 15,2-2-9-15,3 4-9 0,10-7-18 0,-5 11-9 16,5 1-4-16,0-2-7 0,6 3-9 0,6 1-7 0,-2 0-5 15,7 2-7-15,3 1-4 0,4-2-2 0,3 0-39 16,4 0 1-16,-2-13-8 0,7 1-3 16,10 7 0-16,-5-10 1 0,10 9 1 0,-2-11-4 15,8 5-2-15,-5-12-4 0,6-3 5 0,1-2 1 0,2-7-5 16,13-1 4-16,5-4-3 0,-17-6 5 0,12-5 2 16,-11 0-5-16,-2-5-4 0,9-11 8 0,-1 0 0 15,-5-5-1-15,0-6 5 0,-2-1 0 16,-3-2 6-16,-4-5 3 0,-1-2-1 0,-3-3-2 15,-4 1 4-15,-2-1 3 0,-5-3 8 0,-7 1 8 16,-5 3 5-16,-5-3 0 0,-6 1 8 0,-6 1-4 0,-4 3-12 16,-5-1-1-16,-1 13-7 0,-5 6-5 0,1 2-4 15,-4 6-8-15,-2 4-26 0,-2 4-46 0,1 5-62 16,-2 5-84-16,-1 6-79 0,-1 6-104 16,5 4-108-16,-1 3-1130 0,-8 7 537 0,-1 2 360 15</inkml:trace>
  <inkml:trace contextRef="#ctx0" brushRef="#br0" timeOffset="130259.66">2031 17469 250 0,'-2'-3'304'0,"2"3"-3"15,-3-5-16-15,3 5-21 0,-4-7-21 0,4 7-28 16,-1-5-19-16,1 5-13 0,2-8-23 0,-2 8-13 16,4-6-19-16,0 1-12 0,0 3-10 0,-4 2-6 15,17-3-15-15,-6 3-7 0,0 2-5 0,1 0-7 16,5 3-5-16,-1 1-13 0,-4-1-6 0,6 2 4 16,-5 5-7-16,2-2-8 0,-4 2 3 0,0 0-2 15,-5 0-2-15,0 2-1 0,-6 3-3 0,2 0-2 16,-4 0-8-16,-4 2 5 0,-2 6-2 0,-4-2-4 15,-1 0 4-15,-5-1-5 0,5-6 0 0,-5 4 1 16,4-6-3-16,0-4 3 0,5 0-8 0,-3-4 8 16,4 2 8-16,0-1 7 0,4-4 11 15,-2 0 1-15,3 1-6 0,3-4 1 0,-6 4-6 16,6-4-6-16,-3 3-2 0,3-3-20 0,0 0 11 16,0 0 8-16,0 0-13 0,30-5 7 0,-10 1-15 15,-3-1 13-15,6 3-7 0,5-3 12 0,0 0-16 16,1-1-14-16,2 5-21 0,-2-5-19 0,0 2-20 15,0 1-31-15,-10 1-34 0,3 2-26 0,-3-3-31 16,2 3-40-16,-2 0-57 0,-5 0-723 0,0 0 337 16,-3 0 226-16</inkml:trace>
  <inkml:trace contextRef="#ctx0" brushRef="#br0" timeOffset="130644.55">2315 17132 288 0,'-31'-15'306'0,"2"4"-12"16,-3-1-9-16,0 5-15 0,0 6-13 0,-4 4-14 15,-1 3-21-15,-15 10-7 0,3 8-12 0,2 7-19 16,-2 5-16-16,3 7-6 0,-11 20-7 0,20-18-17 16,0 8-3-16,11-1-11 0,-2 2-12 0,3-1 1 15,7 3-12-15,6 0-10 0,8-1-12 0,3-1-10 16,7-3-4-16,7-3-11 0,6-4 7 0,6-4-12 15,8-3-7-15,-5-12-11 0,12 7-6 0,3-5 1 16,6-8 5-16,3-8-14 0,4-1 11 0,-1-5-8 16,2-6 2-16,4-6 1 0,-1-7 7 0,3-4-4 15,22-14 7-15,-27 9 15 0,-5-7-10 0,1-1 9 16,-8-3 12-16,1 1-3 0,-6-6 2 0,-1 0-5 16,-6-7 3-16,-2 4-3 0,-14 12-2 0,5-13 7 15,-14 9-5-15,0-1-2 0,-9-11-2 0,-4 12 7 16,-5 3 0-16,-10 0-9 0,-12-8-7 15,-1 17-9-15,-14 2-5 0,-10 7-18 0,0 6-25 0,2 7-39 16,0 6-24-16,15 0-67 0,-10 5-71 16,17 0-83-16,6 5-93 0,3 0-1132 0,10-1 508 15,5 0 340-15</inkml:trace>
  <inkml:trace contextRef="#ctx0" brushRef="#br0" timeOffset="136709.54">3392 17977 88 0,'0'0'120'0,"0"0"0"15,0 0-5-15,0 0-2 0,-5-15-20 0,5 15-4 16,2-5-2-16,-2 5-14 0,3-9 5 0,-3 4 3 15,1 0 5-15,1 1 16 0,-2 1-4 0,0-4-5 16,0 7-9-16,0-12-2 0,-2 4-6 0,2 1-2 16,0 0-2-16,-1-4 7 0,-2 2-1 0,2-3-6 15,1 1-14-15,-1-1 1 0,2-4-5 0,-3-1-3 16,-1 6 0-16,2-7 10 0,-2 1-7 16,2 1 1-16,1 3 12 0,-2 2-3 0,-1 1-9 15,3-2-1-15,-1 2-9 0,-1 0-6 0,2 1 0 0,0 2-3 16,0 1-6-16,0 1-7 0,2 0-3 0,4 2 0 15,-2 0-5-15,-4 3 0 0,15-5-3 0,-2 5-3 16,1 2 3-16,0 3-3 0,5 0-1 0,3 2 1 16,-4 1-4-16,1 1-1 0,-2 1 1 15,-1 2 0-15,-3 1-4 0,0 1 1 0,-3 2 3 16,-3 1-3-16,-1 0-3 0,-2 1 6 0,-3 1 0 16,-4-2-2-16,1 0-1 0,-6 2 2 0,2-5-3 15,-2 2 0-15,3-6 1 0,-3 2 0 0,2-5-1 16,2 1 0-16,0-2 0 0,0-1 5 0,2 1 2 15,1-3-2-15,-2 1-3 0,2-3 7 0,1-1-6 16,-4 4-4-16,4-4 0 0,0 0 0 0,0 0-3 16,0 0 2-16,14-5 1 0,-6 0-1 0,2 0 3 15,1 1-2-15,1-3-2 0,2 2 0 0,4-1 1 16,-3 0 1-16,-1-4 1 0,4 5-1 16,-2-6 1-16,-5 5-2 0,4-3 5 0,1-3-6 15,-4 0 4-15,1 0-1 0,0-3 1 0,-3 1 0 16,0 1-1-16,-1-3 2 0,0 1 4 0,-5 5 3 15,2 1 1-15,0-3 11 0,-3 3 12 0,1 1 3 16,-1-2 9-16,-3 3 11 0,1 2 9 0,-1 5-1 0,1-9-11 16,-1 9-1-16,3-6-10 0,-3 6-8 15,0 0-3-15,0 0-7 0,0 0-1 0,0 0-3 16,0 0-4-16,0 0 0 0,0 0-3 0,-6 27-8 16,4-16-18-16,2 1-22 0,2-3-17 0,-1 4-5 15,4-2-11-15,-1-2 2 0,2 0-3 0,-1 0 3 16,3-1 5-16,1-2 8 0,-3-3-3 0,7-2 6 15,-4 2 13-15,5-3 4 0,-2-2-2 0,-3 0 7 16,2-2 4-16,-1-2 2 0,-1-2 4 0,3 1 7 16,-3 0 15-16,-3-1 18 0,3 1 11 0,-4-3 13 15,1 3 6-15,0 0-4 0,-2 2 7 16,-3-1 6-16,-1 6-2 0,5-8-11 0,-5 8-2 16,2-8-7-16,-2 8-1 0,4-7-8 0,-4 7-7 15,0 0 1-15,0 0-7 0,0 0-5 0,9 0 4 16,-9 0-7-16,0 0 4 0,0 0-2 0,13 8-13 15,-13-8-4-15,10 7-2 0,-6-6-2 0,-4-1 4 16,9 4-1-16,-9-4-2 0,9 4 3 0,-9-4-2 16,0 0 5-16,10 3 4 0,-10-3 1 0,0 0-5 15,9-12 4-15,-5 7 9 0,-4-4 2 0,4 1 5 16,-3-2 6-16,-2-1 12 0,-2 0 3 0,2-1 2 16,0 0 8-16,-2 0 19 0,2 0 9 0,-3-1 4 15,0 4-6-15,3-3 1 0,-3 2-2 0,-1 1-3 16,1 1-1-16,3 1-2 0,-3 2-1 0,1-1-11 15,3 6 8-15,-3-8-4 0,3 8-4 0,0 0-12 16,-3-9-3-16,3 9-1 0,0 0-7 0,0 0-10 16,-3-5-7-16,3 5-5 0,0 0 1 15,0 0-1-15,0 0 0 0,0 0-3 0,6 23-2 0,-4-6-1 16,-1 0 2-16,3 9-7 0,-1-1 9 16,-2 7 1-16,3 1-4 0,6 11 0 0,-6-8-1 15,-3 9-2-15,3-10-3 0,0-1 6 0,0-1-6 16,2 0 10-16,3-1-6 0,-1 1-1 0,-1-4-2 15,4 1 4-15,-6-2-1 0,2-3-5 0,0-7 3 0,0 0-5 16,-3-2-1-16,1-5 0 0,-5-11 6 16,3 21-1-16,-3-21 0 0,4 12 4 0,-4-12 1 15,0 0 10-15,0 0-9 0,0 0 0 0,0 0-6 16,0 0-13-16,-3-29 2 0,2 9-3 0,0-9-1 16,-3-2-11-16,1-4 5 0,2-12 1 0,-2 11 0 15,3-9 0-15,2 14 1 0,-6 0 4 0,4 7 2 16,2 7 6-16,0 5-8 0,-1-4 10 0,-2 5-4 15,2 6 5-15,-1 5-10 0,2-14 4 0,-2 14 0 16,7-2-3-16,-7 2 2 0,13 0 4 0,-13 0 1 16,20 9-2-16,-8-2-3 0,3 4 0 0,-1 0 3 15,0 2 2-15,-1 1-4 0,1-2-11 16,-1 1-10-16,2 1-4 0,-2-2-6 0,-4-3-11 0,1 0-5 16,-1-2-6-16,1-2 6 0,0 1 11 15,-3-3 3-15,-1 0-4 0,-6-3 19 0,19-1 3 16,-19 1 2-16,13-12-3 0,-5 1 10 0,1-5 2 15,1-6 2-15,-5-4-2 0,-1 0 11 0,2-5-7 16,-5 0 4-16,2-3 5 0,-2 1 5 0,1-3 3 16,-4 4 13-16,1 1 20 0,-2 6 18 0,3-4 18 15,-4 12 5-15,2 1 11 0,1 6 5 0,0 1-10 16,-2 1-10-16,3 5-10 0,0 3-13 0,0 0-6 16,0 0-6-16,0 0-2 0,1 20-6 0,3-3-4 15,2 7-5-15,-2 5 0 0,4 2-2 0,-4 4 1 16,1 0 0-16,5 14-1 0,-2-4-5 0,1 1-5 15,-4-11 4-15,0-1-8 0,4 2-1 0,-4-2-19 16,3-3-17-16,-3-4-5 0,2-2-6 0,-1-7-18 16,0-3-7-16,-2-4 10 0,1-5 9 0,-1 1-4 15,2-4 11-15,-6-3 10 0,0 0 1 0,16-13 8 16,-9-3-8-16,3-9 3 0,-1-4 5 16,2 2 6-16,-3-4 3 0,-1-3 8 0,-2 3 6 15,-1 2 10-15,1-3 9 0,-1 5 7 0,2 3 11 16,-2 5 9-16,-1 2-4 0,-1 4-5 0,2 0-8 15,0 3-1-15,-2 0-7 0,1 4-2 0,-3 6-8 16,6-11-5-16,-6 11 6 0,5-5-7 0,-5 5-3 16,0 0 0-16,0 0 3 0,17 12-2 0,-12-2 0 15,3 2-4-15,-3 5 3 0,-4 3 5 0,2 4-7 16,-3 4 0-16,-4-1-13 0,0 1-34 0,3 0-36 16,-3 1-51-16,0 1-42 0,3-1-53 0,1-5-47 15,5 2-53-15,-4-11-53 0,7 1-890 0,-3-8 423 16,4-1 282-16</inkml:trace>
  <inkml:trace contextRef="#ctx0" brushRef="#br0" timeOffset="137377.73">5029 17594 64 0,'3'-7'288'0,"-2"-2"-15"0,-1 9-24 15,1-10-29-15,-1 10-25 0,0 0-17 0,0-7-8 16,0 7-8-16,0 0-1 0,0 0-9 0,0 0-6 15,9 30-9-15,-6-19-12 0,-2 8-10 0,4 5-6 16,1-7-12-16,-3 2-11 0,2-1-6 0,0 8-1 16,-1-7-15-16,1 0-1 0,3-3-5 0,-1 0-11 15,4-5-2-15,0-2-6 0,-2 0-1 0,1-4-7 16,3-4-5-16,0 0 1 0,-3-2-13 0,4-5 1 16,2 1-4-16,-5-6-3 0,3-5-3 0,0-6 4 15,-2-3-4-15,-2 0 2 0,-1-1-2 0,-3 1 2 16,-5 1 8-16,1-4 6 0,-4 10 12 15,-1-3 4-15,-3 4 30 0,-2-3 1 0,-3 6 3 16,0-1-3-16,-3 3-7 0,0 2-4 0,-4 3-10 16,1 2-1-16,-2 2-4 0,0 3-8 0,2 4-1 15,-3 0-8-15,0 5 1 0,4-1-7 0,0 4-5 16,3-4-19-16,5-1-17 0,4 2-20 0,2-4-3 16,2-5-1-16,6 11-1 0,2-5 1 0,5-1-5 15,3 2 4-15,4-4 10 0,1-2 1 0,2-1 0 16,5 0 8-16,-6 0 1 0,0-1 2 0,-2 1 3 15,-2 0 4-15,-5 0 2 0,0 0 10 0,-13 0 7 16,25 0-2-16,-15 2 2 0,2-2 9 0,-3 4 12 16,2 3 6-16,-2-3 4 0,0 3 6 0,-4 5 2 15,4-2 5-15,-4 4-6 0,-1 1-5 0,0 2-5 16,0 2 5-16,-2-1-3 0,6 3-3 0,-3 3-8 16,0-4-2-16,-1-1 0 0,1-2-6 0,2-2 2 15,-1-6 0-15,3 3-10 0,0-4 8 16,1 1-7-16,-1-4-3 0,3-2 0 0,0-2 7 15,1-2 4-15,0-5-15 0,2-1 5 0,0-4-3 16,2-2-2-16,-3-3 0 0,0-9-5 0,4 2 7 16,-4 0 3-16,-2-6-1 0,-2 3-7 0,-1 1 8 15,-8 6 0-15,3 2 19 0,-4 0 22 0,0 4 0 16,-4 2 16-16,2 1 5 0,-2 3 8 0,-4-1-10 16,-1 3-1-16,0 3-6 0,9 2-2 0,-27 5-9 15,11 0-2-15,-3 2-7 0,1 3-6 0,2 4 2 16,-3 10-7-16,5-4 0 0,0 2-12 0,4 4-33 15,3 1-54-15,6-1-67 0,4 0-51 0,2 3-72 16,8-1-66-16,6-1-1041 0,6-4 457 16,5 1 304-16</inkml:trace>
  <inkml:trace contextRef="#ctx0" brushRef="#br0" timeOffset="139375.75">6400 17723 1965 0,'-2'-19'14'0,"-4"4"41"0,-2 0 18 0,-1 1 12 16,1-1 6-16,-3 0-5 0,2 6 0 0,-3-3-5 15,2 4-8-15,0-1 7 0,-2-3-5 0,-2 5-4 16,0-5-1-16,1 7-8 0,0-3-2 0,3 4-5 16,-8 0-1-16,-1 1-12 0,1 3-4 0,0 4-9 15,2-1-1-15,-3 2-3 0,-1 4-1 0,4-1-15 16,-2 1-13-16,8 3-12 0,-3-2-18 0,4-1-12 15,1-2-11-15,3 3-4 0,1-5-3 16,4-5 12-16,0 10 3 0,0-10 5 0,4 5 1 0,-4-5 11 16,14 2 0-16,-14-2 0 0,26-7 9 0,-13 5 1 15,1-3-1-15,1 0 6 0,0-2 12 16,-3 1 7-16,-1 1 11 0,-2 1 9 0,-2 1 1 16,0-2 2-16,-7 5 4 0,14-4 2 0,-14 4 1 15,0 0 8-15,21 5 2 0,-14 4 1 0,1 1 6 16,1 3 8-16,2 9 13 0,0 1 1 0,-1 2-10 15,0 1 7-15,-1 5-1 0,-2-1-9 0,-1 2-7 16,3 1 1-16,-1-1-4 0,-2 1-14 0,4 4 0 16,-2-3 2-16,2-1-8 0,-1-1-5 0,4-1 6 15,-4-1-11-15,0-1 0 0,0-1 3 0,-3-4-9 16,-1-5 3-16,-1-1-4 0,1 1 2 16,-4-7 0-16,-1-12-5 0,4 22 0 0,-4-22 6 15,5 13 2-15,-5-13-5 0,0 0-1 0,0 0-1 0,0 0-4 16,0 0-5-16,0 0-2 0,0 0-1 0,0 0-4 15,-32-40-3-15,27 23 4 0,0-4 0 0,1-4 0 16,3 0 3-16,0 4 2 0,1-3-6 16,-2-2 13-16,4 8-5 0,-2-6-2 0,5 3 1 15,2-3 6-15,-1 4 1 0,3-3-11 0,0 5 5 16,3-4-3-16,-3-4-3 0,9 4 5 0,-4-2 1 16,0 0-6-16,0 2 6 0,4-2-1 0,-1 1 0 15,-2 0-1-15,2-5 1 0,-1 3 11 0,-3 1-14 16,0 0-2-16,-7 8 18 0,-1-3-14 0,-1 2-2 15,-1 0 8-15,-4 5 3 0,2-1 1 0,-5 3 17 16,-1-1 2-16,-2 4-2 0,-1 2 0 0,-3 0-2 16,-2 3 1-16,-3 3 12 0,-3 5-3 0,1 1 1 15,-1 1 7-15,-2 9-2 0,2 0-2 0,5 0-1 16,5 0-1-16,3 1-4 0,3 3 2 16,3 6 4-16,5-1-7 0,3-1-5 0,6 0-4 15,-4-3 2-15,9-3-3 0,2 0 1 0,4-5-7 16,5-1 5-16,4-2 1 0,0-2-6 0,1-1-4 15,1-2-3-15,0-6 7 0,0 3-4 0,1-8-8 16,0 0 2-16,-5-5-7 0,2-1 10 0,-3 0-2 16,-3 0-9-16,-4-5-4 0,-5-2 1 0,-6 2 8 15,-1 0-6-15,-5-1-5 0,1 3 7 0,-3 2 5 16,-6-3-2-16,-4 3-6 0,-4-2 8 0,-5 4-8 16,-7 3 0-16,-9-1-5 0,-5 4 6 0,-2 5 0 15,0 0 5-15,0 7-8 0,2-2-10 0,5 4-10 16,11 0-25-16,2-1-19 0,2 3-30 0,3 0-15 15,7 1-15-15,5-1-11 0,0-2 1 0,4 1 11 16,1-6 1-16,4 4 8 0,4-4 8 0,5-1 12 16,-1 0 16-16,3-2 0 0,-1-1 7 0,-1-1 13 15,2 0 5-15,-2-1 9 0,1-3 13 0,-9 2 11 16,2 1 9-16,-12 1-1 0,18 3 9 16,-18-3 7-16,10-2 15 0,-10 2 14 0,14 6 19 15,-9-3 0-15,-1 1 4 0,4 0-2 0,-2 2 6 16,2 1 1-16,-3 1-1 0,0-1 0 0,1 1-4 15,1 2 0-15,-1-1-6 0,-1 0-5 0,0-1 0 16,3 1-9-16,1-4 1 0,-1 2 0 0,1-4-7 16,1 2-3-16,0-4 2 0,0 3 0 0,-10-4-3 15,23-5-2-15,-10 2 0 0,0-4 2 0,-3 0-3 16,4-5 0-16,-1-3-6 0,1-7-1 0,-1 1 5 16,0-2-1-16,-6-3 10 0,1 0-16 0,-3 0 6 15,-4-2-5-15,2 1 6 0,-4 1 10 0,-2 6 11 16,0 2 14-16,-2 1 13 0,-5 1 2 15,1 2-7-15,-2 2-5 0,-3 3 3 0,2 2-5 0,-1 4-3 16,-1 1-14-16,1 2 0 0,13 0-3 0,-26 8-6 16,14-2-2-16,3 0 0 0,1 0-6 0,2 4 11 15,1 0-13-15,3 2-9 0,3-3-13 0,2 1-4 16,3 1-7-16,1-3 1 0,4-1-1 16,5 0 2-16,-3-3-5 0,6 0 6 0,-2-1-5 15,1-5 4-15,-3 1 9 0,-2 1 1 0,-2-3-1 16,3-1-2-16,-1 1-4 0,0-1 28 0,-4-3-6 15,-2 3 20-15,-7 4 6 0,14-5 11 0,-8 1 14 16,-6 4-5-16,7-5-1 0,-7 5-8 0,0 0-5 16,0 0-5-16,0 0 0 0,0 0-3 0,19 6 0 15,-19-6-1-15,8 12-4 0,-7-3-1 0,2 3-5 16,0 0 2-16,0-1 2 0,5 6-8 0,-7-1-1 16,4 1-2-16,-1-5 1 0,4-1-5 0,-3 1 8 15,4 1-7-15,-3-5-2 0,2 1-5 0,0-4 1 16,3 0 1-16,-4 0 6 0,-7-5-9 0,20 0 3 15,-20 0 4-15,20-7-5 0,-8 1 0 16,-3-4 1-16,-1 1-4 0,4-5 6 0,-4-1-10 16,0-2 11-16,-2 3-9 0,4-1 16 0,-6 1 13 15,-1 2 1-15,0 1 10 0,0-1 20 0,1 3 12 16,-3-1 1-16,1 3 0 0,-2 7-2 0,3-12-8 16,-3 12-11-16,4-5-7 0,-4 5-5 0,0 0-4 15,0 0-2-15,0 0-5 0,0 0-1 0,0 0-4 16,-4 34 0-16,4-17-5 0,-1 0 0 0,1 1-7 15,0-2-17-15,0 3-25 0,1-2-28 0,3 0-9 16,0-1-25-16,-3-5-5 0,3-1-7 0,2-2 6 16,-2-2 6-16,4-1 5 0,-3 0 7 0,-5-5 12 15,13 5 9-15,-13-5 4 0,0 0 3 0,0 0 12 16,24-11-1-16,-19 2 12 0,0 1-1 0,-2-6 9 16,2 5-1-16,0-3 3 0,0-5 5 0,-1 5-2 15,-1 0 11-15,-1 2 5 0,1 0 6 0,-1 3-1 16,0 0-2-16,-2 7-6 0,2-10 2 15,-2 10 5-15,6-7-5 0,-6 7 6 0,0 0-1 16,0 0-3-16,0 0 4 0,27 12-3 0,-18-4-2 16,-1-1 4-16,2 0-7 0,0 0 5 0,-1 0-1 15,3-1 10-15,1-2-6 0,-2 1 3 0,3-2-4 0,-5 1 4 16,4-4 4-16,1 2 3 0,-14-2-3 0,24-4 16 16,-11-2-2-16,-1 2 10 0,0-1-4 15,1-5 7-15,1-1-10 0,-5 4 3 0,3-6 2 16,-1 1-3-16,-2-3-2 0,-3 1-1 0,3-1-7 15,-4 0 3-15,-1 1-2 0,0 4 2 0,-3 1 7 16,2-1 0-16,-3 3 6 0,0 7-1 0,1-9-14 16,-1 9-5-16,0 0-3 0,0 0-1 0,0 0-2 15,0 0-4-15,0 0 4 0,-5 33-6 0,3-11 1 16,2 0-2-16,-2 7 1 0,6-1 4 0,0 4-3 16,0 0-4-16,1 1 1 0,5 1 3 0,-1 1-1 15,3-1 1-15,2 0-2 0,-3 0 0 16,3-3-2-16,-1 0-1 0,2-2-1 0,-3-3 1 15,-2 0 2-15,-4-8-4 0,-2-1 4 0,0 0-1 16,-3-5 3-16,-1-12-2 0,-9 24 2 0,9-24 0 16,-18 17 0-16,3-12 4 0,15-5-4 0,-37 9 3 15,17-6 1-15,20-3 2 0,-45-4 6 0,45 4 1 0,-50-11 1 16,26 2 1-16,5 1-1 0,4-1-2 0,2 0 6 16,0-2-10-16,4 2-2 0,4 1 2 15,2-4-7-15,3 0-1 0,3 3-7 0,1-3-22 16,7-3-20-16,1 3-32 0,4-3-28 0,9-1-56 15,0 1-42-15,3-2-51 0,3 4-48 0,1-1-54 16,1-1-50-16,3-1-940 0,-2 4 447 0,2 0 300 16</inkml:trace>
  <inkml:trace contextRef="#ctx0" brushRef="#br0" timeOffset="139901.62">8504 17713 2046 0,'1'-5'162'0,"-1"5"-5"16,-1-11-8-16,1 11 6 0,-4-7-18 0,4 7-14 0,0 0-21 15,-6-9-19-15,6 9-4 0,0 0 4 16,0 0 8-16,0 0 6 0,0 0 4 0,0 0-6 16,0 0 3-16,-12 21-10 0,11-15-4 0,1 6-3 15,-3-2-12-15,6 1-10 0,-2 0-8 0,2 0-5 16,0-1-1-16,1-2-3 0,0-3-7 0,1 2-4 16,0-2 0-16,5-1 1 0,-3 0-6 0,-7-4-2 15,18-1-2-15,-18 1-7 0,21-10-1 0,-10 1-1 16,2-3-12-16,-1-4 7 0,2 0-6 0,-5-1 7 15,0 0-1-15,-4 3 3 0,1-1 13 0,1 1 27 16,-5 2 37-16,2 4 12 0,-1-1 3 16,-2 3 5-16,-1 6 2 0,3-13-4 0,-3 13-11 0,1-6-15 15,-1 6-7-15,0 0-10 0,0 0-5 0,0 0-5 16,0 0-4-16,0 0-7 0,-18 25-3 0,13-13-6 16,0 5 1-16,1-5-8 0,4 5-22 0,-4 1-20 15,5 2-20-15,-1-5-45 0,3 1-1 16,1 0-39-16,2-4-8 0,-1-3-3 0,3 0 4 15,-3-3 16-15,5 1 8 0,-1-6 8 0,3-1 17 16,-12 0 6-16,21-5 3 0,-10-1 8 0,-1-1 18 16,3-5 17-16,-3 0 15 0,1-2 13 0,-2 1 20 15,-1 3 8-15,1 1 14 0,-1-1 13 0,-1 3 9 16,-1 0 4-16,1 4 0 0,2-4 5 0,-9 7 6 16,15-5 0-16,-15 5-2 0,21 0 12 0,-11 0-2 15,-10 0-2-15,22 10-1 0,-14-8 3 16,3 5 2-16,-2 1-2 0,-1 1-13 0,-1-1-7 0,1-1 2 15,0 2-6-15,-3 1-11 0,0 3-6 0,1-2 0 16,-3-1-7-16,0 1-23 0,-1 0-43 16,-2-3-56-16,1-1-54 0,0 0-48 0,2-2-41 15,-3-5-90-15,0 0-107 0,0 0-1215 0,0 0 545 0,0 0 364 16</inkml:trace>
  <inkml:trace contextRef="#ctx0" brushRef="#br0" timeOffset="140010.31">8617 17319 47 0,'-12'-11'287'0,"5"2"-27"0,-1 0-60 0,4 2-94 16,3 1-145-16,1 6-248 0,-5-9 95 0,5 9 64 15</inkml:trace>
  <inkml:trace contextRef="#ctx0" brushRef="#br0" timeOffset="140660.25">9849 17549 192 0,'-6'-5'311'0,"1"2"-15"0,-2 1-12 16,1 0-22-16,-3 2-14 0,-4 2-17 0,4 3-19 15,-5 0-16-15,4 2-24 0,-3 3-7 0,-1 2-21 16,6 4-10-16,-2-1-2 0,2 2-23 0,6 2-3 16,-2-2-14-16,4 2-13 0,4-3 0 0,1 3-12 15,1-2-3-15,6-1-11 0,1 1 1 0,-2-2-8 16,6 1-6-16,1-5 6 0,-2 0-15 16,3 0-1-16,0 0-9 0,-2-3 2 0,4 1 2 15,-6-2-2-15,2 1-3 0,-6-6-2 0,-2 5-3 0,1-3 3 16,-5 1-5-16,2-2 2 0,-2-2-2 0,-4 3 10 15,3 1 11-15,-8-1 4 0,2 1 5 0,-5 1-11 16,1 3 12-16,-12 1-15 0,-8 3 1 0,2-4-10 16,-4 3-19-16,-3-3-6 0,2 1-39 15,-2 2-46-15,7-5-59 0,2 1-54 0,8-6-74 16,-2 1-926-16,3-6 401 0,6 2 268 0</inkml:trace>
  <inkml:trace contextRef="#ctx0" brushRef="#br0" timeOffset="141025.75">10041 17599 20 0,'11'-3'282'0,"1"1"-5"0,-1 0-21 16,-1 2-3-16,-10 0-17 0,16 4-7 0,-7 4-12 16,-2-1-14-16,2 1-16 0,-4 1-12 15,-1 5-16-15,1 0-20 0,-1 2-8 0,4 2-10 16,-3-2-18-16,0 3-5 0,0 0-11 0,3-4-8 0,2 2 0 15,0-3-12-15,3-3-9 0,6-2 2 0,-2-1-9 16,3-3-9-16,2-4-4 0,6-1 0 0,-9-2-10 16,8-5 1-16,0-2 1 0,-4-4-11 0,0-1 8 15,-5-6 4-15,2 1-12 0,-2-5 0 16,-2-1 7-16,-4 2 3 0,1-2 15 0,-5-1 7 16,-4 6 8-16,-4-4 15 0,0 3 4 0,-4 3 21 15,-1 2-3-15,-6 0-10 0,-5 3-11 0,-8 0-5 16,-2 4-8-16,-6 6-9 0,3 5-8 0,-6 1 0 15,3 3-9-15,2 5-5 0,2 1 1 0,1 3-35 16,2 3-41-16,6 2-58 0,5 4-34 0,5 0-49 16,4 7-60-16,4 0-74 0,3 2-997 0,9-4 440 15,-4 0 292-15</inkml:trace>
  <inkml:trace contextRef="#ctx0" brushRef="#br0" timeOffset="141593.04">11163 17556 1827 0,'1'-16'121'16,"-2"3"85"-16,-3 1 2 0,0 0 17 0,0 4 13 15,2-1-11-15,-1 1-24 0,0 1-43 0,3 7-25 16,-5-5-4-16,5 5 8 0,0 0 16 0,0 0 0 16,-20 18-4-16,11-4-8 0,-4 1-6 0,2 8-5 15,-5 2-12-15,5 0-16 0,-1 2-7 0,2-1-8 16,-3 4-6-16,0 0-11 0,2 3-5 0,2 2-23 16,-4-2-40-16,-1-2-54 0,4 2-67 0,-1-3-69 15,2 0-73-15,2-4-88 0,5-7-86 0,-2-3-894 16,5-7 441-16,0-2 296 0</inkml:trace>
  <inkml:trace contextRef="#ctx0" brushRef="#br0" timeOffset="141741.59">10920 17611 270 0,'-4'-10'419'0,"0"3"-18"0,2 3-32 15,2 4-41-15,-3-11-33 0,1 7-34 16,2 4-25-16,0 0-24 0,0 0-53 0,0 0-67 15,0 0-57-15,21 15-64 0,-12-1-66 0,4 1-68 16,2 5-68-16,-1 4-622 0,-1 2 283 0,2 0 190 16</inkml:trace>
  <inkml:trace contextRef="#ctx0" brushRef="#br0" timeOffset="141877.07">11154 17948 213 0,'0'0'288'0,"0"0"-19"0,3-10-29 0,-1 6-25 0,0 1-23 15,-2 3-33-15,7-5-56 0,-2 2-62 0,3-1-92 16,2-1-100-16,1 0-355 0,2 3 168 0,-2-3 112 16</inkml:trace>
  <inkml:trace contextRef="#ctx0" brushRef="#br0" timeOffset="142226.34">11800 17594 287 0,'-11'-4'369'0,"3"1"-29"0,-1 2-25 0,-4 1-34 16,3 1-27-16,-1 6-22 0,-1 0-21 0,3 1-13 16,0 6-16-16,2-4-16 0,0 7-16 0,6-2-16 15,-2 2-6-15,3-1-12 0,3 1-16 0,5-2-5 16,-2 1-2-16,-1 0-15 0,7 0-13 0,3-2-2 15,-2-3-4-15,3 3-3 0,0-2-11 0,1 0 5 16,2-2 2-16,0 0-11 0,0-1 11 0,0 1-21 16,0 0 6-16,-2-4 7 0,-2 2-6 0,-1-3-2 15,-1-1 6-15,-4-1-6 0,-1 2-7 0,-1-1 14 16,-3 0 0-16,-1 0 1 0,-2 3 12 0,-4-2-8 16,-1 1-9-16,-7 2 0 0,-2 2-4 0,-10 5 3 15,-5-1-10-15,0-1-30 0,-8 1-54 16,4-2-61-16,-5 0-60 0,5 2-44 0,3-4-73 15,7-4-82-15,3-4-849 0,7 0 407 0,7-4 274 0</inkml:trace>
  <inkml:trace contextRef="#ctx0" brushRef="#br0" timeOffset="142575.6">12040 17677 183 0,'22'-15'297'0,"-4"8"0"16,-2 2-6-16,4 0-22 0,-6 3-4 0,-4 4-16 15,3-2-11-15,0 3-5 0,-4 2-7 0,0 0-27 16,-1 4-5-16,-2 1-18 0,0 7-10 0,-2-3-10 16,0 2-16-16,-2 2-14 0,0 1-11 0,1-1-21 15,-1 1 1-15,-1 0-14 0,1 0-6 0,5-1-6 16,-1-3-9-16,3 1-10 0,4-5 5 0,1 1-21 16,5-6 3-16,0 0 1 0,3-5-10 0,-3-1 4 15,11-5 3-15,-10 2-9 0,-2-4-2 16,0-3 0-16,-1-1-4 0,4-6 2 0,-9 1 0 0,6-6 2 15,-7 0 0-15,-5-5-5 0,2 2 6 0,-4-1 5 16,-4 7-3-16,-4-1 2 0,0 2 2 0,-4 0 2 16,-3 2-4-16,0 2-3 0,-6 2-2 0,2 0-9 15,-3 3 7-15,-1 3-10 0,3 0 2 0,1 5-12 16,2 1-19-16,2 3-41 0,-1 2-41 16,3 2-54-16,4 3-63 0,0 7-69 0,5 0-108 15,0 8-909-15,4-8 434 0,2 7 288 0</inkml:trace>
  <inkml:trace contextRef="#ctx0" brushRef="#br0" timeOffset="142809.94">13035 17535 177 0,'-3'-11'429'0,"2"0"-11"0,0 3-18 0,-2 1-33 0,2 2-29 16,-2 1-35-16,3 4-19 0,0 0-16 0,0 0-9 15,-20 13-13-15,12-3-13 0,0 5-14 0,-3-1-21 16,2 11-15-16,-4 3-17 0,-1 1-17 0,1 1-11 16,-1 2-17-16,0 2-11 0,-1 1-9 0,-2 9-10 15,5-11-18-15,0 1-37 0,-1 0-48 0,3 1-55 16,1-1-55-16,0-1-50 0,5 1-68 0,-2-5-62 16,-2 0-109-16,7-12-916 0,-3-3 441 15,4-14 296-15</inkml:trace>
  <inkml:trace contextRef="#ctx0" brushRef="#br0" timeOffset="142969.37">12733 17729 2987 0,'-9'-25'96'0,"3"7"61"16,3 2 71-16,-1 3-23 0,2 3-41 0,0-1-34 16,0 6-47-16,2 5-12 0,-4-10-32 0,4 10 7 15,0 0-10-15,0 0-41 0,0 0-38 0,24 24-53 16,-7-2-63-16,1 0-47 0,2 2-56 0,6 7-895 15,2 6 385-15,7 1 258 0</inkml:trace>
  <inkml:trace contextRef="#ctx0" brushRef="#br0" timeOffset="143111.87">13122 18104 2593 0,'5'4'217'16,"0"-2"-25"-16,-5-2 26 0,0 0 0 0,5 0-22 0,-5 0-29 16,0 0-35-16,5-9-16 0,-5 9-23 15,1-7-10-15,-1 3-9 0,0 4-3 0,-2-11-24 16,0 6-38-16,-3-5-46 0,1 5-43 0,-4-2-53 15,-3 1-49-15,-6 1-48 0,0-1-86 0,-15 2-834 16,0-2 384-16,-5 4 254 0</inkml:trace>
  <inkml:trace contextRef="#ctx0" brushRef="#br0" timeOffset="143583.6">11547 17594 368 0,'0'0'360'0,"-3"-8"-13"15,1 2-12-15,2 6-11 0,-4-7-18 0,4 7-27 16,-1-8-22-16,1 8-29 0,0 0-23 0,-3-7-22 16,3 7-43-16,0 0-49 0,0 0-37 0,0 0-50 15,0 0-62-15,0 0-65 0,8 25-69 0,-3-11-75 16,-1 5-680-16,0 1 315 0,1 4 210 0</inkml:trace>
  <inkml:trace contextRef="#ctx0" brushRef="#br0" timeOffset="143718.29">11597 17934 162 0,'0'0'370'16,"0"0"15"-16,0 0-9 0,0 0-23 0,0 0-21 16,0 0-44-16,0-20-20 0,3 18-33 0,1-3-25 15,-1 0-22-15,0 0-41 0,1 2-79 0,1-1-75 16,1 0-94-16,3 0-119 0,-9 4-798 15,18-5 338-15,-9 3 228 0</inkml:trace>
  <inkml:trace contextRef="#ctx0" brushRef="#br0" timeOffset="144262.37">14196 17802 1890 0,'-11'-4'146'0,"4"3"4"0,1-1 43 15,-2 0 24-15,2 1-9 0,6 1-18 0,-8-2-27 16,4-2-26-16,2 2-36 0,2 2-11 15,-2-3 0-15,2 3-15 0,10-3-6 0,0 0-14 16,1-1-18-16,2 0-47 0,1 1-50 0,4 1-58 16,1-1-64-16,-2 1-69 0,-5 3-813 0,-4 2 354 0,6-1 238 15</inkml:trace>
  <inkml:trace contextRef="#ctx0" brushRef="#br0" timeOffset="144377.96">14192 17965 88 0,'0'0'229'15,"0"0"-20"-15,0 0-17 0,32-6-23 0,-12-2-18 16,12 2-34-16,2-3-49 0,18-2-95 0,-18 2-373 16,5 0 134-16,-2-1 88 0</inkml:trace>
  <inkml:trace contextRef="#ctx0" brushRef="#br0" timeOffset="145109.51">14743 17711 1768 0,'-9'-12'89'0,"3"-5"38"0,-2 2 53 0,3 4-39 15,-5-2-9-15,2 1 5 0,3 5-6 0,-1-1-7 16,2 1-10-16,2 2-23 0,-2-2-9 0,2 5-11 15,2 2-3-15,0 0-2 0,0 0-4 0,0 0 1 16,5 16-3-16,0-6 1 0,-1 8-5 0,3 6-1 16,-4 0-6-16,1 2-9 0,0 2 0 0,-2-2 1 15,1 2-4-15,-3 1-8 0,0 0 4 0,0-2-11 16,0-1 1-16,4-8-3 0,1-2-8 16,-1-1 15-16,1-5-12 0,-1-1 2 0,6-2-9 0,2-2 0 15,-1-2 4-15,3-3-2 0,5-4-3 0,-2-4-16 16,7-4 12-16,-1-3 5 0,-5-4-5 0,5 1 0 15,-4-3 1-15,-1-1-3 0,-1 3 5 0,-7 2-1 16,-1 2 18-16,0 5 13 0,-1-4 23 0,-3 2 12 16,-1 4 4-16,-2 0 5 0,2 4-7 15,-4 4-10-15,5-6-8 0,-5 6-8 0,0 0 2 16,0 0-10-16,0 0-6 0,0 21-3 0,-1-9 0 16,-4 1-4-16,3 7 2 0,0-2-8 0,-2 9 3 15,4-1-9-15,0-4-23 0,3 0-19 0,3 0-9 16,0-3-17-16,2-4-4 0,0-1 8 0,-1-4-2 15,5-3 5-15,2 3 3 0,0-8 9 0,-3 1 4 16,8-8 1-16,-2-1 6 0,2-3 0 0,4-5-2 16,-5-3 8-16,-1-5 4 0,-3 0 10 0,-1-4 4 15,-3-6 11-15,-1 1-4 0,0-15 1 0,-2 12 5 16,-5 0-5-16,4-2 13 0,-6 4-2 0,-4 3 8 16,0 1-4-16,-7 5 1 0,5 4-7 0,-6 5-2 15,-3 1-8-15,-3 4 4 0,0 2-9 0,1 7-27 16,-2 3-36-16,0 6-40 0,4 3-50 0,1 5-54 15,2 5-55-15,4 4-73 0,3 4-841 0,5-4 392 16,3 3 260-16</inkml:trace>
  <inkml:trace contextRef="#ctx0" brushRef="#br0" timeOffset="145960.13">15499 17713 2466 0,'4'-19'182'0,"-2"-1"-12"0,-2 4-5 0,1 3 42 15,-1 1 5-15,0 3-31 0,0 1-30 16,-1 0-35-16,1 8-24 0,1-6-11 0,-1 6 2 16,0 0-4-16,0 0 4 0,0 0-12 0,2 29 2 15,0-12-3-15,-1 2-9 0,0 1-6 0,3 6-8 16,-4 2-5-16,2 0 0 0,-1 1-7 0,-2-3-4 16,1 1-2-16,-2-1 1 0,5 1-3 0,-1-8-6 15,7-1-10-15,-2-4-6 0,-2-4 6 0,1 1-6 16,-1-5-4-16,4-3 7 0,-4-1-4 0,7-2-1 15,4-5-5-15,1-3 4 0,2-1 3 0,4-9-3 16,0 0 2-16,3-3-3 0,-3 0 0 16,0-1-3-16,0 1-3 0,1 4 7 0,-1 1-7 0,-1 0 11 15,-7 5 1-15,-1 8-11 0,-2-3 5 0,0 2 5 16,-1 2-1-16,0 3 2 0,-11-1-12 0,21 9 10 16,-14-2 0-16,0 4 0 0,0 3-1 0,0 2 3 15,-5 1 0-15,2 0 4 0,0 2-4 16,1 3-5-16,0 1 1 0,0-3-4 0,2-2 2 15,-1 0-4-15,-1-1-12 0,-1-5-7 0,6 1-7 16,3-3 11-16,1-3-5 0,-2-3 8 0,4-2-4 16,-2-2 1-16,0-2 3 0,3-5 5 0,-2-2 5 15,-1-1-5-15,1-5-3 0,-4-1 10 0,-1-2-1 16,3-4-3-16,-6-2 0 0,-4-2 9 0,0 6-8 16,-6-4 18-16,0 6-3 0,-3 1 1 0,-1 2-4 15,-4 2 8-15,2 4-13 0,-6-2 9 0,3 7-6 16,0 1-1-16,-4 3-2 0,-3 6-2 0,3 1-6 15,-2 1 7-15,2 3 5 0,1 0-4 0,3 2-18 16,3 2-23-16,3-1-4 0,1-1-13 0,3 1-15 16,0-2-5-16,6-2-9 0,1 0 11 0,4-4-4 15,5-4 12-15,3 2 9 0,1-7 1 0,5 1 11 16,-4-1 4-16,0-4 5 0,1-1 5 0,-3 2 5 16,2-5 14-16,-5 2 17 0,-5 1 18 0,2 2 17 15,-5 2 11-15,0 0-2 0,-1 2 5 0,-5 2-2 16,8-6-12-16,-4 5 1 0,-4 1-10 15,0 0-2-15,0 0-2 0,11 8-1 0,-7-4-5 0,1 1-9 16,-1 4 3-16,1 0 2 0,-1 2-1 0,0-2-1 16,2 1-8-16,2-1 2 0,0 1-2 0,1-3 3 15,2-1 2-15,2-1-4 0,0-1 0 0,5-4-2 16,1 0 3-16,-3-5 7 0,3-2 0 0,1-2-5 16,4-4-8-16,-5-4 13 0,4-7 9 15,-1 5 7-15,-6-5-3 0,1-1 10 0,-2-2-2 16,1-3 9-16,-2 3 13 0,2-1 4 0,-5 1 9 15,-2 3 29-15,-2 4 15 0,-2 5 10 0,0-2-1 16,-1 4 0-16,0 0 13 0,-4 4-2 0,0 1-5 16,0 3-9-16,1-2-15 0,-1 7-12 0,0-8-13 15,0 8-7-15,0 0-9 0,0 0-5 0,0 0-10 16,-12 25-3-16,9-16-5 0,-1 6-27 0,-1-1-33 16,0 3-40-16,1 0-46 0,0 1-65 0,4 1-60 15,4 5-52-15,1-5-60 0,9 3-65 0,0-1-1307 16,3-7 571-16,0-5 382 0</inkml:trace>
  <inkml:trace contextRef="#ctx0" brushRef="#br0" timeOffset="146085.81">16921 17596 5 0,'-7'-9'364'16,"2"-1"-20"-16,5 1-30 0,-1-1-35 0,2 1-35 15,7 0-51-15,8-2-78 0,0 2-73 0,12-5-87 16,5 3-121-16,0-1-397 0,22-5 187 0,-5 0 126 15</inkml:trace>
  <inkml:trace contextRef="#ctx0" brushRef="#br0" timeOffset="146843.34">17444 17916 1734 0,'4'-10'147'0,"1"-2"-38"0,-3 1 12 0,-1 3-11 16,2 1-10-16,-2 0-32 0,0 2-18 0,0 3-9 15,3 0-6-15,-4 2 6 0,5-3 4 0,-5 3-1 16,0 0 0-16,9 2-8 0,-9-2 1 0,5 5 0 15,-1 0-4-15,1-1 0 0,-1 1-7 0,1 0 3 16,0-1-6-16,0 2 0 0,4-1-3 0,4-1-2 16,-4-2-1-16,0 1 0 0,1-3-3 0,3 0 1 15,0-3-3-15,1-1 3 0,0-2-5 0,4-3 0 16,-4 0 1-16,0-1-2 0,-1-4-1 16,-1 1-1-16,0 0 11 0,0-3 13 0,-2 7 11 0,-4-1 30 15,-1 1 20-15,3-2 14 0,-7 2 9 0,4 2 13 16,-4 2 8-16,2 0 1 0,-3-2-17 0,0 7-4 15,0-5-23-15,0 5-11 0,0 0-13 0,0 0-1 16,0 0-5-16,0 0-10 0,-10 21-5 0,6-5-5 16,0 1-30-16,0-1-33 0,3 0-31 15,1 2-30-15,1 0-25 0,3-1-25 0,1-2-19 16,4 0-8-16,-4 0-13 0,11-1-2 0,-2-6-10 16,1 3 16-16,4-5 7 0,-2-3 18 0,5-4 11 15,-2-2 21-15,-2-4 3 0,1-4 13 0,0-3 17 16,-1-4 16-16,4-1 28 0,-6-1 22 0,1-6 20 15,1 6 24-15,-1-2 12 0,-2-4 20 0,-1 11 20 16,-1 1 11-16,1-2 6 0,1 3 4 0,-1 1 4 16,1 0 2-16,0 4 3 0,2 3 9 0,0 3-12 15,2 0-2-15,-2 2 7 0,2 2 1 0,-1 5-11 16,-3 4-14-16,1-2-5 0,-6 0-10 0,1 4 0 16,1-1-7-16,-6 4-10 0,1-1-8 0,-5 1-4 15,0 0-49-15,-2-1-67 0,-4 3-67 0,-4-1-70 16,-1 0-90-16,-4 0-1011 0,0-2 435 0,-3-6 290 15</inkml:trace>
  <inkml:trace contextRef="#ctx0" brushRef="#br0" timeOffset="147543.31">18809 17408 1971 0,'3'-10'76'0,"1"3"49"15,-2 3-34-15,3-2-28 0,-3 2-21 0,0 1 17 16,-2 3 1-16,10 3 9 0,-1 1 13 0,-1 2 11 16,2-2-3-16,3 4 4 0,-3-1-9 0,4 6-12 15,2-4 4-15,0 5-1 0,-2-2-22 0,3 3 9 16,-3-3-8-16,1 2-18 0,-1-3 8 0,0 2-5 15,-1-3-7-15,0 1 2 0,-6-5-6 0,5 1-2 16,-4-4 0-16,2 2 1 0,-1-5-8 16,1-3 2-16,3 1-2 0,-3-5-14 0,2-2 10 0,2-7 4 15,-5 2-5-15,3-10-3 0,-1-1-2 0,-5-3 1 16,-2 1 5-16,-2-5 11 0,1 9 15 0,2-2 52 16,-6 6 13-16,-1 2 9 0,-1 0 8 0,0 5 15 15,1 4 7-15,-1 0-7 0,2 3-13 0,-2 2-19 16,3 3-10-16,-5-3-6 0,5 3-18 15,-5 12 1-15,-3 5-9 0,2 4-6 0,-2 4-3 16,-3 4-6-16,2 0-10 0,0 7 0 0,1-2-5 0,-3 10-26 16,-1 4-42-16,6-2-27 0,-1 4-41 0,1-3-38 15,2 0-49-15,4-10-70 0,0 8-41 0,4-10-27 16,2-1-39-16,1 0-953 0,-1-5 438 0,3-4 294 16</inkml:trace>
  <inkml:trace contextRef="#ctx0" brushRef="#br0" timeOffset="148460.54">19369 17665 56 0,'1'-10'305'0,"0"2"-11"15,-1 3-27-15,3-3-28 0,-3 8-24 0,0 0-14 16,0 0-7-16,0 0-7 0,0 0-14 0,0 0-13 16,5 27-19-16,-5-15-8 0,4 4-10 0,-3 1-5 15,0 2-21-15,1 0-5 0,2 0-16 0,-1-1-5 16,1-2-7-16,3-1-7 0,3-3-4 0,-3-2-13 15,4-3-6-15,-2 0-6 0,5-2-8 0,-1-4 6 16,4-3-4-16,2-2-2 0,-2-4-3 0,1-1-1 16,-3-5-2-16,2-8-3 0,0 0-1 0,-6-5 0 15,-2 0 0-15,-1-1-2 0,1 0 5 16,-6-1 1-16,-1 4 14 0,0-1 21 0,-2 1 18 16,-4 7 3-16,-3 1 19 0,1 6 8 0,-4-3 0 15,0 8-13-15,-8-3-9 0,-2 7-5 0,1 2-3 16,-8 5-10-16,0 7-6 0,4 2-6 0,0 4-4 15,3 1-6-15,2 5-4 0,5-1-1 0,5 4-1 16,1 1-7-16,4 0-10 0,3-1-7 0,5-3-18 16,3-5-12-16,0-1-13 0,4-4-1 0,5 0-3 15,-3-4 9-15,12 0 0 0,-5-7-2 0,1-3 6 16,6-3 4-16,-10-2 3 0,9-4 5 0,-2-6 0 16,-8 4 6-16,1-2 4 0,5-8-3 0,-4 0 7 15,-4 0 7-15,-2 6 4 0,2-7 14 0,-3 1 16 16,-3 5 12-16,1 2 0 0,-2 0 14 0,-4 4 24 15,1 1 10-15,-1 4 0 0,-3-3-11 0,4 4-9 16,-5 4-17-16,4-5-5 0,-4 5 1 0,0 0-8 16,0 0-6-16,4 14-5 0,-4-6 0 0,-3 6-6 15,6 3-4-15,-3-1-2 0,1 1-3 0,0-1-1 16,3 3-20-16,1-5-1 0,2 1-12 0,1-3-2 16,4-1-2-16,-4 1-3 0,1-6 0 0,1 3 0 15,1-4 3-15,2-4-3 0,3-1 5 0,-3-4 9 16,0 0-3-16,4-8-5 0,-3 2 5 0,1-2 3 15,-2 0 3-15,1-2-5 0,-2-1 4 16,-3-1-6-16,1 1 12 0,-1 1 0 0,-2-1 2 16,-1 5 8-16,-2 0 17 0,2 2 8 0,-4 3 1 15,0-1-6-15,-2 6-5 0,2-6-2 0,-2 6-5 16,0 0-2-16,0 0-6 0,0 0 1 0,-9 18-2 0,3-6-1 16,1 0-2-16,-2 3-8 0,3 4-14 0,1-1-25 15,0 1-22-15,2 6-14 0,2-7-22 0,2 1-12 16,-1-4-17-16,1-1-4 0,2-4 1 15,0 0 5-15,3 0 17 0,2-6 6 0,-1-1 12 16,5-3 8-16,-14 0 6 0,30-7 7 0,-15-1 9 16,1-2 5-16,1-4 9 0,1 1 4 0,-3-6 6 15,5 0 11-15,-7 6 18 0,3 2 1 0,0-1 9 16,2 0 8-16,10 0 11 0,-2 2 4 0,1 2 11 16,3 3 2-16,0 1 6 0,2 4 4 0,-7 4-3 15,-3-1-4-15,-2 2 0 0,-6 2 7 0,4 3-12 16,-7 0 6-16,-3-1 3 0,0 1 1 0,-4 0-3 15,-3 2 3-15,-1-2 2 0,0 3 1 0,-1-2 4 16,-3-1-10-16,0-1-2 0,0 0 0 0,-1-5 4 16,4 3 10-16,-3-3 17 0,3-1 11 0,1-3 6 15,0 0-9-15,-8 5-9 0,8-5-7 0,0 0-8 16,-14-12-11-16,10 2-22 0,4 0-27 0,0-3-39 16,3-4-35-16,5-1-55 0,1-7-51 0,3 4-57 15,6 1-64-15,4-1-76 0,0 4-1111 16,3 2 496-16,1 3 332 0</inkml:trace>
  <inkml:trace contextRef="#ctx0" brushRef="#br0" timeOffset="149343.34">21238 17660 2318 0,'-5'-21'120'16,"4"6"32"-16,-4-3-5 0,-3-1 6 0,-1 2-5 15,-5 3-26-15,3-1-10 0,-3 3-15 0,1 2-14 16,-4 3-7-16,-2 0-4 0,1 4 8 0,-5 1-14 16,3 4-3-16,-2 3-6 0,-5 3-11 0,3 4 1 15,7 1-5-15,-4 3-4 0,10-2-13 0,4 6 2 16,2-6-4-16,3 6-27 0,6-1-7 0,4 6-10 16,1-8-7-16,7 4 0 0,-3-8-6 0,4 0 0 15,-2-3-1-15,13 2 6 0,-9-7-1 0,1-2 7 16,0-2 12-16,2-1-11 0,-2-5 5 0,-1-1 2 15,4 0 7-15,-5 0 8 0,-3-5 14 0,2 2 46 16,-3 0 15-16,-5 2 37 0,0 1-2 0,-3 2 4 16,-2 1 4-16,0-2 1 0,0 1-7 0,-4 4-8 15,4-8-11-15,-4 8-15 0,0 0-8 0,0 0-10 16,0 0-6-16,0 0-5 0,0 0-6 16,-16 16-8-16,13-12-14 0,0 1-19 0,-1 2-22 0,3-1-15 15,1 2-13-15,0-8-5 0,1 8 10 0,3-6-4 16,2 3 16-16,1-3-9 0,-7-2 7 0,17-8 5 15,-7 4 4-15,4-5 2 0,1-1 3 0,-1-2 6 16,1-3 2-16,3-3-8 0,-2 5-3 16,-5-4 23-16,4 5 15 0,-2 0 6 0,-1-1 16 15,2 1 4-15,-4 3 7 0,-1-2 11 0,1 5-1 16,-1 2 4-16,0 0-11 0,3 1 1 0,-5 3-1 16,0 1-9-16,4 2-5 0,-3 4 4 0,1-2-7 0,-3 2-3 15,2 0-2-15,-2 4-2 0,3 0-5 0,-5 3 0 16,1 3 0-16,0 0-4 0,0 0-3 15,-2 0-4-15,-1-2-4 0,2-3-9 0,0 2-21 16,-3-4-6-16,3 1-4 0,0-3-7 0,1 2 6 16,0-6 7-16,-1 0 5 0,1-1 2 0,4-2-2 15,0-2 5-15,0-5 0 0,1 1 2 0,4-7-1 16,-1 5 4-16,1-8-6 0,-2-2 12 0,3 3 1 16,-4 0 5-16,2-1 8 0,0-2 5 0,-3 5 6 15,-2 2-3-15,3 0 5 0,-5 2-3 0,-1 2-4 16,1-1 0-16,-3 3 1 0,2 0-8 0,-2-1-2 15,-3 5 3-15,8-2-9 0,-8 2 5 0,0 0-3 16,9 7-1-16,-5-2-3 0,1-2-4 0,-4 4-17 16,4 0-9-16,-1 1 6 0,0 0-8 0,0 0-1 15,4 0 4-15,-1-1 5 0,1 1 2 0,-3 1 7 16,4-1-14-16,1-2 10 0,-2-1 3 0,1 0 3 16,1 0 4-16,0-2 17 0,-2-1-2 0,0 1 11 15,-1-2 7-15,-7-1 4 0,12 3 1 0,-7-1 5 16,1 1 1-16,-6-3-1 0,14 0 1 0,-5 1-3 15,-1 0-1-15,2 2-3 0,-1 0-3 0,4 2 5 16,-5-4-5-16,3 1-7 0,-2 1-4 0,1-1 4 16,-1 1-2-16,0 2-2 0,0-4 0 0,-4 0-1 15,4 1 0-15,-9-2-1 0,14 0 1 0,-4 0-4 16,-2-2 4-16,-1 0-4 0,-7 2-8 0,12-10-13 16,-7 7-13-16,-1-1-41 0,1-7-51 0,-1 3-39 15,-2-2-59-15,-1 1-81 0,0-3-121 0,-3 1-1010 16,-1-1 477-16,0 1 318 0</inkml:trace>
  <inkml:trace contextRef="#ctx0" brushRef="#br0" timeOffset="150326.47">25732 14137 327 0,'-4'-1'354'0,"0"-1"-12"0,4 2-25 0,-4-5-33 15,4 1-28-15,0 4-25 0,8-7-31 0,2 0-4 16,2 1-17-16,6 3-15 0,10-5-10 0,-1 3-14 16,1 1-18-16,3 0-17 0,-5 2-5 0,2 3-10 15,-9 0-10-15,-6 2-2 0,1-1-7 0,-3 2-10 16,-1 6-8-16,-2-2-4 0,-3 3-10 0,-1 0 2 15,-3 5-6-15,-2 1-1 0,-4 0-4 0,-2 3-9 16,1-3-2-16,-3 1-2 0,0-2-8 0,0 0-6 16,0-3-3-16,4-1 3 0,1-2 2 0,1-1-2 15,-1 0-6-15,4-1 2 0,0-3 2 0,2 2-7 16,1-2 2-16,3 0 6 0,4 1 4 0,3 0-1 16,0-1-3-16,2 0-1 0,4-1 5 0,-2 3-4 15,2-2 15-15,-1-2 7 0,0 3 2 0,-6-2 6 0,-1-1 4 16,-1 0 9-16,-1 1 1 0,-1 2 4 15,-2-3 1-15,-1 2 8 0,-1 0 4 0,-3 2-2 16,-1 2 0-16,-3-1-10 0,-3 4 1 0,1-2-6 0,-9 5-7 16,2-1-1-16,-4 0-4 0,-3 5-8 0,-1 0-16 15,-3-1-35-15,7-3-32 0,-3-4-39 16,5 0-30-16,-4-3-29 0,5-2-28 0,1 1-20 16,1-4-36-16,5-5-22 0,6 2-35 0,-6-5-48 0,6-5-691 15,2-2 345-15,3-6 230 0</inkml:trace>
  <inkml:trace contextRef="#ctx0" brushRef="#br0" timeOffset="150693.4">26191 13946 246 0,'-4'-29'291'0,"-4"1"-6"16,-3 5-1-16,-2 1-7 0,-7 3-5 0,-3 4-6 16,-4 3 8-16,-5 4-27 0,-6 3 11 0,-12 6-1 15,-1 4-5-15,-2 7-10 0,0 10-8 0,-1 3-3 16,0 5-6-16,2 7-13 0,1 1-3 0,4 4-18 15,3 6-13-15,9 1-16 0,1-1-13 0,6 5 15 16,1-1-18-16,8 1-11 0,1-2-11 0,4 3-11 16,9-1-11-16,1-2-8 0,8-3-8 0,6 2-6 0,3-2-11 15,9-6-5-15,6-2-4 0,8-4-4 0,9-5-4 16,6-3-3-16,7-5-7 0,30 1-2 16,-22-13-7-16,31-9-4 0,-5-3-4 0,1-3 0 15,-29-8-7-15,28-8 1 0,-27 2 1 0,27-14 8 0,-33 7-9 16,20-14 1-16,-25 9 3 0,-4-2-1 0,-2-6 10 15,-3-4 1-15,-8-2 1 0,-6 1 1 16,-6-1 0-16,-4-1-12 0,-11 11 10 0,-1-18-4 16,-10 2 0-16,-6 1-5 0,-12-2-3 0,-6 4-2 0,-9-2 9 15,-7 5-18-15,-8 5-5 0,-3 4-20 0,-5 6-22 16,-25-4-19-16,23 19-42 0,3 2-43 0,1 7-56 16,1 5-71-16,1 7-65 0,14 3-60 0,-9 7-74 15,15-5-1329-15,3 5 600 0,7 1 398 0</inkml:trace>
  <inkml:trace contextRef="#ctx0" brushRef="#br0" timeOffset="154126.47">27976 14157 28 0,'0'-7'202'0,"0"-1"-5"0,0 2-2 16,-1 0-1-16,-3 1-14 0,0 0-6 0,-1 4-15 16,0-3-16-16,-4 1-13 0,-3 3-12 0,1 1-7 15,-8 3-8-15,4-2-6 0,-6 1-7 0,3 2 0 16,-1-3-4-16,0 1-7 0,1 1-5 0,4-3 4 15,1-1 4-15,-1 0 0 0,4-3-4 0,-2-1 1 16,1-1-9-16,3-1 0 0,1-3-9 0,1-1-8 16,0-4-5-16,2-1-6 0,2-2-3 0,2-9-5 15,1-1 1-15,4 1-8 0,1-1-2 0,0-2 1 0,1 3 8 16,1 1-2-16,-1 8 15 0,0 0 19 16,-2 4-3-16,0 2-4 0,3 0-8 0,-3 3-6 15,4 3-1-15,-4 2 0 0,3-1-9 0,1 8 14 0,2-1-8 16,0 5 1-16,4 8 1 0,-2 8-1 0,1 1 0 15,-3 6-2-15,-1 2-4 0,0 2 2 16,-2 11-5-16,-3 2-2 0,-1 0-9 0,-4-1-1 16,-2 1 1-16,-3-2-5 0,-3 0-4 0,-2 0 6 0,2 0-1 15,0-11-13-15,1-2-12 0,0 3-14 0,1-3-7 16,1-3-11-16,2-3-7 0,-1-1-11 0,4-9-1 16,-1-4-3-16,1-2-1 0,-1-4 3 0,2 0 6 15,-1-3 6-15,3-3 3 0,-3-1-1 0,0 0 5 16,11-14 3-16,-6 3 2 0,4-3 4 0,-2-2 5 15,3 1 1-15,0-2 3 0,-2 2-1 0,-1-1 6 16,0 4 2-16,2-3-1 0,-2 3 3 0,1 2 1 16,-3-2 4-16,3 5-2 0,-2 0 1 0,-1 0 3 15,-1 2-1-15,0 0 1 0,0-2-1 0,-2 2 2 16,2 4-2-16,1-5 4 0,-1 3-1 0,1-4-1 16,-1 4-1-16,5-6 1 0,-1 3 4 0,1-5 4 15,1-1-3-15,1-3-3 0,1-2 0 0,3-4 3 16,1-1 0-16,-4-5 0 0,2 0 1 0,-1-6 0 15,1 0 0-15,-7 0 14 0,5-13 9 0,-3 15 17 0,0-3 7 16,-4 5 28-16,-1 0 23 0,0 4 19 0,-3 4 5 16,3 7 8-16,-3 3 0 0,-1 1-7 15,0 6-22-15,0-1-7 0,0 5-7 0,0 0-1 16,3 25-5-16,-6 1-4 0,3 4-5 0,0 5-1 0,0 14-7 16,0 4-6-16,-6 0-4 0,2 0-5 0,3 1-3 15,-2-3-5-15,2 2-6 0,1 0-2 0,1 3-6 16,6-4-1-16,0-4-1 0,-3-12 0 0,4-4-7 15,-2 2-4-15,2-7-2 0,5-2-9 0,-7-10 0 16,6-1 0-16,-3-4-2 0,-2-3 2 0,0-3 4 16,-1-4-1-16,2-1 8 0,1-6-9 0,-3-2 3 15,2-7-5-15,3-8-2 0,-4-3 3 0,-2-4-5 16,-3-1 3-16,-2-4 0 0,-6 2-1 0,-3 0-2 16,-5-1-3-16,0 4 4 0,-3 1-3 0,1 3 2 15,-2 2-4-15,-4 5-3 0,5 4-11 0,2 6-2 16,-3 1-25-16,2 2-38 0,3 2-40 0,1 2-35 15,5 1-28-15,0 4-22 0,3 1-28 0,-1 4-29 16,6-1-34-16,6 3-31 0,5 4-900 0,5-1 410 0,8 5 272 16</inkml:trace>
  <inkml:trace contextRef="#ctx0" brushRef="#br0" timeOffset="155491.78">28787 14202 80 0,'-2'-14'244'15,"0"-3"-15"-15,0 2-11 0,2-2-10 0,2 0-2 16,0-3-2-16,2-5 2 0,2 0-14 0,-2 1-8 16,5-3-11-16,-1 3-7 0,-2-1 7 0,-1-1-1 15,0 0 2-15,2 6 10 0,-6-1 7 0,0 3 6 16,-1 0-1-16,0 3-3 0,3 3 9 0,-6 1 3 16,2 2 1-16,1 2-6 0,0 2-11 0,0 0-12 15,0-3-16-15,0 7-17 0,-1-3-15 0,1 4-16 0,-3-8-13 16,3 8-12-16,0 0-8 0,0-3-10 15,0 3-3-15,0 0-8 0,0 0-4 0,-5 11-9 0,5-7-5 16,-4-2-2-16,4 5-3 0,-5 0-6 0,4-2-3 16,-3 1-1-16,4 2 0 0,-1-2-3 15,-2-1-5-15,3 0-1 0,-4-1 1 0,4 1-2 0,-1-2 5 16,1 1-2-16,0-4-1 0,0 4 1 0,0-4-3 16,0 0 2-16,0 0-6 0,0 0 2 0,0-16-3 15,-2 12-2-15,2-1 0 0,-2 0-1 0,2 0 6 16,0 5-4-16,0-3-5 0,0 3-6 0,0 0 1 15,0 0-3-15,0 0 2 0,-4 15-1 0,3 2 2 16,2 8 1-16,-1 3-2 0,3 6 1 0,-2 14 3 16,-1-2-5-16,4 5 4 0,0-2 0 0,1 1 0 15,-1-1 2-15,-3-3 2 0,6 0-1 0,-5-9 5 16,3-2-8-16,4 13 6 0,0-1-4 0,-1-16-2 16,1 17 2-16,0-12-2 0,-2-3-3 0,1 2 2 0,-3-6 4 15,0-2-6-15,2 0-1 0,-2-10-12 0,-1-4-8 16,-2-4-6-16,-1 0 5 0,2-1 6 15,-2-4 3-15,-1 2 3 0,0-6-1 0,0 0 2 0,0 0 0 16,0-23 0-16,-2 2-5 0,-1-4-3 16,6-12 2-16,-7 2 3 0,5-16 0 0,-3 0 0 0,-1-2 1 15,2 0 2-15,-1 0 1 0,0 2-5 0,1-2 4 16,0 8 2-16,1 10 0 0,2 1-1 0,-2 7 3 16,4-1-1-16,-3 7-1 0,3 4 2 0,-2 6-4 15,2 0 1-15,4 2 1 0,1 1 1 0,2 4-4 16,0 3 2-16,3 2 4 0,-1 2 0 0,4 4 1 15,1 4-3-15,-2 4 4 0,3 3 0 0,-3 3-1 16,-3-1 0-16,0 4 2 0,-9-5 18 0,2 8-7 16,-6-8-2-16,-1 7-10 0,-4 1-8 0,0-4-14 15,-2-6-5-15,6-4-10 0,-4-3-3 0,2 0 1 16,1-5 2-16,-1 2 10 0,2-3 5 0,-2-1 2 16,3-3 1-16,0 0 3 0,0 0-2 0,-5-14 6 0,5 2-5 15,4-7 1-15,0-6 1 0,1-3 2 0,0 0-3 16,4-4 5-16,-1 1-3 0,1 5 7 0,2 0-1 15,-1 2 1-15,-1 1 2 0,0 9-1 16,-1 4-1-16,-2 1 3 0,2 4-2 0,0 2 0 0,-1 2 2 16,2 1 1-16,2 4 0 0,1 2 3 0,1 5 1 15,-2 3 4-15,2-1-2 0,-5 4 1 0,6 7 2 16,-9-6 1-16,4 4-3 0,-2-1 0 0,-1-3 3 16,-2 2 0-16,-2-1 0 0,1 0-3 0,-2-2 4 15,3 0-6-15,-3-5-5 0,3-1-8 0,-1-3 0 16,-1-2 3-16,3-2 1 0,-1 0 5 0,1-3-1 15,2-1-2-15,0-5 9 0,3-1-11 0,3-7 2 16,0-4-1-16,4-7-2 0,-1-5 5 0,0 2-7 16,1-4 0-16,0-1 0 0,-3 0 3 0,3 1 0 15,-6-1 2-15,2 2 1 0,-5 5 4 0,-2 7 1 16,-2 1 11-16,-2 6 11 0,0-1 2 0,-4 3-5 16,0 1-6-16,-2 1 0 0,-3 4 1 0,-4 1 5 15,0 4-12-15,-10 1 1 0,1 4 16 0,1 2-25 0,-6 2-16 16,0 1-13-16,6 1-18 0,2-1-23 15,2 0-26-15,3 0-28 0,1 2-2 0,2-5-9 16,4-1-5-16,0 4-10 0,1-8-1 0,1 1 10 16,3 0 16-16,0-2 11 0,0-3 10 0,5 4 10 0,-5-4 13 15,0 0 10-15,21-12 6 0,-11 3 6 0,3-3 8 16,1 0 11-16,-1 0 10 0,1-1 13 0,-3 3 21 16,-1-3 8-16,2 1 16 0,-4 4 14 15,-1 1 13-15,-2-1-8 0,2 0 2 0,-4 2 3 0,1 3-2 16,1-4-4-16,-1 5-9 0,0-1-4 0,0 1-1 15,-4 2-1-15,10 0-2 0,-10 0-5 16,9 7 5-16,-1 3 5 0,-4 2 3 0,1 8 5 16,2 6-7-16,-3 5 15 0,3 1-11 0,0 14 2 0,1-13 5 15,0 2-9-15,2 13-3 0,1-5 3 0,-3-8-4 16,0 0 0-16,1-1 1 0,2-2-5 0,1 4-1 16,0-4-5-16,1 0-7 0,-2-5 1 0,2 3 14 15,0-3-10-15,1-1-11 0,-1-3-19 0,-4-6-25 16,1-4-22-16,1 0-29 0,-6-4-33 0,-3 1-35 15,1-3-39-15,-1 1-45 0,-2-4-67 0,-2-1-832 16,2-3 379-16,0 0 254 0</inkml:trace>
  <inkml:trace contextRef="#ctx0" brushRef="#br0" timeOffset="155639.51">29610 13585 86 0,'1'-2'190'0,"2"-1"-41"0,-3 3-37 16,0 0-46-16,0 0-46 0,0 0-55 0,6 20-161 15,-3-6 64-15,3 4 44 0</inkml:trace>
  <inkml:trace contextRef="#ctx0" brushRef="#br0" timeOffset="155999.18">29882 14216 266 0,'7'-11'263'0,"3"-1"-15"0,2-1-12 0,2-1-22 16,-1 2-18-16,-2-3-16 0,3 1-10 0,-2 1-12 15,2-3-11-15,-1 4-12 0,1-4-13 16,-1 0-11-16,0 1-4 0,0-6-10 0,3 0-4 0,-5 4-1 15,-2 1 7-15,-4 0 4 0,2 1 4 0,-4 3 12 16,-1 7 18-16,0-8 8 0,-4 5-14 0,0-2-2 16,-1 3 3-16,-1-1-25 0,-4 6-1 0,-1 2-6 15,-4 2-6-15,-1 1-2 0,-5 4-9 0,0 0-6 16,-7 9-2-16,1 4-3 0,3 0-7 0,0 2-8 16,3 2-5-16,3 0-3 0,-2 2-3 0,1 4-5 15,6-1-8-15,2 0-20 0,3 3-30 0,6-5-39 16,4 1-52-16,0-1-35 0,3-3-39 0,4-7-29 0,-1-1-25 15,10 1-38-15,-3-6-47 0,5-2-864 16,-4-2 395-16,4-5 264 0</inkml:trace>
  <inkml:trace contextRef="#ctx0" brushRef="#br0" timeOffset="156375.06">30395 13921 222 0,'0'-7'315'0,"0"2"-30"0,2 0-27 0,-1 1-26 15,-1 4-14-15,0 0-11 0,0 0-9 0,0 0-16 16,-8 18-10-16,4-2-16 0,2 1-8 16,-2 1-16-16,0 0-10 0,0 9-12 0,-1-1-14 15,5 3-10-15,3 0-7 0,0-2-10 0,5-1-7 0,0-1-16 16,2-1-12-16,-1-7-28 0,3 2-22 0,-1-4-7 16,3-3-6-16,-1 0 0 0,0-7 2 0,-1 2 3 15,2-7 4-15,1-1 4 0,2-1 0 0,1-7 2 16,-1-6 2-16,1-5 6 0,0-3 7 0,-3-5 6 15,-1-5 6-15,5-13 14 0,-3 3 11 0,-7-3 8 16,-1-2 8-16,-2 1 21 0,-4 11 14 0,2-9 24 16,-5 13 32-16,1 3 11 0,-2 0 13 0,0 11 25 15,1-1 3-15,-2 7-5 0,-1 3-18 0,2-1-21 16,0 5-21-16,2 1-15 0,-3 3-11 0,3 1-11 16,0 0-9-16,-3 13-9 0,3-2-4 0,-2 9-9 15,0 6-8-15,2 3-2 0,0 2-5 0,0-1-6 16,0 6-2-16,0-3-3 0,2 4-33 0,-2-2-33 15,-2 1-46-15,5 9-59 0,-3-13-46 0,2 2-47 16,3-1-41-16,-1-3-60 0,-3-2-54 0,3-4-1108 16,-2-7 495-16,-1-4 332 0</inkml:trace>
  <inkml:trace contextRef="#ctx0" brushRef="#br0" timeOffset="156513.07">30610 14132 1688 0,'3'-12'146'0,"0"3"-102"0,0 0-16 15,-2 3-20-15,2-1 1 0,6 2-1 0,1 0-7 16,3 1 6-16,-2 2-1 0,8-2-7 0,-1 7-10 0,1-1-33 16,0 4-45-16,0 0-60 0,-2 2-402 0,1 3 183 15,0-3 124-15</inkml:trace>
  <inkml:trace contextRef="#ctx0" brushRef="#br0" timeOffset="157074.7">31249 14105 96 0,'5'-12'375'0,"-1"5"-16"0,-2-2-15 15,-2 3-14-15,4 2-25 0,-4-1-31 0,3-1-30 16,-2 4-25-16,-1 2-23 0,3-3-23 0,-3 3-11 16,0 0-25-16,1 13 6 0,0-6-26 0,-1 5-10 15,0-1-13-15,3 6-5 0,-1-3-16 0,1 2-18 16,2 0-13-16,0 0-11 0,0-5-4 0,2 0-7 15,-1-1-6-15,0 1 2 0,2-6-6 0,0 0-2 16,-2-1 4-16,2-4-5 0,-1-4 5 0,2 0-3 16,0-2 2-16,1-4-1 0,1-3 9 0,-2-1 14 15,2-3 6-15,2-5-3 0,-7 5 12 0,3-1 11 16,-1-7 8-16,-2 9 6 0,2-1 18 0,-2 0 13 0,1 5-2 16,-5 2-4-16,5 1-7 0,-5 2-13 15,0 2-13-15,-1 0-6 0,0 1-10 0,-1 4-7 16,0 0-5-16,0 0-7 0,0 0-8 0,0 17-17 15,-2-5-24-15,-1 3-26 0,3 3-31 0,3 1-19 0,-2 8-14 16,0-2-19-16,-1 1-13 0,3-7 0 16,-2 0-11-16,-1 1 2 0,5-6 11 0,-4 0 14 15,2-2 12-15,-1-3 11 0,1-1 13 0,0-3 11 16,-1 0 13-16,3-2 11 0,0-3 16 0,-5 0 6 0,13-5 17 16,-5-2 41-16,1-5 0 0,3 0 19 0,1-5-5 15,1-7 15-15,0 2 4 0,5-5 4 16,4 5 6-16,-1-7 1 0,1 5 13 0,3-1-1 0,-3 4 12 15,0 4-2-15,0 0 8 0,-4 8-7 0,-2 0-11 16,3 1-5-16,-6 5-6 0,5-1-1 0,-1 4-15 16,-4 0 5-16,5 4-4 0,-3 1-8 0,2 3-6 15,-4 1-3-15,1 4-2 0,-2 1-5 0,3 0 1 16,-5 1-18-16,1 2-40 0,-1-3-56 0,-2 1-65 16,-2-1-62-16,-2-2-64 0,0-5-78 0,-5 1-1016 15,3-5 456-15,-2-1 304 0</inkml:trace>
  <inkml:trace contextRef="#ctx0" brushRef="#br0" timeOffset="157191.38">31856 13926 2960 0,'-13'-14'133'0,"0"2"-57"15,1-1-36-15,2 4-5 0,5-1-8 0,-5-1-14 16,3 1-1-16,-1 2-29 0,-1 1-53 0,-4 0-63 16,-5 0-82-16,-11 1-740 0,-7 1 319 0,-16 5 212 15</inkml:trace>
  <inkml:trace contextRef="#ctx0" brushRef="#br0" timeOffset="158059.84">24651 15437 244 0,'4'-20'240'0,"-2"5"-3"15,0 1 12-15,1 2 8 0,2 2 3 0,-3 4-8 0,-1 0-20 16,2-3-21-16,-3 6-28 0,1 1-20 0,1-2-17 16,-2 4-8-16,0 0 2 0,10 12-9 0,-5 1-12 15,0 4 1-15,-1 3-15 0,1 7 0 0,-4 1-10 16,3 0-6-16,-4 3-16 0,1 0 1 0,-1 1-14 15,4-2 1-15,-4 2 1 0,4-3-13 0,-1-1-4 16,3-3 2-16,-1-6-22 0,4-1-8 0,0-4-31 16,5-1-4-16,0-2-4 0,3-3-3 0,0 1 4 15,3-8-7-15,-1-1 4 0,2-3 1 0,0-4-5 16,7-5 0-16,-2-3 19 0,-2-2-10 0,-1-4 1 16,0-4 2-16,0 0 1 0,-3-1 2 0,-1-3-1 15,-2 5 16-15,-3 2 7 0,-1 5 19 0,-4 0 14 16,0 1 5-16,-4 6 7 0,0-1 5 0,0 4-2 15,-2 1-6-15,-2 2-7 0,2 3-7 0,-3 1-4 16,0 0-6-16,1 13-2 0,-5-4 5 0,3 2-6 16,-3 7-8-16,3 0 6 0,-7 7-6 0,3-1 3 15,1 1-1-15,4 1-8 0,0 0-8 0,3-9-7 16,-1 1-9-16,2-2-19 0,5-1 4 0,0-1 0 16,-1-5 13-16,3-3-13 0,1 0 10 0,-2-4-3 15,4-2 19-15,3-2-14 0,-1-4 3 0,0-4 5 0,0-2-2 16,-2-2 5-16,5-6 1 0,-3-4 5 0,-3-3 3 15,-2-1-3-15,3-1 7 0,-5-3 0 16,0-11 4-16,-3 11 2 0,-2-1-4 0,-4 4 8 16,3-3-7-16,-6 5 2 0,2 10 1 0,-3 1 5 0,-2 1 5 15,-2 4-14-15,0 4-2 0,3 3-14 16,-5 4-33-16,-3 0-30 0,2 2-43 0,-3 12-40 16,2 2-49-16,1 1-43 0,6 1-47 0,-2 9-822 15,7-2 370-15,1-5 248 0</inkml:trace>
  <inkml:trace contextRef="#ctx0" brushRef="#br0" timeOffset="159492.44">25629 15388 249 0,'1'-10'315'0,"-1"3"-22"16,3-2-25-16,-3 4-33 0,0 2-19 0,0 3-10 15,0 0-2-15,0 0-11 0,0 20-10 0,-1-8-26 16,-1 6 4-16,-3 7-28 0,4 1-13 0,-4 1-15 15,-2 3-6-15,5 0-10 0,-2 0-8 0,-5 2-11 16,5-2-6-16,0 1-7 0,-2-1-13 0,-1-4-1 16,4-2-20-16,0-6-19 0,2-3-6 0,1-2-13 15,-3-4-4-15,3 0 6 0,4-6 3 0,-4 1 2 16,4-1 3-16,-4-3 2 0,0 0-4 0,22-14 3 16,-8 3-1-16,-4-2 0 0,3-4-4 0,5-3 10 15,-1-2-3-15,-1 0-2 0,-2 5 13 0,-3 0 2 16,2 3 3-16,1 2 7 0,-3 3 2 0,-2 3-2 15,1-1-2-15,0 4 13 0,-4 2-21 0,4 2 11 16,-1 4-2-16,-1 0 0 0,2 2-3 0,-6 4-3 16,4 5 0-16,-3-2 0 0,-1 4 0 0,-3 0-3 15,2 2 13-15,-2-2-17 0,3 3 4 0,-4-2-27 16,2-4-7-16,2 2-10 0,-1 0-9 0,-1-5-8 16,1-3-1-16,1-1 2 0,-2-3 7 0,5-1 5 15,-1-2 5-15,2-3 1 0,2-3 5 0,1 0 6 16,3-4-2-16,2-3 3 0,-1-1 7 0,5-8 3 15,1 2 3-15,-2-5 3 0,0 2 7 0,3-2 9 16,-4 1 13-16,1 1 9 0,-7 6 9 0,0 1 8 16,-1 0 4-16,-4 6 1 0,0 0-5 0,-2 4-6 15,-3-1-3-15,5 1-4 0,-2 3 1 0,-5 1-9 16,7 1 5-16,-3 5-8 0,0-1-1 0,-2 2-6 16,0 3-1-16,0 2 3 0,0 3-17 0,0 1 10 15,-2 1-5-15,-2-2-16 0,2 2-8 0,-2-6-27 16,2 3-17-16,0-3-12 0,2-1-6 0,0 1-4 15,0-5 8-15,0-1 5 0,-2 0 8 0,3-3 8 0,-3-2 6 16,0 0 11-16,0 0 3 0,11-12 13 0,-6 4 9 16,3-5 8-16,-3-3 1 0,0-1 6 15,-1-2 6-15,0 1 11 0,1-3 13 0,-1-4 30 16,-3 7 2-16,-1 0 12 0,0 1 10 0,-5 1 6 16,4 5 4-16,-2 1-3 0,-2 0-8 0,1 7-9 0,3-2-10 15,-5 4 3-15,-1 1-22 0,-3 5-2 16,0 2-11-16,-3 5 4 0,0 2-9 0,-6 8-7 0,6 1-8 15,2 1-21-15,-2-1-36 0,4 3-18 16,4-2-1-16,2-6-34 0,3-2-13 0,2-5-3 0,1 2 6 16,3-4 5-16,0-3 2 0,4 1 10 0,0-1 8 15,1-5 4-15,3-2 13 0,-3-2 6 16,2-1 1-16,2-6 10 0,3-4 7 0,-4 1 9 16,5-9 10-16,-3-2 9 0,-2-2 9 0,1-4 9 0,0 0 10 15,-3-2 12-15,1-2 1 0,5-13 9 0,-7 14 9 16,-6-1 17-16,3 0 7 0,-2 3 28 0,-2 2-9 15,-1 8 49-15,-1 3-4 0,0 2 10 0,-2 6 4 16,0 2-12-16,2 0-20 0,-2 4-14 0,0 3-17 16,0 1-4-16,0 0-5 0,0 0-14 0,-2 19-6 15,0-1-7-15,-3 9-1 0,5 1-4 0,-4 2-8 16,-2 3-2-16,1 1-8 0,-1-2 0 0,6 4 2 16,-4-2-11-16,2-3-1 0,2 0-5 0,3-1-2 15,0-2-7-15,5-5-14 0,-1-3-14 0,4-4-12 16,3-2-20-16,0-4 1 0,6 0-9 0,1-4 7 15,7-2 0-15,4-4 7 0,-1-4 4 0,2-2 3 16,-5-6 19-16,4-4-12 0,-4 0 4 0,-1-6 2 16,-1-1 4-16,-3-4 4 0,6-12 4 0,-10 8-4 15,4-11 2-15,-3-1 8 0,-8 11 9 0,1 1 17 16,-3 2 11-16,0 0 27 0,-7 10 18 0,-6 0 4 16,3 4 4-16,-1 2-1 0,-4 2 3 0,1 2-12 15,3 4-13-15,-3 2-6 0,-4 3-9 0,8 0-1 16,-19 11-6-16,6 2-2 0,-6 10-2 0,3 3-4 15,-1 2-3-15,-1 3-4 0,5 1-9 0,1 1-24 16,3 2-28-16,0-2-18 0,4 1-24 0,2-3-14 16,3-2-24-16,5-6 1 0,2-2-10 0,-1-5-6 15,5-2 28-15,-2-4-5 0,2-1 8 0,4-1 7 16,-2-5 4-16,5-2 10 0,-2-2 27 0,2-5-7 16,1 1 7-16,-2-5 4 0,6-6 1 0,-3-2 8 15,0 3 9-15,-1-5-4 0,-5 5 15 0,0-1 10 0,4-2 12 16,-4 4 5-16,-1 1 9 0,-3 6 5 15,-1-2 7-15,-3 2-8 0,1 3-7 0,0 2 2 16,-2 0-3-16,-5 2 3 0,9 4 7 0,-5 0-8 16,0 3-5-16,-3 4 2 0,3-1-1 0,-4 2-2 15,2 4-4-15,-2 0 0 0,4-1-2 0,-4 3-17 16,3-3-7-16,-2 2-15 0,3-3-6 0,-4-2-2 0,5-1-2 16,-1-2 10-16,5 0 3 0,-1-3 4 15,2-2 4-15,0-3 2 0,2-2 5 0,-1-1 0 16,6-3 9-16,-3-3-2 0,4-3 10 0,5-6 11 0,-3-1 7 15,-1 0 0-15,3-4 5 0,-3-2 14 0,-1 5 19 16,-6 4 21-16,2 1 28 0,-3 1 17 16,1 1 4-16,-5 5 0 0,-3 1-6 0,1 2-8 15,-3 1-19-15,0 2-5 0,-2 1 3 0,0 0 5 0,4 16 8 16,-7-6-6-16,2 6 1 0,-3 2 0 0,-4 7-2 16,-2 1-8-16,3 5-8 0,-5 1-6 0,2 1-7 15,-12 8-6-15,12-7-4 0,-3-2-9 0,3 0-27 16,-4-2-44-16,2-2-56 0,2 5-45 0,5-4-70 15,1-2-70-15,0-1-82 0,8 1-97 0,-4-9-1094 16,4-2 512-16,1-6 344 0</inkml:trace>
  <inkml:trace contextRef="#ctx0" brushRef="#br0" timeOffset="161242.7">27792 15545 8 0,'-6'5'205'16,"6"-5"-1"-16,3 7-10 0,-3-7-7 0,7 5 6 15,0-1-1-15,0 1-15 0,2-1-9 0,4 0-4 16,-2-3-14-16,3 2-13 0,-1-2-11 0,6-1-11 16,-6-1-9-16,6 0-5 0,-6-1-1 0,1-1-7 15,-4 0-5-15,3-4-4 0,1 2-10 0,-1-4-3 0,1-2-3 16,-1-2-7-16,-3-1-4 0,0-4 4 0,3-4-7 15,1-2 3-15,-6-1 7 0,-2 1 1 0,-3 5 10 16,-1-2-3-16,-3 2 11 0,-1 1 21 0,-2 1-2 16,-3 2 33-16,1 4-21 0,-4-2-8 0,1 3-3 15,0 3-6-15,-4 0-7 0,3 3-11 0,-2 1-7 16,-2 2-6-16,1 4-7 0,-2 2-10 0,2 2 2 16,-1 0-7-16,1 8-6 0,3-1-1 0,1 6-4 15,2-3-4-15,3 10-5 0,4-1 2 0,2 0-3 16,5 0-1-16,4 2-5 0,2-4-2 0,4 1 4 15,7-4-1-15,0-1-6 0,6-2-2 0,4-1 1 16,3-3 4-16,13 0-2 0,-13-5-1 0,4-4-4 16,-1-4 1-16,-2-1 3 0,1-1-1 0,-5-1 0 15,-1-6-4-15,-4 1 12 0,-7 0-10 0,-3-1 5 16,-1-3-9-16,-5 1-2 0,-3-4 1 0,-1 1 2 16,-4-3-3-16,-2 3-3 0,-5 4-3 0,-1-4 6 15,-3 3-4-15,-4 3-9 0,0 0 7 0,-3 1-1 0,-5 0 0 16,1 6 8-16,0 0-9 0,-2 1-2 0,3 4 3 15,-1 4-3-15,4 1-3 0,1 2-4 16,3 5 3-16,4 3-5 0,1 6 11 0,4 0-12 0,2 2 1 16,1 2 2-16,5-1-3 0,1 4 4 0,-1-1-21 15,2 2 2-15,0-4 10 0,3 3-1 0,-3 1 6 16,4 0-11-16,-5-3 11 0,3-1 3 16,-4 2-10-16,2-4 5 0,-3 1-1 0,0-4-10 0,-3-6 5 15,3-1-2-15,-2-2-5 0,-1-5-3 0,1-1 1 16,-2 0 7-16,-1-5 0 0,1-1 11 0,2-4-6 15,-5 0 6-15,0 0 3 0,17-11 0 0,-10 3-4 16,3-9 10-16,-4-1-3 0,1 0 1 0,2-9-7 16,1-2 32-16,-1-1-15 0,-1-3-3 0,3-13-10 15,2 0 12-15,-4-4 0 0,1 1 1 0,-2 0 5 16,1 6 18-16,-1 8 15 0,-2 2 9 0,-1 3 19 16,-2 4 22-16,-1 8 12 0,0 2-6 0,-1 6-2 15,0-1-9-15,-1 6-13 0,2 1-4 0,0 1-11 16,-2 3-5-16,0 0-7 0,6 11-1 0,-4 1-5 15,0 1-3-15,2 4-10 0,0 1 3 0,1 7-1 16,0 1-4-16,4 0-4 0,-3 1-10 0,3-1-10 16,5-2-10-16,-3 0-26 0,-2-7-16 0,3 0-17 15,5 1-9-15,-7-7-14 0,-1 0 7 0,4-2 7 16,-2-2 2-16,-3-5 17 0,1 1 3 0,0-6 25 16,5-1-17-16,-2-4 11 0,3-1-9 0,-1-5 17 15,3-8 7-15,-5-1-10 0,5-1 10 0,-5-2 8 16,0-1 18-16,2 1 26 0,-5 1 13 0,1 0 13 15,-2 6 23-15,-3 2 10 0,0 0 11 0,-1 8 3 16,0 0-4-16,0 4-10 0,-3-2-9 0,0 4-11 16,3 0-11-16,-4 3-4 0,0 0-4 0,0 0-3 15,7 13-6-15,-6-4-6 0,0 4 1 0,-1 5-4 16,3 0-7-16,1 1-7 0,-3 10-18 0,0-5-15 0,4 2-13 16,-1-9-29-16,-1 3-19 0,2-4-12 0,0 0-6 15,0-5 5-15,0-1 7 0,3-2 8 0,-4-4 8 16,2 0 12-16,-1-3 5 0,3-1 0 15,2-4 14-15,0-3 4 0,-2-1-1 0,5-4 8 0,-2-3-1 16,6-7-1-16,-6 0 10 0,3-1 8 0,-3-1 8 16,-4 7 20-16,2-1 9 0,0 0 17 0,-4 3 2 15,3 0 15-15,-7 6 10 0,4 1 4 0,-3 0-7 16,1 4-6-16,-3-1-10 0,3 2-11 0,-3 3 0 16,0 0-5-16,0 0-3 0,4 10-6 0,-4-4 0 15,-3 1-5-15,3 4-7 0,-1 1 4 0,-2 4-10 16,6 0-12-16,-3-2-11 0,-3-3-15 0,6 3-14 15,-2-4-15-15,-1 1-6 0,5-1 2 0,-1-2 2 16,1-3 3-16,2-3 5 0,0 0 11 0,0-1 2 16,-7-1 12-16,16-8-8 0,-7 0 6 0,3-4 10 15,-3-3 2-15,1-2 9 0,1-6 1 0,2-4 10 16,-3 0-3-16,1-3 7 0,1-4 1 0,1-12 4 16,1 1 7-16,-1 12 5 0,-8-2 1 0,8 3 22 15,-4 2 4-15,-1 1 20 0,-1 5 19 0,-2 4 9 16,-1 5 5-16,-3 4 5 0,1 1-12 0,-1 5-10 15,-1-2-13-15,0 6-8 0,0 1-6 0,0 0-6 16,-8 13-5-16,2 3-5 0,-3 0-6 0,0 8-4 16,-4 5-1-16,4 3-3 0,0 1-3 0,-1 2-4 15,2 1-20-15,3-1-23 0,5 1-15 0,-1-3-23 0,5 2-18 16,2-6-21-16,1 2-22 0,4-5 0 16,2-4-29-16,1-5 10 0,0-2 2 0,4-5 22 15,-1-2 5-15,2-3 6 0,-1-5 12 0,1-2 11 16,1-1 6-16,-2-4 1 0,1-1 18 0,-4-3 14 0,2-2 28 15,0 0 10-15,-2 0 19 0,-1 1 27 0,0 2 20 16,-1-3 3-16,1 4 6 0,-4 2-1 16,-2 0-1-16,1 2-9 0,1 0-2 0,-1 5-3 15,1-3-2-15,-1 6 12 0,0 1-12 0,5 1 1 0,-1 4-2 16,1 4-2-16,0-1-3 0,0 3-4 0,-2 1-4 16,1 7-3-16,-6-5-4 0,5 5-1 0,-6 1-6 15,-2-5 2-15,-3-1-5 0,-1 8-18 16,-2-2-17-16,-2-4-46 0,-3 6-52 0,-4-2-65 0,-2-1-61 15,-2-2-59-15,1-5-58 0,-7 0-60 0,2-7-1089 16,1-2 501-16,0-3 332 0</inkml:trace>
  <inkml:trace contextRef="#ctx0" brushRef="#br0" timeOffset="161351.41">29610 15765 47 0,'-11'-32'181'0,"2"-1"14"0,0 2 2 16,2-1 14-16,3 4-12 0,1 2 0 0,5 8-11 15,3-9-5-15,6 2-26 0,1 5-17 0,7-1-13 16,1 0-25-16,3 4-51 0,1 2-71 0,3-2-101 15,1 1-559-15,2 3 228 0,-3 1 150 0</inkml:trace>
  <inkml:trace contextRef="#ctx0" brushRef="#br0" timeOffset="162541.73">30442 15700 130 0,'12'-17'233'0,"3"5"-7"0,1 0-12 16,3-10-4-16,1 3 0 0,-4-5-15 0,1 2-9 15,1-2-7-15,0-3-4 0,0-1 0 0,-2-1-4 16,0-1-1-16,1-2-13 0,4-10 2 0,-8 9-1 15,6-10-6-15,-10 9 6 0,-2 3 8 0,0-1 17 16,-5 3 5-16,0 0-12 0,-2 9 11 0,-2 4 11 16,0 5 3-16,2-1-8 0,-5 4-24 0,4 3-18 15,0-1-15-15,1 6-12 0,0 0-17 0,-5 15-9 16,3 2-10-16,-3 9-3 0,4 3-5 0,-2 5 4 16,1 2-12-16,-2 14-7 0,0 3-1 0,4 1-6 15,3-2-10-15,-1 0-4 0,1 2 0 0,1-2-4 16,1 0-6-16,3 2-2 0,0 2-3 0,1-3-3 15,0-3-3-15,0-3-7 0,4-2-21 0,-7-11-14 16,6 0-19-16,-1 2-18 0,1-10-18 0,-1 0-12 16,-3-10-9-16,1 0-5 0,-4-5 10 0,0-6 11 15,0-1 6-15,-1-1 14 0,-4-3 0 0,7-10 7 16,-4 0 1-16,0-6 8 0,0-3 6 0,-1-8-2 16,-2-3 7-16,-2-3 5 0,2-2 5 0,-4 3 1 15,0 0 14-15,-1 0 15 0,-2 1 11 0,0 5 4 16,0 0 10-16,2 9-1 0,1 1 5 0,2 6-2 15,-1-2-4-15,2 3-7 0,0 1-10 0,-1 3-21 16,4 0-11-16,-2 5-2 0,1-2-7 0,-1 2-11 16,0 0 0-16,14 7-18 0,-7-5-8 0,4 4-18 15,-1-2-6-15,3 1 6 0,4-2 1 0,-5-1 3 0,2 1 3 16,4-2 8-16,0-1 2 0,-3-2 7 0,2-3 8 16,-2-4 5-16,2 0 6 0,1-1-1 15,-4-5 8-15,5-6 10 0,-1 2 12 0,-5 1 26 16,1-3 11-16,-3 3 13 0,-2 1 35 0,0-7 3 0,-2 9 7 15,0 0 12-15,-3 4 15 0,-3 0 15 0,3 1 0 16,-2 6-9-16,0-6-11 0,-2 5-11 0,0 2-13 16,0 3-11-16,0 0-5 0,0 0-13 15,0 0-1-15,-9 14-5 0,3-3-3 0,-2 5-23 0,4 1-26 16,-1 1-14-16,1 2-28 0,0 0-23 0,3-1-41 16,2 7-9-16,3-3-22 0,-1-5-18 0,1 0-8 15,2-1 2-15,0-3-2 0,2-4 5 16,-1-1 35-16,0-2 10 0,2-4 13 0,1-1 15 15,2-4 9-15,-1-2 6 0,6-4 10 0,-2-5 16 0,8-5 13 16,-10 1 22-16,6-3 25 0,-2-3 28 0,2 5 28 16,-4-4 24-16,-3 7 9 0,-2 1 12 0,-1-1 19 15,-1 6 3-15,-1 0-4 0,-3 3-11 16,4 2-14-16,-7-1-13 0,4 0-3 0,3 5-15 0,-8 0-8 16,10 4-6-16,-5 0-8 0,-1 2-3 0,6 2-8 15,-1 4-1-15,-5 4-4 0,0 1-4 0,-3 1-2 16,1-1-7-16,-4 1-6 0,4 0-17 0,-2 2-15 15,0-3-5-15,0 0-19 0,-2-1-14 0,1-4-11 16,1-2 4-16,-1-2-8 0,1-3 5 0,0 0 14 16,0-1 8-16,0-4 3 0,0 0 4 0,0 0 3 15,0 0 6-15,12-15-9 0,-5 3 26 0,1-3 6 16,4-8 6-16,-2 3 1 0,6-2 8 0,-2-2 1 16,1 1 6-16,-5 6 13 0,5-4 9 0,-4 4-2 15,0 6-4-15,2-4-9 0,1 3 5 0,-2 4 1 16,-2 3-6-16,0-1-6 0,2 3-4 0,-4 2 2 15,0 1-3-15,0 2-1 0,1 5-4 0,-1-1 5 16,1 4-9-16,-4-1-19 0,-1 4-22 0,1 4-31 16,-1 0-50-16,-2 1-52 0,-1 1-42 0,3 9-43 15,-3 1-39-15,2-4-53 0,0-6-54 0,-3 0-796 16,3-2 397-16,-3-5 266 0</inkml:trace>
  <inkml:trace contextRef="#ctx0" brushRef="#br0" timeOffset="163280.12">32056 15528 114 0,'-1'-19'301'0,"-3"1"9"0,0-1-8 0,-6 5-3 15,5-1-1-15,-3 5-13 0,1 3-15 0,-5 2-30 16,2 3-21-16,-2 2-25 0,-5 2-18 0,-1 3-18 16,-1 5-17-16,-6 1-13 0,1 5-5 0,4 2-21 0,-1 3-3 15,3-2-16-15,4 5-44 0,3 0-30 16,4-6-22-16,5 0-24 0,1 2-22 0,2-2-17 15,4-1-3-15,4-4 0 0,0 0 8 0,0-4 7 16,3-4 6-16,1-3 4 0,5-2 14 0,-1-2-2 0,-1-3 9 16,2 1 14-16,0-7 27 0,1 4 8 0,2-10 15 15,-5 4 24-15,4-5 14 0,-6 2 17 0,-1 3 11 16,0-3 8-16,0 5 25 0,-5 1 7 16,-1 1-2-16,1 1-1 0,-3-1-8 0,-1 5-21 0,0-1 2 15,-3 2-19-15,4-2-9 0,-5 5-12 0,3 0-6 16,-3 0-4-16,0 10-9 0,-3-6 3 0,-3 4-23 15,2 4-19-15,-1 0-26 0,0-2-14 0,1 6-23 16,-2 0-17-16,-1 0-24 0,2-2-24 0,4-3-14 16,-3 0 2-16,5-2 7 0,-2-1 13 0,1-3 16 15,0-2 7-15,4-1 11 0,-4-2 9 0,6 0 15 16,-6 0 7-16,13-9 16 0,-6 1 8 0,3 0 17 16,0-7 16-16,-1 2 3 0,1-1 16 0,0-1 23 15,-1 2 8-15,0-1 10 0,-2 2 6 0,0 2-10 16,0-2-1-16,-1 2 4 0,-1 0-11 0,2 3 0 15,-1 3-11-15,0-1 1 0,2 3-15 0,-1 0 1 16,4 2 10-16,-1 0-20 0,-1 2-5 0,1 5-1 16,1-4-4-16,-4 1-2 0,2 3 4 0,-4-1-8 15,0 1 8-15,-2 0-9 0,-2 0 6 0,1 1-2 16,1 0-5-16,-6 2-2 0,1 0-1 0,2-1-12 16,-4-1 11-16,4-2 4 0,-1 0-1 0,-2-1 3 15,2 0 1-15,-1-3 1 0,2-2 9 0,0 0-21 16,-2 3 19-16,2-3 3 0,0 0-4 0,0 0 11 15,9-14 7-15,-6 9-19 0,2-5 1 0,0 0-3 16,4-5 0-16,0 1 1 0,1-3 2 0,8-4 10 16,-6 7-2-16,2-3 7 0,1-4 10 0,-2 4-4 15,0 5 1-15,0-2-3 0,0 1-1 0,0 4 0 16,-3 0 6-16,1 1-8 0,-4 4-4 0,2-3 6 16,0 7-10-16,-4-1-4 0,3 3 7 0,-3 1-6 0,5 1 2 15,-6 2-2-15,1 4 0 0,-1 0 2 0,0 3-1 16,0 2-5-16,-3 2-4 0,3-2 7 0,-4 5-4 15,1-3-3-15,-6 3-2 0,5 5 0 16,-4-1-2-16,-1 2-23 0,-4-1-34 0,1-7-33 0,-2 10-76 16,0-6-63-16,-3 1-68 0,4-6-62 0,0-4-56 15,4-2-979-15,1-3 462 0,2-2 308 0</inkml:trace>
  <inkml:trace contextRef="#ctx0" brushRef="#br0" timeOffset="163675.76">32709 15424 163 0,'2'-11'322'0,"1"7"-22"0,1-3-28 0,-4 3-23 15,4 4-9-15,-4 0-4 0,0 0 9 0,0 0-14 16,9 9-12-16,-8-4-12 0,3 4-8 0,0 2-3 16,-3 2-9-16,1 0-14 0,1 4-8 0,1 1-14 15,-4 1-10-15,4 7-17 0,-3 1-4 0,-1-4-16 16,4 1-12-16,3-6-4 0,0-1-8 0,2-2-6 15,3 0-11-15,2-4-3 0,4 1-4 0,1-4-6 16,1-1 2-16,8-6-12 0,-28-1-6 0,41 0 1 16,-41 0-5-16,44-9-3 0,-24 2-6 0,1-3 2 15,3-4 4-15,-9 0-10 0,4-6 1 0,-6 4-5 16,2-6 0-16,-6-2-4 0,0 9 3 0,-3-5 0 16,-4 3-7-16,-2 1 10 0,0 16 8 0,-4-25 3 15,4 25 0-15,-11-17-1 0,11 17-2 0,-15-6 4 16,15 6 0-16,0 0 0 0,0 0 1 0,-52 31 2 15,34-11 1-15,0 2 1 0,3 0-2 0,2 1-6 16,2 0-1-16,3-3 0 0,4 3-2 0,1 3-4 16,5-8-3-16,-1-1-22 0,6 1-27 0,-1-2-34 15,2-1-38-15,-2-5-41 0,-6-10-43 0,18 23-51 16,-9-12-61-16,0-2-71 0,-9-9-1030 0,9 20 468 16,-9-20 312-16</inkml:trace>
  <inkml:trace contextRef="#ctx0" brushRef="#br0" timeOffset="164591.29">24111 16535 46 0,'10'-13'204'0,"-4"2"10"16,2-4-6-16,-3 6-5 0,2 1 3 0,-1-1-2 16,-3 5-8-16,0 0-22 0,0 0-14 15,-3 4-7-15,6 0 1 0,-6 0-6 0,6 11 0 0,-6-1 1 16,0 9-4-16,-4 0-17 0,0 7-12 0,-1 2-2 15,0 3 6-15,-1-2-16 0,0 1-14 0,2-1-13 16,2 2-13-16,0 0-6 0,1-4-3 0,2 0-5 16,2 2-10-16,2-4-6 0,1-9-8 0,3 2-2 15,2-4-21-15,1-2-3 0,3 0-7 0,2-3-5 16,-3-1 2-16,4-3 0 0,0-5 1 0,1-5 4 16,2-3-6-16,2-4 4 0,0-2 1 0,-1-6 0 15,-2 2 8-15,2-4-2 0,-2 0-5 0,-1 0 13 16,-5 0 9-16,-1 0 18 0,-3 6 22 0,-2 1 19 15,1 0 28-15,-3 10 11 0,-2-2 4 0,-1 2-11 16,-1 2-25-16,-2 1 4 0,0 2-9 0,0 0-9 16,3 8-6-16,-6 3-14 0,1 0-4 0,-5 5 1 15,2 1-10-15,3 11-7 0,-5-3-1 0,6-5-3 16,1 11-2-16,0-4-4 0,0-1-8 0,5-6-10 16,-1-1-12-16,5-2-8 0,1 0 6 0,3-4-5 15,2-2 0-15,1-4-2 0,3 1-6 0,0-6 11 16,-2-2-2-16,4-4 3 0,-2-6 27 0,-2 0-29 15,2-8 5-15,-1-3 10 0,0 0-8 0,-4-5 3 16,-1-2 1-16,-3-4 8 0,-2-1-6 0,1-1-2 16,-6-2 14-16,-1-13-5 0,-4 15 7 0,0-2-5 15,-7 3-3-15,0 3-1 0,-2 3-1 0,-2 4-1 16,0 1-5-16,-1 10-26 0,0 2-15 0,1 5-27 16,-1 3-35-16,1 2-29 0,-1 2-29 0,-1 6-26 15,0 3-37-15,6 2-32 0,-2 1-24 0,4 1-33 16,2 5-694-16,3-1 338 0,1 1 224 0</inkml:trace>
  <inkml:trace contextRef="#ctx0" brushRef="#br0" timeOffset="165340.47">25016 16495 295 0,'6'-8'280'0,"-2"4"-27"15,2 2-6-15,-1 0-10 0,-5 2-4 0,12 8 3 16,-4-1-1-16,0 5-5 0,-4 2-14 0,1 4-14 15,-1 1-20-15,-1 5-10 0,-3 2-17 0,0 4-14 16,-1-4 5-16,-3 4-33 0,0-1-12 0,-1-1-7 16,-4 4-8-16,2 1-7 0,1-6-6 0,1 2-2 15,0-2-18-15,2-6-7 0,2-4-24 0,0 0-12 16,2-5-2-16,3-3-26 0,-2 0 18 0,3-5 1 16,2-1-1-16,1-5-1 0,3-1-3 0,1-4-4 15,5-5-4-15,1-6 2 0,4-3 1 0,-2-1 4 16,-3 0-4-16,6-4 3 0,-1 3-4 0,-2 1 4 15,3 1 7-15,-4 4 15 0,-2 5 10 0,0 1-1 16,-2 4-3-16,-4 1 1 0,2 2 2 0,0 3-5 16,-3 1-1-16,-2 1-4 0,3 4 17 0,-3 1-11 15,0 4 1-15,-3 0-6 0,-1 2 1 0,-3 2-5 16,1 6 4-16,0-2-6 0,-2 0-4 0,0 1 8 16,0 5-7-16,1-7-12 0,0-1-19 0,2-2-11 15,1-3-4-15,0-3-2 0,2 3 3 0,0-5 2 16,1-1 0-16,2-1-1 0,1-3 14 0,1-2-3 15,0-3 2-15,-2-1 2 0,-1-3 3 0,0-1 0 16,1-6 4-16,0 1 4 0,-3-3-5 0,2-2 11 16,-7 0-7-16,5 1 8 0,-4-1-2 0,3 1 7 15,-2 1 7-15,-2 4 16 0,1 0 11 0,1 4-7 16,-2 1-7-16,-1 3-2 0,-1 3-5 0,1 2-1 16,0 0-3-16,0 0-2 0,0 0 6 0,-9 19-5 15,4-9-1-15,1 7-2 0,0 0-9 0,3 2-8 16,-3-2-6-16,4 3-8 0,0-1-12 0,0 0-7 15,4-2-2-15,1 0 0 0,-1-2 5 0,1-5 4 16,4-2 3-16,1-2 4 0,-1 1 4 0,5-4 7 16,-2-3-1-16,3-2-1 0,-3 1 6 0,1-4 2 15,-1-2 5-15,4-5 11 0,-2-1 8 0,2-5 21 16,1-3 3-16,-2-4-4 0,-1 2 14 0,-1 0 20 16,-3-2 6-16,0-3 2 0,-2 1 17 0,2 0 4 15,-2-2 1-15,2 3 6 0,-2 1 4 0,2 1 12 16,-2 7 8-16,0 0 5 0,-5 8 1 0,5-1-9 15,-6 4-17-15,2 0-11 0,0 2-9 0,-1 3-12 16,-3 1-2-16,7 5-8 0,-3 1-7 0,1 2-7 16,0 4-3-16,-1 4-5 0,-1 2-4 0,-1 2-1 15,1 6-5-15,0 0-2 0,-3-1-4 0,1 2 1 16,-1-1-7-16,2 1 1 0,2 1-17 0,0-2-20 16,4-2-25-16,-3-5-40 0,5 5-28 0,0-6-75 15,3-2-51-15,2 6-39 0,-2-5-62 0,2-7-51 16,1 4-1089-16,-3-2 493 0,-3-5 328 0</inkml:trace>
  <inkml:trace contextRef="#ctx0" brushRef="#br0" timeOffset="165483.57">25840 16683 272 0,'-3'-16'291'0,"3"5"-28"0,3 3-28 15,2-2-21-15,4 5-24 0,2-1-18 0,6 2-16 16,2 1-19-16,4 2-27 0,5 4-39 0,2-1-42 0,0 5-55 15,1 2-53-15,-3 1-56 0,3 5-499 16,-3-2 212-16,-3 1 140 0</inkml:trace>
  <inkml:trace contextRef="#ctx0" brushRef="#br0" timeOffset="166009.28">26628 16906 292 0,'0'-5'332'16,"0"-2"-5"-16,2 1-15 0,-2 1-26 0,0-1-22 16,0 2-27-16,0 0-26 0,0 1-18 0,0 3-25 15,0-6-11-15,0 6-25 0,2-4-14 0,-2 4-18 16,0 0-17-16,1-4-6 0,4 1-13 0,-5 3-15 16,8-3 2-16,-3 2-6 0,0-2-9 0,3-1-3 15,2-1-4-15,-1-1-1 0,3-1-3 0,-1 2-6 16,1-4 1-16,0-1-6 0,-3 1 9 0,0 3 15 15,-2-2 10-15,-1 4 23 0,0 0 28 0,-3-1 11 16,1 1 5-16,-2 1-3 0,1 1-7 0,-3 2-12 16,3-3-11-16,-3 3-11 0,2-3-9 0,-2 3-4 15,0 0-6-15,-4 11-5 0,0-5-5 0,1 4-5 16,-4 2-3-16,1 2-5 0,0 1-3 0,0 2-2 16,4 2-22-16,-1-2-2 0,1 1-25 0,2-1-14 15,1 1-16-15,0-5-12 0,3-1-1 0,1 0-3 16,4-2 1-16,0-2 13 0,0-2 6 0,2-2 4 15,2-1 8-15,0-3 3 0,2-3 6 0,0-3 2 16,2-2 7-16,2-6-2 0,-2 2 9 0,2-8 12 16,-6 4 22-16,9-3 13 0,-2-1 13 0,-1 3 17 15,-5 5 11-15,1-1 4 0,-2 2 1 0,0 1 4 16,-2 3 6-16,1-1-3 0,-3 4-3 0,4 1 4 16,1 2-5-16,-2 0 7 0,0 2-9 0,0 3-6 15,-3 0-7-15,1 1-2 0,-2 4-4 0,-1-1-5 0,0 2-2 16,-2 1-3-16,-4 1-6 0,0 5-2 15,1-1-7-15,-4 3-7 0,1-2-30 0,-1 2-45 16,-5 1-64-16,2-1-83 0,0-1-83 0,-3-3-74 16,2-2-62-16,-3-2-1124 0,1-5 512 0,3-2 342 15</inkml:trace>
  <inkml:trace contextRef="#ctx0" brushRef="#br0" timeOffset="166116.97">26747 16608 90 0,'-1'-17'148'0,"3"3"-68"16,5-2-68-16,0 6-122 0,4-4 36 0,-2 1 24 16</inkml:trace>
  <inkml:trace contextRef="#ctx0" brushRef="#br0" timeOffset="166693.44">27668 16477 98 0,'0'-4'250'0,"0"4"-22"0,0 0-10 0,0 0-8 15,12 16-20-15,-6-5-13 0,-1 0-18 0,5 2-7 16,-1 3-21-16,3-1-11 0,-5 2-12 15,4 1-11-15,-1-1 6 0,-5-2-10 0,5 1-8 16,-2 1-8-16,0-2-9 0,1-2-6 0,0-4-5 16,-2 0-9-16,1-4-9 0,3 0-2 0,0 0-4 0,-1-3-4 15,3-2-1-15,-2-2-4 0,3-4-2 0,0-2 0 16,2-4-2-16,-4-3-2 0,1 1-4 16,1-10 3-16,-1-3 7 0,2 3 12 0,-7-5 17 15,1 6 31-15,-3 5 41 0,-2-2 30 0,-1 1 5 0,-2 4 14 16,0 3 4-16,1 5 3 0,-4 0-16 0,1 0-15 15,2 2-16-15,-1 3-14 0,0 2-13 0,0 0-6 16,-11 16-11-16,2-2-6 0,-3 8-7 16,-3 5-7-16,1-2-7 0,-2 4-6 0,1 2-6 15,-1 2-8-15,-4 9-9 0,0 1-2 0,2 3-23 0,2-1-34 16,-1 2-36-16,6-1-51 0,4-10-44 0,-2 10-41 16,4 0-41-16,5-11-43 0,0 0-51 0,7-4-43 15,-4 1-897-15,8-7 424 0,-2-9 282 0</inkml:trace>
  <inkml:trace contextRef="#ctx0" brushRef="#br0" timeOffset="167641.17">28089 16884 270 0,'-1'-8'309'0,"-1"1"-16"0,0-2-11 0,2 4-25 16,-3 1-28-16,3 4 3 0,0 0-6 0,0 0-17 15,-15 12-13-15,7-4-13 0,2 4-19 0,-1 3-17 16,2-1-18-16,4 3-9 0,-2 3-10 0,3-2-14 15,2 2-9-15,1-3-6 0,3 0-8 0,1 0-15 16,6-3 5-16,0 1-9 0,2-5-25 0,0 0-13 16,7-3 3-16,-4-1-8 0,1-3 1 0,3-3-3 15,-3-3-3-15,2-6-5 0,-1 3 6 0,-2-7-7 16,5-6 5-16,-4-1-1 0,-4-4-7 0,3 0 8 16,-5-3-1-16,-4-2 0 0,1 1-9 0,-5-2 15 15,1 3 4-15,-4 0 12 0,-2 8 18 16,-4 0 6-16,-1 2 0 0,-3 3 1 0,-6-1-3 0,4 8-3 15,-8 0-4-15,3 4-3 0,-5 3-6 0,-1 2-9 16,3 3 0-16,-6 8 3 0,1 1-3 0,1 3 11 16,0 3-7-16,7 4-13 0,0-2-7 0,6 1-15 15,3-3-11-15,7 5-18 0,0-6-7 16,5 1 2-16,1-2-9 0,3-1-3 0,3-5-1 0,3 0 0 16,5-4-1-16,-3-2 7 0,2-3 5 0,1-1 3 15,-2-4 6-15,4-2 9 0,-3-4 0 0,4-5 2 16,0 1 0-16,1-5 3 0,-2-1 8 0,-1-2 4 15,-4 3 3-15,1-1 11 0,-5 2 12 0,0 0 4 16,-4 3 13-16,3-1 28 0,-5 6 14 0,-1-1 14 16,-2 2 0-16,-1 2-9 0,1 2-10 0,-2-1-12 15,-1 1-8-15,-2 3-1 0,0 0-9 0,4 12 0 16,-4-4-4-16,-2 3-6 0,-2 4-2 0,-2 2-1 16,2 0-4-16,-1 7-1 0,1 0-6 0,1-3-2 15,2-3-17-15,1 2 5 0,1-1-14 0,4-3 0 16,-1-3-11-16,1-3 5 0,3-1 3 0,1-1-3 15,1-1-2-15,0-5 7 0,3-2 2 0,-4 0 0 16,2-4 2-16,2-2 2 0,1-6-1 0,-5 1 3 16,3-6-4-16,-2 0 0 0,4-5 4 0,-4-1 2 15,-2 5 1-15,-2-2 4 0,-2 1-3 0,0 0 1 16,-3 1 6-16,1 2 17 0,-2 6 6 0,0 0 8 16,-2 2-2-16,4 2-5 0,-4 1-8 0,2 0-4 15,0 5-3-15,0 0 1 0,0 0-2 0,0 0-6 16,-13 15 4-16,10-6-8 0,-2 4-8 0,1 3-8 15,1 1-15-15,-1 1-7 0,4 8-13 0,0-9-15 16,2 10-3-16,0-9-3 0,0 0-6 0,1-2-1 16,4 0 14-16,0-2-7 0,1-5 7 0,2 1 6 15,6-4 5-15,-4-5 7 0,9 2-1 0,-1-3 6 16,0-5 10-16,9-3 3 0,-2-3-1 0,-2-3 8 16,1 1 8-16,-1-5 8 0,-4 1 6 0,1 1 17 15,-7 2 18-15,1 1 22 0,1 0-3 0,-3 2 6 16,4 2-1-16,-8 1 5 0,4 4-2 0,-5 1-2 15,4 1 0-15,0 2 2 0,0 2 2 0,-3 0 2 16,1 3 8-16,-2 3 5 0,0 0-13 0,1 1 4 16,-5 0-16-16,3 3-2 0,-3 1-6 0,0-2-1 15,0-1-12-15,-1 2 2 0,-2 0-5 0,0-4-3 16,-1 4-2-16,-1-2-1 0,-1-1-3 0,1-4 3 16,-2 0 1-16,2-1 17 0,-2 1 18 0,2-5-1 0,-2 3-4 15,2-3-10-15,0 0-2 0,-7-12-3 16,7 7-5-16,0-5-6 0,0-4-1 0,0-3-22 15,2-2-13-15,5-1-24 0,6-6-24 0,2 1-40 16,3 2-34-16,5-2-31 0,7 3-36 0,-2 5-34 16,2 0-41-16,-1 4-46 0,1 4-58 0,2 0-1059 15,0 2 475-15,-1 6 318 0</inkml:trace>
  <inkml:trace contextRef="#ctx0" brushRef="#br0" timeOffset="168491.25">29997 16860 278 0,'0'-20'320'0,"-2"4"-7"0,-3-2-18 16,1 7-12-16,-1 0-11 0,-1 1-17 0,-2 2-21 16,2 0-19-16,-3 5-28 0,-5-1-19 0,1 4-14 15,-5 2-23-15,-2 3 0 0,-5 7-22 0,6 0-7 16,-4 4-10-16,7 3-12 0,-2 1-9 0,7-3-13 15,1 5-25-15,4 2-6 0,2-5-12 0,4-1-9 16,3-1-10-16,4 1-9 0,1-3 1 0,2-1 1 16,5-2 7-16,2-3-2 0,1-4-3 0,-1-1 4 15,4-4-1-15,1 2 3 0,-3-6 1 0,8-3 2 16,-5 1 3-16,-2-1 12 0,3-5 7 0,-4 3 16 16,0 0 11-16,-3 0 7 0,-2-3 10 0,-4 3 13 15,0 0 4-15,-1 1 18 0,0 0 5 0,-4 4-1 16,1 2-4-16,-3-4-7 0,2 4-11 0,-2-1-9 15,-3 3-10-15,5-5-8 0,-5 5-7 0,1-2-6 16,-1 2-5-16,0 0-2 0,0 11-8 0,-4-4-16 16,3-1-20-16,0 2-20 0,-2 1-4 0,1 1-24 15,-1-3-14-15,2 1-6 0,-1-1 3 0,2-1 8 16,0-1 7-16,2-1 6 0,4-1 4 0,-2 0 6 16,4-5 0-16,-2 0 9 0,2-1 4 0,2-6-1 15,6-3 9-15,-1 2 4 0,-1-2 11 0,3 1 9 16,-2 0 7-16,1 0 17 0,0 0 9 0,0 1 9 15,-5 3 15-15,1 0 2 0,1 2-1 0,-4 0-7 16,1 2 3-16,2 2-15 0,-2-2 6 0,0 4-12 16,-1 1-6-16,4 0 0 0,-1 3-3 0,-2 0 0 15,-1 4-3-15,0-1-4 0,-2 1 9 0,0 1-10 16,-1 0-2-16,2-1-6 0,-4 6 0 0,2-3-6 16,-3-1-8-16,2 0-11 0,-1-2-13 0,1 1-6 15,-2-3 1-15,-1-2-1 0,0 2 5 0,0-4-1 16,0 0 6-16,3-1 9 0,-2 0 0 0,-3-2-3 0,14-4 4 15,-4 1 1-15,-1-3 5 0,-1-2-3 16,3 2 6-16,3-5-5 0,0 1 0 0,-5 4 3 16,8-4 17-16,-7 4 7 0,0 0-1 0,2-3 13 15,-2 5-5-15,0 0-1 0,2 0 1 0,-2 2-6 0,3 2 1 16,-3 0 2-16,0 2-8 0,2 2 0 16,-1 0 1-16,0 0-4 0,2 5 0 0,3-1 6 15,-6 0-10-15,0 0 3 0,-1 0-2 0,0-2 0 16,-4 3-3-16,4-1 5 0,-4 0-7 0,1-2 3 0,0-1-5 15,1 4 8-15,-1-6-7 0,-1 4 4 0,0-2-1 16,0-3 2-16,3 0-1 0,1-1-1 0,0-1-1 16,-1 0 6-16,1-1 1 0,0-1-2 15,0-3-3-15,3 4-1 0,-1-2-2 0,-1-2 8 16,2 2 13-16,-7 1 9 0,4 0 9 0,-3-1 5 0,3 0-3 16,-5 2 7-16,3-2-4 0,-2 3 0 0,2-1-7 15,-3-1-6-15,4 2 1 0,1 0-6 16,5-2 0-16,4 2-5 0,2-1 2 0,10 1-7 15,0 1-8-15,6 1-63 0,6-2-77 0,8 0-122 0,-10 2-146 16,-1-1-1279-16,20-4 558 0,-2-1 374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6-27T09:29:33.65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11623 3275 26 0,'0'-27'266'0,"-4"9"-15"0,2-2-12 0,2 2-3 0,-1 2 7 16,1 4-9-16,-1 0-1 0,0 2 1 15,1 3-11-15,0 2-24 0,0-2-17 0,1 4-20 16,-1 3-16-16,-1-7-15 0,1 7-3 0,0 0 5 16,6 14 21-16,-3-2-6 0,0 8-2 0,3 4-2 0,0 6 0 15,4 1-10-15,-6 5-10 0,-1-2-8 16,-3 1-8-16,3 0-11 0,0 2-7 0,1 8-8 16,-3-12-3-16,-1 0-14 0,1 1-1 0,-1-1-13 15,3-1 1-15,-3 1-4 0,1 3-7 0,-1-2-5 0,0 0-18 16,-1-4-39-16,-3 3-31 0,4-1-39 0,-4-3-49 15,3-3-46-15,-3 0-52 0,2 1-52 0,2-11-56 16,-3-2-935-16,-1-2 427 0,4-7 284 0</inkml:trace>
  <inkml:trace contextRef="#ctx0" brushRef="#br0" timeOffset="368.1">12005 3355 126 0,'6'-8'316'0,"-2"2"-28"0,-2-1-32 0,1 3-23 16,0-1-28-16,-1 3-22 0,1-1-16 0,-3 3-16 15,0 0-7-15,0 0-6 0,1 10 8 0,-4-2-8 16,-3 3 2-16,-2 2-11 0,-4 9-11 0,-4-1-2 16,-2 1-16-16,-1 2-9 0,-1-2-9 0,-2 1-9 15,-1 1-6-15,5 1-6 0,-5-4-10 0,10-5 0 16,-6 2-12-16,6-4 2 0,-1-3-6 0,5-2-1 15,3 0 7-15,0-2-15 0,3 0-2 0,-2-1-4 16,1-2 2-16,-1 2-3 0,4-1 5 0,-3-4 5 16,4-1 4-16,-4 5-6 0,3 2 2 0,1-3 5 15,0-3 10-15,0-1 6 0,4 10-1 0,-4-3 5 16,3-2 5-16,4 4-2 0,-2-3-4 0,1 4 2 16,3-1-7-16,2 5-2 0,0 0-3 0,3-1-3 15,-2 0-6-15,2 3 0 0,-2-1-4 0,8 6-2 16,-9-4-5-16,8 3-6 0,-10-3-33 0,9 2-52 15,-4 5-50-15,3-4-56 0,-4 4-57 0,2-1-66 16,-1 0-80-16,-4-6-801 0,3-2 394 0,-2-1 260 16</inkml:trace>
  <inkml:trace contextRef="#ctx0" brushRef="#br0" timeOffset="765.95">12299 3938 359 0,'2'-3'334'0,"-2"3"-32"16,4-4-30-16,1 3-27 0,-5 1-29 0,0-4-20 16,0 4-19-16,6-1-19 0,-6 1-16 0,8-1-7 15,-8 1-6-15,12 1-8 0,-5-2-8 0,1 1-5 16,1 0-9-16,4-1-11 0,-3-1-5 0,2-1-8 16,1 1-1-16,-1-1-18 0,2-1-4 0,-4 0-2 15,2 0-6-15,-1-2 2 0,0 0-6 0,-2 0 0 16,1-4-10-16,-3 0 1 0,1 1 4 0,-3 0 3 15,-1-2 20-15,-2 2 4 0,1-2 23 0,-6 2 14 16,3 2 20-16,-2 1 15 0,-2-1-7 0,-1 3-3 16,1 1-8-16,-5 2 2 0,-2-1-3 0,-1 4-3 15,-2 2-2-15,-2 0-3 0,-2 6 0 0,1 1-5 0,-2 0-9 16,5 3-8-16,0 1-4 0,1 2-10 16,0-2-3-16,4 0-7 0,3 2-6 0,-1 1-7 15,4-1-4-15,1 1-2 0,1 0-2 0,1 0-9 16,5-1 2-16,-1 0-2 0,1 1-8 0,0-1-9 0,8-2-20 15,-4-2-19-15,4 0-34 0,1-2-32 0,0-1-30 16,4-1-66-16,1-3-57 0,0-1-48 0,0 1-63 16,13-11-56-16,-14 5-1127 0,10-2 512 15,3-8 342-15</inkml:trace>
  <inkml:trace contextRef="#ctx0" brushRef="#br0" timeOffset="1012.91">13042 3542 61 0,'0'0'341'0,"0"-5"-29"15,0 5-29-15,2-3-28 0,-2 3-27 0,0 0-22 16,5-3-21-16,-5 3-20 0,10-3-19 0,0 2-13 15,2 0-11-15,1-5-15 0,4 2-9 0,2 1-12 16,1 0-26-16,-3-1-37 0,-1 4-49 16,-5-1-56-16,2 1-68 0,-4 0-47 0,0 2-589 0,-4 2 262 15,-2-1 174-15</inkml:trace>
  <inkml:trace contextRef="#ctx0" brushRef="#br0" timeOffset="1148.02">13032 3723 77 0,'-5'4'254'0,"5"2"-14"0,-1-1-12 0,1-1-7 0,1 0 3 15,4 1-12-15,5-2-21 0,3-1-14 0,5-2-19 16,3 0-17-16,0-1-29 0,2-3-57 0,5 3-91 16,-1-6-107-16,-9 3-562 0,4-2 235 0,-3 0 158 15</inkml:trace>
  <inkml:trace contextRef="#ctx0" brushRef="#br0" timeOffset="3934.08">14237 3239 157 0,'0'-2'252'15,"0"2"-8"-15,0-8-8 0,0 5-12 0,0 3-13 16,-2-4-12-16,2 4-21 0,-2-5-8 0,2 5-15 16,0 0-17-16,0 0-6 0,0 0 2 0,0 0 3 15,4 15 10-15,-4-4-7 0,1 0-4 0,-1 3-3 16,4 6 0-16,0-2 1 0,-3 7-2 0,6 1-6 15,-5-1 7-15,2 2-22 0,-3-1-2 0,3-1-7 16,-3 3-11-16,2-4-1 0,2 1-6 0,-5 1-10 16,4-1-7-16,-4 1 1 0,5-2-12 0,-4-5 2 15,2 8-16-15,-2 1-9 0,3-2-33 0,1-2-41 16,-2 2-35-16,-2-2-48 0,-1-5-54 0,1-1-55 16,3-1-70-16,-4-3-40 0,0-2-813 0,0-4 384 15,3-2 258-15</inkml:trace>
  <inkml:trace contextRef="#ctx0" brushRef="#br0" timeOffset="4334.05">14614 3460 287 0,'4'-4'385'0,"-2"-1"-27"16,1 1-21-16,-2 0-34 0,-1 4-31 0,3-1-38 15,-3 1-21-15,0 0-23 0,0 0-10 0,2 10-6 16,-2-3-18-16,0 2 1 0,0 4 4 0,0 4-18 16,-1 2-10-16,1 1-10 0,0 6-13 0,1 3-10 15,1 0 2-15,0-4-29 0,3 2 3 0,2-1-4 16,-4-8-8-16,5 3-5 0,1-3-11 0,0-1 0 16,5-2-17-16,-4-3 12 0,8-1-4 0,-1-2-1 15,-2-2-6-15,6-2-4 0,-3-3 3 0,2-4 0 16,-3-1 12-16,3-4-17 0,4-4 18 0,-7-1 2 15,0 1 5-15,2-9 3 0,0-1 1 0,-5-1 1 0,-4-3 7 16,-1 2-3-16,1-4 0 0,-6 1-7 16,-4-5-7-16,3 1 4 0,-10-1-5 0,0 2-4 15,-5 1-6-15,-3 2-3 0,-2 2-8 0,-6 5-4 16,-1 1-5-16,-3 2-7 0,0 5-13 0,-2 3-35 0,-2 3-11 16,2 2-37-16,-2 2-38 0,8 4-43 15,1-2-40-15,4 1-33 0,-1 7-44 0,8-4-47 0,2 3-40 16,1 0-907-16,3 3 428 0,4-6 284 15</inkml:trace>
  <inkml:trace contextRef="#ctx0" brushRef="#br0" timeOffset="6231.9">15516 3660 194 0,'-5'-1'286'0,"-1"-1"0"16,-1 1 6-16,0 0-2 0,2-2-3 15,-2 1-5-15,1 1 0 0,2 0-10 0,4 1-12 16,-9-2-25-16,4 1-20 0,5 1-24 0,0 0-21 16,0 0-20-16,0 0-15 0,0 0-18 0,0 0-3 15,0 0-17-15,0 0-6 0,27 1-13 0,-8 1-5 0,0-2-5 16,9 2-8-16,-7-2-8 0,8 2-3 16,2 1-5-16,-1-2-5 0,1 0-6 0,-3 1-21 15,-6-1-42-15,-3 0-41 0,1 2-40 0,-3-3-40 16,-3 2-42-16,-4-2-52 0,-2 0-36 0,1 0-41 0,-5 0-796 15,-4 0 374-15,0 0 248 0</inkml:trace>
  <inkml:trace contextRef="#ctx0" brushRef="#br0" timeOffset="6433.14">15672 3473 76 0,'-5'-8'409'0,"1"-1"-10"0,-1 4-13 0,1 0-29 15,0 1-33-15,1 1-35 0,0-1-38 0,3 4-28 16,-4-2-22-16,4 2-19 0,0 0-12 15,0 14-11-15,0-5-1 0,3 2-29 0,-2 5 9 0,4 1-11 16,-2 3-19-16,2 5-6 0,0 5-5 0,-1-3-15 16,0 1 1-16,1 2-14 0,0-2-2 0,0 2-8 15,-3 3-21-15,4-3-50 0,0 0-55 0,-1 0-46 16,-1-1-47-16,3 2-58 0,1-4-66 0,1 0-69 16,-1-8-807-16,2-2 388 0,0-4 256 0</inkml:trace>
  <inkml:trace contextRef="#ctx0" brushRef="#br0" timeOffset="6764.71">16462 3334 87 0,'-3'-11'380'0,"2"3"-7"16,1-1-6-16,-4 2-17 0,4 2-22 0,0 0-20 16,-1 1-29-16,-2 0-29 0,6 0-21 0,-3 4-24 15,0 0-18-15,0 0-12 0,0 0 6 0,0 0 2 16,5 19-5-16,-4-6 0 0,3 3 4 0,0 3-9 0,5 4-8 16,-7 3-7-16,5-6-14 0,-1 5-15 15,-2 0-8-15,1-1-11 0,0 1-9 0,-1 2-7 16,0-3-10-16,0 2-8 0,-3-6-9 0,6 5-12 15,-4 2 3-15,1 3-5 0,-1-5-33 0,-2-3-43 16,0-4-62-16,2 1-60 0,1-1-86 0,-1-2-65 16,0-5-78-16,3 0-77 0,-2-5-1024 0,1-3 491 15,2-2 328-15</inkml:trace>
  <inkml:trace contextRef="#ctx0" brushRef="#br0" timeOffset="6916.11">16760 3650 262 0,'3'-5'405'0,"-1"-1"-8"0,0 1-31 0,1 1-35 16,-2-1-26-16,1 1-23 0,-2 4-33 0,4-6-23 16,-2 4-25-16,-2 2-27 0,0-4-39 0,0 4-17 15,2-4-80-15,-2 4-47 0,7-3-51 0,-7 3-65 0,7 2-79 16,-7-2-86-16,14 0-645 0,-14 0 313 16,14 0 206-16</inkml:trace>
  <inkml:trace contextRef="#ctx0" brushRef="#br0" timeOffset="7348.57">17447 3259 167 0,'0'-5'441'15,"1"1"-19"-15,-1 4-39 0,-2-7-40 0,0 5-30 16,2 2-34-16,0 0-19 0,0 0-35 15,-15 5-15-15,6 5-16 0,-1 4-14 0,0 3-12 0,-4 5-4 16,-3 2-14-16,4 2-15 0,-2 2-11 0,1 1-5 16,0-2-15-16,-2 5-7 0,3-2-14 0,2-1-1 15,-2 3-14-15,3-5-3 0,-1 4-12 0,7-3 0 16,-8-1-2-16,10-2-6 0,1-4-9 0,1-4-10 16,1 0-3-16,1-1 0 0,5-3-7 0,-2-3-2 15,3-2 2-15,-1 0-7 0,3-2-4 0,1-3 1 16,0-1 5-16,3-2-2 0,-1-1 2 0,1-3-2 15,0-4-1-15,4 1 1 0,-5-5 2 0,2 1 1 16,-3 0 3-16,-2-1 6 0,-1 2 15 0,-4 0 18 16,0-2 11-16,-1 2 4 0,-3 3-3 0,-1-2-1 15,-1 3-9-15,0-2-5 0,-5 2-4 0,-1 2-12 16,-5-3 1-16,-1 4-9 0,-2 0-5 0,-3 3-15 16,-5-1-18-16,4 2-23 0,-3 2-39 0,3 3-46 15,0 1-59-15,4 0-46 0,-1 1-49 0,6 0-63 16,4 5-55-16,-2 1-1032 0,7-2 475 0,1-2 316 15</inkml:trace>
  <inkml:trace contextRef="#ctx0" brushRef="#br0" timeOffset="7700.04">17779 3516 4 0,'5'-5'403'16,"2"-1"-11"-16,-6 1-21 0,4 4-29 0,-5-2-34 15,0 3-30-15,4-2-34 0,-4 2-19 0,0 0-20 16,0 0-17-16,-6 18-9 0,-1-9 5 0,2 7-4 16,-3 1-11-16,-2-1-11 0,0 9-11 0,2-2-16 15,-1 2-15-15,3-1-9 0,0 4-2 0,4-2-17 16,0-8-5-16,4 2-11 0,7 4-5 0,0-7 0 16,4-3-11-16,-3 0-8 0,4-5-1 0,3 0-4 0,1-5 1 15,0-1-7-15,3-1 0 0,1-3 4 0,-3-2 4 16,2-2 1-16,0-1 3 0,-3-4 2 15,1 0 4-15,3-8 1 0,1 1 1 0,-7-5-2 16,-1-2-4-16,-2-2-5 0,-3 1 4 0,-1-1-13 0,-4-2-2 16,-5 3-6-16,-1-1 1 0,-5-1-8 0,-1 1-2 15,-3 3-3-15,-2 7-9 0,-2-4-24 0,0 4-17 16,-4 3-18-16,1 1-16 0,2 2-28 16,1 0-36-16,-2 5-49 0,0-1-37 0,2 3-51 0,3 3-57 15,-1 3-55-15,1 2-1008 0,4-1 462 0,1 1 310 16</inkml:trace>
  <inkml:trace contextRef="#ctx0" brushRef="#br0" timeOffset="8032.06">18874 2926 3757 0,'3'-18'66'0,"-3"0"38"15,0 2 3-15,-3 5-18 0,-2-1-17 0,0 3-22 16,1 3-15-16,3 2-19 0,-3 3 4 0,4 1-6 16,-13 15 0-16,3 2 6 0,-4 14 5 0,-5 13 23 15,2 6 8-15,-4 6 7 0,-5 23 12 0,11-20-1 16,-8 19 1-16,1 5 2 0,4-3 5 0,5-22-4 16,-1 24-2-16,4-24-8 0,1 24-1 0,4-23-8 15,2-1-5-15,2-3-4 0,2 0-5 0,3-1-3 16,0-4-5-16,1 1-1 0,4-6-3 0,0-12-4 15,1 0-3-15,4-3 2 0,-1-1-10 0,1-4-7 16,2-1-17-16,3-3-20 0,-6-4-11 0,3-5-43 0,2 0-50 16,1-3-41-16,-1 0-55 0,1-5-69 15,3-3-94-15,-4 1-1057 0,1-5 482 0,-1-4 322 16</inkml:trace>
  <inkml:trace contextRef="#ctx0" brushRef="#br0" timeOffset="11548.15">19306 3527 22 0,'4'-7'251'0,"-4"3"-23"15,3-2-20-15,-2 1-17 0,0-1-20 16,-1 1 5-16,4 0-12 0,0 1-14 0,0 0-15 0,1 0-10 15,-1 2-17-15,1 0-4 0,3 0-12 16,0 2-10-16,-3 0-4 0,3 2-11 0,-1 0-7 0,3 3-6 16,-3 2-1-16,1 1-5 0,-1 2-6 0,-1-1 2 15,-4 5-8-15,0 3-2 0,-4 0-3 0,0 1-4 16,-3 1 1-16,-2 5-5 0,1-1 0 16,0-6-5-16,-5 8-3 0,5-5 1 0,0-5-2 15,-2-1-1-15,1 0 0 0,1-5-3 0,1 2-1 0,1-4-1 16,3-2 0-16,-3 1 3 0,4-2 1 0,0-1 9 15,-4 1-3-15,4 1 5 0,0-5-2 0,-1 4 3 16,1-4-6-16,1 3-3 0,-1-3-1 16,0 0 0-16,10 0 1 0,1-3 0 0,0 0-10 15,5-3-14-15,3-1-41 0,2 2-45 0,4-3-54 0,4 1-60 16,-1-2-690-16,2 1 301 0,-4-2 198 0</inkml:trace>
  <inkml:trace contextRef="#ctx0" brushRef="#br0" timeOffset="11931.12">19822 3488 213 0,'3'-3'344'16,"0"1"-38"-16,-3 2-33 0,0 0-30 16,4-2-27-16,-4 2-26 0,0 0-19 0,0 0-19 15,0 0-14-15,0 0-13 0,-6 17-9 0,2-9-13 0,1 2-13 16,-1 2-8-16,-3 3-10 0,1 1-2 15,2 0-8-15,0 1-12 0,2-3-8 0,2 1-8 0,0-2-6 16,1 1-4-16,2-3-1 0,-1 0-6 0,2 0 1 16,2 0-7-16,3 3 4 0,-1-7-1 0,6 7-2 15,-1-3-2-15,1-2 4 0,1 0-2 0,3 1-2 16,-4-3 1-16,4-2-6 0,-1 0 1 0,-3 1 1 16,-3-2-3-16,7 2 5 0,-5 0 4 15,-1-4 1-15,1 2-2 0,-4-2 0 0,-2 2 2 0,0-1 2 16,0-1-1-16,-3 1 2 0,0 0-1 0,-1-1 1 15,1 2 9-15,0 0-1 0,-4 1 11 0,1-2 5 16,-2 4 6-16,-1 0 3 0,-4-1-4 0,-3 6-8 16,-4-1-2-16,-4 1-1 0,-4 4-7 0,2-7-11 15,1 3-36-15,-2-5-30 0,3 3-38 0,-2-5-36 16,2 1-44-16,3-2-56 0,3-3-74 0,-3-2-687 16,4-5 328-16,2-1 220 0</inkml:trace>
  <inkml:trace contextRef="#ctx0" brushRef="#br0" timeOffset="12086.99">19888 3556 2718 0,'14'-11'153'0,"-5"0"-37"0,1 5-13 15,-5-2-38-15,4 0-18 0,-3 2-17 0,3 0-1 16,5 0-13-16,2-1-2 0,1 1-2 0,0 1-3 16,5 2-1-16,5-3 3 0,-1 3-6 0,3 2 4 15,0 2-19-15,-2 0-28 0,0 1-52 0,1 4-69 16,3 1-70-16,-6 4-712 0,3-3 315 0,0 2 208 15</inkml:trace>
  <inkml:trace contextRef="#ctx0" brushRef="#br0" timeOffset="12254.84">20588 3704 3003 0,'5'5'188'16,"4"-6"-85"-16,-3 3 12 0,1-2-22 0,-7 0-17 15,10-2-28-15,-2-3-13 0,1 1-6 0,0 1-7 16,3 0-8-16,0-3 3 0,6 0 2 0,-2-1-6 15,5 3 1-15,-1 1-5 0,7-7-12 0,1 3-29 16,-1 3-52-16,-4 1-71 0,4-1-80 0,3 0-70 16,-8 3-691-16,-1-3 332 0,-1 0 222 0</inkml:trace>
  <inkml:trace contextRef="#ctx0" brushRef="#br0" timeOffset="12466.63">21164 3455 2916 0,'3'-10'201'0,"-2"-1"-76"15,-1 2-9-15,1 0 51 0,-1-1 10 0,-1 4-5 16,1 1-14-16,0 2-20 0,-1-1-21 0,2 0-12 16,-1 4-6-16,-1-6-16 0,1 6-11 0,2-1-7 15,-2 1-12-15,0 0-1 0,0 0-10 0,5 14 0 16,-3-5-6-16,0 9 0 0,-2 1-4 0,1 4-5 16,-1 5-25-16,0 0-34 0,2 1-46 0,0 1-44 15,-2 1-50-15,0 1-44 0,2 0-46 0,1-3-57 16,0 4-959-16,2-9 426 0,0-5 284 0</inkml:trace>
  <inkml:trace contextRef="#ctx0" brushRef="#br0" timeOffset="12815.6">21581 3589 14 0,'5'-9'366'0,"-1"-1"-4"15,0 0-12-15,-2 4-7 0,2-2-22 0,-3 5-22 16,-1-3-27-16,1 3-34 0,-1-1-24 0,0 4-26 15,0 0-15-15,0 0-22 0,0 0-14 0,0 0-25 16,4 16 3-16,-4-3-15 0,3 1-15 0,-3 5 1 16,2-1-11-16,2 2 3 0,3 2-41 0,-1-3-4 15,6 5-10-15,-1-7 0 0,0-2-8 0,5 0 5 16,-2-5-3-16,1 0-5 0,1-4 7 0,0-1-1 16,-2-2 0-16,4-2-3 0,-4-1 7 0,0-4 7 15,-3-2 8-15,3-5 2 0,0 1 5 0,-2-3 11 16,0-3 7-16,-6-1 4 0,7-6-6 0,-7-1-2 15,2-2 0-15,-5 0 4 0,-2 0-5 0,-2-1-1 16,-3 8-2-16,-4 0-4 0,-5-3-5 0,-2 1-7 16,2 6-5-16,-8-2-10 0,-2 4-8 0,-2 1-22 15,0 5-35-15,3 0-21 0,2 6-49 0,-1-2-34 16,3 3-47-16,0 3-52 0,6-2-58 0,2 6-51 16,4-4-923-16,1 4 427 0,1-3 282 0</inkml:trace>
  <inkml:trace contextRef="#ctx0" brushRef="#br0" timeOffset="13064.83">22427 3025 3297 0,'19'-21'258'0,"-5"6"-139"0,-2 1 30 0,-1 2-10 15,-5 3-38-15,3 3-3 0,-4 1-47 0,4 0-4 16,2 4-15-16,0-2-7 0,8 8 3 0,0 2 10 15,7 7 3-15,1 6 5 0,1 4 3 0,11 10 4 16,-5 5 2-16,0 6 1 0,-2 1 3 0,-3 2 9 16,0 4-14-16,-5 0-5 0,-2 0 0 0,-6-2-5 15,-9-1 4-15,-1 0-7 0,-10 1-7 0,-5-2 2 16,-2 1 2-16,-7 0-3 0,-8-1-22 0,-3-6-67 16,0-2-61-16,-9 2-78 0,1-3-92 0,-3-4-101 0,-7-2-1021 15,-1-3 469-15,2-4 314 0</inkml:trace>
  <inkml:trace contextRef="#ctx0" brushRef="#br0" timeOffset="19349.72">24122 3337 195 0,'0'0'241'0,"0"0"-13"0,0 0-7 16,0 0-14-16,0 0-13 0,0 0-15 0,0 0-14 15,0 0-18-15,0 0-13 0,0 0-13 0,0 0-14 16,0 0-6-16,0 0-10 0,18-3-7 0,-6 3-8 16,-2 0-7-16,3 0-8 0,5-1-6 0,-3 0-5 15,5 2-4-15,-2-1-8 0,0 1-17 0,1 0-31 16,-6 1-40-16,4 0-45 0,-4 1-46 0,1-1-45 15,-4 3-597-15,-4-1 261 0,2 2 174 0</inkml:trace>
  <inkml:trace contextRef="#ctx0" brushRef="#br0" timeOffset="19492.08">24174 3559 70 0,'-2'4'290'0,"0"-4"-29"0,2 0-27 0,0 0-23 16,5 4-19-16,1-1-20 0,4-3-16 0,3-3-16 15,1 2-23-15,4 1-32 0,5-3-52 0,-1 2-69 16,6-5-71-16,-6 1-499 0,-3 2 202 0,3 0 134 16</inkml:trace>
  <inkml:trace contextRef="#ctx0" brushRef="#br0" timeOffset="20665.8">26380 3478 11 0,'0'-2'290'0,"0"-3"-23"15,0 0-6-15,0 1-6 0,0 4-9 16,-2-7 0-16,2 3-4 0,-2-1-23 0,2 1-14 15,2 0-20-15,0 0-22 0,-2 0-16 0,4-1-17 0,1 1-11 16,4-4-16-16,0 5-11 0,1 1-10 0,4-1-9 16,-1 1-6-16,6 2-10 0,-2 1-5 0,1 0-9 15,-3 3 2-15,3 0-6 0,-4 1-5 0,0 2 1 16,-3 0-10-16,-1 0-2 0,-3 3-10 0,-3 1-4 16,-1 2 0-16,-3 2-13 0,-5 3-15 0,-2 2-7 15,-4 2-13-15,-2 1-12 0,-4-1-10 0,-1-2-4 16,3-6 0-16,1 1 0 0,0-4 12 0,1 0 1 15,5-2 7-15,2-3 1 0,2-3 8 0,2 3 2 16,-5-1 6-16,6-3 3 0,1-2 4 0,-2 1-1 16,2-1 2-16,0 0 7 0,11 4 12 0,-2-4-2 15,-3 0 9-15,7 0 5 0,1 0 7 0,3-1 1 16,1 3-2-16,-2-2 3 0,0 0 5 0,0 5 4 16,-2-3 4-16,0 0 0 0,0 1-6 0,-5-3 5 15,3 4-2-15,-2 1 3 0,-5-2 0 0,0-1 6 16,1 4-1-16,-3 0 5 0,2 0 0 0,-5 1 7 15,-5 3-7-15,2-1 2 0,-3 2-6 0,-7 2 2 16,-2-2-8-16,-3 7 1 0,-5 1-6 0,-5-2-3 16,4 1-16-16,-3-4-28 0,0 3-31 0,-1-2-34 15,6-1-37-15,3-6-32 0,0 1-37 0,2-2-35 16,7-3-31-16,-1 0-669 0,3-3 309 0,3-2 204 0</inkml:trace>
  <inkml:trace contextRef="#ctx0" brushRef="#br0" timeOffset="21065">26912 3404 168 0,'6'-9'374'16,"2"-2"-8"-16,0 4-13 0,-4 2-23 0,-2 0-17 16,3 0-24-16,-2 3-27 0,-2-1-26 0,-1 3-20 0,1-5-22 15,-1 5-21-15,0 0-19 0,0 0-17 0,0 0-16 16,3 10-11-16,-2-2-16 0,-1 4-1 0,1 4-11 15,1-1-6-15,-1 6-8 0,0 0-28 16,3 2-27-16,1 1-18 0,4 3-16 0,-1-10-15 0,2 8-9 16,1-9-10-16,2-1-16 0,2-1 0 0,2-3 2 15,6 4 0-15,-5-7 8 0,4-3 4 16,-3 0 7-16,9-3 6 0,-9-4 6 0,11-3 3 16,-11-4 14-16,6-3 7 0,-9-1 18 0,0 1 11 15,2-10 17-15,0-2 18 0,-3-2 32 0,-3 1 22 0,1-2 16 16,-4 4 25-16,-4 3 25 0,0 3 13 0,-1 1 15 15,-2 3 13-15,0 4-6 0,-1-1-13 0,0 3-21 16,0 1-21-16,-2 3-18 0,1 3-18 0,0 0-12 16,0 0-9-16,0 17-10 0,-1 0-10 0,1 1-3 15,-1 8-8-15,-1 2-6 0,0 4-2 0,2 0-15 16,0 0-38-16,-3 4-46 0,2-1-60 0,3 11-77 16,0 1-71-16,0-11-72 0,0-1-97 0,-2-3-1271 15,0 1 563-15,0-1 378 0</inkml:trace>
  <inkml:trace contextRef="#ctx0" brushRef="#br0" timeOffset="22216.06">12244 5758 138 0,'-9'-17'354'0,"2"0"-1"0,1 5-2 15,1 3-7-15,0 1-8 0,2 1-31 0,1 2-30 16,-2 0-31-16,2 2-26 0,0 1-28 0,2 2-22 16,0 0-17-16,0 0-17 0,-4 12-4 0,3-2-14 15,1 7-9-15,0 3-9 0,-3 7-9 0,3 2-7 16,-2 1-2-16,2 0-17 0,-4 3-4 0,3-1 1 16,-1 16-8-16,0 0-9 0,-2-15-28 0,3 13-42 15,-2-9-45-15,1-2-43 0,0 1-39 0,1 0-32 16,0-2-37-16,2-3-58 0,2-7-58 0,-1-7-715 0,2-5 352 15,2-2 234-15</inkml:trace>
  <inkml:trace contextRef="#ctx0" brushRef="#br0" timeOffset="22548.43">12527 5704 134 0,'8'-26'373'0,"-3"11"-8"0,-1 1-22 0,-3 6-35 0,2-2-36 16,-2 5-9-16,4-4-43 0,-4 7-27 0,2 1-21 15,-3 1-14-15,0 0-10 0,-4 13-20 0,3 1-4 16,-7 2-23-16,-1 9-5 0,-1 2-12 0,-4 5-8 16,-1-1-3-16,-6 15 4 0,-6-5-21 0,2 0-2 15,2 2-19-15,0-3-21 0,5-8-7 0,1-1-18 16,-1 0-1-16,6-5-7 0,0-1-4 0,3-6 0 16,4-5 0-16,1-1 4 0,-1-3 0 0,1-2-1 15,1-1 8-15,1-2-1 0,1 1-1 0,0-1 9 16,2-3-4-16,0 2 0 0,3-1 1 0,4-2 2 15,-1-1 0-15,6 0 5 0,-1 0-1 0,3 2 1 16,0-2 1-16,2 0-3 0,2 0 2 0,-1 2-4 0,0 1 1 16,-3 4 4-16,3 0-12 0,0 0-23 0,-4 1-24 15,1 6-20-15,-1-2-37 0,-2 3-40 16,-1 0-39-16,2 1-37 0,1 0-676 0,-2 1 302 16,-2-4 202-16</inkml:trace>
  <inkml:trace contextRef="#ctx0" brushRef="#br0" timeOffset="22964.69">12839 6289 105 0,'7'-20'260'16,"-4"4"9"-16,3-1 0 0,-4 1 11 0,0 0 18 15,-2 5 3-15,3 0 11 0,-4 0-2 0,-1 5-6 16,2 0-8-16,-1 0-12 0,0 0-20 0,-1 2-23 16,2 4-19-16,-4-5-25 0,4 5-17 0,-14 10-20 15,1 1-16-15,-4 1-16 0,-2 10-14 0,-3 5-10 16,1-1-11-16,0 6-10 0,-8 7-16 0,7-7-28 15,9-4-34-15,-1-1-26 0,4 1-14 0,1-1-16 16,6-8-18-16,5-1-13 0,2-3-14 0,1-4-2 16,2 1-6-16,5-4 4 0,2-1 8 0,-1-1 13 15,6-3 8-15,0-5 4 0,0-1 14 0,-1-5-1 16,1 0 10-16,-2-4 6 0,6-6 13 0,-4-3 15 16,-2-3 9-16,-3-3 12 0,-1-3 20 0,0-3 24 15,-2-1 6-15,-1-11 9 0,-2 11 18 0,-1-15 10 0,-3 16 11 16,-3 3 38-16,1-1 16 0,-4 7 9 15,1 4 25-15,-1 3 20 0,0 7 15 0,0-1-10 16,0 1-12-16,0 5-24 0,1-2-18 0,-1 2-15 0,-1 1-26 16,3 4-17-16,-3-3-13 0,3 3-11 0,0 0-6 15,-5 20-14-15,1-4-1 0,-1 2-3 0,1 7-3 16,-1 4-11-16,-1-4-23 0,1 7-30 0,-2-2-34 16,2 2-37-16,1 2-35 0,0 3-40 0,1-3-49 15,3 0-57-15,0-5-50 0,2 4-45 0,0-7-56 16,5-6-48-16,-1-1-1276 0,3-5 578 0,3-1 384 15</inkml:trace>
  <inkml:trace contextRef="#ctx0" brushRef="#br0" timeOffset="23179.93">13441 6075 345 0,'-4'-5'392'0,"3"2"-23"0,1 3-24 0,-3-4-42 16,3 4-16-16,-2-4-51 0,2 4-21 0,0 0-34 0,0 0-22 15,6-4-32-15,-6 4-28 0,12 2-32 0,-12-2-35 16,16 1-42-16,-7 3-44 0,0 1-59 16,3-1-52-16,-3 2-37 0,0 3-669 0,-3 1 289 0,-2 2 194 15</inkml:trace>
  <inkml:trace contextRef="#ctx0" brushRef="#br0" timeOffset="23314.33">13409 6297 257 0,'-3'2'235'0,"3"-2"-24"0,0 0-23 0,0 0-20 15,16-2-24-15,-10 0-21 0,8-2-28 0,3-4-26 16,6 3-33-16,4-4-48 0,0 1-51 0,1-2-75 16,0 1-301-16,1 1 147 0,2-6 98 0</inkml:trace>
  <inkml:trace contextRef="#ctx0" brushRef="#br0" timeOffset="23680.82">14380 5789 255 0,'0'0'376'0,"-2"-7"-29"16,2 7-27-16,0 0-39 0,-3-5-30 0,3 5-20 15,0 0-26-15,0 0-21 0,0 0-9 0,-6 19-7 16,3-7 3-16,-1-1-7 0,2 5-12 0,-2 2 0 15,-1 0-19-15,-4 7-1 0,4 3-17 0,2-3-8 16,-3 4-7-16,1 3-6 0,-2 0-6 0,1 2-14 16,1-2-3-16,-3 1-7 0,3 0-39 0,-3-3-33 15,0 4-52-15,2-4-53 0,1 1-45 0,1-2-37 16,3-4-57-16,2-7-50 0,1-5-815 0,1-2 373 16,7-6 248-16</inkml:trace>
  <inkml:trace contextRef="#ctx0" brushRef="#br0" timeOffset="23997.68">14711 5993 26 0,'5'-7'367'15,"0"2"-9"-15,-1 1-11 0,-4 0-28 0,3-1-25 16,-2 1-34-16,-1 4-33 0,0 0-21 0,0 0-12 0,0 0-13 16,-9 18-8-16,0-2-10 0,-7 7-13 0,5 2-14 15,-3 0-9-15,3 3-13 0,-2 3-3 16,3-1-15-16,2 1-9 0,2-2-5 0,4-3-8 0,2-3-7 15,3-2-6-15,3-4-8 0,3 0-4 0,3-5-7 16,3 0 1-16,0-6-1 0,2 3-2 0,4-5-2 16,0-4-2-16,-3 0-4 0,5-4 7 0,-3-6-5 15,4 1 5-15,-5-3-2 0,-4-1 1 0,3-8 7 16,-2 1-4-16,-4-4-3 0,-3-1 1 0,-4 0 9 16,-6-4-15-16,-3 2 2 0,-4-1-6 0,-5 0-4 15,-3 1-7-15,-4 3 1 0,-6 0-7 0,-1 4-19 16,-1 1-14-16,0 5-26 0,-3 1-26 0,4 6-28 15,7 5-32-15,1-1-52 0,5 2-65 0,-3 4-71 0,4-1-1021 16,4 1 446-16,2 0 300 0</inkml:trace>
  <inkml:trace contextRef="#ctx0" brushRef="#br0" timeOffset="24543.29">15860 6242 3043 0,'0'0'188'0,"0"0"-88"15,-14-8 12-15,10 8 28 0,-1-3 12 0,-4 1 10 16,5 0-18-16,4 2-23 0,-5-2-18 0,5 2-8 15,-5-1-12-15,5 1-12 0,0 0-9 0,0 0-6 16,0 0-9-16,0 0-4 0,0 0-1 0,20-7-6 16,-7 7-1-16,8-5-8 0,7 2-37 0,1-2-30 15,0 1-50-15,2 0-36 0,1 1-51 0,-4 1-50 16,-7-1-48-16,-1 1-54 0,-3-1-867 0,-3 1 398 16,-4-4 266-16</inkml:trace>
  <inkml:trace contextRef="#ctx0" brushRef="#br0" timeOffset="24711.55">16080 6017 227 0,'-4'-6'370'0,"-1"-1"-2"0,1 5-16 0,0-2-23 16,2 1-28-16,2 3-37 0,-7-5-37 0,7 5-18 0,-4 0-29 15,4 0-23-15,0 0-10 0,0 10-13 0,0-3-11 16,3 6-17-16,-2 3-8 0,2 1-5 0,-2-3-12 16,4 13-5-16,-1-3-27 0,0 3-38 0,2 2-35 15,2 0-50-15,-3 0-63 0,1 3-60 0,1-3-77 16,-1-1-792-16,2 1 356 0,1-3 236 0</inkml:trace>
  <inkml:trace contextRef="#ctx0" brushRef="#br0" timeOffset="25180.94">17129 5871 82 0,'0'-5'343'0,"-3"0"-21"0,3 1-20 16,-1 0-21-16,1 4-18 0,0-8-21 0,0 6-14 16,0 2-18-16,0 0-11 0,0-5-15 0,0 5-13 15,0 0-12-15,0 0-19 0,0 0 8 0,0 0-20 16,0 0 15-16,-5 15 20 0,1-6-12 0,0 7-3 15,0 2 1-15,-2 1-9 0,-2 10-3 0,3-2-6 16,-4 2-2-16,0 5-8 0,-1-4-8 0,6 2-15 16,-2-3-6-16,3-1-9 0,1-3-6 0,-1-5-5 0,3 3-14 15,5-2 1-15,-2-4-6 0,3-1-3 16,3-2 0-16,1-3-1 0,3 1-6 0,5-4-1 16,-1-2-6-16,2-3 3 0,0-1 5 0,8-6 4 0,4-2 1 15,-5-1-1-15,3-5 1 0,-3-3-8 16,1-4 3-16,-3-2-6 0,1 1-1 0,-4-7-8 15,1 1 2-15,-4 0-2 0,-4-6 2 0,-5 3-3 0,-2 0 0 16,-4-3-9-16,-6 3 0 0,-4 1-3 0,-3 3-2 16,-7 5 20-16,-1-4-13 0,-6 7-27 0,-4 4-37 15,-4 2-59-15,-4 4-69 0,0 2-70 0,-2 5-81 16,2 3-78-16,3 4-106 0,4 0-1072 0,7-2 526 16,1 0 350-16</inkml:trace>
  <inkml:trace contextRef="#ctx0" brushRef="#br0" timeOffset="29215.83">18569 5317 94 0,'0'-7'247'0,"-1"4"-11"16,2-2-8-16,-2 0-12 0,1 5-16 0,-2-6-22 0,2 6-24 16,0 0-13-16,0 0-5 0,-7 16-9 15,2-1 10-15,-2 11-1 0,-2 4-9 0,-5 13 7 16,1 6-6-16,-3 2 6 0,6 4 1 0,-4 1-15 0,2 0-2 15,6-3-23-15,2 2 4 0,1-3-10 0,6 3-1 16,-2-7-15-16,4 3-6 0,2-3-2 0,-1-2-14 16,4-10 0-16,-1-1-4 0,0-2-4 0,5-1-7 15,-1 2 1-15,1-3-4 0,1-1-8 0,1-3-20 16,0 1-23-16,3-5-30 0,-1 0-36 0,4-2-32 16,-4-3-25-16,-4-4-47 0,4-1-46 0,1-4-29 15,2 0-717-15,-4-4 326 0,3-1 218 0</inkml:trace>
  <inkml:trace contextRef="#ctx0" brushRef="#br0" timeOffset="35198.1">19214 5883 253 0,'-6'-7'270'0,"3"2"-5"0,1 1-5 0,-3-4-10 0,3 3-10 16,0 0-21-16,1-1-13 0,1 0-20 16,0 0-19-16,2 2-20 0,1-3-16 0,2 1-11 15,1 2-15-15,2-3-8 0,2 3-8 0,0 1-11 0,0 1-12 16,2 1-8-16,2 2-4 0,-4 1-7 0,3 1-6 16,-4 2 2-16,-1 4-9 0,-2-2-1 15,0 4-4-15,-4 1-1 0,-1 4-7 0,-5 1 3 0,-2 7 0 16,-3 2-5-16,-4-1-2 0,-5 1-2 0,0-4-2 15,2 4-1-15,-1-2 7 0,-1-3-10 0,4-7-2 16,3-1-1-16,0 1 2 0,2-3-3 0,2-3 2 16,3-2-4-16,0-1-1 0,1-1-1 0,0-1 1 15,0-1-3-15,1 2-3 0,2-4-4 0,5 3-7 16,-5-3-18-16,16-3-30 0,-2-1-29 0,3-1-34 16,10-3-24-16,-2-4-33 0,7 1-29 0,0-4-39 15,-2 0-613-15,-5 1 288 0,5-1 192 0</inkml:trace>
  <inkml:trace contextRef="#ctx0" brushRef="#br0" timeOffset="35447.74">19600 5874 66 0,'4'-9'228'0,"-2"3"3"0,1-1-5 15,-2 3-2-15,1-2 3 0,0 1-7 0,-2 1-13 16,0 4-18-16,3-5-17 0,-3 2-22 0,0 3-19 16,1-4-15-16,-1 4-13 0,0 0-7 0,0 0-12 15,0 0-7-15,5 11-11 0,-1-5-6 0,0 1-5 16,-2 2-5-16,2 1-4 0,0 0-5 0,4 4-2 0,1 1-5 15,-2-1-4-15,2 1 3 0,0 0-10 0,4 2-1 16,-3-4-2-16,-1 1-3 0,5-1 0 0,-5 3-3 16,4-4 1-16,-3-1-1 0,0-1 2 0,0 0-7 15,0-2-1-15,-4 2-5 0,0-3-6 0,-1 1-10 16,-1-5-11-16,-1 6-8 0,-2-4-6 0,-4 0-20 16,0 2-42-16,-5-4-47 0,-3 1-64 0,-2 0-708 15,-8-2 307-15,-8-3 204 0</inkml:trace>
  <inkml:trace contextRef="#ctx0" brushRef="#br0" timeOffset="35574.65">19679 5777 6 0,'31'-6'159'16,"1"-2"-13"-16,4 3-19 0,-1 0-11 0,1 2-36 15,15 1-43-15,-14 1-65 0,-1 0-187 0,0 2 71 16,-3 2 48-16</inkml:trace>
  <inkml:trace contextRef="#ctx0" brushRef="#br0" timeOffset="35740.47">20262 5975 246 0,'0'0'347'0,"8"0"-35"0,-8 0-29 0,10-2-34 16,-2 0-25-16,3-1-22 0,3-1-31 0,7 1-37 0,0 1-43 15,5-2-45-15,-4-2-61 0,4 3-74 16,1 0-87-16,-9-4-499 0,3 2 225 0,0 1 150 16</inkml:trace>
  <inkml:trace contextRef="#ctx0" brushRef="#br0" timeOffset="35936.53">20878 5719 310 0,'5'-10'484'0,"0"5"0"0,-1 1-22 15,0-1-35-15,-3 2-43 0,3-1-39 0,-4 4-35 16,5-3-39-16,-2 1-28 0,-3 2-28 0,0 0-20 16,0 0-18-16,10 9-19 0,-8-2-16 0,5 3-11 15,2 2-11-15,-2 3-12 0,2 2-13 0,0 5-32 16,-4-1-49-16,3 7-67 0,-3-3-64 0,-1 1-61 16,0 2-62-16,-3-2-75 0,4 3-75 0,-5-9-893 15,4-1 429-15,-3-2 284 0</inkml:trace>
  <inkml:trace contextRef="#ctx0" brushRef="#br0" timeOffset="36264.33">21250 5857 246 0,'5'-12'379'0,"0"3"-25"0,-2 3-16 0,0 0-24 16,1 0-27-16,0 1-23 0,-4 2-24 0,3-3-33 15,-3 6-22-15,2-2-12 0,-2 2-23 0,0 0-13 16,7 11-16-16,-7-5-6 0,2 3-10 0,1 5-3 15,2 1-23-15,-1 3-6 0,-1 2-5 0,4-1-7 16,1 5-17-16,3-1-6 0,-2-6-8 0,4-3-4 0,1-2-10 16,3 1 3-16,0-6 0 0,1 1 6 0,0-4-11 15,0-2 0-15,-4-2 2 0,1-2 1 0,2-3 0 16,1-2 2-16,-3-5-1 0,1 0 10 0,-5-5 3 16,4-3-2-16,-3-4 21 0,-4 0 0 0,-2-3 9 15,-4 3 8-15,-4-5-6 0,-2 2-2 0,-2-2-6 16,-6 3-2-16,-2-1-13 0,-4 3-3 0,-2 0-4 15,-4 3-14-15,-3 3-24 0,1 3-31 0,-3 0-25 16,3 4-35-16,5 4-34 0,1 2-40 0,4 2-59 16,3 1-59-16,5 2-62 0,2 3-850 0,-1-1 400 15,5 0 268-15</inkml:trace>
  <inkml:trace contextRef="#ctx0" brushRef="#br0" timeOffset="36514.96">21950 5457 111 0,'13'-3'343'16,"0"2"-29"-16,-4 2-38 0,3 2-24 0,4 3-22 15,3 3-20-15,4 5-14 0,-1 4-13 0,3 6-2 0,-2 2-17 16,12 11-1-16,-12-8-12 0,7 11-9 16,-6 0-10-16,-7-8-13 0,4 11-12 0,-9-9-11 15,6 9 0-15,-9-9-13 0,-5 0-3 0,-3 4-17 0,-1-4 1 16,-2 0-7-16,-5 2-7 0,1-2 1 0,-3-2-22 15,-4-6-10-15,2 3-23 0,-4-7-14 0,0 0-20 16,5-5-29-16,-1-2-38 0,-1-3-46 0,-1-1-54 16,3-2-63-16,1-5-768 0,-1 0 346 0,1-3 230 15</inkml:trace>
  <inkml:trace contextRef="#ctx0" brushRef="#br0" timeOffset="36717.86">22745 5879 25 0,'3'-4'381'0,"-1"3"-30"16,-2 1-38-16,9-4-40 0,-3 1-42 0,-2 2-44 0,4 0-39 15,-2 1-38-15,7 1-43 0,-5 0-44 0,3 2-41 16,1-2-51-16,-2 3-35 0,3 0-35 0,-4 3-454 15,-3-2 197-15,1 3 132 0</inkml:trace>
  <inkml:trace contextRef="#ctx0" brushRef="#br0" timeOffset="36829.94">22788 6041 113 0,'-1'7'292'0,"-3"-2"-12"16,2-1-20-16,-1 1-23 0,3 0-23 0,3-1-20 16,-1 2-18-16,7-1-23 0,0 0-48 0,5 1-85 15,5-3-104-15,9-3-570 0,3-2 218 0,1 0 146 0</inkml:trace>
  <inkml:trace contextRef="#ctx0" brushRef="#br0" timeOffset="37498.64">23669 5704 115 0,'0'-16'462'0,"0"-1"-12"0,0 6-13 0,0-3-1 15,-3 5-7-15,3 1-8 0,0 4-14 0,0-1-14 16,-1-1-19-16,1 1-24 0,0 5-37 0,0-4-26 16,-4 2-31-16,4 2-32 0,0 0-25 0,0 0-20 0,0 0-18 15,0 14-12-15,0 0-17 0,0 3-12 0,4 3-12 16,-4 7-9-16,1 2-7 0,-6 0-16 16,5-1-2-16,0 2 3 0,-2 1-21 0,-1 1-6 0,2 2-25 15,-2 0-39-15,3 1-36 0,-4 12-66 0,4-16-77 16,0 5-56-16,4-4-64 0,-4-2-60 0,4-1-47 15,6-6-53-15,-3-4-1111 0,2-6 528 0,4-3 352 16</inkml:trace>
  <inkml:trace contextRef="#ctx0" brushRef="#br0" timeOffset="37815.33">24097 5875 149 0,'17'-21'356'0,"-6"5"1"0,-3 2 6 0,-2 3 2 16,1 0-6-16,-3 5-14 0,0-1-26 0,-1 0-33 15,-1 4-29-15,0 1-26 0,0 0-26 0,-2 2-17 16,0 0-14-16,7 7-12 0,-5 4-1 0,0-1-11 16,-1 6-8-16,0 2-12 0,-2 7-10 0,2-4-9 15,0 4-12-15,4 5-9 0,0-5-10 0,2 2-7 0,-1-3-3 16,8 0-9-16,-3-8-5 0,0 1-5 16,3-1-6-16,0-4-1 0,4 0-3 0,1-5-1 15,-2 0-2-15,3-2-3 0,2-4 6 0,6-2-1 0,-1-1 5 16,1-8 1-16,-5 1 1 0,1-6 6 0,-1-2-2 15,-5-6-6-15,3 3 2 0,-11 3-1 0,4-5 0 16,-6-4 2-16,-6 6 2 0,0 0-5 0,-6-4 2 16,-5 1-11-16,-7 2-5 0,-1 1-5 0,-8 4-1 15,1 2-5-15,-7 2-12 0,-3 5-21 0,-2-1-28 16,-1 5-44-16,4 1-52 0,1 2-62 0,2 3-60 16,11 3-66-16,-1 0-79 0,5 1-77 0,3 1-1071 15,2-3 518-15,1 4 344 0</inkml:trace>
  <inkml:trace contextRef="#ctx0" brushRef="#br0" timeOffset="39263.65">25372 5608 371 0,'1'-17'468'15,"2"-4"-13"-15,-3 5-1 0,1 4-1 0,-1 3-13 16,0 1-27-16,0 2-32 0,0 1-35 0,0 1-35 16,0 0-34-16,0 4-29 0,0-5-31 0,0 5-22 0,0 0-19 15,0 0-18-15,4 22-15 0,-3-4-15 0,3 10-13 16,-4 0-9-16,3 6-8 0,-2 1-9 16,4 2-7-16,-4-2-10 0,2 16-6 0,-2-15-4 15,3 9-6-15,0 2-4 0,-3-13-7 0,-1 14-1 0,0-13-10 16,0-2-16-16,0-1-17 0,0-1-18 0,3-4-13 15,-3-6-7-15,-3-3-15 0,3-2-8 0,0-6 0 16,0 2 2-16,0-7 9 0,0 2 12 0,0-4 6 16,3-3 6-16,-3 0 2 0,0 0-1 0,4-17 1 15,-3 5 11-15,3-8 17 0,2-9 3 0,-1 1 5 16,0-1 8-16,0 2 6 0,1 2 1 0,0 6-1 16,-1 2-5-16,0 1-6 0,2 1 0 0,0 6-2 15,2-2-5-15,1 4 0 0,3 2-3 0,1 1-5 16,4 1 3-16,-4 3-1 0,0 2-1 0,0 1-1 15,-1 0-3-15,0 4 3 0,-4 0-1 0,0 5 3 16,-1 1-2-16,-4-1-2 0,0 4-4 0,-4 2-9 16,-2 0 0-16,-6-3-8 0,2 4-2 0,-6-2-5 0,3 1-2 15,-5-2-2-15,1-3 2 0,-4 0 4 0,2-3 1 16,-2 0 6-16,2-3 1 0,5-2 4 16,-1 1 0-16,2-2 8 0,0-2 1 0,3 1 9 0,-1-1 3 15,2 0-6-15,2-2 1 0,-2 3-2 0,5-3 1 16,-2 2-2-16,2-2-4 0,0 0 5 0,0 0-4 15,20 5 4-15,-6-2-1 0,5-2 3 0,2-1 1 16,8 1-5-16,-1-1-4 0,3-1-4 0,-9 0-8 16,6-2 0-16,-5 2-4 0,-1-3-1 0,4-1-1 15,-4 0-1-15,5-2 0 0,-8-1 1 0,3-1 15 16,1-3-12-16,-1-2 6 0,-5 0 3 0,3-4 0 16,0 1 1-16,-3 3 3 0,-4-1 8 0,-2 1 6 15,-1 7 15-15,-3-4 11 0,0 4 12 0,-3 0 8 16,0 2 2-16,1 1 6 0,-4-1-15 0,1 2-5 0,0 1-7 15,-2 2-7-15,0 0-5 0,0 0 0 16,0 0-5-16,0 0-2 0,-9 12-11 0,4-2-21 16,0-3-21-16,1 4-24 0,0-1-26 0,-1 2-17 0,5-6-17 15,0 6-14-15,0-7 3 0,4 4 8 0,1-4 12 16,4-2 14-16,1 2 11 0,2-5 11 16,1-1 8-16,1-3 8 0,4-1-4 0,-2-7 31 15,1 2 5-15,3-10 13 0,-1-2 19 0,-4-1 21 0,0-1 20 16,-2-5 7-16,-1 0 9 0,1-4 12 0,-4-1 13 15,1 1 37-15,-1 2 15 0,-1-1 5 0,1 3 13 16,-7 3 20-16,2 6 12 0,-1 6 1 0,-2-1-4 16,0 6-4-16,2 4-22 0,-2-3-6 0,-1 2-36 15,0 5-15-15,0 1-9 0,0 0-12 0,0 0-6 16,4 20-10-16,-4-1-10 0,0 8-4 0,0 6-1 16,4 14-4-16,-5 1-6 0,-3 3 0 0,1 5-7 15,-1 1 7-15,-1 1-7 0,1 0-4 0,2 1 0 16,-3-2-5-16,1-3-3 0,0-3 0 0,3-14-25 15,-2 10-5-15,6-13-21 0,2-3-9 0,-4-1-6 16,-1-4-9-16,4-7 2 0,1-3-5 0,-4 0 0 16,3-6 5-16,-4-5 11 0,5 0 11 0,-5-3 9 15,0-2-4-15,0 0 1 0,13-15 13 0,-8 3-7 0,3-7 4 16,0-7 0-16,1-1 5 0,-3-1-2 16,-1 0 1-16,0-1-1 0,-1 2 5 0,-5 2-3 15,-1 7 7-15,0-2-2 0,-1 4 4 0,-1 4-4 0,-2 2 4 16,0 0-3-16,-1 0-5 0,0 3-10 15,-2 1-22-15,0 2-31 0,1 2-38 0,-1 0-47 0,0 2-47 16,9 0-48-16,-10 6-42 0,2-3-39 0,4 0-29 16,4 0-46-16,0 1-1126 0,0-4 512 0,6 2 342 15</inkml:trace>
  <inkml:trace contextRef="#ctx0" brushRef="#br0" timeOffset="39765.01">26610 6002 219 0,'3'-12'368'0,"-1"0"-15"0,0 0-10 0,-2 2-18 16,-2 1-5-16,2 5-17 0,-4-3-23 0,3 2-31 16,-4 1-21-16,1 2-26 0,-1 1-16 0,5 1-23 15,-11 2-17-15,4 1-15 0,-3 4-11 0,-3 3-14 16,-1 3-9-16,3-1-19 0,-1 2-28 0,1-2-31 16,2 2-28-16,5-1-18 0,0-4-15 0,4 1-14 15,0 0-11-15,3-1-5 0,1-1 3 0,1-3 9 16,0-3 5-16,1-2 4 0,3 2 4 0,1-5 7 0,2-3 8 15,6-2 8-15,-2-4 17 0,2 3 5 0,-1-6 13 16,2 0 16-16,4-1 3 0,-4-1 7 0,-1 3 12 16,5-1 2-16,-5 7 2 0,0-4-3 15,0 7 1-15,-7-2-3 0,1 3-7 0,-1 0-7 0,0 3-8 16,1 1 5-16,-1 4 6 0,0 1-7 0,-1 4 9 16,-1-3-9-16,2 8-4 0,1 0 1 0,-3 1-10 15,-1 0 3-15,-2 2 20 0,3 0-20 0,-2 1-11 16,-2-1 9-16,1 1-5 0,4-1-1 0,-2-2 0 15,0-2-14-15,0-5 5 0,0 0 11 0,1-1 0 16,-1-3 0-16,3-3-2 0,0-2-1 0,1-1 8 16,0-3 18-16,3-4-3 0,-1-2 14 0,0-3 6 15,4-8 6-15,-4-1 6 0,0 1 2 0,-1-3 15 16,1 1 20-16,-4 0 9 0,-6 3-2 0,1 3-6 16,-2 1 0-16,3 1 2 0,-6 4-1 0,0 2 1 15,-2-2-11-15,2 4-6 0,-5 2-12 0,2 0-13 16,-2 2-2-16,-2 1-11 0,2 1-7 0,5 2-9 15,-12 3-20-15,5 2-19 0,-2 3-44 0,-1 4-65 16,0 2-58-16,-2 2-55 0,2 1-47 0,1-1-39 16,4-1-20-16,2-5-14 0,6 2-25 0,2-3-1041 15,0-1 470-15,4-3 314 0</inkml:trace>
  <inkml:trace contextRef="#ctx0" brushRef="#br0" timeOffset="40480.22">27628 5470 203 0,'7'-17'443'0,"2"2"-14"16,-3 1-14-16,0 4-27 0,-1 3-30 0,-3 2-46 15,1-1-36-15,-2 2-30 0,-1 4-24 0,0 0-17 16,8 11-6-16,-6-1-4 0,0 6-6 0,3 10-13 16,-3 0-12-16,2 6-15 0,-1 3-8 0,-1 0-16 15,2 11-8-15,0 3-10 0,-2-3-12 0,0-12-12 16,1 0-6-16,3-1-5 0,0 1-7 0,1-2-9 15,5-3-6-15,-3-3-9 0,6-3-14 0,-2-1-2 16,1-6-11-16,0-4-5 0,3 0-3 0,0-5-1 16,0 0-1-16,0-4 4 0,2-5-1 0,2-3 2 15,-3-2-3-15,2-2 0 0,3-6-1 0,-4-3 5 16,4-5-5-16,-1 0 3 0,-4-6-4 0,1 3 3 16,-4 0 4-16,1-2 3 0,-5 4 11 0,-1 2 4 0,-3 5 8 15,-1 0 5-15,-2 3 8 0,-3 5 5 16,1 0-1-16,-2 3-7 0,0 1-11 0,-3 0-2 15,-3 5-6-15,6 0-2 0,-31 8 0 0,4 3-4 0,-2 3-2 16,-3 3-4-16,1 1-2 0,4 1-16 0,4-2-21 16,7-3-14-16,2 0-6 0,5 2-1 0,4-4-8 15,3-2-5-15,1 2-3 0,2 0-9 0,4-5 8 16,-1 3 13-16,0-5 3 0,1-1 6 0,5-1 2 16,-1 1 9-16,0-2 8 0,1-4 15 0,2 0 8 15,-2 0 17-15,3-1 16 0,-5 1 11 0,2 0 18 16,-4-2 16-16,-2 3 8 0,1-2 3 0,2-1 0 15,-2 3-5-15,-1-2-13 0,-4 3-6 0,7-4-6 16,-4 3-10-16,-3 1-7 0,0 0-16 0,0 0-11 0,0 0-16 16,0 0-18-16,0 9-18 0,0-9-33 15,-4 12-23-15,1-8-34 0,2 3-15 0,-1 1-32 16,-1-3-14-16,3 4 8 0,0-3 12 0,0 0 7 16,0-1 7-16,0 1 22 0,0-2 13 0,3-1 16 0,-3-3 19 15,0 0 18-15,0 0 11 0,0 0 11 0,15-10 10 16,-9 1 11-16,3 0 22 0,4-5 22 0,0-1 6 15,3 1 16-15,-3 0 20 0,2-1 3 0,0 2 6 16,2 3 7-16,-4-1 5 0,4 0-5 0,-3 4 1 16,-3 1-11-16,2 1-5 0,1 1-5 0,0 2-1 15,-2 2-6-15,2 1-3 0,3 2 0 0,-5-1-2 16,0 3-5-16,0 0-3 0,-3 2-4 0,2 0-3 16,-4 1-2-16,2 2-4 0,0 1-3 0,-5-1-8 15,4 5-23-15,-5 2-38 0,1-1-47 0,-1 1-53 16,-3-6-53-16,0 3-49 0,-3-1-48 0,3-2-31 15,3-4-24-15,-2 3-33 0,3-5-901 0,0-4 426 16,1 0 286-16</inkml:trace>
  <inkml:trace contextRef="#ctx0" brushRef="#br0" timeOffset="40697.1">28650 5760 35 0,'6'-15'392'0,"-2"4"-16"0,-1 2-5 15,-1 1 6-15,-2 2-1 0,0-1-31 0,0 5-33 16,0 2-31-16,-1-4-25 0,1 4-14 0,-12 6-17 15,7 2-15-15,-9 4-13 0,1 2-8 0,-1 2-18 16,0 5-13-16,-2 0-15 0,5-3-16 0,2 0-11 0,1 4-9 16,1-2-11-16,3 5-8 0,2-7-7 0,2-1-14 15,4 4-3-15,1-5-8 0,2 1-20 0,4-1-26 16,0 0-45-16,3-3-42 0,5 3-52 0,-1-8-48 16,4-1-64-16,-3-1-74 0,4-6-98 0,-4-3-960 15,0-4 457-15,2 0 306 0</inkml:trace>
  <inkml:trace contextRef="#ctx0" brushRef="#br0" timeOffset="41031.91">27570 5685 183 0,'-4'1'361'0,"4"-1"-39"0,-9 1-29 16,9-1-28-16,-4 3-25 0,4-3-24 0,0 0-9 15,7 7-11-15,3-4-8 0,4 0 2 0,3-2-6 16,12 4-11-16,-2-2-15 0,2-1-9 0,1-1-6 16,3-1-10-16,-5 0-7 0,1 0-7 0,-2-3 3 15,-5 2-1-15,-2-1 1 0,1 0-5 0,-3 2 1 16,-7-3 0-16,3 2-7 0,-1 0-8 0,-3-2-8 15,-1 1-6-15,0 0-9 0,-4 2-3 0,3-3-9 16,-3 2-8-16,-5 1-4 0,9-1-5 0,-9 1-6 16,6-3-25-16,-6 3-33 0,3-1-65 0,-3 1-74 15,0 0-75-15,0 0-94 0,0 0-80 0,0 0-1008 16,-19-4 469-16,7 3 314 0</inkml:trace>
  <inkml:trace contextRef="#ctx0" brushRef="#br0" timeOffset="42163">22658 7488 186 0,'0'-10'447'0,"-1"0"-11"0,1 3-9 0,-1 0-20 0,-1 2-30 16,2 0-31-16,-1 1-32 0,1 4-28 0,-1-7-27 16,-1 6-30-16,2 1-24 0,0 0-22 0,0 0-20 15,0 0-22-15,0 0-4 0,-1 12-11 0,2-2-12 16,-1 4-9-16,2 4-8 0,-1 2-9 0,-1 9-7 15,0-1-6-15,0 4-5 0,-1 1-8 0,1 0-3 16,-3 1-3-16,2 3-29 0,-2-4-38 0,1 2-42 16,0 0-56-16,1 0-43 0,-2-2-43 0,2-2-48 15,0-2-49-15,1-2-62 0,1-9-1012 0,0-1 456 16,1-6 304-16</inkml:trace>
  <inkml:trace contextRef="#ctx0" brushRef="#br0" timeOffset="42497.74">23063 7586 112 0,'12'-14'397'0,"-3"-1"3"0,-2 7-9 16,-3-2-6-16,-1 4-24 0,-1 0-32 15,2 1-32-15,-3 4-30 0,2-1-32 0,-3 2-20 0,0 0-26 16,2 8-14-16,-3 0-13 0,-1 1-17 0,-1 7-8 16,-1 3-10-16,0 13-12 0,-2-3-13 15,1 5-9-15,1-1-8 0,4 1-3 0,0 0-14 0,4-2-8 16,5 0-7-16,0-3-10 0,5-3-14 0,2-4-7 15,3-2 0-15,3-4-5 0,4-3 1 0,-2-4-4 16,-1-4 1-16,6-5-1 0,-8-1-2 0,7-5 1 16,-2-3 3-16,-1-3-3 0,-2-4-3 0,-1-6 5 15,-3 0-3-15,-1-7 3 0,-3 0 1 0,1-2 7 16,-5-3 1-16,6-10-1 0,-12 10 3 0,-1 0-1 16,-4 1-6-16,-3 4 0 0,-2 0-1 0,0 3-1 15,-4 8-7-15,0 3-3 0,-1-1-3 0,-4 4-23 16,-2 1-24-16,0 5-42 0,-1-1-30 0,-1 5-37 0,-1 3-28 15,1 1-37-15,0 4-31 0,4 3-47 16,3-1-38-16,-2 6-943 0,3 0 426 0,1 4 282 16</inkml:trace>
  <inkml:trace contextRef="#ctx0" brushRef="#br0" timeOffset="42864.14">24207 7253 91 0,'-3'-9'397'0,"3"1"-12"15,-4 1-23-15,2 0-26 0,-1 5-29 0,-1 1-31 16,4 1-15-16,-10 2-7 0,-1 6 0 0,-2 7-3 16,-8 11 9-16,0 3-6 0,-6 11-16 0,0 6-13 15,0 2-12-15,2 2-15 0,2 6-16 0,-4 21-7 16,8-22-18-16,-3 1-17 0,3-1-12 0,6 2-13 16,-1-2-11-16,1-3-2 0,5 0-15 0,7-1-15 15,-3-5-28-15,4-12-36 0,4 0-60 0,1 2-50 16,4-3-39-16,0-2-55 0,7 0-59 0,-2-2-77 15,7-5-68-15,1-7-1066 0,1-3 488 0,3-5 326 16</inkml:trace>
  <inkml:trace contextRef="#ctx0" brushRef="#br0" timeOffset="43130.94">24538 7635 34 0,'-3'-18'479'0,"6"8"9"0,-2-2-11 0,2 0-18 0,-1 6-32 16,-2 1-43-16,0-2-38 0,1 3-39 0,1 1-31 15,-2 3-33-15,0 0-13 0,0 0-12 0,1 21-11 16,0-5-4-16,-1 3-14 0,4 7-17 0,0 2-9 16,0 2-17-16,-2 0-15 0,2 0-10 0,0-2-10 15,1 4-12-15,-3-2-9 0,-3 0-10 0,2 0-7 16,2 0-7-16,-2-1-11 0,-1-5-39 0,0 5-41 15,0-5-54-15,0 1-67 0,2-8-66 0,0 1-73 16,-2 2-77-16,5-4-61 0,-1-5-1163 0,0 1 528 16,4-3 352-16</inkml:trace>
  <inkml:trace contextRef="#ctx0" brushRef="#br0" timeOffset="43388.87">24973 7947 7 0,'-2'-7'513'0,"-2"0"-9"0,0-2-8 16,2 2-26-16,-1 3-33 0,2-1-31 0,-2 1-39 15,3 0-38-15,0 4-32 0,0-5-33 0,0 5-25 16,4-4-25-16,3 3-23 0,5 0-19 0,5-1-14 16,11 1-15-16,3 1-16 0,3-1-10 0,1 1-15 15,0 0-9-15,1-3-9 0,-3 3-8 0,-4-4-7 16,-1 3-5-16,2-2-6 0,-9 2-10 0,-1-2 0 15,-1 1-6-15,-3-3-4 0,-5 3-17 0,-2-1-17 16,0 2-32-16,-1-3-45 0,-4 3-64 0,-1-4-61 16,1 2-73-16,-2 0-76 0,-2 3-91 0,0-6-1132 0,0 6 524 15,-9-6 348-15</inkml:trace>
  <inkml:trace contextRef="#ctx0" brushRef="#br0" timeOffset="44047.01">25867 7753 2745 0,'6'-9'255'0,"0"-2"-117"0,-1 3-2 15,-1-2 4-15,-2 3 32 0,-1-1 9 0,-1 2 2 16,1 2-2-16,-1 3-15 0,0 1-3 0,-1-7-13 0,1 7-12 16,0 0-13-16,0 0 0 0,0 0 1 0,-10 14-2 15,2-2-6-15,2 4-5 0,-3 1-9 16,2 3-6-16,-4 2-7 0,3 2-9 0,-1 0-8 0,0 1-10 15,3-2-5-15,2 4-4 0,0-8-1 0,3 2-9 16,1-3-7-16,1 0-2 0,3 0-6 0,0-7 0 16,5 5 0-16,0-7-5 0,1-1-2 0,5-3 2 15,2 0-3-15,2-1-1 0,-1-5 1 0,4-3-5 16,3-5-1-16,-1-6 0 0,-2 0-1 0,1-5 0 16,3-2-3-16,-6-3 1 0,-2-3 2 0,-3 0-4 15,-2-5-1-15,-1 2 1 0,-5 0 7 0,-3 0 7 16,-1-2 16-16,-6-1 0 0,-2 7 4 0,-6 1 0 15,0 1-3-15,-8 4-4 0,-5 4-4 0,-3 2-3 0,-5 4-4 16,0 3-6-16,-1 0-3 0,2 7-7 16,2 1-22-16,1 4-38 0,6 3-56 0,-1 3-66 15,6 4-71-15,2 6-75 0,1 3-84 0,3 0-99 0,6 5-1267 16,3-5 589-16,2-4 392 0</inkml:trace>
  <inkml:trace contextRef="#ctx0" brushRef="#br0" timeOffset="44198.59">26221 7814 78 0,'6'-3'464'0,"-5"-4"-19"16,2 4-4-16,-3-2 14 0,1 2-13 0,-1-2-36 15,0 0-24-15,0 1-49 0,0 4-31 0,0-4-32 16,0 4-28-16,1-4-38 0,-1 4-51 0,0 0-61 0,8 0-72 16,-8 0-74-16,14 3-73 0,-5 1-88 15,1 0-100-15,2 0-1025 0,-1 2 446 0,2-3 298 16</inkml:trace>
  <inkml:trace contextRef="#ctx0" brushRef="#br0" timeOffset="44631.01">26558 7606 3761 0,'2'-11'264'15,"1"-2"-101"-15,-2 4-13 0,-2-1 0 0,2 3-7 0,-1-1-27 16,3 0-25-16,1 4-21 0,0-1-14 0,2 1-6 15,3 1-9-15,0 1 1 0,5 2-2 0,3-1-7 16,4 4-3-16,6 2 1 0,-5 5-5 0,-2-8-4 16,1 7-7-16,-2-2 4 0,-3 1-2 0,1 4-5 15,-8-4-2-15,1 2-3 0,-6 1-6 0,0 4-6 0,-8 0-9 16,-2 0-10-16,-6 1-9 0,-6 3-9 16,3-7-7-16,-4-2 5 0,2 2 5 0,6-5-1 15,-1-2 12-15,6 0 1 0,-2 0 0 0,3-1 6 0,1-1 3 16,-1 0-11-16,1-1 13 0,4-2 1 0,-1 7 2 15,-2-5-1-15,3-2 4 0,4 4 7 0,1 0 5 16,2-1 7-16,-1 1-3 0,4-1 12 0,2 0 3 16,-1 2 3-16,2 1 4 0,4-2 8 0,-5 0-5 15,-1 0 10-15,1 2 3 0,-3-2 2 0,-1 0 2 16,-3-3 0-16,3 4-3 0,-4-2 3 0,1-1 0 16,-3 2 6-16,-2 0 8 0,2-1 7 0,-4 3 0 15,-3 1 0-15,-4-3-7 0,-2 6-1 0,-5-2-6 16,-9 3-5-16,-2 2-7 0,-1-1-16 0,1-1-38 15,0 0-55-15,9-2-70 0,-3 2-70 0,3-2-59 16,6 0-69-16,1-1-43 0,5-1-72 0,3-5-942 16,3 1 465-16,0-3 308 0</inkml:trace>
  <inkml:trace contextRef="#ctx0" brushRef="#br0" timeOffset="44966.09">27205 7706 381 0,'7'-6'376'0,"-1"1"-12"0,1 1-18 16,-1 2-27-16,-3 2-23 0,1-3-29 0,-4 3-32 16,0 0-15-16,0 0 3 0,11 5 4 0,-11 2-1 15,0 1-12-15,0 4-12 0,-1-2-16 0,-2 7-14 16,0 1-19-16,-1 5-13 0,0 3-13 0,1-6-13 16,3 1-9-16,-2-1-9 0,4-1-9 0,1 0-10 15,3-2-3-15,3-2-10 0,0-2-5 0,0-4-9 16,6 3 4-16,-3-6-5 0,-2 0-5 0,4-5 0 15,-1 2 4-15,2-5 3 0,-2 1 11 0,4-6 4 16,-2 1 0-16,0-7-4 0,0 0-3 0,-2-4-5 16,0-4-5-16,-5-3-7 0,2-3 0 0,-5 1-4 0,-1 0-2 15,-4-1-3-15,-2 1 2 0,-5-3-7 0,-4 4-6 16,-5 2 2-16,-1 4-6 0,-5-2-3 16,-1 2-5-16,-3 5-9 0,-1-1-15 0,-1 2-23 0,10 7-30 15,0 0-45-15,8 2-56 0,-2-1-58 0,4 7-51 16,1 1-59-16,1-1-73 0,-2 1-1193 15,7 1 534-15,0 1 356 0</inkml:trace>
  <inkml:trace contextRef="#ctx0" brushRef="#br0" timeOffset="45217.44">27934 7296 411 0,'14'-9'436'0,"-1"1"-34"0,-3 6-39 16,4-2-33-16,-1 3-14 0,5 3-18 0,-1 3-17 0,0 2-10 15,3 6 10-15,1 5 0 0,0 4-10 16,-1 1-14-16,-2 8-13 0,-4 4 2 0,4 10-9 0,-5 6-19 16,-3 4-12-16,-5-2-13 0,-6 4-8 0,0-2-20 15,-7-2-17-15,3 2-2 0,-8-7-26 16,0 1-10-16,-5-2-11 0,2-4-10 0,2-11-9 0,-2-2-18 16,-3 0-30-16,4-3-39 0,0-3-60 0,-2 2-67 15,3-10-93-15,-3 2-91 0,1-6-125 0,-5-2-1419 16,-6 0 622-16,-6-7 412 0</inkml:trace>
  <inkml:trace contextRef="#ctx0" brushRef="#br0" timeOffset="45747.34">22353 9061 23 0,'-4'-2'455'0,"4"2"4"15,-8-3-15-15,8 3-24 0,-4-3-40 0,4 3-40 0,0 0-37 16,0 0-39-16,0 0-18 0,0 0-24 16,18-4-22-16,-4 4-19 0,14 0-16 0,3 0-21 0,1 0-40 15,4-1-46-15,-2 2-82 0,1-1-67 0,-5 4-80 16,-1-3-67-16,-1 4-72 0,-12-1-882 0,-2 4 398 15,-7-2 264-15</inkml:trace>
  <inkml:trace contextRef="#ctx0" brushRef="#br0" timeOffset="45851.06">22457 9333 56 0,'0'0'285'0,"0"0"-28"0,0 0-24 15,11 3-27-15,3-3-22 0,4-2-34 0,3 1-32 16,7 0-36-16,6-2-43 0,-2 0-55 0,3-1-52 15,4 1-83-15,0 1-308 0,-2 1 153 0,-1 0 102 16</inkml:trace>
  <inkml:trace contextRef="#ctx0" brushRef="#br0" timeOffset="46279.31">23588 9150 267 0,'-9'-22'394'0,"-1"-4"7"0,1 10-22 0,1 1-5 16,1 0-20-16,1 3-13 0,2 4-10 0,0-3-14 15,1 5-25-15,1 0-25 0,-1 0-27 0,2 2-24 16,-1 0-24-16,2 4-25 0,0-5-15 0,0 5-14 16,7-1-13-16,-7 1-15 0,18 4-12 0,-7-1-11 0,7 2-5 15,9 0-8-15,1 1-10 0,4 0-5 16,1-1-6-16,-1-1-5 0,0 1-5 0,-3-3 1 15,2-1-8-15,-3 4-4 0,-10-2-3 0,0-3 1 0,0 0 2 16,-5 0-10-16,-3 0 1 0,-1 2 5 0,-1-3 12 16,-1 1 13-16,-2-1 16 0,-5 1 7 0,11-1 1 15,-6-1 0-15,-5 2 7 0,0 0 3 0,7 0-2 16,-7 0-8-16,0 0-8 0,0 0-5 0,7-1-8 16,-7 1-6-16,0 0-10 0,0 0-5 0,-1 10-1 15,1-7-6-15,-3 4 0 0,-1 2 2 0,0 6-12 16,-2 2 1-16,0 3-2 0,-2 6 0 0,-1-1-3 15,-4 3 0-15,3-3-2 0,0 3-1 0,-2-1-7 16,2 0-31-16,0 2-35 0,-2 3-41 0,-1-4-66 16,6 1-68-16,-2 1-85 0,1 1-52 0,4 0-90 15,0-4-1360-15,7-1 608 0,1-9 406 0</inkml:trace>
  <inkml:trace contextRef="#ctx0" brushRef="#br0" timeOffset="46579.42">24896 9065 228 0,'7'-9'503'0,"-2"0"-3"0,-4 1-9 0,3 5-49 16,0-3-40-16,-3 0-44 0,2 4-37 0,-3 2-30 15,0 0-13-15,0 0-8 0,-8 14-9 0,0-2-4 0,1 4-11 16,-5 7-15-16,1 5-6 0,-2 1-20 0,0 1-12 15,1 2-23-15,-1 1-3 0,-6 10-29 0,6-9-11 16,-2 10-10-16,2-10-13 0,-6 9-7 0,2 2-15 16,0-14-3-16,3 0-11 0,-1 1-1 0,2-1-5 15,-3-1-10-15,4 0-6 0,-1-5-9 0,2-2-28 16,1 2-27-16,-3-3-29 0,5-3-52 0,0-4-56 16,1-5-74-16,3 2-57 0,-1-2-54 0,-1 0-58 15,2-5-65-15,-1-4-1234 0,0 2 565 0,5-3 378 16</inkml:trace>
  <inkml:trace contextRef="#ctx0" brushRef="#br0" timeOffset="46739.17">24457 9319 427 0,'3'-5'403'0,"-1"-1"-14"0,-2 1-30 0,0 1-42 15,0 4-34-15,2-5-23 0,-2 1-29 0,0 4-31 16,0 0-12-16,0 0-23 0,6 12-17 0,-5-7-52 15,8 7-64-15,0 1-87 0,8 8-108 0,2-3-117 16,-2 3-720-16,2 1 332 0,-2-1 224 0</inkml:trace>
  <inkml:trace contextRef="#ctx0" brushRef="#br0" timeOffset="46897.8">24902 9783 236 0,'6'3'543'0,"-1"0"-26"0,-1-1 8 0,-3-1 7 16,3 2-21-16,-4-3-33 0,4 1-22 15,-4-1-28-15,0 0-25 0,8 2-37 0,-8-2-34 16,0 0-33-16,0 0-28 0,0 0-53 0,0 0-67 0,6 0-74 16,-6 0-100-16,0 0-133 0,0 0-143 15,0 0-171-15,-6-12-1329 0,2 3 599 0,-5 1 400 0</inkml:trace>
  <inkml:trace contextRef="#ctx0" brushRef="#br0" timeOffset="48133.1">28183 3281 9 0,'9'-4'333'0,"-4"-2"-24"0,-1 2-23 0,-1 0-27 15,-1 1-29-15,-2 3-21 0,0 0-4 0,0 0 3 0,2 15 7 16,-6-5 7-16,-3 7 1 0,1 0-3 16,-7 7-27-16,-1 3-15 0,0 1-5 0,3 1-16 0,-2 0-13 15,-1 2-11-15,-2-1-16 0,0 1-7 16,-1 3-9-16,4-3-8 0,1 0-20 0,-4-1 4 0,5 4-8 15,-6-4-25-15,7-1-19 0,-3-2-37 0,3-1-55 16,-2 0-55-16,7-6-63 0,-5-3-69 0,5-1-72 16,-3-6-891-16,3-1 405 0,0-6 272 0</inkml:trace>
  <inkml:trace contextRef="#ctx0" brushRef="#br0" timeOffset="48300.34">27898 3442 378 0,'2'-12'434'0,"-2"4"-35"0,2 2-42 16,-4 0-40-16,4 2-29 0,-2 1-39 0,0 3-22 16,0 0-23-16,0 0-19 0,0 0-26 0,2 14-33 15,-1-4-31-15,1 2-42 0,7 5-47 0,0 7-60 16,5-2-69-16,0 5-75 0,4 2-74 0,5-4-672 16,-1 4 314-16,9 9 210 0</inkml:trace>
  <inkml:trace contextRef="#ctx0" brushRef="#br0" timeOffset="48420.75">28321 3916 194 0,'9'5'462'16,"-3"-1"-2"-16,0 1-3 0,0-2-6 0,-3-1 2 16,1 1-22-16,-2-3-23 0,-2 0-33 0,5 3-40 15,-5-3-31-15,0 0-25 0,0 0-57 0,0 0-89 0,0 0-116 16,5-7-164-16,-5 1-246 0,-1-4-1088 16,-5 1 493-16,-5-11 330 0</inkml:trace>
  <inkml:trace contextRef="#ctx0" brushRef="#br0" timeOffset="55249.08">12931 9878 212 0,'-6'-9'374'0,"-1"1"-20"0,-1 3-26 15,-2 1-33-15,3 2-31 0,-5 2-37 0,1 4-10 16,-6 2-8-16,1 5-30 0,-7 8-2 0,0 2-5 16,-2 4-27-16,2 4-7 0,-7 11-17 0,0-2-10 15,6 5-10-15,1 1-10 0,5 0-15 0,3-1-4 16,7-7-6-16,4 0-6 0,4-1-9 0,7 10-10 16,2-10 6-16,2-4-3 0,10 1-23 0,2-6-8 15,5-3-12-15,2-3-12 0,5 0-2 0,11 3-12 16,-9-10 2-16,0-8-4 0,14 2 3 0,-14-6 0 15,0-1 4-15,-2-8 4 0,-5 3 0 0,1-7 0 16,-4-3 5-16,-2 1 5 0,-3-4 4 0,-3-1 7 16,2-2 11-16,-6 1 16 0,-6 2 14 0,0 1 29 0,1 0 23 15,-4 0 18-15,0 2 20 0,-4 0 16 0,0 5 11 16,-1 1 3-16,-1 2-10 0,0 2-9 16,0 0-16-16,-1 1-15 0,1 4-16 0,-3-4-10 0,3 4-9 15,0 0-7-15,-8 13-8 0,3-1-6 0,4-1-8 16,-3 7-6-16,2 2-4 0,-1-2-8 0,6 0-11 15,-1 1-10-15,3 0-14 0,0-2-9 0,2 0-24 16,2-1-5-16,2 0-7 0,1-3-6 0,-1-2-3 16,6 0 1-16,-2-5 4 0,-1-2 10 0,-1-3-1 15,2 1 4-15,3-6 6 0,1-2 3 0,-1 1 4 16,0-7-4-16,-1 3 12 0,-1-12 1 0,1 1-1 16,-4-5 4-16,-1-1 0 0,-1-5 2 0,-2 1 1 15,-4-4 8-15,-2 4 12 0,-3 1 2 0,-3 0 2 0,-7 4 9 16,1 8-1-16,-7-5-2 0,2 10-4 15,-2-3-3-15,-2 6-9 0,-3 2 6 0,3 1-2 16,0 4 4-16,6 2-10 0,0-2-4 0,3 5-10 0,1 1-3 16,1-1-4-16,3 1-6 0,4 2 1 0,1 0-2 15,8 2 3-15,0 0-1 0,5-2 5 0,8 1 0 16,6 1 1-16,1-2-3 0,1 0 4 0,1-4-2 16,-1 2 2-16,2 0 7 0,-4-2-2 0,-6 0 5 15,-3-1-2-15,2 1 0 0,-6 2 3 0,-1-3 1 16,-1 0 0-16,-2 4-1 0,0-2 2 0,-4 2 1 15,2 2 10-15,-3 1 4 0,0-1-7 0,-3 3 3 16,1 2 6-16,0-1-13 0,-4 2 5 0,2 4 2 16,-1 1-5-16,-1 0 2 0,1 0-1 0,3 3-3 15,-2-2 2-15,2-2-5 0,-1 0-7 0,3-2-12 16,-1-4-4-16,4-1-10 0,1-2-3 0,2 0 5 16,6-2-5-16,-5-2 8 0,1-3 1 0,1-3 8 0,4-2 5 15,-1-1 7-15,0-4-6 0,1-3-1 16,0-6 4-16,2-5 4 0,-1-3 11 0,-4-4 1 15,8-14 6-15,-4 1 9 0,-2-2 12 0,-1 1 12 0,-4 9 13 16,-3 2 20-16,-1-1 15 0,-4 5 23 0,2 0 15 16,-1 0 5-16,-3 12 21 0,1 1 2 0,-1 6 6 15,-1 1-22-15,-2 1-6 0,3 3-15 0,-3 0-19 16,1 3-9-16,-1 2-7 0,0 0-12 0,-2 15 1 16,0 0-16-16,1 3-5 0,0 6 2 0,-3 5-14 15,1 3 1-15,-2-1-4 0,1 4-5 0,2 0-9 16,-1 0-44-16,3 11-30 0,2-12-38 0,1-2-59 15,1 1-68-15,6-3-72 0,-1-2-71 0,0-2-64 16,4-4-74-16,-4-8-1294 0,0-4 598 0,1-3 396 16</inkml:trace>
  <inkml:trace contextRef="#ctx0" brushRef="#br0" timeOffset="55372.42">14173 10377 387 0,'-2'-10'381'0,"0"3"-32"0,2-2-28 16,3-2-35-16,5 2-31 0,7-4-27 0,8 1-11 15,6 0-36-15,8-1-34 0,2 4-48 0,12-1-63 0,-15 8-77 16,3-2-103-16,-6 4-118 0,-1 0-552 0,-10 2 272 16,-5 0 180-16</inkml:trace>
  <inkml:trace contextRef="#ctx0" brushRef="#br0" timeOffset="56091.21">12982 11535 59 0,'-10'-6'324'0,"2"-2"8"16,2 1-9-16,-2 1-27 0,2-1-17 0,0-1-14 15,2 2-12-15,1-1-17 0,-1 3-16 0,4-1-29 16,2-1-23-16,3 3-5 0,5-4-11 0,5-1-19 16,2 0-11-16,11 3-13 0,0 0-6 0,4 2-8 15,-2 2-9-15,-1 1-17 0,-1 1-10 0,-8 3-3 16,2 0-12-16,-8 2 2 0,3 5 6 0,-7-5-12 15,-1 5-7-15,-4-1-14 0,0 5 4 0,-5 3 12 0,0 0-19 16,-6-4-14-16,-2 6 1 0,-2 2-13 0,-3-6 5 16,4-2-15-16,1-4 5 0,2 0 2 0,-1-3 3 15,4-2 3-15,-1 1 5 0,0-2 5 0,2-1-4 16,-1 1 8-16,3-1-2 0,0-3 2 0,0 4 1 16,0-4 2-16,0 0 2 0,10 0 8 0,-2 1 4 15,2-1 3-15,-1 1 1 0,5 1-5 16,-2 2 0-16,-2-4-2 0,3 1 10 0,-3 3 12 0,2-1-8 15,-1 0-5-15,0 3 7 0,-3-4 0 0,1 5 4 16,-3-2-2-16,0-1 0 0,-3 1 13 0,0 2 5 16,-2-1 1-16,-2 2-2 0,-2 3-2 0,-3-1 5 15,-4 4-9-15,-4 2-4 0,-6 2-4 0,-3 2-8 16,-2 1 0-16,-3-2-4 0,-1 1-3 0,-1-2-11 0,-1 1-29 16,2-2-37-16,4 0-31 0,-1-2-39 0,11-4-36 15,-2-1-36-15,7-2-42 0,-1-4-31 16,6 1-21-16,3-4-24 0,2-1-951 0,0 0 421 15,18-9 280-15</inkml:trace>
  <inkml:trace contextRef="#ctx0" brushRef="#br0" timeOffset="56463.48">13522 11535 230 0,'12'-13'326'0,"-5"5"-11"0,-1-1-15 15,-2 4-13-15,2-2-19 0,-3 3-28 0,-1 1-21 16,2 2-22-16,-4 1-29 0,4-2 5 0,-4 2-14 15,5 7-10-15,-2 0-4 0,-1 1-9 0,0 4-8 16,-2 1-4-16,5 5-12 0,-7 2-5 0,2-2-9 16,0 9-15-16,2-4-3 0,-4 3-9 0,6-3-9 15,0-3-7-15,2 0-19 0,2-2-4 0,2-4-3 16,3 0-11-16,0-2 2 0,2-3-6 0,3-3 2 16,3-1-10-16,-1-4 10 0,2-2-3 0,2-5 1 0,4-1 0 15,-9-1-2-15,-1-5 2 0,4-5 11 16,1-3 7-16,-4-4 6 0,-2-1 12 0,-2 1 32 15,-1-1 31-15,-1 2 22 0,-6 5 14 0,3-6 14 16,-5 8 15-16,-3 4 7 0,1-3 13 0,-1 6 12 0,-1 3-4 16,-1 1-14-16,2 1-19 0,-2 4-22 0,0 1-18 15,0 0-11-15,-9 12-7 0,4 5-11 0,0 2-8 16,-2 6-13-16,-2 3-3 0,2 4-11 0,-2-3 5 16,2 8-17-16,-3 9-2 0,4-12-11 0,-2 0-59 15,3 2-62-15,0-1-66 0,-3 1-77 0,6-3-101 16,-5 2-92-16,2 2-98 0,-3-5-1523 0,7-2 678 15,-5-1 452-15</inkml:trace>
  <inkml:trace contextRef="#ctx0" brushRef="#br0" timeOffset="57173.91">13290 13203 100 0,'0'0'222'0,"0"0"-8"16,0 0-4-16,0 0 1 0,0 0 8 0,0 0 7 15,0 0 2-15,0 0 13 0,0 0-5 0,0 0 4 16,0 0 14-16,0 0-20 0,0 0-11 0,0 0-20 15,0 0-20-15,5-7-10 0,-5 4 5 0,0 3-15 16,2-7-9-16,-2 2-17 0,0 0-5 0,1 2-6 16,-1-3-9-16,0 6-3 0,1-6-8 0,0 0-13 15,1 1-11-15,0 2-11 0,1 0-9 0,2-1-6 16,-1 1-8-16,3-1-1 0,4 1-8 0,1 3 0 0,8-2-8 16,0 1 0-16,12 0-3 0,-4 0-3 15,4 1-4-15,-1 0 3 0,-1 1-6 0,1-1-1 0,1-1-1 16,-4-1-5-16,0 1 4 0,2 1-3 0,-9-4 1 15,-1 4-5-15,-1-2 4 0,-3 2-5 0,-2-2 4 16,-1 1 1-16,-3-1 11 0,1 1 7 0,-5 1 10 16,-1-2 11-16,-5 2 7 0,10 1-1 0,-10-1-4 15,5 1-3-15,-5-1 2 0,4 3-12 0,-2 2 17 16,-2 2 6-16,0 3 5 0,-2 2 14 0,-3 6 0 16,0 7 6-16,-6 2-1 0,-1 5-1 0,-1-1-1 15,2 3-7-15,-10 10 7 0,10-11-12 0,0 2-11 16,-1 0 0-16,3-3 6 0,-4 2-25 0,2-2 1 15,2 3 1-15,1-5-4 0,-1 1-4 0,4-3-7 16,0 0-3-16,2-1-4 0,-2 2-4 0,4-3 1 16,-2-8-6-16,3-1 6 0,0-1-20 0,-1-3-21 15,1-4-34-15,1 1-29 0,-1-3-48 0,0-2-62 0,0 0-67 16,3-1-65-16,-3-1-75 0,0-3-114 16,0 0-1368-16,0 0 627 0,0 0 420 0</inkml:trace>
  <inkml:trace contextRef="#ctx0" brushRef="#br0" timeOffset="68462.73">16518 10129 44 0,'-6'-11'218'0,"-1"4"5"0,2-1 0 16,-1 4-12-16,2-2-21 0,0 2-19 0,0 2-19 16,4 2-13-16,0 0 6 0,-6 7-6 0,3 0-6 0,-1 4-5 15,1 6-9-15,0 1 1 0,-1 2-12 0,0 8-9 16,3 1-2-16,-3 1-11 0,4 1-4 15,-4-2-12-15,4 0-2 0,-1 0-9 0,1-2-4 0,1 2-7 16,3-5-5-16,-4 2-3 0,5-1-4 0,-1-6-2 16,4-1-6-16,-2-1-17 0,6-2 1 0,-2-2-12 15,0-1-9-15,0-5-5 0,1-1-4 0,0-2 3 16,1-4 1-16,2 0 4 0,-3-3 0 0,6-6 2 16,-3 1-1-16,2-7 3 0,-1 1 0 0,2-6 0 15,0-3 3-15,-2-1 6 0,-2 2 12 0,-5 3 15 16,1 1 13-16,-3 0 26 0,-2 1 8 0,2 4 11 15,-3 1 16-15,-3 5 17 0,4-1-21 0,-2 1-11 16,1 3-9-16,-2 0-14 0,-1 4-7 0,0 0-4 0,0 0-7 16,0 0-2-16,7 17-5 0,-6-7-7 15,0 3 4-15,0 2-13 0,2 2 3 0,0 2-8 16,2-2 5-16,-1 2-3 0,3-2-1 0,1 0-7 0,2-3-9 16,1-2-4-16,0 1-1 0,2-2 9 15,3-1-13-15,-3-5 2 0,3-1 12 0,-3-3-9 16,4-1 0-16,-4-1 1 0,-2-6-3 0,5-4 2 0,-4-1 0 15,1-4 3-15,1-7 4 0,-2-4-2 0,-1-5-1 16,6-12 3-16,-8 9 2 0,2-15 1 0,-1 5 12 16,-1-1 5-16,-5 10 6 0,0 5 0 0,0 2 5 15,0 0-2-15,-2 2-2 0,-2 8 0 0,0 3-5 16,0 5-4-16,0 2-4 0,0 3-8 0,0 2-35 16,0 1-22-16,0 3-27 0,0 0-32 0,0 0-27 15,-4 22-40-15,2 2-37 0,-4 5-47 0,2 2-39 16,-3 2-75-16,3 1-748 0,2-1 371 0,-1 1 248 15</inkml:trace>
  <inkml:trace contextRef="#ctx0" brushRef="#br0" timeOffset="69528.83">17112 10528 174 0,'0'-4'274'16,"0"4"-21"-16,0-5-22 0,0 5-27 0,0 0-22 0,0 0-17 15,0 0-20-15,0-3-13 0,0 3-13 0,0 0-14 16,0 0-9-16,13 6-8 0,-9-1-6 0,1-1-10 16,8 0-4-16,-3 3-10 0,4-5-4 0,-1 0-3 15,5 3-6-15,-2-1-7 0,3-3-1 0,-2-2-5 16,2-3-1-16,0 2-2 0,-5-4-3 0,4-1-2 16,-1-2-5-16,-2-3-1 0,-2-1 1 0,2-1 1 15,1-7 5-15,-2-2 1 0,-1-3 8 0,-2 3 12 16,1-3 14-16,-5 4 4 0,-2 3 4 0,-1 2 22 15,-2 2 22-15,1 2 8 0,-5 1-9 0,1 3-1 16,-1 3-13-16,-3-1-15 0,1 3-8 0,-2 3-5 16,-2 2-10-16,-3 5-3 0,-5 6-7 0,-5 6-5 15,-2 1 8-15,1 5-16 0,0 0-5 0,0 2-3 0,8 1-7 16,-1 1-17-16,3-2-19 0,6-7-9 0,-1 0-9 16,5-2-1-16,2-1-1 0,2-2-11 0,1 1 0 15,2-6-2-15,0 4-11 0,3-5-3 0,-3-3 8 16,4 1 8-16,4-5 4 0,-3-2 7 0,4-1-2 15,-1-3 9-15,1-4-1 0,3-1 4 0,-2-2 5 16,0-2 4-16,3-6 2 0,0 1 2 0,0-2 6 16,-2-1 7-16,-4 7 9 0,0-3 7 0,-1 2 1 15,-2 1 10-15,0 1 3 0,-4 4 5 0,4 1-3 16,-5 4 9-16,-3-2-15 0,3 2 0 0,0 1-7 0,-3 3-4 16,-1 1 0-16,0 0-6 0,0 0 1 15,9 8 1-15,-5-2 0 0,-3-1 0 0,2 5-2 0,-2 0-7 16,0-1 6-16,2 0 5 0,-2 1-13 0,3 0 17 15,-1-1-13-15,-1-3-3 0,2-1 0 16,-1 2 1-16,3-3 0 0,0 0-6 0,1-3 9 16,0 0 2-16,2-2 0 0,3-1-4 0,-2-2 20 0,1 0-19 15,1-4-5-15,3-2 3 0,-4-5-2 0,1 1 0 16,6-7 1-16,-4 0-12 0,4 0 17 0,-5-1-1 16,-3 5-1-16,-1-1 2 0,0 4 4 0,1 0 4 15,-3 6 6-15,-2-2 3 0,-4 5-9 0,3 1-9 16,-1 2 5-16,-3 2-7 0,0 0-1 0,0 0 4 15,1 17-6-15,-5-2 3 0,3 4 0 0,-3 8-5 16,3 1 5-16,1 4 12 0,0-1-13 0,1 1-14 16,0-1 9-16,2 1-22 0,1 0-18 0,-2-1-9 0,2-1-13 15,0 2-8-15,-3-3-13 0,0-1-11 0,0-4-3 16,-1-6-10-16,2 0 6 0,-4-7 3 0,2 1 9 16,0-6 12-16,-1 4 5 0,1-5 23 0,0-1 9 15,0-4 9-15,-6 0 9 0,6 0 14 0,0 0 14 16,-14-7 9-16,5 0 1 0,-4 1 9 0,-1-3 5 15,0-3 15-15,1 5-4 0,-5-3-3 0,6 2 1 16,1-1 3-16,1 4 3 0,0 1-1 0,3-2-1 16,2 2-1-16,-1 0-8 0,2 0-3 0,2 4-6 15,2 0-3-15,0 0 2 0,0 0-4 0,0 0-2 16,0 0-2-16,19 5 0 0,-8-3-5 0,3-1-1 16,8 0 3-16,-1-2-2 0,8-2 2 0,-7 1-5 15,2-3 5-15,-4 0-3 0,1-2 3 0,-2-3 1 0,4-5 8 16,1 1 5-16,-5-3 10 0,2-7 5 15,-1 4-1-15,1-6 8 0,-2-3-2 0,7-12 7 16,-1 0 3-16,-2-1 19 0,0-4-14 0,-4 1 11 0,-1 13 17 16,0-14 14-16,-3 15 9 0,-6 1 10 0,3 2 17 15,-3 5 28-15,-4 7 10 0,1 1-2 0,-2 6-15 16,-4 4-17-16,4-2-15 0,-3 2-14 0,2 5-12 16,-3 0-11-16,0 0-9 0,0 14-5 0,-3 1-9 15,1 2-8-15,-2 6-10 0,1 4-3 0,1 1-4 16,-1 3 0-16,-1 3-3 0,4-1-6 0,-2 1-2 15,3 0-5-15,-2-2-12 0,3-1-22 0,1 2-25 16,3-5-33-16,1-1-50 0,0-8-49 0,7 2-44 16,-2-5-58-16,2-5-51 0,0 2-67 0,4-5-73 15,-3-1-1136-15,-1-6 532 0,-3 1 354 0</inkml:trace>
  <inkml:trace contextRef="#ctx0" brushRef="#br0" timeOffset="70149">16652 11480 166 0,'-9'-5'317'0,"4"2"-5"16,-3-4-16-16,3 3-13 0,-2-1-4 0,2 2 5 15,1-2-10-15,1 0-8 0,-1 2-15 0,4 3-23 16,-5-4-26-16,4 3-18 0,1 1-21 0,0 0-22 16,0 0-6-16,6-4-17 0,-6 4-12 0,21 1-12 15,-10-1 1-15,7 2-18 0,0-2-12 0,4 2-3 16,-2-2-12-16,1 3 1 0,0-2-8 0,0 2-2 15,-1 0-4-15,1-2-2 0,0-1-4 0,0 1-6 0,-1-2 0 16,-1 2 0-16,-2-1-3 0,0 0-2 0,-7-1 2 16,-1 0-4-16,-2 1 19 0,0-2 20 15,-2 1 14-15,-5 1 7 0,8-1-2 0,-4-1-1 0,-4 2-5 16,0 0-5-16,7 4-11 0,-7-4-3 0,0 4-1 16,-1 1 5-16,0 0 3 0,-4 6-2 0,-2 5 0 15,0 0 3-15,0 0-12 0,-3 10-4 0,0-2-4 16,1 2 0-16,-4 0-7 0,4 2-3 0,0 1-2 15,0 0-24-15,0 5-24 0,1-2-46 0,3-2-53 16,1 0-58-16,4-3-57 0,0 2-48 0,3-10-56 16,2-2-49-16,0-2-1093 0,3-3 495 0,1-4 328 15</inkml:trace>
  <inkml:trace contextRef="#ctx0" brushRef="#br0" timeOffset="70463.69">17226 11619 213 0,'4'-10'300'0,"-3"5"-14"0,2-5-12 16,-3 6-27-16,1 0-26 0,-1 2-22 0,0 2-17 16,0 0-18-16,0 0 5 0,-4 12-9 0,1-2-3 15,-2 2-15-15,2 5-3 0,-3 1-16 0,3 8-5 16,0 0-11-16,2 0-14 0,1 4-5 0,0-4-2 16,4-1-15-16,1-4-8 0,1-2-10 0,6-3-1 15,-1 0-9-15,3-6 5 0,2 0-11 0,-1-1 2 16,0-6-5-16,4 0-3 0,-2-3 0 0,2-3 3 15,-1-3 1-15,0-3 6 0,0-3-1 0,-3-2-1 16,3-6-9-16,-4-2 22 0,0-6-16 0,-2-1 0 16,-1-1-9-16,-1-2 2 0,-6-2 0 0,0 4-11 0,-4-2 12 15,-3 3-7-15,-2 2 13 0,0 1-2 16,-4 8 2-16,0 1-8 0,-2 3-2 0,-2 3-2 0,2 6-9 16,-1-1-6-16,-1 3 4 0,-1 3-18 0,-2 6-32 15,-1 0-33-15,3 5-40 0,1 4-43 0,-2 7-60 16,3 6-59-16,4-1-76 0,6 0-814 0,2-1 388 15,0-1 258-15</inkml:trace>
  <inkml:trace contextRef="#ctx0" brushRef="#br0" timeOffset="70712">18100 11468 320 0,'5'-10'375'0,"-1"0"10"0,0 1-27 0,-2 4-25 15,1 0-22-15,-2 1-31 0,0 1-42 0,-1 3-14 16,0 0-11-16,0 0-7 0,0 0-7 0,-5 25-6 0,1-8-10 16,-3-1-5-16,0 12-14 0,0 0-12 0,-1 5-16 15,-5-1-12-15,2 3-14 0,-2-1-8 0,0 11-12 16,-6-1-8-16,9-11-5 0,-2 0-13 0,2 0-6 16,0-2-28-16,-3-2-46 0,3-3-46 0,-2 0-53 15,2 0-31-15,-1-3-28 0,2-6-58 0,0-2-70 16,1-5-74-16,2-3-878 0,-1-3 418 0,1-4 278 15</inkml:trace>
  <inkml:trace contextRef="#ctx0" brushRef="#br0" timeOffset="70852.86">17846 11635 109 0,'0'-7'355'0,"-2"2"-17"15,2 0-21-15,0 1-34 0,0 4-33 0,0-7-21 0,0 7-25 16,0 0-23-16,0 0-48 0,13 11-71 15,-1-3-102-15,3 1-131 0,3 2-579 0,-1-2 250 16,2 3 166-16</inkml:trace>
  <inkml:trace contextRef="#ctx0" brushRef="#br0" timeOffset="70972.16">18439 11911 213 0,'7'0'465'0,"-3"-1"-37"15,-4 1-26-15,9-4-37 0,-6 2-37 0,1 1-57 16,-4 1-85-16,0 0-119 0,0 0-124 0,0 0-138 15,0 0-630-15,0 0 275 0,-20-5 184 0</inkml:trace>
  <inkml:trace contextRef="#ctx0" brushRef="#br0" timeOffset="71613.11">16275 13242 184 0,'0'0'333'15,"0"0"-19"-15,0 0-18 0,0 0-19 0,0 0-23 0,0 0-20 16,8-15-12-16,2 8-14 0,2-1-14 15,3 0-16-15,3 0-10 0,9 1-23 0,0-3-3 16,-1 5 0-16,2 0-24 0,-7 1-12 0,7 4-12 0,-8-1-12 16,0 2-6-16,-8 1-1 0,4 2-10 0,-5 1 3 15,0 1-22-15,-1 2-4 0,-5 0-3 0,-1 2-3 16,-2 0-4-16,-2 0 5 0,-1 4-24 16,-3-2-12-16,-2 2-7 0,-1 2-13 0,0 0 0 0,-1-1-2 15,3-4-6-15,-2 2 0 0,0-6 1 0,3 2 4 16,0-1 1-16,2-1 5 0,0 0 1 0,4-2 2 15,0 0 2-15,2-1 3 0,0 0 0 0,3 1 4 16,0-1 3-16,2 1 3 0,0-1 8 0,2 1-1 16,-1-2 7-16,0 2 2 0,2-1 4 0,-3 0 7 15,0 2-4-15,1-1 9 0,-2 0-4 0,-4-5 2 16,1 5-1-16,0-1 11 0,-5-1 11 0,0 2 5 16,-1 2-10-16,-3 1 2 0,-5 1-4 0,0-1 0 15,-8 3-12-15,1 1 4 0,-3-1-10 0,-6 3-24 16,4 1-36-16,-2-1-38 0,3-5-53 0,5 3-46 0,-3-2-62 15,9-3-64-15,-1 1-73 0,5-4-758 16,2-1 376-16,2-1 250 0</inkml:trace>
  <inkml:trace contextRef="#ctx0" brushRef="#br0" timeOffset="71963.14">17070 13289 91 0,'19'-9'326'0,"-10"4"-6"16,4-2-10-16,-7 3-28 0,1 1-15 0,-5 1-25 15,5 1-10-15,-7 1 1 0,0 0-1 0,7 3-1 16,-7 4-4-16,0 2-11 0,-2 2-14 0,-6 5-24 16,3 1-11-16,1 1-15 0,-5 5-14 0,-3 2-13 15,5 1-14-15,-1-2-12 0,3 1-11 0,1-5-14 16,2 1-15-16,2-2-37 0,6-2-3 0,1 0-17 16,3-1-2-16,4-4 1 0,1-1 4 0,3-6-8 15,3 1 6-15,2-5 6 0,-2-2-8 0,1-5 0 16,-3 0 10-16,8-5 13 0,-4-4 8 0,-3-2 2 15,1-4 1-15,-2-1 10 0,-5-3 8 0,1-1 7 16,-4-1 0-16,0-3 6 0,-6 1 7 0,-3 2 4 16,-1 2 2-16,-5 4-1 0,-1 3-2 0,-4 2-6 15,-1 2-9-15,-4 1-6 0,-3 3-3 0,-2 1-8 16,1 3-1-16,-4 2-11 0,3 4-4 0,1 2-10 0,-2 0-28 16,2 4-37-16,4 3-46 0,1 1-49 0,2 3-49 15,2 3-65-15,1 1-59 0,7 9-60 0,1-6-1106 16,2 0 495-16,5-1 328 0</inkml:trace>
  <inkml:trace contextRef="#ctx0" brushRef="#br0" timeOffset="72247">18340 13176 175 0,'4'-7'401'16,"1"2"-9"-16,0 0-21 0,-4 0-42 0,3 3-29 15,-4 2-33-15,0 0-17 0,0 0-19 0,2 12-8 16,-6-2-3-16,-4 7 6 0,-1 0 7 0,-4 9-5 16,-3 4-9-16,-1 1-18 0,-2 0-19 0,-4 1-18 15,1 7-12-15,-6 1-17 0,9-10-17 0,-3-1-10 16,4 0-7-16,-1-3-12 0,-4 6-9 0,4-3-12 16,0 0-2-16,1 0-7 0,3-2-2 0,-3-2-6 15,1 3-7-15,-1 1-4 0,4-3-10 0,2-4-15 16,-3 0-26-16,3-7-42 0,1 1-54 0,4-7-52 0,0 2-59 15,0-5-51-15,3 2-47 0,0-5-34 16,3-1-58-16,1-2-904 0,0 0 438 0,0 0 290 0</inkml:trace>
  <inkml:trace contextRef="#ctx0" brushRef="#br0" timeOffset="72368.97">17887 13481 23 0,'-3'-7'272'0,"2"0"-26"0,1 2-30 0,1 0-30 15,-1 5-40-15,5-1-44 0,-5 1-56 0,17 6-53 16,1 1-71-16,2 0-306 0,8 3 128 0,4 0 84 16</inkml:trace>
  <inkml:trace contextRef="#ctx0" brushRef="#br0" timeOffset="72495.9">18575 13711 273 0,'0'0'431'0,"0"0"-13"16,0 0-22-16,0 0-28 0,-11-10-33 0,6 9-40 15,5 1-39-15,-5-4-63 0,5 4-77 0,-7-2-104 16,-1 0-121-16,3 1-125 0,-3-3-684 0,0-1 306 16,-1-2 204-16</inkml:trace>
  <inkml:trace contextRef="#ctx0" brushRef="#br0" timeOffset="75862.86">20571 11448 147 0,'-6'-5'220'0,"3"1"-7"16,0 1-7-16,1-2-7 0,-2 1-9 0,3 0-12 16,1 4-17-16,0-6-14 0,4 3-8 0,1 1-5 15,1 0 3-15,6-3-5 0,-2 5-8 0,7-3-4 16,1 3-8-16,1 3-2 0,1-1-8 0,0 3-13 16,1 1-9-16,-2-2-2 0,-3 6-8 0,0 1-5 15,-3 1-5-15,-4 4-8 0,1 0-4 0,-6 1-4 16,-4 9-6-16,-3-1-1 0,-3 1-7 0,-7 1-1 15,-1 1-6-15,-6 0-3 0,0 1-1 0,-2 3 1 0,0-6-2 16,-1-1-7-16,-4 0-1 0,8-4 1 16,-3-2 0-16,7-5-5 0,2 0 3 0,4-4-4 15,-2-2 1-15,2-1 2 0,4-3-2 0,1 2 2 0,0-1 1 16,3-1 3-16,1-4 4 0,-2 2-2 0,2-2 3 16,0 0-3-16,20-5-5 0,-6 0 5 0,4-2 8 15,8-2-7-15,5-1-4 0,1-2-3 0,3 0-2 16,3 0-15-16,9-6-25 0,-14 5-32 0,7 2-47 15,-7 0-44-15,3-1-59 0,-4-1-59 0,-2 1-718 16,-3-1 331-16,-1 2 220 0</inkml:trace>
  <inkml:trace contextRef="#ctx0" brushRef="#br0" timeOffset="76280.98">21242 11407 213 0,'5'-6'325'0,"-1"-2"-28"16,1 0-32-16,5 4-22 0,1-1-21 0,0 0-21 0,7 1-11 16,-1 1-15-16,-3 1-14 0,0 2-15 15,0 2-11-15,1 1-19 0,-3-1-9 0,-1 8-13 0,-2-4-3 16,1 7-12-16,-5-1-10 0,-1 5-4 0,-4 2-9 16,0 6-14-16,-5 1-15 0,-4-5-3 0,-4 4-8 15,1-1-11-15,0-2-8 0,-1-8-2 0,2 2-6 16,-1 0 5-16,5-8-1 0,-1 1 0 0,0-1 3 15,5 0-1-15,-1-4 2 0,1 3 1 0,1-3-1 16,0-2 7-16,2-2 6 0,3 4 6 0,2-1 5 16,3 1 7-16,3-3 4 0,1-1 1 0,2 3 4 15,2-1 2-15,2 1 4 0,2-3 8 0,-3 5 5 16,5-1 4-16,-7 0 1 0,3 0 6 0,-5-1 9 0,1-1 2 16,-2 2 3-16,-2 0 13 0,-3 0-10 15,-1 1 3-15,-1 2 25 0,-3-2-3 0,-2 4 3 16,-4 1 6-16,-2 1-9 0,-8 3-4 0,0 0-15 0,-12 5-9 15,1 0-7-15,-6-2-6 0,-1 3-4 0,-4 1-9 16,2-3-5-16,1-2-7 0,-1 2-14 16,0-1-30-16,8-3-36 0,3-2-52 0,4 0-53 0,8-7-56 15,-1 2-53-15,3-2-55 0,5-3-88 0,2-2-995 16,2 0 463-16,0 0 308 0</inkml:trace>
  <inkml:trace contextRef="#ctx0" brushRef="#br0" timeOffset="76442.69">21813 11687 340 0,'9'-7'350'16,"-4"-1"-5"-16,1 3-20 0,-3-2-9 0,1 4-27 15,1-2-5-15,-1 0-43 0,-4 0-26 0,1 3-12 16,-1 2-28-16,2-5-23 0,0 2-37 0,-2 3-53 16,4-3-62-16,-4 3-68 0,0 0-83 0,0 0-68 15,0 0-773-15,0 0 330 0,0 11 222 0</inkml:trace>
  <inkml:trace contextRef="#ctx0" brushRef="#br0" timeOffset="77195.2">22372 11529 292 0,'4'-12'355'0,"-2"3"-23"16,1 1-25-16,1-3-22 0,2 0-26 0,-2 1-27 16,3-5-2-16,1 1 5 0,-1-3-10 0,1 2-9 15,-1 1-3-15,-1-3-8 0,3 2-10 0,-4-2-17 0,2 2-1 16,-5 4-12-16,1-2-12 0,-2 1-8 16,-2 1 20-16,-2 1-2 0,-1 1-16 0,-3-1-10 15,-5 3-17-15,-5 1-12 0,-2 1-9 0,-10 4-12 0,-3 2-11 16,1 7-4-16,-2 0-10 0,-18 6-9 0,18 0-2 15,4 0-4-15,3 0-16 0,4 2 6 16,8 0-6-16,3-1-4 0,1 0-5 0,6 6 0 0,4-1-6 16,6 4-2-16,5 0 0 0,6 3-6 0,2-7-2 15,4 1-5-15,4-1 3 0,1 1-6 0,-1-2-7 16,6-2-8-16,-3 1 7 0,0-3-2 0,1 1 0 16,-5-1 1-16,0-2 6 0,0-1-5 0,-8-2 6 15,-3-2-5-15,-5 1-2 0,-1-2 5 0,-2 1-4 16,-3 1-1-16,-4-1 7 0,-4-1-1 0,-3 3 3 15,-5 4-1-15,-4-3 7 0,-8 3-4 0,-3 0-2 16,-1-4-1-16,1-1 1 0,-2-1 0 0,1-1 2 16,-2-4-1-16,3-1 3 0,6 0 2 0,-1-4-1 0,7-3-1 15,-3 2 1-15,6-2 7 0,1-3-8 0,3 0 0 16,8-4-2-16,0-4 0 0,5-2-1 0,9-4 0 16,6-2 1-16,2 2 0 0,4 1-1 15,2-3 3-15,3 5-3 0,-1 2 0 0,19-1 7 0,-18 3 4 16,3 1 1-16,1 5 4 0,-1 2 2 0,-1 3 2 15,2 2 1-15,-3-1 4 0,-1 6 3 0,-3-1-1 16,0 4-3-16,-1 1 2 0,-6 0-5 0,-3 1 1 16,1 2-1-16,-1 1-3 0,-2 1 0 0,-4 2-3 15,1 0 0-15,0 1 3 0,1 0-5 0,-1 2-1 16,1-3 4-16,0 1-5 0,2-3 1 0,1-2-1 16,2-1 2-16,-2-2 1 0,2-3 2 0,0 0 12 15,3-4 1-15,6-2 5 0,-5-1 6 0,4-4 8 16,0-2 8-16,-2-2-2 0,3 0 6 0,-6-4 3 0,4-4-3 15,-3-1-8-15,-2-3 0 0,0-1-6 16,-3-1 0-16,-5 0 5 0,-3-6-6 0,-5 2 2 16,-3 0 3-16,-4 4-6 0,-7 0-11 0,-4 1 1 0,-4 3-3 15,-4 4-5-15,-4 0-8 0,-4 4-4 0,-7 5-4 16,0 1-35-16,1 4-27 0,-5 5-51 16,-10 1-67-16,12 2-81 0,2 5-79 0,0 1-90 0,2 5-102 15,-2-2-1318-15,3 2 613 0,-13 6 410 0</inkml:trace>
  <inkml:trace contextRef="#ctx0" brushRef="#br0" timeOffset="79030.4">21307 12997 24 0,'-5'-7'270'0,"0"-1"-10"15,0 3-17-15,1-1-16 0,2 0-7 0,-1 1-16 16,2 0-18-16,1 0-17 0,1-1-15 0,2 4-12 15,1-1-10-15,2 1-7 0,1-1 2 0,-7 3-1 16,17 5-13-16,-5-5-4 0,-1 3-16 0,-1 5 6 16,2 0-14-16,1 5-6 0,-1-2-4 0,-7 4-6 0,3 2-2 15,-5 1 0-15,-2 5-5 0,-1 4-7 0,-4-1-4 16,-5-2-6-16,-3 3-1 0,-3-4-7 16,-2 3-1-16,-3-1-5 0,0 0-6 0,0-3-4 0,-4-2 1 15,4-3-3-15,3-3 3 0,5-2-8 0,1-5 4 16,3 1-4-16,2-3 6 0,1-1 2 0,1 0-7 15,2-3 7-15,0 4-13 0,2-5 7 0,8 1-4 16,1 0-1-16,9-2 1 0,1 0 0 0,14-1-1 16,-1-1-7-16,4-1-3 0,3-2-32 0,14-2-43 15,-3 3-52-15,-10 0-68 0,13-1-72 0,-14 0-887 16,-1 2 385-16,-5-2 256 0</inkml:trace>
  <inkml:trace contextRef="#ctx0" brushRef="#br0" timeOffset="79182.05">21856 13266 171 0,'0'0'316'16,"-2"-6"-1"-16,-2 1-11 0,3 1-10 0,-2 2-18 16,3 2-23-16,-1-6-20 0,1 6-22 0,-5-4-25 15,5 4-22-15,0-2-17 0,0 2-17 0,0 0-30 0,0 0-24 16,0 0-54-16,0 0-56 0,0 0-64 16,16 9-80-16,-10-6-102 0,-1-1-590 0,1 1 290 15,-1-3 194-15</inkml:trace>
  <inkml:trace contextRef="#ctx0" brushRef="#br0" timeOffset="79396">22341 12913 149 0,'5'-10'407'0,"2"0"-3"16,-5 1-6-16,3 4-33 0,-2 2-22 0,-1-3-35 15,1 2-30-15,-2 2-28 0,-1 2-27 0,0 0-22 16,9 6-10-16,-5 0-16 0,0 4-16 0,1 0-17 15,0 5-13-15,-1 3-13 0,2 9-7 0,-2 1-11 16,0 2-18-16,-3 0-34 0,3 2-40 0,-3 1-50 16,0 0-52-16,-2-2-62 0,0 1-71 0,2-3-73 15,-1 3-948-15,3-13 416 0,3-2 278 0</inkml:trace>
  <inkml:trace contextRef="#ctx0" brushRef="#br0" timeOffset="79698.11">22816 13114 281 0,'8'-13'290'0,"2"4"-16"0,-2 1-13 0,1 2-19 0,-3 3-7 16,1 3-13-16,-1 1-13 0,2 3 10 15,1 3-7-15,-2 5 9 0,-1 3-13 0,4 3-8 0,-3 9 2 16,1 1-7-16,-3 2-18 0,0 2-11 0,0 2-19 16,-1-2-11-16,5-1-9 0,0-2-15 0,1-4-4 15,-1-7-2-15,0-2 2 0,4 0 4 0,-3-4 1 16,1-3 7-16,-1-1 10 0,1-5 8 0,3 1 0 15,-1-4-6-15,5-4-5 0,-1-1-11 0,0-3-8 16,-4-4-11-16,2-1-7 0,2-10-12 0,-5-1-7 16,-2-1-7-16,-4-3-9 0,-2-1-10 0,-4-2-6 15,-4 1-34-15,-6-2-19 0,-4 1-22 0,1 4-24 16,-8-2-25-16,-4 5-36 0,-7 5-37 0,-1-1-40 16,-4 8-42-16,0 0-49 0,-15 2-58 0,12 5-73 15,-12 1-1070-15,-1 6 496 0,16 0 332 0</inkml:trace>
  <inkml:trace contextRef="#ctx0" brushRef="#br0" timeOffset="80829.7">20208 13766 116 0,'-10'-2'233'16,"0"-3"1"-16,0 2-3 0,-2-1-4 0,3 2-3 16,4-1 3-16,-3 2-3 0,2-2-11 0,2-1-24 0,4 4-12 15,0 0-17-15,0 0-20 0,18-4-10 16,10 4 4-16,12 2-4 0,23-2 9 0,36-2-12 16,12 5-1-16,16-3-8 0,6 1-10 0,11 0-13 0,13 2-6 15,8-3-3-15,13-3-13 0,4 3-8 0,1-3 2 16,0 1-5-16,-7 1-7 0,-2 2-3 0,-14-2-7 15,-9 1-1-15,-16-1-9 0,-14-2 5 0,-11-4 0 16,-10 5 4-16,-35-3-2 0,-6 2 1 0,0-5 0 16,-21 4 0-16,2-2 15 0,-6 0 6 0,-6-3-2 15,-6 4 4-15,-3 2 9 0,-7-2-1 0,-1 3 2 16,-3-1-9-16,-2 1-3 0,-1 0-7 0,0 1-17 16,-5 1-45-16,0 0-54 0,0 0-58 0,-20 1-52 15,-7 3-44-15,-10 7-67 0,-18 3-60 0,-9 3-55 16,-1-3-870-16,-28 14 421 0,-2-8 282 0</inkml:trace>
  <inkml:trace contextRef="#ctx0" brushRef="#br0" timeOffset="81361.42">20735 14352 172 0,'-3'-2'304'16,"3"2"-13"-16,-4-3-31 0,4 3-24 0,-5-2-21 16,5 2-14-16,0 0-19 0,-14 5-10 0,9-3-14 15,-1 4-14-15,-2 2-11 0,-2-1-11 0,2 3-16 0,0-2-7 16,2 5-7-16,-3 1-14 0,4 2-7 16,0-3-8-16,1 1-3 0,4 1-1 0,0-3-13 15,3 0-2-15,1 4-9 0,3-2-1 0,6 1-3 0,0 1-7 16,3-5 3-16,5 4-5 0,3-1-2 0,2-3-2 15,-5-4 1-15,6 3 2 0,-2-1-10 16,0-2 3-16,-5-2 3 0,1 0-3 0,-4-1-6 16,0 1 2-16,-6-2-1 0,0-2-2 0,-1 5-2 0,1-4 5 15,-5 1 2-15,-1 0 1 0,0 0 2 0,0-2 2 16,-1 2 6-16,0-1 11 0,-3 2 11 0,-1 1 9 16,-1 0 10-16,-3-2-9 0,0 6 2 0,-3-3-2 15,-1 3-7-15,-7-1-8 0,-1 2-4 0,1-2-2 16,-4 2-26-16,1-2-33 0,-3 2-41 0,-4-1-63 15,5-1-52-15,0-2-59 0,1-1-56 0,-4-1-817 16,7-4 371-16,2-1 248 0</inkml:trace>
  <inkml:trace contextRef="#ctx0" brushRef="#br0" timeOffset="81531.12">20992 14265 258 0,'24'-17'280'15,"0"2"-13"-15,6-1-28 0,-4 3-20 0,3 2-21 16,0 1-12-16,-4 5-22 0,-4 1-17 0,-1 0-13 16,1 2-13-16,-7 4-14 0,-3 1-32 0,2 2-41 15,-4 0-50-15,0 5-70 0,-4 1-70 0,-2 4-569 16,-5 2 243-16,-5 1 160 0</inkml:trace>
  <inkml:trace contextRef="#ctx0" brushRef="#br0" timeOffset="81945.89">20138 14478 75 0,'-1'-7'350'0,"-3"0"-23"15,1 2-29-15,2 0-30 0,1 1-27 0,0 4-27 16,5-6-16-16,-1 2-13 0,5 1-8 0,0 2-17 16,-1 1-11-16,3 0-13 0,-2 1-2 0,0 3-22 15,1 1-4-15,-3 3-2 0,-2 2-4 0,-4 2-11 16,-1 2 5-16,0 5-11 0,-6 6-3 0,-7-1-7 16,-1 5-5-16,-4 0-3 0,-4-3-11 0,-1 1-10 15,0 4 6-15,-14 2-11 0,1 2-5 0,11-11 1 16,-3-1-8-16,2-2-4 0,2-2 0 0,3 1-2 15,6-5-4-15,2-4 1 0,3-3 3 0,4-1-3 16,1-2 2-16,1 0 2 0,2-1 12 0,4 2 3 16,2-5 8-16,3 2-19 0,7-5 1 0,8 2-1 15,8-1-4-15,3-3-1 0,4 1-7 0,1-2 1 16,14-2-3-16,-15 2-25 0,3-1-54 0,12 0-52 16,-1-3-72-16,-15 4-88 0,14 1-98 0,-13-2-850 15,-1 2 409-15,-3 0 272 0</inkml:trace>
  <inkml:trace contextRef="#ctx0" brushRef="#br0" timeOffset="82097.22">21044 14757 11 0,'10'-10'317'0,"-1"2"-29"0,2 2-30 0,-1-2-26 0,0 3-21 15,2 2-30-15,-1-2-36 0,2 1-42 16,-2 4-44-16,8 0-62 0,2 0-71 0,-2 0-69 15,-2 3-386-15,-1 1 177 0,5 1 116 0</inkml:trace>
  <inkml:trace contextRef="#ctx0" brushRef="#br0" timeOffset="82486.48">21909 14411 227 0,'4'-18'350'0,"-4"4"-24"0,0 2 9 16,-4 0-8-16,3 2-12 0,-8-1-25 0,1 3-25 16,-2 2-27-16,-9 2-21 0,-8 1-21 0,-4 6-16 15,-3 1-26-15,-2 6-20 0,3 2-3 0,-6 2-12 16,3 2-19-16,1 1-9 0,7-1-6 0,5 2-10 16,5-5-21-16,4-2-17 0,4 1-13 0,6-1-5 15,1-1-14-15,5 0-9 0,4-3-1 0,3 1 3 16,2-4 2-16,8 1 1 0,3-1-1 0,6-4-2 15,-1-4-3-15,4 4 3 0,-6-5-2 0,-3 3 6 16,-1-4 7-16,-1 2 20 0,-2-1 13 0,-3 0 11 16,-3 1 9-16,1 0 3 0,-3 1-5 0,-2 2-2 15,-1-1-4-15,-2 2-13 0,-5 0 4 0,11 0-4 16,-6 2 13-16,2 1-10 0,-3-1-9 0,1 3 7 16,-1 5 0-16,1-3-1 0,-1 5-7 0,-3 0-3 15,4 5 7-15,-5 8-11 0,0-6-24 0,-1 7-40 16,-3 1-53-16,3 0-68 0,1 2-64 0,0 0-63 15,0 0-63-15,0-5-1013 0,0-5 453 0,5-1 302 16</inkml:trace>
  <inkml:trace contextRef="#ctx0" brushRef="#br0" timeOffset="82762.98">22353 14597 15 0,'7'-7'342'16,"-3"0"-5"-16,-1 2-13 0,-1 0-33 0,2 2-29 15,-3 0-23-15,-1 3-19 0,0 0-13 0,0 0-3 16,-2 14-10-16,-1-1-11 0,-1 2-6 0,-1 4-19 0,0 0-11 16,0 6-15-16,4-7-13 0,1 3-10 0,1-5-10 15,4 5-13-15,5-6 4 0,-1-2-17 0,7-2-7 16,-1-1-2-16,4-2-4 0,0-4-5 0,4-1 4 16,0-1 4-16,-2-4 1 0,-1-1 7 0,2-3 4 15,-3-2 0-15,-5 0 4 0,3-1-2 0,-3-5-5 16,-5 0-6-16,1-3-8 0,-4-3-8 0,1-4-3 15,-5 6-4-15,-3-2-9 0,-3 2-20 0,-4 1-39 16,-4 3-35-16,-4 1-55 0,-9-1-53 0,-6 3-63 16,-6 2-71-16,-14 4-89 0,-4-2-913 0,0 4 436 15,1 3 288-15</inkml:trace>
  <inkml:trace contextRef="#ctx0" brushRef="#br0" timeOffset="83261.12">19644 15597 182 0,'-38'1'237'0,"4"-2"5"16,6 0 11-16,6 0-6 0,9 1 6 0,-2-2 4 15,6 0-10-15,1 2-12 0,2 0-29 0,6 0-16 16,0 0-20-16,0 0-2 0,0 0-12 0,32-3-10 15,10 1 10-15,19-5-16 0,30 0-3 0,13-3 0 16,0 5-8-16,3-2-1 0,6-1-5 0,5-2-2 16,8 6-9-16,12-1-2 0,2-2-9 0,4 4-9 15,3 2-2-15,-4-2 1 0,3 1-17 0,-2-3-5 16,-2 10-6-16,-4-1-6 0,-18 1-7 0,-5-1-3 16,-12-3-4-16,-7 2-5 0,-38 2-2 0,7-2-4 15,-2 5-3-15,-3-6 0 0,-6 1-7 0,-16 0-2 16,-1 2-4-16,-1-1-8 0,-6-2-14 0,0 1-18 15,-10 2-23-15,-1-2-30 0,-6 1-38 0,-3-1-28 0,1 0-18 16,-5 3-17-16,-1-1-43 0,-5 5-34 16,-1 0-38-16,-4 1-40 0,-7 3-879 0,-7 6 404 15,-8-2 268-15</inkml:trace>
  <inkml:trace contextRef="#ctx0" brushRef="#br0" timeOffset="83613.78">20046 15943 128 0,'-52'-6'386'16,"15"3"-29"-16,6 3-36 0,10 0-30 0,6 0-32 0,8 3-27 15,5-2-16-15,2-1 7 0,19 9 5 0,13-2-17 16,22-1-3-16,12-3-1 0,39 6-11 0,8-5 1 15,13-3-14-15,8-2-11 0,15 2-17 0,9-6-12 16,12 2-14-16,-1 0-17 0,11-1-3 0,-8-2-6 16,-2 2-13-16,-14-1-13 0,-8 1-2 0,-16-1-9 15,-10-1-7-15,-11 0-5 0,-18-2-8 0,-32 4 4 16,-10-2 6-16,-11 6 5 0,-6-5 1 0,-5 1 6 16,-8 1 8-16,-8 2 8 0,-3 0 15 0,0-2 5 15,-2 0-12-15,-4 2-5 0,1-2-16 0,-3 1-10 16,0-1-31-16,-2 3-61 0,-2-7-62 0,2 7-97 15,-7-6-95-15,3 5-94 0,-5-2-132 0,4 2-1072 16,-4-3 529-16,0-3 350 0</inkml:trace>
  <inkml:trace contextRef="#ctx0" brushRef="#br0" timeOffset="85029.51">23539 14687 312 0,'-7'-2'290'0,"-1"0"-25"15,2 2-24-15,-2 3-18 0,1 1-3 0,-1 3-12 16,-2 4-11-16,-3 4-16 0,0 2-19 0,-2 5-12 0,1 2-13 16,-3-1-18-16,7 2-23 0,2 2 3 0,-1-1-23 15,8 2-3-15,-1-7-8 0,4-3-3 16,8 7-9-16,-1-1-6 0,4-8-3 0,2-3-7 15,2-1-6-15,3-2-3 0,9 1-3 0,-3-5 10 0,2-1-19 16,-1-6 1-16,1-1-1 0,-7-2-5 0,7-7-1 16,-4-1 3-16,2-2-5 0,-6-6 0 0,-2-4 4 15,-1-1-4-15,-4-5-2 0,0-1 4 0,-5-2-3 16,-1-3 5-16,-1-10 5 0,-5 13 13 0,-2 1 26 16,-5 3 18-16,-1 2 13 0,-7 2 4 0,3 8-3 15,-8 0-1-15,3 2-11 0,0 6-5 0,-4-1-11 16,-8 6-5-16,5 4-3 0,-2 3-12 0,3 3 1 15,-4 5-1-15,3 4-6 0,6-3-5 0,4 2-3 16,0 3-5-16,5 2 1 0,3 0-10 0,4-1 1 16,4-1-4-16,2 0-6 0,9-3-1 0,0 1 0 15,2-3-20-15,2-2 15 0,3-3-2 0,0-2 4 16,1-2-13-16,8-5 28 0,-1-2-19 0,0-3 5 16,-2-4-1-16,1-2 2 0,-5-3-5 0,1-2 8 15,-3-2 0-15,-2-1 8 0,0 4 15 0,-3-5 5 16,-4 8 22-16,0-1 16 0,-6 4 12 0,1 0 13 15,0 1 6-15,-2 2-4 0,1 0-10 0,-5 5-10 16,3 1-8-16,0 0-8 0,-4 2-6 0,5 5-4 16,0 5-4-16,0 2-3 0,0 6-5 0,-1 2-4 15,2 5-2-15,-2 3-3 0,2 1-2 0,-2-2-3 16,3 5-6-16,0-1-4 0,1 0-21 0,0-3-21 0,3-1-10 16,2 0-19-16,2-4-15 0,-3-6-2 15,4-4-14-15,-1-2 8 0,0-2 6 0,-1 0 2 16,0-5 9-16,-3-3 0 0,7-2 6 0,0-5 13 15,-3-1-1-15,2-5 3 0,2-8 5 0,0-1 4 16,-6-1 8-16,4-2-4 0,-4 0 11 0,-3-1 17 16,0 0 11-16,-2 2 10 0,-3 4 7 0,-1 4 0 15,-2 3 21-15,0 0 6 0,-2 0-5 0,1 5-4 16,0-3-2-16,-1 6-5 0,0 0-10 0,-1 0 2 0,1 4-3 16,0 0-6-16,0 0-4 0,0 0 0 0,-7 16-4 15,5-8 2-15,-1 3-5 0,3-1-3 16,0 1-2-16,0 1-12 0,4-2-6 0,0 2-5 15,3-3-5-15,1-3-4 0,3 2 12 0,-2-1-8 0,2-4-3 16,-1 0 7-16,2-1 4 0,-2-5-2 0,0-1 3 16,4-1 9-16,-5-3-10 0,4-4 9 0,1-4-3 15,0 1 4-15,-4-4 2 0,-1 2 7 0,0-6 5 16,1-3-6-16,-1 0 8 0,-1 1 16 0,-2 1 0 16,-2 5 3-16,0 0 0 0,-2-1 2 0,-3 3 11 15,1 5 13-15,-1 0 0 0,0 2-6 0,-2 2-6 16,2 3-12-16,0 0 1 0,-2 4-7 0,-2-1-2 15,5 2-4-15,-10 9-1 0,3-1-4 0,-3 5-6 16,5 4-7-16,1 0-12 0,0 2-12 0,7 0-5 16,-2 2-13-16,4-3-18 0,6 6-9 0,-4-6-5 15,2-3-5-15,3 1 1 0,-1-4 6 0,1-1 3 16,-1-1 9-16,-1-5 2 0,1 2 14 0,6-4 0 16,-6-2 11-16,1-3 3 0,1 0 5 0,-2-3-1 15,6 0 15-15,-5-2 11 0,-1-1 7 0,-2 4 7 16,2-6 6-16,0 4 1 0,-2 0 6 0,0 2-7 15,2 1-2-15,-2-1-3 0,2 4-1 0,0 0 3 16,2 4-8-16,-2 0 9 0,7 3-3 0,-4 0-3 16,4 4 4-16,-4-4-2 0,-1 5-2 0,-3-1-1 15,0-3-1-15,-2 2-5 0,-3 0 6 0,2 0-3 0,-5 0 0 16,1-3 1-16,-2 0 2 0,-1 0 0 16,0 0 0-16,4-2 7 0,-4 0 5 0,1-1 16 15,-1-4 18-15,1 5 20 0,-1-5 1 0,0 0-8 16,0 0-11-16,0 0-6 0,0 0-5 0,-2-17-6 0,4 8-8 15,2-4-17-15,1-3-23 0,2 2-34 16,4-3-25-16,-1 0-42 0,10-2-41 0,-2 1-50 16,-3 4-32-16,2 1-31 0,0 4-27 0,1 0-33 15,1 2-22-15,3 2-26 0,-4 2-914 0,1 2 426 0,0 0 286 16</inkml:trace>
  <inkml:trace contextRef="#ctx0" brushRef="#br0" timeOffset="85780.63">25419 14568 53 0,'3'-10'239'0,"-1"6"15"0,-4-7 8 0,-1 4 1 16,1 1 9-16,-2 1 2 0,-2-2-4 0,-2 1-2 16,-1-1 1-16,0 2-2 0,-1 2-8 0,-2 1-16 15,2-1-21-15,2 4-18 0,-2 1-21 0,-3 3-15 16,3-1-8-16,-6 6-13 0,1 2-18 0,0 2-16 16,-2 4-7-16,6 2-4 0,-2 3-17 0,1 1-7 15,4-6-7-15,0 6-7 0,7 0-7 0,2-4-18 16,2-4-9-16,2-1-17 0,0 2-15 0,6-2-6 15,1-2-8-15,-3-5-7 0,8 0 3 0,-8-3 0 16,3-4 2-16,0-1 2 0,4 0 3 0,-5-5 3 16,5-2-2-16,0-3 4 0,1-2 1 0,0-6-2 15,-2 2 2-15,-2 0 11 0,0-1 6 0,-3 2 5 16,0-2 14-16,-3 3 20 0,-1 3 19 0,-3 0 10 16,-1 0 2-16,-1 3 0 0,1 3 1 0,-1 0-6 15,0 1-13-15,1-1-8 0,-2 5-7 0,0 0-5 16,0 0-2-16,0 0-8 0,-9 12 6 0,2-2-11 15,4-1-3-15,-3 3-11 0,1 2-10 0,3-1-17 16,-1 0-10-16,3-3-9 0,0 0-6 0,3 2-6 16,1-4-7-16,-2-1 1 0,5-2 7 0,0-2 6 0,5-1 4 15,-2-2 3-15,1-2 7 0,1-4 3 16,0-3 2-16,5-1-1 0,-4-3 4 0,5-10 1 16,-4 2 5-16,4-4 8 0,-8-1 3 0,4-6 1 15,-5 5 8-15,4-5 0 0,-3 1 4 0,0 3 6 0,0-4 5 16,-3 5 6-16,1 0 26 0,-5 1 17 0,-1 7 8 15,0 4 19-15,0 3 18 0,-2 2 2 0,1 3-8 16,-1 0-13-16,1 2-13 0,-1 5-12 0,0 0-7 16,0 0-5-16,-11 16-6 0,5-6-5 0,-1 8-2 15,-6 5-9-15,3 4-5 0,1-1-1 0,-1 4 0 16,3 1-8-16,5 1 1 0,-1-1-6 16,3 1-4-16,7 0-13 0,0-3-10 0,7-2-11 0,0-2-18 15,7-1-8-15,0-6-9 0,3-1-8 0,1-5-8 16,-1-5 2-16,3-2 7 0,1-5 10 0,-5-3 6 15,7-4 0-15,-5-6 4 0,2-3 4 0,-1-5 5 16,0-3 3-16,9-14 7 0,-8 0 4 0,-2-6 2 16,-2 1 1-16,-2-5 10 0,-2-1 1 0,-5-6 3 15,1-1 0-15,-2 0 7 0,-5 0 13 0,-4 3 8 16,-2 3 17-16,-2 17 15 0,-2 1 24 0,0 5 24 16,-2 12 22-16,2-2 1 0,-2 5-15 0,2 5-16 15,0 1-10-15,-3 9-7 0,-1 5-9 0,-7 6-2 16,-4 11-8-16,0 6 3 0,-3 12-22 0,1 3 1 15,0 1-2-15,6-3-8 0,4 5-1 0,-1-3-3 16,9-11-9-16,2 13-31 0,3-17-36 0,5 4-47 16,0-1-75-16,1-1-81 0,5-3-95 0,2 0-81 15,2-2-62-15,8-4-50 0,6-8-1309 0,0-6 614 16,6-2 410-16</inkml:trace>
  <inkml:trace contextRef="#ctx0" brushRef="#br0" timeOffset="86685.99">27474 14123 124 0,'-10'-18'287'0,"0"2"14"0,-2 1 3 0,1 5-1 15,-2-3-1-15,4 9-9 0,-1-4-21 0,1 6-28 16,1 3-14-16,-1 3-18 0,-2 4 0 0,-1 8-16 15,-1 4-9-15,-1 6-25 0,5-1-13 0,-1 4-11 16,1 2-9-16,2 1-7 0,3 0-19 0,-3 1-9 16,4-3-9-16,1 1 5 0,4 0-23 0,3 1-15 15,2-6 3-15,2 3-10 0,5-5-5 0,0 1-10 16,0-9-21-16,6 3-16 0,3-3-10 0,2-3 1 16,2-4-13-16,2-3-6 0,-1 0-2 0,-2-6 1 15,2-5-7-15,3-2 2 0,-4-2 0 0,0-4 7 16,-3-2 4-16,0 0-1 0,-7 2 8 0,4-3 5 15,-3 3 17-15,-8 2 18 0,-2 0 22 0,1 2 28 0,-3 0 12 16,-2 2 17-16,0 2 28 0,0-2 9 0,-3 2-3 16,-1 2-10-16,0-1-12 0,0 4-16 15,0 0-8-15,-10 0-9 0,-3 4-9 0,-1 2-4 0,-1 5-8 16,-2-1-6-16,3 0-3 0,-2 3-18 0,0 0-18 16,6 2-26-16,1-2-31 0,5-2-14 0,-1 1-25 15,5-2-10-15,3 2-18 0,3-7 1 0,0 4-2 16,1-6 10-16,1 4 12 0,3-5 6 0,1-4 6 15,1-3 10-15,2-3 7 0,2-4 6 0,4-5 5 16,-2-5 8-16,3 1 8 0,-4 0 7 0,1-3 7 16,-2 1 18-16,0 1 14 0,-2 1 10 15,-4 6 10-15,-1-2 16 0,-1 2 31 0,-3 5 20 0,0 2 2 16,-3-1-6-16,1 3-12 0,0 1-7 0,-2 1-11 16,0 3-9-16,-2 1-3 0,0 0-2 0,0 0-5 15,4 15-3-15,-4-5-3 0,0 2-6 0,-3 5-1 16,3 0-2-16,0 2-5 0,0 2-1 0,3-3-5 15,-1-1-11-15,6 2-19 0,-3-4-2 0,4 2-6 16,1-3-1-16,-1-4-8 0,7-1 5 0,-2-4 3 16,1 3 14-16,3-7-10 0,0-2 13 0,0-2-13 15,-1-5 4-15,0-2 5 0,6-4 1 0,-4-5 14 16,-1-2 3-16,1-1 4 0,-2-4 6 0,2-2 4 16,-1-1 8-16,-1 0 18 0,-2 1 22 0,-1 0 10 0,-1 2 17 15,-2 1 8-15,-2 7 14 0,-1 1 16 16,-2 4 12-16,-2 4-5 0,-1-1-6 0,-1 5-15 15,0-1-15-15,0 0-11 0,-1 5-9 0,-1 1-11 0,0 0-9 16,0 0-5-16,8 12-5 0,-3-3-14 0,-5 3 2 16,1 5-3-16,-1-1-3 0,0 2-10 0,2 1-36 15,0 5-31-15,-2-4-49 0,0 6-56 0,0 1-63 16,2-8-73-16,0 5-58 0,-2 3-54 0,-2-7-62 16,0-3-63-16,2-6-1104 0,-2-1 541 0,0-4 360 15</inkml:trace>
  <inkml:trace contextRef="#ctx0" brushRef="#br0" timeOffset="86803.67">28192 14341 191 0,'-4'-11'188'0,"-1"-1"-16"0,4 1-10 0,1 0-18 15,9 2-16-15,0-3-15 0,4 2-4 0,5 0-14 16,10 1-15-16,2 1-23 0,4 0-36 0,1 1-44 16,19 1-54-16,-17 5-377 0,18-3 152 0,-15 1 100 15</inkml:trace>
  <inkml:trace contextRef="#ctx0" brushRef="#br0" timeOffset="87364.34">29165 14123 73 0,'-4'-11'338'0,"-2"4"-11"16,2-2-10-16,-3 2-4 0,0 1-26 0,-2 0-28 15,-2 1-20-15,1 4-26 0,0 2-15 0,-3 2-23 0,3 5-17 16,-7-2-17-16,3 7-15 0,-9 3-9 0,9-1-11 15,0-1-11-15,4 2-16 0,1 0-15 0,4 0-16 16,0-2-13-16,2-1-7 0,5-1-17 16,1 0-10-16,1-3-9 0,4 1-6 0,-1-3-9 0,4-2 2 15,0-3 6-15,-1-2 0 0,2-1 0 0,-1-4 5 16,2-3-4-16,4-3 10 0,-4-3 3 0,-2-1-2 16,7-4 6-16,-1-3 4 0,-7 6 7 0,1-1 15 15,-1-1 7-15,2 2 12 0,-4 0 9 0,-3 0 21 16,1 3 10-16,-3 3 6 0,-1-2-3 0,2 2-7 15,-3 3-6-15,3-1-6 0,-4 4-14 0,0-1-4 16,0 0-6-16,2 2 6 0,-2 3-19 0,0 0-3 16,0-4-5-16,0 4-5 0,0 0 0 0,0 0-4 15,0 0-3-15,0 0-5 0,0 0-6 0,0 0-3 16,0 0 5-16,0 0 0 0,14 0 10 0,-7-7-8 16,2 1 0-16,0-1-5 0,0-2 3 0,1-5 3 15,-1-3-4-15,5 0 9 0,-2-5-6 0,-3 4 4 16,1 2 10-16,-2 0 19 0,2 2 16 0,-1 0 18 15,-5 4 7-15,1 1 6 0,-3 4-1 0,2 0-8 16,-1-2-13-16,-1 7-8 0,-2 0-6 0,0 0 1 0,7 10-6 16,-4 0 3-16,0 8 9 0,1 8 1 15,-2 4 0-15,0 4-1 0,0 13 0 0,1 0 1 16,-4 2-4-16,-2 1-6 0,2-3-2 0,-2 3-6 0,3-4-5 16,1-9 0-16,-1 12-5 0,2-14-4 0,-1 0-1 15,3-1-5-15,2 13 0 0,-2-16-12 16,2-1-25-16,-2-8-26 0,-2-3-33 0,-1-2-50 0,0-4-65 15,-1-3-56-15,-2 1-61 0,-7 3-85 0,-4-4-100 16,-5-3-1055-16,-2-1 516 0,-14-2 344 0</inkml:trace>
  <inkml:trace contextRef="#ctx0" brushRef="#br0" timeOffset="88744.48">27226 15169 323 0,'-21'-14'409'0,"4"4"-28"0,-1 2-22 0,-1 3-32 16,2 2-28-16,3 3-29 0,0 0-23 0,-4 8-27 15,4 1-9-15,3 6-7 0,-5 5-22 0,2 3-18 16,4 6-18-16,4-3-11 0,3 6-22 0,4 2-5 15,3-2-11-15,7 2-10 0,2-1-8 0,2-2-10 16,6-2-11-16,1 0-8 0,-3-4-28 0,12-4-23 16,-3-1-10-16,4-6-8 0,-1-6 13 0,-1-4-11 15,2-1-4-15,1-6 1 0,-1-2 7 0,-4-7 0 16,-1-4-2-16,-2-1 3 0,-2-5 1 0,-2-2 10 16,-1-5-8-16,-3 3 3 0,0 1 2 0,-4-1 12 15,-4 3 4-15,-5 5 8 0,-3 3 7 0,-1 2 2 16,0 4 4-16,-3-1 0 0,1 4-3 0,-2 1-8 15,-1 2-1-15,-2 3-5 0,-3 4 2 0,1 0-5 0,-4 6-8 16,-1 2-21-16,4 2-20 0,-1 3-18 16,2 1-20-16,2 2-24 0,1-1-18 0,3 0-14 15,1-2-11-15,2 1-15 0,2 1-6 0,1-9 3 16,3 0 6-16,1-1 14 0,0-1 16 0,4-4 10 0,0-4 12 16,-2-1 10-16,6-3 10 0,-2-4 16 15,-3 0 7-15,6-5 19 0,-1-2 23 0,0-5 17 16,2 0 20-16,-3 0 23 0,-1-4 23 0,-3 7 6 15,-2 0 20-15,-1-1 16 0,2 1 15 0,-4 0 15 0,1 1 8 16,-3 5 15-16,1 0 5 0,-2 2 2 0,2 1-9 16,-2 2-13-16,0 0-17 0,-2 2-15 0,0 1-17 15,0 3-8-15,0 0-6 0,0 0-13 0,0 0-7 16,8 18-7-16,-8-7-1 0,1 6-11 0,3 2-3 16,0 3-2-16,1 8-7 0,0-4-3 0,3 3-3 15,-2-3-2-15,3 0-1 0,0 2-5 0,0-5-6 16,0 0-12-16,-2-4-10 0,1-2-5 0,0-3-3 15,0 1-14-15,-3-5 6 0,2-1 0 0,-3-4-1 16,1 0 7-16,-1-3-1 0,-4-2 4 0,11-4 2 16,-4-1 6-16,1-7-4 0,0-3 6 0,1-3 9 15,1-7 0-15,1 0 9 0,1-3 10 0,-1 1 14 16,-4 1 17-16,-1 9 25 0,-2 1 10 0,0 4 18 16,-2 3 7-16,-1 0-5 0,3-2-8 0,-4 5-13 15,4 0-11-15,-4 5-14 0,0 1-5 0,4-2-5 16,-4 2-8-16,5 6 2 0,0 4-7 0,3 0-4 15,-3 7-2-15,0 1-6 0,4 5-1 0,0 1-7 16,-5-6-1-16,0 3-9 0,1-4-12 0,0 2-9 0,0 0-13 16,0-2-16-16,1-3-17 0,0-4-13 0,-3-1 3 15,0-1-2-15,5-3 7 0,-1-3 8 0,0 0 5 16,-1-4 6-16,3-2 6 0,0-4 5 16,-1 1 2-16,3-10 3 0,1 0 5 0,0-7 3 0,4-2-2 15,-5 1 8-15,1 1-3 0,-2 7 9 0,-1 0 10 16,1 2 10-16,-2 4 7 0,-6 3-4 0,2 1-3 15,3 2-1-15,-5 0-4 0,1 1 2 0,2 4-7 16,-1-3 2-16,-4 3-1 0,11 5 2 0,-6-1-3 16,3 4 2-16,-2-1-1 0,3 2 0 0,-2 1 1 15,0 0-1-15,5 3 2 0,-6-3-7 0,3 0-9 16,0 0-1-16,1-2-6 0,-3-1-3 0,2-1 3 16,-2 1 2-16,2-6 3 0,2 0 2 0,-1-8 2 15,1 3 0-15,-2-3 3 0,4-8-2 0,-3 0 3 16,6-8 0-16,-1 0 7 0,-2-2 6 0,2-4 3 15,-1-2 4-15,0-2 5 0,-2 1 2 0,2-1 1 16,-3-1 7-16,1 1 14 0,0 3 11 0,-3 4 25 16,-3 9 16-16,2 1 15 0,-4 1 10 0,0 4 3 15,-3 3-12-15,3 3-17 0,-4 0-15 0,0 5-7 16,1 0-6-16,-1 0-3 0,0 10-7 0,0 5-7 16,-1-1-5-16,-3 7-4 0,0 4-4 0,2 2-2 15,-1-2 3-15,-2 1-15 0,4 0 3 0,-1 0-6 16,0-2-4-16,4 2 3 0,0-5-7 0,-1 4 3 0,4-7 0 15,-2-3-8-15,-1-3-8 0,2 0-5 0,0-3-10 16,1 1-8-16,-1-4-9 0,1-2 0 16,4 0 8-16,-1-4-3 0,1-4 0 0,2 1 3 15,0-2 1-15,0-1 0 0,4-5 3 0,-1-2-2 0,0 1 3 16,-1-2 5-16,-3 3-1 0,-1 0 0 0,-2 1 5 16,-1 2 1-16,4 2-2 0,-6 1 4 0,1-1-2 15,-1 3-1-15,-3-1-3 0,3 1 1 16,0 1 2-16,1 0 1 0,-5 2-2 0,13 4 2 0,-7 3-1 15,2-1 2-15,1 1 0 0,-1 4-1 0,1 3 3 16,-3-3-2-16,2-3 4 0,2 6-2 0,-5-3 3 16,2 0 0-16,-1-1 2 0,-1 1-3 0,0-1 2 15,-1 2 0-15,1-4 0 0,-1 2-1 0,-3-3 0 16,0 0 4-16,2 0-3 0,-3-1 3 0,0 1 0 16,2-2 2-16,-2 1-1 0,-2 0 2 0,2-4-2 15,-3 2 2-15,2 0-3 0,1-4 1 0,4 7-1 16,-3-5 2-16,-1-2-9 0,0 4-16 0,0-4-25 15,0 0-44-15,0 0-45 0,0 0-72 0,0 0-78 16,0 0-75-16,0 0-70 0,0 0-1244 0,-5-14 560 16,5 7 372-16</inkml:trace>
  <inkml:trace contextRef="#ctx0" brushRef="#br0" timeOffset="89502.51">28757 15204 374 0,'-15'-12'405'0,"-1"-1"7"16,5 0-24-16,1 5-14 0,2 1-30 0,3-1-34 15,4-1-26-15,1 1-29 0,2 3-23 0,5-4-27 16,4 2-23-16,3-1-16 0,5 1-17 0,3 0-27 15,9-1-39-15,3 2-57 0,3-1-49 0,2 2-59 16,12-3-65-16,-12 3-61 0,15 1-72 0,-2 1-76 0,-12 6-717 16,-2-2 359-16,1 2 238 0</inkml:trace>
  <inkml:trace contextRef="#ctx0" brushRef="#br0" timeOffset="89795.93">29651 15291 157 0,'2'-9'330'15,"-2"-2"-21"-15,0-1-17 0,0 3-15 0,0-1-5 16,-2-1-19-16,1 1-9 0,-1 2-10 0,0-1-11 16,-3 2-22-16,3 2-7 0,-1 1-25 0,-1-2-14 15,-1 2-17-15,0 3-5 0,-1-4-20 0,-3 3-17 16,1 2-13-16,0 0-6 0,1 0-2 0,-3 2-9 15,1 0-15-15,-2 1-2 0,1-2-6 0,1 2-2 16,-1 0-3-16,1 2-7 0,0-2-1 0,0 0-1 16,4-3-12-16,0 1-6 0,0 2-22 0,-2-2-25 15,2 0-30-15,0 1-32 0,1 1-34 0,-4 0-39 16,-3-1-31-16,4 1-45 0,-5 1-34 0,2-1-782 16,-3-1 355-16,0 3 236 0</inkml:trace>
  <inkml:trace contextRef="#ctx0" brushRef="#br0" timeOffset="90411.35">28889 15402 183 0,'2'-9'247'0,"-2"2"-2"0,4-4 3 15,-3 5 0-15,1-1 8 0,1 2-5 0,-1-2-3 0,-1 4-16 16,0-1-14-16,2 2-15 0,-4-3-20 0,1 5-14 16,0 0-11-16,0 0-16 0,-18 4-12 15,8 0-14-15,-6 6-5 0,1-2-18 0,-1 3-3 16,1-1-7-16,-2 5-3 0,2-4-16 0,2 4-9 0,1-2-6 16,3 1-4-16,0 0-15 0,1 1-29 0,2-2-12 15,3-4-20-15,3 2-20 0,3 0-13 16,2-2-15-16,2-1-6 0,6-1 0 0,0-3-2 0,6-3 2 15,2 0 2-15,2-5 6 0,3-4 11 0,6-4 6 16,-2 2 4-16,0-3 10 0,0-7 15 0,-6 5 12 16,4 1 20-16,-5-6 16 0,0 6 18 0,-7 2 26 15,-1 0 17-15,-6 4 17 0,0 2 8 0,-3 0 15 16,-1 1-10-16,-1 3-4 0,0-2-13 0,0 1-15 16,-4 3-3-16,0 0 6 0,0 0-11 0,8 9-8 15,-7-4 2-15,-1 6-7 0,0 0-8 0,3-1-6 16,-1 4-3-16,0-2-1 0,1-1 6 0,1 1-12 15,1-1-9-15,3 0 0 0,2 1-2 0,3 0 1 16,3-6-8-16,0 0-5 0,4-4-1 0,-1 0-4 0,3-4-1 16,6-6-3-16,-1-3 7 0,-2 1-8 15,0-6 1-15,-4-2 1 0,2-4 4 0,0-2-6 16,0 2 1-16,-1-7 8 0,-1-2-1 0,-1-1 3 16,-5 0 13-16,1 2 12 0,-7-2 29 0,-2 7 40 0,-3 7 41 15,-1 0 16-15,0 7 5 0,-3 1-5 0,0 3-12 16,-4 4-11-16,-3 0 4 0,1 6-20 15,-3 0-7-15,-3 4-9 0,1 3-10 0,-1 3-11 16,-2 4-7-16,6-2-8 0,1 10-12 0,2 1-6 0,2-7-47 16,6 9-54-16,2-2-76 0,9-2-112 0,1 5-111 15,6-5-146-15,4-4-1379 0,3-3 624 0,4-3 416 16</inkml:trace>
  <inkml:trace contextRef="#ctx0" brushRef="#br0" timeOffset="108727.24">1831 14543 85 0,'-2'-7'272'0,"-1"1"-15"0,-3 2-19 0,1 0-18 0,-1 0-21 16,-3 4-10-16,0 0-15 0,-3 3-8 0,1 2-3 15,-3 5-6-15,0 0-14 0,4 5-14 0,-7 8-10 16,7 1-13-16,-2-2-12 0,2 6-3 0,5-1-11 15,-4-1-8-15,4 0-8 0,4 3-34 0,1-2 3 16,0-3-6-16,3-5-3 0,4 0-2 0,2-4-3 16,1 2-2-16,3-2 0 0,2-2-2 0,-2-4-1 15,5-3-4-15,-1 1 4 0,0-4-3 0,1-3 1 16,0-2-4-16,-5 0 4 0,5-5-1 0,-3-1-1 16,-1-2-4-16,-5 1 5 0,5-6-2 0,-5-2 0 15,0-7 1-15,0 0-4 0,-4-3 0 0,0-5-2 16,-2 2 0-16,-3-3-1 0,-4 1 7 0,0 2 0 15,-1 3 13-15,-4 0 15 0,0 1 11 0,0 11 2 16,-1 1-8-16,-4 3-2 0,6 1-7 0,-2 2 0 16,1 3-6-16,0 5-5 0,-1 0-1 0,-2 5-3 15,1 2-4-15,-4 5-1 0,2 4-6 0,-2 4 4 16,3 3-1-16,2 1-7 0,5-5-7 0,-3 7 9 16,8-11-26-16,0 2-4 0,4 0-6 0,0-5 0 15,1 3-5-15,1-4 6 0,3-3 2 0,-1 0 1 16,3-4 6-16,-2 0 0 0,3-4 5 0,-1-1-2 15,2-5 3-15,3-3 3 0,-1 1 7 0,1-13-6 16,-3 8 2-16,-3-7-3 0,4-1 8 0,-1 0 2 16,0-4 5-16,-3 2 10 0,-1 1 12 0,0 5 4 15,-4-1 13-15,1 1 6 0,-3 6 20 0,0 1 0 16,-2 2 0-16,3 4-8 0,-3-1-10 0,2 1-9 16,-3 4-3-16,5-4-1 0,-5 4-10 0,0 0-2 15,12 10 7-15,-5 0-7 0,-1 0 5 0,2 4-6 16,1 2 0-16,-1 2 1 0,2 6-10 0,1 0 4 15,-2-1-6-15,1 3 0 0,-1-3-5 0,-1-4-3 16,6 2-12-16,-5-6-5 0,-3 3-6 0,5-2-9 16,-5-7-2-16,4 0-9 0,-2-4-2 0,-3 2 3 15,0-3 7-15,0-2 1 0,3-2 6 0,-8 0 4 16,13-10 1-16,-7 1 4 0,4-6-1 0,-1-3 0 16,1 0 5-16,-2-10-2 0,4 1 3 0,-6 4 0 15,2-2 3-15,-5 7 10 0,1 3 5 0,-2 1-2 16,-2 4 4-16,1-1 19 0,0 0-17 0,0 5 8 15,1-3-10-15,-2 9 8 0,1-7-20 0,-1 7 4 16,1-7-4-16,-1 7 1 0,0 0-8 0,0 0 3 16,0 0 6-16,0 0-5 0,0 0 0 0,0 0 5 15,18 14-7-15,-18-14 8 0,5 10-5 0,0-6 2 16,2-1-5-16,0 2-1 0,2-1 2 0,-9-4 2 16,17 2 0-16,-7-2 0 0,-10 0 3 0,22-9-3 15,-12 3 2-15,0 0 3 0,2-4-4 0,1-1 4 16,-3-1-2-16,3-1-3 0,-6-1 2 0,2-2 7 15,0 0 16-15,-5 5-8 0,1-4 6 0,-2 3 8 16,-1 0 12-16,0 0-5 0,-2 4 7 16,-2-1 3-16,2 1 4 0,-1 4-7 0,-2-1-5 0,3 5-3 15,0 0-2-15,0 0-7 0,0 0 1 0,-32 17-7 16,19-3-2-16,0 0-2 0,-5 9 10 0,5-2-20 16,4-3-12-16,-1 6-15 0,6-5-19 0,0 0-12 15,7 1-14-15,-2-2-9 0,4 0-12 0,4-1-4 16,-1-2 7-16,2-1 0 0,4-5 0 0,-1-1 8 15,-1-3 8-15,5 0 9 0,-3-3 14 0,4-2-3 16,-1-3 5-16,-1-5 5 0,3-1 5 16,-3 0 3-16,2-3 2 0,-5-2 10 0,1-1 14 15,0 3 2-15,-3-1 16 0,2-1-1 0,-2 1 4 0,1-1 6 16,-1 2-3-16,0 6 10 0,-1-2-13 0,0 3 1 16,1-2-2-16,1 4 6 0,2-1-8 0,-1 3-4 15,-3 4 5-15,8 0-3 0,-4 1 7 16,-1 2-2-16,-3-1-9 0,8 6 7 0,-4 1-1 15,-4-1-3-15,3 4-12 0,-4-3 15 0,-1 1-7 16,-1 2 4-16,0 2-3 0,-5-6-3 0,2 1 5 0,-3-1 2 16,2-2 4-16,-2 0 0 0,-1-4 15 0,0-5 15 15,0 11 21-15,0-7 29 0,0-4 20 0,0 0-3 16,0 0-8-16,0 0-10 0,0 0-6 16,0 0-9-16,-14-29-11 0,11 14-2 0,1-3-14 15,1-1-1-15,3-7-8 0,2-3 1 0,1 4-17 16,3 2 1-16,-2 4-6 0,4 4-17 0,2 0-20 0,-1 4-22 15,-2 0-24-15,3 5-33 0,-1 1-37 16,1 0-17-16,7 5-15 0,-6 0-24 0,6 6-19 16,-4-1-12-16,3 4-9 0,-2 0-14 0,8 5-13 15,-6-3 0-15,1 6-7 0,0-6 11 0,-5 1 12 16,4 0 30-16,1-4 22 0,-3-1 15 0,0 2 19 16,-3-5 20-16,-1 0 28 0,-1-3 28 0,-1 2 24 0,-10-3 28 15,17-3 22-15,-17 3 25 0,10-5 24 16,-6 1 11-16,0-1 12 0,-4 5 13 0,4-11 28 15,-6 3 9-15,-2-2 4 0,3 2 1 0,-1-3 12 16,-4 1 3-16,1 2 13 0,-2-1-13 0,-2 4 0 16,-1-3-8-16,-2 3-20 0,-2 2-11 0,4 3-6 15,-12 2-4-15,3 1-22 0,-2 6-7 0,-5 2-5 16,6-2-1-16,0 7-11 0,3-3 2 0,3 1-24 0,2-2-16 16,0 2-21-16,7-1-8 0,0-3-13 15,5-1-4-15,0 4-4 0,2-8 7 0,5 0-3 16,-2-1 6-16,1 0 0 0,-6-4 8 0,19 0 1 15,-7-2 2-15,2-2 2 0,-3-3 5 0,5-1 1 16,0 0 3-16,-4 1 9 0,2-4 9 0,-5 2 11 16,0 2 15-16,0-2 17 0,-3 4 22 0,-2 0-3 15,0-2 3-15,1 3 1 0,-5 4-11 0,4-8-1 16,-4 8-17-16,6-5-2 0,-6 5-8 0,0 0-4 16,0 0-2-16,0 0 2 0,0 0-9 0,13 17 2 15,-13-7-7-15,3 1 3 0,-2 0-3 0,0 8 3 16,0-6-6-16,2-1-4 0,2 1-5 0,0 1-4 15,0-2-11-15,0-1-1 0,2-1-3 0,2-2 2 16,-2-2-4-16,1 1 3 0,1-3-1 0,0-3 6 16,-9-1 0-16,17 0 2 0,-7-7 2 0,-1 2 2 15,-2-5-2-15,5-4 2 0,-2-2 5 0,-5-2 0 16,3-1 8-16,-2-8-1 0,2 2 9 0,-4-1 11 16,-2 0 6-16,2 0 31 0,-4 6 7 0,3 2 14 15,-2 0 5-15,-1 2 3 0,3 3 19 0,-3 3 6 16,1 2-1-16,-1 1-8 0,0 2-15 0,0 5-14 15,-1-7-10-15,1 7-10 0,0 0-4 0,0 0-6 16,0 0-3-16,-4 17-7 0,4-5-1 0,-3 5-8 16,3 3-5-16,0 3-2 0,3 4-1 0,-2-3-8 15,3 1-3-15,1 0-10 0,4-7-10 0,2 6-18 16,2-9-6-16,-1-2-7 0,3 1-7 0,0-2-8 16,2-3 4-16,2-6 8 0,0 4-2 0,-1-5 1 15,0-1 5-15,1-4 6 0,-2-4 2 0,1-2 4 16,-3-3 5-16,-1-1 2 0,-1-4 6 0,-1-7-1 15,-1-1 0-15,-3-3 19 0,-3 2-2 0,-4-6 14 16,0 3 10-16,-1-3 7 0,-4 3 2 0,1 2 18 16,0 8 26-16,0 0 15 0,1 2 12 0,-1 6-4 15,1 0-6-15,0 6-14 0,0-2-13 0,0 4-9 16,2 3-11-16,0 0-4 0,0 0-6 0,0 0-9 16,-12 14 1-16,11-5-5 0,-2 7-3 0,2 2-3 15,-2 6-34-15,2-3-39 0,1 6-53 0,0-3-46 16,4 5-60-16,1 0-54 0,1 1-51 0,3 0-54 15,1-3-49-15,2 5-1065 0,6-10 495 0,3-1 328 16</inkml:trace>
  <inkml:trace contextRef="#ctx0" brushRef="#br0" timeOffset="109844.83">4395 14185 58 0,'-10'-14'389'0,"2"4"-25"0,5 0-15 15,-4 1-22-15,2 4-27 0,1 1-29 0,3-1-35 0,-4 2-27 16,5 0-23-16,0 3-23 0,0 0-5 16,0 0-16-16,0 14-8 0,6-4-5 0,-2 2-10 0,4 6-13 15,1 6-10-15,-1 0-5 0,0 3-5 0,1-3-12 16,-1 2-5-16,-1-1-7 0,-3 1-10 0,-1 4-5 15,1-5 4-15,-4 2-13 0,0-9 1 0,0 3-3 16,0-4-2-16,1 1-9 0,-1-3-8 16,1-3 10-16,-1-4-9 0,2 0 5 0,-2-4 5 0,1-1-9 15,-1-3 13-15,0 0-7 0,0 0 11 0,9-18-16 16,-3 7-3-16,1-6 3 0,0 2-1 0,1-2-6 16,2 3 8-16,-1-2-4 0,0 2-3 0,0 1 10 15,-3 5-3-15,2 0-9 0,1 3-9 16,1-1 5-16,-1 1-8 0,-1 3 2 0,0 2-2 0,-1 0-3 15,5 2-2-15,-2 0 8 0,0 3 10 16,-4 0-16-16,0-1 3 0,0 6 4 0,2-4-2 16,-6 7-2-16,-1-3-2 0,-2 2-1 0,-3-1 0 0,-2 4-1 15,-3 1 15-15,-1 0-15 0,-2-2-4 0,-1 4 1 16,0-2 2-16,-3-5 3 0,6 1-10 0,-3-4 5 16,4 1 7-16,4-5 4 0,1 0-2 0,-2 0 0 15,2 1-16-15,0-2 8 0,3 1-1 0,1-4-4 16,0 0-9-16,-3 5 8 0,3-5 5 0,0 0-6 15,0 0 6-15,22 0 6 0,-13 0-3 0,4-3-2 16,5-1 3-16,-1 2-4 0,-1 1-7 0,4-2 13 16,-3 2-8-16,2-2 4 0,-3-2-1 0,1-2 1 15,-4 2-3-15,5-4 14 0,-4 3-5 0,0-5 0 16,0 3 2-16,3-3 2 0,-4-2 3 16,1 1-3-16,-1-3-10 0,-1 1 9 0,-2-1 6 15,-2 3 10-15,0 1 3 0,-3 0 23 0,-1 2 28 0,0 1 11 16,-4 2 6-16,-2 0 3 0,4 1-5 0,-2 5-3 15,0-10-14-15,0 10-7 0,-3-6-11 0,3 6-10 16,-17 4-6-16,8 4-2 0,-6 1-1 0,1 5-6 16,1-3-10-16,2 5-17 0,-2 0-26 0,5 0-24 15,2-2-26-15,5 3-14 0,1 0-27 0,1-2-2 16,5-1-11-16,2-3-4 0,4 1-3 0,3-3 6 16,-5-2 8-16,4-2 13 0,-1-5 13 0,6 0 10 15,-2-3 4-15,-1-3 13 0,0-4 9 0,0-1 20 16,-6-5 18-16,10-3 24 0,-8-3 11 0,1-3 26 15,-1-1 15-15,-6-3 3 0,1-2 12 16,-5-1 20-16,3 0 21 0,-2-1 5 0,-1 1 15 0,1 3 15 16,1 4 7-16,-4-1 4 0,1 10-3 0,0 3-1 15,0 1-16-15,-1 6-11 0,0 0-16 0,0 1-15 16,2 0-9-16,-2 5-16 0,0 0-9 0,0 0-4 16,0 0-4-16,5 17-4 0,-3-5-4 0,2 6-1 15,-1 7-9-15,-2-2-3 0,-1 6-1 0,4-2-4 16,-3 2-3-16,2-3-3 0,-2 1-3 0,3-2-14 15,-2 1-8-15,1-6-10 0,2-2-4 16,1-2-12-16,1 0-7 0,-3-4-5 0,2-3-6 0,-1 3 1 16,-1-5-2-16,0 3 5 0,1-6 6 0,-1-1 5 15,0-2 3-15,-4-1 2 0,11-4 5 0,-3-4 5 16,-1 0-2-16,5-4 4 0,-5 0-1 0,5-1 5 16,-2-1 1-16,3 1 2 0,-5 3 3 0,-3 0-3 15,3 1 6-15,-2 1 5 0,-2 1 6 0,0 2 1 16,-2 0 4-16,1 3-10 0,-2-2 0 0,3 1-8 15,-4 3-3-15,2-6 2 0,-2 6-6 0,0 0 4 16,0 0 3-16,13 8-4 0,-9-4 3 0,2-1 1 16,1 4 4-16,-1 0-7 0,3 0 6 0,-1 2-1 15,-2 0 0-15,3 0-3 0,1 6 6 0,-1-6-1 16,-1 6 2-16,3 0 1 0,-3 3 0 0,1-1-3 16,-1-1 1-16,-2 1 1 0,-1 0-1 0,-1-3-12 15,0-2-36-15,-3-4-51 0,2-2-53 0,-3 2-36 16,1-4-43-16,-1-4-80 0,-8 3-113 0,8-3-1082 15,-14-8 502-15,-2-1 334 0</inkml:trace>
  <inkml:trace contextRef="#ctx0" brushRef="#br0" timeOffset="109955.73">4969 14447 76 0,'-13'-10'442'16,"8"2"-14"-16,-4-1-33 0,5 4-30 0,3-3-41 16,-2 2-30-16,9-4-27 0,5 4-43 0,8-3-55 15,8-3-77-15,5-1-102 0,5 3-120 0,11-3-129 16,0-3-634-16,-11 4 297 0,2 1 200 0</inkml:trace>
  <inkml:trace contextRef="#ctx0" brushRef="#br0" timeOffset="110843.68">6582 14217 127 0,'-12'-10'354'0,"2"4"-20"0,0 2-15 0,-3-1-12 0,4 0-22 16,-1 3-33-16,-3 2-22 0,0 3-19 0,-5 4-13 16,0-1-23-16,-6 7-16 0,1-1-14 0,-4 3-29 15,3 4-14-15,2 0-6 0,1 1-12 0,0-1-8 16,7-4-5-16,4 2-7 0,1 1-14 0,4-1-12 15,1-1-16-15,4 0-21 0,1-5-13 0,3 0-17 16,5-1-1-16,1-2 0 0,2-3-4 0,6-1 1 16,-3-1 5-16,4-4 5 0,-2-1-3 15,2-3 2-15,0-2 6 0,-1-2 3 16,-2-2 0-16,0-3 7 0,-1-1 9 0,-2 1 11 0,-3-1 11 0,2 1 17 16,-6-1 14-16,2 1 13 0,-2 2 24 0,-2 2 18 15,-4-1 6-15,3 0-2 0,-6 4 3 0,3 0-11 16,-4 1-2-16,3 0-10 0,-3 1-13 0,-1 2-9 15,4 2-6-15,1 1-11 0,0 0-6 0,-16 6-3 16,12 1-11-16,-2-1-5 0,1 3-14 0,1-1-10 16,4 1-12-16,-1-1 1 0,2-1-17 0,2 0-11 15,-2 0 10-15,3-2-4 0,2-1 5 0,-2 0 6 16,4-2-3-16,-2 0 9 0,2-2-5 0,-2-4 10 16,3-3-2-16,-1 1 7 0,0-6 8 0,2 0 20 15,-4-6 4-15,4-6-1 0,3 0 17 0,-8-2 18 16,0 7 10-16,0 0 6 0,2 1 4 0,-1 2 22 15,-5 3 27-15,1 1 8 0,-1 2-3 0,2 5-13 16,-2-1-19-16,-1 1-14 0,1 2-10 0,-1 3-9 16,0 0-3-16,12 16-7 0,-4 1-4 0,1 5 1 0,1 5-13 15,2 5-4-15,-4 4-6 0,-2 10 0 0,7 1-5 16,-3 0 0-16,2 4-8 0,-1-3-1 16,1 6 1-16,2-3-6 0,5-5-1 0,-1-1 1 15,-3-11-5-15,2-2-3 0,-2-3-6 0,2-2 2 0,-2-4-5 16,-1-6-2-16,-4-4-6 0,-1-2 2 0,0-4 3 15,-1-1 4-15,-3-3 4 0,-1-4 0 16,-4 1-5-16,10-14 4 0,-5-1 0 0,-5-4-1 0,0-10 2 16,0-2-2-16,-5-3 4 0,-5-3-7 0,1 6 1 15,0-1 5-15,-5 2-8 0,-1 0 2 0,-1 8-4 16,-2 0 7-16,2 8-4 0,-8-1-1 0,6 10-3 16,0-3-1-16,-1 4-20 0,2 4-27 0,2 0-26 15,-2 5-45-15,3 2-59 0,6 1-50 0,3 1-50 16,1 8-46-16,7 0-54 0,2 3-63 0,4 4-1158 15,6 0 534-15,6-5 356 0</inkml:trace>
  <inkml:trace contextRef="#ctx0" brushRef="#br0" timeOffset="111195.26">7268 14321 135 0,'4'-14'364'0,"-4"1"-4"16,0 3-9-16,0-1-18 0,0 5-34 0,0-1-31 15,0 2-30-15,0 2-22 0,0 3-27 0,0 0-21 16,0 0-16-16,0 0-12 0,2 17-7 0,2-7-16 16,-3 6-15-16,3 1-10 0,-4 8-5 0,4 0-18 15,1 1 5-15,-1 0-7 0,-1 0-13 0,0 0-5 16,-2-8-10-16,-1 2-13 0,0-2-10 0,0-5-6 16,3-3 0-16,-3 0 2 0,-3-2 6 0,3-4 2 15,-1-2-6-15,1-2 0 0,0 0 2 0,-10-15 8 16,4 4 4-16,-1-6 7 0,1 0-3 0,-3-2 4 15,-1-12-7-15,1 2 0 0,-1-4 9 0,2-2-3 16,1-11 1-16,4 9-2 0,5-11-5 0,-2 1-2 16,5 14-1-16,3 0-9 0,5 1-1 0,0 2-3 15,2 3 3-15,0-1-3 0,3 7-7 0,0 3 4 16,0 7-7-16,-3 1-12 0,7 3-26 0,-3 2-30 16,10 2-32-16,-8 4-36 0,5 6-45 0,0 5-57 15,-1 0-62-15,-1 9-948 0,-9 1 415 0,-1 3 276 16</inkml:trace>
  <inkml:trace contextRef="#ctx0" brushRef="#br0" timeOffset="111379.85">7315 14437 45 0,'1'-3'304'0,"3"-3"-26"0,1 0-24 0,4 1-28 16,3-4-22-16,-2 5-22 0,4 0-17 15,4-5-16-15,10 4-16 0,-1 2-10 0,1-1-18 16,0 1-32-16,-5 1-42 0,5 4-59 0,-1-2-53 0,4 3-67 16,-6 2-525-16,-3-4 225 0,0 2 150 0</inkml:trace>
  <inkml:trace contextRef="#ctx0" brushRef="#br0" timeOffset="112480.03">7871 14304 99 0,'-5'-9'322'16,"2"3"7"-16,-1 1 2 0,2 0-16 0,-2 1-6 0,0-1-32 16,1 3-25-16,3 2-30 0,-8-1-14 0,8 1-20 15,-14 6-23-15,0 5-16 0,-2 2-14 0,-3 6-17 16,1 3-11-16,-1 2-10 0,-3 0-14 0,7 1-22 16,1 0-31-16,5-7-25 0,0 6-24 0,4-7-22 15,2 0-21-15,3-6-6 0,3 2-4 0,3-4-2 16,-2 0 15-16,3-6-3 0,2 3 6 0,-2-6 5 15,5-2 4-15,-2-2 5 0,5-1 4 0,-2-6 8 16,1-1 9-16,-1-3 7 0,-3-2 12 0,4-5 25 16,-5 4 18-16,4-5 12 0,-7 7 26 0,1 0 18 15,-4-1 18-15,0 0 35 0,-3 7 9 0,3-1 5 16,-6 1 0-16,3 3-7 0,3 2-10 0,-3-2-21 16,0 5-14-16,0-2-8 0,0 4-17 0,0 0-10 15,0 0-6-15,0 0-10 0,-3 17-3 0,2-8-7 16,-1 3-3-16,2 5-8 0,-2 0-3 0,2 6 1 15,0-5-11-15,0 2-19 0,1-2-22 0,3 6-9 16,0-7-5-16,1-5-14 0,0 1-6 0,0-4 3 16,2-1 3-16,0 0-3 0,-1-4 16 0,2 1 4 15,-1-4 7-15,0-2-4 0,3-4 7 0,1 0 2 16,-2-3 11-16,5-2 8 0,-4-6-7 0,-1 1 12 16,1-9 10-16,-1 1 6 0,-1-4 3 0,-3 0 3 0,1-4 3 15,-1 1 3-15,-1-5 1 0,-4-12 2 0,3-1 3 16,-6 14 1-16,3-12 3 0,-5 10 5 15,1-1 7-15,-2 3 3 0,-2 1 3 0,1 3 4 16,0 2 5-16,-3 1 14 0,2 9 3 0,1 1 13 0,1 2 4 16,-1 4-6-16,3 2-3 0,0 0-2 0,-1 4-17 15,1-1-1-15,3 1-14 0,-2 1-10 0,2 1-8 16,-2 1-7-16,3 2-5 0,0 0-5 16,0 0-3-16,0 0 0 0,-3 13-5 0,3-2-2 0,2-4-3 15,-1 8 0-15,3 2-5 0,-1 1 3 0,1 0-3 16,2 7-2-16,-1 0-1 0,2-2 3 0,-2 3-9 15,1-1 1-15,-2 1-3 0,1 3 3 0,2-2 3 16,0 1-2-16,-2 0 0 0,3 1-1 0,-3-1-5 16,-1 1 1-16,2-4 1 0,2 1-3 0,0 1 3 15,-2-3-2-15,4 0-1 0,-1-9 0 0,0 2-17 16,2 0-1-16,1-2-6 0,0-1-10 0,-1-2-3 16,1-4-1-16,3-2-4 0,-2-1 3 0,5 0 1 15,-6-3 0-15,1-3 8 0,1 0-3 0,-1-4 4 16,5-2 7-16,-4-2-1 0,0-2 5 0,-5-3-2 15,4-2 5-15,-4-1 3 0,-4-3-1 0,-1 2 9 16,-2-1-2-16,-2-5 0 0,0 6 2 0,-5 2 13 16,0 0 12-16,-2 3 2 0,-3-2 2 0,-1 1-6 15,-2 1-4-15,-1 5 1 0,0-2-3 0,0 5 0 16,1 3-2-16,-5-3 0 0,7 1-4 0,1 1-2 16,3 2-5-16,-2-1 3 0,3 1-3 0,2 0-6 15,4 1-10-15,0 0 1 0,0 0-4 0,0 0 7 16,0 0-5-16,0 0 1 0,20 2 0 0,-6-3 2 15,7 1 0-15,-2-1 1 0,4 1 5 0,-5-3-4 0,5 2 6 16,-4-2 7-16,0 2-11 0,-6-1 3 16,0 2-1-16,0-2 2 0,-2 2 3 0,1 2-1 15,-2-1 0-15,-2-1-2 0,-1 2 2 0,2 2 0 16,-4-4 1-16,3 5 1 0,-3 2 4 0,3-2 1 0,-5 3-1 16,4 1-1-16,-2-1 1 0,-5 3 1 0,4-3-3 15,-3 6 4-15,2 0-3 0,-2 1 0 0,-1 1 0 16,1-4 1-16,2 1 0 0,-2-1-2 15,4-2 2-15,-2 2-2 0,-2-2-6 0,4 0-5 0,-1-3-3 16,0 0 1-16,0 1 2 0,0-5 0 0,0 1 4 16,3-1 2-16,-2 1-3 0,2-2 4 15,-2-1 2-15,2-1-2 0,0 0 5 0,-7 0-1 16,11-3 6-16,-6 2 8 0,-1 0 8 0,-4 1-4 0,8-5 1 16,-8 5 0-16,7 0-1 0,-7 0-4 0,0 0 0 15,7-1-1-15,-7 1-6 0,0 0-11 0,0 0-29 16,0 0-43-16,5 0-56 0,-5 0-73 0,0 0-67 15,0 0-68-15,0 0-103 0,0 0-1275 0,0 0 572 16,-12-10 382-16</inkml:trace>
  <inkml:trace contextRef="#ctx0" brushRef="#br0" timeOffset="112610.18">8282 13955 123 0,'-2'-3'209'0,"2"3"-28"0,0 0-27 0,0 0-41 15,17 11-52-15,-6-2-47 0,0 3-61 0,0 3-223 16,3-1 90-16,1 6 60 0</inkml:trace>
  <inkml:trace contextRef="#ctx0" brushRef="#br0" timeOffset="112843.46">8612 14132 163 0,'0'-4'347'0,"-3"1"-2"0,2-2-10 15,1 5-26-15,-5-5-27 0,5 5-19 0,0 0-3 16,-11 5 10-16,4 3-12 0,-3 1-14 0,-3 4-13 16,2 3-8-16,-2-2-20 0,1 12-23 0,3-8-16 15,1 8-11-15,1-7-14 0,1 6-24 0,1-1-6 16,2-4-13-16,7-2-16 0,-2 0-28 0,5-1-42 16,1 0-44-16,7 0-36 0,8 0-30 0,4-2-26 15,8-3-33-15,18-1-42 0,-2-4-53 0,7-7-46 16,-4 0-897-16,4-3 399 0,-4-3 266 0</inkml:trace>
  <inkml:trace contextRef="#ctx0" brushRef="#br0" timeOffset="113382.15">9329 13996 135 0,'-9'-9'349'0,"-4"-3"-14"0,3 7-14 16,-2 0-28-16,2 1-35 0,0 1-18 0,1 3-20 15,1 3 1-15,-2 2-31 0,0 2-16 0,2 2-19 16,0 4-8-16,0 5-14 0,-1 4-7 16,4 2-11-16,1 5-11 0,4-2-7 0,1-2-13 0,4 1 10 15,4 1-24-15,4-3-8 0,-3 0-7 0,6 2 13 16,-2-4-27-16,1 0-1 0,0-3-5 0,-2-2-6 16,-3-2-1-16,-1-1 1 0,0-1-5 0,1-2-5 15,-3-4 0-15,-2 1 1 0,-1-1-2 0,0-2-3 16,-2-2 31-16,-2 1 12 0,0-4-4 15,-5 5 3-15,0-4-9 0,-3 0-2 0,-3 0-8 0,-6-1-4 16,-1 2-4-16,0-4-2 0,-1 1-1 0,-1 1-3 16,3-2 1-16,-1 2 0 0,7-2-1 0,-1 2 6 15,5-1-1-15,0 1-3 0,7 0-6 0,-10 0 2 16,10 0-6-16,0 0-2 0,-5 1-2 0,5-1-1 16,0 0 1-16,22 0-8 0,-11 0 6 0,7 0 0 15,4 0-6-15,-2 0 4 0,10 0 0 0,0 0-2 16,1-3-1-16,2-2 0 0,-5 1 0 0,4-1-3 15,1-4 2-15,-5 0 6 0,-2-3-8 0,2 1 5 16,-2-2-2-16,-3-3 1 0,-3-1-7 0,-5 2 8 16,1 1-4-16,-5-1 5 0,0 1 1 0,-1 1 10 0,-4 4 9 15,-1-3 26-15,-1 6 13 0,-4-3 11 16,-3 4 0-16,2 1 1 0,-4-1-11 0,-1 2-6 16,-7 1-9-16,0 2-3 0,-1 2-8 0,-4 5 0 0,-1 0-8 15,1 5-4-15,0-1-2 0,-5 6-2 16,5 4 3-16,3-1-15 0,0 1-26 0,2-4-37 15,5 8-48-15,3-6-52 0,1-1-54 0,4-2-42 16,3 1-34-16,3-4-22 0,1-2-14 0,7-2-21 0,2 0-52 16,3-8-863-16,2 2 417 0,2-3 278 15</inkml:trace>
  <inkml:trace contextRef="#ctx0" brushRef="#br0" timeOffset="114043.9">9896 14216 214 0,'4'-12'295'16,"-3"1"18"-16,-1 1-13 0,3 5 9 0,-6-2-24 15,3 2-13-15,0 0-21 0,-1 1-24 0,1 4-9 16,0 0 13-16,0 0-8 0,-17 9-16 0,10 0-10 16,-5 3-17-16,2 2-10 0,-1 2-19 0,-1 2-13 15,-2 4-12-15,6-4-13 0,1 7-11 0,-1-1-9 16,3-5-12-16,4 0-8 0,1-2-5 0,1-5-21 16,4 2-6-16,4-1-14 0,-1-4-15 15,7 1-12-15,0-1 5 0,3-5-1 0,0-2-4 0,5-2 2 16,-2-5 5-16,5-3-6 0,0-4-5 0,-3-1 3 15,-3-5-5-15,-1-4 10 0,-2-1 1 0,-2-4 10 16,-3-2 5-16,0-3 6 0,-1 3 8 0,-2-1 28 16,-3 4 39-16,-3 2 15 0,3 4 9 0,-6 5 23 15,0 4 20-15,0 1 3 0,0 2-6 0,1 2-20 16,2 2-20-16,-3 4-16 0,0 0-12 0,0 0-4 16,0 0-12-16,-4 14-6 0,-1-3-9 0,1 7-9 15,3 1-1-15,-5 7-11 0,3 1-1 0,-2 1-13 16,1 2-4-16,2-3 4 0,2 0-2 0,1 1-13 15,5-4-13-15,-1-4-15 0,4-3-12 0,4-2 2 16,0-3 4-16,3-1-7 0,1-3-4 0,1-1 3 16,0-2 0-16,0-2 3 0,1-3 2 0,-6-3 4 15,1 0 3-15,-1-1-1 0,-1-2 4 0,1 1-1 16,-1-2 2-16,-1 1 1 0,-2 1-1 0,0-2 7 16,-4 1 1-16,0 3 9 0,0 1 1 0,-1-1-2 0,0-1-3 15,0 2-3-15,-4 2-5 0,0 0 4 0,0 0 1 16,0 0-4-16,6 9 2 0,-6-5 0 15,-1 0-2-15,1 8 2 0,-4-3 5 0,0 2-4 16,0 3-1-16,-1 5 0 0,-1-4 0 0,1-1-8 0,-3 2-1 16,3 1-11-16,-1-7-1 0,-1 0-10 0,6 2 6 15,-3-6-8-15,3 1-2 0,0-1 11 16,-1-1-1-16,1-1 3 0,-3 1 6 0,4-5 6 0,-2 2-4 16,2-2 6-16,0 0 8 0,0 0 10 0,0 0 6 15,-9-11 1-15,9 6 2 0,2-1 5 0,0-4 9 16,3 1 4-16,1-1 9 0,3-3-3 0,2 1 5 15,5 0 19-15,-1 0-6 0,3 2 10 0,5-4 0 16,5 2-7-16,-1 3-6 0,5-2-6 0,1 1-12 16,3-3 15-16,1 5-9 0,15-2-41 0,-14 3-50 15,1 0-93-15,-2 1-128 0,-4 0-137 0,3 1-145 16,-14 0-1461-16,-5 3 671 0,-6-3 446 0</inkml:trace>
  <inkml:trace contextRef="#ctx0" brushRef="#br0" timeOffset="115677.18">3524 16491 105 0,'-2'-4'214'0,"2"0"13"15,-2 0 15-15,2-1 11 0,-3 1 4 0,3 4-4 16,-2-5 8-16,-1 2 2 0,3 3 0 0,-1-4-8 16,1 4-5-16,-4-3-27 0,4 3-18 0,0 0-16 15,0 0-14-15,0 0-16 0,-7 7-3 0,4 1-2 16,-1 5-5-16,-1 3-8 0,1 3-11 0,-2 3-10 16,-3 4-15-16,5-1-11 0,0 1-6 0,3 2-9 15,-3 0-7-15,8-2-9 0,-4 2-7 0,1 1-4 16,3-2-5-16,0 1-12 0,6-1 6 0,2-2-7 15,4-2-2-15,1-1-1 0,3-6-5 0,1 4 20 16,4-8-4-16,3 0 0 0,-6-6-6 0,6-1 2 16,-1-1-9-16,-6-5 0 0,7-2-1 0,-8-2-2 15,4-8-4-15,0 0-2 0,-2-6 3 0,0 1-2 16,-4-4-8-16,-4-3 3 0,-2-1 6 16,-1 1 2-16,-2-4 11 0,-5-2 9 0,-3 0-1 0,-1-3-3 15,-6-10 3-15,-2 8 10 0,-6 2-2 0,1 3 2 16,-6 1 1-16,2 4 1 0,-2 4 0 0,-2 0-8 15,0 6-5-15,-3 3-2 0,2 6-7 0,-6 2-6 16,9 4-1-16,-3 2-5 0,3 2-12 0,-2 2-13 16,4 0-21-16,4 1-34 0,-1 2-27 0,3 6-25 15,2 0-39-15,4 0-54 0,5 3-42 16,8 8-45-16,1-1-43 0,6-1-53 0,11-2-67 0,-6-2-1012 16,10 1 488-16,-1-2 326 0</inkml:trace>
  <inkml:trace contextRef="#ctx0" brushRef="#br0" timeOffset="115945.73">4319 16538 2685 0,'-3'-13'264'0,"3"3"-111"0,-5-2 102 0,1 0 5 15,0 3-23-15,3-2-37 0,-3 5-39 0,0-1-31 16,3 4-18-16,1 3-8 0,-4-6-16 0,4 6-13 0,-1-5-5 15,1 5-15-15,0 0-1 0,0 0-6 16,19 6 1-16,-7 0-9 0,4 3 5 0,1 0-3 16,6 4-7-16,1 3-3 0,0 1-4 0,2 0-2 15,-3 0-4-15,3 0-5 0,-1 1 4 0,-2 0-3 16,1 2-27-16,-3-1-35 0,0 0-43 0,0 0-52 16,-4-1-55-16,-4-4-53 0,-2-1-50 0,-1-3-51 15,-2-1-40-15,-2-1-803 0,-3-3 397 0,0-4 264 16</inkml:trace>
  <inkml:trace contextRef="#ctx0" brushRef="#br0" timeOffset="116131.17">4744 16498 125 0,'-4'-7'386'0,"0"0"-9"16,-1 2-7-16,1 3-34 0,-2-2-31 0,6 4-16 16,-14 4-17-16,2 1-5 0,-3 4-17 0,0 5-18 15,-3 4-20-15,-2 2-18 0,0 1-11 0,0 3-17 16,-3 0-17-16,5 1-19 0,-1 1-11 0,1 1-9 15,1 2-28-15,4-3-39 0,2 1-54 0,3 0-59 16,6-8-68-16,-1 8-59 0,3-3-68 0,4-7-90 16,-3 2-832-16,3-7 395 0,3-5 264 0</inkml:trace>
  <inkml:trace contextRef="#ctx0" brushRef="#br0" timeOffset="117077.19">5370 16355 156 0,'0'0'267'0,"-1"-4"0"0,-2 2-6 15,3 2-9-15,-4-5-10 0,4 5-5 0,-1-3-13 16,-1-1 2-16,2 4-21 0,-4-6-18 0,4 6-7 16,4-9-18-16,-4 6-17 0,6-1-13 0,-1 1-6 15,4-3-17-15,4 0-2 0,1 6-5 0,5-7-10 16,-1 3-12-16,4 1 7 0,1 0-20 0,-3 3-10 16,2 3-1-16,0 0-5 0,-6 3 3 0,2-1-12 15,-5 1 0-15,1 3-11 0,-5-2 0 0,1 8 4 16,-5 2-10-16,-1-1 6 0,-4 1-6 0,-4 3-1 15,-1 4-4-15,-5 0-2 0,1-6-4 0,0 5-4 16,-1-8 6-16,2-1-1 0,0-4-3 0,3-2 0 16,0-2-10-16,4 0 6 0,-4-2 2 0,2 3-3 15,2-4-3-15,1-1 3 0,0-2-2 16,0 0 0-16,9 5 2 0,2-4 6 0,1-1-9 0,-3 0 10 16,5 1-3-16,0 0 9 0,4 1 2 0,1-2-13 15,-2 0 11-15,-3 0 1 0,4 2 3 16,-6-1-4-16,5 1 7 0,-4 0-6 0,-3-1 4 0,-1 1 3 15,1 1-4-15,-1-2 0 0,-4 3 3 0,-1-1 5 16,1 0 6-16,-2 0 11 0,-2 1 7 16,0 3 0-16,-3-2-1 0,-2 5 0 0,-5 4-5 0,-4-1-2 15,-3 0-3-15,-5 3-7 0,2 3-5 0,-3-2-13 16,-1 0-23-16,3-2-44 0,2-3-44 0,3 1-66 16,-1-1-56-16,6-4-62 0,0 0-56 0,6-6-58 15,0 0-949-15,3-1 446 0,1-1 298 0</inkml:trace>
  <inkml:trace contextRef="#ctx0" brushRef="#br0" timeOffset="117426.52">6118 16380 369 0,'1'-4'426'0,"4"1"-6"15,-2 0-31-15,-3 3-29 0,1-2-36 0,-1 2-35 16,0 0-23-16,0 0-9 0,0 0-11 0,-3 14-14 0,1-6-11 15,-2 3-10-15,3 4-13 0,-4 2-13 0,1 2-18 16,0-2-15-16,3 1-13 0,-1 3-14 16,2-1-11-16,2-1-9 0,-1 0-13 0,5-2-7 0,2-1-5 15,2 0-5-15,4-7-5 0,3 1-6 16,1-3-8-16,0-2-4 0,3-3-1 0,7-2-5 16,-7-3-4-16,7-5 2 0,-7 3 2 0,4-5 4 15,-7 0 5-15,5-7-2 0,-6 5-4 0,1-5-1 0,-2-5 0 16,-7 6-1-16,-4-1 2 0,4-5 10 15,-8-2-15-15,-1-1-2 0,-4 6-5 0,-3 2-5 16,-6-8 0-16,-6 5-5 0,-2 5-5 0,-5 3-5 16,-6 2-1-16,-4 7-4 0,4 0-8 0,-5 3-23 0,1 1-41 15,3 3-42-15,4 4-69 0,8-3-73 16,3 2-84-16,-1 1-93 0,10 1-115 0,-1-1-1084 16,1-1 540-16,1 0 360 0</inkml:trace>
  <inkml:trace contextRef="#ctx0" brushRef="#br0" timeOffset="122344.25">6373 16443 11 0,'-5'-10'261'0,"-1"3"19"0,-3-3-5 15,0 3-8-15,-1 0-2 0,-7 0-11 0,-2 2-9 16,0 5-17-16,-12 0-18 0,-3 7-10 0,-5 3-12 16,-9 10-20-16,-2 3-14 0,1 6-10 0,1 3-17 15,-1-6-6-15,4 5-16 0,3 0-10 0,15-8-9 16,-2-1 1-16,6 1-22 0,1-3-2 0,6-1-15 16,4-4-3-16,7-3-19 0,1-2 5 0,3-1-12 15,4 1-10-15,-1-3-4 0,5-4-2 0,4 2-8 16,7-5-13-16,0 0-3 0,2-5-8 0,2-1 6 15,2-4 2-15,-2 2 9 0,-5-4-6 0,-2-1 8 16,-2-1 1-16,-2-2-1 0,-4-2 3 0,-5-1-1 16,-2-6 7-16,-6-4 7 0,-4 3 14 0,-8-1 8 15,-1 2 20-15,-8 1-1 0,-7 5 9 0,-12-4 12 16,-5 6-1-16,2 7 7 0,-9 5-3 0,-5 7-1 16,-3 6-1-16,-21 12 12 0,23-2-5 0,2 4-1 15,-20 16-3-15,24-12-7 0,-1 4 3 0,7 0-16 16,2 0-4-16,9 2-6 0,12-10 1 0,2 1-7 15,3 0-8-15,7-3-5 0,7-3-4 0,4 1-2 16,2-3 5-16,5-2-9 0,3-1-6 0,9 0 1 16,-3-3 2-16,8-2 0 0,9-1-7 0,6-2-3 15,-5-4-2-15,5 0 3 0,-6-6 0 0,-8 2 5 16,-5 0 0-16,-4 1 2 0,-2-6 0 0,-4 1-5 16,-5-1 0-16,-6-7 3 0,-6 0-1 0,-11-5 0 15,-8 0-2-15,-19-4 1 0,-4 3 7 0,-3-1 4 16,-5 5-1-16,-27 1 2 0,0 5 2 0,-4 8 2 15,29 8-1-15,-28 3 0 0,1 7-12 0,4 6 17 16,25-4 1-16,3 6 3 0,3 2-5 0,-1 3 2 16,9 5-7-16,2 2-4 0,4 0 8 0,2 2-2 15,18-11 16-15,1 0-5 0,7 0-3 0,6 1-8 16,6-9-3-16,7 2 3 0,11 3-1 0,6-5 0 16,6-2-4-16,7-3-3 0,19-7 1 0,8-5-4 15,6-7 2-15,27-10-3 0,-2-5 1 0,-28 6-1 16,24-9-3-16,-29 5 3 0,-8-2 2 0,-3 3-2 15,-17 2-2-15,-8 0 5 0,-1 0 1 16,-12 5 0-16,-1-5 2 0,-5 0-2 0,-7 1 3 16,-3-9 0-16,-11 1 4 0,-3 1-2 0,-6 2-2 0,-5 4 6 15,-4 6-6-15,-6 6 1 0,-10 2-3 0,0 3-4 16,-2 5-2-16,15 5 0 0,1-1-7 0,5 0 5 16,5 2-6-16,13-1-27 0,-2 2-34 0,9 0-16 15,5 0-41-15,4 0-64 0,10 4-34 16,9 2-45-16,10 3-42 0,23 6-62 0,5-12-86 15,30 4-951-15,6-7 469 0,-29-10 310 0</inkml:trace>
  <inkml:trace contextRef="#ctx0" brushRef="#br0" timeOffset="123043.39">6626 16237 309 0,'-5'-4'311'0,"1"-1"-14"16,-1 3-11-16,1-1-21 0,-1 2-19 0,-1-1-27 0,6 2-3 16,-10 8-30-16,3 1-3 0,0 2-12 0,-2 5 23 15,1 1-8-15,-1 8-7 0,-1 0-14 16,6 2-27-16,-1 2-1 0,1-1-16 0,4 1-12 15,-1 0-5-15,1 1-16 0,5-5-8 0,-1 1-2 16,5-3-1-16,1-6-21 0,3-3-12 0,2 0 7 0,0-2-4 16,11-2-6-16,2-3 1 0,0-3-42 0,-5-4-1 15,8-4 3-15,-2-1 1 0,-1-4 0 0,-3-4-1 16,-6 4 7-16,2-11-4 0,-3-2-6 16,2-2 8-16,-8-1 0 0,1-4 1 0,-4-1 4 15,-5-4 6-15,-3 2 3 0,-3-1 10 0,-6 0 12 0,-4 2 5 16,1 3 10-16,-6 2 7 0,-2 3 0 0,-2 2-3 15,-1 1 3-15,-3 5-11 0,-1 4-6 0,4 3-4 16,-6 6-9-16,6 4-2 0,0 2-7 16,3 4-1-16,4-1-23 0,0 3-31 0,4 0-34 15,5 0-44-15,3 2-34 0,4 4-34 0,5 1-53 0,3 1-53 16,8 3-57-16,5 3-67 0,6-2-815 0,2-5 406 16,1-2 272-16</inkml:trace>
  <inkml:trace contextRef="#ctx0" brushRef="#br0" timeOffset="123326.14">7391 16225 315 0,'-3'-5'422'0,"-1"-2"-7"0,2 2-24 15,-2 1-16-15,1-1-26 0,2 1-32 0,-2 2-33 16,3 2-30-16,-1-6-29 0,1 6-24 0,0 0-15 0,13-1-16 15,-2 4-18-15,2 2-8 0,4 1-14 16,1 2-9-16,6 4-14 0,0 0-8 0,4 1-12 16,-1 4-7-16,0-2-8 0,1 1-6 0,2 2-4 15,-2-2-12-15,0 1-17 0,-5 2-29 0,2-2-47 16,-2 0-44-16,-4 1-55 0,-5-4-35 0,-2 0-51 16,1-2-45-16,-4-2-23 0,-3-6-5 0,-1 0-5 0,2 0-780 15,-3-7 362-15,-4 3 240 0</inkml:trace>
  <inkml:trace contextRef="#ctx0" brushRef="#br0" timeOffset="123477.16">7880 16237 232 0,'-6'-11'288'0,"-2"2"21"0,-1 1 1 15,-5 4 1-15,4 2-9 0,-2 2 1 0,-7 3-6 16,0 3 9-16,-7 7 2 0,-1 3-6 0,0 3-15 16,-1 4-13-16,-10 9-19 0,12-6-25 0,-8 10-20 15,-3 1-20-15,6 1-21 0,12-8-17 0,1 1-24 16,3 0-57-16,2-1-81 0,4-1-101 0,4 0-103 15,4-3-118-15,2-5-1191 0,2-7 507 0,3 2 340 16</inkml:trace>
  <inkml:trace contextRef="#ctx0" brushRef="#br0" timeOffset="124476.9">8880 15404 17 0,'-6'-4'202'0,"5"2"9"0,1 2 8 16,-4-7 2-16,0 4 12 0,3 1-19 0,-3-4-4 15,4 2-9-15,-4-1-6 0,4 0 13 0,0 0-25 16,0-2-13-16,1 2-13 0,2 0-9 16,1 2-5-16,-3-5-22 0,4 1-10 0,5 0-11 0,-2 0-10 15,4 0-1-15,4 0-4 0,1 2-9 16,1 0-10-16,-3 3-6 0,3-1-5 0,0 3-10 15,-5 1 1-15,-1 2-8 0,1 1 2 0,0 2-10 0,-7 2-2 16,4 6-4-16,-6-3 0 0,0 6-6 0,-4 1 6 16,0 3-4-16,-8 2-1 0,2 4-6 0,1-8-3 15,-3-2-7-15,-1-2-6 0,4 0 6 0,-1-5-9 16,2 1 0-16,0-4 4 0,2 0 17 0,-1-2-18 16,3 1-3-16,-4-4 8 0,3 2-2 0,1-4-7 15,-1 4 15-15,1-4-9 0,0 0-4 0,6 1 4 16,-6-1-1-16,0 0 2 0,18-2 3 0,-9 0 3 15,0 0 4-15,6 2 6 0,-3-3 2 0,-2 3 0 16,4 0 1-16,-2 2 3 0,-1-2 11 0,2 1-1 16,-2 1 5-16,2 1 2 0,-4-2-3 0,-2 2 6 15,0 0-3-15,-2 1 6 0,-1 1 3 0,-1 0 11 16,-2 3-1-16,-2 1-5 0,-3 3 2 0,-4 3-5 16,-2 2-15-16,-4 5 7 0,-4-1-7 0,0 3-3 15,-2 0-7-15,-2-2-38 0,4 0-34 0,-2-2-46 16,-1-2-13-16,8-2-53 0,-1-1-47 0,3-5-55 15,3 1-64-15,2-5-959 0,-1-1 428 0,5-2 286 16</inkml:trace>
  <inkml:trace contextRef="#ctx0" brushRef="#br0" timeOffset="124842.77">9427 15438 78 0,'4'-5'404'15,"0"-2"1"-15,-1 7-26 0,-1-5-17 0,-2 3-50 16,0 2-14-16,0 0-26 0,0 0-13 0,0 0-23 16,-4 10-14-16,-1-1-22 0,-2 7-12 0,0-1-14 15,2 6-19-15,0-2-16 0,0 5-9 0,1 2-16 16,0-1-10-16,4 0-11 0,3-5-11 0,0 3-8 16,4-6-4-16,1 0-9 0,-1-8-2 0,3 1-8 15,5 0-6-15,-3-5 3 0,1-1-5 0,6-3-10 16,-1-2 1-16,-3-4-3 0,2-2-3 0,0-3-2 15,-2-4-3-15,-1 0 1 0,1-8-4 0,-1-1-11 16,-2-1-1-16,-3-2 8 0,-2-3 5 0,-3-1-9 16,0 2 1-16,-6-5 1 0,-1 7-2 0,-2 2-4 15,-3 6 4-15,-1 0-5 0,0 4 2 0,-3-1-7 16,-1 4 2-16,-2 4-4 0,2 4-34 0,0 0-20 16,-5 3-28-16,-1 3-45 0,6-1-40 0,-5 3-30 15,5 6-35-15,1 0-41 0,4-1-40 0,3 6-49 16,0-1-832-16,6 1 398 0,0 1 264 0</inkml:trace>
  <inkml:trace contextRef="#ctx0" brushRef="#br0" timeOffset="125126.95">9951 15047 239 0,'-8'-16'386'0,"1"5"-1"0,3 3-11 15,-5 1-27-15,5 0-28 0,-1 5-31 0,-2 2-22 16,-2 2-10-16,-2 8-11 0,0 2-13 0,-3 8-3 16,0 5-20-16,1 2-15 0,0 6-13 0,-1 0-13 15,0 11-10-15,0 4-12 0,5 0-7 0,3-1-16 16,-2 0-12-16,4-1-13 0,3-9-5 0,5 9-6 16,-3-10-11-16,4-2-8 0,0 0-10 0,2 1-9 15,-1-1-1-15,3-4-10 0,4-1-10 0,-2-5-24 16,3-1-31-16,-1 0-36 0,1-10-49 0,2 1-50 15,1-2-53-15,0-4-56 0,2-2-62 0,9-3-60 16,-10-1-963-16,13-7 452 0,-4-1 302 0</inkml:trace>
  <inkml:trace contextRef="#ctx0" brushRef="#br0" timeOffset="125393.01">10515 15237 2950 0,'5'-11'190'0,"-5"-2"4"0,1 4-9 0,-2-1 31 16,1 3-1-16,0 1-41 0,-3 1-39 0,3 4-33 15,0 1-20-15,0 0-1 0,0 0 17 0,0 0-6 16,9 11 11-16,-8-3 9 0,2 5 10 0,2 4 2 16,-2 2-6-16,1 0-4 0,0 7-2 0,3 1-8 15,-2 0-9-15,-1 0-7 0,1 2-8 0,-1-1-6 16,0 0-8-16,-3-2-7 0,4 3-2 0,-5-5-8 15,0 5-6-15,0-3 0 0,0-1-11 0,0-1-31 16,0-3-30-16,0-3-55 0,4-2-64 0,-3 1-104 16,3-4-86-16,0-2-90 0,1-3-1249 0,4-3 559 15,1-1 372-15</inkml:trace>
  <inkml:trace contextRef="#ctx0" brushRef="#br0" timeOffset="125908.98">10917 15448 78 0,'-11'-3'336'0,"4"1"-13"16,-2 0 6-16,3-1-2 0,-2 1-3 0,2 0-28 15,2 0-9-15,4 2-18 0,-6-3-23 0,6 3-25 16,-4 0-18-16,-1-3-24 0,5 3-20 0,0 0-15 15,0 0-16-15,0 0 2 0,0 0-13 0,0 0-7 16,23 0-6-16,-13 0-5 0,-1 0-7 0,5 3-1 16,4-3-14-16,1-3 1 0,0 3-10 0,2 0 1 15,-2-2-3-15,1-1-9 0,10 2-3 0,-2-4-3 16,-1 2-5-16,-6-1-3 0,1 0-4 0,5-2-1 16,-7 3-3-16,-1-1-1 0,-2-1-3 0,-5 2 2 15,-1 3 6-15,-2-3 1 0,-4 3 5 0,4-1 5 16,-4 1 4-16,-1-1 4 0,-4 1-1 0,8-3-5 15,-8 3 0-15,0 0-3 0,8 1-6 0,-8-1-4 16,0 0-6-16,0 0-3 0,4-2-6 0,-4 2-12 16,0 0-39-16,0 0-43 0,0 0-59 0,0 0-65 15,0 0-71-15,0 0-91 0,-11 12-93 0,6-8-1085 16,-3 1 512-16,2 0 340 0</inkml:trace>
  <inkml:trace contextRef="#ctx0" brushRef="#br0" timeOffset="126376.87">11634 15233 104 0,'2'-3'334'16,"-2"-1"-5"-16,2 1-11 0,-2 3 16 0,0-4-30 15,0 4-7-15,0-6-10 0,0 6-10 0,0 0-20 16,0 0-18-16,-6-1-17 0,6 1 1 0,-7 9-3 0,2-1-9 16,-3 1-22-16,-3 5-7 0,2-1-10 0,-4 4-4 15,3 1-15-15,1 7-9 0,0-3-18 0,-1-4-8 16,3 7-12-16,4-6-10 0,-3 5-10 16,5-4-6-16,2-3-4 0,1 0-14 0,3-2-3 0,0 2-5 15,2-6-5-15,4 4 24 0,2-6-5 0,-2-1-3 16,5 1-9-16,3-5-3 0,-4 0-5 0,0-6-3 15,3 1-6-15,4-1-3 0,-5-5-12 0,3-1 7 16,-3-3 3-16,-3-5-6 0,6-1 0 16,-4-4-6-16,0-4 0 0,-3 0 0 0,-2 1-1 0,-3-4-3 15,-3 2-1-15,-2 3-2 0,-1 5-2 0,-3-2 20 16,-3 3 15-16,-2 0 8 0,-2 4-6 0,-3-2 0 16,-1 5-1-16,-3 1-1 0,-1 1-3 15,-1 3-8-15,0 1-3 0,-1 1-1 0,4 3-9 0,0 0-3 16,-3 4-7-16,2 0-12 0,0 5-30 0,1 2-47 15,1-1-54-15,1 6-74 0,5 0-85 0,2 3-97 16,-1-1-106-16,5 0-1376 0,5 1 623 0,2-4 414 16</inkml:trace>
  <inkml:trace contextRef="#ctx0" brushRef="#br0" timeOffset="126546.48">12047 15404 3228 0,'10'-6'202'0,"-5"-4"40"16,4 2 63-16,-4 3-14 0,-1-1-27 0,-1 0-45 15,-1 3-37-15,2-3-22 0,-3 2-22 0,2 1-11 16,-2 0-9-16,1 0-11 0,-2 3-15 0,4-5-8 16,-4 5-9-16,3-3-11 0,-3 3-30 0,9-2-36 15,-4 1-52-15,-5 1-76 0,13 2-83 0,-8-1-64 16,0 0-77-16,2 2-85 0,-2 3-1050 0,-1-2 497 16,2-2 330-16</inkml:trace>
  <inkml:trace contextRef="#ctx0" brushRef="#br0" timeOffset="126993.54">12310 15229 18 0,'0'-6'401'0,"1"2"-15"0,3-3-30 15,0 2-34-15,5-3-27 0,-4 4-21 0,4 2-14 16,0-1-19-16,1 0-15 0,3 2-15 0,-1 1-17 15,-1 0-17-15,3 1-18 0,-2 2-11 0,-1 0-18 16,1-1-12-16,-2 4-11 0,0-3-12 0,-2 4-9 16,-2 1-22-16,-1-1 13 0,-3 3-8 0,-2-1-9 15,-2 3-4-15,-3 2-1 0,-1-5-8 0,-5 7-5 16,1-1 0-16,1-1-9 0,2-6-4 0,-1 0-3 16,2-2-2-16,0-1 7 0,4 2-11 0,-2-4-13 15,3-2 10-15,1 5-5 0,-2-4 0 0,2-2 2 16,2 7 8-16,2-5-2 0,-1-2 5 0,4 3 1 15,-1 0 2-15,3-3-1 0,1 2 10 0,-2 0-1 16,2 0 6-16,1 1 2 0,-1 0 1 0,1-1-3 16,-2 2 1-16,0 0-3 0,0 0 3 0,1 0 8 15,-6 1 0-15,0 0 2 0,-3-1 10 0,3 3 9 16,0-1 5-16,-8 4 2 0,0-1-3 0,3 1-5 16,-8 2-4-16,-3 2-5 0,-2 0-6 0,-6 4-6 15,1 0-5-15,-4-1-10 0,1 1-24 0,-1 2-37 16,-1-3-57-16,1 1-64 0,5-4-76 0,1-3-88 15,3 3-80-15,7-5-78 0,-2-3-1109 0,3 0 526 16,5-4 352-16</inkml:trace>
  <inkml:trace contextRef="#ctx0" brushRef="#br0" timeOffset="127342">12665 15390 154 0,'12'-10'355'0,"-6"4"-18"0,2 1-21 0,0-2-24 15,-4 2-20-15,0 2-25 0,2-1-4 0,-6 4 0 16,6 0 4-16,-6 0 6 0,6 7-26 0,-2-3 2 16,0 1-10-16,-4 3-14 0,5 4-18 0,-5 0-15 15,4-1-17-15,-3 6-14 0,-1 1-12 0,2 0-12 16,-2 0-12-16,2 0-10 0,2-1-9 0,0-5-8 16,1-2-8-16,1 1-2 0,3-4-10 0,0 0-3 15,0-2-1-15,3-1-8 0,-1-1-2 0,2-2-3 16,-2-2-3-16,2-2 6 0,0-2 3 0,-1-2 2 15,4 0 5-15,-3-4-1 0,0-2-3 0,-2 0-5 16,-1-3-4-16,-1-2-8 0,-1 0 7 0,-2-8-7 16,0 9-2-16,-4-3-1 0,-2 0-3 0,-2 3-6 15,-4 2 0-15,1 0-4 0,-6 5 0 0,-2-2-6 16,-4 3-3-16,-2 5 0 0,-1-3-14 0,-1 4-30 16,-7-1-22-16,0 3-34 0,0 2-36 0,9 2-49 0,2-2-46 15,-3 6-47-15,2-1-62 0,4 1-66 16,-3 3-1116-16,4-2 506 0,3 0 336 0</inkml:trace>
  <inkml:trace contextRef="#ctx0" brushRef="#br0" timeOffset="127760.13">13278 14848 106 0,'1'-5'310'16,"2"1"-21"-16,-3 1-25 0,0-1-23 15,0 4-26-15,0 0 2 0,6-3 11 0,-6 3 5 0,11 7 17 16,-2-2 4-16,3 2-4 0,3 7 1 0,0-1-7 15,5 8-1-15,-1 2-12 0,2 1-17 0,2 0 0 16,-2 3-7-16,-2 1-11 0,-1 1-14 0,1 0-3 16,-1 0-5-16,-4 3-11 0,0 2-9 0,-1-2-7 15,-3-1-14-15,0 3-8 0,-5-1-2 0,0 2-9 16,1-1-9-16,-9-3-2 0,0 1 0 0,-3-1 3 16,-5 3-3-16,0-4-8 0,0-3 0 0,-6 2-3 15,0-2-7-15,2 0-5 0,-8-4-5 0,3 2-11 16,-6-3-11-16,2 2 29 0,1-5-7 0,-2-1-5 15,3-1-25-15,4-5-33 0,2-2-47 0,-1 2-74 16,2-3-84-16,3-1-115 0,-5-1-126 0,6-1-140 16,-1-2-1407-16,-2-1 661 0,0-2 440 0</inkml:trace>
  <inkml:trace contextRef="#ctx0" brushRef="#br0" timeOffset="129160">8901 16161 81 0,'-9'0'200'0,"-3"-1"6"0,5 1 7 15,-5-2-11-15,7-1-3 0,-4 3-7 0,4-1 1 16,5 1-6-16,-11-1-8 0,11 1-11 0,-7 0-13 15,7 0-11-15,0 0-15 0,-10 1-14 0,10-1-15 16,0 0-5-16,0 0-12 0,0 0-7 0,0 0-1 16,0 0-2-16,23 7 8 0,-8-6-8 0,3 2 0 15,12-3-7-15,4 0-4 0,3 0-8 0,14 0 0 16,7-3 0-16,-2-1 2 0,5-4 2 0,1 3-5 16,4 0 2-16,1-2-1 0,22 2 0 0,-26-1-7 15,2 3 0-15,-4-4 14 0,-1 2-26 0,4 0 0 0,-1-2 0 16,-1 5-6-16,1-1 1 0,-1 0-7 15,-1-3 1-15,0 2 1 0,-2-1-4 0,1 0-5 16,-3-1 11-16,-1 3 5 0,2-2 3 0,0 0 4 16,0 0 1-16,1-2-1 0,-1 0 1 0,0 3 8 0,1-2-9 15,-4 3-1-15,1-1-5 0,-2-3 2 16,5 2 2-16,-3 3 30 0,3-5-7 0,-2-1-7 16,1 6-1-16,-3-2-6 0,-3-1-5 0,1-1-4 15,0 2-1-15,-1-1-2 0,-2 2 0 0,5-2-3 16,0 0 0-16,1-2-3 0,1 0 3 0,0 2-5 0,1 0-1 15,1-2 1-15,-2 2 7 0,3 0 0 16,-2 0 0-16,-4-2-5 0,1 2 9 0,2-2-1 16,-5 3 1-16,0-2-2 0,3 2-2 0,0-3 3 15,-1 2 2-15,1 2 4 0,-14-2-1 0,11 1 0 16,3-1 2-16,-2 0 2 0,-15 3-4 0,2-3 1 0,-1 1-2 16,-2 3 4-16,-1-3 0 0,-1 1 2 0,-6 1 1 15,2-2 2-15,-5 0 0 0,-8 4-1 0,0-3-3 16,-4 2-1-16,-1 0-5 0,0-1-1 15,-3 1-4-15,-1 0-5 0,1-1 2 0,2 1-5 16,-5-1-4-16,1 1 2 0,0 1-6 0,-5 0-11 0,-3 0-31 16,8-3-38-16,-8 3-60 0,0 0-82 0,0 0-92 15,-17 6-80-15,-3-3-103 0,-16 1-1294 0,-17 4 591 16,-6 2 394-16</inkml:trace>
  <inkml:trace contextRef="#ctx0" brushRef="#br0" timeOffset="129793.5">9195 16777 84 0,'-14'0'208'0,"2"2"3"16,2-2-2-16,1 2-2 0,3-2-8 0,1 1-14 15,5-1-13-15,-8 1-14 0,8-1-16 0,-8 1-19 16,8-1-10-16,0 0-2 0,0 5-1 0,0-5 0 16,9 2 7-16,-2 1-2 0,4-2-1 0,3 0-3 15,8 2-2-15,4-3-10 0,4 0-1 0,3-1-7 16,-2-2-4-16,-4 3-4 0,1 0 0 0,-4 1-9 16,-2 1 0-16,-2-2-3 0,-2 2-9 0,-4 2 7 15,-1-2-5-15,-4 3-5 0,1-3 14 0,-1 5-2 16,-1-3 21-16,-4 2-10 0,-2 4 8 0,2 1 3 15,-9 4-4-15,4 2-13 0,-7 2-3 0,-1 6-6 16,-5 2-7-16,1 1-9 0,-6-3-7 0,1 6-4 16,-5-2-18-16,7 0-43 0,0 0-42 0,1-2-38 15,2 1-5-15,4-2-57 0,-1-1-46 0,6 0-51 16,4-8-59-16,0 0-916 0,0-5 411 0,4-1 276 16</inkml:trace>
  <inkml:trace contextRef="#ctx0" brushRef="#br0" timeOffset="130142.89">9730 16997 1638 0,'14'-22'138'0,"-5"5"18"0,0 9 43 15,-4-1 6-15,-1 4-17 0,-1-4-30 0,-2 6-23 16,-1 3-27-16,5-6-16 0,-5 6-2 16,0 0 0-16,0 0 20 0,0 0 11 0,0 19 9 15,-1-3-12-15,-2 1-6 0,2 3-5 0,-3 6-10 16,4-2-1-16,0 1-14 0,3 4-4 0,-1-3-12 0,2 0-3 15,9-3-10-15,-7-4-3 0,4 4 6 0,2-7-14 16,2-2-5-16,0-1-5 0,4-6 0 16,1-1-5-16,-4-3 2 0,7 0-7 0,-5-6 0 15,3 0 11-15,1-6-13 0,-6 0 1 0,5-1-6 16,2-7 0-16,-4-3 4 0,0 1-7 0,-7-5 1 16,2 2-1-16,-4-4 1 0,-5 1 1 0,-3-1-2 0,-3 6-3 15,-1 3 0-15,-5 0-2 0,0 2 2 0,-1-1-1 16,-3 2 2-16,-1 2-3 0,0 2-1 15,-3 4-5-15,2 2-11 0,0 2-42 0,0 2-23 16,2 0-29-16,1 5-34 0,2-1-34 0,1 1-35 16,3 5-43-16,1-3-57 0,4 5-53 0,3-2-763 15,-2 1 373-15,5-1 250 0</inkml:trace>
  <inkml:trace contextRef="#ctx0" brushRef="#br0" timeOffset="130700.04">10595 17111 267 0,'-5'-3'383'0,"0"1"-10"0,1-1-4 0,4 3-20 16,-9-3-43-16,9 3-4 0,-5-5-30 0,5 4-27 16,0 1-21-16,0 0-13 0,0 0-21 0,18-3-23 15,-8 2-9-15,3 0-22 0,6-2-8 0,4 3-13 16,-2-3-14-16,6 3-8 0,-6 0-15 0,0 0-37 16,-3 3-64-16,2-2-47 0,-4 1-72 0,-4-2-67 15,-2 1-71-15,-1 0-73 0,-5-1-792 0,-4 0 383 16,0 0 254-16</inkml:trace>
  <inkml:trace contextRef="#ctx0" brushRef="#br0" timeOffset="130880.71">10745 16924 29 0,'-4'-2'347'0,"3"-1"-14"0,1 3-15 0,0 0-14 16,-12 8-1-16,7-1-12 0,1 3-6 0,0 2-14 15,-1 2-18-15,1 3-5 0,-3 0-23 0,0 8-23 16,1-2-23-16,1 4-9 0,1 0-20 0,1 1-12 15,1 1-17-15,3-1-40 0,2 0-54 16,2-2-73-16,4 3-61 0,2-2-75 0,0-5-83 0,1 0-96 16,0-6-745-16,-2-3 370 0,2 0 244 0</inkml:trace>
  <inkml:trace contextRef="#ctx0" brushRef="#br0" timeOffset="131310.22">11275 17004 2742 0,'5'-17'126'0,"-5"0"30"15,0 3 50-15,0 2-2 0,0 1-47 0,0 0-51 16,4 1-17-16,1 3-22 0,2-3-15 0,-1 6-1 16,7 1-15-16,-3 1 5 0,8-1-12 0,-8 3-3 15,3-2-2-15,2 4 0 0,-5-1-4 0,2 6-6 16,-2 0 3-16,-1 5-4 0,-4 2 1 0,-2 2-2 15,-3 0-2-15,-4 2 3 0,-2-1-7 0,-4-1 4 16,1 0-4-16,-1-1 0 0,0-1-1 0,2-4-2 16,0 0-2-16,2-3 7 0,3 1-3 0,-1-4 9 15,0 0-10-15,1 2 1 0,1-3-2 0,-1-1 2 16,3-2-7-16,0 5 12 0,0-5 1 0,5 5 6 16,-1-1 9-16,3-4 5 0,-1 4 0 0,3-3 0 15,0 4 1-15,-4-1 9 0,1-1 0 0,3-2 3 16,-2 2 3-16,-1 1-5 0,1 0 3 0,-2-1-2 15,0 1 5-15,1 2-4 0,-3-2 0 0,-3 2 5 16,2 1 1-16,-2-2-4 0,0 5-11 0,-4-1 6 16,-1 3-2-16,-4 2-6 0,-2 1-4 0,-1-1-12 15,-2 2-37-15,1 0-41 0,-1-4-49 0,4 3-69 16,0-1-68-16,-1 0-64 0,4-4-94 0,-2-2-917 16,8-2 442-16,-1-5 292 0</inkml:trace>
  <inkml:trace contextRef="#ctx0" brushRef="#br0" timeOffset="131610.93">11652 17026 77 0,'5'-4'349'0,"-4"1"-21"0,-1 3-24 0,4-6-33 16,-4 6-24-16,0 0-13 0,0 0-7 0,0 0 8 16,0 0-2-16,8 17-9 0,-8-8-7 0,-3 2-4 15,2 4-25-15,-3 3-7 0,0 0-17 0,1 1-18 16,-3 7-12-16,5-6-15 0,-1 3-10 0,4-4-13 15,-1 0-10-15,5-2-3 0,1-5-9 0,7 2-8 16,-1-7-6-16,5 0-3 0,0-4-7 16,0-3-3-16,0-3-1 0,2 1-1 0,-2-6 2 0,-1-3 2 15,-2 4 0-15,-1-5 1 0,1-3-6 0,-6 1 5 16,0-3-6-16,0 0-6 0,-4 0 1 0,-1 0-6 16,-4-1-3-16,-3 1-3 0,-2 1-1 0,-1 1-7 15,-3 6-2-15,-4-3-9 0,-3 2-20 16,-2 4-21-16,-4 1-22 0,0 0-34 0,4 4-42 15,1 1-42-15,4-2-50 0,0 2-51 0,13 0-67 16,-17 2-1035-16,10 1 459 0,-1 0 306 0</inkml:trace>
  <inkml:trace contextRef="#ctx0" brushRef="#br0" timeOffset="131867.66">12135 16665 2308 0,'5'-16'129'0,"-1"5"111"0,-4 2-16 0,0-1-20 16,-1 3-30-16,-2 2-42 0,3 5-6 0,0 0-11 16,0 0 5-16,-23 17 17 0,13-1 16 0,-8 10 1 15,3 1 5-15,-2 3 4 0,-2 13-2 0,-2 2-2 16,4-1-10-16,1 3-9 0,1 0-12 0,6-1-12 16,4-1-11-16,-4 2-12 0,5-11-8 0,3 10-2 15,1-9-15-15,6 13-5 0,3-7-7 0,1-11-1 16,4 2-13-16,10 7-22 0,-7-10-36 0,8-4-58 15,3-2-81-15,11 4-50 0,7 2-53 0,9-7-70 16,2-6-93-16,0-2-1115 0,6-4 512 0,1-1 342 16</inkml:trace>
  <inkml:trace contextRef="#ctx0" brushRef="#br0" timeOffset="132432.01">12337 16820 252 0,'-4'-8'417'0,"-1"0"-14"0,1 2-27 15,0-1-31-15,0 5-32 0,3 0-29 0,1 2 7 0,0 0-15 16,-10 9-15-16,6 0-14 0,4 3-17 0,-4 3-13 15,3-2-16-15,2 11-16 0,1 1-2 0,0 0-16 16,-2 0-16-16,2 4-14 0,-2-3-14 16,0-1 3-16,2 1-7 0,-2-2-12 0,0 3-8 0,0-3-18 15,0 5-22-15,0-2-39 0,0-2-44 0,0-2-59 16,0 0-74-16,0-5-81 0,1-1-76 16,3-5-100-16,-9 1-1066 0,10-4 492 0,-2 0 330 0</inkml:trace>
  <inkml:trace contextRef="#ctx0" brushRef="#br0" timeOffset="134496.99">13640 17022 3325 0,'3'-9'152'16,"-3"-2"4"-16,0 1 43 0,0 2 46 16,0-1-29-16,-3 4-37 0,3 0-31 0,0-2-27 0,-1 3-25 15,1 0-3-15,0 4-9 0,1-9-8 0,-2 7-13 16,1 2-5-16,1-6-27 0,-1 6-41 0,0-4-57 15,0 4-45-15,0 0-47 0,0 0-63 16,0 0-68-16,0 0-89 0,3 15-956 0,-6-8 445 0,2-2 296 16</inkml:trace>
  <inkml:trace contextRef="#ctx0" brushRef="#br0" timeOffset="135708.34">12635 17089 4 0,'-5'-2'325'0,"1"0"1"16,4 2-2-16,-5-6-15 0,1 6-11 0,4 0-17 15,-3-5-29-15,3 5-30 0,0 0-14 0,0 0-21 16,9-5-16-16,1 3-33 0,3 0 7 0,4-2-30 15,3 0 14-15,0 0-13 0,1 1-14 0,2-2-4 16,0 5-8-16,-5-1-19 0,4 0-2 0,-9 1 2 16,1 0-22-16,-5 0-3 0,-2 0-8 0,1 0-2 15,-8 0-1-15,9 0 6 0,-9 0-8 0,6 0-9 16,-6 0-2-16,0 0 6 0,0 0-1 0,0 0-6 16,-15 12 7-16,1-7-25 0,-3 0 34 0,1 2-9 0,-5-2 3 15,3 1 3-15,-1-2 8 0,6 0 1 0,-2-1-2 16,2-2 2-16,5 3-3 0,1-4 0 15,1 1-1-15,0 0-9 0,1 1 0 0,5-2-4 16,-6 3-3-16,6-3 2 0,0 0-8 0,0 0 3 0,0 0-2 16,0 0-3-16,0 0 0 0,20-6-3 0,-8 2-1 15,-2 2 2-15,0-1-12 0,0 2-11 16,-2-2-17-16,1 3-19 0,-5 0-21 0,-4 0-29 16,14-1-34-16,-9 0-37 0,-5 1-42 0,9 0-49 15,0 0-59-15,-4 1-52 0,0 0-785 0,2-1 384 16,-2 0 258-16</inkml:trace>
  <inkml:trace contextRef="#ctx0" brushRef="#br0" timeOffset="136152.46">13202 16950 1721 0,'0'-17'88'0,"0"7"76"0,-4-1 2 16,4 1-11-16,-4 3-7 0,3 2-14 0,1-1-20 15,-5 3-17-15,3-2-20 0,2 5 1 0,-3-2 1 16,3 2-3-16,0 0 26 0,-12 14-1 0,8-4-5 0,-1 2 7 16,-1 5-8-16,1 0 6 0,1 2-15 15,2 1-1-15,-1-1-3 0,0-2-32 0,1 3 17 16,2-2-7-16,0-1-5 0,0 3-6 0,2-3-6 15,0-3-5-15,0-1 1 0,2 0-3 0,1-3-2 16,0-2-2-16,4-3-6 0,0 0-5 0,0-1 8 0,5-4-2 16,-5-2 0-16,3-3-10 0,-1-2-1 15,2-4 2-15,0-1 5 0,-2-2-4 0,1-2 6 16,2-6-2-16,-8 2 5 0,2-6-2 0,-2-1 7 16,-5 1 4-16,1-1 1 0,-4 3 2 0,0 4 12 15,-6 1 1-15,-1 2-11 0,0 0 8 0,-3 2 0 16,-4 4-4-16,0 0-4 0,0 1-6 0,-3 6-4 15,0 0-5-15,1 3-4 0,0 2-3 0,5 0-26 16,-1 2-37-16,3 2-42 0,2 3-42 0,4 1-64 16,-1 3-64-16,3 3-65 0,6-3-72 0,-2 1-934 15,8 3 442-15,1-2 294 0</inkml:trace>
  <inkml:trace contextRef="#ctx0" brushRef="#br0" timeOffset="136297.34">13423 16958 287 0,'-4'-4'359'0,"3"0"-9"0,1 4-26 0,-3-9-24 16,2 7-31-16,1 2-29 0,0-7-27 0,-1 2-24 15,1 5-34-15,0-4-49 0,0 4-58 0,1-4-57 16,-1 4-48-16,0 0-65 0,9-1-68 0,-4 0-632 16,-5 1 274-16,0 0 184 0</inkml:trace>
  <inkml:trace contextRef="#ctx0" brushRef="#br0" timeOffset="136695.01">13529 16837 1796 0,'4'-9'132'0,"-1"-1"-7"16,-2 3 30-16,3 1 11 0,-3 0-17 0,0-2-29 0,2 4-28 16,1 0-18-16,2 0-5 0,-1-1 5 0,3 5-2 15,0-2 1-15,2 2-7 0,-3 0-1 0,2 1-15 16,4 3-3-16,-4 0-2 0,0-1-6 0,0 4-5 15,1 0-6-15,-1-1 0 0,-4 2-2 0,-1 2-3 16,-1 1-3-16,-3 5-2 0,-3-5 2 16,-3 6-5-16,-1 0-1 0,-2 0-3 0,-2-1 3 15,3-6-6-15,0 2 7 0,3-5-10 0,0 2 6 0,0-2-5 16,0-4 1-16,5 4-11 0,-4-5 9 0,4 1 13 16,0-3-3-16,0 5 2 0,4 0 6 0,1-3 3 15,0 1 3-15,2-1-1 0,0 0 3 16,-2 3 5-16,4-2-1 0,0-1 3 0,-1 1-15 15,-3 0 25-15,0 1 7 0,4 0 7 0,-4-1-4 0,-1 0 6 16,-1 4 17-16,-3-2 10 0,0 3 7 0,-3 1-7 16,-1 0-4-16,-1 3-3 0,-5-2-10 0,-3 5-4 15,0-2-11-15,-1 3-7 0,-4 3-1 0,0 2-5 16,-1-1-26-16,-1-1-21 0,2 2-41 16,-1-3-46-16,1-1-59 0,5 0-54 0,4-4-63 0,0-2-72 15,8-5-47-15,-1 0-872 0,4-4 419 0,-2-2 278 16</inkml:trace>
  <inkml:trace contextRef="#ctx0" brushRef="#br0" timeOffset="137026.28">13809 17001 55 0,'5'-5'313'0,"-4"1"-12"0,3 0-21 16,-2 1-10-16,0 1-22 0,-2 2-10 0,0 0-9 0,0 0-1 15,0 0-7-15,0 0-20 0,-5 13-14 0,1-7-13 16,-1 3-24-16,1-1-5 0,0 6-9 0,-1-3-16 15,3 5-11-15,1-3-13 0,-1 5 4 16,2-3-14-16,2-1-11 0,0-2-7 0,4-2-13 16,-1-1-3-16,4-4-1 0,0 1-5 0,4-5-4 0,0-1-2 15,-3-2-14-15,3-3 30 0,-3 1 4 16,3-4 3-16,0-3 5 0,-2-2 0 0,-1-1-2 16,-2-2-9-16,-1 0 1 0,-1-1 1 0,-2 0-5 15,-3 0 3-15,1 1-4 0,-4 1-14 0,-2-2-1 16,-1 3 4-16,-1 4-9 0,-6-2-2 0,-2 0-7 15,-4 5-1-15,-1-1-11 0,-8 2-19 0,5 3-22 0,-6 1-33 16,1 1-35-16,-1-1-41 0,8 2-40 16,2-3-50-16,-2 6-46 0,6-1-50 0,2-1-61 15,-1-1-810-15,4 2 399 0,9-2 266 0</inkml:trace>
  <inkml:trace contextRef="#ctx0" brushRef="#br0" timeOffset="140459.14">6860 15086 92 0,'10'-8'91'0,"3"-1"-12"0,-4 1 19 0,0-1-5 15,4-3-3-15,-4 3 3 0,-3 1-5 0,3-2 22 16,-1 2-3-16,-4-1-6 0,-2 1-9 0,-2 2 4 16,0-1-3-16,-2-1-6 0,-5 0-14 0,2 2-3 15,-5-2-1-15,1 1-7 0,-3 2-1 0,-3 1-7 16,1-1-10-16,-6 2-12 0,-2 2 8 0,0 0 1 15,2 1-7-15,-2 0 0 0,-1 2-1 0,5 0-6 16,-2 0-1-16,-1 2-4 0,7 0 2 0,-1-1 1 16,5-3-2-16,-1 2 2 0,3 1-3 0,1 1-4 15,2-2-3-15,0 1-3 0,2 2-3 0,1-1-1 16,-1 3 4-16,2 2 5 0,-1 0 1 0,1 2 3 16,2 5 12-16,2 0 2 0,0 1 5 0,-2 4 5 15,0 4 6-15,2-6-7 0,1 9 4 0,-2-1 0 16,2 2 1-16,-1 1 4 0,-2 0-6 0,0 0 6 15,1 5-1-15,-2 1-2 0,-3 12 4 0,2-16 1 16,-2 3-6-16,1 0-3 0,-1 2-3 0,-1 9 6 16,2-11-3-16,0 1 1 0,1-3-4 0,0 1 15 15,2-1-16-15,-2-1 0 0,3-3-4 0,2 2-1 16,1-2-2-16,0 0-1 0,-1-3 0 0,4 2-5 16,-2 1 7-16,-2-1-10 0,-1 2-1 0,3-4 7 15,-2 1-3-15,2 0 0 0,-2-4-3 0,0 4 9 0,-2 0 3 16,1-1-2-16,-2-1-8 0,3 1 7 15,-4-7 41-15,4 0-9 0,-3 1-14 0,3 1 3 16,-3-1-8-16,2-1-2 0,-2 0-1 0,0 0-7 16,-1 0-4-16,0 0 0 0,3-2-6 0,-3 0 2 15,0 0-6-15,0-3-1 0,-3 1 0 0,2-2 3 0,1 0-5 16,0-2-4-16,0 1-1 0,-1 1 5 16,1-3-26-16,-3-1 18 0,2 2 1 0,2 1-3 15,-2-3 1-15,2 0 1 0,-2 2-1 0,1-2-2 16,1 1-7-16,-1-1 3 0,0 0 3 0,3 2-1 0,-3-4-2 15,0 5 5-15,0-2-8 0,0-3 3 0,-3 3-6 16,3 0-3-16,0-3 11 0,0 3-5 16,0-4 0-16,-1 1-2 0,1 2-2 0,0-2 1 15,0 2 4-15,0-1-7 0,0 3-10 0,0-2 11 16,0 3 4-16,-4 0 1 0,8-2 0 0,-4 2-4 0,0-1 1 16,0-1 7-16,0 2-42 0,0-2 5 0,0-1 5 15,0 4-1-15,1-2 7 0,-2 2 1 16,1-3 6-16,1 1 11 0,2 1-15 0,-6-1 2 15,3 0 1-15,0-1 9 0,0 3-3 0,0-3 4 0,0 1-4 16,3 1 2-16,-3 0-2 0,1 0 4 0,-1 0 2 16,1 1-5-16,2-2 4 0,1 4-3 0,-3-1 2 15,3 1 3-15,0 2 32 0,-3-5-5 16,7 5-4-16,-6 0 2 0,2-3 4 0,1 3-9 16,-1 0-4-16,0-2 0 0,-1 4 1 0,3-2-3 0,0 0-4 15,-2 1-2-15,0 0-4 0,0-1 5 0,-2 0 0 16,3 0-2-16,-2 2-2 0,2-4 0 0,-1-1 0 15,-2 3-4-15,2 0 13 0,0 2-6 0,0 4-2 16,-1-4 6-16,-1 2-6 0,2-1 0 0,1-3-1 16,-1 1 10-16,0 0-6 0,0-1-33 0,-3 0 2 15,1 0 2-15,2 0 5 0,-1-3 3 0,1 1-2 16,1-3-3-16,-3 0 12 0,2-1-8 0,1 1 4 16,-1-3 1-16,1 2-1 0,0-1 6 0,4-2-3 15,-4 0 6-15,3 0-5 0,1-2 10 16,5 1 0-16,-4-1 4 0,4-3-4 0,7-1 7 0,-2 1 0 15,12 0-1-15,-1-3-8 0,2 0 7 0,0-3 0 16,0 0-3-16,0 1 4 0,-1 0 2 16,-1-1-3-16,-3 3-2 0,-4 0-1 0,5 0 0 0,-10 0-1 15,0 2 7-15,0-1-6 0,-1 1-2 16,-4-1-4-16,0 3-6 0,0 0 4 0,-1-1-10 16,-5 0-6-16,0 0-26 0,-3-1-27 0,2 2-31 15,-4 1-51-15,2 0-66 0,-5 2-82 0,0-1-103 16,-3 0-874-16,-2-1 425 0,-1-2 284 0</inkml:trace>
  <inkml:trace contextRef="#ctx0" brushRef="#br0" timeOffset="141725.34">13956 14475 43 0,'-4'-4'204'0,"0"-1"-18"16,4 1-21-16,3-1-17 0,-2 2-12 0,3-1-8 15,1-2-7-15,4 1-10 0,2 0-8 0,5-2-10 16,0 0 3-16,1 2-8 0,2-2-7 0,3 4-6 16,-3-1 11-16,8 0-10 0,-4 0-8 0,6 2-2 15,-8 2-3-15,2 2-4 0,-3 3-2 0,-2-2-6 0,4 1 1 16,-3 2-2-16,-1 3 3 0,1-1-6 16,0 1 3-16,2 6 3 0,-5-3 1 0,-3 2-5 15,2 1-2-15,2 4 2 0,-2 5 2 0,-2 1 7 16,-1 1-3-16,-5 1-2 0,1 4 8 0,-3-1-5 0,-1 2 3 15,1 3-8-15,-4 1-1 0,2 11-16 0,-2-11 0 16,3 11 10-16,-3 0-14 0,2-11 1 16,-2 10-7-16,3 0 5 0,1-9-3 0,4 8 0 15,-4 2-2-15,4-2-2 0,4 0 9 0,-7 1-8 0,1-11-6 16,-1-1 2-16,2 2 2 0,3-2-8 0,2 9 4 16,-3-7 12-16,3 9 38 0,-3-12-4 0,0 1-10 15,-2-3 0-15,0 1-6 0,-2 2-2 16,2-5 2-16,-2 3-6 0,-2 1-5 0,1-2-5 0,0-1 3 15,1-3-5-15,1 2 0 0,-2 0-2 0,0-3 12 16,-1 5-18-16,1 1-2 0,3-3 8 0,-2 4 5 16,-2-3-4-16,1-1-7 0,-1 0-3 0,0 3 2 15,0-3 0-15,-2 0-37 0,2 2-2 16,-1-2 12-16,-1 0-9 0,2 0 13 0,-4-3 3 0,5 4 3 16,-2-4-1-16,-2 2 11 0,2-1-2 0,-2-2 13 15,1 5-9-15,-1-2-3 0,-1-4 11 0,0 3-5 16,-3-8 3-16,2 8-7 0,2 0 2 15,1-1 4-15,-1-2 5 0,1 3-8 0,-2 0-1 0,0 0-4 16,1 2 4-16,0-3-8 0,1 0 9 0,-2-1-8 16,0 2 2-16,-2-1 5 0,0 2 23 0,-1 0-4 15,1 0-1-15,1-2-3 0,1 0-3 0,-3 3-5 16,0 0-5-16,2-5 4 0,1 2-2 0,-5 1-4 16,5-3-10-16,-1 5 11 0,1-9-7 0,0 6 1 15,-3-2-3-15,2 1-2 0,-2 1 3 0,2 1 0 16,0-5-1-16,-2 1-6 0,1 3 2 0,-6 0 5 15,4-2-4-15,-1-7 1 0,0 4 2 0,-3-3-2 16,-3 0 7-16,-6 3-20 0,1 0 2 0,-3 1 3 16,0-5 3-16,-3 0 4 0,-3-3 0 0,2 1-2 15,-5-3-4-15,-3-2 8 0,-1-1-1 0,-1 0 3 16,5-5-5-16,1 0 0 0,-1-2 2 0,5-2-10 16,2-3-17-16,-5-3-24 0,8 0-31 0,-1-4-48 15,2 2-50-15,1-5-42 0,3-6-48 0,5 2-59 16,7-2-48-16,0 0-877 0,5-6 416 0,3 0 278 15</inkml:trace>
  <inkml:trace contextRef="#ctx0" brushRef="#br0" timeOffset="142100.38">15037 16774 119 0,'-6'-2'365'0,"-1"-3"-21"15,3 3-29-15,0-2-34 0,2 1-27 0,-3 1-23 16,5 2-18-16,0 0-15 0,10-4-11 16,0 3-13-16,8 0-7 0,1 1-8 0,12 1-8 15,1 0-12-15,0 2-10 0,4-2-13 0,-1 0-10 16,1 0-14-16,1 2-5 0,1-3-14 0,1 1-3 0,-3-2-11 16,0 2-3-16,-1-1-11 0,1-1-20 0,-3 0-26 15,-2-1-17-15,-12 1-39 0,3-3-36 16,-9 4-33-16,-1-3-47 0,-5 3-41 0,-2-5-47 15,-5 0-33-15,0 1-680 0,-6 1 326 0,-2-6 216 16</inkml:trace>
  <inkml:trace contextRef="#ctx0" brushRef="#br0" timeOffset="142301.16">15432 16495 59 0,'-8'-11'273'0,"-1"4"3"0,4-1-15 16,0 4-20-16,0-3-18 0,1 9 5 0,4-2 7 15,-8 10 9-15,6 1 3 0,-1 6 0 0,2 1 2 16,-3 1-6-16,4 7-4 0,0 2 1 0,0 2-6 15,-1-3-10-15,2 2-19 0,-2 0-21 0,2 0-16 16,0 0-17-16,3 0-14 0,-4 4-12 0,3-2-14 16,-6 3-12-16,6-1-31 0,-2 1-44 0,-1 1-62 15,0-3-76-15,-1 3-85 0,-6-2-65 0,6 0-117 16,-8-5-1032-16,5-1 471 0,-1-12 314 0</inkml:trace>
  <inkml:trace contextRef="#ctx0" brushRef="#br0" timeOffset="145114.41">16386 16218 1502 0,'0'-12'18'0,"0"1"113"0,0 2 44 16,-1 0 14-16,0 1-34 0,1 4-38 16,0 0-31-16,1-2-30 0,-1 3-8 0,0 3-3 15,0 0 1-15,0 0 5 0,5 17 12 0,-5-7 28 0,5 9 6 16,-3 6-1-16,0 2-10 0,2-3-2 0,-1 2-2 16,2 5-18-16,-3-4-21 0,-1 2-12 0,3-2-3 15,0 3-5-15,-4-3 1 0,0 2-4 16,4-3-25-16,-4 2-24 0,1-1-42 0,-1-3-40 15,2-5-46-15,0 1-44 0,2-3-50 0,-3 0-625 16,3-7 292-16,-1 1 194 0</inkml:trace>
  <inkml:trace contextRef="#ctx0" brushRef="#br0" timeOffset="145281.03">16629 16526 286 0,'1'-9'308'16,"2"3"-7"-16,-2 0-13 0,1 2-10 0,0-2-8 15,-2 2-22-15,0 0-18 0,0 4-21 0,1-3-25 0,-1 3-19 16,3-5-14-16,-3 5-26 0,0 0-31 16,0-2-29-16,0 2-37 0,0 0-49 0,0 0-48 15,10 7-54-15,-6-4-43 0,-1 4-61 0,0-2-649 16,1 2 292-16,0-1 196 0</inkml:trace>
  <inkml:trace contextRef="#ctx0" brushRef="#br0" timeOffset="145676.21">17076 16177 155 0,'-2'-7'314'0,"-1"3"-30"15,3 4-28-15,-1-1-24 0,1 1-10 0,-9 9-7 16,3 1-12-16,-3 5-17 0,-1 2-5 0,-1 8-11 15,-3 0-12-15,4 4-14 0,0 1-9 0,-3 0-15 16,4 0-11-16,-1 0-13 0,1 3-9 0,3-4-15 16,-1 0-2-16,5-1-5 0,3-1-3 0,0-7-14 15,4 5-6-15,-1-7-3 0,6-2-14 0,1-2 0 16,-1-1-7-16,0-6-1 0,0 1-5 0,1-3 3 16,0-2 1-16,0-3 0 0,1 0-2 0,-1-3 7 15,0-1-11-15,-1-2 1 0,-3-3 1 0,2 2-2 16,-1-5-3-16,-4-3 12 0,2 0-5 0,-2-4 1 15,-4 5 10-15,0 1 6 0,-1 0 2 0,-3 2-1 16,-5-4 4-16,1 5-6 0,2 2-15 0,-7 0 8 16,3 4-4-16,-2 1-8 0,0 2 0 0,0 1-19 15,-2 3-29-15,5 0-30 0,0 2-33 0,2 2-45 16,-2 1-45-16,4 3-64 0,3-2-41 0,2 2-743 16,2 1 346-16,2 0 230 0</inkml:trace>
  <inkml:trace contextRef="#ctx0" brushRef="#br0" timeOffset="146025.12">17408 16363 240 0,'0'-5'325'16,"0"1"-27"-16,-2-1-30 0,2 5-24 0,0 0-23 15,0 0-8-15,0 0-12 0,-5 12-11 0,1-3-11 16,3 5-19-16,-3 3-6 0,1 2-15 0,-2 5-15 15,4 1-9-15,-4 2-10 0,5-1-10 0,-1-2-9 16,2-4-12-16,3-2-7 0,0 0-2 0,1-1-13 16,1-3-2-16,3 1-2 0,-1-7-8 0,1-1 3 15,1-2-2-15,1-3-2 0,1 0-6 0,-2-6-3 16,4 2-3-16,0-8-4 0,0 4 3 16,-1-7-6-16,1 0 2 0,-5-4-4 0,0 0 3 0,1-5-9 15,-6-3 5-15,1 0 0 0,-6 7-3 0,-2-9-3 16,-2 3 0-16,-4 4 2 0,0 3-5 0,-1 0-8 15,-6 4-4-15,0-1-8 0,-7 4-13 0,-4 2-17 16,-1 4-20-16,7 2-25 0,-7 2-28 16,2 4-29-16,5 2-40 0,2-2-49 0,9 3-30 0,-6 1-747 15,3 3 336-15,1 0 226 0</inkml:trace>
  <inkml:trace contextRef="#ctx0" brushRef="#br0" timeOffset="146726.93">17963 16392 66 0,'0'-5'260'15,"0"-2"-1"-15,0 2-10 0,1 0-5 0,-1 0-5 16,3 1-23-16,-3 4-20 0,1-8-14 0,3 6-12 15,0 1-2-15,-4 1-7 0,9 0-8 0,-9 0-10 16,18 6-11-16,-8-1-8 0,4 2-9 16,2 1-9-16,-1 4-9 0,-1 1-4 0,5 4-14 0,0 1-9 15,-5-5-1-15,4 8-7 0,-4-4-5 0,0 4-6 16,-4-5-6-16,3 7-9 0,1-1-18 0,-5-5-30 16,5 7-31-16,-10-10-43 0,1 6-41 0,-1-3-51 15,3-4-46-15,-2-2-36 0,1 0-31 0,-2-5-590 16,1-1 295-16,1-1 194 0</inkml:trace>
  <inkml:trace contextRef="#ctx0" brushRef="#br0" timeOffset="146864.6">18418 16469 52 0,'-10'-4'290'0,"-5"-3"-5"0,-1 7-14 16,-3 2-14-16,-1 3-20 0,-10-1-13 0,1 6-17 15,-2-1-14-15,2 4-22 0,-1 1-16 0,6 1-13 16,1 1-19-16,1 0-10 0,7-1-22 0,2 1-47 15,2 1-52-15,3 0-49 0,2 1-75 0,5-1-71 16,-2 1-616-16,4 1 273 0,3-2 182 0</inkml:trace>
  <inkml:trace contextRef="#ctx0" brushRef="#br0" timeOffset="147476.37">19037 16094 198 0,'-9'-10'283'15,"2"1"-2"-15,-3-1-11 0,2 1-4 0,1 2-21 16,-2-1-9-16,4 4-8 0,1 0-14 0,0 0-21 16,1 0-20-16,1 1-21 0,-1 0-5 0,3 3-26 15,0 0 0-15,0 0-23 0,7-4-11 0,-1 4-8 16,6 1-9-16,0 0-6 0,6 1-8 0,0 1-9 16,1-1 1-16,-2 0-4 0,2 1-5 0,-6-1-4 15,2 0-4-15,-1 1-6 0,-1-2 0 0,-3 0 0 16,2 2-4-16,-5-3-11 0,0 2 0 0,-1-1 16 15,1 0-11-15,0 0-5 0,-7-1-2 0,5 0 1 16,-5 0-4-16,6 3 1 0,-5-1-1 0,-1-2 3 16,1 5 1-16,-1-2 2 0,0 4 9 0,0 0 2 0,-1 4 2 15,-2 4 9-15,3 2 5 0,-2-2-4 16,-1 4-4-16,0-4-10 0,0 4 7 0,-2-2 0 16,2 2-5-16,-2 1-4 0,1-1-7 0,3 5-2 15,-3-7 14-15,3 2-47 0,-2-1-47 0,2 0-48 16,1 0-68-16,0 1-46 0,1-4-63 0,2 1-43 0,-2-3-710 15,7-4 351-15,1-4 232 0</inkml:trace>
  <inkml:trace contextRef="#ctx0" brushRef="#br0" timeOffset="147791.91">19471 16165 31 0,'0'-5'295'0,"5"-2"-20"0,-5 4-35 0,0 3-22 16,0 0-18-16,0 0-1 0,0 0-3 15,0 0 5-15,0 0-15 0,-7 24-12 0,4-12-10 16,-1 3-14-16,0 4-11 0,-1-1-9 0,3 6-14 16,0-5-15-16,-3 7-8 0,5-6-8 0,1-2-4 15,1-1-8-15,0-6-15 0,3 0 4 0,3-2-7 16,1 0-1-16,3-4-5 0,0-1 0 0,2-3-3 16,-1-1 1-16,8-2-1 0,-6-4-3 0,2-1 6 15,-3-3-9-15,0-1-1 0,-1-3-15 0,0-9 2 16,-2 6 2-16,-2-7 0 0,-2 3-5 0,-3 0-3 15,-5-3 1-15,1 5-3 0,-3 0-7 0,-3 2-9 16,-2 2-6-16,-1 1-5 0,-2-1-13 0,-5 5-18 0,-1 6-21 16,1 0-23-16,-4 2-30 0,3 5-34 15,-2 2-40-15,4 5-37 0,-1-3-45 0,1 5-738 16,0 3 336-16,0-1 224 0</inkml:trace>
  <inkml:trace contextRef="#ctx0" brushRef="#br0" timeOffset="148810.24">18647 16760 68 0,'-4'-3'242'0,"4"3"-10"16,-5-4-14-16,5 4-4 0,-7-2-10 0,7 2-11 15,-5-1-10-15,5 1-16 0,0 0-14 0,-5-2-13 16,5 2-12-16,0 0-14 0,0 0-11 0,0 0-11 16,0 0-9-16,0 0 7 0,0 0-9 0,0 0-2 15,22 3-3-15,-7-3-2 0,2 2-5 0,3 0-7 16,10-1-2-16,-3 0-7 0,3 2-3 0,-2-1-2 15,4 2-8-15,-1-3-6 0,2 2-2 0,-1 0 3 16,1-2-2-16,3 2 0 0,-4-1-2 0,3 0-1 16,2-2-2-16,-3 2 0 0,1-2 1 0,3-1-7 15,-1 2 4-15,-5-1-9 0,6 0 4 0,-2 0 5 16,-1 1 4-16,-1-2 3 0,2 1 2 0,1 3-3 16,-4-5 0-16,3 4-1 0,-4-2 1 0,4 1 0 15,0-1 3-15,2 0-4 0,0 0-9 16,-3 0 8-16,3 0-3 0,-3 0 3 0,0 0-2 0,1 0 0 15,-3 2 10-15,3-2-21 0,0 2 9 0,-4-2-11 16,4 0 4-16,-6 0 2 0,2 4-3 0,0-4 2 16,0 0-5-16,-1 1 3 0,0 2 1 15,2-2-5-15,-3 2 6 0,2-1-13 0,0-3 12 0,0 1-2 16,0 1-4-16,1-1 3 0,1 1-2 0,0-1 4 16,1 0 1-16,-1 0-8 0,2-1 3 0,-2 1 1 15,-2 1-4-15,4-1 11 0,-3 0-4 0,-1-1-8 16,-1 0 7-16,1 1-6 0,-1 1 0 0,-1-1 5 15,1-1-9-15,-11 2-1 0,12-1 3 0,1-1 1 16,-12 2 0-16,-1-2-5 0,9-2 17 16,-7 6-17-16,7-3 1 0,-5 0-5 0,1-3 10 0,-3 3-3 15,1-2 0-15,5 1 3 0,-1 1-1 0,1 0-1 16,0-2 4-16,0 2-11 0,3-1 11 0,-4 0 0 16,1 2-3-16,3-2-5 0,-2 1 0 0,1 0 3 15,0-3-8-15,2 3 3 0,4-1 2 0,-4 1-2 16,0 0 1-16,-2-1 1 0,2 1-3 0,-1 0 3 15,2 0 5-15,3-2-5 0,-3 1 9 0,3-1-9 16,2 1-4-16,-2-1-6 0,0 0 5 0,0 0 2 16,2-1-2-16,0 3 5 0,3-2-8 15,10-1 7-15,-15 1-2 0,5 1 2 0,13-3 5 16,-15 3-4-16,2 2 17 0,-2-3 3 0,-4 0 1 0,1 1 0 16,-1 2 6-16,0-1 4 0,-4-2 6 0,-3-1 18 15,0 1 7-15,-7 1 8 0,-1 1 12 0,-7-5 9 16,1 5 5-16,-4-1 3 0,1 0 11 0,-1-1 7 15,-3 1 1-15,-7 1 1 0,11-2 3 16,-11 2-17-16,12-2-15 0,-12 2-2 0,5-2-9 16,-1 1-6-16,-4 1-7 0,8-5-11 0,-7 3-6 0,-1 2-6 15,4-3-30-15,-4 3-36 0,5-2-61 0,-5 2-87 16,0 0-103-16,0 0-104 0,0 0-103 0,-18-7-98 16,5 4-1168-16,-7 1 580 0,-3-2 388 0</inkml:trace>
  <inkml:trace contextRef="#ctx0" brushRef="#br0" timeOffset="150296.44">18656 16978 63 0,'-12'0'196'0,"2"1"0"0,2-1-4 0,1 1-9 15,0-1-1-15,2 2-20 0,5-2-13 0,-9 1-17 16,9-1-8-16,0 0-2 0,4 5 3 0,1-1 0 15,0-1-8-15,9-1 6 0,3 0-11 0,11 1-12 16,2-1-9-16,-1-2-5 0,4 0-8 0,0 0-6 16,2 2-8-16,-2 1 0 0,-1 1-15 0,-2-4 0 15,-2 1-6-15,-8 1-5 0,-1 1-1 0,-3-1-2 16,-3 0 0-16,-1 1-8 0,-3 0-2 0,1-1 0 16,-1 0-3-16,-4 1 3 0,2-3 1 0,-5 5 12 15,3 2 8-15,-5 0 5 0,0 0 2 0,0 5-2 16,-6 0 1-16,2 3-8 0,-5 1 0 0,1 2 38 15,-3-1-5-15,-2 7-13 0,-3 0-2 16,3 0-14-16,-2-2 6 0,6 5-31 0,-2-4-34 0,4 0-47 16,2-4-21-16,2 0-36 0,2-2-35 15,1 3-29-15,2-3-46 0,5-3-43 0,-4-2-24 0,4 0-610 16,1-7 300-16,2 2 200 0</inkml:trace>
  <inkml:trace contextRef="#ctx0" brushRef="#br0" timeOffset="150609.07">19314 17186 58 0,'5'-7'228'0,"3"-3"-12"0,-6 7-10 0,1-1-17 15,1 1-14-15,-4 3-18 0,0 0 2 0,0 0 14 16,0 0-1-16,10 10-11 0,-7-5-14 0,-1 7-1 16,-2 0-13-16,2 2-7 0,1 1-14 0,-2 2-11 15,2 0-7-15,-2 1-10 0,2 2-10 0,1-3-9 16,1-2-3-16,0 2-7 0,5-3-3 0,-2-4-9 15,2-3-1-15,0 1-1 0,6-4-4 0,-6 0-3 16,4-1 1-16,-4-3-5 0,0-4 6 0,0 1 4 16,-1-3 4-16,4-2-6 0,-5-2 1 0,1-5-6 15,1-1 1-15,-6-1-8 0,-2 0 4 0,0-10-2 16,-2 4-5-16,-4-2-12 0,-4 5 2 0,-5-4 1 16,3 7-3-16,-3 0 2 0,-1 2-6 15,-1 4-3-15,-4-1 5 0,2 5-3 0,-4-2-35 0,3 8-13 16,0-2-25-16,1 6-37 0,6-2-39 0,2 5-27 15,1 1-44-15,4 2-25 0,3 1-715 0,1 1 318 16,1 5 212-16</inkml:trace>
  <inkml:trace contextRef="#ctx0" brushRef="#br0" timeOffset="151060.14">19865 17449 208 0,'-3'-3'211'0,"3"3"0"0,0 0-5 0,0 0-20 0,0 0-17 16,0 0-15-16,5-5-7 0,3 4-7 0,2-2-7 15,0 1-11-15,4 1-3 0,1-3-8 0,2 4-4 16,5-2-12-16,-3 1-11 0,3-1-6 16,-2 1-5-16,2 1-8 0,-1-1-1 0,0 1-15 15,-3 1-3-15,-4-1-7 0,-1 0-12 0,1 0-20 16,-4 1-23-16,-1-1-38 0,0 0-33 0,-9 0-45 16,13 4-29-16,-9-3-39 0,-4 3-535 0,0-4 245 15,0 0 164-15</inkml:trace>
  <inkml:trace contextRef="#ctx0" brushRef="#br0" timeOffset="151266.07">20064 17195 253 0,'0'0'234'0,"0"0"-14"0,0 0-7 0,0 0-2 15,0 0-11-15,-13 22-6 0,8-10-10 0,1 3-10 16,0-1-21-16,1 3-12 0,1 2-14 0,0 0-14 15,0-1-13-15,1 2-3 0,1-1-11 16,3 6-10-16,-2-5-11 0,3 2-33 0,0 2-35 0,2-1-42 16,3-4-54-16,-3 0-71 0,7 3-71 0,-4-5-532 15,9 4 259-15,-5-7 170 0</inkml:trace>
  <inkml:trace contextRef="#ctx0" brushRef="#br0" timeOffset="151843.01">20399 17348 70 0,'0'0'249'0,"-3"-5"-16"16,3 5-20-16,4-4-21 0,1 3-20 0,-5 1-6 15,14-4-20-15,-4 3-9 0,2-1-12 0,2 2-15 16,4 0-10-16,-3 3-9 0,4-1-9 0,-7 1-10 15,-1-1-6-15,2 4-6 0,-4-2-8 0,-2 3-2 16,-1 0-7-16,0 2-3 0,-2 1-1 0,-7 0-7 16,3 0-2-16,-5-2-3 0,-1 4-3 0,-3-2-5 15,1 0 4-15,-2-2-7 0,1 2 0 0,0-3-3 16,3 2 1-16,3-6-6 0,-4 2 0 16,3-2 2-16,0 1-5 0,2-2-4 0,0 1 11 15,2-3-8-15,4 7 3 0,0-5-2 0,4 1 3 0,0-1 0 16,4-2 3-16,3 3 4 0,-2-3 2 0,5 4 3 15,-5-1 6-15,-3-2 9 0,4 0 2 0,-2-1 2 16,-6 3-1-16,4-1 4 0,-5-2-9 0,2 2 4 16,-2 1 3-16,-3-2 9 0,2 5 8 15,-1-3 2-15,-3-3 6 0,-7 8-3 0,1-2-1 16,-2 2-7-16,-7 1-4 0,-2 3-8 0,-3 2-4 16,3-4-12-16,-4 5 2 0,4 0-32 0,3-3-26 0,-1 0-45 15,4 3-37-15,2-4-50 0,2-1-36 0,0 0-47 16,5-1-39-16,1-2-607 0,2-2 297 15,5 0 198-15</inkml:trace>
  <inkml:trace contextRef="#ctx0" brushRef="#br0" timeOffset="152159.28">20873 17446 163 0,'5'-4'250'15,"-1"2"-15"-15,-3-3-20 0,2 3-16 0,-1-3-27 16,-2 5-9-16,0 0-3 0,0 0 4 0,4 9-11 15,-4-2-7-15,0 1-9 0,-1 3-8 0,0-3-16 16,-1 9-9-16,-2-2-9 0,3 5-8 0,0-2-11 16,-4 2-5-16,7 5-4 0,-1-9-13 0,1 5 0 15,4 1-9-15,-1-5 4 0,1-5-11 0,2-4 1 16,0 1-5-16,0-3-2 0,2-2-1 0,-1-2-1 16,-1-3 11-16,1-2-11 0,-1-2 2 15,1-4-5-15,0-2 5 0,1-1-7 0,-1-2 2 16,-1-1-4-16,-3-2 0 0,0-2-4 0,-5 1 0 0,0 2-5 15,0-2-4-15,-5 3 3 0,-1-2 1 16,-2 6-2-16,3-1-11 0,-8 2-9 0,3 2-14 0,1 2-9 16,-2 1-27-16,0 0-37 0,2 1-41 0,2 3-34 15,0-1-50-15,7 2-36 0,-9 3-635 16,9-3 297-16,-2 4 198 0</inkml:trace>
  <inkml:trace contextRef="#ctx0" brushRef="#br0" timeOffset="152394.73">21229 17195 76 0,'-1'-6'263'0,"1"6"-11"0,0 0-3 0,-13 9-3 16,4 5-5-16,-3 1 2 0,-1 12-5 0,-2-2-6 15,-1 8-8-15,1-4-17 0,2 4-12 0,-1-1-15 16,-1 14-13-16,6-10-22 0,-4 8-15 0,5-8-12 15,3 12-3-15,0-16-18 0,-1 14-7 0,3-15-11 16,6 3-23-16,1-1-33 0,3-2-40 0,2-1-48 16,4 0-58-16,1-4-64 0,3 1-81 0,0-5-802 15,4-4 358-15,1-4 236 0</inkml:trace>
  <inkml:trace contextRef="#ctx0" brushRef="#br0" timeOffset="153044.9">21297 17387 174 0,'-5'-3'269'0,"5"3"-7"16,5-5-11-16,-5 5-19 0,0 0-25 0,0 0-21 16,0 0-18-16,0 0-3 0,0 0-1 0,4 12-1 15,-3-5 1-15,0 3 2 0,2 5 2 0,-2-1-4 16,2 3-21-16,-2 0 6 0,0 2-11 0,1 1-5 15,-1-1-16-15,-2 5-6 0,-1-4-10 0,0 3-9 16,2 5-6-16,1-4-8 0,0-7-12 0,-1 9-7 16,3-6 4-16,-4-3-7 0,1 1-12 0,1 0-30 15,-1 1-39-15,3-2-47 0,-2-2-60 0,0-3-87 16,-1 1-46-16,6-2-53 0,0-1-790 0,1-2 370 16,2-4 246-16</inkml:trace>
  <inkml:trace contextRef="#ctx0" brushRef="#br0" timeOffset="153385.34">21761 17595 226 0,'0'0'290'16,"-5"-1"-19"-16,5 1-19 0,-3-4-30 0,3 4-20 0,0 0-18 15,0 0-12-15,0 0-9 0,0 0-4 16,17 2-12-16,-6 0-11 0,7 1-12 0,0-3-15 0,0 4-9 16,5-3-7-16,-3 3-8 0,1-3-10 15,1 0-7-15,-2 2-8 0,-2-2-3 0,1 0-7 16,-6 2-1-16,-2-3-5 0,-3 0 0 0,-8 0 3 16,14 1 12-16,-9 1 5 0,-5-2 16 0,0 0-9 15,0 0 1-15,0 0-15 0,0 0 5 0,-32 7-4 16,11-3-9-16,-7-3-7 0,-3 2 1 0,0 2-8 15,1 1 2-15,0-4-5 0,8-1-3 0,2 3-28 16,2 0-34-16,5-2-55 0,2 0-64 0,3 1-55 16,4 1-56-16,4-3-77 0,0-1-707 0,0 0 349 15,0 0 234-15</inkml:trace>
  <inkml:trace contextRef="#ctx0" brushRef="#br0" timeOffset="154541.16">22314 17469 121 0,'0'-5'225'0,"3"0"-10"16,-2 2-7-16,0-2-16 0,3 3-10 0,1-2-18 15,-1 3-10-15,1-2-14 0,0 2-13 0,3 1-6 16,1-3-8-16,-3 3-13 0,-6 0-8 0,12 0-5 15,-7 3-4-15,4-3-3 0,-4 0 2 0,-2 2-6 0,0 1 9 16,0 1 2-16,-2 1 10 0,-2 0 6 16,1 2 8-16,-3-2-7 0,3 2 0 0,-3-2-5 15,-1 1-5-15,-1 2 4 0,-3 1 2 0,3-2-5 16,-3 3-10-16,7-3-1 0,-3 2-4 0,3 1-13 16,-2-1-1-16,-2 3-3 0,4-2-4 0,0 4 0 15,2-2-6-15,0 1 1 0,-1 6-7 0,5-4 0 16,-5 1-5-16,5 0-7 0,-1 0-19 0,0-4 18 15,0 4-3-15,5-1-7 0,0-5 1 0,1-2-5 16,5 1 0-16,-2-4 0 0,5 0-2 0,1 0-5 16,0-3 1-16,-2-2 2 0,-3 0 5 0,0-2-8 15,4-3 9-15,-4-1-4 0,3-2-4 0,-2-1 2 16,-2-4 4-16,-3-3 8 0,1-1 1 0,-2-1-4 16,-4-2-5-16,2 3 3 0,-2-9-2 0,-4 3-4 15,-2-5-2-15,-3 4 7 0,-2-5-5 0,-2 4 0 16,-5 4-6-16,-2-2-1 0,-4 2 2 0,-2 3-1 15,-2 3 2-15,-3 2-7 0,5 7-4 0,1 2 0 16,-1 4 2-16,2 0-6 0,1 3-24 0,5 3-20 16,3 0-36-16,1 4-47 0,3 3-60 0,2 1-50 15,4 2-66-15,4 1-74 0,1 0-910 0,3 0 431 16,7 2 286-16</inkml:trace>
  <inkml:trace contextRef="#ctx0" brushRef="#br0" timeOffset="154701.97">22821 17596 146 0,'0'0'365'0,"0"-4"-18"15,0 4-16-15,0 0-28 0,0 0-29 0,-2-9-22 0,2 9-26 16,-3-5-27-16,3 5-24 0,0 0-19 16,0 0-44-16,0 0-42 0,2-5-44 0,-2 5-46 15,0 0-65-15,0 0-71 0,0 0-72 0,0 0-603 16,14 10 277-16,-12-3 184 0</inkml:trace>
  <inkml:trace contextRef="#ctx0" brushRef="#br0" timeOffset="155142.19">23004 17483 228 0,'0'0'287'16,"4"-8"-30"-16,-1 5-27 0,3 0-21 0,1 0-19 16,4 3-17-16,-1-3-15 0,2 3-14 0,0 0-14 15,1 1-14-15,3 1-10 0,-4-1-12 0,2 3-12 16,-5-1-7-16,0 2-6 0,-2-3-7 0,-4 3-5 16,1 2-6-16,0 1-3 0,-8 3-3 0,0-3 0 15,-1 3-10-15,-5 2 1 0,-3 1-3 0,1-2-5 16,-1-2 3-16,3 0-5 0,-1-5 7 0,4 1-3 15,0-1 1-15,2-2-3 0,0 1-2 0,1 0-6 16,2 0-1-16,2-4 3 0,1 9-6 0,-1-9 4 16,5 8 1-16,1-4-5 0,1-1-1 0,1 0 1 15,-1 1-1-15,3 0 4 0,2 1-5 0,2-1 4 16,-4 1 1-16,1-1 3 0,-1 1-2 0,-1-2 10 16,-2 0-2-16,1-1 4 0,-2 1 3 0,-2-2 0 15,-4-1 2-15,0 0 4 0,8 3 4 16,-8-3 7-16,-4 8-6 0,4-8 9 0,-14 10-14 15,5-3-2-15,-3-1-2 0,-3 4-9 0,-2-1-6 16,1-1-18-16,3 3-36 0,-3-1-55 0,3-2-57 16,0 2-59-16,4-3-78 0,4 3-834 0,-3-3 371 0,5 0 248 15</inkml:trace>
  <inkml:trace contextRef="#ctx0" brushRef="#br0" timeOffset="155476.21">23394 17587 254 0,'0'-1'302'16,"1"-5"-25"-16,-1 6-26 0,0 0-23 0,0 0-12 15,0 0 3-15,0 0-13 0,0 0-15 0,0 0-15 16,-12 19-28-16,9-10-3 0,0 2-13 0,0 1-15 16,-1 7-9-16,2-1-11 0,1-1-8 0,1-1-10 15,1-6-9-15,-1 2 3 0,4-2-8 0,0-1-3 16,1-2-8-16,-1-2-4 0,2-2 8 0,2-1 6 15,0 0 9-15,-8-2-2 0,16-4 12 0,-7-1-7 16,2-2 5-16,-5-1-8 0,4-4-7 0,-2-2 7 16,-2-1 1-16,-1-2-13 0,2-2-2 0,-6 1-2 15,-4 0-8-15,-2 0-9 0,-2-1 2 0,-5-6-6 16,-2 9-12-16,-4-1 2 0,-5 0-5 0,-5 3-3 16,0 2-2-16,0 4-7 0,-3 1-22 0,4 2-29 15,8 3-35-15,0 2-39 0,6 2-49 0,3 1-38 16,0 2-44-16,2 2-64 0,-1 0-918 0,8 0 409 15,-3-1 274-15</inkml:trace>
  <inkml:trace contextRef="#ctx0" brushRef="#br0" timeOffset="155722.18">23509 17391 123 0,'6'-2'262'16,"-1"0"-15"-16,-5 2-15 0,15 3-9 0,-7 1-10 16,0 3-5-16,2 0-14 0,2 8-10 0,-2-1-9 15,-1 1-17-15,2 8-2 0,-3-5-18 0,0 1-9 16,-7 5-7-16,3 1-17 0,-5 1-10 0,-3-6-10 16,-4 9 2-16,-2-3-16 0,-1-1-1 0,-5-1-10 15,-2 2-8-15,-1-2-17 0,-4-1-24 0,1-4-40 16,-3-2-71-16,1-3-36 0,-2-4-40 0,8-1-47 15,0-4-702-15,0-2 309 0,-1-2 206 0</inkml:trace>
  <inkml:trace contextRef="#ctx0" brushRef="#br0" timeOffset="156575.07">23683 15976 32 0,'2'-10'197'0,"1"0"-18"15,4 3-10-15,0-1-12 0,5-1-16 0,3 0-7 0,3-1-6 16,9 0-12-16,1 0-12 0,1 0-10 0,2 3-3 16,-2 1-8-16,4 1 6 0,-2-1-5 0,-3 2-7 15,0 2-6-15,-5-1-5 0,-5 3-4 0,1 0-4 16,0 0 0-16,-7 0 1 0,1 3-2 0,-2-1-4 15,-1 0-7-15,-3 0-5 0,0 1 2 0,1 0-4 16,0 3 4-16,0 0 2 0,-1 4 8 0,1-1 0 16,0 6 4-16,-1 0 3 0,1 3 4 0,3 4-2 15,-2 7-1-15,0-3 1 0,1 4-5 0,3 14 5 16,-3-8-9-16,2 10 2 0,-3 0-9 0,-3-12 5 16,2 12-4-16,-3 6-1 0,4-5-4 0,-9 0 36 15,0 3-6-15,0-2-5 0,-4 3 1 0,0-3-3 16,-2-1 5-16,-2 1-22 0,3 2 0 0,3-1-2 15,-2 0 3-15,1 1-6 0,-1-14-2 0,4 15-6 16,-1-4-36-16,1 0 1 0,0-1 6 0,1-11-5 16,-1 0 4-16,3 2-2 0,-2-5 2 0,6 2 1 15,-6 0 2-15,3-1 6 0,2-2 1 0,-5-1-1 0,6 1 3 16,-2 0-7-16,-1-4 1 0,1 3 5 16,1-3-4-16,2 2 6 0,0-1-5 0,-3 0-8 15,1-2 5-15,3-1 0 0,-4-7 43 0,4 6-28 16,0-5 8-16,-3-2 0 0,3 2-5 0,-1-3 2 15,1 1-4-15,-3 0-5 0,1-1 0 0,-1-4-2 0,-1-2-1 16,-3 3 3-16,1-3-9 0,-3-2 5 16,0 3-4-16,-3-2-1 0,-4-3-4 0,-2 4 9 15,-5-1-37-15,-4 0-8 0,-10-1 8 0,-1 0 7 16,-2 2-1-16,-1-3-28 0,-2-1-35 0,-4-1-36 16,-14-5-47-16,0 2-44 0,2-3-64 0,9 0-62 15,-14-1-869-15,-1-7 401 0,-2-3 266 0</inkml:trace>
  <inkml:trace contextRef="#ctx0" brushRef="#br0" timeOffset="157724.62">16617 15648 149 0,'-4'-8'134'0,"-7"1"-15"16,-4 0-7-16,-2 1-7 0,-4 1-10 0,-5-1-9 15,-2 5-11-15,0-2-1 0,-3 3-7 0,-1 3-8 16,3 0-8-16,-2 0 1 0,1 3-5 0,3-1-3 16,-3 0 3-16,2 3-1 0,9-2-5 0,-3 0-3 15,4 4-6-15,-1-1-6 0,4 2 6 0,-2 0-6 16,4 1-1-16,2 0 2 0,2 2 1 0,5-2 4 15,-1 3-4-15,4 2-2 0,-3 0-1 0,2 3 3 0,-1-1 6 16,3 0-6-16,0 4 3 0,-1 2 4 16,2-1-5-16,-1 1-2 0,0 2 5 0,4 1-5 15,-3 1 1-15,-1 0 1 0,0 0-4 0,4-3 3 16,-3 6 1-16,-1 0-5 0,3-3-2 0,-3 3 25 16,1 0-13-16,3-2-1 0,0 3-1 0,-3-1-1 15,2 2-3-15,-1-2-21 0,-1 2 10 0,2-3-1 0,1 1 0 16,-2 0 5-16,1-3-4 0,-1 2 3 15,0 3-1-15,-1-3-3 0,1 0 4 0,2-4-5 16,-1 4 1-16,1-2 8 0,1 1-9 0,1-3 0 16,-2 1 1-16,0 3-4 0,1 0 4 0,0 2-6 0,2-2 1 15,1-1 2-15,0-1 28 0,1-2-7 16,1 5-1-16,-1-3-4 0,-2 0-2 0,3-2-4 16,0 0-3-16,-1-1-3 0,0 1 3 0,1-3-4 15,-2 3-1-15,-2-8-8 0,2 5 6 0,2 0-1 16,-6-4-1-16,1 4-1 0,-1 1-4 0,2-1 1 15,-1-5-1-15,2 5-1 0,-3-5-2 0,-1 1 3 16,4-2-1-16,-1 7-1 0,1-6-3 0,-1 6 1 16,-1-8-27-16,2 1 5 0,-4 2-2 0,5-3 3 15,-3 0 1-15,0 1 3 0,-2-5 0 0,1 5 4 16,0-2 0-16,-1 1 11 0,2-1-10 0,-5-1 10 16,5 3 32-16,-2-1-1 0,0 2 4 0,0-1-1 15,0 1 7-15,-2 1-18 0,3-2 13 0,0 2-3 16,-3-2-7-16,4 6-1 0,-1-6-3 0,1 2 2 15,-1-4-4-15,0 4 3 0,1-3-10 0,4 3 10 16,-4-2-7-16,3-1 2 0,-2 0-1 0,3 3-2 16,-1-4 1-16,-1 2-1 0,3-2-16 0,0 1 19 15,-1-2-17-15,2 2 16 0,-1-3-6 0,-1 1 3 16,2 1 1-16,0-3-4 0,0 0 2 0,-11-13-4 16,18 17-13-16,-4-6 15 0,-1-4-14 0,-13-7 12 15,18 15-4-15,-18-15-7 0,24 9-18 0,-24-9-33 16,26 5-45-16,-26-5-58 0,31-2-76 0,-31 2-827 15,43-15 354-15,-16 3 234 0</inkml:trace>
  <inkml:trace contextRef="#ctx0" brushRef="#br0" timeOffset="158625.87">24749 16910 217 0,'-7'-3'243'16,"3"-1"-2"-16,3 2-5 0,-3-1-7 0,4 3-10 15,-1-3-14-15,1 3-19 0,-8-4-13 0,8 4-16 16,0 0-13-16,0 0-9 0,-2-2-17 0,2 2-7 16,0 0 0-16,14-3-5 0,-3 3-7 0,3-3 6 15,4-2-15-15,3 1-3 0,0 2-11 0,1-1-4 16,8 2 0-16,-1-3 22 0,-6 2-7 0,5 0-11 16,0-2-3-16,-6 3-12 0,-2 1-5 0,2-1-9 15,0 2 0-15,-4-1-7 0,3-1-4 0,-3 1-2 16,0 1-3-16,-4 0-51 0,-2 2-28 0,-2 1-32 15,0-1-37-15,-5 0-33 0,2 2-30 0,-3 2-27 16,-2 2-45-16,1-1-37 0,-7 5-636 0,0-1 309 16,-1 2 206-16</inkml:trace>
  <inkml:trace contextRef="#ctx0" brushRef="#br0" timeOffset="158817.51">24995 17191 33 0,'9'0'196'0,"1"-1"-3"0,8 0-1 16,0-2-1-16,1 1-7 0,9-2-11 0,-8-2-4 16,1 4-7-16,1-2-14 0,-3 2-10 0,3-5-14 15,-3 3-9-15,-2 1-9 0,-3 2-14 0,-4-3-6 16,-1 3-10-16,-2-1-7 0,1 0-14 0,-3 1-33 16,-1 0-34-16,-4 1-51 0,0 0-63 0,0 0-59 15,0 0-529-15,0 0 238 0,0 0 160 0</inkml:trace>
  <inkml:trace contextRef="#ctx0" brushRef="#br0" timeOffset="159777.87">26752 16568 250 0,'2'-2'236'15,"-2"2"-19"-15,0 0-8 0,0 0-16 0,0 0-18 16,2-4-20-16,-2 4-9 0,0 0-3 0,0 0 5 16,5 11-5-16,-5-3-8 0,1-1-2 0,1 4-10 0,-1 1-6 15,3 1 4-15,0 7-6 0,-2-3-6 16,3 6 4-16,0-5 4 0,0 1-3 0,3 5-10 0,-1 1-2 16,0 0 2-16,3 0 0 0,-3-1 6 15,-1-4-14-15,-1 4 2 0,4 0-8 0,-4-7-6 16,-1 0 1-16,1-1-14 0,-3-4-4 0,0 1 9 15,2-1-17-15,-3 0-9 0,2-4-4 0,-2 3-2 16,-1-2-9-16,0-3 3 0,0 2-4 0,0 0-4 0,-4-2-18 16,4 1-48-16,-4-2-52 0,3 3-54 15,-1-4-61-15,0 1-80 0,1 2-70 0,-3-4-863 0,4-3 406 16,0 2 270-16</inkml:trace>
  <inkml:trace contextRef="#ctx0" brushRef="#br0" timeOffset="159975.44">27031 16906 315 0,'3'-6'326'0,"1"1"-1"0,-4 0-24 0,2 1-10 0,0 1-25 16,-2 3-12-16,3-7-17 0,-3 7-27 16,0 0-8-16,2-7-38 0,-2 7-14 0,0 0-18 0,2-5-30 15,-2 5-39-15,0 0-44 0,2-1-28 0,-2 1-41 16,0 0-43-16,0 0-48 0,0 0-54 0,-6 11-50 15,6-11-631-15,-3 9 292 0,4-4 196 0</inkml:trace>
  <inkml:trace contextRef="#ctx0" brushRef="#br0" timeOffset="160593.74">27489 16697 45 0,'-3'-4'213'0,"1"1"-4"0,1 0-4 0,-1-1-3 15,0-1 4-15,0 1-13 0,0 0-16 0,2-1-13 16,0 1-14-16,0-2-11 0,4 0-12 0,-2 1-9 16,3-2-9-16,2 4-10 0,2-2-2 15,0 0-11-15,1 0-7 0,2 2-8 0,1-1-1 0,-2 2-5 16,3 0-5-16,0 2-5 0,-1 2 1 0,1-1-1 15,-1 3-5-15,3-2-5 0,-3 1-6 0,0 1-2 16,-1 4 0-16,-1 0-1 0,-2 1 2 16,1 0-9-16,-5 1 5 0,-1 2 3 0,0 1-5 15,-3 3 4-15,-2 3-8 0,-3 1 2 0,-4 5-2 0,-1 0-2 16,-3-1-2-16,-1 3 3 0,-4-2-9 0,2-1 1 16,-5 1-2-16,3-4 2 0,2 2-5 0,-3-3 1 15,5-6 1-15,1-1-4 0,1-3 1 0,3-1 3 16,-1 1-6-16,3-3-4 0,1-1 5 0,1-1 6 15,0-1-14-15,4 3 5 0,-2-2 6 0,2-1 12 16,0 2 14-16,2-2-5 0,2-1 7 0,1 3 4 16,5-3 0-16,3 0 11 0,5-3-2 0,-1 2 0 15,3-2-8-15,3 3-3 0,3-6 2 0,2 6-10 16,-5-3-5-16,6-3 5 0,-1 3-8 0,-9 0-8 16,3 0 4-16,-3 0-2 0,0-2-9 0,-6 2-28 15,1 0-25-15,-2 0-41 0,-1 0-45 0,1 0-44 16,-4 0-51-16,-1-2-69 0,2-1-74 0,1 1-747 15,-6-3 369-15,1 1 248 0</inkml:trace>
  <inkml:trace contextRef="#ctx0" brushRef="#br0" timeOffset="161426.09">28285 16716 126 0,'0'0'203'0,"-2"-5"-2"16,2 5-1-16,0 0-1 0,-1-4-11 0,1 4-10 15,0 0-9-15,-2-3-5 0,2 3 8 0,0 0 1 16,-2-5 3-16,2 5-1 0,-4-4-2 0,4 4-4 15,-1-5-17-15,0 2-11 0,1 3-12 0,0-5-4 16,0 5-13-16,-3-8 3 0,4 4-10 0,1-3-14 16,0 2-11-16,3 1 4 0,-2-2 4 0,2 2-27 15,-1-3-1-15,3-1-8 0,3 1-9 0,-2 1-3 16,0 0 0-16,2 1-6 0,2-1-1 0,-1 1-5 16,4 0-2-16,0-1 2 0,-2 4-6 0,0-1-4 15,5-1-5-15,-4 3-3 0,-1 1 6 0,5 0 3 16,-3 1-5-16,2 1-8 0,-7-1 3 0,4 3-8 15,-4-2 9-15,2 3 16 0,-4-2-21 0,-3 4 1 16,1-3-6-16,-1 4 3 0,-2-2 5 0,-1 2 4 16,-4 4-10-16,-5 0-11 0,0 3-1 0,-4 1 13 15,-4-2 3-15,-4 7-7 0,-2-4 7 0,0 2 3 0,-1-3-5 16,4-3-4-16,3-1 7 0,1 1-5 16,0-4-5-16,4 0 3 0,1-2-4 0,2-2 2 15,2-1-5-15,1 0 4 0,-1 0-1 0,3 1 4 16,0-2-2-16,2-3 4 0,4 8 0 0,-1-4 3 15,3-2-2-15,0 1-3 0,6-1 4 0,-2 3 7 0,9 0-19 16,3-2 10-16,-4 0-12 0,4 2 13 16,-2-1 2-16,-1 0 0 0,7 9 7 0,-6-8-1 15,-2 2 2-15,0 2 5 0,0-4-1 0,-3 4 5 16,-1-3 0-16,-1 3-6 0,-4-4 3 0,2 3 1 0,0 1-6 16,-3-2-14-16,-1 0 15 0,-4-1 6 0,0 1 8 15,-1 2 11-15,-2-1 1 0,0 2-1 16,-4 0 2-16,-2 0-2 0,-1-1 13 0,-4 2-8 0,-6 2-9 15,2-3-3-15,-6-3 0 0,-3 5-5 0,6-3-1 16,-9-3 2-16,0 2-7 0,6-5 0 0,0 3-5 16,0 0 2-16,0-1-6 0,3-2-5 15,0 2-22-15,5-1-27 0,2-3-39 0,2 1-46 0,1 1-41 16,2-1-53-16,2-2-31 0,-1 2-27 0,5-2-46 16,0 0-971-16,0 0 431 0,0 0 288 0</inkml:trace>
  <inkml:trace contextRef="#ctx0" brushRef="#br0" timeOffset="161742.93">29055 16611 103 0,'5'-12'259'0,"0"1"-10"15,1 0-21-15,-3 3-14 0,1 1-14 0,0 2-7 16,1 3-13-16,0 2 1 0,-5 0-7 0,18 9-11 16,-9-2-1-16,1 3-13 0,1 3 7 0,1 9-8 15,-1 0-12-15,-3 5-7 0,0-2-11 0,-2 3-5 16,0-1-6-16,-2 2-9 0,0 5-11 0,-1-2-8 16,-1-1-4-16,-2 3-7 0,0-2-8 0,2-1-8 15,0 0-1-15,-2-4-6 0,0 4-4 0,1-3-12 16,-1-5-11-16,0 4-19 0,0-10-24 0,-1 2-31 15,1-2-33-15,-4-4-35 0,-1-3-37 0,-1-1-44 16,-2 0-53-16,-1-2-792 0,-2-2 350 0,-2-2 234 16</inkml:trace>
  <inkml:trace contextRef="#ctx0" brushRef="#br0" timeOffset="163776.26">27782 16011 20 0,'-13'-11'161'0,"-5"4"-10"0,3-5-14 0,-1 3-4 16,5 2-9-16,-5-3 0 0,4 4-4 0,-1-1-4 0,2-1-4 16,-3 0-6-16,1 2-11 0,-2-2-4 0,2 2 0 15,-1-1-3-15,-3-1-8 0,-1 3-4 16,3-2-6-16,-2 2-6 0,0-2-6 0,-3 2-9 0,4 1-5 15,-2-1-3-15,0 2-2 0,-2-2-2 0,-2 3-3 16,1-1-2-16,-7-1-4 0,5 4-1 0,-5-3 8 16,6 3-5-16,2 0 10 0,-1 0-2 15,1 0-7-15,2-2-4 0,-2 4-1 0,-2-2 2 0,4 0-1 16,-1 3-2-16,0-3-11 0,-2 0 0 0,2 2-1 16,-2 3-1-16,0-3 0 0,-1 1-3 0,1-1 2 15,0 2-2-15,-6 1 1 0,4-2-1 0,0 2 2 16,-3 3 0-16,6-4 0 0,-1-1-2 0,-1 2 0 15,4-1 4-15,-3 0-2 0,1 2 4 0,1 1 0 16,-3-3 0-16,1 1-3 0,1 3-5 0,-1-3 1 16,1 2 8-16,-5 1-3 0,6-1 4 0,-2 1-2 15,3 1-1-15,-1 0-2 0,-1-1 6 0,-1 0-3 16,-3 0-1-16,4 2-2 0,2 2-1 0,0-2 2 16,0 2-4-16,2 0 0 0,-1 0-7 0,1 1 7 15,1 1 3-15,2 1-2 0,-1 1-7 0,1-1 3 0,-2 4 1 16,2-4-1-16,3 7 2 0,-3-5-1 15,4 0 4-15,-6 4-2 0,0-1-1 0,4-3 1 16,-4 7 2-16,5-7 3 0,-3 6 5 0,3-8 0 16,1 3-3-16,-1-1 2 0,1 1-1 0,0-1 0 15,1 1 1-15,-2 1 2 0,2-2 1 0,3 2 20 16,-3 0-3-16,1-2 0 0,-1 3-1 0,3-3 1 16,-3 9-4-16,2-1-2 0,0 0 11 0,4-5-4 15,2 0-6-15,0-1 3 0,0 5-5 0,0 0-3 16,4 2 3-16,0-6-1 0,-3-1-7 0,4 7 1 0,-1 2 3 15,1-1 3-15,-1-8-2 0,1 5-1 16,-1-4-2-16,2-1 1 0,-2 0-2 0,4-2 3 0,-3 2 11 16,4 3-16-16,0-2-7 0,-3-2 7 15,5 7-2-15,1-3-3 0,-4-5-28 0,6 5-3 16,-1-8 6-16,4 10-4 0,0-4 7 0,2-2 5 16,3 0 4-16,0 2 8 0,-2-2-8 0,5-1 1 15,-2-1 1-15,-2 0 0 0,2-1-1 0,1-1 1 16,-3 2 1-16,-2-3 0 0,-1-4 2 0,5 6-1 15,0-1 0-15,-4-3 6 0,-2 1-3 0,7 0-1 0,2 1 6 16,-1 1 0-16,-7-6-1 0,9 5 1 0,1 2 4 16,3-6 0-16,-3 4-1 0,1 0-1 0,1-2-1 15,0 3 15-15,0-2-14 0,0 1 2 16,2-1-5-16,4 2-3 0,-5-1 7 0,1-2-7 16,-1 4 3-16,-3-3-1 0,4 0-22 0,-3 2 22 0,-2-5-9 15,-2 1 8-15,1 0-9 0,1-2 5 0,-8 0-5 16,1-2 10-16,0 2-10 0,6-1 1 0,-4 1 2 15,0 1-5-15,-3-2 36 0,7-2 0 0,0 4-6 16,1-4-1-16,-5 2 2 0,7 1-5 16,-1-2-4-16,0-2 2 0,-2 3-2 0,5 0-4 0,0-3-2 15,-2 2-4-15,0-1 2 0,-2 0 3 0,2-1-18 16,2 1 9-16,-3-1 3 0,0 1-2 0,-7-2 1 16,1 0-3-16,6 3-2 0,-7-5 2 0,2 4-5 15,5-2-1-15,2 1 5 0,-11-2-2 0,9 1-3 16,-6 0 5-16,5-1-1 0,1 0-7 0,1-1 2 15,-1 1 8-15,3 0-6 0,-3-1-3 0,1-1 0 16,2 0 3-16,0-3-1 0,-1 2 2 0,-2-1-3 16,6-1 3-16,-2 1 1 0,0 0-5 15,-2-1 2-15,-2 3 2 0,3-4 2 0,-3 1 2 0,-7 1-5 16,-1 0 6-16,10-1-4 0,-10 1 4 16,0-1-7-16,1-1 8 0,0 1 2 0,8 0 1 0,-9 0-1 15,8-1 4-15,-7 2-3 0,0-4-2 0,5 0 0 16,-4 1-5-16,6-1 4 0,-8 4-2 0,8-5 1 15,-8 2 1-15,9 0 1 0,-9 1-4 0,1-1 3 16,-1-1 0-16,1 2-4 0,0-2 5 16,-1-1-4-16,1 3 2 0,6-6-3 0,-3 1 2 15,-3 0-2-15,-1 3 5 0,7-3-8 0,-7 3 2 0,1-3 2 16,3 0 0-16,2-2-2 0,-8 2 0 0,0-3 3 16,-1-1-7-16,0 4 1 0,6-8 3 15,-6 5-4-15,-2 0 6 0,7-7-2 0,2 5-3 0,-2-1 0 16,1-4-1-16,0 3-1 0,-2-2-1 15,1 2 9-15,-3-1-7 0,-3 4 1 0,4-6 0 0,-2-3-1 16,0 2-1-16,-1 1 0 0,1-1-2 0,-1-2 5 16,-2 1 0-16,2 2-4 0,-1-3-6 0,0 2-1 15,-2-3 6-15,0 0-7 0,-1-1 1 16,1 3 0-16,-5 4 1 0,4-5-1 0,-5-3 3 0,-6 7-3 16,6-5-2-16,-4 4 3 0,0 0-2 15,1-5 0-15,-3-3-2 0,1 0-2 0,-2-2 0 0,-2 0 2 16,-2 2 0-16,-1-1-2 0,-1 2 5 0,-1 0-7 15,-1-2 4-15,-3 4-3 0,-1-2 3 0,-1 1 3 16,-3-1-13-16,-6 1 16 0,6 1-4 16,-3 0 3-16,0-1 0 0,-1 1 3 0,-3 1-1 15,2-1 2-15,-4 0-3 0,7-2-13 0,-2 6 14 16,0-1-3-16,2-1 4 0,-1 1 3 0,2 1-2 16,2 5 1-16,-1-1-1 0,2 1-4 0,-4-4 3 15,-2 0 1-15,-3 2-9 0,1 0 9 0,-1 0 2 0,-3 2-2 16,1-1-2-16,-3 1 7 0,0 2-3 15,-3 0-1-15,-2 0-2 0,2 0-1 0,-2-1 2 16,-1-3 2-16,1 4-4 0,0 2 2 0,-3-2 4 16,3 2-5-16,1 0 0 0,-1 2 0 0,-3-3 0 15,3 1 2-15,0 1-5 0,4 2 2 0,0-2 3 16,0 2-1-16,0-1 0 0,10 4 3 0,-5-3 1 16,-4 0-9-16,8 3 4 0,-1-2-5 0,-1 2 6 15,2-2 2-15,1 2-2 0,0 1-1 0,-1-2 3 16,1 0-1-16,3 3-3 0,2-1 7 0,0 2-1 15,-1-2-3-15,0 1 2 0,4 0-2 0,-1-1 1 16,-3 2 2-16,3-1-6 0,-2-2 2 0,0 0 4 16,-2 1-2-16,3 2-2 0,-1 0 1 0,-5-2 3 15,0 0-4-15,-4-1 1 0,2 2-1 0,-1 1 1 16,0-2 0-16,-7 1 1 0,7 0-2 0,2 1 0 16,-1-2 1-16,-1 0-3 0,3 3 6 0,-2-3-4 15,-2 0 1-15,2 1-4 0,-1-1 2 0,6 4 5 16,-3-5-5-16,3 5 0 0,2-2 1 0,0 0 1 15,-1-1 2-15,2 1 2 0,0 2-2 0,-1-3-1 16,1 1-10-16,1 2 15 0,2-2-6 0,9 2 1 16,-23-2-1-16,10 3-1 0,1-2-1 0,-1 2 5 15,-1-1-1-15,-4 0-3 0,-1 1 7 0,2 1-8 16,-2-2 17-16,-3 2-2 0,4 1 0 0,-2-1-2 16,-2 0 1-16,4 1-2 0,0-2-5 0,5 0 4 15,-2-1-2-15,-2 3-1 0,2-1 0 0,2-2 2 16,-1 0-1-16,0 4-4 0,2-3 0 0,0-2 0 15,12 1 1-15,-18 1-4 0,18-1 2 0,-14 3 4 16,6-2-4-16,8-1 2 0,-11 2-3 0,11-2-6 16,-12 1-35-16,12-1-66 0,-20 3-102 0,3-2-118 15,-11 2-1294-15,-1-6 540 0,-8 2 360 0</inkml:trace>
  <inkml:trace contextRef="#ctx0" brushRef="#br0" timeOffset="-143294.58">22041 13680 53 0,'-3'-2'157'0,"-3"-3"-11"15,1 0 1-15,-5 0-5 0,2 0 4 0,-2 0-8 16,-2-2-1-16,-1 2 1 0,-3-2-11 0,2-1-15 15,-4 0 1-15,1 2-5 0,-2 1-2 0,4-2-7 16,-2 2-6-16,-1 2-3 0,-4-4-8 0,-4 2-8 16,3 2-2-16,-7-3-4 0,2 3-6 0,-4-1-4 15,0 3-2-15,0 0-4 0,-1-2-5 0,0 3-4 16,0 0-1-16,-1 0 0 0,1 0-1 0,1 3-4 16,-1-2 1-16,0 2-2 0,1-1-4 0,-4 1-1 15,4-2 12-15,0 4-2 0,-2-2-4 0,2 1-4 16,1 0 1-16,0 2 0 0,2 0 0 0,-2 0-3 15,3 0-2-15,-3 0-2 0,2 2-2 0,0-2 1 16,-1 3 0-16,0-1-2 0,0 0-2 0,-3 1 4 16,2 2-7-16,3-1-1 0,-2 0-3 0,2-1-2 15,2 1-2-15,-1 3 1 0,9-7 1 0,-6 6-3 16,4-3 0-16,0 2 0 0,2-1-1 0,-6 4-1 0,1 0 2 16,7-2 3-16,-7 4-5 0,0 1-1 0,1-1 5 15,4-2 0-15,-5 6 0 0,2-3-3 16,0 2 4-16,0 0-1 0,3 1 3 0,-3-3-4 15,0 3-2-15,2-2-1 0,-1 2 2 0,2-2-4 0,2-1 4 16,3-1-5-16,-3 3 12 0,-2 2-7 0,5-5 2 16,-2 7 1-16,1-3-3 0,2-3 1 15,-3 5 0-15,2-1-2 0,-1 1 0 0,4-5-3 0,0 0 2 16,0 0 0-16,1 0 2 0,0 0-1 0,-3 0 0 16,3 1-1-16,-5 3-1 0,5-3 4 0,0-1 2 15,0-1-5-15,1 2 1 0,1-1-5 0,-3 7-3 16,1-6 9-16,5-2-8 0,-1 1 3 0,-1 0-1 15,2 1 1-15,-1-3-1 0,-2 2-4 0,5-2 2 16,-2 2 3-16,1-5-2 0,2 0 3 0,-2 4-4 16,1 0-11-16,1-1 13 0,1 1-11 0,-2 0-3 15,1-1 10-15,2 2-4 0,1-1 1 0,-2-4 0 16,0 1-2-16,2 1-1 0,1 0 3 0,-3-1 2 16,2-1-1-16,2 0-2 0,1 0 7 0,0-1-3 15,2 1 0-15,-1-1 1 0,3 3-2 0,1-3 0 16,-1 2 6-16,0 1-12 0,1-4 21 0,3 2-14 15,-4-2 2-15,4 1-3 0,0-1 3 0,2-2 4 16,-1 2-2-16,5-1 0 0,-2-2 1 0,2 3 4 16,-2 0 2-16,3-2 1 0,4 1 5 0,3 3 5 15,1-2-14-15,-10-3 4 0,9 4 5 0,1-3 1 16,2 5-2-16,0-7 8 0,2 5 5 0,0-5-15 16,-1 1 3-16,-2 1 0 0,3 0-8 0,-1-2 5 15,0 2-1-15,-3 0-4 0,2-1-3 0,1 2 2 16,0-5-2-16,-2 6 2 0,0-1 3 0,1-4-2 15,0 1 14-15,1 1-24 0,-3-2 4 0,3 1 3 0,-2 0-4 16,1 4 5-16,-1-7-2 0,2 4-1 0,-1-3-1 16,1 1 18-16,2-3-1 0,-2 4-16 15,4-6 5-15,-2 4-1 0,-1 1-2 0,5-2 3 16,1-1 1-16,-2 1-4 0,1-6 8 0,1 5 3 0,-1 0-9 16,-1 1-1-16,1-2 4 0,-1 0-2 0,-1-1-6 15,0 0 3-15,-2 3 1 0,3-2 2 0,-4-2-4 16,1 4 4-16,-1-2-4 0,0-2 1 15,-1 1-1-15,0-2 9 0,1 2-6 0,1 2 6 0,0-5-1 16,1 0-4-16,1 1 2 0,-1 3 5 0,2-5 6 16,1 2-5-16,3-5-3 0,-4 4-1 0,1-2 5 15,1 1-3-15,2-5 6 0,-1 4-14 0,14-2 12 16,-18 4-1-16,1-4 3 0,1 3-4 0,-5-1-1 16,0 2 5-16,3-5 2 0,-1 3-9 0,-6 3-1 15,0-7 2-15,3 4 0 0,-3-1-4 0,0-2 5 16,-1 4-7-16,4-6-2 0,-2 3 4 0,2 1 3 15,-6-2 0-15,7 0-5 0,-5-1-9 16,5 1 7-16,0-1 2 0,-3 0-1 0,0-3 2 0,1 0-1 16,-4 0 3-16,3-1-5 0,-1 1 0 0,0-2-1 15,-2-1 6-15,2-1-1 0,-2 0-4 0,-1-3-1 16,-2 2 1-16,1-4-6 0,-6 1 6 0,5-2-3 16,-2 3 2-16,-1-6-2 0,-1 1 7 0,-1 1-9 15,2-4 0-15,0 2 1 0,-3-1-1 0,0-2 9 16,0 2 0-16,-2-1 0 0,2 1 3 0,-4-3 4 15,-3 2 4-15,4 2 1 0,-6-2 7 0,-2 0-7 16,-1 1 0-16,-2 1 8 0,3-2 8 0,-6 2-1 16,1 0-7-16,-3 0-3 0,-3-1 3 0,-3 1-6 15,-1-2-1-15,0 0-4 0,-5-1 2 0,1-1 1 16,-3-2-7-16,0 2-1 0,-3 0-1 0,-2-3 1 16,-6-8-2-16,5 14 1 0,-1-3 1 0,-1 3 1 15,-2 0 3-15,2 1 1 0,-6 3 6 0,6-1 1 16,-3-2-1-16,-1 4-3 0,0 1 2 0,1 2-1 15,2-2 1-15,-1 2-3 0,-1 2-3 0,-1-1 4 16,1 2-3-16,4 1-5 0,-3-1-1 0,1 1-4 0,2 1 1 16,-5 1 1-16,10 3-2 0,-1 1 3 15,-1-1 0-15,-6-3-2 0,6 5 2 0,-1 0-4 16,-3-2 0-16,-3 0 0 0,7 1-3 0,-7-1 1 16,0 2 0-16,1 0-2 0,-2 0-1 0,1-1 1 0,-1 1 0 15,2 0 1-15,-4 3 1 0,-2-3 2 16,0 3-1-16,-6 3-1 0,1 0 1 0,0-1 0 15,-3 1 1-15,-11 4-3 0,11-2 1 0,-11 0 2 16,13 2-3-16,-2-1 0 0,1 1 0 0,-1 1-2 0,-10 1-1 16,12-1 1-16,2 1 6 0,-16 1-6 0,12-1 0 15,-12 4-2-15,2-2-3 0,0 1 7 16,-5-1-9-16,19 1-21 0,-1-1-28 0,1-2-44 16,2 0-78-16,1 1-94 0,1 2-108 0,3-3-129 0,2 2-1172 15,-3-5 559-15,-8-6 372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6-27T09:32:26.7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11764 4150 1 0,'-5'-9'209'0,"2"0"-12"16,0 1-2-16,0 2 2 0,2 1-4 0,-1-1-6 15,-1 4-4-15,2-3-18 0,1 5-16 0,-3-5-18 16,3 5-9-16,0 0-7 0,0 0-1 0,-12 15-9 16,5-4-7-16,2 5-10 0,-4 6 1 0,-1 2-6 15,1 9-4-15,-3-3-4 0,3 2-4 0,0 1-8 16,3 1-2-16,0 0-6 0,-1 0-11 0,6 12 4 15,-3-9-3-15,4-2-6 0,0 1-2 0,2-7-4 16,1 0-6-16,6 3-3 0,0-4-2 0,0-3 3 16,5-1-3-16,0-5-2 0,7-1 3 0,-7-6-6 15,6-3 2-15,2-1-1 0,-3-6-5 0,3 0 0 16,-1-5-1-16,6-2 1 0,-7-1 0 0,5-6-3 16,-2-3 6-16,0-2 3 0,-5-5 9 0,2 3-1 15,-2-12 3-15,-4 2 10 0,-1-3-10 0,2-13-1 16,-6 11 5-16,4-13-9 0,-8 0-2 0,-1 0 2 15,-4 1 2-15,-4-1-3 0,-1 2-3 0,1 8 15 16,-5 6 19-16,-1 0 8 0,-1 2 10 0,-5 7-1 16,0 0-10-16,3 7 1 0,-5 1-11 0,0 5-9 15,-1 1-8-15,-9 4-8 0,10 3-8 0,-5 2-12 16,-4 5-23-16,7 2-27 0,3 4-19 0,-3 4-29 16,2 3-35-16,2 0-29 0,9 0-37 0,3 0-39 15,5 10-61-15,6-7-27 0,4 2-695 0,6-2 338 0,4-4 226 16</inkml:trace>
  <inkml:trace contextRef="#ctx0" brushRef="#br0" timeOffset="649.04">12480 4178 191 0,'3'-4'329'16,"-2"1"-34"-16,0-1-28 0,-1 4-31 0,0 0-26 0,0 0-24 15,0 0-16-15,9 8-18 0,-6 0-12 0,0 4-6 16,0-3-21-16,0 4-11 0,0 3-9 16,0 4-8-16,4 2-2 0,-3-1-9 0,4 4-7 15,-4 0-4-15,2 0-10 0,2-1-4 0,-2 2-1 0,2-2-6 16,0 1 1-16,-3 0-8 0,0-6-1 0,3 5-3 16,-3-7-3-16,0-1-3 0,0-3-7 0,0-5-2 15,-2-4-2-15,2 4-1 0,-4-1-3 0,2-2 13 16,-1-1 12-16,-2-4 8 0,0 0-7 0,0 0 5 15,-5-14-4-15,1 4-6 0,-2-7 2 0,0-1 0 16,-1-7 2-16,-2-5-2 0,-1-1 3 0,-2-1 8 16,3 0 19-16,-2-1-11 0,3 0 3 15,3-3 6-15,0 6 7 0,0-1-5 0,5 4-5 0,-2 2 1 16,4 4-8-16,0 4-2 0,4 1-10 0,1 1-4 16,2 2-2-16,4 2-8 0,-3 3-8 0,8 1 2 15,0 0-5-15,4 2 6 0,-2 4-7 0,-1 1-3 16,3 2-3-16,-4 4-4 0,-3 0-6 0,3 3-4 15,-8 3-8-15,-1 2 2 0,0 3-10 0,-4 0-4 16,-2 8-9-16,-3-7-2 0,-7 9 0 0,0-7-8 16,3-2-2-16,-5-2-6 0,1-2 5 0,2-1 2 15,2-4 2-15,3 3 6 0,-3-8 1 0,2 3 0 16,2-2 2-16,0-1 7 0,2 0 4 0,-2 1 2 16,5-2 2-16,4 1 11 0,-4-3-7 0,7 3 1 15,-1 0 4-15,2 0 0 0,0 0 11 0,1 1-10 16,0-2 3-16,5 1 0 0,-3 3 2 0,-4-2 4 15,0 0 2-15,3 4 7 0,-5-2 0 0,1 0 6 16,-3 0-3-16,0 1 4 0,-1 3 14 0,-4 1 6 16,0-2 0-16,-3 3-2 0,-3 2 9 0,0 2-2 15,-4-2-6-15,-4 2-8 0,-5 2 10 0,-3 1-1 0,-3 1-5 16,-1-1-5-16,-3-3 4 0,-4 4 1 16,2-4-6-16,-4 1-4 0,4-4-5 0,-1 0-31 15,2-2-21-15,4 1-36 0,4-8-33 0,7 2-34 16,1-5-57-16,3 1-77 0,0-2-81 0,8-1-720 0,-5-9 358 15,9 0 240-15</inkml:trace>
  <inkml:trace contextRef="#ctx0" brushRef="#br0" timeOffset="846.83">13409 4316 412 0,'0'0'403'0,"5"0"-47"0,-5 0-42 16,8-3-37-16,-8 3-27 0,0 0-30 0,11 3-24 16,-7-2-16-16,4 2-30 0,2-2-28 0,3 2-24 15,-3 1-36-15,3-2-57 0,5 2-45 0,-7 0-51 16,7 3-50-16,-6-3-52 0,2 1-46 0,-5 4-542 16,-3-1 261-16,0 4 172 0</inkml:trace>
  <inkml:trace contextRef="#ctx0" brushRef="#br0" timeOffset="964.99">13464 4574 284 0,'-5'4'279'0,"5"-2"-23"0,-1 3-25 0,-2-4-23 16,3-1-20-16,10 3-16 0,-1-3-18 0,4-2-18 15,9-1-37-15,7-2-59 0,3-2-74 0,3-4-87 16,-2 2-511-16,0 0 212 0,3-1 140 0</inkml:trace>
  <inkml:trace contextRef="#ctx0" brushRef="#br0" timeOffset="4182.6">11146 6307 295 0,'-3'-3'316'0,"2"-1"-26"0,0 1-28 16,1 3-28-16,0 0-22 0,-3-5-26 0,3 5-14 0,0 0-22 15,0 0-4-15,0 0-2 0,0 15 7 0,3-3-2 16,-2 0-11-16,2 5 0 0,-1 0 3 0,0 2-10 16,0 0-13-16,1 6-12 0,2-1-12 0,-4 1-4 15,2-4-8-15,-1 3-8 0,-1 3-8 0,1-3-7 16,-1 3-5-16,0-6-26 0,1 3-34 0,0-4-39 15,1 4-48-15,-1-4-49 0,6-4-60 0,0 2-59 16,-1-2-832-16,1-6 365 0,2-2 242 0</inkml:trace>
  <inkml:trace contextRef="#ctx0" brushRef="#br0" timeOffset="4333.79">11592 6549 286 0,'5'-6'415'0,"-2"0"-10"15,-1 1-26-15,0 2-36 0,-1-4-34 0,0 5-39 16,-1 2-19-16,1-3-26 0,-1 3-24 0,3-5-42 0,-3 5-45 16,2-4-32-16,-2 4-33 0,4-3-39 0,-4 3-39 15,0 0-38-15,0 0-54 0,0 0-60 0,3 10-57 16,-3-10-716-16,1 5 318 0,2-1 212 0</inkml:trace>
  <inkml:trace contextRef="#ctx0" brushRef="#br0" timeOffset="4780.87">12121 6370 101 0,'-4'-3'315'0,"-1"-2"-8"0,1-2-8 0,3 2-9 16,-3 1-12-16,0-1-10 0,-2-3-10 15,2 2-11-15,2 0-3 0,-2 0-2 0,1 0 2 0,-1 1-13 16,4-1-19-16,-2 0-18 0,2 1-23 0,-2-1-16 16,2 2-21-16,4 0-11 0,-2-3-16 0,3 5-13 15,5-2-10-15,0 2-11 0,3-3-6 0,1 3-5 16,-1 0-7-16,6 4-5 0,-6 1-3 0,6 2-2 16,-4-1-13-16,2 2-4 0,-4 3-1 0,-2 0-4 15,2 3-2-15,-3 1 0 0,0 3-4 0,-3 2-2 16,-5 2-3-16,2 6 1 0,-6 2-1 0,-2 0 4 15,-5-2-3-15,1-1-6 0,-5 0 2 0,3-3-8 16,-4 0 3-16,2-5 3 0,0 0 0 0,1-3-2 16,0 2 1-16,1-7 0 0,2 0-7 0,2-1 6 0,-1-1-1 15,1-2-4-15,2 0-3 0,2-1 4 16,-1 1-3-16,2-2-2 0,-2 1-2 0,3-4 0 16,3 4-2-16,-2 0 10 0,4-1-21 0,-1-1-12 0,9-1-14 15,1-2-24-15,4-1-39 0,5-1-32 16,4 3-43-16,1-5-43 0,1 0-53 0,3-2-53 15,-4-1-951-15,-1 1 427 0,0 0 286 0</inkml:trace>
  <inkml:trace contextRef="#ctx0" brushRef="#br0" timeOffset="5216.55">12662 6406 112 0,'0'-11'349'0,"-2"-2"-12"15,2 2-14-15,2 0-32 0,-4 1-39 0,4-2-16 16,1 3-25-16,1-1-24 0,4 1-16 0,-1 1-20 16,3-1-16-16,1 1-8 0,0 3-21 0,4-4-6 15,2 2-18-15,1 4-1 0,0 3-7 0,0-1-9 16,0 1-14-16,-5 1-2 0,0 2-15 0,-4 1 5 16,2 3-4-16,-5 0-2 0,0 3-8 0,-3 1-4 15,-3 1-6-15,-1 5-8 0,-3 1-1 0,-2-1-3 0,-5 5-5 16,-1-5 4-16,-1 2-7 0,2-6 2 15,-1 1 3-15,2-1-4 0,1-7-2 0,4 1 7 16,1-1-1-16,0-2 3 0,0 1 2 0,0-2 0 0,3 0-1 16,-2-2-3-16,3-1 4 0,3 7-2 0,1-5 3 15,1 0-1-15,0 0 1 0,3 2 1 0,5-1 2 16,-1-2 0-16,5 3 1 0,-3-2 2 0,4 3-2 16,-1-1 0-16,-3-2 4 0,-3 3 0 0,1-2-4 15,-1 2 3-15,-2 0-2 0,-1 2 3 0,-2-3 3 16,-2 2 6-16,-3 4-5 0,-1 0 3 0,0 1 6 15,-5 1-4-15,-1 4 3 0,-4-2-1 0,-6 10-5 16,-2-6 2-16,-2 3-3 0,-1 1-1 0,-3-1 7 16,0-2-24-16,0 1-13 0,0-1-36 0,4-2-31 15,-3-2-43-15,10-3-49 0,-1-1-48 0,7-5-63 16,0-2-795-16,3-1 359 0,2-3 240 0</inkml:trace>
  <inkml:trace contextRef="#ctx0" brushRef="#br0" timeOffset="5481.92">13154 6324 337 0,'3'-9'335'0,"1"1"-20"0,-1 3-26 16,-1 0-17-16,-2 1-26 0,4 0-27 15,-4-2-17-15,0 6-27 0,3-3-23 0,-3 3-8 0,0 0-13 16,0 0-13-16,6 10-4 0,-5-3-7 0,3 3-3 15,0 4 0-15,1 3 2 0,-1 0-11 0,-2 4-7 16,1 4-7-16,2 2 0 0,-1-1-12 0,-4-6-15 16,4 5-1-16,-3-4-4 0,4 3-8 0,-5-4-2 15,0-1-11-15,4 0-19 0,-3-1-32 0,-1 0-39 16,3-1-49-16,-2-2-54 0,2 2-56 0,-2-5-57 16,0-2-821-16,3 1 365 0,-1-3 246 0</inkml:trace>
  <inkml:trace contextRef="#ctx0" brushRef="#br0" timeOffset="5860.89">13812 6396 2 0,'0'0'351'0,"-6"-4"-13"15,5 0-19-15,1 4-24 0,-4-4-28 0,4 4-20 16,-5-2-19-16,5 2-24 0,0 0-24 0,0-5-18 16,0 5-18-16,9-2-11 0,-2 1-14 0,4-2-9 15,8 2-15-15,-1-2-7 0,0 2-13 0,4 1-9 16,-2 0-31-16,-1 0-37 0,-1 1-47 0,-2 2-49 16,-2 1-47-16,-4 4-42 0,-2-3-37 0,0 3-695 15,-4 2 307-15,-6 1 204 0</inkml:trace>
  <inkml:trace contextRef="#ctx0" brushRef="#br0" timeOffset="5983.76">13855 6599 4 0,'-9'5'218'0,"5"2"5"0,-1-3-4 0,1 0-11 16,0-1-16-16,3 1-15 0,-3-2-13 0,4-2-6 15,0 0-12-15,10 5-14 0,-2-5-8 0,5-1-14 16,6 0-14-16,2-3-20 0,-2 1-41 0,3 0-54 16,-2-1-71-16,1-1-79 0,-2 0-499 0,-2-2 222 15,-4 0 148-15</inkml:trace>
  <inkml:trace contextRef="#ctx0" brushRef="#br0" timeOffset="8385.71">15806 6114 106 0,'-1'-3'276'16,"-3"-2"0"-16,0 0-10 0,3 1-14 0,1 4-20 15,-4-3-13-15,4 3-17 0,0 0-19 0,-4-1-22 16,4 1-14-16,0 0-14 0,-5 13-9 0,1-5-4 15,-1 11-6-15,-1 0-10 0,-4 7-7 0,1 0-12 16,2 4-6-16,-3 0-4 0,4 1-1 0,-1 1-13 16,2-4-5-16,1 3-9 0,2-4-3 0,4 0-7 15,-2-8-6-15,4 0 0 0,5-2-6 0,-1 0-3 16,3-3-4-16,2-2 3 0,-4-4 5 0,5 0-8 16,-4-3 0-16,4 0-6 0,3-5 7 0,-2 0-1 0,-2-3-1 15,-1-4 9-15,4-4 14 0,-3 0 6 16,0-4 11-16,1-7-1 0,-3-3 14 0,-2-3 1 15,-4-3 13-15,3-1 1 0,-5-2 2 0,-3 0 0 16,-1 0 1-16,-3 3 3 0,-4 1 6 0,3 0 5 0,-3 5-6 16,-2 1-6-16,1 9-3 0,-1 2-14 15,0 1-11-15,-1 6-8 0,1-3-7 0,-4 6-26 16,1 1-17-16,-1 4-24 0,0 1-30 0,0 8-32 0,1-3-39 16,4 5-28-16,-1 6-23 0,4 1-28 0,3 6-36 15,6 0-35-15,7 0-40 0,4 3-54 0,0-7-799 16,9 0 388-16,0-2 258 0</inkml:trace>
  <inkml:trace contextRef="#ctx0" brushRef="#br0" timeOffset="8747.66">16302 6268 183 0,'7'-9'388'16,"-4"-3"9"-16,2 4-2 0,-1-2-19 0,-1 5-37 15,-2 1-20-15,0-1-36 0,1 2-30 0,-2-1-30 0,0 4-31 16,5-4-13-16,-1 3-23 0,-4 1-7 15,17 4-20-15,-6 2-14 0,0 1-10 0,6 0-10 16,7 10-7-16,2-2-8 0,-3 1-8 0,1 1-8 0,0 2-18 16,0 2-31-16,2 0-35 0,-4 1-43 0,-1 2-47 15,2-1-33-15,-1 0-37 0,-4-2-49 0,5-1-26 16,-4-3-9-16,-3-5-15 0,-1-5 11 16,-5-3 22-16,2-1 34 0,0-3 21 0,-1-3 31 0,-1-2 34 15,1-3 24-15,-3-2 44 0,0-5 32 0,-2 1 33 16,-1-3 17-16,0-2 31 0,-3 3 32 0,-4 0 38 15,0 5 22-15,-1-2 4 0,-2-2 3 0,0 7 14 16,1 2 9-16,-1 1 0 0,-4-2-25 0,-4 4-3 16,-1 3-12-16,-5 0-11 0,-3 4-15 0,-6 2-8 15,0 1-2-15,-3 5-13 0,3 0-5 0,-1 3-6 16,-1-3-7-16,2 0-13 0,-1 5-21 0,1 2-23 16,2-2-42-16,2 2-49 0,4-1-45 0,4-2-60 15,3-2-73-15,1 2-78 0,5-6-761 0,1-1 365 0,2-2 244 16</inkml:trace>
  <inkml:trace contextRef="#ctx0" brushRef="#br0" timeOffset="9364.76">17384 4911 292 0,'0'-3'291'0,"0"-1"-13"0,0 4-29 15,0-4-25-15,0 4-23 0,0 0-20 0,0 0-17 16,0 0-12-16,-24 9-9 0,10 1-7 0,-3 1-9 0,-3 6-9 15,-2 0-14-15,2 3-6 0,-1-2-13 0,3 0-9 16,4-2-5-16,-1 5-7 0,2-7-10 0,3 3-3 16,4-2-5-16,-2 2-3 0,6-7-5 15,-2 7-2-15,5 0-2 0,0-2-5 0,3 2-5 0,4-2 2 16,1 2-5-16,2-3 0 0,8 3 0 0,-3-5-5 16,9 5-2-16,2-2 3 0,1-4-2 0,0 1-1 15,-1-2-1-15,1 2-2 0,0-2 0 0,-7-4 0 16,-1 1-4-16,1 0-5 0,-3 0 3 0,2-1 3 15,-6 1-1-15,0-2 1 0,-5-1-5 0,5 2 3 16,-9-2-4-16,2 0 2 0,-1 3 3 0,-2-2-5 16,0 0 1-16,-3 2 7 0,-2 1-5 0,-3 1 2 15,-4 3-2-15,-2 0 3 0,-7 1-6 0,-2 7-13 16,-6-4-23-16,-2 1-16 0,-1-4-37 0,1 0-39 16,-1 0-43-16,1-4-43 0,6-2-44 0,1-6-670 15,-2 0 308-15,9-2 206 0</inkml:trace>
  <inkml:trace contextRef="#ctx0" brushRef="#br0" timeOffset="9764.45">17355 5082 224 0,'8'-9'251'0,"3"-3"-28"15,3 2-20-15,0 1-16 0,2 1-3 0,0 1-15 16,2 2-14-16,1 3-8 0,-3-1-10 0,5 3-8 15,-4 0-5-15,3 3 3 0,2 2-10 0,4 5-9 16,-2 3-3-16,4 0-8 0,0 1-4 0,0 6-5 16,-1-2-11-16,-4 4 5 0,-5 1-16 0,4 4-5 15,-4 1-5-15,-4 1-4 0,-4 0-3 0,3 2-4 16,-3-2-3-16,0-3-8 0,0-1-3 0,-2-7 3 16,-1-2-7-16,1-2 0 0,1-3-3 0,-5-2 4 15,5-1 15-15,1-2 19 0,-1 0 17 0,4-2 3 16,1-3 15-16,0-2 2 0,3-3 0 0,-2-6-9 15,6 0 4-15,1-7-6 0,3-2 5 0,-5 0-12 0,1-1 0 16,-2-3-5-16,-4-4-3 0,-4-3-6 0,1 2-6 16,-4-2-6-16,-6 2-3 0,-2-4-9 15,-2 2 0-15,-8 3-6 0,-4-1-4 0,-2 5-3 16,-7 3-5-16,-6 2-4 0,-2 4-10 0,-1 2 5 0,-5 7-12 16,0-2-22-16,0 7-35 0,3 0-41 0,0 4-45 15,1 2-39-15,1 1-44 0,4 6-57 0,1-1-50 16,2 5-65-16,3 0-818 0,0 1 404 0,3-1 270 15</inkml:trace>
  <inkml:trace contextRef="#ctx0" brushRef="#br0" timeOffset="12497.69">19237 4547 229 0,'-2'-9'280'16,"0"1"-4"-16,0 1-9 0,-1 2-21 0,2 1-21 15,1-1-24-15,0 5-26 0,0 0-10 0,0 0-27 16,-18 15-1-16,5 9-10 0,-2 5 7 0,-7 14 7 15,-1 5-5-15,4 4-11 0,-4 1-10 0,4-1-12 16,2 3-7-16,2-3-1 0,6 1-7 0,0-4-8 16,3 2-9-16,1-6-2 0,3-8-10 0,6 12-2 15,1-3 13-15,0-12-31 0,3 1-14 0,5-2-24 16,-2-2-29-16,5-2-28 0,0-5-45 0,5 0-39 16,-2-3-53-16,3-6-50 0,-6-5-64 0,3-3-661 0,0-1 322 15,0-6 216-15</inkml:trace>
  <inkml:trace contextRef="#ctx0" brushRef="#br0" timeOffset="12731.94">19637 4796 282 0,'0'-9'418'0,"0"2"-23"0,0 2-34 15,0-1-41-15,0 3-32 0,1 0-32 0,-1 3-28 0,0 0-27 16,0 0-21-16,-3 15-4 0,-1-1-15 0,1 5-19 15,-2 8-6-15,3-1-12 0,-1 2-16 0,-1 3-8 16,3 0-7-16,0 3 3 0,1-2-19 0,0 2-7 16,1-1-3-16,-1 1-4 0,3-2-8 0,-3 0-37 15,3 1-35-15,0-5-34 0,2 1-37 0,-3 1-42 16,2-3-60-16,1-2-54 0,-1-7-46 0,1-2-845 16,1-4 377-16,2-4 254 0</inkml:trace>
  <inkml:trace contextRef="#ctx0" brushRef="#br0" timeOffset="12965.29">20129 5095 3086 0,'0'0'236'0,"0"0"-42"0,4-7-46 16,-4 7-3-16,0-3-21 0,0 3-33 0,0 0-31 15,5-3-14-15,-5 3-12 0,0 0-1 0,0 0-9 0,0 0-5 16,10-3 6-16,-6 3-8 0,5-1 2 16,0 1-4-16,5 1 1 0,5 0-4 0,0-2-9 15,10 1-34-15,0 1-42 0,-5 1-46 0,4-1-61 16,-1 1-70-16,1-5-77 0,-6 1-796 0,1 0 375 0,-1-1 248 16</inkml:trace>
  <inkml:trace contextRef="#ctx0" brushRef="#br0" timeOffset="13387.27">20762 4899 2717 0,'-3'-8'189'0,"1"1"-86"0,-4-3 13 0,0 1-11 15,0 1 12-15,-1 1 2 0,3-1-22 0,2 5 5 16,-1 0-39-16,-1 1-9 0,0-1-10 0,4 3-13 15,0 0 4-15,-12 8-3 0,7 3-4 0,-3 3 0 16,-2 0-1-16,4 4-2 0,-5 7-8 0,2 1 8 16,2 2-3-16,0 2-8 0,2 0 18 0,0-2-19 15,0 0 2-15,5 1-4 0,0-4 0 0,8 0-2 16,-3-8-4-16,2 2 6 0,6 3 4 0,-1-5-2 16,2-5 15-16,1 2-19 0,2-6-1 0,2 1 8 15,1-6-9-15,-2-2 0 0,4-2 7 0,5-2 7 16,-7-6 6-16,-3 1 7 0,6-9 7 0,-8 5-1 15,8-9 4-15,-5-1 6 0,-1-1-2 0,-3-3 6 16,-3-3-1-16,-3 0 6 0,-2 0-2 0,-2 0 5 16,-4-2 11-16,-3 3 25 0,0 2-6 0,-4 7 0 15,-2 0 1-15,-1 4-11 0,-1 1-16 0,-2 0-3 0,-5 3-8 16,0 4-9-16,-4-1-6 0,2 7-15 16,-7-1-31-16,5 8-38 0,3-1-45 0,0 2-45 15,-3 9-43-15,3 2-53 0,5 4-52 0,1 1-51 16,9-5-56-16,6-1-966 0,3 0 451 0,6-3 302 0</inkml:trace>
  <inkml:trace contextRef="#ctx0" brushRef="#br0" timeOffset="13537.81">21181 5048 119 0,'2'-4'345'0,"-2"0"3"16,0 4-11-16,0-6-14 0,0 6-20 0,0-5-25 15,0 1-20-15,0 4-32 0,-4-5-24 0,4 5-17 16,2-5-17-16,-2 5-21 0,-2-6-44 0,2 6-48 15,0 0-62-15,-1-3-71 0,1 3-81 0,0 0-89 16,5-2-721-16,-5 2 323 0,5-4 216 0</inkml:trace>
  <inkml:trace contextRef="#ctx0" brushRef="#br0" timeOffset="13967.02">21560 4718 136 0,'3'-3'352'0,"0"-1"-39"16,-2 0-35-16,4 2-28 0,1 0-28 0,1-1-25 15,4 3-17-15,-1 0-19 0,8 0-15 0,0 2-16 16,1 1-14-16,-1 2-14 0,1 2 1 0,-2-2-20 16,1 4-8-16,-3-1-11 0,-1 3-7 0,-2 0-6 15,-2 3-12-15,-4 2-7 0,-2 0-8 0,-3-4-3 16,-1 0-7-16,-1-1 4 0,-1 2-2 0,-2-1-5 15,-1-4 0-15,-3 1 3 0,2 1-3 0,0-2 0 16,1-3 4-16,-1 1-3 0,0-1 1 0,3 0-1 16,1-3 0-16,-2 3-4 0,1-2 2 0,2 0-3 15,-2-1-5-15,3-2 2 0,0 7 4 0,2-5-1 0,0 4 1 16,-2-2 9-16,5 1-9 0,-1 2 1 16,0-1-2-16,2 0 1 0,1 4 8 0,0-4 1 15,0 0 2-15,2 0 4 0,-4 3 2 0,2-3 15 16,-1 2-14-16,-3-3 5 0,0 3 9 0,2-2 6 0,-2 1 3 15,-2 1 10-15,-1-1 4 0,0 0 3 0,-3 1-1 16,-3 0-5-16,0 3 2 0,-3-2-18 16,-4 4 4-16,-9 1-2 0,4-2-9 0,-6 3-20 0,6-4-51 15,-5 0-44-15,4-2-42 0,2-1-47 0,7-4-35 16,-1 1-40-16,4-3-60 0,3-2-751 0,4 0 351 16,0 0 234-16</inkml:trace>
  <inkml:trace contextRef="#ctx0" brushRef="#br0" timeOffset="14280.84">22085 4900 243 0,'8'-1'284'0,"-4"-2"-27"0,1 3-26 0,-5 0-25 16,5 4-17-16,-5-4-13 0,4 8-14 0,-4 0-3 16,-1 1-8-16,1 2-8 0,-3 4-1 0,-1 3-1 15,3-1-12-15,0 2-12 0,-2-1-12 0,3 0-9 16,4-1-8-16,-3 0-11 0,7 0 0 0,1-2-4 15,4-2 0-15,1-3-2 0,3 1 3 0,3-2-1 16,0-4 5-16,10-1-5 0,-8-4 17 0,6 1 12 16,2-4 7-16,-2-4 0 0,-1-2 3 0,-5-2 3 15,1-5 3-15,0-1-3 0,-3-2 0 0,-12 2-10 16,4-9-10-16,-5 1-12 0,-2 1-6 0,-9-3-8 16,-1 3-13-16,-5 5-11 0,-7-3-27 0,-7 2-20 15,-4 3-48-15,-8 6-44 0,-16-1-39 0,-4 8-37 16,-6 4-55-16,-31 5-38 0,2 6-51 0,28-2-41 15,-35 9-850-15,5 4 401 0,2 1 268 0</inkml:trace>
  <inkml:trace contextRef="#ctx0" brushRef="#br0" timeOffset="15097.93">18147 6157 8 0,'-32'5'70'0,"-1"0"-2"0,0-2 4 0,1 1-1 0,-4 1 8 15,4-1-8-15,-4 1 7 0,4-1-3 0,-1 0-4 16,0 0 9-16,0 1 5 0,2 2 11 16,-1-2 0-16,0 0 4 0,1 0-2 0,3-3 9 0,0 3-3 15,8-5 1-15,3 2 2 0,-2 0 4 0,5-1 1 16,3 2-1-16,0-1-2 0,4 0-4 0,0-2-6 16,2 0-11-16,5 0-7 0,-9 0-10 0,5 1-3 15,4-1-11-15,0 0-7 0,0 0-1 0,-5 2-4 16,5-2-1-16,0 0 5 0,0 0 5 0,10 10 4 15,-1-8 4-15,4 1-1 0,0-1 3 0,6 3-1 16,9-1 5-16,2-4-4 0,2 3 1 16,2-3-3-16,6 0 8 0,12 0 9 0,-12 0-11 0,21-3 10 15,-2 3-1-15,2-4 1 0,3 1 1 0,28-5-8 16,-28 7 1-16,27-3-1 0,-27 2 11 0,28-4-20 16,-25 5-1-16,30-3-1 0,-2-2-6 0,2-1-4 15,-1 5 0-15,2-8-7 0,1 3-3 0,-2 2-4 16,-3 0-1-16,6 1-3 0,2-4 5 0,2 3 1 15,-1 1-3-15,0-1 3 0,5 1-1 0,-3 0-2 0,-1 2 10 16,3-3-15-16,5-2 4 0,-4 7-1 16,3 0 5-16,4-3-3 0,-3-1 4 0,-2 0-3 15,1 3 1-15,1-3 3 0,-3-2 1 0,0 4 0 0,-2 2 6 16,6 0-2-16,-11-3 6 0,-2-2-1 0,-3 5 4 16,-5 2 3-16,-2-6 3 0,-26 2 3 0,-1 2 3 15,29-2 2-15,-29 1 1 0,-1 1-3 0,0-2-3 16,-4 0 4-16,-3-1-7 0,-4 0-1 0,-15-1 0 15,-1 4-1-15,-1-3-1 0,-2 3-4 0,-13 0 0 16,13-5-2-16,-14 1-6 0,1 1-4 0,-2 0 0 16,-2 1 2-16,-3 2-16 0,-6-2 0 0,6 0 0 15,-5-1-26-15,2 1-36 0,-5 4-54 0,2-4-80 16,-6 2-109-16,7-3-111 0,-7-1-138 0,0 4-1330 16,-15-9 619-16,-6 4 412 0</inkml:trace>
  <inkml:trace contextRef="#ctx0" brushRef="#br0" timeOffset="15883.2">17607 6975 303 0,'1'-4'348'0,"-1"0"-27"16,0 0-30-16,0 4-12 0,0-5-19 0,0 5-26 0,0 0-23 16,-5-2-20-16,5 2-22 0,0 0-19 0,-19 9-8 15,10-2-17-15,-3 3-9 0,2 3-10 0,-3 0-16 16,-1 1 0-16,4 2-14 0,2-1-1 0,-2 2-12 16,4 1-4-16,3 0-11 0,1 1-1 0,4 0-7 15,1-2-2-15,1 0-4 0,4 0-4 0,1-1 4 16,3 1-6-16,2-5 6 0,-4 4-15 0,8-2-3 15,-4-2-1-15,5 1 0 0,-3-4-1 0,0 0 1 16,-2 0-2-16,2 1-8 0,-5-4 4 0,1 1-4 16,-1-1-13-16,-2-1 22 0,-5-1-6 0,2 3-2 15,-2-3 5-15,-1 2-5 0,-1 2 3 0,-6-3-2 16,3 7 14-16,-10-1-16 0,-3 3-11 0,-5 4-9 16,-6-5-20-16,1 4-28 0,-3-2-35 0,-1-2-42 15,0 0-45-15,1-2-50 0,7-9-54 0,-1 4-768 0,2-8 351 16,6 0 236-16</inkml:trace>
  <inkml:trace contextRef="#ctx0" brushRef="#br0" timeOffset="16240.12">17623 7082 136 0,'23'-17'221'16,"2"4"-7"-16,-1 1-9 0,5 5-10 0,-2-3-14 0,1 4 5 15,0 2-18-15,-2 4-5 0,3 4 6 0,-7 1-14 16,0-2-13-16,7 7-12 0,-5 3-5 0,-7-2-4 15,2 2-11-15,-1 6-9 0,-1 2-5 0,-3 1-11 16,-2 1 1-16,-2 1-12 0,-3 1-9 0,2 1-10 16,-4 0 1-16,2-7-9 0,-4 0 0 0,3-2-6 15,1-1-3-15,-2-5-7 0,0 1-3 0,3-3 6 16,-1 1-6-16,3-7-4 0,-3 4 4 0,4-5 6 16,1-3 4-16,0-3 1 0,-2 0 9 0,8-4-1 15,-5-5 11-15,2-1-3 0,4-5-6 0,-3-2 1 16,-1-4 1-16,-4-1-3 0,1-2-2 0,-3-2 13 0,-3 3-9 15,1 0 11-15,-5 2 4 0,1 5 8 16,-2 1 6-16,-3 3-4 0,0 3-10 0,-3 3-15 0,0-2-3 16,-2 4 1-16,0 3-11 0,-1 2-12 0,-2 1-18 15,-1 2-26-15,0 2-28 0,0 3-31 0,-4 3-28 16,2 6-17-16,-1-1-28 0,5 3-37 0,-2 7-36 16,9-4-35-16,2 1-45 0,0-1-826 0,5 0 376 15,4-2 252-15</inkml:trace>
  <inkml:trace contextRef="#ctx0" brushRef="#br0" timeOffset="16439.84">18814 7188 77 0,'4'-4'347'15,"0"-1"-17"-15,-1 0-31 0,0 1-38 0,6-1-24 16,0 1-17-16,0-2-34 0,9 0-13 0,-1 2-19 0,3-2-16 15,0 3-14-15,10-1-9 0,-3-1-15 0,2-1-9 16,4 5-10-16,-6 1-21 0,4-3-38 16,-2 3-44-16,-1 0-53 0,-6 0-59 0,-2 0-64 15,-8 0-664-15,1 0 286 0,-7-2 192 0</inkml:trace>
  <inkml:trace contextRef="#ctx0" brushRef="#br0" timeOffset="16618.43">19001 6987 155 0,'-7'-3'359'0,"4"3"-35"0,-4-5-34 16,7 5-31-16,-7 5-28 0,3 0-19 0,0 2-24 16,0 10-17-16,1 2-12 0,0-1-17 0,-2 1-8 15,2 6-19-15,1 1-9 0,0 3-6 0,2-3-13 16,-1 5-7-16,0-1-5 0,-1 1-11 0,2 2-7 16,2-2-34-16,0-1-45 0,1-1-55 0,1 3-71 15,3-2-72-15,-2-4-736 0,2 0 320 0,-2-1 212 16</inkml:trace>
  <inkml:trace contextRef="#ctx0" brushRef="#br0" timeOffset="16980.34">19494 6996 391 0,'-1'-5'386'0,"-2"0"-34"15,2 1-36-15,-2 1-35 0,3 3-32 0,0 0-20 16,0 0-26-16,0 0-22 0,0 0-19 0,-9 10-17 16,8-3-14-16,1 0-14 0,0 3-5 0,0 1-17 15,1 2-5-15,3 0-11 0,1 3-6 0,3 1-9 16,-3 0-5-16,9 7-8 0,-1-2-1 0,0-5-3 16,2 4-5-16,-1-5-5 0,3 3-1 0,1-2-5 15,-4-3 3-15,4 1-9 0,-6-2-5 0,2-3 0 16,-1 1-1-16,-4-3-2 0,1 1-11 0,-2-2 7 15,-3-1-1-15,-1 0 0 0,1-1 2 0,-1 2 2 0,-3-2 0 16,-1 3 2-16,0-1 1 0,0-2-4 0,-5 1-2 16,-4 5 5-16,0-2 1 0,-6 1-2 15,-2 2-2-15,-11 1-14 0,0 0-23 0,0-1-25 0,-4-2-32 16,-1 0-39-16,0 0-45 0,-1-3-52 0,5-5-64 16,-2 0-870-16,11-4 383 0,2 0 256 15</inkml:trace>
  <inkml:trace contextRef="#ctx0" brushRef="#br0" timeOffset="17315.12">19710 7052 195 0,'28'-12'234'0,"2"6"-20"16,-5 0-13-16,2 2-12 0,1 3-7 0,-1 2-1 16,-7 3-9-16,2 3-10 0,-3 1-9 0,-1 2 5 15,0 2-11-15,-4 0-15 0,0 2-6 0,-4 2-9 16,-2 1-12-16,3 8-6 0,-4-2-9 0,-2 4-8 15,-1-2-6-15,-1 0 0 0,-3 0-14 0,0-4-6 0,1-1 0 16,1-2-8-16,1-6-8 0,1 3-6 0,-1-4-1 16,0 0-2-16,2-3 0 0,2 1 0 15,-1-5-4-15,1-1-1 0,1-1 6 0,3-2 0 0,1-2-3 16,-2-4 0-16,7-4-1 0,-3 1-6 0,0-3-1 16,-1-5 1-16,2-3-2 0,-6 1-3 0,-1-6 4 15,0 0-3-15,0 1 3 0,-4 5 10 0,-2-1 2 16,-2-6-3-16,-4 7 6 0,-1 2-11 0,-6-1-6 15,-1 5 1-15,-5 0-7 0,-1 2-7 16,-1 0-17-16,-8 5-22 0,-1-1-36 0,5 5-32 0,-4 2-36 16,-1 2-44-16,5 3-50 0,4 0-71 0,1-2-708 15,0 4 338-15,5-2 224 0</inkml:trace>
  <inkml:trace contextRef="#ctx0" brushRef="#br0" timeOffset="17564.98">20562 6602 279 0,'0'0'376'0,"0"0"-32"0,0 0-36 16,-12 22-26-16,3-6-30 0,-3 15-18 0,-5 14-15 16,0 5-15-16,1 4-4 0,-3 3 5 0,1 0 0 15,-6 22-2-15,6-22-19 0,0-3-13 0,5 1-10 16,4 1-19-16,-2-6-17 0,8 1-12 0,2-2-7 15,2-14-11-15,8 11-5 0,0-1-36 0,4-8-30 16,1-3-56-16,8 5-67 0,2 1-67 0,-1-11-43 16,10 6-74-16,-5-14-980 0,16 6 421 0,-7-16 280 15</inkml:trace>
  <inkml:trace contextRef="#ctx0" brushRef="#br0" timeOffset="18082.96">20805 7079 188 0,'-1'-13'363'0,"-3"0"0"0,4 5-7 0,-4-2-6 16,3 3-14-16,1 2-33 0,-4 0-16 0,4 2-25 16,0-1-24-16,0 4-32 0,-4-3-15 0,4 3-25 15,0 0-12-15,0 0-6 0,0 14-6 0,0-2-5 16,0 5-5-16,0 2-8 0,0 5-9 0,0 3-10 15,-1 1-10-15,-2 2-9 0,3-2-7 0,0 1-8 16,-1-2-9-16,-3 2-3 0,3 0-34 0,1 1-42 16,1-7-47-16,4 5-50 0,-2-1-56 0,-1-7-59 15,5 4-57-15,-1-7-72 0,3-3-945 0,3 1 435 0,-2-7 290 16</inkml:trace>
  <inkml:trace contextRef="#ctx0" brushRef="#br0" timeOffset="18275.22">21160 7250 14 0,'-1'-2'417'0,"0"-6"-23"0,1 4-6 0,-1 0-30 16,1 4-31-16,-2-8-34 0,4 5-30 0,-1 1-32 16,-1 2-21-16,6-2-19 0,1-1-26 15,5-1-15-15,-1 1-8 0,6 3-19 0,4 0-28 0,-2-3-45 16,9 2-40-16,0 0-51 0,-6 1-65 0,-1 0-58 15,7 0-72-15,0 0-856 0,1-1 364 0,-1-5 242 16</inkml:trace>
  <inkml:trace contextRef="#ctx0" brushRef="#br0" timeOffset="18681.59">21711 7047 5 0,'0'-8'442'0,"-1"3"6"16,1-1-20-16,0 2-17 0,-1 1-53 0,1 3-34 0,0-5-34 15,0 5-35-15,-3-3-26 0,3 3-21 0,0 0-22 16,-4 14-18-16,4-6-15 0,-4 5-11 0,3 3-14 16,-3 2-11-16,-1 0-13 0,4 10-10 0,-4-3-6 15,2 1-4-15,-1 2-17 0,3 1-4 0,-2-3-4 16,3-1-4-16,3-6 0 0,-2-1-16 0,3-2-5 15,1 1-5-15,4-5-5 0,0-4-2 0,4 4-10 16,4-5 5-16,-5-3-3 0,6-1 1 0,1-3-2 16,-1-3 2-16,-1-1-1 0,-2-3 1 0,3-4-1 15,-4 0-1-15,5-10 1 0,-2 0-7 0,1-2 3 16,-8-2 1-16,4-2 0 0,-7-2-2 0,-2 0 6 16,-1 0 1-16,-3 0 9 0,-4 1 16 0,-2 1 2 15,-1 2 0-15,-2 9 12 0,-2-1 3 0,-2 1-5 16,-2 3-5-16,0 3-4 0,1 0-7 0,-4 3-3 0,-1 7-6 15,0 0-8-15,0 2-24 0,2 5-39 0,-1 1-34 16,4 2-49-16,0 7-56 0,0 7-61 0,4 2-75 16,3 1-85-16,6-1-1090 0,4-6 497 0,7-3 332 15</inkml:trace>
  <inkml:trace contextRef="#ctx0" brushRef="#br0" timeOffset="18853.89">22322 7163 444 0,'1'-7'448'0,"-2"0"15"16,-3-1-8-16,4 1-30 0,0 1-24 0,-4 1-30 16,3-1-33-16,1 2-35 0,-3 1-35 0,3 3-31 15,-1-7-42-15,1 7-55 0,0-3-76 0,0 3-61 16,0 0-70-16,0 0-46 0,0 0-72 0,0 0-83 16,22 11-107-16,-16-7-808 0,-2 1 395 0,5-1 262 15</inkml:trace>
  <inkml:trace contextRef="#ctx0" brushRef="#br0" timeOffset="19264.24">22503 6898 195 0,'3'-9'399'0,"-2"4"-15"0,2-1-35 0,-1-1-26 0,-1 2-44 15,7-2-24-15,-4 4-28 0,5 0-25 0,1 2-17 16,3-2-17-16,6 3-23 0,0 0-16 0,-1 3-8 15,4 1-22-15,-3 1-2 0,0 4-13 0,0 1-4 16,-4 0-9-16,2 3-6 0,-8 1-13 0,-1 1-6 16,-3-1-15-16,-3 2 0 0,-4 1-11 0,-5 3-8 15,-3-3-7-15,-3 5-10 0,-2-8 5 0,1 2-8 16,0-3 7-16,0-1-2 0,4-2 3 0,0-3-3 16,0-2 0-16,3 0 5 0,2 0-1 0,1-1-4 15,0-1-1-15,1-1 3 0,0 0-2 0,-2 0 1 16,5 2 1-16,0-4 0 0,4 7 1 0,-2-4 9 0,2 0 0 15,0 3 3-15,1-4-4 0,2 2 6 0,3 1 3 16,-1 0-2-16,0 2-10 0,-3-2 9 16,0-1 12-16,1-2-1 0,-3 4-6 0,3-4-5 0,-3 2 7 15,0-1-2-15,0 5 5 0,-2-5 0 0,-2 4 1 16,0 0-2-16,-6 2 8 0,1 3-10 0,-4-3 2 16,-4 5-11-16,-6 3-10 0,-3 0-35 0,-2 2-41 15,2-2-47-15,-1 2-42 0,0-1-42 0,6-6-62 16,4-4-74-16,4-1-736 0,2-3 359 0,5-1 240 15</inkml:trace>
  <inkml:trace contextRef="#ctx0" brushRef="#br0" timeOffset="19584.75">22953 7070 366 0,'9'-9'377'0,"-3"0"9"15,1 2-9-15,-2 2-14 0,-4 0-45 0,3 3-36 16,-1-3-33-16,-3 5-22 0,2 0-26 0,-2 0-17 0,0 0-23 15,4 10-1-15,-4-1-30 0,-1 1-12 0,1 4-4 16,-3 4-19-16,2 8 1 0,0 3-14 16,3-2-5-16,1 3-14 0,3-7 2 0,-1-3-14 0,4-1 0 15,2-3-3-15,1 0-6 0,1-5-1 0,1 0-4 16,-2-4-5-16,2 2 4 0,-2-4 3 0,1-3 7 16,1-2 9-16,-3 0 8 0,2-4-7 0,0 0 12 15,0-5 9-15,0-1 2 0,-4-4-2 0,-3-2-1 16,3-2-7-16,-6-1-7 0,-6-9-7 0,-1-1-9 15,-6 1-1-15,-3-1-17 0,-6 0-19 0,-3-2-19 16,-13-6-16-16,7 12-24 0,-16-3-23 0,16 7-29 16,-3 3-12-16,4 2-26 0,-2 4-28 0,2-1-39 15,1 3-52-15,5 5-47 0,4-2-54 0,-1 1-962 16,2 0 440-16,4 4 294 0</inkml:trace>
  <inkml:trace contextRef="#ctx0" brushRef="#br0" timeOffset="20115.95">23090 4474 239 0,'0'0'242'15,"11"6"-27"-15,-4 1-19 0,2 7-25 0,2 2-13 16,3 5-14-16,4 6-13 0,0 0-8 0,-4 2-5 15,4 2-12-15,1 15-7 0,-5-13-1 0,3 11-7 16,-7-8-5-16,2 10-7 0,-2 1-1 0,-5 0-3 16,-3-12-6-16,-5 11-6 0,-2-10-3 0,-8 8-7 15,1-9-2-15,-4 8-5 0,-10-1-4 0,8-10-3 16,-10 8-11-16,1-12-22 0,-4 9-31 0,6-11-37 16,-1 0-36-16,-3-4-43 0,5 0-53 0,-4 0-602 15,1-6 266-15,1-3 176 0</inkml:trace>
  <inkml:trace contextRef="#ctx0" brushRef="#br0" timeOffset="20732.77">23556 6699 239 0,'0'0'332'0,"9"3"-34"0,-1-1-30 15,2 3-28-15,8 4-26 0,4 7-12 0,1-1-17 16,2 5-14-16,1 1-9 0,-3 1-13 0,2 3-5 15,0-1-12-15,-2 5-8 0,0 1-7 0,-3 0-10 16,-1 2-14-16,-6 1-4 0,-3-1-10 0,-1 3-6 16,-6-2-8-16,-4 2-2 0,-2 0-10 0,-5 1-8 15,-7 8-21-15,-2-10-21 0,-7 3-31 0,-7 1-41 16,6-10-37-16,-3-2-53 0,-2-2-40 0,2-4-42 16,-4-2-716-16,4-4 319 0,0 0 212 0</inkml:trace>
  <inkml:trace contextRef="#ctx0" brushRef="#br0" timeOffset="21565.88">24234 3754 1530 0,'2'-12'60'0,"3"3"-6"0,-4-1-34 15,3 0-1-15,-4 5 7 0,4-4-18 0,0 5-5 16,-1-3 1-16,3 3-2 0,5 1-6 16,-2 0 1-16,9-1 10 0,3 1 6 0,0 6-9 15,6 0 20-15,1-2-8 0,-1 5 3 0,1 3-4 0,-1 1-2 16,-1 4 3-16,1 3 2 0,-2 3 2 0,1 1 10 16,-3 3-3-16,-3 5 2 0,-1 1-8 0,5 13 9 15,-3 0 7-15,-2 3-2 0,-6 6 9 0,1-1-3 16,-1 1 2-16,-2 2 2 0,-2 2 0 0,-1-2 3 15,-2 3 1-15,1-3 2 0,-1 4 6 0,-3 0 0 16,2 1 7-16,0-3 1 0,4 27 8 0,-4-30 7 16,-1-1-4-16,2 4-1 0,-1 0 0 0,-1 0-6 15,4 1-5-15,3 3 1 0,-6 0-5 0,1-2-1 16,2 4 0-16,1 22 5 0,-5-24 16 0,5 23-18 16,-4-26-2-16,0 1 4 0,-3 3-3 0,0-4 13 15,-1 3-14-15,2 24 3 0,-2-31 4 0,2 6 2 16,-7-2-6-16,5 3-3 0,3 23-4 0,-4-28 9 15,5 1-3-15,-1-1 0 0,2 4-8 0,-2-4 3 16,3 1 2-16,-2 0-4 0,0-1-3 0,0 1 6 16,-1 2-3-16,2-1-8 0,-2 0 4 0,3-3 4 15,-2 1-6-15,1-2-7 0,-2 1 5 0,1-2-6 16,1 2 4-16,1-4 5 0,-3-2-7 0,-2-11 2 16,4 11 0-16,-2-2-6 0,-2-10-3 0,0 0-7 15,1 13 2-15,-3-13-2 0,1 0-3 0,-4-1-7 16,2-1 3-16,-1 0-7 0,-2-1-4 0,-4-2 9 0,4-4-13 15,-5 1-2-15,2 0-20 0,-10-4-27 16,4-3-31-16,-6-2-42 0,1 0-37 0,-5-2-42 16,-4-8-51-16,-6 1-53 0,0-6-66 0,-23-2-1066 15,-1-8 476-15,-5-8 318 0</inkml:trace>
  <inkml:trace contextRef="#ctx0" brushRef="#br0" timeOffset="22464.07">15277 4645 141 0,'2'-8'171'0,"-2"1"-22"0,2 2-14 0,-1 0-14 16,2 1-11-16,-3 1-9 0,0 3-19 0,0 0-6 16,0 0-9-16,0 0-3 0,0 0-6 0,-4 15-4 0,2-1-1 15,-4 3-2-15,0 10-1 0,-6 2 2 0,-2 2-6 16,-2 13-1-16,-1 2-5 0,3 0 0 0,-4-3-4 15,4 3-2-15,5 0-6 0,4-11-6 0,-4 13 2 16,-1-2 0-16,2 0-6 0,7 4 6 0,-3 1-5 16,4 2-3-16,0-4 1 0,4 1 2 0,-4-1-3 15,5 2-2-15,-1-3-2 0,-3 3 3 0,8-4-2 16,-4 0 4-16,3 1-2 0,-3-13 1 0,9 14 2 16,-5-2-4-16,0 4 2 0,1-4 2 0,-1 2-2 15,-1-2 3-15,2 3 3 0,-2-1 6 0,-2 1 10 16,-2 0 0-16,1 2-4 0,1-3 2 0,-3 1-3 15,1-2-5-15,0-12-1 0,1 14 1 0,-4-1 1 16,4-1-8-16,-1 0 7 0,1 2 0 0,0 1 0 16,-5-2 2-16,5 2-1 0,-1 0 3 0,0-1-4 15,-3 2 1-15,3 0 0 0,0-3 1 0,1 6-3 16,0-6-1-16,0-2 7 0,-1 0-2 0,3 2 0 16,0 4 3-16,2-5-2 0,-1 4-3 0,-2-2 8 15,4-1-10-15,2 1 0 0,-3-4-3 0,1 3-4 16,4-3 1-16,-3-3-1 0,0-8 0 0,0-2-2 0,3 0-1 15,-1 1 0-15,4-2-1 0,0-2 0 0,2 2 3 16,-1-7-5-16,2 1 0 0,4-2 1 16,-1-5-4-16,-1-1 0 0,1-4-2 0,3 1-6 15,0-3-13-15,0 0-23 0,-2-4-33 0,-1-3-52 0,4 4-70 16,5-6-81-16,-3-1-663 0,3-5 310 0,0-8 208 16</inkml:trace>
  <inkml:trace contextRef="#ctx0" brushRef="#br0" timeOffset="23280.09">25476 6445 115 0,'-7'0'231'0,"7"0"-9"0,-5-2-8 0,5 2-10 0,0 0-11 16,0 0-10-16,0 0-3 0,-4-2-9 0,4 2-7 15,0 0-11-15,0 0-10 0,0 0-8 0,0 0-14 16,0 0-5-16,0 0-9 0,0 0-12 16,0 0-7-16,11-6-1 0,-11 6-5 0,20-2-5 0,-9 0-2 15,7-1-6-15,0 0-11 0,1-2-7 0,3 1-9 16,-3 2 1-16,3-1-3 0,0 0-5 0,6-4-6 16,0 3 1-16,-8 2 4 0,1-1-14 0,0-2-15 15,0 2-21-15,-2 1-28 0,-5-1-27 0,-1 0-26 16,-1 1-35-16,-2-2-26 0,-4 1-31 0,0 1-37 15,-4-3-667-15,-2 3 297 0,0 2 198 0</inkml:trace>
  <inkml:trace contextRef="#ctx0" brushRef="#br0" timeOffset="23495.12">25628 6157 108 0,'-7'-9'314'0,"2"3"-7"15,1 1-20-15,-1-1-17 0,0 2-28 0,4 0-27 16,-3-1-23-16,4 5-19 0,0 0-13 0,-9 10-7 0,4 0 4 15,2 6-8-15,-3 4-10 0,2 6 0 0,-1 1-4 16,3 4-2-16,0-2-16 0,2 4-8 16,0-3-13-16,0 2-1 0,0 0-9 0,0 1-12 15,0-3-8-15,2 1-6 0,4-1-4 0,-5-3-3 0,-1 3-32 16,3-4-34-16,-6-6-37 0,6 0-48 16,-6 6-68-16,2-7-64 0,1-1-80 0,0-2-771 0,0-2 361 15,-3-6 240-15</inkml:trace>
  <inkml:trace contextRef="#ctx0" brushRef="#br0" timeOffset="24313.71">26517 6118 2047 0,'0'-15'178'0,"-2"-1"-54"15,4 5 13-15,-4-2 20 0,0 3 3 0,2 2-3 16,-1 1-22-16,0 3-15 0,-1-1-24 0,1 1-2 15,1 4-13-15,0-4-12 0,0 4-9 0,0 0-2 16,0 0-4-16,0 0-10 0,-4 15 3 0,4-5-5 16,2 6 0-16,-2 1-4 0,1 0-1 0,0 1 4 15,-1 9-14-15,0-1 8 0,1 0-6 0,1 1 1 0,-1-9-6 16,2 8 1-16,0 2-7 0,-3-3 1 16,-1-6-2-16,3 0-1 0,-3 0 1 0,1-4 2 15,0-3-3-15,-1-2-6 0,2 1-3 0,-1-5 3 0,0-1 0 16,-1 0 1-16,1-5 1 0,0 0-3 0,0 0 1 15,0 0-1-15,-6-22 0 0,4 3-5 0,-1-4 9 16,0-6-3-16,-1 0 2 0,0-6 10 16,-5-14-10-16,2 0 4 0,4-1 17 0,-2 4-8 0,1-3 17 15,3-1 7-15,-2 4 16 0,6-3 3 0,-2 15 11 16,-1 3-2-16,5-1-7 0,-1-1-3 0,4 6-8 16,-2 0-6-16,2 8-7 0,0 0-8 0,-1 4-1 15,5 0-5-15,-1 0-5 0,6 2-3 0,0 3-4 16,9-2-2-16,-7 4-7 0,-1 1-37 0,1 5-35 15,3-1-29-15,-1 6-40 0,-3 1-30 0,-2 2-32 16,-3 3-38-16,-1 6-38 0,-2 2-47 0,-4 1-37 16,-7 2-852-16,-3 5 400 0,-7 1 268 0</inkml:trace>
  <inkml:trace contextRef="#ctx0" brushRef="#br0" timeOffset="24444.87">26530 5997 125 0,'-3'5'203'16,"2"-3"-19"-16,0 4-12 0,2-1-4 0,2 0-1 0,3-1-2 15,3-2-13-15,5 4-15 0,3-2-10 0,4-2-13 16,0 1-12-16,0-2-9 0,5 2-12 16,-4 1-40-16,-6 0-40 0,-3 1-51 0,1 1-54 0,-2 6-79 15,-6-6-382-15,-3 4 187 0,-3 1 126 0</inkml:trace>
  <inkml:trace contextRef="#ctx0" brushRef="#br0" timeOffset="24589.97">26490 6395 239 0,'0'2'227'0,"3"2"-9"0,1-1-8 16,5-1-9-16,2 2-18 0,6-4-11 0,3 1-14 16,9-2-15-16,3 1-14 0,0-5-13 0,7 1-10 15,-5-1-24-15,1 4-39 0,-5-3-58 0,2 1-82 16,-1-1-96-16,-3 2-449 0,-9-5 214 0,2 2 144 16</inkml:trace>
  <inkml:trace contextRef="#ctx0" brushRef="#br0" timeOffset="24766.64">27081 6203 28 0,'2'-8'392'0,"-1"1"-11"0,3 1 20 15,-4-1-31-15,3 3-7 0,-2 0-21 0,-1 1-26 16,2-1-24-16,-2 4-42 0,3-6-25 0,-3 6-21 0,0-4-27 16,0 4-31-16,0 0-29 0,0 0-44 0,0 0-33 15,9 11-53-15,-5-5-54 0,-3 4-66 0,-1 1-70 16,3 1-73-16,-6 5-867 0,3 0 381 15,-5 0 254-15</inkml:trace>
  <inkml:trace contextRef="#ctx0" brushRef="#br0" timeOffset="25414.28">27362 6029 298 0,'5'-9'481'15,"-3"3"-22"-15,1-1-37 0,-2 3-41 0,-1 0-41 16,3 0-43-16,-1 1-29 0,1 1-38 0,-3 2-16 16,0 0-21-16,0 0-19 0,10 7-17 0,-4 0-19 15,1 4-7-15,1 3-18 0,-1 3-6 0,2 1-8 16,1 6-14-16,-1 1-6 0,-2-1-9 0,2 3-6 0,-4-3-11 16,-1-7-22-16,-1 3-20 0,1-2-19 15,0 0-8-15,-3-6-3 0,4-2-2 0,-5 2-1 0,0-5 1 16,4-2 8-16,-4 0 5 0,0-1-1 0,2-1 12 15,-2-3 5-15,0 0 4 0,3-10 4 0,-3-1-2 16,2-6 2-16,-2 0 6 0,0-10 21 0,-2-1-2 16,-1-2 7-16,1-1 3 0,-2-1 5 0,-2-2 7 15,0 1-4-15,-1-4-2 0,3 3 17 0,1 2-1 16,-1 1 14-16,1 4 12 0,3 0-6 0,0 7-9 16,0 3-2-16,5 2-7 0,-3 2-5 0,0-1 1 15,3 6-19-15,0-3-8 0,4 1-6 0,4 0 20 16,3 1-5-16,5 1-7 0,2 3-6 0,-1 3-5 15,5 0-5-15,1 4-3 0,-8 0-7 0,-1 1 0 16,-3 3-5-16,0 2-3 0,-7-1-5 0,-1 2-8 16,2 2-1-16,-6 1 0 0,-4 5-5 0,-4 2-4 15,-5-2-9-15,-4 5-14 0,-2 0-3 0,-3-3 1 16,-2 0 0-16,6-5-1 0,0-1 6 0,1-1 3 0,3-2-2 16,2-1 1-16,2-1 0 0,1-4-1 0,-1 2 3 15,4-1 2-15,-2 0 3 0,4 1 3 0,0 0-1 16,4 0 3-16,1-1 6 0,0 2-2 0,3-2-1 15,1 0 8-15,3 2 0 0,0-2 2 0,5 4 10 16,-1 2 1-16,2-4 7 0,-2 3 0 16,1-1 4-16,-4 1 1 0,1-5 6 0,-5 2 5 15,4 2 1-15,-4-3 4 0,0 3 6 0,-1-2 7 0,-2 1 2 16,-1 0 4-16,-2-2 8 0,-1 5 11 0,-1-2-5 16,-2 0 17-16,-3 1 1 0,0 1 5 0,-6 2-7 15,-4 0-5-15,-1 3-7 0,-7 1-8 0,-1 1-3 16,-2 0-7-16,0-1-21 0,-1 0-50 0,0-1-52 15,3 0-69-15,1-2-80 0,9-4-102 0,-1-2-93 16,8 0-107-16,-2-2-1347 0,7-3 623 0,1-3 414 16</inkml:trace>
  <inkml:trace contextRef="#ctx0" brushRef="#br0" timeOffset="25790.15">28045 6312 502 0,'9'-2'485'0,"-2"-1"-4"0,-2 3-1 0,1-3-11 15,-1 3-15-15,-5 0-19 0,7-1-26 0,-7 1-15 16,5-1-13-16,-5 1-13 0,6-2-12 0,-6 2-31 0,0 0-6 16,6-1-22-16,-6 1-22 0,0 0-25 0,0 0-18 15,0 0-18-15,0 0-14 0,0 0-12 0,7 0-7 16,-7 0-4-16,0 0-6 0,0 0-23 0,0 0-148 16,0 0 0-16,0 0 0 0,0 0 0 0,0 0 0 15,0 0 0-15,0 0 0 0,0 0 0 0,0 0 0 16,0 0 0-16,0 0 0 0,0 0 0 0,0 0 0 15,0 0 0-15,0 0 0 0,0 0 0 0,0 0 0 16,0 0 0-16,0 0 0 0,0 0 0 0,0 0 0 16,0 0 0-16,0 0 0 0,0 0 0 0,0 0 0 15,0 0 0-15,0 0 0 0,0 0 0 0,0 0 0 16,0 0 0-16,0 0 0 0,0 0 0 0,0 0 0 16,-1-4 0-16,1 4 0 0,0 0 0 0,0 0 0 0,0 0 0 15,0 0 0-15,0 0 0 0,0 0 0 16,0 0 0-16,0 0 0 0,0 0 0 0,-4-8 0 15,1 4 0-15,-1 1 0 0,-1-2 0 0,-1-1-67 16,-3 0-630-16,-1-2-1780 0,-4-1 827 0,-2-3 550 0</inkml:trace>
  <inkml:trace contextRef="#ctx0" brushRef="#br0" timeOffset="27648.58">28508 5776 337 0,'-5'-9'375'0,"0"4"-15"0,3 1-22 16,0-1-21-16,-1 0-34 0,0 3-13 0,3 2-46 16,-3-5-24-16,3 5-23 0,0-3-20 0,0 3-19 15,0 0-9-15,18 8-14 0,-8-1-10 0,7 3-5 0,7 4-6 16,0 3-16-16,3-2-7 0,1 1-4 16,4 1-6-16,-1 0-1 0,-3 2-11 0,1 2-10 15,-1-3-27-15,-1 4-32 0,0 2-37 0,-3-4-38 16,3 1-48-16,-6 4-58 0,2-4-66 0,-4-1-60 15,-6-8-689-15,-1 0 338 0,-2-7 226 0</inkml:trace>
  <inkml:trace contextRef="#ctx0" brushRef="#br0" timeOffset="27821.9">29061 5842 3336 0,'0'-10'266'0,"-5"-1"-107"0,0 4-17 0,-3 1-64 15,-4-1-20-15,1 5 0 0,-3 4-14 0,-6 1 1 16,-2 3-1-16,-6 4 5 0,0 5-4 0,0 2-1 15,0 0 10-15,-2 0-11 0,3 5-3 0,2-1-6 16,2 3-1-16,2 1-20 0,5 0-29 0,2 3-45 16,4-1-30-16,2 1-38 0,-1 0-58 0,3 0-51 15,6-9-52-15,1 1-901 0,-1-5 397 0,1-3 264 16</inkml:trace>
  <inkml:trace contextRef="#ctx0" brushRef="#br0" timeOffset="28613.84">30472 4437 301 0,'0'-5'339'0,"0"5"-22"0,0 0-18 0,-1-4-24 16,1 4-22-16,0 0-23 0,0 0-21 0,0 0-21 15,0 0-19-15,0 0-19 0,0 0-13 0,-10 9-9 16,4-4-15-16,3 2-6 0,-4 3-15 0,1 2-10 0,-2 1-9 16,2 4-10-16,2-5-1 0,0 1-9 15,1-1-4-15,2 5-8 0,1-4-1 0,0 3-6 16,3-1-4-16,2-1 1 0,1 3-2 0,3-2-3 0,0-1 0 16,4-2-2-16,2 2-2 0,2-2-1 0,-1-2 2 15,2 1-2-15,5 2 2 0,-1-5 5 0,-2-1-6 16,7 4 6-16,-9-2-2 0,1-2-1 15,-2-2-8-15,-3 1 5 0,-4 0 1 0,2-1-7 0,-5 0 3 16,0-1-2-16,-1-1 1 0,-3 2 3 0,-1 1 2 16,-3 0 7-16,-1 4-5 0,-4 1-1 0,-7 0 0 15,-7 6-2-15,-4 0-8 0,-4 0-18 0,1-1-32 16,-5-1-47-16,0 1-43 0,0-1-49 0,1-1-51 16,5-5-80-16,-1 1-884 0,10-5 396 0,3-5 266 15</inkml:trace>
  <inkml:trace contextRef="#ctx0" brushRef="#br0" timeOffset="28968.09">30684 4535 2297 0,'29'-21'205'0,"-4"-2"-79"16,0 0-41-16,-2 8-11 0,3 1-10 0,-3-1-19 16,-5 8-2-16,1-2 9 0,0 6-7 0,-1-2 7 15,2 2 1-15,-2 4 9 0,1 3 4 0,1-1 3 16,0 5-1-16,8 4-6 0,-1 5-2 0,-4 4-5 0,3 1 12 15,-5 6-18-15,-2 0-1 0,-1-1-6 16,-4 6-3-16,0-1 2 0,-5 1-7 0,3-2-4 16,-2-1-2-16,-2-4-2 0,-2 1 2 0,2-10-11 15,1 2 5-15,-3-7 1 0,6 1 11 0,-7-4-18 0,2-2 4 16,2-1 12-16,0-2 12 0,0-4 8 16,0 0 6-16,3-5 9 0,4-5-2 0,0-3 2 15,0 0 7-15,0-8-8 0,0-2-4 0,-3-3-1 16,1-3-2-16,-5-2-8 0,-4-1-5 0,0-2-5 0,-5 0-5 15,-5 2 0-15,-1 2-5 0,-6-3-10 16,-6 7-1-16,-3 0-8 0,-4 6-20 0,-5 3-40 16,-2 5-30-16,-4 3-31 0,0 6-34 0,-5 1-37 15,-10 8-35-15,0 2-39 0,14 5-36 0,4 1-40 0,-2 2-835 16,-6 14 389-16,9-6 258 0</inkml:trace>
  <inkml:trace contextRef="#ctx0" brushRef="#br0" timeOffset="29447.7">30012 5459 102 0,'-22'0'334'0,"3"0"-33"0,5 1-28 16,1-1-19-16,8 0-26 0,0 0-28 0,5 0-15 15,-5 2-9-15,5-2 16 0,27 3 5 0,8-3-2 16,29 0 3-16,36-3-8 0,6 0 13 0,9 1-17 16,10-2-5-16,7-2-11 0,7 5-10 0,1-2 16 15,3 2-21-15,-2 2-13 0,-1 3-16 0,4-3-7 0,-5-2-12 16,-1 7-33-16,-14-2-9 0,-5 1-9 16,-10 0-5-16,-15-2-2 0,-30-1-1 0,-4 3-11 15,-1-5-4-15,-19 4-2 0,-2-1 3 0,-5-2 3 0,-1-1 11 16,-11 2 10-16,-2-2 11 0,-8 0 2 0,1-1-3 15,-5 0-9-15,4 0-3 0,-2-4-7 0,-3 3-20 16,2 2-40-16,-3-3-57 0,1-3-72 0,1 2-89 16,-4-1-98-16,-3 3-88 0,0 2-1113 0,-14-10 510 15,3 6 338-15</inkml:trace>
  <inkml:trace contextRef="#ctx0" brushRef="#br0" timeOffset="31128.96">29713 6815 70 0,'0'0'295'16,"1"-4"-5"-16,-1 4-6 0,0 0-7 0,0-4-10 16,0 4-10-16,0 0-12 0,0 0-15 0,0 0-10 15,0 0-30-15,-4-4-11 0,4 4-14 0,0 0-23 16,0 0-13-16,0 0-16 0,-10 7 1 0,6-4-20 15,-1 1-12-15,-4 4-9 0,4 1-3 0,-4-1-12 0,0 5-10 16,0 0 2-16,3-1-7 0,-2-2 1 16,2 2-15-16,-1 0 4 0,4-2-2 0,0 2-10 15,0 0-1-15,0-2-3 0,2 2-1 0,1-3-8 0,1 3 9 16,2 0-9-16,1-2 5 0,5 1-1 0,-4 0 1 16,3-1-6-16,7 1 6 0,-2 2-4 0,1-3 11 15,3-1-20-15,-2-1 1 0,2 2 4 0,2-1 0 16,0-4-2-16,-4 2 2 0,1 0-3 0,-3-2 2 15,-2 1-1-15,1-2 0 0,-3 1-3 0,0 0 4 16,-1-1 2-16,-4-1-4 0,1 1 2 0,-1 0-3 16,-2 1 8-16,1 0-4 0,-3 0 3 0,0-1-4 15,-3 3 0-15,-3 0 5 0,-1 3 2 0,-9 0-14 16,2-1 14-16,-5 4-14 0,2-5-25 0,-8 5-32 16,-1-4-29-16,6 0-37 0,-7 2-43 0,9-4-57 15,-1-2-51-15,0-1-871 0,2-4 382 0,4-2 256 16</inkml:trace>
  <inkml:trace contextRef="#ctx0" brushRef="#br0" timeOffset="31529.66">29769 6786 280 0,'9'-9'297'0,"1"-3"-25"0,4 1-27 15,0 2-16-15,2 1-15 0,-1 2-11 0,4 0-3 16,-3 3-3-16,4-1-20 0,0 4 0 0,1 2-10 15,2 0-8-15,4 6-17 0,1 0-8 0,-1-1-18 16,-1 5-7-16,-4 5-9 0,3-2-1 0,-4 1-12 16,-2 4-6-16,-2 1-1 0,-2-1-12 0,1 2-5 15,-5 2-3-15,-2 0-9 0,-2-4-4 0,0 6-10 16,-3-8 2-16,0 2-7 0,0-2 1 0,-2-2-6 16,1 1 0-16,-2-6 13 0,0 0-26 0,3-4 3 15,-3 0 4-15,1-1-4 0,0 1 3 0,1-4 8 16,1-1-1-16,3-2 0 0,-7 0 18 0,13-4 0 15,-4 0 5-15,3-3 15 0,-1-5-8 0,3 0 7 16,-4-3-1-16,3-6 5 0,0-4-4 0,-3 3 0 16,-2-4-3-16,-1-1-1 0,-3-4-6 0,-2 0-9 15,-2 2-3-15,-6 2 1 0,0 0-5 0,1 8 0 16,-3 2-5-16,-1 0-2 0,-2 2-12 0,-1 1 2 0,2 4-6 16,-3 2-21-16,4 2-32 0,-5 0-19 15,5 4-46-15,-1-1-15 0,-1 4-37 0,4 2-15 0,-2 4-18 16,3-1-31-16,2 4-27 0,0 3-43 15,8 4-25-15,-3-3-900 0,6 5 404 0,4 6 270 0</inkml:trace>
  <inkml:trace contextRef="#ctx0" brushRef="#br0" timeOffset="31769.72">30794 6933 156 0,'-12'-5'317'0,"2"-1"-19"16,0 3-15-16,1-1 1 0,3 1-15 0,0 2-21 15,5-3-24-15,-3 3-17 0,4 1-26 0,0 0-18 16,0 0-12-16,0 0-21 0,0 0-12 0,36 4-7 16,-14-2-15-16,6 1-7 0,9-1-7 0,-2 0-14 15,0-1-19-15,1-1-28 0,-3 1-44 0,-1-1-44 0,-2 0-59 16,-11 0-64-16,-6-1-51 0,-1 0-725 0,-3-4 322 15,-5 1 214-15</inkml:trace>
  <inkml:trace contextRef="#ctx0" brushRef="#br0" timeOffset="31965.39">30919 6739 221 0,'-7'-5'372'0,"-1"-1"-19"16,1 0-16-16,4 1-21 0,-1 3-32 15,-1 0-17-15,2-2-39 0,3 4-24 0,0 0-21 0,0 0-20 16,-9 9-5-16,8 1-6 0,-2 1-7 0,1 2-7 15,0 1-17-15,1 6-8 0,0 5-8 16,0 1-12-16,1 2-6 0,-2-3-7 0,1 6-8 0,0-2-8 16,1 0-18-16,-4 1-35 0,4-1-59 0,-1 2-39 15,1-2-54-15,-1 0-57 0,-2-2-60 16,2-3-63-16,-1-7-767 0,1-2 364 0,0-4 240 0</inkml:trace>
  <inkml:trace contextRef="#ctx0" brushRef="#br0" timeOffset="32364.24">31248 6722 176 0,'2'-4'359'0,"2"2"-30"0,-4 2-22 16,1-3-25-16,-1 3-30 0,3-3-23 0,-3 3-24 15,0 0-17-15,0 0-23 0,0 0-11 0,-8 11-13 16,7-4-14-16,-2-1-6 0,1 5-20 0,-2-2-10 16,0 2-10-16,0 1-6 0,3-3-6 0,-2 3-5 15,3 0-5-15,0 0-5 0,0 0-9 0,4 0-4 16,-1 7-3-16,2-6 1 0,-1-1-11 0,2 2-1 0,2 1 1 16,1-1-1-16,0-1-7 0,0-2 1 0,0-1-3 15,-2-3 2-15,5 3-4 0,-2-3 6 0,-1 1 0 16,0-1-6-16,1-2 6 0,-5 0-4 15,2 0-2-15,-2-1 7 0,2-1-3 0,-4 2-4 0,-1-4-1 16,2 3 2-16,-4-4 3 0,3 2-1 0,-3-2-2 16,1 7 2-16,-2-3 2 0,1-4-2 0,-7 6-5 15,2-1-2-15,-5 1 1 0,0-3-2 0,-4 0-23 16,-3 5-31-16,-1-4-35 0,2 0-42 0,-5 0-52 16,2 1-51-16,5-4-67 0,1-1-855 0,-1-2 383 15,5-3 254-15</inkml:trace>
  <inkml:trace contextRef="#ctx0" brushRef="#br0" timeOffset="32713.85">31322 6788 40 0,'7'-7'230'16,"4"0"-2"-16,0 3-6 0,1-1-7 0,0 0-7 16,1 1-8-16,-1 2-13 0,4 4-7 0,-5-2-10 15,2 4 2-15,4 1-11 0,1 1-17 0,-1 2-8 16,-3 2-9-16,-1 4-11 0,-1-2-7 0,0 2-2 15,-4 3-7-15,0-2-7 0,0 4-14 0,-3-1-3 16,0-1-3-16,0 1-8 0,0 6-4 0,-3-3-3 16,0-3-12-16,0-3-3 0,1 1-4 0,1-5-2 15,1 1-1-15,1-3-7 0,0 1-3 0,1-5 7 16,1 4-5-16,1-3 12 0,1-2 8 0,2-3 22 16,-2-2-6-16,3-3 4 0,0 1 4 0,-1-4 2 15,1-2 5-15,2-2-2 0,0-3-8 0,-4-3-6 0,4-3-10 16,-6-4-1-16,3 1-4 0,-3-2-4 0,-5 5-5 15,3 1-5-15,-1-6 0 0,-3 5-7 0,-3 0-8 16,-5 3 0-16,1 0-5 0,-1 5-15 0,-4-3-18 16,-1 5-20-16,-3-1-23 0,-5 4-32 0,6 2-28 15,-7 2-28-15,2 2-33 0,-4 2-41 0,2 2-48 16,-3 2-53-16,6-1-839 0,-3 3 388 0,1 1 258 16</inkml:trace>
  <inkml:trace contextRef="#ctx0" brushRef="#br0" timeOffset="33079.82">32331 6421 117 0,'0'-13'369'16,"-1"4"-23"-16,1-1-27 0,0 5-28 0,-3-2-28 16,3 2-28-16,0 5-22 0,-6 0-12 0,6 0-7 15,-13 12-20-15,0 3 21 0,-2 8-12 0,-2 5 3 16,0 3-6-16,-5 12-3 0,-4 5-11 0,-1-3-8 16,2 0-7-16,1 2-12 0,-2 3-4 0,2 3-5 15,3-5-19-15,0-1-3 0,3 6-17 0,0-7 1 16,3 0-13-16,2 0-2 0,5-12-9 0,3-3-8 15,-4 1-8-15,6 0-2 0,2-3-5 0,2-3-17 16,3-2-21-16,3-5-17 0,-1-2-35 0,4 1-34 16,3-1-15-16,1-5-59 0,4 1-52 0,6-2-63 15,3 0-70-15,-6-6-1062 0,9-2 466 0,-7-3 312 0</inkml:trace>
  <inkml:trace contextRef="#ctx0" brushRef="#br0" timeOffset="33747.72">32221 6852 315 0,'0'-6'355'15,"0"6"-15"-15,0 0-16 0,0-3-24 0,0 3-31 16,0 0-29-16,0 0-21 0,0 0-27 0,0 0-15 15,0 0-3-15,-2 16 4 0,-1-5-7 0,1 3-3 16,0 3-6-16,0-1-11 0,-2 3-16 0,1-1-27 16,1 2-10-16,-1 5-11 0,2-7-9 0,-2 2-6 15,0 4-7-15,-1-3-7 0,1 3-6 0,1-3-2 16,-2-2 0-16,3 0-55 0,-2 0-53 0,-1-1-41 16,0 1-51-16,3-1-57 0,-3-1-82 0,2-6-48 15,0 1-812-15,0-1 383 0,1-5 256 0</inkml:trace>
  <inkml:trace contextRef="#ctx0" brushRef="#br0" timeOffset="34034.37">32432 7048 301 0,'0'-6'290'16,"0"6"-14"-16,0 0-23 0,0 0-21 0,6-2-13 15,-6 2-22-15,0 0-20 0,0 0-16 0,3-5-15 0,-3 5-16 16,0 0-13-16,10 3-8 0,-5-4-10 0,3 2-8 16,0 0-12-16,-1-1-4 0,-1 1-7 0,1-1-10 15,-7 0-3-15,12 2-7 0,-6-1-7 0,-1 1-12 16,-5-2-25-16,8 2-30 0,-3-1-38 0,-5-1-46 15,0 0-53-15,6 0-85 0,-6 0-634 0,0 0 294 16,0 0 196-16</inkml:trace>
  <inkml:trace contextRef="#ctx0" brushRef="#br0" timeOffset="34396.97">32693 6902 15 0,'0'0'367'0,"2"-5"-18"0,-2 5-14 0,0 0-6 16,0-5-36-16,0 5-25 0,0 0-20 0,0 0-21 16,0 0-19-16,-9 14-1 0,5-8-13 0,-2 4-16 15,1 4-15-15,-1 0-28 0,1 3-4 0,-1 0-11 16,-2 2-9-16,1 0-13 0,-1 6-9 0,1-6-5 16,2 6-12-16,-2-8-8 0,2 2 6 0,3-4-19 15,-2 0-9-15,2-2 1 0,4-4-7 0,0 1-5 16,0-4 3-16,2 1-7 0,-2-2-1 0,6-1 0 15,-1-4 4-15,5 3-7 0,-1-7-6 0,3 0 5 16,-1-1 10-16,4-7-14 0,-1 0 3 0,-3-4-4 16,5-4 7-16,-3-1-13 0,-4 4 2 0,-1 0 3 15,-4-1 12-15,1-2 7 0,-3 5 1 0,-2-5 1 16,-2 3 16-16,-1 3-3 0,-2 2-8 0,-2 0-6 16,-1 3-5-16,-2-1-1 0,-2 2-10 0,-2 1-4 15,2 4-27-15,-4-1-31 0,1 3-42 0,-5 0-49 16,3 3-46-16,2 2-53 0,-3 4-58 0,4-1-54 15,1 0-994-15,-1 0 446 0,5 4 296 0</inkml:trace>
  <inkml:trace contextRef="#ctx0" brushRef="#br0" timeOffset="34566.94">32812 7050 6 0,'2'-3'426'0,"-1"-1"-20"0,-1 4-16 0,0 0-8 16,8-6-21-16,-5 3-24 0,-3 2-27 15,2-4-27-15,-2 5-32 0,0 0-27 0,0 0-17 16,0 0-35-16,0 0-39 0,0 0-48 0,0 0-59 16,0 0-83-16,0 0-68 0,0 0-67 0,0 0-68 0,0 0-863 15,0 0 375-15,0 0 250 0</inkml:trace>
  <inkml:trace contextRef="#ctx0" brushRef="#br0" timeOffset="34996.05">33020 6890 267 0,'0'0'349'0,"0"0"-19"16,6-23-28-16,-6 23-22 0,0 0-27 0,0 0-29 15,0 0-16-15,0 0-27 0,13-11-23 16,-13 11-19-16,0 0-9 0,0 0-19 0,0 0-13 0,0 0-10 15,49 15-4-15,-49-15-14 0,14 12-13 0,-14-12-10 16,0 0-13-16,16 18 2 0,-16-18-10 0,0 14-5 16,0-14-3-16,0 0-1 0,-6 25-5 0,6-25-2 15,-7 14 1-15,7-14-4 0,-10 13 3 0,10-13-3 16,-10 12 0-16,10-12-1 0,0 0-1 0,-9 12 1 16,9-12 0-16,0 0-9 0,0 0 6 0,0 0-1 15,-9 13-2-15,9-13 3 0,0 0 3 0,0 0 0 16,0 0 1-16,0 0 1 0,0 0 8 0,8 23 8 15,-8-23 6-15,0 0-1 0,9 12-1 0,-9-12 2 16,8 13 5-16,-8-13 10 0,0 0-5 0,7 14 2 16,-7-14 0-16,0 0-1 0,10 15 0 0,-10-15 2 15,0 0-7-15,0 18 2 0,0-18 3 0,0 0-10 16,-11 18 6-16,11-18-3 0,-17 17-24 0,2-6-38 16,-2-2-61-16,1 0-60 0,-10 3-75 0,8-3-77 15,-1-1-890-15,1 2 397 0,18-10 266 0</inkml:trace>
  <inkml:trace contextRef="#ctx0" brushRef="#br0" timeOffset="35297.28">33155 6994 122 0,'0'0'311'0,"0"0"-18"0,23-12-20 15,-23 12-17-15,0 0-25 0,0 0-25 0,0 0-16 16,0 0-11-16,0 0-9 0,0 0-8 0,0 0-16 15,30 18-15-15,-30-18-10 0,2 20-7 0,1-5-4 16,-3-15-16-16,1 34-16 0,-1-17-3 0,0 0-4 16,0 0-9-16,0-17-8 0,0 26-3 0,0-11-7 15,0-15-2-15,5 18-2 0,-5-18-6 0,4 13-3 16,-4-13 0-16,0 0 5 0,10 14 0 0,-10-14-1 16,0 0 1-16,0 0 12 0,0 0-10 0,0 0 8 15,0 0-14-15,0 0 10 0,32-28 0 0,-32 28-6 16,5-23-5-16,-3 7-14 0,-2 16-19 0,0-28-24 15,-3 12-27-15,1-1-26 0,-2 0-30 0,-2-1-49 16,-1 2-47-16,-1-1-60 0,-1 1-55 0,-1-3-674 16,1 2 332-16,4 2 220 0</inkml:trace>
  <inkml:trace contextRef="#ctx0" brushRef="#br0" timeOffset="35530.82">33490 6638 2496 0,'26'-7'260'0,"-26"7"-123"0,0 0-68 0,25-7-42 16,-25 7-2-16,0 0-13 0,0 0 13 0,0 0 14 16,37 21 0-16,-28-11 5 0,0 5 18 0,-1 1 10 15,-2 2 3-15,4 9-4 0,-1-1 8 0,-1 1-3 16,-3 4-8-16,3 0-9 0,-6 3-3 0,0 1-5 16,-1-1-5-16,-4-1-4 0,1 2-1 0,-6 0-6 15,2-1-31-15,-3-3-39 0,-4-2-32 0,3-3-42 16,-7-3-34-16,5-8-33 0,-3-3-47 0,5-3-42 15,10-9-733-15,-32 7 332 0,32-7 222 0</inkml:trace>
  <inkml:trace contextRef="#ctx0" brushRef="#br0" timeOffset="36585.94">27976 4316 50 0,'-19'-7'71'0,"-8"-3"-7"0,-1 1-9 0,-1-1 8 16,-2 5-16-16,1 2 9 0,-5-1-15 0,-5 3-4 15,-11 1-8-15,-4 1 1 0,-1 2 0 0,-3 1-1 16,6 1 0-16,-4 0 1 0,1-1 0 0,5 2-5 16,1 2-9-16,12-3 17 0,2 0-2 0,-1 0-2 15,0 2-6-15,1 1 7 0,-3 0-5 0,3 1 0 16,1 0-2-16,2 3-3 0,0-2-2 0,0 0 0 15,3 1-1-15,0 1 1 0,4 1 0 0,-1 0-3 16,3 1 5-16,7-1 0 0,-6 3-4 0,4 2 0 16,1 2 11-16,0 4 0 0,4-2 4 0,0 0 0 15,-1 2 3-15,1-2 2 0,2 7 5 0,-2-4 2 0,4 6-3 16,0-2 9-16,-4 2 0 0,2 3-2 16,-2-1 6-16,0 11-11 0,4-10-1 0,-4 0 3 15,-3 10 7-15,5 2 1 0,1 0 0 0,-5 0 1 16,3 3-1-16,-1 3 6 0,2 4-7 0,3 0 2 0,-1 1-2 15,3 2-1-15,-4 24-5 0,6-27-2 0,1 3-1 16,-1 23-1-16,5-28-8 0,-1 6-2 16,5 23-4-16,1-1 4 0,0-24 2 0,1 25-12 15,0-24 2-15,4 28 0 0,0-7-5 0,0-20-1 0,3-1-3 16,0-2-3-16,7 28 0 0,-2-3 1 0,-7-23 1 16,2-2-2-16,5 28 0 0,-5-29-1 0,2 2 3 15,3 24-2-15,-5-29-1 0,0 2-1 0,1-5-1 16,1 1-1-16,-2 0-1 0,2-1 2 0,-3-1 1 15,4-3-2-15,-3 4-2 0,5-1 0 0,-4-3-13 16,5-3-10-16,3 1-11 0,-1-4-17 0,3 0-6 16,-3-8-16-16,10 6-25 0,-5-11-21 0,15 4-26 15,1-2-29-15,1-4-35 0,-8-8-457 0,14-2 219 16,8-4 148-16</inkml:trace>
  <inkml:trace contextRef="#ctx0" brushRef="#br0" timeOffset="37597.91">32582 3756 135 0,'21'-14'132'0,"2"-3"-7"0,0 4-2 0,-5 1-10 16,10 4-4-16,-5-5-14 0,-1 4-7 0,-3 2 1 15,7-1-6-15,-6 3-7 0,-20 5 2 0,36-9-8 16,-19 3-7-16,-17 6-4 0,25-4-8 0,-25 4-6 0,0 0-3 15,32-3-4-15,-32 3-2 0,0 0-4 0,0 0-3 16,30 10-1-16,-30-10-3 0,17 12 1 16,-17-12-3-16,17 23 3 0,-7-9-2 0,-1 2 1 15,3 8 6-15,0 1 0 0,-1 3 1 0,-1 1 7 16,-1 2-1-16,1 4 4 0,0 11 8 0,3-1-12 0,-3 2-3 16,2 3-2-16,-1-2-3 0,-2 3-3 0,3-4 4 15,-5 4-4-15,6-3 2 0,1 1-1 16,-1 5-5-16,1 1 7 0,0 0 0 0,-5 1-1 15,5-3-1-15,-1 5-4 0,-2-4 0 0,1 1-16 0,-2 1-7 16,0-1 6-16,1-2 3 0,-2 3 1 0,-1 0 1 16,1-3-4-16,-5 6 9 0,3 25 12 15,-5-28-1-15,3 1 0 0,-4 3 0 0,3 23-2 16,-4-27-5-16,0 2 1 0,0 1-4 0,-4 25-1 16,3-28 0-16,-4 3-2 0,1-3 1 0,3 2-4 15,-3 24 2-15,4-25-2 0,0-2 1 0,-2 1-1 0,0-1-2 16,-1-1-1-16,1-4 2 0,2 1-3 0,0-2 1 15,0-1-5-15,0 0 3 0,-4-2 0 0,4-9-1 16,-2 9-3-16,1-1 5 0,-4 2-2 16,3-14 0-16,2-1 2 0,0 2-5 0,0 0 0 15,-2 2 3-15,0-2 3 0,2 3 2 0,-1-3 3 0,1-1-7 16,1-2 3-16,-1 1 1 0,2 0-2 0,-2-1 1 16,2-2 0-16,1 0 4 0,2-1 7 15,-3 2 2-15,4-3 1 0,-3 1 1 0,-1-2-2 16,2-1-1-16,-2-6-2 0,-1 10-2 0,1 1 5 15,-2-5-3-15,0-6-3 0,-2 0 3 0,-1 9 1 0,-3-12-2 16,-1 1 0-16,-5 1 1 0,-3 5-3 0,-4-2 1 16,-4-4-4-16,-8-4-2 0,5 2 0 0,-8-5-28 15,0 0-23-15,-6-7-36 0,3 0-47 16,-17-3-51-16,13-3-53 0,-16 0-773 0,-1-8 333 16,-2-4 222-16</inkml:trace>
  <inkml:trace contextRef="#ctx0" brushRef="#br0" timeOffset="39496.71">12540 2307 70 0,'-1'-4'95'0,"1"4"-16"0,1-8-1 0,-1 3-18 0,-1 2-5 16,2-2-3-16,-1-1-6 0,0 6-7 0,-1-6-4 15,-2 1 0-15,2-1-4 0,-3 3 10 16,2 0-4-16,-1-1 16 0,0-3 8 0,-3 2-5 16,1 0-7-16,2 0-5 0,-2 0-6 0,1 0-1 0,-1 1-2 15,-2 0-9-15,2-2 0 0,0 4-1 16,-1-3-1-16,4 1-8 0,-3 1-3 0,0 0 11 16,0 1-12-16,1-1-1 0,1-1 0 0,1 2-2 15,-1-2-14-15,3 4 1 0,-5-4 2 0,2 1-7 0,3 3 0 16,-6-2 5-16,6 2 1 0,-4-3-3 0,4 3 2 15,-2-4-1-15,2 4 1 0,-3-3 5 0,3 3 0 16,-3-4-4-16,3 4 5 0,0 0 1 16,-1-3 1-16,1 3-5 0,-1-5 1 0,1 5 4 0,0 0-5 15,0 0 0-15,0 0-1 0,0 0 5 0,0 0-1 16,2-3-5-16,-2 3 1 0,0 0 5 0,0 0-3 16,6-2 2-16,-6 2 1 0,0 0 6 0,0 0-4 15,0 0 3-15,0 0 7 0,0 0 10 0,0 0-1 16,0 0 7-16,0 0 10 0,0 0 3 0,12 3 7 15,-12-3 6-15,0 0 8 0,0 0 2 0,0 0 9 16,0 0 4-16,0 0 4 0,0 0 5 0,0 0 8 16,0 0 1-16,0 0 4 0,0 0-9 0,0 0-10 15,0 0-7-15,-12-10-9 0,5 3-6 0,-3 1-6 16,-1-3-23-16,-5 4-7 0,-3-7-5 0,-5 0-5 16,-7-1 4-16,-1 0-6 0,-4-3-4 0,-10-2-6 15,-5 1-6-15,4 1-3 0,-7 2 1 0,-2-4-2 16,0 0 3-16,-3-1 1 0,0 5 0 0,2-6-2 15,-2 3-1-15,2 5 2 0,-1-2-1 0,3 4 2 16,0 5-2-16,1-4 6 0,2 8-3 0,2 4-2 16,9 0 5-16,3 4-6 0,-14 5-1 0,-1 2 2 15,19 5 1-15,-15 6-3 0,3 3 7 0,17-4-3 16,-7 8-3-16,9-5 4 0,-5 10 0 0,3 3-1 16,3 5 1-16,4 2-2 0,2 1 4 0,2 1 1 15,1 4-1-15,11-2-2 0,-5 4 10 0,4-1-10 16,2-1 1-16,3 0 3 0,-2 3-4 0,5-3 1 15,0-1 3-15,2 1 0 0,3 1-5 0,1 0 7 16,1 5 4-16,1-1-1 0,1 24 4 0,-5-27-1 16,3 2-3-16,-2 0 4 0,0 4-3 0,-3-1 0 15,0-4 0-15,1 2 0 0,-4 0 0 0,4-1 2 16,-9 24 1-16,1-23-4 0,-1-1 1 0,-4-2 11 16,-4 5-12-16,-1-7 0 0,-2 2 0 0,-5-4 1 15,1-4-2-15,-5 0 1 0,-5-2 2 0,-1-4-2 16,-6 1 0-16,-5-2 0 0,1-2-1 0,-5 0-1 15,0-4 0-15,-1-4 0 0,-1-1-1 0,4-5 2 16,7-8-3-16,2-2-1 0,7-5 5 0,0-2 0 16,11-3 6-16,2-2 16 0,2-2-9 0,13 0-7 15,-20-3 0-15,20 3-4 0,-12-4-6 0,12 4-4 16,-2-7-2-16,2 7-1 0,0 0-5 0,0 0 1 16,0 0-1-16,0 0 3 0,0 0 2 0,44 9-2 15,-26 3-1-15,-1 2 1 0,2 7 2 0,4 1-1 16,-5 7 4-16,1 3-3 0,1 0 2 0,2 13 1 15,1 7-1-15,-6-2 2 0,0 8 2 0,3 22 2 16,-10-22 2-16,5 31 2 0,-3-4 1 0,-3-2 4 16,5 1-4-16,-9-2 1 0,4-23-2 0,1 25 0 15,-2-25 0-15,0 25 2 0,3-3 0 0,-5-21 5 16,6 31 0-16,-2-9-2 0,-2 3 3 0,2 1 4 16,-2-1 4-16,2-3-3 0,0-2 7 0,-2-21 1 15,3 26 7-15,4 5 5 0,-2-3-7 0,4-1 5 16,1-3-1-16,0 2-6 0,5-3 3 0,-1 2 7 15,3-5-4-15,-2 3 0 0,5-1 1 0,3 3 5 16,1 5 10-16,6-9-21 0,1 4 3 0,-2-1 3 16,6-4-8-16,3-3 0 0,0 1-4 0,3-4 1 15,0 0-1-15,4-3-12 0,2 3-5 0,5-5 10 16,1-7 1-16,-1 1-19 0,4-5-39 0,-15-18-40 16,17 16-45-16,12-2-66 0,-1-9-87 15,-18-18-85-15,2-1-744 0,30 3 369 0,-27-13 244 0</inkml:trace>
  <inkml:trace contextRef="#ctx0" brushRef="#br0" timeOffset="40345.96">11221 10797 326 0,'-6'-1'325'0,"4"-2"-23"0,-1-4-28 0,2 4-29 0,1 3-26 16,11-9-20-16,-2 3-20 0,10-5-18 0,8-2-17 16,7-2-15-16,1-1-10 0,0 2-12 0,2 1-16 15,-2-1-33-15,0-1-43 0,-3 5-43 0,-1-2-42 16,-5 3-28-16,-6 5-38 0,-1 1-18 0,-10 5-15 16,-3 0 12-16,-1 3 21 0,-5 2 9 0,-2 3 18 15,-4 6 18-15,-3 2 17 0,-3 4 27 0,-1 4 17 16,-2-4 10-16,3 1 0 0,3-5 14 0,0-1 7 15,3 0 6-15,1 1-3 0,2 0 4 0,2-1 5 16,0-5 5-16,3-2 13 0,1 2-3 0,2-2 6 16,3-1-2-16,3-1-5 0,4 0-4 0,6-4-3 0,6-2-1 15,7-2-10-15,2-4-31 0,5 2-30 0,11-13-51 16,-2 3-403-16,1-1 168 0,-11 3 112 16</inkml:trace>
  <inkml:trace contextRef="#ctx0" brushRef="#br0" timeOffset="40714.86">12564 10348 114 0,'4'-5'348'16,"0"0"-25"-16,0 0-30 0,0 0-33 0,-4 5-30 16,0 0-17-16,0 0-18 0,11 12-9 0,-7-3-3 15,-1 2-11-15,1 5 1 0,2 1-17 0,-2 2 7 16,1 8-28-16,-1-2-14 0,2 1-10 0,-2 3-4 15,0 0-15-15,2 2-5 0,-2 1-12 0,-2 0-8 16,2-1-3-16,1 3-11 0,1-5-4 0,-3-4-4 16,1-4-11-16,2-4-5 0,-2-3-8 0,-1-4-4 15,-1 0-1-15,0-4-4 0,0 0-1 0,0-3 3 0,-2-3-3 16,0 0 1-16,5-10-12 0,-4-3 6 16,-1-6 7-16,0-5-7 0,-2-4 4 0,-2-4-5 15,-3-5 0-15,1-9 3 0,-2-2-2 0,-1 0-3 0,3-1-10 16,2 1 13-16,0 11-8 0,4-11 8 0,1 4-1 15,3 11-4-15,1 1-8 0,6 1 8 0,-1 2-9 16,3 4 11-16,2 1-4 0,0 5 1 0,4 0 0 16,-3 4-8-16,-1 5-16 0,2 3-24 0,1-1-29 15,0 6-37-15,-1 0-41 0,5 4-47 0,-3 3-58 16,2 2-861-16,-3 3 373 0,-3 4 250 16</inkml:trace>
  <inkml:trace contextRef="#ctx0" brushRef="#br0" timeOffset="40873.58">12627 10743 178 0,'0'0'268'0,"10"-1"-31"0,-1-3-22 0,7-4-19 16,4 1-19-16,9-6-15 0,-1 1-17 0,0 0-17 0,3 0-13 16,-6 3-9-16,0-1-27 0,-6 5-40 15,-3 0-43-15,1 0-47 0,-5 3-67 0,1 2-506 16,-7 0 208-16,-1 2 138 0</inkml:trace>
  <inkml:trace contextRef="#ctx0" brushRef="#br0" timeOffset="41013.98">12718 10917 202 0,'0'1'231'0,"0"-1"-25"0,0 0-19 16,10 1-18-16,0-2-16 0,0 0-13 0,9-5-18 15,2 0-13-15,8-3-26 0,0-2-38 0,3 1-36 16,1-2-54-16,0 0-71 0,-1 1-383 0,-4 0 167 15,-1 0 110-15</inkml:trace>
  <inkml:trace contextRef="#ctx0" brushRef="#br0" timeOffset="41629.61">13532 10347 7 0,'4'-3'328'0,"-1"-1"-23"0,3 4-31 15,-4-1-26-15,-2 1-17 0,0 0-17 0,10 6-9 0,-7 1-4 16,-1 1-4-16,2 4-5 0,-3-1-2 16,2 6-7-16,0 1-18 0,3 8-12 0,-3-6-13 15,0 5-5-15,1 1-23 0,0 1-8 0,1-1-6 0,-4 3-12 16,5 0-14-16,-3-4 1 0,0 0-13 0,-2-6-16 16,6-2-3-16,-5-1-7 0,3-6-13 0,-1-1-5 15,0-1 1-15,1-4-7 0,-1-3 6 0,-4-1-4 16,11-9-3-16,-4 5 1 0,2-13-1 0,-3 0 0 15,3-7 5-15,-3-3-11 0,0-4 5 0,-1-3 0 16,-4 0 0-16,5-13-1 0,-4 11 0 0,0-9 12 16,1-1 2-16,-3 10 10 0,1 2 16 0,4 0 10 15,-2 3 15-15,2 1-10 0,0 3 2 0,4 2-6 16,0 2-9-16,0 5-5 0,5-3-5 0,-1 6-4 0,3 4-1 16,-2-1-12-16,4 2 5 0,0 5-1 15,0 3-6-15,0-1-5 0,-5 3 4 0,-2 3-8 16,1 2-4-16,-2 4 3 0,-1-1-1 0,1 6 0 0,-2 1-1 15,-4 5-5-15,-3 1-11 0,-2 4-10 0,-2 0-12 16,-1 0-12-16,-1-6 7 0,1 0-10 0,-2-1-4 16,2-3-1-16,1-3 5 0,1-1 6 0,1-1 5 15,-1-2 3-15,2 1 6 0,2-1-3 0,0-2 1 16,2-1 2-16,1 2 14 0,1 0-2 0,2-1 2 16,1 1-1-16,2-2 2 0,1 0 1 0,0 0 0 15,4 1-5-15,0-1 8 0,-3 1 8 0,4 2-4 16,1-2 15-16,-4-1-4 0,4 2 7 0,-6 0-5 15,-1-1 10-15,-2 1-5 0,-1-3 5 0,-2 1-4 16,-2 2 21-16,-2-1 7 0,0 0 10 0,-4 4 1 16,-3 0 4-16,-6 3 5 0,-6 7-7 0,-6-4-11 0,0 0-1 15,-1 5-6-15,-7-3 5 0,1 3-12 0,-1-4-3 16,2 2-16-16,-2-2-29 0,3 1-39 16,2-1-34-16,0-3-46 0,10-2-45 0,-1 1-45 0,2-4-72 15,6-1-73-15,3-4-920 0,2-2 429 0,0-2 288 16</inkml:trace>
  <inkml:trace contextRef="#ctx0" brushRef="#br0" timeOffset="41785.58">14881 10343 242 0,'7'0'233'16,"-7"0"-21"-16,8 0-20 0,-4 2-24 0,0 2-40 15,-4 2-40-15,0 0-56 0,0 2-58 0,-4 2-75 16,-4 1-289-16,-2 2 130 0,-1 4 86 0</inkml:trace>
  <inkml:trace contextRef="#ctx0" brushRef="#br0" timeOffset="41897.08">14652 10638 98 0,'0'2'222'0,"0"-2"-35"0,13-1-7 0,2-4-21 15,11-3-28-15,7-1-38 0,2-4-32 0,13-2-40 16,5 0-38-16,8-3-31 0,25-6-43 15,-24 10-241-15,34-11 110 0,-3 4 74 0</inkml:trace>
  <inkml:trace contextRef="#ctx0" brushRef="#br0" timeOffset="42514.71">16289 10069 42 0,'-1'-9'380'0,"-4"-2"-19"16,1 2-13-16,4 5-23 0,-1-6-27 0,-2 5-8 15,3-2-25-15,0 3-9 0,0-2-18 0,0 1-23 16,3 0-18-16,-2-1-22 0,3 1-15 0,5 2-19 15,0-1-12-15,1 3-13 0,3-1-10 0,-2 2-4 16,5 3-10-16,0 1-9 0,2-1-4 0,0 3-9 16,-1 2-3-16,3 4-10 0,-5 1-6 0,2-2-6 15,-3 4-2-15,4 6-5 0,-8-6-1 0,-1 2-6 0,0 2-3 16,-3 5 2-16,-3-4-4 0,-4 9-2 0,-4-3-5 16,-4 3 0-16,-4 0-3 0,-5-2 5 0,0 2-18 15,-4-1-1-15,-2 0 4 0,2-5 0 0,-1 2 4 16,-1-3-8-16,2-3 3 0,1 0-2 0,4-6 4 15,4-1-6-15,-1-2-4 0,5 0 3 0,0-4 3 16,3 2 3-16,1-4-2 0,1-1 2 0,0 2 8 16,0-2 6-16,3 0 10 0,1-3 7 0,-4 3 8 15,4-3 24-15,0 0 15 0,10 1 4 0,2-4-1 16,6 3-7-16,1-4-8 0,2 1-6 0,8-1-7 16,2 1-6-16,1-2-4 0,2-1-7 0,4 1-19 0,-2 0-40 15,0-1-52-15,1-1-67 0,-1 2-75 16,-2-2-88-16,2 2-105 0,-5-3-1217 0,-1 0 539 15,-3 3 362-15</inkml:trace>
  <inkml:trace contextRef="#ctx0" brushRef="#br0" timeOffset="42660.83">16932 10459 271 0,'0'0'289'0,"5"-4"-7"0,-5 4-1 0,0 0-16 15,4-3-23-15,-4 3-19 0,1-3-21 0,-1 3-27 16,0 0-12-16,3-5-16 0,-3 5-21 0,0 0-43 15,4-4-51-15,-4 4-64 0,6-2-68 0,-1-1-83 16,-1 3-639-16,1-3 274 0,-1 1 182 0</inkml:trace>
  <inkml:trace contextRef="#ctx0" brushRef="#br0" timeOffset="43064.68">17220 10072 30 0,'2'-3'438'0,"-1"-5"-1"0,2 4-16 0,1 2-33 16,-4-5-42-16,1 3-34 0,-1 4-32 0,0 0-24 15,0 0-27-15,3 12-12 0,-5-4-10 0,1 2-1 16,1 2-12-16,-1 5-14 0,-1 2-14 0,2 6-11 16,0 2-17-16,-2 1-14 0,4 1-8 0,0 0-12 15,-1 3-16-15,2-3-4 0,0-2-7 0,1-1-10 16,5-2-12-16,0-7-8 0,1 0-6 0,5-3-7 15,1-3 2-15,4-1-7 0,-3-3-2 0,5-3-4 16,-3-2 0-16,0-2 0 0,0-4-1 0,-2-1-3 0,0 1 1 16,-1-8 3-16,-2 1-7 0,-1-4-1 15,0-3-1-15,0-4 2 0,-2-6-2 0,-1 2-1 0,-1-4-4 16,-1-2 9-16,-3 0-11 0,-4 1 3 0,2-5 4 16,-3 5 0-16,-3 0-3 0,-2 1-1 0,-1 3 0 15,-3 0-2-15,-2 10-1 0,0 3-4 0,0 0 1 16,-1 2-1-16,-2 0-8 0,1 4-14 0,1 6-24 15,-1-2-26-15,-5 7-25 0,5 0-44 0,-4 8-38 16,1 2-48-16,-3 6-55 0,2 4-47 0,8-5-59 16,-1 7-995-16,2 1 460 0,-1-2 306 0</inkml:trace>
  <inkml:trace contextRef="#ctx0" brushRef="#br0" timeOffset="43580.13">18071 10055 197 0,'4'-27'309'0,"-3"3"-26"0,1 7-21 16,-2 0-13-16,3 3-4 0,-5-1-5 0,2-2-7 16,0 7-1-16,-1 0-5 0,-1 0-11 0,-1 4-15 15,-1-1-18-15,1 2-20 0,-3 1-19 0,0 0-14 16,-3 2-19-16,-4 5-3 0,-6-1-9 0,1 5-16 15,-9 3 3-15,-1 5-15 0,-1-6-9 0,2 11-15 16,-4-1 2-16,7 0-25 0,2-2-9 0,7-2-13 16,2 0-13-16,3 0-1 0,1-2-10 0,5-1-4 15,0 0-7-15,4-2 2 0,3 2 1 0,0-3 6 0,4-3-2 16,10 3 4-16,-2-4 8 0,7-2-3 0,-2 0 4 16,1-2 1-16,2-1 1 0,-2-1 3 15,-1-2 7-15,0 2 13 0,-1-1 7 0,-6 0 13 0,1 1 4 16,-4-1 11-16,2-1 2 0,-2 3 6 0,-2 0 1 15,1 3 7-15,-2-3 8 0,3 5 10 0,-2-2 8 16,1 5 2-16,3-1-3 0,-2 5 0 0,1 2-7 16,1 0 4-16,-2 2 0 0,1 1-5 0,-2 8-6 15,3-1-10-15,-2 1-3 0,-1 0-6 0,-4 0-5 16,3 0-2-16,2 0-6 0,-5 0-3 0,3 0-7 16,-3-6 1-16,-2 1-5 0,-2-1-4 0,0-5-1 15,-1 3-3-15,0-5 7 0,-1 2-10 0,-4-2 5 16,-3 0 1-16,0-4 1 0,-6 4 2 0,0-1-3 15,-10 1 2-15,-3-3-5 0,-3 1 0 0,-2-6-2 16,-3 0 3-16,-2 2-21 0,-15-4-22 0,13-2-36 16,-16-4-42-16,3-1-63 0,15-2-57 0,-1 2-57 0,-14-7-62 15,17-1-64-15,-16-5-1078 0,2-3 493 16,6-4 330-16</inkml:trace>
  <inkml:trace contextRef="#ctx0" brushRef="#br0" timeOffset="44795.84">17480 9321 229 0,'-16'-24'272'0,"-1"0"-20"0,-1 2-11 16,0 1-13-16,-2 1-13 0,1 1-2 15,-2 2-8-15,-2-2-6 0,0 4-8 0,0-1-6 0,-4 6-11 16,3-3-11-16,-4 4-10 0,0-1-9 0,-3 1-21 16,0 1-1-16,-1 4-13 0,-1 1-11 0,-5 1-4 15,-13 0-10-15,0 2-8 0,-2 2-5 0,3 2-4 16,-2-1-7-16,1 5 3 0,1 2-2 0,-2 2 0 16,-1-2 15-16,1 2-16 0,2 5 1 0,2 1 1 15,0-1 3-15,-2 4-4 0,3-3-2 0,14-1 9 16,-17 7-4-16,0-1 4 0,2 2-3 0,3 4-4 15,-1 0-3-15,3-1 3 0,2 2-4 0,-1 2 1 16,2 1-8-16,-2-1 2 0,2 0-3 0,4 1-5 0,7-7 3 16,4 0-1-16,-9 10-12 0,10-7 4 15,2 0-2-15,-3 12-3 0,6-10-2 0,3 1 2 16,1 1-10-16,-1 15 5 0,4-2 1 0,3-11-1 0,0 11-3 16,1-13-2-16,6 4 2 0,-1-3-4 0,3 13-1 15,0-13-5-15,3 3 4 0,-1-3-3 16,7 1 1-16,1-2-2 0,1 1-1 0,0-1-2 0,2-1-1 15,1-1-2-15,1-2 2 0,0 2 0 0,2-1-2 16,1-1 1-16,0 1-3 0,1 0 2 0,0-2 0 16,3-2-1-16,0 3-4 0,1 2 0 0,0-4 1 15,1 2 1-15,-1-3-1 0,3-1 3 0,8 12-4 16,-8-12 1-16,-1 0 1 0,2 0-3 0,1-1 0 16,3 1-1-16,8 2 1 0,5 0 2 0,-11-8 2 15,3 1-2-15,9-1-3 0,2 2 1 0,0-3 1 16,3-1-2-16,-3-1-1 0,2 2 1 0,-1-2 1 15,-8-4-1-15,10 1-1 0,-3 1-1 0,-10-5 0 0,14 3-3 16,2-1 5-16,-16-6 2 0,16 2-3 0,6-3 4 16,-9 0-3-16,6-2 4 0,-1-2-3 0,1-2-1 15,3 0 0-15,0-1 1 0,2-3-1 0,2-2 3 16,-3-2-3-16,4-1 2 0,-3 0 0 0,3-3 0 16,28-4-3-16,-32 3 0 0,3 0 2 0,-1-2-3 15,-2 0 2-15,3-2-1 0,-3 1 3 0,1 2 0 16,-2-3-3-16,-4-3-3 0,0 4 2 0,-5-2 1 15,-2 0 2-15,-4-4-3 0,-10 7 3 0,10-6-3 16,-1-1 1-16,-11 6 1 0,1-3 0 0,-1 0 0 16,11-8-3-16,-13 6 5 0,1 2 0 0,0-3-2 15,10-8 1-15,-11 9 0 0,-4-3-3 0,-1 6 3 16,-2-5 1-16,-3 0 7 0,-4 1 8 0,-3 2 7 16,-2-4 2-16,-2 2-2 0,-2 0 0 0,-2-1 1 15,-3 0 1-15,0 2-1 0,-2-4 0 0,-2 2-2 16,2 1-2-16,-2-3-3 0,-2 7 1 0,3-5-2 0,-2 2 2 15,1 5 4-15,0 0 2 0,0-1-2 0,0 2 2 16,2 0 4-16,-1 4 7 0,0-5 5 16,0 6 4-16,-1 0 2 0,0-1 19 0,-1-1-8 15,1 0 1-15,-2 2 0 0,0-6 3 0,0 6 8 0,-2-2-4 16,1 2-5-16,-5-5 2 0,2 1-7 0,-1 0-3 16,-2-1 4-16,0-1-7 0,1 3-3 0,-3-2 6 15,3 4-7-15,-2-3 4 0,-2 1-12 0,2 1-10 16,-4 0 0-16,3-1-1 0,0 1-8 0,1-1 3 15,-1 2 3-15,-1-3-8 0,-5-4-12 0,6 5-7 16,-5-4 0-16,-2 1 0 0,-2 1 0 0,4 0 0 16,0 2 0-16,0-3 0 0,-1 0 0 0,-1 3 0 15,4-1 0-15,-4-2 0 0,5 6 0 0,-5-8 0 16,5 8 0-16,1-3 0 0,-4 1 0 0,5 0 0 0,-2-1 0 16,2 2 0-16,-2 1 0 0,2-1 0 15,-3-2 0-15,0 4 0 0,0-2 0 0,0 4 0 0,0-1 0 16,-2 0 0-16,1 0 0 0,-1 0 0 0,-6-2 0 15,5 0 0-15,-8 2 0 0,2-1 0 0,-1 0 0 16,-2 1 0-16,0-2 0 0,-2 3 0 0,-2-1 0 16,-1 3 0-16,1-2 0 0,-2 1 0 0,-3-1 0 15,1 4 0-15,-15-4 0 0,11 3 0 0,-11-3 0 16,0 4 0-16,0-4 0 0,-7-1 0 0,2 3 0 16,-4 3 0-16,-4 2 0 0,4 0 0 0,-4 2 0 15,0-1 0-15,-28 1 0 0,30 3 0 0,0-2 0 16,-3-1 0-16,1 0-58 0,-2 2-100 0,3 7-74 15,1-6-110-15,0 5-120 0,1-2-168 0,0 1-1473 16,-1-9 701-16,-4 2 466 0</inkml:trace>
  <inkml:trace contextRef="#ctx0" brushRef="#br0" timeOffset="72962.88">12679 12629 114 0,'-4'-7'238'0,"2"-2"-5"0,-2 4-5 16,2-2-17-16,0 5-13 0,1-4-21 0,-3 4-20 15,3-1-15-15,1 3-14 0,0 0-12 0,0 0-12 16,0 0-5-16,0 12 9 0,1-2-2 0,1 6-6 16,-1 1 1-16,0 5 1 0,0 3-8 15,3 1-7-15,0-1-8 0,1 4-1 0,-1-2-4 16,0 3-6-16,-2-1-2 0,1-1-14 0,0-1-2 0,0 3-1 15,1-3-5-15,1 2-4 0,-1-3-6 0,1 1-3 16,-1-2-3-16,1 4-2 0,-1-3-13 0,1 1-29 16,0-2-39-16,0-6-36 0,-1 1-33 0,0-2-46 15,2-2-44-15,1-3-73 0,-4-3-587 0,4-4 292 16,-2-1 194-16</inkml:trace>
  <inkml:trace contextRef="#ctx0" brushRef="#br0" timeOffset="73278.97">13081 12694 78 0,'2'-5'226'0,"2"1"-24"0,-3 2-16 0,-1 2-12 16,0 0-4-16,0 0-8 0,0 0-12 0,-13 20-10 0,3-6-11 16,-4 1-10-16,-2 6-12 0,-5-2-7 0,1 3-10 15,-1 2-9-15,2 0-12 0,-3-1-6 0,2 0-3 16,2 1-7-16,-1-2-7 0,3 3-5 0,4-8-1 15,2 0-4-15,2-3-7 0,2-2 0 0,0-2-2 16,4-1-2-16,-2 2 6 0,0-2 6 0,4-1 0 16,-1-2 0-16,2 5 1 0,2-2-1 0,1 0 8 15,1 1 5-15,2-3 4 0,1 5 3 0,0-3 1 16,3 2-9-16,3 1-2 0,0-1-5 0,2 0-4 16,2 1-2-16,-1-3-4 0,2 1-3 0,2 0-5 15,3 2 1-15,3 1-22 0,0-2-34 0,-2 0-43 16,1 0-52-16,-8-1-58 0,10-1-68 0,-9-2-673 15,-2 1 309-15,-1-1 206 0</inkml:trace>
  <inkml:trace contextRef="#ctx0" brushRef="#br0" timeOffset="73710.98">13458 13178 283 0,'4'-2'299'15,"-2"-2"-33"-15,-2 4-26 0,4-6-22 0,0 6-27 16,-1-2-13-16,-3 2-18 0,10-2-16 0,1 2-14 16,-3-1-9-16,2 1-9 0,2-2-11 0,1 0-8 15,-1 2-9-15,7-3-9 0,-4 3-7 0,-2-6-6 16,0 5-7-16,1 1-3 0,-5-4-8 0,1-1 0 15,3 0-3-15,-4 2-6 0,-1-4-4 0,-1 0-2 16,0 0-6-16,-4-3-2 0,0 2-2 0,0-5 2 16,-2 3-1-16,-2-3-3 0,-3 4 2 0,0 1 15 15,-4-1 9-15,-2 3-1 0,-3 0 12 0,-5 3 11 0,0 3 1 16,-11 3 11-16,2 4 10 0,-5 2 9 16,2 4 2-16,0 3-5 0,2 4 0 0,0 2-8 15,2 2 9-15,7 0-25 0,0 0-1 0,3 1-8 16,4 2-8-16,4-1-1 0,6 0-4 0,0 0-7 0,6-3-6 15,1-3 2-15,7 3-4 0,3-1-2 16,2-3-7-16,5-2 0 0,3 0-21 0,7-5-34 0,-1 0-21 16,3-4-42-16,1-1-39 0,4-2-43 0,14-3-66 15,2-4-80-15,-3-1-956 0,4-3 427 0,-7-4 284 16</inkml:trace>
  <inkml:trace contextRef="#ctx0" brushRef="#br0" timeOffset="74134.93">14256 12896 20 0,'-5'-3'312'0,"5"3"-17"16,-2-4-17-16,2 4-16 0,0 0-19 0,0 0-17 15,0 0-18-15,0 0-27 0,0-5-9 0,0 5-23 16,7-2-12-16,-3-1-13 0,2 3-13 0,6-1-10 16,2-1-12-16,3 0-8 0,2-1-7 0,1 2-25 15,0-2-42-15,-1 3-48 0,-7 0-51 0,4 3-62 16,-1-1-50-16,-5 4-672 0,-3-3 292 0,-5 2 194 15</inkml:trace>
  <inkml:trace contextRef="#ctx0" brushRef="#br0" timeOffset="74262.11">14199 13109 89 0,'-5'2'293'16,"0"3"-26"-16,1-3-28 0,2 3-24 0,2-5-18 0,6 7-18 16,2-5-21-16,5 1-16 0,6 0-13 0,12-4-30 15,1-1-51-15,1-1-68 0,4 1-70 16,-1 0-559-16,-1-3 217 0,0-2 144 0</inkml:trace>
  <inkml:trace contextRef="#ctx0" brushRef="#br0" timeOffset="74895.98">15874 12446 65 0,'-4'-10'315'15,"3"-1"-9"-15,-3 0-2 0,-1 0-11 0,5 3-2 16,-3-2-2-16,1 5 6 0,1 0-13 0,-2-1-10 15,3 3-29-15,0 3-25 0,-1-6-24 0,1 6-19 16,0 0-16-16,0 0-7 0,0 0-4 0,-3 16-10 16,3-7-11-16,0 3-13 0,3 3-16 0,-2 4-3 15,2 5-9-15,0 5-9 0,0-3-14 0,2 2-1 16,-1 1-7-16,0 0-38 0,-2 2-43 0,1 1-43 16,2-2-53-16,-2 0-47 0,3-3-42 0,-1-1-48 15,0-6-50-15,3-3-65 0,-2-3-758 0,2-3 378 0,-2-2 250 16</inkml:trace>
  <inkml:trace contextRef="#ctx0" brushRef="#br0" timeOffset="75211.06">16220 12540 336 0,'7'-7'330'0,"-4"2"-19"0,1-1-34 0,0 2-24 0,-4 1-27 15,4 2-17-15,-4 1-30 0,0 0-3 0,0 0-7 16,5 11-16-16,-5-1-7 0,0 2-12 0,3 5-6 15,-3 1-13-15,0 1-11 0,2 6-11 0,3 3-11 16,-1-10-15-16,1 0 0 0,4-1-2 0,3 0-5 16,0-3-8-16,6-2-7 0,-1-3-2 0,1 2-4 15,1-6-2-15,2-1-7 0,0-1-3 0,-3-5 4 16,1-2-16-16,-2-2 11 0,1-4-3 0,-4-1-2 16,-1-4-2-16,-2-2-4 0,2-6 0 0,-4-3 2 15,-3-1-2-15,-2-4 3 0,-5 2 6 0,0-2 7 16,-5 3 4-16,-1 0 3 0,-1 4 3 0,-6-3 6 0,4 10-2 15,-3 5 0-15,-4-1-7 0,2 4-3 16,-2 0-3-16,3 6-5 0,0 0-6 0,0 3-32 16,2 3-16-16,1 2-27 0,-3 7-24 0,4 1-31 0,4 2-38 15,-1 3-36-15,3 9-48 0,4-3-35 0,9 5-57 16,-2-4-743-16,7 1 354 0,1-4 238 0</inkml:trace>
  <inkml:trace contextRef="#ctx0" brushRef="#br0" timeOffset="75397.78">16918 12608 244 0,'4'-7'348'0,"-2"2"-30"16,2-2-27-16,0 2-30 0,1 0-29 0,0 1-20 16,3-2-11-16,2 1-30 0,4 0-18 0,3-2-14 15,0 2-17-15,0 1-10 0,4-1-13 0,-1 3-26 16,3 1-42-16,0-1-45 0,-2 1-55 0,-1 1-59 15,0-2-64-15,-3 2-676 0,-3 0 288 0,-4 0 194 0</inkml:trace>
  <inkml:trace contextRef="#ctx0" brushRef="#br0" timeOffset="75559.83">17108 12416 165 0,'-8'-2'340'0,"2"2"-25"0,6 0-31 15,-13 3-26-15,6 2-24 0,-1 3-8 16,3 1-26-16,1 5 1 0,-4-1-28 0,5 5-18 0,-1-3-11 15,1 4-13-15,2-2-14 0,1 3-11 0,1 5-14 16,2 0-7-16,1 3-39 0,-1 0-40 0,1 1-64 16,0 0-74-16,1-2-77 0,1-1-752 0,2-2 321 15,1 1 214-15</inkml:trace>
  <inkml:trace contextRef="#ctx0" brushRef="#br0" timeOffset="76111.47">17998 12356 5 0,'-3'-17'361'0,"3"4"-18"0,0 4-22 16,0-3-19-16,3 0-20 0,-1 2-24 0,5 0-19 15,-1 1-21-15,7 0-7 0,-3 4-17 0,8-2-9 16,0 1-7-16,1 4-20 0,1 0-5 0,2 1-8 16,-3 1-16-16,4 4-13 0,4 3-12 0,-9 2-1 15,5 4 2-15,-6-2-12 0,-3 4-7 0,-4-1-7 16,0 3-6-16,-5 3-12 0,-3 6-8 0,-5 0-5 16,-5 0 1-16,-1 3-12 0,-7-1-2 0,-3 3 2 15,-7-3-4-15,3 0-6 0,-4-1-11 0,4-5 4 0,-4-1 1 16,6-4-4-16,5-3 4 0,4-3 4 15,1-4 1-15,1 0 6 0,4-2-4 0,1 0-9 16,1-2 10-16,0-1-6 0,3 2-11 0,-2 1 11 0,3-5-1 16,0 0 1-16,9 2-4 0,1-1-1 0,11-2-7 15,0 0-11-15,8 0-37 0,5-4-49 0,-1 0-53 16,3-1-52-16,1 2-55 0,-2 0-70 0,0-3-90 16,-1-1-863-16,0 1 423 0,-6-3 282 0</inkml:trace>
  <inkml:trace contextRef="#ctx0" brushRef="#br0" timeOffset="76247.12">18600 12567 70 0,'2'-3'337'0,"-1"-2"4"16,-1-1 9-16,3 1-28 0,-2 4-25 0,3-4-22 15,-4 5-14-15,0-6-26 0,0 6-23 0,0-4-25 16,0 4-16-16,1-5-18 0,-1 5-33 0,4-2-29 16,0-1-44-16,1 0-50 0,-5 3-62 0,10-1-62 15,-3 1-70-15,3 0-75 0,0 1-663 0,-1-1 311 16,3-1 208-16</inkml:trace>
  <inkml:trace contextRef="#ctx0" brushRef="#br0" timeOffset="76594.87">19076 12276 104 0,'5'-7'421'16,"-5"0"-12"-16,0-1 6 0,-1 2-18 0,-3 1-22 15,3 0-18-15,0 2-28 0,1 3-26 0,-8-2-28 16,8 2-23-16,-12 4-17 0,5 6-13 0,-1-2-19 15,-1 6-22-15,-2 3-14 0,-1 0-13 0,1 5-22 16,-1 4-8-16,6-1-12 0,-1 3-13 0,4 0-9 16,3-7-7-16,2 2-15 0,3-5-5 0,6 2-10 15,5-1-8-15,1-5-6 0,-1-4-9 0,6-1-6 16,2 1-7-16,-2-5-1 0,6-3-3 0,-6-1-3 16,1-4 2-16,-4-3-2 0,0-3-1 0,0-2 2 0,3-4-2 15,-3-3 2-15,-1-3-3 0,-5-5 1 0,-3-1-1 16,4-1 0-16,-2 0-2 0,-6-1-1 15,3-2 1-15,-5 4-1 0,-4-2 2 0,-1 11-2 16,-3-3 2-16,-5 6-1 0,1-1-3 0,-2 2-2 0,-4 6 1 16,1-1-13-16,2 4-18 0,-2 0-28 0,1 0-32 15,2 7-51-15,-1 1-37 0,2 3-34 0,-1-1-41 16,1 10-48-16,2 2-53 0,1 2-1097 0,4 1 484 16,0-2 322-16</inkml:trace>
  <inkml:trace contextRef="#ctx0" brushRef="#br0" timeOffset="77012.33">19689 12253 112 0,'3'-18'288'0,"-2"1"-12"0,2 0-6 16,-2 0 1-16,-2 4 6 0,-2 0 9 0,2 1 3 15,-3 2-12-15,-2-3-17 0,2 5-20 0,-4 1-14 0,3 1-17 16,-1 2-17-16,0-1-24 0,-5 4-17 15,2 2-17-15,-5 3-13 0,3 1-13 0,-7 2-9 16,-4 7-10-16,-3 0-6 0,3 4-7 0,0-1-12 0,0 0-7 16,5 2-13-16,6-5-13 0,1-3-11 0,5-3-13 15,3 3-17-15,0 1 7 0,2-4-8 16,0 2 4-16,3-4 4 0,3-1-1 0,0-1-1 16,5 0-2-16,0-4 0 0,5 2 9 0,-1-4-5 0,3-2 7 15,-3 0 0-15,-1-1 9 0,-1 3 2 0,-2-2 18 16,0 2 9-16,-5 1 11 0,2-2 0 0,-2 0 3 15,0 2-7-15,-2-1-4 0,-4 2-3 0,7 0 3 16,-3 6 9-16,-2-2 3 0,3 3 1 0,0 2-2 16,-2 0-1-16,-2 3 1 0,3 5 0 0,-1 0-3 15,0 1-2-15,0 1-9 0,0 1-5 0,0-2 0 16,0 2-5-16,-1 2-6 0,2-3 0 0,-2 0-1 16,0 0-5-16,-2 0 2 0,0-1-16 0,3 0-35 15,-1-2-45-15,-2-4-57 0,2 2-56 0,0-5-61 16,-2 3-80-16,0-1-86 0,0-4-1079 0,0 0 497 15,-2-2 332-15</inkml:trace>
  <inkml:trace contextRef="#ctx0" brushRef="#br0" timeOffset="77563.86">20599 11538 38 0,'-1'-20'256'0,"-4"4"12"16,1-1 7-16,3 6-2 0,-3-1-12 0,0 1-4 16,0 3-19-16,-1 4-20 0,1-1-17 0,-2 3-15 15,2 2-2-15,-5 7 3 0,0 5 7 0,-9 13 9 16,4 6 5-16,-1 4 2 0,-8 12-5 0,4 4-2 16,-2 6-4-16,4 0-11 0,1 1-12 0,1-1-15 0,3-1-12 15,2 0-12-15,1 2-15 0,9-6-11 16,3 0-10-16,3 2-9 0,2-4-10 0,2-1-6 15,4-4-10-15,4-3-5 0,0-10-12 0,1-1-22 0,8 12-43 16,-4-14-50-16,10 5-58 0,-6-10-49 0,1-2-56 16,4-3-68-16,4-2-82 0,-2-5-1147 0,6-4 508 15,-2-3 340-15</inkml:trace>
  <inkml:trace contextRef="#ctx0" brushRef="#br0" timeOffset="78162.28">21566 11937 276 0,'-4'-9'289'0,"0"0"-5"0,1 1-7 0,2 2-10 16,-2-1-14-16,2 0-19 0,1 0-22 0,1-1-17 16,2 1-22-16,1 1-12 0,4-2-9 0,-2 4-14 0,1-1-11 15,4 0-2-15,0 2-18 0,3 3-6 16,-3 1-9-16,1 3-1 0,1 1-8 0,-3 2-3 15,0 7-6-15,-2-1-4 0,-3 3-1 0,-2 2-10 0,-6 2 3 16,-2 8-12-16,-4-1 0 0,-5 4-6 0,-4 0-5 16,-1-1-2-16,-1 1-7 0,-7 8 0 0,6-13-6 15,4-1 17-15,1-3-20 0,4-5-7 16,1-3-2-16,5 0-2 0,-1-3-1 0,1 0 3 0,5 0-8 16,-2-5 18-16,3 4-13 0,3-5-2 0,2-3-1 15,1 2-9-15,7-4-10 0,6 3-22 0,3-6-38 16,5-3-19-16,2 1-42 0,1-7-49 0,0 1-47 15,6 0-44-15,-4-6-69 0,-2 1-705 0,-1 0 350 16,-2 1 232-16</inkml:trace>
  <inkml:trace contextRef="#ctx0" brushRef="#br0" timeOffset="78445.59">22049 11960 265 0,'2'-5'281'0,"-2"2"-3"0,0-1-18 0,0 0-12 16,0 4-9-16,0 0-18 0,-4-6-13 0,4 6-15 15,0 0-12-15,-13 9-7 0,8-5-10 0,-2 3-17 16,2 1-24-16,-2 2-2 0,2 0-8 0,1 2-14 0,0-2-9 16,3 4-8-16,0-1-5 0,2-1-11 0,0 1-2 15,3 3-10-15,3-1-1 0,2-1-7 0,5 1-1 16,0 1-10-16,2-6-1 0,0 4-2 0,1-2-6 16,6 3-1-16,-3-4-4 0,-4-1 5 0,5 0-8 15,-2-1-8-15,-3 1 8 0,-4-4-14 0,-2-1 11 16,2 1 1-16,-3-1-5 0,2 1 12 0,-6-1-16 15,0-2-3-15,-1 0 2 0,-1 3 6 0,-3-1-2 16,-2-1-1-16,-3 2 0 0,-5 2-6 0,-4-1-32 16,-5 1-38-16,0-2-46 0,-13 5-59 0,-4-6-61 15,4-1-79-15,-5-3-802 0,4-1 372 0,2-5 246 16</inkml:trace>
  <inkml:trace contextRef="#ctx0" brushRef="#br0" timeOffset="78586.95">22033 11955 205 0,'18'-8'219'0,"1"2"-23"16,4 0-17-16,0 3-14 0,4-3-20 0,1 4-12 0,-6 2-17 15,5 0-29-15,-6 2-48 0,1 2-40 0,5 1-69 16,-10 1-401-16,-1 0 157 0,1 4 104 16</inkml:trace>
  <inkml:trace contextRef="#ctx0" brushRef="#br0" timeOffset="78745.2">22585 12153 315 0,'12'-3'310'0,"-1"-1"-33"0,1-1-16 15,0 1-22-15,1-1-24 0,0 2-19 0,5-4-19 16,-5 4-18-16,3-4-19 0,3 2-20 0,-2-1-30 16,2 2-35-16,-6 0-47 0,5 1-55 0,-5 1-71 15,1 0-71-15,-4 1-547 0,0-2 244 0,-1-1 164 16</inkml:trace>
  <inkml:trace contextRef="#ctx0" brushRef="#br0" timeOffset="78931.82">22962 11916 118 0,'0'-5'380'0,"3"-1"3"16,-1 2-12-16,-1 0-22 0,-1 4-13 0,0-6-33 16,0 6-29-16,0-2-23 0,0 2-23 0,0 0-16 15,0 0-9-15,4 9-12 0,-1-2-10 0,-2 3-18 0,3 0-14 16,-3 1-13-16,3 7-12 0,1 1-13 0,-1 5-18 15,1 1-1-15,-1 4-25 0,-3-2-45 0,2 0-50 16,-2 2-65-16,-1-1-58 0,3 4-69 16,-2-4-66-16,3-3-60 0,-3-6-859 0,9-2 401 0,-3-7 268 15</inkml:trace>
  <inkml:trace contextRef="#ctx0" brushRef="#br0" timeOffset="79248.61">23301 12085 170 0,'1'-13'358'0,"1"1"2"0,0 3-8 16,-2 1-3-16,0 1-7 0,1 2-15 0,-1-1-32 16,0 3-24-16,0 3-28 0,-3-4-22 0,3 4-24 15,0 0-20-15,0 0-15 0,-3 16-19 0,-1-7-8 16,3 3-12-16,-2 5-17 0,3 1-8 0,0 1-17 16,0 1 1-16,4 6-10 0,0-9-7 0,2 3-5 15,3-6-5-15,1 1-3 0,0-6-7 0,2 4-5 16,1-8-6-16,-2 0 2 0,0 0-2 0,3-4-3 0,-2-1-5 15,2-2 4-15,-1-3-5 0,-1 0 3 0,-1-5 1 16,-1-2-6-16,2-2-1 0,-4-3 1 16,-2-1 1-16,-1 0-9 0,-1-1 2 0,-3 0-3 0,-1-7 0 15,-2 9-2-15,-2-2-10 0,-1 2 7 0,-3 1-5 16,-5 3-11-16,2 1-19 0,-6 1-34 16,7 5-18-16,-8-2-43 0,4 2-39 0,-4 3-43 0,3 2-55 15,-2 1-46-15,4 1-69 0,-1 1-908 0,2 2 427 16,1 0 284-16</inkml:trace>
  <inkml:trace contextRef="#ctx0" brushRef="#br0" timeOffset="79663.56">23958 11526 180 0,'1'-3'260'0,"-1"3"-15"0,9-1-1 16,-9 1 13-16,9 8 4 0,-2-3-9 15,2 6-11-15,5 1-6 0,-3 2-6 0,6 8 2 0,-1 2-17 16,-1 1 5-16,-1 4-17 0,3 4 2 0,-3-2-12 16,1 1-11-16,-2 2-8 0,0 0-19 15,-4-1-9-15,-2 1-12 0,-1 10-11 0,-4-15-8 0,-1 0-16 16,-3 2-1-16,-6-2-9 0,3-3-7 0,-4 2-6 16,-2-1-9-16,-1-1-3 0,-3-1-4 0,-2-3-9 15,-3-1-4-15,-2-1-5 0,0 2-4 0,-1-3-7 16,-4-2-37-16,2-3-38 0,8-4-52 0,-8 3-52 15,-1-3-51-15,7-4-69 0,2 0-68 0,-2-3-99 16,10-1-891-16,0-4 443 0,3-1 294 0</inkml:trace>
  <inkml:trace contextRef="#ctx0" brushRef="#br0" timeOffset="79839.83">24486 11951 33 0,'4'-4'368'0,"0"-1"-23"0,1 1-41 16,2 1-33-16,0 1-27 0,6-1-24 0,-4 3-27 15,5 0-44-15,-2 3-47 0,-1-1-56 0,3 3-63 16,-3-1-59-16,1 3-71 0,-5 1-532 0,0 2 227 16,-4 0 150-16</inkml:trace>
  <inkml:trace contextRef="#ctx0" brushRef="#br0" timeOffset="79961.92">24526 12162 2 0,'0'5'347'0,"0"-5"-26"16,0 5-32-16,7-5-29 0,-1 0-27 0,9 0-21 16,-3 3-24-16,10-3-31 0,0-3-50 15,7 3-61-15,1-4-85 0,2-2-98 0,3 2-525 0,-3-1 220 16,0-7 148-16</inkml:trace>
  <inkml:trace contextRef="#ctx0" brushRef="#br0" timeOffset="80644.63">26240 11658 284 0,'0'-6'341'0,"1"-2"-9"0,-1 1-22 0,5 0-26 0,-4 0-5 16,3 2-21-16,1-4-22 0,2 3-13 0,-1 1-14 16,6 0-9-16,-2 1-3 0,5 1-14 0,3-2-25 15,2 4 0-15,2 2-9 0,5 0-6 0,-4 3-8 16,4 4-13-16,-3 3-7 0,2-1-11 0,-10 4-5 16,5 3-7-16,-6-4-5 0,0 8-10 0,-7-1-3 15,-4-1-1-15,-3 6-10 0,-6 2-3 0,-3 4-5 16,-3 0-8-16,-7 0-5 0,-9 9 1 0,-5-4-7 15,8-8-2-15,-3-3-5 0,-1 0-3 0,4-4 1 16,2-2-6-16,6-5-3 0,1-1-1 0,5-5-2 16,0 0 3-16,2-1-5 0,3-1-6 0,-1-3 2 15,3 1-4-15,-2 1 7 0,5-2 2 0,0-3 6 0,9 7-1 16,1-7 1-16,8 0-5 0,3 0 1 0,6-6 0 16,4 5-3-16,5-3-4 0,0 0-18 15,0-2-42-15,2 0-42 0,2 2-55 0,13-4-63 0,-2-1-67 16,-11 6-87-16,0-5-1137 0,13 0 500 0,-15 2 334 15</inkml:trace>
  <inkml:trace contextRef="#ctx0" brushRef="#br0" timeOffset="80803.84">27063 12012 379 0,'2'-4'371'16,"-2"4"4"-16,0-3 9 0,0 3-20 0,0 0-17 15,0-7-5-15,0 7-12 0,0-5-5 0,0 5-19 16,5-2-30-16,-5 2-28 0,0 0-22 0,0 0-26 15,0 0-23-15,0 0-38 0,0-4-60 0,0 4-67 16,0 0-66-16,0 0-80 0,0 0-74 0,0 0-60 16,0 0-69-16,0 0-956 0,0 0 431 0,9 6 286 0</inkml:trace>
  <inkml:trace contextRef="#ctx0" brushRef="#br0" timeOffset="84060.88">26416 11789 174 0,'-11'-9'284'0,"-1"4"-29"0,1 3-13 16,-2 3-11-16,-2 1-18 0,3 2-12 0,-2 1-8 15,1 6-18-15,0 0-15 0,3 3-13 0,1 2-12 16,0-1-12-16,3 2-6 0,1 1-17 0,1-1-9 16,1 0-9-16,3 0-10 0,3-1-6 0,2 1-10 15,0-2-1-15,7 0-3 0,0-2-8 0,6-2-4 0,2-2-9 16,10-1-5-16,2-3-9 0,2-4-12 15,2 2-2-15,-1-7-1 0,-1-2-1 0,0-5 2 16,-2-1-4-16,-2-2 2 0,-2-4 2 0,-2-2 4 0,-6-4 3 16,1 0 15-16,-3-5 14 0,-4 2 8 0,-3 1 42 15,-4 0 17-15,-4 6 28 0,-3 2 35 16,-2 2 9-16,-3 0-3 0,-3 3-7 0,-7 5-12 0,-2-1-15 16,-6 4-8-16,-8 5-11 0,-2 3-11 0,-1 3-12 15,-6 6-5-15,4 4-9 0,2-1-13 0,-12 8-4 16,15-3-8-16,7-1-10 0,3-2-4 0,8-1 0 15,2 0-10-15,3 0-3 0,5-2-4 0,0-1 1 16,4-2-12-16,7 3-4 0,1-3-12 0,6-3-2 16,3 1-2-16,3-2-3 0,8-2 0 0,-1-5 6 15,0-1-7-15,-6-4 6 0,-3-1 0 0,2-3-2 16,-5-2 5-16,0-3-3 0,0-9 1 0,-4 0-1 16,-3-6 1-16,-3-3 4 0,0 1-7 0,-6-2 2 15,-2 3-1-15,-6-1 2 0,1 2 2 0,-1 1-1 0,-5 5-1 16,4 6-1-16,1 5 3 0,-2 2-10 15,1 0-28-15,-1 3-55 0,4 5-47 0,-3 0-43 16,2 4-47-16,1 5-55 0,-1 3-50 0,5 7-76 0,-2 0-1023 16,6 9 477-16,2 1 318 0</inkml:trace>
  <inkml:trace contextRef="#ctx0" brushRef="#br0" timeOffset="84477.37">27120 11592 174 0,'-2'-19'439'15,"-2"4"-12"-15,0 4-34 0,0 2-33 0,0 2-33 16,3 2-33-16,-2-1-37 0,2 4-21 0,1 2-22 0,0 0-21 16,-10 16-16-16,6-3-14 0,0 4-12 0,3 8-20 15,-2 4-13-15,3 0-18 0,3 4-13 16,-2 2-5-16,3-2-3 0,1 4-15 0,4-2-13 0,0 0-18 15,0-3-27-15,4-1-27 0,2-1-20 0,-1-5-20 16,3-2-7-16,1-2-15 0,0-3-7 0,-3-5-1 16,0-3 6-16,-1-4 10 0,2-2 9 0,-2-3 6 15,5-2 8-15,0-3 7 0,-1-2 5 0,-1-5 9 16,6-5 14-16,-2-5 5 0,0 0 25 0,-1-2 15 16,1 0 11-16,-5 1 28 0,2-3 28 0,-4 1 24 15,0 0 20-15,-5 6 16 0,-1 2 20 0,-1 2 11 16,0 4 8-16,-3 5 3 0,-2-2-10 0,1 2-19 15,-2 0-20-15,2 1-15 0,-3 4-15 0,0 0-13 0,0 0-9 16,4 14-9-16,-4-3-6 0,0 4-7 16,-2 4-8-16,1 9-5 0,0 0-10 0,-2 0-3 0,-1 3-2 15,2 1-13-15,-5 1-34 0,1-1-49 16,5 1-70-16,-2-1-68 0,-1 0-93 0,4-2-72 0,0 0-78 16,0-11-1270-16,7 0 567 0,0-5 378 0</inkml:trace>
  <inkml:trace contextRef="#ctx0" brushRef="#br0" timeOffset="84693.99">28015 11703 452 0,'2'-11'438'0,"1"2"-14"0,1-1-40 16,-2 6-42-16,0 2-43 0,-1-1-17 0,-1 3-15 15,0 0-13-15,-3 11-15 0,-1-1 0 0,2 8-10 16,-3 8-16-16,-2-1-21 0,1 6-15 0,-2 0-16 15,-1 16-15-15,3-12-13 0,-3 14-16 0,1-17-12 16,-1 14-32-16,0-10-53 0,1 10-51 0,4-10-65 0,1 0-53 16,-5-1-58-16,4-1-68 0,1-2-77 0,0-7-1008 15,3-4 454-15,5-4 302 0</inkml:trace>
  <inkml:trace contextRef="#ctx0" brushRef="#br0" timeOffset="84872.7">28417 12061 299 0,'0'-10'453'0,"0"2"-11"15,0 1-20-15,0 1-31 0,0 1-37 0,0 1-36 16,0 0-30-16,0 4-37 0,0-7-37 0,0 7-51 16,3-5-53-16,-3 5-53 0,0 0-55 0,11 3-70 15,-11-3-82-15,9 6-95 0,-4-2-856 0,-1 0 367 16,3 1 244-16</inkml:trace>
  <inkml:trace contextRef="#ctx0" brushRef="#br0" timeOffset="85283.83">28712 11801 148 0,'7'-15'356'15,"-2"3"-13"-15,1 2-27 0,1 1-22 0,-1 1-20 0,2 1-18 16,-1 2-12-16,1 2-30 0,2 1-20 15,-1 1-15-15,1 3-4 0,3 1-30 0,-4 2-17 0,5 0-6 16,-4 5-15-16,7 1-12 0,-7 2-3 0,1 1-12 16,-9-2-19-16,4 4-18 0,-4 0-6 0,-6 2-17 15,-4-3-10-15,-1 3-10 0,-4-1-11 0,-2-3-4 16,-3 0 4-16,4-3-1 0,1-1 2 0,-1-3-2 16,5-2 6-16,0 1 4 0,2-2 1 0,4 0 2 15,-3 0-4-15,2-1 5 0,1-2 0 0,2 3 0 16,1-4 6-16,3 6 7 0,3-2 5 0,1 0 5 15,4 1 0-15,4 3 1 0,4-4 1 0,0 6 7 16,-2-3 3-16,2 1 2 0,-2 0 6 0,0 1-4 16,-1 0 7-16,1 0 1 0,-6-3 1 0,1 3 9 15,-3-3 3-15,-1 3 3 0,-2-1 12 0,-2 1 10 16,-2 0 6-16,-2 1 8 0,-1 0 4 0,-1 2-11 16,-5-3-4-16,-4 4-7 0,-6 1-4 0,-2 5-11 0,-7-1-6 15,3-2-3-15,-5 0-11 0,-4-2-13 16,5 2-34-16,2-6-36 0,8-3-40 0,4-3-43 15,4 2-45-15,0-1-53 0,1-3-79 0,4-2-91 0,4 0-1056 16,-7-8 480-16,9 2 320 0</inkml:trace>
  <inkml:trace contextRef="#ctx0" brushRef="#br0" timeOffset="85645.59">29291 11739 256 0,'3'-8'361'0,"-2"2"-19"0,-1-1-34 0,1 2-29 16,-1 2-33-16,0 3-22 0,0 0-18 0,0 0-11 16,0 0-9-16,-14 7-14 0,9 1-4 0,0-1-9 15,1 4-6-15,0 0-12 0,1 4-9 0,1 2-8 16,2 0-14-16,0 0-6 0,4 0-2 0,0 1-15 16,1-1 4-16,5 3-8 0,-1-3-2 0,3-1 1 0,6 3 0 15,-4-3-3-15,1-1-5 0,0-1-2 0,7 2 0 16,2 1-4-16,-1 0-2 0,-1-1-5 15,2-2-2-15,-6-3-5 0,0 0-5 0,1 1 0 16,-2-1-3-16,0-3-7 0,-1 4 3 0,-2-3-4 0,1 3 0 16,-7-7-2-16,0 6-5 0,0-6 1 0,0 5-1 15,-3-4-5-15,-1 0 1 0,0 1-1 0,-4 1 2 16,2 0-3-16,-4 1 1 0,-2 1 3 0,-5 0-5 16,-5 2-1-16,-2-2-18 0,-9 1-35 0,0-3-52 15,5-3-57-15,-7-4-47 0,-3-1-62 0,3-6-67 16,8-2-87-16,-6-6-1047 0,2-7 483 0,1-1 322 15</inkml:trace>
  <inkml:trace contextRef="#ctx0" brushRef="#br0" timeOffset="85750.06">29414 11826 215 0,'13'-10'405'16,"-4"2"-37"-16,0 0-34 0,2 0-33 0,0 2-27 16,9 0-26-16,-1 1-22 0,1-1-41 0,10 2-50 15,2-2-73-15,-3 3-99 0,2 0-109 0,-1-4-712 16,1 0 286-16,-3-5 192 0</inkml:trace>
  <inkml:trace contextRef="#ctx0" brushRef="#br0" timeOffset="86393.85">31190 11881 2164 0,'-15'-9'206'0,"-2"2"-98"0,0 0-16 0,0-1 12 0,-1 4 27 16,0-3 5-16,1 4 8 0,3 0 6 0,5-1-7 16,-1 1 7-16,5 0-9 0,0 1-4 15,1 1-22-15,4 1-16 0,-5-1-2 0,5 1-11 16,0 0-2-16,0 0-10 0,19 1 6 0,0 1-22 0,8 1-3 15,5-2-3-15,-1 4-7 0,3-3-8 16,-1-4-1-16,-1 2-11 0,-1 0-19 0,0 2-30 16,-10-4-23-16,0 2-11 0,-5-2-13 0,-2-1-12 0,-6 0 6 15,-1 0-6-15,0-1 2 0,-4-4 10 0,-1 1 5 16,-4-2 8-16,-1-1 3 0,-4-4 12 0,-2-1 5 16,-2 1 9-16,-3 0 21 0,1-1 25 0,1 2 19 15,4 3 23-15,-2-2 31 0,1 4-7 0,4-4 7 16,1 7-9-16,3-2-8 0,1 1-8 0,0 4-13 15,0 2 12-15,7-3-17 0,2 3-1 0,0 3-10 16,2 1 4-16,0 1-2 0,4 5-4 0,4 3-3 16,-6 0 0-16,5 0 3 0,1 9 0 0,2-1-6 15,-5 4 0-15,-3-1 1 0,2-4-7 0,-8 0-2 16,-1 5-1-16,-4-3-1 0,-4 0-2 0,-3 2 2 16,-3 1-4-16,-7-2-12 0,-3 2-33 0,-4 1-36 15,-2-4-53-15,-3-1-48 0,-1 1-52 0,0-4-68 16,1-4-79-16,-2-5-932 0,10-3 433 0,1-1 288 15</inkml:trace>
  <inkml:trace contextRef="#ctx0" brushRef="#br0" timeOffset="86627.87">31701 11472 10 0,'8'-8'415'0,"-1"-1"-21"0,0 2-34 0,-2 2-31 0,-1 1-37 15,0 4-21-15,-4 0-6 0,0 0 3 16,12 8-11-16,-6-1-19 0,0 7-10 0,0 3-11 0,-1 0-20 16,2 11-16-16,-2 0-16 0,-1 3-20 0,0 1-10 15,-2 1-12-15,1 14-14 0,-4-1-11 0,-3-13-34 16,2 3-44-16,1-2-62 0,-3-2-66 0,2 2-51 16,0-3-59-16,-3-3-61 0,4-2-53 0,-2-8-883 15,3-2 405-15,2-7 270 0</inkml:trace>
  <inkml:trace contextRef="#ctx0" brushRef="#br0" timeOffset="86855.4">32115 11580 1844 0,'26'-41'148'0,"-13"13"-7"16,1 3-5-16,-5 11 22 0,-2-1-6 0,0 6-17 16,-1 0-19-16,-2 2-18 0,0 2-5 0,0 1-20 15,-1 3 0-15,1 1 8 0,-4 0 9 0,8 5 3 16,-7 2-6-16,2 2 1 0,-3 2-1 0,-2 14-3 15,0 0-10-15,-6 1 1 0,-1 4-6 0,-4 0-11 16,-2 1-1-16,-12 8-7 0,-2-1 1 0,-3 3-13 16,-4-7 4-16,4 2-15 0,5-9-18 0,-1-3-17 15,3 0-22-15,2-5-22 0,1-1-15 0,4-4-16 16,5-2-16-16,6-7-22 0,-1 2-24 0,0-2-30 16,4-1-23-16,4-2-45 0,0-2-793 0,0 0 346 15,17-8 230-15</inkml:trace>
  <inkml:trace contextRef="#ctx0" brushRef="#br0" timeOffset="87245.39">32202 11879 245 0,'4'6'277'0,"1"1"-11"0,2 2-10 0,0-1-2 0,1-1-4 15,1 2-5-15,-3 1-2 0,9-1-9 0,-6 0-1 16,9 0-8-16,-4 0 3 0,7-1-13 15,-3 0-10-15,2-2-14 0,10 1-14 0,-2-3-5 16,0-3-14-16,2-1-20 0,-3 0 3 0,1 0 5 16,-7-1-9-16,1-3-14 0,-2-3-8 0,-1 1-11 0,0-2-10 15,0-1-8-15,-4-2-6 0,0-1-8 0,-2-3-7 16,-1-1 3-16,-3 1 3 0,-5 3 15 16,0 0 7-16,-3 2 9 0,-2-2 3 15,-3 5-6-15,-1-1-10 0,-8 4-3 0,-1 5-7 0,-9 1-7 0,-6 7 6 16,-7 3-4-16,3 4 1 0,-16 9 2 0,6 2-6 15,13-7-7-15,2 2 1 0,7 1-8 0,3 2 3 16,4-2-13-16,9-5-1 0,5 1-5 0,5 0-2 16,7 1 2-16,9 2-7 0,7-6 0 15,5 1 3-15,18 7-11 0,8-10-6 0,1-2-21 0,0-2-31 16,3-4-44-16,-4 1-58 0,1-1-78 0,-2-3-102 16,1 1-110-16,1-4-122 0,-2-3-1312 0,-6 0 620 15,2-2 412-15</inkml:trace>
  <inkml:trace contextRef="#ctx0" brushRef="#br0" timeOffset="89243.79">14035 14478 90 0,'-1'-5'284'16,"1"-2"-16"-16,0 4-18 0,0-2-22 0,0 5-25 16,-4-4-18-16,4 4-23 0,0 0-11 0,0 0-2 15,0 0-11-15,0 0-11 0,1 17-9 0,-1-8-13 16,3 3-5-16,-3 1-9 0,3 3-12 0,-1 2-7 15,0-2-5-15,1 4-6 0,0-1-10 0,-1 1-3 16,-1-4-13-16,6 4-10 0,-2-2-12 0,0 0-16 16,4-1-17-16,0-2-11 0,0-3-17 0,1-2-5 15,-1-1-6-15,4-1 1 0,0-4 8 0,-2-2 4 16,3-2 0-16,-1-2 6 0,5-2 4 0,-4-4 4 16,1-4 3-16,-1-2 14 0,-2-1 8 0,4-6 11 15,-4-2 17-15,2 2 20 0,-4-3 21 0,-2 6 14 16,-2 1 26-16,-2 0 16 0,0 1 7 0,-3 3 3 15,-1 1 27-15,3 2 25 0,-2 1 9 0,-1 3-13 16,0 0-19-16,0 2-17 0,0-2-15 0,0 6-14 0,0 0-10 16,0 0-10-16,0 0-12 0,8 22-6 15,-7-11-4-15,3 6-11 0,1 1 0 0,-3 2-10 16,4 7-6-16,-3 2-5 0,0 0-26 0,1 0-42 16,0 2-50-16,-2-1-64 0,1 0-64 0,-1 1-74 0,3-6-57 15,1-1-999-15,0-7 447 0,-1-1 296 0</inkml:trace>
  <inkml:trace contextRef="#ctx0" brushRef="#br0" timeOffset="89439.78">14633 14459 318 0,'3'-10'383'0,"-1"0"-17"0,2 1-18 0,-2 2-30 15,-1 4-32-15,-1 0-30 0,1 0-20 0,-1 3 2 0,0 0-5 16,0 0-16-16,5 16-13 0,-4-5-20 0,1 5-16 15,0 1-18-15,2 9-15 0,1 0-17 0,-1 5-2 16,1 1-26-16,-3 0-50 0,2 4-58 0,0-2-74 16,0 14-82-16,0-1-83 0,-3-15-84 0,3 0-833 15,0-5 390-15,0-8 262 0</inkml:trace>
  <inkml:trace contextRef="#ctx0" brushRef="#br0" timeOffset="89584.1">14954 14747 222 0,'0'-11'273'0,"0"0"-20"0,0 4-26 16,0-3-17-16,0 5-26 0,0-2-19 0,-3 0-28 15,3 4-52-15,0-1-62 0,0 4-74 0,4-6-64 16,0 4-424-16,-4 2 181 0,9-2 118 0</inkml:trace>
  <inkml:trace contextRef="#ctx0" brushRef="#br0" timeOffset="89979.74">15286 14451 319 0,'4'-7'314'0,"2"-1"-21"0,-2 1-20 0,1 3-22 16,1-1-26-16,-3 4-25 0,4-1-17 0,-1 2-18 15,-6 0-7-15,10 2-26 0,-4-1-11 0,1 4-11 0,-4 2-11 16,0 3-16-16,0 2-1 0,-2 0-16 15,-2 5-9-15,-2 1-11 0,-2 7-16 0,0-6-12 16,-4-1-3-16,2-1-3 0,0-2-2 0,-2-1 0 16,8-4 1-16,-4 0-5 0,2-2-1 0,2 0 1 0,0-2 0 15,2 1 2-15,2-3-6 0,1 1 7 16,-1 0 7-16,6-1 2 0,-4 0 7 0,6 1-2 16,1 0 8-16,0-2 11 0,2 1-7 0,-4 2 7 15,7-1 5-15,-3 0 7 0,-1 1 8 0,-2-2 7 0,2 0-9 16,-4 2 2-16,1 0-1 0,-2 0 21 0,-3 0-11 15,0 0 19-15,-1-1 2 0,-1 1-2 0,-1 1 2 16,-2 4-2-16,-5-2 5 0,-3 5-15 16,-3 1-8-16,-9 4-2 0,-2 0-5 0,0-1-7 15,-4 1-1-15,2-2-31 0,-3 0-34 0,4-3-49 0,4-3-35 16,0-3-39-16,3 2-34 0,4-6-37 0,3 1-56 16,1-4-63-16,-1-1-969 0,9 0 430 15,-6-7 286-15</inkml:trace>
  <inkml:trace contextRef="#ctx0" brushRef="#br0" timeOffset="90283.73">15673 14508 104 0,'3'-6'300'0,"1"4"-28"0,-2-3-25 16,-2 5-24-16,1-2-25 0,-1 2-11 0,0 0-4 15,0 0-16-15,-1 11-13 0,0-6-4 0,1 2-8 16,0 0-11-16,2 4-5 0,1 0-11 0,1 5-7 15,0-2-7-15,5 3-11 0,0 0-9 0,2 0 4 16,1 0-1-16,8 4-4 0,-1-3 6 0,-1 2-3 16,-3-7 1-16,6 4-8 0,-2-7-4 0,4 6 3 15,-6-5-11-15,1 0 0 0,-2 1 3 0,0-3-14 16,0-1-3-16,-2 2-1 0,-1 0-2 0,-3-3-11 16,-1 0-4-16,0 2 9 0,1-3-12 0,-2 0-4 15,-3 0 6-15,-1-1-11 0,0 3-6 0,-4-4-50 16,-3 3-58-16,-2 1-69 0,-4-2-85 0,-3-1-99 15,-7-2-833-15,-1-3 394 0,0-4 262 0</inkml:trace>
  <inkml:trace contextRef="#ctx0" brushRef="#br0" timeOffset="90405.97">15870 14504 283 0,'22'-16'382'0,"1"-1"-20"15,4 3-35-15,6-2-32 0,18-2-31 0,0 0-20 16,2 4-28-16,-14 5-23 0,-2-2-62 0,-5 6-73 0,-10 1-96 15,-7 1-103-15,-3 2-113 0,-7 2-520 0,-5-1 258 16,0 0 172-16</inkml:trace>
  <inkml:trace contextRef="#ctx0" brushRef="#br0" timeOffset="91894.28">15496 15632 8 0,'-3'-3'343'0,"1"-1"-10"15,-1 2-17-15,3 2-4 0,-2-3-20 0,2 3-10 16,0 0-16-16,0 0-16 0,-3-5-24 0,3 5-23 16,0 0-19-16,0 0-16 0,0 0-15 0,8-4-13 15,-8 4-2-15,20-2-8 0,-2 1-6 0,1 1-16 16,12-3-10-16,-2 2-8 0,5-3-13 0,-4-1-9 16,3 3-7-16,-1 0-9 0,0-1 2 0,0 1-6 15,-5-2-6-15,-4 2-4 0,-1-1-1 0,-2 2-7 16,-2 0-3-16,-5 0-1 0,-3-1-6 0,-2 2 0 15,-2-1 3-15,0 0 2 0,-6 1 1 0,9 1 1 16,-5 2 13-16,0 0 27 0,-4 4 15 0,-4 4 5 16,0 2 5-16,-1 4 4 0,-9 5-8 0,1 4-3 15,-3-1-4-15,0 3 25 0,-3 2-12 0,-1-3-8 16,1 2-10-16,-2 2-4 0,3-3-9 0,-1 1-8 16,4-3-7-16,-2 2-21 0,1-1-40 0,3-5-43 15,4 7-49-15,3-5-62 0,1-5-73 0,1 6-65 16,2-6-81-16,5-5-75 0,-2-2-1032 0,2-3 497 15,1-1 332-15</inkml:trace>
  <inkml:trace contextRef="#ctx0" brushRef="#br0" timeOffset="93082.29">11094 14708 29 0,'-3'-3'321'0,"2"-1"-32"0,0 0-28 15,1 4-31-15,0 0-19 0,0 0-3 0,0 0 1 0,0 0-9 16,1 21 2-16,1-12-9 0,2 4-4 16,-1 4-9-16,0 0 4 0,1 2-15 0,0 0-34 15,1-1-9-15,-1 9-8 0,-1-1-9 0,-1-7-15 16,-2 0-7-16,4 2-12 0,-5-1-2 0,1-3-7 0,-3-1-6 15,2-3-7-15,1-5-7 0,0-1-1 0,-2 1-2 16,3-2 3-16,-2-2-6 0,-1-1 1 0,2-3-6 16,0 0-5-16,0 0-2 0,-5-14-6 15,3 3 16-15,0-10-24 0,2-5 11 0,-1-4-13 16,0-3-6-16,-2-3 7 0,2-11 4 0,-1-1-15 0,4 1 11 16,-2-1 8-16,0 15-13 0,1-1 2 15,3 4-7-15,0-1-1 0,4 5 15 0,-1 1-10 0,-1 6-8 16,3 2 9-16,1 0-5 0,1 3 0 15,-3 2-3-15,4 4-3 0,4-4 6 0,-1 7-3 0,4-4 2 16,-1 4-6-16,4 3-18 0,-3 2-35 0,0 2-28 16,2 1-38-16,-2 5-50 0,-4 2-44 0,0 3-50 15,-3 4-69-15,-5-2-794 0,-1 3 378 16,-4 7 250-16</inkml:trace>
  <inkml:trace contextRef="#ctx0" brushRef="#br0" timeOffset="93218.43">11225 14808 2028 0,'-4'6'120'0,"3"-4"-14"0,-4 1-36 0,5 0-29 16,0-3-16-16,0 0-2 0,5 4-1 0,1-4-5 16,6-1 2-16,2-3 3 0,4 1-3 0,4-1-2 15,-2-1 2-15,9 3-6 0,-8-1-14 0,-1 3-40 16,1 1-49-16,-4 2-65 0,-4 1-603 0,-1 1 252 16,-6 2 168-16</inkml:trace>
  <inkml:trace contextRef="#ctx0" brushRef="#br0" timeOffset="93361.67">11160 15138 101 0,'-7'7'332'0,"1"-2"-32"0,2 0-33 16,6-2-15-16,-2-3-32 0,10 3-25 0,4-3-18 15,10-3-14-15,8-2-19 0,3 0-15 0,1 1-12 16,2-2-12-16,3 3-26 0,-4-3-51 0,-3 3-70 16,1 3-73-16,-2 3-79 0,-11-2-560 0,5 3 252 15,-6 3 168-15</inkml:trace>
  <inkml:trace contextRef="#ctx0" brushRef="#br0" timeOffset="93927.97">11279 16045 422 0,'1'-8'456'0,"2"-2"-59"0,-2 4-37 0,-1 0-39 16,1 1-30-16,-1 2-28 0,3-2-30 0,-3 5-9 15,0 0 7-15,0 0-9 0,10 10-16 0,-6-3-8 16,1 3-16-16,-1 6-15 0,1 2-15 0,-1 0-13 15,2 10-16-15,-2-1-18 0,1 2-8 0,0 0-4 16,-2 0-11-16,-1 2-8 0,2-4-36 0,-3-1-20 16,2 0-19-16,-2-8-30 0,3-2-21 0,-1 0-20 15,-1-6-10-15,2-1 7 0,0 0-5 0,0-4 15 16,-2-3 4-16,-2-2 7 0,8-8 2 0,-3-2 14 16,0-6 1-16,3-12 9 0,-2-1 9 0,-1-3 7 15,3-13 22-15,-3-2 16 0,0 13 27 0,-1 1 7 16,1 1 11-16,-1-2 17 0,1 7 21 0,0 3 19 15,3 5-4-15,-3 2-9 0,1 3-12 0,2 6-9 16,2-1-8-16,7-1-3 0,1 6 0 0,1 3 7 16,1 1-4-16,2 5 2 0,5 1-2 15,1 8-1-15,-5 2-2 0,1 1-6 0,-2 3-2 0,1 3-3 16,-6 2-5-16,-3 3-4 0,-5 3-4 0,-4 0-3 16,-3-1-6-16,-5 3-1 0,-4-1-8 0,-7 1-5 15,-4 1 0-15,-10 6-3 0,-4-5-5 0,5-10-6 16,0 0 0-16,-3-3-24 0,0-5-32 15,0 0-38-15,-1-5-57 0,-1-2-84 0,4-3-62 0,-4-2-85 16,3-5-113-16,-1-1-1299 0,2-4 590 0,0-4 394 16</inkml:trace>
  <inkml:trace contextRef="#ctx0" brushRef="#br0" timeOffset="95912.54">18919 14146 231 0,'0'-5'325'0,"-1"1"-9"16,-2 3-9-16,3 1-11 0,-1-6-17 0,1 6-22 16,-4-2-18-16,4 2-23 0,0 0-17 0,-10 9-26 0,1-2-7 15,4 3-18-15,-3-1-11 0,3 6-14 16,-4 0-13-16,3 1-14 0,2 0-12 0,-3 0-3 15,6 3-2-15,0-2-18 0,2 0-6 0,3 0-5 16,0-2-5-16,1 0-5 0,8 0-3 0,-3 0-9 0,3-2 0 16,2-1-4-16,3-3 2 0,0 1-5 15,1-2-2-15,-1 1-8 0,0-4 6 0,2 2-3 16,-7-2-4-16,-3-2 9 0,0 2-8 0,-1-4-5 0,-2 2 2 16,-2-1-1-16,1 1 9 0,-3-1-3 0,-3 1-16 15,0 1 4-15,-8 1 0 0,-1 0 5 0,-5 5-6 16,-11 3-18-16,-1 0-25 0,-2-1-30 0,-3-2-35 15,2 4-46-15,1-1-57 0,1-3-65 0,0-3-908 16,7-4 394-16,-1-3 264 0</inkml:trace>
  <inkml:trace contextRef="#ctx0" brushRef="#br0" timeOffset="96227.65">19025 14151 84 0,'19'-9'298'0,"3"3"-19"15,-3 0-2-15,3 4-8 0,1 2-8 0,-3 4-11 16,3 1-10-16,-5 2-5 0,7 6-12 0,-4 4-11 16,-1 0-8-16,-3 1-21 0,1 4-22 0,-1 0-13 15,-2-2-15-15,-1 3-5 0,4-3-18 0,-4 4-8 16,0-2-8-16,3 0-14 0,-3-6-9 0,1-2-5 16,2-3-4-16,-1 1 6 0,11-2-16 0,-8-3-7 15,8-3-3-15,0-3 2 0,3-3-6 0,-1-3 2 16,0-2 8-16,3-4 17 0,-1-3-9 0,-4-1 1 0,-2-2-1 15,0-3 0-15,-6-3-2 0,-4-1 0 0,-1-1-4 16,-5-1 2-16,-4-4-6 0,-6 2-2 0,-6-1-9 16,-5 0-1-16,-5 4-4 0,-6 1-6 0,-4 4-5 15,-5 4-25-15,-1 6-38 0,-8 5-38 0,-10 5-48 16,-4 5-60-16,0 9-68 0,5 6-81 0,1 5-1071 16,2-2 470-16,4 4 312 0</inkml:trace>
  <inkml:trace contextRef="#ctx0" brushRef="#br0" timeOffset="96794.79">19101 15883 308 0,'0'0'367'15,"2"-4"-34"-15,-2 4-27 0,0-3-32 0,0 3-22 16,0 0-1-16,0 0 8 0,-6 12-2 0,-1-5-21 16,-2 3-17-16,2-1-23 0,-5 4-16 0,3 2-14 15,-3 0-20-15,2 4-11 0,4-4-16 0,-3 2-13 16,5-1-7-16,-1 1-12 0,5 0-11 0,4 0-7 15,4 0 0-15,-1 1-15 0,4 0 1 0,3-2-6 16,-2-5-7-16,10 8-3 0,-4-9-2 0,4 0-6 16,2 1-3-16,-6-1-6 0,2-5 0 0,1 2-1 15,-2-2-1-15,0 0-1 0,-6-2-4 0,-2-1 9 16,-3 0-27-16,1-1 15 0,-3 2 5 0,-2-1 0 16,0-1-4-16,1 0 3 0,-5-1 0 0,4 2-2 15,-4-2 2-15,0 0 0 0,-9 10-8 0,-2-8 0 16,-5 9 0-16,-3-7-17 0,-1 4-22 0,-7 1-41 0,-1-2-56 15,6 0-46-15,-5 0-50 0,7-4-81 16,-1 2-61-16,2-5-913 0,6-5 425 0,-1 2 286 16</inkml:trace>
  <inkml:trace contextRef="#ctx0" brushRef="#br0" timeOffset="97127.57">19264 15945 172 0,'23'-11'264'0,"5"0"-3"0,3 0-2 0,3 4-2 15,2 0 1-15,1 3-3 0,0 3-3 0,-1 4-14 16,-1 4-13-16,-3-1 0 0,-3 5-42 0,-4 0 14 16,-2 2-22-16,-10 4-5 0,1-1-10 0,-5 2-9 15,-4 6-12-15,-1 1-8 0,-4 4-12 0,-1-2-13 16,-5 4-12-16,3-4-4 0,-1-1-11 0,2-7-6 16,0 0-1-16,2-6-15 0,2-3-3 0,4 1-3 15,-1-2-3-15,5-4-2 0,-1-2-4 0,4-3 0 0,6-2-4 16,1-3 2-16,-1-4-1 0,0 0 8 15,-4-2 6-15,5-8 4 0,-2-3 0 0,-4-2 3 16,-1 0 10-16,-4-5-1 0,-8 0 1 0,1 0-4 16,-5-5-1-16,-6 2-6 0,-7 0-5 0,-5 1 2 15,-2 3-5-15,-13-6-6 0,7 9-3 0,-3 7-4 0,0 0-6 16,-2 0-3-16,0 7-7 0,2 1-8 0,2 3-28 16,8 3-45-16,7 1-62 0,3 0-86 15,3 0-102-15,3 2-109 0,2-2-1246 0,4 3 554 16,0 0 370-16</inkml:trace>
  <inkml:trace contextRef="#ctx0" brushRef="#br0" timeOffset="98226.96">23031 14216 118 0,'-5'-14'302'0,"0"3"-13"0,0 0 15 16,2-1 1-16,2 0-16 0,2 0-24 0,1 0-11 15,0 0-13-15,3 0-22 0,4 2-28 0,-1 0-6 16,0 3-8-16,3-1-14 0,-1 3-22 0,2 4-12 16,-1 1-10-16,2 1-6 0,0 3-19 0,2 4 0 0,-6 1-13 15,4 4-4-15,-3 4-8 0,-4 1-1 0,2 6-5 16,-8 0-4-16,-4 3-6 0,-1 1-10 0,-4 1-3 16,0-1 1-16,-5 1-5 0,-3-1-5 0,0 1 11 15,-2-7-23-15,3 2 3 0,-2-2-8 0,7-7 5 16,-1-1-6-16,7-1-4 0,-2-4 8 15,0 1-6-15,3-4-6 0,-1 1 5 0,5-3-1 0,-1 2-4 16,2-3-2-16,3 0 13 0,-4-3-9 0,17 2 3 16,2-6-12-16,2 1 10 0,10 0-24 0,0-5-32 15,5 1-26-15,2-4-38 0,-1 1-29 0,0-2-44 16,-4 3-43-16,-1-1-23 0,0-2-25 0,-4 2-25 16,-2 0-22-16,-12-4-656 0,0 5 327 0,0-1 216 15</inkml:trace>
  <inkml:trace contextRef="#ctx0" brushRef="#br0" timeOffset="98512.21">23515 14345 529 0,'7'-10'72'0,"-1"3"18"0,-1-3 38 15,-1 3 35-15,1 0 22 0,-4 2 18 0,3-2 14 16,-4 4 12-16,2-2 10 0,0 1 2 0,-2 4 3 16,0-5-17-16,0 5-24 0,1-2-19 0,-1 2-6 15,0 0-13-15,0 0 1 0,2 11-13 0,-4-4 2 16,1 3-5-16,1 0-8 0,-2 0-13 0,2 3-16 16,0 3-9-16,0 1 2 0,1 2-19 0,1-3-10 15,4 1-4-15,1-2-6 0,5 0-7 0,-1-2-4 16,7-2-5-16,-4-1-6 0,8 0-3 0,-3-6-3 0,3 0-3 15,-1 0-4-15,6-5-6 0,-6-2 5 0,-1-1-4 16,-2-3-4-16,-2-3-2 0,0-2 0 0,-3-2-3 16,-2-1-4-16,-2-7-3 0,0-4-6 15,-5 3-8-15,-8-4-10 0,2 7-5 0,-6-4 0 0,-6 2-2 16,-4 1-1-16,-9 2 2 0,2 2-4 0,-3 4-9 16,1 3-12-16,-1 0-26 0,10 4-27 0,0 2-40 15,2 4-45-15,5 0-41 0,-2 4-36 0,3 1-43 16,6 0-67-16,0 1-874 0,4 1 415 0,4 0 276 15</inkml:trace>
  <inkml:trace contextRef="#ctx0" brushRef="#br0" timeOffset="98660.64">24003 14301 3274 0,'17'1'344'0,"-5"1"-12"0,-5-4 37 16,2 2-28-16,-5 0-33 0,-4 0-34 0,10-1-19 16,-6-1-20-16,-4 2-11 0,0-4 6 0,0 4-5 15,0-6-14-15,-4 3-8 0,4 3-16 0,-6-6-21 16,2 3-12-16,3-1-22 0,1 4-34 0,-4-4-66 15,4 4-94-15,-4-4-103 0,4 4-130 0,0 0-163 16,-4-4-1748-16,4 4 736 0,0-6 490 0</inkml:trace>
  <inkml:trace contextRef="#ctx0" brushRef="#br0" timeOffset="99311.35">24706 13883 30 0,'0'-5'341'0,"3"-2"-13"0,-2 2-13 0,-1-2-14 15,1 5-18-15,2-1-30 0,-3 3-22 0,0 0 6 0,0 0 13 16,-12 14-9-16,2 1-9 0,-2 2-13 16,-3 2-14-16,0 5-17 0,1 1-5 0,-3 2-25 15,0 0-19-15,1 2-12 0,1 4-11 0,2-2-11 0,3-1-11 16,0-1-9-16,5-1-13 0,-2-1-6 15,7-2-6-15,4-4-6 0,1-4-12 0,7 0 3 0,-2-1-3 16,4-4-8-16,4-2 3 0,2-1-10 0,-1-3-3 16,3 0 1-16,-2-1 0 0,-1-4-4 0,-2-2 1 15,1-3-5-15,-4 2 0 0,-1-3-1 0,-1-3 1 16,-3-1-3-16,-2-2 2 0,1 2 1 0,-4 0-2 16,-2-3 8-16,-2 3-8 0,-2 0 1 0,-5 0-2 15,1 1 0-15,-3 0-5 0,-1 2-1 0,-8 2-2 16,-1 0 1-16,2 1-9 0,-5 3 0 0,6-3-12 0,0 3-24 15,5 3-42-15,-1-1-36 0,5-1-46 16,0 0-29-16,1 2-45 0,2 0-52 0,4-3-50 16,0 3-1007-16,0-3 449 0,9 1 298 0</inkml:trace>
  <inkml:trace contextRef="#ctx0" brushRef="#br0" timeOffset="99627.89">25072 13929 172 0,'0'-12'334'0,"-2"0"-1"16,1 4-8-16,2-5-13 0,-2 5-6 16,1 0 0-16,-1 3-6 0,1-1-14 0,-1 0-24 0,1 0-27 15,1 1-22-15,3-1-19 0,2 2-21 0,3 1-19 16,3-2-12-16,4 0-20 0,6 3-12 0,-2-1-5 16,7 2-18-16,-1 0-5 0,-3 1-7 0,4 1-5 15,-4 1-8-15,3 2-5 0,-8 1 2 0,4 0-14 16,-4 1 5-16,-4-2-14 0,5 4-6 0,-10 1-5 15,0-1 8-15,-1 1 6 0,-3 3 4 0,0 2 10 16,-2 3-1-16,-2 0-4 0,-1 2-1 0,-1 0 1 16,-3 7-2-16,-4 0-2 0,-2 3-2 0,1-2-5 15,-3 1-1-15,1 0-9 0,2 0-2 0,-3-2-9 16,1 1-29-16,-1-3-40 0,2 0-52 0,5-4-47 16,1-3-39-16,4-2-29 0,0-3-42 0,0 0-31 15,5-3-39-15,4-2-67 0,-5-2-827 0,5-2 408 16,1-3 272-16</inkml:trace>
  <inkml:trace contextRef="#ctx0" brushRef="#br0" timeOffset="99927.16">25722 13926 59 0,'3'-12'330'16,"-2"2"-17"-16,1 3-24 0,0-2-12 0,0 4-22 15,-2 2-31-15,0-4-15 0,0 7-24 0,4-5-20 16,-4 5-13-16,0 0-19 0,0 0-8 0,0 0-10 15,4 15-5-15,1-6-8 0,-1 1-5 0,3 2-3 16,3 3-6-16,1 0-3 0,3 1-3 0,4 2-7 16,8 3 3-16,-3-2-7 0,5 0-1 0,-6 0-13 15,3 0-1-15,-1 2-8 0,-1-4 0 0,0 3-5 16,-1-3 0-16,1 1-4 0,-4-3-1 0,-1-1-6 16,-4-2 1-16,-1 2-5 0,0-1 12 0,-3 1-23 15,-4-6-1-15,2 3 2 0,0-2-4 0,-5 0 1 16,1-1 6-16,-2 1-8 0,-2 1 0 0,0-3 0 15,-2 1-20-15,-2 0-39 0,1 0-56 0,-6-2-70 16,0-1-87-16,-1-3-123 0,-2-1-772 0,2-5 384 16,-3-4 258-16</inkml:trace>
  <inkml:trace contextRef="#ctx0" brushRef="#br0" timeOffset="100061.85">26260 13796 256 0,'27'-12'344'0,"1"-1"-30"15,1 3-28-15,7-1-31 0,15-1-24 0,-1 4-21 16,5 0-15-16,-1 0-30 0,-2 5-56 0,-12 3-75 0,-7 1-105 16,-2 3-131-16,-10-2-508 0,-8 2 238 0,-6 4 156 15</inkml:trace>
  <inkml:trace contextRef="#ctx0" brushRef="#br0" timeOffset="101194.22">23646 15576 273 0,'-7'-4'273'0,"2"1"3"0,0-1-10 16,4-2-11-16,-2 2-26 0,2-1-14 0,1 5-26 15,5-8-15-15,0 4-16 0,3 2-10 0,2-2-12 16,4 2-8-16,5 2-13 0,2 0-6 0,2 2-10 16,-3 3-11-16,1 1-11 0,-2 1-4 0,-2 1-9 15,-4 1-6-15,0 3-9 0,-5 4-6 0,-2 1 1 16,-3 0 1-16,-3 8-7 0,-11 0-9 0,0 0-3 16,-3 2-6-16,-4-2-8 0,-1-3-6 0,2-1-6 15,1-1-4-15,3-6-3 0,4-3-1 0,2-5 3 16,0 3-3-16,2-6 5 0,1 4-2 0,0-5 1 15,1 2 0-15,3-4 2 0,-2 6-5 0,2-6 11 16,9 3 8-16,-3-3 3 0,2 2 4 0,5-2 9 16,-2 1 5-16,10 0 2 0,-3 2-1 0,2-3 10 15,-2 4 7-15,1-3 18 0,3 2 6 0,-4 1-2 16,0-1 5-16,0 2-3 0,-6-2 3 0,0 1 7 16,-1 1 3-16,-4-1 11 0,-2 0 11 0,0 2 8 15,-2 0 1-15,-2 0 11 0,-4 5 0 0,-2-2-10 16,-2 3-10-16,-9 2-9 0,-2-2-9 0,-6 6-13 15,-3-2-2-15,-1 2-20 0,-4 0-37 0,2-1-48 16,-1 1-66-16,3-2-75 0,2-1-68 0,8-6-70 16,-1 1-75-16,10-3-81 0,0-7-949 0,4 1 470 15,5-1 314-15</inkml:trace>
  <inkml:trace contextRef="#ctx0" brushRef="#br0" timeOffset="101353.86">24167 15896 306 0,'14'-8'428'0,"-4"-1"-11"0,-2 2-9 0,1 0-12 16,-3 0 4-16,-1-1-16 0,-1 3-15 0,1 0-19 16,-1-2-15-16,0 5-29 0,-2-1-30 0,1-1-31 0,-2-1-23 15,3 2-38-15,-4 3-58 0,0 0-51 0,0 0-70 16,9 3-78-16,-9-3-85 0,4 8-62 16,0-4-76-16,-3 1-81 0,3 3-993 0,-4-2 456 15,0-3 306-15</inkml:trace>
  <inkml:trace contextRef="#ctx0" brushRef="#br0" timeOffset="101693.95">24595 15632 127 0,'3'-9'378'0,"-2"2"-8"0,-1 0 0 16,1 2 1-16,-1 1-9 0,0-2-34 0,-1 3-32 15,1 3-23-15,-6-3-29 0,6 3-19 0,-8 7-21 16,1-1-13-16,0 2-21 0,1 3-19 0,0 0-11 15,4 5-13-15,-2 0-16 0,3 1-9 0,2 1-12 16,3-1-4-16,1 1-10 0,9 5-6 0,0-3-5 16,5 1-10-16,8-3-5 0,2-2-4 0,3 1-5 15,0-3 0-15,4-2-6 0,-1-2-1 16,-1 0-4-16,-4 1-5 0,-2-3 5 0,-7-1-8 0,-7-2-3 16,0 0-4-16,-1-4-1 0,-4 2 8 0,0 0-9 15,-4-2 2-15,-1 2 6 0,-1 1 10 0,-3-1 5 16,-4 3-4-16,-5 1-3 0,-8 1-1 0,-2 2-3 15,-8 1-4-15,-5-1-2 0,-1 2-4 0,-14 5-36 16,10-8-39-16,-3 2-56 0,4 1-64 0,1-3-48 16,0-4-58-16,4-4-61 0,11-2-32 0,0 1-979 15,8-5 452-15,3 0 302 0</inkml:trace>
  <inkml:trace contextRef="#ctx0" brushRef="#br0" timeOffset="102026.71">24803 15702 110 0,'29'-21'244'15,"1"5"1"-15,-2-1 0 0,4 3-4 0,0 3 3 16,3 0 13-16,-1 3-15 0,-2 2-4 0,0 3-7 16,1 3-3-16,-6 2-14 0,3 4-11 0,-10-1 0 15,0 3-15-15,0 1-17 0,-4 3 5 0,0 0-24 16,-2 4-7-16,-3 0-14 0,-4 3-8 0,1 0-2 16,0 5-5-16,-7 0-12 0,3-4-12 0,1 4-6 15,-1-6-10-15,-1 1-6 0,1-2-12 0,3-3 0 16,-3-2-2-16,5-4-1 0,4 1 7 0,-3-4 0 15,9-1 6-15,-1-1 4 0,4-3 5 0,6-3-3 16,-1-2-1-16,-6-1 2 0,5-5 2 0,-7 2 0 16,0-3-7-16,-1-8-3 0,-4 6-3 0,2-10 0 15,-8 1-6-15,-4-6-4 0,-4 1-3 0,-6 1-7 16,-5-2-4-16,-6 1-6 0,-6 3-1 0,-7 2-6 0,-1 3-4 16,-4 3-4-16,2 5 0 0,-5 2-5 15,3 1-21-15,3 3-42 0,1 4-47 0,11 1-79 16,1 2-77-16,0 1-69 0,1 1-86 0,4 2-112 15,2-1-1046-15,2-1 521 0,4-3 348 0</inkml:trace>
  <inkml:trace contextRef="#ctx0" brushRef="#br0" timeOffset="103626.45">22777 16535 101 0,'-31'-2'228'0,"3"2"-3"0,8 0-1 16,-2 0 0-16,0 1-4 0,3-2-9 0,0 3-11 15,5 0-15-15,0 1-16 0,1-3-19 0,0 4-10 16,8-1-12-16,-3 2-19 0,4-1-8 0,3 2-8 16,6 2-2-16,7-2-4 0,15 4 3 0,9-3 0 15,24-1-2-15,37-5 7 0,20-2 3 0,12-5 8 16,14-6 2-16,16 1 7 0,6-5-5 0,10-4 13 16,7 1-5-16,10 0-3 0,3 2 4 0,6 3 4 0,2-2 2 15,-3 3-1-15,-5 0 0 0,-2 5 0 0,-10 2 1 16,-3-4-4-16,-21 5 1 0,-12 4-1 15,-15-2 2-15,-16 3 2 0,-7 0-5 0,-15 0 9 16,-37 0-8-16,-2 2 1 0,-18-1-8 0,-1 0-12 16,-7 2-10-16,-8-1-3 0,-5-2-9 0,-4 1-6 15,-2 0-11-15,-3-1-10 0,-1 0-1 0,-6 0-11 0,10 0-3 16,-6 1-42-16,-4-1-54 0,-3 5-63 16,3-5-80-16,-24 8-78 0,-3 1-82 0,-10 3-99 15,-15 1-1348-15,-7 3 602 0,0-4 402 0</inkml:trace>
  <inkml:trace contextRef="#ctx0" brushRef="#br0" timeOffset="104682.06">23201 16987 304 0,'0'-5'338'0,"3"-2"-30"0,-2 2-36 16,0 0-20-16,7-2-31 0,-2 3-16 0,3-1-11 15,5 2-14-15,-2 1-14 0,7 2-7 0,-6 2-14 16,4 3-6-16,-2 2-18 0,1 5-15 0,-3-3-3 15,-4 6-12-15,-1-2-10 0,-3 6-4 0,-5-1-8 16,-3 0-9-16,-9 9-2 0,-3 0-9 0,-4 1-4 0,-1-1-7 16,-5 0 3-16,-3-5-12 0,0 2 2 15,0-1-10-15,-4-3 1 0,3-2-12 0,2-4 10 16,4 0-3-16,6-7-10 0,1-2 12 0,4 1 1 16,3-2 13-16,2-2 12 0,2 1-16 0,1-3 10 15,4 0 0-15,0 0-2 0,0 0-8 0,16-9 8 0,1 3-7 16,10-1-8-16,3-1 7 0,6-3 2 15,0 4-1-15,18-4-8 0,-5 1 2 0,1 3-5 16,-11-2 3-16,0 4-13 0,-3 1 13 0,0-1-16 16,-4 2 11-16,-3 1-2 0,-7 2-4 0,-2-3-1 15,-3-1-1-15,-1 1-1 0,-4 1 2 0,-1-1-2 0,-3 1 0 16,0-3-2-16,0-2-2 0,-1-3 7 16,-2 0-5-16,-1-2-5 0,3-3 20 0,-5-1-12 15,6 1-8-15,-5-4 13 0,0 5 11 0,-2-3 26 16,-1 7 6-16,2-2 21 0,-2 0 10 0,-2 2 5 0,2 0 14 15,0 4 12-15,0 0-1 0,0 0-6 0,-1 1-10 16,1 2-13-16,0 3-13 0,-1-6-6 16,1 6-10-16,0 0-8 0,0 0-3 0,0 0-4 15,0 0-5-15,-2 18-4 0,1-10-5 0,-1 3-2 16,4 6-10-16,-4 1-16 0,4 3-16 0,-1-4-22 0,2 2-17 16,0 2-24-16,6 2-15 0,-4-6-22 0,6 2-11 15,-4-4 1-15,3 1-6 0,4-3 1 16,1-4 8-16,3 0 1 0,0-3 14 0,1-2 12 15,4-4 8-15,-2 0 10 0,-1-3 5 0,8-5 8 16,-7-2 5-16,-5-2 12 0,2-1 17 0,-4 1 3 16,5-12 19-16,-6 10 20 0,-1-1 31 0,-3-2 20 0,1 3 25 15,-5-1 12-15,1 3 7 0,-3 2 25 0,2 1 14 16,-4 2 6-16,2-1-4 0,-2 4-15 16,-1 2-14-16,0-4-15 0,0 6-9 0,0 0-12 0,0 0-1 15,0 0-17-15,5 15-5 0,-6-3-6 0,0 2-6 16,-2 6-4-16,-1-1-5 0,0 8-3 0,3 2-36 15,-3 0-47-15,3 1-63 0,-4-3-73 0,7 3-84 16,1 0-75-16,2-4-103 0,3 0-1270 16,-2-10 571-16,8 0 382 0</inkml:trace>
  <inkml:trace contextRef="#ctx0" brushRef="#br0" timeOffset="104843.4">24401 17321 21 0,'4'-16'331'0,"-2"5"1"0,0 0-13 0,-2 1-13 0,0-2-9 15,-2 4-6-15,2-1-10 0,0 2-17 0,0 1-11 16,-2 2-21-16,-1-1-25 0,3 1-27 0,0 4-22 16,0 0-43-16,0 0-50 0,0 0-68 15,0 0-90-15,0 0-79 0,5 11-88 0,-5 0-782 16,0-2 348-16,0 0 230 0</inkml:trace>
  <inkml:trace contextRef="#ctx0" brushRef="#br0" timeOffset="105059.75">24733 17077 2454 0,'5'-19'222'0,"-1"4"77"15,-4 3-17-15,0-1-33 0,0 1-31 0,0 3-21 16,-1-1-22-16,2 5-33 0,-1-2-27 0,0 7-13 16,-4-5-10-16,4 5-6 0,0 0-6 0,0 0-1 15,-1 22-14-15,0-10 3 0,-2 3-10 16,2 2-4-16,1 9-11 0,1 2 0 0,2 2-16 0,-2-4-26 15,3 2-41-15,1 1-51 0,0-1-62 0,3-1-54 16,1 0-55-16,1-3-74 0,0-7-61 0,-2-4-826 16,3 0 409-16,2-5 270 0</inkml:trace>
  <inkml:trace contextRef="#ctx0" brushRef="#br0" timeOffset="105361.69">25110 17026 6 0,'-5'-10'369'0,"1"-2"-10"16,0 4-18-16,-1-1-17 0,3 2-1 0,-1 1-20 0,3 0-17 16,-2 3-24-16,2 3-23 0,-2-7-27 0,2 7-15 15,9-7-20-15,-2 2-17 0,4 5-16 0,8-2-19 16,-1-1-5-16,13 1-18 0,0 0-10 0,2 1-1 16,-3-1-8-16,2 1-3 0,-2 1-17 0,0-1-9 15,0-2 0-15,-12 3-8 0,2 0 2 0,-7 0-6 16,0 0-3-16,-13 0-5 0,13 3 4 0,-13-3-9 15,10 2 17-15,-5 3 25 0,-1 0 13 0,-3 1 11 16,3 2 4-16,-7 6-3 0,1-2-6 0,-2 5-8 16,-4 1-5-16,-1 6-5 0,-1 0-9 0,1 3-4 15,-2-1-7-15,2 0-3 0,-4 1-10 0,4 0-17 16,-3 0-39-16,2 2-42 0,4-1-82 16,-2-4-73-16,3-4-68 0,1 3-81 0,5-7-60 0,-2 1-1058 15,5-7 495-15,0-1 328 0</inkml:trace>
  <inkml:trace contextRef="#ctx0" brushRef="#br0" timeOffset="105675.86">25851 17014 2455 0,'3'-15'107'16,"-7"-2"1"-16,0 5 47 0,-1 0-49 0,1 5-29 15,-2 0-22-15,2 2-12 0,-1 2-8 0,-3 0-3 16,8 3-4-16,0 0 1 0,-18 8 1 0,13 2-5 15,-4-3 6-15,4 9-8 0,4 1-1 0,1-1 4 16,1 4-3-16,4-2-4 0,8-1 1 0,-3 8-1 16,8-6 2-16,0 0-2 0,0 2-5 15,4-3 5-15,-1-1 5 0,4 0 8 0,0-3 0 0,2 3-1 16,-4-5 3-16,0 5-1 0,3-2 0 0,-10-5-1 16,6 4-1-16,-5-6-8 0,-1 3 7 0,-3-4-8 15,-3 1 2-15,0 1-1 0,-1-1-2 0,-2-1 16 16,-3 1-16-16,-4 2-7 0,-2-4 1 0,-2 4-31 15,-5-1-48-15,-7-1-54 0,-2 1-63 0,-9-1-72 16,-1-6-70-16,-3-2-711 0,-1-2 346 0,4-10 228 16</inkml:trace>
  <inkml:trace contextRef="#ctx0" brushRef="#br0" timeOffset="105808.05">26057 16919 124 0,'30'-21'298'0,"0"4"-28"0,2 2-21 16,4 3-24-16,-3 3-10 0,3 1-18 0,-3 3-18 15,0 2-17-15,-2 3-18 0,-9 1-6 0,-2 6-25 16,-3 2-29-16,-6-1-44 0,-1 4-66 0,-1 5-99 16,-5-2-74-16,-1 6-497 0,-7-4 232 0,-8 9 154 15</inkml:trace>
  <inkml:trace contextRef="#ctx0" brushRef="#br0" timeOffset="106244.83">23160 18049 2765 0,'-51'8'193'0,"14"-7"-86"16,5 2-5-16,0-2-12 0,12-1-29 0,4 1-23 16,1-1-9-16,7 0-11 0,1 1 0 0,4 0-2 15,3-1 24-15,0 0 25 0,23 4 30 0,14-4-2 16,21-4 22-16,32 1 7 0,13-3 11 0,3-4 2 16,13 1 1-16,2 1-8 0,13-1 2 0,4-1 5 15,14 1-7-15,9-1-5 0,4 1-11 0,-5 1 0 16,3 2-8-16,2 0-7 0,0 3-2 0,-7-1-11 15,-6 1-4-15,-6 2-2 0,-9 1-4 0,-7 0-9 16,-12-1-7-16,-12 4-4 0,-12 1-9 0,-34-2-3 16,-3-1-4-16,-18 4-3 0,-2-5-3 0,-3 2-7 15,-6 1-22-15,-9-1-28 0,-6-1-32 0,-2 0-30 16,-5 2-32-16,-2-3-32 0,-4 0-47 0,0 0-44 16,-20 9-62-16,-7-4-50 0,-7-2-69 0,-28 6-1007 15,-30-2 476-15,-1 3 318 0</inkml:trace>
  <inkml:trace contextRef="#ctx0" brushRef="#br0" timeOffset="106526.28">23781 18282 4144 0,'-50'2'294'0,"18"-6"-127"0,6 1 11 0,26 3-16 15,-31-1-77-15,31 1-24 0,0 0-14 0,0 0-13 0,0 0-5 16,116 0-2-16,-6-4 0 0,14-3-2 0,10 1 5 15,4-5 16-15,11 5 14 0,10-1 10 0,7 5 0 16,8 2-4-16,4 5-3 0,-3 1-7 16,-3 3-2-16,1-3-5 0,-10 3-3 0,-12 0-8 15,-10-1-2-15,-12-2-6 0,-16 0-2 0,-13 3-2 16,-36-4-1-16,-9-1-3 0,-17 0-2 0,-3-3-2 16,-6-1-2-16,-29 0 1 0,28 3 7 0,-28-3-3 0,0 0-4 15,0 0-23-15,0 0-47 0,0 0-59 0,0 0-76 16,0 0-82-16,-43-33-89 0,15 23-109 15,-4-1-1124-15,-3-1 532 0,1-4 352 0</inkml:trace>
  <inkml:trace contextRef="#ctx0" brushRef="#br0" timeOffset="107526.28">20302 17073 132 0,'2'-21'259'0,"-1"5"-16"0,1-1 1 0,-1 5 1 15,0 6-13-15,-2 0-12 0,2-1-29 0,3 3-12 16,0 2-10-16,-4 2 10 0,0 0-4 0,11 9-7 0,-3 2-8 16,-3 0-12-16,0 9-6 0,2 4-9 15,-3 4-13-15,-1 2-15 0,-3 4 0 0,4-2-17 16,-4 2-4-16,0 3-7 0,-1-2-8 0,-3 12 3 16,0-13-18-16,-2 4-28 0,2-7-39 0,0 4-32 15,-3-2-50-15,0 1-49 0,5 0-49 0,-3-3-56 0,2-5-44 16,-1 0-704-16,4-10 333 0,2-4 222 15</inkml:trace>
  <inkml:trace contextRef="#ctx0" brushRef="#br0" timeOffset="107842.61">20684 17077 1664 0,'23'-29'177'15,"-5"3"-11"-15,-4 5 28 0,-7 7-27 0,2 5-25 16,-4 1-45-16,1 3-24 0,-4-2-17 0,-1 5-8 15,-1 2-5-15,0 0-2 0,-9 17-4 0,-1 0-3 16,-8 5 2-16,-2 4-3 0,2 1-2 0,-8 14-5 16,7-9 6-16,-1 13-4 0,3-13 16 0,3-2 0 15,-4 3-5-15,8 0-5 0,-4-6-3 0,1 0 0 16,3-3-6-16,2 0 1 0,3-4-8 0,1-4 0 16,2-1-4-16,-1-3 0 0,4 0 2 0,-1 0-2 15,4 0 4-15,-2-6 3 0,1 3 9 0,5-1 6 16,2-2 10-16,-1 1 3 0,2 1 8 0,5-2 4 15,1 2 4-15,2-1-5 0,1-1-7 0,5 3-5 16,3 0 1-16,-7-4-10 0,1-2-3 0,6 5-5 16,0 0 6-16,-3 3-20 0,-1 1-35 0,0 0-38 15,0 0-48-15,-7-2-59 0,0 4-60 0,-3-2-78 16,-4 3-826-16,0-1 375 0,-1-2 250 0</inkml:trace>
  <inkml:trace contextRef="#ctx0" brushRef="#br0" timeOffset="108210.27">21139 17539 2609 0,'10'-19'178'0,"-4"4"38"0,-3 5 1 15,1-1 0-15,-2 5-40 0,0-1-36 0,1 2-33 16,-1 1-27-16,-2 4-8 0,0-6 1 0,0 6 13 16,0 0 14-16,0 0 12 0,0 0-2 0,-3 16 1 15,-1-5-8-15,4 1-7 0,-2 5-13 0,-2 1-12 16,1 1 1-16,3 0-11 0,2 7-9 0,-1-7-1 15,1-1-7-15,4 2 0 0,4-2-8 0,1-3-3 16,-2-1 0-16,3-4-7 0,7-2-3 0,1-5 0 16,2 1-3-16,0-9 0 0,-1 0-3 0,5-2-2 15,-7-3 2-15,4-5 0 0,-4 2-8 0,-1-7 0 16,-4-2 5-16,-5 0-5 0,1-5 2 0,-6 1-2 16,-1-1-3-16,-6 1 2 0,-6-1 1 0,-1 0-2 15,-3 6-1-15,-6-6-1 0,-1 5-1 0,-5 5-3 16,-4 1-2-16,1 6 5 0,-3 1-3 0,-1 4 0 15,-3 4-2-15,3 2-2 0,1 4-2 16,3 1 4-16,3-1-22 0,5 2-22 0,4 3-23 0,0 1-31 16,3 2-39-16,3 0-56 0,1-2-45 0,7 6-50 15,2 1-66-15,2-2-74 0,-1 1-855 0,6-4 427 16,2 0 286-16</inkml:trace>
  <inkml:trace contextRef="#ctx0" brushRef="#br0" timeOffset="108382.7">21638 17336 2344 0,'17'-13'153'0,"-3"2"-8"0,-4-2 28 15,-2 4-46-15,1-4-33 0,-3 3-25 16,3-1-9-16,4-4-4 0,-3 3-5 0,3 1 5 16,2-1-6-16,-2 3-19 0,4-2 12 0,-6 6-1 15,2 2-28-15,0-3-56 0,-2 7-74 0,-1-1-115 16,-2 6-810-16,-4-2 347 0,-3 3 232 0</inkml:trace>
  <inkml:trace contextRef="#ctx0" brushRef="#br0" timeOffset="108493">21666 17474 3508 0,'-4'10'205'15,"3"-2"-34"-15,2-2-48 0,7-4-35 0,9-1-24 16,11-2-23-16,13-4-1 0,18-9-19 0,31-6-50 16,5-4-46-16,-6-2-72 0,1 0-99 0,-28 10-1010 15,1-2 420-15,-8-3 278 0</inkml:trace>
  <inkml:trace contextRef="#ctx0" brushRef="#br0" timeOffset="117596.89">24034 16544 68 0,'-4'-2'115'0,"-2"0"11"16,0-1-8-16,-1 0-8 0,1-2 0 0,1 1 11 15,-5-1-11-15,1 2-7 0,0-2-6 0,-2 1-10 0,0 1-3 16,-1-1-14-16,-6 1-7 0,-2 1-4 15,2 2-8-15,-2-1-3 0,-4 2-6 0,-5 2 0 16,3-2-2-16,5 2-7 0,-1-1 2 0,2 1-2 16,-9 1-3-16,8 0-2 0,-7 0 1 0,-2 1-4 15,2 0 0-15,2 2 1 0,-4-2-3 0,2 2-3 0,0-1 7 16,0 3-4-16,-3-1-3 0,3 1 0 16,-2-1 4-16,1 1-2 0,0 0 4 0,1 3-9 15,2-2-1-15,-2-2 2 0,1 3-3 0,3 2 1 16,-1-4-2-16,0 3-2 0,1-2 4 0,0 2-2 15,5 0 3-15,-1-2-3 0,-3 2 1 0,0 1 2 16,4-2-3-16,2 0 5 0,0 2 3 0,1-3 1 16,-8 7 3-16,6-5-5 0,1 0 0 0,-2 6-1 15,5-4 3-15,-5 5 2 0,6-5-26 0,-2 1 2 16,1-3-1-16,0 3 8 0,1-1-2 0,-3 2-1 16,3-3-2-16,-6 5 6 0,1 0-4 0,5-3 4 0,1-2 2 15,0 1 2-15,0-2-3 0,2 5 0 0,-3-3-4 16,2 2 4-16,0-2-3 0,1 2 33 15,4-1-6-15,-5 2-1 0,4-2-2 0,-2 1-5 16,-3 3 2-16,5-2-6 0,-1 0 3 0,-1 0-2 16,1 1-1-16,3-2 0 0,-1 1 1 0,2 0-4 15,-1 0 3-15,1 0-3 0,2 0 2 0,0 0-3 0,0 0-1 16,4-1 2-16,-2-1-1 0,2 2-7 16,-1 0 4-16,1 0 0 0,2 0-1 0,2 0-1 15,-3 0-5-15,4 0 4 0,0-1-2 0,2-3 0 16,0 4 1-16,0 0-5 0,0 0 4 0,1 0 0 15,7 4 0-15,-3 0-3 0,0-6 0 0,4 3 3 16,-3-4-2-16,1 1 0 0,4 0-25 0,4 2-3 0,-8-5 4 16,7 2 3-16,-6-2 1 0,5 1 4 15,4 0 3-15,-7-4-2 0,6 4 0 0,1-2 4 16,-1 0 1-16,1 0 0 0,-7-5 2 0,9 5 2 16,-1-2 1-16,0 2 2 0,1-1-2 0,2-1 2 15,0-1-1-15,2 0 1 0,0 1 0 0,1-1 1 0,1-2-2 16,-2 1 1-16,1-2 0 0,-4 4 2 15,3-4 0-15,0 1 4 0,-4-1-4 0,4 0 0 16,0-3 1-16,-2 0-1 0,-4 5 1 0,2-5-3 16,-6 0-1-16,7 2 3 0,2 0 0 0,-4-1-3 15,4-1 0-15,2-1 3 0,-1 1 0 0,1 0 0 16,4-1 0-16,-5-1 1 0,3 2 1 0,-5-2-1 16,2 0 2-16,0 0-3 0,2 0 2 0,0-2-4 15,2 4 4-15,-4-2-1 0,3 0 1 0,-1-3 8 16,0 1-13-16,-1 2 1 0,2-1 3 0,2 1-4 15,-4-2 1-15,-1 0-3 0,4-2-1 0,-2 1 4 16,-2 2-7-16,4-1 9 0,4 0-4 0,-2 0-3 16,-1-1 3-16,4-2 0 0,-4 5 2 0,-1-2-5 15,0 2 6-15,-1 0-3 0,1 0 4 0,2-2-3 16,1 2-1-16,-1-4 4 0,-1 3 0 0,0 0-3 16,0-2 3-16,-1-1-1 0,0 3-3 0,1 0 0 15,-1 0 2-15,-3 1-3 0,0-1 1 0,-1 0 2 16,1 2 1-16,-3-4-5 0,3 3 7 0,0 0-2 15,-3 0 2-15,-2-2-1 0,1 2 3 0,0-1-2 16,2-3 3-16,-1 1 0 0,0 0-2 0,0 1 4 16,0-2 0-16,2 1 1 0,0-3 4 0,0 0-2 15,1 1-2-15,3 1-2 0,-4-2-1 0,0 2 0 16,1-1 3-16,0 0 0 0,-2 0-4 0,1 0 3 16,-4 1 2-16,3-1-2 0,-11 1 3 0,12-2-1 15,-5-1-4-15,-8 5-3 0,11-1 6 0,-2-4-3 16,-8 4 1-16,8-1-6 0,-5-1 5 0,-5-1 8 15,10 1-6-15,-1-1-8 0,-1-1 3 16,-6 1-1-16,2-3-3 0,5 3 9 0,0-3-6 0,1 0-4 16,-1 1 0-16,-1-1-1 0,4-3 15 15,-5 3-8-15,3-2-4 0,-2-1 6 0,-1 1-2 16,-1 1-6-16,-5-1 2 0,6-3-5 0,-7 4 6 16,0-2-3-16,6-4 2 0,-2-1-2 0,-4 4 4 0,7-5-5 15,0 3 3-15,-5-3 3 0,7 0-4 16,-3-2-4-16,-2 1 6 0,-3 2-4 0,4-4-2 15,3 0 3-15,-1 2 2 0,-2-1-2 0,-2-1 5 16,0 1-2-16,1-2-2 0,-8 1-2 0,4 0-5 16,-4-1 7-16,-4-3 0 0,2 2 0 0,-7 5-3 15,3-7-1-15,-2 0 1 0,-5 5 5 0,1-6-5 16,-1 1 2-16,-4-4-3 0,-3 3 4 0,2-2 7 16,-5 2-12-16,0-2 3 0,-1 1 10 0,-3-2-10 15,-1 2 1-15,0 2-4 0,-2-1-3 0,-4 3 1 16,-3 1 6-16,-2 0 8 0,1 2-10 0,-1 4 1 15,-3-1-2-15,-3-1 0 0,3-1-2 0,-4 2-3 16,3 0 3-16,-3 2 1 0,-1 1-1 0,-3-3-1 16,3 3 0-16,-3 2 0 0,2-1 3 0,0-1 0 15,-2 0-3-15,2 4 1 0,-5 1 3 0,3-1 2 16,-3 2-9-16,5 1 5 0,-4-1 0 0,-1 1-4 16,2 0 2-16,1 0-1 0,-2 1 2 0,0-1-2 15,1 1 6-15,-2-1-7 0,-2 2 5 0,4 0 1 16,-1-1-8-16,-2 2 21 0,1-1-18 0,3 0 3 15,-4 0-1-15,3 2-3 0,-2-1 3 0,3 2-1 16,-1-1-3-16,-3 1 2 0,3 0 6 0,-4 1-8 16,4-1 3-16,0 5-1 0,-4-1 2 0,4-2-3 15,0 1 3-15,3 0 4 0,-2 0-4 16,1 1 3-16,2 0 2 0,0-2-1 0,0 3-8 16,1-3 4-16,-1 2 1 0,1 0 2 0,1-2 0 15,0 4-1-15,-1-3-3 0,2 2-3 0,-2 1 10 16,1-2-3-16,0 2-4 0,1-2 2 0,0 3 2 0,-2 0-3 15,4-1 2-15,-4 1-2 0,3-2 4 0,-1 1-4 16,9-1 0-16,-10-1 4 0,3 2 3 0,0-2-8 16,1 4 5-16,-1-3 5 0,7 2-5 15,-5-2 1-15,4 1 0 0,-6 1-1 0,7-2 0 16,1 1 8-16,-2-1-2 0,1 1 2 0,-1-1-2 16,3-1 0-16,-2 0-3 0,1 1 1 0,1-1 6 15,1-1 2-15,-3 1 11 0,6-2-11 0,1 2 4 16,-7-1-3-16,3-1 3 0,1 0-4 0,-4 4-13 15,2-3 6-15,-4 1 13 0,1 1-11 0,-2-2-4 16,2 3 6-16,-5-1-2 0,1 1-1 0,5-2 1 16,3 0-11-16,-2 3 13 0,1-5-5 0,-1 1 7 15,3 2-5-15,-3-3-1 0,3 0 5 0,-1 1-1 16,2 1 1-16,2-1 0 0,14-1-3 0,-23 1 10 16,11-2 6-16,12 1-5 0,-23 1-2 0,23-1-4 15,-18 0 2-15,18 0 4 0,-20 0 8 0,11 0-16 16,-1 5 0-16,10-5-4 0,-20 2 5 0,11 0 7 15,9-2-18-15,-17 1 5 0,7 2 0 0,-1-2 1 16,0 2-2-16,1 0 0 0,-3-2-6 16,3 2 3-16,2-2 5 0,8-1-2 0,-23 2-8 0,16 0 5 15,-1 0 2-15,8-2 0 0,-18 0 4 0,18 0 0 16,-18 1-7-16,11 1 4 0,-1 1 4 0,8-3-6 16,-14 0 1-16,14 0 3 0,-12 0 1 0,12 0 3 15,0 0-4-15,-14 1 2 0,14-1 0 0,-7 3-4 16,7-3-3-16,-14 1 5 0,6 1-6 15,-1 0 3-15,9-2-5 0,-13 4 1 0,7-3 2 16,-6 2 2-16,3-1-3 0,9-2-10 0,-17 5 12 16,10-3 0-16,-2 1-3 0,-1-3 5 0,0 5-7 0,3-3 3 15,-2 2-2-15,-2-1-17 0,11-3-21 0,-12 2-45 16,6-1-55-16,6-1-85 0,0 0-131 16,0 0-1036-16,-20 0 464 0,20 0 308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6-27T09:58:19.12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3015 2689 115 0,'0'-7'224'0,"4"2"-12"0,-4 1-4 16,0 0-11-16,0 0-16 0,0 4-12 0,0-5-23 16,0 5-13-16,0 0-1 0,0 0 0 0,8 10-8 0,-7 0-3 15,3 2 0-15,0 1-5 0,-3 3-5 0,3 3-8 16,0 1-8-16,-3 7-11 0,5 1-5 16,-3 1-8-16,1-2-6 0,-3 2-3 0,1 5-8 15,1-5-2-15,-3 0-3 0,0-2-4 0,3-2-6 0,-1 2-2 16,-2-6-3-16,3-3-6 0,-3 2-1 15,-2-8-1-15,2 0-2 0,2-3-2 0,-1-2-1 16,-1-2 3-16,1-2 4 0,-1 1 5 0,0-4 3 16,0 0-7-16,0 0-1 0,-7-14-5 0,4 2-6 15,-1-7 7-15,-1-8-9 0,-1-6 1 0,1 0-2 0,-4-13-6 16,-3-2 4-16,2-2-7 0,1 1-1 0,1-4 6 16,-1 3-3-16,4 0 10 0,0 0-2 15,5 0-7-15,0-1-28 0,4 17 9 0,1 1 0 16,4 2-1-16,0 3 5 0,-1 4 2 0,3 0-2 15,-2 9 4-15,0-2-2 0,4 3-2 0,-6 6-1 16,2 1 2-16,0 0-5 0,3 0 4 0,-2 4-1 0,3-1 6 16,-2 6 0-16,0 1-1 0,3 2-2 0,-5 1 8 15,1 1-1-15,1 6 1 0,-2 1-4 16,-1 0 2-16,2 4 1 0,-6-2 9 0,1 13-5 16,-5-5 6-16,-1 6-4 0,-3-1 0 0,0 1 1 15,-6 3 3-15,-3 1-5 0,4-3-22 0,-6 0-40 0,2 3-49 16,-1-3-48-16,2 3-62 0,0-4-62 0,0 1-711 15,5-5 329-15,1-7 220 0</inkml:trace>
  <inkml:trace contextRef="#ctx0" brushRef="#br0" timeOffset="2248.42">3570 2868 84 0,'1'-3'298'0,"0"0"-14"15,-1 3-20-15,2-6-20 0,-2 6-26 0,0 0-20 0,0 0-23 16,0 0-10-16,-12 9-13 0,8-3-9 0,-2 4-15 16,-1-1-5-16,1 6-15 0,-1 1-10 0,1 4-13 15,0-2-6-15,1 5-8 0,1-6-4 0,4 4-8 16,-1 4-7-16,3-8-4 0,-1 1-1 0,5 1-8 15,-3-4-1-15,1-2-5 0,5 2-7 0,0-6 2 16,0 0-6-16,0-1-3 0,3-3 4 0,-1 2-4 16,2-5-2-16,0-2-4 0,0 0-2 0,0-5 3 15,3-1-4-15,-1-5-3 0,1-1 4 0,-3-2-3 16,-2-4-2-16,3-5-2 0,-7 0 0 0,-1-3 1 16,-5 0 2-16,1 7-2 0,-2-5 5 0,-2 4 4 15,-3 2 6-15,-3 1 16 0,-2 2 4 0,1 0 11 16,0 1 4-16,-1 6-6 0,-3-4-1 0,4 5-2 15,-4 2-6-15,3 0-2 0,2-2-8 0,2 5-11 16,1-1 4-16,1-1 3 0,0 2-9 0,4 2-12 16,-5-6 0-16,5 6-3 0,0 0 1 0,0 0-1 15,13-5 5-15,-2 5-8 0,6-4-3 0,2 3 0 16,3-3-2-16,-2 1 0 0,8 1 3 0,2-3-3 16,-8 3 2-16,-1 2 0 0,-2-1-1 0,3 1-3 15,-5 1 2-15,2-1 5 0,-5 3-3 0,-3-1 0 16,1 2-3-16,1 3 0 0,-6-2 2 0,2 2 8 15,-1 3-11-15,-2-2 4 0,-2 1-1 0,0 3 4 16,0 3-3-16,-3 2 1 0,1 2 11 0,-1-1-10 16,0 0 21-16,2-1-25 0,-3 3 3 0,1-4-2 15,3 0-10-15,-1-3 2 0,3 0 0 0,-3-4 0 16,3 1-2-16,1-3 2 0,2-1 2 0,-2-2 0 16,0-3 2-16,4-4 4 0,0 1 3 0,3-4-1 15,1-1-1-15,1-7 6 0,2-8 4 0,1 2 3 16,-4-4 5-16,0-2 0 0,-4-3 13 0,2-1 7 15,-2-2 1-15,-3-1-3 0,-1-1 2 0,1-16 16 16,-4 17 8-16,2-14 22 0,-6 14 14 0,-2-4 10 16,0 8 18-16,0 1 13 0,-2 11 10 0,-1 1 11 15,1 6 3-15,1-2 1 0,2 7-14 0,-3-2-18 16,2 2-14-16,-2 1-14 0,3 1-14 0,1 3-12 16,0 0-5-16,0 0-8 0,-10 13-6 0,4 3-4 15,0 1-3-15,1 10-8 0,0 0-1 0,-3 4-5 16,7 1 0-16,-2-1-5 0,2 3-4 0,2 1-4 15,-1-2-18-15,5 12-12 0,2-13-24 0,0 0-18 16,5-3-16-16,1 1-13 0,2-5-12 0,4 0-13 16,-1-4-10-16,1-1 4 0,7-6-2 0,-2-2 4 15,0-3 5-15,-3-3 10 0,0-4 6 0,1-7 8 16,4-2 5-16,-1-6 21 0,-2-7-16 0,-1-1 13 16,-3-4 8-16,2 0 0 0,-4-6 7 0,-4 1 4 15,-2-2-6-15,-3-4 17 0,-1-12-9 0,-5 2 20 0,-2 11 17 16,-1-12 7-16,-1 13 16 0,-2 4 34 15,-1-1 10-15,-3 5-1 0,3 1 17 0,-2 9 18 16,4 4 13-16,0 2-3 0,-1-2-1 0,1 9-15 16,-1-4-19-16,1 2-9 0,3 3-6 0,0 2-7 0,0 0-9 15,-5 20-1-15,1 6-2 0,0 5-1 16,-1 3-6-16,4 19-6 0,-4-2 0 0,1 5-1 16,3 2-4-16,-2 24-8 0,-1 6 10 0,2-5-4 15,-1-24-1-15,3 2 1 0,-1 21-1 0,-2-24-3 16,6-4-1-16,-2-1-4 0,4 0 0 0,3-1 0 0,6-7-14 15,-5-10-9-15,0-1-11 0,5-2-13 0,0-4-9 16,3 1 3-16,-5-4 4 0,1-10 3 16,0 0-4-16,-1-9-15 0,0-2-2 0,1-5-5 15,4-11 10-15,-2-5-19 0,3-5-8 0,-3-6 16 16,-1-3 1-16,2-13 2 0,-5-2 1 0,-5-7-3 0,-3 2-1 16,-3 1 7-16,-5 3 3 0,1 11 12 15,-6 2 4-15,1 0 12 0,-1 4-2 0,-4 0 6 16,-2 7 18-16,2 7 2 0,1-1 3 0,-2 4 2 15,-1 1 1-15,-1 4-1 0,3-3-2 0,-1 3 4 0,4 3-2 16,4 0-1-16,-1 3-7 0,2 0-5 0,1 2-13 16,5 0 12-16,-7 0 5 0,7 0-17 0,0 0-4 15,0 0-1-15,0 8-4 0,0-8 1 16,9 8 1-16,-1-7-9 0,-1 3 0 0,4-4 5 16,1 1-3-16,-1 1 5 0,1-2 6 0,0-3-1 0,1-1 4 15,-3-1 16-15,1 0-8 0,1 0-4 16,-2-4 6-16,-1-1-6 0,0-5 8 0,0 1 3 15,1-1 0-15,-2 1 11 0,-3 2 9 0,0-3 6 0,-1 3 17 16,2-2 13-16,-5 4 6 0,1 0 11 16,-1 0 12-16,-1 1 4 0,-1 4-2 0,1-1-4 0,0 0-9 15,0 6-10-15,-2-5-7 0,1 2-11 0,1 3-7 16,0 0-3-16,0 0-6 0,0 0 0 0,3 17-1 16,-3-7 0-16,0 7-8 0,1 8-1 15,3 1 2-15,-2 1-7 0,4 1 5 0,1-3-7 16,1 4 6-16,1-2-4 0,-1 0-4 0,2-9-3 0,4 3-4 15,-5-5-17-15,3 0 9 0,1-1-1 0,0-5-7 16,1 2-3-16,-1-2-4 0,-3-5 2 0,0-1 4 16,3-4 1-16,-4 0-3 0,4-2 6 0,-3-2-2 15,-1-6 6-15,0 2 0 0,1-8-4 0,-2 1-4 16,1-12 4-16,-3 0-2 0,-2-2 3 0,0 0-9 16,-4-3 10-16,-4 3 3 0,2 1 2 0,-4 1 2 15,0 4-1-15,-3 7 6 0,-1-3 7 0,2 3 4 16,-2 2-4-16,-4 3 1 0,5 1-1 0,1 3-3 15,-2 0-1-15,2 2-2 0,2 3-3 0,-2-1 1 16,2 1-3-16,0-1-2 0,0 3-3 0,6 0 3 16,-10 3-4-16,10-3-8 0,-5 5-2 0,1-3-9 15,4-2-1-15,0 7-7 0,4-3-5 16,1 0 7-16,-1-3-1 0,1 2-4 0,0 0 8 0,5-3-8 16,-1 0 19-16,0-3-2 0,4 0 2 0,0-3 2 15,-4-2 6-15,6-1 5 0,-3-4 0 0,-3-1 4 16,2-1 8-16,-2-2 12 0,-2-2-10 0,0-1 29 15,-2 1 7-15,0-5 15 0,-3 4 2 0,-1 2 10 16,-1-2 16-16,-1 9 14 0,1-2 8 0,-2 5 4 16,2-1-5-16,0 4-15 0,0 0-16 0,0-1-13 15,0 6-8-15,0 0-4 0,0 0-8 0,-2 14-12 16,2-2 9-16,-2 5-7 0,-1 2 1 0,1 9-5 16,0 2 0-16,-2-1-4 0,3 3-4 0,0-1-3 15,2 3 1-15,0-3-4 0,3 2 4 0,3 0-6 16,0 1-12-16,3-3-9 0,0-1-8 0,-1-4-9 15,3-2-4-15,3 1-17 0,-5-12-13 0,4 0 6 16,3-1-4-16,-3-3 0 0,4-4 0 0,0 0 7 16,-1-5-6-16,2-2 15 0,0-6 3 0,-2-1 3 15,-1-6 0-15,5-2 7 0,-5-7 1 0,1 0 4 16,-5-2 5-16,-1-1 4 0,0-1-5 0,-2 3 3 16,-5 6 8-16,1-1 2 0,-2 3 15 0,-2 2 9 15,-1 3 7-15,0 3 3 0,0 1-2 0,0 4-7 16,-1-1-6-16,1 2-5 0,0 3-5 0,0 0-3 15,0 0 5-15,0 0 3 0,-3 15-4 0,-1-4-1 16,3 5 1-16,0 2-3 0,-2 0-2 0,3 7-8 16,0 1-15-16,3-7-22 0,-2 0-6 0,4 0 2 15,-1-2-14-15,5-2-19 0,-1-1 6 0,-2-1 6 16,3-1-1-16,1-4 9 0,-1-4 1 0,0 3 8 16,2-4 1-16,0-3 6 0,-4 0-9 0,6-2 5 15,-3-6 23-15,2 3 3 0,-1-2 1 0,1-6 6 16,-2 4-3-16,-1-5 18 0,-3 4 16 0,2-1 6 15,-3 2-2-15,-1 1 7 0,1 0 5 0,-1 3 0 16,-4 0 0-16,4 0-3 0,-3 3-10 0,-1 2 5 16,3-5-14-16,-3 5 1 0,0 0-3 0,6 9 3 15,-6-2-1-15,3 3 3 0,-1-1-4 0,2 1 0 16,1 0-4-16,-1 5-1 0,1-3-1 0,3-2 1 16,1-1 0-16,-3 2-1 0,4-2 4 0,2-2-4 0,-1-1 2 15,2-2 1-15,0 0 0 0,1-1 4 16,1-3 1-16,-2-2 2 0,1 0 16 0,-4-3 6 15,2-1 3-15,-2-3 15 0,0-1 6 0,-2-2 7 16,-2-5-5-16,-2-1-1 0,0-7 0 0,-3 0-2 0,-6-1-5 16,1 7-5-16,-6-5-2 0,2 6-5 0,-2-6-5 15,-3 9 0-15,4-1-7 0,-6 3-4 0,2 1 0 16,0 0-4-16,0 3-8 0,1 1-21 16,-1 4-23-16,0-1-22 0,2 2-35 0,1 1-31 15,2 2-55-15,-2 0-67 0,1 0-64 0,4 5-58 0,1 0-70 16,4 2-1082-16,0 0 507 0,5-1 336 0</inkml:trace>
  <inkml:trace contextRef="#ctx0" brushRef="#br0" timeOffset="3550.1">6428 2651 2888 0,'7'-9'174'0,"-1"-2"21"16,-2 6-17-16,-3 0-8 0,1 0-17 0,0-2-25 15,-2 3-30-15,2 1-23 0,1 1-15 0,-3 2-16 0,1-5-6 16,-1 5-2-16,0 0 7 0,-1 13 6 0,-2-4-3 16,1 4-5-16,2-1-1 0,0 5 0 0,0 4 1 15,0 2-9-15,2 2 3 0,1 2-9 16,2-2 1-16,-1-1-19 0,1 2 14 0,-2-7-4 16,-1 0 1-16,7 4-7 0,-5-5-2 0,0-5-11 0,-3-1-18 15,3-4 15-15,-4-1 4 0,4 0-1 0,-3 0 10 16,3-6-6-16,-4-1-3 0,0 0 7 15,4-10-3-15,-3 0 14 0,-1-4 11 0,4-6-2 16,-8-6-4-16,2-3 12 0,-2-1 14 0,-3 1 21 0,-3-17-1 16,0 11 8-16,2 0 0 0,-2-11 10 0,1 11 1 15,0-1 18-15,1 3-11 0,3-1 3 0,1 5-1 16,-1 0 1-16,5 4-8 0,3 6-9 0,1 5-8 16,-2 2-10-16,2-4-5 0,1 6-11 15,3 2-6-15,-1 3-5 0,6 0-4 0,0 1-5 0,1 3-5 16,3 2 1-16,2 1-4 0,0 5-2 0,2-1-3 15,-4 5-1-15,-1 2-1 0,3 5-1 0,-7-1-2 16,0-2 2-16,-3 11-3 0,-1-1 0 0,-7 2-10 16,2-1 13-16,-3 0-6 0,-7 0 0 0,4 0-5 15,-7 0-1-15,4-7-3 0,-3-1-1 0,3 1-1 16,-1-3 3-16,2 1-5 0,0 0 2 0,1-2-5 16,2-1-2-16,-1-2-2 0,3 0-4 0,0-2-1 15,2 2 3-15,2-2 1 0,2-1 0 0,0-1 1 16,3-1-1-16,2 0 0 0,1-2 5 0,1-1-3 15,10-1 2-15,-3-2 2 0,2-1-5 0,-1-3 7 16,1 0-1-16,5-1 1 0,-1-4 2 0,-1-1-3 16,-8-2 5-16,9-2-2 0,-2-1 0 0,-5-3 3 15,4 2 2-15,-6 1-4 0,-2 1 2 0,0 0 3 16,-2 2 4-16,-3-1 7 0,3 0 5 0,-7 5 12 16,0-2 7-16,-4 4 10 0,1 0 2 0,-2 2 0 15,1 0-5-15,1 1-8 0,-3 2-5 0,0-4-1 16,0 4-10-16,0 0-1 0,0 0-2 0,-17 13-3 15,7-5-12-15,-2 4-13 0,-1-1-12 0,1 2-13 16,2 1-23-16,1 0-24 0,0 0-19 0,3 2-13 16,5-4-23-16,-2 1-24 0,3-2-9 0,3-3-1 15,3 1 18-15,0-1 19 0,2-1 5 0,1-2 19 16,2-3 13-16,2 0 5 0,1-5 13 0,3-1 3 16,3-5 18-16,-1 0 21 0,-1-2 12 0,8-6 11 15,-6 0 20-15,1 0 14 0,-2-3 14 0,-4 6 8 16,0-1 11-16,0 1 8 0,0 0-5 0,-4 2 1 15,5 0-8-15,-7 4-5 0,1 1 6 0,3 0-9 16,-3 0-3-16,4 3-6 0,-5 0-7 0,-3 3 3 16,2 1-5-16,5 1-4 0,-7 0 2 0,2 6-6 15,0-3 1-15,-1 4 1 0,-3 0-9 0,0 3 4 16,-2 0 0-16,1 3 0 0,2 2 2 0,-4-1 0 16,2 1-3-16,1 1 1 0,-3-2-4 0,1 2-6 15,0-5-23-15,0-1-13 0,1 0-7 0,1-1-15 0,0-1-4 16,2-1 22-16,3-1 3 0,1-2-1 15,3-3 11-15,5 2 5 0,0-6 1 0,1-2 5 16,0-3 0-16,0-1 4 0,3-6-3 0,1-3 21 16,-1-3 2-16,-3-1 4 0,-3-3 8 0,2-5 7 0,2-3-2 15,1-9 11-15,-7 7 5 0,4-9-3 16,-8 10 16-16,4-11 9 0,-7 9 15 0,-2 6 16 16,-4 0 20-16,2 0 12 0,-6 3 5 0,2 6 1 15,-3 1 18-15,0 2-3 0,-1 3-12 0,0 6-6 16,1-2-18-16,0 3-8 0,3 5-16 0,1 2-8 15,0 0-11-15,-18 12-1 0,8 2-11 0,-3 1 2 16,-1 9-10-16,1 0-11 0,2 3-3 0,-1 0 0 16,2 2-24-16,4 4-6 0,-2-4-9 0,6 5-18 15,-1-5-14-15,2 1-10 0,-1 0-12 0,5-7-16 0,0-3-13 16,-1-2-12-16,4-3 5 0,-2-3 12 0,1-2 6 16,2-1 15-16,-2-4 3 0,5 0 10 0,0-3 5 15,2-2 7-15,1-3 7 0,2-3 10 16,2-4 12-16,-2 3 10 0,0-6 8 0,2 2 7 15,-1-2 1-15,0 0 7 0,0 2 5 0,-3-1-1 0,3 4 2 16,-1-3-8-16,0 3-1 0,-3 1-4 0,-1 4-8 16,-4 1-9-16,0-1 11 0,1 2-2 0,-1 2-3 15,1 3 1-15,0 0-1 0,-3 4-2 16,-1 2 5-16,2 2-3 0,-6 4 2 0,3-1-4 16,-6 4 2-16,2-2 0 0,-4 7-3 0,0 2 1 0,2-8-9 15,2 1 8-15,-2-1 0 0,2-1-1 0,1 0 1 16,4-1 3-16,0-2-2 0,-2-1 1 0,7 3-2 15,-5-7 0-15,5 2-1 0,0-2 0 16,5-1-18-16,3-5-25 0,2 1-31 0,2-2-48 16,8-4-84-16,-9-3-103 0,8-2-118 0,-1-9-1350 0,1 0 593 15,-5-8 394-15</inkml:trace>
  <inkml:trace contextRef="#ctx0" brushRef="#br0" timeOffset="3653.41">7906 2397 3398 0,'-17'-5'20'0,"-1"4"-143"16,0-1-154-16,4 2-114 0,-1 0-486 0,-3 3 293 16,1-1 194-16</inkml:trace>
  <inkml:trace contextRef="#ctx0" brushRef="#br0" timeOffset="5016.06">2729 3634 38 0,'-13'4'141'0,"3"-4"5"16,2 1-8-16,2 1 11 0,-2-1-3 0,3-1-14 15,5 0-9-15,-8 2-12 0,8-2-6 16,-3 1-18-16,3-1-1 0,0 0-5 0,0 0-3 0,0 0-1 15,0 0 5-15,15 3 8 0,-4-2 4 0,7-4-2 16,4 3 6-16,6 0-4 0,0-1-3 0,6-1 1 16,0 1 1-16,2 0 5 0,3-2-6 0,14-1-1 15,-1 1-5-15,4-4 2 0,-1 1 2 16,0 4-7-16,3 0 0 0,1-3-3 0,2 5-2 0,4-3-7 16,1-1 4-16,25-3-5 0,-32 4 4 0,1 0 1 15,0-2-20-15,0 1 6 0,3 1-5 0,-3-1 10 16,1 1-9-16,2-1 0 0,-3 1-2 0,-1-1-5 15,1 3-2-15,-4 1-2 0,3-7 0 0,-2 5 1 16,-2-1-5-16,0 0-4 0,-1 1 8 0,-4 2-12 16,2-4-3-16,-12 4-3 0,-1 0 2 0,16-3-5 15,-4 0 0-15,-14 2-6 0,16 0 3 0,-2 2-2 16,-15-1-4-16,17-1 1 0,-3 0 7 0,-9 2-14 16,12-2 0-16,-2 0 0 0,-13 1 2 0,21 0-4 15,-21 0-2-15,-1 0 2 0,3-1 2 0,-1 1-4 16,2 0-1-16,-5 0 3 0,16-6 2 0,-13 6 2 15,14 0-7-15,-17-3 1 0,0 6-8 0,0-3 9 16,3-3-4-16,-2 3 0 0,3 0 16 0,-3-3-9 16,3 0 1-16,-1 2-3 0,0-2 8 0,-1 2 4 15,1-3-3-15,1 2-3 0,11 0 9 0,-15-2-7 16,2-1 5-16,2 1-15 0,-3-1 14 0,0 1-4 16,1 1 4-16,1 1-4 0,-1-2 10 0,0 1-9 15,-3 1 0-15,2-1-1 0,0 0 9 0,-1 1-4 16,-3-1-4-16,0 1 2 0,2 1 1 0,-3-1 0 15,0-1-4-15,0 2-3 0,1-2 2 0,0 2 3 16,-1-2-4-16,4 1-3 0,-3 1 5 0,1-1-5 0,-2 4 4 16,-1-4-3-16,1-1-1 0,0 3-1 0,0-2 2 15,0-1-3-15,1 1 0 0,0 0 1 16,2 2 0-16,-2-1 1 0,-1 0 1 0,5-2-4 16,-4 3 1-16,2-3-1 0,-2 3-3 0,3-1-3 0,-3-2 7 15,3 1-1-15,-3 3 2 0,-1-2-3 0,1 0 1 16,-1-2 2-16,-2 3-1 0,4-1-3 0,-6 0 10 15,-5-1 2-15,6 1-3 0,2 1 0 16,-3-2 2-16,-6-2-2 0,5 2 2 0,-4 2-5 0,5 0 0 16,0 1 4-16,-5-2-2 0,4-2 5 0,-4 3-2 15,5-2 0-15,0 1-3 0,-5 1 1 0,8-1 1 16,-4 1-2-16,2-1-2 0,0 2-6 0,1-2 6 16,0 0 1-16,0 1-1 0,-3 1 1 0,1-1 2 15,-6 1-2-15,4-1 7 0,-4 0-5 0,-3-1 0 16,-1 1 2-16,1 1 1 0,-2-2-2 0,-2 2 0 15,-2-1 2-15,0 1-3 0,1-2 3 0,-5 2 0 16,1-1 4-16,-2 0 1 0,-1 1 0 0,-1-1-4 16,-6 0 9-16,12 0 0 0,-7 0 2 0,-5 0 1 15,9-1 2-15,-9 1 1 0,7 0-2 0,-7 0-4 16,7-1-1-16,-7 1-2 0,0 0-5 0,0 0 1 16,8 1-3-16,-8-1-4 0,0 0-8 0,0 0-22 15,0 0-37-15,0 0-39 0,0 0-36 0,0 0-68 16,0 0-72-16,0 0-77 0,0 0-63 0,0 0-88 15,-32-4-1072-15,16-1 522 0,-5 0 350 0</inkml:trace>
  <inkml:trace contextRef="#ctx0" brushRef="#br0" timeOffset="7934.27">2829 5189 11 0,'0'0'228'16,"-5"-4"-4"-16,5 4-7 0,-7-3-8 0,7 3-12 15,-1-3-16-15,1 3-11 0,0 0-15 0,0 0-13 16,0 0-2-16,5-5 2 0,7 5 6 0,4-2 16 16,7 0-10-16,8-1-8 0,3-4 2 0,2 4-15 15,15-2-4-15,2-2-5 0,2 3-9 0,2-3-14 16,-1-1-5-16,-2 3-10 0,-4 0-13 0,-11 1-5 15,-3 1-10-15,-4 3-2 0,-1-2-25 0,-10 2-40 16,-3 0-28-16,0 0-40 0,-6 2-44 0,-6 1-34 16,2 1-26-16,-4 1-32 0,-3 2-42 0,-5 0-679 0,-4 1 312 15,-3 1 208-15</inkml:trace>
  <inkml:trace contextRef="#ctx0" brushRef="#br0" timeOffset="8165.91">3145 5128 179 0,'-4'-4'303'0,"0"1"-6"16,1 0-9-16,1-2-21 0,2 5-24 0,-4-4-24 15,4 4-25-15,-4-2-21 0,4 2-16 0,0 0-19 0,0 0-9 16,0 0-2-16,0 0 5 0,4 14-14 0,1-5-5 16,-1 4 7-16,3 2-23 0,0 4-15 0,-1 5-1 15,-1 0-6-15,0 4-8 0,-1-1-5 16,-1 2-7-16,-3 1-2 0,0 0-7 0,0 3-4 0,-4-1-26 15,3-1-35-15,-1 3-32 0,1-5-50 0,1 2-42 16,1-4-32-16,3 0-22 0,1-11-38 0,2 1-21 16,-1-7-644-16,0-2 300 0,1-3 200 0</inkml:trace>
  <inkml:trace contextRef="#ctx0" brushRef="#br0" timeOffset="8716.14">3387 5368 231 0,'5'-17'263'0,"-1"5"-3"0,-1 0-1 0,0 3-2 15,1 0-21-15,-2 4-22 0,0-1-27 0,-1 3-21 16,2-1-15-16,2 4-10 0,-5 0-3 0,0 0 2 16,9 9 10-16,-4-1-22 0,0 2-13 0,-1 1-12 15,5 6-9-15,-4 3 12 0,0 4-24 0,-1-5-4 16,0 10-14-16,1-4 6 0,-5 2-15 0,4-1-7 16,-3 3-1-16,3-4-3 0,-3-7-11 0,3-2-2 15,0 1-7-15,-2-6-9 0,1 3 2 0,1-7-4 16,0 1-10-16,-2-3 5 0,1 0 7 0,-1-2 5 15,1 0-11-15,-3-3-2 0,9-7 0 0,-4 0 0 16,1-4-2-16,2-4 11 0,-2 0-8 0,2-2 7 16,-2 3 3-16,2-6 6 0,-2 3 4 0,2 1 1 15,-1 2-1-15,-4 3 7 0,4 0-6 0,-1 1 18 16,-3 3-32-16,1 1 1 0,-1 2-13 0,3-1 6 16,1 3 0-16,-2 1-2 0,-5 1-2 0,13 3 1 15,-8 4 2-15,5 1 0 0,-2 3 1 0,1 1-10 16,4 4 20-16,-3 2-14 0,-1-1-3 0,5 7 4 15,-3 1-6-15,3-4-7 0,-2-4-6 0,1 0-1 16,1-2-3-16,-1-2 3 0,3 0-1 0,-3-1 7 16,2-3-6-16,2-1 2 0,-6-5 1 0,1 2 3 15,3-5 1-15,-2 0-5 0,5-3 25 0,-5-2-13 16,-3-3 0-16,5-1 0 0,-2-4 8 0,0 0 3 16,-4-4 3-16,2-8-1 0,-2 8 0 0,-5-4 16 15,2-3-5-15,0 0 6 0,-3 4 5 0,-3 3 21 16,3-1 6-16,-3 1-1 0,0 4-4 0,0 3-3 15,0 2 0-15,0 2-14 0,-4 0 1 0,3 1-9 16,0 4-7-16,1 1-5 0,0 0-4 0,0 0-1 0,0 0 1 16,-9 13 1-16,5-3-1 0,-1 5-18 0,0 4-19 15,1-1-23-15,1 7-40 0,-1 0-41 0,4 1-34 16,0-1-47-16,0 4-42 0,6-6-41 0,2-5-47 16,0-1-848-16,13 0 394 0,-4-8 264 0</inkml:trace>
  <inkml:trace contextRef="#ctx0" brushRef="#br0" timeOffset="10164.99">4770 5318 42 0,'4'-6'349'16,"-2"2"-42"-16,2 0-28 0,-4 0-32 0,0 4-26 15,0 0-20-15,0 0-18 0,13 8-15 0,-12-2-15 16,-1 2 2-16,2 4-5 0,1 0 10 0,1 3-9 15,0-2-7-15,2 5-13 0,-1 1-16 0,3 4-7 16,-2 2-11-16,1-5-9 0,2 3-7 0,-3-4-4 16,3 0-10-16,-1-5-6 0,2 3-11 0,-3-2-3 15,-1-6-8-15,0 1 1 0,2-3-9 0,-6-2 0 16,3-1 2-16,0-1 0 0,-5-3-5 0,9-7-7 16,-1-1 5-16,-3-3-7 0,0-6 3 0,0-1-6 15,-1-12 7-15,0-1 0 0,-4-3 11 0,0-13 23 16,0 12-4-16,-5-11 0 0,2 13 12 0,1-3 7 15,-2 6 15-15,0 0-4 0,2 0-4 0,-1 3-5 16,0 2-4-16,6 7-2 0,-6 2-7 0,6 4-8 16,-3 2-2-16,0 0-7 0,0 3-11 0,1 1-3 15,1 2-9-15,4 0-2 0,-2 3 2 0,1 1-6 16,6 1 1-16,1 3-2 0,-3 3-2 0,6 4-2 16,-3 0 2-16,0 5-7 0,-1 0-3 0,-2 1-5 15,-3 0-5-15,0 2 0 0,-6 7-18 0,-2 1 5 16,-3 0-7-16,-2-4-13 0,0-5 3 0,-4 6-12 15,-1-2 6-15,4-5-2 0,-1-3 6 0,-2-1-5 16,3-2 12-16,3-1-1 0,-3 0 6 0,2-3 14 0,-2 3-6 16,3-4-9-16,1 2 4 0,0-3-4 15,3 2 3-15,-2-2 3 0,1 2 8 0,4-2-12 0,1 1 12 16,0 1 6-16,3-3-4 0,-1 2 2 16,4-1 15-16,4 1-12 0,-3-3 2 0,8 1 1 0,0-1-3 15,0-2 8-15,-2-1 0 0,5-1 1 0,-2-2-6 16,-1 1-5-16,2-3 12 0,2-1 1 0,-4 1 1 15,1-4-4-15,-1-2-3 0,-1 0 8 0,0-2-7 16,-2-2 10-16,0 1 7 0,-4 0 1 0,1-3 12 16,-2 4 3-16,-1-3 8 0,-4 8 10 0,0-2 11 15,-1-2 16-15,-2 4 10 0,1 1 6 0,-2-2-4 16,1 3-2-16,-1 2-7 0,-1-1-14 0,0 5-11 16,0-5-9-16,0 5-2 0,0 0-6 0,0 0-12 15,0 0 2-15,-18 14 0 0,10-4-7 0,-1 5-15 16,-1-3-15-16,4 5-13 0,1 0-13 0,0-5-18 15,2 1-20-15,2 3-19 0,1-3-23 0,2-2 11 16,2 2 3-16,1-4-1 0,2 1 2 0,2 0 6 16,-2-3 4-16,2-3 10 0,0 0 10 0,1-3 9 15,1-1 7-15,0-2 17 0,2-5-8 0,1-2 9 16,0-1 13-16,0-3 13 0,0 1 10 0,-1-1 16 16,1 0 6-16,-5 1 7 0,3-5 11 0,-1 3-2 15,-3 4 1-15,-1 2-2 0,7-4-5 0,-6 4-4 16,1 0-6-16,-3 0 0 0,3 3 1 0,0-2-8 15,-1 4-8-15,-3 0 3 0,1 2-4 0,-1 1-2 0,-5 0 7 16,12 2-6-16,-8 2 1 0,0 2 2 16,-2-1-5-16,2 1-2 0,-4 0 5 0,0 6 10 15,-5-3-14-15,0 2-2 0,1 1-5 0,-4 2 1 16,1 3-7-16,-1-3-7 0,-1 1-6 0,1-1-8 0,3-4-5 16,-2 6-5-16,3-4-3 0,1-2 0 15,1 0 3-15,0 0 1 0,1 0-1 0,1-2-1 16,1-2 4-16,2 0 3 0,1 0 8 0,3-3 5 15,-2 1-4-15,7-3 3 0,-2 1 8 0,7-4-3 0,-3 0 5 16,5-4 3-16,-1 0 15 0,0-2-10 0,1-2 10 16,4-7 0-16,-2 0 11 0,-1-3 11 0,0-1-1 15,0-3 6-15,4-3-3 0,-1 1 7 0,-5-3 15 16,1 1 10-16,-1-3-6 0,2-10 9 0,-3 7 3 16,-3 1 1-16,-1 4 22 0,-3-3 6 0,-2 1 4 15,-1 5 7-15,-4 8 13 0,-2 1 3 0,-1 0 0 16,1 8-3-16,1-4-2 0,-2 6-12 0,-2 3-14 15,2-2-11-15,2 2-12 0,-2 4-11 0,0 0-5 16,0 0-4-16,0 0-5 0,-17 14-5 0,9 3-1 16,-2 0-3-16,-3 7-4 0,2 0-2 0,2 1-4 15,0 0-14-15,0 0-1 0,6 5-5 0,0-4-23 16,-4 1-20-16,7 2-18 0,0-5-9 0,3-5-5 16,-2-2-12-16,3 0-9 0,0-5 5 0,0-1-1 15,-1 0 3-15,0-5 12 0,1 0 7 0,2-3 4 16,-1 1 14-16,0-4 4 0,4-4 4 0,1-1 5 15,1-3 6-15,2-2 5 0,-2-2 13 0,1-5 4 16,0 0 20-16,-1 1-7 0,0-1 9 0,0 0-1 16,1 1 0-16,-3 1 3 0,4 0-1 0,-3 3 1 15,-1 0-11-15,1 5 3 0,3-3-3 0,-4 5-9 16,2 0 6-16,1 0 5 0,1 3-4 0,-1 2-1 16,0 2-1-16,1 3 1 0,-3-1-6 0,0 1 1 15,-1 3 3-15,-2 1 5 0,-1 0-5 0,-5 4 11 16,-1 2-10-16,-1-3-1 0,-2 5 7 0,-6-2-9 0,-5 6 1 15,4-6 2-15,-11 6-8 0,-1-6-4 16,-3 5 2-16,2-5-1 0,-2-1 2 0,8-4-7 16,-1-2 9-16,8-1-2 0,-4-3 0 0,6 2-1 15,2-2 1-15,-2-1 4 0,2 1-1 0,1-3 6 0,2 2 1 16,-1-2-5-16,4-1 3 0,-3 4 6 0,3-4-9 16,0 0 0-16,0 0 6 0,0 0 11 0,16 1-12 15,-3-2 3-15,1-1-8 0,4 2 5 16,0-2 2-16,4-1-4 0,-2 3 2 0,2-1-11 0,5-3-30 15,-7 4-37-15,2 0-59 0,-2-1-48 0,2 0-48 16,-2 1-59-16,3 0-33 0,3 0-986 0,3-2 437 16,0 2 290-16</inkml:trace>
  <inkml:trace contextRef="#ctx0" brushRef="#br0" timeOffset="10865.15">6801 5167 304 0,'0'0'312'0,"0"-7"-23"0,0 7-28 16,-1-2-28-16,1 2-24 0,0 0-22 0,0 0-22 15,0 0-8-15,0 0-16 0,-9 9-5 0,4-6-2 16,-1 4-8-16,2 0-16 0,0 5-7 0,-1-4-7 16,1 4-16-16,1-3-6 0,2 2-5 0,0 2-8 15,1-1-4-15,0 1-5 0,2 1-4 0,1-5-5 16,2 2-5-16,2-1-12 0,0-1 10 0,3-2-16 15,-1 0-4-15,2-2-7 0,1-3 0 0,3-2-2 16,2-2-8-16,0-3-1 0,2-2-5 0,0 0 3 16,-2-3-13-16,10-3-10 0,-4-3-1 0,-2 2 2 15,-4 1 2-15,-2 1 5 0,-3-1 4 0,-2 0-1 16,-1 3 1-16,-3 0 1 0,-3 5 11 0,2-4 5 16,-5 4-3-16,1-2-2 0,2 2 2 0,-3 0 0 15,0 2-4-15,0 3-2 0,-3-6-1 0,3 6-2 16,-1-4 4-16,1 4-2 0,0 0-2 0,0 0 3 15,0 0-2-15,0-4 1 0,0 4 3 0,0 0 1 16,0 0 2-16,0 0 1 0,1-5 13 0,2 2 8 16,0-1-2-16,0 1 12 0,4-4 9 0,-1 0 6 15,-1-5 13-15,3 0 18 0,-3 0 14 0,4-4-3 16,-4-2 10-16,0 1-4 0,2 0 20 0,-5-3-3 0,6 1 5 16,-6-2 2-16,2 5 12 0,-4 0 14 0,4 4 2 15,-4 3-6-15,3 3-9 0,-3-2-12 16,1 2-14-16,-1 2-18 0,1-1-11 0,2 4-12 15,-3 1-6-15,0 0-5 0,1 11-5 0,3 3-6 0,2 3-3 16,-2 8-3-16,1 5-2 0,-1 2-2 0,0 2-2 16,-3 12-2-16,0 0-1 0,-1 9 2 0,-1 3-3 15,-1-2-3-15,-1 0-6 0,3-3 5 0,-3 2-2 16,3-1 0-16,2-1-1 0,-1-5-4 0,3-11-4 16,1-1 4-16,0-2-3 0,3-5-1 0,-2-3-1 15,4-3 1-15,-1-7-3 0,1-3 8 0,-2-3-4 16,4-4-1-16,0-3 3 0,0 0 2 0,-1-4-3 15,1-3 0-15,3-6 1 0,-1-1-3 0,-2-5 0 16,6-6 1-16,-8-2-5 0,-4 5 2 0,-2-8-1 16,-1-1-5-16,-7 1 1 0,-5 2-3 0,0-1 1 15,-5 4-4-15,-4 1 1 0,-5 4-1 0,2 1-4 16,1 7-11-16,-4 0-14 0,-3 3-15 0,8 0-32 16,-2 5-41-16,4-2-40 0,5 2-64 0,-1 2-54 15,2 3-73-15,3-1-58 0,-1 0-1140 0,4 0 517 16,1 1 344-16</inkml:trace>
  <inkml:trace contextRef="#ctx0" brushRef="#br0" timeOffset="11814.72">8543 5145 167 0,'6'1'186'0,"-6"-1"-18"0,0 0-12 15,0 0-18-15,7-5 1 0,-3 5-9 0,0-5 1 16,1-1 11-16,-1 1 1 0,3-2 7 0,-1-2 7 15,1-3 7-15,-2 2-4 0,5-6-5 0,-3 1 2 16,-1-4-2-16,-1 0-8 0,0 1 2 0,3-11 0 16,-6 3 24-16,1 1 11 0,-3 5 3 0,1 2-4 0,-1 1 3 15,0-1 2-15,-1 2 5 0,-2 6 3 16,2 0 1-16,0 3-3 0,-3 0-19 0,4 2-16 16,-1 3-25-16,-2-2-15 0,3 4-17 0,0 0-12 0,0 0-4 15,3 23-12-15,-3-7-7 0,1 12-6 0,-1 3-2 16,5 1-7-16,-1 3-9 0,0 14 0 15,1-1-2-15,0-1-3 0,0 3-3 0,4 3-1 16,-1 2-2-16,0 0-2 0,-2 0-1 0,7-1-4 0,-7-1-2 16,4 0 0-16,0-5-4 0,2 3 0 0,0-7-5 15,-5-11-1-15,2 0-6 0,-1-2-7 0,-2-2-4 16,2-5-16-16,-2-5-16 0,-1-5-7 0,-1-4 3 16,0-3 6-16,-4-2 8 0,1-2 18 0,-1-3-13 15,0 0 1-15,2-15-2 0,-4-2 5 0,2-12 1 16,-1-5 3-16,-3-13 2 0,-1-4 0 0,2-3 0 15,-2 1-3-15,3-2 4 0,-2 1 2 0,-4 3 3 16,5 5 8-16,1 12 9 0,1 3 4 0,0-1 0 16,-1 7-2-16,1 7 1 0,2 1-4 0,-1 5-3 15,3-5-4-15,-2 7-2 0,3 0-2 0,0 2-2 0,0 1-1 16,1 2-3-16,1 4 1 0,-1-2 0 16,3 1 3-16,0 4-1 0,3-2-2 0,-2 3-1 15,5 1 3-15,-5 3-2 0,0 0 10 0,1 2-7 16,2 5 0-16,-3 0-2 0,-3 1 0 0,-1 2-1 0,-1 8 3 15,-4-7-2-15,0 9-4 0,-5 1-11 16,0-3-23-16,-4-1-37 0,1 4-36 0,-1-2-43 16,-1 0-39-16,2-2-40 0,2-4-43 0,2-3-45 0,0-1-44 15,3 0-60-15,-3-7-891 0,8-1 440 0,-3-4 292 16</inkml:trace>
  <inkml:trace contextRef="#ctx0" brushRef="#br0" timeOffset="13782.74">9139 5211 2262 0,'9'-15'154'0,"-2"3"-25"0,-3 5 7 16,0-3-20-16,-2 3-17 0,1 4-14 0,0-1-7 15,-2 1-20-15,0-2-11 0,0 2-4 0,-1 3-14 16,0 0 4-16,0 0-1 0,0 0 7 0,-3 12 7 16,0-7-3-16,3 3 4 0,-1-1-7 0,-1 3-4 15,0 2-4-15,2-2-1 0,2 2-4 0,0-1-1 16,2 2-2-16,-1-1-2 0,7 1 0 0,-4-4-7 15,1 3 8-15,5-7-6 0,1 4-1 0,2-4 2 16,0-3 1-16,-2-3-6 0,5 0 0 0,-3-4 0 16,3-4-2-16,-1 2 3 0,-2-5-5 0,1 0-2 15,0-1 5-15,-3-1-4 0,-2-3-1 0,-2-2 2 16,-2 2 14-16,-1 0 5 0,-2-1 12 0,-3 1 4 16,-1 5 10-16,-3-2 24 0,1 5 11 0,-3-3 0 15,0 3 0-15,0 1 9 0,1 1-6 0,0 2-3 16,0 1-11-16,2-1-4 0,-2 0-10 0,1 2-15 15,3 3-6-15,-2-3-10 0,2 3-12 0,0 0-1 16,0 0-5-16,0 0-6 0,0 0-1 0,9 15-1 0,-4-8-5 16,1 3 2-16,3-1-1 0,1 1-1 15,4 0-3-15,4 2 3 0,-1 1 1 0,-1-3-6 16,4 1-3-16,-4 1 3 0,1-3 3 0,1 1-5 16,-3-1 2-16,0 1 3 0,-3-2 0 0,-1-1-2 0,-2-2-1 15,0 4-1-15,1-1 0 0,-2-3-1 0,0 3 0 16,-2-2 3-16,3-1-1 0,-5 0 1 0,1-3 2 15,-1 2-4-15,1 0 3 0,0-2-1 0,0 0 0 16,0-2 2-16,2 0 5 0,-7 0-2 0,11-4-1 16,2-1 2-16,-5-3 2 0,2-1 1 0,0-4-1 15,3-1 3-15,-4-3 5 0,5-5 0 0,0-2 4 16,-5-1 6-16,0-1 1 0,-3 0 2 0,0-2 3 16,1 0 12-16,-3-2 3 0,-3 1 3 0,2 3 16 15,-2 7 10-15,-2 0 4 0,1 2 10 0,-2 5 14 16,0-1 5-16,2 6 2 0,-1-1-15 0,-1 4-11 15,2-1-13-15,0 5-14 0,0-7-7 0,0 7-1 16,0 0-8-16,0 15-7 0,2 1 3 0,-2 2-7 16,0 7-1-16,0 0-4 0,0 3-2 0,1 0 0 15,0 1-5-15,3 0 0 0,-1 2-3 0,-1-2-14 16,1 0-14-16,1-10-10 0,4 6-12 0,0-6-9 16,1-2-6-16,-4-2-13 0,5-2-14 0,2-2-1 15,-3-1 0-15,1-5 5 0,3-1 7 0,5-6 6 0,0-1 12 16,2-4 2-16,4-6 6 0,1-3 1 0,-5-3 6 15,1-2 4-15,-3-4 4 0,-1 1 3 16,1-5 9-16,-5 0-5 0,-4-3 3 0,1 1 15 16,-1 0 12-16,-2-2 10 0,-5 6 15 0,2-1 16 0,-4 9 8 15,4-2 6-15,-4 4 5 0,-4 2 8 0,4 5 6 16,-4 3-5-16,4 1-6 0,0 0-18 0,-1 2-10 16,1 4-6-16,0 0-5 0,0 0-4 0,-4 16-2 15,4 1-2-15,-5 9-6 0,0 6 3 0,-2 2-3 16,1 14-2-16,-3 5-2 0,1-4-1 0,2 6-2 15,-3 1 2-15,5-2-2 0,-1 6 1 0,3 23-2 16,4-31-3-16,-1 7-2 0,3 1 3 0,0 0-2 16,1-1 1-16,4 1-4 0,0-5-1 0,5 1 2 15,-5-3-4-15,0 0 3 0,0-1-2 0,1-4 3 16,-3-3-4-16,-4 1-4 0,-1-18-8 0,-1-2-12 16,-1-7-6-16,0-3 0 0,-1-3 0 0,-1-3 9 15,-1-5 1-15,-1 0 3 0,-3-1 1 0,0-8-4 16,-5-4 2-16,-4-4-10 0,-1-7 1 0,-3-5 1 0,4-6 2 15,2-1 4-15,-1-3-1 0,-3-12 6 0,9 13-2 16,0-1-1-16,1 0 0 0,5 2-1 16,0 1 3-16,3-2 1 0,1 0 2 0,-2 2 0 15,1 0-2-15,5-2 2 0,3 6-8 0,-3-2 0 0,1 1 0 16,3-1-7-16,4 1 0 0,-2 1-2 0,1 1 0 16,3 2 5-16,-2 2-1 0,5 1 4 15,-8 7-1-15,3 2 3 0,-7-1 2 0,2 4 1 0,0 4 1 16,-2 1-1-16,-1-1 6 0,-1 1-10 0,0 1 1 15,0 0 3-15,-4 3-1 0,0 0 2 0,12 3 8 16,-9 0-5-16,1 3 0 0,0-1 1 0,1 7 2 16,0-3 2-16,4 4 0 0,-2 2-3 0,1 2 3 15,0-3-4-15,-2 1 7 0,3 0-2 0,0-1-2 16,0 0 0-16,-1-4-16 0,1 0 1 0,1-3 0 16,1 0-2-16,2-2-7 0,0 0 1 0,1-3 2 15,-1-2-1-15,2-1-1 0,2 0 17 0,1-7-13 16,-2-1 8-16,0-2-2 0,0-2 4 0,2-9 6 15,1-2-15-15,-5-1 2 0,3-4 7 0,-6 3-4 16,2 0 2-16,-1-3 1 0,-3 3 3 0,-4 1 4 16,0 5 2-16,-5 2 1 0,0 0 6 0,-3 2-3 15,-3 3 9-15,1 3 5 0,-3-2 0 0,-1 4-1 16,-1 1-2-16,-2 1 0 0,2 1-1 0,-4 4-3 0,-5-1 2 16,1 4-4-16,-2 1 1 0,2 1-4 15,-1 3-1-15,1-1-3 0,8 1-7 0,-2-2-12 16,3 2-28-16,3-1-12 0,-1 3-9 0,6-2-13 15,1-2-2-15,1-1 0 0,3 1-5 0,3 0 11 0,0-2 15 16,2-1 2-16,1-5 3 0,8-2 7 0,-2-2 8 16,1-2 4-16,5-7 3 0,0-2 7 0,-2-3 3 15,-1-2 7-15,-2-3 16 0,2-2 2 16,-6 0 7-16,-3-1 11 0,3-5 15 0,-5 3 8 0,-2-1 11 16,0 3 16-16,-3 1 16 0,1 4 20 0,-3 6 19 15,-1 0 13-15,0 9 4 0,0-3-5 16,0 5-16-16,0 0-14 0,-1 2-17 0,2 3-10 0,-1 2-9 15,0 0-5-15,0 0-10 0,-1 21-1 0,0-3-6 16,-3 10-3-16,2-1-5 0,0 3-3 0,1 3 0 16,-2 1-3-16,6-1-1 0,-3 0-3 0,0 2-5 15,3 14-12-15,0-17-15 0,2 2-14 0,2 0-12 16,2-1-21-16,-1-2-14 0,3-2-24 0,0-4-9 16,4-2-22-16,-4-6-6 0,3-3-3 0,1-3 8 15,0-5 8-15,2 2 8 0,-3-8 6 0,4-4 24 0,1-2-3 16,-1-2 5-16,-3-8 9 0,3-1 12 15,-2-4 0-15,-1-4 12 0,-1 1 3 0,-1-2 17 16,-2 2 5-16,-2 2 7 0,-1-3 13 0,-1 9 22 16,-3-1 11-16,0 6 15 0,-2-1 3 0,0 3 0 15,-1-1-5-15,2 6-10 0,-3-2-6 0,0 1-6 16,1 1-5-16,-1 4-2 0,0 0-2 0,0 0-3 16,0 0-1-16,0 0-5 0,-1 15 7 0,-2-6-6 15,6 1-10-15,-6 4-19 0,3 2-24 0,0 0-16 0,0-3-12 16,3-1-11-16,-2-1-8 0,4 6-4 15,3-5-7-15,-3-3 1 0,4 2 0 0,0-6 11 16,1 3 4-16,-1-5 11 0,3-2 6 0,0 1 6 16,-4-2 9-16,1-1 7 0,4 1 4 0,-4-1 5 0,-1 0 8 15,0-2 7-15,-3 1 12 0,2 0 2 16,-3 0 5-16,0 0-1 0,-4 2-2 0,7-3-2 0,-7 3 6 16,7 5-3-16,-5 0 0 0,2-1 4 15,1 1 0-15,-1 3 0 0,3-1-2 0,1 3 5 0,-4 1 0 16,5-2 1-16,-4 0-4 0,8 3 7 0,-4-3-2 15,1-1 5-15,4 1 7 0,-1-4 4 0,5 0 8 16,-5-3 4-16,1-1 6 0,0-2 20 0,0-1 3 16,-3-1 4-16,6-4 7 0,-2-1 14 0,-3 2 8 15,0-9-6-15,0 4 11 0,-2-4 5 0,-1-3-6 16,-5 0-11-16,-3 0 0 0,3 1-7 0,-4-2-6 16,-5 1-9-16,0-7-5 0,-2 8-9 0,0-1-1 15,-6 4-9-15,4 0-10 0,-4 4-4 0,0 2-8 16,-3-2-20-16,-1 6-28 0,-2-1-28 0,2 3-27 15,-2 1-34-15,-1 6-35 0,7-2-34 0,3 2-33 16,1 4-41-16,4-2-62 0,2 4-845 0,3-2 390 16,7-1 260-16</inkml:trace>
  <inkml:trace contextRef="#ctx0" brushRef="#br0" timeOffset="14365.49">12212 5233 200 0,'4'0'334'0,"-4"0"-35"15,8-1-33-15,-8 1-28 0,6-1-24 0,-6 1-22 16,0 0-19-16,0 0-19 0,0 0-14 0,9 4-10 0,-6-2-7 16,1 1-8-16,1-1-8 0,2 2-5 0,-2-1-7 15,3 1-10-15,4 0-4 0,1-2-7 0,1 1 1 16,4 1-1-16,1-3-15 0,-2 1 2 0,5-4-9 15,-3-2-3-15,0 2 4 0,0-5-13 0,-4 2 18 16,3-3 5-16,-1-1-5 0,-2-3 0 0,0 1 2 16,1-2-6-16,-1-2-1 0,-1 1 7 0,-2-1 12 15,-1-1-12-15,1 4 0 0,-4-3 18 0,-2 5 18 16,-1 2 11-16,-1 0 2 0,-3 0 3 0,3 3 18 16,-2-1-11-16,0 3-21 0,-2-1-13 0,1 1-12 15,-1 3-4-15,0 0-10 0,0 0-9 0,0 0-2 16,-9 12-8-16,5-3-4 0,2 1-6 0,-4 1-9 15,2 2-18-15,-3 2-23 0,5 2-10 0,-1-6-13 16,2 5-17-16,2-3-11 0,2-3-10 0,2 6 1 0,-3-7-1 16,4 0 3-16,0 1 4 0,0-3 7 0,0-2 8 15,0 0 8-15,0-3 8 0,2-2 1 0,-1 3 7 16,2-3 16-16,3-4-8 0,-2-4 29 0,0 3 14 16,2-3 6-16,-3-1 6 0,5-5-2 0,-3 1 11 15,-2 1 11-15,5-4 4 0,-5 3 5 0,3-1-3 16,-1 2 9-16,-3 4-9 0,-1-2-10 0,4 3 2 15,-6 0-10-15,0 2 1 0,0 1-10 0,0 1-6 16,0 0-1-16,3 1 1 0,-2 2-8 0,1 0 3 16,2 3-5-16,-1 2-1 0,0-1 0 0,0 3-2 15,-2 1-1-15,2-1 4 0,-3 3 3 0,0 1-3 16,-2-1-3-16,1 2 2 0,-2 1-2 0,-2-1 1 16,1 5-3-16,2-5-1 0,-6 0-23 0,2 5-47 15,1-7-55-15,0 2-61 0,-4 0-58 0,2-1-84 16,-1-5-105-16,-2-5-951 0,1 0 459 0,4-1 306 15</inkml:trace>
  <inkml:trace contextRef="#ctx0" brushRef="#br0" timeOffset="14484.67">12554 4802 135 0,'-5'-10'340'0,"1"1"-82"0,-1 1-117 0,5 2-154 0,-1-2-274 16,1 5 95-16,0-3 64 0</inkml:trace>
  <inkml:trace contextRef="#ctx0" brushRef="#br0" timeOffset="18614.04">14352 5066 181 0,'-5'-7'294'0,"-4"-1"-6"16,3-1-30-16,-1-1-16 0,2-2-7 0,1-1-15 15,3 3-11-15,-3-3-13 0,4 0-17 0,5-4-12 16,-2 5-8-16,2 0-17 0,0 2-14 0,4 1-11 16,1 1-12-16,0 1-15 0,2 2-5 0,6 3-11 0,0 0-20 15,0 5-6-15,3 2-6 0,0 3-5 16,3 2-3-16,0 2-3 0,2 5 4 0,-4 3-15 16,-2 1 7-16,-2-2-6 0,-4 4-1 0,-1-6-2 15,0 5 13-15,-2 0-18 0,-5-5 0 0,2 1-3 16,-4-3-11-16,-1-1-9 0,-1-5-9 0,-2 2 1 15,2 0-1-15,-2-6 5 0,3 1 5 0,-3-2 5 16,0-1 19-16,0-3 1 0,0 0-9 0,0 0 5 16,0 0 7-16,0 0-5 0,-14-15 5 0,14 5-1 15,-2-2 1-15,0-4 3 0,2-1 0 0,2 0 5 0,0 0-8 16,3-3 6-16,4 2-4 0,-2 2 0 0,0 0-1 16,1 1-1-16,2 7 1 0,-1-3-12 15,0 5 6-15,1-3-7 0,3 4 7 0,-4 3-2 16,6-3-7-16,-3 5-4 0,2 0 10 0,0 5-6 0,-2-3 1 15,0 5-1-15,2 3-2 0,-2-3 3 0,-2 2-3 16,0 4-3-16,-1-3 6 0,-2-1 0 0,0 3 8 16,-2-1-8-16,-1 1-2 0,1-1-18 0,-4-1-14 15,3 0-14-15,-1-1 4 0,-2 0 0 0,0-5 4 16,-1 0 3-16,0-1 9 0,3 1 2 0,-3-1 23 16,0-3 2-16,0 0-7 0,0 0 1 0,0 0 4 15,0 0-2-15,8-14 1 0,-6 6-1 0,6-4 1 16,-2-1 1-16,2-3 0 0,1 2 4 0,5-3-3 15,-2 2 5-15,-1 0 1 0,3-1 2 0,-2 2-1 16,4 1 9-16,-4-1-10 0,4 2 0 0,-2 3-5 16,-1 1-3-16,-4 4-1 0,1 0 3 0,-1 2-6 15,0 0 0-15,0 4-2 0,4 1 3 0,-7 1 2 16,3 3 4-16,0 2-2 0,-1 1-5 0,0 0 6 16,2 3-5-16,-5 1 1 0,2 0 0 0,1 2 3 15,-1 0-3-15,1 0 3 0,-1-2-15 0,-1 1-4 16,-1-2-7-16,2-2-7 0,3 4-1 0,-4-8 1 15,3 3-3-15,-1-4 3 0,2 0 1 0,1 0 6 16,-2-2 1-16,-1-3 5 0,4-1 3 0,-2-1-3 16,3-2 4-16,-3-1 4 0,7-5-1 0,-7 2 2 15,4-6 7-15,-1 1-3 0,-2-2 4 0,2-3 12 16,0-4-6-16,2-2 6 0,-3-1-1 0,-1 2 1 16,-6 5 28-16,2-3-1 0,-2 2 4 0,-1 3 22 15,-1 3 23-15,0 1 12 0,-2 1 5 0,-1 5-1 16,-1-2-10-16,1 2-12 0,0 4-12 0,0 1-6 0,0 0-14 15,0 0-2-15,-19 11-3 0,5 0-8 0,0 3-3 16,-4 6-4-16,1-1-1 0,6-2-14 16,-2 8-11-16,5-6-12 0,2-2-9 0,2 4-4 15,4-1-5-15,3-2-22 0,1-1-17 0,3 0-3 0,1-2-5 16,2-1 4-16,4 2 0 0,1-6 7 16,2-1 3-16,2-2 0 0,2-4 10 0,0 0 1 0,2-1 4 15,-2-2 6-15,-1-3 3 0,2-2 10 16,-3-2-3-16,-1-3 10 0,-1 1 18 0,-1-4-13 15,1-2 8-15,-4 3 11 0,2-4 3 0,-5 0 10 0,0 0 3 16,-2 2 29-16,-2-1-13 0,-1 5 10 0,-1-1-6 16,0-2 3-16,-4 9-8 0,0-4-4 15,0 4-3-15,0-2-3 0,-1 2-16 0,-3 1 0 0,4 3-8 16,-9 1-3-16,0 3-20 0,-1-1-8 0,-4 2-16 16,4 4-8-16,-1-3-12 0,4 2-8 0,-1 1-5 15,2 2-2-15,1-3-10 0,2 2 0 0,-1-1-4 16,3 3-2-16,1-6 7 0,-1 2 7 0,2-3 7 15,1 0 10-15,1 1 4 0,1-2 8 0,0 0 10 16,0-1 8-16,2-1 12 0,0 0 11 0,-1 0 8 16,-5-2 16-16,11-2 13 0,-5 0 12 0,-6 2 10 15,10 0 4-15,-10 0 6 0,0 0-3 0,9 0-1 16,-9 0-8-16,0 0-4 0,5-2-5 0,-5 2-6 16,0 0-4-16,6 4-2 0,-6-4-3 0,7 3 12 15,-3-3-22-15,-3 3 3 0,3-1 1 0,1 2-28 16,-1 1-12-16,1-2-7 0,-1 0-12 0,2 2-2 15,1-1 1-15,-1-2-4 0,2-1 3 0,-3 1 3 16,5-2 13-16,-2 0-3 0,1-3 4 0,1-2 10 16,2 0-7-16,-3 1 7 0,2-6 4 0,-3 3 12 15,3-7 10-15,-1 4 12 0,3-2 9 0,-4 0-1 16,2-2 16-16,-3 5 4 0,1-1-1 0,0 2-2 16,0-2-2-16,-1 5 1 0,-2-3-6 0,4 3-8 15,-2-1-1-15,-3 1-4 0,4 3-8 0,1 2 5 16,-2 0-3-16,0 0-4 0,0 0-1 0,1 2-2 15,-2 5-3-15,-1-3 2 0,2 1 4 0,-6 3-3 0,4 0-8 16,-3 2 7-16,0-1-4 0,0 0-3 16,-2-1 3-16,-1 2-1 0,1-1-4 0,-1 3 0 15,-1-2-1-15,2-1-5 0,-1 1-13 0,0-3-11 16,0 3-3-16,3-2-4 0,-2 0 2 0,3-4 5 0,1 2 6 16,-1-3 6-16,2-2-2 0,1 1 4 15,0-2-1-15,2-2 8 0,1 1 3 0,2-2 0 0,-1-3 12 16,2 1 11-16,1-3 5 0,0 1 17 15,3-5 0-15,-3 2 4 0,1-2 4 0,-1 0 2 0,0-2 5 16,0 2 0-16,2-2 5 0,-3-2-1 0,1 3-3 16,-3-1 19-16,-2 5 15 0,-3 0 13 15,3 1 14-15,-5 1 12 0,0 2 4 0,-3 1-6 0,2-1-8 16,-2 2-10-16,-1 1-23 0,0 2-12 0,0 0-9 16,0 0-12-16,0 0-1 0,0 0-7 0,-13 14-7 15,3-4-6-15,2 0-12 0,1 2-15 0,-3 2-11 16,5-2-14-16,-1-1-15 0,4 0-11 0,1-1-1 15,-1 3-18-15,4-4 2 0,0 0 0 0,1 1 4 16,2 1 7-16,2-3 12 0,4-4-10 0,0 0 9 16,1-2 5-16,-1 1 12 0,2-3-4 0,2-4 3 15,3 0 7-15,-3-1 14 0,2-4 22 0,-3 1 9 16,3-1 7-16,-2-4 10 0,0 2 13 0,-1-3 8 16,2 1 5-16,-6 3 20 0,0-4 13 0,-1 1 14 15,-2 6 11-15,0-2-3 0,-3 1 5 0,0-4-3 16,0 9-10-16,-2-2-5 0,2 1-16 0,-4 2-13 15,4-1-14-15,-4 3-11 0,0 0-9 0,0 0-5 16,0 0-5-16,4 8-5 0,-4-1-3 0,1-1-1 16,-1 5-3-16,1 1-6 0,2-1-3 0,1 7-20 15,-3-4-12-15,4 2-22 0,-2 0-15 0,3-1-12 16,-2 1-18-16,1 1-14 0,4-2 1 0,0-1 4 16,0-6-9-16,1 1 11 0,4 0 8 0,-1-4 5 15,3 3 1-15,-4-6 9 0,2-1 13 0,0-2 2 16,-4 0 8-16,8-4 5 0,-4-3 5 0,-1 1 5 0,1-4 2 15,0-1 6-15,-2 0 6 0,-2-2 1 16,-1-4 6-16,-3-2 5 0,-2 3 11 0,0 0 10 16,-3-3-3-16,-1 1-4 0,-2 2 17 0,-1-1-5 15,-2 2-1-15,1 6-2 0,1-2-7 0,-1 3-3 0,-3 1-3 16,3 1-5-16,-1 3 0 0,1 1-4 0,-1-1-12 16,1 1-11-16,-2 2-15 0,6 1-12 0,-9 0-7 15,9 0-12-15,0 0 1 0,-5 4-2 16,5 0-2-16,0-4 2 0,5 5 6 0,0 0 0 0,5-1 10 15,-3 0-1-15,4 0 15 0,0-2 3 0,3 0 4 16,-2-1-1-16,1 1 0 0,-1-2 7 0,-1 0 4 16,-1 0 1-16,-2 0 19 0,0-2-17 15,0 1 6-15,0 1 8 0,-4-2 11 0,-4 2 2 0,10 0-3 16,-5 0 8-16,-5 0-17 0,8 0-2 0,-8 0 7 16,6 5 0-16,-2-2-3 0,2 1 1 0,1-1 2 15,-2 3-7-15,0 0 6 0,3 1 2 0,-3 3-3 16,3-1-2-16,1-1 6 0,-3 1-3 0,2 0-1 15,2 0 0-15,-2 0 5 0,1-2-1 0,1 1-2 16,0 0-4-16,2-2 18 0,-1-1-14 0,1-2-1 16,-1-1 3-16,3 2-3 0,0-3 6 0,0-2-6 15,4 0 3-15,-4-2 1 0,3-2 4 0,-3 1 11 16,1-4-9-16,2-4-12 0,-4 0 3 0,1 1 1 16,-3-3 6-16,0-3 4 0,-1-3-7 0,-1 3 3 15,-2-1 4-15,-2 1 6 0,0 1 18 0,-1 1 2 16,-3-1-3-16,-1 4 0 0,2-1 1 0,-2 5 4 15,0 1 1-15,-2 2-7 0,2 0 0 0,-1 0-13 16,-1 3-6-16,2 2-4 0,0 0 3 0,-17 7-4 16,8 0 1-16,1 5-3 0,-2 1 0 0,1 4-8 15,2 1 9-15,0 0-2 0,2-1-17 0,3 2-6 16,3-1-2-16,4 0-8 0,0 2-11 0,4-6 7 16,1 1-11-16,7 5-11 0,-2-8-13 0,0-3-18 15,2 1 0-15,11-1 7 0,-1-2-3 0,5-2 12 0,0-2 3 16,1-3 7-16,3-3 9 0,-3-1 6 15,3-1 0-15,-4-3 2 0,-3-1 10 0,-1-4-2 16,-2 1 5-16,-3-2 7 0,-6 2 5 0,-1-1 1 16,-2 2 11-16,-3-5 21 0,-3 5 13 0,-3 1 6 0,-2 1 5 15,-2-1 5-15,-1 0-1 0,-5 1-7 0,0 4-5 16,-5-2-2-16,-2 4-13 0,0 1 0 0,-2 3 0 16,-8 1-6-16,1 2-1 0,0 3 12 15,-5 4-8-15,7-2-8 0,2 3-8 0,2 0-11 0,2 2-8 16,4 1-13-16,-1 1-9 0,6 0-11 0,0 0-18 15,3-4-3-15,2 1-9 0,3-1-1 0,0-1-3 16,0-1 6-16,6 0-1 0,-1-3 9 0,5-2 7 16,-4 1 7-16,3-5 5 0,4-1 9 0,-1-3 7 15,1-4 11-15,1 0 16 0,-3-5 10 0,-1 0 17 16,2-2 10-16,-2-8 14 0,2-4 11 0,-5 1 7 16,-1-5 1-16,0 0 20 0,-5-1 5 0,3 1 20 15,-2 0 19-15,-1 5 9 0,-2-1 13 0,-2 8 5 16,-1 2 10-16,1 4-5 0,-1 2-5 0,0 0-10 15,0 3-13-15,0 3-17 0,0-2-15 0,3 3-9 16,-3 3-20-16,-3-5-11 0,3 5-4 0,0 0 1 16,0 0-10-16,-6 18-1 0,2-7-5 0,-1 6-9 15,1-2-17-15,0 4-25 0,3 8-19 0,-3-1-33 16,4 1-37-16,1-1-50 0,3 1-39 0,3 1-26 16,0 2-22-16,1-4-21 0,1 0-23 0,6 5-20 15,2-5-33-15,3-2-29 0,1 0-860 0,1-6 410 16,2-2 272-16</inkml:trace>
  <inkml:trace contextRef="#ctx0" brushRef="#br0" timeOffset="19498.34">18537 4688 51 0,'2'-17'337'0,"1"3"-13"15,-2 2-18-15,1 2-17 0,-1 3-23 0,0 0-29 16,0 2-26-16,-2 0-22 0,1 3-25 0,0 2-11 0,0 0-22 15,0 0-19-15,0 0-1 0,3 16-13 0,-5-6-10 16,4 5-3-16,-2 2-5 0,0 2-12 0,-2 1-6 16,0 6-8-16,2 0 0 0,-3 0-5 15,1 1-2-15,2 0-7 0,-4 0 0 0,1-2-6 0,2-6-4 16,-1 0-1-16,0-5-8 0,4 1 3 0,0-1-10 16,1-2-3-16,-1-4 0 0,1 1-2 15,1-3-3-15,1-2 5 0,1 0 1 0,4-1-4 16,3-3-6-16,0-2 7 0,1-3-3 0,5 1 2 0,-2-2-5 15,-1-2-3-15,0 2 9 0,-1-2 4 0,-3 1 8 16,-1 3-5-16,2-4-4 0,-3 3 2 0,1 2-1 16,-2-3-7-16,-2 3 2 0,-1 2-7 0,0 0 12 15,-2-1-13-15,-4 2 5 0,9 0-10 0,-9 0 5 16,8 4-3-16,-5-1 6 0,-1-1 0 0,0 4 0 16,-2 0 0-16,-2-1-3 0,1 2 0 0,-2 0 2 15,-2 3-3-15,-1-1 3 0,-2-1-11 0,-1 2-6 16,2-2-10-16,-1 3-7 0,1-5-14 0,1 2-1 15,2-2-10-15,2-1 6 0,-2 2 1 0,1-3 6 16,2 1 10-16,0-2-4 0,1 1 5 0,0-4 4 16,1 6 3-16,2-3 4 0,-1-2 14 0,3 2-9 15,-5-3 5-15,12 0 1 0,-5-3 9 0,-1 3 4 16,1-1 6-16,1-2 5 0,-2 1 8 0,3-1 12 16,-4 0 2-16,3 1 1 0,-2-1 3 0,2 1-1 15,-3-1-5-15,0 1-2 0,4 0-8 0,-4 0-6 16,0 1 0-16,2-1-7 0,-2 2 2 0,-5 0 2 15,14 2-7-15,-9 1 3 0,0 0-1 0,-1 1-4 16,3-2 0-16,-1 3 0 0,3 3 0 0,-1-1-1 16,-2 1-6-16,3 1-8 0,0 0-5 0,-3-1 0 15,3-1-4-15,0 0 2 0,-3 0 0 0,0-4 3 16,3 2 3-16,-1-5 1 0,3 2 2 0,-2-2 12 16,3 0-7-16,-1-2-1 0,1-2 3 0,0 0 2 15,-2-5 9-15,4-1 2 0,-2 0 4 0,-2-4 6 16,4-1 5-16,-4-2 3 0,7-4 0 0,-4-1 2 15,1-3 6-15,0 6 5 0,0-6 26 0,-3 7 4 0,-4 1 6 16,0 2 5-16,3 2 6 0,-4 3 11 16,0 2-5-16,-3 0-6 0,-1 4-7 0,2-1-12 15,-4 2-18-15,0 3-4 0,5-2-7 0,-5 2-10 16,1 10 1-16,-1 0-5 0,0 1-3 0,0 7 8 16,0 1-6-16,-1 7-3 0,-3-1-9 0,8 2 8 0,-9 1-6 15,1 2-8-15,-1-2 10 0,1 4-11 16,-2-1 7-16,3 3-5 0,1-3 3 0,-2 2-1 15,1-3 1-15,2 4-3 0,-3-2-1 0,2-3 1 0,-2 0 5 16,-1 2-6-16,-1-9-1 0,-2-3-7 16,1 1 0-16,0-6 1 0,0-3-9 0,1-3 10 0,-2 1-1 15,0-2 2-15,2-3 6 0,0-2-8 0,-1-2-9 16,7 0-2-16,-10-6-8 0,9 0 4 0,1-5-9 16,1-1-10-16,4-6-21 0,7-8-28 0,2-1-33 15,7 3-35-15,10-13-49 0,4 4-63 0,-9 8-64 16,14-7-1046-16,1-1 457 0,-9 11 306 0</inkml:trace>
  <inkml:trace contextRef="#ctx0" brushRef="#br0" timeOffset="20799.8">3424 6769 14 0,'-4'-3'201'0,"4"-1"2"15,-4 2-2-15,4 2-7 0,-5-6-12 0,5 6-13 16,-1-2-17-16,1 2-16 0,0 0-16 15,0 0-12-15,-2-3-12 0,2 3-5 0,0 0-3 0,0 0 12 16,2 13 5-16,-1-6-8 0,-1 1-8 16,3 1 0-16,-3 4 15 0,-4 1 0 0,-1 2-5 0,1 4-14 15,-2-4-1-15,-2 2-9 0,-1-3-1 0,0 1-5 16,0-3-1-16,-1 0 0 0,4-3 0 0,-3 0-3 16,2 0 2-16,-2-3-2 0,0-2 9 0,-1 2-1 15,1-2 5-15,3-3 8 0,-2 1-8 0,-1-6-3 16,-1 2-12-16,1-3 1 0,0-3-4 15,-2 1-12-15,-2-7 0 0,1 1-9 0,0-3-1 0,0-7-6 16,1-2 1-16,3-2-7 0,4-1-4 0,-2 1-1 16,2-1 0-16,2 0-2 0,2 2 0 0,0-3-2 15,3 9 0-15,2-6-4 0,-1 8-1 0,5-2 2 16,-1 0-6-16,4-3-3 0,0 7 5 0,2-1-5 16,0 0-3-16,4 4-2 0,-1-1 2 0,7 0-3 15,-4 4-1-15,7 2 4 0,0 1-2 0,0 2 1 16,1 4 2-16,1-3-3 0,2 6 6 0,2 4-5 15,-6-2-8-15,1 4 10 0,2-1-4 0,-1 0 3 16,-5 1 1-16,3 0 10 0,-8-4-12 0,-1 3 4 16,-1-1-4-16,-5-2 6 0,1-1-2 0,-1-1 1 0,-3 0-3 15,-1-2 4-15,-1 2 11 0,-1 0 21 16,0-2-3-16,-1 0 12 0,2 0 11 0,-4 2 10 16,-3-3 12-16,0 0 3 0,0 0-5 0,10-5-4 15,-6 1-10-15,1 0-3 0,-1 1-8 0,0-4-5 0,-1 2-6 16,1-5-2-16,1 3-11 0,-1-3 4 0,0 5-8 15,0-3-6-15,-3 3-15 0,4 1-24 0,-1-1-38 16,0 1-36-16,1 1-40 0,-1 1-41 0,-4 2-36 16,9-2-28-16,1 4-38 0,-4 2-30 0,1 2-42 15,2 1-943-15,0 1 429 0,-2 1 288 0</inkml:trace>
  <inkml:trace contextRef="#ctx0" brushRef="#br0" timeOffset="25364.32">6191 6725 242 0,'0'-3'240'16,"0"3"-10"-16,0-7-10 0,0 7-17 0,0-5-18 0,0 5-17 15,0-4-19-15,0 4-18 0,0 0-7 16,0 0-12-16,0 0-5 0,11 14-3 0,-6-6 5 15,4 7-6-15,-5-4-9 0,5 6-10 0,1 6 2 16,-1 0-2-16,1 2-10 0,2-1-6 0,-3 0-4 0,-3-7-7 16,2 3-7-16,2 3 2 0,-5-6-9 0,3 0-5 15,-3 2-2-15,0-2-5 0,1-4 1 16,-2-4-7-16,0 1 1 0,0-5-2 0,-1 3-5 0,-1-2 7 16,-1-3 18-16,3 0 17 0,-4-3 7 0,0 0 0 15,12-8-6-15,-7-2 5 0,0 1 1 0,0-9 16 16,1-8-9-16,3-1 3 0,-1 1 0 15,-2-3 0-15,2 0 4 0,0 0-5 0,-2 0 6 0,-1-3 1 16,3 1-22-16,-1 0-7 0,1-1-6 0,0 0-5 16,1 6-5-16,-2-1-5 0,0 10-7 0,-2 3 5 15,-4 2-6-15,3 7-8 0,-1-2-24 0,-2 0-47 16,2 4-36-16,-1 3-20 0,-2 0-8 0,0 0-11 16,9 7-20-16,-4 3-31 0,-2 2-25 0,1 7-28 15,-1 0-30-15,0 8-35 0,4 0-756 0,-1-1 351 16,0 0 234-16</inkml:trace>
  <inkml:trace contextRef="#ctx0" brushRef="#br0" timeOffset="26099.4">6951 6815 107 0,'1'-12'253'0,"3"0"2"16,-1 2 7-16,-6-1-4 0,3 1 3 0,-1 2-1 0,-2 1-8 15,-2 2-12-15,-1-1-14 0,-6 2-19 16,2-2-16-16,-4 6-17 0,-4 1-23 0,-5 5-15 16,-5 3-16-16,-1 3-7 0,0 2-22 0,0 2-8 0,7 0-23 15,-2 3-20-15,2 0-10 0,9-6-34 0,2-1-16 16,2 4-14-16,5-5-9 0,4 0 0 0,0 0 3 16,4-2 1-16,3-1 2 0,0-1 4 0,6-1 3 15,-3-3 6-15,4-2 4 0,4-1-2 0,4-1 1 16,-1-3 3-16,-1 1 2 0,0-5 2 0,-1 1 7 15,-1-3 4-15,1 2 10 0,-2 2 10 0,2-2 8 16,-6 2 2-16,1-2 4 0,-5 3-2 0,1 0 2 16,-1 1-1-16,-4 2-3 0,2-1-7 0,-1 2-2 15,-1 0 1-15,-5 1-6 0,12 2 4 0,-7 2-1 16,0 2 1-16,4-1-4 0,-2 2-3 0,0 2 1 16,-1-1 0-16,3 1 0 0,-3 2-5 0,2-2 6 15,1 1-3-15,0 0-6 0,-1-1 4 0,2-2-3 16,0 0 0-16,-1-2-3 0,0 2 0 0,5-2 1 15,-1-3-3-15,-3-1 1 0,4-2 3 0,-2-1 1 16,2-3 2-16,-1 0-2 0,2-4 0 0,-2-3 3 16,2-2-3-16,-4 2-2 0,2-12 6 0,-3 9 10 15,-2-3 1-15,1-8 6 0,-4 7 9 0,1-6 3 16,-3 8 21-16,-2-1 16 0,-2 0 10 0,-2 1-8 0,2 2-3 16,-6-1 7-16,4 5-8 0,-2 2-2 0,1 0-10 15,2 2-6-15,-2 1-7 0,1 2-7 16,1 0-7-16,-2 0-4 0,1 2-12 0,3 2-11 0,0 0-5 15,0 0-10-15,0 0-13 0,-10 10-5 0,11-8-9 16,1 4-11-16,1 0 2 0,3-3 4 0,4 3 1 16,0 0 6-16,2-2 2 0,8-1 5 15,-6 0 4-15,1-1 0 0,3-1 4 0,-5-1-1 0,2 0 5 16,-2-2-1-16,5 0 3 0,-7-1 6 0,0 1 3 16,-1-2 7-16,-1 0 11 0,-3 1 9 0,2-1 12 15,-2 3 28-15,1-2 5 0,-5 1 5 0,2-1 5 16,-4 3-4-16,4-1-13 0,-4 1-7 0,0 0-12 15,0 0-10-15,0 0-2 0,6 6-1 0,-6-1-7 16,0 2-1-16,2 2-2 0,-2 3-2 0,1-1 2 16,-1 6-1-16,4 0 2 0,-1-1 0 0,1 0-9 15,1 1 8-15,2 1-11 0,-2-1-6 0,5-3-15 16,-1 2-18-16,0-3-25 0,4 0-29 0,0-1-25 16,-2-6-35-16,3 3-34 0,-2-4-43 0,-1-1-60 0,-1-1-67 15,-2 0-885-15,-4-3 410 0,-4 0 276 16</inkml:trace>
  <inkml:trace contextRef="#ctx0" brushRef="#br0" timeOffset="26898.67">5182 7002 37 0,'-1'-8'242'0,"-3"-2"-3"0,-1 0-19 0,0 1-12 16,-3-2 29-16,2 3 12 0,-3-2-6 0,0 1-10 15,1 1 4-15,-7-1 2 0,2 1 1 0,2 1 13 16,-6 1-8-16,-1 1-20 0,2-1-21 0,-2 5-16 15,-4 1-13-15,-5 5-21 0,7 0-18 0,-10 3-13 16,4 4-13-16,1 2-14 0,0 4-4 0,-2 0-10 16,4 0-11-16,0 1-5 0,5 2-5 0,0 1-13 15,8-6-1-15,-4 5-7 0,6 0-18 0,3-3-5 16,-1-2-17-16,6 4-33 0,2-4-10 0,-1-2-13 0,5-3-1 16,0 1-13-16,-1-3 0 0,8 1 5 15,-4-2 4-15,1-2 1 0,4-3 7 0,-1-1 4 16,0-2 8-16,-1-1 3 0,5-2 5 0,1-4 1 15,-1-1 6-15,-1-3 2 0,-2 1 2 0,2-5 8 0,-2 0-3 16,1 0 4-16,-1-1 17 0,-5 2-4 0,1 0 6 16,3 1 4-16,-4-2 11 0,0 3 3 0,1 2-1 15,-2 1-5-15,-2-1-5 0,2 3-3 0,-2 5-3 16,4-6 0-16,-1 6 1 0,4 1 3 0,0 1-7 16,0 3 3-16,5 0-2 0,-1 3 4 0,0 0-8 15,-3 2-2-15,-4-2 4 0,3 6 4 0,-3-4 3 16,2 7-2-16,-4-4-8 0,-2 1 7 0,-1-1 3 15,-1 0-4-15,-3 1-6 0,2-2 3 0,-2 1 2 16,-1-1 8-16,0-3 7 0,-1-1 15 0,-2-1 21 16,2 2 23-16,-3-2 12 0,3-2 8 0,-2 1-1 15,-3-3 9-15,6-1 7 0,0 0-6 0,-13-8 3 16,9 3-14-16,-2-5-10 0,1-1-8 0,-2-4-9 16,6-2-7-16,-4-3-9 0,5 2-8 0,0-2-3 15,1-5-6-15,3 7-6 0,1-2-2 0,4 2-8 0,0 0-15 16,4 3-31-16,1 0-38 0,0 1-63 15,8-2-68-15,-5 5-81 0,3 1-89 0,4 0-129 16,2-2-1009-16,-7 6 502 0,-4-4 332 0</inkml:trace>
  <inkml:trace contextRef="#ctx0" brushRef="#br0" timeOffset="28431.07">7757 6718 123 0,'-4'-3'283'0,"3"-2"-11"0,0 1-18 0,1 4-17 0,-4-3-24 16,4 3-22-16,-3-4-22 0,3 4-17 0,0 0-18 16,0 0-10-16,0 0-9 0,-3 12-9 0,1-5-7 15,2 3-15-15,-1 1-9 0,2 6-2 0,-1-2-7 16,2 4-6-16,0 1-6 0,2-1-7 0,0-2-4 16,2 9-2-16,-1-8-11 0,3 2 4 0,2-3-6 15,4 0-4-15,-1-3-3 0,10 2-6 0,0-4-4 16,4-2 1-16,0-3-5 0,2-2 0 0,4-4-7 15,-6-2 3-15,4-3-1 0,-3-1 2 0,-1-5 1 16,1 0 1-16,-4-2-3 0,0-5 0 0,-3 1 1 16,2-4 2-16,-3-2 6 0,2 1 5 0,-4-1 5 15,2-5 6-15,-2 4 7 0,-2 1 18 0,-6 4 8 0,0 2 30 16,-1 1 20-16,-4 4 3 0,0 0 30 0,-1 4 19 16,-3-1 8-16,3 1-3 0,-4 2-12 0,0 1-11 15,-2 0-19-15,2 4-14 0,-8-1-16 0,8 1-15 16,-19 6-5-16,2 2-9 0,-2 1-9 0,-3 8-12 15,-3-2-32-15,-1 7-17 0,6-4-15 0,-1 6-19 16,2-5-23-16,10-2-30 0,0-1-18 0,4 1 2 16,1-2-19-16,4-3-8 0,4 0 6 0,-1-2 4 15,3 0 7-15,2-3 12 0,2-3 11 0,0 1 8 16,4-2 12-16,4-3 6 0,-1-4 8 0,-1-1 7 16,1-3 3-16,3 0 12 0,-2-1 11 0,3-1 13 15,-5 0 16-15,0-1 13 0,0-1 20 0,-3 2 11 16,-4 0 15-16,1 3 24 0,-6 0 17 0,1 2 15 15,-1 2 5-15,0-2 6 0,0 1-16 0,-3 1-2 0,-1 3-18 16,2-2-12-16,-2 2-11 0,3-4-11 16,-3 4-9-16,0 0-2 0,0 0-9 0,0 0-5 15,-3 16-8-15,3-11-15 0,-2 4-19 0,1 0-10 0,-3 2-28 16,4-1-15-16,1-1-15 0,2 1 3 0,-2-1-13 16,4-1 3-16,-4-1-6 0,3-2 9 0,4 2 7 15,-3-1 3-15,0-5 11 0,3 2 8 0,-2-3 5 16,1-2 4-16,2 1 6 0,2-4-1 0,-2-1 18 15,0-1 20-15,6-4 6 0,-5 3 7 0,-1 1 13 16,2-2 11-16,-2 1 8 0,-2 1 7 0,3-2-11 16,-2 1 6-16,1 1 12 0,1 2-22 0,-5 1-10 15,3 1-2-15,-3 1 2 0,3 0-7 0,-2 2 0 16,3 0 1-16,-1 2-8 0,-2 0 1 0,6 2-10 16,-6 4 7-16,1-3 2 0,-2 5 0 0,1-1-11 15,-2-1-1-15,1 3-12 0,-1 1-10 0,0-4-6 16,-3 2-15-16,1 0-7 0,0-1-6 0,-1 1-3 15,0-3 0-15,1-4 2 0,-1 4 10 0,3-2 2 16,-4-2 1-16,1 1 11 0,-1-4 11 0,2 1 9 16,-2-1 15-16,0 0 3 0,8-8 0 0,-4 3-3 15,1-5 6-15,0 1 16 0,3-1 1 0,0-6 5 0,-2 8 3 16,2-10 7-16,3 2-8 0,-2 4 13 0,0-3-1 16,1 2 1-16,3 2-7 0,-4 1 0 0,1 1-7 15,-1 1-4-15,0 2-6 0,4-1 10 0,-3 2-14 16,-1 1 7-16,1 0-15 0,-3 3-2 0,-1 1-1 15,2 1-2-15,-1 2-3 0,-2 2-12 0,2-1-19 16,-1 4-27-16,1-1-15 0,-1 3-22 0,-4 1-34 16,0 4-38-16,-2-1-39 0,-2 5-51 0,2-1-46 15,-2-1-866-15,-1-1 390 0,0-3 258 0</inkml:trace>
  <inkml:trace contextRef="#ctx0" brushRef="#br0" timeOffset="28814.68">9218 6803 158 0,'11'-13'230'0,"2"0"-9"0,-5 2-2 16,-1 1-10-16,1 2-2 0,-4 0-4 0,2 3-7 15,-2 1-12-15,0-2-12 0,-3 4-15 0,0 0-19 16,-1 2-10-16,0 0-25 0,0 0 0 0,0 0-12 0,-1 11-6 16,-3-4-9-16,0 3-8 0,-2 2-6 0,1 4-11 15,1 0-1-15,-1 3-2 0,1-2-6 16,-1 0-5-16,2 2-8 0,1-7-11 0,4 3-3 0,1-3-9 15,2 1 2-15,-1-3-1 0,5-3 0 0,1-1-4 16,3 0 2-16,5-2-3 0,-5-1-1 0,7-3 0 16,-1-4 4-16,2-1-1 0,-2 1 0 15,-2-3 0-15,2-2 0 0,-3-3 0 0,6-5 14 0,-9 4-3 16,1-4 8-16,-4 1 15 0,3-1 2 0,-4 0 6 16,-3 1 18-16,-2 0 21 0,0 4-9 0,1 0 22 15,-5 1 3-15,0 3 10 0,0 2-1 0,1 0 1 16,-2 0-14-16,0 2-17 0,-3 1-8 0,4 3-11 15,-8-2-3-15,8 2-8 0,-10 2-5 0,1 3-5 16,-4 3-10-16,-1 3-22 0,-1 0-25 0,2 0-25 16,-1 5-26-16,1-3-33 0,3 2-32 0,-3 9-40 15,4-1-29-15,4-3-39 0,4-2-57 0,1 2-891 16,2-3 395-16,6-4 266 0</inkml:trace>
  <inkml:trace contextRef="#ctx0" brushRef="#br0" timeOffset="29364.28">10238 6661 58 0,'-11'-8'295'0,"0"3"-31"16,-10-2-27-16,2 4-22 0,-9 1-25 0,-3 2-18 16,-1 2-16-16,1 1-20 0,1 0-22 0,2 3-15 15,9-2-8-15,-3 3-12 0,3-1-12 0,7-2-19 16,2 0-14-16,0 0-11 0,6 1-1 0,0-3-4 15,3 0-8-15,1-2-7 0,5 6 0 0,2-5-1 16,1-1-10-16,4-1 11 0,2-2 0 0,4-2 2 16,1-2-4-16,2-1 12 0,-2-1 9 0,5-4 14 15,-7 0 16-15,4-3 5 0,-5 0 10 0,2-1 15 16,-5 1 2-16,0-6 12 0,-4 7 17 0,1-2 9 16,-2 0 6-16,1 3 4 0,-5 2 26 0,2 3-8 0,-2-2 1 15,0 2-5-15,-3 2 1 0,2 2-9 16,-2 2-19-16,-1-2-15 0,0 2-19 0,0 3-6 15,0 0-12-15,0 0-13 0,0 0 2 0,0 18-11 0,0-6 1 16,-1 5-7-16,-2 2-2 0,3 5-3 0,0 1-6 16,0 2-1-16,3-1-3 0,1 6 0 15,-3-1-3-15,3 0-5 0,1 1-3 0,0 0-4 0,0-2-7 16,2 3-2-16,-1-3-7 0,0 0-5 0,1-2-10 16,2 0-4-16,0-5-11 0,-3-6 2 0,4 0 4 15,-3-5 9-15,-1 1-5 0,0-5 2 0,3-1-9 16,-6 1 13-16,2-5 3 0,0 0 11 0,-1-3 5 15,-4 0 3-15,10-6 3 0,-4-3 6 0,0-1 11 16,0 0-7-16,-5-4 8 0,3-1 4 0,-2-3-3 16,-2 2 0-16,-2-3 5 0,-3 0-2 0,-1 2-2 15,-1-1-1-15,-3 1-3 0,-1 3-8 0,0 2 3 16,-3 1-6-16,0 1-3 0,2 6-13 0,0-1-16 0,0 1-8 16,-2 2-41-16,4 0-35 0,-1 2-51 15,3 0-44-15,3 2-50 0,1 0-53 0,0 1-59 16,4-3-845-16,0 0 403 0,0 0 270 0</inkml:trace>
  <inkml:trace contextRef="#ctx0" brushRef="#br0" timeOffset="30114.48">11775 6513 281 0,'0'-6'351'15,"2"2"-32"-15,-2 0-30 0,0 4-28 0,0-6-37 16,0 6-23-16,2-3-19 0,-2 3-21 0,0 0-12 16,3 10-22-16,-1-5-11 0,-1 5-11 0,-2-1-8 15,1 1-10-15,-2 5-8 0,2 0-8 0,-1 3-4 16,2 2-11-16,1-1-5 0,-4-2-1 0,2 10-3 16,0-8-2-16,-1 1-8 0,1 0-14 0,1 6-20 15,-1-10-12-15,2-3-8 0,-2-2-4 0,1-1-5 16,-1-5-3-16,1 2 4 0,-1-2 6 0,2-2 4 15,-2-3 6-15,0 0 6 0,0 0 2 0,0 0 5 0,2-17 3 16,-1 5-1-16,2-2 9 0,-2-7 12 0,0-3 6 16,-1-4 5-16,0-1 1 0,2-1 8 15,-2-3 7-15,-3-1 4 0,-2-1 0 0,4 0 11 0,0 1 3 16,-1-2 8-16,1 3-9 0,-2 4 2 0,5 1-2 16,0 1-6-16,1 10 1 0,3 0-4 0,-1 1 2 15,0 6-20-15,4-5-6 0,-1 6-7 0,2 1 0 16,-1 1-4-16,1 2-4 0,1 1-7 0,0 1-9 15,-6 2 3-15,4 0 2 0,0 2-6 0,-1 2 1 16,-3 1 0-16,5 1 6 0,-6 3-6 0,1 1 1 0,-1 2 2 16,-3 6-7-16,-2 0 2 0,-3 3 0 15,-1 4 3-15,-4 2 2 0,-1 0-5 0,-3 0-12 16,-1 2-5-16,-3-1-21 0,3 1-21 0,-1-1-24 0,-2-1-29 16,2 1-26-16,2 0-24 0,2 0-39 15,2-1-25-15,2 0-27 0,5-7-37 0,2-2-777 16,1-2 354-16,2-1 236 0</inkml:trace>
  <inkml:trace contextRef="#ctx0" brushRef="#br0" timeOffset="31248.3">12286 6633 73 0,'4'-4'284'0,"0"2"-11"0,-2-1-14 16,-2 3-12-16,5-3-20 0,-5 3-19 0,0 0-20 15,0 0-22-15,0 0-13 0,0 0-18 0,0 0-13 16,-5 13-8-16,1-7-11 0,0 2-11 0,-1 1-9 16,3 1-8-16,-3 2-12 0,3-2 0 0,1 1-7 15,1 4-3-15,1-6-12 0,2 4 0 0,3 2-7 16,-1-3-3-16,3-2-8 0,1-1-4 0,1-2-6 0,0 2 2 16,2-5-3-16,2-2-3 0,4 1-1 15,-3-4 2-15,3-2-3 0,-3-3 1 0,3 1-4 16,-2-2 7-16,0-2 2 0,-5 1 5 0,4-5 6 15,-5 2 2-15,0-4 17 0,-2 0 12 0,2-1 23 0,-6 1 5 16,0-2 6-16,-3 5 25 0,-1 2 12 0,0-2-5 16,-4-1-6-16,3 0-8 0,-3 3-18 0,0 0-1 15,0 0 3-15,0 0-13 0,0 2-2 0,1 3-14 16,-1 0 1-16,4-1-16 0,-2 4 0 0,-1-2 0 16,2 1-10-16,1 3-11 0,-2-5-6 0,2 5-3 15,-1-3-9-15,1 3 9 0,0 0-3 0,0 0 3 16,7-2-4-16,-7 2-3 0,6-2 0 0,-6 2 4 15,9-1-7-15,-9 1 0 0,8 0 7 0,-8 0-8 16,10 0 2-16,-10 0-5 0,6 0 5 0,-6 0 2 16,9-1-2-16,-9 1-1 0,5 0-1 0,0-3 3 15,-5 3 0-15,0 0 4 0,7 0 0 0,-7 0 3 16,0 0 4-16,0 0-4 0,0 0-2 0,5-2-3 16,-5 2 3-16,0 0-5 0,0 0 2 0,0 0 8 0,0 0-7 15,0 0 3-15,0 0-7 0,0 0 11 16,0 0 0-16,0 0-1 0,0 0 1 0,0 0-1 0,0 0-4 15,0 0 0-15,0 0 1 0,0 0-5 0,0 0-3 16,0 0-1-16,0 0 0 0,0 0-3 16,0 0-3-16,0 0-4 0,0 0 4 0,0 0-3 0,0 0-1 15,0 0 1-15,0 0 1 0,0 0-1 0,4 6 0 16,-4-2-1-16,1 0 0 0,-1 1 1 0,4 0-1 16,-3 2 2-16,-1 3 2 0,0 1 0 0,3 0-5 15,-1 3 1-15,-2 1 6 0,4 2-1 0,0-3 0 16,-1 3-1-16,-2-5 1 0,3 5-3 0,1-2-6 15,0-3-9-15,0 0-6 0,-1 0-5 0,2 0-11 16,3-3 6-16,3 1 2 0,-2-2-5 0,6-1 6 16,0-2 0-16,0-1 16 0,1-4-8 0,2-1 1 15,-5 0 3-15,0-1 13 0,3-5-10 0,2-1 5 16,-4-1-3-16,-2-1 4 0,0-3-2 0,1-3 5 0,-1 1 2 16,-1-9 2-16,0 1 11 0,3-2-1 0,-6-2 18 15,2 0 4-15,-4-5-2 0,2 2 2 16,-2-4 3-16,-1 4 2 0,-3-1 26 0,-1 1-3 0,-2 5 11 15,1 5 28-15,2 8 10 0,-6 0-2 16,6 0-7-16,-3 1-8 0,-3 3-5 0,3 2-13 0,0-1-7 16,3 2-10-16,-3 1-11 0,0-1-6 15,0 5-7-15,0 0-6 0,0 0-3 0,0 0 8 0,0 15-14 16,2-3 8-16,1 4-9 0,-2 2 1 0,-1 6-5 16,4 2 5-16,-3 3-6 0,2-4 26 15,-2 3-2-15,3-1-4 0,-3 0-5 0,3-1-3 0,-1-2-5 16,2 3-5-16,-3-3-7 0,2-4-5 0,0-3-14 15,1 1-6-15,-1 0 0 0,1 1-6 0,-1-5-2 16,1-1 1-16,-2 0 3 0,-1-1-1 0,3-2-1 16,-2-3 0-16,-1-1 1 0,1 1 3 0,0-2 3 15,-1-1 5-15,-1 0 2 0,1-2 1 0,0 1 3 16,-2-3 2-16,1 7 1 0,-1-7 2 0,2 2 1 0,-2-2 1 16,1 4-1-16,-1-4 6 0,0 0-5 0,0 0 2 15,2 3-1-15,-2-3 1 0,0 0 1 16,0 0-2-16,0 0 1 0,0 0-1 0,0 0 1 15,0 0 0-15,0 0-1 0,0 0-3 0,0 0 0 0,0 0 3 16,0 0-2-16,0 0-3 0,0 0 1 0,0 0-4 16,2 4-2-16,-2-4 0 0,0 0 3 15,0 0-1-15,0 0 1 0,1 4 1 0,2 0 0 0,-3-1 3 16,2 2-4-16,-1 0 2 0,2-2-6 0,-3 1-11 16,3-1-2-16,1-1-19 0,2 2-18 0,-2-2-46 15,-1 2-32-15,4-2-58 0,-1 0-48 0,-1-2-49 16,2 2-53-16,-1-2-62 0,-2-4-1095 0,1 1 502 15,-2-2 334-15</inkml:trace>
  <inkml:trace contextRef="#ctx0" brushRef="#br0" timeOffset="31397.81">12934 6413 2508 0,'-3'-8'37'0,"3"2"-29"16,-4 2-10-16,3-2-14 0,1 3-34 0,0 3-22 15,5-4-7-15,0 1-11 0,-5 3-15 0,22 3-21 16,-10-1-44-16,0 2-445 0,1 3 205 0,2 1 136 16</inkml:trace>
  <inkml:trace contextRef="#ctx0" brushRef="#br0" timeOffset="32781.71">13170 6757 115 0,'0'0'220'0,"9"-10"-19"0,-4 3-14 15,-1 1 5-15,1-6-8 0,1 1 8 0,5-4-3 16,-5 1 9-16,4-1 1 0,-1-3-14 0,4-5-1 16,1-1 2-16,-4-1 3 0,2-3-1 15,-2-1-14-15,-1-1-7 0,0 0-9 0,-3 2 12 0,2 1 11 16,-4 1 14-16,-2 9 2 0,1 1-9 0,-2 3 1 15,2 1 7-15,-3 2-3 0,3 3-10 0,-3 1-19 16,-2 1-24-16,2 2-20 0,0 3-17 0,0 0-5 16,0 0-15-16,-1 14-8 0,1 2-5 0,0 9-7 15,-3 1-6-15,3 4-7 0,-2 2-3 0,2 4-6 16,1-1-6-16,-4 12 1 0,2 0-5 0,1 1-1 16,0-12-2-16,1 10-2 0,1 3-1 0,-1-15 0 15,-1 11-5-15,4-11-1 0,-1-2-10 0,3 2-12 16,-1-4-15-16,1-1-26 0,-1-4-17 0,1-6-31 15,1 0-11-15,2-3 3 0,-4-4-3 0,4-3 9 16,0-3-8-16,1-3 13 0,2-2 10 0,-1-5 4 16,2-2 12-16,1-9 0 0,2 1 8 0,0-7 1 15,-4-5 0-15,0 0 7 0,1-1 5 0,-3-5 5 0,-2 2 4 16,-2 3 11-16,-4 0 10 0,-2 3 5 0,-2 3 5 16,-2 3 10-16,-2 1 4 0,1 1 8 0,0 2 1 15,0 3-1-15,1 1-2 0,-1 3-6 0,0-2 1 16,1 3 0-16,1 2-8 0,1 0-5 0,-1 0-14 15,1 2-27-15,2 2-14 0,-2-4-9 0,2 4-6 16,0 0 5-16,0 0 0 0,4-5 7 16,-4 5 4-16,0 0 1 0,0 0 9 0,12 1 12 0,-5-1-2 15,-1-1 2-15,1-2 11 0,2-2 1 0,3 1 14 16,-3-4-6-16,-2-1 0 0,3 1 15 0,-1-1 16 16,-1-3 14-16,4 0 12 0,-1-2 9 0,-6 3 11 15,4-5 6-15,-1 6 29 0,-3 0 15 0,0-2 10 16,0 4-1-16,-2 2 0 0,-2 1-3 0,4-1-8 15,-2 1-13-15,-2 1-11 0,0 2-10 0,2 0-17 0,-3 2-4 16,0 0-11-16,0 0-1 0,5 8-1 16,-3-3-6-16,1 5-2 0,2 0-7 0,-1 2-2 15,2 3-2-15,1 1-3 0,-1 2-1 0,-1-3-3 16,3 1-1-16,1 1 0 0,-1 2-4 0,1-4-9 16,1 2-6-16,0-3-24 0,3 0-12 0,1-1 1 0,-1-3-5 15,3-1-5-15,1-1-4 0,-1-5 1 16,5-1 7-16,-3-2 0 0,0-2 3 0,-2-1 5 0,1-4 6 15,-3-1 5-15,1-3-2 0,-3-2 3 0,2-2 4 16,-3-1 4-16,-3-1-1 0,-3-3 2 0,5-3 0 16,-6 3 5-16,-3 3 12 0,2-2 16 0,-6-1 2 15,2 3 1-15,-3 0-3 0,-1 0-4 0,-5 3 0 16,-2-1-3-16,2 3 2 0,0 3-11 0,0 1-3 16,-1 1-2-16,-1 3-2 0,0 1-9 0,0 0-12 15,1 1-21-15,2 2-20 0,-1 0-12 0,5 2-20 16,0-1-26-16,0 1-16 0,2 2 3 0,2-1 3 15,1-3 3-15,5 7 11 0,0-5 11 0,8-1 7 16,-3-1 10-16,4 0 8 0,4-5 7 0,-2 0 10 16,1-2 3-16,2-5 12 0,-2 1 2 0,0 0 7 15,-2-5 11-15,3 3 12 0,-4 1 20 0,0-4 23 16,-1 3 18-16,-2 0 16 0,-3 4 4 0,-2-1 27 16,1 0 25-16,-3 4 19 0,-2 0-1 0,3 1-10 15,-1 1-15-15,-3 3-16 0,-1 1-16 0,4-2-8 16,-4 2-7-16,0 0-5 0,-1 12-7 0,1-1-7 15,-4 5 1-15,1 2-3 0,0 7-3 0,-1 0-6 0,0 1-3 16,3-1 1-16,1 3-6 0,-1-1-1 0,-1 2-11 16,4-1-13-16,1-1-16 0,1 0-25 0,4-2-16 15,2-3-21-15,0-5-5 0,4-1-4 0,9 0 0 16,-7-3-5-16,4-6 4 0,-1 1 0 0,11-3 8 16,-10-2 12-16,3-4 5 0,-4-5 6 0,3 0 8 15,-4-2 4-15,4-7 6 0,-5 4 6 0,1-3 7 16,0-6 23-16,1 1 18 0,-6 4 20 0,0-1 20 15,-3-1 6-15,-2 5 25 0,-3 2 22 0,4-1 13 16,-5 4-5-16,0 1-11 0,-2 1-12 0,1 0-12 16,-2 2-17-16,3 0-9 0,-4 3-9 0,0 0-1 15,0 0-6-15,10 11-4 0,-5-2-3 0,0 0-3 16,2 5-1-16,-1 2 5 0,2-1-12 0,-2 2-6 16,3 7-11-16,0-7-8 0,0 0-10 0,1-1-15 15,1 2 0-15,1-2-2 0,-2-4-3 0,4 1 6 16,2-4-2-16,-1 1 7 0,3-5-5 0,-1 0 9 15,1-2 1-15,-3-1 7 0,2-3-2 0,-4 0 8 16,-1-2-4-16,5-2 5 0,-5 0 2 0,4-5-4 0,-3 1 3 16,3-2 1-16,-2-2 2 0,0 0 2 15,-1-2-4-15,-4 1-2 0,1 5 8 0,-5-3-1 16,3 4 2-16,-4-1 14 0,0 4 10 0,-3 0-2 0,5 1-3 16,-5 1 3-16,2-1-9 0,-2 1-1 0,-1 3-2 15,3-3-6-15,-3 3 2 0,0 0-4 16,0 0 1-16,0 0-11 0,0 0-2 0,0 0-26 15,-10 10-14-15,5-7-26 0,2-1-24 0,3-2-28 0,-5 7-38 16,4-5-54-16,-2 3-70 0,3-5-76 0,-6 3-907 16,2-1 425-16,-2-1 282 0</inkml:trace>
  <inkml:trace contextRef="#ctx0" brushRef="#br0" timeOffset="35066.18">1375 9060 62 0,'-3'-12'226'0,"-2"2"-7"0,4-2-7 16,-3 0 12-16,2 3 14 0,0-1-2 0,0 0-2 15,0 6 1-15,2-4-10 0,-1 3-25 0,1 2-17 16,0 3-28-16,0 0-20 0,0 0-8 0,0 0-12 0,11 6-5 16,-3 5-6-16,2 5-12 0,0 0-3 0,3 11-3 15,4 0-3-15,-4 2-4 0,0 2-2 16,3-2-3-16,-1 3-14 0,-2-1-4 0,2-2-3 15,-2 3-8-15,1-3-6 0,-1 0-4 0,2 0 4 16,-2-3-19-16,-1-1 12 0,2-1-18 0,-3-10 16 0,2 1-4 16,-2 1 0-16,-3-5-5 0,-1-4 15 15,1 0-18-15,-3-2 10 0,2-3 11 0,-5-2 17 16,-2 0-3-16,14-12-4 0,-5-2 4 0,-1-1 12 16,0-10 2-16,2-3 3 0,-1-1-1 0,-4-3 2 15,3-14 1-15,-2 0-8 0,2-4-1 0,-3 4-8 0,3 0-3 16,-1 0-9-16,-2 12-3 0,2-1-5 0,-1 2 0 15,1 4-7-15,0 5-6 0,0 7-4 16,-6 5-4-16,1 1-20 0,2 2-37 0,-1 4-42 16,1 1-36-16,1 4-23 0,-5 0-29 0,11 7 2 0,-4 3-25 15,2 5-29-15,3 8-35 0,1 2-31 0,2 5-27 16,-2 2-848-16,1 0 388 0,3 0 260 0</inkml:trace>
  <inkml:trace contextRef="#ctx0" brushRef="#br0" timeOffset="36648.6">2414 9292 270 0,'-7'-10'306'0,"1"1"-21"0,-6 1-17 0,3-1-15 15,-1 2-16-15,-3 2-20 0,-2-1-23 0,-6 3-20 16,2 3-18-16,0 3-15 0,2 1-13 0,-2 1-16 15,1 2-7-15,2 3-16 0,-2-1-10 0,9 0-14 16,-4 1-12-16,7 1-11 0,-2-2-10 0,3 1-12 16,1 0-10-16,-1-3-7 0,5 1-3 0,-3-2 0 15,2-1 2-15,1-2-2 0,0 1 2 0,4 1-1 16,-3-3 2-16,-1-2 2 0,7 3-1 0,-7-3 0 16,2 3-2-16,-2-3 5 0,4 3 0 0,-4-3 3 15,4 1 4-15,0 2 5 0,-4-3 4 0,6 5 0 16,-1-2-4-16,-5 1-5 0,4 0 3 0,4 1 4 15,-1 3-2-15,1 1 0 0,-2 0-4 0,2 2-1 16,0-1-1-16,-1 4 4 0,2 0 0 0,3-1-3 16,-1 1 1-16,3 1-4 0,-5-1 0 0,5-2-2 15,-2 0 0-15,2 0-1 0,0 0-2 0,1-7-1 16,-3 0 0-16,3 3-3 0,-6-6 2 0,4 0 2 16,0-2-4-16,-3-3 3 0,2-1 2 0,-1-3 1 15,-1 1-3-15,3-7-1 0,-3-1 2 0,-1-2 1 16,-1-2 3-16,1-5-2 0,-3-3 0 0,-1-2 17 15,-1-2-2-15,-3 0 4 0,-2 1 13 0,1 2 13 16,-5-1 5-16,1 4 23 0,-4-3-2 0,3 9 3 16,-2 3 4-16,0 0-6 0,1 5-13 0,1 0 3 15,1 1-11-15,-1 6-9 0,2-2-13 0,1 1-4 16,2 4-10-16,-7-5-9 0,7 5-7 0,0 0-3 16,0 0-11-16,-4 12-4 0,6-9-7 0,0 2-12 15,1 1 6-15,1-1 0 0,1 1-4 0,2-2 10 16,2 1-1-16,2-2 5 0,0-1 5 0,-1 0 1 15,2-1-2-15,-2-2 3 0,-1 2 3 0,0-5 0 16,1 3-5-16,-1 0 8 0,-1-1 6 0,2-1-2 16,-1 1 7-16,-4-1-2 0,2-1 3 0,-2 3 0 15,-5 1-2-15,11-1-5 0,-7 0 1 0,-4 1 0 16,6 2-3-16,-6-2 0 0,6 6 6 0,-3-1-11 16,0 2 9-16,2 3-7 0,-1 0 3 0,-3 3 4 15,3 3-3-15,-3 2-2 0,2-1 2 0,-2 2 0 16,0-1 2-16,3 1-5 0,-1 0 10 0,2-1-20 15,-1-1-8-15,1-2-10 0,1-2-4 0,1-3 0 0,-1 0 4 16,3-6-2-16,1 4 6 0,-1-4 8 16,1-4-2-16,-1 0 0 0,0 0 8 0,4-5-1 15,-3-2 17-15,-1 0 11 0,4-8 3 0,-3 0-1 16,-1-2 21-16,2 3 14 0,-4-11 11 0,2 0-7 16,-3 3 4-16,3-5 5 0,-6 8 16 0,3-5 4 0,-5 7 17 15,3-3 0-15,-2 8 5 0,-1 3 9 0,-1 0-5 16,1 3-2-16,0-1-13 0,1 0-12 15,-4 5-13-15,2 2-15 0,2-4-8 0,-2 4-6 16,0 0-3-16,0 0-5 0,6 20-3 0,-4-5-3 0,0 2 1 16,4 9-10-16,-2-7 3 0,0 6-5 15,2 3-7-15,3-1-19 0,-1-2-14 0,0 1-13 16,3-2-22-16,-2-2-12 0,0-2-33 0,1-3 8 16,3-1 4-16,-3-4 6 0,3-1 4 0,4-1-4 15,0-3 11-15,-1-3 5 0,4-1 4 0,-1-3 7 0,-1-1 10 16,3-4-1-16,-1 1 3 0,-2-4 4 0,-3-1 7 15,1-1 4-15,-2-4 12 0,-1-1-7 0,-4 0 6 16,1-4-2-16,-1-6 3 0,-4 7 3 16,-1-2 13-16,0 2 4 0,-4-2 14 0,-3 3 4 0,2 1 5 15,-3 3 9-15,-3-3 5 0,1 7 4 16,-4 0-12-16,1 2-1 0,4 2-6 0,-7 2-5 16,1 3-1-16,-2 3-2 0,-1 1-4 0,-3 4 5 0,2 2-12 15,0 3-11-15,2 2 13 0,1 0-5 16,3 1-6-16,1 1-5 0,4-2-18 0,1 1-14 0,4 0-34 15,3-4 21-15,4-3 2 0,-1 1 0 0,3-2 8 16,3-1-3-16,3 0 10 0,-3-5 2 16,-1 0 3-16,6-3 3 0,-1 0 4 0,-3 1 6 0,-1-4 1 15,-3-1 3-15,0 2 20 0,-1-2 8 0,-1 2 11 16,0-3 12-16,-2 2 5 0,-1-2 19 0,-1 4 8 16,-2-2 5-16,2 0 2 0,-2 2-4 0,-2 2-2 15,3-5-11-15,-1 4-7 0,-2 1-6 0,0 0-17 16,0 0-20-16,0 0-9 0,0 0-5 15,0 0-7-15,0 0-25 0,10 9 3 0,-8-5-14 0,1 1-13 16,1 1-7-16,1-1-19 0,-3 0-4 0,1-2 1 16,0 2 4-16,2-2 10 0,-2-1 5 0,1 2 6 15,0-3 14-15,-4-1 12 0,9 0 10 0,-5-5 16 16,2 3-3-16,1-4 33 0,-3 1 22 0,2-3 8 16,-1 0 2-16,-1-1 10 0,2 4 13 0,-1-4 13 15,-1 1-1-15,0 0-13 0,0 1 0 0,0 2-5 16,-3 0-7-16,4 1-6 0,-1 1-9 0,0 1-5 15,1 0-6-15,0-1 1 0,0 3-8 0,-5 0-1 16,14 4-2-16,-2 1-2 0,-6-1 2 0,2 1-12 16,-1 2 1-16,2 3-5 0,-2-2-2 0,-1 8-3 15,-1-5-10-15,-1 0-12 0,-1 0-10 0,0 3-11 16,0-2 7-16,-2-2-10 0,1 2-17 0,-2-2 4 16,2-1 6-16,-2-3 9 0,1 0-1 0,1-2 6 15,-2 0 21-15,1-2 33 0,-1-2 16 0,0 0 6 16,0 0-4-16,0 0-2 0,0 0 1 0,0-17-18 15,-1 7 22-15,2-1-2 0,-2-3 4 0,1-1-2 16,1-4 0-16,3 2-2 0,-2-2-7 0,3 1-2 16,-1 2-6-16,3 0 7 0,-1 0-3 0,2 2-5 15,-2 4-1-15,1-2-2 0,0 2-5 0,2 2 2 16,-3 1-7-16,1 5-2 0,2-3-8 0,-3 3 4 16,-6 2 0-16,14 0-1 0,-14 0-1 0,13 5 1 15,-5-1-1-15,-2 1-2 0,-2 5-7 0,2-1-16 0,-3 0-12 16,0 1-20-16,-6 2-39 0,6 4-42 15,-7 0-53-15,0 0-39 0,0 2-62 0,0-1-55 16,-1-1-69-16,0 0-858 0,1-4 425 0,2-2 282 16</inkml:trace>
  <inkml:trace contextRef="#ctx0" brushRef="#br0" timeOffset="37064.11">3869 9236 167 0,'0'-10'348'0,"2"-1"2"16,-2 4-5-16,0 2-22 0,0 5 0 0,0-11-27 16,0 11-32-16,-2-6-34 0,2 6-22 0,0 0-35 15,0 0-9-15,0 0-14 0,0 0-16 0,0 0-12 16,-3 23-18-16,2-11-9 0,-2 5-4 0,3 1-11 16,-1 2-5-16,1-1-11 0,1 5 0 0,-1-5-12 15,4-1-8-15,1 1-5 0,3-2-9 0,0-2-11 16,2-3 14-16,3 1-18 0,2-5-2 0,3 1-5 15,-3-3 4-15,4-3-1 0,0 1-3 0,1-4 0 16,-2-4 7-16,3 0-4 0,1-1 0 0,-4-4-5 16,4-3 5-16,-7 3 14 0,2-3-2 0,-3-1 8 0,0-4 13 15,-4 3 11-15,2-10 7 0,-5 7 5 16,-2 0 7-16,-1 0 6 0,-3-1 14 0,-1 1 4 16,-1 4 8-16,-2-1-1 0,2 3 11 0,-3 2 5 15,2 0-6-15,-3 1-13 0,2 3-15 0,-3 1-10 16,-1 3-10-16,0-1-8 0,7 2-3 0,-27 9-8 0,9-3-9 15,-5 8-2-15,9-2-3 0,-8 2-12 0,1 3-15 16,6-1-24-16,5 1-26 0,-6 4-40 16,1 0-31-16,9-3-38 0,1 0-62 0,-6 7-49 15,3-1-46-15,4-7-46 0,2 0-56 0,-1 1-1059 0,3-7 490 16,1-2 328-16</inkml:trace>
  <inkml:trace contextRef="#ctx0" brushRef="#br0" timeOffset="37732.42">4583 9181 50 0,'4'-7'342'0,"1"2"-4"0,-1-2-12 0,-4 3-11 16,5 1-33-16,-5 3-38 0,4-5-31 0,-4 5-16 16,0 0-27-16,0 0-18 0,0 0 1 0,0 0-28 15,0 0-9-15,-9 17-11 0,6-8-9 0,1 1-8 0,-2 2-8 16,0 0-6-16,-1 3-7 0,4-2-6 15,1-2-10-15,-3 1-17 0,7-3-19 0,-4 3-12 16,4-7-16-16,0 2-3 0,1-2-1 0,0-1 1 16,5-2-1-16,-1-2 1 0,-9 0 6 0,22-5-5 15,-11-1 6-15,-2-1 0 0,1 1 0 0,1-9 2 0,-4 6 0 16,3-5 2-16,-2-2 5 0,0 0-1 0,-3 1 5 16,-4 3 14-16,4-3 8 0,-2 4 7 0,-3-2 4 15,-4 4 9-15,0 4-14 0,3-5 7 0,-4 4-17 16,1 1-4-16,-2-1-3 0,0 3-3 15,3-1-5-15,3 4 3 0,-10-3-5 0,10 3-13 0,0 0-9 16,-13 5-8-16,13-5-1 0,-4 3 1 0,4-3 2 16,0 0 5-16,-3 7 0 0,3-7 1 0,0 0 3 15,0 0 2-15,0 0 5 0,0 0 5 16,22-8 4-16,-12 1 8 0,-1-1 16 0,0-5 13 16,4 0 15-16,-4-1 13 0,0-3 8 0,-3 0 14 0,6-10 5 15,-3 3 4-15,-3-2 9 0,4 0 27 0,-3 8 0 16,-2 1 8-16,0-2-6 0,-1 4-2 0,2 3 19 15,-6 2 7-15,3 3-7 0,-2 0-13 16,0 2-14-16,-1 0-19 0,0 5-16 0,0 0-14 0,0 0-7 16,0 0-5-16,0 0-8 0,12 26-5 0,-7-6-6 15,0 4-1-15,0 8-2 0,-1 15-6 0,-2 3-3 16,-2 1-3-16,2 6-1 0,-2 4 0 0,-2 21-3 16,0-28-4-16,2 2 3 0,-3 4-1 0,1-3-3 15,2-3-4-15,0-3-2 0,2-5-5 0,2-12 4 16,5-2-7-16,-2-1 3 0,1-5-2 0,0-9-2 15,1-1 0-15,4-3 3 0,-6-3 0 0,1-5 2 16,1 0-6-16,5-3 7 0,-5-6-2 0,4-4 2 16,1-4-2-16,-1-3-1 0,2-5-5 0,-2-3 5 15,2-2-6-15,-5-4-1 0,-4 1 0 0,-3-2-9 16,-3-3-11-16,0 4-25 0,-2-3-11 0,-5 5-11 16,0 1-29-16,-2 3-40 0,-4 5-74 0,3 3-67 15,-5 5-81-15,-2 1-99 0,-14 1-1272 0,-3 4 574 16,-3 6 384-16</inkml:trace>
  <inkml:trace contextRef="#ctx0" brushRef="#br0" timeOffset="38680.78">2252 10420 2469 0,'7'-19'126'0,"-2"0"-30"0,-3 4-7 0,-2 3 22 16,2 2 0-16,-1 3-5 0,-1 0-19 0,1 2-16 15,-1-2-18-15,0 5-9 0,0 2-5 0,0 0-4 16,0 0-6-16,0 0 17 0,5 16-16 0,-5-6 1 16,3 4-3-16,1 3-2 0,-2 3 2 0,1 6 2 15,3 0-2-15,-5 0-4 0,2-1 1 0,0 0-8 16,-1 3 5-16,3 0-1 0,-1-4-6 0,0 3 2 15,0 1 1-15,3-4-4 0,-4-5-4 0,2-1 2 16,-1 1-21-16,0-4-8 0,-3-3-4 0,3-2 11 16,-3-4-7-16,2 0 3 0,-2-2 6 0,-1-1 9 15,0-3 6-15,0 0 10 0,5-15-5 0,-6 4-1 0,-3-9 12 16,-1-3-1-16,1-5 12 0,-1-1 2 16,-4-4 5-16,-1-1 2 0,2-10 9 0,-6-5 8 15,1 3-8-15,3-3 21 0,0 3 3 0,2 11-4 16,3 1-3-16,0-1-7 0,1 2 17 0,0 4 0 0,0 3-6 15,3 2-5-15,1 7-7 0,-1 1-7 16,2 3-7-16,-1 0-7 0,1 4-5 0,2 1-5 16,1 3-3-16,5-3-6 0,-3 4 1 0,6 3-2 0,0 0-3 15,6 3 3-15,0 1-9 0,0 1-1 0,0 4-3 16,-3 2-1-16,2 1 0 0,-4 4 0 0,-3-1 4 16,3 3-4-16,-3 8-1 0,-5 0 4 0,-2 2-4 15,-6 2 0-15,-2 3-3 0,0-3 5 0,-6 1-4 16,-1 1 0-16,-5 1-11 0,2-1-29 0,-3 0-25 15,1-3-23-15,3-1-31 0,4 1-15 0,-1-4-21 16,4 4-15-16,2-5-18 0,0-6-26 16,2 2-19-16,5-2-34 0,-2 0-36 0,4-6-19 0,-3 0-715 15,8 0 344-15,0-4 230 0</inkml:trace>
  <inkml:trace contextRef="#ctx0" brushRef="#br0" timeOffset="40764.43">2797 10501 213 0,'1'-3'240'16,"3"-1"-12"-16,-3 3-11 0,-1 1-12 0,4-3-13 15,-4 3-14-15,0 0-3 0,0 0-20 0,0 0-13 16,0 0-4-16,0 0-13 0,-1 13-7 0,-2-6-9 16,-1-2-10-16,2 4-9 0,-1 0-9 0,3 2-5 15,0 0-8-15,0-1-6 0,3 2-9 0,3-4-5 16,-2 4-3-16,5-3-3 0,1-3-4 0,-1 1 5 15,5-2-5-15,-2-1-13 0,-1-1 1 0,2-1-2 16,-2-2-1-16,2-2-4 0,0 1-2 0,0-5 1 16,-3 3-3-16,0-4 2 0,0-1 3 0,1-1 5 15,-5 0 8-15,-1 0 9 0,1-3 8 0,-2 1-5 16,-1-2 20-16,-2-1 11 0,-1 3 9 0,-1-2 4 16,-2 1-11-16,-1 0-5 0,-1 2 7 0,0 0-1 15,0 1 8-15,1 4-13 0,3-2-8 0,-3 2-14 16,4 0-15-16,-4 3 8 0,4 2-13 0,2-7-23 15,-2 7-18-15,0-6-8 0,0 6 0 0,6-1 5 16,-6 1-4-16,0 0 4 0,19 4 1 0,-10-4 2 16,4 3-2-16,1 1-3 0,-1-1 10 0,1-2-1 15,-1 3-2-15,3 1 3 0,-4-1-3 0,1 1 3 16,6-1-6-16,-9 1 2 0,1 0 0 0,0 2 0 0,-1-1 1 16,-3 1 1-16,2 1 1 0,-1 1-2 0,-3 0 4 15,1 2-3-15,1-1-2 0,-3 4 2 16,1-5 0-16,-4 3 8 0,3 2 8 0,-1-3-14 15,-2-2-6-15,5 5-15 0,-2-4-7 0,-3 0 0 0,3-1 0 16,3 1-5-16,-6-5 5 0,4 0 0 0,-1-1 0 16,0-1 7-16,-2-2 5 0,-2-1-3 0,13-4 4 15,-4 0 9-15,1-4 3 0,-2-1 16 0,2-4-1 16,1-3 3-16,-2-1 14 0,2 0 11 0,1-8 8 16,-3-6-2-16,0 1 20 0,0 0 4 0,-2-4 3 15,-3 0-2-15,-1 2 14 0,1-1 2 0,0 3 10 16,-3 0 5-16,-1 3 13 0,3 2 15 0,-1 9 10 15,-2 3 14-15,0 4-11 0,-2 1-11 0,2 3-14 16,0-2-19-16,0 5-14 0,0-2-15 0,0 4-5 16,0 0-5-16,0 0-5 0,5 14-7 0,-5-2-5 15,1 6-2-15,0 7-5 0,2 0-3 0,-3 5-3 16,1 0-4-16,-2-1 3 0,5 2-4 0,-3-1 0 16,2 1-12-16,-1-2-17 0,2 2-9 0,5 1-5 15,-1-4-25-15,-3 0-11 0,4-5-8 0,4-1-8 16,-4-6 0-16,-3-5 7 0,7 0 5 0,-3-4-2 15,2-1 15-15,1-4-7 0,2-4 8 0,4-3 3 16,0-2 8-16,0-2 10 0,-1-1-4 0,0-9 10 16,1-1-4-16,-5-2 6 0,3-2-1 0,-4-3 6 15,-3-2 4-15,-1-1 7 0,-2 2 9 0,1-6 18 16,-3 2 4-16,-4 3 9 0,-1 2 23 0,0 9 21 16,2-1 11-16,-5 4 0 0,3 5 3 0,-1-2 4 15,1 4-9-15,-2 1-10 0,2 2-14 0,-1 1-11 16,1 4-7-16,0 0-3 0,0 0-10 0,-6 17-1 15,3-2-2-15,2 7-6 0,-4 4-2 0,2 1-3 16,1 7 1-16,-3 2-5 0,2 12 7 0,-7-3-6 16,4 3-5-16,-1-2-4 0,-2 0 0 0,4-11-5 15,0 10-12-15,1-10-13 0,3 1-20 0,-2-3-19 16,3-1-16-16,3-3-17 0,-2 1-17 0,3-13-11 16,1 3-9-16,3-11-3 0,-2 1 9 0,4-3 10 0,2-3 10 15,-2-3 8-15,3-2 5 0,3-6 13 16,0-2 9-16,-1-5 10 0,-1-1 1 0,0-8 7 15,3-5 15-15,-7 1 13 0,-1 1 14 0,-5-5 3 16,-2 2 16-16,-2-3 4 0,0 4 14 0,-1-1-4 16,-4 1 23-16,-3 4 10 0,-3 0-3 0,3 7 0 0,-1 0 3 15,0 5 2-15,2 0-6 0,-2 2-2 16,4 2-9-16,-1 0 1 0,0 1-4 0,4 3-8 16,-2 0-6-16,0 1-3 0,3-2-14 0,1 5-17 0,-2-5-12 15,2 5-1-15,0 0-5 0,4-2 2 0,-4 2-3 16,13 1 6-16,-5-1-1 0,1 0 3 0,3-1-6 15,1 1 6-15,0 0 5 0,-2-2 3 0,2 0 1 16,-3 2 0-16,2-3 0 0,-2 2 4 0,-3 1-5 16,0-2 11-16,-1 2-2 0,-6 0-2 0,7 0-1 15,-7 0-1-15,9-2-1 0,-9 2-5 0,7 4 5 16,-4-3 1-16,0 2 0 0,-2 1-2 16,1-2 3-16,1 5 0 0,3 1 4 0,-3 1-1 0,2 1 5 15,-3-1 1-15,5 3-2 0,-4 1 0 0,0 1-2 16,3 3 2-16,-3-1-8 0,4 0 10 0,-2 1 2 15,2-4-4-15,0 1-3 0,1-5 1 0,4 6-5 16,-4-8 2-16,-2 0-1 0,3 0-3 0,2-3 8 16,-1 0 0-16,0 1 10 0,-1-5-13 0,5-5 2 15,-4 0 4-15,-1 0-3 0,-1-4 3 0,5-4-3 16,-2-1 4-16,-3-3 0 0,2 0-5 0,-1-9 12 16,-4 1-2-16,-1-1 3 0,-1-2 2 0,-2 2 4 15,-1 2 9-15,-1 0 5 0,-5 4 4 0,3 2-1 16,-4 0 0-16,1 0-3 0,-3 5-2 0,2 2 1 15,-2 2-6-15,-2 1-5 0,2 2-1 0,4 2-4 16,-3 1-4-16,-2 2-2 0,-3 2-3 0,4 2-3 16,-1 2-2-16,1 0-16 0,1 2-11 0,2-1-7 15,-2 2-8-15,3-1-10 0,1 2-6 0,3-1-1 16,1-4-9-16,0 1 3 0,4 0 4 0,-4-1 9 16,4-1 1-16,1-2 12 0,1 0 5 0,-6-1 5 0,13-2 6 15,-3-4 7-15,2-2 12 0,-3 1 12 16,0-4 12-16,2-2 23 0,-2-4 6 0,1 2 12 15,-2-2 7-15,1-2 4 0,-3 4 8 0,0-4 17 16,-4 7 11-16,2 2 16 0,1-2 2 0,-3 5 5 0,0-1-11 16,-1 4-14-16,0 0-15 0,-1 0-7 0,0 4-22 15,2-4-9-15,-2 4 0 0,2 12-9 0,-2-3-1 16,3 8-5-16,-1 3-5 0,4 5-4 16,-4 3-2-16,3 1-1 0,-1 2-3 0,-2-1-4 0,1 1-5 15,2 0-3-15,0-2-10 0,1 0-5 0,1 3-9 16,-1-4-25-16,3-1-24 0,0 0-9 0,4-9-1 15,-4-2-14-15,1-2-6 0,4-3-6 0,2-2 11 16,-2-2 4-16,-1-5 6 0,4-2 7 0,-4 0 8 16,6-7 8-16,-3 2 7 0,0-7 1 0,1 0 9 15,-4-2 3-15,-2-2 7 0,4-6 5 0,-3-3 10 16,2 2 11-16,-5-3 11 0,0 2 13 0,0 0 9 16,-8 4 0-16,3 2 1 0,0 3 14 0,-3 1 5 15,-1 2-2-15,3 1-2 0,-3 4-7 0,0 0-8 16,1 2-7-16,-1 3-9 0,0 2-2 0,0-6-4 15,0 6-4-15,0 0 0 0,0 0 4 0,0 17-9 16,3-7-12-16,-3 1-12 0,1 1-10 0,0 2-13 16,2 0-13-16,-2 1-11 0,3 2-14 0,-2-3-18 15,2 1-7-15,0-3-2 0,0-2 8 0,1-3 0 16,-1 3-1-16,1-1 11 0,1-4 4 0,2 0 3 16,-2 0 28-16,1-3-9 0,2 0 12 0,-3-2 4 15,-6 0 9-15,17 0-4 0,-17 0 6 0,15-4 10 16,-7 1-3-16,-2 1 1 0,2 1 8 0,-2-1 3 15,-6 2-2-15,13-5 5 0,-11 4-2 0,-2 1 0 16,9-1-1-16,-9 1 5 0,12-2 10 0,-12 2-12 16,9 3 1-16,-4 0 2 0,1 0 0 0,2-1 4 15,-3-1 0-15,4 4 4 0,0 0-1 0,0-1-1 16,3-1 3-16,1 2-4 0,0-3 8 0,5 0 5 16,0-1 7-16,-4-1 5 0,-4 0 14 0,4-2 2 15,-1 1 17-15,-3-3 2 0,3 0 7 0,-4-3 11 16,0 0 12-16,1 3 7 0,-2-6-6 0,-3 2 3 15,2-3 3-15,-5 1 7 0,2-5 1 0,-3 3-2 16,-1 0-12-16,-5-3-5 0,0-1-11 0,-4 2-7 16,-4-1-6-16,0 2-8 0,-2-1-1 0,-3 4-7 15,-6-2-6-15,6 4-4 0,-2 2 1 0,-3 3-8 0,2 3-2 16,-2-2-4-16,4 4 2 0,2 0-8 16,2-1-12-16,2 3-18 0,0-1-23 0,3 3-16 15,1-2-25-15,-1 2-34 0,1 1-45 0,5-2-24 16,-1 4-28-16,4-1-29 0,-1-2-29 0,4 5-37 0,2-5-44 15,1 3-994-15,1-2 449 0,3-1 300 16</inkml:trace>
  <inkml:trace contextRef="#ctx0" brushRef="#br0" timeOffset="41198.03">5517 10111 96 0,'0'0'312'0,"-5"-1"-14"15,5 1-12-15,0 0-19 0,-4-4-10 0,4 4-15 16,0 0-10-16,0 0-6 0,0 0-10 0,0 0-10 16,0 0-8-16,0 0-2 0,0 0-9 0,0 0-8 15,0 0-2-15,0 0-2 0,0 0-3 0,19-2 2 16,-12 2-10-16,5 0-14 0,0 0-16 0,2 0-12 15,-4-1-11-15,3 1-17 0,1 0 1 0,-1 0-13 16,1 1-9-16,0-2-14 0,5 1-4 0,-2 0-39 16,-2 1-44-16,-2 1-60 0,0-2-60 0,0 4-58 15,-2-4-68-15,0 2-75 0,-4 1-1037 0,-1 0 462 16,-3 1 308-16</inkml:trace>
  <inkml:trace contextRef="#ctx0" brushRef="#br0" timeOffset="41418.92">5538 10316 239 0,'0'2'288'0,"3"2"-25"0,0-2-25 0,3 0-21 15,2 0-18-15,-3 0-14 0,7-1-10 0,-1-1 10 16,1 3-10-16,4-3 7 0,0 0 1 0,-1 0-1 16,4 0-4-16,-6-1-7 0,5 1-16 0,-4-3-3 15,-3 1-19-15,3 2-2 0,-3 0-8 0,-3 0-10 16,0-2-7-16,0 2-15 0,-3 0-9 0,-5 0-8 15,10 0 8-15,-5-2-23 0,-5 2-7 0,0 0-3 16,8 0-19-16,-8 0-28 0,0 0-59 0,0 0-57 16,0 0-72-16,0 0-63 0,0 0-80 0,-16-7-858 0,9 4 395 15,-3 0 264-15</inkml:trace>
  <inkml:trace contextRef="#ctx0" brushRef="#br0" timeOffset="42998.4">7474 9244 140 0,'-4'-16'233'15,"1"1"4"-15,2-1 0 0,2-1 0 0,-2 3-2 16,0 1 0-16,-1 2-13 0,1 0 2 0,1-4 3 15,0 6-5-15,-1 1-2 0,-1 2 2 0,0-1-15 16,1 2-26-16,-1 1-24 0,2 0-2 0,0 4-33 16,0 0-8-16,0 0-16 0,0 0-3 0,-5 12-12 15,7-3-7-15,-2 4-12 0,-2 4 1 0,4 1-4 16,-5 9-4-16,3 0 8 0,0-1-13 0,-1 1-3 16,-2 5-7-16,2-3-6 0,0 0 1 0,1 0-11 0,0-3 2 15,2 0 1-15,3 3-9 0,5-6-1 16,1 4 6-16,-1-6-6 0,4 1-1 0,-2-5-6 0,0 0-6 15,5-5-9-15,6 4-6 0,-4-5-12 0,9-4-1 16,-1 0-3-16,1-2-4 0,0-5 8 0,0-2 2 16,3-5-11-16,-4 4 19 0,0-5 1 0,-7-1-4 15,-2 2 5-15,0-5 2 0,-1 2 2 0,-3 0-6 16,0 0 3-16,0 1 4 0,-5-1 1 0,0 1 0 16,-2 1 18-16,-2 1 19 0,-1 0 1 0,1 2 3 15,-1 2 0-15,-3-2-10 0,2 3-6 0,-3 2 0 16,3-3-6-16,-3 3 15 0,0 0-17 0,0 0-2 15,0 15-2-15,-2-5 5 0,2 0-2 0,-1 2-5 16,1 2-5-16,1 3 7 0,1 0-8 0,1-1-4 16,2 0-6-16,-1-2-12 0,4-4-3 0,-2 2-15 15,3-3 8-15,0-1 8 0,4 0-1 0,0-3 5 16,2-1-2-16,-1-2 3 0,3-4-1 0,-3 2 10 16,-3-4-2-16,6-4 3 0,-2 0 10 0,-1-3 11 15,-1-4 4-15,-4-2 9 0,6-5 3 0,-6-2 6 16,4-3-1-16,-5-1-7 0,-2-2 11 0,-2-4 1 0,4 3 8 15,-7-3 3-15,-1 1 7 0,4-2 0 0,-8 3 6 16,4 0 12-16,-4 2 3 0,-1 3 0 16,1-1-3-16,0 10 0 0,2 3-6 0,-2 4-1 0,0-1-13 15,-1 4-5-15,4 0-6 0,-3 2-9 0,0 3-6 16,0 2-7-16,4 1-20 0,-8 1-25 0,2 2-37 16,1 4-38-16,0 5-27 0,1 5-25 0,-1 2-36 15,4 4-21-15,-1 6-36 0,4-1-35 0,-1 5-41 16,4-1-44-16,-4-2-980 0,5 3 448 0,0-1 298 15</inkml:trace>
  <inkml:trace contextRef="#ctx0" brushRef="#br0" timeOffset="43497.78">8513 9607 315 0,'3'-4'318'0,"-3"-4"-11"0,1 3-8 0,-1 2-2 15,2-1-15-15,-2 4-2 0,0-7-40 0,0 7-33 16,1-2-23-16,-1 2-5 0,0 0-10 0,0 0-6 16,0 0-9-16,3 14-11 0,-2-3-6 0,0-3-13 15,0 4-5-15,-1 1-14 0,2-2-13 0,-2 2-3 16,1 4-18-16,-2-1-1 0,-1 0 1 0,4 1-18 15,-4 0 4-15,2-2-7 0,0-2-6 0,-1-2-2 16,0-2-6-16,2 2-7 0,-2-5 0 0,0 0-1 0,2-1-2 16,-2-2 0-16,2 1 2 0,0 0 5 15,-1-4 3-15,0 0-7 0,0 0 2 0,0 0 5 0,8-17 4 16,-4 8 8-16,-2-5 11 0,3-1-7 0,0-2 14 16,-2-2 8-16,1-7-4 0,0-2 11 15,-3 1 10-15,0 1 6 0,-1 1 19 0,0 7 1 0,-1-1 23 16,2 4 8-16,-2 4 18 0,1 1 21 0,-1 1-26 15,1 3-1-15,0 0-8 0,-2 1-21 0,2 5-20 16,-1-3-15-16,1 3-11 0,0 0-5 0,-1 14-6 16,1-3-9-16,-1 5 1 0,1 2-8 0,0 0-12 15,-2 3-6-15,2 4-5 0,0 2-5 0,-1-2 1 16,1-2 3-16,0 4-9 0,0-3-4 0,0-3 1 16,0-3-25-16,0 8-22 0,1-8-21 0,-3 0-56 15,2-1-43-15,0-4-41 0,0 3-62 0,1-3-75 16,-2-2-59-16,1-4-57 0,0 1-44 0,-2-3-1424 0,1-2 635 15,1-3 424-15</inkml:trace>
  <inkml:trace contextRef="#ctx0" brushRef="#br0" timeOffset="44365.63">8542 8381 54 0,'0'0'255'0,"-3"-5"-4"16,3 5-8-16,-4-5-1 0,4 5-5 0,-1-6-6 15,0 2-11-15,1 0-2 0,0 4-21 0,1-10-5 0,0 7-5 16,1-2-17-16,0-2-10 0,0 3-10 15,1-2-18-15,2-1-8 0,1 0-10 0,-3 2-8 16,3 0-8-16,1 1-9 0,2-1-6 0,0 2 7 16,1 0-1-16,3 2-16 0,-3 0-1 0,3 2-11 0,1 0-5 15,-1 1-2-15,1 2-3 0,0-1 2 0,0 4-11 16,-1 0 7-16,0 0-6 0,-1 4-2 0,-3-4 3 16,1 7-8-16,-3-1-3 0,-2 4 3 0,-1 0-3 15,-3 2-1-15,1 6 2 0,-8-1 0 0,-1 2-7 16,-1 2 2-16,-7-2 0 0,1 1 1 0,-3-1-10 15,3-4 8-15,-4 0-1 0,0 0 5 0,4-2 5 16,0-4-3-16,0-4 3 0,2 2 7 0,-1-4 3 16,3 0-2-16,1-3 1 0,2-2-5 0,2 1 4 15,1-2 3-15,-1-2-7 0,1 1-2 0,3 1 0 16,1-4-3-16,-7 6-6 0,7-6-4 0,0 3-1 16,0-3-5-16,9 1 4 0,-1-1-4 0,4-1-2 15,1-2-1-15,9 0 2 0,0 0-4 0,9-1-1 0,-2-1 2 16,-1 0-5-16,0 0 1 0,-6 3-3 0,-3 2 1 15,4-3-2-15,-5 2-2 0,-3-2 2 16,-2 2-1-16,-4 0 6 0,4 0 4 0,-3 0-4 0,-5 1 2 16,3 0 0-16,-3-1 1 0,0 0 1 0,-5 1-1 15,9 0 0-15,-9 0 0 0,0 0-2 0,6-2 3 16,-6 2-6-16,0 0 0 0,0 0-2 0,0 0-7 16,0 0-22-16,0 0-34 0,0 0-68 0,0 0-63 15,0 0-98-15,0 0-86 0,0 0-87 0,0 0-1096 16,-15 5 518-16,5-5 344 0</inkml:trace>
  <inkml:trace contextRef="#ctx0" brushRef="#br0" timeOffset="45988.87">9496 9739 38 0,'0'0'197'0,"-1"-4"12"0,1 4 5 0,-4-4 3 15,2 1 2-15,2 3 1 0,0 0-2 0,0 0-8 16,-7-2-18-16,7 2-6 0,0 0-17 0,-3-2-7 16,3 2-10-16,0 0-13 0,0 0-11 0,0 0-11 0,0 0-3 15,0 0-11-15,0 0-5 0,0 0 4 0,0 0-14 16,-10 4-5-16,10-4-8 0,0 0-7 0,-1 7 13 16,1-7-35-16,-2 1 8 0,2-1 0 15,0 0 0-15,0 0-6 0,0 0 5 0,0 0 17 0,0 0 5 16,0 0 11-16,0 0 12 0,0 0 11 0,0 0 16 15,0 0-1-15,0 0-12 0,0 0-12 0,0 0-8 16,-7-8-13-16,2 4-4 0,1 1-10 0,1-2-8 16,0 0 8-16,-1 3-18 0,2-3-2 0,-1 0-7 15,0 3-2-15,1-2-3 0,0 0-6 0,2 4 0 16,-4-4-7-16,4 4-3 0,-4-2-10 0,4 2-27 16,-2-3-21-16,2 3-54 0,0 0-30 0,0 0-52 15,0 0-29-15,0 0-30 0,0 0-46 0,0 0-44 16,16-2-61-16,-11 1-895 0,1 0 428 0,1 1 284 0</inkml:trace>
  <inkml:trace contextRef="#ctx0" brushRef="#br0" timeOffset="46615.82">10474 9226 198 0,'0'-18'278'0,"-1"2"0"16,-1 0 1-16,0 6-2 0,-1-2 3 0,-2 2-11 0,-2 1-30 15,-2 2-3-15,-3-2-3 0,-6 1-15 0,-1 3-10 16,-2 2-9-16,-7 2-8 0,-1 3-15 0,-4 4-12 15,3 2-10-15,-3 2-16 0,4 2-10 0,2 1-18 16,-2 5-6-16,2-1-10 0,5-1-3 0,4 5-13 16,4-7-6-16,2 3-8 0,5-2-10 0,-1 2-5 15,6 2-2-15,0-2-6 0,8 1-4 0,2-1-2 16,9 4-1-16,3-2 3 0,6-3-10 0,2 1-1 16,4-2-10-16,0 2 6 0,4-5-1 0,0 1-9 15,1-3 1-15,2 0 1 0,-3-1-1 0,-3 0-6 0,1 1 4 16,-5-3-4-16,-2 0-1 0,-8 1-5 0,-4-3 3 15,-2 0 7-15,-3-1-8 0,-3 1 3 0,0-1 0 16,-1 0 5-16,-3 0 6 0,1 0 4 0,-4 4 9 16,-4-3 4-16,-1 2-1 0,-4 0-1 0,-5 1-2 15,-4 2-5-15,-6 2 1 0,-2-3-5 0,-3 2 0 16,-3 1-4-16,3-2 0 0,-4-1-12 0,3 0-24 16,1 3-27-16,3-4-35 0,6-2-43 0,1 0-40 15,2-1-35-15,3 0-41 0,5-4-45 0,1 0-45 16,1 1-68-16,7-2-860 0,-7-5 420 0,7 0 280 15</inkml:trace>
  <inkml:trace contextRef="#ctx0" brushRef="#br0" timeOffset="47104.92">10627 9331 228 0,'7'-9'352'15,"0"1"-15"-15,-3-1-7 0,2 4-34 0,-3 0-13 0,1 0-30 16,-2 2-22-16,-2 3-9 0,6-1-3 0,-6 1 7 15,11 4 8-15,-7 0-8 0,0 0-10 16,1 1-2-16,-1 6-16 0,1-3-15 0,1 6-16 0,1-2-7 16,-1 5-9-16,-2 0-10 0,1 0-16 0,0 3-13 15,-3-1-11-15,4 7-10 0,-3-1-7 0,0-6-6 16,-2 0-11-16,1-2-10 0,0 3-4 0,0-2-15 16,-1-2-20-16,0-4-13 0,-1-1-24 0,3-1-10 15,-3-5-5-15,1 0 6 0,0 2 8 0,2-5-2 16,-3-2 4-16,0 0 5 0,0 0-6 0,7-13 10 15,-3 0-1-15,0-1-4 0,-4-6 8 0,3-5 2 16,-3-2 5-16,0-2 3 0,0 2 6 0,0-5 11 16,0 0 6-16,0 3 15 0,2 0 10 0,-1 5 0 15,2 4 3-15,3 1 4 0,-2 0-10 0,3 2 0 0,3 5-5 16,-4 3-6-16,7-3 2 0,1 4-9 16,5 3 0-16,2 1 0 0,-1 3-5 0,8 4 4 0,0-1-6 15,-9 5 2-15,8 6 1 0,-10-5 1 0,-2 2 0 16,-2 2 1-16,1 4 2 0,-5 0 1 0,-1-3 0 15,-4 4-3-15,-2 2-2 0,-2-1 2 0,-5 0-3 16,0 1-1-16,-4 4-1 0,-9 1-1 0,0-1-1 16,-4-2-2-16,-1 1 1 0,-1-4-5 0,-5 4-2 15,6-3 2-15,-4-2-11 0,0-2-18 0,4 1-29 16,0-1-40-16,5-3-53 0,2-4-52 0,1 1-60 16,5-1-37-16,1 1-48 0,2-1-55 0,1-1-53 15,0 0-1076-15,4-1 504 0,0-1 338 0</inkml:trace>
  <inkml:trace contextRef="#ctx0" brushRef="#br0" timeOffset="47530.08">11252 9649 377 0,'9'-8'383'0,"-4"1"-16"16,-1 1-13-16,1 0-27 0,0 3-9 0,-2-1-14 15,-1 0-26-15,1 3-14 0,-3 1-18 0,0 0-6 16,0 0-8-16,0 0-3 0,10 5-7 0,-6 1-12 16,0-2-8-16,-1 4-17 0,-1-2-21 0,-1 5-15 15,3-1-9-15,-3 2-15 0,-1 1-13 0,1-1-10 16,-2 0-13-16,0 1-7 0,0 0-8 0,-2-3-7 16,0 6-5-16,1-5 0 0,0 1-14 0,-1-1-2 15,3-5-4-15,-4-1-4 0,4-1-1 0,0 1-6 16,0-2 9-16,0-3-4 0,0 0-5 0,0 0 6 15,0 0-6-15,0 0 2 0,-1-15 1 0,1 4-2 16,0 2 3-16,0-2 2 0,1-1 22 0,-2-3 17 16,1 1 0-16,0 1 0 0,0 4 15 0,0-3 13 0,0 5 19 15,-1 2 0-15,1-2 1 0,-3 2-26 0,3 0 6 16,0 5-20-16,0-5-15 0,0 5-4 0,0 0-8 16,0 0-6-16,0 0 0 0,0 0-11 0,4 13-4 15,-3-7-2-15,-1 0-10 0,0 0-23 16,4 6-33-16,-4-4-54 0,0 2-52 0,3 1-60 0,-3 1-74 15,0-2-78-15,-3 2-61 0,-1 5-78 0,-1-5-107 16,0-2-1254-16,-3 0 616 0,-6 0 412 0</inkml:trace>
  <inkml:trace contextRef="#ctx0" brushRef="#br0" timeOffset="48114.52">9904 9019 119 0,'0'-7'241'0,"0"2"9"15,0 1 5-15,0 0-4 0,0 4-19 0,0-6-22 16,0 6-20-16,0 0-13 0,0 0-2 0,0 0 6 15,-12 17 4-15,6-3 12 0,-1 5 5 0,-2 7-4 16,-1 4 3-16,-1 6-9 0,-2 10 0 0,0-1-7 16,-1 3-13-16,2 0-5 0,-1-2-14 0,5 1-10 15,3 3-16-15,1-14-8 0,2-2-16 0,-1 16-7 16,7-16-3-16,-3 0-16 0,7-2-8 0,0 1-24 16,2-1-37-16,0 0-55 0,8-5-38 0,-1-1-49 15,0 0-45-15,5-1-40 0,5-1-42 0,1-2-47 16,4-5-1016-16,18-1 440 0,0-8 296 0</inkml:trace>
  <inkml:trace contextRef="#ctx0" brushRef="#br0" timeOffset="48614.92">11689 8863 154 0,'1'-5'367'16,"2"1"-31"-16,-3 0-36 0,1 2-28 0,-1 2-9 16,0 0-18-16,0 0-6 0,18 10-4 0,-9 1 15 15,8 4-2-15,2 5 13 0,3 4-10 0,0 2 2 16,9 13-16-16,-8-10-13 0,4 9-13 0,-8-8-11 0,-1 3-16 15,0-1-16-15,0 2-12 0,-1 9-14 16,-6-10-12-16,-2 1-10 0,0-4-12 0,-2 2-10 16,-3 1-6-16,-2-1-13 0,-2-1-3 0,-4 1-11 0,-2-3-4 15,-3 0-7-15,-2-2-6 0,0-1-2 0,-3-4-5 16,-4 4-10-16,0-6-23 0,-1-1-26 0,-3-1-32 16,-4-7-50-16,1 1-45 0,-1-3-44 0,9-6-35 15,-3 2-41-15,1-3-50 0,0-4-58 0,1 0-75 16,0-6-928-16,2-3 458 0,0-2 306 0</inkml:trace>
  <inkml:trace contextRef="#ctx0" brushRef="#br0" timeOffset="49179.17">11920 8407 25 0,'4'-11'307'0,"-4"5"-16"16,4-1-14-16,-1 2-11 0,-2 0-11 0,0 0-4 15,-1 0-12-15,4 0-13 0,-4 1-10 0,3-1-21 16,-2 3-14-16,-1 2-25 0,6-5-13 0,-3 4-19 16,-3 1-9-16,0 0-5 0,10 4 3 0,-4-2-16 0,4 5-2 15,-2 0-3-15,-1 0 3 0,0 3-11 0,5 4-4 16,-7-4-5-16,3 7-3 0,-3 0-3 0,-1 0 4 16,-3 4 7-16,0 2-8 0,-3-5-5 0,-2 2-13 15,0-1 8-15,-4 4-4 0,0-6-8 0,2-2-3 16,0-4-3-16,2 1-1 0,-1 0-6 0,1-5 0 15,0-1-7-15,-1 1-1 0,3-2 0 0,-1 2-9 16,3-4 11-16,-1 1-13 0,1-4 2 0,0 5 1 16,1-1-3-16,-1-4-2 0,11 3 0 0,-2-3 1 15,4 0-4-15,5 0 3 0,2 0-3 0,0 0-2 16,7-2 10-16,-6-1-13 0,1 3 5 0,-3-3-5 16,-1 1-5-16,-1-1 8 0,-3 2 6 0,-3-1 3 15,-1 1 7-15,-2 1 4 0,0-2 11 0,-3 1 4 16,0 0 5-16,-5 1-3 0,9-1-3 0,-9 1 1 15,6-2-8-15,-6 2-1 0,4-2-5 0,-4 2-2 0,4-3-4 16,-4 3-9-16,0 0-16 0,0 0-41 0,0 0-51 16,0 0-68-16,0 0-66 0,5 7-76 0,-5-7-93 15,0 0-1173-15,0 0 523 0,-11 5 348 0</inkml:trace>
  <inkml:trace contextRef="#ctx0" brushRef="#br0" timeOffset="50763.89">12764 9556 184 0,'0'0'258'0,"0"0"-6"0,0 0-12 0,0 0 1 16,-8-2-3-16,8 2-2 0,-5-3-7 0,5 3-2 15,0 0-12-15,-6-2 3 0,6 2-6 0,0 0-14 16,0 0-10-16,0 0-15 0,0 0-25 0,0 0-7 15,0 0-14-15,11-5-7 0,0 4 0 0,2 0-8 16,8-2-4-16,-2 1-14 0,12 0-4 0,-2-1-8 16,1 3-8-16,0-2-3 0,0 2-7 0,3-2-12 15,-4 0 2-15,3-1-6 0,-4 2-5 0,2-1-6 16,-2 0 7-16,-8 1-14 0,-1-1-1 0,11 0-4 16,-11 0-4-16,-5 0-11 0,-1 1-26 0,-3 1-30 15,0 0-34-15,-4-2-25 0,1 0-30 0,-2 2-45 0,-5 0-50 16,5-3-44-16,-5 3-27 0,0 0-46 0,-11-7-766 15,2 4 371-15,-5 0 246 0</inkml:trace>
  <inkml:trace contextRef="#ctx0" brushRef="#br0" timeOffset="50965.3">13046 9316 174 0,'-11'-14'282'0,"2"0"2"0,1 0 10 16,0 5-2-16,2 0 6 0,1 2 9 0,1 2-20 15,0 3-11-15,3-2-20 0,-3 1-27 0,0-2-24 16,4 5-18-16,0 0-12 0,0 0-10 0,-10 10-5 15,10-3-6-15,0 5-8 0,0-1-4 0,0 2-8 16,0 6-22-16,1 0 0 0,4 6-13 0,-1-6-10 16,0 8-5-16,0-3-10 0,0 3-5 0,1 1-10 15,0-3-20-15,1 0-30 0,-2 1-55 0,3-3-53 16,-1-3-47-16,-1 0-54 0,-1-1-56 0,4 0-57 16,-1-2-83-16,4 1-851 0,-1-2 417 0,1-1 276 15</inkml:trace>
  <inkml:trace contextRef="#ctx0" brushRef="#br0" timeOffset="51797.31">13893 9316 2147 0,'0'-16'128'0,"2"-2"61"15,-2 2-15-15,-2 1-5 0,1 3 13 0,0 1-23 16,-3 1 15-16,4 1 1 0,-1 3-13 0,-2-3 14 16,3 4 1-16,0 2-2 0,-2-3-14 0,-1 1-14 15,3 5-21-15,-1-1-15 0,1 1-11 0,0 0 3 16,-3 14 0-16,-1-3-6 0,3 5-4 0,-3 1-5 15,3 2-11-15,-2 1-5 0,2 6-5 0,1 1-9 16,-4-1-3-16,4-1-6 0,0 1-6 0,0 1-3 0,4 0-3 16,-4 0-4-16,1-3-3 0,3-3-3 0,1 6-2 15,2-9-14-15,-1-2-23 0,4 1-18 16,-2-3-22-16,7-1-16 0,-1-4-1 0,2-1-5 0,2-3-16 16,1-3 15-16,1 0 4 0,1-4 10 0,0-3 7 15,-3-5 4-15,3 2 4 0,2-6 5 16,-1-2-2-16,-2-4 10 0,0-2 0 0,-2 3 10 0,0-2 8 15,-2 1 25-15,1 0 18 0,-9 5 9 0,2-1 10 16,-3 1 9-16,-1 4 23 0,-1 2 13 0,-1-1 5 16,-3-1 1-16,4 7-4 0,-2 1-5 0,-2-2-12 15,0 4-11-15,-1 1-11 0,0 0 1 0,0 0-8 16,0 0-9-16,-1 13-1 0,-3-4-6 0,3 3-3 16,-4 4-1-16,5 0-1 0,-2 3-4 0,0-1 3 15,2 1-11-15,4-2-6 0,-4 1-15 0,6-1-12 16,-2 0-11-16,4-4-6 0,1 0-6 0,2-4 2 15,1 0-9-15,2-3 11 0,5 3-1 0,-5-6 7 0,3 0 7 16,2-3-5-16,-6 0 7 0,4-4 3 0,0-4 1 16,-2 2 5-16,-3-8-1 0,3-1 3 15,-3 1 2-15,2-11 3 0,-1 1 9 0,-3-2 3 0,0-4 4 16,-2 2 6-16,-3-4 0 0,-1-1-3 0,-3 2 5 16,2 0 1-16,-3 0 1 0,-3 5 11 0,3-1-2 15,-3 10 0-15,2 0-4 0,0 5-1 0,-3 0-2 16,1 3-5-16,1 4-7 0,1-2 0 0,-2 4-20 15,2 1-19-15,1 2-18 0,0 0-31 0,-14 6-23 16,6 5-22-16,3-1-36 0,-4 6-21 0,1 2-37 16,3 5-31-16,1 2-38 0,2 1-43 0,-1-1-46 15,2 1-941-15,2-2 440 0,2-4 292 0</inkml:trace>
  <inkml:trace contextRef="#ctx0" brushRef="#br0" timeOffset="52563.16">14771 9714 72 0,'-1'-3'258'0,"1"3"6"16,-1-5 0-16,1 5 1 0,1-7 1 0,-1 2 2 15,1 1-4-15,-1-1-15 0,0 0-1 0,4 0-6 16,-1 0-16-16,-1 2-17 0,5-3 1 0,-2 1-19 15,0 2-12-15,4 0-12 0,-2 1-9 0,0 0-11 16,5-1-13-16,-3 3-7 0,4 1-2 0,0 3-17 16,-1-3-8-16,0 3-12 0,1 2-4 0,-3 2-12 15,7-2 0-15,-7 3-10 0,3-1-5 0,-4 1-7 16,1 3-3-16,-1 0-3 0,-4 0-3 0,-1-2-5 16,-1 6-3-16,-1 0-3 0,-4-1-3 0,-5 2-3 15,0 0-2-15,-5 0-2 0,-2 4-1 0,-7-4-1 0,5-4-2 16,-6 7-3-16,-2-2 2 0,1-1-1 15,-1-3-5-15,3 1 2 0,6-5 2 0,3-5-7 0,1 1 1 16,2-1 0-16,1 1 1 0,3-2 5 0,1-4-10 16,-2 3-2-16,6-3 3 0,0 0-1 15,0 0 2-15,0 0-1 0,0 0 0 0,24-2 1 0,-10 1 2 16,4-2 0-16,3 1 3 0,-1-3 1 0,2 0 0 16,-2 0 9-16,3 3-5 0,-4-5 1 0,4 4-5 15,-1-2 6-15,-1 3-3 0,-1-3-3 0,-2 3 6 16,0 1-2-16,-2-1-1 0,-5-4 0 0,0 5-3 15,-1-1 0-15,-1 0 1 0,-2-1-1 0,0 0-6 16,-3-1-22-16,1 1-23 0,-1-2-50 0,-1 2-50 16,1-4-40-16,-1 2-38 0,1-4-48 0,-1 1-44 15,-5-2-53-15,1-1-1099 0,1-1 488 0,-5-5 324 16</inkml:trace>
  <inkml:trace contextRef="#ctx0" brushRef="#br0" timeOffset="53332.15">14921 8320 11 0,'0'0'217'0,"-3"-5"0"15,3 1-8-15,0 4-8 0,-1-8 4 0,1 6 2 16,0 2-5-16,-3-7-1 0,3 2-8 0,0 5-6 16,3-6-16-16,-3 6-8 0,4-7-5 0,-2 5-24 15,3 0 0-15,-1-1-21 0,4 1-4 0,-3-1-8 16,5 2-8-16,-2 0-5 0,1 1-7 0,2 0 7 16,0 1-24-16,-1 1 0 0,0 2-4 0,-1 2-3 15,0 0-3-15,-1 2-7 0,0 1 2 0,-1 1-11 0,-3 4 3 16,1 4-12-16,-1-1 3 0,-3 1 13 15,-1 5-15-15,-4-2 2 0,-2 4 4 0,-5 3-1 16,-2-1 3-16,-2 2-11 0,-1-3-5 0,-2-4 8 0,0 1 1 16,1-2-3-16,3-6 1 0,1-1-7 15,0 1-4-15,2-3 1 0,2-3 0 0,2 1-4 16,0-3-1-16,2-2 5 0,3-1-6 0,-1 0 2 16,3 2 2-16,0-3 11 0,4 0 6 0,2 1 15 0,5-1 3 15,3-2 4-15,2 0-8 0,7 1-2 0,0-2 4 16,4 0-7-16,2-2 4 0,-6 1-7 0,4-2-1 15,1 0 5-15,-6 1-6 0,1 0 6 0,-4 1-11 16,3 1 3-16,-4-3 0 0,-8 2-5 0,4-2-1 16,-4 3-3-16,-2-2-5 0,-1 1-5 0,-1 1 3 15,-6 0-16-15,7 0-21 0,-7 0-40 0,0 0-42 16,7 3-34-16,-6 0-35 0,-1-3-52 0,-4 9-57 16,0-4-67-16,-3 3-1047 0,-1-1 463 0,0 0 310 15</inkml:trace>
  <inkml:trace contextRef="#ctx0" brushRef="#br0" timeOffset="56248.52">15501 9532 26 0,'0'0'210'15,"0"0"-9"-15,0 0-12 0,0 0 3 0,0 0-6 16,-5 3-8-16,5-3-12 0,0 0-6 0,-3 3-11 15,3-3-6-15,-2 4-5 0,0-2-10 0,0 3-5 0,2-2-5 16,-1 2-10-16,-1-1-5 0,1 0-14 16,0 3 1-16,1-1-11 0,0 1-3 0,-2-2-9 15,1-1-5-15,1 2-5 0,1-1-7 0,-1 0-5 0,0 0-2 16,0-5-4-16,2 6-6 0,-2-5 1 0,0-1 6 16,0 0 14-16,0 6 15 0,0-6 14 15,0 0-2-15,0 0 4 0,0 0 9 0,0 0 0 0,0 0 2 16,4-17-3-16,-4 11-2 0,0 0 0 0,0-3 0 15,0 1 2-15,-2-2 5 0,2 3 18 0,-2-2 3 16,0 2-13-16,0 0-13 0,1 0-4 0,-2 0-10 16,0 1 0-16,2 2-6 0,0-1-6 0,0 1-10 15,-3 1-8-15,3 0-5 0,1 3-5 0,0-5-6 16,0 5-11-16,-2-6-19 0,2 6-28 0,0 0-24 16,0 0-24-16,0 0-22 0,0 0-32 0,0 0-29 15,0 0-31-15,0 0-22 0,8 12-36 0,-6-8-32 16,4-2-37-16,-1 2-48 0,1 0-800 0,2-2 388 15,1 0 258-15</inkml:trace>
  <inkml:trace contextRef="#ctx0" brushRef="#br0" timeOffset="56596.71">16137 9082 95 0,'1'-6'287'0,"1"-1"6"0,-2 3-6 0,1-2-3 16,-2 3-23-16,1 3-11 0,-4-7-20 0,-1 6-11 15,5 1-15-15,-13 5-1 0,3 2 2 0,-4 6-2 16,2 1 5-16,-7 14 9 0,1 0 0 0,-1 3-5 15,-4 10-21-15,0 4-12 0,6 0-5 0,0 4-13 0,-1-4-12 16,5 1-10-16,1 1-12 0,5-14-12 16,-1-1-12-16,3 1-9 0,2-1-10 0,1 2-7 15,-1-3-7-15,3 1-10 0,2-1-3 0,0-3-25 0,2 0-35 16,2-2-44-16,4-2-53 0,-3-8-45 0,-1 0-39 16,6-2-40-16,-2-4-53 0,0-1-35 0,4-8-54 15,-1 1-977-15,7-4 447 0,1-1 298 0</inkml:trace>
  <inkml:trace contextRef="#ctx0" brushRef="#br0" timeOffset="56996.87">16512 9305 368 0,'1'-8'354'0,"-5"1"1"0,4 0-16 15,0 0-8-15,-4 1-23 0,2 4-23 0,-2-2-27 16,-4 1-20-16,2 3-26 0,-2 3-17 0,-3-2-17 16,-1 3-15-16,1 3-14 0,-3 2-14 0,-1 0-18 15,-2 2-7-15,5 3-16 0,-1 3-4 0,3-2-11 0,1 2 3 16,2-3-19-16,3 5-8 0,1-4 4 0,4 4-14 16,2-2-5-16,0 0-4 0,4 0-1 15,2-2-4-15,1-1-1 0,4-1-2 0,-1 2-8 0,2-4 4 16,0 0-4-16,1 0-2 0,-3-1-8 0,-2-3 3 15,-2 2 1-15,2-4 0 0,-5-1-1 0,3 2-4 16,-4-2 0-16,1-3-6 0,0 2 8 0,-2 3-5 16,-2-3 0-16,2-1-1 0,-4-2 1 0,4 3-2 15,-3-1 2-15,-1-2 5 0,-1 8-2 0,-3-4 2 16,-2-1 3-16,-2 2-3 0,-4 2-2 0,-3 1 2 16,-2-2-2-16,-2 1-3 0,0 1-23 0,4-3-23 15,-3 3-33-15,6-4-37 0,-2 0-39 0,3 1-34 16,0 0-42-16,1-2-46 0,4-2-50 0,-1-1-938 0,7 0 419 15,0 0 280-15</inkml:trace>
  <inkml:trace contextRef="#ctx0" brushRef="#br0" timeOffset="57480.27">16705 9387 196 0,'10'-9'282'0,"-1"4"-5"0,-4 2-19 16,0-2-9-16,-1 3-17 0,1-1-4 0,0 2-9 15,-5 1-9-15,6 4 9 0,-2-2-10 0,-1 5-7 16,1-1-15-16,0 4 4 0,-2 1-6 0,0 5-4 16,0 2-9-16,-2-1-17 0,2 0-16 0,-2 2-11 15,2-1-10-15,-1 3-12 0,-1-3-12 0,-1 0-10 16,2 2-6-16,-1-1-4 0,0 0-13 0,-1-2-6 16,1 0-9-16,1-2-34 0,-1-2-1 0,1-2-21 15,-1-2-8-15,1-3-7 0,-1 1-4 0,2-3 19 16,-1-1-4-16,-1-3 3 0,0 0 2 0,0 0-1 0,10-10 3 15,-4-2-1-15,0 2-10 0,-2-8 11 16,1 0-3-16,-1-6 9 0,1-2 17 0,-1-4 4 16,1 0 10-16,-4-2 5 0,1 2 8 0,2-1 7 0,-4 1 9 15,2 2 3-15,1 1 8 0,1 9 18 0,-2 0-2 16,0 6-9-16,2-1-2 0,2 3-9 16,-2 1-1-16,2 0-10 0,4 4-5 0,-3 3-4 0,6 1-9 15,-3 2 1-15,4 3 2 0,3 6-5 0,-3-1-1 16,1 4 0-16,2 8 3 0,-3 1-6 0,-4-5 6 15,0 10-8-15,-2-4-3 0,-2 2 0 0,3 2-2 16,-9-1 0-16,1 1-4 0,-2-7-1 0,-6 5 0 16,2 0-4-16,-4 1-1 0,-5-3 1 0,-1-1-1 15,-4 0-1-15,-3-1-3 0,2 1-26 0,-4-5-29 0,1 1-30 16,-2-2-30-16,10-2-60 0,0-4-53 16,0-1-41-16,-1-1-60 0,4-1-63 0,0-2-1175 15,2-3 519-15,1-1 346 0</inkml:trace>
  <inkml:trace contextRef="#ctx0" brushRef="#br0" timeOffset="57996.7">17225 9685 84 0,'0'0'262'16,"1"-5"-4"-16,3 1-7 0,0 1-9 0,-2 0-5 16,3 1-11-16,-1 1-5 0,3-3-9 0,-1 2-16 15,1 1-19-15,1 0-6 0,1 2-7 0,1 0-14 16,-1 1-9-16,0 2-6 0,1-3-24 0,-2 4 0 16,1 3-3-16,-4-2-9 0,3 1-11 0,-3 1-10 15,-4 0 0-15,2 1-7 0,-3 3 0 0,-7-3-4 16,1 8-8-16,1-5 3 0,-3 2-12 0,-5 1-2 15,-2-3-6-15,4 1-3 0,-3-1-9 0,5-3 3 16,2-2-8-16,-3 2 4 0,4-5-9 0,2 0 3 16,0 0-7-16,0 0-2 0,2-2 4 0,2-2-5 0,0 4 4 15,0-4 0-15,7 3-1 0,2-3-1 16,3-2-5-16,4 0 4 0,6-1-2 0,-2-2-21 16,10-2-18-16,-4 1-32 0,2-2-31 0,-2-1-31 0,3 1-37 15,-4-5-45-15,1 4-40 0,-1-3-58 0,-6-3-839 16,6-2 380-16,-2 1 252 0</inkml:trace>
  <inkml:trace contextRef="#ctx0" brushRef="#br0" timeOffset="58281.06">17869 9228 290 0,'1'-6'335'0,"0"-1"-28"0,3 5-28 16,1 0-15-16,2 1-5 0,0 2-1 0,3 2-1 15,7 5-7-15,-2 2-5 0,2 2 1 0,3 8 2 16,5 1 0-16,-5-3 8 0,1 6-14 0,-1 5-14 0,0-3-10 16,0 6-8-16,5 8-19 0,-8-8-17 0,-2-1-14 15,-1-1-15-15,-4-1-15 0,-1 5-9 16,-1-5-15-16,-3 0-8 0,0 0-7 0,-9-2-12 16,2 3-8-16,-7-2-4 0,0-1-8 0,-4-1-7 0,-3-1-3 15,-3-3-7-15,2-1 0 0,-4-3-21 0,0-2-26 16,3-3-32-16,1-7-42 0,-1 5-46 0,2-6-39 15,3-2-49-15,-8-3-44 0,6 0-61 0,-3-3-64 16,0-1-76-16,4-8-976 0,-9-5 478 0,9 0 318 16</inkml:trace>
  <inkml:trace contextRef="#ctx0" brushRef="#br0" timeOffset="58747.75">18090 8453 166 0,'2'-7'273'0,"1"0"-12"15,1 1-16-15,-2-1-13 0,2 5-14 0,4-5-17 0,-2 4-3 16,2-1-7-16,2-1-8 0,0 2-12 16,1 2-14-16,1 2-6 0,-2 1-9 0,2 1-12 0,-2 3 3 15,2 1-9-15,-2 0-12 0,0 5-7 0,2 2-4 16,-6 1-7-16,4 2 6 0,-6-1-13 0,0 4-2 16,-4-1-4-16,-3 2 5 0,-1 3-11 0,-4 1 1 15,3-5-7-15,-3-3 0 0,-1 1 7 0,-1-1-7 16,2-2-1-16,-1 0-5 0,4-3-1 0,-4-2-6 15,5-2 0-15,-1 1-5 0,2-4-6 0,2 2-10 16,-3-2 1-16,4-1 0 0,-1 0 0 0,2 0-1 16,1-2-3-16,4 2 4 0,4-1 0 0,8-1-5 15,5 1-1-15,5-6-3 0,2 3-4 0,0-2-2 0,-3 0 2 16,1 1-2-16,0-3-5 0,-6 3-1 16,0 0-3-16,-5-3 3 0,-4 1-3 0,-2 2-8 15,-1-1-23-15,-2 2-42 0,-1-2-47 0,-2 2-58 0,-5 0-64 16,7 2-91-16,-7-2-108 0,0 0-925 0,0 0 452 15,0 0 300-15</inkml:trace>
  <inkml:trace contextRef="#ctx0" brushRef="#br0" timeOffset="59281.65">18767 9610 124 0,'-9'0'299'0,"1"-3"1"0,0 3 0 16,1-2-3-16,7 2-8 0,-9-1-14 0,9 1-20 15,-5 0-7-15,5 0-25 0,0 0-12 0,0 0-10 0,0 0-6 16,22-6 0-16,-3 2-1 0,8 0-11 16,6 1-8-16,4 2-17 0,2 0-12 0,1-1-13 15,15-3-14-15,-5 1-9 0,-12 3-18 0,2-2-2 0,-3 2-9 16,-2 0-11-16,-3-2-5 0,-2 2-20 0,-11 1-37 15,0 0-40-15,-6 0-52 0,0-3-37 0,-3 3-51 16,-2-2-79-16,-3-2-57 0,-1-2-79 0,-3 0-855 16,-3-5 414-16,-4 2 276 0</inkml:trace>
  <inkml:trace contextRef="#ctx0" brushRef="#br0" timeOffset="59480.23">19157 9218 89 0,'-4'-5'395'16,"0"0"-17"-16,1 0-7 0,1 1-44 0,-1 2-32 15,3 2-16-15,-6 7 17 0,2 4 15 0,-1 4-2 16,1 4-3-16,2 8 1 0,-1 4-8 0,2 1-14 16,1 1-15-16,1 1-15 0,-1 3-23 0,4-3-23 0,1 2-19 15,-1-2-15-15,1 1-18 0,3-2-18 16,-1 12-14-16,0-13-34 0,-2-2-66 0,1 1-77 16,-1 0-85-16,-1 0-86 0,-5 1-91 0,0-1-106 0,-3-2-1237 15,-4 3 553-15,0-6 368 0</inkml:trace>
  <inkml:trace contextRef="#ctx0" brushRef="#br0" timeOffset="62462.5">15776 11012 50 0,'-2'-2'274'0,"-4"-2"1"0,3 1-4 0,2-3-3 15,-3 1-8-15,3-1-10 0,0 1-12 0,-1 0-13 16,2-2-15-16,2-1-10 0,-1 2-16 0,4-1-1 16,-1 2-16-16,2 0-15 0,-1 0-5 0,1 1-13 15,1 1-8-15,2-1-6 0,4 3-8 0,-3-1-13 16,3 4-9-16,0 1-9 0,1 2-3 0,0 4-7 0,0 0-4 15,-1 1 13-15,-3 2-25 0,-1 5-7 0,0 0 0 16,-4 3-3-16,-1 4-8 0,-3 4-4 16,-4-2-6-16,-2 0 4 0,-5 2-4 0,-3-1-2 0,-3-1-9 15,-1 1 4-15,-2 0-3 0,-3-3-1 0,2 2-2 16,-4-3-4-16,4-3-3 0,-3 4-2 0,3-7 2 16,1-1-1-16,3-3-2 0,2-2 0 0,3-5 0 15,3 0 3-15,-1 0 1 0,4-2-1 0,0 0-3 16,1-1 5-16,-1 0-11 0,5-3 15 0,0 0-5 15,0 0-1-15,0 0 3 0,23-7 1 0,-10 2-1 16,6 0-4-16,8-4-3 0,-2 3 4 0,5-1-5 16,-1 1 1-16,-3-2-1 0,3 1-14 0,1 2-37 15,-4-2-44-15,1 1-43 0,1 2-41 0,-5 2-48 0,-6-1-43 16,2 1-38-16,-6-1-52 0,2-2-779 16,-3 3 379-16,-1 1 252 0</inkml:trace>
  <inkml:trace contextRef="#ctx0" brushRef="#br0" timeOffset="62680.52">16174 11179 175 0,'2'-11'353'0,"1"-2"-13"16,1 2-26-16,0 1-15 0,1 1 5 0,0 3-26 16,4-1-10-16,-2 2-9 0,0-1-22 0,6 3-9 15,-4 1-23-15,6 2-11 0,-2 2-6 0,4 3-12 16,-2 2-21-16,3 1-8 0,0 1-18 0,0 3-11 15,-2 0-9-15,2-1-14 0,1 2-4 0,-6 2-13 16,0 1-12-16,1-4-29 0,0 10-43 0,0-7-41 16,-2-1-49-16,-6 2-42 0,3-4-46 0,-4 2-67 15,0-3-61-15,-2-1-959 0,-2 2 425 0,2-5 282 16</inkml:trace>
  <inkml:trace contextRef="#ctx0" brushRef="#br0" timeOffset="62881.99">16551 11178 277 0,'-5'-10'304'0,"0"2"-7"0,-1 1-14 16,-2 2-17-16,2 2-13 0,-2 2-13 0,-2 2-11 15,-3 0-10-15,-4 4-7 0,-2 0-19 0,1 3-10 16,0 1-9-16,1 1-13 0,0 3-16 0,-6 0-10 16,5 0-21-16,-1 5-10 0,5-3-12 0,-4 5-6 15,1-1-13-15,3 1-36 0,0-4-27 0,5 1-45 16,1 3-42-16,1-6-44 0,-1 5-51 0,4-4-55 15,0 1-47-15,-1 0-787 0,5-6 353 0,0 1 236 16</inkml:trace>
  <inkml:trace contextRef="#ctx0" brushRef="#br0" timeOffset="63481.06">16684 11057 81 0,'4'-11'375'0,"-3"0"-13"0,3 4-27 0,-4 0-6 16,1 0-29-16,2 4-12 0,-3-2-36 0,0 5-18 16,1-3-29-16,-1 3-10 0,0 0-7 0,0 0-16 0,-5 18-3 15,1-9-8-15,0 4-13 0,3 5-12 0,-4 1 2 16,4-1-17-16,-2 2-11 0,2 5-10 0,-2 0-10 16,2 1-12-16,1-6-2 0,0 6-12 0,0-6-2 15,5 5-8-15,-2-7-18 0,3 1-20 0,-2-4-23 16,2 1-16-16,1-2-8 0,2-5-13 0,2 0 4 15,1 2 8-15,4-5-4 0,0-1-6 0,3-2 20 16,0-5 9-16,-4-1-11 0,6-1 9 0,-2-4-1 16,-3 0 4-16,1-5-5 0,1 2 9 0,-3-3 0 15,7-4 8-15,-8 2 3 0,-1 1 19 0,0 2 12 16,-3-3 14-16,-5 7 12 0,2-4 12 0,0 5 4 16,-4-2 7-16,-1 0 8 0,1 5 5 0,-2 0-2 15,-1-3-7-15,0 4-11 0,0 4-11 0,0-1-5 16,0 1-9-16,0 0-5 0,0 0-6 0,0 0 0 0,-9 14-7 15,3-6-6-15,2 4 2 0,0-2-6 0,3 3-1 16,-1-1-2-16,1 2-7 0,1-3-9 16,0 0-8-16,3 1-9 0,-1 0-3 0,2-1 2 0,0 0-2 15,5-3-3-15,-1 1 4 0,1-5 2 0,3 0 3 16,-1 0-2-16,1-1 10 0,2-6-5 16,3 2 0-16,-2-5 2 0,1 1 7 0,-1-4 18 0,-1 1 3 15,0-4 6-15,-2-2 2 0,0-2-3 0,-1 0 6 16,-1-4-3-16,1-3-1 0,-2-4 2 0,-2 2-2 15,-3-1 0-15,-1 1 1 0,-3 1-4 0,0 5 6 16,-1 2 1-16,-1 1-4 0,0 5-4 0,2 1-3 16,-2-1-6-16,0 5-3 0,1 2-7 0,0-2-8 15,-2 5-9-15,3 1-13 0,0 0-29 0,-16 11-30 16,7-1-44-16,1 3-28 0,0 6-37 0,-2-1-35 16,2 7-29-16,2 0-39 0,1 0-40 0,1 1-45 15,2 1-983-15,-1-2 454 0,6-2 304 0</inkml:trace>
  <inkml:trace contextRef="#ctx0" brushRef="#br0" timeOffset="63680.88">17471 11359 252 0,'9'-8'330'16,"0"4"-7"-16,0-1-12 0,-3 2-12 0,-2-1-7 16,1 4-13-16,-1-5-19 0,0 4-19 0,-4 1-18 15,0 0-7-15,0 0 6 0,8 6-4 0,-7-1-4 16,-1 2-9-16,0 0-10 0,0 3-12 0,-1 1-18 15,2-1-13-15,-1 2-14 0,0 1-15 0,0-1-12 16,5 5-9-16,-5 0-9 0,0 1-22 0,1-1-44 16,2 0-41-16,-3-4-75 0,0 0-64 0,0 4-67 15,0-5-67-15,1 0-92 0,-1-2-990 0,0-3 457 0,0-1 304 16</inkml:trace>
  <inkml:trace contextRef="#ctx0" brushRef="#br0" timeOffset="64719">18000 11211 300 0,'0'0'299'0,"0"0"-13"0,-5-11-11 0,5 11-15 15,0 0-5-15,-4-3-7 0,4 3-6 0,0 0-5 16,0 0-16-16,0 0-4 0,0 0-10 0,0 0-16 16,-1-3-9-16,1 3-12 0,0 0-16 0,0 0-9 15,0 0-14-15,0 0-4 0,0 0-17 0,0 0-5 16,0 0-5-16,0 0-7 0,0 0-8 0,0 0-1 16,0 0-6-16,0 0-6 0,0 0-6 0,0 0-5 0,0 0-3 15,0 0-6-15,0 0-7 0,0 0-3 16,0 0-4-16,0 0-5 0,0 0-6 0,0 0-2 15,0 0-1-15,0 0-1 0,0 0-3 0,0 0-2 0,0 0-3 16,0 0 0-16,0 0-1 0,0 0-2 0,0 0-1 16,0 0-2-16,0 0 0 0,0 0 1 0,0 0-1 15,0 0-2-15,0 0-3 0,0 0 5 0,0 0-7 16,0 0 7-16,0 0-3 0,0 0 2 0,0 0-3 16,0 0 1-16,-10 0-1 0,10 0 1 0,0 0-2 15,0 0-3-15,0 0 6 0,0 0-3 0,0 0 0 16,0 0-5-16,0 0 4 0,0 0 1 0,0 0 4 15,0 0-8-15,0 0 1 0,0 0 3 0,0 0 0 0,0 0-2 16,0 0 0-16,0 0 3 0,0 0-2 16,0 0 1-16,0 0-3 0,0 0 3 0,0 0-3 15,0 0-2-15,0 0 1 0,0 0 1 0,0 0-1 0,-7-1-1 16,7 1 2-16,0 0 0 0,0 0 1 16,-2-3-2-16,2 3 1 0,0 0-1 0,0 0 0 15,0 0 2-15,-7-3 1 0,7 3-4 0,0 0-1 0,0 0 5 16,0 0-2-16,0 0-1 0,0 0 0 0,0 0-1 15,-5-2 1-15,5 2 2 0,0 0-5 0,0 0 4 16,0 0-9-16,0 0 10 0,-5-5 0 0,5 5-2 16,0 0-1-16,-1-1 5 0,1 1 0 0,0 0-5 15,-4-4 2-15,4 4 1 0,0 0-2 0,0-3-1 16,0 3 11-16,0 0-10 0,-4-7 0 0,4 7 3 16,-1-4-1-16,-1 1 1 0,2 3-3 0,0-5 1 15,-2 0 3-15,2 5-3 0,0-4 3 0,0 4 4 16,0-5 3-16,0 5 4 0,0 0 1 0,0-5 3 0,0 5 7 15,-2-4-1-15,2 4 0 0,0 0 3 0,-2-4 0 16,2 4 0-16,0 0-4 0,0 0 1 0,0 0-3 16,0 0-1-16,-1-4-2 0,1 4 0 0,0 0-2 15,0 0-1-15,0 0-4 0,0 0-2 0,0 0-1 16,0 0-3-16,0 0-3 0,0 0-3 0,0 0 0 16,0 0 3-16,0 0-3 0,0 0-1 0,5 13 2 15,-5-8-1-15,2 1 0 0,0 1 0 0,3 2 7 16,0 0-6-16,4 0 2 0,-1 7 0 0,-2-6-3 15,4 1 1-15,1 3-2 0,-1 1 1 0,-1-4 2 16,1 1 5-16,2 1-12 0,-2 2 10 0,0-2 0 16,-1-1-2-16,2 3-2 0,-2-2 4 0,0-2 0 15,3 3-22-15,-4-5-28 0,2 3-44 0,-4-3-46 16,3 0-46-16,-3-1-29 0,2 0-39 0,-6-2-40 16,3 0-32-16,-1-2-17 0,-1-2-13 0,1 1-962 15,-4-3 439-15,0 0 290 0</inkml:trace>
  <inkml:trace contextRef="#ctx0" brushRef="#br0" timeOffset="64930.88">18297 11194 47 0,'0'-11'301'0,"0"2"7"0,-2 3-8 0,0 0-9 16,-1 1-9-16,-2 1-11 0,0 2-9 0,-3-1 1 16,-2 3 2-16,-5 5-2 0,-2-2-5 0,-3 4-9 15,-7 3-3-15,2 2-16 0,0 0-9 0,-2 2-19 16,6 0-20-16,2-4-16 0,-4 5-16 0,-2 2-17 15,2-2-12-15,8-2-11 0,-6 3-11 0,6-3-15 16,0 2-10-16,1 0-28 0,2-1-48 0,1 1-38 16,2-1-54-16,1 3-54 0,3-6-40 0,0 0-57 0,1 1-44 15,3-2-49-15,0 0-1022 0,2-4 452 16,5-2 304-16</inkml:trace>
  <inkml:trace contextRef="#ctx0" brushRef="#br0" timeOffset="65565.97">18495 11047 37 0,'2'-10'391'16,"1"2"-13"-16,-2-2-14 0,2 3-6 0,-2 1-11 15,-1 1-6-15,1-1-15 0,1 1-28 0,-2 1-23 16,0 4-29-16,1-4-31 0,-1 4-18 0,0 0-18 15,0 0-13-15,0 0-9 0,0 15-11 0,1-4-11 16,0 2-9-16,-1-2-16 0,2 7-5 0,-2-1-11 16,-2 4-10-16,2-4-10 0,0 1-6 0,0 2-6 0,0 0-3 15,-1-1-9-15,1 0-4 0,0 3-4 16,-1-2-5-16,2-3-3 0,-1-1-19 0,1 0-8 16,3-4-8-16,0-2-11 0,1-1-9 0,4 0 1 0,-1-1-2 15,2-1 4-15,3-4-3 0,5-3-2 0,2 0 10 16,-2-3-5-16,1 2 6 0,0-6 1 0,-2-3 12 15,1 0-10-15,-1-2 1 0,4-5-1 0,0 0-6 16,-2-1 11-16,-5 5 1 0,-1-3 14 0,-2 2 3 16,-2-1 14-16,0 5 5 0,-4-2 13 0,4 2 6 15,-5 3 3-15,-2 0 2 0,1 1 5 0,1 1-2 16,0 1-8-16,-3 2-7 0,-1-2-8 0,0 4-6 16,0 0-3-16,0 0-1 0,0 0-4 0,0 15-1 15,-4-7-1-15,-1 3-2 0,2 5-4 0,2-2-1 0,-3 1-1 16,0 2 0-16,4 0-6 0,3 0-9 15,-2-2-9-15,3-4-7 0,1 1 0 0,3 1-3 16,5-3 4-16,0-1 3 0,3 0 0 0,0-1 0 0,1-5 5 16,1 0 1-16,1-1 3 0,1-6 0 15,-4 3 5-15,2-3 2 0,-4-6 6 0,1 3 6 16,1-7 6-16,-5 2-1 0,1-5 5 0,-3 0 2 0,1 0 1 16,0-9 2-16,-3 0 2 0,-2 0-1 0,1-4-5 15,-2 3 0-15,-4-1-2 0,0 3-1 0,-1-2 1 16,-4 9-4-16,2 2 1 0,-1 2 0 0,-1 2-6 15,4 3-7-15,-2 2 0 0,-2 1-5 0,0 3 1 16,-1 2-14-16,-2 1-17 0,-1 4-25 0,-4 1-41 16,3 2-40-16,-2 4-42 0,-1 4-37 0,3 3-35 15,0 4-47-15,1 4-49 0,8-6-56 0,-1-1-1069 16,0 1 491-16,2-2 326 0</inkml:trace>
  <inkml:trace contextRef="#ctx0" brushRef="#br0" timeOffset="65916.2">19378 11235 232 0,'6'-4'333'0,"-1"2"-26"0,-1-2-32 0,1 1-27 16,0 0-19-16,2 2-24 0,-1 0-18 0,-6 1-10 0,12 2 3 15,-5 2-9-15,0 2-12 0,4-2-13 0,-2 3-11 16,0 0-8-16,1 3-8 0,-5 1-9 0,4 2-15 15,-2-2-17-15,-1 1-1 0,-6-1-3 0,1 4-9 16,-1 1-4-16,-1-5-5 0,-4 7-6 0,-4-3-6 16,0 0-3-16,-4-1-4 0,3 1 6 0,-1-1-5 15,-1-2 0-15,3-3-5 0,3 0-3 0,-1-2-9 16,1-2 5-16,4 1-2 0,-2-2-2 0,1-1 18 16,2-1-5-16,0 2 9 0,1-4 4 0,3 5 11 15,1-2-6-15,4-3 4 0,2 3-7 0,4-3-2 16,0 1-7-16,4-1-1 0,0-1-7 0,-2 1-6 15,4 1-9-15,0-2-33 0,1-2-36 0,6-2-53 16,-7 1-53-16,3 0-67 0,2-3-75 0,-4 3-1047 0,7-2 448 16,0-1 300-16</inkml:trace>
  <inkml:trace contextRef="#ctx0" brushRef="#br0" timeOffset="66195.97">19945 11090 357 0,'0'-10'461'15,"-1"5"-11"-15,1-2-29 0,0 3-41 0,-3-1-27 16,3-2-31-16,3 5-26 0,-3 2-27 0,4-3-9 16,-4 3-3-16,0 0 3 0,20 10-2 0,-7-6-21 15,2 6-13-15,2-1-14 0,2 4-18 0,-5-1-20 16,9 2-11-16,-4-1-19 0,-1 3-14 0,5 1-11 15,-4 1-3-15,-6-4-18 0,9 6-10 0,-8-6-10 16,4 5-8-16,-5-5-7 0,1-1-25 0,-4 2-39 0,4-1-41 16,-4 1-54-16,0-1-68 0,-2-3-54 15,0-3-40-15,-2 2-33 0,2-3-25 0,1 1-15 16,-2-4-23-16,2-2-29 0,-4-2-945 0,4 0 444 16,-1-4 294-16</inkml:trace>
  <inkml:trace contextRef="#ctx0" brushRef="#br0" timeOffset="66361.25">20455 11206 270 0,'-6'-6'292'16,"-3"2"10"-16,0 1-4 0,-3 0-10 0,-2 3 3 16,-5 2 15-16,-3 3-17 0,-6 0-7 0,3 7 6 15,-1 0-4-15,-1 2-9 0,-1 1-14 0,4 2-19 16,-2 0-21-16,-1 1-22 0,4 1-18 0,-1 2-17 16,4 3-18-16,-3-2-34 0,4-1-61 0,1 0-87 15,2 0-74-15,3-5-91 0,0 5-98 0,2-7-140 16,5-4-880-16,2 2 439 0,-1-7 294 0</inkml:trace>
  <inkml:trace contextRef="#ctx0" brushRef="#br0" timeOffset="67513.23">20652 11001 110 0,'-3'-6'294'0,"2"1"-2"0,-2 1-3 0,1-3-1 16,1 2-4-16,-2 0 0 0,3-1-2 0,-1 0-4 15,1 0-16-15,0 1-12 0,0-1-21 0,2 0-10 16,0 0-16-16,1 2-17 0,4-3-9 0,2 2-13 16,0 1-4-16,1-4-11 0,4 5-8 0,-1 3-8 15,6-1-10-15,0-1-6 0,0 4-9 0,3-1-9 16,-3 2-4-16,8 5-12 0,-5-2-8 0,-2 4-7 15,5 4-3-15,-3 1-6 0,-4-3-1 0,2 8-12 16,-3-2-3-16,1 2 1 0,-5-4-9 0,0 6-3 16,-2 1-7-16,-2-5 3 0,0 3-2 0,-4-1-3 15,-2-2-5-15,-2 0-1 0,-2 0 2 0,-2-1-4 0,2 2-2 16,-5-2 4-16,-1-3-6 0,2-2 1 0,1-2 2 16,-1-1-4-16,1-1 0 0,-2-1 4 15,1-2 9-15,1-1 10 0,0 0 14 0,-1-3 8 0,-1 0 3 16,6-1-2-16,-12-3-2 0,7-1 3 0,-1-6-5 15,0 0-6-15,2-2 0 0,2-2-5 0,0-5 5 16,4-5-8-16,3-5 2 0,2 2-8 0,-1-4 0 16,7 1-4-16,-2 1 2 0,2-3-6 0,2 6-4 15,1-4 0-15,3 7-2 0,-5 1-2 0,0 7 2 16,-1 1-8-16,1 2-2 0,-1 0 3 0,2 4-5 16,-1-1 0-16,-2 4-3 0,2 2 0 0,-3-1-13 15,1 4-24-15,-3 0-39 0,1 6-28 0,-5-2-28 16,4 1-57-16,-3 5-41 0,-2 1-38 0,1 6-39 15,-5 2-56-15,0 1-42 0,0 6-61 0,-5-1-1044 16,1-1 503-16,3 3 334 0</inkml:trace>
  <inkml:trace contextRef="#ctx0" brushRef="#br0" timeOffset="67997.67">21310 11347 191 0,'4'-7'349'0,"-2"2"-11"15,1-1-11-15,-1 1-8 0,3 0-2 0,-3-1 1 16,-1 3-2-16,2-1-18 0,-3 4-14 0,1-5-25 16,-1 2-22-16,0 3-23 0,0 0-28 0,0 0-12 15,0 0-16-15,0 0-10 0,0 0-6 0,5 13-7 16,-6-6-14-16,1-1-9 0,-2 0-7 0,4 5-9 15,-4-2-11-15,2 2-8 0,0-3-7 0,-1 4-6 16,0 0-5-16,-2-2-10 0,2 0 0 0,-2-1-4 16,0 1-5-16,-1-3-7 0,3 1 1 0,-1-2-3 15,0-1-5-15,0-1 3 0,2 2-1 0,-1-5-1 16,0 3 0-16,1-4-2 0,0 0-4 0,0 0 1 0,0 0-4 16,0 0-1-16,1-17 0 0,-2 8-1 0,2-2-2 15,0-2 3-15,1 2 9 0,-1-5 8 16,0 4 14-16,3-3 15 0,-3 5 3 0,1-2 12 0,-1 1-1 15,-1 1 7-15,2 3 13 0,-4 1 5 0,4 0 12 16,-2 2-30-16,-2-1 4 0,2 1-22 0,0 4-3 16,4-4-14-16,-4 4-9 0,0 0 1 0,0 0-2 15,0 0-11-15,-2 16-3 0,0-9 1 0,2 2-11 16,-3 1 6-16,2 2 0 0,2-2-2 0,-2 3-2 16,2-1-5-16,-2 5-27 0,-1 0-33 0,0 0-37 15,-2-1-44-15,1-1-60 0,0-1-64 0,2 2-51 16,-1 0-53-16,1-1-52 0,2-3-67 0,-2 0-1278 15,5-3 584-15,0-1 390 0</inkml:trace>
  <inkml:trace contextRef="#ctx0" brushRef="#br0" timeOffset="68446.08">21746 11342 349 0,'5'-6'357'0,"-2"0"-25"0,1-1-17 0,1 2-26 16,-2 0-17-16,2 0-26 0,0 2-19 0,3-1-13 15,-3 1-19-15,5 0-9 0,-2 2-2 0,5 0-17 16,-4 1-9-16,2 2-7 0,1 0-13 0,-1 2-10 16,-1 0-7-16,2 2-14 0,-6 1-7 0,3 0-9 15,0 0-5-15,-4 5-14 0,-1-3-2 0,1 2-3 16,-5 1 6-16,-2 1-7 0,-5 3-1 0,2-2-5 15,-6 3-8-15,-1 0 4 0,-1 2-7 0,-2-4-2 16,0-1 0-16,-1-1 2 0,4-4 1 0,-2 3-1 16,5-4 2-16,1-3-1 0,2 0-4 0,1-3-7 15,2 3 0-15,0-2-5 0,1 1-3 0,0-2 0 16,2-2 1-16,0 0 1 0,7 3 0 0,-1 0-1 0,6-3 0 16,1 0 0-16,4 0-7 0,0 0-5 15,2-3 2-15,0 3-1 0,-2-3 0 0,2 2-7 16,-1 0 7-16,1-1-1 0,-6 1-1 0,2 0 0 0,-3 1-5 15,2-3 1-15,-3 1-4 0,-4 2 1 0,2 0-1 16,-2-3 0-16,0 1-5 0,-3 1-8 0,2 1-32 16,-6 0-30-16,8-2-50 0,-6-1-47 0,3-1-67 15,-5 4-71-15,0 0-79 0,0-5-100 0,0 5-964 16,-7-7 480-16,-1 2 322 0</inkml:trace>
  <inkml:trace contextRef="#ctx0" brushRef="#br0" timeOffset="70446.64">22257 11126 123 0,'0'0'240'16,"-3"-4"3"-16,3 4 4 0,-2-3 1 0,2 3 4 15,0 0-3-15,-3-2-4 0,3 2-14 0,0 0-3 16,0 0-26-16,0 0-20 0,0 0-20 0,0 0-17 16,0 0-2-16,0 0-6 0,0 0-5 0,14 8 13 15,-8-3-5-15,2 1-2 0,2 1-21 0,3 3 2 16,1 1-12-16,0 3-10 0,-1-3-6 0,1 0-14 15,3 3 5-15,-3-2-14 0,1 1-10 0,-1-1-10 16,-2 0-8-16,-1 0 2 0,-2-1 9 0,1 0-29 16,-3-3-28-16,1 1-37 0,0 1-41 0,-3-4-42 15,-1 4-42-15,0-3-50 0,-3 0-44 0,3 0-38 0,-4-1-39 16,0-5-764-16,0-1 369 0,4 3 244 16</inkml:trace>
  <inkml:trace contextRef="#ctx0" brushRef="#br0" timeOffset="70650.14">22562 11153 233 0,'-4'-9'310'16,"2"4"-2"-16,-2-2-12 0,-3 3-22 0,2 1-3 15,-2 0-7-15,-1 3-11 0,-1 0-8 0,-4 1-15 16,1 2-6-16,-5 3-2 0,2 1-19 0,-3 1-17 16,2 1-10-16,0 3-13 0,0-1-6 0,2 0-27 15,0 0-9-15,-1 5-13 0,2-3-12 0,-1 3-8 16,1-2-10-16,3 2-25 0,0-2-37 0,2 2-44 15,1 0-58-15,1-6-43 0,-4 5-47 0,7-3-42 16,-1-4-38-16,2 1-41 0,2-1-876 0,2-3 391 16,2-1 262-16</inkml:trace>
  <inkml:trace contextRef="#ctx0" brushRef="#br0" timeOffset="71071.12">22811 10922 208 0,'0'-5'335'0,"-1"0"-23"0,0 1-24 16,-2 0-12-16,1 0-23 0,-3 1-14 16,5 3-25-16,-11 0-10 0,11 0-19 0,-15 3-19 0,7 2-8 15,-1 1-17-15,1 0-9 0,-1 3-16 0,-2 0 1 16,2-1-23-16,4 4-4 0,-2 0-12 0,1-2-7 15,3 3-8-15,-1 2-5 0,2 1-5 0,4-2-9 16,0 3 2-16,3-2-12 0,1 2 7 0,1-3-17 16,3 2 9-16,2-3-4 0,-2 2-1 0,4-2-1 15,-1-3-2-15,5 4-2 0,-4-3-6 0,4-1-9 16,-3 1 5-16,2-3 4 0,0 2 1 0,-4-1 9 16,0-1-10-16,-3-3 4 0,1 1-5 0,-4 0 2 15,3-1-7-15,-4-1 3 0,0-3-1 0,-3 3-2 16,0-2-8-16,0 1 12 0,1-1 4 0,-4-2 4 15,1 5 10-15,-1-5 9 0,-5 8 3 0,-3-7 0 0,-1 4-4 16,-5-2 4-16,2 1-15 0,-4 0 10 16,0 1-32-16,-2-1-25 0,5-1-45 0,-5 1-45 0,4 1-45 15,1-4-51-15,2 2-65 0,-1-1-61 0,1-1-898 16,4-1 409-16,1-1 274 0</inkml:trace>
  <inkml:trace contextRef="#ctx0" brushRef="#br0" timeOffset="71562.59">23114 11047 285 0,'5'-4'365'0,"0"0"-22"0,-1 0-26 0,-1 2-29 16,1-1-39-16,-4 3-14 0,6 0-26 0,-6 0-16 16,0 0-5-16,1 7-2 0,1 2 2 0,1-4 5 15,-1 6-25-15,-4 0-15 0,4 0-9 0,0 6-11 16,1 0-13-16,-1 0-6 0,0-1-18 0,0 1-6 15,-1 0-8-15,3-1-9 0,-5 2-6 0,1-2-5 0,-3 1-3 16,2-5-8-16,1 0-17 0,0 1-25 16,-2-4-10-16,4-2-18 0,-2 0 1 0,-2-1-4 0,4-3 9 15,-4 0 4-15,2-3 4 0,0 0-5 0,0 0 5 16,0 0-3-16,7-12 2 0,-5 4-3 0,0-3 8 16,2-6 1-16,2 1 3 0,-4-4 10 0,1-6 6 15,1-2 15-15,-1-1-6 0,-2 0 9 0,0 1 5 16,-1-4 17-16,3 5 16 0,-2-1 8 0,2 1 14 15,-2 10 4-15,3 0 2 0,1 1-4 0,-1 4-10 16,1 2-10-16,0 2-8 0,3-1-7 0,2 3-6 16,1 0-6-16,1 1-6 0,2 5-7 0,3 2-2 15,2 6 6-15,0-1-10 0,0 1-5 0,4 5-1 16,-2 3-3-16,-1 1-2 0,2 1-1 0,-8-1-1 16,2 4-1-16,-8-1-4 0,2-4 0 0,-5 2-1 15,-1 0 0-15,-2 0 1 0,-4-1 4 0,-3-1-1 16,-4 0-1-16,-4 0-1 0,-7 2 1 0,2 2-3 15,-6-3 4-15,-6-1-5 0,2-3-1 0,-1 1-2 16,0-2 1-16,0 2-2 0,0-2-3 0,2 0-23 16,8-4-33-16,-8 0-47 0,8 1-46 0,2 0-51 0,0-3-51 15,1 3-46-15,3-4-52 0,2 0-47 0,2 2-1150 16,3-2 514-16,2 0 342 0</inkml:trace>
  <inkml:trace contextRef="#ctx0" brushRef="#br0" timeOffset="71884.05">23539 11353 215 0,'4'-3'397'0,"0"0"-19"0,-4-2-27 0,3 3-14 15,1-1-16-15,-4 3-22 0,2-5-27 0,-2 5-27 16,0 0-29-16,0 0-8 0,0 0-11 0,9 5-4 15,-7-1-16-15,0 2-8 0,-1 1-3 0,2 1-14 16,-1 1-17-16,0 3-13 0,0-2-10 0,0 0-12 16,-4 1-8-16,2 1-8 0,0 1-9 0,0-1-8 15,0-1-4-15,-4 1-8 0,2-1-5 0,-2 1-2 0,0-1-7 16,2-2-1-16,-2 3-6 0,1-6-3 0,1 2 0 16,0-3-8-16,0 0 2 0,1 0 2 15,-1-3 2-15,2-2-9 0,-2 7 3 0,2-7-6 0,-2 2-10 16,2-2-29-16,0 0-55 0,0 0-71 0,0 0-63 15,0 0-78-15,0 0-89 0,0-14-1129 0,2 9 503 16,0-2 334-16</inkml:trace>
  <inkml:trace contextRef="#ctx0" brushRef="#br0" timeOffset="72378.92">23858 11042 157 0,'-3'-7'321'0,"3"2"-5"0,0 4-15 0,0 1-11 15,0-7-20-15,0 7-16 0,3-7-21 0,-3 7-23 16,1-3-3-16,-1 3-8 0,0 0 6 0,17 6-9 16,-8-1-6-16,1 2-6 0,5 5-11 0,-1-2-12 15,2 5-13-15,-2-2-13 0,1 3-10 0,0-2-14 0,3 6-6 16,0-2-15-16,-4-3-4 0,0 1-17 0,0-1-4 16,-1 1-2-16,0-3-6 0,-3 3-7 0,-1-2-12 15,0 1-30-15,1-1-33 0,-2-3-53 0,-3 1-54 16,0-2-38-16,0 1-57 0,-2 0-64 0,-1-1-59 15,-2-2-898-15,0-2 416 0,2-3 276 0</inkml:trace>
  <inkml:trace contextRef="#ctx0" brushRef="#br0" timeOffset="72605.17">24267 11073 360 0,'-4'-9'357'0,"0"4"-21"0,-1-2-19 15,-1 5-26-15,-1-1-10 0,-4 2-4 0,0 2-16 16,-2-1-7-16,-3 4-10 0,-2 4-7 0,3 0-20 16,-3 0-7-16,3 2-17 0,-2 1-17 0,4 0-17 15,-2 4-16-15,2-2-13 0,-1 3-14 0,1-2-9 0,4 1-10 16,-1 2-26-16,1 0-57 0,1 0-48 0,5-1-48 16,-2-3-39-16,2-1-39 0,3-2-34 0,1 1-36 15,4-3-30-15,-1-1-51 0,1-2-841 16,3 0 384-16,1-5 256 0</inkml:trace>
  <inkml:trace contextRef="#ctx0" brushRef="#br0" timeOffset="72979.28">24539 10939 70 0,'3'-6'327'16,"-3"1"-13"-16,0-1-16 0,-2 1-18 0,2 5-18 15,-2-6-21-15,-1 4-23 0,3 2-23 0,-4-3-17 16,4 3-15-16,-9 2-18 0,9-2-9 0,-9 4-13 16,3 1-15-16,1 0-10 0,1 1-10 0,0 1-6 15,3 4-6-15,-2-4-9 0,-1 4-5 0,4 1-2 16,3-2-2-16,-2 3-5 0,3 0-7 0,1 3 0 0,2-5-3 16,0 2-6-16,2 2 3 0,0-1-2 15,0 1-3-15,0-1 5 0,0-5-12 0,0 6-1 16,-1-6 3-16,-2 1 6 0,1 1-4 0,-2-2-4 15,1-2 1-15,-1 3-3 0,-2-3-7 0,3 0 4 0,-2 3 0 16,-2-6-2-16,0 4 2 0,0-3 6 16,-4 2 3-16,0-2 12 0,1 2-19 0,-1-2-6 0,0 0 10 15,-2 0-10-15,1 2 0 0,-4-3-1 0,1 2-10 16,-2 1 4-16,0-3-34 0,1 1-35 0,-2-2-40 16,0 1-36-16,3-1-37 0,-2 0-32 0,3-2-31 15,2 0-56-15,3-1-852 0,0 0 379 0,-5-7 254 16</inkml:trace>
  <inkml:trace contextRef="#ctx0" brushRef="#br0" timeOffset="73463.92">24709 11044 90 0,'6'-12'302'0,"2"5"-2"0,-3 0-20 0,0 1-20 16,-1 1-23-16,0 1-19 0,-3 2-7 0,4 2-6 0,-5 0-5 15,0 0-4-15,10 6-9 0,-8-1 3 16,0 2 17-16,1 2-29 0,-3-2-7 0,1 8-13 15,3-3 5-15,-4 5-11 0,4 0-14 0,-3 0-12 0,3 1-16 16,-5-2-5-16,1 1-17 0,0-1-5 0,-3 1-8 16,3 3-8-16,-1-6-3 0,1 2-7 0,-4-3-9 15,0-1-13-15,4-2-18 0,-2 0-13 0,0-4-5 16,1 0 1-16,0 0-16 0,1-2-4 0,0 0 6 16,0-4 2-16,0 0 4 0,0 0 3 0,0 0 4 15,0 0-4-15,2-14 2 0,0 3-5 0,-1-5 0 16,0-1 7-16,-1-3-3 0,3-6 1 0,-3-2-3 15,2-1 15-15,-2-1-9 0,2 1 3 0,0-2 7 16,-2 3 6-16,3 1 15 0,-1 8 17 0,1 1 9 16,2 0-3-16,0 4-5 0,-3 1 6 0,2 4-2 15,1 0-5-15,1 2-5 0,0-1-8 0,2 4 2 16,-2 2 0-16,2 1-3 0,2 1-4 0,0 1 1 0,0 2-2 16,2 2 2-16,-1 4-3 0,2 1-5 0,1 2 6 15,-5 4 2-15,4-2-3 0,-7 2 1 16,1 2-5-16,-2 0 4 0,-4 0-1 0,2 2-7 0,-2-3 5 15,-5 2 4-15,3 0-7 0,-3-2-2 0,-4 1 7 16,2-1-7-16,-7 0-2 0,4 2-1 0,-5-3-2 16,-4 4 3-16,4-3-7 0,-4 0-17 0,4-3-33 15,0-2-42-15,-1 2-49 0,1-3-44 0,0 1-43 16,2-1-41-16,-1 2-41 0,3-4-41 0,1-1-50 16,0 0-978-16,-1-2 456 0,2-2 304 0</inkml:trace>
  <inkml:trace contextRef="#ctx0" brushRef="#br0" timeOffset="73834.08">24844 11339 49 0,'3'-4'373'0,"-1"1"-10"0,0 0-23 0,0-1-30 0,2 1-23 15,-1 0-22-15,1 2-14 0,-4 1-17 0,9-5-17 16,-1 5-13-16,0-1-17 0,1 1-6 15,-2 1-10-15,5 1-6 0,-2 2-9 0,3 1-13 0,-1 0-2 16,-3 1-11-16,1 0-12 0,-1 0-13 0,-3 2-3 16,2 1-9-16,-1-1-6 0,0 1-1 15,-5 3-2-15,2-2-6 0,-2 1-4 0,-2 0 1 0,-2 6-1 16,-2-3-3-16,1 3 2 0,-4-1-4 0,-4 0-5 16,-1-1 1-16,-3 0-6 0,1 0-3 0,-7 3-3 15,6-5-1-15,-7 2 0 0,5-5-3 0,2-1-2 16,0 0 2-16,5-3-5 0,0 1-1 0,1-2-3 15,2 0-4-15,3-1-3 0,-1 0 0 0,1-1-4 16,3-1 2-16,-1 2 3 0,2-4 13 0,0 0 16 16,6 6 14-16,0-5 6 0,6 1-6 0,8 1-6 15,11 0-1-15,5-3-13 0,2 0-2 0,15 1-19 16,2-2-62-16,2-2-124 0,3 3-171 0,-8-5-267 0,8-2-1338 16,-6-4 642-16,-3-3 428 0</inkml:trace>
  <inkml:trace contextRef="#ctx0" brushRef="#br0" timeOffset="79045.64">2789 14345 18 0,'0'0'276'16,"0"0"-30"-16,0 0-23 0,0 0-15 0,0 0-11 15,-4 19-12-15,4-7-12 0,-1 0-2 0,-3 1-12 16,-1 4-8-16,2 1-5 0,2 3-13 0,0-3-18 16,-2 7 10-16,-1 5-13 0,-1-5-18 0,1 2-11 15,1-2-7-15,0-6-5 0,-2 0-12 0,-1 0-3 16,3-1-5-16,-2-3 0 0,-2 0 19 0,1-4-3 16,0-2-2-16,2-1 12 0,1-1 31 0,1-4 14 15,-1 1 16-15,-1-4-11 0,4 0-4 0,0 0-12 16,-16-5 13-16,9-2-34 0,-2-2 2 0,-1-5-5 15,0-3-15-15,1-9 3 0,-4 0-4 0,1-4-4 16,0-1-9-16,-1-3-6 0,3 1-7 0,-3-1-3 16,4 0-3-16,-1 0 6 0,1 0-2 0,0 3 3 15,4-1 1-15,0 4 12 0,2 2-5 0,2 5-4 16,-2 2-5-16,3-1-3 0,2 4-2 0,-1 3-7 0,3 1-6 16,1 2-4-16,-1 2 0 0,5-1-4 0,1 2-3 15,-4 2 0-15,6 1-4 0,-1 2-6 16,2 2 5-16,8 0 2 0,-3 4-8 0,1 2 1 15,1 0-9-15,7 5 2 0,-8-3 6 0,9 2-2 16,0 0 5-16,3 0 0 0,-4-1-2 0,4-1 0 0,-3-4 5 16,0 3-7-16,1-5 1 0,1 1 4 0,-11-3-3 15,9 0-1-15,-6-3 0 0,-2 2-1 16,2-4 3-16,-2 2 0 0,1-4-4 0,-3 5 3 16,-2-5 1-16,0-1-7 0,-4 3 11 0,1 0-1 0,-5 0 9 15,2-2 4-15,-1 1-3 0,0 0 2 0,-3 4-5 16,-1-3-1-16,-1 1 1 0,0 1-2 0,0 0-7 15,-4 3-2-15,5-4-18 0,-2 2-32 16,-3 2-45-16,5-3-57 0,-5 3-68 0,2-3-59 16,-2 3-38-16,0 0-34 0,0 0-38 0,9 7-1037 0,-8-4 472 15,1 2 316-15</inkml:trace>
  <inkml:trace contextRef="#ctx0" brushRef="#br0" timeOffset="79397.36">4008 14521 210 0,'-4'-5'310'0,"2"3"0"16,2 2-6-16,-2-5-11 0,2 5-10 0,0 0-21 16,0-4-20-16,0 4-21 0,0 0-19 0,4-4-18 15,0 3-25-15,4 1-17 0,3-3-8 0,2 1-20 16,7-1-10-16,1 3-8 0,7-2-17 0,-1 0-45 15,-4 2-50-15,-2-1-59 0,-1 2-65 0,-1 1-77 16,0 0-63-16,-9 1-705 0,1 2 327 0,-8 0 220 16</inkml:trace>
  <inkml:trace contextRef="#ctx0" brushRef="#br0" timeOffset="79512.05">4028 14725 183 0,'-1'6'250'0,"2"-3"-24"0,3 0-16 16,4 0-26-16,4-1-19 0,8-2-39 0,3 3-47 15,8-1-66-15,4-2-74 0,3 1-398 0,2-1 153 16,10-3 102-16</inkml:trace>
  <inkml:trace contextRef="#ctx0" brushRef="#br0" timeOffset="80866.82">6416 14713 330 0,'2'0'303'0,"-2"0"-32"0,10 7-38 16,-6 4-21-16,5 3-24 0,-4 3-19 0,9 9-14 16,-5 1-12-16,5 1-13 0,-2-1-15 0,1 3-8 15,-2-2-13-15,3-2-8 0,0-1-5 0,-1 0-11 16,3-4-4-16,-1 1-7 0,1-3-6 0,-3-3-3 15,-3-1-3-15,5-3-5 0,-2-2 0 0,0-3-5 16,-3-1 8-16,3-3 20 0,-3 0 10 0,3-3 2 16,0-4 1-16,1-4 4 0,2-1-1 0,-1-5-2 15,4-7-2-15,-4-4 2 0,0-3-15 0,1-4-2 16,4-11 0-16,-2 1-8 0,-3-3-4 0,3-6-5 16,-5-1-7-16,6 0 0 0,-6 2-1 0,4-1-2 15,-5-2-5-15,2 0-11 0,-5 0 7 0,3-1-5 16,-1-3-3-16,-2 0-4 0,-1-1-1 0,-1 5 2 15,-3 2-12-15,0-2 22 0,1 8-16 0,-1-2 0 16,0 1-4-16,0 12 1 0,-4 1 2 0,5 3-1 16,-5 1-2-16,1 0 6 0,3 3-6 0,0-1 1 15,-3 9-5-15,1 0 0 0,1 1-5 0,1 2 9 16,0 1-5-16,0 2-6 0,1-3 2 0,4 3 3 16,-4 4 1-16,4-3-3 0,-1 0 17 0,3 3-14 15,-2-1-3-15,5 0 0 0,3 2 0 0,1 1 1 16,2 0 2-16,1 0-3 0,5 0 1 0,5 1-2 15,-3 0 14-15,7 0-13 0,3 4 4 0,13-4-3 0,4 0 2 16,1 0 4-16,6 2-9 0,-1-1 3 16,4 1 2-16,3-2-13 0,23-2 12 0,-26 6 1 15,-1-3-3-15,29-3-3 0,-28 7 10 0,30-3 3 16,-30 0-9-16,31-1 1 0,-6 1-5 0,1-1 9 0,-23 4 3 16,25-3 0-16,-2 3-3 0,-2 0-5 0,2-4-4 15,2-1 7-15,2 2-3 0,2-1 8 0,3 3-3 16,2-2-2-16,-4 2-2 0,3-4-2 15,3 0-4-15,-1 0 8 0,2-2 2 0,2 3-7 0,2 0 1 16,1 2 2-16,-9-3 0 0,6 1 1 0,-6 2-5 16,0-1 0-16,0 2 6 0,-3-3 2 0,1 4-3 15,-1-3 1-15,3 3-1 0,-6-2 4 0,2 2-8 16,-1 1-3-16,1-1 9 0,0-3 4 0,5 3-7 16,-2-1 7-16,3-1-3 0,-1 7 0 0,0-4 1 15,-3 0-5-15,1 1 4 0,2-2 5 0,1 1-3 16,4 3-5-16,0-3 13 0,2 3-1 0,-5 0-3 15,1 0-3-15,4-1 3 0,-2-1-3 0,9 1 17 16,-2-2-16-16,2-1 0 0,-3 0 1 0,3 3 1 16,0-1-2-16,-5-2-2 0,7 2-1 0,6 2 4 15,-9-2-14-15,4 0 9 0,1 0 2 16,-5 1 0-16,-4-3-2 0,7 1-2 0,-2 0 5 0,6-2 8 16,-2 2-9-16,1-1-5 0,-5 3-6 0,4-2 6 15,2-1 1-15,3 2 3 0,5 0-1 0,-1-3-5 16,-1 4 7-16,0-3-4 0,5 0-1 0,1 2 8 15,-1-4 14-15,7 4-15 0,-3-2 4 0,1 3 3 16,0-2 2-16,4 4 2 0,0-4-1 0,2 4 8 16,-6 1-4-16,4 0-1 0,2-1 2 0,-2 0 1 15,4 2 5-15,1-2-6 0,1-1 2 0,-4 1 1 16,6 0 0-16,-3 0-1 0,6-2 4 0,2 1-5 16,-12 1 6-16,7 0-5 0,-2 0 5 0,0-2 1 15,0 1 0-15,-3 2 5 0,-7 0 4 0,0-1 4 16,-8-3 3-16,-5 3 0 0,-1 1 6 0,-1-1-1 0,-6-1-6 15,-7-3 1-15,-6 6 1 0,-1-1 2 0,-11-3-1 16,-30-3-5-16,3 1-2 0,-3 3 4 16,1-4-7-16,-3 1-5 0,-2 2 1 0,-8-3-3 15,-15 3-4-15,-3-3-1 0,-3 1-3 0,-8-1-1 0,-7 1-3 16,-1-1-2-16,1 0 0 0,-5-1-13 0,-3 2-30 16,1-2-36-16,-7 1-56 0,0 0-81 15,6-1-90-15,-6 1-91 0,-20-3-97 0,-14-4-1094 0,-24-3 523 16,-37-9 350-16</inkml:trace>
  <inkml:trace contextRef="#ctx0" brushRef="#br0" timeOffset="81669.82">13671 12032 109 0,'-4'-7'175'0,"3"0"-12"0,-3-1-11 16,4 3-8-16,0 0 0 0,0-2-11 0,-1 5-10 16,-2-2-7-16,3 4-17 0,0-6-2 0,0 6-7 15,-1-5-13-15,1 5-10 0,0 0-5 0,0 0 1 16,0 0-3-16,0 0-14 0,-4 15 12 0,4-8 7 15,0 0-3-15,0 7-1 0,-4-2 0 0,4 5-8 16,-1 0-3-16,-4 3-6 0,2 4 3 0,2 4-5 16,0 0-2-16,1-1-1 0,-3 0-3 0,3 4-1 15,0-2-3-15,0 0-3 0,3 2-2 0,-1-1 0 16,1 2 0-16,2 0-3 0,-4 3-3 0,3 1 4 16,1-3-1-16,-1 13 1 0,-1-13 1 0,-1 0 2 15,-2 0-1-15,3-1-1 0,-2 0-3 0,-1-2-1 16,0 3-2-16,0-4 1 0,3 3-5 0,-3-3 1 15,-3 2 2-15,3-1-2 0,3-1 0 0,-1 1 9 0,-2 2 7 16,-2 4 7-16,-1-2 0 0,2-3-4 16,-2 1-6-16,2-3-4 0,1 1-1 0,-4-1 0 15,4-3-3-15,-4 5 6 0,4-3-1 0,0-3-2 0,-4-1 1 16,4 0 1-16,-1-4-7 0,1-3 11 16,0-1-12-16,0 1-3 0,0-1-5 0,0-3-3 15,0-1 2-15,0 1 2 0,0-3-3 0,0 2-4 16,1-5 6-16,-1 4-5 0,0-5 1 0,0 1 0 0,0 0-3 15,3-3 6-15,-3 4-9 0,0-3-7 0,1 0-22 16,-1 0-21-16,0-2-28 0,0 1-38 0,0-1-34 16,0-3-39-16,0 7-31 0,0-7-48 0,-4 3-627 15,4-3 298-15,-11 1 200 0</inkml:trace>
  <inkml:trace contextRef="#ctx0" brushRef="#br0" timeOffset="82112.25">13307 13577 73 0,'0'0'253'0,"0"-6"-22"0,0 6-26 16,0 0-17-16,3-3-12 0,-3 3-3 0,7 0 0 16,-7 0-2-16,12 4-1 0,-5 3-6 0,2-3 0 15,1 5-5-15,-1-1-10 0,1-1-14 0,2 3-9 16,-3 0-12-16,5 3-14 0,-1-3-9 0,-4-2-6 15,2 1-11-15,2 2-5 0,0 0-9 0,-4-3-3 16,2 0-6-16,1 1-9 0,-2-1-1 0,-1 0-4 16,1 0 6-16,-1 1-14 0,0-5-7 0,0 4-7 0,1-3-5 15,-1-2-6-15,-2 1-4 0,4-4-4 16,-1 0-3-16,4-2-1 0,-1 0-1 0,-4-1 3 16,9-7-2-16,-4 3-3 0,0-5 0 0,1-1-2 15,-1 0 6-15,-1-2 1 0,4-4-2 0,-4 2 2 0,-3 3-2 16,0-1 4-16,-1 0 19 0,-2 5 10 0,-1 1 13 15,-4 1 14-15,2 1 15 0,-1 4 3 0,-2-2-3 16,2 1-6-16,-1 2-9 0,-2 2-3 16,0 0-2-16,0 0-10 0,0 0-4 0,0 0 0 0,-13 6 0 15,6 1-5-15,0-3-10 0,0 5 1 0,0-1-22 16,-2-2-20-16,3 2-19 0,0 1-33 0,-1-1-35 16,1 1-37-16,-1-1-27 0,0 2-34 15,2-3-32-15,-1 1-53 0,1 1-696 0,-1-4 329 0,0-1 220 16</inkml:trace>
  <inkml:trace contextRef="#ctx0" brushRef="#br0" timeOffset="82448.2">13607 13346 67 0,'-2'-5'229'0,"2"0"-4"0,0 1-3 15,0 4-5-15,0-6-10 0,0 3-14 0,0 3-11 16,0 0-20-16,0-6-17 0,0 6-14 0,0 0-12 16,0 0-5-16,0 0 7 0,0 0-7 0,2 14-5 15,-1-6-11-15,2 2-3 0,-3 6-2 0,0 1 0 0,0 1-2 16,0 0-10-16,0 1-4 0,0 3-5 15,-3-4-8-15,2 3-4 0,1-3-4 0,0-1-7 16,-2 1-5-16,4 2 1 0,-6-4-10 0,4-3-1 16,0 4-9-16,0-5-17 0,2 0-17 0,-2 0-34 0,-2 0-33 15,2-2-30-15,-1 2-29 0,1-3-42 0,0 0-41 16,0-2-43-16,0-1-623 0,0-1 294 16,0 2 196-16</inkml:trace>
  <inkml:trace contextRef="#ctx0" brushRef="#br0" timeOffset="82895.42">13353 13542 82 0,'0'0'267'15,"2"-8"-31"-15,-2 8-22 0,0-1-22 0,0 1-7 16,0 0 7-16,0 0 4 0,13 4-9 0,-7 0-6 16,3 2 6-16,-1 1-4 0,1 3-16 0,6 3-7 15,-2-3-11-15,4 3-5 0,-3 1-5 0,5-1-11 16,-2 0-10-16,-2 0-12 0,1 0-11 0,1-2-10 16,0 1 7-16,-2 0-19 0,2-1-8 0,-4 0-4 15,3-1-6-15,1 0 10 0,-2-3-18 0,-3-2-1 16,-1 2-8-16,6-2-1 0,-3-1-5 0,-1 1-3 15,6-4-3-15,-6 1 2 0,3 3-7 0,-2-5 3 16,5 0-9-16,-2-1 2 0,-2-3 4 0,-1 1-6 16,4-5 5-16,0 2-11 0,-4-1-1 0,4 2 3 15,-3-7 1-15,0 4 2 0,-4 0-4 0,-2 2-2 16,-1-2 3-16,-3 1-2 0,1 1 15 0,-3 0 15 16,-1 1 1-16,-2 0-10 0,-1 1-1 0,-3 1-9 15,-5 1 3-15,-1 4-4 0,-8-2 7 0,-1 5-21 16,-3 0-36-16,-6 3-40 0,1 2-40 0,4 1-53 15,-4 1-54-15,3 2-72 0,8-4-70 0,3 2-814 0,-1-4 390 16,1 4 262-16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6-27T09:59:56.06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1168 3009 189 0,'2'-7'232'0,"-2"-1"1"16,1-2 11-16,0 3 4 0,-1 1 5 0,2-2-12 15,-2 3-12-15,1-2-12 0,0 2-9 0,-1 2-14 16,2-2-17-16,-2 5-20 0,1-4-12 0,-1 4-21 15,0 0-11-15,0 0-17 0,0 0-9 0,0 0-4 16,0 0-17-16,5 12-7 0,-2 2 0 0,-1-3-5 16,3 3 1-16,-2 4-5 0,3 0-13 0,-3-1 1 15,-1 2-1-15,2 0-1 0,0 1-13 0,0 1 4 16,2 4-6-16,-2-11 5 0,1 5 0 0,-1-2-8 16,1-2 7-16,3 2-11 0,-3-4-2 0,0-4-16 15,4 1-6-15,-4 0 0 0,4-4 4 0,-3-1-9 16,2-2 6-16,1-1 4 0,-1-2-2 0,3-1 6 15,-1 0 2-15,-1-6-4 0,3 1 4 0,-2-2 2 16,-1 0 5-16,1-2-7 0,-1-3 8 0,-2 1 7 16,-1 3 5-16,2-1 13 0,-3-2 3 0,-1 3 11 15,-2-1 29-15,1 3-1 0,-2 3 5 0,2-4 2 16,-2 5-8-16,0-2-2 0,0 1-22 0,-1 4-4 16,3-4-5-16,-3 4-8 0,0 0-1 0,0 0-6 15,0 0-5-15,5 13-1 0,-4-5 1 0,7 2-6 16,-7 1 1-16,3-1-1 0,0 2 2 0,1 0-10 15,4 5-9-15,0-4-11 0,-3 1-1 0,2-2 7 16,2-3-7-16,-1 0-1 0,5 2 3 0,-2-6-1 16,-2-1 2-16,3-1 1 0,-3-2-2 0,2-2 13 15,0-1-5-15,0-3 4 0,-1 0 6 0,-1-5 3 16,2-1 8-16,1-1 7 0,-3-3 8 0,-1-3 7 16,-2 3 11-16,-3-3 10 0,0-9-1 0,0 9 2 15,-7 0-8-15,2-9 4 0,1 0 1 0,-5-1-6 16,1 1-5-16,-2 9-3 0,2-1-5 0,-1 2-3 15,1 5-3-15,-1 1-5 0,2 1-10 0,-1 2 3 16,2 2-21-16,0 0-31 0,-1 2-39 0,2 1-57 16,1 3-52-16,0 0-14 0,0 0-27 0,0 0-34 15,-7 15-29-15,5-5-39 0,3 6-28 0,-2-1-35 16,-1 6-768-16,5 4 384 0,0-1 256 0</inkml:trace>
  <inkml:trace contextRef="#ctx0" brushRef="#br0" timeOffset="552.08">1919 3246 170 0,'1'-2'259'0,"-1"2"4"0,0-5 0 0,0 5 0 16,0-2-9-16,0 2 0 0,0 0-29 0,0-6-13 16,0 6-24-16,0 0-22 0,0 0-17 0,0 0-9 15,0 0-22-15,0 0-10 0,0 13-14 0,3-6-6 16,-3 2-3-16,1 4-10 0,0-1-3 0,3 0-7 15,-4 0-11-15,1 5 7 0,2-5-16 0,-2 5-3 16,3-2-4-16,-4-1-4 0,0-2-5 0,1 0 2 16,3-3-6-16,-4-1 2 0,0-1-3 0,4-1 0 15,-4-2 3-15,0 0-5 0,0-2 31 0,0-2 26 16,4 3 36-16,-4-3 1 0,0 0-11 0,0 0-12 16,1-12 6-16,-1 6-5 0,0-4-2 15,0-3 1-15,3-2-1 0,-3-1 5 0,-3 0 5 16,3 5 7-16,-2 0 6 0,2 0 5 0,-3 4 0 0,3-1 5 15,0 2-3-15,-1 2-13 0,1 0-15 0,-3 0-12 16,3 4-15-16,0-3-5 0,0 3-10 0,0 0-4 16,0 0-2-16,0 19-6 0,3-9-4 0,-3 0 2 15,1 6-9-15,-1-1-5 0,3 2 1 0,-2 1-1 16,0 1-3-16,-1 1-2 0,3-3-2 0,-2 6-6 16,-1-3-20-16,4-4-36 0,-3 1-41 0,0-3-48 15,-1-3-57-15,4-1-55 0,-1 1-39 0,-2-3-46 16,-1-1-41-16,5-2-61 0,-2 0-1116 0,0-3 515 15,-3-2 346-15</inkml:trace>
  <inkml:trace contextRef="#ctx0" brushRef="#br0" timeOffset="1667.47">1763 2291 118 0,'0'0'149'0,"0"0"-3"0,0 0-10 0,0 0 2 16,0 0-3-16,0 0-3 0,0 0 3 0,0 0-4 15,0 0 0-15,0 0-1 0,0 0 10 16,0 0-10-16,0 0-1 0,0 0 1 0,0 0-2 15,3-3-9-15,-3 3-1 0,0 0-7 0,1-1-1 16,-1 1-5-16,0 0-2 0,0 0-3 0,0 0-5 16,0 0 0-16,0 0-4 0,0 0-5 0,0 0-11 15,2-4 0-15,1-3-9 0,2 5-6 0,-3-1-7 16,4 0-1-16,-3 0-4 0,1-3-6 0,1 3-9 16,2-1 7-16,-1-2-7 0,-2 2 1 0,0 1-8 15,1 0 1-15,0-1-4 0,0 2 1 0,1-1-9 16,1 0 12-16,-1 1-22 0,2-2 9 0,0 1-3 15,-1 2-3-15,2 0-2 0,-1 2 6 0,3 0-1 16,-3 1-14-16,0-1 5 0,-3 3-1 0,5 1 4 16,-1 2 9-16,-2 0-9 0,-1 1-6 0,0 0 5 15,1 6 1-15,-4 0-3 0,0-1-4 0,-3 3 1 16,3 1 3-16,-6 0-3 0,0 2 10 0,1-2-7 16,-2 2 4-16,-1-2-2 0,0 1 5 0,0-1-6 15,-3-2 6-15,3-1-6 0,-3 3 9 0,2-4 1 16,-3-1 7-16,5-3 5 0,-1 0-4 0,-1-1 6 15,2-3 9-15,0 2 4 0,0-1 9 0,3-3 5 16,-3 0-1-16,0 2 4 0,2-1-6 0,-1-1 10 16,3-3-3-16,-4 2-5 0,2 0-5 0,2-2 2 15,0 0 1-15,-4 7-16 0,4-7-8 0,0 0 2 16,0 0-7-16,0 0-1 0,0 0-3 0,7 2 1 16,-7-2-4-16,13 0 1 0,-1-1 1 0,-1 0-7 15,2 0 3-15,5-5 1 0,0 4 0 0,1 0-6 16,0 1 2-16,-2-5 0 0,1 3-7 0,-5 1 5 15,-1 0-4-15,-2 1 2 0,-2-1-3 0,4 2 1 16,-6-1 3-16,3 1 3 0,-4-1 1 0,0 0-8 16,2-3 11-16,-7 4 2 0,6 0 4 0,-6 0-2 15,5-1 0-15,-5 1-1 0,0 0-3 0,0 0-1 16,8-2 4-16,-8 2-10 0,0 0 0 0,0 0-24 16,0 0-38-16,0 0-42 0,6-1-56 0,-6 1-54 15,0 0-66-15,0 0-72 0,0 0-56 0,0 0-906 16,0 10 437-16,0-10 290 0</inkml:trace>
  <inkml:trace contextRef="#ctx0" brushRef="#br0" timeOffset="2687.27">1279 778 52 0,'0'0'209'0,"0"0"-3"0,0 0-12 0,0 0-8 0,0 0-14 16,0 0-12-16,0 0-16 0,0 0-4 16,0 0 13-16,0 0 4 0,0 0-8 0,0 0 4 15,0 0-9-15,0 0-6 0,69-19-4 0,-37 12-15 16,6 1-10-16,-1-1-7 0,0-2-10 0,1 3-7 16,-1-2-14-16,0 2-5 0,-1-2-7 0,-3 0-4 15,1 0-19-15,-5 3-22 0,-7 1-45 0,-22 4-37 16,33-3-46-16,-33 3-50 0,23-2-53 0,-23 2-23 15,0 0-583-15,0 0 275 0,0 0 182 0</inkml:trace>
  <inkml:trace contextRef="#ctx0" brushRef="#br0" timeOffset="2899.58">1501 678 216 0,'0'0'260'0,"0"0"-19"15,0 0-24-15,0 0-19 0,0 0-21 0,0 0-17 16,-36-5-18-16,36 5-13 0,0 0-5 0,0 0 2 15,0 0 19-15,0 0-2 0,5 31 0 0,-5-31 3 16,13 29-13-16,-8-11-7 0,3 7-11 0,1 0-12 16,-7 1-5-16,6 2-14 0,-3-1-1 15,-1 1-2-15,-1 0-14 0,-2 5-5 0,3-3-9 16,-2 0-30-16,-2 0-47 0,0 1-37 0,0-4-51 16,0 0-46-16,3-8-55 0,-2-1-30 0,3 0-31 15,0-6-564-15,0-2 280 0,1-4 186 0</inkml:trace>
  <inkml:trace contextRef="#ctx0" brushRef="#br0" timeOffset="3983.32">1639 947 1856 0,'1'-17'143'0,"-2"-1"7"0,1 18-15 16,-3-24-34-16,3 24-15 0,0-15-9 0,0 15-18 16,0 0-3-16,0 0-17 0,2-18 0 0,-2 18-10 15,0 0 9-15,0 0-3 0,4 0 21 0,-2 3 2 16,-2-3-5-16,5 15-3 0,-1-5 4 0,1 2-4 15,0 4-2-15,0 3-1 0,-1-2-4 16,1 9-4-16,-2-3-2 0,1-3-8 0,-2 6 3 16,2-8-6-16,-4 0 2 0,1 1-1 0,2-5-9 0,-2 3 3 15,-1-5-5-15,1-3-4 0,-1 0-18 16,3-4 3-16,-3 2 1 0,1-3-1 0,2 0 5 0,-3-2 0 16,0-2 4-16,0 0-4 0,0 0 0 0,0 0 1 15,1-14-1-15,2 6 3 0,-2-5-7 16,-1 2-2-16,0-4 5 0,4-3 4 0,1 2 0 15,0 2-5-15,0 2 3 0,2 0-2 0,-1 0-4 16,3 4 3-16,-2-3 1 0,3 5 7 0,1-1-13 16,-1 2 3-16,0 1 0 0,3 3-2 0,-1-1 4 15,-1 4-8-15,3-1 7 0,-1 3-4 0,1 3 4 16,-4 0 0-16,6-1-7 0,-5 3 8 0,1 4-2 16,3-2 6-16,-6 1-2 0,6-2-1 0,-7 1-2 15,3-2 3-15,0 0 0 0,-1-2 0 0,0 1-4 16,0-3 5-16,-1 0-3 0,2-1 4 0,0-1-6 15,-1-3 4-15,-3 0-3 0,4-3 2 0,-2 1 1 16,-3-1 6-16,3-4-13 0,0 0 12 0,-4-3-8 16,3 0 4-16,-4-1 3 0,1-1-2 0,-2-1 5 15,-1-2 0-15,-2 2 5 0,-2-3 0 0,-1 2 5 16,-2-3-1-16,1 5 3 0,-1 3 25 0,1 0-4 16,4 9-2-16,-15-20-4 0,11 12-5 0,0 3 4 15,4 5-4-15,-9-8 2 0,9 8-3 0,-5-8-9 16,1 6 0-16,4 2-7 0,-1-5 1 0,1 4-5 15,0 1-5-15,0 0-1 0,8-5 1 16,-2 3 2-16,-6 2-11 0,18-3 8 0,-18 3-4 0,31-1 4 16,-17 1 0-16,-14 0 2 0,37-2-6 0,-19 2 4 15,-6 1-2-15,1-1 0 0,-1 1-4 16,-1 1 0-16,2 0 3 0,-3-1 2 0,-1 3-9 16,0-2 2-16,0 3 0 0,-3-2-5 0,0 4 7 15,2-2 0-15,-4 4-1 0,0 3 0 0,0-2 0 16,0 1 3-16,-2 2 3 0,-2 2 0 0,3-1 1 0,-3-2-4 15,5 5 1-15,-1-7-5 0,-4 2 6 0,1 0 3 16,4-2 1-16,-1-1-3 0,4 1-5 16,-3-2 11-16,4-1-5 0,-3-1 2 0,4-2 0 15,0 0-1-15,1 0 4 0,2-1 1 0,1-6-4 16,-3 2-6-16,3-2 8 0,-2 1 1 0,1-5-4 16,3-1 5-16,-3-4-7 0,-3 6 2 0,3-7 4 15,-4 0-12-15,1-1 12 0,-1-3-10 0,-4 3 9 16,2-4-5-16,-5 7 4 0,-1-2 0 0,2 3 23 15,-3 0 16-15,0 2 10 0,-3 0 9 0,3 3-3 16,-1-2-8-16,1 5-6 0,-2-2-14 0,-1 0-1 16,3 4-2-16,-5-2-9 0,5 2 1 0,0 0-3 15,-13 10-11-15,9-3 2 0,-6 3 2 0,1 4-4 16,1 3-5-16,3-1 6 0,-1 0-2 0,2 3-21 16,4-1 5-16,-2-2 1 0,4-4-4 0,-1 0 4 15,5 3-17-15,1-3-6 0,-2-2 7 0,3-2-2 16,-2 3 7-16,7-5 0 0,-3-2-6 15,4 0 4-15,-1-4 3 0,5 0-2 0,0 0 3 16,1-2 20-16,-4-1-13 0,3-5-3 0,-2 2 6 16,-5-1 0-16,3-1 2 0,0-4 2 0,-4 0-2 0,2-2 0 15,-2 0 4-15,-1-2-1 0,-4 0-1 0,2 1 2 16,-2-2 20-16,-3 3 3 0,2 3 7 0,-4 0 10 16,0 1 6-16,-4 5 3 0,4 0 2 15,-1 1-6-15,1 0-10 0,0 4-6 0,-6-5 0 16,-1 6-7-16,7-1-3 0,-13 4 5 0,3 2-13 15,0 2 4-15,-3 1-8 0,-1 3 1 0,4 0-18 16,1 1-24-16,-1 3-28 0,5-1-28 0,1 2-44 16,1 0-32-16,2 0-51 0,1-1-31 0,5 1-54 15,3-3-27-15,4-1-825 0,5-1 386 0,5-3 256 16</inkml:trace>
  <inkml:trace contextRef="#ctx0" brushRef="#br0" timeOffset="5233.42">3660 911 65 0,'0'0'273'0,"-14"-28"-20"0,9 19-8 0,5 9 8 16,-15-16-2-16,15 16-27 0,-18-14-9 0,18 14-18 15,-22-11-15-15,22 11-15 0,-24-7-21 16,24 7-19-16,-30 0-11 0,30 0-13 0,0 0-9 0,-50 8-10 15,29 1-14-15,2-1-4 0,1 3-7 0,2 0-5 16,1 0-8-16,4 0-5 0,2 0-7 0,3-1-7 16,2 0-2-16,0-1-8 0,4 1 1 0,0-3-2 15,2 3-2-15,2-3-3 0,3 0-2 0,2 1 0 16,2-3-1-16,2-1-1 0,2 1 2 16,2-2 1-16,2 3 1 0,-6-5-6 0,0 1-4 15,-1-2 4-15,1 0-3 0,-1 2 13 0,-5-2-12 16,2 1 5-16,-1-1 4 0,-2 0 4 0,-1 0 3 15,-5 0 8-15,9 0-8 0,-9 0-2 0,8 2-1 16,-8-2-7-16,5 0 8 0,-5 0-7 0,4 1 1 16,-4-1-4-16,4 2 3 0,-4-2-6 0,6 2 1 15,-2 1 6-15,2-2-8 0,-2 2-2 0,-4-3-9 16,9 0-1-16,-4 1 4 0,-5-1-4 0,13-1 1 16,-4 1 1-16,-3-4 3 0,1 1 1 0,3-4-4 15,-1 2 6-15,0-5-1 0,4-2-6 0,-4 3 8 16,0-3 5-16,2-2-4 0,-1 1 11 0,-10 13 13 15,15-25 9-15,-9 14 9 0,-6 11 15 0,11-18 19 16,-7 9 8-16,-4 9 2 0,7-15-1 0,-7 15-13 16,0 0-2-16,10-14-13 0,-10 14-8 0,0 0-10 15,0 0-8-15,0 0 0 0,0 0-2 0,20-5-2 16,-20 5-10-16,0 0 2 0,0 0-4 0,32 14 1 16,-20-9-6-16,-2 0 1 0,-1 3-3 0,1-3-22 15,0 2-14-15,1 2-6 0,-1-3-24 0,-1 0 9 16,0-1-6-16,2 1 0 0,1-2 6 0,-1-2-4 15,1 1 7-15,-1-1 5 0,3-2 8 16,-1-2-1-16,2-1 3 0,-6 1 9 0,4-5 0 16,-3 3 11-16,-10 4-6 0,14-16 6 0,-14 16 19 15,14-17 14-15,-14 17 0 0,12-17 4 0,-7 5 6 16,-5 12 5-16,10-20 7 0,-10 20-14 0,8-19 10 16,-8 19 2-16,10-17-9 0,-10 17-2 0,9-11-8 15,-9 11-10-15,14-10-3 0,-14 10 2 0,0 0-8 16,24-5 10-16,-24 5-2 0,0 0-2 0,0 0-9 15,42 7 0-15,-42-7-3 0,22 10 7 0,-22-10-6 16,23 12 7-16,-14-2-6 0,-9-10 0 0,14 18-3 16,-5-10-1-16,-4 5-2 0,-2-4-6 0,-2 3 0 15,-1 0-9-15,0 5 16 0,0-5-12 0,-1-1-9 16,-3 1 4-16,0-1-11 0,0 0-4 0,3-2 3 16,-3 0-11-16,3-2 4 0,1-2-12 0,-3 0 2 15,3 2 1-15,-1-4 3 0,2 0 5 0,-1-3 1 16,3 8 4-16,7-7 4 0,-5 1 4 0,3-2 2 15,1 0-2-15,2 0 13 0,2-4-6 0,5-1 7 16,0-1 0-16,2 1 5 0,-1-1-2 0,1-4 1 16,-1 1 7-16,1-1-7 0,-3 0 6 0,-1-1 1 15,1-2 4-15,0-2 2 0,2-2-1 0,-5 3 12 16,0 2 15-16,-1-3-3 0,-4 5 8 16,-2-2 8-16,-7 12 17 0,12-17 9 0,-12 17 1 15,6-14 5-15,-6 14 14 0,0 0 0 0,0 0-6 16,2-17-8-16,-2 17-14 0,0 0-10 0,0 0-4 0,0 0 1 15,0 0-13-15,0 0-5 0,-54 27 10 0,41-15-18 16,3-1-12-16,-3 6-7 0,4 0-15 0,0-2-17 16,7-3-13-16,-1 1-12 0,3 3-1 0,3-4-4 15,2 2-1-15,5-1 9 0,2-1 1 16,0 0-1-16,5-2 2 0,-2-5-3 0,4 2 8 16,1-4-3-16,1-3 12 0,5-7 0 0,-6 4 2 15,7-4 8-15,-1-6 6 0,-8 4-2 0,2-6 18 16,-6 3 19-16,1-5 16 0,5-3 14 0,-4-1 15 15,-1-4 6-15,-7-4 8 0,1 7 5 0,0-4 9 16,-4 1 4-16,-5 0 21 0,0 7 22 0,0 0 18 16,0 0 13-16,-2 1-1 0,2 17 8 0,-7-21 6 15,7 21-7-15,-5-17-12 0,5 17-17 0,0 0-17 16,-5-12-18-16,5 12-17 0,0 0-12 0,0 0-14 16,0 0-1-16,0 0-8 0,0 0-5 0,0 0-8 15,0 0 4-15,-13 50-15 0,12-33 5 0,0 3-1 16,-1 6-8-16,2 2-9 0,-3-2-19 0,1 0-25 15,4 0-40-15,0 3-15 0,1-4-37 0,-2-1-53 16,3-4-65-16,3-3-41 0,3 0-43 0,0-3-44 16,-3-4-47-16,6 0-48 0,-1-6-1042 0,-6-3 500 15,0 1 334-15</inkml:trace>
  <inkml:trace contextRef="#ctx0" brushRef="#br0" timeOffset="5358.15">4809 834 4207 0,'0'0'375'15,"-25"-7"-246"-15,25 7-65 0,0 0-70 16,0 0-48-16,0 0 7 0,0 0-12 0,0 0-28 16,0 0-26-16,0 0-43 0,0 0-60 0,0 0-62 15,41-21-84-15,-41 21-771 0,48-12 377 0,-27 6 252 16</inkml:trace>
  <inkml:trace contextRef="#ctx0" brushRef="#br0" timeOffset="6233.83">5789 731 210 0,'0'0'325'0,"0"0"-12"0,0 0-26 0,0 0-23 16,0 0-22-16,0 0-31 0,0 0-24 0,0 0-16 15,0 0-17-15,0 0-13 0,0 0-3 0,0 0-13 16,0 0-10-16,0 0-11 0,-12 35 31 0,12-35-14 16,7 31-15-16,-7-14 0 0,4 0-8 0,-1 0-15 15,-1 2-10-15,3-1-8 0,-1-1-3 0,0 0-12 16,-3-1 0-16,2 1-4 0,-2-2-5 0,4-3-13 16,-1 0-14-16,-3-5-5 0,3 1-6 0,-4-1 2 15,4-4 2-15,-4 4 9 0,0-6 15 0,0-1 14 16,0 0-12-16,0 0 1 0,0 0-14 0,0-19 8 15,-3 3 6-15,2-4 3 0,0 2 6 0,-7-10 8 16,2-1 7-16,2-2-5 0,0-4-1 0,-1 2 15 16,1 4 6-16,2-3-2 0,-4 2 13 0,5 2-6 15,1 8 6-15,-3 2-2 0,6 1-14 0,1 2-4 16,-4 15-7-16,3-23-6 0,3 13-4 0,-6 10-7 16,6-13-7-16,-6 13-7 0,13-12-2 0,-13 12-3 15,0 0-7-15,22-5-1 0,-22 5-3 0,0 0-4 16,0 0 5-16,0 0-3 0,42 20-3 0,-42-20-1 15,12 21-1-15,-10-5-1 0,2 10 2 0,-4-3-19 16,-5 4-19-16,0 0-39 0,-4-2-44 0,-1 3-62 16,-2 1-61-16,-1-3-51 0,3 3-58 0,1-3-68 15,0-1-904-15,3-7 441 0,-2 1 294 0</inkml:trace>
  <inkml:trace contextRef="#ctx0" brushRef="#br0" timeOffset="6966.46">6087 870 228 0,'0'0'322'0,"0"0"-21"15,0 0-23-15,0 0-29 0,0 0-27 0,0 0-20 16,0 0-19-16,0 0-21 0,22-3-12 0,-21 7-17 16,0 0-12-16,1 2-7 0,-1 0-9 0,0 1-8 0,3 2-7 15,-4 0-12-15,5 0-1 0,-1 1-11 16,1-1-8-16,0 2-8 0,2-3-2 0,1 0-8 15,0-1-5-15,1-2 2 0,1 0-11 0,1-3 1 16,0-2-4-16,3 0 2 0,-1-1-5 0,-2-3-1 16,-2-1 4-16,3-2-7 0,-2-2-2 0,0-4 3 15,-10 13 12-15,16-24 16 0,-10 6 26 0,-2 1 3 16,-3 2 16-16,3-2 16 0,-4 0 22 0,0 17 12 16,-4-32-5-16,2 20-1 0,2 12 2 0,-9-22-2 15,9 22 3-15,-5-21-7 0,5 21-10 0,-7-15-10 16,7 15-14-16,0 0-9 0,-4-13-14 0,4 13-5 15,0 0-15-15,0 0-9 0,0 0-11 0,0 0-11 16,0 0-5-16,0 0-1 0,0 0-6 0,0 0-2 16,0 0-10-16,0 0-2 0,0 0-9 0,0 0-7 15,69 25-7-15,-53-15-3 0,-2-2-5 0,0 2 7 16,1 1 0-16,-2 1-5 0,-13-12-7 0,20 21 7 16,-6-11 1-16,-6-1 1 0,1-1-5 0,1 4 1 15,-1-6-1-15,0 5-3 0,-1-5-9 0,2 2 7 16,-1-2 4-16,-3 0 3 0,3 1-3 0,-2-4 2 15,-1 1-2-15,2-3 1 0,2 2 8 0,-2-3 4 16,-8 0 10-16,16-3 1 0,-4-1 4 0,-12 4-1 16,25-15 17-16,-15 3 9 0,0 0 9 15,2-3 14-15,-3-1 7 0,-1-1 21 0,-3-3 2 0,1 3 7 16,-1-10 0-16,-1-1 16 0,-1 3 23 0,-3 0-4 16,0-3-4-16,-3 9 10 0,2-5-4 0,-2 7 10 15,2 1 5-15,1 16 5 0,-5-21 6 0,5 21-10 16,-4-16-6-16,4 16-10 0,0 0-9 0,0 0-9 15,-5-17-20-15,5 17-12 0,0 0-13 16,0 0-7-16,0 0 1 0,0 0-10 0,0 0-1 16,0 0-2-16,0 0-8 0,0 0 0 0,0 0 0 0,0 0-2 15,0 55-4-15,-1-38 0 0,2 1 4 0,-1 0-10 16,1 2-2-16,-1 3-11 0,3-5-12 0,-2-1-14 16,3 3-14-16,-3-2-7 0,2 0-8 15,-1-2-15-15,1-1-5 0,1 0-16 0,1-2-6 16,-1 3-19-16,0-4-19 0,2-2-26 0,-1-1-19 15,-1-1-30-15,1 1-27 0,3-1-46 0,-3-3-44 0,1 0-54 16,3-1-75-16,-2-1-1095 0,-1-1 517 0,2-2 346 16</inkml:trace>
  <inkml:trace contextRef="#ctx0" brushRef="#br0" timeOffset="7150.96">6642 698 3218 0,'0'0'264'0,"-16"-22"-61"0,16 22-122 16,0 0-39-16,-6-16-16 0,6 16-12 0,0 0 7 15,0 0-16-15,0 0 32 0,19-22-4 0,-19 22-8 16,22-10-18-16,-3 8-24 0,-19 2-23 0,40-9-36 16,-20 6-39-16,8 3-43 0,-28 0-68 0,50 7-64 15,-32-2-728-15,4 0 338 0,-2 2 228 0</inkml:trace>
  <inkml:trace contextRef="#ctx0" brushRef="#br0" timeOffset="9369.11">6861 871 127 0,'0'0'139'0,"0"0"-8"16,0 0 5-16,0 0-1 0,32-26 9 0,-32 26-6 15,17-17 1-15,-7 6-8 0,-1 1 10 0,3-3 6 16,-2-1 1-16,-2-4 0 0,-2 1-1 0,4-1 11 16,-3-7 25-16,-4 4 1 0,0 2 9 0,0 4 13 15,-3 15 25-15,1-24 13 0,-1 24 7 0,-1-21 4 16,1 21-1-16,-3-13-11 0,3 13-24 0,0 0-22 16,0 0-22-16,0 0-26 0,0 0-18 0,0 0-14 15,0 0-11-15,0 0-10 0,0 0-12 0,0 0-14 16,0 0 5-16,8 54-16 0,-3-26 2 15,-3 2-9-15,1-1 1 0,1 2-8 0,1 3-1 0,3 2-1 16,-2-1-11-16,-2 0 5 0,-1 2-4 0,3-4-6 16,-3 2 0-16,1-3-1 0,2-4-16 0,-2-1-30 15,2-8-32-15,-3 0-3 0,3 1-9 0,-3-5-18 16,3-1-15-16,1-5-5 0,-4-3 3 16,3 3 9-16,-5-3 9 0,3-3-5 0,1-3 21 15,-5 0 12-15,14-9 5 0,-6 0-14 0,1-6 20 16,-1-2 3-16,-3-2-2 0,1-6 7 0,-6-2 1 15,-4 2 8-15,2-1 2 0,-6-2 11 0,3 10-4 16,-4-4 8-16,0 4 3 0,-1 1 12 0,-3 2 12 16,0 1 4-16,7 2 12 0,-4 0-6 0,10 12 1 15,-14-15-2-15,14 15 0 0,0 0-11 0,-12-10-3 16,12 10-5-16,0 0-1 0,0 0-8 0,-8-14-10 16,8 14-5-16,0 0-6 0,0 0-9 0,0 0-2 15,0 0-4-15,0 0 6 0,0 0 1 0,50-2-1 16,-50 2 3-16,41-6-1 0,-24 1 1 0,-17 5 7 15,33-9 9-15,-16 2-22 0,-17 7 13 0,29-8 8 16,-17 1 8-16,-12 7 2 0,20-10 18 0,-20 10 11 16,17-14 17-16,-17 14 10 0,9-9 19 0,-9 9 9 15,0 0 12-15,0 0 1 0,15-8 2 0,-15 8-8 16,0 0-8-16,0 0-16 0,0 0-9 0,0 0-8 16,0 0-8-16,0 0-6 0,0 0-2 0,0 0-2 15,0 0-1-15,0 0-3 0,0 0-3 0,0 0-4 16,28 29-1-16,-28-29 1 0,10 19-2 0,-9-9-5 15,6-1-1-15,-1 3-9 0,2-4-14 16,1 4-9-16,-4-5-6 0,7 3 3 0,-1-5-7 0,1 0 8 16,4 0 1-16,-2-2-2 0,-1-1 9 0,0-2 0 15,-3 0 6-15,0-2 4 0,-10 2 0 0,0 0 3 16,0 0 1-16,30-18-8 0,-30 18 10 16,12-20 2-16,-10 7 4 0,0-4-1 0,-2 17 15 15,0-27-5-15,-4 10 4 0,0 1 5 0,-3 1 4 0,-1 0 7 16,-1-2 16-16,0 4-5 0,9 13 1 0,-15-19 0 15,10 9 3-15,5 10-1 0,-7-16 4 0,7 16-7 16,0 0 1-16,-12-14-3 0,12 14-9 16,0 0-3-16,0 0-2 0,-8-14-2 0,8 14-10 0,0 0-4 15,0 0 0-15,0 0-4 0,0 0-1 16,0 0-3-16,0 0-3 0,0 0-3 0,0 0 3 16,0 0-1-16,0 0-4 0,0 0 1 0,0 0 2 15,0 0 1-15,0 0-2 0,0 0 3 0,0 0 1 0,0 0 2 16,0 0 1-16,0 0 1 0,0 0 1 0,1-18 0 15,-1 18 4-15,0 0 5 0,0 0 2 16,0 0 2-16,0 0 1 0,0 0-1 0,0 0-2 16,0 0-3-16,0 0 4 0,0 0-3 0,0 0-3 15,-1-17-3-15,1 17-1 0,0 0-2 0,0 0 0 16,0 0-2-16,0 0 0 0,0 0-2 0,0 0 0 16,-8-14 0-16,8 14-5 0,0 0 6 0,0 0-1 0,0 0-3 15,0 0 1-15,0 0-1 0,0 0 1 16,-4-15-3-16,4 15-1 0,0 0 6 0,0 0-6 15,0 0 2-15,0 0 0 0,0 0-3 0,0 0 3 16,0 0 3-16,0 0-5 0,-8-13 0 0,8 13 3 16,0 0-4-16,0 0-2 0,0 0 4 0,0 0-2 15,0 0 4-15,0 0-1 0,0 0-2 0,-5-14-1 0,5 14 3 16,0 0-5-16,0 0 6 0,0 0-2 16,0 0 1-16,0 0-6 0,0 0 6 0,0 0-3 15,0 0-2-15,0 0 6 0,0 0-4 0,0 0-3 16,0 0-2-16,0 0 1 0,0 0 1 0,0 0-3 15,0 0 2-15,0 0-3 0,0 0 5 0,0 0-7 16,0 0 4-16,0 0 0 0,0 0-1 0,0 0 0 16,0 0-4-16,0 0 0 0,0 0 2 0,0 0 3 15,0 0 1-15,0 0 2 0,0 0-3 0,0 0 3 16,0 0-2-16,-30 42 5 0,25-31-5 0,-5 3 5 16,1 3 0-16,-3 7 0 0,7-8-3 0,-4 2 2 15,0-2-3-15,3-1 6 0,-1 2-4 0,6-1 0 16,1-16-9-16,-9 24-5 0,4-13-5 0,5-11-3 15,-5 22-4-15,5-22-1 0,0 20-5 0,0-13 0 16,0 0 0-16,4-1 0 0,2 3 3 0,-1-4 4 16,0-2-2-16,5 2 4 0,1-2 3 0,-1-1 0 15,-10-2 7-15,0 0-1 0,0 0 4 0,59-10 2 16,-45 7-1-16,-14 3 2 0,32-16 5 0,-17 6 1 16,-2 0-3-16,2-2-1 0,-3-2 6 0,-3 0-1 15,1-2 0-15,-4-3-2 0,2-5 2 0,-4 6 1 16,-3-1-4-16,3-2 1 0,-4-6-1 15,-10 5 2-15,10 4 1 0,-4 1 12 0,-5 2 5 0,-1 0 3 16,4 5 1-16,6 10 6 0,-11-17 3 0,11 17-2 16,-15-16-4-16,15 16-5 0,-10-11-1 0,10 11 0 15,0 0-4-15,0 0-4 0,-11-11-5 0,11 11-5 16,0 0-3-16,0 0-6 0,0 0-1 16,0 0 2-16,0 0 0 0,0 0 4 0,0 0-4 15,0 0 5-15,0 0 0 0,40-10 3 0,-40 10-5 0,28-2 6 16,-28 2-1-16,0 0-3 0,33-5 3 0,-33 5-11 15,26-4 1-15,-26 4 1 0,22-6 3 0,-22 6-1 16,22-5 2-16,-22 5 0 0,0 0 0 0,22-6 0 16,-22 6-2-16,0 0 0 0,0 0-2 15,0 0-1-15,29-1 0 0,-29 1 3 0,0 0-1 16,0 0 3-16,25 20 4 0,-18-12-3 0,-7-8-2 16,15 25 2-16,-9-8 1 0,3-1 4 0,-5 1 2 15,1 8-2-15,1-2 0 0,-3-2 8 0,2 2-6 0,-4-2 2 16,3 5 1-16,1-1-2 0,-2-4 2 15,2-3 1-15,0 3-4 0,0-5-6 0,-1 1-9 0,1-2-4 16,2-5 1-16,-1 0-2 0,2-1 2 16,-2-2 7-16,3-1-4 0,-2-2 7 0,-1-1-1 15,4-2 1-15,-10-1 2 0,0 0 2 0,0 0-2 16,41-14 7-16,-41 14-1 0,22-16-2 0,-13 0-1 16,2 3 4-16,-2-2 2 0,-3-2 2 0,3 0 7 15,-4 1 10-15,-5 16 8 0,4-23 10 0,0 11 8 16,-4 12 4-16,4-16 0 0,-4 16 4 0,0 0 0 15,0-18-7-15,0 18-11 0,0 0-4 0,0 0-10 16,0 0-9-16,0 0 4 0,0 0-8 0,0 0 2 16,0 0-4-16,0 0 0 0,0 0-1 0,0 0 0 15,6 51-1-15,-3-36 2 0,-2 2 0 0,3 0-10 16,-3 0-11-16,2-5-18 0,-2 1-13 0,0-5-13 16,3 5-2-16,0-6-5 0,0 2-8 0,1-3-12 15,-1 1 1-15,2-3 11 0,1-1 5 0,-1-1 11 16,6-2 4-16,-12 0 8 0,0 0 2 0,0 0 6 15,40-16 7-15,-29 8 4 0,3-5 0 0,-4 1 6 16,3-4-2-16,2 1 7 0,-5 1 5 0,-1-3 17 16,1 2 19-16,-2 5 8 0,-3-4 4 0,-5 14 7 15,10-16 4-15,-10 16-2 0,7-12-5 0,-7 12-5 16,0 0-10-16,0 0-5 0,0 0-7 16,0 0-2-16,0 0-2 0,0 0-2 0,0 0 2 0,0 0-3 15,0 0 4-15,29 28-6 0,-29-28 0 16,9 27 1-16,-5-13-2 0,1 3 0 0,3-1 0 0,-2-3 1 15,1 1-3-15,2-2 0 0,3 3-1 0,-2-8 2 16,1 1 3-16,5-1 4 0,0-1-6 0,-4-2 1 16,6-2 2-16,0-1-1 0,0-2 2 0,0 1-2 15,-18 0 8-15,0 0 5 0,36-14 5 16,-36 14 2-16,22-15 2 0,-16 6 3 0,-6 9-2 16,14-23-2-16,-8 7 2 0,-4-3-8 0,-1 2 0 15,-4-1 0-15,-2 0-4 0,-3 1-1 0,1 1-1 16,-5-2-2-16,-3 2 0 0,0 5-9 0,-2 0 6 15,2 0-9-15,-2 4 1 0,17 7-1 0,-30-11-3 0,30 11-5 16,-22-6-1-16,22 6-2 0,-23-4-20 16,23 4-28-16,0 0-39 0,0 0-49 0,-36 9-51 15,36-9-63-15,0 0-63 0,-18 12-75 0,18-12-85 16,0 0-1218-16,-10 14 567 0,10-14 376 0</inkml:trace>
  <inkml:trace contextRef="#ctx0" brushRef="#br0" timeOffset="14954.45">2468 3266 153 0,'-7'0'218'0,"7"0"-4"16,0 0-3-16,0 0-3 0,-7 1-4 0,7-1-4 16,0 0-9-16,0 0-14 0,-6 1-12 0,6-1-13 15,0 0-13-15,-6 3-9 0,6-3-12 0,0 0-11 16,-2 4-15-16,2-4-6 0,-2 5-10 0,2-5-7 16,-3 2-6-16,3-2-7 0,-1 5-8 0,1-5 0 15,-4 2-6-15,4-2-6 0,0 5-4 0,0-5 4 16,-1 4-1-16,1-4-13 0,-2 6-3 0,2-6 0 15,0 0-3-15,0 0-1 0,0 5 1 0,0-5-1 16,0 0 3-16,3 1 1 0,-3-1 13 0,0 0 16 16,0 0 18-16,0 0 18 0,0 0 13 0,0 0 10 15,0 0 3-15,0 0 7 0,0 0-12 0,-4 5 11 16,4-5-2-16,0 0-8 0,0 0-6 0,0 0-11 16,0 0-11-16,-2 2-12 0,2-2-7 0,0 0-7 15,-3 6-2-15,-1-6-6 0,4 0-7 0,0 4-4 16,-1 1-5-16,1-5-4 0,-5 2 0 0,5-2-4 0,-4 5-6 15,4-5 0-15,0 4 0 0,0-4-3 0,0 0 0 16,0 0 1-16,-1 4-2 0,1-4 5 16,0 0-4-16,0 0-5 0,0 0 5 0,0 0 0 15,0 0 1-15,0 0 8 0,0 0 14 0,0 0 16 0,0 0 6 16,0 0 3-16,0 0-1 0,0 0-3 0,0 0-2 16,0 0-8-16,-5-13-6 0,2 9-6 0,-1-1 1 15,4 3-6-15,-1-4-5 0,-3 3-16 16,4 3-21-16,0-5-29 0,0 5-38 0,-4-5-39 15,4 0-61-15,0 5-46 0,0-5-44 0,4 3-39 0,-1-1-39 16,2 1-23-16,1-3-979 0,1 3 451 0,4-3 300 16</inkml:trace>
  <inkml:trace contextRef="#ctx0" brushRef="#br0" timeOffset="15450.92">2938 2934 65 0,'4'-10'210'15,"-1"3"7"-15,-1-1-1 0,1 4 2 0,0-2 2 0,-1 1-3 16,-2-1 5-16,2 6-3 0,0-6-1 15,-2 6 3-15,0-5-15 0,0 5-14 0,-4-4-25 0,4 4-13 16,0 0-16-16,-10 1-11 0,10-1-16 0,-18 8-8 16,8-2-13-16,-1-2-7 0,0 6-5 0,1-4-9 15,0 5-4-15,-3-4-14 0,6 1-7 16,0 0-1-16,-1 0-9 0,2 2 2 0,1 0-13 16,2 0 4-16,2-1-1 0,0-1-11 0,2 1 2 0,0 0 2 15,3-1-1-15,1 2-3 0,3-2-4 0,2 1 2 16,3-1-1-16,2 3 1 0,-2-5 1 0,2 0-7 15,2 2 4-15,-3-3-5 0,-3 0 3 0,7 2-3 16,-8-3-2-16,3 0 3 0,-3 3-5 16,1-3-1-16,-1 1 5 0,-1 2-4 0,-4-2-4 0,0-1 5 15,-1 1-2-15,2-1-4 0,1 0 4 0,-5 2 0 16,2 0 1-16,-4 0-2 0,5 0 7 0,-5 4 0 16,-1-3 4-16,0 5 1 0,-3 0 3 15,-1 1-2-15,-4-2-7 0,0 4 3 0,-3-3 2 0,2 2-7 16,1-1-37-16,-1 0-48 0,-4-2-40 0,4-2-45 15,1 0-49-15,1-1-43 0,3-1-34 0,1-4-28 16,-1 1-658-16,1-3 326 0,4-1 218 0</inkml:trace>
  <inkml:trace contextRef="#ctx0" brushRef="#br0" timeOffset="15949.55">3154 3034 78 0,'4'-2'265'0,"0"0"-26"0,0-1-21 16,-4 3-19-16,3-4-21 0,-3 4-16 0,0 0-5 0,0 0-1 16,10 5 9-16,-6-1 0 0,-2 2-13 0,2-3-8 15,1 6 0-15,-4-2-4 0,3 3-10 16,1-1-10-16,0 3-10 0,-2 0-4 0,2 1-10 0,-1 1-10 16,-3 1-8-16,3-3-8 0,0 4-6 0,2-1-6 15,-6-2-2-15,4-1-4 0,0 0-13 0,-3-3 2 16,3 1-6-16,-1-5-5 0,-2 2-2 0,-1-2 3 15,0 0-5-15,4-2 5 0,-3-2 7 0,-1-1 9 16,0 0 4-16,0 0-7 0,0 0-5 0,9-14 0 16,-5 3 17-16,-7-5-1 0,7-2 0 0,-1-2-5 15,-2-3 10-15,-1-3-12 0,1 0 23 0,0-3-4 16,-2 0 7-16,-1 0-7 0,-1 2 15 0,2 8 3 16,2-5 3-16,-1 6-8 0,0 2-6 0,0-1-9 15,3 4-7-15,-1 4-10 0,2-3-2 0,4 3-10 16,3 0-6-16,-2 0-4 0,8 1-3 0,-2 3-4 15,4 4 1-15,-1-2-5 0,3 3 1 0,-1 4-6 16,-2 1 0-16,1 3-2 0,-1 0 3 0,-1 2-1 16,-1-1-3-16,-3 7-2 0,-1-5-3 0,-2 3 0 15,-3 1 4-15,0 11 4 0,-3-7 2 0,-4 7-1 16,-2-6 6-16,-2-3-8 0,-2 9 2 0,-3 0 2 16,-5-3-3-16,0 1-1 0,-3-2-1 0,1 3 2 15,-6-3 2-15,3 1-9 0,-2-3-13 0,0 2-31 16,0-3-32-16,7-7-39 0,-1 2-42 0,1-2-42 15,1 0-43-15,4-4-40 0,-1 0-52 0,4 1-48 16,0-4-926-16,4 2 435 0,1-4 290 0</inkml:trace>
  <inkml:trace contextRef="#ctx0" brushRef="#br0" timeOffset="16176.85">3703 3205 160 0,'4'-3'284'0,"1"1"-20"0,-5 2-15 16,6 0-14-16,-6 0-17 0,5-1-24 0,-5 1-12 16,0 0-1-16,9 6 6 0,-8-1-1 0,2 1-1 15,-3 2-10-15,0-1-14 0,2 4-7 0,1 0-13 16,-2-1-17-16,-1 2-7 0,2 5 5 0,-1-7-32 16,-1 3-5-16,1 4-18 0,1-5 1 0,-2 1-8 15,0 2-12-15,0-5-41 0,0 3-47 0,0-4-51 16,-3 0-57-16,3 0-62 0,0-4-50 0,0 1-805 15,-3-2 355-15,1-3 236 0</inkml:trace>
  <inkml:trace contextRef="#ctx0" brushRef="#br0" timeOffset="17087.09">3742 2198 222 0,'0'0'255'0,"-2"-5"3"0,2 5-1 16,-4-5-6-16,3 2-9 0,1 3-1 0,0 0-16 15,0 0-10-15,-2-4-8 0,2 4-20 0,0 0-11 16,-1-6-10-16,1 6-17 0,0-4-14 0,0 4-11 0,0 0-16 16,0 0-15-16,1-4-8 0,-1 4-10 0,0 0-13 15,0 0 0-15,0 0-10 0,8-3-5 0,-8 3-8 16,0 0 2-16,14 7-6 0,-8-4 5 16,1 0-15-16,1 1-8 0,-1-1 5 0,2 6-1 15,-1 0-8-15,3 2 4 0,-4 1-6 0,0-1 1 0,1 4 4 16,2-1 7-16,-5 0-13 0,0 0-1 15,-1 2-8-15,1 0 4 0,-5-5 11 0,3 6-11 16,-3 0 2-16,-4-3-7 0,0 3 6 0,-1 2 1 16,0-4-1-16,-4 1-2 0,1 0 2 0,-1-2 1 15,2 1 4-15,-2-5 2 0,1-1 12 0,2 2 7 0,-2-3 6 16,-1 0 5-16,4 1 0 0,-1-3 4 16,1 0-1-16,1-1 2 0,0-2-1 0,0 0 6 15,2-1-11-15,2-2-3 0,-3 5-6 0,3-5 3 16,-1 4-18-16,1-4 8 0,0 0-2 0,0 0-4 15,10 2-2-15,-2-2 1 0,2 0-2 0,0-2 0 0,5 2-3 16,-2-4-3-16,6 1 5 0,-1 1-6 0,0-1-1 16,1 1-1-16,-2 1 3 0,-1 1-2 0,-4-1-2 15,2 0-3-15,0 1 5 0,-1-4-3 16,-2 4 0-16,0-1-3 0,-3 1 1 0,0 0 3 0,-3-2 3 16,-5 2-1-16,9-1-3 0,-9 1 2 0,9 0 3 15,-9 0-1-15,4-1-7 0,-4 1 2 0,0 0 2 16,0 0-3-16,0 0 0 0,0 0-14 0,9-2-17 15,-9 2-36-15,0 0-54 0,0 0-58 0,0 0-48 16,0 0-50-16,-4 8-65 0,2-3-65 0,-1-2-815 16,-1 2 406-16,-2 2 270 0</inkml:trace>
  <inkml:trace contextRef="#ctx0" brushRef="#br0" timeOffset="18084">4578 3361 222 0,'0'0'321'0,"0"0"7"15,-4-2-6-15,4 2-8 0,0 0-22 0,0 0-16 16,0 0-15-16,0 0-24 0,0 0-3 0,0 0-21 16,0 0-15-16,0 0-4 0,10-6-2 0,-3 3-11 15,3 2-5-15,1-1-12 0,1-2-12 0,3 0-11 16,2-1-6-16,2 2-12 0,1 0-12 0,1 0-14 16,-2-2-8-16,-1 2-5 0,3 1-11 0,-1 0-11 15,-2 1 0-15,0-2-7 0,0 3-10 0,-2 0-9 16,-2 0-18-16,-2 0-37 0,-1 0-46 0,2 0-47 15,-7 0-42-15,2 1-47 0,-2 1-45 0,-6-2-48 16,12 0-31-16,-12 0-48 0,0 0-834 0,0 0 403 16,0 0 268-16</inkml:trace>
  <inkml:trace contextRef="#ctx0" brushRef="#br0" timeOffset="18316.14">4704 3149 306 0,'-3'-7'326'0,"0"2"-10"0,-1 0-11 0,2 0-13 15,-2 3-16-15,1-2-21 0,3 4-26 0,-3-7-24 16,3 7-22-16,-4-1-19 0,4 1-16 0,0 0-16 16,0 0-4-16,2 12 2 0,-2-5-3 0,2 5-12 0,0 0 2 15,2 5-13-15,0-2 0 0,-2 7-12 16,2 2-13-16,-1-4-7 0,0 6-4 0,0 0-9 16,-2 1-5-16,-1-1-3 0,0-1-6 0,0 1-19 15,3-6-27-15,2-1-43 0,0 0-47 0,-4 1-40 0,3-3-39 16,1 4-44-16,-1-5-34 0,5 0-49 15,-4-4-807-15,4-2 368 0,0-2 244 0</inkml:trace>
  <inkml:trace contextRef="#ctx0" brushRef="#br0" timeOffset="18933.32">5311 3146 78 0,'3'-11'329'0,"0"-1"-7"16,-1 2 6-16,-2 0 1 0,0-1 11 0,0 3 0 16,1 0-6-16,-2 3 1 0,1-2-15 15,0 2-19-15,0 3-21 0,0 2-30 0,0-7-26 16,0 7-29-16,0-3-21 0,0 3-18 0,0 0-16 0,0 0-11 16,0 0-16-16,9 15-11 0,-7-6-11 0,1 4-10 15,1-3-8-15,1 6-4 0,0 1-9 16,3 2-8-16,-2-1 0 0,2 6-7 0,-3 1-6 15,0 0 2-15,-1-5-4 0,5 3-4 0,-5-5-8 0,1 0-6 16,-1-2-21-16,2 0-7 0,3-3-4 0,-4 0-16 16,2-6-2-16,-1 4-4 0,3-6-6 0,4 1-2 15,-3-2 8-15,3-3 0 0,-1-2 6 0,1-2 8 16,1-3 1-16,2 2 0 0,-1-10 3 0,-1 3 6 16,1-6-4-16,2-2 0 0,-6 2 7 0,2-4 10 15,0 5 7-15,-4-1 10 0,-1-2 12 0,-1 4 14 16,-3-2 5-16,2 3 12 0,-3 1 12 0,1 4 10 15,-2 3 4-15,-2 0 0 0,3 1-2 0,-2 1-7 16,-1 0-14-16,0-1-10 0,0 5-9 0,0 0-4 16,0 0-9-16,0 0-1 0,0 0-1 0,-4 14-6 15,7-4 0-15,-6 3-4 0,1 3-3 0,2 2-1 16,-1 3-2-16,1-1-4 0,1-3-11 0,-1 0-15 16,8 1-4-16,-3-3-1 0,1-3 0 0,-1-2-3 15,3 0 3-15,1-3-4 0,2 1 4 0,0-2-2 16,2-3 5-16,-2 0 6 0,0-5 0 0,2 2 5 15,-3-3-1-15,2-2 6 0,-1-5-1 0,-2 3 6 16,5-7 3-16,-5-1 2 0,2-1 12 0,-5-2-1 16,0-1-3-16,-2-8 2 0,-1 3-2 0,-3-2 2 15,-3 1-5-15,2 0 1 0,-2 8-4 0,-3 0 3 16,6 6-2-16,-1 0-2 0,-3 3-1 0,3 0-4 0,-2 3-4 16,2-2-32-16,-2 5-31 0,-1-2-44 15,4 4-30-15,0 0-35 0,-11 6-45 0,3 5-41 16,0 1-34-16,2 0-43 0,-4 5-37 0,7-1-41 15,-2 3-975-15,0 0 463 0,2-1 308 0</inkml:trace>
  <inkml:trace contextRef="#ctx0" brushRef="#br0" timeOffset="19350.3">6085 3404 72 0,'-3'-6'368'0,"3"1"-18"0,0 1-20 0,0-1-22 15,0 5-16-15,0-5-22 0,0 5-28 0,0-4-29 16,0 4-20-16,3-5-17 0,-3 5-20 0,0 0-14 16,11 2-13-16,-3 1-13 0,2 0-7 15,3 1-16-15,-2 3-5 0,2 0-13 0,1 3 0 16,1 1-5-16,-4 2-5 0,0-1-11 0,1 1-7 0,-6-2-4 15,-1 4 0-15,-1 2-6 0,-1-3 1 0,-5 3-12 16,1 0 7-16,-7 0-1 0,1 3-9 0,-5-4 5 16,3-1-6-16,-5 1 2 0,-1-2-2 0,1-1-3 15,0 0 9-15,5-5-15 0,1-2 2 0,-1 2 8 16,4-4-1-16,1-1 0 0,-1 2 4 0,1-1 5 16,3-2-6-16,1-2 4 0,-4 3-4 0,4-3-2 15,0 0-5-15,0 0 11 0,13 0-6 0,-13 0-5 16,19-4-2-16,-2 1 3 0,0-3 4 0,2 5-23 15,2-3-17-15,-2-3-27 0,3 1-38 0,-3 2-31 16,3-4-45-16,-4 0-47 0,1-1-57 0,5-2-56 16,-10 0-900-16,0-2 406 0,-2 0 270 0</inkml:trace>
  <inkml:trace contextRef="#ctx0" brushRef="#br0" timeOffset="19899.8">6189 2525 80 0,'-1'-5'335'0,"-2"3"-21"0,3 2-16 15,-1-5-13-15,0 2-15 0,1 3-17 0,0-5-19 16,0 5-26-16,0 0-17 0,0 0-26 0,0 0-17 15,0 0-12-15,0 0-7 0,0 0-21 0,10 5-9 16,-5-1-11-16,0 4-5 0,3 0-9 0,-2 1-7 0,3 6-8 16,-3-4 1-16,2 5 4 0,-3 2-13 0,-1 0 1 15,-1 1-2-15,-3 0 3 0,0-1-4 16,-4 1-1-16,-1 4-3 0,-4 0-10 0,1-6 2 16,2-1-2-16,-2 0-2 0,2-5 18 0,0 0-19 15,2-2 4-15,1-2-7 0,-2-2 1 0,2 0-1 0,2-1-1 16,-1 1-8-16,0-3 0 0,2-2 4 0,2 6 1 15,0-4 10-15,7 0 2 0,0-3 6 16,5 5 3-16,0-4 2 0,8 0-20 0,1-3 0 16,4 0-2-16,-8 2-1 0,3-2-3 0,-2 2-1 15,-1-1 1-15,0 0-9 0,-6 2 3 0,1 0-6 0,-1-2-3 16,-2 2-19-16,1 0-30 0,-4 0-53 16,-3-3-56-16,-5 3-62 0,0 0-76 0,14 0-93 15,-14 0-887-15,0 0 423 0,0 0 282 0</inkml:trace>
  <inkml:trace contextRef="#ctx0" brushRef="#br0" timeOffset="20520.14">6601 3500 7 0,'3'-2'308'15,"-3"2"-27"-15,4-3-27 0,-4 3-14 0,0 0-16 16,0 0-16-16,0 0-14 0,0 0-4 0,0 0-16 15,0 0-2-15,6-1-13 0,-6 1-9 0,0 0-8 16,0 0-9-16,0 0-10 0,0 0-3 0,0 0-6 16,0 0-5-16,0 0-9 0,3-2-12 0,-3 2-7 0,0 0-6 15,0 0-10-15,0 0-3 0,0 0-9 16,0 0-16-16,0 0-26 0,0 0-33 0,0 0-39 16,0-4-51-16,0 4-73 0,0 0-72 0,3-6-822 15,-3 2 359-15,3 1 240 0</inkml:trace>
  <inkml:trace contextRef="#ctx0" brushRef="#br0" timeOffset="20917.25">7182 3055 34 0,'4'-5'337'0,"-4"0"-19"15,0 3-12-15,0-3 7 0,0 5-37 0,0-5-27 16,0 5-27-16,0 0-10 0,-5-3-20 0,5 3-17 16,-13 3-19-16,4 2-16 0,-2 2-4 15,-1 1-15-15,3 1-14 0,-2 3-10 0,-1 1-18 16,5-4-3-16,0 1-5 0,2 1-8 0,0 2-10 0,2-4 1 16,2 3-6-16,2-1-4 0,2 0-8 0,0 0-8 15,4 2 6-15,0-3-2 0,2 4-6 0,2-1 1 16,-1-3-9-16,3 0 4 0,0 2-3 0,-3-3-2 15,3 0-2-15,1 1 3 0,-5-3-8 0,0 1-8 16,0-2 7-16,0 2-1 0,-2-4 1 0,-1 1-1 16,1 0-3-16,-3 0 2 0,1 0-7 0,-2-2 22 15,-1 2-18-15,1 0 0 0,-1-2 0 0,0 4-4 16,-4 0 2-16,0-4 15 0,-3 5-14 0,-1-1 3 16,-1 1-14-16,-5-1-21 0,2 0-31 0,0 1-42 15,-4-1-43-15,1 0-58 0,4-1-60 0,0-3-65 16,0 0-723-16,4-3 349 0,5 0 234 0</inkml:trace>
  <inkml:trace contextRef="#ctx0" brushRef="#br0" timeOffset="21387.23">7508 3125 20 0,'6'-4'352'0,"-2"3"-29"15,0-3-25-15,-1 1-24 0,0 0-25 0,-3 3-28 16,7 0-18-16,-7 0-21 0,0 0-2 0,6 3-6 15,-2 1-1-15,0 2-13 0,-2 1 1 0,2 2-13 16,0 1 2-16,0 3-23 0,4 2-17 0,-6-4-8 16,3 8-2-16,2 0-7 0,-2-2-16 0,0 3-3 15,-5-6-12-15,4 6 2 0,2-3-15 0,-2 0-1 16,-2-1-5-16,0-6-6 0,2 3-25 0,-4-6-10 16,1-2 3-16,0 4-7 0,0-5 13 0,2-1-2 15,-2 2-1-15,-1-5 4 0,0 0 8 0,0 0 0 16,0 0-1-16,3-19 11 0,-3 9 1 0,0-9 8 15,-1 1 7-15,-2-9 16 0,3 2 16 0,-1 0 7 16,-4-1 29-16,5 0 2 0,-4 1 17 0,2 6-1 16,1 1-4-16,1-1-9 0,0 2-11 0,1 1-5 15,-1 9-10-15,2-4-6 0,-1 5-13 0,-1-1-12 0,0 3-10 16,4 0-6-16,1-1-6 0,2 5 0 16,0 0-11-16,5 3-4 0,0 1-1 0,2 0 0 15,2 4-7-15,0 0-1 0,-1 4 0 0,1-2-4 16,-3 1 1-16,-3 2 0 0,0 2-7 0,-2-1 3 0,-3 2 2 15,0-1 0-15,-4 2-3 0,-1-1 6 0,-1-1-7 16,-4 2 1-16,0 2-4 0,-4-2 5 16,-4 5-6-16,-5 2-10 0,-1-4-27 0,1 2-26 15,-1-1-38-15,0-1-52 0,4-6-48 0,-1 1-49 0,3-1-43 16,1 1-50-16,-1-4-58 0,0 1-64 0,3-3-933 16,1-1 465-16,1-2 310 0</inkml:trace>
  <inkml:trace contextRef="#ctx0" brushRef="#br0" timeOffset="21749.18">7936 3437 372 0,'5'-4'382'0,"-4"1"-22"15,2-2-17-15,-3 5-30 0,3-4-10 0,-1 0-32 16,2 3-30-16,-4 1-25 0,5-6-23 0,0 6-14 15,1 0-15-15,-6 0-18 0,17 0-10 16,-3 3-12-16,-2 4-10 0,1-5-15 0,1 3-5 0,-3 1-11 16,2 0-7-16,-2 1-7 0,1 1-8 0,-3-2-5 15,-2 2-11-15,-1 2 0 0,0 0-2 0,-3 0-1 16,-2 2-8-16,-1-1 2 0,-3 2-2 0,0 2-3 16,-5 2 0-16,-1-3-9 0,-3-1 9 0,2 0-2 15,1-4 9-15,2-1-6 0,0-1 14 0,1-2 0 16,2 1 2-16,0-3-1 0,0 1-3 0,3-2 6 15,0 3-7-15,1-5 0 0,-5 2-2 0,5-2 1 16,-3 3-13-16,3-3-4 0,0 0-14 0,10-10-16 16,-2 5-26-16,0-2-40 0,5-4-33 0,2-2-46 15,-1 0-29-15,0-1-58 0,4-7-65 0,0-2-61 16,-6-3-958-16,1 0 441 0,-3-5 292 0</inkml:trace>
  <inkml:trace contextRef="#ctx0" brushRef="#br0" timeOffset="22149.08">8013 2570 2283 0,'-7'-10'229'0,"5"1"-58"0,-2 0-82 0,0-1-16 16,3 5-11-16,-2 0-8 0,3-2-10 0,0 2-3 15,3 4-10-15,-6-5 4 0,3 6 1 0,0-5-8 16,0 5-7-16,0 0-3 0,0 0-1 0,0 0 8 16,0 0-1-16,0 0 6 0,12 10-4 0,-10-4-1 15,2 5-3-15,0-1 1 0,-1 6 6 0,-2-4 5 0,-1 5 4 16,0 1-4-16,-4 0 11 0,0 0 0 16,-1-1 11-16,0 1 0 0,-4-2-2 0,1 0 8 15,2-2 2-15,-2 1 12 0,2-5 0 0,2 0 1 16,-1-3 2-16,2-2-20 0,2 0-8 0,-1 0 0 15,0-1-7-15,2-4 1 0,0 6-8 0,-1-4-7 16,1-2 7-16,5 4-2 0,0-1 4 0,3-2-4 16,6-1-3-16,1-1-1 0,7 1-7 0,0-3-4 15,7 2-2-15,-1 0-32 0,0-3-38 0,-2-2-47 16,-3 5-51-16,-3 1-56 0,2 0-56 0,-1 0-61 16,-5 1-915-16,2 3 412 0,-4-3 276 0</inkml:trace>
  <inkml:trace contextRef="#ctx0" brushRef="#br0" timeOffset="22485.36">8769 3309 75 0,'-6'0'271'0,"0"-3"6"0,0 2 1 0,6 1 23 16,-5-1-12-16,5 1-7 0,-4-3-21 0,4 3-21 16,0 0-19-16,0 0-11 0,0 0-11 15,0 0-7-15,0 0-11 0,15-5-8 0,-4 5 2 16,6-2-12-16,4 0-12 0,-2 2-16 0,2 0-13 15,7-3-8-15,2 3-23 0,-2-2 2 0,-7 0-8 0,7-1-10 16,0 3-8-16,-7-1-44 0,-2 0-28 0,0-2-52 16,-6 3-61-16,0-2-58 0,-4-1-60 0,1-1-72 15,-2-1-76-15,-6 1-770 0,-2-4 384 16,-2 0 258-16</inkml:trace>
  <inkml:trace contextRef="#ctx0" brushRef="#br0" timeOffset="22663.58">8856 3084 366 0,'0'0'339'0,"-9"3"-38"0,8 1-32 0,-2-1-23 0,2 4-21 16,0 2-5-16,-2 3-7 0,2 4 5 0,-3 1 17 15,4 1 3-15,0 2-3 0,-2 4-17 0,2 3-7 16,-2 2-36-16,4 0-4 0,-4-3-18 16,4 3-12-16,-2-4-14 0,0 3-13 0,2 0-46 0,-2-2-63 15,4-1-88-15,-4-5-92 0,1 0-110 0,-2-3-1030 16,2 0 437-16,-1 2 294 0</inkml:trace>
  <inkml:trace contextRef="#ctx0" brushRef="#br0" timeOffset="23847.91">10034 3001 302 0,'0'-9'333'15,"0"-3"-14"-15,0-1-1 0,-2 4-2 0,1-3-1 16,1 3 10-16,-2 1 0 0,2 3-8 0,-1-2-16 16,0-1-10-16,1 4-22 0,-2-1-22 0,1 0-24 0,1 5-28 15,0-7-23-15,0 7-18 0,0 0-19 0,0 0-14 16,0 0-13-16,0 0-13 0,0 0-8 15,0 20-12-15,1-7-1 0,-2 4-10 0,4 1-4 16,-1 1-4-16,3 9-5 0,-1-1-11 0,1-2-17 0,2 0-20 16,0 0-27-16,6-3-21 0,0-1-14 0,6 0-18 15,-5-7 0-15,7 3-8 0,-5-6 3 16,2-1 0-16,5-2-11 0,4 0 12 0,-8-3 6 16,1-4 7-16,7 0 12 0,-9-2 4 0,3-4 4 15,-1-3 11-15,-2-1 2 0,0-4 0 0,-4 0 26 0,5-5-3 16,-5 3 16-16,0-8 14 0,-1 1 5 0,0-2-4 15,-6 6 22-15,1-2 7 0,0 3 2 0,-3 0 16 16,-3 8 14-16,2-2 0 0,-2-1-2 16,-1 5-4-16,1 2-2 0,0 1-14 0,-2-1-7 0,0 5-11 15,2-5 1-15,-2 5-15 0,0 0-1 0,0 0-3 16,0 0 0-16,-1 17-1 0,1-5-4 0,0 5-6 16,1-3-12-16,2 3-18 0,-1 0-4 15,3 0-10-15,0-2-7 0,5 0 5 0,-3-1-14 0,5-2 4 16,-3-3 1-16,2-2 5 0,3 1 4 0,-4-6 4 15,7 2 6-15,-3-2 2 0,3-1 4 0,-5-2 7 16,2-2 2-16,-2-1 13 0,1-3 16 16,1-2 20-16,-1 0 6 0,-1-5 8 0,-1-2 6 0,3-7 1 15,-3 1-2-15,-2-2-1 0,0-1 0 0,-3 1-1 16,-2 1-2-16,0 5 1 0,-3-3-7 0,-2 4 0 16,2 1-1-16,-1 3 28 0,3 3-6 0,-6 0-9 15,3 3-10-15,3 2-5 0,-3-1-24 0,-3 2-35 16,3 4-35-16,0 0-15 0,0 0-22 0,0 0-29 15,0 0-46-15,-6 15-30 0,3-3-32 0,-1 3-32 16,3 2-41-16,-4 2-45 0,9 8-32 0,-3-1-959 16,0-1 444-16,2-1 296 0</inkml:trace>
  <inkml:trace contextRef="#ctx0" brushRef="#br0" timeOffset="24267.49">11058 3132 219 0,'1'-2'304'0,"3"-3"-27"0,1 2-26 16,-1-1-27-16,1 0-19 0,0 0-23 0,-1 3-17 15,2 0-16-15,2-1-13 0,0 1-15 0,-2 1-12 16,1 1-11-16,1 2-8 0,-1 1-9 0,0 0-7 16,0 1-9-16,2 0-10 0,-5 2-3 0,-1 1-4 15,1-1-4-15,-2 3-6 0,0 0 1 0,-1-1-10 16,1 0-1-16,-1 1-3 0,-1-5-5 0,0 1-2 15,1-1 1-15,-1-1-6 0,0 3 1 0,4-5-4 16,-4 2 1-16,1 0 0 0,2 0-1 0,1-1 6 16,0-1 5-16,3-1 3 0,0 1 1 0,4 2 0 15,-1-3 12-15,2 2 9 0,7-1 0 0,-1 1 5 16,1-2 2-16,-1 2 8 0,1 1 1 0,-1-1-5 16,-6-1 0-16,2-1-1 0,-4 3 5 0,1-1-4 15,-4-1 1-15,-2 1 8 0,1 0-15 0,-2-2 29 16,1 4 3-16,0-2 9 0,-5 2 11 0,0 2 4 15,-2-3 11-15,-2 2-9 0,-2 1-5 0,-4 0-7 16,-6 2-7-16,1-1-12 0,-5 2-7 0,-5 0-7 16,-2 0-13-16,8-1 3 0,-8-3-16 0,-1 2-25 15,5-3-36-15,2-3-30 0,1-2-44 0,2 3-55 16,-1-3-39-16,0-4-50 0,0-2-34 0,2-1-59 16,2-5-48-16,-2 2-874 0,4-5 418 0,-1-7 280 15</inkml:trace>
  <inkml:trace contextRef="#ctx0" brushRef="#br0" timeOffset="24666.5">11193 2365 121 0,'2'-5'279'0,"0"3"-20"16,-2-3-20-16,3 0-16 0,-1 3-21 0,-2 2-16 15,8-4-10-15,-3 4-17 0,1-3-17 0,-6 3-9 16,13 2-7-16,-9-1-3 0,6 3-14 0,-1-2-2 16,-1 5-8-16,-2 1-11 0,3 1 3 0,-4 6-2 15,2 0 1-15,-6 4-2 0,-1-2 5 0,-4 12 3 16,0-3 4-16,-10 0 7 0,4 1 6 0,-9-2 6 15,2 2-10-15,2-5 3 0,0 0-19 0,3-6-6 16,-1-2-2-16,6-5-7 0,-2 2-8 0,2-2-1 16,1-1-13-16,2-3-3 0,0 1-10 0,2-3-7 15,-1 1 3-15,2 1-1 0,1-5-2 0,4 6-4 16,1-3-3-16,2-1-10 0,5 0-20 0,6 1-34 16,2-4-30-16,0-1-48 0,9 4-40 0,-6-4-36 15,-3 2-37-15,2 0-52 0,0 2-41 0,-2-1-835 16,-3 1 384-16,1-2 256 0</inkml:trace>
  <inkml:trace contextRef="#ctx0" brushRef="#br0" timeOffset="25149.12">11693 3018 214 0,'0'0'275'0,"0"0"-7"15,1-4-7-15,-1 4-6 0,0 0-9 0,0 0-10 16,0 0-7-16,0 0-9 0,0 0-12 0,0 0-14 16,0 0-13-16,7-1-12 0,-7 1-22 0,0 0-13 15,0 0-12-15,3-3-4 0,-3 3-17 0,0 0-1 16,0 0 4-16,0 0-5 0,0 0-7 0,0 0 28 15,0 0-7-15,0 0 7 0,0 0 5 0,0 0 1 16,0 0-4-16,0 0-2 0,0 0-10 0,0 0-8 16,0 0-8-16,0 0-8 0,0 0-9 0,0 0-9 15,0 0-7-15,0 0-11 0,0 0-4 0,0 0-3 16,0 0-7-16,0 0-4 0,0 0-7 0,0 0 0 16,0 0 2-16,0 0-4 0,0 0-1 0,-6 11 1 15,6-11-4-15,0 0-6 0,0 0 3 0,0 4 4 16,0-4-6-16,0 0 3 0,0 0-1 0,0 0 7 15,3 5 6-15,-3-5 3 0,0 0 5 0,0 0 10 16,0 0-2-16,0 0 4 0,0 0 4 0,0 0 1 16,0 0-3-16,0 0-3 0,0 0-3 0,0 0-5 15,0 0-5-15,0 0-3 0,0 0-9 0,0 0-25 16,0 0-37-16,0 0-49 0,0 0-62 0,0 0-66 16,0 0-75-16,0 0-70 0,0 0-87 0,0 0-1196 0,0 0 548 15,0 0 364-15</inkml:trace>
  <inkml:trace contextRef="#ctx0" brushRef="#br0" timeOffset="25652.35">12244 2834 21 0,'4'-4'249'0,"-1"-1"-3"0,1 0-2 0,-3 0 2 0,2 0-5 16,-2 3 5-16,1-3 1 0,-2 5 0 0,1-7 0 16,0 5 3-16,-1 2-9 0,1-5-12 15,-1 5-18-15,0 0-21 0,0 0-23 0,-6-3-9 16,6 3-22-16,-11 2-13 0,3-1-16 0,-1 2-6 0,-3 1-2 15,1 3-37-15,-2-2 7 0,2 0-6 0,-1 3-7 16,-1 1 2-16,3-3-14 0,1 4-7 0,0-1 0 16,-1 0-4-16,2-2-5 0,3 5-2 0,4-1-2 15,1 0 0-15,0 1-3 0,1-2-1 16,3 2-2-16,1-2-9 0,4 0 5 0,1 3 4 0,6-1-6 16,-1-2-1-16,0 0 2 0,4 0-4 0,-3-1 5 15,-1 0-5-15,1-3-6 0,0 3 15 0,-6-1-11 16,3-5-1-16,-3 3-1 0,-1 1-2 0,0-3-2 15,-5-2-2-15,1 5 2 0,-1-4-2 0,1-1 4 16,-1 2 1-16,-3-1-2 0,4 1-1 0,-5 1 3 16,0 0-1-16,-1 1-2 0,-4-1 4 0,0 1-3 15,-3 2-9-15,-1 1 11 0,-5 1-2 0,0-1-6 16,0 1-24-16,-1-2-34 0,-1 2-48 0,2-2-32 16,-1 0-46-16,1 1-51 0,0-1-51 0,5-4-51 15,3 5-872-15,-1-7 405 0,1 1 268 0</inkml:trace>
  <inkml:trace contextRef="#ctx0" brushRef="#br0" timeOffset="26182.24">12599 2942 235 0,'5'-3'361'0,"-2"1"-35"16,-1-1-21-16,-2 3-26 0,0 0-20 0,8-2-29 15,-7-1-18-15,-1 3-26 0,0 0-11 0,0 0-1 16,8 5 3-16,-8-1-9 0,1 1-12 0,-1 2-7 16,3 3-4-16,-3 1-15 0,2 0-13 0,2 5-8 15,-3-4-12-15,1 5-9 0,-1-6-9 0,1 8-9 16,1-4 0-16,-3 2-12 0,2-5-4 0,-3 4 6 16,1-3-16-16,1-1 4 0,-1 1-13 0,0-2 6 15,-1 1-10-15,1-3-4 0,-1-1 2 0,1-1-6 16,0-1 1-16,0-1-3 0,0-1 6 0,1 1 11 15,-1-5 37-15,0 4 13 0,0-4-6 0,0 0-8 16,0 0 0-16,-1-16 3 0,1 6 5 0,-3-2-6 16,1-5 3-16,1 0 0 0,-1-10-3 0,1 9 1 15,-2-11-3-15,6-1 11 0,-3 5-1 0,3 6 4 16,-2-2 2-16,1 3-4 0,5 0-19 0,-2 3-7 16,-3 3 8-16,2 2-6 0,-1 1-8 0,1 0-12 15,1 3-3-15,1 1-8 0,0 3-5 0,2-1-3 16,-1 2-3-16,5 4-3 0,1-1-1 0,-1 4-2 15,3 1 0-15,0 3-4 0,-1 2-1 0,-2-4 0 16,1 4-2-16,-2 6 1 0,-3-3 0 0,1-1-4 16,-3 1 3-16,-2 0-2 0,-4-3 0 0,3 5 2 15,-9-2 1-15,4 3-2 0,-6-1 2 0,1 0 1 16,-5 0-5-16,2 0-4 0,-7 2-3 0,-1 0-13 16,4-4-28-16,-7 5-27 0,5-8-38 0,1 1-44 15,1-2-41-15,-3-1-57 0,4-1-48 0,3-1-48 16,-1 0-55-16,3-2-47 0,-2-1-1095 0,-3 0 514 15,7-3 344-15</inkml:trace>
  <inkml:trace contextRef="#ctx0" brushRef="#br0" timeOffset="27451.37">12959 3306 53 0,'0'0'90'16,"0"0"-9"-16,0 0-7 0,0 0-9 0,0 0 1 15,0 0-13-15,-5 3-3 0,5-3-8 0,0 0 4 16,0 0-8-16,-3 1 1 0,3-1-6 0,0 0-3 15,-3 4-7-15,3-4 8 0,0 0-7 0,-4 2 0 16,4-2-2-16,0 0-4 0,0 0-1 0,-4 5 2 16,4-5-7-16,-2 2 2 0,2-2-6 0,-3 3 5 15,3-3-1-15,-4 2-8 0,4-2-3 0,0 0-7 16,-2 4-1-16,2-4-8 0,-3 3-4 0,3-3-8 16,0 0 1-16,-4 3 3 0,4-3-8 0,0 0 10 15,-2 3-3-15,2-3 10 0,0 0 2 0,0 0-2 16,-2 3 0-16,2-3 4 0,0 0 2 0,0 0 7 15,0 0 3-15,0 0 6 0,0 0 3 0,-7 1 2 16,7-1-2-16,0 0 9 0,0 0 7 0,-5 2 7 16,5-2 11-16,0 0 0 0,0 0 6 0,0 0 16 15,0 0 0-15,0 0 9 0,0 0-8 0,-7-5 5 16,7 5 0-16,0 0-3 0,0 0 10 0,0 0-10 16,0 0-5-16,-5-1 0 0,5 1-7 0,0 0 2 15,0 0-1-15,0 0-8 0,0 0 2 0,0 0 2 16,0 0 0-16,0 0 4 0,0 0 5 0,0 0 1 15,0 0 7-15,0 0 3 0,0 0 6 0,0 0 8 16,0 0 3-16,0 0 7 0,0 0 5 0,0 0 1 16,0 0 4-16,0 0 2 0,0 0 3 0,0 0-3 15,0 0 3-15,0 0-4 0,0 0-29 0,0 0 13 16,0 0-10-16,6-8-9 0,-6 8-7 0,7-3 0 16,-4 1-2-16,-3 2-22 0,10-3-7 0,-5 1-1 15,1 2-9-15,1-2 3 0,0 1-4 0,6 1-2 16,-3 1-1-16,0-1 2 0,-1 2-12 0,3-2 7 15,-2 3-8-15,-2 1-1 0,-2-2-20 0,1 0 21 16,-1 5-18-16,2-4 18 0,-3 1-4 0,-3-2 1 16,1 5-1-16,-3-2-2 0,1-1 0 0,-2 2 2 15,1 0-3-15,-3 0 1 0,1 1 3 0,-1-2-4 16,-1-1-2-16,2 4-14 0,-3-3 15 0,2-2-22 16,3 2 18-16,0-1 3 0,-1-2 1 0,1-2-8 15,1 8 6-15,2-4 2 0,2 0-2 0,-3 1-3 16,2 2 0-16,3-3-2 0,-1 2 7 0,2 0 13 15,0 0-15-15,0 0 2 0,0 2 4 0,1-3-2 16,-4-1-1-16,0 3 10 0,0-1-7 0,-1-2 13 16,0 0 3-16,-2 2 2 0,1-2 8 0,1 2 14 15,-4-1 10-15,0-1 12 0,-2 1 2 0,-1 3 7 16,-2-4-3-16,-3 4 0 0,-1-2-14 0,-2 1-4 0,-5 1-5 16,1 0-7-16,-2-2-4 0,-2 2-4 0,2-4-14 15,-2 2-28-15,-2-2-37 0,1-1-21 16,2-2-52-16,-1-1-39 0,6 0-43 0,1-4-42 15,-1 2-49-15,3-6-74 0,0 2-1034 0,1-7 465 0,0-2 310 16</inkml:trace>
  <inkml:trace contextRef="#ctx0" brushRef="#br0" timeOffset="28123.17">13008 2256 73 0,'-5'-4'303'0,"1"1"-1"0,0-4-7 0,0 4 8 15,0-1-16-15,0 0 3 0,3 0-4 0,0 0-2 16,-2 0-22-16,1 0-18 0,-1 2-17 0,3 2-25 15,0 0-35-15,-1-7-2 0,1 7-18 0,0 0-23 16,0 0-4-16,6-3-16 0,-6 3-10 0,8 7-3 16,-3 1-19-16,3-3-10 0,1 2 0 0,0-2-5 15,0 2-21-15,-3 3 8 0,8 4-6 0,-5-1-5 16,5-1 2-16,-6 4-7 0,-3 1 0 0,1 0-3 16,0 1 13-16,-6 0-16 0,-2 2-6 0,0 1 4 15,-2 1-5-15,-4 7 13 0,-1-6-12 0,-1-5-4 16,1-1-10-16,-1 0 10 0,-3-1 10 0,0-2 3 15,3 0 1-15,2-3 2 0,2-3-4 0,-2 1-12 16,2-5 10-16,2 1-2 0,0-1 1 0,3-2-2 16,-2 1-5-16,3-3 6 0,-1 5-8 0,1-5 7 15,0 0 2-15,0 0-17 0,10 4 19 0,3-4-3 16,5 0-1-16,1-1-2 0,11 0 0 0,-11-1 3 16,3 2-4-16,-2-2-2 0,3 1 2 0,-4-1-2 15,0-1-4-15,-1 3 2 0,-4 0 2 0,0 0-9 16,3-1 8-16,-8 1-2 0,0 0-1 0,-3-1 3 15,-1 1-1-15,-5 0-5 0,11 0 1 0,-7 1 3 16,-4-1-3-16,0 0-8 0,9 0-7 0,-9 0 13 16,0 0-5-16,0 0-15 0,0 0-25 0,0 0-29 15,0 0-57-15,0 0-62 0,0 0-66 0,0 0-68 16,0 0-78-16,0 0-1029 0,0 0 476 0,0 0 316 16</inkml:trace>
  <inkml:trace contextRef="#ctx0" brushRef="#br0" timeOffset="29514.41">14139 3277 11 0,'0'0'209'0,"0"0"3"0,0 0 0 16,0 0 0-16,0 0 2 0,0 0-3 0,0 0 2 15,0 0-2-15,0 0 0 0,0 0-5 0,0 0-13 16,0 0 2-16,0 0-8 0,0 0-23 0,0 0-10 16,0 0-18-16,0 0-16 0,0 0 1 0,0 0-10 0,13 0-6 15,-3 0-2-15,1-2 1 0,1 0-2 16,8 0-9-16,-1-1-4 0,1-2-10 0,1 2-4 15,7 2-26-15,2-4 10 0,-2 2-3 0,-8 0-3 16,1 1-11-16,-1 0 1 0,-1 2-9 0,2-1-8 16,-3 1-12-16,-3-1-33 0,-1-2-36 0,-4 2-32 15,-1 0-28-15,4 1-37 0,-8 0-30 0,3-3-39 0,-4 0-52 16,-4 3-57-16,1-3-735 0,-1 3 355 16,-8-7 236-16</inkml:trace>
  <inkml:trace contextRef="#ctx0" brushRef="#br0" timeOffset="29716.18">14341 3041 19 0,'-5'-3'354'16,"1"-3"-9"-16,1 1-10 0,-1 1-19 0,4 0-29 15,-2 0-26-15,-1 2-27 0,3 2-28 0,0 0-21 16,0 0-13-16,-10 6 9 0,10-2-14 0,0 4-5 0,0 1-10 16,0 1 1-16,0 4-13 0,1 3-25 15,3 1 0-15,-3 0-3 0,2 7-13 0,-3-5-7 16,1 6-10-16,-1-1-8 0,3 3-4 0,-2-3-10 15,-1 1-15-15,1 1-22 0,3-8-43 0,-1 6-55 16,-6-6-57-16,6 3-44 0,-2 1-55 0,2-4-74 0,-1 0-902 16,2-3 403-16,2-4 268 0</inkml:trace>
  <inkml:trace contextRef="#ctx0" brushRef="#br0" timeOffset="31564.53">15206 2853 128 0,'-3'-2'345'0,"3"2"-11"0,-6-7-7 0,6 2-1 16,-3 1-6-16,3-1-8 0,-2 0-11 0,-1 1 2 0,3-2-15 16,0 1-11-16,0 0-22 0,0 0-24 0,3 1-20 15,-1-1-21-15,2 0-21 0,0 0-19 16,0 1-14-16,2 2-14 0,3-2-13 0,2 2-11 16,1 0-11-16,1 2-7 0,0 0-19 0,2 2-2 0,0 3-1 15,2 2-6-15,0-1-9 0,-5 0-3 0,2 4-4 16,3 0-5-16,-7-2 1 0,3 2-7 0,0 6-3 15,-7-1 0-15,1 1-1 0,-5 4-2 0,1 7-2 16,-7 2 2-16,-4-3 0 0,-1 0-2 16,-5 3 1-16,1-3-1 0,-5 0-1 0,3 0-7 0,-3-2 1 15,-1-5 0-15,0 0 4 0,5-6-3 0,-2 1 0 16,5-5-3-16,2 1-7 0,0-3 4 16,0-1 1-16,4 1-2 0,0-4 0 0,1-1-2 0,2 2 1 15,-1-1-6-15,3-3 2 0,0 6 4 0,0-6-4 16,5 4 4-16,2-4-2 0,4 3 4 0,3-2-2 15,4 0-4-15,0-1 0 0,5 0 4 0,-2 2-2 16,6-2 0-16,1-3 0 0,-7 3 1 0,1-1 0 16,-3-2-1-16,-1 3 1 0,0-3 1 0,-3 2 2 15,-1 0 5-15,-2-2 10 0,-5 2 4 0,7 0 9 16,-7-1-1-16,-1 1 3 0,0 1 6 16,-6 0 4-16,9 0 6 0,-5-2-1 0,-4 2 0 0,0 0 1 15,9 0-7-15,-9 0 0 0,0 0-5 0,0 0-2 16,0 0-4-16,5-2-4 0,-5 2-3 0,0 0-4 15,0 0-2-15,0 0-5 0,0 0 1 0,0 0-3 16,0 0 0-16,0 0-3 0,6 0-1 0,-6 0-9 16,0 0 9-16,0 0-2 0,0 0 0 0,0 0-3 15,0 0 1-15,0 0 2 0,0 0-3 0,0 0 0 16,0 0-4-16,0 0 3 0,0 0-2 0,0 0 1 16,0 0 1-16,0 0-2 0,0 0 2 0,0 0-1 15,0 0 0-15,0 0 0 0,0 0-10 0,0 0 10 16,0 0 0-16,0 0-1 0,0 0 2 0,0 0 0 15,0 0 0-15,0 0 0 0,0 0-10 0,0 0-3 16,0 0 16-16,0 0-4 0,0 0-1 0,0 0 2 16,0 0-3-16,0 0 0 0,0 0 2 0,0 0 1 15,0 0-4-15,0 0 4 0,0 0 0 0,0 0-1 16,0 0 2-16,0 0 3 0,0 0 6 0,0 0 7 16,0 0 2-16,0 0 3 0,0 0 8 0,0 0 2 15,0 0-15-15,0 0 18 0,0 0-5 0,0 0 3 16,0 0-2-16,0 0 0 0,0 0-1 0,0 0 1 15,0 0-6-15,0 0-7 0,0 0 6 0,0 0-2 16,0 0 1-16,0 0-2 0,0 0-4 0,0 0-3 16,0 0-4-16,0 0 1 0,0 0-1 0,0 0-3 15,0 0 3-15,0 0-5 0,0 0 0 0,0 0 1 16,0 0 1-16,0 0-6 0,0 0 4 0,3-3-2 16,-3 3-1-16,0 0 1 0,0 0-8 0,0 0 3 15,0 0 3-15,0 0 0 0,0 0 3 0,0 0 1 16,0 0-4-16,0 0-3 0,0 0 1 0,0 0-2 15,0 0 2-15,0 0 1 0,0 0-8 0,0 0 7 16,0 0-4-16,0 0-1 0,0 0 6 0,0 0-3 16,0 0 0-16,0 0-1 0,0 0-1 0,0 0 3 15,0 0-1-15,0 0-3 0,0 0 5 0,0 0-1 16,0 0 2-16,0 0-3 0,0 0 1 0,0 0 1 16,0 0 5-16,0 0-5 0,0 0-3 0,0 0-12 15,0 0 8-15,0 0 12 0,0 0-11 0,0 0 1 16,0 0 6-16,0 0-2 0,0 0-3 0,0 0-1 15,0 0 0-15,0 0-1 0,0 0-1 0,0 0-9 0,0 0 14 16,0 0-4-16,0 0 6 0,0 0-1 16,0 0-2-16,0 0 0 0,0 0-1 0,0 0 2 15,0 0-4-15,0 0 4 0,0 0 5 0,0 0-5 16,0 0 1-16,0 0-4 0,0 0 7 0,0 0-5 16,0 0-4-16,0 0 1 0,0 0 4 0,0 0-2 15,0 0-4-15,0 0 6 0,0 0 0 0,0 0-1 16,0 0-1-16,0 0 3 0,0 0-2 0,0 0 0 15,0 0 3-15,0 0-7 0,0 0 4 0,0 0-14 16,0 0 12-16,0 0 0 0,0 0-5 0,0 0-6 0,0 0 8 16,0 0-13-16,0 0 9 0,0 0-6 0,0 0 6 15,0 0-4-15,0 0-2 0,0 0-2 16,0 0 0-16,0 0-9 0,0 0-2 0,0 0-7 16,0 0-8-16,0 0-13 0,0 0-20 0,0 0-24 15,0 0-32-15,0 0-36 0,0 0-52 0,0 0-72 0,0 0-69 16,0 0-87-16,0 0-76 0,-25-1-1068 0,18-2 531 15,-6 1 354-15</inkml:trace>
  <inkml:trace contextRef="#ctx0" brushRef="#br0" timeOffset="32351.52">15690 3104 152 0,'0'0'275'0,"-5"-1"-4"0,5 1-9 15,0 0-11-15,0 0-17 0,0 0-12 0,-4-3-25 16,4 3-17-16,0 0-18 0,0 0-9 16,-6 6 10-16,6-6-16 0,-5 7 4 0,2-3-12 0,2 0-4 15,-2 0-15-15,2 1-3 0,-2 0 1 16,1 2-3-16,-1-2 3 0,2 0 1 0,-2 2-13 0,0-2-1 15,0-1-21-15,2 1-6 0,0-2-9 0,-1 1-8 16,2-4-5-16,-5 3-1 0,5-3-1 0,0 4-2 16,0-4 13-16,0 4 15 0,0-4 16 0,0 0 22 15,0 0 22-15,0 0 15 0,0 0 18 0,0 0 9 16,0 0-7-16,0 0-29 0,0 0-3 0,0 0-12 16,3-13-15-16,-2 8-7 0,0 1-6 0,-1-1-11 15,0 0-9-15,2 1-6 0,-2 4-8 0,0-7-5 16,0 7-10-16,1-4-7 0,-1 4-10 0,0-5-16 15,0 5-27-15,0 0-35 0,0-4-42 0,0 4-41 16,0 0-49-16,0 0-58 0,1-5-63 0,-1 5-54 16,0 0-27-16,0 0-21 0,0 0-35 0,0 0-1068 15,0 0 499-15,13 8 334 0</inkml:trace>
  <inkml:trace contextRef="#ctx0" brushRef="#br0" timeOffset="32916.35">16022 2941 211 0,'4'-7'332'0,"0"2"-5"0,-3 2-7 0,3-2-13 15,-3 1-5-15,7-1-2 0,-7 1-8 0,3 1-4 16,-3-2-19-16,3 2-18 0,0-3-17 0,4 3-30 16,2-1-17-16,-2 3-17 0,2-2-18 0,1 3-13 15,1-2-15-15,1 5-11 0,1-2-9 0,-2 4-8 16,2-2-9-16,3 5-6 0,-2-1-9 0,2 2-8 15,2 2 0-15,-5 1-10 0,3 4-3 0,-4-4-1 16,-2 4-6-16,5 5-6 0,-5-5 1 0,-2 1-6 16,-1 3-3-16,1 2-2 0,-3-5 0 0,-1-1-3 15,-2 1-3-15,-2-5-3 0,0 3 0 0,-2-4-4 16,0 0 0-16,-1-3 0 0,1 2-2 0,0-4 4 16,-3-1 13-16,3 1 15 0,-2-3 16 0,-1 0 14 15,-1-3 14-15,5 0 8 0,-10 0 0 0,10 0 6 16,-14-4 2-16,8 1-2 0,-1-5 3 0,2-1-12 15,-3-2-12-15,2-1-4 0,5-4-7 0,-2-4-12 16,6 2-4-16,2-7-10 0,1-4 2 0,2 5-13 16,3 0-2-16,-3 6-3 0,3 2-7 0,0 1-3 15,0 3 5-15,2 0-11 0,1-2-7 0,-2 8-22 16,-2-1-23-16,6 0-39 0,-3 2-44 0,6 0-64 16,0 0-39-16,1 5-65 0,-1 3-61 0,-1 0-61 15,0 1-62-15,-2 2-1217 0,0 3 563 0,-6-1 376 16</inkml:trace>
  <inkml:trace contextRef="#ctx0" brushRef="#br0" timeOffset="33515.94">16666 3372 225 0,'0'-5'360'15,"0"0"-5"-15,0 2 0 0,0-3-6 0,0 6-11 16,0-5-22-16,3 2-25 0,-3 3-23 0,0 0-26 15,1-3-29-15,-1 3-24 0,0 0-23 0,0 0-12 16,0 0-14-16,1 11-11 0,3-5-2 0,-4 1-8 16,0-1-10-16,3 3-12 0,-2 2-19 0,-1 1 5 0,1-3-10 15,-1 5-2-15,0-2-5 0,0 3-7 0,0-4-6 16,-1 1 1-16,1-1-10 0,-1 0-6 16,-2 0-3-16,2-4-1 0,1 3 0 0,-3-5-6 15,2 2-4-15,1-3 0 0,0 1 2 0,0-5 2 16,4 6 3-16,-4-4 9 0,0-2 16 0,0 0 5 0,0 0-6 15,0 0-5-15,4-11-5 0,-3 0-3 16,4 4 4-16,-5-6 5 0,4-2 9 0,0 3 18 16,-3-2 11-16,3 1 24 0,-3 1 14 0,-1 1 3 15,0 1 5-15,4 0 14 0,-4 3 0 0,0 0 11 0,0 0-8 16,0 3-4-16,0 0-18 0,0 0-16 0,0 4-10 16,0-5-17-16,0 5-16 0,0 0-15 15,0 0-3-15,0 0 1 0,0 0-2 0,5 16-12 16,-5-7 0-16,0 0-11 0,0 5-29 0,0-2 0 0,0 1 0 15,0 3 0-15,3 1 0 0,-3 0 0 0,2 1 0 16,-2 1 0-16,0-2 0 0,0 0 0 0,0-1 0 16,0 1 0-16,0 0 0 0,3-2 0 0,-2-3-58 15,-1 1-116-15,0 3-41 0,1-4-51 0,1-3-62 16,-1 4-63-16,0-9-44 0,-1 4-49 0,4-3-48 16,-4-5-1238-16,4 4 590 0,1-1 394 0</inkml:trace>
  <inkml:trace contextRef="#ctx0" brushRef="#br0" timeOffset="34083.44">17108 3443 222 0,'4'-4'331'0,"-3"2"5"0,2-3-2 16,-2 0 1-16,3 1-5 0,0-1-10 0,-4 0-11 15,4 2-14-15,-3-1-13 0,2 2-26 16,-2-3-24-16,5 4-18 0,-2-1-23 0,-4 2-20 0,9-1-14 16,-2 1-26-16,0 0 0 0,1 0-13 0,-1 1-13 15,4 1-9-15,0 0-6 0,-2 4-8 0,1-2-1 16,2 4 1-16,-2-1-22 0,5 2 6 15,-6-1-6-15,-1 4-5 0,1-3-7 0,-3 1-1 0,-1 0-1 16,-1 2-8-16,1-1-2 0,-2 3 0 0,-2-3-4 16,-2 3 2-16,1-4-5 0,-4 7-1 0,-1-2 0 15,-3 2 3-15,-6-3-1 0,4 2-3 0,-3-4 5 16,2 1-1-16,1-2 3 0,-3 0 5 0,4-4 6 16,1 1 3-16,-1-3 5 0,4 2 0 0,0-3-1 15,1-3-2-15,2 2-2 0,-2-3-5 0,1 5-4 16,3-5-5-16,-1 4-3 0,1-4-3 0,0 0 0 15,8 5 1-15,2-3 3 0,3-2 2 0,6 2 1 16,3 1-3-16,8-6 1 0,2 3-5 0,0 0 3 16,0-1-2-16,-5 1-1 0,4 0 2 0,-5 0 9 15,-4 0-1-15,-3 0 7 0,3 0-14 0,-3 0 21 16,-5 0-4-16,0 0-5 0,-2 0 7 0,-2 1 7 16,4-1-6-16,-8 0 1 0,-6 0-6 0,12 0 3 15,-12 0-9-15,11 0-2 0,-11 0-16 0,7 3 15 16,-7-3-5-16,0 0 4 0,0 0-11 0,10 0-12 15,-10 0-44-15,3-3-67 0,-3 3-77 0,1-2-140 16,-1 2-181-16,0 0-1744 0,-18-10 746 0,1 4 498 16</inkml:trace>
  <inkml:trace contextRef="#ctx0" brushRef="#br0" timeOffset="37060.21">17911 3118 213 0,'0'0'214'0,"0"0"-11"0,0 0-14 15,0 0-13-15,-8 7 8 0,6-5 0 0,-1 1 3 16,2 1 5-16,-3 0-6 0,0-3-6 0,4-1-4 15,-1 5-11-15,1-5-13 0,-3 3-2 0,3-3 4 16,0 0-1-16,0 0-2 0,0 0-5 0,0 0 13 0,0 0 2 16,0 0 5-16,0 0 2 0,0 0 5 0,0 0-1 15,0 0-3-15,0 0-7 0,0 0-17 16,0 0-12-16,0 0-17 0,0 0-10 0,-1-10-9 16,1 10-16-16,-1-10-16 0,-1 6-27 0,1-2-31 0,1 2-39 15,-2-4-47-15,3 3-41 0,-1-1-46 0,0 6-37 16,-1-5-39-16,1 5-48 0,0-5-39 0,0 5-23 15,0 0-868-15,6-5 406 0,-2 5 272 0</inkml:trace>
  <inkml:trace contextRef="#ctx0" brushRef="#br0" timeOffset="37665.55">18163 2859 249 0,'2'-11'283'0,"3"-1"10"15,-4 1 10-15,3-1 0 0,-4 0 8 0,4 3 7 16,-4 1-4-16,0 0 3 0,0 2-10 0,4 2-12 16,-4-3-19-16,0 3-25 0,1 1-25 0,2-1-29 15,-3 4-22-15,-3-6-20 0,3 6-18 0,0 0-18 16,0 0-8-16,0 0-12 0,3 13-11 0,-2-2-9 16,-1-1-4-16,0 6-17 0,0 2 3 0,0 2-4 15,4-2-8-15,-4 10-6 0,0-1-3 0,-3 0-5 16,3 2-14-16,3-1-11 0,-3-2-20 0,5-1-24 15,-1-6-11-15,1 0-8 0,0-3-11 0,0 1-12 16,3-1-7-16,1-6-4 0,0-1 1 0,1-1-3 16,1-1 14-16,0-3 13 0,0-1 9 0,2-1 1 15,-1-6 11-15,0 0 8 0,1-2-3 0,1-6 18 16,0 0-4-16,-1-2 3 0,1-3 17 0,-5 2 10 16,1-2 9-16,-1 0 22 0,0 5 19 0,-1-5 10 15,-3 9 2-15,1-3 3 0,-3 1 5 0,2 5 3 16,-4-2-5-16,-1 2-10 0,0 1-5 0,3 0-12 15,-3 4-12-15,1-7-8 0,-1 7 5 0,0 0-8 16,0 0-7-16,3 15 1 0,-3-3-1 0,2-2-9 16,-2 7-5-16,4 0-11 0,-1 1-14 0,2 0-22 15,4 2-6-15,-6-4 2 0,6 1 2 0,2-3 0 16,0 0 0-16,3-2 4 0,-1-1 3 0,-3-2 2 16,2-4 6-16,-1 1-1 0,2-3-5 0,-2 0 26 15,1-2-5-15,-1-2 13 0,1-4 19 0,-3-2 20 16,2-3 3-16,0-3 2 0,3-7 4 0,-4 3 7 15,1-12-5-15,-2 4 10 0,-1-2 0 0,0-1-1 16,-4 0 5-16,-2 0 1 0,-3 0 2 0,0 3 7 16,-1 6-5-16,1-1-1 0,-3 4-6 0,4 3-8 15,-5 4 4-15,4 0-8 0,-2 1-10 0,2 4-17 16,1 0-35-16,-3-1-45 0,3 5-31 0,0 0-17 16,0 0-17-16,-6 10-41 0,5 0-41 0,-2 7-39 15,2 0-29-15,-4 10-59 0,7-1-47 0,1 5-1021 16,-1-1 468-16,2 0 310 0</inkml:trace>
  <inkml:trace contextRef="#ctx0" brushRef="#br0" timeOffset="38082.25">19025 3251 178 0,'1'-7'475'0,"-1"4"-24"0,2-1-12 0,0-1-26 16,-2 2-24-16,0 3-35 0,1-4-38 0,-1 4-29 16,0-4-33-16,0 4-29 0,0 0-22 0,0 0-23 15,0 0-17-15,0 13-16 0,-1-5-12 0,1 1-15 16,0 3-12-16,0 0-14 0,1 1-5 0,-1 4-6 16,-1-1-8-16,1 1-10 0,0-2-4 0,-4 2-7 15,4-7-8-15,0 3-1 0,0-3-4 0,0-3-4 16,0 0-3-16,0-1 1 0,0-2-7 0,-1 1-1 15,1-2 3-15,0-3 5 0,0 0 11 0,0 0 1 16,0 0-4-16,0 0 1 0,0 0-2 0,5-22-5 16,-5 13 6-16,0-3-1 0,-4-5 0 0,3-1-3 15,1 2 11-15,-3 3 9 0,3 1 10 0,-1 2 5 16,1 0 3-16,-2 3-9 0,-1 2-6 0,3 1-7 16,-2-1-11-16,0 1-5 0,2 4-12 0,0-5-6 15,0 5-12-15,0 0-4 0,0 0-5 0,0 0-17 16,0 0-19-16,-3 16-30 0,1-6-35 0,0 2-38 15,0-2-60-15,0 3-62 0,-3 2-51 0,0 3-65 16,-2-3-69-16,0 1-1170 0,-1-2 538 0,0 1 360 16</inkml:trace>
  <inkml:trace contextRef="#ctx0" brushRef="#br0" timeOffset="38981.37">19471 2758 185 0,'0'-6'352'0,"0"-3"10"16,-2 4-3-16,2-1-3 0,0-1-8 0,-2 3-15 16,1 1-18-16,1 3-29 0,0-5-30 0,0 5-28 15,3-4-30-15,-3 4-29 0,0 0-9 0,0 0-15 16,-2 14-13-16,2-2-15 0,-1-4-11 0,1 8-8 15,0 1-11-15,0 1-10 0,0 1-6 0,0 5-1 16,0 1-12-16,0-7-8 0,-4 9-4 0,4 0 0 16,1 2-8-16,-1-3 0 0,6-1-8 0,-4-7-7 15,3 0-21-15,4-1-12 0,-4 0-4 0,3-7-7 16,-3-1-11-16,5 1-1 0,-5-3 6 0,6-2 4 16,-4-3 3-16,1 1 3 0,0-6 0 0,-2 1 5 15,8-3-1-15,-5-5 9 0,1 1-4 0,2-5 0 16,2-9 5-16,-2 2 12 0,-1-3 4 0,-1-1 3 15,-2 8 10-15,-1 0 21 0,-3 0 17 0,1 0-2 16,-1 3 0-16,0 4 0 0,2-1 7 0,-2 3-1 16,-4 2-4-16,1 0-5 0,-1 3-7 0,3-1-12 15,-3 4-4-15,1-4-10 0,-1 4 0 0,0 0-5 16,0 0 2-16,4 13-6 0,-4-3-4 0,0 2 1 16,4 3 0-16,-3 4 3 0,3 2-5 0,1-1-4 15,0 6-8-15,4-1-13 0,-5-5-6 0,5-2-10 16,0 0 2-16,1 6-5 0,2-11 0 0,-1 0 0 15,3-2 5-15,-2-5 1 0,-1 2 6 0,0-4 2 0,1-1 10 16,1-2-4-16,0-2 6 0,-2-2 1 16,-2-1 6-16,3-4 2 0,-1 1 9 0,0-9 11 15,5-5-1-15,-6-2-5 0,3 1 4 0,-3-7 6 16,-2 1 1-16,-3 0 6 0,0 2 5 0,-1-1-3 16,-3-2 1-16,2 6 3 0,-5 4 4 0,0 3-1 15,-2-1-1-15,4 7 0 0,-5 0-6 0,5 4-6 16,-1 0-7-16,0 1-9 0,-1 3-29 0,2 2-27 15,-5-3-17-15,5 3-23 0,-5 9-37 0,0 0-41 16,0 2-39-16,-3 4-37 0,2 9-37 0,-1-4-47 0,7 8-45 16,-1-1-52-16,-3 1-863 0,4 1 426 0,0-3 284 15</inkml:trace>
  <inkml:trace contextRef="#ctx0" brushRef="#br0" timeOffset="39398.33">20120 3176 2190 0,'4'-6'236'0,"-1"0"-57"0,3-2 3 0,-2 3-16 15,-1-2-24-15,1 2-25 0,0 1-20 0,0-1-19 16,0 0-15-16,0 2-10 0,-3-1-2 0,7 3-8 16,-2 0-2-16,-6 1-8 0,13 1 6 0,-1 0-4 0,-1 3 0 15,-1-1-6-15,2 3-1 0,-2 2 6 16,3 4-2-16,-1 0-5 0,-3 1-1 0,0-1 0 15,-1 2 1-15,-3 1-3 0,-4 5 10 0,-2-3 13 16,-2 0 7-16,-3 1 8 0,1-1-18 0,-8 5 9 16,-3-1 1-16,-2-3 10 0,-1 2-6 0,3-7 3 0,1 0 8 15,2-1 3-15,2-4 5 0,3-2-5 16,0-2-2-16,0 1-1 0,5-1-14 0,-1 0-7 16,0-1-17-16,2 0 4 0,-1 0 1 0,3-3-5 15,0 0 2-15,9 6-2 0,-2-4-2 0,5-2 1 16,6 0-2-16,4 0-5 0,5 0 1 0,3-2-8 0,1 2 1 15,-3 0-3-15,0-4 1 0,-5 2 6 0,5 0 1 16,-6-1 4-16,0 2-4 0,-3-2 3 16,-6 3-6-16,1-2 2 0,-3 0-2 0,-3 1 0 15,-2-1-1-15,1 0-9 0,-2 0-26 0,-1-1-44 0,-1 0-86 16,-3-1-72-16,0 4-80 0,-7-10-90 0,-3 5-1137 16,-8-2 508-16,-8-2 340 0</inkml:trace>
  <inkml:trace contextRef="#ctx0" brushRef="#br0" timeOffset="39983.46">19152 2987 268 0,'0'0'295'0,"1"2"-22"0,-1-2-23 15,0 0-16-15,0 0-14 0,0 5-4 0,0-5 2 16,0 0 5-16,2 4 0 0,-2-4 16 16,0 5 2-16,0-5 4 0,2 6-4 0,-2-5-1 15,0-1-6-15,2 6-2 0,-2-3-2 0,0-3 3 0,0 0 4 16,0 0 6-16,2 2 7 0,-2-2 6 0,0 0 2 16,0 0 5-16,0 0-1 0,0 0 3 15,0 0 0-15,0 0-1 0,0 0-8 0,0 0-15 16,0 0-23-16,0 0-19 0,0 0-40 0,-2-12-159 0,2 7 0 15,0 0 0-15,0 0 0 0,0 0 0 0,0 5 0 16,0-7 0-16,0 7 0 0,0-5 0 0,0 5 0 16,0-2 0-16,0 2-133 0,0 0-351 0,0 0-140 15,0 0-1694-15,0 0 774 0,0 0 514 16</inkml:trace>
  <inkml:trace contextRef="#ctx0" brushRef="#br0" timeOffset="42133.97">20808 2953 27 0,'0'0'246'0,"2"7"-4"0,-2-4 2 15,0-3 3-15,0 4-4 0,0-4 4 0,1 5 14 16,-1-5 7-16,4 1 12 0,-4-1 4 0,0 0 5 16,0 0-8-16,0 0-2 0,0 0-9 0,0 0-5 15,0 0-4-15,0 0-5 0,0 0 1 0,0 0-7 16,7-8-8-16,-7 8-18 0,1-2-10 0,-1 2-11 15,0-7-28-15,0 7-16 0,-1-6-16 0,2 2-13 0,-1 4-14 16,-1-7-12-16,1 2-10 0,0 1-8 16,0 4-13-16,0 0-23 0,0-5-24 0,0 5-35 15,-3-3-17-15,3 3-56 0,0 0-65 0,0 0-74 16,0 0-91-16,0 0-72 0,0 0-74 0,0 0-51 16,0 0-1121-16,0 0 544 0,0 0 362 0</inkml:trace>
  <inkml:trace contextRef="#ctx0" brushRef="#br0" timeOffset="42797.75">21417 2738 138 0,'0'-3'257'0,"0"3"12"0,0 0 4 0,1-5 7 16,-1 5-11-16,0 0 4 0,-1-6 1 0,1 6-19 15,-3-3-1-15,3 3-19 0,-8-3-21 0,5 1-18 16,3 2-23-16,-18 0-16 0,7 4-15 0,-2-3-17 15,-5 3-10-15,-2 3-24 0,0-1 7 0,-5 3-8 16,6-1-12-16,2-3-10 0,3 4-5 0,1-2-10 16,-1 3-2-16,5-3-4 0,2 0-9 0,1 2-5 15,1-1-11-15,-2 2 7 0,7-1-10 0,-1 1 5 16,1-1-4-16,1 1-4 0,6-1-5 0,6 5 3 16,-2-3-4-16,-1-2 3 0,2 2 0 0,6 0-1 15,0-2 0-15,4 1 1 0,2 4-5 0,-6-7-17 16,0 0 21-16,-3 0-9 0,1 1-2 0,-5-3 1 15,-1 2 3-15,1-2 1 0,-5-1-2 0,1-1-5 16,1 2 3-16,-4 0-1 0,1 0-6 0,-1-1 13 16,-3-1-7-16,3 3-14 0,-4-1 19 0,0 1-1 15,-4 1 7-15,1 0-5 0,-3 1 1 0,-1 3 2 16,-6 0-4-16,0 3 5 0,-5-2-23 0,-2 5-27 16,3-4-47-16,-1-3-36 0,-3 5-44 0,4-4-42 15,0-2-40-15,2-1-44 0,7-2-31 0,-2-3-822 16,5 1 383-16,1-3 254 0</inkml:trace>
  <inkml:trace contextRef="#ctx0" brushRef="#br0" timeOffset="43283.38">21596 2907 30 0,'6'-2'399'15,"-2"-4"-25"-15,0 4-23 0,1 0-19 0,-1-1-24 16,-1 1-33-16,-3 2-29 0,2-2-21 0,-2 2-26 15,0 0-28-15,0 0-12 0,6 6-16 0,-6-6-8 16,0 11-13-16,0-4-7 0,0 3-17 0,3 2-9 16,-3 0 8-16,0 5-19 0,0 0-4 0,1 1-13 15,-1 0-1-15,-1 0-3 0,1 1-10 0,0 0-5 16,0-2-8-16,-3 2-14 0,3-5-22 0,-2-1-16 16,2-4-17-16,2 2-10 0,1-4-1 0,-3-1 1 15,0-1 9-15,1 0 6 0,-1-2 11 0,0-3 16 16,0 0 12-16,0 0 1 0,9-8 2 0,-6 1 15 15,-2-5 14-15,3-5 10 0,-3-4 11 0,3-4-4 16,1 0 22-16,-4-3-1 0,-2-1 1 0,2 1 9 16,2 1 0-16,-2-1 21 0,-1 4 13 0,3 4 1 15,-2 3-6-15,-1 1-1 0,1 6-1 0,2-2-14 16,-2 6-5-16,3-1-16 0,-1 3-15 0,-2-2-4 16,4 2-6-16,4 0-9 0,1 2-6 0,1 1-10 15,-1 2 2-15,6 1-2 0,-2 2-6 0,1 4-4 16,-3-3-3-16,2 5-3 0,-3-3 4 0,3 5-4 15,-3-1-3-15,-6 0-4 0,4-4 5 0,-4 6-4 16,-1 3 1-16,-3 1 0 0,2-2 1 0,-3 3-2 16,-6-1-5-16,-1 1 8 0,-4 6-1 0,-3-3 0 15,-3-1-11-15,-2-1 1 0,-2 1-23 0,1 1-25 16,-2-1-26-16,3-3-50 0,1-2-37 0,4-4-62 16,1 1-44-16,-1 1-44 0,3-1-49 0,3-5-41 15,0 5-1052-15,3-3 484 0,-1-1 322 0</inkml:trace>
  <inkml:trace contextRef="#ctx0" brushRef="#br0" timeOffset="43747.24">21937 3263 132 0,'3'-3'353'0,"2"-1"-3"0,-4 1-2 0,2-2-14 16,-3 5 4-16,6-4-21 0,-3 3-23 0,-3 1-32 16,0 0-25-16,1-4-25 0,-1 4-25 0,0 0-20 15,0 0-19-15,0 0-12 0,0 0-3 0,1 16-19 16,-1-11-4-16,-1 6-5 0,1-2-3 0,0 3-9 16,-1-2-10-16,0 2-6 0,-1-1-7 0,0 1-17 15,-1 1 9-15,3 3-8 0,-2-5-5 0,-1 0-3 16,-1-3-12-16,4 2 4 0,-4-3-5 0,3 2-3 15,0-4-2-15,-1-2 1 0,4 1-1 0,-2-4 15 16,-2 4 28-16,2-4 30 0,2 4 22 0,-2-4-10 16,0 0 2-16,0 0-10 0,2-19-3 0,-2 9-5 15,0-4-1-15,3 2 8 0,-2-5 2 0,2 0 10 16,-2 7 4-16,0-2 16 0,1 2-6 0,-2 1 8 16,0 2 7-16,0 0-16 0,1 3-9 0,-1-1-16 0,0 1-5 15,0 4-21-15,1-5-11 0,-1 5-5 16,0 0-18-16,0-3 5 0,0 3-10 0,0 0-4 15,3 12-12-15,-2-4 8 0,-1 1-13 0,0 0-13 16,0 1-40-16,1 0-20 0,-2 2-40 0,2 0-56 16,-1-1-50-16,-2 0-53 0,-1 3-84 0,-1 1-73 15,-5 0-79-15,5-2-66 0,-3-3-1266 0,-1 1 608 16,3-4 404-16</inkml:trace>
  <inkml:trace contextRef="#ctx0" brushRef="#br0" timeOffset="44165.25">22313 3015 277 0,'-4'8'280'0,"4"-8"-8"16,-4 7-20-16,3-4-16 0,-3 2-12 0,2-3-6 15,2-2-13-15,-5 5-15 0,3-1 13 0,2-4-28 16,-1 6-4-16,-2-4-11 0,3-2-11 0,0 4 7 15,0-4-10-15,-1 3 10 0,1-3 6 0,0 0 10 16,0 0 13-16,0 0 13 0,0 0 10 0,0 0 12 16,0 0 2-16,0 0-1 0,0 0-16 0,0 0-19 15,0 0-17-15,1-14-18 0,-1 9-17 0,-1-2-20 16,1 0-24-16,0-1-30 0,-4 0-38 0,4 2-39 16,0-1-48-16,-2 1-62 0,0 2-51 0,1-1-70 15,1 5-58-15,0-7-63 0,0 4-62 0,-4-1-1053 16,4 4 496-16,4-5 328 0</inkml:trace>
  <inkml:trace contextRef="#ctx0" brushRef="#br0" timeOffset="44597.21">22714 2755 306 0,'5'-10'335'0,"0"3"-8"16,-1 4 3-16,-3-2-1 0,2 0-15 0,1 1-17 16,-4 4-19-16,3-3-21 0,-3 3-28 0,-2-4-22 15,2 4-17-15,0 0-22 0,0 0-12 0,-9 7-8 16,0 0-44-16,4 2 8 0,-4-3-12 0,2 4-8 16,-5 3-2-16,3 1-8 0,3-3-31 0,-1 1-6 15,0-2 8-15,0 4-2 0,1 1-6 0,3-4-4 16,2 2-1-16,1-2-6 0,1 0-5 0,3 6 0 15,0-5-2-15,1-3-2 0,4 7-2 0,-1-5-3 16,1 0-1-16,0 0-3 0,5 2-2 0,-3-5-1 0,-1 0-1 16,2 0 1-16,-2-1-16 0,5 2 13 0,-3-3-9 15,-2-2 5-15,-1 3 3 0,-1-2 0 16,-2 2-4-16,-1-3-1 0,0 1 0 0,0-1 0 16,-2 1 10-16,1-3-25 0,-1 5 16 0,-1 0 0 15,-2-2 4-15,0 5 4 0,-1-3 4 0,-3 2 7 0,-1 0-5 16,-3 2-2-16,-3 3-15 0,-1 0 13 15,-2-1-11-15,1 1-26 0,-2-3-40 0,2 3-67 0,-5 1-54 16,4-6-45-16,1 4-62 0,3-6-48 16,3-1-37-16,1-1-827 0,0-2 400 0,5-2 268 15</inkml:trace>
  <inkml:trace contextRef="#ctx0" brushRef="#br0" timeOffset="45083.16">22957 2980 156 0,'10'-8'376'0,"-5"3"-11"16,-1 1-17-16,1-1 6 0,-1 0-23 0,-1 2-31 0,-3 3-27 16,0 0-33-16,5-4-25 0,-5 4-28 0,0 0-13 15,0 0-5-15,0 0-14 0,10 10-11 16,-9-3-10-16,3 3-7 0,-4 1-10 0,5 1-9 16,-1 5-11-16,-1-2-4 0,-1 4-12 0,3 0-2 0,-2 2-11 15,-3-3-2-15,2 7-8 0,1-6-5 0,-2 7-25 16,-1-7 6-16,3 0-19 0,-2-4-25 0,3-2-7 15,-3-3-29-15,2 2-6 0,-2-5-6 0,0-2 4 16,2 0 8-16,1-1 9 0,-1-3 4 16,-3-1 0-16,0 0 20 0,11-10 12 0,-5 2 13 0,-1-4 12 15,3-4 15-15,-3-2 5 0,-4-3 2 0,4-6 11 16,1-4 10-16,-3 2-3 0,1-5 11 0,-1-1 1 16,-1 4 22-16,-2 0 16 0,-1 4 5 0,1-1 17 15,2 10 13-15,2 0-11 0,-4 3-3 16,2 3-8-16,0 2-12 0,-2 3-7 0,0 2-14 0,3-2-14 15,-2 2-16-15,2 2-9 0,3 1-4 0,0 2-6 16,-6 0-6-16,18 2-3 0,-5 5-2 0,1 3-7 16,0 0 1-16,0 1-8 0,-1 2 0 15,2 0 1-15,-3 3-1 0,-2 1-3 0,-2 0-2 0,1 1-12 16,-4-2 12-16,2 1-3 0,-5 0 1 0,-2-1-2 16,-2 0-1-16,-4 2 2 0,1-1 0 0,-3 1-2 15,-6 6 5-15,4-7-1 0,-7 4-7 0,-2 0-11 16,-1-3-24-16,-1 0-32 0,-2-1-42 0,6-4-40 15,-3 3-41-15,5-4-69 0,1-2-68 0,0 1-52 16,5-2-53-16,-1-1-59 0,-2-1-1088 0,4 0 524 16,3-4 348-16</inkml:trace>
  <inkml:trace contextRef="#ctx0" brushRef="#br0" timeOffset="45449.25">23370 3299 2967 0,'6'-5'187'0,"-1"0"-45"16,-1-3 47-16,1 4-22 0,-1 0-21 0,-3-1-20 15,3 0-9-15,0 2-28 0,0 1-7 16,-2-1-12-16,2 1-14 0,0-1-2 0,-4 3-5 0,9 0-5 16,-9 0-10-16,10 4 2 0,-1 1-4 0,3-1-2 15,-3 1-4-15,2 4-1 0,-1-1-4 0,-2 3 1 16,4 2-1-16,-4-1-5 0,0 4-1 15,-1-5 2-15,-5 2-2 0,-1 0-2 0,1 2 10 0,-4 1 4 16,1 0 3-16,-5 0 6 0,-2-2 1 0,-2 0-3 16,-3 1 6-16,-1-2 2 0,0-1-1 0,1-1 2 15,2-3-1-15,0-2 5 0,6-2 5 0,-1 5-8 16,-2-6 2-16,4 0-4 0,2-1-3 0,-2 2-3 16,1 0-3-16,3-4-3 0,-5 3-4 0,5-3-2 15,0 0-5-15,0 0-22 0,0 0-35 0,28-8-21 16,-15 0-52-16,9 4-65 0,3-6-53 0,2 2-62 15,5-2-66-15,5-4-1102 0,9-2 485 0,4-2 326 16</inkml:trace>
  <inkml:trace contextRef="#ctx0" brushRef="#br0" timeOffset="45694.54">24450 3230 3422 0,'-6'-4'289'16,"1"2"-111"-16,0-2-9 0,1 0-1 0,-2 0-26 16,2 2-18-16,-1-1-21 0,5 3-4 0,-4-5-13 15,3 3-12-15,1 2-4 0,0 0-10 0,0 0 2 16,10-5-5-16,3 4-3 0,2 1-6 0,4 0-2 16,12 1-11-16,0 2 3 0,1-2-1 0,1 0-3 15,1 2-6-15,3-1-8 0,-6 0-23 0,-4-1-32 16,1 1-44-16,-5-2-43 0,-3-2-45 0,-3 1-44 15,-4 1-46-15,-2 0-57 0,1-5-53 0,-8 3-929 16,-2-1 432-16,-3-2 288 0</inkml:trace>
  <inkml:trace contextRef="#ctx0" brushRef="#br0" timeOffset="45896.88">24591 2888 172 0,'-1'-4'354'0,"1"-2"-33"16,-2 2-34-16,0 1-30 0,2 3-20 0,0 0 1 15,0 0 22-15,-1 17 27 0,4-2 22 0,-5 4 0 0,2 7 21 16,0 3 2-16,0 4-5 0,2 2-11 16,-2 1-20-16,3 13-25 0,0-2-25 0,1 2-18 15,0-15-22-15,1 15-19 0,5-5-25 0,-6-6-62 16,-2 6-79-16,-2-11-131 0,2 4-145 0,-6 8-188 0,1-12-1306 16,-6-1 583-16,-5-2 388 0</inkml:trace>
  <inkml:trace contextRef="#ctx0" brushRef="#br0" timeOffset="48289.06">7017 6079 233 0,'-1'-7'321'15,"-1"2"-20"-15,-1-2-10 0,2 1-3 0,-2-2-5 16,0 0 9-16,2 2-12 0,0-1-12 0,1-2-10 16,0 2-18-16,1 0-15 0,0-3-22 0,2 4-20 15,0-2-16-15,2 3-19 0,3-4-14 0,0 5-8 16,1-1-16-16,2-1-10 0,1 3-12 0,1 3-7 16,1-3-8-16,4 4-8 0,-4-1-6 0,4 2-6 15,0 1-7-15,-4 3-4 0,4 0-3 0,-4 2-7 0,-3 1-4 16,-2-1-3-16,0 1 1 0,1 6-6 15,-3 0 2-15,-3 2 0 0,0 1-4 0,-3 1 3 16,-4 8 1-16,-3-1 11 0,-2-1-12 0,-3 0-2 0,-3 1-2 16,-3-2 3-16,-1 2-2 0,-2-4-6 0,1-2 9 15,-1 0-7-15,5-6 2 0,-2 0 3 0,3-4 2 16,4-1 2-16,4-1-1 0,-3-1 0 0,5-3-3 16,0 1 0-16,0-2-5 0,2-1 1 0,3 3-3 15,-1-5 3-15,6 7 3 0,2-4 5 0,6-1 2 16,4-1 3-16,9 1 2 0,5 0 2 0,2-2-1 15,1 2 0-15,-1-6-3 0,2 4-1 0,-4-2 0 16,0 1-1-16,-4-1-1 0,-1 1-3 0,-4-1-3 16,-5 0-2-16,-5 2-1 0,-2-1-3 0,-2 1 0 15,-1 0-3-15,-2 0-1 0,-6 0-3 0,10 0-9 16,-6-1-16-16,-4 1-28 0,0 0-35 0,10 0-25 16,-10 0-37-16,4 2-18 0,-4-2-26 0,0 0-28 15,1 7-37-15,2-4-44 0,-3 1-47 0,0 1-51 16,0-5-887-16,0 0 428 0,0 6 284 0</inkml:trace>
  <inkml:trace contextRef="#ctx0" brushRef="#br0" timeOffset="55717.15">7814 6278 36 0,'2'2'297'0,"-2"-2"-23"0,0 0-20 16,0 0-17-16,0 0-8 0,5 2-6 0,-5-2-14 16,0 0 8-16,0 3-4 0,0-3 13 0,0 0 25 15,0 0 0-15,0 0 5 0,0 0 5 0,0 0 2 16,0 0 2-16,0 0-6 0,0 0-3 0,0 0-9 16,0 0-13-16,0 0-14 0,0 0-12 0,0 0-17 0,0 0-16 15,0 0-14-15,0 0-20 0,0 0-13 16,0 0-3-16,0-10-24 0,0 10-19 0,0-6-29 15,0 6-37-15,-1-5-49 0,1 5-48 0,-4-3-63 0,4 3-63 16,-1-7-62-16,1 7-64 0,-4-3-68 0,4 3-62 16,0-5-1081-16,0 5 516 0,5-4 342 0</inkml:trace>
  <inkml:trace contextRef="#ctx0" brushRef="#br0" timeOffset="56447.86">8087 5964 306 0,'-3'-3'335'16,"2"0"-7"-16,-1-4-15 0,0 2-18 0,2 2-16 16,-1-1-19-16,0-1-14 0,1 5-14 0,0-7-22 15,0 5-16-15,2-3-16 0,0 0-18 0,1 0-20 16,4 3-5-16,-1-2-24 0,0 3-7 0,2 1-7 0,4-3-8 15,-1 6-13-15,2-1-7 0,1 3-4 0,0 2-9 16,5 1-5-16,-5-1-2 0,3 5-2 0,-3-1-10 16,3 0 1-16,-3 3-7 0,1-2-10 0,-1 0 11 15,-1 5-11-15,-2-2 5 0,3 7-1 0,-6-3-7 16,-2 5 4-16,2-5 11 0,-8-7-17 0,3 4-2 16,-1-3 0-16,-2-3 2 0,1 2 0 0,1-4-4 15,-2-1 4-15,0-2 14 0,0 0 24 0,0-1 29 16,0-4 19-16,-5 5 0 0,5-5-3 0,-8-1-10 15,8 1 10-15,-10-9-6 0,3 2-4 0,1-2-9 16,0-3-8-16,-2-3-5 0,3-2-8 0,1-2 3 16,3 0-13-16,-1-8-10 0,4 9-3 0,-1 0-6 15,3 1-1-15,1-2-4 0,1 1-3 0,1 3-4 16,3-1-2-16,-1 1 0 0,1 0-5 0,3 1-3 16,0 2 0-16,-1 0-4 0,0 5-4 0,-3 2-20 15,1-2-17-15,-1 3-32 0,1-1-33 0,2 2-35 16,-2 0-39-16,2 3-35 0,-1 0-25 0,-1 3-35 0,1 1-47 15,1 1-25-15,2 5-49 0,-4-3-946 0,-2 2 446 16,0 2 298-16</inkml:trace>
  <inkml:trace contextRef="#ctx0" brushRef="#br0" timeOffset="56964.33">8694 6195 5 0,'0'-4'332'15,"0"-1"-8"-15,4 0-9 0,-3 2-10 0,-1 3-9 0,1-7-12 16,-1 5-20-16,0 2-13 0,1-5-19 0,-1 5-19 16,0-4-13-16,0 4-29 0,0 0-17 0,6-6-19 15,-3 6-10-15,-3 0-15 0,15 0-15 16,-5 0-7-16,0 3-7 0,2 2-11 0,2 0-7 0,-4 2-6 16,2 1-7-16,-1-2-7 0,0 6-1 0,-1 3 0 15,-2-5-3-15,-3 4-11 0,-1 2 3 0,0 0-5 16,-4 3-1-16,-3-2-1 0,2 2-3 0,-7-1-1 15,2 5-1-15,-3-6-1 0,-4-1-1 0,3 0-8 16,-3 1 7-16,2-2 1 0,2-6 8 0,-4 3 13 16,5-4 10-16,1-1 7 0,-2-3 10 0,5 2 7 15,0-2 6-15,2-2 4 0,-1 1 2 0,0-1-3 16,3-2-8-16,0 0-6 0,-2 7-7 0,2-7-4 16,0 0-9-16,0 3-7 0,0-3-1 0,0 0-5 0,0 0-4 15,15-4-5-15,-5 0-1 0,2 1-13 16,2-1-25-16,1-1-36 0,3 0-38 0,0-1-47 15,0 1-36-15,-4-3-41 0,4 4-50 0,-4-1-44 0,4-1-46 16,-4-2-1049-16,3 1 467 0,-7-1 312 0</inkml:trace>
  <inkml:trace contextRef="#ctx0" brushRef="#br0" timeOffset="57580.41">9214 6152 123 0,'1'-3'251'15,"-1"3"2"-15,0 0-3 0,0 0 2 0,-1-6-1 16,1 6 1-16,0 0-5 0,0 0 0 0,1-5-5 16,-1 5-3-16,0-6-5 0,0 6-11 0,0 0-7 0,-1-4-2 15,1 4-5-15,-2-5-10 0,2 5-14 16,0 0-15-16,3-7-14 0,0 5-16 0,-1 1-14 16,-2 1-16-16,5-4-12 0,-2 3-10 0,-3 1-12 0,10-5-6 15,-1 1-8-15,1 4-7 0,2 0-9 0,-2 0-1 16,0 2-6-16,2 0-6 0,-1 0 3 0,2 2-8 15,-5 0-6-15,2-1-9 0,-2 6 2 0,-3-4 0 16,0 2-2-16,2 4-1 0,-5-2-8 0,-2 3-5 16,-3-2-7-16,0 6 0 0,-3-2 1 0,0-3-2 15,-3 3 0-15,5-2 0 0,-6-3 0 0,5 0 3 16,0-4 11-16,2 3-11 0,-2-3 1 0,1-2 0 16,-1 2-1-16,4-2-5 0,1 1 2 0,0-4-1 15,1 7 1-15,3-4 0 0,0-1 3 0,1 1 4 0,0 1-4 16,4 0 6-16,1 0-5 0,2 0 1 15,-2 0 1-15,3 0-3 0,-2 1 5 0,1 0 5 16,-1-1-4-16,1 3 0 0,-2-2-3 0,-1 0 0 0,1 2 9 16,-5-2-7-16,1 0 2 0,-2 0 3 0,0 1 13 15,0 0 11-15,-3 4 10 0,2-5 8 16,-4 6-1-16,-2-5 3 0,0 6-3 0,-3-5-2 0,-4 3-4 16,2-1-3-16,-2-1-3 0,1 1-1 0,-5 1-6 15,0-3-7-15,1 0-23 0,2-2-33 0,-6 2-37 16,6-2-41-16,0-2-27 0,1-1-35 15,0 1-46-15,-3-1-48 0,4-2-62 0,0-2-58 0,0-3-986 16,0 0 459-16,6-1 306 0</inkml:trace>
  <inkml:trace contextRef="#ctx0" brushRef="#br0" timeOffset="63387.16">9873 6063 2 0,'0'0'147'16,"0"0"-7"-16,0 0-9 0,0 0-5 0,0 0-5 16,0 0-4-16,0 0-7 0,0 0-14 0,0 0-7 15,0 0-10-15,0 0-2 0,0 0-18 0,3-3-18 16,-3 3-14-16,0 0-32 0,0 0-29 0,0 0-36 16,0 0-55-16,0 0-251 0,0 0 124 0,-8-3 84 15</inkml:trace>
  <inkml:trace contextRef="#ctx0" brushRef="#br0" timeOffset="64397.75">9806 6215 78 0,'0'0'186'16,"-7"2"-8"-16,5 1-7 0,2-3-5 0,-8 2-8 15,3 0-6-15,4 1-3 0,-3-1-3 0,0 3 0 16,0-3-3-16,0 1-6 0,3 4-4 0,-3-6 2 16,-1 5-5-16,1-1-6 0,3-2-9 0,-3 0-4 15,4-3-3-15,-4 7 1 0,3-5-2 0,1-2-1 16,-3 4 4-16,3-4 0 0,0 0 1 0,-2 1 7 16,2-1 5-16,0 0 8 0,-4 4 0 0,4-4 1 15,0 0 2-15,0 0-9 0,0 0 6 0,0 0 5 16,0 0 1-16,0 0 3 0,0 0-4 0,0 0-8 15,0 0-10-15,0 0-6 0,0 0-12 0,0 0-10 0,0 0-7 16,0 0-10-16,0 0-10 0,0 0-5 16,0 0-6-16,0 0-7 0,0 0-1 0,-4-7-13 15,4 7-17-15,0 0-28 0,0 0-27 0,0 0-40 0,0 0-32 16,0 0-34-16,0 0-43 0,0 0-37 0,0 0-38 16,0 0-50-16,0 0-26 0,0 0-59 15,0 0-858-15,0 0 420 0,10-6 280 0</inkml:trace>
  <inkml:trace contextRef="#ctx0" brushRef="#br0" timeOffset="65130.16">10171 5892 306 0,'-4'-4'309'0,"3"0"-9"16,-2 1-3-16,2-2-8 0,1 3-8 0,0 2-22 15,0 0-8-15,-4-5-19 0,4 5-11 16,0 0-33-16,0 0-21 0,0 0-23 0,0 0-13 15,0 0-13-15,0 0-13 0,0 0-5 0,-5 15 14 0,9-6-7 16,-3 3 6-16,-1 8 5 0,0-1-14 0,0 0-12 16,0 5-8-16,0-4-1 0,-1 6-7 15,2-1-6-15,-2-1-8 0,-3-3-7 0,3 4-4 0,-2-4-5 16,3 4-3-16,0-7-5 0,0-1-3 0,0 1-4 16,3-7-7-16,-3 0-8 0,5 1-6 0,-4-2-3 15,3-3-3-15,1-2-6 0,-1 2-4 0,1-4-2 16,4-1 2-16,0-2 1 0,3-2-1 0,3-6 7 15,-1 1-7-15,2-3 7 0,0-3 0 0,0 2-3 16,1-9 4-16,-4 4 2 0,1-4-1 0,1-2-1 16,-5 8-7-16,2 0 21 0,-6 4 18 0,-1 0 11 15,2 3 13-15,-3 1 13 0,-3 0 5 0,4 1-6 16,-5 2-7-16,3-1-5 0,-2-1-9 0,-1 5-12 0,0 0-4 16,0 0-1-16,0 0 0 0,0 14-6 0,-1-5-1 15,-2 2-2-15,3 6-3 0,-1 0 1 16,-2-3-5-16,2 5-1 0,2-2-2 0,-1 3 4 0,3-2-9 15,-2 3 1-15,5-5-7 0,2-1-2 0,1-2-3 16,-1-2 1-16,7-1 1 0,-5-3 1 16,3-2-1-16,0 0 3 0,-2-2-1 0,3-3 3 0,-1-2 2 15,1-2 5-15,-2-1-1 0,2-4 3 0,-1 1 6 16,-2-6 7-16,3-3 1 0,-5 0 0 0,4-5-2 16,-4-4 0-16,-3 1-3 0,2-3 1 0,-4 2 0 15,-2-2 6-15,-2 2 0 0,3 6 4 0,-6 3-5 16,1-2 2-16,1 3-2 0,-2 4 2 0,2 1-4 15,-2 1-8-15,3 5-1 0,-1-2-2 0,1 1-11 16,-4 2-25-16,4 0-36 0,0 4-50 0,-4-5-32 16,4 5-16-16,0 0-20 0,0 0-27 0,3 15-14 15,-3-4-24-15,1-1-22 0,-1 7-34 0,1 3-27 16,3-1-40-16,0 5-939 0,0-4 434 0,2 1 288 0</inkml:trace>
  <inkml:trace contextRef="#ctx0" brushRef="#br0" timeOffset="65596.98">10876 6314 76 0,'3'-4'371'0,"2"1"-16"0,-1-2-15 0,-3-2-19 0,2 3-15 15,-2-2-12-15,3 2-18 0,-3 1-19 0,3 0-19 16,-1-4-24-16,-1 5-16 0,2 0-26 0,1 1-9 16,-5 1-17-16,13 0-12 0,-4 1-8 0,2-1-2 15,1 2-25-15,-2 1-9 0,1 3-15 0,1-1-2 16,-3 0-8-16,2 2-3 0,-2 1-10 0,0 1-8 16,-1 1 3-16,-3 0-6 0,-1 2-5 0,0 0-1 0,-4 0 3 15,0 2-3-15,-8 2-4 0,0 2-6 16,-2-3 1-16,-4 6-2 0,-5 1-1 0,-3-7 8 15,6-2-11-15,-6 1-4 0,5-3 0 0,3-1-4 0,3-3-7 16,4-4 7-16,-2 3-2 0,3-2-3 0,2-2 2 16,2 3-3-16,-1-2-2 0,2-2-1 0,1-1 3 15,0 0 2-15,5 7-2 0,0-6 5 0,10-1-5 16,-2 0 11-16,5 0-2 0,1 0 0 0,2-1-1 16,0 0-5-16,7-2 5 0,-7 2 6 0,2-2 2 15,4 0 1-15,-7 3 5 0,2-3 0 0,-2 0-4 16,-1 2 4-16,-2 0-7 0,-3-1-1 0,-2 1 0 15,-2-3-3-15,0 4-11 0,-5-1-20 0,0 0-30 16,1-1-50-16,-3 1-75 0,1-2-80 0,-4 3-105 16,3-6-1193-16,-1 0 517 0,-2 0 342 0</inkml:trace>
  <inkml:trace contextRef="#ctx0" brushRef="#br0" timeOffset="66141.57">11441 6207 270 0,'0'0'360'0,"0"0"-23"0,0 0-25 0,4-2-30 15,-4 2-19-15,0 0-21 0,0 0-15 0,0 0-12 16,0 0-9-16,0 0-1 0,0 0 4 0,0 0-8 16,1 10 1-16,-1-10-4 0,0 0-6 0,-1 5-3 15,1-5-7-15,1 4-2 0,-1-4-1 0,0 3-8 16,0-3 0-16,0 0-3 0,0 0-1 0,4 2-3 15,-4-2 3-15,0 0-6 0,0 0-3 0,0 0-1 16,0 0-3-16,0 0-6 0,0 0-12 0,0 0-8 16,0 0-18-16,0 0-12 0,0 0-8 0,-4-12-42 15,3 7-23-15,1 0-53 0,-3 1-39 0,2 0-56 16,-1 0-70-16,0 0-55 0,2 4-55 0,-1-8-51 0,-2 6-55 16,3 2-59-16,4-7-1159 0,0 4 543 15,0-1 360-15</inkml:trace>
  <inkml:trace contextRef="#ctx0" brushRef="#br0" timeOffset="66781.64">11680 5903 16 0,'1'-17'392'16,"-1"1"2"-16,3 0-11 0,-2 3-11 0,-1 0 0 15,0 3 5-15,3 3-4 0,-2-1-9 0,-1 1-25 16,-1 5-24-16,2-1-31 0,-1 3-34 0,0-9-23 15,0 9-28-15,0 0-22 0,4-1-19 0,-4 1-14 16,5 10-15-16,0-4-11 0,0 6-12 0,-1-1-12 16,1 5-7-16,-1 2-8 0,4-1-6 0,-2 9-7 15,3 1-5-15,-3-5-10 0,1 7-1 0,-3-1-4 16,3 1-4-16,0-1-3 0,-2 0-5 0,-3 0-22 16,2-1-21-16,4-3-17 0,-3-5-8 0,0-2-12 15,2-3-19-15,0-2-1 0,1-3-9 0,1-1 2 16,1 0 7-16,3-2 2 0,0-3 10 0,-1-3 9 15,2-2 7-15,3-4 5 0,2-2 2 0,-1-2 7 0,-1-3 9 16,1-6 3-16,0-2-1 0,1-3 8 0,-2 0 18 16,0 1 10-16,-2 1 13 0,-2-2 17 0,-2 7 19 15,-3 1 6-15,1 2 9 0,-1-2 12 0,-4 7 6 16,2-1 21-16,-3 3-5 0,-2 0 6 0,0 0-12 16,3 3-5-16,-4-1-18 0,3 3-11 0,-3 2-15 15,1-4-1-15,-1 4-15 0,0 0 5 0,3 11-14 16,-2-2 7-16,0 0-12 0,2 8-4 0,-3-5-4 15,1 6 0-15,3 7-2 0,-2 2-3 0,2-3 3 16,-4 3-13-16,5-8-11 0,-1 0-11 0,-1-1-6 16,-2-2-20-16,8 0 0 0,-2-1 1 0,2 0 2 15,-1-8 4-15,4 1 2 0,-2-3 8 0,1 2-1 16,3-5 7-16,-1 0-1 0,1-2 3 0,-3-2 7 16,1-5-1-16,5 0 7 0,-2-3 1 0,-1 1 12 15,-1-6 8-15,0 0-1 0,-3-4 3 0,-2 1 0 0,1-7 5 16,-3 0 0-16,-1-4-3 0,-2 9-7 15,3-8 6-15,-4 1-4 0,-4 8 3 0,1-1-11 16,0 4 2-16,-1-1 1 0,1 10-8 0,1-6-10 0,1 8 7 16,-2-2-7-16,2 0-22 0,-2 5-27 0,0-3-39 15,1 5-28-15,-5-3-28 0,5 3-25 16,0 0-32-16,-12 8-35 0,7 1-35 0,0 1-22 0,-3 5-25 16,3 2-27-16,-1 2-37 0,1-2-36 0,-2 8-1029 15,6-7 483-15,1 8 322 0</inkml:trace>
  <inkml:trace contextRef="#ctx0" brushRef="#br0" timeOffset="67349">12677 6304 211 0,'0'0'270'0,"-2"-2"-8"15,2 2-3-15,2-5-7 0,-2 5 1 0,0-6-5 16,0 6-6-16,1-4-6 0,-1 0 0 0,0 4-2 16,1-6-12-16,1 4-11 0,0-2-12 0,-2 4-6 15,3-5-19-15,-1 3-19 0,-2 2-16 0,8-3-12 0,-3 1-11 16,3-2-17-16,-1 3-6 0,1 0-9 0,4 1-18 15,-3 0 4-15,2 2-16 0,0 2 4 0,1-2-8 16,1 1-5-16,0-1-5 0,-4 7-3 0,0-6-3 16,1 2-4-16,-4 3 12 0,-2-1-18 0,4 2 1 15,-6-1-2-15,0 1-5 0,0 1-5 0,-4 0 3 16,-1 0-5-16,-2 2 4 0,-2-3-3 0,1 2-3 16,0-2-9-16,-2-1 7 0,4 0 5 0,2-5-7 15,-2 1-5-15,1 3 3 0,1-4 3 0,-1-1-3 16,3-2-16-16,-1 3 15 0,1-3-7 0,0 8 1 15,0-8 9-15,5 4-3 0,-4 0-1 0,7-1-1 16,1 2 6-16,-3-2-3 0,4 1-3 0,-1 1 0 16,1-3-3-16,1 5-6 0,-1-2 8 0,0 0 3 15,0 1 1-15,-2-1 4 0,-1-1-6 0,1 2 0 16,-4 0 4-16,0-1 0 0,0-1 5 0,-1-1 15 16,-1 4 2-16,-2-3 16 0,0 2 6 0,-2 0 8 15,-4 0 2-15,0 2 0 0,-2 0-5 0,-6 0-6 0,0 0-6 16,0-1 0-16,-5 1-5 0,-5 1-2 0,2-1-7 15,3-2-12-15,2 0-28 0,-2-2-41 0,1 3-49 16,5-5-52-16,3-1-55 0,0 2-60 16,0-3-73-16,3 1-101 0,1-5-991 0,1 3 478 0,1-4 320 15</inkml:trace>
  <inkml:trace contextRef="#ctx0" brushRef="#br0" timeOffset="67634.43">13211 6319 87 0,'5'-2'442'16,"0"1"-10"-16,0 0-28 0,-5 1-32 0,7 0-41 15,-7 0-29-15,5-1-31 0,-5 1-21 0,0 0-17 16,0 0-15-16,9 2-9 0,-9-2 2 0,0 0 2 16,0 0-2-16,6 1-3 0,-6-1-7 0,4 2-13 15,-4-2-7-15,0 0-10 0,0 0-10 0,0 0-3 16,0 0-10-16,0 0-4 0,0 0 0 0,0 0 0 15,0 0-2-15,0 0-3 0,0 0 2 0,0 0 3 16,0 0-15-16,0 0-9 0,5-5-13 0,-5 5-11 16,-1-7-26-16,1 2-47 0,-2 0-56 0,1 0-63 15,0-4-92-15,0 4-77 0,-2 0-84 0,2-2-95 0,-3 2-1480 16,3-3 642-16,-3 1 426 0</inkml:trace>
  <inkml:trace contextRef="#ctx0" brushRef="#br0" timeOffset="68548.14">13697 5770 225 0,'0'0'252'0,"1"-7"0"0,0 4 3 16,-1 3-1-16,0-6-4 0,0 6-4 16,0 0 1-16,-2-4-10 0,2 4-17 0,-3-4-5 15,3 4-30-15,0 0-15 0,-10 1-25 0,10-1-2 0,-10 6-23 16,3-5-9-16,-2 4-16 0,3-1-4 15,-3 0-8-15,0 4-13 0,1-4 0 0,1 3-11 0,-1 1-1 16,-1-1-6-16,5 0-10 0,-2-1 2 16,3 3-12-16,-4-2 9 0,4 0-18 0,3 1 3 0,-1 0-7 15,1 1 1-15,4 0 0 0,-1 1 0 0,5 0-5 16,1-1 4-16,1 3 1 0,4-3-4 0,0 1-3 16,3 2-2-16,-3-6-1 0,0 4-1 0,-2-5-1 15,-1 2 3-15,-2-1 0 0,1-1-4 0,-2 0 1 16,-1-1 0-16,-1 0 3 0,-1-1-2 0,-3 1 5 15,2-2 3-15,-1 1 11 0,-2-1 10 0,-1-2 14 16,4 5 8-16,-4-5 14 0,0 5 8 0,0-5 3 16,-4 5 7-16,-1-3 1 0,-3 5-4 0,-1 1-10 15,-6 0-6-15,1 0-6 0,-4 0-7 0,0-2-4 16,-1 2-8-16,0 4-14 0,2-4-31 0,-1 1-25 16,7-4-53-16,-1-2-52 0,1 6-52 0,3-2-45 15,-1-1-48-15,2 1-38 0,4-2-26 0,3-1-35 16,-1 3-899-16,2-2 424 0,2 0 282 0</inkml:trace>
  <inkml:trace contextRef="#ctx0" brushRef="#br0" timeOffset="69030.2">13955 6143 171 0,'0'0'398'0,"0"-6"-2"0,-2 2-19 0,2 4-27 16,0-5-18-16,2 2-15 0,-2 3-25 0,1-9-20 16,-1 9-30-16,2-2-21 0,1-1-21 0,2 2-21 15,2-1-16-15,1 0-12 0,3 1-14 0,2-3-16 16,1 4-10-16,-2 0-10 0,4 4-9 0,3-1-10 16,-1 0-7-16,-8 0-9 0,5 5-8 0,-3-2-6 15,0-1 2-15,-1 5-9 0,0 1-1 0,-2-1-5 16,-2 0-3-16,-2 0-3 0,0 2-5 0,-5 4 2 15,-1-1-2-15,-2 4 0 0,-2-4 12 0,-3 2-9 16,-8 3-1-16,0-1-1 0,-3 0-1 0,-1-1 2 16,4-5-7-16,1 2 8 0,-2-5 2 0,6-2-1 15,3 0-3-15,-1-2 1 0,3 0-3 0,2-1-5 16,-1-2-1-16,2 0-9 0,0-1 5 0,3-2-8 16,-3 3 4-16,2 1 3 0,1-4 0 0,7 3 1 15,1-1-1-15,2-2 0 0,3 0 1 0,1 0-1 16,4 0-6-16,1-2 4 0,-1 2-1 0,3-1-3 15,-1-1 6-15,-1-2-4 0,2 3 1 0,-1-1-4 16,-2 2-2-16,-3-1 1 0,2-1 0 0,3 0 1 16,-6 1-4-16,-2-1 1 0,-2 2-1 0,-1-3 1 0,-4 3-5 15,0-1-7-15,-1 0-12 0,-4 1-33 16,8-2-37-16,-8 2-52 0,5-2-70 0,0-1-73 0,-5 3-76 16,5-7-64-16,-5 4-1077 0,0-3 500 0,3 0 334 15</inkml:trace>
  <inkml:trace contextRef="#ctx0" brushRef="#br0" timeOffset="69801.87">14659 6021 152 0,'-5'3'208'0,"2"-1"-2"0,2 3 0 16,-3-2-10-16,2 1-4 0,-2 0 2 0,1 0 0 15,1 3-5-15,-1-5-3 0,2 5-9 0,-2-2-10 0,0-2-4 16,2-1-1-16,0 3-5 0,1-5-9 0,-1 4-7 16,1-4 3-16,-3 3 0 0,3-3 8 15,-1 4 3-15,1-4 5 0,0 0 8 0,0 0 3 0,0 0 10 16,0 0 5-16,0 0 8 0,0 0 0 0,0 0 8 15,0 0-1-15,0 0-9 0,0 0-9 0,0 0-11 16,0 0-15-16,0 0-18 0,-5-11-12 0,5 5-15 16,0 6-8-16,-1-4-12 0,1 4-11 0,0 0-2 15,0-8-11-15,0 8-8 0,-2-4-4 0,2 4-8 16,0 0-10-16,0 0-1 0,-2-2-8 0,2 2-16 16,0 0-26-16,0 0-31 0,0 0-35 0,0 0-42 15,0 0-53-15,0 0-58 0,0 0-56 0,0 0-47 16,0 0-29-16,0 0-32 0,0 0-46 0,0 0-1089 15,6 9 511-15,-1-6 340 0</inkml:trace>
  <inkml:trace contextRef="#ctx0" brushRef="#br0" timeOffset="70262.89">15139 5759 61 0,'4'-6'311'0,"-3"1"-8"15,3 0-13-15,0 3-17 0,-3-3 3 0,2 2-11 16,-2-1-6-16,-1 4-8 0,0-4-4 0,0 4-33 16,0 0-22-16,0 0-32 0,0 0-5 0,0 0-14 15,-18 5-15-15,8 1-10 0,-1 3-9 0,-6 0-12 16,3 2-12-16,1 1-10 0,-1 2-8 0,2-2-3 15,0 1-8-15,0 1-1 0,3-1-11 0,3-2-4 16,1 1-3-16,4 0-6 0,-2 1-1 0,3-1-6 16,0 0 6-16,5 2-8 0,-2 0-2 0,7 2-8 15,-1-4 4-15,0 3 8 0,2-6-8 0,1 3-2 16,2 1 1-16,1-1-9 0,-2-1 13 0,0-4-5 0,0 5-6 16,-3-4 4-16,1-2 2 0,-2 0 1 0,0 0-6 15,-1 0 0-15,-3-3-4 0,0-1 0 16,0 2-1-16,0 1 20 0,-1-2-16 0,-3 0 5 0,2 1 10 15,-3 0 12-15,-3 2 10 0,1-2 19 0,-6 2-6 16,3-1-2-16,-3 2-1 0,-2 0-5 16,-4 2-3-16,-1-1-4 0,-2 0-6 0,-2 1-1 0,6-2-11 15,-5-1-26-15,3 0-38 0,3 1-55 0,1-2-44 16,2 2-48-16,0-2-52 0,0 0-49 0,4 2-44 16,0-4-977-16,1 3 436 0,0-1 292 0</inkml:trace>
  <inkml:trace contextRef="#ctx0" brushRef="#br0" timeOffset="70748.42">15418 6217 232 0,'0'0'374'0,"0"0"-20"16,5-1-16-16,-2-2-33 0,-3 3-30 0,0 0-16 15,0 0-24-15,6-1-17 0,-6 1-24 0,5-3-16 16,-5 3-21-16,8-1-9 0,-2 0-11 0,2 1-21 0,3 1-5 16,2 1-16-16,-3 0-6 0,4 1-7 0,-2-1-12 15,0 2 0-15,-1 0-9 0,-1 0-12 0,1 1-1 16,-2 4 0-16,-1-3-8 0,1 3-10 16,-7-3-4-16,5-1 1 0,-6 6 0 0,-1-2-4 0,0 1 2 15,-5 1 1-15,0 0-5 0,-5 2 2 0,-2 2-1 16,-2-4-8-16,3 0 2 0,2 2-2 0,-1-5 0 15,3 0-6-15,-1-2 0 0,3-1-1 0,3 0-1 16,-1-1 0-16,0 1-3 0,3-2-5 0,0 2 4 16,1 0-5-16,2 0 7 0,1 0-5 0,0-1 4 15,0 1-1-15,5 2-2 0,1 0 1 0,-1-1 1 16,0 0-1-16,1 1 1 0,1 1 1 0,-1-3-3 16,0 4-3-16,-1-1-6 0,-3-2 10 0,2 2-2 15,1 0-1-15,-8-1 5 0,3 2-1 0,-1-2 15 16,-2 1-12-16,-2 2 4 0,-2-1 11 0,-2 1-1 15,-4 0 5-15,-1 2 0 0,-7 0 2 0,3 0-4 16,-5-3 0-16,-5 4-6 0,-2-1 3 0,-1-2-11 16,0 1-25-16,7-4-22 0,2-1-26 0,-4 0-30 0,6 0-42 15,-1 0-50-15,3-2-59 0,5-2-61 16,-2-2-951-16,3 0 420 0,8 0 278 0</inkml:trace>
  <inkml:trace contextRef="#ctx0" brushRef="#br0" timeOffset="71144.84">16215 6203 332 0,'0'0'367'0,"-8"-4"2"16,7 1-22-16,1 3-13 0,0 0 0 0,-2-4-27 15,2 4-16-15,0 0-21 0,0 0-23 0,-3-4-25 0,3 4-16 16,0 0-14-16,9-2-15 0,-4 2-11 0,-5 0-11 15,23 0-9-15,-10 0-16 0,6-3-8 16,0 3-10-16,4 0-11 0,-1-1-14 0,6 1 1 0,-6 0-15 16,-2 0-8-16,3 0-6 0,-1-3-9 0,-2 3-12 15,1 0-35-15,-6-1-31 0,1 2-41 0,-4-2-36 16,0 0-36-16,-4 2-35 0,-1-1-34 0,-7 0-47 16,6-1-53-16,-6 1-56 0,0 0-878 0,0 0 416 15,-17-8 276-15</inkml:trace>
  <inkml:trace contextRef="#ctx0" brushRef="#br0" timeOffset="71398.25">16338 6000 105 0,'-1'-3'331'15,"-1"-2"-8"-15,1 1-22 0,0 1-27 0,1 3-23 16,-2-4-29-16,2 4-19 0,0 0-21 0,0 0-7 16,0 0-5-16,0 0 7 0,-2 11 5 0,2-1 8 15,0-1 26-15,0 4-19 0,0 4-5 0,0 9 4 16,0-1 1-16,1-1-12 0,-1 2-10 0,0 2-10 0,1-2-12 15,-2-2-9-15,0 2-14 0,0-6-13 16,-1 7-10-16,1-8-9 0,-2 2-8 0,-2 4-9 16,3-7-11-16,-1 1-2 0,1-1-9 0,-1-1-4 0,2-4-8 15,0 3-28-15,-2-4-32 0,0 0-34 0,2-1-48 16,-1-2-51-16,-1 0-45 0,-1-1-35 0,-2-2-46 16,5 0-47-16,-3-1-55 0,-4-1-1014 0,4-1 462 15,-2-2 308-15</inkml:trace>
  <inkml:trace contextRef="#ctx0" brushRef="#br0" timeOffset="73579.59">17342 5820 143 0,'-1'-6'276'0,"1"6"-5"0,-1-6-9 0,1 1-7 16,0-1-10-16,0 3-8 0,1-2 0 0,-1-2-4 0,0 4 0 15,4 0-23-15,1-3-9 0,-3 0-18 0,5 0-12 16,-1 1-18-16,2-1-18 0,2 0-6 16,-1 3-11-16,4-1-9 0,0 3-16 0,-2 1 0 0,4 3-17 15,-3-3-3-15,1 5-8 0,-1 1-6 0,5 1-1 16,-3 3-6-16,-1 2 0 0,1 0-7 0,-4 2 0 16,-1 3-4-16,0-1-3 0,-1-1-6 0,-7 4-1 15,2 0 3-15,-2 7 8 0,-6 1-10 0,-3-4-3 16,-2 4-8-16,-2 1-6 0,-3-2 7 0,1 0 1 15,-6-1-2-15,0-1-1 0,-3-2-3 0,3-5 3 16,6-5-4-16,1 3 3 0,4-9-3 0,0 2 1 16,4-1 6-16,-1-2 5 0,2-1 5 0,0 0 2 15,0-2-2-15,4-2 5 0,-5 5-5 0,5-3 2 16,0-2-5-16,5 3 5 0,-5-3 7 0,18-1-2 16,-6 1-1-16,5-2-10 0,4 2 4 0,6-5-1 15,2 3-5-15,-2 0-6 0,1-1-2 0,0 3-17 16,0-1-25-16,-7 0-43 0,6-4-60 0,2 4-49 15,-1 0-45-15,-7 2-59 0,0-2-68 0,10 1-75 16,-12-1-901-16,4-1 441 0,-1 1 294 0</inkml:trace>
  <inkml:trace contextRef="#ctx0" brushRef="#br0" timeOffset="76280.45">18196 5818 135 0,'0'0'232'0,"0"0"-7"0,0-5-12 0,0 5-2 16,0 0-10-16,1-3-10 0,-1 3-6 0,0 0-13 16,0-4-14-16,0 4-12 0,5-3-22 0,-5 3-7 15,9-4-14-15,-4 1-9 0,3 3-11 0,1 0-4 16,1-3-3-16,2 3-9 0,2-1-7 0,0 2-1 16,0 2-6-16,2-2-2 0,4 5 6 0,-4 4-12 15,2-3-4-15,1 1 0 0,-2 4-5 0,3 2-6 16,-4 1 1-16,-2-1-5 0,0 2 0 0,-2-1-4 15,5 3 3-15,-4-1 1 0,-4 0-10 0,1 0 0 16,-1 2-1-16,-3-4 1 0,-2 4 2 0,0-2-4 16,-1 0 1-16,-1-5-1 0,-4 2-4 0,2-5 1 15,2 0 3-15,-4-1 11 0,0-2 11 0,2-1 23 16,0 2 31-16,0-5 37 0,2 1 30 0,-2-3 17 16,0 0-3-16,0 0-10 0,0 0-6 0,0 0-19 15,0 0-9-15,-9-17-12 0,7 5-11 0,1-5-11 16,1 2-9-16,3-2-8 0,0 0-6 0,3-2-11 15,1-8-7-15,5 13-5 0,-3-3-4 0,7-7-10 0,-5 11-2 16,5-2-3-16,-3 2-4 0,0 1-3 0,2 0-2 16,-1-1-4-16,1 4-6 0,0 1-6 0,4-1-15 15,-4 4-15-15,2-2-18 0,-4 4-24 0,0 0-29 16,-1 0-32-16,1 0-27 0,-2 5-18 0,-2-1-24 16,-3 2-24-16,3 1-26 0,-2 2-26 0,-3 2-28 15,-2 1-47-15,-3 1-862 0,1 1 404 0,-4 0 270 16</inkml:trace>
  <inkml:trace contextRef="#ctx0" brushRef="#br0" timeOffset="76845.36">18795 6232 146 0,'0'0'312'0,"0"-5"-16"0,0 5-9 0,0 0-17 16,0-5-14-16,0 5-14 0,0 0-27 0,0 0-5 16,0-2-20-16,0 2-13 0,0 0-16 0,0 0-9 15,0 0-16-15,0 0-13 0,0 0-13 0,0-5-8 16,0 5-7-16,0 0-6 0,0 0-9 0,0 0-9 15,0 0-7-15,0 0-7 0,0 0-1 0,0 0-12 16,0 0 1-16,0 0 0 0,0 0-8 0,0 0-3 0,0 0-9 16,0 0 1-16,0 0 5 0,0 0-3 15,0 0 2-15,0 0-7 0,0 0 6 0,0 0 1 16,0 0 4-16,0 0 0 0,0 0-6 0,0 0 3 16,1-5-1-16,-1 5-2 0,0 0-8 0,0 0-5 0,0 0 3 15,0 0-2-15,0 0-4 0,0 0 1 0,0 0 4 16,0 0-19-16,0 0 3 0,0 0-15 0,0 0-9 15,0 0-12-15,0 0-20 0,0 0-20 0,0 0-20 16,0 0-35-16,0 0-38 0,0 0-38 0,0 0-41 16,0 0-22-16,0 0-50 0,0 0-676 0,-9 10 331 15,4-8 222-15</inkml:trace>
  <inkml:trace contextRef="#ctx0" brushRef="#br0" timeOffset="77182.75">18059 6217 81 0,'0'0'315'0,"0"0"-33"0,-4-1-23 0,4 1-16 0,0 0-21 16,0 0-21-16,0 0-3 0,0 0-18 0,0 0-10 15,0 0-9-15,0 0-4 0,0 0-7 0,0 0-7 16,0 0-17-16,0 0-2 0,0 0 0 16,0 0-29-16,0 0-6 0,0 0-13 0,0 0-4 0,0 0-9 15,0 0-21-15,0 0-28 0,0 0-35 0,0 0-40 16,0 0-37-16,0 0-50 0,0 0-42 0,0 0-53 15,0 0-699-15,0 0 314 0,0 0 208 0</inkml:trace>
  <inkml:trace contextRef="#ctx0" brushRef="#br0" timeOffset="78301.4">18027 6216 10 0,'0'0'167'0,"-4"-3"-10"0,4 3-10 15,0 0-13-15,0 0-10 0,0 0-15 0,0 0 11 16,0 0-4-16,0 0 0 0,-5 9 2 0,5-4-5 16,0-5-10-16,0 5-7 0,-1-3-10 0,1-2-14 15,0 9 1-15,0-6-2 0,0-3-4 0,1 5-8 16,-1-5 2-16,0 4-1 0,0-4-4 0,0 4 0 16,0-4 2-16,0 0-1 0,0 0 7 0,0 4-2 15,0-4 7-15,0 0 8 0,0 0 2 0,0 0-3 16,0 0 5-16,0 0-5 0,0 0-4 0,0 0-5 15,5-14 5-15,-5 14 1 0,3-3 0 0,-3 0 1 16,0 3-1-16,0-6 2 0,0 6-4 0,0 0-9 16,1-5-6-16,-1 5 1 0,0 0-8 0,0 0-11 15,0 0-1-15,0 0-6 0,0 0-2 0,0 0 0 16,0 0-11-16,0 0 0 0,0 0 0 0,0 0-5 16,0 0 1-16,0 0-1 0,0 0-9 0,0 0-20 15,0 0-22-15,-6 12-33 0,6-12-34 0,0 3-33 0,-3 1-43 16,3-4-40-16,3 9-45 0,-1-8-764 0,1 2 342 15,1-1 230-15</inkml:trace>
  <inkml:trace contextRef="#ctx0" brushRef="#br0" timeOffset="79157.05">18872 6243 49 0,'-3'-4'170'0,"3"4"7"0,0 0 9 0,0 0 5 16,-5-3 4-16,5 3 1 0,0 0-2 16,0-4-7-16,0 4-1 0,0 0-5 0,0 0-4 0,0 0 3 15,-1-5-8-15,1 5-11 0,0 0 0 0,0 0 0 16,0 0-9-16,0 0 2 0,0 0-5 0,0 0 5 15,0-5-6-15,0 5 0 0,0 0-10 0,0 0 0 16,0 0-3-16,0 0-10 0,-4-2-5 0,4 2-5 16,0 0-2-16,0 0-8 0,0 0-3 0,0 0-5 15,0 0 2-15,0 0-6 0,0 0-4 0,0 0-7 16,0 0-2-16,0 0-6 0,0 0-3 0,0 0-3 16,0 0-1-16,0-7-5 0,0 7-4 0,0-4-3 15,0 4-6-15,0 0-1 0,0 0-4 0,-4-5-4 16,4 5-3-16,0-4 0 0,0 4 0 0,-1-4-5 15,1 4 1-15,0-4-2 0,0 4-4 0,-4-4 0 16,4 4-4-16,0 0 0 0,0-5-1 0,0 5 1 0,0 0-5 16,0-4-1-16,0 4 1 0,0 0-7 0,-4-2 1 15,4 2-1-15,0 0-2 0,0 0-4 16,0 0-5-16,0 0 1 0,0 0-3 0,0 0-4 0,0 0-3 16,0 0 1-16,0 11 3 0,0-4-1 0,0 2-3 15,4 3 5-15,-4 3 2 0,1 1 0 0,2 3 0 16,-3 0 0-16,1 0 2 0,-1 1 0 15,-1-3 0-15,1 8-1 0,1-5-1 0,-1-3 0 0,0 0 4 16,3 1-1-16,-2-2 1 0,-1 0-1 0,0 0 1 16,4-2 2-16,-4-1 0 0,1-2-1 0,-1-1-3 15,4 0 1-15,-3 0 1 0,-1-1-18 0,-1-2-24 16,2 1-28-16,-1-3-36 0,0 1-37 0,0-2-45 16,0 0-28-16,0-1-26 0,0-3-27 0,0 7-26 15,0-7-48-15,0 0-53 0,0 0-1008 0,0 0 466 0,14-15 312 16</inkml:trace>
  <inkml:trace contextRef="#ctx0" brushRef="#br0" timeOffset="79680.45">19225 6220 34 0,'0'0'311'0,"6"-4"-13"0,-4-2-16 0,2 3-19 0,-1-1-18 15,-1-1 0-15,2-1-6 0,-3 0-16 0,3 3-15 16,0-1-14-16,0-1-23 0,2 1 2 0,-1 0-38 16,-1 2-6-16,1-1-15 0,2-1-13 0,-1 1-4 15,2 3-15-15,-2 0-9 0,1 0-7 0,4 0-7 16,-6 0-13-16,3 5-1 0,0-3 1 0,-3 3-10 15,2-1-1-15,1 0-4 0,-3 1-10 0,-1 2 4 16,2-1-5-16,-3 2 1 0,-3 0-2 0,0 4-5 16,-3-3 6-16,0 4-8 0,-4-6 5 0,1 5-8 15,-2-2 2-15,1-1 0 0,-1 1-4 0,3-3-3 16,1-1 3-16,0 0-2 0,0 0-6 0,-1-1 4 16,4-1 0-16,-2 3-2 0,3-2 2 0,0 0-5 15,0 2 4-15,4-2-2 0,0 1 3 0,0 5-6 16,2-4 15-16,-1 3-12 0,3-1-2 0,-1 1-3 15,1 0 6-15,-1 1 3 0,-1-3-4 0,0 2 13 0,1 1-11 16,-3-2 1-16,1 0 1 0,-1 1 5 16,-2-1 0-16,1 1 12 0,-3-4 3 0,0 2 7 15,-3 0 5-15,-1 1-2 0,-1 0 8 0,-3 1-9 16,0 0-3-16,-1-3 17 0,-4 5-13 0,-3-2-5 16,1-2-5-16,-3 1 9 0,2-2-23 0,0-1-22 0,1-2-29 15,3 1-33-15,2 0-30 0,0-5-39 0,0 2-56 16,-1-2-62-16,6-2-77 0,-1-1-835 0,2-1 391 15,3-3 260-15</inkml:trace>
  <inkml:trace contextRef="#ctx0" brushRef="#br0" timeOffset="80008.28">19696 6182 56 0,'0'0'288'0,"1"4"-26"0,-1-4-24 16,0 0-14-16,2 2-6 0,-2-2-4 0,0 0-5 16,0 0-4-16,0 0 0 0,2 3-2 0,-2-3 3 15,0 0 0-15,0 0-18 0,0 0 7 0,0 0-2 16,0 0-1-16,0 0-1 0,0 0 5 0,0 0 6 15,0 0-1-15,5 0 0 0,-5 0-1 0,0 0-9 0,0 0-18 16,0 0-13-16,0 0-17 0,0 0-13 0,-4-13-13 16,7 9-13-16,-3 4-11 0,0-8-10 0,-3 3-25 15,3 1-34-15,-1-1-49 0,1 0-57 0,0 5-84 16,0-7-78-16,0 7-81 0,0-7-103 0,-2 5-1139 16,0-2 523-16,2-1 348 0</inkml:trace>
  <inkml:trace contextRef="#ctx0" brushRef="#br0" timeOffset="81599.58">20236 5896 37 0,'2'-5'255'0,"-2"0"-1"16,0 0 2-16,1-1 1 0,-1 1 0 0,1 0-4 0,-1-1 4 16,2 1 0-16,-1 3 4 0,-1 2-12 15,0 0-10-15,-1-7-20 0,1 7-26 0,-2-4-23 0,2 4-14 16,0 0-26-16,0 0-15 0,0 0-5 15,0 0-17-15,0 0-9 0,-1 13-7 0,2-6-10 0,-1 2-7 16,2 0 1-16,-2 3-11 0,1 0 9 0,-2 0-14 16,2 0-4-16,4 5-5 0,-5-1-5 0,3-5 2 15,-1 1-6-15,-1 0-5 0,1 0 0 0,2 1-8 16,-2-2-28-16,3-4-2 0,-2 3-10 0,1-5 1 16,1 1 10-16,0-1-7 0,1 1 3 0,-1-6 4 15,0 0 6-15,6-3 7 0,0-1-7 0,1-2 3 16,3-2 3-16,0-3 1 0,-2-2-1 0,1 0 11 15,-2 0 6-15,-2-1 3 0,3-1 9 0,-7 6 15 16,2-3 1-16,-1 2 1 0,0 0 6 0,-1 2 1 0,-2 2 1 16,0 1-5-16,-2 3-8 0,1-3-2 15,-2 2-10-15,-1 3-6 0,5-1-3 0,-5 1-3 16,0 0 2-16,4 10-5 0,-3-2 2 0,3 2 0 0,-1 2-4 16,-1 2-1-16,2 3 3 0,-1 4-3 15,4 3-11-15,-3-1-17 0,1-3-10 0,3-1-7 16,1-3 2-16,4 0-2 0,-2-2 8 0,3-1 4 15,-1-2-3-15,2-1 3 0,2-3 7 0,0-2 0 0,-5-3 6 16,1 1 5-16,1-6 22 0,-1 1 2 0,0-3 16 16,-3-5 11-16,5 1 17 0,-2-3 2 0,0-5 4 15,-3 0 16-15,3-5-1 0,-2-1 7 0,1-2 2 16,-6 0-4-16,1 1-4 0,-4-3-6 0,0 3-3 16,-3 3 3-16,0 1 1 0,-3 3-12 0,6-1-7 15,-6 7-3-15,2 0-7 0,-1 1-8 0,-1 3-7 16,3 2-20-16,-1 0-36 0,-2 0-46 0,2 2-45 15,1 3-6-15,0 0-24 0,0 0-36 0,-4 18-27 16,3-8-26-16,-3 6-30 0,1 1-36 0,2 4-37 16,5 4-47-16,-4-1-933 0,1 0 437 0,3 2 294 15</inkml:trace>
  <inkml:trace contextRef="#ctx0" brushRef="#br0" timeOffset="82080.66">21136 6264 385 0,'-1'-1'374'0,"1"1"-24"16,0-5-17-16,0 5-16 0,0-5-32 0,0 5-18 0,0 0-30 15,-1-6-26-15,1 6-22 0,0 0-20 16,0 0-17-16,0 0-12 0,0 0-10 0,1 14-20 16,-1-9-6-16,1 4-5 0,0-3-9 0,1 4-3 0,-1-1-14 15,-1 3 2-15,0 0-15 0,0 0-4 0,0 1-6 16,0-3-1-16,0 2-10 0,1-1-2 0,-1-1 0 16,0-1-9-16,-1 1-4 0,2-1 2 0,-1-4-1 15,0 0 3-15,0-3 13 0,0-2-7 0,3 4 30 16,-2 0 35-16,-1-4 27 0,0 0 1 0,0 0-13 15,4-12-12-15,-3 5-8 0,0-3-3 0,3-2 5 16,-1-1 7-16,-2-3-1 0,2-1 4 0,-1 5 16 16,0 0 12-16,0 2 4 0,-1-2-5 0,1 3 0 15,-2 2 3-15,3 1-8 0,-3 1-8 0,0 0-12 16,0 1-18-16,2-1-6 0,-2 5-25 0,0 0-4 16,0 0-25-16,0 0 10 0,0 0 3 0,0 0-8 15,0 0-4-15,0 17-23 0,0-9-23 0,0 3-32 16,0-2-32-16,-2 4-36 0,-1 1-51 0,1 3-46 15,0 0-62-15,-1 0-62 0,-2 0-53 0,0 2-58 0,1-4-66 16,-5-1-1144-16,3-4 553 0,1 0 368 16</inkml:trace>
  <inkml:trace contextRef="#ctx0" brushRef="#br0" timeOffset="82528.9">21512 6193 208 0,'0'0'352'0,"0"0"-27"0,0 0-34 16,-3-2-25-16,3 2-26 0,0 0-25 0,0 0-6 15,0 0-4-15,0 0-4 0,-10 9-9 0,10-5-19 16,-1 0-7-16,-2 1-14 0,3-1-2 0,-1-1-11 16,0 2-11-16,-2-1 0 0,2 1-2 0,-2-2-4 15,2 2-3-15,1-5-6 0,-3 4-8 16,3-4 12-16,0 3 2 0,0-3 7 0,0 0 13 0,0 0 8 15,0 6 13-15,0-6 11 0,0 0 1 0,0 0-12 16,0 0-13-16,0 0-12 0,0 0-6 0,4-16-22 16,-4 11-8-16,0-2-11 0,0 0-22 0,-1-3-30 15,-2 0-27-15,3-2-25 0,0 2-34 0,0 1-43 0,0 0-57 16,0 2-54-16,0-3-48 0,0 3-52 16,-1 2-56-16,2-1-52 0,-1-1-1125 0,0 2 511 15,3 0 342-15</inkml:trace>
  <inkml:trace contextRef="#ctx0" brushRef="#br0" timeOffset="83112.33">21656 5847 77 0,'0'-11'406'15,"0"2"-25"-15,0-2-15 0,0 5-6 0,0-1-20 0,0 0-16 16,0 5-35-16,0-3-27 0,0 5-30 0,-1-7-25 15,1 7-27-15,0 0-6 0,0 0-25 0,0 0-18 16,5 14-12-16,-3-2-7 0,2-2-13 0,0 5-8 16,-3 1-12-16,6 2-9 0,-3 1-8 0,-3 3-6 15,4 1 1-15,0 4-6 0,-2-8-6 0,2 4-6 16,-4-3-3-16,6-2-17 0,-5 1-17 0,5-1-7 16,0-2-19-16,2-1-7 0,-2-7-11 0,0 3-5 15,2-3 3-15,0-1 0 0,1-2 2 0,3-2 8 16,-1-2 5-16,-1-2 4 0,1-2 3 0,-1-2-3 15,4-7 8-15,2 0 5 0,2-7-3 0,-6 4 7 16,0 0 8-16,-2 1 18 0,1-3 10 0,-3 2 25 16,-3 1 15-16,1 4 6 0,0 0 16 0,-2 1 16 15,0 1 0-15,-2 2-4 0,-2 3-9 0,-1-2-14 16,3 0-17-16,-3 5-4 0,1-2-7 0,-1 2-5 16,0 0-3-16,0 0-4 0,0 15-5 0,0-4-3 15,-1 1-3-15,-1 0-5 0,1 5 7 0,0 1-10 16,2 1-8-16,0-2-10 0,1 0-5 0,0-1-21 0,2-1 6 15,1-2-10-15,0-1 0 0,3-2 3 0,4 1-1 16,-1-4 8-16,-1-1 2 0,3-1 5 0,-2-3-1 16,2 0 8-16,0-2 5 0,-3-4 0 0,3-3 12 15,1-1 3-15,0-5 8 0,-1 2 10 0,-3-5 1 16,1-2 4-16,-1-9-9 0,1 5 7 0,-3-2-2 16,1-2-5-16,-5 1 0 0,1 1 1 0,-4 6 4 15,0 1 12-15,-1-1 3 0,2 7-4 0,-4 2-5 16,2 3 0-16,-1-1-10 0,1 3-20 0,0-2-28 15,0 2-42-15,0 4-23 0,0 0-10 0,0 0-17 16,0 0-44-16,-14 15-39 0,8-3-29 0,-1 3-36 16,-1 2-34-16,2 2-25 0,0 1-43 0,2 6-955 15,-2-1 438-15,-1 1 292 0</inkml:trace>
  <inkml:trace contextRef="#ctx0" brushRef="#br0" timeOffset="83532.87">22318 6217 263 0,'4'-1'340'0,"-4"1"-23"15,6-6-32-15,-6 4-23 0,0 2-26 0,5-3-22 16,-5 3-22-16,8-2-18 0,-3-1-15 16,-5 3-17-16,0 0-17 0,14 4-8 0,-10-4-14 0,0 3-11 15,1 0-13-15,-1 2-3 0,0 0-9 0,0 0-3 16,1 2-8-16,-3 0-9 0,1 1 0 0,-3 4-10 15,0-5-3-15,0 5-1 0,0-3-2 0,-2 1-8 16,0-3-6-16,1 3-6 0,-1-4-3 0,2 0-4 16,-2 0 1-16,2-2 0 0,0 2-3 0,0-2 0 15,0 0 2-15,2 0 0 0,0 0-2 0,1 1 1 16,1-1-1-16,1 0-1 0,2 0 2 0,3 3 4 16,-1-2 3-16,-1 0 1 0,1-1 4 0,1 3-4 15,-1 0 6-15,0-3-3 0,1 2 2 0,0 1 0 16,-5-4 5-16,3 0-1 0,-2 4 5 0,-2-2 12 15,1 0-1-15,-1-1-2 0,1 2 3 0,-2-1 7 16,-2 0 17-16,0-1-8 0,-1 1 14 0,-1 0 6 16,0-1-4-16,-2 3 0 0,-2-2-6 0,-4 0-5 15,0 1-5-15,-2 0 0 0,0-1-11 0,-1 0-30 16,1 0-37-16,0-1-42 0,-2-1-43 0,3 0-56 16,-3-1-57-16,4 0-64 0,2-2-78 0,0-2-798 15,0-1 387-15,1-2 258 0</inkml:trace>
  <inkml:trace contextRef="#ctx0" brushRef="#br0" timeOffset="83865.42">22823 6097 122 0,'0'12'248'0,"0"-10"-6"0,0 5-11 0,-2 0-13 16,1-2-10-16,0 2 0 0,1-1-6 0,0 0-6 15,1-1-5-15,-1 0-5 0,0 0-20 0,0 0-7 16,0-3-13-16,1 2 1 0,-1-4-5 0,2 6 5 16,-2-6 20-16,-2 3 10 0,2-3 10 0,0 0 13 15,0 0 8-15,0 4 16 0,0-4 7 0,0 0-11 16,0 0-15-16,0 0-17 0,0 0-19 0,10-13-15 15,-8 9-18-15,1-2-13 0,1 0-13 0,-2 0-13 16,6-2-8-16,-3 4-13 0,-4-4-19 0,2 3-31 16,-3 2-35-16,2-6-56 0,-2 6-66 0,1 0-68 15,1-2-69-15,-1-1-80 0,2 3-87 0,-3 0-1149 16,-2-4 528-16,2 2 352 0</inkml:trace>
  <inkml:trace contextRef="#ctx0" brushRef="#br0" timeOffset="84466.4">23314 5646 56 0,'-2'-9'336'15,"1"7"-15"-15,1 2-13 0,-1-4-10 0,1 4-10 16,-3-4-26-16,0 2-25 0,3 2-26 0,-11-3-15 16,5 3-18-16,6 0-16 0,-17 3-18 0,6-1-9 15,-2 2-16-15,-4 2-6 0,2 3-17 0,-2-3-3 16,3 3-9-16,4-2-7 0,-2 2-13 0,3 0-2 16,-1 0-12-16,3 0-1 0,1 3-7 0,1 0-5 15,1-2-4-15,3 2 3 0,0 5-7 0,2-2-1 16,-1 0-1-16,5 1-6 0,3-1 1 0,1-1-4 15,4 1 0-15,0-2 0 0,3 1-1 0,-2-2-1 16,9 2-3-16,-5 1-1 0,-3-8 2 0,-2 5-5 16,-3-7 5-16,2 5 4 0,-3-5-1 0,0 4 0 15,0-4 4-15,-4 0 10 0,0-1 2 0,1 1 6 16,-3-2 5-16,1 1-1 0,-2 0 7 0,2 0 12 16,-4-2 8-16,0 1 6 0,0 2 6 0,-4-1 7 15,-1 3-11-15,-4-1-8 0,0-2-5 0,-1 3-6 16,-3-3-6-16,1 1-4 0,-5 3-3 0,2 0-13 15,-3-2-27-15,1 0-35 0,3-2-45 0,4 2-49 0,-2-2-48 16,2-1-47-16,1 3-50 0,0-1-49 0,2-2-50 16,4 0-950-16,-3 3 439 0,3-3 294 15</inkml:trace>
  <inkml:trace contextRef="#ctx0" brushRef="#br0" timeOffset="87596.08">13740 5386 90 0,'0'0'209'0,"0"0"5"0,0 0 5 0,0 0 3 16,0-5-1-16,0 5 0 0,0 0-5 0,1-6-8 15,-1 6-13-15,1-4-14 0,-1 4 2 0,2-5-10 0,-2 5-8 16,1-5-10-16,0 2-9 0,-1 3-14 0,6-6-5 16,-4 3-15-16,-1 2-14 0,3-3-8 0,0 3-10 15,4-1-5-15,-2 1-11 0,0 0-9 0,5 2-6 16,0 2-2-16,-4 0-10 0,4 0 11 0,-1 5-17 15,1-2-11-15,-1 1 9 0,-3 3-7 0,1 0 2 16,1 3-1-16,-1-2-3 0,-3 4-1 0,-1 1 1 16,-3-1 5-16,-1 2 5 0,-3 2 2 0,-3-2-9 15,2 0 3-15,-2 0-5 0,-2-2 1 0,3 1-2 16,-4-2-4-16,4-3-3 0,1-2 3 0,0-1-1 16,0-2-1-16,3-3-3 0,-3 2-1 0,4 0 4 15,-1-2-7-15,1-3-1 0,0 4 2 0,0-4-2 16,5 0 3-16,4 0-4 0,5 0 9 0,0-5-6 15,7-1-7-15,-1 0-17 0,10-6-16 0,-1 3-24 0,4-2-32 16,1 0-33-16,1-1-47 0,2-1-41 16,-1 4-55-16,1-3-58 0,2 3-790 0,14-3 370 15,5 4 248-15</inkml:trace>
  <inkml:trace contextRef="#ctx0" brushRef="#br0" timeOffset="88279.85">15161 5334 179 0,'0'0'302'16,"0"0"-4"-16,5-2-8 0,-5 2-5 0,0-5-13 15,0 5-19-15,1-5-12 0,-1 5-25 0,7-5-16 0,-7 5-16 16,2-3-17-16,2 1-13 0,0-1-22 16,1 2-5-16,0 0-19 0,0-1 3 0,2 1-20 15,-7 1-8-15,13 0-9 0,-3 0-6 0,-3 1-5 16,2 2-8-16,1 2-7 0,-1 0-8 0,-1 2-2 16,0 0-5-16,1 0 1 0,-3 3-2 0,-1-2-1 0,2 1 0 15,-1 3-4-15,-6 0 0 0,4 0 0 16,-7 5-6-16,2 0 1 0,-5 0 0 0,-1 0-2 0,2 0 0 15,-3-1 0-15,-2-1 1 0,4-3-4 16,1-2-2-16,-2-1-6 0,1-1-1 0,4-3 0 0,-1 0 0 16,0 2-3-16,2-5 5 0,0 3-13 0,1-5 8 15,1 5-1-15,3-3 7 0,3 1-1 0,5-6-2 16,0 1-13-16,9-3-19 0,0 3-40 0,5-6-36 16,4 3-39-16,-3-2-52 0,1 0-52 0,3-3-76 15,-1-1-848-15,5-2 389 0,-5-1 260 0</inkml:trace>
  <inkml:trace contextRef="#ctx0" brushRef="#br0" timeOffset="93847.05">13904 5663 44 0,'0'0'311'0,"5"0"-32"0,-5 0-32 0,0 0-30 16,0 0-31-16,0 0-24 0,4 3-20 0,-4-3-10 16,2 4-15-16,-2 0-11 0,0-4-14 0,1 6-5 15,-1-6-13-15,4 3-7 0,-1 1-9 0,-2 0-9 16,2-3-12-16,-3-1-4 0,3 5-7 0,0-4-2 16,-3-1-3-16,6 2-4 0,-6-2 0 0,0 0 1 15,12-2-3-15,-12 2-2 0,4-6 2 0,-2 4 1 16,-1-6 0-16,2 3 8 0,-2-4 11 0,1 0 9 15,-4-2-1-15,2 0 9 0,-1 1 7 0,0 0 11 16,-2 1 8-16,2 1 4 0,-2-1 6 0,1 2 12 16,-2 1 3-16,2 2 11 0,-1-3-18 0,0 3-6 0,1 0-9 15,2 4-14-15,-3-2-6 0,3 2-2 16,-4-3-11-16,4 3-6 0,0 0-3 0,0 0-7 16,-6 11-5-16,2-6-5 0,0-1-9 0,3 2-16 15,1 0-10-15,-1 0-8 0,1 0-17 0,-1 1-2 0,2-2-4 16,0 0-2-16,0 1 1 0,-1-2-1 15,3 0 3-15,1-1 1 0,-4 1 1 0,0-4 6 16,5 3 7-16,-5-3 2 0,2 3 3 0,-2-3 7 16,0 0 6-16,7-8-7 0,-6 1 5 0,0 2 10 0,1-2 9 15,-1-1 0-15,-2-4-3 0,2 0 8 16,-2-4 8-16,-2 6 11 0,2-2 6 0,-3-1 12 0,1 2 8 16,0 1 11-16,-4 1-5 0,3 3 10 15,1 0 0-15,0 0 5 0,-1 1-13 0,2 2-15 0,-2 1-2 16,4 2-11-16,-5-2-1 0,5 2-7 0,-12 5-4 15,7 2-1-15,0-2-3 0,0 5-1 0,-3 1-5 16,3-1-8-16,0 1-12 0,1 0-15 0,0 1-11 16,0 0-15-16,3-4-9 0,1 2-7 0,0-2-1 15,0 0-1-15,0-1 2 0,0-2 5 0,1 0-1 16,3-1 3-16,-2 0 8 0,0-2 7 0,-2-2 6 16,1 2 3-16,-1-2 2 0,0 0 4 0,0 0 4 15,8-9 9-15,-3 2-5 0,-4 1 6 0,2-5 6 16,-2-1 2-16,-1-2 3 0,0-2 3 0,-1-1 15 15,-3 0 6-15,0 5 12 0,3-3 7 0,-4-1 10 16,-1 6 21-16,0 0 6 0,1 1-4 0,-4 2-5 16,3-1-9-16,2 3-10 0,-4 1-2 0,3 4-9 15,-3 0-5-15,1-3-3 0,-2 7-5 0,0 1-11 16,0 3 4-16,0-1-3 0,-2 5-6 0,2-4-6 0,2 4-15 16,1 0-13-16,1-2-7 0,1 4-15 15,-1-4-5-15,5 3-9 0,0-4-13 0,0 3-5 16,4-2 1-16,-2-2 4 0,3 0 1 0,-2-3 5 15,3-1 10-15,0 0 1 0,0-2 6 0,1 0 9 0,-1-2 0 16,-6 0 5-16,14-4 4 0,-5-1 7 0,-2-2 1 16,0-1 5-16,-1 2-1 0,-2-5 2 15,2 2 1-15,-2-3 4 0,-1-1 5 0,-1-1 10 0,0 2 7 16,0-1 8-16,-4 4 15 0,2-3 20 0,-2 6 11 16,1 0-5-16,-2-1 12 0,2 2-24 0,-1 0 0 15,0 0-1-15,0 2-15 0,-3 1-4 0,5 2-4 16,0 0-6-16,-8 8 5 0,5-1-10 15,0-1-3-15,0 2-5 0,2 1-10 0,-1 3-6 0,2-2-6 16,-1 2-1-16,4 0-4 0,1 3-9 0,-1-3 5 16,3-1-10-16,0 3-4 0,4-2 2 0,-5-2-2 15,6-2-2-15,2 3 9 0,3-4-17 0,3 0 3 16,-2-4 0-16,3-2 8 0,-1 0 1 0,1-3 6 16,-1-1 4-16,-3 0 1 0,1-3 4 0,-1-2 3 15,-3 5 3-15,-4-2 0 0,1-1 3 0,2-2 3 16,-6 0 1-16,4-1 3 0,-3 1 5 0,-2-3 7 15,0 6 15-15,-1-1 12 0,-4 0 8 0,4 2 2 16,-3-1 0-16,-1 5-2 0,0-3-3 0,0-2-5 16,0 5-7-16,0 0-2 0,4-4-8 0,-4 4 1 15,0 0-3-15,0 0 10 0,0 0-8 0,1 10-12 16,-1-5-7-16,0 0-7 0,0-1-1 0,0 1-2 16,3 0-7-16,-2-1-11 0,0-1-3 0,2 2-1 15,-2-1 0-15,2-1 4 0,1 1 2 0,-2-2 4 16,-2-2 1-16,10 2 5 0,-6-2 2 0,-4 0 4 0,10-3 2 15,-6 0 8-15,1-2-5 0,-1 1 4 16,1-1 14-16,-1-4-3 0,-1-2 0 0,-1 2 10 16,1 0 13-16,-2 0 10 0,0 0 19 0,-1 1 16 15,0 3 8-15,-1-1 0 0,1 0 6 0,-3 4-11 0,2-2-14 16,-1 0 1-16,-2 0-16 0,4 4-3 0,0 0-8 16,-13 5 1-16,7-1-7 0,-1 4-3 0,-1 0-1 15,1-2-15-15,3 3 2 0,-2 0-4 16,-1-1-15-16,2 1-4 0,0 0-6 0,4 1-17 0,-3-3-5 15,4 1-3-15,0-1-3 0,-1-1-6 0,2-2 4 16,2 0-2-16,-1 0 9 0,-2 0 5 0,5-2 2 16,-1 1 5-16,-4-3 4 0,0 0 7 0,0 0 4 15,12-8 14-15,-11 6 1 0,0-3 5 0,2-2 6 16,-2-1 5-16,-1-1-4 0,-1 0-2 0,-2-3 0 16,3 1 12-16,-5-4-15 0,1 1-4 0,0 0 9 15,-1 3-9-15,-2 2 3 0,0 0-2 0,2 2-5 16,1 2-10-16,-1 1-20 0,2 0-29 0,2 2-40 15,1 2-27-15,0 0 1 0,0 0-2 0,0 0-10 16,0 0-9-16,22 11-16 0,-4-3-17 0,0 0-16 16,9 4-33-16,-2 0-590 0,5-1 271 0,2 2 182 15</inkml:trace>
  <inkml:trace contextRef="#ctx0" brushRef="#br0" timeOffset="94930.37">15255 5325 25 0,'-10'-8'333'0,"3"3"-31"16,-1 0-21-16,-3 1-31 0,4 3-28 0,-2-1-21 15,3 0-19-15,-3 6-20 0,4-1-19 0,-3 0-13 16,3-2-13-16,1 4-10 0,-1 1-17 0,1 1-6 0,4 0-5 15,0 3-11-15,0-1-8 0,4 1-12 0,2 0-6 16,2-1-9-16,6-1-9 0,4 0-8 16,0 1-7-16,-3-5-4 0,3 1 0 0,-1-1 1 0,1-3-6 15,-2-1 5-15,-2 0-1 0,-1-1 0 0,1-2 1 16,-5 0 2-16,0 0 4 0,1-4 7 0,-1 3 4 16,-4-4 9-16,-1 3 10 0,0-1 10 15,1 3 13-15,0-4 10 0,-5 2 17 0,3 0 16 0,-2-2 10 16,-1 5 10-16,-1-4-2 0,-2 4-10 0,-2-2-11 15,5 4-4-15,-9-3-14 0,1 3-10 0,8 0-6 16,-16 4-9-16,3 3-6 0,0 1-10 0,-3 2-3 16,0 2-6-16,5 1-6 0,-1 0-4 0,1 0-9 15,2 1-9-15,4 1-13 0,1-3-6 0,1 0-16 16,5-1-8-16,-1 1-7 0,3-2-8 0,1 0 0 16,1-3 3-16,6 1 5 0,-1-1-3 0,-2-4 7 15,5 1 3-15,-5-1 4 0,5-3 5 0,-5-3 6 16,1 2 5-16,3-4-2 0,-4 1 1 0,0 0 3 15,0-4 16-15,1 1 9 0,-6-3 18 0,3 1 9 16,-5-1 32-16,3-2-9 0,-1 2 3 0,-4 1 23 16,0 1 11-16,0 4 14 0,-2-3 12 0,-1 2-7 15,2 1-8-15,-4-1-11 0,-2 2-11 0,3 2-10 0,-6 2-11 16,0 2-9-16,-2 1-4 0,1 0-5 0,-5 6-5 16,1-3-8-16,4 2-6 0,-2 0-4 15,-1 4-2-15,6-4-6 0,2 0-2 0,-2 1-6 16,3 0-23-16,2 1-13 0,1 0-7 0,-1-2-16 0,3 0-15 15,2 2-1-15,1-2-7 0,4-3 28 0,0 2-28 16,2-4 7-16,-2 0 1 0,4-2 13 0,1 0 3 16,-1-2 14-16,3-2-5 0,-2-1 8 0,-2 0 3 15,0-3 9-15,2-1-1 0,-6-1-1 0,3-2 5 16,0 1 17-16,-2-1 12 0,-5 1 12 0,5 1 12 16,-4-1 18-16,0 1 10 0,-2 2 9 0,-1 2 5 15,0-2 3-15,0 0-1 0,0 6-1 0,-1-7-7 16,-2 5-9-16,3 2-10 0,-10 0-7 0,10 0-5 15,-13 7-7-15,7-4-3 0,-4 4-3 0,-2 1-4 16,3 1-5-16,0 0 0 0,-1 4-3 0,2-1 0 16,-2 0-8-16,5-2-13 0,1 1-4 0,0 2-9 15,3-6-9-15,2 2-7 0,1-1-12 0,2 2-6 16,-1-6-1-16,3 3 0 0,2-1 3 0,1-2 3 0,3-4 7 16,-1 0 3-16,-2 0 17 0,4-3-8 0,0 1 4 15,-3-3 4-15,0-2 9 0,-2 4 0 16,0-6-2-16,-2 0 12 0,2-2 0 0,-5 0 2 0,4-4 6 15,-5 1 18-15,1 4 8 0,-3-4 23 0,-1 2-13 16,-2-1 7-16,1 1 7 0,-1 3-1 0,-2-1-2 16,-3 3-2-16,1-1-4 0,-2 4-2 0,-4 0-8 15,0 3-6-15,-6 2-7 0,2 0 4 0,-2 4-9 16,1 2-3-16,-2 2-2 0,2-1 0 0,1 1-4 16,2 1-1-16,6 0-4 0,-1-3-2 0,1 1-4 15,4 0-8-15,2-2-9 0,-1 1-5 0,4 1-1 16,0-4-1-16,2 2 0 0,0-2 1 0,3 0 5 15,2-1-4-15,0-1 3 0,4-1 4 0,-2 1 1 16,2-5 1-16,-1 1 2 0,-1-1 3 0,1-1 4 16,-2 0-4-16,1-2 5 0,-4-1 3 0,0 2-2 15,0-4 2-15,-1-1-1 0,-4 0 2 0,0 1-5 16,-4-3 3-16,-1-1-3 0,-2 3 1 0,-5-4-1 16,2 2-5-16,-4 3-4 0,2 1-21 0,-4 0-16 0,4 4-30 15,0-1-46-15,1 1-61 0,1 1-60 16,-1 5-71-16,3-1-75 0,0 4-1127 0,3-1 507 15,-1 0 338-15</inkml:trace>
  <inkml:trace contextRef="#ctx0" brushRef="#br0" timeOffset="100329.01">23542 5920 132 0,'0'-5'149'0,"0"5"-6"0,0 0-7 0,0-5-9 0,0 5-4 15,0 0-10-15,1-6-10 0,-1 6 7 0,0-4-8 16,0 4-4-16,0 0-7 0,4-3 2 0,-4 3-3 16,0 0-9-16,0 0-2 0,0 0-2 0,0 0-1 15,0-5-5-15,0 5-2 0,0 0-4 0,0 0-3 16,0 0-5-16,0 0-2 0,0 0-4 0,0 0-2 16,0 0 1-16,0 0-2 0,0 0 3 0,0 0 1 15,0 0 0-15,0 0 7 0,0 0-5 0,0 0 3 16,0 0-8-16,0 0-4 0,0 0-5 0,0 0-3 15,0 0-8-15,0 0-5 0,0 0-2 0,0 0 0 16,0 0-2-16,0 0-2 0,0 18 0 0,0-11 4 16,0 3 4-16,0 2-6 0,0-2 9 0,2 7-1 0,-4-1 1 15,4 0 1-15,-4 1-4 0,2-1 2 0,0 1-5 16,0-1-3-16,0-1 1 0,0 2-2 16,2 0-1-16,-2-2 2 0,0-3-3 0,1 1-6 0,-1-2 2 15,0-1-1-15,0 0-1 0,0-3-4 0,0 0 3 16,1-2-2-16,0 0 3 0,-1 0 2 0,0-1 8 15,0-4 22-15,-1 5 29 0,1-5 36 16,0 0 15-16,0 0-1 0,0 0-6 0,0 0-8 0,3-18-9 16,-5 7 4-16,2-4-2 0,-1-4-13 0,1 0 4 15,-1-7-10-15,1-1-6 0,2-1-2 0,2 0-13 16,-4 0-5-16,0 0-3 0,0-1-1 0,2 0-2 16,0 3-2-16,1 1 5 0,1 6-5 0,-1 0 1 15,2 2-5-15,-1 3-1 0,0 5-11 0,-1-2 0 16,1 1 1-16,2 2-12 0,-1 2-4 0,4 0-1 15,0 2-11-15,1 2 5 0,3 2-2 0,-3 0-3 16,3 0 0-16,-3 4 1 0,3-1-1 0,-2 2-1 16,1 2-3-16,-2 0 1 0,3 1-1 0,-4-1-1 15,0 3 1-15,0-3 0 0,-4 4-1 0,-3-2 9 0,2 0-9 16,-2 4 0-16,-4-1 3 0,0-1-3 16,-1 0 2-16,-3 5-2 0,-3 1 2 0,0-1-9 15,-1-1-26-15,-2 1-27 0,-1-2-30 0,2 0-37 0,-2 1-40 16,0-1-35-16,-2-1-30 0,5 0-35 0,-2 2-36 15,2-3-24-15,1 2-39 0,1 0-850 0,0-2 406 16,1-6 270-16</inkml:trace>
  <inkml:trace contextRef="#ctx0" brushRef="#br0" timeOffset="101022.75">23766 6215 39 0,'0'-6'268'0,"0"6"-1"16,0 0-1-16,1-4-1 0,-1 4-9 0,0 0-13 15,0 0-14-15,1-5-24 0,-1 5-11 0,0 0-28 16,0 0-16-16,0 0-19 0,0 0-15 0,0 0-13 16,0 0-8-16,0 0-5 0,4 15-5 0,-4-10-1 15,0 4-4-15,0 0-1 0,2 0-9 0,-1 4-4 16,-1-4-2-16,0 3-9 0,1-1-3 0,4 1 0 16,-5-1-13-16,2-2-3 0,-2 1-3 0,3 1 0 0,-3-2-5 15,0 0 2-15,0-2 2 0,0-1-15 0,0 0 7 16,1-2-1-16,-1-1-3 0,0 2 0 0,0-3 19 15,0-2 46-15,2 4 29 0,-2-4-1 16,0 0 2-16,0 0-16 0,-3-16-3 0,3 6-5 0,-3-2 2 16,1-4-3-16,2-1-2 0,2 0-2 0,-4 0 12 15,2 2 15-15,0 1 12 0,-2 3 4 0,2 0-2 16,0 1-2-16,0 3-4 0,2 0-1 0,-2 2-18 16,2-1-6-16,-4 2-19 0,2 2-15 0,0 2-8 15,0 0-10-15,0 0-3 0,0 0-8 0,0 0 1 16,5 10 2-16,-4-6-13 0,2 4 4 0,-2 1-8 15,1 3 6-15,-2 0-6 0,4-4-3 0,-2 6-4 16,-1-3 0-16,3 0 7 0,-2 1-14 0,0-2-10 16,-1 2-7-16,3-2-9 0,-4-1-10 0,3 1-14 15,-1-4-24-15,-2 2-25 0,0-3-19 0,1 3-33 16,-1-5-38-16,3 2-32 0,-2-1-28 0,-1 2-25 16,0-6-21-16,0 4-31 0,0-4-49 0,0 0-64 15,-4 2-922-15,4-2 452 0,0 0 302 0</inkml:trace>
  <inkml:trace contextRef="#ctx0" brushRef="#br0" timeOffset="101481.45">23584 6231 46 0,'0'0'243'0,"0"0"-6"0,0 0-4 0,0 0-2 15,0 0-5-15,0 0-4 0,0 0-9 0,0 0-11 16,0 0-11-16,-5-10-14 0,5 10-18 0,0 0-14 15,2-5-16-15,-2 5-15 0,2-7-13 0,1 3-11 16,1 2-10-16,-1-1-14 0,3-2-15 0,1 1-26 16,2-1-43-16,1-3-39 0,4 4-37 0,-1-1-53 0,4-3-50 15,-2 0-693-15,-1 3 296 0,0-2 198 16</inkml:trace>
  <inkml:trace contextRef="#ctx0" brushRef="#br0" timeOffset="101895.46">24176 6142 304 0,'0'0'277'0,"6"0"-28"0,-6 0-24 16,0 0-17-16,2 3-13 0,-2-3-14 0,0 0 1 16,0 0-4-16,-4 8-14 0,1-4-7 0,3-4-9 0,-3 3-11 15,1 1-8-15,1-2-17 0,1-2-3 0,-4 5-10 16,4-5 0-16,-2 3 5 0,2-3 6 0,0 0 3 15,0 0 24-15,-3 3 25 0,3-3-2 0,0 0 14 16,0 0-5-16,0 0-12 0,0 0-18 0,0 0-12 16,-5-10-21-16,4 7-5 0,-1-2-7 0,1-2-27 15,-2 0-28-15,2-1-26 0,-1-1-48 0,-1-1-39 16,1 2-40-16,0-3-36 0,1 5-35 0,0-3-37 16,-2 2-48-16,3 0-43 0,-1 0-941 0,2-1 418 15,-1 3 278-15</inkml:trace>
  <inkml:trace contextRef="#ctx0" brushRef="#br0" timeOffset="102313.07">24401 5728 197 0,'0'-12'356'0,"1"0"-17"0,-3 5-24 15,-1-2-10-15,0-1-16 0,2 5-12 16,-2-2-18-16,0 4-24 0,-1-1-21 0,2-1-18 0,-1 3-22 16,3 2-19-16,-6-1-22 0,6 1-7 0,-10 8-16 15,3-1-6-15,1 0-14 0,-1 5-12 0,1-2-1 16,-2 4-11-16,3 2-5 0,0 1-7 0,0-1-7 16,1 2-5-16,1 0-3 0,3-1-10 0,0-1-1 15,4-1-6-15,0 0-5 0,4 2 2 0,-3-3 1 16,5 1-3-16,-2-1-10 0,1-2-5 0,1 3 4 15,-1-3 4-15,-1-4-3 0,-1 1 0 0,1-1-2 16,-1-1 2-16,0 0-9 0,-2-2 4 0,0-1 1 16,1 1 0-16,0 0-3 0,-4 0 4 0,3-3-2 15,-3 2-5-15,0 0 23 0,-2-1-17 0,3 1-4 16,-1-2 3-16,-2-2-4 0,0 8 6 0,-4-1-1 16,1-2-1-16,-4 4 3 0,-1 0-2 0,-3-3-6 15,-2 8-22-15,-5-2-27 0,2-4-36 0,-2 4-39 16,-1-2-51-16,1 1-53 0,1-1-37 0,7-2-66 0,-2-4-761 15,2 2 365-15,5-2 244 0</inkml:trace>
  <inkml:trace contextRef="#ctx0" brushRef="#br0" timeOffset="102779.04">24628 5845 75 0,'8'-5'367'0,"-3"1"-22"0,0 0-34 15,-1 2-25-15,1-1-33 0,-3 0-29 0,1 2-27 16,-3 1-19-16,0 0-12 0,0 0-15 0,9 7-15 16,-5-4-13-16,-1 4-5 0,-1-2-7 0,2 4-11 15,-4 2-2-15,5-2-15 0,-3 3-9 0,0 1-9 16,3 3-3-16,-4 0-7 0,2-3-3 0,-3 4-6 16,1-1-2-16,-1-3-5 0,0 1-3 0,0-2-4 15,0 0-9-15,0 1-7 0,0-4-2 0,1-4-4 16,-1 2-1-16,-1-2-5 0,2-2 5 0,-1-3 6 15,0 0 3-15,0 0-4 0,0 0 13 0,0 0-7 16,4-20 9-16,-1 8-3 0,-2-1 9 0,0-3 8 16,2-3-1-16,-2 0 25 0,2-6 11 0,-2 5 4 15,-1-1 21-15,0-3 7 0,3 5 4 0,-2 2 5 16,0 2 1-16,-1 1-15 0,5 2-8 0,-1 2-11 16,1-2-9-16,-1 6-4 0,-1 0-13 0,-1-1-11 0,2 3-3 15,1 2-7-15,0-2-8 0,2 4-2 16,-7 0-5-16,14 5-1 0,-7-4-4 0,2 3-2 15,0 3 0-15,3 0-2 0,-5 2 1 0,2 1-4 0,-1 2 0 16,1 0-2-16,-4 3 0 0,-2-2 0 0,-1 3-2 16,0-4 2-16,-4 5-2 0,0 3-1 15,-6 5-6-15,-1-2-14 0,1-6-27 0,-3 7-43 0,-2-2-32 16,0 2-45-16,3-8-35 0,0 1-53 0,-5 3-45 16,2-3-40-16,4-3-47 0,0 1-963 0,0-5 449 15,5-1 298-15</inkml:trace>
  <inkml:trace contextRef="#ctx0" brushRef="#br0" timeOffset="103117.06">24945 6094 60 0,'4'-3'339'0,"0"-4"-23"0,0 4-37 0,0 1-29 16,0-2-22-16,2-1-20 0,-2 2-21 0,1 3-14 15,1-3-13-15,1 1-11 0,0 2-14 0,0 0-14 16,3 1-4-16,-1 0-10 0,1 2-5 0,-1 2-12 16,1 0-9-16,2 0-6 0,-6-1-10 0,2 3-1 15,3-1 4-15,-6 4 3 0,3-3 1 0,-3 2 2 16,-4-1 3-16,-1 4 7 0,0 0 27 0,-3 1-16 16,-4 3 1-16,-2 1-4 0,-2 0-4 0,-5 5 0 15,-5-3-6-15,-1 1-3 0,1 1 6 0,1-2-13 0,-3-2-7 16,10-5-2-16,-1-3-5 0,5-1-5 0,0 0-6 15,4-1 2-15,-1-3-10 0,2 1-3 16,0-1-2-16,0-3-2 0,4 3 2 0,0-4 7 0,13 1 1 16,6-5-1-16,16-4-5 0,22-5-1 0,31-9-19 15,8-6-65-15,14-1-128 0,0 0-191 0,10-7-1221 16,2-5 529-16,0-7 354 0</inkml:trace>
  <inkml:trace contextRef="#ctx0" brushRef="#br0" timeOffset="105449.86">25045 6379 103 0,'-3'-4'105'0,"3"4"-6"0,0 0-1 0,0 0-4 16,0 0-8-16,0 0 0 0,0 0-2 0,-2-3-2 16,2 3-2-16,0 0 2 0,0 0-3 0,0 0 0 15,0 0 4-15,0 0 2 0,0 0-2 0,0 0-2 16,0 0 4-16,0 0-4 0,0 0 1 0,0 0-7 15,0 0-6-15,0 0-5 0,0 0-8 0,0 0-5 0,10-2 1 16,-6-1-5-16,-4 3 2 0,11-2-11 0,-7 2 0 16,3-3-1-16,0 1-4 0,2 2-4 0,-9 0-2 15,14 0-1-15,-9 0-2 0,4 0 0 0,0 2-4 16,-1 1 1-16,2-1 0 0,0 1-3 0,2-2 2 16,-2 3-3-16,2 0 0 0,-1 1 0 0,1 0-3 15,-1 1 3-15,1-1-2 0,-1 3-1 16,-2-2-1-16,0 2 3 0,0 0-4 0,-1 2 5 0,-1-1 6 15,-3 1 0-15,1 1 0 0,2-2 7 0,-5 3 4 16,1 0 2-16,-1 0 11 0,-2 0 6 0,0 0 2 16,-4-1 3-16,3 0 3 0,-3 1 8 0,-4-2 0 15,-3 6 6-15,0-3-5 0,-6 1 3 0,2-2-4 16,-8 3 3-16,-3-1 1 0,7-3-7 0,2-5-7 16,-2 3-3-16,1 0 10 0,0-3-17 0,8-3-6 0,-2 2-6 15,1 0 0-15,2-2-5 0,2-2-6 16,0 2-4-16,2-1-6 0,1-1-21 0,0 2-24 15,4-3-22-15,-7 0-45 0,7 0-57 0,0 0-64 16,0 0-62-16,-7-6-868 0,7 6 383 0,-1-8 254 0</inkml:trace>
  <inkml:trace contextRef="#ctx0" brushRef="#br0" timeOffset="108046.02">129 5990 212 0,'0'0'248'15,"0"0"-27"-15,0 0-23 0,0 0-11 0,0 0-11 16,0 0-11-16,0 0-1 0,0 0 4 0,53 36 0 16,-34-12-5-16,-2 2-11 0,3-3-16 0,-4 6-10 15,2-3-9-15,-3 2-13 0,3-1-8 0,-2 0-11 16,-1 0-6-16,1 1-9 0,-3-2-4 0,2 1-5 16,-2-1-8-16,-4-10-2 0,1 2-6 0,-1-4-3 15,-1-1-3-15,-8-13-4 0,9 18 4 0,-9-18 20 16,10 10 37-16,-10-10 42 0,0 0 30 0,0 0-1 15,0 0-4-15,0 0-6 0,19-37 4 16,-16 18 5-16,0-9-5 0,-3-1-2 0,0-6-16 0,0 2-14 16,-3-2-9-16,2-13-15 0,-2 0-7 0,4 14-11 15,-1-12-12-15,0 17-8 0,0 6-11 0,0 5-7 16,0 4-19-16,0 14-33 0,3-20-49 0,-3 20-60 16,0 0-34-16,9-17-20 0,-9 17-15 0,0 0-21 15,0 0-22-15,0 0-19 0,56 29-39 0,-36-12-34 16,6 2-46-16,-2 4-883 0,3-3 415 0,-4 3 278 15</inkml:trace>
  <inkml:trace contextRef="#ctx0" brushRef="#br0" timeOffset="109212.79">936 6140 39 0,'0'-12'296'0,"-1"0"7"0,0 1-6 0,-2 0-3 15,-1-2-8-15,-2 4-10 0,1 1-4 0,0 2-13 16,-1 2-26-16,0 3-24 0,-1-2-4 0,7 3-36 15,-19 4-18-15,7 2-14 0,-1 9-21 0,-1-2-13 16,1 4-6-16,0 5-14 0,3-4-27 0,5-3-20 16,-1 0-45-16,4 3-18 0,2-1-22 0,4 0-13 15,1-6-13-15,1-2-11 0,2 3 0 0,1-5-4 16,3 2 13-16,-1-4 4 0,1-3 8 0,-2-1 6 16,4-3 7-16,-1-1 10 0,0 0 12 0,-3-3 18 15,3 1 21-15,-3 0 9 0,-1-1 15 0,-1-1 17 16,2 3 9-16,-3-4 10 0,-1 3 3 0,-1 3 2 15,-3-3-6-15,2 3-7 0,0-1 0 0,-4 3-9 16,5 0-6-16,-5 0-5 0,0 0-7 0,9 0 2 16,-9 0-6-16,8 3-3 0,-4 1-1 0,0 1-9 15,2-2 2-15,0 2 2 0,-1 1 0 0,3-2-3 16,2 2-6-16,-5 1-2 0,3-3-17 16,-3 1-2-16,1 1-1 0,2-4 2 0,1-1-1 15,0-1-4-15,4 0 5 0,-4-3 7 0,3-4-2 0,-3 0 3 16,2-1 4-16,4-2 11 0,-6-6 2 0,1 1 0 15,0-4-3-15,-6 1 18 0,1 0 23 0,-1-11 9 16,-1 9 5-16,-3-1 32 0,-2 4 13 0,1-3 1 16,-2 4-1-16,2 3 9 0,-1 3 3 0,-1-1-5 15,2 6-10-15,-2-2-14 0,3 1-13 16,-2 2-16-16,2 4-11 0,0-5-17 0,0 5-3 0,0 0-3 16,0 0-8-16,0 0-3 0,20 8-2 0,-9-1-17 15,1 0-3-15,-3 2-16 0,5 2-7 0,0-1-19 16,3 1-5-16,-3 3-5 0,1 0-4 0,-2-1 3 15,0-3-11-15,-3-1-2 0,2 3-4 16,-2-6 0-16,-3 0 9 0,1 1 1 0,0-3 10 0,-3-2 4 16,-5-2 6-16,9 7 9 0,-5-5 2 0,-4-2 4 15,0 0 4-15,0 0 5 0,20-12 4 0,-14 5 7 16,2-5 12-16,1-2-9 0,-3-1 13 16,2 0-15-16,-3-2 14 0,3-1 2 0,1-2 7 15,-3 1-2-15,1 4 5 0,-1-2 10 0,-2 5 6 16,0 2 11-16,-2 0 6 0,1 2 4 0,-2 4-3 0,1-3-3 15,-2 7-7-15,0-7-9 0,3 4-9 0,-3 3-8 16,0 0 0-16,0 0-3 0,0 0 1 0,10 14-7 16,-7-8 6-16,2 6 1 0,1 5-3 0,-1-5-5 15,3 7-1-15,-3-4-4 0,5 0 2 16,2 11-8-16,0-4 5 0,2 1-7 0,-5-8 4 0,2 0-15 16,3 1-1-16,3-6 4 0,-2 0 8 0,4-3-13 15,-1-1 4-15,0-4 0 0,5-2 0 0,-5 0 5 16,2-3-2-16,-3-3 3 0,1 0 2 0,-3-1 2 15,0-3-1-15,-3 0 2 0,2-4-1 0,-5 0 0 16,0-3 3-16,-4-1-1 0,0 2 0 16,0-1 8-16,-1 2 8 0,-4 4 9 0,0 0 10 0,-1 2 4 15,-3-1-1-15,-1 3-4 0,-8 1-5 0,4 0-7 16,-6 3-2-16,-4 3-5 0,0 3-5 16,-1 4 2-16,-1 0-2 0,0-1-3 0,3 2-2 15,-1 3-4-15,4 0-20 0,1 1-25 0,6-2-11 16,-1 0-38-16,5 0-10 0,3 2-15 0,0-2-5 0,2-1-3 15,0 0 10-15,3-3-2 0,4-1 9 0,-2-1 15 16,3-4 6-16,-1 0 13 0,6-2 2 0,-3-5 15 16,1 2 9-16,-2-1 6 0,2-3 11 15,-2 1 18-15,-3 2 22 0,2-1 19 0,-3 2 12 0,0 0 8 16,-1 3 0-16,-1 0-8 0,-4 2 8 0,5-6-14 16,-5 6 0-16,6-1-4 0,-6 1-8 0,0 0-8 15,0 0 7-15,0 0-3 0,17 4 1 0,-12 1-4 16,-1-1-3-16,1 1 0 0,-1 0-1 0,2 0-9 15,-1 2-9-15,0 0-11 0,2-3-8 0,-3 2-3 16,2-1 13-16,-2-1-16 0,0 2 2 16,-2-2 3-16,2-4 1 0,-4 0 10 0,8 3 4 0,-8-3-1 15,0 0 23-15,0 0 7 0,15-12 13 0,-11 4-7 16,1-1 4-16,-1-2 9 0,0 1 11 0,-2-1-2 16,2-2-4-16,0 3 6 0,-2-1 1 0,1 2-9 15,0 1-15-15,-1 1 11 0,1 2-5 0,-2-1-8 16,0 1-11-16,3 2-13 0,-4 3-26 15,9-3-32-15,-9 3-47 0,8 0-40 0,-8 0-56 16,0 0-72-16,9 8-61 0,-8-1-927 0,0 0 421 0,-2 0 280 16</inkml:trace>
  <inkml:trace contextRef="#ctx0" brushRef="#br0" timeOffset="109628.03">2190 5833 143 0,'1'-10'358'16,"2"0"-16"-16,-3 3-14 0,1 0-20 0,-1 2-25 16,0 2-29-16,0-4-24 0,0 7-24 0,0-3-25 15,0 3-19-15,0 0-7 0,0 0-17 0,0 0-2 16,9 15-18-16,-8-3-10 0,3 0-6 0,-2 4-3 0,1 1-12 16,2 0-8-16,-1 1-13 0,2-1-3 15,1 2 0-15,2-4-13 0,0 1 13 0,3-3-29 16,0-1 6-16,3-2-11 0,3-5-2 0,-3 0-10 15,-2-2 6-15,6-2 4 0,-2-1 1 0,2-1-6 16,-7-2 3-16,3-4 2 0,-2 2 9 0,-1-2 0 0,-3-1 10 16,2-4 15-16,-2-3 1 0,-2 0 11 15,-3 1-5-15,-1-4-8 0,-1 0-5 0,-3 1 8 16,0 0 13-16,-4 2 2 0,1 2 12 0,-4-2-5 16,2 5-1-16,1 0 2 0,-1 5-5 0,-4 0-8 15,0-2-9-15,0 4-6 0,-1 1-8 0,1 0-5 0,0 4-10 16,0 0 0-16,0 4-4 0,-2 0-6 0,1 0-5 15,-2 6 0-15,4 0-5 0,-1 3-5 0,2 1 1 16,0 0-20-16,7 1-22 0,-4-1-34 16,5 2-33-16,-1-1-50 0,2 0-27 0,0 0-35 0,3-1-40 15,0 0-40-15,2-5-44 0,7 1-35 0,-4-5-989 16,1-3 452-16,11 0 302 0</inkml:trace>
  <inkml:trace contextRef="#ctx0" brushRef="#br0" timeOffset="109895.32">2953 5578 3640 0,'8'-4'250'0,"-2"-1"-170"0,-3-1-43 16,3 4-18-16,-3-2-1 0,4 1-25 0,-1-1-1 16,3 2 2-16,0-1 1 0,0 0-12 0,5 3-19 0,-2-1-14 15,-1 1-16-15,1 0-21 0,-2 1-21 0,0 5-27 16,-1-1-26-16,-3 3-21 0,-2 5-12 0,1 4-12 15,-7 0 5-15,-2 9 17 0,-4-1 18 16,-1-7 38-16,-2-3 46 0,4 2 47 0,0-2 31 16,-1-5 20-16,4-2 20 0,1 0 24 0,0-4 17 0,3 0 16 15,0-4 0-15,0 0-11 0,0 0-7 0,24-12-18 16,-5 2-40-16,9-6-75 0,21-12-127 16,-6 0-596-16,6 0 261 0,-4 2 174 0</inkml:trace>
  <inkml:trace contextRef="#ctx0" brushRef="#br0" timeOffset="111201.08">1092 9878 190 0,'0'-6'406'16,"0"-1"-30"-16,0 3-45 0,0-2-23 0,3 2-51 16,-3 4-29-16,1-2-29 0,-1 2-16 0,0 0-11 15,9 10-9-15,-4-1-12 0,0 5-13 0,3 3-7 16,-3 3-11-16,3-3-10 0,0 9-12 0,0-3-3 16,-1 3-12-16,-2 3-7 0,-3 0-8 0,2-4-8 15,-3 6-2-15,-2-4-3 0,-1 2-4 0,-1-3-24 16,-2-2 14-16,1-6-4 0,-1-2-1 15,1-3-10-15,-1-6 32 0,-3 1 13 0,2-4 7 0,-1 0 1 16,0-4-3-16,-6-1-5 0,3-3 3 0,-8-3 2 16,0-3 3-16,0-2-4 0,-5-11-2 0,3 1-8 15,-3-6 0-15,-4-11 2 0,3-1-6 0,3-3-3 16,1 2 4-16,3 9 4 0,7 0-8 0,1-1 4 16,0 5 5-16,1 3-2 0,3 5-5 0,4 3-4 15,-2 5-13-15,2 1-5 0,2 0-7 0,2 2-5 16,2 0-4-16,-1 3 1 0,6 1-4 0,3-4 1 15,6 6-4-15,-1-4-2 0,9 5 0 0,2-3-3 16,2 4 0-16,2 1-1 0,0-7-1 0,4 4 2 16,-2-1-3-16,1 0 2 0,-2-1-4 0,-1 0 1 15,2-3 1-15,-3-1 1 0,0-3-1 0,-2 3-1 16,-1-2 2-16,-1-1 1 0,-2-2-1 0,0-1 0 16,-2-2-1-16,-2 0 1 0,-4 3-1 0,-3 0 2 15,3-5-1-15,0 1-4 0,-7 3-2 0,0 2-3 16,-2 4-20-16,-3 0-23 0,-1 2-41 0,-1 0-47 15,0 2-55-15,1 2-66 0,-4 1-63 0,-1 2-56 16,0 0-46-16,0 0-1100 0,7 9 507 0,-10 1 336 16</inkml:trace>
  <inkml:trace contextRef="#ctx0" brushRef="#br0" timeOffset="111911.63">9072 7318 2568 0,'5'-30'80'16,"-2"-1"9"-16,-2 1-10 0,-1 4 15 0,0-2 36 16,0 10-20-16,0 1 2 0,-1 2-16 0,1 4-2 15,-3-1 19-15,3 6 12 0,0-2 2 0,0 3-10 16,0-2-11-16,0 4-13 0,0-2-14 0,0 5-4 15,0 0-10-15,0 0 2 0,0 13-4 0,3 2 16 16,-3 6-4-16,1 8 4 0,0 2 1 0,2 5 0 16,-3 15 0-16,4-2-7 0,-4-3-8 0,1 4-2 15,3-3-8-15,-3 3-6 0,-1 4-3 0,-1-4-3 0,1 2-1 16,1-2-11-16,-2 1-39 0,-3-5-34 0,3-10-48 16,1 11-65-16,-4-13-61 0,0 0-69 15,-1 2-66-15,-4-5-1074 0,0-4 475 0,0-1 316 0</inkml:trace>
  <inkml:trace contextRef="#ctx0" brushRef="#br0" timeOffset="112103.59">8701 8025 78 0,'-3'-3'344'16,"-5"-1"-37"-16,8 4-31 0,-5 0-31 0,5 0-25 15,0 7-18-15,0-3-21 0,3 7-17 0,-1 0-12 16,2 1-22-16,5 3-10 0,-2 2-9 0,2-1-16 15,2 2-2-15,3 4-15 0,1 1-4 0,0-2-8 16,2-1-9-16,-2 2-21 0,-1-7-41 0,-1 1-45 16,1-3-50-16,0-1-34 0,3-2-40 0,2-5-39 15,0 1-572-15,-1-6 261 0,4-3 176 0</inkml:trace>
  <inkml:trace contextRef="#ctx0" brushRef="#br0" timeOffset="112244.27">9192 8164 146 0,'16'-24'172'0,"-2"3"39"0,-3 5 55 0,-6 5 23 16,-1 0 13-16,1 3 18 0,0-1 2 0,-3 3-10 15,0 1-28-15,-1 1-28 0,-1 2-26 0,0 2-18 0,0 0-25 16,0 0-11-16,-13 17-28 0,6-6-7 0,1 0-13 16,-3 5-16-16,-7 6-45 0,7-5-63 15,-7 7-74-15,2 2-79 0,-2-1-93 0,1 2-114 0,-4-2-800 16,-3 3 384-16,-1 0 258 0</inkml:trace>
  <inkml:trace contextRef="#ctx0" brushRef="#br0" timeOffset="112928.21">6239 9970 3020 0,'-20'-26'91'16,"1"4"8"-16,6 7 2 0,-2 1 20 0,4 2 9 16,1 3-19-16,2 2-23 0,3 2-27 0,1 2-21 15,1 2 3-15,3 1 1 0,0 0-4 0,-4 18-6 16,4-6 3-16,4 8 12 0,-2 6-14 0,3 0 5 16,0 1-7-16,3-1 4 0,-2 3-7 0,3 2-2 15,0-2-1-15,1-2 3 0,-2 1-1 0,2-2-6 0,3-1-2 16,-3-2-6-16,-1-4 1 0,0-5 2 15,-1 1-8-15,-2-7 8 0,1 1 3 0,-2-4 2 16,-3 0 20-16,5-4 22 0,-7-1-2 0,6-8-5 0,-2-2-11 16,1-7-1-16,3-9-1 0,-3-3 0 0,-4-2-4 15,3-6-5-15,-4-16 0 0,3-1-3 0,-3 1-5 16,-3-1-2-16,2-1 2 0,-2-5-5 0,1 3 2 16,-2-2 2-16,-4-22 2 0,3 25-6 0,0-1-5 15,1 1 3-15,3 1-8 0,-2 6 4 0,3 4 2 16,3 11 2-16,-2 3 2 0,3 3-6 0,1 2-4 15,-1 8-7-15,6-6 3 0,-1 10-1 0,5-3-2 16,7 0-1-16,1 3-4 0,9-1 11 0,2 3-10 16,17-3 1-16,7 3 0 0,7 0 3 0,30 0-3 0,-2 3-1 15,5 1-2-15,7 1-1 0,4-2 2 16,1 4 3-16,5 2-6 0,9-5 3 0,9 2 1 16,1 1 3-16,6-2-7 0,3 3 5 0,6-4-10 15,8-1 11-15,5 1 3 0,4-1-3 0,5 1 5 0,0 0 1 16,5-2 6-16,0-1 3 0,5 3-4 0,-14-4 3 15,-2 3 0-15,-2-3 5 0,-1 4 1 16,-6-1-1-16,-11 4 0 0,-9-5 2 0,-8 4-1 0,-13 0 3 16,-11 3 2-16,-12-1 2 0,-31 0-2 0,0 1 1 15,-5 2-3-15,-4-1-4 0,-19 2-2 0,-2-2 6 16,-11 2-11-16,-5 0-3 0,-3 0 1 0,-3 0 0 16,-2 0-1-16,1 0-1 0,-7 0-13 0,7 0-30 15,-7 0-46-15,0 0-60 0,-24 7-45 0,-5-2-58 16,-8 7-61-16,-26 5-66 0,-23 5-63 0,-11 2-1032 15,-9-5 488-15,0 3 324 0</inkml:trace>
  <inkml:trace contextRef="#ctx0" brushRef="#br0" timeOffset="137511.29">3373 11473 79 0,'3'-4'168'0,"-1"3"-19"16,-2 1-13-16,8-3-16 0,-6 2-12 0,-2 1-7 15,0 0-16-15,11 4-9 0,-8-1-7 0,0 0-5 16,-2 3-4-16,3 1-6 0,-4 3-1 0,4 1-1 16,-4-1-10-16,0 3-3 0,0 3-11 0,-3 1 0 15,2 1-4-15,-1 1 0 0,-4 1-3 0,0 2 3 16,-2 3 4-16,-2-3-13 0,-1 5 2 0,-3-2-2 15,1 1 0-15,0-3 1 0,-5 2-5 0,4-4-1 16,-1 2 5-16,1 1-7 0,0-7-4 0,2-2 3 16,-2 2 1-16,4-3-5 0,-4-1 5 0,4 3-4 15,1-5-1-15,5 0-1 0,-1-1-2 0,1 0 3 0,1-1 0 16,3 3 2-16,0-3 0 0,3 1-8 16,7 4 9-16,-1-3-4 0,0-3 1 0,5 4-1 15,4-1 0-15,5 1 4 0,5 1 0 0,1-2-5 0,2-3 4 16,1-2-2-16,3 2 1 0,-1-5 2 0,3 3-2 15,-1-3-3-15,-2-3 7 0,1 2-7 0,-2-2 2 16,-1-1 0-16,0-2 1 0,-4 1-5 16,-6-3 0-16,6 2 2 0,-10-2 4 0,2-4 1 0,-1 5-5 15,-2-7 4-15,-6 4 1 0,5-3 4 0,-5-2 0 16,1-2 1-16,-3-1 15 0,-4-1-2 16,5-2 1-16,-6 2 7 0,0-4 0 0,0 2 0 15,-3 0 15-15,-1 1 25 0,0 7 19 0,0 2-2 0,0 1-2 16,0 0-8-16,0 3-12 0,0 0-8 0,0 4-5 15,0 0-11-15,0 0 1 0,0 0-7 0,-5 21 1 16,1-4-5-16,3 9-5 0,-2-2-2 16,2 3-5-16,1 0 5 0,0 2-6 0,1 1-4 0,3 2-10 15,-2 2-21-15,5 12-18 0,-3-11-20 0,6 13-27 16,-5-13-35-16,4-1-37 0,7 0-62 0,-5 0-593 16,8-2 269-16,0-4 178 0</inkml:trace>
  <inkml:trace contextRef="#ctx0" brushRef="#br0" timeOffset="137927.56">4680 11958 155 0,'5'0'267'0,"-5"0"-24"0,9 7-26 15,-5-1-21-15,1 4-19 0,-1-2-17 0,0 6-15 16,-2-3-15-16,2 0-12 0,0 7-8 0,0-1-12 15,-3 0-11-15,-1 3-7 0,0-1-7 0,1 1-8 16,2-3-6-16,-3 1-7 0,0 0-7 0,0-6-1 0,0-2-5 16,4 0-4-16,-3-1-3 0,-1-3-3 15,0-4-1-15,0-2 0 0,0 0-4 0,0 0-3 16,4-11 1-16,-3 0 3 0,2-7-8 0,-2 0 3 16,-1-12 2-16,-4-3-2 0,3 1-3 0,-7-18-3 0,3 1 1 15,0-2 0-15,0 1 8 0,0-2 10 0,-2 2 10 16,6 14 15-16,1-10 9 0,0 16 8 15,0 2 0-15,0 3 5 0,0 8-9 0,1 5-7 16,2 0-7-16,1 3-6 0,-3 3-3 0,3 2-8 0,2 1-5 16,-1 1-4-16,3 2-6 0,1 2 1 0,0 3-3 15,0 3-7-15,4 4 4 0,-1 1 1 0,-1 5-7 16,-1 6-2-16,1 0 0 0,-4 5-3 0,-1 0 0 16,-3 1 1-16,-2 3-2 0,0-1-3 0,-3 2-18 15,1 0-22-15,-3 1-29 0,-3 0-37 0,1-1-37 16,-2-1-48-16,2-2-48 0,5 1-58 0,-5-3-690 15,4-1 328-15,2-5 218 0</inkml:trace>
  <inkml:trace contextRef="#ctx0" brushRef="#br0" timeOffset="139372.26">5209 11959 83 0,'-6'-1'280'0,"6"1"-32"0,0 0-23 0,-13 8-25 16,4-3-17-16,0 3-14 0,3 0-18 0,-4 6-15 0,3-7-13 15,-3 7-14-15,4-1-10 0,2-2-11 0,1-1-8 16,1 3-9-16,2-2-5 0,2 1-7 0,1-1-4 16,3 0-8-16,-1 0-11 0,5-2-8 15,2-2-10-15,3 2-13 0,2-4-7 0,1-5-10 0,1 0-5 16,0-1 3-16,0-7 3 0,-1 3 2 0,0-4-2 15,-4-2 2-15,-1-1 10 0,-3 0 9 0,-3-2 4 16,-5 2 8-16,-2-5 3 0,-4 2 11 0,-1-2 11 16,-1 3 8-16,-4-1 11 0,-1 1 18 0,0 1 4 15,-4 1-1-15,0 1 4 0,1 3 4 0,3-1-5 16,2 5-10-16,-1-2-7 0,2 4-9 0,4-1-9 16,-2-1-4-16,2 2-5 0,4 2-5 0,0 0-5 15,0 0-3-15,0 0 1 0,0 0-4 0,10 10-12 16,2-6-1-16,0 1-9 0,5 3-2 0,5-3-6 15,5 0 0-15,-1 3-4 0,2-3 1 0,3 0 1 16,-4 1-1-16,-5-1-2 0,6 0 2 0,-8 2-5 16,-2-1 5-16,-1 2 0 0,-1-1 1 0,-4-3-3 15,-3 5 3-15,2-4-2 0,-3 4 0 0,-2-1-1 16,1 0 2-16,-2 0-1 0,0 3 0 0,-1-3 0 16,-3 3 6-16,0-4-4 0,2 4 2 0,-3 0 0 15,1 0 3-15,2 0-4 0,-2-4-1 0,-1 1-5 16,3-4-4-16,-2 1-7 0,-1-1 7 0,1 0-1 15,-1-4 1-15,0 0 5 0,0 0-2 0,12-10 1 16,-6 2-1-16,-2-4 0 0,5-3 3 0,0-4-2 0,1-5 5 16,-1-8-1-16,0 3 3 0,4-4 3 15,-6-3-3-15,0-10 18 0,-2 11 1 0,-1 2 5 16,-2-5 8-16,-2 4 13 0,2 0 0 0,-4 4 34 0,0 0 27 16,-1 11 8-16,2 3 3 0,-2 4 2 0,1 3-11 15,1 1-12-15,1 3-13 0,-2 2-12 0,2 3-4 16,0 0-10-16,-7 20-1 0,1-3-5 0,-1 10-9 15,-2 3 0-15,-1 4-6 0,-2 11 0 0,6-9-7 16,1 11-2-16,-3-14 0 0,4 13 4 0,3-11-11 16,1-2-2-16,1 1-13 0,3-4-13 0,1-2-20 15,3 2-14-15,6-7-3 0,0 1-11 0,6-7-3 16,-1 0 1-16,9-5-1 0,-7-6-8 0,7-2 2 16,-1-5 12-16,1-1 1 0,1-6 15 0,-2-2-2 15,0-3 6-15,-5 0 4 0,-2-6 1 0,-1 0 4 16,-2-1 5-16,-3-1 3 0,-4 4 17 0,1 0 11 15,-4 2 10-15,1 0 8 0,-3 4 6 0,-1 1 4 16,-3 3 0-16,3 3-7 0,-1-2 0 0,-3 4-10 16,0 2-3-16,0 0 0 0,0 0-2 0,0 12 9 15,0-2-14-15,-3 1 0 0,-1 4 4 0,3 2-5 16,-3 2-3-16,3-1 0 0,-2 1-6 0,3 2-10 16,0-4-14-16,3 3-16 0,-2-3-17 0,4-5-4 15,4-1 11-15,-1-1 9 0,2-3-7 0,4-3 5 0,0-2 12 16,3 0-6-16,-3-4 4 0,4-1 1 0,-2-4 6 15,2-3 0-15,0 0 7 0,-3-4 0 0,6-5 1 16,-10 4 4-16,2 1-1 0,1-2 10 16,-1 2 21-16,-3 0 10 0,-2 0 7 0,-3 6-1 0,1-3 1 15,1 5 5-15,-5 1-11 0,2 1-1 0,-1 1-3 16,-2 0-7-16,-1 3-1 0,0 0-1 0,6 7 1 16,-4-1-1-16,-1 1-4 0,0 3-1 0,-1-2 1 15,1 4-3-15,1 0-2 0,-1 0 4 0,0-4 0 16,1 3-12-16,-1-2-6 0,1-4 0 0,3 0 1 15,1 0-1-15,0-2 2 0,0 0 10 0,2-3-9 16,3-3 5-16,-1-3-2 0,-1 2 19 0,2-1-16 16,-6-7-3-16,3 1-2 0,-3-3 2 0,0-2 0 15,-4-1 0-15,-2-2-1 0,-4-8-1 0,1 0-1 16,-5 1 11-16,0 1 3 0,-1-1 4 0,-3-1-3 16,-3 5 6-16,5 5 13 0,1 2-2 0,-1 1-1 15,3 2-9-15,0 5 1 0,2-2-3 0,-2 2 1 16,4 2-4-16,1 1-5 0,-1 1 0 0,1-1-5 15,0 2 6-15,2-1-13 0,1 3 2 0,-2-7-4 16,2 7 3-16,-2-4-2 0,2 1 7 0,0 3 9 16,0-7-14-16,2 3-1 0,-1 0 2 0,0-1-6 15,2-1 4-15,-1-1-3 0,0 1 4 0,-1-1 1 0,2 2 5 16,-3-2-4-16,1 2 6 0,-1 2 7 0,1-2 1 16,-1 5-8-16,0 0 1 0,0 0-3 15,0 0-1-15,0 0 3 0,0 20 14 0,-1-2 9 16,-3 12 7-16,0 1 7 0,-1 14-1 0,1 3 1 0,-3-2-1 15,1-2-9-15,4-6-1 0,-2 11-2 0,0-1-3 16,3 0-4-16,0-12 3 0,1 11-5 0,0-1-1 16,0-11-3-16,0 2 2 0,1-5-4 0,0-1 1 15,2 1-5-15,-2-1-1 0,4-5-6 0,-1-6-7 16,1-5-5-16,4-4 0 0,-1-3-3 0,1-2-3 16,3-5-3-16,1-3-6 0,4-5 0 0,-2-5-1 15,4 1 1-15,3-10-5 0,-3-1-3 0,-4-3 4 16,1 3-3-16,-6-8 3 0,2-1 7 0,-7 1-1 15,-4 1 2-15,3 0 5 0,-3 5 20 0,-3 5-8 16,-1 2 7-16,2 5 0 0,-2 1 3 0,1 3-7 16,-2-2-2-16,1 4 13 0,-2 0-34 0,0 1-48 15,1 3-49-15,-1-2-44 0,5 4-68 0,-8 0-82 16,8 0-84-16,0 0-935 0,0 0 444 0,0 0 296 16</inkml:trace>
  <inkml:trace contextRef="#ctx0" brushRef="#br0" timeOffset="139747.37">7292 11881 5 0,'0'0'318'0,"-4"-2"-25"15,4 2-26-15,0 0-28 0,0 0-20 0,0 0-20 16,0 0-20-16,15-7-20 0,-2 7-13 0,6 0-19 16,1-4-29-16,7-1-32 0,-1 0-40 0,4 2-33 0,-2 3-44 15,-8 0-33-15,-2 0-37 0,-4 3-29 16,-1 2-28-16,-9 1-406 0,1 2 194 0,-5 4 130 16</inkml:trace>
  <inkml:trace contextRef="#ctx0" brushRef="#br0" timeOffset="139863.57">7461 11987 436 0,'-25'21'32'0,"3"-2"14"0,2-2 34 0,5-3-3 16,1-3 12-16,0 0 1 0,6-1 9 0,3-2 6 15,1-1-5-15,4 2-6 0,5-3-5 16,11 3-10-16,4-2-14 0,10-5-34 0,5 1-44 0,20-8-66 16,0 5-395-16,5-7 158 0,7-1 106 0</inkml:trace>
  <inkml:trace contextRef="#ctx0" brushRef="#br0" timeOffset="140279.23">9156 11130 329 0,'-2'-17'332'16,"-2"5"-26"-16,2 4-28 0,-1 0-28 0,2 3-26 15,-2 1-22-15,3 4-9 0,0 0-9 0,0 0-5 16,-10 20-2-16,6-9-3 0,-2 7 0 0,2 1-17 16,0 9-14-16,-2-3-5 0,3 4-33 0,-1 0 4 15,3 2-9-15,1 1-17 0,1 0-6 0,-1 1-18 16,4-1-26-16,1 4-27 0,4 10-39 0,0 0-41 16,0-10-51-16,0 10-62 0,5-1-77 0,-2-10-847 15,5 8 371-15,-6-9 246 0</inkml:trace>
  <inkml:trace contextRef="#ctx0" brushRef="#br0" timeOffset="140826.01">9123 12501 234 0,'-5'-7'222'0,"5"0"-17"0,0-1-21 16,3 1-18-16,-1 3-15 0,5-2-11 0,2 2-12 16,2 0 1-16,3-1-11 0,2 2-10 0,3 3-4 15,1 2-3-15,-3 0-8 0,3 3-14 0,-4-2-9 16,0 3-2-16,-2 2-8 0,-4 2-6 0,-2 0-4 15,-3 3-5-15,-5 4-1 0,0 4-2 0,-9 3-4 16,-5 5-2-16,0-3-2 0,-8 3-3 0,3 0 1 16,-4-4-1-16,-2 1-3 0,0-3 3 0,1-2 7 15,1-3 2-15,9-3 3 0,5-8 3 0,1 1 0 0,2-3 9 16,1 0-1-16,2-1 2 0,2-2-2 16,1-2-2-16,0 0 0 0,14 0-2 0,0-4-7 0,13-5 0 15,8-3-3-15,0 3-7 0,18-7-9 0,-1-1-19 16,-2 3-11-16,2-1-29 0,-1 3-28 0,-15 3-28 15,0 4-32-15,0 2-47 0,-6 0-39 0,-3 3-72 16,-8 1-603-16,-7 1 294 0,-2 1 196 0</inkml:trace>
  <inkml:trace contextRef="#ctx0" brushRef="#br0" timeOffset="141210.65">9172 13326 123 0,'-4'2'280'0,"4"-2"-32"0,0 0-24 16,0 0-22-16,13-7-19 0,3-2-17 0,3 3-12 15,9-6-13-15,3 3-10 0,0 2-12 0,-4-3-10 16,1 6-8-16,-8 1-16 0,-1 3-6 0,-6-1-6 16,0 2-12-16,-3 2-5 0,-3-1-4 0,-1 4-7 15,-5 2-5-15,-1 1-7 0,-3 7-7 0,-5 0-9 0,-7 6-6 16,-1-2-3-16,-5 4-8 0,0-2-1 0,1-1-1 15,-5 0 3-15,2 0-1 0,4-2-2 16,5-5 1-16,1-2 3 0,-1-1-2 0,7-2 0 16,1-1 1-16,4-2 1 0,2 1 4 0,4-2 1 0,0 0 1 15,5 0 2-15,3 2 3 0,1-3 2 0,2 4 7 16,3-3 5-16,0-2-2 0,1 1-3 16,-2-1 9-16,1 2-4 0,-3-1 3 0,-1-1-4 0,-4 2 2 15,1 0-2-15,-3 1-8 0,2 0 2 0,-5 3-3 16,-1 1-3-16,-2 3-6 0,-2 4-16 0,0 1-20 15,-5 8-29-15,0 6-33 0,-3-2-50 0,1 1-41 16,-2 14-51-16,0 4-579 0,-3 0 271 0,2 2 180 16</inkml:trace>
  <inkml:trace contextRef="#ctx0" brushRef="#br0" timeOffset="141628.47">8989 14896 209 0,'-1'-5'248'0,"-2"0"-20"15,2 2-26-15,1-1-21 0,0 4-16 0,0 0 0 0,0 0-3 16,0 0-8-16,-8 15 5 0,4-2-5 0,1 4-27 15,-1 1-12-15,3 7-8 0,-1-1-12 0,4 4-7 16,0-3-11-16,4 2-6 0,-1-1-5 0,2 1-8 16,3-3-7-16,0 3-9 0,1-12-16 0,4 6-8 15,-1-9-9-15,5-2-2 0,7 0-4 0,2-1-6 16,3-8 0-16,2-2 0 0,4-6-6 0,1-2-4 16,-1-4-1-16,9-8 5 0,-11 5-5 0,6-12 2 15,-2-1 5-15,-11 8 0 0,-1 0 9 0,-4 0 8 16,-1 2 18-16,-9 8 15 0,-4 2 17 0,-1 4-3 15,-2 2 3-15,-3-2-4 0,-3 5 1 0,0 0 6 16,0 18 10-16,-7-3-4 0,-3 9-2 0,-2 2-11 16,-1 3 0-16,-2 17-9 0,2 1-10 0,3-3-12 15,-3 4-37-15,8-2-41 0,-1 4-39 0,6-2-47 16,3-1-68-16,6-1-62 0,2-11-728 0,0-3 333 16,3-3 222-16</inkml:trace>
  <inkml:trace contextRef="#ctx0" brushRef="#br0" timeOffset="143262.13">12421 10040 1895 0,'0'-17'60'0,"0"-1"8"0,-1 2 46 16,1 3 28-16,-1 2-10 0,-1-1-21 15,1 7-7-15,2-4-16 0,-2 3-15 0,2 1-8 16,-1-1-11-16,0 5-5 0,0 1-11 0,0 0-1 0,0 0-2 15,0 0-4-15,0 0-2 0,10 15-4 0,-8-3-1 16,4 2-3-16,1 1 1 0,-1 9-3 0,1 3 0 16,-2 1-2-16,0 0 2 0,0 6-2 0,-3-2-10 15,2 3-27-15,-1 2-26 0,-2 8-45 0,-1-11-51 16,1 0-53-16,-2 0-61 0,1 0-599 0,-1-4 285 16,0-4 190-16</inkml:trace>
  <inkml:trace contextRef="#ctx0" brushRef="#br0" timeOffset="143445.96">12837 10398 215 0,'5'0'251'0,"-1"1"-28"0,-4-1-19 0,9 5-22 16,-3-2-18-16,-1 1-15 0,-1 0-14 15,0 2-15-15,0 1-9 0,-2 0-15 0,2-2-9 16,0 5-6-16,-1 1-10 0,-1 0-26 0,-1 0-39 0,0 0-27 15,1 2-37-15,0 2-35 0,2 2-45 0,-3-6-472 16,3 1 202-16,0 0 136 0</inkml:trace>
  <inkml:trace contextRef="#ctx0" brushRef="#br0" timeOffset="143894.24">13449 9981 74 0,'-3'-10'200'0,"6"1"-21"15,-6-2-6-15,3 1-3 0,3 1-8 0,-3-1 3 0,1 2-2 16,0 0 0-16,-1-1-3 0,4 0-12 0,0-1-8 15,-1 4-2-15,0-2-8 0,7 3-9 0,-2-3-3 16,4 1-11-16,-1 2-3 0,1 1-11 0,0 1-6 16,3 1-4-16,4 2-2 0,-3 2-8 0,6-1-8 15,-3 4-6-15,-1-1-3 0,1 3-5 0,-1 1-5 16,4 7-2-16,-6-4-5 0,-1 3-5 0,-2-1 1 16,-2 5 1-16,-5 2-7 0,-1 3 4 0,-5 3 1 15,-2 0 2-15,-7 3 6 0,-3 3 2 0,-12 9-9 0,-3-2 3 16,-2 4-3-16,-6-4-1 0,3-3-4 0,7-9 2 15,1-6 3-15,2-2-8 0,6-4 6 16,4-3-4-16,3-3-9 0,1 0 1 0,5 0-1 0,1-2-3 16,2-3 3-16,4 2-6 0,7-1 2 0,10-1 1 15,11-4-7-15,6-1-8 0,17-5-39 0,2 2-44 16,6-3-50-16,2 0-64 0,26-4-86 0,-28 3-878 16,-2 0 387-16,-9 3 256 0</inkml:trace>
  <inkml:trace contextRef="#ctx0" brushRef="#br0" timeOffset="144376.37">12472 11179 107 0,'-1'-6'273'0,"-2"2"-10"16,1 0-16-16,1 1-20 0,1 3-25 0,-3-5-23 15,3 5-16-15,0 0-19 0,0 0-6 0,0 0 0 0,0 0 2 16,-7 15 3-16,7-8-15 0,0 3-5 0,1 1-11 15,-1 6-8-15,-1-1-13 0,1 1-2 16,-3 1-11-16,0 0-8 0,3 2-8 0,-3 4-9 0,1 5-20 16,-3 2-28-16,-1-4-41 0,2 2-46 0,2-1-45 15,0 2-52-15,5 0-52 0,-3-2-656 0,5-1 297 16,0-1 196-16</inkml:trace>
  <inkml:trace contextRef="#ctx0" brushRef="#br0" timeOffset="144578.18">12970 11548 115 0,'3'-1'323'0,"0"0"-32"0,-3 1-29 0,5-3-29 16,-5 3-19-16,0 0-16 0,0 0-16 0,-5 10-17 15,2-3-15-15,2-2-17 0,-3 2-12 0,0 2-9 0,1 2-19 16,0 0-3-16,-1 1-11 0,0 3-12 15,-2 2-28-15,2 3-37 0,0-3-44 0,0 2-59 0,3 0-57 16,-1-1-71-16,0 0-552 0,4-2 261 0,-2-3 174 16</inkml:trace>
  <inkml:trace contextRef="#ctx0" brushRef="#br0" timeOffset="144994.14">13426 11267 2261 0,'2'-12'68'0,"3"0"25"0,-1 0 7 16,-3 3-23-16,3-2-27 0,0 0-13 0,1 4-12 0,2-3-4 16,0 2-5-16,11-2-2 0,-1 1 0 0,-2 1 0 15,2 2 1-15,1 0 1 0,-1 1-2 0,5 1-1 16,-6 2 2-16,0 0-3 0,2 2-1 0,-4 3-4 15,-2-1 1-15,-3 4-2 0,-2-1 0 0,-3-1-2 16,0 1 4-16,-4 5-5 0,-1 3 1 0,-6-4-2 16,-3 8 5-16,1-2-3 0,-5-1 1 0,0 3-3 15,1-7 2-15,-1 2-4 0,5-2 4 0,0-1 0 16,2-4 0-16,0 4-2 0,3-2-2 0,-1 0-1 16,3-1 3-16,2 1 0 0,2-2 6 0,2 5 12 15,1-3 3-15,2 0 4 0,3 3-3 0,0-3 7 16,5 3 0-16,-3-2-3 0,2 0 11 0,1 0 11 15,1 1 2-15,-1 0-11 0,-5-2 1 0,2-2-5 16,-1 2-1-16,-2-1-6 0,0 2-2 0,0 1-3 0,-4 0 2 16,-1 2-9-16,-1 1-7 0,-2 0-32 15,-2 5-51-15,-5 0-63 0,-3 0-78 0,-7 4-841 16,-1 1 352-16,-6-2 234 0</inkml:trace>
  <inkml:trace contextRef="#ctx0" brushRef="#br0" timeOffset="145427.71">12351 12446 157 0,'-1'-13'313'15,"-2"2"-12"-15,2 1-14 0,-2 3-25 16,2 0-17-16,-3 2-32 0,4 0-20 0,-1 2-20 0,1 3-20 16,0 0-17-16,0 0-13 0,0 0-9 0,0 0-7 15,0 0-11-15,6 17-8 0,-6-5-5 0,3 0-10 16,-3 5-7-16,0 2-7 0,1 10-1 0,-2-2-5 16,-3 3-13-16,-1 1-26 0,1 2-32 0,3-1-32 15,-3 4-43-15,0-2-42 0,4 1-41 0,0 3-54 16,0-4-673-16,4 10 301 0,0-11 202 0</inkml:trace>
  <inkml:trace contextRef="#ctx0" brushRef="#br0" timeOffset="145623.75">12770 12845 283 0,'1'-3'313'16,"3"-1"-24"-16,-1 1-28 0,-2 0-27 15,-1 3-22-15,5-2-24 0,-5 2-16 0,0 0-19 16,0 0-16-16,0 0-10 0,-1 13-10 0,-3-8-12 0,3 6-10 16,-2 0-8-16,-1 3-8 0,3 3-9 0,-3 0-30 15,2 9-40-15,-2 1-51 0,0-1-56 0,3 3-59 16,2-4-61-16,-1 0-578 0,1-4 269 0,2-5 178 16</inkml:trace>
  <inkml:trace contextRef="#ctx0" brushRef="#br0" timeOffset="146026.88">13225 12622 19 0,'1'-7'304'0,"2"0"-21"0,-2 4-30 0,2-2-25 15,-2 3-23-15,-1 2-21 0,0 0-17 0,0 0-19 16,5 7-14-16,-2-2-12 0,-2 7-16 0,2-4-7 15,-2 4-12-15,0 4-6 0,4-1-9 0,-5 4-7 16,5-2-7-16,-1 4-4 0,0-3-20 0,1 0-21 16,2-2-12-16,3-1-9 0,-1-1-5 0,4-2-5 0,2-2-1 15,-1-1-6-15,4-4-2 0,-2 0 2 0,2-5 3 16,5-2 3-16,-4-3 3 0,-1-2 0 0,0-4 7 16,4-6 5-16,0-1 5 0,-3-2 8 15,-5-6 19-15,2-3 18 0,-3 5 15 0,1-1 15 0,-4-4 17 16,-1 6 29-16,-1 3 32 0,-3 4 28 0,-4 3 24 15,3 3 22-15,0 0-2 0,-4 3-12 0,1 2-23 16,-1 0-21-16,0 2-19 0,0 3-16 0,0 0-14 16,7 9-9-16,-6 2-13 0,3 6-11 0,-3 1-12 15,7 9-6-15,-2 3-2 0,2-1-19 0,2 5-48 16,2 1-51-16,3 10-63 0,-4-12-58 0,2 14-63 16,1-1-75-16,-1 4-76 0,-6 1-1020 0,-5-5 469 15,-2-10 312-15</inkml:trace>
  <inkml:trace contextRef="#ctx0" brushRef="#br0" timeOffset="146760.99">12315 13747 84 0,'0'-7'242'0,"-4"1"-11"0,3 2-5 15,1-3-3-15,-4 2-5 0,4 0-9 0,0 0-15 16,4-2-17-16,-3 2-19 0,7 0-6 0,-2-2-9 0,6 3-13 15,1-1-6-15,2 2-6 0,3 1-15 0,0 0-4 16,-2 4-8-16,2 0-7 0,-1 3-8 16,1 1-12-16,-4 2-1 0,2 2-9 0,-4 2 1 0,2 1-8 15,-5 1-6-15,-4 5-4 0,3 5-2 0,-8 1-1 16,-7 1-3-16,1-1-4 0,-6 3-3 0,-3-1 0 16,-6 0-2-16,0 1-4 0,-2-5-2 15,-3 1 1-15,4-1-3 0,-4-3-2 0,4-2 1 0,7-6-1 16,-1-1 0-16,5-3 4 0,2-4 8 0,1 3 6 15,3-4-1-15,0 0 4 0,1 0-3 0,3-1 1 16,1-2 0-16,0 0-8 0,0 0-2 16,14 0-3-16,2-3-5 0,5 1 2 0,7-3-6 0,4-2-14 15,1 2-27-15,1 0-32 0,2 2-47 0,3-1-60 16,-1 1-59-16,2 0-82 0,-5 2-740 0,3-2 352 16,-6 2 232-16</inkml:trace>
  <inkml:trace contextRef="#ctx0" brushRef="#br0" timeOffset="146959.87">12918 14093 2328 0,'2'1'113'0,"-2"-1"-26"0,0 0-15 16,0 0-2-16,0 0-34 0,0 0-8 0,5 2-8 16,-5-2-5-16,1 7 0 0,-2-5-1 0,2 3 2 15,-1 2-12-15,0-2 1 0,0 2 3 0,3 3-1 0,-1 1-4 16,-2-2 2-16,0 3-10 0,1 0-30 15,3 5-45-15,0 0-41 0,0-5-56 0,2 5-64 16,-2-2-488-16,1-4 243 0,-1 1 162 0</inkml:trace>
  <inkml:trace contextRef="#ctx0" brushRef="#br0" timeOffset="147478.7">13579 13695 56 0,'0'-5'212'0,"0"-1"0"15,0 2-11-15,0 1-15 0,1-2-14 0,-1 0-9 16,2 1-15-16,1-1-10 0,-1 2-13 0,1-2-12 16,3 1-9-16,0 2-9 0,0-1-8 0,3 1-8 15,-1 1-10-15,-2-1-8 0,2 1-7 0,2 0-1 16,-1 1-8-16,0 0-3 0,4 0-4 0,-8 2-8 16,4 1 0-16,-3-1-3 0,2 3-4 0,-4 2 0 0,0 0-4 15,0 5-1-15,-4-4-3 0,-3 4 3 0,-1 4-2 16,-6-1-2-16,1 2-4 0,-4 7 2 15,-6-2 0-15,1-3-1 0,0-1-6 0,3-4 0 16,2-2 2-16,2-6-1 0,2 5-4 0,2-9 6 0,2 3-7 16,0 2 1-16,2-2-1 0,2 0 1 0,1 1 0 15,0-2 2-15,3 0 0 0,-1 1 3 0,6 0 7 16,1-1 2-16,4 1 6 0,2 3 0 0,4-3 0 16,-2 2 2-16,2 2 0 0,0-3 7 0,-1 5-5 15,0-3 5-15,-1 2 6 0,-2-1-2 0,-2-1 2 16,-2 1 0-16,-2-1-1 0,-2 0-2 0,-1 1 0 15,0 3 2-15,-6-3 1 0,0 1-1 0,-5 4-6 16,0-1-3-16,-5 2-3 0,-2-1-21 0,-7 5-49 16,-2 1-63-16,-1-1-83 0,-4-1-96 0,-2-1-655 15,0 1 315-15,-5-4 208 0</inkml:trace>
  <inkml:trace contextRef="#ctx0" brushRef="#br0" timeOffset="148059.81">12214 14941 121 0,'-3'-11'271'0,"-1"2"-22"16,2 0-16-16,2-1-26 0,4 0-16 0,3 4-21 16,3-5-8-16,0 5-17 0,5-4-14 0,2 4-10 15,2 0-12-15,-1 2-12 0,0 4-5 0,1 0-12 16,-1 3-3-16,-3 4-11 0,-2-3-9 0,0 2-6 16,-2 1-4-16,-2 3-4 0,0 2-4 0,0 5-4 15,-5-2-6-15,-1 2 1 0,-5 1-4 0,-2 2-1 0,-6 2-4 16,-3 0-1-16,-3 2-4 0,-6 0-3 15,-1 0 3-15,-1-2-3 0,-3-1-1 0,0-1 2 16,5-3-5-16,5-5-1 0,0-2 0 0,3 0-2 16,5-4 2-16,1 2-2 0,1-3 1 0,2-1 0 0,2-1 4 15,-1 0-5-15,4-3 0 0,-1 2 0 16,1-2 0-16,10 2 0 0,4-2 2 0,5-3 0 16,11-1-2-16,2 4-1 0,7-4 1 0,11 0-2 15,-10 3-17-15,-1-3-28 0,16 0-37 0,-5 4-42 0,0-3-49 16,-13 3-51-16,-2-1-623 0,-1 1 281 15,-6-1 188-15</inkml:trace>
  <inkml:trace contextRef="#ctx0" brushRef="#br0" timeOffset="148235.96">12898 15177 78 0,'0'0'280'0,"0"-2"-27"0,0 2-28 16,0 0-24-16,4-3-19 0,-4 3-22 0,0 0-18 15,0 0-10-15,4 7-16 0,-3-3-12 0,0 0-6 0,1 3-15 16,0 0-6-16,1 0-3 0,2 4-10 0,0-2-32 16,-1 3-33-16,-1 0-42 0,3 2-47 15,0-1-44-15,0 3-51 0,-5-3-431 0,7 2 204 16,-4-5 138-16</inkml:trace>
  <inkml:trace contextRef="#ctx0" brushRef="#br0" timeOffset="148645.4">13391 14985 33 0,'4'-10'305'16,"-4"2"-18"-16,0 3-26 0,1-2-19 0,2 2-27 16,-3 2-23-16,0 3-21 0,4-2-17 0,-4 2-16 15,0 0-14-15,0 0-11 0,3 10-11 16,-3-3-12-16,4 3-2 0,-4 2-13 0,0 0-11 0,0 5-4 15,3 0-4-15,-2 0-11 0,-1-2-20 0,1 2-19 16,2-1-29-16,-3-3-10 0,5 3-15 0,-1-6-7 16,2 1 0-16,-1-1 0 0,2-3 2 0,-1 0 8 15,5-1-2-15,0-5 11 0,-2 2 7 16,1-5 1-16,3 0 1 0,-4-1 7 0,2-3 11 0,0-2 3 16,0-4 7-16,0-1 8 0,0-4 1 0,-1 1 24 15,0-1 18-15,-1-1 23 0,-4-3 9 0,3 6 11 16,-3-3 10-16,0 3 30 0,-4 4 19 15,3 1 11-15,-4 2-2 0,0 3-9 0,0 0-15 0,0 0-1 16,3 0-34-16,-3 5-3 0,0 0-8 0,0 0-10 16,1 12-6-16,-1 0-9 0,0 1-5 0,1 6 1 15,2 0-17-15,2 6 1 0,-1 3-5 0,2 0-49 16,-2 1-56-16,1 1-63 0,3 1-75 0,-3 4-89 16,3 9-89-16,-3-8-797 0,-1-4 393 0,-2-2 260 15</inkml:trace>
  <inkml:trace contextRef="#ctx0" brushRef="#br0" timeOffset="150194.76">12306 16058 199 0,'-5'-3'211'0,"3"1"-6"16,-1-3-4-16,1 1-7 0,0 1-13 0,2 3-16 16,0-9-15-16,2 4-18 0,0 0-8 0,3 2-8 15,4-1-9-15,0-3-2 0,1 2-7 0,11 2-5 16,-3 1-7-16,2 2-10 0,0-3-8 0,1 6-6 15,-1-3-6-15,-1 4-7 0,0 5-3 0,-4-4-2 16,-4 3-10-16,-1 0 0 0,-4 1-1 0,-4 4-7 16,-2 3-2-16,-5 1-1 0,-9 5-4 0,-4 0-18 15,-4-1-11-15,-2 4-6 0,-1-7-6 0,-2 2-6 16,0-5-24-16,1 2 6 0,7-7 4 0,0-1 4 16,4-1 4-16,3-1 10 0,2-2 0 0,4-2 4 15,0-2-2-15,1 2 6 0,0-1-2 0,5-2 2 16,-1 3 0-16,1-3 1 0,0 0 6 0,11 2 0 15,-4 0 1-15,1-2-1 0,4 3 4 0,-1 2-3 16,0 0 2-16,3-1 5 0,4 4 7 0,-5-2 0 16,1 2 4-16,-3 0 1 0,5 1 3 0,-6 0 7 15,-3-1 5-15,2 1 8 0,-5 0 5 0,-1 2 9 16,-2-1-7-16,-1 2 5 0,-2 0-6 0,-4-1-1 16,0 5 0-16,-4-2-7 0,-3 1 3 0,-6 3-6 15,1-2-1-15,-8 0-5 0,2 1 0 0,-3-2-6 16,4 3-21-16,-4-2-35 0,3-2-29 0,0 6-49 15,7-8-44-15,5-1-61 0,0 2-594 0,3-3 272 16,4-3 182-16</inkml:trace>
  <inkml:trace contextRef="#ctx0" brushRef="#br0" timeOffset="150388.18">12630 16600 1909 0,'12'-1'175'0,"0"1"-24"0,-2-1-51 15,-5 1-28-15,1-3-33 0,-6 3-13 16,9 3-9-16,-5-2-3 0,-4-1 2 0,6 6 7 0,-5-1 7 16,-4 1 0-16,3 0 0 0,-1 1-4 0,0 0 0 15,-3 2-3-15,-1 2-4 0,2 1-2 0,0 0-41 16,1 1-38-16,-2 1-50 0,6-2-47 0,-2 5-50 16,-2 0-518-16,2-4 243 0,2 2 162 0</inkml:trace>
  <inkml:trace contextRef="#ctx0" brushRef="#br0" timeOffset="150766.22">13141 16283 76 0,'4'-10'281'15,"-2"3"-11"-15,2 2-27 0,-1-1-21 0,-1 3-23 16,-2-2-23-16,0 5-14 0,0 0-15 0,0 0-7 0,0 0-15 15,1 17-9-15,-1-8-10 0,-1 4-10 0,1 6-14 16,0-2 0-16,0 10-9 0,1-1-6 16,3 0-12-16,-3 1-5 0,3-6-11 0,5 3-14 15,-1 2-18-15,-2-8-14 0,4-3-14 0,2-3 2 16,2-1-7-16,-5 0 1 0,9-5-2 0,-4 0 5 16,0-3 2-16,4-5 3 0,-3 0-2 0,2-4 2 0,1-3 7 15,0-2 6-15,5-7 7 0,-3-3 14 16,-2-3 12-16,0 2 14 0,-5 0 33 0,-2-2 11 15,-3 6 13-15,-2 1 39 0,1 2 20 0,0 1 7 16,-3 3 15-16,-1 2-2 0,-2 2-22 0,0 3-20 16,-1 4-16-16,0 0-10 0,0 0-6 0,0 0-12 15,7 28-15-15,-7-11-21 0,1 12-49 0,1 1-83 16,0 1-72-16,-5 15-93 0,1-12-109 0,-2 14-931 16,-5 0 426-16,-8 1 284 0</inkml:trace>
  <inkml:trace contextRef="#ctx0" brushRef="#br0" timeOffset="176043.15">296 4475 37 0,'0'0'128'0,"0"0"-15"0,0 0-6 16,0 0-5-16,0 0-20 0,0 0-6 0,0 0-11 15,0 0-7-15,0 0-4 0,0 0-3 0,0 0 3 16,0 0-4-16,0 0-6 0,0 0-2 0,29-21 1 16,-29 21-4-16,0 0-2 0,36-5-4 0,-36 5-3 15,32-4 1-15,-32 4-1 0,36-4-6 0,-17 2 2 16,-19 2 0-16,41-5 2 0,-9 3-3 0,-3-2-1 16,2 3-7-16,-3-2 3 0,4 3 0 0,-1-1-12 15,-1 0 11-15,2 1-3 0,-1 0-4 0,1 1 2 16,0-1-4-16,0 1 2 0,0-1 0 0,-2 1 2 15,2-1-6-15,1 2 1 0,-2-2 5 0,0 1-2 16,-2-1-8-16,2 1 9 0,-2 2-7 0,0-3 4 16,1 0 2-16,2 0-3 0,0 0-2 0,0 2 6 15,-1-2 2-15,-3 0-2 0,2-2-4 0,2 2-4 16,0 2 0-16,0-1 2 0,0-1 2 0,-3 1-2 16,1-1-2-16,1 0 1 0,-3 1-2 0,1-1 2 15,0 0-1-15,2 3-2 0,0-1 1 16,-5-2-2-16,2 3 4 0,-7-3-9 0,2 1 3 15,4 2 3-15,-5-2 0 0,6 2 0 0,-9-3-1 0,4 1 4 16,0 1-2-16,3-4 1 0,-6 2 0 0,2 0-5 16,1 0 7-16,-4 0 2 0,1 0-5 0,2 0 6 15,-4-1-4-15,4 2 1 0,-3 1 1 0,0-2 2 16,3-3 5-16,-3 3-3 0,3-1-7 0,-2-1 5 16,-1 1-1-16,2-2 2 0,-1 3-2 15,-2 0 2-15,4-3-3 0,-3 2 6 0,3 1-5 0,-2-1 0 16,3 0-1-16,4-3-4 0,-6 3 4 0,5 0-12 15,-4-1 8-15,1 0 1 0,5 2 1 0,0-2 1 16,-6 1-3-16,5-1-1 0,1 2-6 0,-5-1 9 16,5 1-1-16,-1-1 1 0,-8 1 0 0,5 1-4 15,-2 0-7-15,6-1 8 0,-6 2-1 0,6-1-1 16,-5 0-6-16,5-1 0 0,0 1 9 0,2-1 2 16,-2 0-2-16,2 2-3 0,0-2 2 0,-1 0 0 15,2 0 2-15,1-2-3 0,-3 4-4 0,1-2 6 16,0 0 0-16,2 0-3 0,-4 0 1 0,3 0 2 15,1 3-4-15,-1-3 5 0,-2 1-8 0,3 0 3 16,-3-2-2-16,3 2 1 0,-1-1 4 0,-2 2 0 16,2-2-4-16,-2 1 2 0,2-2 0 0,-2 1 0 15,-1 0 3-15,3 0-4 0,1 0 5 0,-1 0-4 16,1-2-4-16,0 0 5 0,0 1-2 0,-2 1 3 16,1 2-2-16,0-2-5 0,-2-1 2 0,3 1 3 15,-4 0-1-15,3 1 0 0,-2-1 1 0,-1 1 1 16,3-2 0-16,-3 0-3 0,1 2 3 0,-2-2-4 15,-6 1 5-15,8 0-3 0,1 0 0 0,-9 1 3 16,2-2-5-16,-1 2 2 0,0-2 3 0,-1 1-1 16,7-1-3-16,-6 1 1 0,-1-2 1 0,-1 2-2 15,-1 0 2-15,3 0 1 0,-3 2-3 0,3-4 2 16,-3 4 1-16,3-1-1 0,-2-2-2 0,-2 2 5 16,3-2-2-16,0-1 0 0,-1 2-6 0,2-2 5 15,0 1 1-15,1 1-2 0,-1 0-1 0,0 0 1 16,6-2 1-16,-7 0-1 0,-1 1-3 15,1 1 9-15,0-1-4 0,-1 1-3 0,3 0 1 0,0-1-5 16,0 1 6-16,3 0 0 0,2 1 1 0,-6-3-9 16,-1 2 4-16,7-1 6 0,-7-1-5 0,7 2 1 15,0 0-1-15,-1-1 0 0,2 1-1 0,-7-3 6 16,0 2-3-16,3-1-3 0,2 1 6 0,-4 1-5 16,4-3 1-16,-4 4 4 0,4-1-3 0,0-1 0 15,-6 1 0-15,1 0-1 0,6 0 2 0,-5 0 1 16,-4 0-1-16,12 1 2 0,-9-1-4 0,5-1 1 15,-8 0-1-15,5 2-1 0,3 0 1 0,-3-1 2 16,3 0-1-16,1 0 1 0,0 0-1 0,3 0-1 16,-4 0-1-16,0 2 1 0,2-2 1 0,-1 1-3 15,-1-1-1-15,1-1 2 0,0 1 4 0,2 0-1 16,-4 1 0-16,4 0 0 0,-2-2-5 0,-9 2 4 16,4-2 2-16,0 0-1 0,10-1 0 0,-3 2-5 15,-2 2 7-15,1-2 1 0,1 0-2 0,-2-2 0 16,-8 4-2-16,8-4-1 0,-1 2-2 0,3 0 0 15,-4 2 0-15,2-2 3 0,1 1 1 0,-1-1 0 16,1-1 0-16,-1 1-5 0,0 0-1 0,-7 1 5 16,7-2-2-16,-6 1 3 0,4 0-3 0,-4 0 3 15,1 0 1-15,-2 0-2 0,8 0 2 0,-2 0-2 16,-7 0 3-16,2 0-4 0,-2 0 2 16,2 0 1-16,-4 0-4 0,4 0 6 0,-2-2-2 0,2 4-1 15,-3-1-1-15,4-1-3 0,-5 0 3 0,5 0 1 16,-3 0 2-16,0 0-4 0,1-1 1 0,0 1 1 15,-2-2-4-15,4 2 1 0,-4 2 5 0,4-2-5 16,-5-2 3-16,4 2-3 0,-6 0 3 0,5 0-3 16,-2 0 0-16,0 2-1 0,2-2 1 0,-2 1 2 15,1-1 2-15,3 0-2 0,-4 1 3 0,3-1-3 16,-2 0-5-16,2-1 2 0,0 1 0 0,-3-1 6 16,3 1-4-16,-1 0 1 0,0 0-3 0,-1-2 3 15,2 2 3-15,-1-1-1 0,-1 1-5 0,3 0 4 16,-1-1-1-16,-3 0 0 0,0 1 0 0,0 0 3 15,0 0 0-15,3-2-2 0,-4 1-1 0,1-1-4 16,0 0 4-16,4 1-2 0,-2-1-2 0,0 2 3 16,0 0 0-16,7-1-2 0,-5 1 1 0,-3 0 4 15,1 0-3-15,2-2-1 0,4 1 2 0,-7 1-2 16,3-3 5-16,-2 4-4 0,7-2-1 0,-8 1 4 16,3 0-2-16,-5-2 0 0,5 1 3 0,-1 0-7 15,-3 1 5-15,3 0-3 0,1-1 2 0,-3 2-1 16,2-2-2-16,0 1 4 0,-2 0-7 0,-1-2 9 15,8 1-3-15,-4 1 3 0,-5 0 0 0,4-2-5 16,-1 2 3-16,1-2-6 0,5 4 8 0,-8-4 0 16,2 4-6-16,5-4 5 0,-5 2-4 0,1 0 0 15,-2 0 3-15,1 0-9 0,7-1 12 0,-7 0-1 16,2 1-7-16,-1 1 4 0,1-2-2 0,0 1 1 16,5-3 1-16,-1 3 3 0,-6 0 0 0,7 0 0 15,0 0-3-15,-7-3 1 0,2 2-5 0,8 0 3 16,-3 1-1-16,0-3-4 0,3 1 7 0,-2-2 1 15,-3 3-4-15,2-1 1 0,0 0 2 0,0 1-1 16,-1 1 0-16,-4 0 0 0,6-1 1 0,0-2-4 16,0 3 5-16,-7-1-2 0,-1 1-2 0,10 0 1 15,-3-1-1-15,-1 1 3 0,-4 0 0 0,5-4-2 16,3 4 1-16,-11 0 0 0,11-2-2 0,-3 2 0 16,0 0 4-16,-5 0-4 0,5 0 1 0,0-1 1 15,2 0 0-15,-2-1 3 0,1 2-2 0,-1-2-1 16,4 2-3-16,-5 0 2 0,0 0 1 0,1 0 0 15,-5-1-1-15,-1-1-4 0,7 2 4 0,-6 0 0 16,-4 0 1-16,3-2-1 0,0 2 0 16,0 0 0-16,-1-3 1 0,6 3 1 0,-4-1 0 0,-4 0-3 15,3 2 2-15,-2-2-1 0,10 2-4 0,-11-2 4 16,3 1 0-16,-1 0 0 0,0 0 2 0,-1 0 4 16,2 0-3-16,2 0-4 0,-6-2 3 0,5 4-2 15,-1-4 1-15,-3-1-4 0,3 3 5 0,-2-1-1 16,1 1 2-16,0-1-3 0,0 1 0 0,-1 0 1 15,2 0 3-15,-2 0-6 0,3-3 7 0,-2 3-4 16,-2-2-2-16,3 2-1 0,-2 0 3 0,1 0 1 16,-1 0-1-16,-1 0-1 0,2 0 2 0,0 0-1 15,-3-2-1-15,3 2-3 0,-2 0-2 0,-1 0-1 16,1-1 5-16,-1 0 1 0,0 1 0 0,2-1 3 16,-3 1 1-16,3 0-3 0,-3-2-1 0,3 1 2 15,0-1 1-15,0 2 0 0,-1 2-2 0,3-2 3 16,-2-2-1-16,1 2 0 0,0 2-5 0,1-4 6 15,0 2-2-15,1 0-1 0,0 0-2 0,-4 0 5 16,11-1-4-16,-10 1-1 0,9 3 1 0,-6-3-4 16,4-2 4-16,-5 2 3 0,0 0 0 0,-1 2 1 15,6-1-4-15,-5-1-2 0,0-1 0 0,-1 2 5 16,2-1-4-16,-2 0 0 0,7 2 3 0,-8-2-1 16,2 0 2-16,-3 0-1 0,3 0 0 0,6 0 0 15,-6 0-1-15,-2 1 3 0,1 0-7 0,-3-2 4 16,3 1-2-16,0 1 1 0,-2-1 3 0,0 0-3 15,4 0 3-15,-5 0-3 0,3 0 2 0,0-1 1 16,-3 2-5-16,1 0 1 0,-1-2-2 0,-1 1 3 16,1 0 1-16,-2-1-1 0,-2 2 3 0,-1-1 0 15,6-1-1-15,-6 1-2 0,1 0 3 0,4 0 0 16,0-1-4-16,1-1 2 0,-2 2 1 0,-3 2-3 16,2-2 8-16,-2-2-3 0,-1 2-4 0,1 0-3 15,0 0 3-15,-1-1 2 0,1 1-1 0,-1-2-3 16,-2 1 0-16,1 0 1 0,-2 2 2 0,4-1 1 15,-4-1 2-15,1 1-2 0,0 0-3 16,-1 0 0-16,2 0 1 0,-5 0 0 0,5 0 0 0,-1 0-1 16,0 0 3-16,-1-3-3 0,3 3 5 0,-2 0-1 15,-2-1-3-15,1 1 4 0,-2-2-3 0,2 1 1 16,3 1-4-16,-4-1 3 0,-1 1-3 0,3 0 4 16,-2-1 1-16,-1 1-3 0,0-1-1 0,0 1 2 15,0-3-3-15,-2 3 5 0,2 0-2 0,0-1 0 16,-1 0 1-16,1 1-1 0,-1-2 0 0,1 2 2 15,-1 0-1-15,-1 0-1 0,1-2 0 0,-7 2 1 16,14-1-1-16,-8 0 4 0,-1 1-5 0,-5 0 3 16,12-3 2-16,-6 3-1 0,-1-1 6 0,-5 1-3 15,12-1 0-15,-7 0-1 0,1 0-1 0,-1 0 6 16,2-1-5-16,-2 1-1 0,0 0 5 0,-5 1-7 16,9-2 2-16,-5 1 2 0,-4 1 0 0,6-2-2 15,-1 1 4-15,0-1 0 0,-5 2 4 0,9-1 1 16,-5 0 4-16,-4 1 2 0,10-3 2 0,-7 2 0 15,2-1-4-15,-5 2-1 0,9-2 0 0,-5-1-3 16,1 2 2-16,0 0-10 0,0-1 7 0,3 0 1 16,-3 1-6-16,1-2-1 0,-1 3 4 0,2-2-5 15,2-1 0-15,-4 1 0 0,5 0 1 0,-5 0-4 16,5 1 1-16,-1-1 4 0,-4-1-4 0,3 2 0 16,-4 0 2-16,2-2-3 0,-1 1 1 0,2 0 2 15,-7 2-4-15,10 0 6 0,-5-2 0 0,-2-1 7 16,-3 3-2-16,6-2 3 0,-6 2 15 0,5-1-6 15,-5 1 8-15,0 0-1 0,7-1 4 0,-7 1-3 16,3-3 2-16,-3 3-5 0,8-2-5 0,-8 2 1 16,6-3-2-16,-3-1-3 0,0 3 1 0,-3 1-5 15,6-4 2-15,-2 4-3 0,-2-3 2 0,-2 3-2 16,7-5 2-16,-4 2-2 0,0 1 3 0,1-2-1 16,-1 1-1-16,0-1 1 0,1 1 8 0,-1-2 0 15,2 0-5-15,-3 1-5 0,2-1 5 0,1-2-1 16,-1 0-2-16,1-2 1 0,-1 1 1 0,1 0 6 15,2-2-7-15,-2 0 2 0,-1 0-6 0,3-6 1 16,-3 6-3-16,5-7-1 0,-4-1 1 0,2 0-4 16,-1 1-1-16,-1 0 0 0,1-10-1 0,1 0 3 15,-2 1-5-15,0 0 2 0,0-3-1 0,3 3 3 16,-3-2-3-16,-4-1-1 0,3 1 0 0,1 0 2 16,-1 3 1-16,-1 0-6 0,-1-2 0 0,2 6 1 15,-3-6 0-15,-1 1-1 0,4 1 1 0,-1-2 0 16,-1 4 0-16,1-5-3 0,-1 4 1 0,1-1 0 15,-2-1 0-15,2 1-1 0,1 0-1 0,-4 7 2 16,1-8 3-16,0 6-1 0,3-1-4 0,-3-3 1 16,0 4 0-16,1 1 0 0,-1-1 3 0,0 0-4 15,0-5 2-15,-1 7-2 0,2-8 1 0,-1 1 4 16,0 8 0-16,1 1 0 0,-4-1-7 0,2-2 4 16,0 2-2-16,2 0 0 0,-2 2 3 0,0-3-1 15,1 3-1-15,-1 2-1 0,1-4 1 0,-1 5 3 16,2-2-4-16,-2-1 0 0,1 1-1 0,0-3 4 15,-1 5-4-15,0-5 0 0,1 2 4 0,-1 3-5 16,0-1 4-16,0-3-1 0,2-1 0 0,-1 6-2 16,-1-6 3-16,1 5-7 0,-1-6 9 0,0 6-6 15,0 0 5-15,2-3-1 0,-2-4-3 0,1 7 4 16,1-3-2-16,-2-2 4 0,1 1-6 0,-1-1-1 16,2 2 4-16,-1-2-5 0,-1 5 2 0,0 2 1 15,1-7 1-15,-1 0 0 0,0 1 1 0,2 4-1 16,-2 0-4-16,0-1 3 0,1 1-1 0,0-5 2 15,-1 2-1-15,1-2 2 0,-2 4-1 0,2 0 10 16,-1 1-11-16,0 2 1 0,0 1-3 0,0 1 2 16,0-1 0-16,-1 1 0 0,0 1 2 0,0-2-2 15,-2 4-2-15,3 0 12 0,0-2-14 0,-1 4 5 16,1-2 2-16,-2 1-1 0,2-1-2 0,0 5 1 16,-3-7 1-16,3 7-5 0,-1-3 3 0,1-2 1 15,0 5 0-15,-3-3 2 0,3 3 9 0,-1-5-15 16,1 5 0-16,-3-6 2 0,3 6-2 0,-5-3-2 15,1 0-2-15,-1 1-6 0,0 0 0 0,-3 1-2 16,-1 0 1-16,-2-2-3 0,-2 3 12 0,0-2-13 16,-6 2-4-16,-3-1 5 0,4-1-2 0,-5 2 4 15,-5 0 0-15,-1 0 0 0,0 0 2 0,-2-2-1 16,-1 1 5-16,-3 1-2 0,2 3 9 0,-1-3-4 16,-2 0-4-16,-1 0 4 0,0 2-4 0,-14-1 1 15,14-1 3-15,-3-1-1 0,0 4 1 0,-12-3 3 16,1 4-1-16,0-1 0 0,0 0 10 0,0-1-10 15,11 1 3-15,-15 0-2 0,3 1-1 0,12 0 4 16,3-3 0-16,-17 4-1 0,3 0 3 0,15-1-1 16,-2-2-1-16,-13 1 2 0,15 0-2 0,-5 0-2 15,0 1 6-15,-10-3-4 0,13 3 3 0,-3-2-4 16,-11 1 4-16,13 1 1 0,1-1-5 0,-14-1 1 16,13 0 2-16,-1-2-1 0,-11 3 0 0,17 0 4 0,-3-4-3 15,0 4-1-15,-3-3 3 0,3-3-2 16,0 6 0-16,0-2 4 0,0-1-4 0,1 1 2 15,-1-1-5-15,-1 0 4 0,2 3-2 0,0-3 1 16,-1 0-1-16,-1 1 1 0,-3 2-2 0,4-2 0 16,-1 2 7-16,-3-3-6 0,4 1 2 0,-3 2-4 15,4-1 2-15,-16 3 1 0,17-3 0 0,-17 3-1 16,16-2 1-16,-3-2-2 0,-2 3 1 0,5-3-1 16,-2 2 5-16,-1-1-5 0,-2-2 0 0,2 6-1 15,-12-4-1-15,1 3 4 0,9 0-1 0,3-5-2 16,-15 9 1-16,15-8 8 0,-2 1-6 0,-15 3-5 0,4 0 4 15,13-1 0-15,-17-3-3 0,18 0 4 16,-18 0-2-16,3 2 2 0,13 2 0 0,-12-5-3 16,1 8 3-16,-5-7-3 0,4 4 2 0,0-1 2 15,-4 2-2-15,-2-4-2 0,2-2 1 0,-4 9-3 16,3-6 4-16,-3 2 0 0,0-1 0 0,4 1 0 16,-4-2 2-16,1-3 1 0,3 5-1 0,0-1-1 0,-1-1 0 15,-1-1-3-15,2 3 5 0,-2-2-4 16,-5 0-1-16,1-2 3 0,4 2 0 0,-5 1 1 15,2-4 0-15,1 2 0 0,1 1-1 0,-4-5-3 16,7 2 2-16,-1 5 1 0,0-3 0 0,2 1-1 16,-2-2 4-16,-1 0 4 0,-1-2-6 0,3 4-1 15,-1-3 3-15,1 0 1 0,-3 2-4 0,3 1 2 0,1-3-5 16,0 0 5-16,0 2-2 0,3-2 4 16,-3 3 6-16,15-3-7 0,-15 3-2 0,3-4-2 15,0 3 4-15,0 1-2 0,-3-2 1 0,3 1 0 16,1 0-1-16,9-1 2 0,-9 1-2 0,-2 2 2 15,12-3-1-15,0 1-3 0,3 2 1 0,-13-3 3 16,10 1-1-16,3-2 0 0,-1 1 0 0,-1-1-2 16,4 0 3-16,-1 2 0 0,0-2 2 0,0 2-5 15,-1 1 3-15,1-2-3 0,1-1 1 0,0 3-3 16,-2-3 1-16,1 2 5 0,-2-1-5 0,4 1 3 16,-2-1-4-16,0 0 1 0,-4 0 2 0,7 2-2 15,-3-2 4-15,2-1-3 0,2 2 4 0,1 0-6 16,2-2 3-16,8 0 3 0,-11-1-5 0,13 2 3 15,-4-1 0-15,3-1 1 0,-7 0-2 0,6 2-1 16,0-4-3-16,0 3 6 0,2 0-6 0,0 0 11 16,-3-1-14-16,3 1 7 0,-1 1 1 0,-2-2-3 15,3 1 1-15,-2-3 1 0,2 3-1 0,0 0 5 16,-1 3-6-16,-1-6-3 0,2 6 2 0,-3-3 1 16,2 0 2-16,-2 1-1 0,0-1-4 0,2 3 5 15,-2-4-5-15,0 2 4 0,2-2-2 0,-2 3 2 16,3 0 1-16,-4 0-2 0,5 0 2 0,-4-2 0 15,2 3-3-15,1-3 1 0,-8 3 3 0,5-2-1 16,1-1 2-16,0 3-1 0,1-3 0 0,-2 3 0 16,-1-2 5-16,5 2-9 0,-4-2 0 0,-4-1 2 15,5 2-2-15,-1 0 1 0,1 0 1 0,-7-2-2 16,7 5 1-16,-2-3-2 0,0 2 4 0,-5-3-1 16,6 2-3-16,2-1 3 0,-7 1-1 0,0 1-1 15,4-3 4-15,-5 1 1 0,7 0-3 0,-2-2 1 16,-3 3 0-16,3-2 1 0,2 2 0 0,-2-3 0 15,-4 0-1-15,-2-2-3 0,1 4 3 0,6-2-1 16,2 0 0-16,-10 1-1 0,9 0 1 0,-9 2-1 16,3-3 1-16,1 3 0 0,-4-3-2 0,2 1 2 15,8 0-1-15,-1-1 4 0,0 0-3 0,0 0 5 16,-1 0-7-16,-1-1 1 0,2 2-1 0,0-1 3 16,-2 0 2-16,1 0 2 0,1 0-5 0,0 0-1 15,1 0 2-15,0-1-1 0,0 1 0 0,1 0-2 16,-2-1 4-16,1-1-2 0,1-1 0 0,1 2 1 15,-4-1-2-15,3 0 2 0,0 0 4 0,0 2-9 16,-3-4 3-16,3 3 0 0,1-4 0 0,-2 4-1 16,-1 0 2-16,5-4-3 0,-4 3 4 0,4 0-2 15,4 2 3-15,-3-3-2 0,2 0 2 0,-1 1-1 16,1-1 1-16,3 1-3 0,-4-1 1 0,2 1-2 16,0-1 0-16,-2 1 2 0,2-3 1 0,-1 4-1 15,-4-4 0-15,4 4-1 0,-4-1 3 0,3-1-3 16,-1 2 3-16,2-1-4 0,0-4 2 0,0 5-2 15,-1-1 1-15,2 2-2 0,-1-2 4 0,-2 2 1 16,2-3-5-16,-3 3 4 0,4-3-6 0,-4 2 7 16,2-2-3-16,3 1 8 0,-3 2-8 0,1-3-4 15,-1 1 5-15,-5 2-3 0,5 0 6 0,-6-1 0 16,3 0-2-16,-4 0-4 0,2 1 2 0,0-2-1 16,1 2 6-16,0 0 1 0,0-2 4 0,-1 4-2 15,-2-2 1-15,2 0-1 0,-1-2-1 0,2 6-2 16,0-4-2-16,0 0 4 0,-1 0-5 0,1 1 6 15,-1-1 1-15,2 0 5 0,-2 1 2 0,0-1-3 16,-2 0-3-16,1 0 3 0,1 0-2 0,0 1-5 16,-2 1 1-16,-5 3 0 0,3-5-5 0,2 4 6 15,-1-4-5-15,2 1 1 0,2 1 2 0,-6 0-3 16,2-1 1-16,3-1-2 0,-3 2 2 0,-5 0-2 16,3 2 3-16,5-1-2 0,-3-2-2 0,-1 1-3 15,-4-1 3-15,7 3 4 0,-1-3-5 0,-5 5 1 16,4 0-1-16,-6-2 1 0,1-2 3 0,0 3-1 15,0-2-4-15,4 1 4 0,-4 1 0 0,-2 0-2 16,1-2 0-16,-1 1 0 0,6-1-2 0,2-1 4 16,-7 3-3-16,5-2 2 0,3 1-1 0,-1 1-3 15,-2-2 4-15,-3 1 0 0,6-2-3 0,1 1 0 16,-3 0 4-16,3-1-3 0,2 2 0 0,2-1-1 16,-3-1 3-16,-1 2 1 0,1-2 3 0,3 0 3 15,2 2-9-15,-5 0-3 0,-1-3 2 0,1 0 1 16,-1 1 0-16,2 1 0 0,2-1-1 0,-3 5 4 15,0-5 3-15,-1 1-4 0,0-1-4 0,0 4 39 16,2-4-8-16,-2 0-4 0,1 1 1 0,0-3-7 16,4 2 3-16,4-1-7 0,-5 0 0 0,2-1-1 15,-4 1-2-15,3 2 1 0,-2-2-4 0,4 1-1 16,-1-1 3-16,2-1-3 0,0 2 2 0,0-2-7 16,-1 1 6-16,3-1 1 0,2 1-3 0,-2-1-3 15,2 0-1-15,1 1-1 0,6-1 1 0,-12-1-4 16,8 2 2-16,4-1 3 0,-12 0-3 0,7 0-1 15,5 0 5-15,-8 0-2 0,8 0-2 0,-11 0 0 16,11 0-3-16,-8 2-8 0,4-1 14 0,4-1 0 16,0 0 1-16,-10-3-6 0,10 3 5 0,-9-1-1 15,9 1-1-15,-8 0 2 0,8 0-2 0,0 0-3 16,-10-1 0-16,3 1-5 0,0-1 4 0,7 1 4 16,0 0-3-16,-15-2 3 0,15 2 0 0,0 0 2 15,0 0 2-15,0 0-6 0,0 0 0 0,0 0 2 16,0 0-1-16,-55 0 3 0,55 0-3 0,0 0-1 15,-30-1-3-15,30 1 5 0,0 0 0 0,-38-6 1 16,38 6 3-16,-27 0-7 0,27 0 0 0,0 0 0 16,-32-3-1-16,32 3 4 0,0 0-1 0,-28-2 0 15,28 2 0-15,0 0-4 0,-27-4 4 0,27 4-5 16,0 0 6-16,-27-6-5 0,27 6-2 0,0 0 4 16,0 0-11-16,-25-3 15 0,25 3-3 0,0 0 0 15,0 0-1-15,0 0-1 0,0 0-1 0,-29-1 5 16,29 1 3-16,0 0-9 0,0 0 3 0,0 0 0 15,0 0 1-15,0 0 1 0,0 0-1 0,0 0 1 16,0 0 0-16,0 0-15 0,0 0 7 0,0 0 12 16,-35 1-4-16,35-1-3 0,0 0 4 0,0 0-6 15,0 0 6-15,0 0 2 0,-22 9-6 0,22-9 3 16,0 0-4-16,-18 6 6 0,18-6-5 0,0 0 4 16,-17 10-2-16,17-10 0 0,0 0 1 0,0 0-1 15,-25 8 3-15,25-8-3 0,0 0 1 0,-18 6 2 16,18-6 3-16,0 0-3 0,0 0-4 0,-20 10 1 15,20-10-2-15,0 0 6 0,0 0-5 0,-23 5 5 16,23-5-6-16,0 0 4 0,-23 7-2 0,23-7 0 16,0 0 3-16,-28 7-7 0,28-7 3 0,0 0 7 15,-26 4-10-15,26-4-6 0,0 0 10 0,-19 6 1 16,19-6-3-16,0 0-2 0,0 0-5 0,-18 11 2 16,18-11 12-16,0 0-5 0,0 0 1 0,-14 13-6 15,14-13 5-15,-9 12-3 0,9-12 2 0,-6 15-10 16,6-15 10-16,-4 21-2 0,4-21-2 0,-5 25 5 15,5-10 0-15,1 1-2 0,-1-16 1 0,2 29-1 16,0-12 2-16,2-1-1 0,-4 1 0 0,6 0 4 16,-2 1-3-16,1 8 2 0,-4-6-1 0,7 3 5 15,-2-5-4-15,1 6 2 0,-5-6-10 0,5 10 11 16,-3-10-2-16,-2 3-2 0,6-4 3 0,-6 4 0 16,1-3-1-16,2 1 5 0,-1 5-7 0,1-5 0 15,-1-1 4-15,0 1-4 0,2-2 4 0,-2 1-4 16,-3-2 3-16,3 1 0 0,0 0-2 0,1-2 1 15,-1 3 0-15,3-1 1 0,-3 1-3 0,3-4 0 16,-3 2 3-16,1 0-3 0,-5-16-3 0,8 23 12 16,-4-10-5-16,-4-13-3 0,7 23 0 0,-2-7 3 15,0-2 2-15,-1 1-4 0,-4-15-2 0,10 26 1 16,-5-12-1-16,-1 4 3 0,0-3 0 0,0 1-3 16,1-1 2-16,1-1 1 0,-3 2 0 0,1 2-3 15,-1 3 6-15,3-1-6 0,-3-2 11 0,1 1-8 16,1-1-3-16,-1-2 2 0,0 0-1 0,-4-16 2 15,1 27-3-15,2-16 2 0,-2 6 6 0,-1-17-5 16,4 25-4-16,-3-13 0 0,-1-12 2 0,4 23-2 16,-4-23 4-16,1 23-5 0,-1-23 4 15,3 20-2-15,-3-20-3 0,6 21 7 0,-6-21-2 0,3 20-5 16,-3-20 5-16,1 15 0 0,-1-15 0 0,1 15-4 16,-1-15 1-16,4 17-1 0,-4-17 4 0,4 17 0 15,-4-17-1-15,0 0-1 0,3 23-1 0,-3-23 2 16,1 19-2-16,-1-19 1 0,1 19 1 0,-1-19 1 15,4 15-1-15,-4-15 1 0,4 19-3 0,-4-19 3 16,0 14-3-16,0-14 0 0,0 0 5 0,4 21-3 16,-4-21 1-16,0 0-4 0,0 18 4 0,0-18-2 15,0 0 0-15,0 0 1 0,2 18 0 0,-2-18 5 16,0 0-4-16,0 16-2 0,0-16 3 16,0 0 1-16,0 0-12 0,-1 20 16 0,1-20-6 0,0 0 2 15,0 0 4-15,0 19-3 0,0-19 2 0,0 0 0 16,0 0 7-16,1 16 3 0,-1-16 2 0,0 0-1 15,0 0-2-15,-2 20 3 0,2-20-3 0,0 0 4 16,0 0-5-16,-5 18 2 0,5-18-2 0,0 0 2 16,0 0-2-16,-3 18-5 0,3-18 2 0,0 0 1 15,0 0-3-15,0 0-1 0,-5 15 4 0,5-15-3 16,0 0-5-16,0 0-6 0,0 0 11 0,-1 15 2 16,1-15 1-16,0 0-1 0,0 0-6 0,0 0 2 15,-3 17-2-15,3-17-2 0,0 0 4 0,0 0-6 16,0 0 4-16,-4 17-3 0,4-17 3 0,0 0-4 15,0 0-10-15,0 0 11 0,-1 17-1 0,1-17 1 16,0 0-2-16,0 0 6 0,0 0-4 16,-4 16-2-16,4-16 1 0,0 0-2 0,0 0 2 0,0 22-4 15,0-22 5-15,0 0 0 0,0 0-4 0,0 17-1 16,0-17 8-16,0 0-2 0,0 0 0 16,0 0-4-16,-4 15 3 0,4-15 0 0,0 0 0 0,0 0 5 15,0 0-8-15,0 0 3 0,0 0 0 0,0 0-3 16,0 0 3-16,0 0-3 0,0 0 1 15,3 18 3-15,-3-18 1 0,0 0-2 0,0 0-1 0,0 0-11 16,0 0 20-16,0 0-8 0,0 0 2 0,0 0 8 16,0 0-18-16,0 0 28 0,0 0-3 15,0 0 7-15,0 0-4 0,0 0-4 0,0 0 2 16,0 0 0-16,0 0-5 0,0 0-2 0,0 0 2 16,0 0-5-16,0 0 2 0,0 0 1 0,0 0-5 15,0 0-32-15,0 0-40 0,0 0-72 0,0 0-69 16,0 0-95-16,0 0-888 0,0 0 397 0,0 0 262 0</inkml:trace>
  <inkml:trace contextRef="#ctx0" brushRef="#br0" timeOffset="178112.33">1763 3788 7 0,'0'0'38'0,"0"0"-5"0,0 0-8 0,0 0-5 16,0 0-10-16,0 0-5 0,0 0-11 0,0 0-38 15,0 0 63-15,0 0-56 0,0 0 13 0,0 0 8 16</inkml:trace>
  <inkml:trace contextRef="#ctx0" brushRef="#br0" timeOffset="193990.7">14822 4114 16 0,'0'0'45'0,"4"-3"7"16,-4 3-2-16,0 0-5 0,4-2-3 0,-4 2-1 16,0 0 3-16,0 0-9 0,0 0-4 0,1-4-2 15,-1 4-1-15,0 0-2 0,0 0-6 0,0 0-6 0,0 0 8 16,0 0-4-16,0 0-5 0,0 0 1 0,0 0-6 15,0 0 1-15,3-3 3 0,-3 3-7 0,0 0-1 16,0 0-2-16,0 0 1 0,0 0 4 16,7 0-1-16,-7 0-4 0,0 0 0 0,7-2-6 15,-7 2 13-15,0 0-1 0,10 0-4 0,-10 0-1 0,6 2 9 16,-6-2-4-16,0 0-6 0,9 0 8 0,-9 0-1 16,8 0-6-16,-8 0 5 0,5 3-2 0,1-3 4 15,-6 0-8-15,12 2-3 0,-7 0 9 16,-1-1-4-16,1 1 1 0,1-1-2 0,1 0-6 0,-2 2 9 15,3-2 0-15,-3 2-6 0,1-1 3 0,-1 0 8 16,3 2-7-16,-3-1 2 0,5-1-2 0,-1 2 1 16,-2-1-4-16,2 1 0 0,1 0 10 15,-1-2-12-15,0 4 8 0,1 0-8 0,0-6 3 16,2 5 5-16,-2 1-11 0,1-2 0 0,0 1 5 0,7 0 4 16,-1 2-4-16,1-3 2 0,4 1-4 0,6 3 5 15,-1-2-6-15,2 2 1 0,-1-1-1 0,2-1 5 16,0 0-10-16,1 1 8 0,1-2 6 15,0 1 2-15,1-1-6 0,-1 1-6 0,0-1 9 16,0 1-3-16,0-1 5 0,0 1-6 0,-1 1-1 0,-2-2 1 16,-1 0-5-16,2-1 3 0,-4 2-1 0,-4-4 3 15,9 6-4-15,-6-6 0 0,-3 2 4 0,0 2 1 16,6-2-5-16,1-2 4 0,-1 1-14 0,0-1 12 16,2 4 9-16,-3-4-4 0,0 0 1 0,1 0-5 15,-8 1 0-15,3 0 7 0,-2-2-2 0,8 2-19 16,-6 0 6-16,-1-1-2 0,-3-1 9 0,3 0 2 15,-1 2 0-15,1-2-2 0,-3 2 4 0,2-1-3 16,0-1 2-16,-3 2-5 0,4-1 6 0,-4 0-2 16,4-1 4-16,-2 1-4 0,3-1 5 0,-4-1 5 15,4 2-1-15,-1 0-3 0,7-1 4 0,-2-1-6 16,0 2 7-16,1-2-10 0,3 4 9 0,-3-3-6 16,-1 2-1-16,5-1-10 0,-3 2 13 0,3-1 0 15,0 2-5-15,0 0 4 0,1-2 0 0,2 0-3 16,-1 1-2-16,1 2 6 0,2-3-1 0,-4 1-7 15,3 1 0-15,-1 1-1 0,1 0 2 0,0-3 3 16,1 2-6-16,-2-1-1 0,1 3 3 0,0-4-2 16,0 2 5-16,0 0 3 0,-3 0-5 0,3-1-3 15,-1 1 4-15,1 0 1 0,0-1 0 0,-2-1-6 16,1 5 10-16,1-4-8 0,-1-1-16 0,0 1 24 16,1 0-6-16,1 0 9 0,-4-1-8 0,2 1 2 15,-2-1-2-15,2-1 0 0,-1 1-3 0,1-1 2 16,-3 0-4-16,2-1-10 0,-2 0 15 0,0 0-2 15,-1 1 0-15,-2-2 7 0,-1 0-5 0,0 2 0 16,3-2 1-16,-11 1 2 0,12-3 1 0,-6 2-3 16,2 1-9-16,0-2 8 0,-2 1-1 0,-2-1-4 15,4 2 6-15,0-1-3 0,0 1 6 0,0 0-2 16,2 0 1-16,-2-1-9 0,0 2-3 0,0-1 5 16,0-2 2-16,-1 2 3 0,3-1-2 0,-2 0 2 15,1 3-3-15,-2-1 7 0,2-1-7 0,-2 0 2 16,1 2-1-16,-7-1-6 0,7 1 7 0,-5-1-4 15,-2 1 0-15,7 0 3 0,3-1-5 0,-3 2-2 16,0-1 4-16,2-1 6 0,-2 1-3 0,4-1-1 16,-4 3 8-16,0 0-12 0,4 0 1 0,-1-3 5 15,-2 3 0-15,1 1-4 0,-1-2 7 0,0-3-8 16,1 4 6-16,0 1 0 0,1-4-8 0,1 2 7 16,4-1 0-16,-4 0-5 0,1 2-15 0,-1-3 23 15,1 0-3-15,0 3-3 0,1-2 3 0,-2 2-8 16,1-3 9-16,-1 1 0 0,0 0 2 0,-2-1-6 15,6 2-2-15,0 0 2 0,1-1 3 0,-3 2-1 16,2-2-3-16,0-2 1 0,2 2 4 0,-1 1-1 16,2-1 18-16,-1 1-17 0,13 0-5 0,-14-2 1 15,4 1-2-15,-4 2-4 0,3-1 13 0,-2-1 1 0,3 1-4 16,-4 1-3-16,0 0-1 0,-1-1-4 16,1 2 3-16,1-1 2 0,-2 2-1 0,1-2 2 15,3 0-2-15,-3 1 0 0,2-2 2 0,1 0-5 16,-2-1 6-16,14 4 1 0,-16-2-4 0,3-1 5 15,-1 2 1-15,-1-2-5 0,3 0-3 0,-2-2-1 16,-1 2 8-16,-1 0-3 0,1-1 2 0,1-1 5 16,-3-1-9-16,1 1 6 0,-4-1 7 0,2 0-12 15,-2 0 7-15,-2-1-2 0,0 0 1 0,2-1-1 16,-4 0 11-16,2-2-1 0,-4 2-4 0,3-1 3 0,-1-4-4 16,1 2 6-16,-2 0-8 0,0-2-3 0,-1-1 7 15,-8 3 1-15,4-2 4 0,5-2-2 16,0 2-1-16,-8-2-3 0,8 0 6 0,-3 0-2 15,-5 1-9-15,2 0 10 0,-1-1-3 0,-1 1 5 0,1-2-5 16,4-4 13-16,-5 5-11 0,0-2-5 0,5-2-1 16,-5 2-4-16,8-2 1 0,-10 4 2 15,7-5 8-15,-3 2-6 0,-5 3-7 0,5-1 2 16,4-6 1-16,-7 6-3 0,5-3 1 0,1 2-10 0,2-2 10 16,-8 3 1-16,1-1 1 0,5-2-3 0,0 1 1 15,-5 4-1-15,9-5 0 0,-3-2 1 0,-7 8-4 16,8-6 7-16,-6 6-3 0,6-5-6 15,0 0-2-15,-1 1 3 0,0 1 9 0,6-1-8 0,-3 0-1 16,0-1 7-16,3 1-6 0,0 0-2 0,1 0-4 16,0 0 0-16,1 1 15 0,2-2-12 0,0 2 7 15,-2 0-5-15,2-3-4 0,3 4-1 0,-3-2 5 16,1-1-4-16,0 1 2 0,0-1 0 0,14-4-1 16,-14 3 5-16,0 1 0 0,-1-4-7 0,1 4 8 15,-1-1 0-15,2-3-4 0,9-2-6 0,-10 0 0 16,0 3 11-16,9-5 0 0,-8 5-6 0,-1 0 5 15,11-7-14-15,-15 6 17 0,4-1-3 0,-4-1 1 16,4 0-5-16,-1 0 4 0,-1-3-4 0,0 2 0 16,-2-1 4-16,-1 0-1 0,-2-3-1 0,1 1 4 15,-5-1-6-15,1-2 1 0,-2 4 1 0,0-3 3 16,-1-2 1-16,-5 2-2 0,0-2 1 0,1 3 16 16,-3-1-12-16,-1-1-1 0,0 1 8 0,2 1-2 15,-3-2-3-15,0-2 1 0,-2 2 6 0,-1 1-2 16,-1-1 0-16,-1 6-7 0,-1-5 0 0,-1-3-1 15,1 2 0-15,-3 4 1 0,0-7-4 0,-1 2-3 16,0-1 9-16,1 7-7 0,-5 0 1 0,4-9 0 16,-3 3 7-16,-2-1-12 0,-3 3 12 0,4-4-8 15,-5 3-1-15,4-4 0 0,-6 8 2 0,5-5-5 16,-5-2 1-16,2 1 2 0,-5 4-1 0,-1-1-4 16,0-2 5-16,1 1-3 0,-1 1 1 0,-5-1-5 15,0 1 3-15,-1 1-2 0,3-2-1 0,-2 0-5 16,0 2 5-16,0-1-7 0,-4 2 8 0,1-1-5 15,0-2 0-15,-2 0 2 0,2 5 1 0,-1-5-2 16,-2 2 5-16,-2-1-6 0,0 0-3 0,-3 2 9 16,-1 1-3-16,-2 0-5 0,0-4 3 0,-1 4 12 0,-1 2-12 15,-10-9 0-15,7 12 2 0,-7-11-2 0,6 9 7 16,2-1-4-16,1 1 0 0,-2-1 0 16,-11-4 4-16,14 7-3 0,-5 1-5 0,3-3 2 0,-2 2-1 15,1 0 4-15,-12-3 2 0,1-2-1 0,10 6 2 16,3 1 10-16,-1 1-2 0,-2-2-3 15,0 2 0-15,-3-3 1 0,1 3-2 0,-8-7-8 0,8 7 6 16,1 0-16-16,-8-6-5 0,8 8 13 0,2-2-5 16,-14-4 1-16,11 4 9 0,-1 2-12 0,2-1 5 15,1-1 15-15,-16-4-8 0,1-1-8 0,2 3 9 16,12 1-9-16,-14-4 3 0,1 1 3 0,12 6-4 16,-12-4-1-16,0-2 7 0,2 0 2 0,-2 0-5 15,1 1 2-15,12 5-2 0,-14-4-2 0,3-1-8 16,11 1 14-16,-11 2-3 0,10 1-4 0,-2 2 10 15,3-3-10-15,-14-2 4 0,0-1 7 16,11 6-3-16,-12-4 3 0,2 1-3 0,11 3-4 0,-10-1 3 16,-6-2-7-16,5 5 13 0,-1-1 1 0,0-7-13 15,1 5 9-15,12 3 0 0,-13-4-3 0,14 6 1 16,-16-5-5-16,15 1-4 0,1 4 12 0,-14-3-14 16,2-4 7-16,8 6 8 0,3 1-1 0,-2-3-5 15,-11-2 0-15,12 4 9 0,-11-5-11 0,10 5 8 16,-11 0 2-16,0-2-9 0,1 1-1 0,-1 3 12 15,10-3-13-15,-9 0 11 0,12 1-5 0,-2-1-2 16,2 0 8-16,-13 0-22 0,13 2 19 0,-15 0-2 16,2 0 4-16,15-1-6 0,-4 0 3 0,1 1-1 15,-13-2-1-15,12 2 5 0,-9 0-5 0,9 0 3 16,-9-2-5-16,-2 0-6 0,11 4 5 0,-11-2 1 16,-1-1 0-16,15 1 6 0,-3 0-9 0,-1 0 10 15,-9-2 1-15,12 4 3 0,-12-6-12 0,-1 2 5 16,14 1-3-16,-1 2 5 0,-2-1-3 0,-10-1 2 15,8 2 2-15,-8-3-5 0,-1 2-3 0,12 0 6 16,-12 0-3-16,11-2-2 0,-1 2 15 0,-11-1-18 16,12 3 5-16,-11-4 1 0,10 4-2 0,-12-3 1 15,15 2 2-15,0 2 4 0,-12-6-9 0,12 6 12 16,-2-4-6-16,4 1-4 0,-6 2 4 0,4 0 2 16,-2 0-13-16,2 1 8 0,0-5-2 0,-1 5 0 15,0-1 3-15,-1 0 5 0,-1-1-6 0,4-1 1 16,-15 1 3-16,13 4-3 0,-1-4-4 0,1 0 0 15,-12 2 7-15,11-1-2 0,1 1 1 0,-2-1 5 16,-8 0-5-16,12-1 0 0,-5 2 1 0,-9-1-4 16,11 0 5-16,1 1 4 0,-15-2-10 0,16 0 9 15,-2 1-10-15,-11-2 2 0,11 4 3 0,1-3-1 16,-1 1-1-16,2 2 9 0,-3 0-13 0,3-1 1 16,-1 1 5-16,-2 0-4 0,-10-2 2 0,15 3-4 15,-3-3-1-15,2 6 8 0,-2-3-7 0,1 0 3 16,-1 0 2-16,0 2-1 0,-12-1-4 0,13 1-5 15,-2 1 2-15,-1-2 12 0,-9 2-11 0,12-3 7 16,-4 2-2-16,-7 1-4 0,9-1 13 0,1 3-11 16,-2-3 2-16,-11 3 3 0,12-1-5 0,-2-3 6 15,4 4-1-15,-13 4-5 0,12-6 10 0,6 2-8 16,-3 4-5-16,2-4 5 0,-2 0-2 0,2 2-3 16,-1-2 5-16,-1 4-4 0,0-2 11 0,1 2-5 15,-4-2-1-15,4 1-1 0,-1 0 0 0,0 0 1 16,1 0 9-16,-1 1-10 0,5-1 3 0,-2 1 4 0,-2 0-10 15,7-4 1-15,-4 5-2 0,0-1 3 16,1-3-5-16,3 2 12 0,0 3-16 0,0-4 22 16,5 3-9-16,1-3-2 0,-2 3 5 0,-4 2-2 15,9-5-7-15,-2 1 6 0,1 1-5 0,1-3-1 16,-7 7 10-16,7-3 0 0,2-3-4 0,-2 2-4 0,0-1 0 16,2 2-7-16,2 2 10 0,-3-5-2 15,0 6-4-15,3 0 7 0,-3-5-5 0,-1 9 7 16,5-2-10-16,-4-4 8 0,5 2 0 0,-6 6-3 15,5-5-5-15,-6 8 11 0,1-4-5 0,4-2-3 0,0 3 0 16,2-3 0-16,0 0 8 0,2 1-5 16,-4 2 3-16,1 3-2 0,2-5 3 0,3 0-5 15,-6 5 4-15,2 0-1 0,-1-1 3 0,6-2-7 0,-5 4-2 16,3-7 2-16,1 2 4 0,-2 5-3 16,3-5-1-16,-1-2 5 0,0 0-3 0,0 0 1 0,2 1 3 15,0 0 1-15,-3-3 0 0,2 3 6 0,1 0-16 16,0 0 12-16,0 0-2 0,-3-2-6 0,2 4 5 15,0-5-3-15,2 3 4 0,-3-1 1 16,0 1-4-16,1 1 4 0,3 1 3 0,-4-6-4 16,3 6 13-16,-2-2-14 0,4 0-2 0,-5 1 4 0,4-1 0 15,0 3-1-15,-3-2-1 0,3 1 4 0,-1 1-1 16,0-2-4-16,-1 2 6 0,3-2-6 0,-4 2-4 16,1-3 4-16,2 3 6 0,0-5-2 15,0 11 2-15,-1-9-3 0,1 3 7 0,-2-2-2 16,0 0-4-16,2 0 1 0,-1-2 2 0,2 3-3 15,-2 0-5-15,-1-1 7 0,2 0-3 0,0 2 2 0,-2-1-4 16,0-3 6-16,2 3-3 0,1 0-3 0,0 0 4 16,0 0-3-16,-1 0-2 0,0-2 8 15,0 0-10-15,1 3 1 0,0-2-1 0,3 0 1 16,-3 2 0-16,3-1 0 0,-3 0 9 0,0 1-14 16,3-2 2-16,-3 0 5 0,0 1-4 0,1-2 5 15,0 3 4-15,0-2-11 0,2 3 8 0,-3-2-5 0,4 0 2 16,-2 0-8-16,2 0 8 0,0 5 1 15,0-7 1-15,0-2-4 0,2 1-3 0,-2 0 4 0,4 3 3 16,-4-2-5-16,1-3-3 0,3 2 2 16,-2 0 1-16,0 0 2 0,2 1 0 0,-3-6-2 15,4 6-1-15,-4-1 3 0,2-1 3 0,-2-3-7 16,3 0 5-16,0 1-1 0,0-2-4 0,1 5 8 0,-1-5-5 16,-3 1-3-16,7-1 0 0,-6 0 1 15,5 1 2-15,-3-2 0 0,2 4 4 0,0-4-6 16,1 1 3-16,0-2-6 0,1 7 3 0,0-7 2 15,2 4-2-15,-2-2 0 0,-1-3-3 0,1 3 3 16,1-2-1-16,-1 1 3 0,-1-2-2 0,5 4 2 16,-1 1 0-16,-3-3-3 0,2 0 3 0,0 2-6 15,3-3 8-15,1 1 0 0,-2 1-2 0,3 2 3 0,-6-5 0 16,5 3 0-16,-1-1-11 0,-2 2 12 16,3-3-7-16,-1 2 4 0,1 0-1 0,-2-1 1 15,4 0-1-15,-4 2-3 0,4-3 1 0,-3 2-2 16,0 0 5-16,2 0 0 0,-2-2-2 0,1 3-3 0,-5-5 2 15,5 4 0-15,-1 0-1 0,0 0 1 16,1-1 0-16,-1 1 1 0,0 1 3 0,0-2 0 16,1 3-4-16,-1-2 3 0,1 2-2 0,-1-3-5 15,1 1 7-15,0 0 6 0,-1 2-9 0,2-6 0 16,-2 4 5-16,2 0-5 0,1-2 2 0,-1 1 2 16,-1 2-4-16,4-4 6 0,-3 1-5 0,2 1 6 15,0-1 3-15,-1-1 2 0,1-1 2 0,-1 1 0 16,2-2 1-16,-2 2 3 0,0-3-1 0,1 1-4 15,-1 1 4-15,1-3-1 0,2 1-2 0,-2 0 0 16,-1-1-5-16,-4-1 1 0,3 1 0 0,-4-1 1 16,6-2-5-16,0 2-25 0,-3 0-41 0,5-3-65 15,-3 2-536-15,-5-2 221 0,-11 0 146 0</inkml:trace>
  <inkml:trace contextRef="#ctx0" brushRef="#br0" timeOffset="196893.36">7859 4907 50 0,'0'0'93'0,"0"0"3"16,0 0-10-16,-16-5-6 0,16 5-1 0,-8-3 3 15,3 2-4-15,0-1-1 0,-4 1-7 0,0-3-3 16,3 2-2-16,-5-1-8 0,0 2-1 0,-1 0 2 15,2-2 2-15,0 2-2 0,-3-1-6 0,1 1-10 0,-3-1-2 16,1 2-1-16,0 0-5 0,-4 2 1 16,2-1-6-16,-2 1 0 0,0 0-7 0,-1 0-1 15,0 1 0-15,-1 1-7 0,0-1 0 0,-2 2 0 16,2-1-1-16,-7 1-2 0,5 0 3 0,1 1 2 0,0 0-2 16,-6 1 0-16,2 1 1 0,3-3 4 0,-6 4 0 15,4 0-6-15,-3-1 3 0,1 4-1 0,5-7 0 16,-6 7-2-16,0-5 2 0,0 6-1 15,0-2-3-15,0 0 3 0,-1 1-2 0,1 0-2 0,3 0 3 16,-1 1-5-16,-2-2 0 0,2 0 4 0,1 2-3 16,-1 2 2-16,0-1 0 0,2 1-3 15,0-1 4-15,-1 1-6 0,1-1 5 0,9-2-3 16,-4 0 0-16,0 0-1 0,-1 3 1 0,1 0-2 0,5-2-1 16,-3 0 6-16,2 2-2 0,-3-1 2 0,4 1 1 15,-5 4-3-15,2 1 7 0,2-4-3 0,-3 4-4 16,-1 1 5-16,4-2 0 0,0-4 1 0,-5 7-2 15,4 0-3-15,-1 0 2 0,2-2 0 0,4-4 0 16,-3 1 1-16,4 0-3 0,0 0 1 0,-5 5-1 16,5-3 0-16,2-2-2 0,-2 0-2 0,2 0 0 15,1 0 0-15,0 0 1 0,-2 0-1 0,3 1-2 16,0-1-1-16,-2 0 2 0,5 1 1 0,-2 1-4 16,0-1 4-16,-1-1-3 0,4 4 1 0,-2-5 0 15,2 1-2-15,-2 1 2 0,2-1 0 0,1 2 0 16,0-5 0-16,0 7-2 0,0-4 0 0,4 1 3 15,0 1-6-15,1-1 5 0,0-2-1 0,0 3 0 16,0-1 0-16,3-1-1 0,1 2 3 0,0-2-1 16,-2-1-1-16,2-1-1 0,1 2-1 0,1 2 0 15,-2-3 3-15,2 1-3 0,1-1 5 0,0-2-4 16,1 3-2-16,1-2 1 0,4 4 0 0,-5-4 2 16,1 1-1-16,0 0-3 0,9 2 0 0,-9-3 4 15,8 3-2-15,1-2 3 0,0-2-3 0,-2 0 0 16,1 1 0-16,-3-5 2 0,7 4-4 0,-3-1 6 0,0 3-3 15,4-3-2-15,-3 1 0 0,4-3 3 16,-2 2-3-16,3-3 3 0,-2 4-1 0,0-4-2 16,6 3-1-16,-2-1 0 0,1-1 5 0,-2 0 0 15,2 0-2-15,2-3 1 0,-1 4-1 0,0-3-3 16,3 1 5-16,0-3 0 0,1 4-4 0,0-5 3 0,1 1-3 16,2-2 3-16,8 7 1 0,-9-4 2 0,14-2-1 15,-16 0 2-15,18 0-2 0,-15 1-1 16,12 3 4-16,3-6-5 0,-18 3 2 0,17 0-2 0,-4 2 1 15,-11-3-1-15,1-1 2 0,14 6-4 0,-16-6 3 16,14 1-1-16,-2 0-1 0,-13 1 1 0,14 1 1 16,2-1-2-16,-4 0 1 0,-10 1-2 0,12 1 4 15,-13-3-4-15,15 2 0 0,-3-2-1 0,-10 0 3 16,17 4-1-16,-7-4-1 0,-11-1-1 0,12 4 1 16,2 0 0-16,-16-2-2 0,15-3 4 0,2 5-2 15,-2-4 3-15,4 0-4 0,-3 3 4 0,-1-4-2 16,-2 1-2-16,-9 2-1 0,10-2 3 0,3 2-2 15,-2-2 1-15,-2-1 2 0,-11 2-1 0,1-2 0 16,11 0 2-16,-14 0-6 0,3-2 4 0,-3 3-2 16,15 2 4-16,-13-2-4 0,2-3 2 0,12 5 0 15,-13-5 1-15,0 2-1 0,9 0-1 0,-9-1 2 16,12 2-1-16,-13-3-2 0,-1 0 6 0,13 1-4 16,-12 0-2-16,14 2 0 0,-13-1 1 0,10 1 0 15,-13-1 1-15,3 0-2 0,-4 0 1 0,3-2 0 16,-1 0 0-16,3-1-1 0,7 7 2 0,-8-4 2 15,11 1-2-15,-11-2 2 0,-1-1-1 0,12 2 0 16,-11-1 1-16,11 2 0 0,-10-1 0 0,13 0 5 16,-3-2-6-16,-9 0 3 0,9 2 2 0,-11-1-4 15,12-1 1-15,-2 2 0 0,-9-1 1 0,10 0-3 16,-13-1 1-16,17 1 2 0,-1-1 2 0,0 0-1 16,-3-1 2-16,2 1 0 0,4 0-3 0,-1 0 1 15,-1 0 1-15,2 2-1 0,-4-1-1 0,0 0 0 16,-2-1 1-16,3 2-5 0,-14 1 2 0,12-3 2 15,-1 0 0-15,4 2 1 0,-1-1-1 0,-1 1 8 16,1-3-5-16,2 6 1 0,2-5 0 0,-3-1-1 16,1 2 0-16,0 1 0 0,2 0-2 0,-7 0 1 0,5-4-1 15,-1 3-3-15,0-1 5 0,-5 3-3 0,6-3-1 16,-1-1 4-16,1 0-3 0,3-1-2 16,-2-1 4-16,2 2-3 0,-2 1-1 0,1-1 3 15,1-1 0-15,0 0-1 0,-3 0 0 0,2 3 2 0,-5-3 0 16,1 0 0-16,-16 2 3 0,17-2-5 0,-4 0 3 15,3 0-3-15,-3 5-1 0,-10-5 1 0,-3 2 4 16,19-2-2-16,-17 2 1 0,14-2-2 0,-1 0-1 16,0 3-2-16,-12-3 2 0,10-3 0 0,0 1-2 15,-11 2 2-15,0-3 1 0,12 2-3 0,-15-2 1 16,4 2-1-16,10-3 6 0,-11 1-5 0,12 2-1 16,-10-4 1-16,-4 1 0 0,2 3-4 0,1-2 1 15,-3 0-1-15,-2-3 1 0,0 3 1 0,0 0-2 16,-4 0 4-16,0 1-5 0,-2-4 2 0,1 0-2 15,1 3 2-15,-4-3-1 0,-1 1 1 0,-5 3-3 16,-2-3 4-16,9 0-3 0,-11-2 2 0,4-1 3 16,-3 0-3-16,7-1-1 0,-2-1 0 0,-5 1 1 15,8-3-2-15,-3-3-1 0,1 1 3 0,0-2 0 16,1-2 0-16,-2 0 0 0,-1 0-1 0,0 1 3 16,-4 0 1-16,3 0 1 0,-2 0-3 0,-2-3-1 15,0 1-1-15,-1 0-1 0,0-3 2 0,-5 8-1 16,7-6-5-16,-5-3 5 0,3 0-1 0,-3 1-3 15,1 1 2-15,-2-1 7 0,5-1-6 0,-8 7-2 16,8-7 1-16,-6 7-1 0,3-9-1 0,0 4 2 16,-3-3-2-16,4 2 4 0,-3 1-4 0,2-4 0 0,1 0 2 15,-1 2 2-15,-3-3-5 0,-1 1 3 16,1-1-2-16,-2 1 2 0,0 0-1 0,-2 0 2 16,-2 1 0-16,2 1 2 0,-4 2 3 0,1-3-1 15,-3 5 0-15,1 0 1 0,-1-1-1 0,-2 2-3 0,2-5 6 16,-4 1-4-16,1 0-2 0,0 3 4 0,-2 0-5 15,-1-6-2-15,1 6 2 0,-4-7-1 16,1 11 2-16,-1-9-1 0,1 4-3 0,-5-3 1 16,-1 0 2-16,3 1-2 0,-5-1 1 0,1 3-4 0,-6 0 2 15,5-1 3-15,-4 1-3 0,-3-1 1 0,1 4-1 16,1-5 0-16,-1 1 5 0,0 0 0 0,-1 0-4 16,-2-1 2-16,2 0-3 0,-2 1 0 15,2 0 1-15,-5 0-1 0,3 0-3 0,0-1 3 0,-4 3 1 16,2-2 0-16,-6-1-3 0,3-1 3 0,-3 5 0 15,3-5-2-15,-5 2 0 0,-7-4 0 0,7 3 1 16,-9-3 0-16,-3 0 4 0,1 3-2 0,9 5-1 16,-11-3-1-16,-4 1 1 0,5 0 1 0,7 7 3 15,-13-7-7-15,0 2 2 0,11 7 3 0,-10-5-3 16,2 0 2-16,9 4 2 0,-10-2-3 0,10 2 4 16,-9 0-5-16,-2-3 3 0,11 5-2 0,-13-4-9 15,1 1 1-15,1 3-2 0,-1-1 3 0,0 0 2 16,1 1 0-16,-2 1 3 0,1-1-3 0,1 0 6 15,9 3-3-15,-10-4-5 0,0 3 8 0,0-1 1 16,11 4 2-16,-14-1-4 0,5-4 2 0,9 6 0 16,-11-5-1-16,1 4-2 0,9-1 2 0,-9-3 4 15,12 4-4-15,-12-2-1 0,13 2 2 0,-3 0 0 16,3 0 0-16,-1 0 1 0,-2 3-4 0,1-2 4 16,-1 0 0-16,0-1-2 0,5 1 2 0,-6-2-3 15,-11 3 3-15,13-2-1 0,-2 1 1 0,1 0-1 16,1 0 1-16,-12 1 10 0,-2-1-16 0,15 2 2 15,-16-4 0-15,3 4 4 0,-1-1-3 0,12-3 1 16,-14 5-2-16,1-3 3 0,-2 1-1 0,13 2 2 0,-12-5-5 16,2 5 3-16,0-2 2 0,12 2 1 0,-14 0 1 15,1 0-2-15,0-5 1 0,2 2 1 16,-3 1-1-16,3-5-1 0,12 7 2 0,-15-5-1 16,4 3-2-16,-5-3 1 0,3 4 3 0,-3-3-1 15,2 1 3-15,0 2 1 0,0-5-3 0,1 2 2 0,12 2-1 16,-12-2 1-16,-3-2-6 0,0 2 4 0,0 1-1 15,-2-1 1-15,-1 2-4 0,2-2 1 16,-3 1 3-16,3-1 0 0,-3 1-1 0,-1-2-2 16,2 1 9-16,0 1-4 0,2-3-1 0,-2 2-1 0,3-2-2 15,-4 1 4-15,2 1-2 0,-2-3-1 0,-1 3-5 16,1-1 4-16,-2 3 1 0,-3-1-2 0,3-2-5 16,2 0 6-16,-5 1 0 0,4-1 0 15,-1 2 10-15,-2-2-9 0,3 2-1 0,0-3-2 0,0 3 11 16,0-2-10-16,-3-2-2 0,3 2 4 15,-1 2 0-15,2 1 2 0,0-2 4 0,2 4-6 0,-1-5 0 16,2 0 3-16,1 4 8 0,1-3-9 0,3 4 0 16,10-2-2-16,3-1 4 0,-14-1-2 0,-1 2 1 15,14 2-4-15,-14-6 3 0,16 4 0 0,-4 0-1 16,2 1-1-16,-14-3 1 0,16 2 2 0,-5-1-3 16,4 3-2-16,-1 0 2 0,-13 0 0 0,16 0 1 15,-1 0-2-15,1 3 0 0,1-2 1 0,-1 0-2 16,0 3 2-16,4 1 6 0,-3-1-6 0,4 0-3 15,0 3-3-15,-1-2 4 0,1 3 2 0,1-2-3 16,0 1 3-16,-2 0-6 0,2 3 2 0,-2-2 2 16,3 1-5-16,1 3 2 0,-6-2 2 0,6 3-6 15,-7 1-19-15,4 1-21 0,-3 2-34 0,5 0-28 16,-3-1-44-16,4 3-41 0,1 1-50 0,5-4-608 16,10 0 283-16,5-5 190 0</inkml:trace>
  <inkml:trace contextRef="#ctx0" brushRef="#br0" timeOffset="200474.56">18446 5218 15 0,'-19'-7'75'0,"-3"2"4"0,3-2-3 15,-1 4 6-15,-2-3-5 0,1 0-4 0,2 1-5 16,-2-1 2-16,1 0-13 0,-6-1 0 0,5 5 3 15,1-2-3-15,-6 0-13 0,3-1 0 0,3 2 1 16,-3 2-8-16,2 1-5 0,-6-3-2 0,5 3-2 0,0 0 3 16,1 0-3-16,-2 0-6 0,4 0-4 0,-1 0-5 15,-1 3-6-15,-2-3 12 0,3 0-6 16,-3 0-1-16,-4 2 5 0,7 0-1 0,-10 3 0 16,3-2 1-16,8 1 0 0,-4-3-3 0,2 1 3 0,0 3 5 15,-6 0-8-15,5-2 3 0,1 1-1 0,0 1-5 16,-2 0 3-16,-1 4 3 0,2-6-3 0,-4 5-4 15,6-4 5-15,0 3-5 0,2 0-12 0,-4-3 10 16,2 4-2-16,2 0 0 0,-3 4-2 0,-3 0 7 16,5-2-8-16,1 2 3 0,0-3-3 0,0 3 4 15,0 2 0-15,-3 1-2 0,4-3 5 0,-6 4-1 16,4-4 2-16,-3 2 1 0,4-2 0 0,-2 5 3 16,5-3 0-16,-3-4 4 0,2 2-1 0,0 3 1 15,-5 2-3-15,0-1 0 0,4-3 4 0,2 2-6 16,-2-1-3-16,0 6 1 0,3-4 4 0,1 1-8 15,0 4 1-15,4-3 3 0,0 0 0 0,1 0-5 16,-1-1 0-16,3 2 0 0,0 0 6 0,0 1-5 16,2-1-6-16,1 1 1 0,-3-1 2 0,3 0 3 15,0-1-5-15,0 1 5 0,1 5-2 0,-1-5 0 16,2 0-1-16,0 5 0 0,-1-6-1 0,2 2 0 0,0 4 0 16,2-6 5-16,-2 2-6 0,1-2 3 0,1 7-3 15,1-5 0-15,-2 0 2 0,5 5 4 0,-1-5-3 16,2 3-3-16,-2-3 2 0,3 3 0 0,0-4-1 15,1 7-2-15,-2-8 3 0,4 5 2 0,1-1-7 16,-3-3 7-16,4 2-2 0,-2-3-1 0,1 2 2 16,3 3-4-16,-3-8 4 0,2 2-3 0,-1-1 2 15,3 4 3-15,2 0-4 0,-5-3 1 0,5 0 6 16,2 2 1-16,-4 0-5 0,5-1 3 0,1-2 2 16,-4 1-1-16,4 0-4 0,1 1 2 0,-7-5-7 15,6 3 8-15,2 2-2 0,-2-3 3 0,2 3-5 16,1-2 0-16,0 1 4 0,3-3-9 0,-2 3 10 15,2-3 0-15,-4 0-5 0,3 1-1 0,1 0 2 16,-1 0 1-16,1-3 2 0,0 1-1 0,4 1-2 16,-4-1-3-16,2-2 6 0,3 2-1 0,0 1 1 0,-1-2-2 15,3 1 0-15,-5 0 1 0,5-3 2 16,-2 4-4-16,3-2 1 0,-2-1-1 0,-2 1-1 16,3 2 1-16,1-5 3 0,-3 4-1 0,3-1-3 0,3-3 1 15,-6 3 0-15,3 1-2 0,-1 0-2 0,-2-3-5 16,0 0 8-16,0 2 1 0,-1 0 2 15,4-1-3-15,-2-2-2 0,1 1 1 0,-1 1-3 0,4-1 7 16,1 0-3-16,-6-1-2 0,17 4 2 0,-12-6 0 16,0 1-1-16,-3 1 1 0,4-1-1 0,9 3 2 15,-11 0-2-15,2-3 0 0,-2 1-2 0,2 0 0 16,-3-2 4-16,4 3-1 0,12 0 0 0,-17-1 0 16,-1 0 3-16,4-1 1 0,2-2-1 0,-2 1-9 15,-2 2 7-15,15-2-7 0,-11 3 12 0,-2-3-3 16,-1 4-5-16,12-2 5 0,-11-1-4 0,-1-3 2 15,-1 3-2-15,4-3 2 0,11 7-6 0,-14-7 7 16,2 3-6-16,1-1 4 0,-3-1-3 0,0 2 0 16,1-1 1-16,-2 2 1 0,0-1 0 0,0-2 0 0,1 0 1 15,-1-1 1-15,-1 2-1 0,2 0-2 16,-1 0-2-16,0-1 2 0,-1-1 1 0,0 0-2 16,1 0 0-16,0 2 2 0,2-5-2 0,-2 1 0 0,2 3 0 15,-2-3 1-15,0 1-5 0,0-1 3 16,2 2 1-16,0-2 1 0,-2 1-2 0,3 1 1 0,-2-4-1 15,-1 3-1-15,0-1 0 0,0-1-2 0,4 0 2 16,11 0 1-16,-15 1 2 0,2-2-3 0,-1 0-3 16,0-1 5-16,1 3-1 0,1-2-1 0,0 2-2 15,2-3 2-15,-5 0 1 0,6 0-2 0,-2 1-1 16,10-1-1-16,-11 0 1 0,-3 0 2 0,4 0 3 16,-3-1-5-16,2 0-1 0,-3 1 1 0,1-2 1 15,0 2 0-15,3 0 2 0,-3 0-1 0,0 0 3 0,15 0-5 16,-16 0 2-16,1 0 1 0,3 2-1 15,-3-2 0-15,3 1-2 0,-3-1-1 0,2 1 6 16,1 2-6-16,-3-2 2 0,0-2 0 0,2 2 0 16,-3 2-1-16,0-3 0 0,0 2-5 0,-2-2 7 0,3 1-1 15,-3-1-1-15,0 1 0 0,-1 0 1 16,3 0 2-16,-4 0-3 0,1 0 0 0,-1 3 0 16,-4-4 2-16,3 1-3 0,-3 0 3 0,2 2 1 0,-1-2-1 15,0 1-1-15,2-1 2 0,2 1-2 0,-1-1 3 16,-1 3-4-16,1-1 4 0,2 0-2 0,-1-2-1 15,1 2-1-15,0-2 2 0,-1 2 0 0,2-2-2 16,-3 1 2-16,1-1 2 0,0 2-4 0,1-3 2 16,-2 1 0-16,2 0-1 0,-1 0-2 0,4-1 5 15,-6 0 1-15,2 0 0 0,0 0-3 0,2 0 1 16,-2 0 1-16,2 0-1 0,-1 0 0 0,-1-1-1 16,-1 0 2-16,4-3 0 0,-3 7-1 0,3-6-4 15,-3 2 5-15,3-1-4 0,0 0 3 0,-2-1 0 16,-2-1-2-16,5 1-2 0,-2-3 3 0,-2 2-2 15,-1-3 2-15,6 0 0 0,-6 0-3 0,5 0 2 16,-6 2 2-16,4-4-2 0,0 2 2 0,-1 1-4 16,0-3 2-16,-2 1 0 0,4 1 3 0,-3-2-6 0,0 4 3 15,0-3 1-15,-1 1 0 0,0-2-3 16,3 0 1-16,-3 2 2 0,-2-2 1 0,4 3-4 16,-2 0 0-16,-2-4 4 0,2 3-4 0,-2 2 3 0,2-2 0 15,-3-1-1-15,0 2 1 0,0-4-5 16,1 2 7-16,-2-2-3 0,0 2 0 0,4-2-1 15,-2-1-1-15,0 3 5 0,-2-5-3 0,1 3 0 0,0-1-2 16,-1 3 2-16,-1-3 3 0,-2 0-1 0,0 1-5 16,2 0 2-16,-6 3 1 0,4-5-1 0,0 1-1 15,-7 4 0-15,2-3 2 0,1-1 2 0,3 1 0 16,1-2 0-16,-1-1-3 0,-6 3 2 0,1 0-2 16,4-5-1-16,-7 6 3 0,6-8-2 0,1 2 0 15,-8 1 0-15,6-3 3 0,-6 2 1 0,3-4-2 16,1 1 3-16,-3-3-3 0,-1 7-1 0,0-8-1 15,3 1 3-15,1-1-2 0,-1 2 1 0,1-2 2 16,-2 1-3-16,1 2 3 0,-3-4 0 0,2-3 1 16,-2 4-3-16,-1-2 2 0,1 1 0 0,-2 0 5 0,0 1-1 15,-1 0 0-15,-5 5 0 0,2-1-1 16,0 0-2-16,0-7-1 0,-4 7-1 0,4-7 2 16,-4 7 0-16,0 0-1 0,-1-2-2 0,0-4 2 15,-3 5-2-15,2 0 0 0,-3-8 1 0,0 8-3 0,-3-6 1 16,3 6 3-16,-3-7-3 0,1 2-3 15,-2 2 4-15,-1 3-1 0,0-4 1 0,0 3 0 16,-4-5-1-16,0 0 0 0,0 3-1 0,-2 1-1 0,-2-3 2 16,0 3-3-16,-1-2 4 0,-1 0-3 0,-1 2-8 15,-1-1 4-15,1 0 0 0,-2-2 1 0,2 2-3 16,-5 1 2-16,2 0-3 0,-4 2 1 0,3 1 2 16,-2-1 2-16,-2 1-3 0,-2 1 3 0,1-1 0 15,0 1 1-15,-2 1-3 0,3-2 0 0,-3 3 2 16,-1 0 1-16,0 1 2 0,0-3-2 0,0 3 0 15,0 3 0-15,-3-3 1 0,4-2-3 0,-2 3 3 16,2-1-1-16,-2 0-1 0,3 1 1 0,-7 0 1 16,2 2 0-16,4 0 0 0,-1 1-1 0,-4-3 1 15,2 1 2-15,0 3-3 0,1 1 3 0,-2-1-1 16,3-3-1-16,-4 3-1 0,1-2-1 0,0 1 5 16,-1 2-4-16,-2-2 3 0,0 2-2 0,-1-1-1 15,-2 1 2-15,2-2-1 0,-3 0-2 0,3 1 5 0,-5 2-1 16,4-4-3-16,-1 2 2 0,1 2 0 0,-1 0 0 15,2-3-3-15,-1 1 3 0,0 1 1 16,0-1 0-16,2 1 1 0,0 2-3 0,0-2 4 16,-3-1-2-16,5 3 5 0,-2-3-8 0,-2 1 3 0,0-2 0 15,0 1 0-15,-1 0 6 0,0-1-6 0,1 0 6 16,-2 3-1-16,2-1 1 0,1-1 3 0,0 2-2 16,-1-1 7-16,4 1-4 0,-6-3 0 0,5 3 1 15,-4-3-1-15,1 3 1 0,-3 0-1 0,6-2-1 16,-4 1 4-16,3 0 3 0,-3 1-8 0,-2 0 4 15,2-1-4-15,-4-1 5 0,3 0-2 0,-11-1-2 16,10 2 2-16,2 1-1 0,-14-5-2 0,12 6-1 16,-12-5 1-16,14 5 1 0,-4-2-2 0,-8-2 0 15,-3 0 0-15,1 1 0 0,0 0-1 0,2-2 0 16,-2 2 2-16,2-2-1 0,0 2 0 0,8 0 0 16,-9-1-1-16,-1-3-10 0,1 2 2 0,3-1-4 15,6 5 2-15,-7-6 5 0,9 7-1 0,0-2 1 16,-10-3 0-16,10 2 3 0,2 0-2 0,-16-3-5 15,15 4 8-15,1-2-4 0,-17-3 0 0,2 4-2 16,3-2 4-16,9 3 1 0,-11-2-1 0,-2 0 1 16,2-1-1-16,-2 2 1 0,-1 1-5 0,2-2 5 15,0 0-2-15,2 2 1 0,-4-2 0 0,1 2 0 16,-1 1-2-16,-1-3 2 0,4 1 0 0,-3 4 2 16,3-2-3-16,0-1 3 0,0 4-5 0,-3-4 2 0,15 4 8 15,-16-2 0-15,2-1-8 0,2 0-1 16,-3 2 1-16,15 0-1 0,-14 0 1 0,0-2-2 15,0 1 2-15,1-2-1 0,-3 4-1 0,18-4 1 0,-17 5-1 16,17 3 1-16,-16-7 0 0,3-2 10 0,-3 2-11 16,4 3 0-16,-2 0 1 0,-1-2 1 0,10 4 2 15,-8-1-3-15,-2-3 1 0,1-2-1 16,11 4 1-16,-11 1-3 0,11 0 1 0,-11 2-1 0,-2-2 5 16,12 2 0-16,-12-1 1 0,15 0 0 0,-12 0 3 15,-2 6 0-15,12-6 1 0,-12 0 0 16,11 1 2-16,-12 1-3 0,1 0 0 0,11 3 1 0,-11-3 2 15,1 0-4-15,11 0 1 0,2 2-1 0,-15-2 1 16,16 1-1-16,-3 1 3 0,2 2-1 0,-1-4 1 16,-14 0 0-16,18 3-3 0,-4-1 1 0,2 4 13 15,0-4-12-15,-4 2 1 0,5-1-6 0,-2-3 1 16,1 7-1-16,1-2 1 0,2-2-2 0,-1 2 2 16,3 2-2-16,-1-4 4 0,2 3-2 0,1-1-1 15,-1 0-1-15,3 1 1 0,0 0 1 0,-3 1-2 16,3-1 0-16,1 2 2 0,-2 0-3 0,0 0 1 15,-1 0 1-15,1 1 3 0,2 0-4 0,-2 0-3 16,3 1 7-16,2 0-7 0,-2-1 3 0,7-1 14 16,0 1-15-16,0-2-5 0,-2 0 7 0,3 1-2 15,-9 2-4-15,8 0 5 0,0-3-2 0,1 3 3 16,0-3-3-16,0 0 4 0,1 1-5 0,1-1 0 16,0 2 2-16,3-2 1 0,0-1-1 0,3 0-4 15,-3 2-1-15,3-4 5 0,-6 7-3 0,5-4 2 16,-1 1-1-16,1-1-2 0,2 2 3 0,-1-3-4 15,1 2 15-15,-1-2-11 0,1 1 0 0,1 1-4 16,-1-2 4-16,0 2 2 0,1-1-1 0,2 0 0 16,-3 0-1-16,1 0-2 0,2 1 1 0,0-3 0 15,-2-3-2-15,4 6 2 0,-1-1-4 0,1-5 6 0,-1 5-3 16,1-2 0-16,-2-1 2 0,2 2 1 0,-1-1 0 16,1 0 0-16,3-1 1 0,-2 1-1 15,-2-3-1-15,4 2 1 0,-2 1 2 0,2-2-3 16,-3 0-1-16,4-3 0 0,-3 5 2 0,1-3 0 0,2-2 0 15,-1 3-1-15,1-3-4 0,-4 5-15 0,1-3-8 16,3-2-18-16,-3 5-22 0,1-3-30 0,1 2-49 16,-3-1-49-16,0 2-65 0,2-2-672 0,2-3 309 15,0 0 208-15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6-27T10:00:47.90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8107 6055 11 0,'-1'-2'209'0,"1"2"3"0,-1-8-6 16,-2 4 11-16,2 1 6 0,-2-1-8 0,2 1-7 0,0-2-5 16,-2 3-4-16,3 2-1 0,-2-5-3 15,-1 0-4-15,3 5-9 0,-1-3 5 0,1 3-13 0,-1-4 7 16,1 4-7-16,-2-4-6 0,2 4-16 0,0-8-16 16,3 4-13-16,1 0-16 0,-1-1-7 0,3 1-10 15,-1-3 2-15,0 2-8 0,1 0-13 0,-1 2 8 16,0-4-5-16,-1 3 1 0,1 3-13 0,3-3 7 15,-5 1-21-15,-1 2 1 0,3-3-6 0,-5 4-7 16,5-2-3-16,-5 2-5 0,6-3-11 0,-6 3 8 16,0 0-5-16,5 0-5 0,-5 0 1 0,0 0-4 15,0 0 2-15,0 0-5 0,0 0 0 0,0 0-8 16,0 0 0-16,0 0-5 0,0 0-2 0,0 0-10 16,0 0-6-16,6 3-5 0,-6-3-6 0,0 0-11 0,0 0-9 15,0 6-12-15,0-6-13 0,1 4-5 0,-1-4-13 16,0 0-11-16,0 0-6 0,-1 5-14 0,1-5-11 15,-2 8-13-15,-1-5-18 0,3-3-25 0,-4 3-12 16,2-1-28-16,2-2-21 0,-3 5-37 0,0-4-618 16,3-1 302-16,0 0 204 0</inkml:trace>
  <inkml:trace contextRef="#ctx0" brushRef="#br0" timeOffset="172070.37">990 1238 98 0,'-4'-7'240'0,"4"5"-7"0,-2-1-7 16,2 3-7-16,-2-5-1 0,2 5-11 0,0-5-6 15,0 5-9-15,0 0-11 0,0-5-16 0,0 5-14 16,0 0-13-16,-1-3-17 0,1 3-14 0,0 0-8 15,0 0-10-15,0 0-15 0,0 0-9 0,0 0-8 16,0 0 2-16,15 8-6 0,-10-5 4 0,0 2-7 16,2-1 0-16,3 3 3 0,-1 0-2 0,4 2 0 15,1 2-3-15,-4-2-11 0,0-2 5 0,3 5-8 16,-4-1-7-16,8 1 2 0,-3 0 6 0,-2-3-14 16,1 3 4-16,-2-2-9 0,2 1-1 0,0 2 5 15,1-4-8-15,-3 0 1 0,2 2-2 0,-5-6 1 16,1 3 2-16,0-3-9 0,0 2 6 0,-5-3-7 15,1-1-2-15,-5-3 7 0,0 0-7 0,13 3 10 16,-13-3-9-16,0 0 7 0,10-14 0 16,-6 5 1-16,1 0-5 0,-1-2 8 0,1-5-3 15,0-3 1-15,0-1 1 0,-1 2-4 0,0 0 13 0,-3 1 17 16,0-2 8-16,2 4-3 0,-2 4 26 0,2 1 12 16,-2 1 6-16,-1 3 1 0,0 0-5 0,1 1-10 15,-1 1-4-15,0 4-8 0,2-7-8 0,-2 7-12 16,0 0-8-16,0 0-6 0,0 0-7 15,0 0 2-15,0 0-3 0,0 0 2 0,-2 22 1 16,2-10-3-16,-1 4-3 0,-1 0-3 0,2 11 3 16,-3-9-5-16,0 7 4 0,1 1-3 0,-2-1 3 15,0 0-1-15,-1 1-8 0,0 0-28 0,0 4-29 16,4-2-34-16,-2 0-47 0,-2 1-36 0,1-2-39 16,4 7-10-16,0-5-38 0,3-4-53 0,2-1-66 15,-5 1-773-15,1-6 382 0,3-2 254 0</inkml:trace>
  <inkml:trace contextRef="#ctx0" brushRef="#br0" timeOffset="173069.58">1330 1717 177 0,'0'0'226'15,"0"0"-16"-15,-2-4-14 0,2 4-16 0,0 0-18 16,0 0-14-16,0 0-14 0,0 0-13 15,0 0-12-15,0 0-13 0,0 0-3 0,-2 16-10 16,3-11-4-16,3 0-5 0,1 2-9 0,-1 2-5 16,2-1-7-16,2-2-2 0,-2 0-6 0,0 0-3 15,3 2-5-15,1-3-2 0,1 2-2 0,2-5-3 0,1 1-1 16,4 0-3-16,-7-3 1 0,5 0 1 0,-2-3-5 16,1 0 4-16,3-5 2 0,-3 0 1 0,1 2 5 15,-2-6 7-15,0 1 0 0,-1-1 4 16,-1-3 8-16,-3 3-3 0,0-2 1 0,0-3 0 15,-1-1 12-15,-2 2 5 0,-1 1 7 0,-2 3 19 16,-2-1 14-16,1 2 23 0,0 1 3 0,-4 1 11 16,0-1 6-16,1 5 3 0,-3-1-4 0,0 0-7 15,0 1-13-15,4 5-16 0,-9-6-11 0,4 3-11 16,5 3-12-16,0 0-10 0,-21 9-6 0,11-2-11 16,2 1 0-16,-5 6-10 0,4 1-2 0,1 2-4 15,2 0-8-15,1 3-3 0,3-2-4 0,0-1 2 16,4 8-9-16,2 1 4 0,2-9-2 0,0 3-16 15,7-4-4-15,-3-1-12 0,4 1-6 0,5 1-4 16,-1-7-3-16,0 0-9 0,5-3-9 0,6 0-4 16,1-3 1-16,-1-3 4 0,2-1-3 0,-1-2-1 15,0-3-6-15,3-4 6 0,-5 1 0 0,0-2-4 16,-1-3 4-16,-1-3-10 0,-3 4 12 0,-7-3-10 16,1-4 1-16,1-2 0 0,-3-1 2 15,-5 6 6-15,-1-8 5 0,-5 7 3 0,0 0 8 16,1 2 22-16,-5 3 13 0,-5-1 9 0,1 1 0 15,-4-2 13-15,2 4-3 0,-3 3 7 0,-2 2-4 0,0 0 1 16,-3 4-5-16,2 1-6 0,0 3 0 0,-2 2-4 16,-4 4-1-16,-1 3-5 0,4 1 11 0,2 2-13 15,0-1 0-15,0-2 2 0,4 5-3 16,2 0 3-16,3-2-4 0,0 2 4 0,1-5-9 16,3-2-3-16,3 1-18 0,-2-1-13 0,4-1-6 15,3-1-1-15,-3 0 1 0,4-1 1 0,1-3 0 16,-1-1 8-16,4-3-4 0,0-1 4 0,-3 1 4 15,4-2 6-15,-1-1-4 0,0-1 2 0,-1-3 0 16,0 1 8-16,-1-2 2 0,-2 0 1 0,0 0 1 16,-1-1 7-16,2 4 4 0,-5-4 0 0,0 5 4 15,-1-2-2-15,1 0 1 0,-2 1-2 0,2 0 2 16,0-1-5-16,-1 2 5 0,-3-1-9 0,-1 5 12 16,4-6-10-16,-4 6 2 0,8-4 2 0,-8 4-9 15,6-4 6-15,-6 4-2 0,0 0 3 0,9-3 0 16,-9 3 2-16,0 0-1 0,12 0-2 0,-12 0-2 15,0 0 3-15,16 5-3 0,-4-2 4 0,-5 3-4 16,1-3 3-16,2 2 1 0,-1 2 4 0,3 0-7 16,2 0 5-16,-4 0 3 0,1 1-3 15,4 6-1-15,-1-2 3 0,-3 1-3 0,3 0-2 0,-4-1 4 16,2 2 2-16,-2 0-2 0,-1-3-2 16,-4-1 12-16,3 1-6 0,-2-1-1 0,-2 1 2 15,0-4-7-15,0 3 10 0,-3-1 5 0,-1-3 7 0,0-6 15 16,5 9 25-16,-5-9 9 0,0 0 15 15,-5 12 3-15,1-9 10 0,4-3 13 0,-6 6 19 16,6-6 9-16,-9 3-1 0,9-3-9 0,0 0-12 16,0 0-11-16,-17-13-12 0,16 6-9 0,-3-2-9 15,4-4-7-15,1 3-11 0,6-7-8 0,-1-3-20 16,3 3-24-16,5-3-14 0,3-1-34 0,2-1-38 16,3 0-57-16,1 3-50 0,-3 0-50 0,3 2-54 15,-9 4-80-15,4 4-1106 0,-4-1 493 0,-5 5 328 16</inkml:trace>
  <inkml:trace contextRef="#ctx0" brushRef="#br0" timeOffset="173534.76">892 2317 119 0,'-13'4'242'15,"1"-3"-8"-15,2 2-8 0,0-4-4 0,2 3-10 16,-1-1-13-16,4 1-16 0,5-2-13 0,-9 1-15 15,9-1-15-15,0 1-12 0,0-1 3 0,0 0 9 16,28 0 4-16,7-4 4 0,16-3 4 0,10 4 13 16,4-5-5-16,38-8-1 0,0-1 0 15,1 2 0-15,4 6-18 0,-1-8-1 0,6 2-5 0,-7 3-9 16,-4 5-10-16,-6-3-11 0,-7 3-5 0,-22 2-5 16,-2 1-3-16,0-1-7 0,-2-1-6 0,-3 6-14 15,-5 0-4-15,-4-5-4 0,-14 5-5 0,-1 0-5 16,-3-2-5-16,2 2 0 0,-6 0-8 0,-7 0-3 15,-2 1-3-15,-7-1-2 0,0 0-3 16,-6 0-2-16,1 0-4 0,-2 1-14 0,2 0-21 0,-8-1-34 16,5 4-47-16,-5-4-62 0,0 0-61 0,-18 12-85 15,0-4-88-15,-16 4-1025 0,-2 1 474 0,-15 2 316 16</inkml:trace>
  <inkml:trace contextRef="#ctx0" brushRef="#br0" timeOffset="173936.45">1617 2713 329 0,'0'-6'356'0,"0"2"-11"0,0-2-1 16,-1 3-18-16,1 3-36 0,0-8-24 0,0 8-19 15,0-4-33-15,0 4-21 0,0 0-20 16,0 0-13-16,0 0 1 0,0 0-1 0,4 19 10 15,-3-4 9-15,0-3-8 0,-1 7 0 0,3 6 5 0,-3 1-11 16,0-2-10-16,-4 1-8 0,4-1-17 0,-1 5-6 16,1-9-11-16,-3 6-11 0,1-7-10 0,2 1-13 15,-2-1-2-15,1 0-8 0,-1 8-6 0,3-2-5 16,-2-6-29-16,1 0-48 0,0 7-60 16,0-10-68-16,-2-3-90 0,2 3-97 0,0-3-104 15,0 0-1090-15,-1-1 510 0,-2-3 340 0</inkml:trace>
  <inkml:trace contextRef="#ctx0" brushRef="#br0" timeOffset="174652.29">1408 3996 157 0,'-3'-1'276'0,"3"1"-12"0,0 0-4 0,-1-6-1 16,1 6-2-16,0 0-2 0,0-7-1 0,-1 5-11 16,1 2-15-16,-2-5-15 0,2 5-16 0,4-5-5 15,-4 5-24-15,0-7-16 0,0 4-15 0,3 0-17 16,-2 1-13-16,4-3-5 0,1 3-21 0,0-1-8 15,-3 1 0-15,4 0-8 0,2 0-13 0,-2 1-8 16,1 2-1-16,6-1-3 0,-4 2-15 0,2 0 5 16,2 1 1-16,-4 1-5 0,4 1 0 0,-1 0-7 15,1 2 6-15,-1 1-10 0,-3 1 0 0,-1-1-4 16,4 4 8-16,-7 0-5 0,1 4-2 0,-4 1-2 16,2-2-2-16,-5 2 17 0,0 0-16 0,-2 2 2 15,-7 5-6-15,0 1-6 0,-3-4 9 0,-2 1-1 16,-2-1-1-16,-2-1-7 0,-1 0 5 0,2-2-11 15,-1-6 14-15,7 1-10 0,-3-1 3 0,2-4 0 16,4-3 2-16,-2 4-1 0,4-2 2 0,0 0-5 16,0-2-2-16,3-3 2 0,-1 1 10 0,0 2-12 15,1 0-3-15,3-1 3 0,0-4 5 0,2 6-4 16,3-3-6-16,1 0 3 0,4-2 4 0,4 1 9 16,4 0-9-16,4-4 7 0,6 2 1 0,1-5-5 15,1 4 2-15,1-2 2 0,-3 0 2 0,-2 0-7 16,-5 3-1-16,6-1 4 0,-7 0-2 0,1-1 1 15,-2 2 2-15,-5-1-3 0,0 0 2 0,-2 1-3 16,0 0-4-16,0 0 3 0,-3 1 0 0,-2-1-28 16,1 1-32-16,-3-1-37 0,-5 0-35 0,7 2-43 15,-7-2-56-15,1 3-93 0,-1-3-884 0,0 0 403 0,-17 3 268 16</inkml:trace>
  <inkml:trace contextRef="#ctx0" brushRef="#br0" timeOffset="175286.93">1253 5182 59 0,'0'0'239'0,"1"-5"-19"16,2 1-8-16,2 1-10 0,-4 0-17 0,3 0-7 16,1-2-11-16,2 3-5 0,3-3-10 0,3 0-6 15,-3 0-11-15,3 4-10 0,-1-2-12 0,1-1-7 16,5-1-10-16,0 5-11 0,0-1-9 0,-2 3-8 16,-3 2-5-16,1-2-8 0,-1 3-8 0,1-1-2 15,-6 3-5-15,1-1-2 0,-4 3-6 0,-1 1-2 16,-3 0-1-16,-1 2-7 0,-4 5 0 0,-1 2 0 15,-3-4-3-15,2 2 0 0,-4-1-3 0,0-3-1 16,3-2 4-16,-1-1-9 0,3-3-5 0,0 3 4 16,1-5-9-16,3 2 2 0,-1-2 2 0,0 0 0 0,1 2-2 15,1-2-2-15,1 1 2 0,3-2 1 16,0 1 6-16,5 0-7 0,-2-1-2 0,3 0 4 16,0 2-5-16,1-1 2 0,-3-1 3 0,1 1 0 15,2 0 1-15,2-1 7 0,-3 2 4 0,3 4 9 0,-4-6 3 16,-1 4-2-16,1-2 13 0,-3 2 4 0,-1 1 6 15,0 0 3-15,-5 0 3 0,2 1 10 0,-2 0-5 16,-3 1 0-16,-2 5-5 0,-4-3-9 16,1 3 0-16,-1 0-4 0,-7 3-9 0,-1-3-28 15,-2 0-40-15,0 3-59 0,-7 0-70 0,2-3-83 0,1 0-93 16,-1 1-729-16,-2-5 357 0,2-1 236 16</inkml:trace>
  <inkml:trace contextRef="#ctx0" brushRef="#br0" timeOffset="175904.33">1253 6486 315 0,'0'0'305'15,"0"-7"-10"-15,0 5-20 0,0 2-18 0,0 0-24 0,0 0-23 16,-5-3-19-16,5 3-23 0,0 0-21 0,0 0-15 16,0 0-8-16,-3 12-12 0,3-4-2 0,-1 2-11 15,1 3-12-15,0-1-6 0,0 5-9 0,0 1 3 16,0 1-16-16,1 7-9 0,-1-7-1 16,3-1-7-16,-2 1-4 0,3-2 0 0,0 1-9 0,2-1-10 15,-1-4-2-15,2-3-5 0,3 2-4 0,0-3-3 16,-2 0 12-16,1-5-6 0,4 0-3 15,-1 1 3-15,1-2-6 0,0-3 4 0,0 0 1 16,7-4-4-16,-8-1 1 0,0-2 3 0,3-2 2 16,1-2 3-16,-3-2-4 0,2 0 13 0,-6-2 20 0,3 1 5 15,-2 1 34-15,-5-2 5 0,0 3 13 0,-1 2 25 16,-1 1 19-16,-2 4 15 0,1-2 13 0,2 2 0 16,-4 1-11-16,4-1-16 0,-4 2-17 15,2 0-16-15,-2 3-12 0,0 0-12 0,0 0-11 0,0 0-5 16,0 13-6-16,0-6-5 0,0 3-11 0,-2 2-4 15,2 5-5-15,-1-1 1 0,1 10-4 0,0-1-7 16,-3-1-6-16,6 6-9 0,-8 1-36 0,7-2-41 16,-2 0-43-16,0 0-80 0,3-2-65 0,0 2-50 15,0 1-39-15,1-1-68 0,-4-4-1135 0,5 2 514 16,-6 0 342-16</inkml:trace>
  <inkml:trace contextRef="#ctx0" brushRef="#br0" timeOffset="176537.12">1189 8136 34 0,'0'-3'329'0,"0"3"-16"0,0 0-24 0,0 0-20 0,0 0-19 16,0 0-25-16,0 0-18 0,0 0-20 0,0 0-14 16,0 0-3-16,0 0-2 0,0 0-7 0,-8 16-8 15,6-9-4-15,-2 2-12 0,-1 3-13 0,-1-2-8 16,1 2-13-16,-2 2-11 0,3-1-13 0,-1 1-17 16,-1 0 13-16,3-3-21 0,2 0 1 0,1-1-6 15,1 2-4-15,-1-2-4 0,2 2-9 0,2 0 2 16,0 0-4-16,0-2-1 0,7 4-4 0,-4-4-2 15,6 2-1-15,1 0-4 0,1-2 7 0,2-2-12 16,0-1 3-16,3-1-5 0,-6 3 3 0,8 0 2 16,-4-1 4-16,1-3-11 0,0 1-4 0,0 2-14 15,2-1 19-15,-2-1-4 0,0 0 1 0,0-2-2 16,-9 2-4-16,3 0 5 0,0-3-2 0,-4 5 3 16,1-3 4-16,-1 2-6 0,0-3-2 0,-3 1 6 15,1 0-3-15,-4 0 8 0,1 0 1 0,-1 0 9 16,0 4 8-16,-3-4 2 0,-6 5-2 0,0-2 3 15,2 1-2-15,-6 0-2 0,0 4-1 0,-4 0-9 16,-3-2 4-16,-1 1-5 0,1-1-3 0,-2-1-2 16,0-2-19-16,4 1-27 0,-3-4-41 0,0 0-33 15,2-2-34-15,-1 1-50 0,3-4-47 0,1-4-66 16,3 0-57-16,-8-5-796 0,9-3 385 0,-1-2 256 16</inkml:trace>
  <inkml:trace contextRef="#ctx0" brushRef="#br0" timeOffset="176810.39">1267 8177 2883 0,'0'-3'170'0,"0"3"-75"16,1-6-42-16,-1 6-28 0,3-4-3 0,-3 4-8 16,0-4-9-16,0 4 3 0,5-2-4 0,-1 1 4 15,-4 1 10-15,15-1 12 0,-6 1 15 0,9-3 10 16,1 1 7-16,-1 0 11 0,11 0 2 0,0-1 2 15,1-1 2-15,-8 4-12 0,0-1 6 0,-2-3-11 16,3 2-5-16,-2 0-3 0,0-1 1 0,1 0-9 16,-1 0-7-16,-1 0 1 0,0 1-5 0,-2-1-16 15,-4 1 11-15,-5 0 4 0,3 0-12 0,-2 1-7 16,-2-2-31-16,-3 3-23 0,0-1-28 0,-5 1-38 16,9-3-55-16,-8 0-80 0,3 1-77 0,-4 2-852 15,0-5 389-15,0 5 260 0</inkml:trace>
  <inkml:trace contextRef="#ctx0" brushRef="#br0" timeOffset="183502.13">4923 1406 135 0,'0'0'216'0,"1"-6"-4"16,2 3-8-16,2-1-3 0,-3 0 1 0,1 3-4 15,-3-3-8-15,0 4-8 0,3-4-23 0,-3 4-3 16,2-4-22-16,-2 4-21 0,0 0-7 0,0 0-14 16,0 0-8-16,10 2-8 0,-10-2-5 0,13 2 1 15,-5 3 1-15,-3 1-10 0,4 1 0 0,6 1 4 16,-2 5-5-16,-2-3-11 0,5 5 0 0,-1-4-12 16,-3 3-2-16,-1 0-5 0,8 7 0 0,-1-1 2 15,-4 1 9-15,-1-6-20 0,2 6 3 16,-3-4-2-16,2-2-2 0,0 6-2 0,0-5-18 0,0 7-20 15,-1-8-39-15,-4-1-33 0,0 3-39 0,1-2-47 16,0-1-52-16,-1-2-729 0,-2 1 319 0,-1-5 212 16</inkml:trace>
  <inkml:trace contextRef="#ctx0" brushRef="#br0" timeOffset="183769.26">5489 1349 63 0,'-1'-3'291'15,"1"1"-15"-15,0 2-15 0,0 0-13 0,-3-5-11 16,3 5-11-16,-11 6-1 0,2-1-5 0,-4 6 0 16,-2 1-11-16,2 3-11 0,-5 4 2 0,-1 4-11 0,-3 3-22 15,-1 1-2-15,1 2-13 0,1 0-15 0,-10 9-6 16,8-11-21-16,5-3-8 0,-1 5-8 0,1 0-9 15,-1-3-9-15,1 1-9 0,0-1-4 16,3-1-23-16,-1 0-32 0,4-2-50 0,-1 0-51 16,1-2-48-16,1-7-73 0,1 2-74 0,-1 0-940 15,2-1 410-15,-2-6 272 0</inkml:trace>
  <inkml:trace contextRef="#ctx0" brushRef="#br0" timeOffset="184702.68">4151 2242 31 0,'0'0'183'0,"0"0"-3"0,-11-1-5 0,11 1-4 16,-8 0-10-16,8 0 0 0,0 0-5 0,0 0-10 16,0 0-10-16,-9 1-12 0,9-1-14 0,0 0-14 15,0 0-9-15,0 0 7 0,0 0-5 0,0 0-9 16,15 5 5-16,-3-1 1 0,-2-3 3 0,10 1 4 15,0 0 4-15,12 1 3 0,2-3 2 0,6 5-1 16,12-4 4-16,5-2-5 0,1 1 0 0,2-5-3 16,3 5-3-16,2 0-7 0,0-3-3 0,34 0-7 15,-9 2-8-15,-22-2 8 0,25 5-4 0,-2-9-5 16,-23 5-7-16,25 2-1 0,-29-1-20 0,1-3 16 16,-2 2-10-16,3-2-4 0,1 0-3 0,-2 4 2 15,-2-3-6-15,-2-2-3 0,-2 1-1 0,-6 3-7 16,-13 0-13-16,12-4 12 0,-13 6 0 0,-6-2 6 15,0-1-14-15,-4-3 13 0,-2 5-3 0,-8 2-1 16,-1 0 6-16,-5 1-2 0,1-3-6 0,-4 0-2 16,1 2 3-16,-5-2-2 0,2 0-5 0,-2 0 9 0,-6 0-15 15,9 0 5-15,-9 0 6 0,9-1-4 0,-9 1-6 16,0 0 2-16,0 0-4 0,6 1-9 16,-6-1-23-16,0 0-47 0,0 0-51 0,4 3-55 15,-4-3-82-15,0 0-132 0,0 0-908 0,0 0 432 0,-22-12 290 16</inkml:trace>
  <inkml:trace contextRef="#ctx0" brushRef="#br0" timeOffset="187153.97">3558 642 106 0,'0'0'291'0,"0"0"-24"0,0 0-25 15,0 0-25-15,0 0-13 0,0 0-24 16,0 0-21-16,0 0-14 0,0 0-13 0,0 0-9 16,0 0-2-16,0 0 12 0,0 0-4 0,0 0-12 15,19 34-9-15,-16-16-11 0,-3-18-7 0,3 27-3 16,-1-11-12-16,-3 0-2 0,2 2-13 0,-1-18-1 16,0 27-5-16,1-14-5 0,2 3-7 0,-2-3-2 0,-1-2-8 15,4 1 3-15,-4 2-3 0,0-4-2 16,0-3-17-16,0 0 10 0,0-2 1 0,1 1-14 15,2-1 13-15,-6-1 10 0,3-4 31 0,0 0 4 16,0 0 9-16,0 0-2 0,0 0 6 0,0 0-15 16,0 0 1-16,0 0-10 0,-32-36-3 0,26 21-1 15,-2-4-8-15,2-6-6 0,-2 1-6 0,1-2 2 16,-1-3-13-16,4 3 17 0,0-1-2 0,0 2-5 16,7 7 4-16,-3 0-8 0,2-1-3 0,-2 19-6 15,6-24-2-15,-3 14 3 0,-3 10-12 0,13-20 7 16,-4 12-7-16,-9 8-5 0,19-11 0 0,-19 11 5 15,27-8-7-15,-27 8 1 0,36-5 3 0,-36 5-3 16,31 5-1-16,-31-5-1 0,29 6-2 0,-12 0-7 16,-17-6 9-16,24 20-3 0,-18-11-2 0,-1 4 4 15,3 1-5-15,-3 6 6 0,-4-1 4 0,1-2-16 16,-6 4 5-16,-1-1-13 0,-4 3 3 0,-1 0 1 16,-3-6-2-16,4-2 1 0,0-1 8 0,-5 2-10 15,5-8 14-15,9-8-10 0,-18 19 9 0,10-9-5 16,2-4 1-16,1 3-7 0,-3-4 9 0,7-2-5 15,-3 2 8-15,0-2-14 0,4-3 8 0,-1 8 7 16,1-8-9-16,0 6 2 0,0-6 2 0,0 7 0 16,4-5 7-16,1 1 1 0,5-2-9 0,-1 0 8 15,5 2 3-15,-1-2-7 0,0-1 11 0,6 0-6 16,0-1-1-16,0-2-3 0,0 0 2 0,-19 3 5 16,38-8-2-16,-17 4 3 0,-21 4-7 0,33-10 7 15,-17 1-7-15,2 3 4 0,-3-3-2 0,-15 9 4 16,21-15-6-16,-10 5 5 0,-11 10-4 0,17-18 2 15,-10 10 3-15,-7 8-5 0,10-14 8 0,-10 14 10 16,0 0 7-16,8-12 8 0,-8 12 1 0,0 0 3 16,0 0-6-16,0 0-1 0,0 0-6 0,0 0-6 15,0 0-4-15,0 0-1 0,0 0 3 0,0 0-4 16,0 0 4-16,-66 26-5 0,53-13 0 0,0-1-6 16,4 2-14-16,-1 0-2 0,5-3 8 0,1 1-35 15,0-1-16-15,4 0-5 0,1 0-2 0,3-1 0 16,4 2-6-16,-2-5-1 0,3 0 5 0,3-2 0 15,-1 0 7-15,1-2 2 0,2-2 9 0,5 0 2 16,-5-3 6-16,-1-1 6 0,5-3 3 0,-3-2 6 16,2-1 8-16,-2-2 8 0,-3 0 15 0,0-4 13 15,0-1 7-15,-2-2 9 0,-1-5 21 0,0-2 14 16,-4-2 5-16,0 0 9 0,0-1 10 0,-5 3 7 16,0-2 7-16,0 8 3 0,0 1 11 0,0 0 14 15,-1 1 1-15,1 17-16 0,-4-21-5 0,4 21-6 16,0-17-5-16,0 17-12 0,0 0-10 0,0 0-9 15,0-18-18-15,0 18-9 0,0 0-1 0,0 0-7 16,0 0-2-16,0 0-2 0,0 0-3 0,0 0-3 16,0 0-1-16,12 66-7 0,-10-41 2 0,-2 4-1 15,3 1-1-15,-2-2-1 0,3 0-5 0,-4 3 1 16,2-2-17-16,1-2-20 0,2 0-16 0,-5-3-17 16,8-3-18-16,-4-4-6 0,2 3-5 0,0-2 14 15,6-7-6-15,-2 3-1 0,3-2 0 0,-4-4 3 16,1-1 8-16,0-1 7 0,3-4 15 0,-1-2 1 15,0-2 3-15,-1-1 4 0,5-5 12 0,-3-2-14 16,0-4 14-16,1-1-1 0,0-6 4 0,1-1 2 16,1 0 5-16,-4-2 0 0,-3-2 11 0,-2 6-11 15,-2 2 24-15,2 1 18 0,-4 0 7 0,-3 17 18 16,5-23 10-16,-5 23-3 0,3-15-1 0,-3 15-6 16,0 0-7-16,0-14-6 0,0 14-11 0,0 0-4 15,0 0-5-15,0 0-3 0,0 0-3 0,0 0 6 16,0 0-7-16,0 0 1 0,0 0-1 15,0 0-4-15,3 60-1 0,-1-40 0 0,-2-4 2 0,1 2-7 16,0 0-13-16,2-3-14 0,-1 1-7 0,2-3-15 16,0 3 2-16,1-6 3 0,0-2-7 0,0 2 3 15,1-1 2-15,1-2-7 0,-3-1 9 0,1-4 6 16,-4 5 5-16,5-6 10 0,0 0-3 0,-6-1 4 16,14-2 2-16,-9-1 2 0,0-2 0 15,3 1 4-15,-2 0 3 0,2-4 3 0,-3 4 0 0,3-4 6 16,-4 3 9-16,2 0 8 0,-2 0 0 0,-1 3 6 15,0-4 3-15,1 2 2 0,-4 4-5 0,4-4-8 16,-4 4 4-16,2-5-7 0,-2 5-3 0,3-4-3 16,-3 4-5-16,0 0-10 0,0 0 9 0,0 0-1 15,0 0-2-15,0 0 0 0,0 0 5 0,16 9-4 16,-12-6-1-16,0 1 4 0,-4-4 0 0,10 5 1 16,-6 0-2-16,0-1-1 0,1-1-1 0,2-1 1 15,-1 1 2-15,1-2 0 0,-7-1 1 0,13 1-2 16,-5-1 1-16,-8 0-2 0,17-1-2 15,-11-3 9-15,3 2-3 0,2-5-4 0,-3 2 4 16,4-2 3-16,-12 7-3 0,15-17-8 0,-7 3 8 16,-8 14 0-16,10-20 2 0,-4 7 0 0,-2-3 3 0,-4 16 8 15,3-23 5-15,-3 23-1 0,-3-22 14 0,3 22-3 16,-6-18 9-16,6 18 2 0,-13-19-2 0,13 19-2 16,-8-10-6-16,8 10-6 0,0 0-8 15,-15-10 0-15,15 10 1 0,0 0-5 0,0 0-7 16,0 0-2-16,0 0 1 0,0 0-2 0,0 0-1 15,0 0-7-15,-47 13-2 0,47-13-8 0,0 0-10 0,0 0-6 16,0 0-1-16,-7 15 7 0,7-15-6 0,0 0 7 16,0 0-2-16,0 0 5 0,0 0-6 0,0 0 9 15,0 0 3-15,0 0 1 0,0 0 0 16,0 0 3-16,0 0 2 0,0 0-2 0,0 0 5 16,45 11-5-16,-45-11-1 0,0 0 5 0,0 0-1 15,0 0-18-15,0 0 20 0,0 0-2 0,0 0 2 0,19 12 0 16,-19-12-7-16,0 0 9 0,13 14-4 15,-13-14-2-15,9 13 5 0,-4-7 3 0,0 4-6 16,3-2 5-16,-3 1-4 0,0 2 8 0,0-1-4 16,1-2-2-16,-2 0-13 0,-2 0-3 0,3-2 5 15,-3-1-5-15,1 0-6 0,-1 0-7 0,1-1 4 0,1 0 0 16,-4-4 11-16,4 4 4 0,-4-4 3 0,0 0-7 16,0 0 4-16,0 0 7 0,6-10 7 15,-6 10 2-15,0 0 0 0,0 0-3 0,6-34 12 16,-6 34 12-16,3-23-3 0,-3 23-3 0,8-20-8 15,-5 12 6-15,-3 8 0 0,5-16-12 0,-5 16 4 16,0 0-4-16,8-16-2 0,-8 16-3 0,0 0 7 0,13-11-5 16,-13 11 2-16,0 0-6 0,0 0 0 0,0 0-1 15,32 1 1-15,-32-1 2 0,0 0-4 16,0 0 2-16,28 16 4 0,-28-16-3 0,14 9-1 16,-14-9 2-16,13 13 2 0,-8-8 0 0,0 0-3 15,-2 2 1-15,-1-1 0 0,1-1 1 0,-2 2 0 16,2-3 1-16,-2 2 1 0,0-2-3 0,-1-4 3 0,3 6 1 15,-3-6 2-15,0 5 0 0,0-5-1 16,4 4 6-16,-4-4 17 0,0 0 8 0,0 0-7 16,0 0-3-16,0 0-4 0,0 0 1 0,0 0-4 15,0 0-1-15,0 0-3 0,11-43-3 0,-8 31-4 16,2-5 1-16,-5 17-10 0,9-22 8 0,-4 10-4 16,4-2-1-16,-9 14 3 0,10-20-3 0,-4 10 0 0,-6 10 1 15,13-15-2-15,-13 15-8 0,0 0 7 16,12-11-1-16,-12 11-7 0,0 0 2 0,0 0-4 15,0 0 4-15,0 0-2 0,0 0-1 0,0 0 1 16,0 0 2-16,41 26-9 0,-39-13-13 0,-2-13-22 16,5 27-34-16,-8-14-37 0,1 4-72 0,0 1-49 0,-1 1-72 15,3-2-33-15,-4 0-52 0,4 1-868 0,4 1 421 16,3 0 282-16</inkml:trace>
  <inkml:trace contextRef="#ctx0" brushRef="#br0" timeOffset="188570.14">5418 866 222 0,'0'0'231'0,"0"0"-22"15,0 0-19-15,0 0-12 0,0 0-6 0,-3-25 8 16,3 25 0-16,0 0 1 0,3-19-7 0,-3 19-4 15,7-21-14-15,-7 21-9 0,8-23-19 0,-3 8-8 16,0-1 1-16,-1-7-8 0,2 3 4 0,-1-7-6 16,-2 2-6-16,1-4-6 0,-3 11 17 0,0-3 16 15,2 3 10-15,-3 0 18 0,0 1 8 0,0 17 2 16,0-21-21-16,0 21-8 0,0 0-9 0,0-22-14 16,0 22-13-16,0 0-18 0,0 0-13 0,0 0-10 15,0 0-5-15,0 0-3 0,0 0-5 0,0 0 0 16,0 0 0-16,10 66-5 0,-7-37-3 0,0 2-4 15,1 3 1-15,0 2-2 0,1-2-2 0,-3 3-7 16,0-2 3-16,2 11 0 0,-3-12-10 0,4 1 5 16,-2-2-5-16,-2-2-3 0,2 3 2 0,-3-3-1 15,0-2-4-15,-2-2-2 0,2-7-10 0,0-3-12 16,0 0-10-16,-1-5-9 0,1-4 4 0,1 1-10 16,1-4 3-16,-4-1 7 0,2-1 3 0,0-3 0 15,0 0-11-15,0 0-5 0,2-15-4 0,-2 3 9 16,2-6-1-16,0-8 3 0,1-4 2 0,-5 0-4 15,1 0 2-15,4 0 3 0,0-3 6 0,3 6-1 16,1-1 0-16,-2 9 4 0,3-5-3 0,-3 6 8 16,-1 6-4-16,6-4-1 0,-10 16-3 0,15-20 4 15,-10 11-2-15,-5 9 2 0,18-8-7 0,-18 8 5 16,0 0 5-16,32-3 0 0,-32 3 4 0,0 0-2 16,32 21 5-16,-16-12-3 0,-1 3 0 0,-4 2 8 15,2-1 3-15,-4 4-7 0,1 0 1 0,0-2 0 16,-3 0 3-16,3 1 0 0,-7 0-4 0,0-6-6 15,1 0-12-15,-1 1-9 0,-1-6 2 0,2 1-2 16,-4 0 5-16,4-2-3 0,-4-4 15 0,2 4-7 16,-2-4 15-16,0 0-9 0,0 0 5 0,17-8 0 15,-12-3 6-15,-1 1-2 0,4-2-5 16,-1-5 7-16,2 3 4 0,4-2 2 0,-4 0-3 0,1 2 9 16,-1-1 8-16,-9 15 7 0,14-20 10 0,-14 20-7 15,9-14-10-15,-9 14 9 0,7-8-7 0,-7 8-2 16,0 0-2-16,0 0-10 0,0 0 4 0,0 0-2 15,0 0 0-15,0 0 3 0,0 0-5 0,0 0 6 16,0 0-3-16,29 17-1 0,-25-9-2 0,-2 0 4 16,1 1-3-16,2 1 0 0,-3-4-4 0,1 0-4 15,2 1 4-15,-4-4-7 0,2 0 8 0,0 0-3 16,0 0-2-16,1 0 2 0,-4-3 2 0,14 0 3 16,-14 0 3-16,0 0 2 0,0 0 0 0,22-21-3 15,-22 21-3-15,9-22 4 0,-5 11-4 16,-4 11 4-16,5-29 7 0,-5 10-2 0,0 0 4 0,0 2 14 15,0 17 9-15,-5-24-1 0,1 14 3 0,4 10 1 16,-8-16-6-16,8 16-5 0,-12-15-3 0,12 15-5 16,-15-10-6-16,15 10-1 0,0 0-2 0,0 0-2 15,0 0-2-15,0 0-5 0,0 0-13 0,-53 17-11 16,53-17-2-16,0 0-10 0,-5 14 2 0,5-14-2 16,0 0 8-16,1 17-9 0,-1-17-1 0,0 0 2 15,0 0 11-15,25 12-3 0,-25-12 3 0,24 5 6 16,-24-5 4-16,0 0 1 0,39 2-3 0,-39-2-1 15,22 0 4-15,-22 0-1 0,0 0-1 0,0 0 9 16,45 0 11-16,-45 0-11 0,0 0-9 0,28 4 27 16,-28-4-17-16,18 6 2 0,-18-6 9 15,24 15 3-15,-13-9 4 0,-11-6-1 0,18 17 1 0,-10-6-13 16,5 0 10-16,-6 0-3 0,2 3 3 0,1-1-4 16,-3-1 2-16,-1-1 0 0,1-3 0 0,-1 3-1 15,-2-1-3-15,-3 0 4 0,3-3-3 0,1 3-3 16,-5-4 6-16,4-2-3 0,-4 1 0 15,4-1-1-15,-3-2 10 0,-1-2-1 0,3 3-2 16,-3-3 2-16,0 0-4 0,0 0-4 0,0 0 3 0,5-14-2 16,-4 6 0-16,2-4 2 0,-3 12-10 0,6-22-1 15,-6 22 2-15,9-26-2 0,-5 16 6 0,-4 10-5 16,12-20-1-16,-12 20-2 0,12-18-1 0,-12 18-4 16,17-13 2-16,-17 13-5 0,12-7 3 0,-12 7 0 15,0 0-4-15,0 0 6 0,26-3 1 0,-26 3 1 16,0 0-5-16,0 0 3 0,0 0 4 0,37 12 0 15,-37-12-3-15,0 0 0 0,18 15 5 0,-16-10 3 16,5 2-6-16,-3-4 3 0,1 2 4 16,-4 2-8-16,4-4 1 0,-1 1 1 0,-3-2 2 0,-1-2 6 15,7 3 0-15,-6-1-1 0,-1-2 13 16,5 3 4-16,-5-3 8 0,0 0 11 0,0 0-10 0,0 0 0 16,0 0-3-16,0 0-4 0,0 0-1 0,4-35-9 15,1 21-1-15,-5 14-2 0,13-24 0 16,-8 7-4-16,1 7 1 0,-6 10 1 0,13-19-7 0,-13 19-5 15,12-17 0-15,-12 17-9 0,11-5 6 0,-11 5 3 16,0 0-6-16,0 0 4 0,0 0 1 16,0 0 1-16,44 20 4 0,-44-20 7 0,15 19 5 0,-6-4 0 15,1-3 0-15,-9-1 5 0,7 6-4 0,-3 0-3 16,1-1 1-16,1 1-11 0,-5 0-54 0,5-1-86 16,-2 0-87-16,0 0-99 0,1 0-95 0,-2-3-1077 15,-1-6 498-15,-3 3 334 0</inkml:trace>
  <inkml:trace contextRef="#ctx0" brushRef="#br0" timeOffset="191623.42">5649 1885 149 0,'0'0'154'0,"0"0"-13"15,0 0-3-15,0 0-20 0,0 0-8 0,0 0-6 16,0 0-4-16,0 0 4 0,0 0 1 0,0 0-1 0,0 0 9 16,0 0 8-16,0 0 1 0,0 0 2 0,4-4-6 15,-4 4 0-15,1-5 1 0,-1 1 2 16,0-1-4-16,4-3-4 0,-3-1 5 0,0-3 17 15,-1 2 1-15,0-2-4 0,3-3 32 0,-3 1-12 0,1 2-3 16,-1-5-11-16,-1 5 14 0,-2 0 13 0,2 0 11 16,1 3-1-16,1 1 2 0,-2 3-1 15,1 0-9-15,1 0-20 0,-3 0-12 0,3 1-18 16,-1 4-17-16,0-5-12 0,0 5-10 0,0 0-10 16,0 0-5-16,4 17-5 0,-3-5-11 0,5 6 0 0,-3 0-5 15,3 6 2-15,0 2-10 0,-2 0 1 0,3 2-6 16,-2-1 0-16,-2 2-2 0,2-3-2 15,-1 3-2-15,1-2-3 0,-4 2 0 0,0-2-2 16,4-2-1-16,-2-4-4 0,0-2 3 0,2 6-15 0,-3-8-6 16,0 0-13-16,-1-5-12 0,0-2-1 0,-2-2 2 15,2 0 3-15,-1-3 7 0,1-1 6 0,-1-4 4 16,0 0 4-16,0 0-4 0,0 0 4 0,0 0 2 16,-10-19-5-16,5 9 2 0,0-9 3 15,-1 0 1-15,-1-5-3 0,1-6-1 0,-2 1-2 0,3 3 1 16,0-5 5-16,1 4-8 0,-1 0 10 0,5 8 2 15,0-1-2-15,0 3-5 0,2 5 3 0,-2 0-1 16,0 3-2-16,2 4-3 0,0-2-6 0,1 2 4 16,6 2 0-16,-2 1 0 0,4 2 2 15,1 4-1-15,0 0-6 0,4 5 10 0,-1 0-1 0,1 2 1 16,-3 2-1-16,-3 0 4 0,3 1-1 0,1 2 2 16,-4 1-4-16,-1-3-5 0,-1 0-21 0,0 3-6 15,-2-5-20-15,-1-3-13 0,1 2 4 0,-3-5-2 16,2-1 4-16,-2 1-3 0,-1 0 24 0,1-3 0 15,1-1 4-15,-4-2 13 0,0 0 5 0,0 0 1 16,0 0-2-16,11-7 4 0,-10-1-6 0,2-3 14 16,-3-2 0-16,4 1-7 0,0-5 4 0,-2 1 10 15,1-2 9-15,0 2 13 0,0 0 0 0,0 5 4 16,0-1-4-16,1 4-4 0,-1 1-11 0,-3 0 1 16,4 0-3-16,-2 4-10 0,2-1 9 0,2 2-5 15,0 2 4-15,-6 0 0 0,12 1 1 0,-3 3 4 16,-1 0-2-16,1 3-4 0,1 0 2 0,-1 2-3 15,0 2-2-15,-1-2 2 0,-2 0 1 0,2 3 1 16,-2-2 4-16,2 1-3 0,-3-1-3 0,0-1-10 16,0 0-4-16,2-1-10 0,-4-4 1 0,3 1-10 15,-3-1 2-15,1 0 8 0,0-2-3 0,2-1 14 16,1-1 1-16,-7 0 1 0,10-3-1 0,-4 0 6 16,-2-3-1-16,3-2-1 0,-1-1 0 0,-1-2 2 15,0-1 7-15,2 0-4 0,-2-5 4 0,1 3-1 16,-3 2 10-16,-1 0 2 0,0 2 9 0,0 0 20 15,-2 0 4-15,0 3 2 0,0 2-4 0,0-1-3 16,0 2-7-16,0-2-2 0,-2 3-7 0,2 3-1 16,-2-8-7-16,2 8 2 0,-1-1-6 0,1 1-10 15,0 0-2-15,-8 0-11 0,8 0-8 0,-11 4-2 16,6-1-10-16,0-1-10 0,1 3-8 0,0-4-8 16,4-1 0-16,-7 4 7 0,5-2-4 0,2-2 5 15,-3 2 2-15,3-2 4 0,0 0 3 0,0 0 3 16,-2 4 9-16,2-4 9 0,0 0-6 0,0 0 12 15,0 0 5-15,0 0 9 0,0 0 5 0,0 0 9 16,0 0 0-16,0 0 4 0,0 0 6 0,0 0 6 16,0 0 0-16,-8-8 10 0,8 8-3 0,0 0 5 15,-2-3-5-15,2 3-6 0,0 0 3 0,-2-4-9 16,2 4 0-16,0 0-1 0,-2-3-3 0,2 3-1 16,0 0-8-16,0 0 2 0,0 0-2 0,-3-4 4 15,3 4-8-15,0 0-2 0,-1-4-3 0,1 4 13 16,0 0-6-16,-3-4-2 0,3 4 1 0,-1-3-6 15,1 3 3-15,-3-4-2 0,3 4-2 0,0 0 3 16,-2-5-1-16,2 5 0 0,0 0 3 0,-1-2-4 16,1 2 3-16,0 0-3 0,0 0-4 0,-4-3 2 15,4 3 4-15,0 0 4 0,0 0-2 0,0 0-1 16,0 0 0-16,-4-5-3 0,4 5-3 0,0 0 3 0,0 0-1 16,-5-2-4-16,5 2 5 0,0 0 2 15,0 0-6-15,0-3 2 0,0 3-3 0,0 0 0 16,0 0 10-16,0 0-14 0,0 0 6 0,0 0-3 15,0 0-3-15,0 0 5 0,-4-3-3 0,4 3-5 16,0 0 12-16,0 0-2 0,0 0 3 0,0 0-4 0,0 0 7 16,0 0-1-16,0 0-7 0,0 0 4 15,0 0-3-15,0 0 2 0,0 0-2 0,0 0 6 16,0 0-7-16,0 0-1 0,0 0 1 0,0 0 2 16,0 0-5-16,0 0 4 0,0 0-1 0,0 0 1 15,0 0 0-15,0 0 0 0,0 0 3 0,0 0-1 0,0 0 2 16,0 0 3-16,0 0-1 0,0 0 5 0,0 0-2 15,0 0 7-15,0 0 4 0,0 0 3 16,0 0 0-16,0 0 4 0,0 0-1 0,0 0-2 16,0 0-3-16,4-5-3 0,-4 5 0 0,0 0 0 0,0 0-2 15,0 0 0-15,0 0-3 0,0 0-3 0,0 0 1 16,0 0-4-16,4-4-2 0,-4 4 7 0,2-4-10 16,-2 4 4-16,4-4-5 0,-1 2 4 0,-3 2-5 15,1-4 0-15,1 1 0 0,0-1 2 0,-2 4 0 16,0 0-4-16,5-4 0 0,-5 4 4 0,3-4-2 15,-3 4 0-15,2-2 0 0,-2 2-5 0,4-3 4 16,-4 3-1-16,1-3-5 0,-1 3 10 0,0 0-2 16,0 0-1-16,0 0 0 0,0 0-3 0,0 0-2 15,8-1 0-15,-8 1 1 0,0 0-1 0,0 0 4 16,0 0 3-16,0 0-4 0,0 0-2 0,0 0 3 16,0 0 2-16,4-3-5 0,-4 3 3 0,0 0-5 15,0 0-1-15,0 0 2 0,0 0-1 0,0 0 2 16,2 8-5-16,-2-8 2 0,3 4 4 0,-1 0-2 15,1 2 4-15,-2 0 1 0,4 3-1 0,-2-1-1 16,1 3 2-16,-2-1-2 0,3 2 3 0,-1 0-5 16,-1 0 0-16,3 5 6 0,-5-5-1 0,3 2 1 15,0-2 1-15,0 0-4 0,1-2 1 0,0 2-2 16,0-2 1-16,3 1 1 0,-3-3-2 0,5 0 4 16,-2 1 1-16,-2-3 1 0,6-1 4 0,-3-1-3 15,-3-1 0-15,3-1-5 0,3 0 6 0,-3-2-2 16,-3-2 3-16,3 2 3 0,1-3 3 0,-3 0-6 15,0-4 3-15,1-2-3 0,-3 0-9 0,1-2-4 16,-2-1-1-16,-1-4-5 0,-2-1-2 0,-2 1-5 16,-1-2 4-16,-1 1 3 0,-1-4-3 0,-3 4 5 15,0 2-3-15,-3-1-1 0,3 7 5 0,-3-4-4 16,1 5 12-16,0 0-12 0,3 3 12 0,-2 0-5 16,4 1-2-16,-1 1-7 0,0-1 5 0,1 3-4 15,4 1 11-15,-8-2-2 0,8 2-4 0,0 0 1 16,-6 7 0-16,5-4-12 0,1-3-1 0,0 4-7 15,0-4-3-15,1 8 6 0,4-6 6 0,-1 1-7 16,1-3 1-16,0 1 3 0,-5-1 3 0,9 3 0 16,-1-5-1-16,-8 2 6 0,10-2 6 0,-1 2 0 15,-3-5-1-15,3-1 7 0,-1 0 1 0,0 1 12 16,-2-2 4-16,2-1 3 0,-3 4 9 0,0-4 5 16,0 3 13-16,-2 1 9 0,-1 2-1 0,1-1-1 15,0 0-6-15,-3 3-6 0,4-2-9 0,-4 2-5 16,0 0 0-16,7 10 5 0,-3 2-5 0,-1 2-6 15,5 5 4-15,-3 0-4 0,0 9 4 0,0-1 4 16,-1 4-8-16,0 0 8 0,0 2-5 0,-1-1 3 16,-1 5-5-16,3-4 4 0,-1 1-3 0,-3 12-4 0,0-14 4 15,2 2-6-15,-3-1 2 0,0-1-2 16,0 0-2-16,1-2-1 0,-1-2-3 0,0-3-9 16,0 0-8-16,-1-8-14 0,1-5-11 0,0 0 4 15,0-2-3-15,-3-2 11 0,3-4 0 0,0-4 6 16,-1 5-2-16,1-5 7 0,0 0 1 0,0 0 2 15,-15-19 0-15,11 11-4 0,-1-8 1 0,1-1 1 16,-2-3 5-16,2 2 2 0,-2 0 7 0,4-3-1 16,0 1-1-16,-1-4-2 0,3 7-2 0,-2 0 1 15,2-2-6-15,2 0 3 0,1 3 0 0,-1-1 4 16,2 1 2-16,2-1-5 0,-1 0-2 0,2 2 2 16,2 1-6-16,-2-3 3 0,1 2 0 0,1-2 1 15,0 1-11-15,1 1 9 0,2-2-11 0,-3 2-9 16,1-4 5-16,3 5-3 0,-4-1 1 0,1 1 3 15,-2 5 0-15,-3-2 7 0,0 2 1 0,4 1 0 16,-4 2 4-16,-1 1 8 0,-2-1 10 0,0 2 9 0,0 1 3 16,1 1-2-16,-3 2 4 0,0 0-1 0,0 0-6 15,1-5-5-15,-1 5 0 0,0 0-3 16,0 0 3-16,-10 16-6 0,6-8 2 0,0-1 0 16,-1 4-1-16,-3 5-1 0,4-5 7 0,1 1-14 15,-1 0-18-15,4-1-25 0,0 0-17 0,0 2-11 0,0-3-19 16,2 0-15-16,1-1-15 0,2-2 5 0,4-1-6 15,-1 1 3-15,-2-3 5 0,4-3 6 16,3 1 11-16,-3-4 5 0,4 1 12 0,-1-3 10 16,0-1 2-16,-2-1 10 0,3-5 1 0,0-1 7 0,-1 0 5 15,0-1 15-15,-3 1 3 0,-2-2 13 0,1 2 11 16,-2 1 18-16,-1 1 13 0,-1-1 19 16,0 4 12-16,-1 0 10 0,0 2 11 0,-2 1 5 15,1-1-9-15,-3 2-3 0,0 3-8 0,1-5-6 16,-1 5-10-16,0 0-5 0,0 0-4 0,0 0-8 0,0 14 2 15,-1-4-7-15,-1 0-3 0,1 2-1 0,1 3-3 16,-4 1 1-16,4 1-6 0,2 1 0 0,-2 0-9 16,3 0 12-16,1-1-6 0,0-1-16 0,1 1-8 15,2-2 1-15,0-3-13 0,5 0 4 16,-1-1-4-16,3-5 3 0,-4-1 1 0,8 1-1 0,-1-3 3 16,2-5 3-16,-6 0 0 0,6-4 5 0,-3-1 7 15,0-3 5-15,-1-1-2 0,5-6 14 0,-5 2 15 16,0-7 11-16,2 1 6 0,-6-5 14 0,-2-1 3 15,1-1-2-15,-2 0 11 0,1 0 14 0,-4 1 9 16,-1 2 26-16,-2 6 8 0,1 2 6 0,-3 2 7 16,0 6 12-16,0 0 1 0,0 1-7 0,0 3-19 15,0 0-8-15,0 0-15 0,0 0-24 0,0 5-9 16,0 0-7-16,0 0-9 0,0 0-3 0,-5 17-2 16,5-7-8-16,-1 0-3 0,-2 6-3 0,2 1-5 15,1 0-7-15,0 3-1 0,-4-1-8 0,4-1-27 16,0 0-38-16,0-1-40 0,1 3-63 0,2-4-50 15,-2-2-70-15,3-6-66 0,1 4-54 0,-1-1-83 16,0-5-1316-16,-2-4 595 0,6-1 398 0</inkml:trace>
  <inkml:trace contextRef="#ctx0" brushRef="#br0" timeOffset="191740.11">7024 1903 467 0,'0'0'514'0,"-9"-2"-49"0,6-1-47 16,2 1-50-16,1 2-37 0,6-12-60 0,3 4-92 15,7-4-86-15,3 3-71 0,5-5-72 0,-1-1-71 16,1 2-90-16,-3 3-705 0,-7 2 306 0,-4 2 202 16</inkml:trace>
  <inkml:trace contextRef="#ctx0" brushRef="#br0" timeOffset="193136.74">5573 2704 155 0,'-5'-5'318'0,"4"2"-5"0,1 3-1 16,-4-7-4-16,4 7-9 0,-2-4 5 0,2 0 7 0,0 4-34 16,0 0-2-16,-3-4-22 0,3 4-27 0,0 0-23 15,0 0-21-15,-5-2-20 0,5 2-13 0,0 0-19 16,0 0-13-16,0 0-15 0,0 17-6 0,1-8-7 16,-1 0-9-16,4 2 1 0,-4 6-6 0,0 0-6 15,0-2-7-15,0 3-1 0,1-1-6 0,-2 0-6 16,1 3-6-16,1-3-2 0,2 2-5 0,-4 6-2 15,-2-1-17-15,3 3-36 0,-2-8-43 0,0-3-63 16,2 5-54-16,-1-4-55 0,0 0-59 0,1-4-61 16,0 0-986-16,-2-3 446 0,4 1 298 0</inkml:trace>
  <inkml:trace contextRef="#ctx0" brushRef="#br0" timeOffset="193506.28">5779 2820 288 0,'5'-5'286'0,"-1"3"-18"16,-4-1-19-16,0 3-20 0,0 0-21 0,5-2-18 15,-5 2-2-15,0 0 8 0,0 0-2 0,0 13-6 16,0-4-15-16,0-2-10 0,0 4-19 0,0 3-10 16,0-3 2-16,0 6-25 0,0 2-10 0,-5 9-1 15,8-7-17-15,-1 2-14 0,2-6 1 0,-3 1-10 16,3-1-5-16,0 0-5 0,2-3-8 0,2-2-2 15,1-4-3-15,1 1 1 0,4-3-7 0,-2-1 4 16,3-3-7-16,-1-2 0 0,0-1 0 0,3-1-5 16,1-2 12-16,-7-2-3 0,-2 0 15 0,6-7-3 15,-3-3 1-15,-2 1-1 0,-1-1-8 0,0 1 16 16,1-10 1-16,-5 1-2 0,-1 5-4 0,-1 0 10 16,-3 1-2-16,-4-1-1 0,0 2-2 0,-1 5-2 15,-4 0-10-15,4 1 2 0,-4 2-1 0,-5-1-15 16,2 3-18-16,1 3 15 0,-4 3-11 0,2 1-15 15,-2 0-25-15,2 3-27 0,-1-1-52 0,2 3-41 16,-3 5-46-16,6-1-56 0,0 3-58 0,5-2-55 16,-2 2-888-16,2 0 417 0,5-1 278 0</inkml:trace>
  <inkml:trace contextRef="#ctx0" brushRef="#br0" timeOffset="193786.21">6491 2823 2189 0,'10'-9'260'0,"-2"4"-23"16,2-1-23-16,-5 1-1 0,-1-1-14 0,0 1-6 15,0 2-18-15,-3 0-15 0,5-1-25 0,-5 3-6 16,-1 1-22-16,0 0-9 0,6-2-5 0,-6 2-7 16,0 0 11-16,0 12-1 0,0-6-5 0,-3 5 7 15,2 1-2-15,-2 4-9 0,0 2-6 0,0 2-4 16,-1-1-4-16,-1 5-8 0,4 7-5 0,-7 1-4 15,3-5-4-15,-1 3-6 0,-1-1-1 16,1 1-5-16,-2 1-2 0,-2-2-6 0,2 1-3 0,-2 1-15 16,3 0-30-16,-4-2-29 0,2-2-44 0,-1-1-47 15,1-2-52-15,0-1-66 0,1-4-80 0,1-2-82 16,-4-3-1013-16,2-3 477 0,2-5 318 0</inkml:trace>
  <inkml:trace contextRef="#ctx0" brushRef="#br0" timeOffset="193961.67">6226 3096 3968 0,'0'-12'205'15,"0"2"-5"-15,-1 2-52 0,-1-1-41 0,2 2-21 0,0 4-19 16,-2-1-8-16,2-1-9 0,0 0-24 16,0 5 4-16,2-5-3 0,-2 5-19 0,0-5-20 15,0 5-19-15,6-2-43 0,-6 2-52 0,14 5-66 16,-5-3-101-16,5 2-118 0,4-3-871 0,1 4 428 15,2 2 284-15</inkml:trace>
  <inkml:trace contextRef="#ctx0" brushRef="#br0" timeOffset="194067.39">6610 3220 3555 0,'5'4'210'0,"-1"-2"-180"16,0 0-33-16,1 0-66 0,-3-1-75 0,-2-1-76 0,10 1-71 15,-10-1-733-15,0 0 342 0,0 0 228 16</inkml:trace>
  <inkml:trace contextRef="#ctx0" brushRef="#br0" timeOffset="195285.07">5018 4351 76 0,'0'0'280'0,"-3"-9"-3"0,3 9-5 0,0 0 1 16,0 0-1-16,0 0 1 0,-3-7-4 15,3 7 2-15,0 0-6 0,0 0-4 0,-1-3-21 0,1 3-10 16,3-4-15-16,-3 4-22 0,0 0-17 0,0 0-21 16,1-5-18-16,-1 5-4 0,0 0-23 0,6-3-8 15,-1 1-15-15,-5 2-6 0,11-1-10 0,-5 0 2 16,3 1-18-16,4 0-3 0,-4 0-6 0,3 1 1 15,0 2-16-15,0 1 8 0,0 0-13 0,5 2-2 16,-2 2-5-16,-1 1-1 0,-1-3-1 0,0 5-3 16,1 1 1-16,-6-1 1 0,1 3-5 0,-3 1-1 15,1 1 0-15,-4 1 0 0,-3 1 2 0,-1 2-3 16,-4 6 0-16,-3-1-1 0,-2 0-1 0,-4 0 5 16,0-1-5-16,-4-3 0 0,0 1-6 0,-2-1 10 15,4-3-5-15,0-5 1 0,1-1 0 0,3 0 1 16,3-6-1-16,1 2 1 0,2-4 6 0,1 0 10 15,1 0 3-15,1-2 1 0,1 1 0 0,-1-1 0 0,3-2 0 16,-2 3-7-16,2-3-4 0,0 0-1 0,0 0-1 16,0 0-1-16,10 3 0 0,0-3-3 0,3-3 2 15,4 1 1-15,4 1-3 0,7-4-2 16,0 1-5-16,3 1 5 0,-3 0-3 0,4 0 5 0,0-4-7 16,0 3-7-16,-3-1-18 0,2 0-16 0,-3-1-9 15,2 0-11-15,-4 2-7 0,-4-2-1 0,-3 2 8 16,2-3 1-16,-3-1 7 0,0 4 0 0,-2-5 13 15,-2 2 13-15,-1-2-14 0,1 2 20 0,-5 0-14 16,1 0 4-16,-1-1 3 0,0 3 2 0,-1-1 1 16,-2 0 16-16,3 2-7 0,-5-1 6 0,2 0 10 15,-3 2 10-15,4-1 15 0,-3 2 4 0,1-1 4 16,-2 1 2-16,-3 2-2 0,0 0 1 0,4-1 0 16,-4 1-7-16,0 0-3 0,0 0-6 0,0 0 1 15,0 0-4-15,4 7 0 0,-4-2 0 0,0 2-3 16,1 3 2-16,2 0-3 0,-2 1-3 0,-1 4-1 15,0-1 0-15,0-2 1 0,2 4 0 0,3 0-3 16,-2-2 0-16,1-1-3 0,1-2 5 0,3-2-5 0,2 0 2 16,-3-2-2-16,3 1 2 0,-1-4-1 0,1 0 4 15,1 0-7-15,3-4 5 0,-5 0-8 16,4-3 10-16,0-1 1 0,-3-1-3 0,5-4 6 0,-2-2 0 16,0-1 3-16,-2 1 5 0,0-4 1 0,-4-2-1 15,2 0-4-15,-4-2-1 0,-1-1-5 0,-1 1 5 16,-1-1-4-16,-3 1 3 0,0 0 2 0,-2 2-3 15,-1 2-4-15,-2-2-1 0,-2 9 0 0,2-1-4 16,-3 1-6-16,-1 1-10 0,-4 3-19 0,1 2-18 16,-5 1-17-16,1-3-33 0,2 6-40 0,2 1-43 15,-1 1-35-15,0 6-40 0,0-1-49 0,6 1-51 16,3 4-1065-16,0-3 473 0,0 1 316 0</inkml:trace>
  <inkml:trace contextRef="#ctx0" brushRef="#br0" timeOffset="195568.9">6537 4293 137 0,'6'-4'376'16,"-3"-1"-14"-16,-2 0 0 0,2 0-19 0,-2 1-24 15,0 1-24-15,-1 3-25 0,0-4-24 0,0 4-10 16,0 0-23-16,0 0-13 0,-12 16-6 0,6-5-5 15,-1 2-1-15,-2 4-9 0,-4 8-11 0,0-2-5 16,3 6-15-16,-3-2-13 0,3 5-8 0,-4-4-13 16,1 6-5-16,-1-2-12 0,1 2-7 0,0-5-9 0,-1 3-8 15,4-3-8-15,-2 2-6 0,0-2-6 0,4-2-21 16,-2-1-30-16,2-2-41 0,2-4-57 16,2-1-58-16,-1-2-65 0,-1-2-74 0,1-5-71 0,1 1-1124 15,1-6 496-15,3-2 332 0</inkml:trace>
  <inkml:trace contextRef="#ctx0" brushRef="#br0" timeOffset="195716.36">6253 4565 105 0,'0'-4'520'0,"0"0"-53"0,3 2-51 16,-3-3-39-16,0 5-35 0,1-3-61 0,-1 3-47 15,4-2-45-15,-4 2-50 0,11 0-54 0,-3-2-54 16,5 4-69-16,2 0-92 0,3-1-114 0,3 1-682 15,-1-2 310-15,-3 0 204 0</inkml:trace>
  <inkml:trace contextRef="#ctx0" brushRef="#br0" timeOffset="195833.51">6689 4706 121 0,'5'5'512'0,"0"-2"-57"0,-1 1-44 0,1-1-52 0,-1-2-85 15,0 0-86-15,0 0-84 0,2 0-108 16,-6-1-116-16,5 2-648 0,-5-2 256 0,0 0 172 15</inkml:trace>
  <inkml:trace contextRef="#ctx0" brushRef="#br0" timeOffset="196651.07">4528 5765 127 0,'0'0'313'16,"8"-6"-10"-16,-8 6-19 0,5-2-10 0,-5 2-16 15,4-4-16-15,-3 1-20 0,4-1-18 0,-1 1-15 0,1 1-17 16,3-1-9-16,2-2-10 0,2 1-15 0,1 3-16 16,0-2-8-16,4 2-14 0,-3 1-7 0,5 0-12 15,-1 0-3-15,-4 1-9 0,-5 3-7 16,5 0-6-16,-5 1-6 0,4 2-9 0,-7-2 1 0,3 3-6 16,-5-1-5-16,0 4-3 0,-3-1-4 0,-5 0 0 15,3 4-17-15,-4 1-5 0,-4-2 1 16,0 2-8-16,4-4-1 0,-3-1 4 0,-1-1-4 15,3-1-2-15,2-3 2 0,0 2-2 0,2-2-1 0,0-1 0 16,2-1-1-16,0 2 4 0,0 1 4 0,2-3-6 16,0 0 0-16,2 3 10 0,1-1-7 0,0-2 4 15,4 2 0-15,0 2 2 0,0-2 1 0,1-2-2 16,3 4 6-16,-4-3-1 0,2 1 8 0,-2 1 2 16,-2-1 3-16,3 1-2 0,-5-1 4 0,2 1 9 15,-4 0-8-15,0-1 9 0,-2 3 5 0,2 1 4 16,-4 3 4-16,-2-3 20 0,-1 2-28 0,-4 3 0 15,-2-1-1-15,-1 1-5 0,-1 0-6 0,-3-3-15 16,1 1-34-16,-4-1-29 0,4 0-40 0,-4 0-31 16,3-1-51-16,-2-3-52 0,7-2-48 0,1-4-905 0,1 2 394 15,3-3 264-15</inkml:trace>
  <inkml:trace contextRef="#ctx0" brushRef="#br0" timeOffset="197001.4">5194 5828 281 0,'4'0'270'0,"-4"0"-29"0,5 0-20 0,-5 0-13 16,1 8-8-16,-1-1-8 0,-1 3-1 0,-3 1-5 16,0 0-12-16,2 5-4 0,-5-3-16 15,1 4-10-15,1 1-10 0,-3 1-14 0,7-2-16 0,-3-1-8 16,4 0-8-16,5 1-10 0,-1 0-7 0,2-5-7 15,2-1-4-15,1-4-5 0,1 1-6 0,4-1-9 16,-1-2 2-16,5-2 3 0,-4-1 5 0,2-5 0 16,4-3 12-16,-4-2 7 0,1 4 8 0,-3-7 7 15,1 0 16-15,-2-1-7 0,0-3-2 0,-3 0-1 16,-2-1 17-16,-2-1-16 0,-2 0-2 0,-1-1-3 16,-1 0 7-16,-2-2-3 0,0 6 10 0,-5 1-1 15,1-1-11-15,-1 2-12 0,1 3-5 0,-2-1-9 16,-3 4-8-16,1-1-29 0,0 1-31 0,-1 2-45 15,-2 0-43-15,2 2-52 0,-3 1-42 0,1 2-37 16,5 3-55-16,-3 1-43 0,4 0-49 0,-2 0-926 16,5 4 434-16,1-1 288 0</inkml:trace>
  <inkml:trace contextRef="#ctx0" brushRef="#br0" timeOffset="197301.72">6399 5639 298 0,'1'-4'364'0,"0"0"-27"0,1 2-31 15,-2 2-26-15,0 0-18 0,0 0-8 0,-11 10-9 16,1-3 2-16,0 7-5 0,0 1-6 0,-4 2-7 16,0 3-3-16,-2 4-8 0,4 0-15 0,-2 2-11 15,2 2-4-15,-3 1-19 0,2-2-14 0,0 0-17 16,0 3-12-16,3 1-12 0,0-2-12 0,-2 1-6 15,3-2-12-15,-1 2-8 0,3-6-7 0,-4 5-8 16,4-4 2-16,0-7-19 0,-2 7-12 0,3-8-22 16,-1-1-20-16,0 1-33 0,1 0-36 0,2-5-39 15,0-2-37-15,-1 0-38 0,1-1-35 0,-2-1-50 16,2-1-50-16,-1-5-60 0,-2-2-894 0,2 0 426 16,5 0 286-16</inkml:trace>
  <inkml:trace contextRef="#ctx0" brushRef="#br0" timeOffset="197436.31">5990 5892 250 0,'0'-4'310'0,"0"0"-34"0,0 4-34 0,0 0-31 16,0 0-33-16,0 0-37 0,0 0-44 16,0 0-55-16,0 0-52 0,11 13-66 0,-3-6-479 0,-1-1 185 15,5 1 124-15</inkml:trace>
  <inkml:trace contextRef="#ctx0" brushRef="#br0" timeOffset="197586.65">6584 6140 309 0,'3'0'501'0,"-3"0"-53"0,6 1-38 16,-6-1-43-16,8 0-59 0,-8 0-82 0,7 0-67 15,-7 0-69-15,0 0-62 0,0 0-58 0,4 2-50 16,-4-2-65-16,0 0-87 0,0 0-555 0,0 0 263 15,-23 2 174-15</inkml:trace>
  <inkml:trace contextRef="#ctx0" brushRef="#br0" timeOffset="198293.05">4380 7324 221 0,'-9'0'345'0,"4"-1"-16"15,0 0-18-15,5 1-28 0,-10-1-28 0,10 1-23 16,-7-1-26-16,7 1-15 0,0 0-18 0,0 0-17 16,0 0-15-16,0 0-11 0,0 0-21 0,0 0-12 15,21-5-10-15,-9 3-8 0,9 0-40 0,-1 2-49 16,8-5-58-16,4 3-68 0,0-2-75 0,0 0-776 16,-3 0 329-16,0 0 220 0</inkml:trace>
  <inkml:trace contextRef="#ctx0" brushRef="#br0" timeOffset="198535.45">4937 7152 2956 0,'9'-7'175'15,"-4"-2"-57"-15,-1 2-20 0,1 3 18 0,0-1 11 16,-1 2-15-16,0-1-8 0,-3 1 11 0,3 0-23 16,-4-1 5-16,0 4 6 0,4-3-6 0,-4 3-1 0,0 0-5 15,0 0-13-15,0 0-1 0,0 0 0 0,5 8-4 16,-2-3-10-16,-2 2-3 0,0 5-2 15,3 1-7-15,-3 3-3 0,3 2-6 0,-4 2-2 0,1 0-5 16,3 2-11-16,-4 4-30 0,3-1-42 0,-1-1-45 16,2 0-50-16,-4-4-47 0,0-2-57 0,0 2-55 15,4-1-60-15,-4-3-916 0,2-3 426 0,0-1 284 16</inkml:trace>
  <inkml:trace contextRef="#ctx0" brushRef="#br0" timeOffset="198869.31">5314 7215 35 0,'5'-9'358'0,"0"3"-11"0,-3-2-12 0,1 4-11 15,-2 0-20-15,1 1-23 0,-2-1-27 0,0 4-17 0,2-4-32 16,-2 4-16-16,0 0-17 0,0 0-6 16,-5 15-6-16,2-8-13 0,1 5-13 0,-2 5-12 15,3 0-7-15,1 4-13 0,-4-1-8 0,4-3-16 16,2 8-3-16,0-6-5 0,1-2-10 0,3 0-4 15,2-1-11-15,2-2 3 0,5-4-5 0,-6 0-6 16,5-4-3-16,0 0 0 0,3-1-4 0,2-5-2 16,-1 0 1-16,-1-3-5 0,0-2 1 0,-1-2-5 0,2 0 3 15,-5-4-2-15,0 2 10 0,-1-4-15 0,2-2-2 16,-5-3 0-16,-3 1 2 0,1-2-5 0,-2-1 0 16,0-6-4-16,-9 1 1 0,4 5-1 0,-2-5-1 15,-6 8-2-15,4 1-1 0,-1 4 11 0,-3 2-34 16,2 0-21-16,-3 3-26 0,-1 0-37 0,-2 2-38 15,2 5-32-15,0 0-43 0,-2 0-49 0,5 3-49 16,-1 2-912-16,0 1 409 0,1-1 274 0</inkml:trace>
  <inkml:trace contextRef="#ctx0" brushRef="#br0" timeOffset="199152.21">6257 7003 252 0,'1'-3'387'0,"-1"3"-30"15,0 0-34-15,0 0-26 0,0 0-10 0,-10 11-3 16,1-2-4-16,-1 5 8 0,1 3-5 0,-5 3-4 0,1 5-15 16,-2 0-16-16,-1 3-16 0,2 0-17 0,0 1-14 15,3 3-21-15,-3 0-16 0,1-2-13 16,2 3-16-16,-1 0-14 0,3 0-10 0,-2 0-10 0,0 0-13 15,2 1-8-15,-2 0-7 0,2-2-11 0,3-3-29 16,0-2-26-16,-1-1-32 0,3-6-43 0,-1-1-56 16,1-2-52-16,0 0-39 0,0-4-55 0,2-1-59 15,-1-5-49-15,1-2-1022 0,-5-1 466 0,2-4 312 16</inkml:trace>
  <inkml:trace contextRef="#ctx0" brushRef="#br0" timeOffset="199344.74">5689 7372 3353 0,'-3'-10'194'0,"3"5"-59"16,-3-1-59-16,1-2-22 0,-2 4-3 0,3 0 2 15,-2 1-2-15,3 3-18 0,-1-7-4 0,-1 5 0 16,2 2 12-16,0 0 1 0,0 0 15 0,0 0-2 16,0 0 0-16,0 0-8 0,0 0 1 0,-6 11-10 15,10-5 6-15,-3 1-5 0,3 3-38 0,4 1-47 16,-3-1-51-16,2 5-59 0,4 0-69 0,2 0-77 15,1 1-931-15,5 0 411 0,-3-1 274 0</inkml:trace>
  <inkml:trace contextRef="#ctx0" brushRef="#br0" timeOffset="199520.01">6240 7671 456 0,'5'1'501'0,"2"1"-21"0,-2-2-21 0,-1 3-25 0,-4-3-24 16,5 1-21-16,0 2-19 0,-1-2-12 0,-4-1-29 15,1 7-27-15,-1-7-27 0,-1 2-29 16,1-2-24-16,0 0-24 0,0 0-30 0,-3 5-47 0,3-5-73 16,-2 4-90-16,2-4-113 0,-8 6-118 0,4-5-148 15,-5 2-1204-15,-1 2 541 0,-9 0 362 0</inkml:trace>
  <inkml:trace contextRef="#ctx0" brushRef="#br0" timeOffset="200618.66">5194 8449 302 0,'1'-10'323'0,"2"-2"1"0,-2 3-14 0,-1-1-4 15,3 3-7-15,-2 1 3 0,-1-3 9 0,0 2-1 16,0 4-14-16,1 1-13 0,-1 2-28 0,4-5-23 16,-4 5-23-16,0 0-21 0,0 0-16 0,0 0-1 15,0 0-7-15,1 12-8 0,-1-3-10 0,3 3 0 16,-2 5-13-16,-2 0-2 0,1 3-11 0,-3 6-10 16,3 0-7-16,-5-1 13 0,3-1-13 0,-1-4-9 15,-1 0-4-15,2 1-14 0,-2 3-8 0,0-1-5 16,1-3-22-16,2 0-36 0,1-1-45 0,-4-1-47 15,-1 0-65-15,4 0-64 0,-2 1-62 0,2-5-62 16,1 0-61-16,1-4-52 0,2-1-1044 0,1-3 499 16,2-1 332-16</inkml:trace>
  <inkml:trace contextRef="#ctx0" brushRef="#br0" timeOffset="200968.9">5549 8536 241 0,'5'-5'302'0,"-1"0"-21"0,0 3-20 16,1-2-23-16,-5 4-20 0,0 0 12 0,0 0 6 16,6 11 0-16,-6-4 1 0,0 2-5 0,-1 2-16 0,-3 3-5 15,3 3-13-15,-4 0-19 0,4 0-15 16,-2 4-14-16,-1 1-16 0,0 5-11 0,3-8-12 0,1 0-14 16,0-1-7-16,4 1-8 0,-1-2-9 0,2-3-9 15,1-2-5-15,4-3-3 0,-1-1-11 0,3-1 3 16,-1-2-3-16,3-3-6 0,4-4-1 0,0 0-7 15,0-3 2-15,2-2-3 0,-3-3-4 0,7-3 2 16,-7 1-8-16,2-4 2 0,-5 0 2 0,0-5-6 16,0-3 0-16,-4 0-2 0,1-1-6 0,-4-1 3 15,-3 1 0-15,0-3 5 0,-3 9-12 0,-1-5-1 16,-2 5 3-16,-2 1 8 0,1-1-13 0,-7 6 1 16,5 0-9-16,0 3-21 0,-3 0-22 0,-1 4-32 15,3 0-32-15,-4 1-36 0,3 5-38 0,-3 0-38 16,1 1-46-16,5 4-52 0,-7 1-971 0,3 1 431 15,0 1 288-15</inkml:trace>
  <inkml:trace contextRef="#ctx0" brushRef="#br0" timeOffset="201258.3">6399 8378 2618 0,'11'-13'93'0,"-3"4"12"15,0 0 41-15,-5 3 13 0,1 0-11 0,-1 1-16 0,0 2-8 16,-1-1-14-16,-1 1-19 0,2 1-1 0,-3 2 5 16,0 0 15-16,0 0 16 0,-12 10 16 0,7 1 0 15,-1 3-1-15,-4 3 4 0,-3 6-3 0,1 2-7 16,2 1-5-16,0 4-6 0,-3 0-12 0,2 3-13 16,-2-1-4-16,-2 13-12 0,2-12-7 0,-1-1-6 15,1 0-9-15,-1 0-6 0,2 0-3 0,2-1-9 16,-4-1-2-16,5-1-2 0,-1-1-8 0,-2-2-15 15,2 2-19-15,4-11-32 0,-3 1-36 0,5 0-37 16,0-1-50-16,2-5-49 0,-1-2-51 0,-1 0-53 16,3-3-43-16,0-3-70 0,-4-1-974 0,5-3 466 15,0 0 310-15</inkml:trace>
  <inkml:trace contextRef="#ctx0" brushRef="#br0" timeOffset="201420.29">6054 8601 271 0,'-4'-9'365'16,"0"2"-22"-16,3 2-31 0,-3 0-31 0,3 2-30 16,-2-1-22-16,3 4-29 0,-1-4-23 0,1 4-16 0,0 0-17 15,0 0-13-15,0 0-26 0,9 13-31 16,-1-4-47-16,-1 2-58 0,6 1-68 0,1 2-83 16,-1 2-739-16,5 4 307 0,0 0 206 0</inkml:trace>
  <inkml:trace contextRef="#ctx0" brushRef="#br0" timeOffset="201553.11">6459 8964 205 0,'1'1'498'0,"3"-1"-25"0,-4 3-22 15,0-3-28-15,0 0-36 0,5 3-40 0,-5-3-31 16,0 0-47-16,0 4-75 0,0-4-105 0,0 0-118 16,0 0-142-16,0 0-981 0,-13-10 384 0,7 9 256 15</inkml:trace>
  <inkml:trace contextRef="#ctx0" brushRef="#br0" timeOffset="205534.4">9045 783 146 0,'0'0'341'16,"0"0"-30"-16,0 0-34 0,0 0-29 0,0 0-29 15,0 0-22-15,0 0-17 0,0 0-16 0,0 0-20 16,0 0-11-16,0 0-7 0,0 0-13 0,0 0-6 15,0 0-15-15,0 0-4 0,8 31-10 0,-8-19-7 16,0 0-6-16,0-2-6 0,3 4-11 0,-3-2 0 16,0-2-6-16,0 2 1 0,0-2-7 0,2 2-3 15,-2-4-1-15,0 1-3 0,0-4-6 0,1 2-2 16,-1-3 15-16,0-4-11 0,-1 4 18 0,2 0 25 16,-1-4 7-16,0 0-14 0,0 0-1 0,0 0-5 15,-10-19 0-15,10 19-9 0,-9-22 16 0,5 5 7 16,0 0 8-16,-4-7-9 0,1-5-2 0,-3 0 5 15,2 0-9-15,1 0 12 0,1-2-4 0,1 4-3 16,1 1 3-16,1 1-7 0,0 8-10 0,1-1-2 16,0 5-4-16,2 13-20 0,5-22 9 0,-5 22-3 15,4-16-8-15,-4 16-5 0,0 0-7 0,12-14 4 16,-12 14-5-16,0 0-6 0,0 0 8 0,32 1-8 16,-32-1-3-16,0 0-5 0,30 21 2 0,-17-10 2 15,-4 3 6-15,0 0-7 0,-1 2-7 0,-2 10-3 16,-1-2-4-16,-1 3-8 0,-4-6 5 0,0-3-7 15,-1 1-9-15,-6 7-1 0,6-9 1 0,-4 2 2 16,0-2-15-16,1-3 23 0,0-3-2 0,0 1-1 16,3-4-1-16,-3 1 8 0,0-2-5 0,3 0 4 15,1-2 3-15,-4 1-4 0,4-1 5 0,0 1 3 16,0-6-5-16,4 7-4 0,0-1 8 0,1-1 2 16,0-1 3-16,4 1 11 0,5-1-9 0,-1-3 1 15,9 2-9-15,6-2 17 0,-7 2-8 16,7-3 2-16,0-3 3 0,-2 2-6 0,-4-2 6 0,6-1-3 15,-6 0 3-15,-4 2-5 0,1-2 17 0,-1-1-15 16,0-1 12-16,-1-1-13 0,-17 7 0 0,25-17 11 16,-15 9 3-16,0-2-7 0,-10 10 3 0,18-18 1 15,-10 6-12-15,-8 12 9 0,10-20 12 16,-10 20 10-16,5-12 4 0,-5 12 1 0,0 0 6 16,4-19 2-16,-4 19 1 0,0 0-9 0,0 0-6 15,0 0-10-15,0 0-5 0,0 0 6 0,-29-6 0 0,29 6-5 16,0 0-2-16,0 0-9 0,-37 32 2 0,30-22-19 15,2 0-11-15,-1 2-6 0,4 0-6 16,0-1-13-16,2 0-9 0,2-1-11 0,2 1 4 16,1-3-3-16,3 1 2 0,2-1 10 0,0-3-3 15,2 0 15-15,2-2-1 0,0-2 16 0,0-1-4 16,-1-2 9-16,5-4 9 0,-4 0 1 0,2-4 7 16,-1-1 0-16,-3-3 28 0,1 0 22 0,-1-2 7 0,2-11 12 15,-5 4 7-15,1-3 8 0,-6-2 0 0,1-1 8 16,-3 1-1-16,2-6 2 0,-3 7 17 15,-1-1 10-15,0 10 1 0,-1 1 14 0,1 17 17 16,0-23 9-16,0 23-5 0,0-20-12 0,0 20-15 16,0 0-14-16,-4-17-16 0,4 17-16 0,0 0-10 15,0 0-3-15,0 0-6 0,0 0-12 0,0 0 1 16,0 0-1-16,0 0-6 0,-2 56-2 0,4-31-3 16,0 1-1-16,-2 1-23 0,3 1-17 0,1-3-14 15,0 4-18-15,0-5-13 0,4 0-20 0,-1 1-20 16,1-8-17-16,2 2-10 0,-1-5-9 0,-1-3 5 15,-2-1-6-15,6-2 4 0,-3-1 7 0,-3 0 13 16,3-4 16-16,0-2 7 0,-1 1 11 0,-2-4 13 16,4-1 0-16,-10 3 21 0,0 0 4 0,18-26 9 15,-11 12 16-15,0-1 9 0,-3-3 11 0,-2-3 11 16,0 4 20-16,-1 0 11 0,-1 1 17 0,0 16-2 16,0-25 2-16,-1 11-7 0,1 14-1 0,-2-18-2 15,2 18-7-15,0 0-5 0,-1-19-9 0,1 19-7 16,0 0-14-16,0 0 9 0,0 0-5 0,0 0-4 15,0 0-2-15,0 0 4 0,0 0 0 0,8 62-6 16,-3-42-2-16,-2-1-8 0,8 6 0 0,-5-1-15 16,0-5-16-16,1-2-19 0,3 0-11 0,2-1-9 15,-3-3 2-15,6 2 3 0,-3-3-10 0,-6-5 24 16,6 1 7-16,-2-4-1 0,3 3 10 0,-3-4 0 16,0-1 14-16,3-2 3 0,0-3-7 0,-3-1 8 15,1-3 13-15,1-1 11 0,-4-1 5 0,3-3 1 16,-1-5 11-16,-2-1 2 0,2 2 5 0,-3-1 0 15,-1 0 29-15,-1 0 5 0,-1 0-4 16,-4 17-9-16,7-22 20 0,-7 22-3 0,4-17-1 16,-4 17-4-16,4-12-7 0,-4 12-11 0,0 0-4 0,0 0-11 15,0 0 0-15,0 0-10 0,0 0-1 0,0 0 1 16,0 0-1-16,0 0-3 0,0 0-1 0,0 0-2 16,22 41-8-16,-17-28 2 0,-1-2-1 0,1 0-14 15,3 2-7-15,-1-4-11 0,1 2-4 16,-2-4 1-16,3 1-5 0,-1-1 3 0,1-1-5 15,-1-1 8-15,-1-3 7 0,2 0 4 0,-1 0-1 16,-2-4 3-16,3 0 2 0,1-4-2 0,-10 6 7 16,0 0 4-16,27-18-4 0,-27 18 3 0,13-21 2 15,-8 5 2-15,0 1 10 0,-5 15 1 0,5-26 12 16,-5 14 9-16,0 12 0 0,-6-27 6 0,6 27 10 16,-4-20-2-16,4 20-2 0,-5-16-6 0,5 16-8 15,0 0-5-15,-9-10-6 0,9 10-5 0,0 0-2 16,0 0-6-16,0 0-7 0,0 0-13 0,0 0-13 15,0 0-6-15,0 0-14 0,0 0-6 0,-28 31-2 16,28-31-9-16,0 0 1 0,0 0-1 0,0 0-3 16,24 28 3-16,-24-28-12 0,17 9 30 0,-17-9-1 15,24 8 7-15,-24-8 8 0,23 4-1 0,-23-4 1 16,0 0 5-16,31 1-2 0,-31-1-6 0,0 0 22 16,0 0-2-16,28 0-3 0,-28 0 2 0,0 0 6 15,0 0 3-15,0 0 5 0,27 5-5 0,-27-5 3 16,0 0 3-16,18 11-5 0,-18-11 2 0,11 9-2 15,-3 0 8-15,0-4-4 0,-2 5-5 0,1-3 8 16,-1 1-1-16,0-1 5 0,-1 1-5 0,0 1-2 16,1-1-1-16,1-1 0 0,-3-4 3 0,-2 2-1 15,1-3 1-15,2 2 8 0,-4-1-5 0,2 0 2 16,-3-3 4-16,5 1 10 0,-5-1 5 0,0 0 2 16,9-7 8-16,-8 2 0 0,3 1-2 0,-4 4 6 15,0 0 4-15,12-27 5 0,-12 27 4 0,7-22 4 16,-7 22 2-16,4-17-1 0,-4 17-4 0,8-12-6 15,-8 12-4-15,0 0-4 0,6-15-9 0,-6 15-5 16,0 0-4-16,8-12-12 0,-8 12-11 0,0 0-20 16,0 0-26-16,0 0-42 0,18-8-38 0,-18 8-58 15,0 0-57-15,0 0-49 0,0 0-58 0,0 0-66 16,0 0-936-16,0 0 450 0,0 0 302 0</inkml:trace>
  <inkml:trace contextRef="#ctx0" brushRef="#br0" timeOffset="205753.99">9802 771 3148 0,'-37'-8'363'16,"37"8"-57"-16,-26-7-159 0,26 7-77 15,0 0-101-15,-15-10-45 0,15 10-7 0,0 0-10 16,37-19-28-16,-4 8-27 0,4 3-45 0,15-6-50 16,1 8-50-16,-15-4-626 0,13 5 307 0,-11-1 204 0</inkml:trace>
  <inkml:trace contextRef="#ctx0" brushRef="#br0" timeOffset="207100.2">11114 776 7 0,'0'0'285'0,"0"0"-18"0,0 0 0 0,17-21-5 16,-17 21-13-16,9-16-6 0,-9 16-20 0,9-17 22 15,-9 17 4-15,11-21 9 0,-6 6-1 0,0 1-15 16,-5 14-16-16,8-24-15 0,-3 14-7 0,-4-7-5 15,-1 17-5-15,5-24-8 0,-1 11-5 0,-4 13-3 16,0-21 1-16,0 21 6 0,0-18 1 0,0 18-18 16,0 0-7-16,0-17-15 0,0 17-18 0,0 0-16 15,0 0-16-15,0 0-14 0,0 0-10 0,0 0-5 16,0 0-8-16,0 0-4 0,0 0-7 0,14 59-3 16,-10-28-4-16,2 0-3 0,-2 1-5 0,0 4-1 15,-4-1-1-15,4 11-4 0,0 0 0 0,-3-10-4 16,-1-4-2-16,-1 1 0 0,-2 3-3 0,2-4-17 15,1-1-9-15,-3-2-8 0,2-1-1 0,1-3-14 16,-2-7-7-16,0-5-9 0,1-4-2 0,1 2 1 16,0-5 5-16,0 0 4 0,0-1 10 0,0-3 0 15,0-2 5-15,0 0 5 0,0 0-4 0,3-14 4 16,-3 5-5-16,2-11 11 0,-1 1 0 0,2-9-5 16,-2 0 5-16,3 0 4 0,-2 0-4 0,0-3 3 15,3 1 5-15,0 11 0 0,-1 0 4 0,1 2 1 16,-1 2-3-16,-4 15 1 0,8-23-4 0,-8 23-3 15,6-13-2-15,-6 13 3 0,13-10-1 0,-13 10-1 16,0 0 0-16,0 0 2 0,36 8 3 0,-26-1-1 16,4 0 0-16,-1 3 6 0,1 2-4 0,-4 0-3 15,-1 1 3-15,1 1 2 0,-4-4 2 0,2 3-4 16,-3-3-17-16,2 2-7 0,-4-4-8 0,3 1-1 16,-4-4-6-16,2-2 7 0,-4 2 2 0,4-1 5 15,-3-3 6-15,-1-1 7 0,0 0 1 0,0 0 1 16,0 0 7-16,13-12-7 0,-11 7 5 0,2-7 0 15,1 0 4-15,3-3 0 0,-4-2 5 0,2 0 10 16,2 0 3-16,-3-1 10 0,3 1 2 0,-3 2-6 16,-5 15-3-16,13-20 1 0,-13 20-4 0,7-14-2 15,-7 14-6-15,8-11-1 0,-8 11 3 0,0 0-16 16,0 0 10-16,0 0 3 0,22-4 1 0,-22 4-6 16,0 0-2-16,0 0 0 0,0 0 6 0,25 25 4 15,-20-14-2-15,1-1-2 0,-3 2 2 0,2-4-2 16,-2 2-1-16,-1 0-1 0,1-2 2 0,-2-1-6 15,3-1 0-15,-4-2-6 0,3 1 4 0,-1 0 4 16,-2-2 2-16,2 0 5 0,-2-3 5 0,2 2-7 16,-2-2 3-16,0 0-1 0,0 0-1 0,0-13 1 15,0 13-4-15,0 0 2 0,-8-27 9 0,8 27-5 16,-7-24 4-16,3 13 4 0,4 11 9 0,-13-22 7 16,13 22 2-16,-7-12-5 0,7 12-2 15,-8-12-7-15,8 12-4 0,0 0-10 0,0 0 3 0,0 0 0 16,0 0-8-16,0 0-3 0,0 0-6 0,0 0-5 15,0 0-1-15,0 0-4 0,0 0-1 0,0 0-9 16,-21 29-8-16,23-24-2 0,-4 2 2 0,4 0-5 16,-1-2-11-16,0 5-2 0,1-6 1 0,-1 1 4 15,1-2-7-15,-2 1 14 0,3 1-6 16,1-3 11-16,-4-2 6 0,1 5 6 0,0-3 0 16,-1-2-16-16,3 3 20 0,-3-3 4 0,2 4 0 0,1-2 2 15,0 0-1-15,-2 2 5 0,3-1 0 16,-3-1 7-16,3 3-6 0,1 0 1 0,1 0 7 0,-1 0-1 15,2 2-4-15,1 0 1 0,-1 3-4 0,-1-1 6 16,2-1-1-16,-3 2 4 0,3 1 0 0,-2-3-3 16,-2 4-6-16,1-3 1 0,-1 1 3 15,-3-5-13-15,2 0 6 0,-2 0 8 0,3-1 4 16,-1-1 5-16,-3 0 0 0,0-3 10 0,0 0-9 16,0 0 10-16,0 0 6 0,0 0-9 0,0 0 5 0,-3-13 1 15,3 7 14-15,0-4-12 0,5-3 0 0,-4-2 0 16,7-3 2-16,-3 0-5 0,-1 2 4 0,5 0-1 15,-4 0 0-15,4 1-5 0,-1 2 2 16,-8 13-3-16,14-20-3 0,-5 13 3 0,-9 7-2 16,13-11-5-16,-13 11-6 0,0 0 2 0,25-5 1 15,-25 5-3-15,0 0 5 0,19 3 0 0,-10 2 4 0,0 0-2 16,1 0-1-16,-2 2 4 0,2 2 0 0,0-4 1 16,-1 5 0-16,-1-2-3 0,5 1-6 0,-7 2-22 15,2-3-44-15,0 2-70 0,-1 0-83 16,-3-1-86-16,1-2-99 0,-5 0-1090 0,0 2 497 15,-5-4 330-15</inkml:trace>
  <inkml:trace contextRef="#ctx0" brushRef="#br0" timeOffset="207534.44">9491 1371 164 0,'-31'3'239'0,"10"-1"-20"16,-1 2-14-16,3 0-9 0,0 0-12 0,6 0-11 0,-1-3-2 15,8 2-10-15,-1-1-4 0,1 0-18 0,2-1-12 16,0 0-4-16,4-1 18 0,14 5 23 0,8-2 9 16,17 0 18-16,53-11 15 0,8 1 5 0,11-2-3 15,7 4-6-15,8-6-3 0,2 1-5 16,4-1-19-16,3 3-7 0,-4 1-11 0,-6 7-6 0,-2-5-8 16,-11 3-1-16,-7 2-8 0,-2-2-5 0,-7 2-12 15,-35 0-3-15,2 2-18 0,0-2-8 0,-5 0-7 16,-3 2-5-16,-5-1-11 0,-12 5-6 0,-2-4-2 15,-5 1-4-15,-9-2-11 0,-4 1-4 16,2 1-15-16,-5 3-27 0,-4-4-25 0,-4 1-33 16,-3 3-35-16,-3 1-39 0,-3-2-49 0,-6 4-60 0,-7 3-75 15,-12 1-99-15,-20 5-1167 0,-7 2 528 0,-6-4 352 16</inkml:trace>
  <inkml:trace contextRef="#ctx0" brushRef="#br0" timeOffset="208168.11">9870 1816 2004 0,'-4'-10'200'0,"-2"0"15"0,1 0-41 0,-1 2-33 15,2-1-24-15,-1 0-4 0,3 2 3 0,-1 5-1 16,0-6-12-16,1 4-2 0,1 0-15 0,1 4-6 16,-2-4-10-16,2 4-12 0,0 0-5 0,0 0-3 15,8-1 5-15,-8 1-10 0,12 5 3 0,-2-1-1 16,0 3 10-16,0 0-4 0,4 0-3 0,0 3-5 16,4 2-1-16,0 0 1 0,-3-2-11 0,10 5 0 15,-10-4-3-15,7-1 0 0,-5 0-2 0,0-2-5 16,1 1-1-16,0-5 0 0,1 2-4 0,-3-2 1 15,-4 0 1-15,1-1-5 0,2-3 0 0,-2-2 4 16,1 0-1-16,4-2-2 0,-5-1 12 0,4-3 2 16,-1-2 7-16,-2-2 1 0,1-4 2 0,-2 1 4 15,3-7 9-15,-5 7 13 0,-2-2 26 0,1 3 31 16,-3-1 15-16,-1 3 11 0,-2 2 9 0,-3 2 4 16,3 0-3-16,-4 3-8 0,1 0-2 0,3 0-15 15,-4 3-17-15,0 2-12 0,0 0-21 0,0 0-7 16,0 0-5-16,0 0-10 0,-14 14-7 0,8-3-7 15,-3 5-4-15,-1 2-1 0,-1 7-5 0,2-1 0 16,-2 3-5-16,1 0-14 0,1-1-29 0,-1 3-24 16,3-2-43-16,-2 2-42 0,3-2-53 0,-2 2-62 15,3-4-48-15,0 3-39 0,-3-1-62 0,2 3-61 0,1-7-52 16,0-3-1078-16,-2-3 523 0,1 0 350 16</inkml:trace>
  <inkml:trace contextRef="#ctx0" brushRef="#br0" timeOffset="208467.39">9669 2368 289 0,'-8'0'344'0,"2"0"-34"16,1 2-36-16,5-2-22 0,-6 2-28 0,6-2-16 15,0 0-15-15,22-2-7 0,0 0 2 0,10-1 4 16,5-2-9-16,22-2 9 0,2 2-5 0,3-2-8 16,29-4-13-16,-29 5-8 0,28-4-17 0,-28 3-10 15,25 0-16-15,-26 2-12 0,0-2-10 0,-2 4-10 16,-1-3-9-16,-5 3-5 0,-2-2-11 0,-14 4-4 16,-2 1-10-16,-4-2-12 0,-2 0-21 0,-9 4-35 15,-3-4-26-15,-1 2-37 0,-7 0-42 0,-2-2-43 16,-2 3-34-16,-7-1-53 0,4 3-48 0,-4-3-860 15,0 0 389-15,-25 3 260 0</inkml:trace>
  <inkml:trace contextRef="#ctx0" brushRef="#br0" timeOffset="208717.12">9968 2527 281 0,'-12'4'360'15,"3"0"-39"-15,3-2-31 0,2 0-28 0,4-2-31 16,0 0-20-16,23 3-19 0,-1-4-12 0,11-1-13 15,6-1 1-15,18-2 7 0,3-3 3 0,3 0-3 16,1 3-6-16,0-2 4 0,3 0-11 0,-4 0-6 16,-1-1-15-16,-2 4-10 0,0-1-10 0,-8 0-12 15,1 2-12-15,-17-1-9 0,0 2-3 0,-2 1-9 16,-4-1-7-16,-11 0-9 0,0 0-6 0,-7 2-6 16,0-2-17-16,-4 2-26 0,-2 0-32 0,2-2-36 15,-8 2-55-15,0 0-69 0,0 0-88 0,0 0-103 16,0 0-928-16,-41 2 434 0,11 0 292 0</inkml:trace>
  <inkml:trace contextRef="#ctx0" brushRef="#br0" timeOffset="210467.3">9959 3123 126 0,'-3'-5'248'0,"2"0"-13"16,0-2-1-16,-2 1 1 0,2-2 4 0,1 3 1 16,-3-3-5-16,3 3-12 0,0-2-7 0,3-2-22 0,-2 6-4 15,4-7-15-15,-1 5-25 0,0-1-13 16,6 0-8-16,-3 3-5 0,3-2-16 0,3 1-4 16,-1 1-7-16,7 2-12 0,0-1-8 0,-3 2-7 15,2 4-8-15,1 0-1 0,-6-1-9 0,0 1-2 16,-2 2 12-16,-2 1-16 0,4 2-10 0,-4-1 5 15,-4 3-5-15,1 0-6 0,-2 4 4 0,-1 2-9 16,-6-1-4-16,-2 3 5 0,-1-1-2 0,-7 5-3 16,4-6-3-16,-4 7-5 0,-1-4 5 0,0-3-4 0,-3 1 2 15,3-5 1-15,4 2-10 0,2-7 4 0,2-2 0 16,2 2 4-16,-1-4-8 0,1 2 3 16,3-4-6-16,-3 2-1 0,3-2 14 0,1-2-8 0,0 0 11 15,-1 4-5-15,1-4 0 0,6 4 16 16,1-4-1-16,4 0-6 0,7-4-2 0,2 1-1 0,3 1-2 15,4-2 1-15,5-2-6 0,-1 1 5 0,-1 0-8 16,0 0-5-16,-3-1-8 0,-6 3-25 0,7-2-12 16,-6 1-13-16,-4-2-8 0,0 1-11 0,-5 3-2 15,2-5 2-15,-2 2-6 0,0 0 5 0,-3-4 2 16,0 2 7-16,0-2 5 0,-1 2 21 0,-1-2-11 16,1 1 11-16,-3-1 1 0,-1 2 4 0,-1 0 17 15,0 3 15-15,-1-2 17 0,-1 1 15 0,2 2 12 16,-2 0 2-16,1-2 3 0,-3 5 0 0,0-4 1 15,0 4-5-15,0 0-3 0,3-3-6 0,-3 3-1 16,0 0-15-16,0 0 7 0,0 0-17 0,0 0 12 16,-4 11-7-16,4-5 2 0,-2 0 1 0,0 3-5 15,2 2 5-15,0 2-7 0,0 4 4 0,2-2-7 16,0-2 3-16,0 3-13 0,2-4 7 0,0 1 1 16,1-2 2-16,0-2 3 0,4 0-2 0,4 0 0 15,-4-2 1-15,-4-3-4 0,8-1 0 0,-3-1 10 16,3-1-6-16,-3-2-1 0,2-2-2 0,-1-3 10 15,-1-1 0-15,2-2-5 0,1-5 7 0,-4 1 11 16,-2-2-4-16,-1 0-6 0,0-3-4 0,-4-2 14 16,-2 0-11-16,-1 2-2 0,1 1-3 0,-4-1-2 15,-1 1 2-15,-3 3-4 0,2 3-4 0,1 1-6 16,-2 2-3-16,-3 1-16 0,1 1-18 0,-1 2-15 16,0 4-34-16,2 0-38 0,-3 3-20 0,-2 1-22 15,4 3-29-15,4 0-40 0,-3 3-36 0,8 1-43 16,-5 0-822-16,5 2 378 0,0 0 252 0</inkml:trace>
  <inkml:trace contextRef="#ctx0" brushRef="#br0" timeOffset="210734.24">11298 3015 102 0,'8'-6'338'0,"-3"0"-9"16,-1 0-11-16,-2 1-15 0,1 2-11 15,-1-1-23-15,1 1-22 0,-3 3-27 0,0 0-20 16,0 0-13-16,0 0-11 0,0 0-8 0,-8 19 8 0,0-8-10 16,0 7-8-16,-4 2-9 0,2 4-14 0,-4-2-12 15,2 4-15-15,-2 0-10 0,1 4-5 16,0-1-6-16,0 3-10 0,1-1 4 0,-2 0-19 16,1-2-4-16,-1 0-6 0,3 1-1 0,-6-1-8 0,7-2-4 15,-3-1-23-15,3-2-30 0,4-5-37 0,-2-1-47 16,-1 0-51-16,5-1-59 0,-2-1-68 0,3-7-73 15,-3-4-911-15,3-1 420 0,2-3 280 0</inkml:trace>
  <inkml:trace contextRef="#ctx0" brushRef="#br0" timeOffset="210892.39">11072 3192 30 0,'1'-4'493'0,"-2"0"-44"16,1 4-45-16,1-4-46 0,-1 4-35 0,4-3-39 15,-4 3-29-15,0 0-32 0,0 0-30 0,9 7-47 16,-5-3-46-16,2 2-43 0,0 0-44 0,4 2-61 16,0 1-62-16,4 4-81 0,-1 0-86 0,-2-2-625 15,1 2 302-15,-1 0 200 0</inkml:trace>
  <inkml:trace contextRef="#ctx0" brushRef="#br0" timeOffset="211578.78">11400 3432 74 0,'5'1'405'16,"-5"-1"-16"-16,0 0-18 0,8 0-8 0,-8 0-20 15,0 0-13-15,0 0-24 0,0 0-22 0,7 0-18 16,-7 0-28-16,0 0-24 0,0 0-27 0,0 0-18 16,0 0-16-16,0 0-32 0,0 0-58 0,0 0-81 15,0 0-91-15,2 2-78 0,-2-2-70 0,-6 7-67 16,-1-3-803-16,-2 2 375 0,-12 2 250 0</inkml:trace>
  <inkml:trace contextRef="#ctx0" brushRef="#br0" timeOffset="212001.15">10029 4338 57 0,'-1'-8'336'16,"0"-1"10"-16,1 4 15 0,1-2 7 0,-2 2 1 0,2 1-15 16,-1 0-13-16,0 0-24 0,0 4-10 0,-1-4-21 15,1 4-26-15,0 0-26 0,0 0-22 16,-2-6-21-16,2 6-22 0,0 0-14 0,0 0-16 16,0 0-9-16,0 0-18 0,0 17-9 0,0-12-10 0,2 2-14 15,-2 3-3-15,1 2-6 0,-1 0-10 0,0 4-5 16,0 1-5-16,-1 0-22 0,1 2-36 0,-5 6-48 15,5-5-42-15,0 4-68 0,-4 4-47 0,1-1-55 16,2-4-62-16,2-4-53 0,-2-3-997 0,1 1 460 16,1-2 308-16</inkml:trace>
  <inkml:trace contextRef="#ctx0" brushRef="#br0" timeOffset="212351.26">10392 4371 216 0,'4'-3'260'16,"2"2"-16"-16,-3 0-24 0,-3 1-15 0,0 0-10 16,0 0-4-16,0 0-12 0,5 5-1 0,-5 0 5 15,-1 3-9-15,-3 1-10 0,1 3-10 0,-3 0-17 16,2 3-9-16,-1 3-15 0,1 2-8 0,-1 7-9 16,2-7-7-16,2-1-11 0,1 0-10 0,1-2-6 15,3-2-3-15,3 0-11 0,-1-4 11 0,3-1-10 16,0-3-10-16,3-2 2 0,4 2-6 0,1-4 1 15,2-3 10-15,-1-3-9 0,1 1 12 0,-1-5-1 16,-1-3 4-16,0-2 5 0,5-4-3 0,-8 3-6 0,1-11 7 16,2 2 5-16,-4-1-10 0,-3-2-4 15,-1 0 5-15,0 1-9 0,-4-2 5 0,-2 7 2 0,-3 0-2 16,0 1 0-16,-3 2-9 0,2 3-6 0,-4-2 1 16,0 5-5-16,1 3-5 0,-4 1-11 0,-1 1-9 15,-5 4-35-15,5-1-23 0,-5 2-33 16,0 4-21-16,1 2-28 0,-6 5-31 0,5 2-43 0,1 1-45 15,4 2-51-15,-3 1-859 0,4 1 388 0,3 1 260 16</inkml:trace>
  <inkml:trace contextRef="#ctx0" brushRef="#br0" timeOffset="212666.56">11381 4234 227 0,'4'-4'350'16,"0"1"-45"-16,0 1-34 0,-2 0-28 0,3 0-25 15,-5 2-17-15,0 0-12 0,4 7 8 0,-3 0-6 16,-1-1 4-16,0 3-9 0,-1 2 2 0,0 1-1 16,1 5-13-16,-3 0-9 0,-3 1 3 0,2 2-1 15,0 1-19-15,-3 2-22 0,0 2-6 0,1 2-12 16,1-2 2-16,-2 4-22 0,-2-3-4 0,3 0-12 15,-3 0-7-15,1-3-1 0,1 2-11 0,-3 1-2 16,1-2-1-16,2-7-6 0,-2 8-5 0,-2-2-12 16,3-3-36-16,4-3-47 0,-4 1-57 0,2-2-58 15,1-2-63-15,1-1-66 0,-1-2-60 0,1-4-916 16,2-2 424-16,-1-5 284 0</inkml:trace>
  <inkml:trace contextRef="#ctx0" brushRef="#br0" timeOffset="212824.49">11260 4400 267 0,'0'0'434'15,"1"-6"-23"-15,-1 6-49 0,-1-5-38 0,1 5-44 16,1-3-24-16,-1 3-27 0,0 0-19 0,0 0-39 16,0 0-38-16,1 11-49 0,3-5-44 0,-4-1-51 15,8 5-83-15,-2 1-77 0,3 1-99 0,4 1-615 16,0 3 295-16,-2-3 196 0</inkml:trace>
  <inkml:trace contextRef="#ctx0" brushRef="#br0" timeOffset="212957.14">11655 4697 4230 0,'6'3'257'0,"-5"-3"-172"16,-1 0-65-16,8-2 50 0,-8 2-44 0,0 0-51 0,6-5-70 15,-6 5-33-15,0 0-53 0,4-2-76 0,-4 2-75 16,0 0-892-16,0-3 408 0,0 3 272 0</inkml:trace>
  <inkml:trace contextRef="#ctx0" brushRef="#br0" timeOffset="213719.97">9320 5946 174 0,'0'0'382'15,"-9"0"-18"-15,9 0 10 0,-5-2-7 0,5 2-7 16,-9 2-8-16,9-2-17 0,0 0-21 0,0 0-24 16,0 0-28-16,0 0-16 0,0 0-30 0,0 0-26 15,0 0-16-15,0 0-14 0,0 0-17 0,0 0-18 16,23-2-9-16,-4 1-15 0,2-3-10 0,8-1-27 16,0 3-52-16,3-1-53 0,3 0-57 0,2-2-59 15,-4 4-56-15,-1-4-56 0,1 3-62 0,1-3-77 16,0 1-825-16,-6 0 411 0,-1 0 274 0</inkml:trace>
  <inkml:trace contextRef="#ctx0" brushRef="#br0" timeOffset="214106.08">10121 5724 163 0,'5'-3'341'0,"-4"1"-15"15,-1 2-16-15,6-4-23 0,-4 1-16 0,-2 3-11 16,0 0-12-16,0 0-16 0,0 0-24 0,0 0-12 15,0 0-14-15,-15 7 1 0,9-2-12 0,-3 1-15 0,0 2-13 16,-2 2-15-16,0 1-12 0,1 4-13 0,-3 0-5 16,1-1-11-16,2 3-8 0,0-1-7 15,5-2-3-15,1 3-13 0,0-1-5 0,3 0-6 0,1-5 0 16,1 3-11-16,3-4 2 0,5 3-1 0,3 4-10 16,-1-8 3-16,4 1-8 0,3-1 3 0,3-1-5 15,0 6 2-15,1-9-4 0,-2 0 3 0,1 2-3 16,-2-2-5-16,3 0-5 0,-4 2 1 0,1-5 4 15,-4 3-1-15,-2-2-4 0,-1-1 3 0,0 1-7 16,-7-1 3-16,3 3-2 0,-1-4 3 0,-2 4-1 16,2-4 2-16,-3 4 3 0,-1-1 14 0,-1 2 11 15,2-2 2-15,-4-1 9 0,0 6 4 0,0-4 6 16,-4 4 6-16,-4 0 3 0,-2 1-6 0,1-1-3 0,-3 5 0 16,-5-3-10-16,-2 6-3 0,-3-1-5 0,-2 0-3 15,1-1-10-15,5-5-27 0,0 2-29 16,0-5-67-16,4 2-52 0,-5-4-56 0,6 3-59 0,-3-5-73 15,3 1-93-15,0-4-979 0,0-2 470 0,-1 2 314 16</inkml:trace>
  <inkml:trace contextRef="#ctx0" brushRef="#br0" timeOffset="214285.33">10001 5825 254 0,'9'-5'278'0,"3"-1"-27"15,1 5-24-15,0-4-24 0,4 0-20 0,1 1-19 16,1 1-11-16,0 3-17 0,3 0-16 0,-3 0-12 16,-1 0-12-16,4 0-7 0,-2 0-10 0,1 0-24 15,2 3-33-15,5-1-50 0,1-1-54 0,3 0-58 16,0 2-584-16,0-1 242 0,-3-1 160 0</inkml:trace>
  <inkml:trace contextRef="#ctx0" brushRef="#br0" timeOffset="214549.84">11175 5686 258 0,'6'-3'352'15,"-3"2"-35"-15,-3 1-29 0,9-1-30 0,-9 1-27 0,0 0-24 16,0 0-18-16,7 5-3 0,-7 1 0 16,-2 1-1-16,-1 1 4 0,1 4 8 0,-4 3 0 0,0 1-2 15,-1 1 3-15,-3 7-6 0,3-6-7 0,-1 5-4 16,-1 4-8-16,0 0-5 0,-3-1-12 0,2 4-12 15,1-2-14-15,-2 4-11 0,-1-2-8 0,3-2-14 16,-5 3-9-16,4-2-9 0,-3-2-5 0,0 0-7 16,4-1-9-16,-3 1-1 0,3-3-22 0,2 2-21 15,-2-8-48-15,4 1-54 0,0-4-68 0,-3 0-65 16,7-4-66-16,-3 0-68 0,3-2-72 0,0-5-972 16,1-1 467-16,0-3 310 0</inkml:trace>
  <inkml:trace contextRef="#ctx0" brushRef="#br0" timeOffset="214714.37">10940 5926 3893 0,'-1'-6'220'0,"-4"0"-85"0,4 2-48 16,-1-1-29-16,2 5-24 0,0-2-15 0,0 2-15 16,0 0-2-16,0 0-5 0,0 0-21 0,0 0-26 15,0 0-19-15,2 14-31 0,2-4-28 0,1-1-29 0,2 1-36 16,1 0-62-16,6 3-67 0,0-2-729 0,6 6 351 15,-3 1 232-15</inkml:trace>
  <inkml:trace contextRef="#ctx0" brushRef="#br0" timeOffset="-214647.75">11330 6254 315 0,'4'5'524'0,"1"-3"-24"0,-1 0-37 0,-2-1-44 0,2 1-42 15,-4-2-47-15,3 3-54 0,-1 1-68 0,-2-4-84 16,0 0-81-16,4 2-69 0,-4-2-60 0,0 0-62 15,0 0-71-15,0 0-815 0,0 0 344 0,0 0 230 16</inkml:trace>
  <inkml:trace contextRef="#ctx0" brushRef="#br0" timeOffset="-213393.96">9343 7385 309 0,'-4'-8'341'0,"0"2"-12"0,1 2-9 15,0-3-19-15,-1 3-22 0,4 0-27 0,-4 3-23 16,4 1-21-16,-1-6-23 0,1 6-13 0,0 0-26 16,0 0-10-16,0 0-10 0,0 0-9 0,0 17-9 0,0-5-9 15,0 3-7-15,0-1-6 0,1 5-7 0,3 0-7 16,-1 1-2-16,-2 5-25 0,3 0 19 0,-2 0-11 16,-2 4-4-16,3-2-8 0,-3 1 1 0,0-2-11 15,0 0-28-15,-3-5-29 0,3 6-34 0,-2-10-37 16,1 10-42-16,1-2-47 0,0-8-46 0,0-5-43 15,1 0-848-15,1-2 373 0,-2-5 250 0</inkml:trace>
  <inkml:trace contextRef="#ctx0" brushRef="#br0" timeOffset="-213029.36">9670 7378 86 0,'3'-1'234'0,"-1"-2"-25"0,-2 3-23 16,0 0-15-16,0 0-13 0,0 0-15 0,0 0-11 16,-5 15-13-16,1-11 0 0,3 5-6 0,-1 0-4 0,-1 0-7 15,0 3-4-15,3-2-10 0,-1 2-7 0,1 0-8 16,1 1-6-16,1 3-7 0,2-5-6 0,3 1-1 16,-1-3-4-16,6 4-2 0,-3 0-2 15,5-1-4-15,-1 0-3 0,2 0 1 0,-1-2 0 0,3-1-1 16,0 0-4-16,-1 2 1 0,2-4-3 0,-7 1 2 15,4-1-2-15,-4 0 2 0,-1 0-1 0,-1-1 8 16,1-2 1-16,-2 3-3 0,-2 1-2 0,0-7 4 16,1 5 0-16,-3 1-5 0,-3-3 7 0,3 1 4 15,-4 3 0-15,0-1 2 0,0-2-4 0,-4 0-5 16,0 4-1-16,-2-3-4 0,-3 0-8 0,0 2-7 16,-2 0-6-16,-1-1-28 0,-3-2-33 0,0 4-40 15,-1-3-43-15,-3 0-43 0,5-3-46 0,-1-2-71 16,-6-2-626-16,6-3 304 0,-3-1 204 0</inkml:trace>
  <inkml:trace contextRef="#ctx0" brushRef="#br0" timeOffset="-212883.64">9780 7391 172 0,'17'-8'239'0,"-1"-1"-22"15,5 3-19-15,-2-2-22 0,8 0-16 0,2 1-15 16,-1 1-16-16,4 3-9 0,4 0-19 0,-6 1-24 0,2 0-32 15,-1 1-32-15,-2 2-37 0,1 1-38 0,-2-2-51 16,-1 2-418-16,2-1 177 0,1 0 118 0</inkml:trace>
  <inkml:trace contextRef="#ctx0" brushRef="#br0" timeOffset="-212629.65">10819 7202 273 0,'6'-2'349'15,"2"-3"-32"-15,-4 5-29 0,-4 0-32 0,5-3-28 16,-5 3-24-16,0 0-16 0,5 9-5 0,-5-6-1 16,-1 3 5-16,-3 5 7 0,0 4 3 0,0-1 1 15,-1 3-2-15,1 2-13 0,-2 1-5 0,-2 7-13 16,1 0-14-16,0-1-9 0,-3 3-14 0,2 2-14 0,-2 1-8 16,-1 0-15-16,0-1 0 0,1 2-12 0,-1-1-6 15,-2-2-7-15,2 4-8 0,-1-6-10 16,-1 3-17-16,3 1-44 0,0-5-33 0,1-3-47 0,-1 3-56 15,3-9-56-15,-2 4-55 0,4-4-54 0,0-7-1042 16,-3-1 452-16,4-3 302 0</inkml:trace>
  <inkml:trace contextRef="#ctx0" brushRef="#br0" timeOffset="-212468.72">10586 7472 45 0,'-1'-6'438'0,"1"1"-27"15,-3-2-35-15,3 3-48 0,0 4-40 0,0-4-23 16,0 4-22-16,0 0-33 0,0 0-18 0,0 0-44 16,0 0-37-16,8 15-43 0,-4-11-39 0,1 2-53 15,-1 1-65-15,6 0-73 0,-1 0-72 0,-1 3-647 16,1-1 293-16,1 4 196 0</inkml:trace>
  <inkml:trace contextRef="#ctx0" brushRef="#br0" timeOffset="-212329.75">10833 7718 393 0,'5'2'522'16,"0"-2"-27"-16,-1 3-36 0,0-2-42 0,2 2-52 16,-6-3-49-16,8 1-54 0,-8-1-65 0,11 0-71 0,-2-1-60 15,-4-1-63-15,-5 2-55 0,12 2-65 16,-7-2-65-16,-5 0-69 0,9 1-756 0,-9-1 335 0,0 0 224 16</inkml:trace>
  <inkml:trace contextRef="#ctx0" brushRef="#br0" timeOffset="-211280.36">9475 8937 115 0,'-3'-5'264'0,"0"1"-6"16,2-1-13-16,-3 0-3 0,3 0-12 0,0-2-8 16,-1-2-7-16,2 0-6 0,-1-3-6 0,1 1-7 15,4 3-13-15,-1-3-12 0,3 3-12 0,-2-2-11 16,2 1-15-16,3 4-9 0,1-5-12 0,2 5-13 16,-1 3-9-16,5-1-17 0,-2-1 2 0,4 4-4 15,0 1-6-15,1 2-4 0,-3 2-14 0,1 0 7 16,0 5-17-16,-1-3 3 0,-3 4-8 0,1 0 4 15,-5 3-3-15,0-2-10 0,-4 5 0 0,0-2-3 16,-5 2 6-16,-4 0 9 0,-1 2-3 0,-4 8-18 16,-5-5-2-16,-4 4-5 0,-1-7 1 0,-1 2-7 15,-3 2 5-15,1 0 0 0,-1-3-4 0,4-3 3 16,1-5 4-16,9-4-12 0,0 0 1 0,0-2-5 0,1-1 4 16,3 0 0-16,1-3-3 0,3 3-1 15,-1-4 5-15,0 3 7 0,2-4 9 0,8 1-1 16,1-1 5-16,0-1-4 0,10-1 2 0,0-1 3 0,2 3-15 15,6-6 7-15,1 0-3 0,-1 1 21 0,-1-2-20 16,2 3-1-16,-1-2 3 0,4-3-3 16,-4 2-7-16,2 2 7 0,-3-5-10 0,2 4 1 0,-3-5 1 15,-3 5 3-15,2-5 4 0,2 1-2 0,-8 1-2 16,9-4 5-16,-3 0-13 0,-1-2 7 0,-1 1 4 16,-4 3-4-16,-2-1 1 0,2 2-5 0,-5-1 5 15,-3 3 8-15,-2 0 6 0,-2 3 26 0,1 1 12 16,-1-1 9-16,-2 2 10 0,-3 1-7 0,3 0 0 15,-4 2-6-15,0 0-4 0,4-2-2 0,-4 2-9 16,0 0-5-16,-9 9-3 0,1-1-6 0,-1 6-3 16,-1-4-5-16,-3 4 1 0,3 3-7 0,2-2 8 15,0 0-13-15,1 1-4 0,1 1-7 0,3 2-4 0,2-1-5 16,2-4-8-16,4 2 0 0,-1-5 0 16,6-2-5-16,-1-2 12 0,0 0-2 0,5-1-1 15,0-4 2-15,4-2-1 0,0-2 1 0,4 1 1 0,-6-7 6 16,0 2 0-16,1-6-1 0,-4 3 2 0,1-6 2 15,-5 2 2-15,0-3-1 0,0-1-1 0,-3-2 2 16,-2 2 8-16,0-8-10 0,-4 1-3 0,-2 3-4 16,-4 3 10-16,-2-3 2 0,0 2-5 0,-2 2 1 15,-2 3 1-15,-1 3-4 0,-1-1 0 0,-2 2 3 16,-2 3-4-16,3 4-7 0,-6 1-17 0,8 2-19 16,3 0-31-16,1 2-38 0,0 2-31 0,1 1-24 15,2 1-36-15,5 1-43 0,1 5-47 0,5-3-59 16,0 2-891-16,3-1 415 0,5 2 276 0</inkml:trace>
  <inkml:trace contextRef="#ctx0" brushRef="#br0" timeOffset="-211011.46">11215 8665 143 0,'5'-11'362'16,"0"4"-17"-16,-4 1-6 0,2 0-37 0,1 1-28 15,-4 2-32-15,1 0-22 0,-1 3-16 0,0 0-3 16,0 0 6-16,0 11 16 0,-1 1-10 0,-3-2-16 16,0 7-21-16,-1 1-4 0,0 1-12 0,-1 8-6 15,-2 0-8-15,0 5-15 0,-2-1-7 0,0-1-16 16,0 3-7-16,-2-1-8 0,2 3-8 0,-2-1-4 16,0-2-13-16,0 0-9 0,-1 1-3 0,3-1-4 15,1 2-5-15,-1-3-11 0,0-2-19 0,-2 0-17 16,7-4-34-16,-4-7-33 0,5 0-39 0,1-1-39 0,1-3-46 15,-3-4-55-15,2 0-57 0,2-3-64 16,-5-2-926-16,6-1 431 0,-4-4 286 0</inkml:trace>
  <inkml:trace contextRef="#ctx0" brushRef="#br0" timeOffset="-210839.63">10869 8954 282 0,'-5'-7'366'0,"2"0"-21"0,-1 2-35 15,3 1-38-15,0-1-30 0,-3 2-22 0,4 3-22 16,0 0-23-16,0 0-12 0,0 0-20 0,0 0-14 16,4 16-8-16,-2-8-16 0,7-2-18 0,0 2-30 15,4 4-57-15,-2 0-69 0,5 0-73 0,7 1-96 16,-4-2-684-16,6 4 306 0,-2-3 206 0</inkml:trace>
  <inkml:trace contextRef="#ctx0" brushRef="#br0" timeOffset="-210710.98">11292 9238 314 0,'0'2'443'0,"1"1"-4"0,-1-3-22 16,0 0-33-16,-4 6-34 0,4-6-38 0,0 0-39 0,0 0-43 15,0 0-71-15,0 0-93 0,0 0-124 0,0 0-152 16,0 0-831-16,8-14 347 0,-7 6 232 0</inkml:trace>
  <inkml:trace contextRef="#ctx0" brushRef="#br0" timeOffset="-201572.96">1033 10189 68 0,'-1'-5'188'0,"-3"-1"1"0,-1 4-1 0,2-3-1 16,-1 0 9-16,1 3 10 0,3 2 3 0,-4-7-5 16,4 4-10-16,-3 0-7 0,3 3-10 0,0 0-14 15,-2-4-14-15,2 4-20 0,0-4-20 0,0 4-9 16,0 0-9-16,0 0-17 0,0 0 1 0,0 0-9 16,0 0 0-16,10 7-6 0,-1-1 1 0,-4-1-1 15,4 1-13-15,4 1 1 0,0 4-1 0,0-1 7 16,-1 2-3-16,4-2-4 0,-1 2-7 0,0 0 0 15,1 1 0-15,-1 0-6 0,1-1 2 0,-1-1-2 16,2 1-7-16,1 0-1 0,-1 0 1 0,-3 1-6 16,0-1-1-16,1-2-2 0,1 3 1 0,-2-3-7 15,-1 2-14-15,-1 2-26 0,-2-4-29 0,3 0-49 16,-4-2-36-16,0 1-52 0,-2 0-50 0,-2-4-51 16,-3 2-711-16,2-2 336 0,-3 0 222 0</inkml:trace>
  <inkml:trace contextRef="#ctx0" brushRef="#br0" timeOffset="-201313.46">1452 10084 155 0,'3'-3'277'0,"-3"3"-36"0,0 0-24 0,0 0-20 15,0 0 5-15,0 0 9 0,0 0 7 0,-9 18-8 16,4-7 5-16,-1 2-3 0,-1 4-8 0,-3 2 4 15,-2 4-8-15,-2 2-17 0,-1 0-8 0,1 3-11 16,0-3-14-16,0 4-14 0,-4-3-12 0,4 3-11 16,0-2-15-16,1 0-13 0,-1 0-8 0,0-1-6 15,2-2-11-15,4-6-35 0,0-2-34 0,1 1-38 16,1 0-38-16,2 0-43 0,-1-5-36 0,3 1-38 16,0-1-66-16,1-1-36 0,0-1-771 0,1-3 359 15,0 0 238-15</inkml:trace>
  <inkml:trace contextRef="#ctx0" brushRef="#br0" timeOffset="-200930.33">710 10943 95 0,'0'0'299'0,"0"0"-23"16,0 0-31-16,0 0-23 0,-33 8-25 0,33-8-17 15,0 0-15-15,0 0-14 0,19 1-11 16,0-3-4-16,12-2 5 0,4-2 2 0,20-3-7 16,7 1 2-16,-5 2 0 0,8-5 3 0,1 2-20 15,-2 1-12-15,-2-3-5 0,2 1-8 0,1-2-5 16,-1 5-5-16,0-3-4 0,-3 5-9 0,-2-5-5 0,-6 8-1 15,-15-3-7-15,3 0-3 0,-8 0-3 16,-1 3-11-16,-4-1 0 0,-10-2-1 0,0 2-3 16,-5 2-2-16,-1 1 4 0,0 0-14 0,-7-3 3 15,-5 3-13-15,15 0-2 0,-15 0 6 0,9 0-1 0,-9 0 2 16,8 0-36-16,-8 0-34 0,6 3-44 16,-6-3-68-16,0 0-69 0,3 4-111 0,-3-4-835 15,0 0 391-15,-21 8 262 0</inkml:trace>
  <inkml:trace contextRef="#ctx0" brushRef="#br0" timeOffset="-200114.06">793 11208 161 0,'-3'-6'232'15,"3"6"0"-15,-3-2-1 0,0-1 3 0,3 3 3 16,-4-3-3-16,4 3-16 0,-2-2-16 0,2 2-18 16,0 0-21-16,0 0-18 0,0 0-17 0,0 0-14 15,-7 5-9-15,6 4-2 0,-1 2-8 0,2 1-2 16,-3 2 1-16,-1 3-7 0,3-1-3 0,-2 1-11 16,2 2-6-16,1-2-8 0,-1 0-3 0,1 1-7 15,-2 1 7-15,2 0-11 0,-1 1 2 0,1-2-13 16,1 2-2-16,-2 5-9 0,1-6-34 0,0 0-39 15,-1 6-42-15,2-6-49 0,0-1-42 0,-1-2-45 16,2-4-45-16,0-1-708 0,0 0 327 0,-1-6 218 16</inkml:trace>
  <inkml:trace contextRef="#ctx0" brushRef="#br0" timeOffset="-199778.53">1096 11260 53 0,'4'0'200'0,"-4"0"-14"16,0 0-13-16,10 9-4 0,-8-5-4 0,1 3 0 15,1 2-6-15,-2 3-10 0,1-1-10 0,-2 1-11 16,2 4-4-16,1 3-4 0,0-9-12 0,-1 7-8 16,1 4-7-16,0-6-10 0,2 2-6 0,1-1-8 15,-1-6-3-15,3 5-5 0,1-6-5 0,1-1-5 16,1-2-2-16,1-1-1 0,1-1 4 0,4 1 9 15,-4-8 7-15,4 0 5 0,-1-4 7 0,-3 0 6 16,4-1-6-16,-6-1 7 0,4-3 0 0,-5-2 6 16,-1 0 15-16,-2-1-1 0,-2 0-9 0,2-2 13 15,-7 3 1-15,-1-4-3 0,-1 1-13 0,-3-2-23 16,-1 2 7-16,-3-1-8 0,2 4-7 0,-4 1-11 16,4 5-11-16,-1-1-17 0,-2 3-38 0,4 1-43 15,-1 4-42-15,-2 2-44 0,-2 3-47 0,-3 3-61 16,4-1-61-16,-6 7-910 0,-1 2 406 0,-3 3 272 15</inkml:trace>
  <inkml:trace contextRef="#ctx0" brushRef="#br0" timeOffset="-198806.86">923 12360 96 0,'0'0'257'0,"-5"-6"-1"0,3 3 4 0,0 0 6 16,0-2 7-16,-2 1-12 0,3 2-7 0,-1-3-14 15,1 0-7-15,-1 0-25 0,2 3-19 0,0 2-20 16,1-10-19-16,1 5-22 0,2 1-7 0,1-1-16 16,1 0-14-16,4 1-3 0,0 0-8 0,2 1-17 15,1-1-3-15,4 4-10 0,-2-1 2 0,1-1-7 16,-1 2-7-16,2 3-3 0,1 3-4 0,-5-1 2 16,-2 1-10-16,-2 2-7 0,0 1-6 0,0 1 2 15,-3 1 5-15,-1 0-1 0,0 5-6 0,-1 1 0 16,-4 0-2-16,0 1 2 0,-2-2 1 0,-2 1 11 15,-1 3-20-15,-3-3-7 0,3-1 0 0,0-3-13 16,0-1 7-16,0-3 10 0,1-1-15 0,0-1 10 16,3-2-15-16,-2 0-3 0,2 1 8 0,-2-3-2 15,1 0-2-15,2-3 2 0,0 0 12 0,0 5-2 0,0-5 6 16,0 0-16-16,0 0 8 0,23-8-5 16,-11 1 6-16,0 0 0 0,3 1 1 0,1-2-1 15,0 2 1-15,1-2 1 0,1 2 2 0,-2 0 2 16,1 2-1-16,-4 2-3 0,1-4 3 0,-1 2 0 15,-3 3 1-15,4 1-3 0,-3 0 2 0,1 3 1 16,-2-1 1-16,0 1-8 0,0 1 3 0,-2 0 0 16,3 2 5-16,-3 0-2 0,6 1-2 0,-6 1 3 15,4 0 3-15,-6-2 1 0,2 1-4 0,-1 1-1 16,3-1 3-16,0 0 1 0,1-3-3 0,-1 1 6 16,-1-2 6-16,4-1 1 0,-3 1-5 0,2-6 9 0,-1 1 2 15,1 0 16-15,-2-3 1 0,4 1 7 16,0-6 6-16,-1 1 4 0,-3-2 13 0,2-1-7 15,0-1-1-15,-3-1-4 0,-1-1 17 0,2-1 6 16,-4 2 11-16,-2-3 4 0,-1 1-6 0,-6 0-8 16,-1 0-7-16,-1 1-7 0,-1 4-6 0,0 1-11 0,-3 0-6 15,0 3-3-15,-3 1-30 0,1 3-40 16,-3 3-56-16,1 2-39 0,-5 3-57 0,-6 5-59 16,-2 5-81-16,3 0-73 0,-1 0-856 0,3 3 420 15,-2-1 278-15</inkml:trace>
  <inkml:trace contextRef="#ctx0" brushRef="#br0" timeOffset="-198063.63">876 13491 5 0,'-3'-2'253'0,"1"-3"-1"16,2 0-9-16,0 5-11 0,0-6-4 0,-1 2-28 15,2 0-15-15,-1 0-22 0,0 0-15 0,5-2-16 16,-1 2-12-16,1 0-14 0,4-2-8 0,2 2-11 16,2 1-8-16,1-1-5 0,4-1-7 0,0 2-11 15,0 3 6-15,-4-2-16 0,0 4-4 0,0 1-2 16,-1-2-8-16,-3 4-5 0,2-2 5 0,-6 4-5 16,4 1-7-16,-6 2 2 0,0 0-3 0,-4 1-2 15,0 3-3-15,-4 1-2 0,-3 2-2 0,-1 0 2 16,-1-1 6-16,0 0-9 0,-4-2 0 0,4 1-2 15,0-8-3-15,-1 2 0 0,4-2 1 0,0-1-4 16,3-3 3-16,-3 3-2 0,4-4 0 0,-2 1 0 16,2 0 0-16,2-3-6 0,-2 4 4 0,2-4-1 15,3 5 3-15,-3-5-2 0,9 3 1 0,-3-3 0 16,1 0 0-16,3 2 3 0,3-2-1 0,-2 1-1 16,3 0-1-16,-1 0 12 0,-1 1-9 0,-1-1 1 15,2 0 12-15,-2 2 0 0,-1-1 4 0,-1-1-9 16,-2 1 2-16,2 0 0 0,-4 1-1 0,0-1-1 15,-1 0 3-15,-2 1 2 0,0 0 3 0,-1 1 4 16,0-1 1-16,-3 4 6 0,-1 0-5 0,-3 0-2 16,-3 4 1-16,-7-1-4 0,0 3-4 0,-2 1-5 15,-6-1-20-15,3 4-31 0,-2-5-33 0,0 5-37 16,6-5-44-16,2 2-43 0,1-4-50 0,1 0-693 16,-1-1 313-16,4-5 208 0</inkml:trace>
  <inkml:trace contextRef="#ctx0" brushRef="#br0" timeOffset="-197712.66">1390 13491 9 0,'6'-2'184'0,"-1"2"-7"15,-5 0 2-15,13 2-6 0,-9 1 4 16,-2 2 6-16,1 1 0 0,-2 4-2 0,1 0-11 0,-4 4-10 15,2-2-16-15,-1 3-9 0,1 2-14 0,-1 0-13 16,2 0-5-16,-2 2-14 0,5-2-6 0,1-2-7 16,-1 0-8-16,6-1 0 0,0-3-4 15,0-1-3-15,8-2-1 0,0-1-6 0,4-6 7 0,-2 2 8 16,2-3 4-16,-2-2 3 0,1 0 2 16,7-5-1-16,-9 2 14 0,8-5 3 0,-8 0-1 0,0 0 7 15,-2-1-2-15,-2-2-8 0,-2-1 5 0,2-3-4 16,-2 0-13-16,-4-1-4 0,-1 1 15 0,-5-1-10 15,-1-1-6-15,-4 0-5 0,-1 2-5 16,-5 2-14-16,-2 0-5 0,-2 3-5 0,-3 2-18 16,-1 2-26-16,-1 4-45 0,-4 2-46 0,-7 4-42 15,0 2-51-15,-3 6-74 0,4 1-77 0,-3 1-924 0,-1 3 420 16,-2-2 282-16</inkml:trace>
  <inkml:trace contextRef="#ctx0" brushRef="#br0" timeOffset="-197072.02">518 14523 25 0,'0'0'221'0,"0"0"-12"15,0 0-11-15,0 0-21 0,0 0-14 0,0 0-10 16,0 0-12-16,0 0 0 0,0 0-5 0,0 0-11 16,0 0-10-16,0 0-8 0,0 0-11 0,0 0-14 0,96 0-8 15,-65-5-6-15,3 1-15 0,1 2-32 16,-2-1-51-16,0 3-45 0,0-5-59 0,1 1-46 16,-6 4-450-16,0-3 210 0,-9 1 140 0</inkml:trace>
  <inkml:trace contextRef="#ctx0" brushRef="#br0" timeOffset="-196846.01">1115 14295 209 0,'0'-5'259'0,"0"1"-7"16,3 0-7-16,-3 4-8 0,1-7-20 0,-1 7-15 16,0-5-26-16,0 5-16 0,0 0-12 0,0 0-17 15,0 0-8-15,0 0-11 0,4 16-7 0,-3-8-11 16,2 2-5-16,-2 2-10 0,1 5-6 0,2 0-7 15,-2 4-5-15,-1 5 1 0,2-3-12 0,0 4-9 16,-3 2-25-16,0-4-41 0,0 4-32 0,3 2-51 16,-5-2-52-16,5-1-51 0,-3 1-51 0,1-5-534 15,2-6 266-15,-2-4 176 0</inkml:trace>
  <inkml:trace contextRef="#ctx0" brushRef="#br0" timeOffset="-196513.34">1464 14417 183 0,'1'-2'192'0,"-1"2"-9"0,0 0-2 0,0 0-3 16,0 0 5-16,0 0 3 0,9 10-10 0,-5 1-7 16,-4-2-4-16,1 3-10 0,-1-1-17 0,0 6-9 15,0 3-14-15,3-3-10 0,-2 12-5 0,3-5-11 16,0 2-6-16,1-7-9 0,0-2-7 0,5 0-7 15,3-5 0-15,3 1-7 0,3-6-5 0,0 0-1 16,1-3-3-16,-2 0 1 0,5-5-4 0,-3-2 1 16,7-3 6-16,-9 1 5 0,1-5 2 0,1 2 10 15,-4-2-4-15,7-7 1 0,-9 5 0 0,0-3 0 16,-4 1 5-16,-2-2-5 0,-1 0 17 0,-4-1 0 16,0 0-10-16,-6 1-2 0,-2-1-10 0,0 3-5 15,-3-2-9-15,-2 4-5 0,-3 0-23 0,3 5-30 16,-6 1-39-16,-2 1-40 0,-4 5-49 0,0 1-60 15,-6 5-75-15,2 5-922 0,-2 0 400 0,0 2 266 16</inkml:trace>
  <inkml:trace contextRef="#ctx0" brushRef="#br0" timeOffset="-196046.8">1060 15252 287 0,'-4'-5'289'0,"3"0"-6"0,1 1-13 0,-3 2-25 0,3 2-22 15,-1-6-24-15,1 6-21 0,0 0-9 0,0 0-31 16,0 0-4-16,0 0-8 0,0 0-8 0,4 20-11 16,-4-12-6-16,1 3-9 0,2 6-6 0,-2-1-14 15,-1 1 4-15,0 1-14 0,0 2-8 0,0 6-4 16,0-1-5-16,0 1-1 0,-5-1-7 16,1 2-21-16,-1-1-37 0,-3 0-3 0,7 1-57 15,-4-1-52-15,2-2-69 0,2 3-70 0,-3-9-652 0,4-4 308 16,0-2 206-16</inkml:trace>
  <inkml:trace contextRef="#ctx0" brushRef="#br0" timeOffset="-195696.76">1478 15302 84 0,'0'0'255'0,"5"-1"-19"15,-5 1-5-15,0 0-13 0,8 11 1 0,-8-3-13 16,0 4-11-16,-3 5-4 0,2-1-5 0,-2 2-11 16,2 3-12-16,1-1-10 0,-1 4-14 0,-2 3-17 15,3-3-7-15,0-4-11 0,4-1-13 0,0-2-6 16,2-1-10-16,2-5-4 0,5 1-7 0,1-3-5 16,4-1-3-16,-2-5-5 0,3-1-3 0,1-2-2 15,-1-2 5-15,3-3 4 0,-1-1-2 16,0-3 10-16,3-3 4 0,-6 0-2 0,-4 0 8 0,0-3-21 15,0 2 29-15,-1-7 0 0,-6 3 7 0,-1-1 10 16,-4-2-4-16,-3 2-11 0,-4-2-9 0,1 1-4 16,-4 1-9-16,-3 1-9 0,-2 3-5 0,-1 1-8 15,-4 4-21-15,-1 2-33 0,-3 1-40 0,3 4-59 16,-3 2-70-16,-5 4-79 0,6 5-106 16,-9-1-966-16,2 2 445 0,9 1 296 0</inkml:trace>
  <inkml:trace contextRef="#ctx0" brushRef="#br0" timeOffset="-189029.2">402 15934 26 0,'0'0'104'0,"0"0"-1"16,0 0 4-16,-24-11-19 0,24 11 2 0,0 0-12 15,0 0 4-15,0 0-12 0,0 0-2 0,0 0-5 16,0 0-19-16,0 0 5 0,-17-7-2 16,17 7-8-16,0 0-3 0,0 0-9 0,0 0 5 15,0 0-2-15,0 0-3 0,0 0 4 0,0 0-4 16,0 0 2-16,0 0 5 0,0 0 2 0,0 0-2 15,77 4-9-15,-77-4 11 0,48 2 6 0,-20-2-12 16,4 1 2-16,3 1 4 0,2-5-8 0,5 3 3 16,12-2 2-16,-4 2 1 0,2-4-7 0,5 0-2 15,0 1-1-15,1-1-1 0,-1 2 3 0,-1-2-4 16,4 4-2-16,-5-5 2 0,1 4 3 0,0-4-3 16,2 1-1-16,-3 3 2 0,0 0-1 0,-1-2 2 15,-2 3-4-15,-1-3-2 0,-10 1 0 0,9-1-1 16,-9 2-2-16,12-2 3 0,-13 1 2 0,1-1-1 15,-4-2 3-15,5 2-5 0,-4-1-3 0,2-1 11 16,-7 0-7-16,3-2 1 0,1 3 1 0,-2-2-2 16,-7-1 4-16,-2 3-2 0,-4 3 1 0,-4-6 1 15,0 3 2-15,-5 2-3 0,-3-1-1 0,3 1 0 16,-3 0 3-16,-1 1-9 0,-4-1 0 0,-5 2-1 16,12-1-3-16,-12 1-1 0,9-3-1 0,-9 3-28 15,0 0-29-15,0 0-45 0,0 0-39 0,0 0-42 16,0 0-33-16,-16 15-438 0,-3-5 216 0,-5-3 144 15</inkml:trace>
  <inkml:trace contextRef="#ctx0" brushRef="#br0" timeOffset="-188379.83">1231 16043 106 0,'-5'-2'158'0,"5"2"-7"0,-9-3-1 0,4 1-2 16,5 2-8-16,-14-2-7 0,7 4-13 0,-1-2-13 15,-1 1-8-15,-3 3-9 0,1 0-2 0,-6 5-5 16,2 4-6-16,-3 0-4 0,0 6-6 0,-2 1 2 16,-1-1-8-16,7 1-5 0,-4 1-5 0,5 0-6 15,2-4-4-15,0 6-4 0,1-6-2 0,3 2-4 16,-1 0-4-16,2 1-4 0,3-1-1 0,-1-2-2 16,4 0-2-16,0 0-2 0,3 0-2 0,0-1 0 15,2-1 0-15,5 1-4 0,-3 0-1 16,5-7 0-16,2 4 0 0,0-4-1 0,4-1 2 0,-3-1 0 15,3-3-3-15,-1-1-1 0,2-1 1 0,-1-2-1 16,0-2 1-16,-6 0 8 0,1-1-8 0,0-2 2 16,-1 1 0-16,-2-2-1 0,-1-3-1 0,1 3 3 15,-4-4-1-15,0-1 9 0,-3 1 1 0,3-1 8 16,-4 1-4-16,-1-1 2 0,-2 2 1 0,-3 0 2 16,3 1 0-16,-4 1 0 0,1 0-2 0,0 2-8 15,-1 0-2-15,-1 2-2 0,-2-1-6 16,0 3-13-16,1 0-8 0,7 1-22 0,-17 1-21 0,7 2-30 15,1 0-25-15,-1 2-30 0,3-2-46 0,3 1-21 16,-2 3-466-16,3-2 226 0,2 0 148 0</inkml:trace>
  <inkml:trace contextRef="#ctx0" brushRef="#br0" timeOffset="-188030.38">1524 16169 63 0,'0'0'128'0,"0"0"6"0,0 0 4 15,8 15 4-15,-12-6 7 0,3 2-22 0,-2 2 0 16,-1 3-18-16,3 1-4 0,1-1-13 0,-4 1-7 16,7 3-11-16,-1-1-5 0,2 0-10 0,0-2-2 15,2-3-8-15,4-2-2 0,1 1-3 0,-1-4-7 16,0-1 0-16,0-3-1 0,4-2 1 0,-1-2 2 15,0 0 0-15,0-3 1 0,4-1 5 0,-5-2 3 16,2-5 7-16,-1 3-5 0,-3-6-3 0,-1-1-3 16,0 0-6-16,-1-3-1 0,-3-1-2 0,-1-5-8 15,-3 4 2-15,-1-1-6 0,-4 2 2 0,-1 5-6 16,-4-3-2-16,-1 0-4 0,-2 6-9 0,-2 1-11 16,-4 1-18-16,1 5-22 0,-1 2-23 0,-3 2-22 15,-2 3-34-15,-4 5-23 0,11-1-24 0,-11 6-17 16,0 3-390-16,4 2 192 0,2-2 130 0</inkml:trace>
  <inkml:trace contextRef="#ctx0" brushRef="#br0" timeOffset="-187597.43">664 16757 87 0,'0'0'116'16,"0"0"-1"-16,0 0 3 0,0 0-9 0,45-1-3 16,-26-3-14-16,12 2 2 0,-1-3-13 0,7 3 0 15,4-2-2-15,12 1-1 0,-1 0 0 0,5-2-9 16,0-1-10-16,-1 0-2 0,-1-3 4 0,2 4-9 16,1-2 0-16,-2 0-1 0,-4 2-8 0,3 1 0 15,-15-3-4-15,15 2 0 0,-18 0-3 0,1 1-4 16,1 0-5-16,-2 1-1 0,-5 0 0 0,1 1-4 15,-6 1-6-15,2 0 4 0,-10 1-8 0,0 0-4 16,1-3-16-16,-4 3-22 0,-2 3-21 0,-1-2-23 16,-4 0-26-16,4 1-28 0,-6-1-19 0,0 1-349 15,-7-2 166-15,6 5 110 0</inkml:trace>
  <inkml:trace contextRef="#ctx0" brushRef="#br0" timeOffset="-187148.1">711 16939 102 0,'0'0'114'0,"0"0"-18"0,0 0-4 0,0 0-8 16,-1-2 0-16,1 2-1 0,0 0-1 0,40-1 8 15,-12-6 0-15,6 5-1 0,6-5-6 0,13-2 4 16,5 3-10-16,-1 1 6 0,6-5-6 0,2 6-10 15,29-1 5-15,-33 0-3 0,3-2-11 16,1 0 8-16,31 0-7 0,-32 3-1 0,2-1-14 0,-2-1 1 16,0 0-2-16,-4 2-1 0,-4 2-4 0,-3-3 2 15,-19 2 5-15,2 0-8 0,-7-1 4 0,-1 2-6 16,-8 2 1-16,0-3 1 0,-1 3 3 0,-7-2-4 16,-2 2 1-16,-10 0-5 0,15 0-2 15,-15 0-1-15,12-1-4 0,-12 1-2 0,0 0-2 16,0 0-8-16,14 1-23 0,-14-1-31 0,0 0-70 15,0 0-69-15,0 0-583 0,0 0 253 0,-31 5 170 0</inkml:trace>
  <inkml:trace contextRef="#ctx0" brushRef="#br0" timeOffset="-186428.33">990 17152 135 0,'-2'-5'204'0,"2"5"-6"16,-4-3-2-16,4 3-10 0,-4-4-11 15,4 4-15-15,-4-5-18 0,4 5-14 0,-5-1-25 16,5 1 4-16,0 0-19 0,-9 8-8 0,2-1-8 15,2 3-7-15,-1 0-8 0,-3 5-1 0,1 2-7 16,-3 0-6-16,3 6-3 0,2-3-4 0,-3 4-8 16,4-7 2-16,2 0-8 0,3 2 4 0,0-7-7 0,0 5-1 15,4-2 1-15,-1-3-10 0,1 0 8 16,2-3-8-16,0 1 3 0,2 0 1 0,1-1-2 16,2-2 3-16,1-4-8 0,-1 1 5 0,-1-1-2 15,-1-1-2-15,3-2 3 0,-1 0-2 0,-2-2 4 16,0 0-6-16,0 0 16 0,-5-3-3 0,2 2 9 15,-3-2-5-15,1 1-4 0,2-3 7 0,-5-1-3 16,2 3-1-16,-3-3 0 0,1 4 10 0,-1 4 6 16,-1-12-6-16,-3 10-2 0,-2-2-7 0,3 1-4 15,3 3-1-15,-10-5-9 0,4 5-17 0,6 0-13 16,-20 3-15-16,14-1-26 0,0 1-27 0,-2-2-19 16,8-1-37-16,-11 10-35 0,8-5-44 0,0 0-500 15,1 3 242-15,3-4 160 0</inkml:trace>
  <inkml:trace contextRef="#ctx0" brushRef="#br0" timeOffset="-186094.91">1353 17274 123 0,'0'0'114'16,"0"0"1"-16,0 0-15 0,0 0-1 0,10 16-14 15,-11-10-6-15,2 3 5 0,-1 3-4 0,0 1-5 16,-1 0-5-16,2-1-9 0,2 6-9 0,-1-2-4 16,1-4-1-16,3 3-1 0,0-4-11 0,2-1 5 15,1-2-5-15,1-1-1 0,3-2 0 0,5-1-3 16,-3-4 0-16,7 0 4 0,-7-4 8 0,6-1 3 16,-7-2-3-16,5-1 0 0,-4-1 6 15,1-3 1-15,-5 2 3 0,1-5 2 0,-2-2-8 0,-2 4 6 16,-2-3-5-16,-4-1-6 0,0 1 4 15,-1-2-6-15,-5 2-4 0,-1 5-4 0,-3-4-6 0,1 4-6 16,-2 2-11-16,-8 1-19 0,6 6-22 0,-8-2-33 16,-3 6-12-16,1 2-33 0,-7 3-30 15,4 3-18-15,2-2-424 0,-6 6 194 0,0 0 130 16</inkml:trace>
  <inkml:trace contextRef="#ctx0" brushRef="#br0" timeOffset="-185746.02">709 17720 150 0,'0'0'167'15,"0"0"-20"-15,0 0-11 0,5 5-13 0,-5-5-7 16,20 0 4-16,-1 2-1 0,9-2 1 0,7 0-2 16,2-2-6-16,15 1-4 0,2-3-8 0,-1 2-7 15,0 0-4-15,1-3-5 0,-3 2-2 0,-14 3-5 16,1-2-6-16,-2-1-4 0,0 2 1 0,1-4-7 16,-1-1-4-16,-3 5-3 0,-1-2-7 0,-3 0-6 15,-6 1 5-15,-2 1-15 0,1 0 1 0,-5 1-3 16,-4 0-4-16,-1 2-15 0,-3 1-30 0,-9-3-36 15,15 0-42-15,-10 2-36 0,-5-2-37 0,5 11-48 16,-9-3-449-16,-3 1 222 0,-6 1 150 0</inkml:trace>
  <inkml:trace contextRef="#ctx0" brushRef="#br0" timeOffset="-185313.88">1180 18006 13 0,'-4'-4'189'16,"4"4"-21"-16,-2-4-13 0,2 4-10 0,-4-2-16 16,4 2-7-16,0 0-16 0,0 0-9 0,-11 5-9 15,5-2-7-15,3 1-16 0,-3 6-6 0,1-3-4 16,0 3-8-16,1-1-7 0,1 1-3 0,0-1 26 15,2 2-2-15,-2-4-8 0,3-7-2 16,0 0-6-16,5 28-6 0,-5-28-6 0,11 13 0 16,-11-13-3-16,15 15-5 0,-15-15-2 0,19 14 1 15,-19-14-1-15,19 14-4 0,-7-9-3 0,-12-5 3 0,21 8-7 16,-21-8 0-16,23 9-4 0,-23-9 4 0,22 8-2 16,-22-8-1-16,18 9-4 0,-18-9 2 15,0 0 0-15,19 9 2 0,-19-9-3 0,0 0-1 16,0 0 0-16,18 7 2 0,-18-7 2 0,0 0 4 15,0 0 5-15,0 0 11 0,9 13 2 0,-9-13-5 16,0 0 18-16,0 0 4 0,0 0-8 0,-5 21-2 16,5-21 0-16,0 0-2 0,-18 17-5 0,18-17-5 15,-19 11 0-15,19-11-6 0,-18 12-22 0,18-12-16 16,-23 10-30-16,23-10-39 0,-22 7-35 0,22-7-47 16,-19 7-597-16,19-7 256 0,0 0 170 0</inkml:trace>
  <inkml:trace contextRef="#ctx0" brushRef="#br0" timeOffset="-185124.5">1153 18063 2205 0,'0'0'144'0,"7"-6"-61"16,-7 6-38-16,2-5-27 0,-2 5 1 0,0 0-21 15,10-6 8-15,-10 6-3 0,11-2 1 0,-3-1-4 16,2-3 0-16,1 3 2 0,5-2-1 0,-2 1 3 15,1-1-7-15,4 0-9 0,0 2-34 0,2-1-35 16,-2 0-46-16,2 0-61 0,0-3-505 16,6 0 231-16,0 0 154 0</inkml:trace>
  <inkml:trace contextRef="#ctx0" brushRef="#br0" timeOffset="-184702.68">1781 17706 183 0,'0'0'205'0,"-6"-4"-25"16,6 4-16-16,0 0-12 0,0 0-17 0,13-11-13 16,-13 11-10-16,13-5-16 0,-4 3-6 0,3-3-12 15,1 5-5-15,3-5-16 0,3 3-21 0,-2 0-23 16,-6 1-40-16,2 2-49 0,-1 1-55 0,-1 0-357 16,-11-2 162-16,12 8 110 0</inkml:trace>
  <inkml:trace contextRef="#ctx0" brushRef="#br0" timeOffset="-184562.06">1778 17913 109 0,'21'-1'137'16,"-3"-3"-39"-16,0 0 3 0,2-3-29 0,0 5-51 16,1-3-42-16,-1-2-152 0,2 1 57 0,-4-2 40 15</inkml:trace>
  <inkml:trace contextRef="#ctx0" brushRef="#br0" timeOffset="-184079.73">2338 17406 144 0,'0'0'207'0,"-4"-5"-24"16,4 5-19-16,0 0-19 0,0 0-19 0,0 0-16 16,0 0 3-16,0 0-6 0,0 0-2 0,-5 15 3 15,5-7-11-15,0 3-11 0,0 0-5 0,1 2-2 16,-1 3-5-16,0-5-4 0,4 6-9 0,-4-1-6 15,1 1 1-15,-1-1-14 0,3 0 3 0,-3 2-5 16,0 0-1-16,-3-3-6 0,3 2 1 0,3 2-5 16,-3 5-15-16,0-6-34 0,0 1-34 0,0 2-39 15,0-4-41-15,1 0-61 0,-2 0-456 0,1-2 217 16,4-1 144-16</inkml:trace>
  <inkml:trace contextRef="#ctx0" brushRef="#br0" timeOffset="-183617.18">2646 17495 189 0,'3'-7'259'0,"-2"0"-29"0,0 4-17 16,2-6-28-16,0 6-24 0,2-5-18 0,3 2-2 15,1 0-15-15,-1 4-10 0,5-2-7 0,-2-1-13 16,3 4-10-16,-1 0-9 0,2 1-4 0,2 1-11 16,-3 2-3-16,-1 0-8 0,3 1-5 0,-4 1-2 15,-3-2-6-15,2 6-1 0,-3-4-10 0,-2 1 6 16,0 3-14-16,-3 0 7 0,1 1-10 0,-3 2 6 16,-2-2 4-16,-5 5 3 0,1 0-7 0,-3 1 3 15,-5-2-4-15,2 1-3 0,-1 1 0 0,-2-1 2 16,1-2 0-16,3-1-4 0,0-2-2 15,1-4-2-15,1 2 2 0,4-3-1 0,-2 0-3 16,2-1 1-16,2-1-5 0,-1 0 1 0,3 1-2 0,0-4 2 16,0 5-3-16,1-3 2 0,-1-2 3 0,13 3-2 15,-3-1 7-15,2-2 3 0,7-1 2 0,-1 1 6 16,5-1-5-16,6-2 5 0,-7 1-9 0,6 0 5 16,-6 0-5-16,-2-1-2 0,2 1 1 15,-3 1 5-15,-1 1 1 0,-4-2 2 0,-1-1 3 16,-1 1-12-16,-5 0 14 0,1 2 1 0,-1-1 5 15,0-1-1-15,-7 2-2 0,9-2 3 0,-9 2-6 16,0 0-3-16,10 0-13 0,-10 0-54 0,0 0-61 16,0 0-100-16,0 0-877 0,0 0 360 0,0 0 240 0</inkml:trace>
  <inkml:trace contextRef="#ctx0" brushRef="#br0" timeOffset="-181846.23">3379 10415 26 0,'0'0'106'0,"0"0"1"0,4-2-14 16,-4 2 21-16,3-3 6 0,-3 3-16 0,2-5-1 16,-1 3-5-16,2-2-10 0,-3 0 0 0,1 0-5 15,1-2 2-15,-1 2-7 0,-1-3-4 0,0 2-6 16,0-2-1-16,-3 2 7 0,2-5 8 0,-2 3-4 15,0-3-4-15,-2 1-2 0,0-1 4 0,-1 0-6 16,0 1-5-16,-2 0 9 0,-2 1-3 0,0 1-11 16,0-1-2-16,-6 2-6 0,3 1-6 0,-3 0-3 15,3 4 2-15,-6 1-9 0,1 2-4 0,5 2-5 16,-3 3-4-16,4-1-3 0,-2 4-2 0,1 3 3 16,3-1-7-16,-2 5-2 0,3-1-1 0,1 2 7 15,4-1-9-15,-1-1-5 0,2 2 3 0,3-2 1 16,-2 2-2-16,4-1-1 0,-1-5-3 0,3 2-1 15,1-4 0-15,1 2-3 0,1-3-1 0,3 0 1 0,2-3 2 16,0 1 1-16,2-3-7 0,-2-1 5 16,5 1 2-16,-3-5-5 0,0-2 4 0,4 0 1 15,1-3-3-15,-3-2 0 0,-1-4 4 0,-1-2-3 16,1-1-1-16,-2-6 3 0,-2 4 2 0,1-10 3 0,-3 3 3 16,1-8-2-16,-3 3 0 0,-1-2 0 0,-1-3 2 15,-4-2 2-15,4-1 7 0,-1-10 7 16,-3 15 9-16,2-1 0 0,-3 5 29 0,0 9 2 15,0 3 20-15,-3 0 11 0,2 5 8 0,1 0 2 0,0 4-8 16,-1 2-15-16,1-1-12 0,0 1-12 0,0 2-14 16,0 3-6-16,0 0 3 0,0 0-7 0,-11 12 0 15,8-2-1-15,-1 5-7 0,-1 2-4 16,1 2-2-16,0 0-1 0,-2 7-4 0,3-6-10 0,2 8-11 16,-1-2-9-16,4 0-12 0,1 0-19 0,3 1-9 15,0-4-10-15,3 3-3 0,3-3-11 0,-1-6 12 16,1-2-13-16,3-2-1 0,2-1-2 0,-2-2 5 15,3-2-2-15,0-1 8 0,1-2 2 0,-1-3 9 16,1-2 4-16,-3-4 5 0,3 1 6 0,-4-4 3 16,3-1 8-16,-3 0 3 0,-2-2 6 0,1-5-1 15,-1 3 3-15,0-3 11 0,1 2 3 0,-4 2 3 16,2 2 3-16,0-3 3 0,0 1 1 0,4 5 1 16,-5-1 0-16,-2 2 0 0,1 2 3 0,0 3 0 15,0-2-1-15,-1 2-1 0,0 0 1 0,0 2-2 16,1 1 2-16,-1 2 1 0,-1 0 0 0,0 1 4 15,-5 0-3-15,4 3-3 0,-2-2 0 0,-1 3 2 16,-3 2 0-16,2-2-1 0,-2 4 1 0,-5 1-2 16,4 2-17-16,-4 0-32 0,1 0-37 0,-3 0-44 15,5-1-39-15,-3-1-40 0,-1-2-531 0,4-2 247 16,-2-4 162-16</inkml:trace>
  <inkml:trace contextRef="#ctx0" brushRef="#br0" timeOffset="-181580.66">4108 10149 134 0,'1'-5'229'0,"-1"3"-21"0,0-2-19 16,0 4-26-16,0 0 0 0,0 0-2 0,0 0-3 16,-10 12-6-16,3-3-12 0,1 0-10 0,-3 4-6 0,0 1-12 15,0 2-9-15,-1 0-11 0,4 1-8 16,3 1-10-16,-1 1 1 0,-2-3-17 0,6 1-3 15,4 2-5-15,-1-4-5 0,6-1-5 0,4 0-3 16,0-1-1-16,2-3-5 0,2 1-14 0,2-3-15 16,-2 1-21-16,10-3-23 0,1 0-25 0,-2-1-26 0,5-2-28 15,-12-3-38-15,3 0-34 0,-4 0-531 16,1 0 242-16,-6 0 160 0</inkml:trace>
  <inkml:trace contextRef="#ctx0" brushRef="#br0" timeOffset="-181180.32">3222 10678 91 0,'-6'1'196'15,"6"-1"-22"-15,0 0-22 0,0 0-13 0,0 0-13 0,0 0-2 16,0 0-11-16,23 4-4 0,5-4 4 0,5 0-6 16,20-2-2-16,8-3-2 0,3 1-4 0,26-3-2 15,-27-1-3-15,29 1-6 0,-32 0-10 0,4 0-7 16,-1 2-7-16,3 0-7 0,-2-2 0 0,-1 5-7 15,-2-4-8-15,-1 2-2 0,-4 2-5 0,-1-2 1 16,-15 0-7-16,-2 1 0 0,-2 3-6 0,-3-2-2 16,-5 0-1-16,-7 1 0 0,-1-1-1 0,-1 2-4 15,-6-2-1-15,-1 2-4 0,0 0 1 0,-4 0-11 16,-2 0-18-16,1 0-23 0,-7 0-25 0,9 0-45 16,-9 0-54-16,0 0-625 0,0 0 262 0,-19 9 176 15</inkml:trace>
  <inkml:trace contextRef="#ctx0" brushRef="#br0" timeOffset="-180086.22">3038 11189 123 0,'-5'1'156'0,"1"1"-15"16,4-2-17-16,0 0-10 0,-6 1-14 0,6-1-1 15,0 0-8-15,0 0 2 0,0 0-3 0,0 0 1 16,13 4-4-16,-3-4-8 0,4 0-9 0,1 0-7 16,6 0-5-16,7-1-8 0,1 1 1 0,-3-2-11 15,-3 1-15-15,-3 1-28 0,3 0-33 0,8-1-36 16,-3-2-42-16,-6 4-394 0,-3-2 170 0,3-1 112 16</inkml:trace>
  <inkml:trace contextRef="#ctx0" brushRef="#br0" timeOffset="-179646.64">3767 11008 37 0,'2'-5'214'0,"1"1"-18"0,1-2-23 16,2 2-16-16,2-4-12 0,-3 3-14 0,2 1-12 16,2-3-4-16,1 2-6 0,-1 0-10 0,2 3-8 15,1-1-8-15,0 1-8 0,2 2-4 16,-4 2-9-16,4-1-8 0,-2 3-6 0,-2 1 0 0,0 0-4 16,0 2-8-16,-2 3-2 0,-1 0-4 0,-1 1-3 15,-2 5-3-15,-3-5 3 0,0 6 1 0,-3 3-3 16,-4-2-2-16,0 0-1 0,-1 1-2 15,-5 3 3-15,-4 2-6 0,-1-5 0 0,-1 4 1 0,-1-3-5 16,2-4-1-16,2-5-3 0,2 1 3 0,4-2-1 16,-1 0-3-16,4-2-1 0,2-2 1 0,-1-2-4 15,2 2 1-15,2-1-2 0,1 1 1 16,2-1 3-16,2-2-1 0,4 2 10 0,3 0 0 0,3-3-4 16,8 0 0-16,-3-1 0 0,12-1 0 0,-3 0-4 15,1 0 0-15,6 0 0 0,-6 0-17 0,2 0-36 16,-2 0-42-16,1 0-57 0,-10 0-69 0,1 3-506 15,-5-2 239-15,-2 1 160 0</inkml:trace>
  <inkml:trace contextRef="#ctx0" brushRef="#br0" timeOffset="-178328.63">3653 12048 89 0,'0'-5'147'15,"4"3"2"-15,-2-2-10 0,-2 4-8 0,1-6-4 16,2 0-3-16,-3 3-7 0,1-1-6 0,3 0-8 16,-4-2 0-16,0 3-4 0,0-1 1 0,3 0-3 15,-3-2-5-15,0 1-4 0,-3-2-8 0,3 1-8 16,-1 1 4-16,-2-1 11 0,2-1-3 0,-3 3-7 0,2-3-4 15,-2 4-3-15,-3-1-10 0,2 2-6 16,-1-1-5-16,-3 3-4 0,0 0-3 0,-4 1-9 16,-1 1 0-16,1 3 0 0,-1-1-10 0,-1 4 6 15,-3 0-8-15,1 2-2 0,1-1-5 0,2 3 1 0,-4 0 0 16,8 0-4-16,-3 0 0 0,3 2-2 16,2-4 1-16,4 0-1 0,-2 1-5 0,3 0 4 15,2 0-1-15,1-1-1 0,0 0-3 0,4 1 3 16,2 0-1-16,-2-4-3 0,4 4-1 0,-2-1 2 0,4-2 0 15,3 1 1-15,0 1 6 0,4-3-6 0,-1 1-1 16,1 2-4-16,1 0 4 0,-2-4-1 0,3 2 0 16,-1-1 5-16,0 0-7 0,0 1 2 0,-3-3-1 15,2 4-2-15,0 1 3 0,-3-7-1 0,0 5-1 16,1 3 0-16,-3-6 3 0,-2 4-3 0,1-2-3 16,-2 1 4-16,-1-2 0 0,3 4-1 0,-3-2 2 15,0-1 0-15,-3 0 1 0,1 0-3 0,-5-3-1 16,2 3 1-16,0 0 5 0,-3-2-5 0,0 4-1 15,-3-4 2-15,-1 1 0 0,-1 0 1 0,-1 1 2 16,-1 1 2-16,-2-4-3 0,-2 1 5 0,-1 0-1 16,2-2 8-16,-5 0 15 0,2 1-7 0,0-6 0 15,0 4 3-15,0-6 7 0,0 1 1 0,1-2 4 16,-1 0-5-16,3-5-3 0,0-1-4 0,1 0 9 16,0-3-16-16,4-5-2 0,1 0-4 0,4 1-2 15,4-2 4-15,1-6-6 0,0 9-2 0,8-7 11 16,-4 8-15-16,-3 1 5 0,6 0-5 0,-1 2 10 15,-2 0-13-15,-1 3 2 0,2 0 2 0,-2 3 8 16,1-3-12-16,-1 6 3 0,-1-4-6 0,1 2 1 16,-3 1 4-16,0 2-5 0,-1-3-5 0,1 4-5 15,-3 0-22-15,1-1-25 0,-3 3-33 0,4-2-41 16,-4 2-36-16,0 0-39 0,0 0-51 0,0 0-612 16,6 5 290-16,-6-5 194 0</inkml:trace>
  <inkml:trace contextRef="#ctx0" brushRef="#br0" timeOffset="-176398.28">3309 13055 25 0,'0'0'146'0,"-1"-2"-3"0,1 2-2 0,0 0-9 16,-1-7 0-16,1 7-12 0,0 0-11 0,-2-3-10 15,2 3-9-15,0 0-10 0,0 0-8 0,0 0-12 16,0 0-4-16,0 0-9 0,-4 12-2 0,3-5-2 15,0 3 2-15,-1 1 1 0,0 0 3 0,2 6-7 16,-4 0 0-16,4-1-2 0,-1 1-6 0,0-2 3 16,-1 3-6-16,1 0 0 0,0 2 2 0,0-1-1 15,-2-2-4-15,2 4-6 0,1 5-5 0,-2-9 0 16,2 0 2-16,-2 0-1 0,2-1-5 0,0-3 1 16,1-2-5-16,0 4-1 0,2-3-12 0,-3 0-14 0,0-1-23 15,4 0-19-15,-2-2-17 0,1-2-26 16,2 0-15-16,0-1-27 0,0-1-390 0,0-1 179 15,3-1 118-15</inkml:trace>
  <inkml:trace contextRef="#ctx0" brushRef="#br0" timeOffset="-175497.96">3888 13183 13 0,'0'0'118'0,"1"-4"-10"16,-1-1-5-16,3 2-9 0,-3 3-9 0,1-9 4 15,-1 4-1-15,0-2-1 0,0 2-11 0,3 0-6 16,-3-2 14-16,1 2 11 0,-1-1-6 0,0-2-6 15,0 0-4-15,-1 2-4 0,-2-2 4 0,2 3 5 16,-3-2-4-16,0 2 3 0,0-4-11 0,-1 3-6 16,-1 1-8-16,-1-2-1 0,1 2-2 0,-2 3 1 15,1-5-3-15,-4 6 0 0,1 0-10 0,-2 0-1 16,1 1-8-16,0 1 0 0,-1 5-4 0,-1-1-5 16,3 0 0-16,-3 1-1 0,-2 3-5 0,4 3-6 15,2-3 0-15,0 0 0 0,-1 3-4 0,3-1 4 16,2 1-2-16,1-1 0 0,3 2-3 0,-2 1 1 15,3-1-2-15,3 1-4 0,-2-3 5 0,4 0-3 16,2 1-1-16,-1 3-2 0,7-3 2 0,-3 0 1 16,4 2 0-16,-1-2 2 0,2-4-3 0,1 4-4 15,0-1 2-15,-3-2 3 0,5 2-3 0,-2-3 1 16,1 3 0-16,1-1-2 0,0 0 1 0,-4-1-2 0,2 1 3 16,-4 1 0-16,5-2-1 0,-5 0-1 15,4 0 0-15,-9-1 0 0,0-3-1 0,-2 4 1 16,1-3-2-16,-5 0 4 0,2 0-2 0,-3-1 1 15,-1 2-1-15,-2-2 4 0,-3 2 5 0,-3-2-6 16,-1 2 7-16,-3-1 2 0,0-2 0 0,-6 0 9 0,1 0-5 16,-1 0 2-16,0-2-2 0,0-2 5 0,-2 0-2 15,4-2 5-15,4-1 4 0,0-2-1 16,1 1 1-16,2-1-4 0,2-5-6 0,2-1 0 16,1 0-3-16,2-5-4 0,5-4 1 0,2 3-6 0,4 0 0 15,0-1-5-15,6-4-4 0,0 7-2 0,2 1-12 16,0-1-13-16,3 4-11 0,-1 0-26 15,-3 3-20-15,5 1-28 0,-1 2-25 0,-5 1-44 16,1 0-39-16,-5 3-513 0,3 2 245 0,-3 3 164 0</inkml:trace>
  <inkml:trace contextRef="#ctx0" brushRef="#br0" timeOffset="-174614.33">2873 14535 161 0,'0'0'188'0,"-8"0"-14"16,8 0-15-16,0 0-8 0,-8-1-16 0,8 1-16 15,0 0-7-15,0 0-11 0,0 0-10 0,0 0-6 16,0 0-10-16,25-8-7 0,-12 7-8 0,6-5-5 15,2 3-5-15,-2-1-10 0,3 1-2 0,7 1-25 16,-1-3-17-16,-6 3-31 0,8-3-38 0,2 3-36 16,-2 0-46-16,-1-2-346 0,-3 1 167 0,-7-1 112 15</inkml:trace>
  <inkml:trace contextRef="#ctx0" brushRef="#br0" timeOffset="-174163.73">3592 14333 102 0,'2'-3'176'15,"-1"-2"-21"-15,3 0-14 0,-1 1-10 0,0 0-12 16,1 0-1-16,2 0-10 0,0 0-12 0,-1 0-9 16,4 2-2-16,-3-2-12 0,6 4-9 0,-2 0-7 15,0 0-1-15,2 1-10 0,-2 0 1 0,3 3-8 0,-3 2 1 16,1 0-9-16,0 0-6 0,-3 3 3 16,3 2-5-16,-5 0-1 0,-1 0 4 0,-1 2-6 15,0 3-1-15,-4 2 5 0,-1-1-3 0,-2 0-1 16,-1 0-1-16,-1 3-4 0,-2-2 0 0,-3-1 0 0,0 0 0 15,0 0-3-15,-1-2 1 0,1 0-2 0,-2-1 0 16,3-6 1-16,4 1 7 0,-3-2 2 16,6 0 6-16,-1-2 1 0,-2 1 2 0,5-5-1 15,-4 2 0-15,4-3-7 0,-5 3-1 0,5-3 0 16,0 0-4-16,0 0 3 0,10 2-4 0,-10-2 1 0,17-4-2 16,-4 0-4-16,3 0-13 0,3 1-18 15,2-2-20-15,-2 0-29 0,7-1-24 0,0-4-32 0,1 3-34 16,-6 1-499-16,-2-3 220 0,9 3 146 15</inkml:trace>
  <inkml:trace contextRef="#ctx0" brushRef="#br0" timeOffset="-173597.67">4206 14257 31 0,'1'-2'143'0,"-1"2"-8"0,4-4-4 16,-3 1-11-16,-1 3-8 0,6-2-2 0,-4-3-9 0,-2 5-17 15,7-1-3-15,-2 0-3 0,1 0-7 0,2 1-1 16,-2 1-3-16,-6-1-6 0,18 2-11 0,-12 1-1 16,2 0-9-16,1 0 0 0,-3 0-2 0,2-1-6 15,-3 4-2-15,3 2-1 0,1-2-6 0,-3 1 2 16,-2 0 6-16,1 0-8 0,-1 1 4 0,0 4-1 16,-2-2 1-16,1-1 6 0,-6 3 7 0,1 0 5 15,-3 1-3-15,-3 1-7 0,-2 3 8 0,-8 2-2 16,5-2-4-16,-1-2-2 0,-1-1 1 15,-1-2-5-15,4 0-3 0,-2 0 1 0,2-2-1 0,4-3-6 16,0 1 0-16,2-2 1 0,3-2-3 0,0 0-1 16,0 3-5-16,1-4 0 0,0-1 0 0,4 4 2 15,-2-6 2-15,8 4 0 0,-1-2 2 0,7-4 3 16,3 4 1-16,7-4-1 0,3 0 1 0,2-3-9 16,-2 2 5-16,3 1-2 0,-1 0 0 0,-8-1 1 15,0 0-1-15,1 1-1 0,-2-1 4 0,-2 1 0 16,1 3-3-16,-2-4 2 0,-3 2-1 0,-2-1-1 15,-3-2-1-15,-2 1-5 0,1 3 2 0,-3 0-3 16,-5 0 1-16,9-1 0 0,-4-1-3 0,-5 2-5 16,6-1-28-16,-6 1-36 0,0 0-45 0,0 0-64 15,0 0-90-15,0 0-547 0,-11 7 268 0,11-7 180 16</inkml:trace>
  <inkml:trace contextRef="#ctx0" brushRef="#br0" timeOffset="-170596.93">3507 15221 29 0,'1'-5'145'0,"2"1"-9"0,-1 0-11 15,1 0-9-15,1-1-11 0,1 1-3 16,3 2-12-16,1-4-1 0,1 2-14 0,0 1-6 15,2 2 0-15,-2-2-16 0,0 2 2 0,4 1-4 0,-5 0-9 16,1 0 4-16,3 2 2 0,0 0-7 0,-2 2-4 16,1 0-1-16,-2 2-1 0,1-1 0 0,0 4 3 15,-1-4-4-15,1 3-5 0,-4 1 1 16,2 0-5-16,-2 1 5 0,-1 1 0 0,-1 1-3 0,-3 1 5 16,1-1 6-16,-3 0-4 0,-3 5 3 0,1 1-1 15,-3 0 1-15,-2-1-3 0,-2 0-7 0,0 0 1 16,-1 0-2-16,-1-2 0 0,-1 0 5 0,-2 1 8 15,4-4 2-15,1-4-3 0,1 1-1 16,-1-2 0-16,4-2-1 0,0 0-4 0,2 0-2 0,2-2-3 16,0 0 3-16,-3 1-8 0,4-4 0 0,4 5 3 15,-4-5 4-15,9 1 4 0,1-1 4 0,8 0 10 16,1-1 5-16,3-2-3 0,9 1-3 0,-2-2 2 16,0 1-4-16,2 2 0 0,-3-6-2 0,0 5-3 15,-6-1-3-15,0 2 1 0,-3 1-6 0,-1-3 0 16,0 2-5-16,-2 0-3 0,-2-1-1 0,4 1 0 15,-5-2-5-15,-5 3 4 0,-2-2-5 0,0 2-5 16,1 0 0-16,-1 0 1 0,2-2-1 0,-8 2-7 16,0 0-23-16,6 0-35 0,-6 0-37 0,0 0-43 15,0 0-63-15,7-1-87 0,-7 1-628 0,0 0 304 16,0 0 202-16</inkml:trace>
  <inkml:trace contextRef="#ctx0" brushRef="#br0" timeOffset="-168364.38">6036 10364 126 0,'0'-4'159'0,"0"-1"-11"15,0-1-2-15,0 0-5 0,0-1 3 0,0-1-11 16,0-1 0-16,-3 1-10 0,2-2-7 16,-2 1-8-16,2-1-3 0,-4 0 8 0,1 1-6 0,1 0-11 15,0 0-1-15,-1 1 6 0,-4 0-8 0,1 1-9 16,0 0-8-16,0-1-8 0,-2 3-3 0,-1 0-5 16,2 1 1-16,-4 0-16 0,1 3 0 0,1-1-5 15,-2 4-5-15,-1 0-2 0,1 3-7 0,-1 2-1 16,0 1-1-16,3 4-3 0,-4-1 1 0,1 2-6 15,3 2-2-15,2 2 0 0,0-2-3 0,3 1 1 16,0 1-3-16,2-3-4 0,6 3-8 0,-2-5-3 16,2 1-7-16,2-2-5 0,4 0-3 0,-4-1-2 15,8 3-3-15,-4-5 1 0,4-1-3 0,-2-2-1 16,2-1 3-16,1 0 1 0,0-3 6 0,0-1-2 16,-1-1 7-16,-1-2-1 0,-1 1 1 0,-1-2 5 15,2-3 0-15,-1 0 1 0,-4-3 3 0,3-4 2 16,-4 2 11-16,1-5 4 0,-1-1 4 0,-3 0 3 15,3-9-4-15,0-1 8 0,-2 1 2 0,-3-1 12 16,-1 2-6-16,3 1 12 0,-3 7 16 0,0-2 8 16,0 6 2-16,-3-1 2 0,3 3 11 0,-1 4 0 15,1 2-5-15,0 3-5 0,0-5-8 0,0 4-13 16,0 4-7-16,0 0-4 0,0 0-2 0,0 0-8 0,0 0 1 16,-9 15 2-16,8-3-9 0,1 4-2 15,-3 2-2-15,3-1-2 0,0 4 2 0,0 4-6 16,3 1 1-16,-3-1-4 0,1 3-11 0,4-5-19 15,0 3-15-15,3-1-28 0,0-2-22 0,-3-3-29 0,8 1-26 16,-3-3-32-16,3-1-36 0,-1-3-35 0,4-2-708 16,-2-4 316-16,4-2 212 0</inkml:trace>
  <inkml:trace contextRef="#ctx0" brushRef="#br0" timeOffset="-167665.15">6294 9771 104 0,'4'-6'163'16,"4"1"-8"-16,-2-1-14 0,3 4-5 0,2-3-6 16,0 1-14-16,-1 4-14 0,1-3 1 0,1 3-12 15,-1 0-1-15,2 3-2 0,-1 1-8 0,-1-1-6 16,-1 2-10-16,2 0-1 0,-2 4-6 0,-4 0 1 15,2 2-2-15,-3-1-7 0,4 4-5 0,-5-2-4 16,0 5-1-16,-3 2-6 0,-1 1-4 0,-1-3-1 16,-3 4-3-16,0-4-3 0,3 0-1 0,-3 1-4 0,3-2-1 15,-2-4-1-15,2 0 2 0,1 0-5 16,0-2-3-16,0 0 3 0,1-3-4 0,2 0 2 16,2 0 1-16,-4-2-4 0,3-2 1 0,1-1 0 15,0 0 2-15,-5-2-6 0,12-2 0 0,-3 0 6 0,0-1-2 16,1-5-2-16,4 3-1 0,0-3-2 0,1 0 4 15,2-4-3-15,-2 3-1 0,1-1-2 0,0-2 3 16,-2 2-1-16,-4 1 1 0,2 1-2 16,-2 1 1-16,0 0 1 0,1 2-2 0,-5 2-1 0,-2-2 0 15,2 3 0-15,-2 2 4 0,-4 0 9 0,12 7 1 16,-7-4 7-16,0 5 1 0,2 1-1 0,-4 3 4 16,2 5 0-16,0 0 1 0,-2 0-1 0,-1 1-4 15,-2 2 0-15,2-2-3 0,-2 3-2 0,-2-3-2 16,1 7-2-16,0-5 0 0,-2-1-2 0,-1-2 0 15,3 0 2-15,-4-1-1 0,4-5-3 0,-3-2-2 16,3 1 1-16,1-3-1 0,-4-3 1 0,4 0 2 16,-1 0 4-16,-2-1 7 0,3-3 4 0,0 0-7 15,0 0-2-15,0 0-2 0,13-13-2 0,-8 2 0 16,0 1-2-16,4-5-2 0,1-2 2 0,-1-2-2 16,4-3-1-16,1-2-2 0,1 2 2 0,3-2-3 15,0 3 1-15,-3 1-3 0,2 6 5 0,-4-3-5 16,2 5-1-16,-2-1 1 0,-4 6 1 0,1 0 4 15,-4 0-4-15,1 4 1 0,-1 2 0 0,-1 0 2 0,-5 1 4 16,10 2 13-16,-7 3 14 0,1 1 8 16,-1 3 2-16,-2 3 1 0,-1-2-6 0,0 9-3 15,0-5-3-15,1 3-4 0,0-2-4 0,2 2-1 0,0 0-3 16,3-3 1-16,1-3-3 0,4 2-4 0,3-2 1 16,1-1-8-16,4-1-21 0,12-1-21 15,-2-2-40-15,6-1-29 0,1-3-38 0,-1 0-52 16,3-1-60-16,-2-4-698 0,4 3 316 0,-7-2 210 0</inkml:trace>
  <inkml:trace contextRef="#ctx0" brushRef="#br0" timeOffset="-167165.36">5883 10811 50 0,'-13'-1'199'0,"0"1"-8"0,4 0-7 0,0 1-13 16,0-1-14-16,4 1-11 0,5-1-14 0,-9-2-14 16,9 2-10-16,0 0-13 0,0 0 3 0,0 0 3 15,40-5 0-15,-3 1-4 0,20-1-3 0,9-3 1 16,37-6-5-16,-3 1-5 0,1 1-6 0,-3 2-4 15,7 0-5-15,-3-2-3 0,4 1-4 0,0 0-9 16,-2-1-3-16,-7 5-2 0,-5 0-5 0,-27 2-5 16,-1 1-3-16,-1-3-3 0,-1 1 2 0,-3 3-7 15,-5-1-1-15,-19 4-6 0,1-2-2 0,-5-1 1 16,-3 3-6-16,-5 0-1 0,-1 0-2 0,-6 1-9 0,-2 1-29 16,-2-1-25-16,-2 0-34 0,-2-1-37 15,-2 4-34-15,-6 0-52 0,-4 1-627 0,-2 2 278 16,-12-2 186-16</inkml:trace>
  <inkml:trace contextRef="#ctx0" brushRef="#br0" timeOffset="-152882.42">6610 10957 32 0,'0'0'151'0,"-3"-6"-2"0,3 6-2 0,0 0-10 16,-4-3 2-16,4 3-11 0,0 0-10 0,0 0-13 15,-5-2-9-15,5 2-19 0,0 0 1 0,0 0-13 0,0 0-3 16,0 0-8-16,0 0-4 0,-6 6-10 16,6-6-1-16,-1 5-3 0,-2 2-3 0,2-2-1 15,-2 3-1-15,1 1-5 0,-1 0 6 0,-1 1-1 16,-3 2 1-16,3 0-4 0,-3-2-2 0,3 1-3 0,-2 6-4 15,0-6 4-15,1 1-7 0,-3-1 1 0,4 1-1 16,-1-3-3-16,-4 3-3 0,4-2 1 0,1-1 4 16,-1 0-13-16,1 0 10 0,0-1-5 0,3-4 3 15,-3 5-2-15,-2-4-2 0,2-1-1 16,3 3 0-16,-2-4-4 0,2 3 2 0,-2-5-3 0,2 6 1 16,1-3 3-16,1 0-4 0,2 1 3 0,-3 0-1 15,1-1-2-15,2 1 2 0,-1 0 0 0,2-2 4 16,1 2-3-16,3-1 0 0,-3-1-2 0,4 2 2 15,0-1-1-15,1 0 2 0,2 0-5 0,-1-1 3 16,2-1 0-16,1 2-5 0,5-4 3 0,2 0 1 16,-3 3 4-16,2-3-5 0,-1 0 3 0,0 0-3 15,-1 0-4-15,1-3 4 0,-6 3-2 16,0-3 0-16,0 1 1 0,-4-1 4 0,2-1-1 0,-5 0 1 16,1 1 1-16,1-4 4 0,-2 2 3 0,0-5 8 15,-1 3 2-15,-2-1 3 0,0-4 4 0,-2 1 6 16,-1 3-3-16,2-6-4 0,-2 6 3 0,0-2 13 0,-1-1 14 15,0 3 0-15,1 1 2 0,0 1 1 16,-1 2-3-16,1 0-5 0,0 4-6 0,-2-7-4 16,2 7-10-16,-1-4 0 0,1 4-4 0,0 0-4 15,0 0-2-15,0 0 3 0,-7 17 4 0,4-5-5 0,-1-1 6 16,3 1-2-16,-4 4-3 0,2-1 0 0,0 0-1 16,1 2-3-16,-1-3-3 0,2 2 1 0,1 0-3 15,-1 0-2-15,1 1-2 0,0-4-1 0,1 3 3 16,2 0-8-16,-1-2-28 0,3 2-35 0,-2 1-31 15,2 0-36-15,1 0-60 0,-1 0-38 0,1 1-690 16,-3 0 304-16,-1-2 204 0</inkml:trace>
  <inkml:trace contextRef="#ctx0" brushRef="#br0" timeOffset="-152049.95">6285 11897 78 0,'0'0'183'0,"-5"-3"-4"16,5 3-13-16,-1-3-12 0,1 3-3 0,-7-2-16 15,7 2-13-15,0 0-10 0,0 0-12 0,-10 0-7 0,10 0-1 16,-6 7-7-16,-1-5-4 0,2 4-2 16,-4 0-7-16,3 3-7 0,-2 0-2 0,3-1-1 15,-8 6-1-15,3-2 7 0,-1 5-9 0,-1-3-1 0,2 1 2 16,0 2-5-16,-2 0-5 0,2-1-5 0,1-1-3 15,1 2-2-15,1 0-4 0,-1-2-1 16,4 1-5-16,2 1-2 0,-3-1-2 0,2-3-4 16,3 1-2-16,0 3-2 0,0-5-2 0,5-2 3 0,-2 1-4 15,2-1-3-15,0-2 4 0,0-2-5 0,3 3-2 16,2-2 3-16,0-2-1 0,0-2-2 0,3 0 0 16,-3 1-1-16,2-3-1 0,-1-2 3 0,-2 1 2 15,3-4-6-15,-2 2 0 0,-4-2 5 0,2 2-4 16,-3-3 0-16,1-2 4 0,1-1 4 0,-3 1-4 15,-2-2 2-15,1 1 12 0,-2-2 5 0,-1 5 14 16,0-2-1-16,-1-3-4 0,-2 1 0 16,2 1-5-16,-4-1-12 0,1 5 1 0,0-1-1 0,-1 0-4 15,-2 2-4-15,0 1-2 0,2-3 1 0,1 2-11 16,-1 1-17-16,5 2-26 0,-9-2-25 0,5-1-37 16,4 3-38-16,0 0-16 0,0 0-9 0,0 0-20 15,0 0-27-15,0 0-581 0,0 0 264 0,22 5 178 16</inkml:trace>
  <inkml:trace contextRef="#ctx0" brushRef="#br0" timeOffset="-151597.75">6496 11924 228 0,'0'-6'250'0,"1"3"-2"16,-1-2-4-16,0 1-8 0,0 4-14 0,0-8-12 15,0 7-19-15,0 1-24 0,0 0-16 0,0-5-21 16,0 5-13-16,0 0-12 0,0 0-10 0,0 0-9 16,3 14-9-16,-3-7-8 0,1 2-7 0,-1 1-8 15,3 0-3-15,-2 1-8 0,3 1 0 0,1-1-7 0,-4 2-2 16,3 3-2-16,1 1-5 0,-1 0-4 16,2-2-1-16,3-1-4 0,-5-5 2 0,6 5-4 15,-2-4-9-15,2-1-6 0,2 2-4 0,2-3-4 0,-3-1 2 16,0-2-3-16,1-3 2 0,-3 1 1 15,4-3 11-15,-3 0-10 0,0-3 3 0,2 1 1 16,-7-2-2-16,4 1 2 0,-4-5 2 0,4-1-1 0,-5 1-1 16,2-3 5-16,3-2 0 0,-6 0 9 0,-2-1 18 15,2 0 10-15,-2 4 9 0,-1-2 8 0,-1 2 10 16,2 2 11-16,-1 0-1 0,0 3-4 0,-1 1-10 16,1 1-9-16,0 3-6 0,0 0-10 0,0 0-7 15,0 0 6-15,0 0-6 0,0 0-7 0,0 19 4 16,0-9 5-16,0-1-8 0,1 5 1 0,2 1-1 15,-1 3-3-15,1-1-3 0,-2 1-2 0,5 1 4 16,-2-1-6-16,0 9-23 0,1-9-20 0,-1 0-35 16,0 1-42-16,2-1-37 0,-1 7-51 0,-1-5-59 15,1-2-58-15,-2 0-794 0,-1 2 368 0,0-3 244 16</inkml:trace>
  <inkml:trace contextRef="#ctx0" brushRef="#br0" timeOffset="-149066.83">5844 12882 117 0,'-2'-3'181'0,"2"3"-23"0,-3-5-6 0,3 5-12 0,3-7-10 16,-1 4-5-16,2 0-17 0,0 1-3 0,1-4-18 16,3 3 0-16,3 0-9 0,-1 1-9 0,3 0-10 15,1 1-4-15,-1 1-9 0,1 0 2 16,-1 1-9-16,0 0-2 0,-2 2-6 0,2 0-5 0,-3 3 2 16,-1 0-2-16,0-1-6 0,0 4 0 0,-4-1-4 15,-1 2 1-15,-3 1-4 0,2 2-3 0,-6-1 1 16,2 0 0-16,-6 5 2 0,1 0-6 0,-1-3 2 15,0-4-4-15,-1 5-1 0,1-4 2 0,0-4-2 16,1 3-2-16,2-5 1 0,2 1-1 0,-2-2 1 16,1-1-1-16,2-1 3 0,1-2-6 0,-1 5 2 15,1-5-4-15,0 0 5 0,6 4-2 0,-1-4 0 16,2 3 3-16,-1-3 1 0,-6 0-2 0,19-3 1 16,-10 6 2-16,2-3 7 0,0 0-3 0,-1 4 1 15,3-3 8-15,-3 2 5 0,-1-2 6 0,1 4 0 16,-3-1-1-16,-1 0-5 0,0 0 0 0,-2 0 2 15,2 2 6-15,-3-1 6 0,0 0-1 0,-2 1 3 16,-2 4 5-16,-1-3-4 0,-2 3 2 0,-2 0-5 16,0 0 0-16,-7 5-5 0,-1-3-2 0,4 0-5 0,-3 0-8 15,-1 0-14-15,1 1-25 0,0-2-29 16,4-4-40-16,3 5-45 0,0-9-46 0,1 4-594 16,2-2 258-16,-2-2 172 0</inkml:trace>
  <inkml:trace contextRef="#ctx0" brushRef="#br0" timeOffset="-148331.12">6326 12968 20 0,'6'-4'199'0,"1"1"-20"0,2 0-13 0,0-1-12 0,1 1-7 16,0 3-10-16,0 3-8 0,1-2-8 0,0 0-7 15,-1 2-10-15,3-1-9 0,-4 1-9 0,0 5-7 16,0-2-7-16,-3 1-13 0,1 3-3 0,-2 0-4 16,-4 0-2-16,3 1-4 0,-4 2-8 0,-4 3-2 15,0 0-2-15,-2 0 0 0,-6-2-5 0,1 3-2 16,-2 0-3-16,-3-4 0 0,1 3-4 0,-6-1-3 16,5-3 3-16,1 0-4 0,3-5 5 0,2 0 7 15,1-2 11-15,3-2 11 0,2 2-3 0,2-1 1 16,-2-1-10-16,0-1 1 0,0 1-10 0,4-3 0 15,0 0-2-15,0 0-2 0,0 0-2 0,21-3-1 16,-9 3-2-16,2-5-3 0,4 4-4 0,1-2 0 16,2-2 1-16,-2 2-4 0,4 2 4 0,0-3-3 15,-3 0-5-15,1 1 0 0,8-2 2 0,1 0 0 16,-3 1-2-16,-6 2-3 0,-1-1 3 0,-1-2-2 16,-2 0-2-16,-4 2 1 0,1-2-1 0,-2-1 2 0,-2 3-2 15,4-4 1-15,-8 0 1 0,4 0-2 16,-4-1 0-16,0-1 6 0,-2-3-5 0,0 2 1 15,0-2 4-15,0 2 5 0,-3-1 7 0,1-2 8 16,-2 3 10-16,3-1 7 0,-3 2 8 0,0-2 12 16,-1 3 5-16,1-1 15 0,-2 4 10 0,2-1-5 15,-1-1 3-15,1 3-7 0,0 1-15 0,0 3-4 16,-1-7-9-16,1 7-12 0,-3-4-2 0,3 4-9 16,0 0 1-16,0 0-9 0,0 0-1 0,-4 12-4 0,6-8 2 15,-2 5 8-15,0 0-19 0,1 2 2 0,0 0 1 16,-1 1-3-16,3 0-1 0,-1 4-13 0,1-4-12 15,-2-1-15-15,6 3-8 0,-4-1-5 16,1-2-10-16,1-2-6 0,1 1-1 0,0-3 1 0,3 1 2 16,1-2 9-16,-2-3-5 0,3-2 6 0,-2-1 3 15,1-1 4-15,3-1 6 0,-3-3 3 16,2 0 4-16,-2-2 2 0,-1-1 3 0,0-3 4 0,1-4 6 16,-1 3 9-16,-1-3 9 0,-3 6 16 0,3-3 11 15,-6 7 23-15,1-2 16 0,-2 2 10 0,2 2-5 16,-2-1-7-16,-1 1-8 0,0 3-4 0,0 0-17 15,0 0 1-15,0 0 0 0,0 0-1 0,-1 19 5 16,-2-7-17-16,2 5-3 0,-1-1-3 0,1 2-2 16,1 8 10-16,0-8-17 0,0 10 0 0,1 0-39 15,1 0-57-15,-1 2-52 0,3-1-60 0,1-2-72 16,0-1-69-16,1-1-849 0,1-2 394 0,-5-3 262 16</inkml:trace>
  <inkml:trace contextRef="#ctx0" brushRef="#br0" timeOffset="-146614.59">6069 14079 117 0,'0'-4'188'16,"0"4"-13"-16,-1-6-11 0,1 6-14 0,0 0-15 16,0-3-13-16,0 3-18 0,-4-2-11 0,4 2-11 15,0 0-2-15,0 0-12 0,0 0-6 0,3 15-8 16,-3-9 1-16,0 0-8 0,1 4-2 0,-2 0-4 15,2-1-8-15,-1 4 0 0,0-2-5 0,0 1-2 16,0 0-2-16,0 3-1 0,0-1-2 0,1-2-1 16,2 0-9-16,-2 0 4 0,3 3-2 0,0-5 2 15,2 2-9-15,-2-2-4 0,1-1-13 0,1-1-4 16,1-1-1-16,2 1 1 0,-2-4 1 0,2 1-13 16,0-1 7-16,0-1 3 0,-2-2 8 0,0 0 1 15,1-2 0-15,0 0-1 0,1-4 3 0,-3 0 1 16,3 0 0-16,-3-1-1 0,1-4 10 0,-1 0 8 15,-1 0 5-15,4-6 5 0,-5 6 7 0,-2-5-1 16,2 0 12-16,-1 3 7 0,1 3 18 0,-3-4 18 16,-1 5 9-16,0-3-2 0,1 6 2 0,-1-1-9 15,3 0-4-15,-3 4-10 0,0-2-6 0,0 4-12 16,0 0-6-16,0 0-6 0,0 0-1 0,0 0-5 0,0 0-2 16,0 0-1-16,0 21-4 0,-3-12 1 0,3 1-4 15,-1 5-2-15,1-1-2 0,-4 2-1 16,3 0-4-16,-2-1 0 0,3 2 9 0,-1-1-13 15,1 1 0-15,0 0-10 0,0 0-24 0,4 0-24 0,-4 0-24 16,4 1-31-16,-3-2-25 0,3-1-33 0,1 1-20 16,0-3-28-16,0-4-565 0,3-1 258 0,0 1 172 15</inkml:trace>
  <inkml:trace contextRef="#ctx0" brushRef="#br0" timeOffset="-145732.43">6801 14139 112 0,'-1'-10'175'0,"0"1"-6"0,0-1 13 16,-2 1 6-16,-2 1-4 0,1-1-11 15,-2-1-13-15,-2 3-8 0,-1-1-5 0,-1 3-4 0,1 1-8 16,-4-3-15-16,-1 3-9 0,1 4-8 0,-6-1-4 15,2 1-7-15,-2 4-9 0,2-1-5 0,0 2-10 16,0 2-6-16,3 3-6 0,4-3 1 0,-4 5-14 16,6-2-3-16,0-1-6 0,1 3-3 0,3-1-1 15,2 0 3-15,-1 0-11 0,3 1-2 0,4 0-8 16,0-2 6-16,0 6-1 0,3-4-5 0,3 0 0 16,1 2 1-16,5-2-3 0,-2-1 0 0,0 0-1 15,2 1 5-15,0-2-8 0,-3 3-1 0,2-4 1 16,-1 1 0-16,0-2-3 0,-2 0-1 0,-3 0-1 15,1 0-1-15,-1-2 2 0,-5-2 0 0,1 2-2 16,-1-1 1-16,-4 2 1 0,0-2-4 0,0 4 2 16,-6-2 1-16,-1 3 1 0,-3-5 0 0,-8 3-2 15,5-2 4-15,-6-2 1 0,0 0-5 0,0-1 4 16,-3 0-1-16,3-3 1 0,1 0 2 0,0-3 1 16,5 1 12-16,2-3-8 0,3-1 0 0,2-5-1 15,1 5-3-15,5-6 7 0,0 0-12 0,2-2 2 16,7-1-3-16,1-2 1 0,4 3 6 0,-1 1-9 15,10-5-1-15,-1 3 3 0,-5 3-2 0,9-1 2 16,0 2-2-16,-2 0 1 0,-2 6 0 0,-5-5-1 16,3 3 6-16,-1-2-5 0,-1 2-1 0,1 0-4 0,-1 1 4 15,1 0-1-15,-5-1 2 0,4-1 4 16,-8 4-2-16,3 1-3 0,-4-4 0 0,-1 4 2 16,-2 2-1-16,2-3 3 0,-2 2 0 0,-2-1 1 15,0-1 2-15,0 3 2 0,-3-3 7 0,4 2 5 0,-5 2 2 16,4-3 0-16,-4 3 2 0,1-5 1 0,-1 5-8 15,3-2-1-15,-3 2-2 0,0 0-2 16,0 0-3-16,0 0-2 0,0 0 0 0,5 8-3 16,-4-2 3-16,0-1-2 0,1 2 1 0,0 4 0 0,0-2-5 15,0 1 3-15,-1 1 0 0,1 2 0 0,0 1-5 16,1-2 2-16,-1 0 2 0,-1 4-2 0,2-3-1 16,0-2-13-16,1 1 0 0,-1 0-9 0,3 0-2 15,1-1-11-15,-2-3 4 0,2 0-3 16,0-2 6-16,1-1-1 0,2-1 6 0,-5-2 2 0,3-1 4 15,2-1 1-15,-1-3 1 0,0-1 4 0,0-1-1 16,1-1 12-16,-1-2-8 0,5-4-1 0,-2-2 5 16,-2-2 3-16,0 0 9 0,-1-1 14 0,-1-1-4 15,0 0 6-15,0 0 0 0,-3 2 11 0,1 4 26 16,-2 2 19-16,-2 2 13 0,1 1-4 0,-1 3-6 16,2-2-10-16,-3 2-13 0,0 3-11 0,-1 1-2 15,0 0-7-15,0 0 19 0,2 11-18 0,-2 0 1 16,1-1-13-16,-2 7 1 0,-1 0-4 0,1 3 6 15,1 6-7-15,-1-1 7 0,1 1-21 0,0-1-38 16,-4-2-56-16,3 4-47 0,2-1-65 0,-5-1-72 16,2 0-91-16,-2-6-767 0,-4 7 375 0,0 0 250 15</inkml:trace>
  <inkml:trace contextRef="#ctx0" brushRef="#br0" timeOffset="-144398.39">6153 15192 97 0,'0'-5'149'0,"0"5"-6"15,2-8-12-15,-2 5-3 0,1 2-6 0,-1 1-7 16,0-9-7-16,1 7-1 0,-1 2-11 0,0 0-10 16,0-5-3-16,0 5-10 0,0 0-1 0,2-4-8 15,-2 4 2-15,0 0-9 0,0 0-4 0,0 0-6 16,0 0-3-16,0 0 1 0,0 0 0 0,0 0 0 16,1-4 7-16,-1 4 0 0,0 0 3 0,0 0-1 15,0 0-1-15,0 0-8 0,1-4-1 0,-1 4-3 16,1-3-6-16,-1 3-1 0,2-3-3 0,-2 3-2 15,0 0-3-15,1-6 0 0,-1 6-2 0,0 0-2 0,3-3-3 16,-3 3 2-16,0 0-4 0,0-6-1 16,0 6 1-16,0 0 2 0,1-2-1 0,-1 2 7 15,0 0-3-15,0 0 1 0,1-4 1 0,-1 4 4 16,0 0 0-16,0 0-2 0,0 0 2 0,0 0 2 16,2-4-4-16,-2 4 1 0,0 0-2 0,0 0 0 0,0 0-6 15,0 0 1-15,0 0-5 0,0 0-2 16,0 0-2-16,0 0-4 0,0 0 10 0,0 0-12 15,0 0 1-15,0 0-1 0,0 0-2 0,0 0 2 16,0 0-3-16,0 0-3 0,0 0 3 0,-6 13-3 0,5-9 2 16,0 1 0-16,-1 2 1 0,1 0 0 15,-3 3-1-15,3 3 0 0,-2-6 1 0,1 4 1 16,-1 0-1-16,0 1-2 0,0 1-1 0,-1-2 3 16,2 2-2-16,-1-1 0 0,-2 2 4 0,0-2-3 15,1 1 4-15,-1-3-7 0,1 2 4 0,-1-1-1 0,2-3-1 16,0 1-3-16,0 0 2 0,2-2 2 0,-2-2-1 15,2 0 3-15,-3 1-6 0,4-2 4 16,0-1 0-16,3 2-1 0,-3-1 0 0,0-4 0 16,1 6 0-16,3-2 1 0,0-1-1 0,1-2 1 0,2 2 2 15,3 0-4-15,1-1 1 0,2 0 2 0,4 1-4 16,4-2 5-16,-2-1-1 0,2 2-2 0,0-1 2 16,1 2 1-16,1-2-5 0,-4-1 3 15,4 0 0-15,-2 0 1 0,-1 1-1 0,0-1-1 16,-2 0 1-16,-2 0-1 0,0 0-2 0,-2 0 3 0,-1 0 0 15,1 0 0-15,-2 0 1 0,-2 0 0 0,0-1-1 16,-2 1 0-16,0 0 1 0,-3-1 0 0,2-2 2 16,0 2-1-16,-4-2 1 0,3-1-1 0,-1 0 7 15,-3-1-6-15,0 1 3 0,0-1-2 16,-2-4 0-16,0 1 1 0,0 1-3 0,3-5 5 0,-6 2 9 16,3-1-8-16,-2 3 4 0,0-4 0 0,1 2 3 15,-2 1 3-15,1-1 0 0,-1 2 2 0,2 1 5 16,-2 0 2-16,5 2 19 0,-4 1 0 0,2-3-1 15,-1 3-10-15,1 2-4 0,0 2-5 0,-1-5-3 16,1 5-5-16,0 0-2 0,0 0-1 0,0 0-2 16,0 0-3-16,0 0-1 0,-4 14 1 0,4-4 8 15,0 0-9-15,-3 1-5 0,3 5-2 0,-1 2 8 16,-1 0 0-16,2 2 0 0,2-2-8 0,-2 0 5 16,3 2 2-16,-3-2-3 0,0-2 10 0,1 2-9 15,2 0-6-15,-2-1-33 0,0 1-48 0,-1 0-90 16,3 0-123-16,-5-2-842 0,0 0 378 0,-2-3 252 15</inkml:trace>
  <inkml:trace contextRef="#ctx0" brushRef="#br0" timeOffset="-139744.36">5478 15775 151 0,'0'0'158'0,"0"0"-1"0,0 0-2 0,-4-2-11 0,4 2-3 16,0 0-14-16,0 0-6 0,0 0-8 0,0 0-16 15,0 0-9-15,0 0-2 0,0 0-11 0,0 0-6 16,0 0-3-16,0 0-10 0,0 0-7 0,0 0-2 16,0 0-7-16,0 0-6 0,0 0-2 0,0 0 0 15,0 0-4-15,0 0-2 0,0 0 9 0,0 0-3 16,20 4-1-16,-15-4 0 0,0 1 0 0,4 1 0 16,2-1-5-16,-2 0 1 0,2 0-4 0,1-1 6 15,0 1 4-15,1 2-5 0,0-3-1 0,6 1 3 16,-6 1-5-16,5-2-3 0,-2 3 2 0,0-3-3 15,4 0-2-15,-1 1 0 0,2-1 3 0,-1 0-6 16,1 0 0-16,3 0-1 0,-4 0 1 0,10 0-2 16,-2 0-2-16,-1-1-1 0,0-2 2 0,-1 3 0 15,2-3-3-15,1 0 2 0,-5 2 2 0,4 0-2 16,0 0-2-16,0 0 0 0,0-1 1 0,0 2-1 16,-6-1 0-16,5 2-1 0,-4-1 0 0,-3-1-2 15,2 1 2-15,0 0-4 0,1 1 2 0,-4-1 0 16,12 0-5-16,-10 2 3 0,1-1-1 0,6-2 1 15,-6 2-4-15,-3-1 5 0,4 0-3 0,5 1 1 16,-6-1 2-16,5 1-1 0,-5-1-2 0,0 1 1 16,0 2-1-16,-4-3 0 0,1 0-1 0,3 0 2 15,-4 3-1-15,1-2 1 0,-1 1 4 0,1-2 2 16,-1 0-3-16,0 1 0 0,1-1-1 0,-1 1 2 16,1-2-1-16,0 0-2 0,2 2 3 0,-1-1-3 15,2-1-1-15,0 1 2 0,-1-2-3 0,0-1 3 16,2 2 0-16,-4 1-3 0,9 0 0 0,-9-4 0 15,-2 3 0-15,2 1 1 0,0-2-1 0,-2 2-1 16,1-2 4-16,-4 2-3 0,0-1 0 0,2 1-1 0,2-1 3 16,-1 0 0-16,-4 1-3 0,-3 0 3 0,9-2 0 15,-6 2 1-15,-4-1 5 0,2-1-7 16,1 2 0-16,-4 0 1 0,3-3 0 0,-2 3 0 16,5-3 1-16,-3 1 1 0,-2 1 1 0,3-1-4 15,-2 1 4-15,-1-1-2 0,1 1-3 0,-1 1 4 0,-2 0 0 16,0-1-3-16,3 1-2 0,-2 0 0 15,-3-1 2-15,3 1-4 0,-8 0 2 0,11-2-1 16,-11 2 1-16,12 0 0 0,-7 0-1 0,-5 0 1 16,14 0 1-16,-9 2-3 0,3-2-1 0,0-2 5 15,3 2-1-15,-3 0-3 0,3-1 2 0,1 0-4 0,1-1 2 16,1 2 6-16,-2-1-7 0,4 0 2 0,0 1 1 16,-2-1-2-16,0 1 3 0,-1-1-4 15,1-1 4-15,-1 2-2 0,1-3-1 0,-1 3 0 16,2-1 2-16,-2 0 1 0,0-1-2 0,0 1-2 15,0 0 3-15,0 0-1 0,2-1-2 0,-2 0 1 0,4 0-2 16,1 1 4-16,-2-2 1 0,0 2-5 0,-1 0 3 16,-2-2-1-16,5-1 2 0,-4 4-1 15,0-3 4-15,3-1-7 0,-2 3 4 0,-2 0-1 16,0 0-2-16,-2-1 0 0,-2 0-1 0,0 2 1 16,1-3-1-16,-5 3 1 0,3-1 1 0,-3 1-1 0,5-2 4 15,-6 1-3-15,-4 1 1 0,0 0 0 0,9 0 1 16,-9 0-1-16,0 0 0 0,9-1 1 0,-9 1-3 15,0 0 3-15,0 0-4 0,6-2-10 16,-6 2-26-16,0 0-35 0,0 0-51 0,0 0-59 16,0 0-84-16,0 0-606 0,0 0 291 0,0 0 194 0</inkml:trace>
  <inkml:trace contextRef="#ctx0" brushRef="#br0" timeOffset="-138233.6">6405 16179 6 0,'2'-2'111'16,"0"-3"-12"-16,1-1 2 0,-1 2-7 0,0-5-3 15,0 4-5-15,-1-4 0 0,3 1-11 0,-3-1 1 16,1-1-5-16,0 2-7 0,-2-4-2 0,0 1-6 16,0 0 2-16,0 0 8 0,0 2-7 0,-4 0 1 15,-1-1 12-15,4 0 7 0,-4 1-5 0,1 4-7 16,-4-2-9-16,1 1-1 0,-1 2-1 0,0 0-3 16,-2-1 8-16,-2 5-6 0,0 0-4 0,2 0-2 15,-4 2 0-15,-3 5-6 0,6-2 2 0,-5 2-5 16,1 2-5-16,2-1-3 0,4 2-2 0,-4-1-4 15,4 4-3-15,2-3-3 0,-1 2-1 0,3-2-6 16,1 1 6-16,0 5-8 0,2-4 3 0,2-1-3 16,0 4 1-16,2-3-1 0,0-2-4 0,3 2 7 15,1 0-8-15,-1-2 1 0,4 1-5 0,1 1 2 16,3 1 1-16,0-2-1 0,1-2-2 0,1 2 0 16,2-1 0-16,1 2 2 0,-2-2-2 0,0-1-1 15,-1-1 2-15,-3 1 0 0,-2-4 6 0,3 2-5 16,-4 1-4-16,0-2 0 0,-1 1-2 0,-3-2 3 15,-1 1-2-15,-1-2-17 0,-2 3 5 0,1-1 0 16,-5-2 0-16,-1 4 2 0,0-3 3 0,-6 4 1 16,-1-2-1-16,-4 1 4 0,3-1-3 0,-1-1 4 15,-5-2 0-15,1-3 0 0,1 5 0 0,2-5 5 16,0 0 1-16,1-1 1 0,-1 0 4 0,5-4 11 16,1 1 0-16,-2 1-1 0,5-7-3 0,-1 1-4 15,3-1 3-15,2-2-3 0,5 0-3 0,2-5-1 16,4 2 0-16,0 0-3 0,6 2 0 0,4-5 0 15,3 2-3-15,1 3-14 0,1 1-23 0,-5 3-12 16,1 3-28-16,-1 2-28 0,3 0-34 0,-3 2-29 16,1 1-517-16,-8 1 228 0,6-1 152 0</inkml:trace>
  <inkml:trace contextRef="#ctx0" brushRef="#br0" timeOffset="-137516.28">6864 16216 34 0,'0'-13'178'0,"0"1"1"0,-4 0 1 16,2-5 1-16,-4 0-14 0,-2 3-11 0,3 2-6 15,-2 2 8-15,2-1-5 0,-3 3-11 0,-1-2-12 16,0 3-7-16,2 1-9 0,-3 0-11 0,3 3-3 15,-3-1-15-15,3 4-3 0,-6-1-11 16,2 2-5-16,1 0-10 0,-4 3-4 0,5 3-8 16,-5 0-2-16,1 1-4 0,5 1-8 0,1 0-1 0,3 1-4 15,-2 4 2-15,3-1 1 0,3 1-7 0,0 3-6 16,0 0 0-16,4-1-2 0,1 0 4 16,-1 0-5-16,3-1-2 0,2 0 2 0,0 0 5 15,3-1-13-15,-2 1 6 0,2-1-8 0,-1 0 1 16,5 1-4-16,-4-3-10 0,1 2-5 0,-1-2-7 15,2 0-7-15,-5-4-7 0,-2 1-7 0,3-1-8 0,-2 1 0 16,0-2 1-16,-2 2 2 0,-1-3 7 0,-4 1 3 16,-1 0 5-16,-1-2 2 0,-3 0 6 15,-2 0 0-15,-4 0 6 0,-2 0-3 0,-2-1 4 16,-2-2-1-16,-6 1 6 0,3-3 2 0,2-3 3 16,2 1-2-16,2-2 16 0,0-3 7 0,3 2-3 15,5-3 6-15,-3 0-5 0,2-3 4 0,3-1-5 16,2 0 0-16,2 1-1 0,8-4-2 0,0 0 4 0,1 4-3 15,4-1 0-15,3 1-1 0,0 0-10 16,-2 3 7-16,7 0 2 0,3-2 2 0,-8 3-4 16,3 5 3-16,2-2 0 0,-3 1 2 0,3 3-1 15,1 0 0-15,-1 3 1 0,-3 2-3 0,3-1 5 16,-3 0-1-16,0-1 1 0,-1 4-6 0,1 1 4 0,0 0-3 16,-2 1 3-16,-2 0-3 0,4-2-4 15,-3 3 5-15,-1 0 3 0,-1 1-4 0,3-2 1 16,-2 1-3-16,0-2 1 0,-1 0-3 0,-1-3 0 15,2 2 5-15,-1-5-1 0,-1 3-1 0,1-5-1 16,0 1-3-16,3-2 7 0,-4-1 3 0,3-2 1 16,-3 0 8-16,0-1 5 0,-3-2 9 0,3-3 5 15,-3 3 3-15,0-3 2 0,-2-1-1 0,0-1-2 0,-2 1-4 16,0-5 1-16,-3 4-5 0,-2-5 1 16,-1 2-3-16,-1-2-7 0,-3-1 8 0,-1 2-12 15,-5 0-6-15,3 6-4 0,-4-3-10 0,0 4-12 16,-2 4-22-16,-4 0-20 0,-1 1-27 0,-1 4-26 15,0 2-45-15,2 1-49 0,-4 1-666 0,3 3 288 16,-2 0 194-16</inkml:trace>
  <inkml:trace contextRef="#ctx0" brushRef="#br0" timeOffset="-134350.52">5861 16648 56 0,'-13'1'128'0,"-1"0"-13"16,1-1 2-16,-1 0-4 0,4 3-3 0,2-3-1 15,3 2-7-15,-2-3-12 0,4 3-5 0,3-2-15 16,0 0-3-16,-12-1-8 0,11 2-6 0,1-1-4 16,0 0-6-16,0 0 7 0,0 0-1 0,18 5-4 15,-6-5 2-15,7 1 6 0,1-2-8 0,14 2 6 16,-4-2-2-16,5 1-5 0,2 0-4 0,2 0-4 16,11 0-1-16,-10 1-2 0,-1-1-1 0,1-1-5 15,11-2 3-15,-10 1-4 0,14 2-2 0,-17 0-5 16,17-1 1-16,-4 0-1 0,-11 0 1 0,11-1 2 15,0 1-3-15,-14-3 2 0,17 2 9 0,-3-1-3 16,4 0 8-16,1-2-11 0,0 1 5 0,-2-1 1 16,-3 0 3-16,-10 3-5 0,9-4 2 0,-8 3-1 15,7 0-3-15,-13 0 4 0,3 0 0 0,-5-2-1 16,1 2 2-16,-3 0 0 0,0 1-1 0,2-1-1 16,-5 1-3-16,-8 2 1 0,0 0-5 0,-2-4 2 15,0 3 1-15,-6-1-3 0,-2 4-2 0,1-4-2 16,-4 2-2-16,-1 0 0 0,-2-1-4 0,2 1 0 15,-7 0-1-15,9 0-3 0,-9 0-16 0,0 0-20 16,6 1-17-16,-6-1-24 0,0 0-37 0,0 0-35 16,-18 7-34-16,4-2-36 0,-4-1-532 0,-9 1 247 15,-6 0 166-15</inkml:trace>
  <inkml:trace contextRef="#ctx0" brushRef="#br0" timeOffset="-133663.8">5686 16798 93 0,'0'0'139'0,"0"0"-17"0,0 0 13 0,0 0-27 0,0 0-13 15,0 0-5-15,0 0-16 0,0 0-7 0,0 0-7 16,0 0-5-16,0 0-7 0,0 0-5 16,0 0 5-16,0 0-20 0,-7-2 2 0,7 2-1 15,0 0-1-15,0 0 3 0,0 0-9 0,0 0 1 0,11 8-2 16,-11-8 9-16,10 2 1 0,0 0 7 0,3-4 5 16,0 4 6-16,4 1-5 0,2-3 10 0,2 0-3 15,7 2-1-15,4-3-2 0,-1 1-2 16,6 1 1-16,-1-2-5 0,5 1 3 0,-2-1-2 15,15-2-2-15,-14 3-6 0,17 0 3 0,-6-2-7 16,-11 1 5-16,-2-1-7 0,17 0 0 0,-4 1 1 16,3 0 7-16,1-2 4 0,0-2-8 0,-2 4-1 0,1-2 2 15,1 2-1-15,1-1-2 0,3 0 2 16,-4 2 1-16,4-1-1 0,-8 1 1 0,0-4-1 16,1 4-6-16,-12 0 5 0,2-3-4 0,-4 3 12 15,2-2-13-15,14 0-4 0,-17 1 0 0,0 1-1 16,0 0 2-16,-3 0-6 0,0-2 3 0,-1 1 1 15,-4 1-2-15,2-4 0 0,-3 4-1 0,-6-2-1 16,-3 3-1-16,1-2-3 0,-3-1 1 0,-3 2-1 16,-4-1-1-16,3 2 0 0,-7-1 1 0,2 2 3 15,-4-2 2-15,-4 0 5 0,10 0 1 0,-10 0 0 16,8 0 2-16,-8 0-1 0,5 1-5 0,-5-1 2 16,0 0-6-16,0 0 2 0,0 0-10 0,0 0-20 15,5 1-36-15,-5-1-56 0,0 0-69 0,0 0-86 16,-19 3-700-16,6-1 320 0,-10-2 212 0</inkml:trace>
  <inkml:trace contextRef="#ctx0" brushRef="#br0" timeOffset="-132214.36">4721 17540 157 0,'1'5'145'16,"-1"2"-6"-16,0-1-48 0,-1 1 2 15,1 1-18-15,-4-4-1 0,3 2-7 0,-2 2-8 16,1-3-4-16,-1 3-2 0,2 1-3 0,-2-1-7 16,2-1-6-16,-4-4-7 0,1 4 9 0,-1 0-5 0,3-4 6 15,-1 1-2-15,-5 0 11 0,3-3 4 0,1 2 3 16,-1-2 0-16,5-1 3 0,-12-3-5 15,4 2-5-15,-1-4-2 0,-1 1-4 0,1-2-4 16,0 0-5-16,0-2 1 0,0-1-3 0,2-2 2 16,-3-3 0-16,0-2-1 0,1 1-1 0,0-2-9 15,3 3 4-15,2-1-1 0,0-1 2 0,-1 1-2 16,4 4 1-16,1-1-2 0,-3 0-1 0,3 2 2 16,0-2-5-16,3 6 1 0,-2-4-4 0,0 3-3 15,3 4 0-15,0-6-3 0,0 5 0 0,2-1-2 16,-2 1-1-16,4 0-2 0,-2 0-1 0,2 1 3 15,4 2-2-15,-1 1 2 0,0-1-5 0,1 2 0 16,-1 0-2-16,3 2 0 0,-2-2 8 0,6 2-10 16,-5-1 6-16,0 1-4 0,8 0-1 0,2-1 4 15,-5 0 0-15,1-2-2 0,3 0-1 0,6-2 7 16,-6-1 4-16,-2 1 5 0,0-1 4 0,2-2 11 16,-5 1-10-16,2-1 11 0,-1 0 3 0,-3-2 3 15,-2 2 4-15,-3-3-2 0,2 2 6 0,-5 1 1 16,1-5-1-16,2 4-2 0,-5-5 1 0,3 5-7 15,0-3-5-15,-5 0-4 0,0 5-3 0,0 0-2 16,-1-3-4-16,1 5-2 0,-3 2-32 0,2-5-31 16,-2 5-43-16,0 0-31 0,0 0-31 0,0 0-29 15,0 0-23-15,2 17-34 0,-7-3-516 16,-2-2 250-16,1 6 168 0</inkml:trace>
  <inkml:trace contextRef="#ctx0" brushRef="#br0" timeOffset="-131614.36">4813 17841 88 0,'0'0'117'16,"0"0"2"-16,0 0-10 0,0 0 8 0,0 0-3 15,0 0-2-15,0 0 7 0,18 7-1 0,-13-3 0 16,4 0-10-16,0 1-10 0,0 2-1 0,7 0-8 16,-3-4-5-16,0 1-11 0,1 4-10 0,-1-2-2 15,1 0-9-15,0 1 2 0,-1-2 21 0,-3 2-7 16,-1 1-4-16,4-3-8 0,-3 3-5 0,3-2-6 16,-2-1-6-16,3 2 1 0,-4-2-9 0,-3-2 2 15,-1 1-4-15,1 0-8 0,-1-3 0 0,-2 3 2 16,-4-4-5-16,8 4 4 0,-8-4-3 0,6 0-6 15,-6 0 5-15,0 0-5 0,11-8-1 0,-5 3 4 16,-4-2-9-16,2 0 3 0,1-3 1 0,-1 0-3 16,-4 0-5-16,0-2 7 0,5 4-6 15,-3-1 1-15,1 4 1 0,-2-2 8 0,-1 2 4 0,0 5 6 16,3-7 2-16,-3 7-2 0,0-5-3 16,0 5-2-16,0 0-7 0,0 0 14 0,0 0 2 15,-22 17-1-15,8-5-2 0,-6 9 1 0,-3 1-12 16,0 1 9-16,-2 1-3 0,-1 1-4 0,0-4-2 15,2 3-1-15,-3-2-18 0,4 2-28 0,5-2-27 16,4-7-42-16,4 1-47 0,2-1-58 0,3-3-638 16,5-12 281-16,-4 14 188 0</inkml:trace>
  <inkml:trace contextRef="#ctx0" brushRef="#br0" timeOffset="-130860.99">5561 17495 87 0,'0'0'154'0,"0"0"-4"0,-8-2-7 16,8 2-5-16,0 0-16 0,0 0-4 0,0 0-15 15,-4-1-9-15,4 1-4 0,0 0-11 0,0 0-8 16,0 0-6-16,0 0-2 0,0 0-5 0,0 0-5 15,0 0-3-15,28 1-1 0,-20-1-6 0,1 0-8 16,5 0-2-16,-4 0-19 0,4 0-24 0,-1 0-39 16,0 0-42-16,2 0-52 0,-2 2-364 0,0-2 169 15,-2 2 112-15</inkml:trace>
  <inkml:trace contextRef="#ctx0" brushRef="#br0" timeOffset="-130716.83">5686 17650 97 0,'18'-3'88'0,"3"-1"-1"0,5-3-22 0,4 2-32 15,-1-1-40-15,3-2-114 0,-4 2 39 0,4-6 28 16</inkml:trace>
  <inkml:trace contextRef="#ctx0" brushRef="#br0" timeOffset="-130031.66">6726 17188 54 0,'-5'-7'164'0,"1"0"-11"0,-1 2 1 16,1-2-4-16,-1-3-2 0,0 3-5 0,-3-3-10 15,3 0-6-15,-3 2 0 0,-1-1-2 0,2 4-4 16,-1-4-6-16,-1 2-12 0,-3 3-10 0,0-2-5 15,2 2-5-15,-4 3-5 0,1-2-9 0,-4 1-7 16,1 5-6-16,-2-1-1 0,5 0-7 0,-6 3-6 16,2 1-2-16,-2-1-6 0,1 5 6 15,1-2-13-15,1 4 0 0,1-2-3 0,1 2-3 0,2 0-3 16,3 2 0-16,-1 1-2 0,5-4-2 0,1 1-1 16,3-1-3-16,1 1 4 0,1-1-5 0,-1 1-4 15,4-2 3-15,0 1 1 0,2 0-1 0,2-3-3 16,1 2 1-16,0 1-2 0,1-3 1 0,3 2 1 15,3-1-4-15,0-1 2 0,0 0-3 0,-2 1 1 16,0-2-2-16,0 0 2 0,4 1-2 16,-6-4 1-16,-2 1-1 0,4 3 2 0,-3-6-2 15,0 5 3-15,-4 0-1 0,0-4-2 0,0 1 1 16,-1 3-2-16,-2-1 1 0,0-1-1 0,-1 2 4 0,-3-1 0 16,-3 2 1-16,1 0-4 0,-4-1 2 0,-1 1-2 15,-1 1 4-15,-2-2-2 0,-1 0 1 0,-6-1-29 16,2 3 1-16,1-2 6 0,-4-4-1 15,5 1 6-15,-5-1-1 0,4 1 4 0,0-4 1 16,5 1 6-16,-4-2 7 0,6-1 3 0,0-3-2 16,2 3-1-16,0-6 1 0,2 1 0 0,2-2-2 15,2-4 1-15,5 1-1 0,0-3 0 0,4-1-1 16,8-6-4-16,0 4 3 0,1-5 0 0,4 9 2 16,0 0-3-16,3-2-8 0,-1 4-16 0,1 2-20 15,-1-1-28-15,-6 4-29 0,2 3-29 0,-2-2-38 16,0 3-37-16,-1 3-475 0,-4 0 227 0,2 0 152 15</inkml:trace>
  <inkml:trace contextRef="#ctx0" brushRef="#br0" timeOffset="-129231.29">7108 17275 92 0,'0'-8'157'0,"0"-3"-6"15,0 1-1-15,0 1-14 0,-5-4-7 0,1 6-7 0,-1-4-4 16,-3 3-11-16,2-2-1 0,-3 2-7 16,0-1-5-16,-2 1 1 0,-5-1-1 0,0 4-3 15,0 0-4-15,0-1-9 0,2 5 0 0,0-2-8 16,1 3 1-16,-4 0-11 0,7 3-2 0,-4-2-6 15,1 3-2-15,2 1-7 0,-3 2-6 0,5 1-2 16,0-1-6-16,-1 4 0 0,3-5-5 0,1 6 0 16,2-4-5-16,1 3-3 0,1-1 1 0,-1 3-1 15,6 1-1-15,-2-2-3 0,1-1 0 0,4 2-2 16,-1-4-1-16,3 5 0 0,-3-4-4 0,3 1 4 16,0 0-4-16,5-5 0 0,-2 6 1 0,2-2-2 15,1-4 2-15,-2 2-8 0,2 1 8 0,0 1-2 16,-2-5-1-16,1 0 3 0,-1 2-2 0,1-2-4 15,0 2 0-15,-3-1 3 0,1-1-4 0,-2 1 5 16,-1 1-7-16,1-2 3 0,-3 0-6 0,-3 2-3 16,-1-2 3-16,0 0-2 0,-2 4 8 0,-3-4-8 15,-1 1 8-15,-1 0-10 0,-4 1-1 0,0-2 3 16,-4 1-4-16,2-1 2 0,2 0-1 0,-3-1 5 16,1-4-2-16,1 2 5 0,1 1-2 0,-4-3-1 15,7 0 7-15,6 0-1 0,-12-4-1 0,6 0-2 16,2 0 3-16,4-2-3 0,-1-1 2 0,2-2-1 15,3 1 0-15,2-2-1 0,6-4 0 16,1 0 6-16,0 1-4 0,10-3-1 0,-7 1 0 16,8 2 3-16,-1-3-5 0,-5 9 4 0,1-3-1 0,-1 3 2 15,0-2-2-15,0 4 1 0,-3-2 3 0,3 3 0 16,1-2 4-16,0 1-1 0,-1 5 5 0,-1-2 5 16,-3 1-3-16,-1 2 1 0,-2-1-4 0,3 2-2 15,-5 1-1-15,0 3 2 0,4-1-2 16,-7 1 1-16,2 1 1 0,-2-1 0 0,1 2 5 15,-1 2-10-15,1-2 4 0,-1 3-4 0,1-4 4 16,0 3 0-16,2-4-6 0,-3 2 3 0,4-1-1 16,-2 0 5-16,-4-4-5 0,5 1 8 0,4-1-8 15,-3-5 4-15,0 5 0 0,3-6-3 0,-1 2 5 16,0-3 1-16,1 1 3 0,1-4-3 0,-4 3 6 16,3-6 3-16,-3 3 5 0,-2-1 5 0,1-1-2 15,-4 1 0-15,0-3-4 0,-2 1-5 0,-3-2 1 16,-3-1 3-16,-2 1-7 0,0-3-5 0,1 3-13 15,-5 1-7-15,-5 0-19 0,5 4-14 0,-9-2-25 16,0 7-25-16,1-1-24 0,-2 6-32 0,2-2-33 16,-2 3-36-16,2 3-540 0,-2-1 253 0,1 2 168 15</inkml:trace>
  <inkml:trace contextRef="#ctx0" brushRef="#br0" timeOffset="-128598.68">6041 17780 94 0,'0'0'124'0,"0"0"-7"0,0 0 3 15,0 0 13-15,23 0-9 0,-5 1-3 0,1-1-4 16,9 2-5-16,3-2-3 0,2-2-13 0,3 1 8 15,1 1-14-15,14-1 0 0,1 0-4 0,-2-1-6 16,4-1 1-16,5 1-7 0,-2 1 0 0,6 0-6 16,2-5 1-16,2 2-10 0,27-1-2 0,-30 0-2 15,1 0-6-15,2-2 4 0,-2 3-7 0,-4-1 0 16,-3 2 5-16,-1 1 1 0,-2-5 0 0,-15 3 3 16,-6-2-2-16,-3 1-1 0,0-2-1 0,-10 3-1 15,2 0 3-15,-10 2-1 0,5-3 4 0,-8 3 0 16,-1-1 0-16,1 3 0 0,-6-2-3 0,-4 2 4 15,10 0-9-15,-10 0-4 0,8-4-4 0,-8 4-1 16,0 0-16-16,0 0-25 0,0 0-34 0,0 0-50 16,0 0-54-16,0 0-55 0,0 0-42 0,0 0-42 15,-27 13-563-15,9-4 282 0,-1-2 186 0</inkml:trace>
  <inkml:trace contextRef="#ctx0" brushRef="#br0" timeOffset="-127949.49">6814 18052 8 0,'4'-6'186'0,"-4"6"-7"0,0 0-17 0,0 0-5 16,0 0-16-16,0 0-6 0,0 0-3 0,0 0-4 15,0 0-16-15,-18 17 0 0,13-11-14 0,-1 1-4 16,-2 0-4-16,2 2-15 0,6-9-1 0,-15 17-9 16,15-17-14-16,-11 11 3 0,11-11-11 0,-9 15-5 15,9-15 0-15,-4 13-1 0,4-13-6 0,0 0-2 16,-1 20-3-16,1-20 1 0,0 0-8 0,8 17 1 15,-8-17-2-15,15 13-1 0,-15-13-3 0,17 10-2 16,-17-10 0-16,21 8-1 0,-21-8 4 0,26 10-9 16,-26-10 2-16,24 7-29 0,-24-7 2 0,27 8 3 15,-10-5 5-15,-17-3-4 0,25 6 6 0,-25-6 0 16,23 7-3-16,-23-7 6 0,0 0-2 0,25 6-1 16,-25-6 6-16,0 0-4 0,16 5 0 0,-16-5 3 15,0 0 3-15,0 0-2 0,0 0 10 0,14 9 6 16,-14-9 2-16,0 0 3 0,0 0 11 15,0 0-8-15,0 0-5 0,0 0 0 0,0 0 2 16,-28 31 2-16,28-31-5 0,-19 12-6 0,19-12-1 16,-19 11 6-16,7-5-2 0,12-6-11 0,-23 8-8 15,23-8-16-15,-23 7-24 0,23-7-16 0,-20 9-18 16,20-9-23-16,0 0-22 0,-25 4-45 0,25-4-471 16,0 0 214-16,0 0 142 0</inkml:trace>
  <inkml:trace contextRef="#ctx0" brushRef="#br0" timeOffset="-127616.36">6839 18037 52 0,'0'0'164'16,"17"-2"-8"-16,-4 0-4 0,2-2-3 0,3 2-3 16,4 0-2-16,6-3-6 0,3 4-6 0,-10 0-7 15,10-4-9-15,-1 2-12 0,-1 1-7 0,-1 0-10 16,-6 0-3-16,0 0-2 0,-2 1-4 0,-2-1-14 16,0 0-1-16,-5 2-1 0,-1-1-6 15,-1-1-4-15,-5 2 7 0,-6 0-6 0,0 0 1 0,15-3 9 16,-15 3 1-16,0 0-4 0,9-1-3 0,-9 1-6 15,0 0-6-15,0 0-17 0,0 0-28 0,0 0-34 16,0 0-29-16,0 0-28 0,0 0-58 0,0 0-51 16,0 0-568-16,0 0 256 0,0 0 172 0</inkml:trace>
  <inkml:trace contextRef="#ctx0" brushRef="#br0" timeOffset="-123317.59">5880 18003 11 0,'0'0'72'0,"-5"-6"2"0,5 6-9 15,-6-6-2-15,6 6-5 0,-5-5-4 0,2 3 2 16,3 2-3-16,0 0 15 0,0 0-1 15,-8-7 0-15,8 7 4 0,0 0 2 0,0 0-2 16,-9-4-2-16,9 4-10 0,0 0-8 0,0 0-4 16,0 0 0-16,0 0-9 0,0 0 1 0,0 0 11 15,0 0 6-15,0 13 3 0,0-2 0 0,3-2-3 16,-2 3 0-16,-1-1-5 0,4 2-9 0,-3 1 5 16,-1-14-3-16,4 25-2 0,0-11 0 0,-4-14-10 15,5 23 2-15,-2-12-4 0,-3-11 4 0,1 19-2 16,-1-19-5-16,5 15-2 0,-5-15 1 0,0 0-9 15,5 17 2-15,-5-17-2 0,0 0 0 0,0 0 9 16,6 14 7-16,-6-14 13 0,0 0 2 0,0 0-6 16,0 0-6-16,0 0 1 0,7-14-9 0,-5 3 4 15,1-2-4-15,0-2-4 0,-2-2-7 0,5-3 3 16,-5-8-4-16,1-1 3 0,-2 2-6 0,0-3 0 16,-2-1 2-16,4-2-4 0,-2-2-2 0,1-2 2 15,0-11-5-15,-2 12 3 0,2 3 1 0,-1-5-4 16,0 6 2-16,0 1-2 0,0 1-2 0,0 2 8 15,0 3 1-15,0-1-4 0,-1 7 4 16,-3 3 1-16,2-1-5 0,-3-1 1 0,3 1-5 16,-3 0 4-16,4 2 0 0,0 3 0 0,-2-5-2 15,2 7 2-15,-2-2-3 0,2 2 0 0,-3-1-10 16,3 0 11-16,-2 2-1 0,3 0 2 0,-6-1-4 16,6 0 0-16,-1-2-9 0,-2 0 7 0,3 5 2 15,-1-5-2-15,0 0 1 0,-2 4 2 0,3-1-3 16,0-1-8-16,-4 0 11 0,4 1-2 0,0-3-1 15,-1 4 0-15,-2-3 2 0,3 2-1 0,0 0 4 16,0-3-3-16,0 4-2 0,0-3-7 0,0 11 8 16,0-15-1-16,0 10-7 0,3-4 7 0,-3 9-1 15,-3-15 1-15,7 10 1 0,-4 5-2 0,0-13-3 16,0 13 2-16,0-10 2 0,0 10-3 0,4-10 8 16,-4 10-5-16,0-6-2 0,0 6 5 0,0 0-8 15,4-11 6-15,-4 11 0 0,0 0-6 0,1-6 2 16,-1 6 3-16,0 0-1 0,9-7-2 0,-9 7 3 15,0 0-5-15,4-6 3 0,-4 6-1 0,0 0-3 16,6-5 7-16,-6 5-12 0,8-8 8 16,-8 8 2-16,9-3-1 0,-9 3 1 0,9-6 0 15,-4 1-8-15,-5 5 9 0,11-5 1 0,-4 0-4 16,-7 5 2-16,14-7 2 0,-8 3-2 0,-6 4 4 16,15-11-1-16,-7 6-4 0,0 0 8 0,-2 3 5 15,3-7-2-15,-4 4 2 0,3 0 0 0,-3 1-3 16,-5 4 5-16,14-8-1 0,-10 3-3 0,2 0 2 15,-6 5-14-15,12-8 11 0,-6 3 2 0,2-1-1 16,0 1-1-16,-2 2 0 0,-6 3-1 0,10-9-1 16,-2 7-3-16,-8 2 2 0,11-5-4 0,-11 5 2 15,14-5-3-15,-14 5 1 0,12-4-1 0,-6 2 1 16,-6 2-1-16,14-2 3 0,-14 2-2 0,15-4 0 16,-15 4 0-16,19 0 0 0,-8 0-3 0,-11 0 2 15,27 0 0-15,-12-1 1 0,-2-1-3 16,6 2 2-16,-1 3-12 0,3-3 12 0,-1-1 1 0,-1 2-3 15,0-1 3-15,3 0 1 0,-3-1-7 0,2 3 5 16,-1 1 1-16,-2-3-6 0,1 0 6 16,3 2-3-16,-3-1-1 0,1 1 2 0,2 0 2 15,-1 0-6-15,2 1 6 0,-2-1 0 0,0-2-2 16,7 0-2-16,-6 0 6 0,-2 1-5 0,1 1 3 16,0 1 0-16,2-3-6 0,4 4 5 0,-4-2 0 15,-2-2 0-15,8 0 1 0,-1 0 2 0,0 0-13 16,-1 3 11-16,4-1 0 0,-5-1 0 0,3 1 2 15,-1-2 0-15,-8 1-1 0,11 0 0 0,-3-1 0 16,0-1 2-16,0 2-1 0,0 2-2 0,0-5-1 16,0 2 4-16,3-1-7 0,-4 0 5 0,5 0-10 15,-4-1 7-15,3-1 1 0,-11 0 4 0,13-1-6 16,-6 2 5-16,4 0 1 0,-3 1-6 0,2-3 2 16,-1 1 2-16,-9 2-1 0,2 0-4 0,1-2 3 15,4 1 0-15,-7-1 0 0,3 0 1 0,7 1 4 16,-11-1-5-16,4 2 2 0,5-4 0 0,-1 4-3 15,-7-1 2-15,-1-2-4 0,3 0 0 16,-3 3 7-16,-1-2-4 0,0 1-1 0,-1 0 2 16,-2 1 0-16,3-2 4 0,0 2 3 0,-7 0-1 15,3-3 3-15,3 1 1 0,-2 3-3 0,-2-1 3 16,-13 1 0-16,27-3 0 0,-13 2-1 0,-1 1 6 0,-13 0-14 16,29-2 16-16,-16 1-1 0,1 2-3 0,-14-1 6 15,23-1 4-15,-13 0 0 0,-10 1-6 16,19-3 0-16,-19 3 1 0,14 0 2 0,-14 0-5 15,16-2 0-15,-16 2 1 0,0 0 9 0,15-2-4 16,-15 2 5-16,0 0 7 0,0 0 2 0,10-1 0 16,-10 1 0-16,0 0-4 0,0 0-7 0,0 0 5 15,0 0-9-15,0 0-8 0,0 0-29 0,0 0-53 16,0 0-24-16,0 0-47 0,0 0-63 0,0 0-69 16,-23 13-851-16,9-6 375 0,-1-1 248 0</inkml:trace>
  <inkml:trace contextRef="#ctx0" brushRef="#br0" timeOffset="-122798.47">8055 17604 127 0,'0'0'165'16,"0"0"-17"-16,0 0-3 0,0 0-6 0,11-7-13 15,-4 5-1-15,1 2-5 0,3-1-11 0,2 1-5 16,-2-2-19-16,8 2-4 0,-6-1-8 0,5 1-24 16,-4-1-22-16,0 2-34 0,-5 2-34 0,5-1-22 15,-5 3-44-15,0 1-29 0,-5-1-287 0,-4 2 141 16,0-1 94-16</inkml:trace>
  <inkml:trace contextRef="#ctx0" brushRef="#br0" timeOffset="-122667.55">8109 17783 106 0,'0'0'146'0,"6"3"-13"0,-6-3-14 0,17 0-5 0,-8 0-17 16,5 0-4-16,2 0-14 0,-2-2-28 0,4 2-47 15,0 0-57-15,-5 2-244 0,1-4 99 0,-4 2 66 16</inkml:trace>
  <inkml:trace contextRef="#ctx0" brushRef="#br0" timeOffset="-119631.18">8771 17444 91 0,'0'0'165'15,"-3"-7"-11"-15,3 7-1 0,-3-4-9 0,3 4 0 16,-2-4-10-16,2 4-7 0,0 0-18 0,0 0-16 15,-2-4-5-15,2 4-9 0,0 0-7 0,0 0-11 16,0 0 3-16,2 15-6 0,-2-10-3 0,2 6 4 16,0-1 2-16,2 3 1 0,-3 3-5 0,3 1-3 15,1 1 4-15,-1-2-8 0,1 3-1 16,-3-5-9-16,1 3 0 0,1 3-4 0,-2 0 0 0,1-3-6 16,-2 3-2-16,2-3-2 0,-3 1-6 0,2-1 4 15,0-1-8-15,0 2 0 0,-1-6-10 16,1 0-21-16,3 0-19 0,-3-2-33 0,2 0-28 15,1-1-39-15,-1 1-27 0,1-3-26 0,0 1-435 0,0-3 206 16,0-3 140-16</inkml:trace>
  <inkml:trace contextRef="#ctx0" brushRef="#br0" timeOffset="-119000.38">9072 17503 53 0,'0'0'163'0,"-3"-6"-8"0,3 6-5 15,3-9 3-15,-3 9-15 0,0-8-6 0,0 8-9 16,5-11-15-16,-5 8-8 0,4-4-4 0,0 0-12 15,1 4-5-15,1-2-7 0,1 1-8 0,-1-3 0 16,2 2-8-16,1 0-3 0,0 2-3 0,1-1 2 16,3 0-10-16,-2 3 2 0,0-2-6 0,1 1-3 15,-12 2-1-15,22 2-6 0,-11-2-4 0,1 3 0 16,-2 1-3-16,-1 1 2 0,-4 0-6 0,-1 0 1 16,1 5-3-16,0-1-1 0,-1 0-6 0,-4 2 5 15,0 1-5-15,-3 2 2 0,-1 1 0 0,-2-1-9 16,0 1 3-16,0 2-3 0,-1-5 6 0,0-1-1 15,0 0-3-15,1-4-2 0,3 0 2 0,1-2-3 16,-2-1 3-16,4-4 0 0,-4 8-2 0,4-8 1 16,-6 8-1-16,6-8-1 0,0 0 0 0,-3 5-1 15,3-5-2-15,0 0 1 0,0 0 6 16,9 9-3-16,-9-9 2 0,13 4-1 0,-7-3 1 0,8 2-3 16,-5-1 6-16,4 0-2 0,-2 0 0 0,2 1 3 15,1 0 2-15,-1-1 5 0,0 1 1 16,0-2 1-16,-3 2 1 0,0 2 1 0,1-3-1 15,-4 1-2-15,-1 1-1 0,2 0 0 0,-2 0-1 16,-1 0 9-16,1 0 1 0,-4 0 3 0,-2-4 3 16,3 10 4-16,-3-3-5 0,0-2 5 0,0-5-3 0,-9 14 3 15,2-4 1-15,-4-1-4 0,-2 0 3 16,-1 1-7-16,-4 0-1 0,9-3 6 0,-9-2-11 16,4 4 1-16,3-3-2 0,-1 0-7 0,-2-2 4 15,4 3-5-15,0-2 0 0,-2-3-2 0,5 4-5 16,0-4-12-16,7-2-18 0,-10 5-26 0,10-5-19 15,-10 2-37-15,10-2-30 0,0 0-52 0,0 0-42 16,0 0-545-16,0 0 259 0,23-16 172 0</inkml:trace>
  <inkml:trace contextRef="#ctx0" brushRef="#br0" timeOffset="-118847.78">9536 17681 101 0,'0'0'189'0,"8"-1"-21"0,-8 1-18 0,0 0-6 16,0 0-18-16,0 0-11 0,0 0-10 0,7-6-20 16,-7 6-4-16,0 0-5 0,0 0-14 0,0 0-39 0,0 0-49 15,17-1-54-15,-11 0-361 0,-6 1 147 16,0 0 98-16</inkml:trace>
  <inkml:trace contextRef="#ctx0" brushRef="#br0" timeOffset="-118264.59">9855 17541 99 0,'-4'-5'188'0,"0"0"1"16,0 1-7-16,1-4-10 0,1 4 7 0,-1-4-3 16,0 3 1-16,1-2-8 0,1 1-11 0,-2 1-6 15,2-1-27-15,1 0-5 0,0 1-15 0,1 0-7 16,2-1-9-16,0 1-9 0,1-2-1 0,1 4-11 15,5-1-1-15,1-3-6 0,-2 4-4 0,2-1-1 16,1 1-8-16,-1 3-6 0,3 0 3 0,-1 0-14 16,1 0-2-16,0 3-1 0,0-1-9 0,2 3 6 15,-6 2-7-15,0 0 1 0,2 1-4 0,-3 1 1 16,-1 1-1-16,-3 0-2 0,1 7-3 0,-6-5-5 16,0 5 6-16,-3 1-3 0,-7 7 1 0,0-4-4 15,-3 1 6-15,-2 6-4 0,-1-4-2 0,-3-2 4 16,2-1-5-16,2 0-3 0,1-5 4 0,0-3 0 15,-1-1-1-15,2-1-3 0,5-2 1 0,0-2-1 16,1-1-1-16,2 1 0 0,0-4 1 0,1 2 1 16,1-3-3-16,1 0 7 0,-2 0-7 0,4-2-3 15,-3 5 3-15,3-5 0 0,0 0 1 0,0 0 0 16,7 6-2-16,-1-6 4 0,1 0-1 0,5 1 1 16,-1-3-2-16,2 3 4 0,-1-2-5 0,2-1 4 15,4-1-7-15,-2 3-17 0,4-2-15 0,-2-1-26 16,-3 3-22-16,-1-4-31 0,0 2-30 0,4-1-33 15,0 0-35-15,1 1-20 0,-7-2-512 16,0 1 249-16,1 2 166 0</inkml:trace>
  <inkml:trace contextRef="#ctx0" brushRef="#br0" timeOffset="-117799.22">10270 17486 116 0,'-3'-5'198'16,"2"2"-3"-16,-2-3-6 0,0 3 4 0,1-2-12 16,1 2-6-16,-2 0-14 0,3 3-14 0,-3-6-13 15,3 6-18-15,0 0-10 0,4-7-10 0,0 6-12 16,1 1-7-16,3-2-7 0,2 1-8 0,0 0-11 15,2 1 3-15,-1-3-10 0,0 3-5 0,1 0-2 16,1 0-5-16,0 0 0 0,1 0-4 16,-4 0-2-16,4 0-6 0,-2 0 2 0,-2 0-2 0,1-2-4 15,-4 2 4-15,1 0 1 0,-2-1 5 0,2 0 0 16,-2-2 1-16,0 3 7 0,-6 0-5 16,9-2 5-16,-4 1-5 0,-5 1-1 0,9 0 3 15,-9 0-4-15,7-2 3 0,-7 2-5 0,0 0 0 16,5 0-6-16,-5 0-1 0,0 0 4 0,0 0-10 15,4 4-1-15,-3 1 10 0,0 1-1 0,-1 0 1 16,-1 6 11-16,0 1-2 0,0 4-4 0,-1-2-5 16,2 4 2-16,-1-2 1 0,-2 2-6 0,0-2-1 15,0 0 0-15,2 2-1 0,-2 4-1 0,2-4-3 16,0 0-20-16,-1-1-29 0,1 0-34 0,-3-1-47 16,0-1-41-16,2 0-52 0,-1 1-65 0,-3-7-608 15,1 6 296-15,-3-3 196 0</inkml:trace>
  <inkml:trace contextRef="#ctx0" brushRef="#br0" timeOffset="-113016.39">11246 9951 92 0,'2'-3'139'0,"-2"3"-5"0,0 0-3 0,0 0 0 15,0 0 8-15,-9 8 10 0,4-1 0 0,0 1-2 16,-4 2-4-16,-1 1-5 0,-3 3-10 0,-1-2-7 16,1 2-10-16,-3 1-7 0,-2 2-11 0,-1 1-10 15,1 1-8-15,1-5-9 0,3 2-6 0,0-3-7 16,1 4-4-16,-1-2-7 0,5-3 0 0,4-3-11 0,-1 5 2 15,2-3-9-15,0 0 3 0,2-3-4 0,2 2-5 16,2-1 1-16,4-1-3 0,-1 2-1 0,2-1-1 16,-1-2-1-16,2 0 1 0,2 1-5 0,-1-1 0 15,0 0 1-15,4 0-1 0,-4 1 0 0,0-1-1 16,-3 1 1-16,3-1 4 0,-4 2-2 0,0 0 6 16,-1 2 10-16,-2 1 5 0,-2 0 19 0,-6 5-2 15,0 0 2-15,-3 3-3 0,-5 1-4 0,-3 2-1 16,2-3-6-16,-3 0-3 0,2 4-6 0,5-7 0 15,-4 5-5-15,5-6 1 0,3 1-3 0,-3 5-3 16,5-2 0-16,2-1-2 0,1 0-2 0,4-4-2 16,1 3 1-16,2-2-2 0,0 1-1 0,7 0 1 15,-2-1-2-15,3 1 0 0,-2 0 0 0,7 3-5 0,-4-3 2 16,4 3-5-16,-6-6 3 0,-2 5-1 0,0-2 0 16,-1 6-1-16,-3-5 8 0,-2 2 5 15,-1-1 2-15,-3 1 8 0,0 3 3 0,-7 5 5 0,0-2-4 16,-2-2 1-16,-4 2-5 0,3-2-5 0,-3 4 4 15,4-5-2-15,-1 1-7 0,-2 1-2 0,6-2 3 16,3-4 1-16,2 0-7 0,1 0 1 0,1 5 0 16,3-4 0-16,5 6-1 0,0-3-3 0,0 3 3 15,4-5-1-15,-4-4-3 0,6 5 0 0,0-1 1 16,-2 2-2-16,-3-5 0 0,2 3-3 0,-3-2 0 16,-2 0 1-16,1 8-2 0,-1-4 1 0,-4-3 5 15,0 4-6-15,0 2 2 0,-3-7 0 0,-2 7 2 16,0 0 1-16,-1-6-2 0,1 6 4 0,-2-2-12 15,0 1 7-15,-1-1-3 0,0-5 6 0,1 1-3 0,0 5-5 16,1-5 7-16,0 4-6 0,0-3 2 16,-1 2 0-16,0 6-5 0,-2-4 5 0,0-1 3 15,-2 2-3-15,-1-1 4 0,-2 3-4 0,-2 1 1 0,-4-4-2 16,-1 2 3-16,-1 0 0 0,-3 1 2 0,3-5 2 16,-4 7-5-16,3-1 0 0,3-4-3 15,2 2 6-15,5-2 3 0,2-6-8 0,5 1 4 0,2 0 1 16,2-2-4-16,6 2 0 0,3 2 2 0,5 1 11 15,1-5-10-15,5 3-2 0,2-3-1 0,3 1 0 16,-3-1-3-16,4-2 4 0,1-1-1 0,-3 2-3 16,1-2 3-16,-4-1-4 0,-1 3 4 0,-3-4 6 15,-5 3 3-15,-4 0 11 0,1 1 3 0,-2 8 10 16,-7-1 4-16,-1 2 8 0,-8-1-4 0,-1 1 3 16,-2 1 9-16,-4-1-12 0,-2 1-8 0,2 2 0 15,-3-4-3-15,0 4-6 0,4 0-3 0,1-5 1 16,2 5-3-16,3-4-1 0,4 0-2 0,0 0-3 15,4-4 0-15,4 2-5 0,3 1 8 0,2 0-9 16,2 0 1-16,1-3-5 0,3 1 0 0,-1-2 3 16,2 2 1-16,-3 2-1 0,1-4-4 0,0 1 1 15,-3 1-2-15,-3-4 1 0,-4 2 6 0,0 6-7 0,-4-1 2 16,-5 2 14-16,-2-1-9 0,-2 0 11 16,-2 3-13-16,-4-3-1 0,0 2 6 0,-3 1-9 15,0 3 1-15,0-5 3 0,0 1 2 0,4 0 18 0,0 0-4 16,1-1-4-16,3-1-1 0,1 0 0 0,4 1-5 15,1-3 2-15,4-4-4 0,0 3 2 0,4 2-4 16,1-5 1-16,1 5-3 0,2-7 0 0,1 1 1 16,4 6-4-16,-3-3-1 0,-1-5-1 0,6 7-1 15,-3 0 3-15,-1-2 9 0,3 3-10 0,-1-4 0 16,-3-2-1-16,2 5 0 0,-4-6-4 0,0 1 3 16,0 0 0-16,1 3-22 0,-5-3 6 0,1 0-3 15,1 5 3-15,-2-4-4 0,-3-1 10 0,2 7 4 16,-3-3 13-16,-3 4 6 0,2-1 3 0,-4-1 7 15,0 2-2-15,-1-1 9 0,-1 0-6 0,0 0-5 0,0 2 1 16,-3-2-3-16,4 0-5 0,0 0 1 16,0 1 0-16,0 2-2 0,2-3-1 0,0 2-3 15,4 1 0-15,-1-2-1 0,3 1-1 0,4-1 1 16,-8 0-2-16,5 2-4 0,3 0-1 0,-2-3 2 0,5 4-1 16,-8-3 0-16,6-2 1 0,0 2 0 15,-2 0-2-15,3 0 29 0,-2-1-1 0,2 1-4 16,-3-2-5-16,0-1-1 0,-1 0-1 0,1 5 0 15,-1-5-5-15,0 3-1 0,0-3 3 0,-1 0-12 16,0 2 7-16,-3-6-1 0,1 4-1 0,-1 2 1 0,0 2 3 16,0-2-5-16,-1 0-3 0,-2 1 1 15,0 2 1-15,-1-3 3 0,0 2-7 0,0-1 0 16,-1 2 1-16,2 1 2 0,-2-3-5 0,1 2-25 16,0-2 3-16,1 2 1 0,3 1 1 0,-3-5 2 15,2 2-3-15,1 2 9 0,1 0 0 0,1-2-1 0,0 0 4 16,2-1 1-16,1 1-1 0,0-4 0 0,0-3 2 15,3 4 0-15,2 1 5 0,-2-1-5 16,-2-5 2-16,-2 1 2 0,4-2 2 0,-2 8-2 16,3 0 2-16,-1 0-1 0,-3-1 3 0,4-6-2 0,-8 3-1 15,4-3-7-15,-5 0 10 0,1 8-4 0,-1-1 2 16,0-6 2-16,2-1 1 0,0-2 1 16,-2 4-2-16,2-1 1 0,-1 4 22 0,-5 1-5 15,4-6 5-15,3 5-7 0,-2-4 5 0,-1 1 0 16,1-3 5-16,-1 1-4 0,2 7 5 0,-2-7 3 0,-2 8-9 15,1-2 3-15,1-7 12 0,0-2-2 0,-1 5 3 16,-1-2-2-16,1-2 4 0,1 11-3 0,0-7-2 16,0-4 3-16,1 1-1 0,-2 2-5 15,2-3-1-15,1 0-5 0,-2 1-8 0,1-1 4 16,0-1 2-16,1 0-2 0,3-1-4 0,-1 2 0 0,-1 0-7 16,-3-5 3-16,-1-1 1 0,3 1-2 0,-2-1-1 15,-1 2-5-15,1-2-19 0,1-1-25 0,1-2-35 16,-2 0-42-16,1-3-57 0,-2 1-80 0,3-1-100 15,-2-5-119-15,0 0-1128 0,9-15 533 16,-5-2 356-16</inkml:trace>
  <inkml:trace contextRef="#ctx0" brushRef="#br0" timeOffset="-111567.3">11968 10106 166 0,'-4'-10'261'0,"0"5"-8"0,3 0-10 16,-2 0-19-16,3 0-17 0,-1 1-18 0,0 1-23 16,1 3-17-16,-3-4-14 0,3 4-14 0,0 0-12 15,0 0-6-15,0 0-6 0,9 14-8 0,-5-7-11 16,0 0-8-16,2 3-4 0,2-1-4 0,-2 1-7 16,2 1-6-16,4 3-5 0,0-1 1 0,0-1-7 15,3 0-5-15,-2-1-2 0,3 1-6 0,1-2 1 16,-2-1-5-16,2 2-4 0,1-4-1 0,-2 0-1 0,4-2 3 15,-3 0-7-15,1-1 0 0,1-2-2 16,-1-2-1-16,0-2-2 0,-1-1 4 0,2-1-8 16,-4-3 7-16,2-4 0 0,-3-2-5 0,0 0-1 0,-1-2 2 15,-3-2 2-15,-2 1-3 0,2-1 10 0,-4-1 3 16,-1 2 5-16,-1 2 12 0,-1-1 23 16,0 3 24-16,-2 2 10 0,1 6 16 0,-2-1-1 15,3-3 2-15,-3 4-8 0,0 0-11 0,0 4-6 0,-3-6-14 16,3 6-3-16,0 0-6 0,-10 14-3 0,4-4-7 15,-3 5-2-15,-1-1-5 0,-2 1-4 0,3 1-4 16,-5 6-6-16,4-5-6 0,-3 8-1 0,1 0-20 16,2 0-9-16,0 2-41 0,1-3-25 0,0 3-20 15,0-3-23-15,4 0-21 0,-4 1-24 0,5-6-23 16,-1 8-24-16,1-8-6 0,-1-2-8 0,4 2-23 16,-2-2-20-16,2-5-669 0,-3 0 312 0,3-1 208 15</inkml:trace>
  <inkml:trace contextRef="#ctx0" brushRef="#br0" timeOffset="-111184.09">11851 10732 159 0,'-16'6'200'0,"1"-5"0"0,2 2-5 0,2 1-9 16,3-3-20-16,0 1-8 0,1 0-16 0,2-1-13 15,1 2-3-15,4-3-2 0,0 0 5 0,8 6 4 16,2-5-6-16,11 1-1 0,9-2-4 0,5 0-4 16,3-3-2-16,21-3-6 0,0-2-3 0,0 3-8 15,2 1-7-15,-2-2 0 0,-3 3-5 0,0-3-5 16,-2 0-11-16,-2 1-3 0,-15 3 1 0,4-1-12 15,-1-1 5-15,-4 2 10 0,-3 1-18 0,0 0-3 16,-3-2 2-16,-10 3-9 0,0 2-4 0,-3-2-1 16,-3 0-3-16,-5-2-9 0,1 4-2 0,-1-2-1 15,-1 1-2-15,-3 1-6 0,0-2 12 0,-5 0-39 16,9 2-22-16,-9-2-40 0,5 0-43 0,-2 4-53 0,-3-4-59 16,-3 6-74-16,3-6-783 0,-10 5 363 15,2-1 240-15</inkml:trace>
  <inkml:trace contextRef="#ctx0" brushRef="#br0" timeOffset="-109816.29">11860 11033 70 0,'0'0'195'15,"0"-5"-14"-15,0 0-7 0,0 5-10 0,0-6-14 16,4 2-7-16,-3 1-14 0,3-1-1 0,4 1-4 16,-2-1-6-16,4 0-8 0,1 2-11 0,-1 1-4 15,4 2-7-15,-1 0-4 0,1 1-11 0,-3-1-9 16,2 5-1-16,-3-2-7 0,-1 3-5 0,1 1-4 16,-3 2-3-16,-1 2-5 0,-3 4-6 0,-1 0 0 15,-2-2-4-15,-3 6-1 0,-4-3-5 0,2 0-2 16,-6 7 0-16,3-7-4 0,-2-1 0 0,0 1-3 15,-6 7 0-15,6-11 0 0,1-3-5 0,0 1 2 0,5-3-2 16,-1 0-4-16,-1-2-2 0,2-1-1 0,1-2-1 16,2 1 3-16,1-1 0 0,0-3 0 0,0 0-5 15,5 2 6-15,4-2-1 0,0-3 1 0,3-1-2 16,-1-1 3-16,6-4-4 0,-1 0 1 0,2-1 0 16,5-5 2-16,0 1-2 0,1 2-1 0,-6 3 5 15,1-2 1-15,-2 3 6 0,1 2 2 0,0-1 2 16,-4 0 7-16,1 1 6 0,-3 5 0 0,-1 0-4 15,1-3-2-15,-2 4 3 0,2 0-1 0,-1 1-6 16,-3 2 1-16,2-1 0 0,0 3 1 0,-1 2-6 16,-2-2 2-16,1 0-1 0,0 5 1 0,1-4-3 15,-1 5-6-15,-1-2 3 0,1-1-1 0,1 1-2 16,0 1 2-16,5 0-2 0,-5-3 1 0,9 3-5 16,-8-4 4-16,8-1 4 0,-7-1-3 0,7 1 1 15,-5-5 1-15,6 1 2 0,-6-2 7 0,1 0 1 16,-1-3 12-16,2-2 6 0,-2-1 1 0,1-2 6 15,0-3-1-15,-2 1 3 0,-1-3 3 0,-5 4 0 0,-3-2 0 16,1-4 13-16,-4 0-17 0,-5 1 5 0,-4-1-20 16,-1 1 2-16,-2 3-11 0,-6-1 0 0,0 3-4 15,-1 2-2-15,-2 1-31 0,1 5-35 0,-8-1-44 16,6 6-51-16,-4 3-56 0,-1 4-63 0,0 0-900 16,9 0 387-16,-8 4 258 0</inkml:trace>
  <inkml:trace contextRef="#ctx0" brushRef="#br0" timeOffset="-109218.6">11942 12110 16 0,'-5'-3'240'16,"5"-1"-1"-16,0 4-7 0,-4-5-12 0,4 5-22 15,-2-4-18-15,2 4-19 0,0 0-12 16,0 0-17-16,0 0-7 0,0 0 1 0,-7 11 4 0,6-4-6 16,-2 2-8-16,3 2-5 0,3 5-7 0,-6 0-7 15,6 0-8-15,-3 1-4 0,-3 1-9 0,3 2-9 16,-1 4-4-16,1-4-12 0,-5 5 1 0,4-2-8 15,-2 4 0-15,2-6-16 0,-2 2-35 0,3 1-38 16,-1-3-38-16,2-4-41 0,-1 2-53 0,3-2-28 16,2 0-681-16,0-5 294 0,0-2 198 0</inkml:trace>
  <inkml:trace contextRef="#ctx0" brushRef="#br0" timeOffset="-108884.42">12236 12253 41 0,'3'-1'211'0,"0"0"-21"0,-3 1-1 15,0 0-13-15,12 3-12 0,-8 0-14 16,0 2-1-16,1 0-5 0,-3 3-13 0,3 3-4 16,-1-1-6-16,2-1-13 0,0 8-4 0,0-2-10 0,1 1-5 15,0-1-8-15,2 2-8 0,-3-4-5 0,6 3-6 16,2-4-4-16,0-1-5 0,4-2-4 15,1-1-4-15,-1-4 0 0,1 1 0 0,0 0-1 0,2-3 4 16,-1-2 2-16,-2-2 5 0,0-3 2 0,1 0 5 16,-2 1 0-16,-7-4 2 0,7-4-4 0,-7 3 0 15,-1-1 2-15,-2-5 1 0,0 0-4 0,-2-2-1 16,-2 0-9-16,-3 0 3 0,-4-2-1 0,-1 0-4 16,-4-1-5-16,-1 4-14 0,-3 1 9 0,0 0-6 15,-4 3-8-15,3 2-1 0,-5 0-14 0,1 3-23 16,0 3-29-16,0 3-37 0,2 4-43 0,-3 0-48 15,0 3-61-15,0 6-61 0,-1-1-706 0,-3 3 334 16,1 4 222-16</inkml:trace>
  <inkml:trace contextRef="#ctx0" brushRef="#br0" timeOffset="-108330.14">11868 13023 229 0,'-4'-3'254'0,"4"3"-12"0,-6-1-18 0,6 1-17 15,0 0-16-15,-8-2-24 0,8 2-11 0,0 0-16 16,0 0-14-16,0 0-10 0,0 0-10 0,0 0-11 16,18-1-5-16,-4 1-12 0,0 0-8 0,4-1-10 15,1 1-3-15,4-1-26 0,0 1-41 0,-1 0-45 16,6 0-50-16,0 0-50 0,-7 0-617 0,0 0 258 16,0 0 170-16</inkml:trace>
  <inkml:trace contextRef="#ctx0" brushRef="#br0" timeOffset="-107900.28">12421 12879 158 0,'0'0'222'0,"0"0"-17"0,0 0-25 16,0 0-16-16,0 0-18 0,0 0-12 0,0 0-12 15,0 0-12-15,-14 14-8 0,9-11-9 0,-2 6-6 16,3-3-8-16,0 3-3 0,0-3-12 0,0 2-5 16,4 2-3-16,-4-3-8 0,4 3-6 0,0 0-3 15,3-3-2-15,-2 0-5 0,6 5-6 0,-2-4-2 16,2 1-7-16,2-1 8 0,1-1-10 0,2 1 6 16,3-1-2-16,-3 0-3 0,0-3-2 0,5 4-5 15,1-1 5-15,0-1-6 0,-7 0 0 0,6-1-2 16,-3 4 8-16,3-4 1 0,-2 2 4 0,-2-4-2 15,-3 2 0-15,2 2-2 0,-3-3 0 0,1-1 1 0,-1 4 1 16,-3-4-5-16,-1 1 8 0,1-1-7 16,0-2 7-16,-3 5-1 0,0-1 4 0,1 0 10 15,-4-2 9-15,1 3 0 0,-2 0 6 0,1-2-8 0,-3 4-2 16,-2-3-2-16,-1 3-1 0,-3 0-5 0,-1 0-3 16,-3 2-3-16,-5-1 0 0,0 3-2 15,-1-2-2-15,-4 2-7 0,4-5-4 0,0 3-17 0,2-3-16 16,4 0-28-16,-6-2-44 0,7-2-48 0,1 0-59 15,2-3-692-15,0-3 297 0,-1-2 200 0</inkml:trace>
  <inkml:trace contextRef="#ctx0" brushRef="#br0" timeOffset="-107727.77">12567 12883 225 0,'14'-4'248'15,"8"-1"-20"-15,-1 0-18 0,8 0-18 0,1 0-17 16,2-1-19-16,1 1-16 0,3 1-14 0,0-2-15 16,2 1-35-16,-3 2-45 0,-2 0-66 0,0 1-89 15,-2-1-463-15,-4 2 195 0,-8 1 132 0</inkml:trace>
  <inkml:trace contextRef="#ctx0" brushRef="#br0" timeOffset="-107068.48">11814 13825 192 0,'0'0'230'0,"-2"-3"-14"0,2 3-25 0,0 0-19 15,0 0-18-15,0 0-14 0,0 0 6 0,0 0 1 16,-5 10-7-16,5-5-10 0,-2 3 8 0,2 1-5 15,0 5-9-15,-1-2-9 0,2 4-14 0,-1-5-7 16,-1 5-9-16,0 2-9 0,1-1-8 0,-2-2-3 0,1 3-7 16,0-2-7-16,0 2-4 0,-1 2-4 15,2-3-19-15,-1 2-27 0,0 0-46 0,-2-1-42 16,6 1-39-16,-2-2-42 0,2-5-54 0,0 2-577 16,3-2 267-16,0-4 178 0</inkml:trace>
  <inkml:trace contextRef="#ctx0" brushRef="#br0" timeOffset="-106735.02">12207 13884 148 0,'0'0'200'0,"0"0"-15"0,0 0-18 0,0 0-14 16,-18 8-12-16,10-3-12 0,3-1-9 0,1 2-10 15,0 1-11-15,-1 1-10 0,1 4-6 0,4-5-9 16,3 5-1-16,-2-3-5 0,4 2-9 0,3 0-6 16,1-3-2-16,6 4-6 0,-2-2-4 0,4 1-3 15,-2-1-2-15,3 2 0 0,0-4-6 0,-2 3-1 16,3-4 6-16,1 1-7 0,-4-1-1 0,5 1 2 16,-3 1-2-16,-2-2-2 0,1 1 3 0,-3-3-3 15,-3 0-3-15,0 1 0 0,1-3-2 0,-5 0-2 16,1 2-2-16,-2-1 1 0,0 1 0 0,-3 1 1 15,-1-2-6-15,-2 3 1 0,-2-1 0 0,-3 0-20 16,-4 1-36-16,-1 1-40 0,-2-4-62 0,-3 1-80 16,-3 0-497-16,-4-2 240 0,-1-3 160 0</inkml:trace>
  <inkml:trace contextRef="#ctx0" brushRef="#br0" timeOffset="-106599.92">12424 13878 61 0,'29'-10'233'0,"5"-1"-25"16,5 1-20-16,16-3-19 0,0 4-37 0,-3 0-68 0,-15 4-80 16,2 2-331-16,-6 0 115 0,-6 5 78 15</inkml:trace>
  <inkml:trace contextRef="#ctx0" brushRef="#br0" timeOffset="-105749.89">11753 14809 112 0,'0'-2'197'0,"5"-2"-17"15,-1-2-6-15,4 1-4 0,-1 0-10 0,2 1-10 0,3 1-7 16,-1-3-7-16,2 5-8 0,6 1-9 15,-5 0-15-15,8 0-7 0,-2 2-8 0,2 3-10 16,-1 1-8-16,-2-1-7 0,-4 1-5 0,2 4-5 0,-4 0-6 16,-5-1-6-16,-1 1-3 0,-3 2-3 15,-1 4-1-15,-3 3-3 0,-5-1-4 0,0 1-2 16,-6 6-3-16,1-8-3 0,-3 7 0 0,-5-2 0 16,5-5-4-16,2-1-2 0,-2 0-1 0,0-3-3 0,4-3 1 15,0-2-1-15,1-1-2 0,2 0 2 16,1-2-4-16,1-3 3 0,2 2-2 0,-1-1-3 15,3-3 1-15,0 0 0 0,0 0-1 0,0 0-1 16,15-7 1-16,-2 3-1 0,1-4 1 0,4-1 0 0,0 1-2 16,-1-2-1-16,0 1 1 0,1-1 2 0,8-1-3 15,-2-2 0-15,-5 6 0 0,7-4 1 0,-7 5 1 16,4-1-5-16,4-1 2 0,0 3-2 0,-8 1 4 16,1 1-1-16,-3 2 3 0,1 0 0 0,-5 1 2 15,-1 1-2-15,1 0 0 0,-1 2 8 0,-1 0-4 16,-2 3 2-16,1 1 1 0,-2 1 3 0,-3 1-1 15,8 2 2-15,-3 0-2 0,-2-1-1 16,2 3-2-16,0-4-1 0,2 4 1 0,-3-6 2 0,5 2 5 16,0-1 10-16,-2-3 0 0,0-1 5 0,2-1-2 15,4-1 2-15,2 1 6 0,1-6 3 0,-6 1 3 16,3-4 3-16,-5 4 0 0,5-5 0 0,-2 0-4 16,-4 0-2-16,-2-3-2 0,-2 3 4 0,0-4-9 15,-1 0-5-15,-6-2-2 0,1-2-7 0,-4 1-2 16,-5 0-2-16,0-1 8 0,-5 1-30 0,-5 2-21 15,-5-2-21-15,-3 3-25 0,-5 4-36 0,-2 2-45 16,-1 7-56-16,2-2-52 0,-5 3-694 0,1 2 318 16,3 2 214-16</inkml:trace>
  <inkml:trace contextRef="#ctx0" brushRef="#br0" timeOffset="-105184.2">11321 15436 22 0,'-14'1'265'0,"4"-2"-12"15,2 2-11-15,-1-1-14 0,9 0-19 0,-10-1-26 16,10 1-19-16,-4 1-5 0,4-1 4 0,0 0-4 16,32 1-2-16,1 2-7 0,20-3-1 0,2-3-9 15,7 1-9-15,28-5-6 0,-24 4 4 0,34 2-2 16,-9 1-6-16,1-1-7 0,-2 1-9 0,2-2-11 16,-24 2-9-16,25 0-1 0,-26-2-18 0,23-3 4 15,-27 2-6-15,2 0-6 0,2 3-3 0,-2-1-13 16,-1 0 3-16,-2-3-6 0,-5 1-4 0,-4-2-4 15,-13 3-5-15,1-1-11 0,-7 1 9 0,-3 0 15 16,-2-4-6-16,-8 5 4 0,-3-5 2 0,-2 3 15 16,-3 2 11-16,-4-2-4 0,0 2 5 0,-4 1 1 15,3-3-11-15,-6 3 4 0,2-2-8 0,1-1-7 16,-1 0-10-16,-4 3-27 0,5-5-61 0,-5 3-82 16,0 2-70-16,0 0-93 0,-6-6-86 0,-2 1-940 15,-1 2 442-15,-1-1 294 0</inkml:trace>
  <inkml:trace contextRef="#ctx0" brushRef="#br0" timeOffset="-103167.64">12163 15588 137 0,'-4'-4'192'0,"4"4"7"0,-3-4 6 0,0 3-11 15,3 1-6-15,0 0-15 0,0 0-15 0,-6-2-14 16,6 2-15-16,-11 6-9 0,5-1-7 0,-3 4-7 15,-4 5-4-15,-1 0-3 0,-2 6-9 0,-5 1 0 16,6 1-12-16,-2-1-8 0,3 3-5 0,-2-1-5 16,0-1-4-16,3 2-6 0,2 0-4 0,3-6-2 15,-2 0-10-15,4-1-3 0,-1 2 2 0,7-3-11 16,0 1-1-16,0-1 2 0,4-3-7 0,5-1-1 16,1-1-3-16,3 1-4 0,1-2-2 0,4 0 0 15,0-8-2-15,0 3-4 0,2-1-3 0,3-3 0 16,-5 1 0-16,1-4 1 0,-1 0-1 0,-1-4 3 15,-4 2 0-15,-1-3-2 0,-1-1 4 0,2-2-2 16,-5 1 1-16,-1-3-22 0,-2 0 6 0,-3 0 4 16,0 1 1-16,-1 2 7 0,-2-2 8 0,-3 1-5 15,-1 1 1-15,-3 1 1 0,-1 0-2 0,-2 4-2 16,-1 1 0-16,-6 0-2 0,4 1 3 0,-4 1-18 16,0 2-12-16,0 1-15 0,5 1-22 0,2 0-26 15,1 3-39-15,2-4-30 0,2 2-29 0,2 0-30 16,3 1-477-16,1 0 233 0,1 0 154 0</inkml:trace>
  <inkml:trace contextRef="#ctx0" brushRef="#br0" timeOffset="-102834.45">12497 15770 164 0,'0'0'173'0,"0"0"-9"0,0 0-4 15,0 0-1-15,0 8-4 0,-3-2-7 0,-1 3-11 16,-1 0-7-16,1 1-14 0,1 1-10 0,-1-3-12 16,2 5-8-16,1-2-8 0,0-1-7 0,2 0-8 15,2-1 2-15,-1 2-14 0,3-1-2 0,3-4-5 16,2 1-7-16,3-3 2 0,-2-1-5 0,1-2-1 16,1-1-5-16,6-1 2 0,-5-1 3 0,5-1-1 15,-5-3 1-15,2 0 0 0,-4-4-2 0,-1 3 4 16,-2-3-4-16,-2-1 5 0,-1-1-6 0,-2 2-2 15,0-2-5-15,-4 2 0 0,-1-3-6 0,-3 2-4 16,-2 3-2-16,-2 2-5 0,-3 0-19 0,-6 2-17 16,-2 4-17-16,-3 2-32 0,-10 2-28 0,4 5-27 15,-3 0-30-15,5 4-20 0,-3 0-507 0,1 3 231 16,2-1 152-16</inkml:trace>
  <inkml:trace contextRef="#ctx0" brushRef="#br0" timeOffset="-102480.77">11694 16331 76 0,'-6'0'208'0,"-2"1"-12"16,3-1-13-16,5 0-13 0,-10 0-18 0,10 0-17 0,0 0-10 16,-4 4 4-16,4-4-3 0,14 5 3 0,-4-5-7 15,12 3-4-15,9-3-2 0,2 1-8 16,7 0 5-16,14-1-9 0,5-1-5 0,-3-3-11 16,3 4-6-16,5-4-4 0,-4 1-9 0,3 0-10 0,-5-1-2 15,4 2-5-15,-3-2-5 0,-2 2-4 0,-7-2-3 16,5 1-5-16,-15-2-2 0,-2 3 3 15,-1 0-13-15,-4 2-2 0,-1-1-8 0,-4 1-5 0,-6 0-17 16,-3 0-23-16,-1 0-22 0,-5 0-31 16,-3 1-37-16,0 3-29 0,-3-1-27 0,-1-1-34 15,-5 1-572-15,-2 1 262 0,-1 2 174 0</inkml:trace>
  <inkml:trace contextRef="#ctx0" brushRef="#br0" timeOffset="-102151.93">11766 16574 7 0,'-14'0'237'16,"5"0"-20"-16,1 0-21 0,2 0-15 0,6 0-12 15,0 0-12-15,0 0 3 0,24-1-3 0,3-2 6 16,6 2 2-16,19-4-6 0,7 1-5 0,5 0-6 15,28-1-11-15,-25 1-12 0,23-1-5 0,-24 3-16 0,29-4-7 16,-27 4-7-16,24-6-9 0,-28 7-10 16,2-4-2-16,2 4 3 0,-4-4-11 0,0 4-11 15,-8-2-10-15,-5 0-4 0,-15-1 0 0,0 3-6 16,-5 1-3-16,-10-1-4 0,1 0 0 0,-5-1-4 16,-5 2-1-16,-1 0-4 0,0 0-6 0,-5 0-14 15,-1-1-24-15,-1 0-52 0,-4 1-54 0,0 0-51 16,0 0-62-16,-15-5-728 0,4 4 325 0,-10 0 218 15</inkml:trace>
  <inkml:trace contextRef="#ctx0" brushRef="#br0" timeOffset="-101383.93">11959 16941 154 0,'-3'-2'167'0,"1"-1"-11"0,-1-1-10 16,-1 1-4-16,-1-2-3 0,5 5-7 0,-5-1-13 16,5 1-9-16,-9 1-10 0,1 2-1 0,1 4-7 15,-6 3-3-15,0 2-5 0,-10 6-2 0,3 0-8 16,-1-1-2-16,5 4-9 0,-5-1-4 0,6 0-4 16,2-3-7-16,-4 2 23 0,10-1-6 0,-7 5-6 15,5-4-7-15,-1-4-6 0,2-1-1 0,3 1-6 16,1-3-4-16,0 0-2 0,4-5-5 0,0 4-3 15,5-5-3-15,-2 6 0 0,3-7-4 0,4 3-1 16,2-4-3-16,1-1 3 0,5-1-5 0,-1-2 1 16,1 0-1-16,1-5-2 0,-4 5 1 0,-3-5-1 15,4-2 1-15,-4 0-3 0,0 0 1 0,-3 0-3 16,-3-1 2-16,3 1-2 0,-4-1 2 0,-1 1 0 16,-4 2-2-16,0-2 0 0,-1 3-4 15,-3-2-2-15,-4 2 3 0,-2 1-1 0,0 2-2 0,-7 0-6 16,-1 3-14-16,-2 0-17 0,1-1-13 0,1 1-22 15,3 1-35-15,2 1-25 0,-5 4-39 0,9-3-41 16,-1 2-500-16,2 2 238 0,3-5 158 0</inkml:trace>
  <inkml:trace contextRef="#ctx0" brushRef="#br0" timeOffset="-101049.55">12208 17154 184 0,'-4'5'178'15,"0"2"-14"-15,-1-1-23 0,-1 3-9 0,-3-1-16 16,1 1-11-16,3 1-9 0,0 0-13 0,0 1-4 16,4 1-10-16,1 1-1 0,-3-4-3 0,9 2-12 15,-2-1 4-15,1-2-12 0,3-1-3 0,1-4-8 16,4 0 0-16,-3-1-2 0,3-2 1 0,-2 0 2 15,-1-3 5-15,2 0 3 0,-3-4-7 0,2 3 0 16,-1-7 2-16,0 2 0 0,-3 0-1 0,2-3-2 16,-4 0 0-16,-1-1-3 0,-4 1-3 0,0 1-1 0,-4-1 0 15,-1 2-6-15,-2-1-2 0,-2 2-8 16,-2 1 3-16,-7 2-12 0,-1 3-10 0,0 2-16 16,-1 1-16-16,-8 4-26 0,1 2-31 0,-3 2-24 15,4 5-37-15,1 1-466 0,-3 2 209 0,4 1 138 16</inkml:trace>
  <inkml:trace contextRef="#ctx0" brushRef="#br0" timeOffset="-100791.33">11450 17681 197 0,'-5'4'220'0,"-1"-4"-21"0,6 0-18 0,-6 0-8 0,6 0 3 16,0 0-11-16,0 0-1 0,0 0-9 0,31-5-11 15,-13 2-9-15,4 0-17 0,5-2-8 0,2 1-12 16,3 1-9-16,-1-2-11 0,3 3-4 0,-2 0-11 16,-1 2-22-16,-1-2-32 0,1 3-27 15,-3-2-40-15,0 5-40 0,-9-3-49 0,-1 4-35 0,-1-3-23 16,-3 5-422-16,-5 0 209 0,4-2 138 0</inkml:trace>
  <inkml:trace contextRef="#ctx0" brushRef="#br0" timeOffset="-100400.55">11771 17819 69 0,'-9'-1'181'15,"9"1"-16"-15,-6-1-11 0,6 1-11 0,-8 5-14 16,3-3 2-16,0 1-18 0,-3 1-5 0,6 0-8 0,-2 2-8 16,-3 1-12-16,6 1-7 0,-3 1-7 15,3 1-5-15,-2 0-8 0,3-3-3 0,0 0-5 0,4 2-6 16,1-2-1-16,2 3 2 0,-2-1-14 16,6 2 6-16,-3-4-6 0,2 1-3 0,2 1-2 15,4-1 1-15,-1 0-9 0,2-2 9 0,1 2 2 16,2-1-10-16,-2 1 1 0,0-2 32 0,3-1 1 15,-7-1-9-15,-1 0 1 0,-2 0-5 0,2 1 3 16,-4-1-7-16,1-1-2 0,-5 0-4 0,2 2-3 16,-1-3 9-16,-3 1 0 0,3-2 9 0,-4 5-1 15,0-2 7-15,-1 1 1 0,-1-2-4 0,0-3 8 16,-4 10-9-16,0-4 0 0,4-6-3 0,0 0-5 16,-21 21-1-16,8-13-6 0,-1 1 0 0,14-9-6 15,-23 12-17-15,10-6-12 0,13-6-29 0,-35 11-27 16,21-6-36-16,14-5-37 0,-26 4-46 0,26-4-681 15,-27 1 288-15,27-1 192 0</inkml:trace>
  <inkml:trace contextRef="#ctx0" brushRef="#br0" timeOffset="-100228.18">11877 17800 115 0,'10'-3'203'0,"-1"1"-21"16,8-3-21-16,1-1-17 0,1 3-21 0,-3-2-19 16,7 2-39-16,-4-1-33 0,2 1-58 0,1 0-79 15,-2-1-229-15,-1-1 112 0,3-3 74 0</inkml:trace>
  <inkml:trace contextRef="#ctx0" brushRef="#br0" timeOffset="-100048.56">12415 17631 1836 0,'4'-3'56'15,"-3"-1"17"-15,-1 4 11 0,4-5-33 0,-3 2-20 16,2 0-15-16,3 2-2 0,2 0-7 0,2-2 1 16,1-1-22-16,2 4-11 0,-2-3-22 0,2 3-30 15,0-2-44-15,0 2-25 0,-3 0-436 0,-2 2 194 16,-3 1 128-16</inkml:trace>
  <inkml:trace contextRef="#ctx0" brushRef="#br0" timeOffset="-99915.92">12416 17759 71 0,'0'0'151'16,"11"0"-12"-16,0-3-22 0,0 1-7 0,3 0-17 15,4-3-7-15,9 0-7 0,-4 0-26 0,4 0-44 16,-9 0-40-16,14-2-262 0,-4 0 97 0,1-2 66 0</inkml:trace>
  <inkml:trace contextRef="#ctx0" brushRef="#br0" timeOffset="-99678.36">12999 17379 28 0,'0'0'198'0,"0"0"-19"16,0 0-20-16,0 0-7 0,0 0-4 0,0 15-1 16,0-6-9-16,-3-1-6 0,2 4-9 0,0-1-5 15,-2-1-19-15,-2 8-6 0,1-2-12 0,3 1-4 16,-8 0-6-16,4 7-17 0,-3-7-18 0,0 3-32 16,-2 1-26-16,3-2-31 0,-1 4-42 0,2-4-41 15,1-2-32-15,1-2-353 0,1 1 173 0,-1-4 116 16</inkml:trace>
  <inkml:trace contextRef="#ctx0" brushRef="#br0" timeOffset="-99165.79">13226 17413 1 0,'4'-7'190'0,"1"2"-6"15,3-2-9-15,1 0-3 0,-2-1-8 0,3 6-6 16,-4-2-9-16,4 1-1 0,0 1-10 0,2 1-9 16,1 2-14-16,-2 1-5 0,3 0-11 15,5 3-1-15,-5 0-8 0,-1 2-4 0,2-1-8 16,-6 5-2-16,3-5-14 0,-3 5 2 0,-3 0-9 15,-3 0 3-15,-2 3 0 0,-1 2-4 0,-4-2-3 0,0 4-4 16,-3-3-5-16,-1 0 1 0,-1 0-9 0,-2 3 0 16,-1-8-4-16,1 5-1 0,-2-1-6 0,5-4 3 15,-1-1-6-15,1-4-2 0,1 4-2 16,2-4-1-16,2-1 1 0,-1 1-4 0,2 0-2 16,-1-1 3-16,5-1 4 0,0 1 4 0,-2-4 1 15,12 2-1-15,-1-2 0 0,3 0 1 0,4-1-4 16,0-3-3-16,10 3-2 0,-5-2 2 0,5 1-4 15,-6 2 1-15,5-2-6 0,-5 1 5 0,-1-2 0 0,2 3 8 16,-5-1-2-16,-4 1 11 0,4-3-11 16,-5 1-2-16,-3 1 1 0,-2-1-1 0,-2 2 5 15,-6 0 2-15,12-1 6 0,-7 1 0 0,-5 0 6 16,0 0-2-16,7-2 1 0,-7 2-5 0,0 0 0 16,8 2-9-16,-8-2-35 0,0 0-41 0,0 0-50 15,0 0-53-15,-18-6-74 0,13 6-56 0,-9-3-697 16,5 1 329-16,0-3 218 0</inkml:trace>
  <inkml:trace contextRef="#ctx0" brushRef="#br0" timeOffset="-94152.4">14596 10117 197 0,'-9'-16'200'0,"-1"2"-6"0,5 3-3 15,-3 0-2-15,-3 1-3 0,2-2 4 0,0 2-3 16,-4 3-8-16,4 0-11 0,0 2-9 0,-5 2-6 16,-3-1-16-16,2 4-12 0,0 4-10 0,-4-1-12 15,-4 9-6-15,5-2-10 0,-1 1-8 0,3 2-8 16,1 1-8-16,2 1-10 0,-1 2 0 0,-3 3-8 0,6-3-5 15,3-1-7-15,3-1 0 0,3 1-7 0,-1 1-3 16,4-5-14-16,3 4-1 0,0 0-3 16,5-6-6-16,0 0-9 0,4 0-2 0,3-2-4 0,4 0-4 15,0-5-1-15,0 1 3 0,0-6 3 0,-1 0-1 16,-1-1-1-16,1-4 4 0,-1 0 3 16,-2-1-2-16,2-6 3 0,0-6 0 0,-1 1 3 0,-2-6 2 15,-2 1 3-15,-4-5 9 0,2-3-2 0,-3-2 9 16,1-11 8-16,-3 12 0 0,-1-2 6 0,-1-2 7 15,0-10 4-15,-3 15 12 0,2-2 18 0,-3 2 17 16,-2 3 2-16,1 3 9 0,-3 8 24 0,3 0 19 16,0 6 11-16,-3 2-4 0,3 1-10 0,1 2-16 15,-1 3-16-15,1-2-16 0,-2 3-11 0,2 3-7 16,0 0-8-16,0 0-5 0,-5 19-6 0,3-8 2 16,-2 5-12-16,-1 2-7 0,1 3-4 0,-2 5-1 15,2-1-1-15,0 2-13 0,1-1 2 0,-2 4 2 0,9-1-6 16,-2-1-19-16,1 0-15 0,4 0-9 0,3-2-14 15,1-1-15-15,3-2-8 0,2-1-10 16,3-5 4-16,-5-3-6 0,6-3-1 0,-3 0-14 16,2-2 1-16,0-1 4 0,-1-4 6 0,0 0-1 0,0-2 14 15,-4-4-2-15,-1-1 8 0,1-2 6 0,-1-1 4 16,2-4 9-16,-2 2 2 0,0-4-2 0,-1 0 10 16,-3 3 1-16,1-1 11 0,-5-1 11 0,0 5 2 15,2-1 16-15,-3 2 13 0,-3 0 4 0,3-2 2 16,-2 4-3-16,2 1-8 0,-4 2-5 0,3-4 3 15,-3 4-4-15,0 0 1 0,0 0-2 0,0 0 3 16,-7 17-2-16,5-9-11 0,-1 0-6 0,2 1-9 16,1 1-13-16,0 2-3 0,1-2-3 0,2 2-14 15,-1-2-5-15,5 1-2 0,-2-2 3 0,3 0-4 16,1-4 2-16,2-1 3 0,2 0 6 0,-1-4 4 16,3 0 5-16,-1-3 1 0,2 1 6 0,1-6 5 15,-3 0 4-15,-3 2 5 0,2-6 4 0,0 1 7 16,-3-4 9-16,0 1 10 0,2-2 10 0,-2-1 22 0,-2 0 4 15,-2 3 11-15,3-1 13 0,-5 6 7 16,-3 1 13-16,3 3 12 0,-1-2-17 0,-1 2-8 0,1 2-5 16,-3-3-19-16,0 6-1 0,0 0-4 0,0 0-9 15,0 0 0-15,4 16-7 0,-4-8-5 0,0 3 1 16,0 2-12-16,-3 4 9 0,3 2-17 0,3-2-25 16,-6 9-16-16,3-6-20 0,0 4-37 0,0-4-23 15,0 6-36-15,0 1-33 0,3 1-35 0,-2-1-36 16,2-3-34-16,-5-5-787 0,1 1 356 0,0-1 238 15</inkml:trace>
  <inkml:trace contextRef="#ctx0" brushRef="#br0" timeOffset="-93885.16">14351 10607 26 0,'-31'3'312'0,"11"-3"-17"0,3 2-25 15,3-2-25-15,5 0-27 0,0 2-24 0,5-2-18 0,4 0-20 16,0 0-13-16,0 0-10 0,46-3-12 0,-10-2-12 16,20-4-6-16,4 4-8 0,8-7-9 0,24 0-5 15,-28 4-7-15,28-6-10 0,-32 7-2 0,1-3-4 16,2 3-5-16,1-1-8 0,-3 1-4 16,-1 1-3-16,-1-2-4 0,-7 4-3 0,-13-1-3 0,-1 1-6 15,-3 0 0-15,-5 2 2 0,1-1-5 0,-10 1-7 16,-1 1-14-16,-6 0-20 0,-4 1-26 0,-3 0-26 15,0 0-38-15,-7 0-62 0,6 0-66 0,-6 0-666 16,0 0 302-16,0 0 200 0</inkml:trace>
  <inkml:trace contextRef="#ctx0" brushRef="#br0" timeOffset="-91134.43">14867 11018 61 0,'3'-5'163'0,"-3"-1"-9"0,2 0 1 0,1-3-9 16,-2 2-14-16,0-3-1 0,-1 0-10 0,-1-3-2 0,0 1-8 15,-2 3-5-15,2 0-6 0,-3-2 5 0,0-1 5 16,-1 4 2-16,1-4-5 0,-2 1-3 16,1 5 0-16,0 0-4 0,-2-1-6 0,-4 2-8 0,2 0-11 15,-3 2-4-15,1 2-4 0,-2 2-10 0,-1-1 0 16,1 3-9-16,-1 1-2 0,1 1-5 0,3 0-7 15,0 4-1-15,1 1-6 0,1 0-2 0,-2 5-3 16,4-1 1-16,1-2-4 0,1 3-3 0,2 2 0 16,4 0-3-16,-1 0 1 0,4 0-1 0,-2 0-2 15,8 1-1-15,-4-2-2 0,4-2 1 0,3 1-3 16,-1 0 0-16,0-1 1 0,2 1-1 0,-1-2 0 16,0-1 0-16,3 1-1 0,-2-1 1 0,-1 2 0 15,0-4-2-15,-3 0 1 0,-1-2-4 0,-3 0-1 16,1 0 0-16,-3-3-1 0,-2 2 2 0,1 0 2 0,-1-2-1 15,-3 1 0-15,-5 1 1 0,1-1 2 0,-3-1-3 16,-4 2 1-16,0-2-1 0,-6 2 0 16,0-4-1-16,-3 1-2 0,1-1 3 0,0 0 1 0,0-3-3 15,1 0 0-15,0-3 5 0,4 1-1 0,1-1 6 16,2 0-1-16,3-3-1 0,0-1-2 0,2-1 0 16,2 3 0-16,4-4-1 0,2 0-4 0,4-1 6 15,1 0-4-15,5-2 3 0,3 0-4 0,2 4 0 16,7-6-1-16,3 3-7 0,-3-1-12 0,2 1-27 15,0 1-32-15,-6 4-51 0,7-2-56 0,-7 5-78 16,-2-2-616-16,1 2 294 0,-6 0 194 0</inkml:trace>
  <inkml:trace contextRef="#ctx0" brushRef="#br0" timeOffset="-89129.54">14035 12335 138 0,'0'0'178'0,"0"0"-20"0,-5-3-16 16,5 3-13-16,0 0-5 0,0 0-6 0,0 0-10 15,0 0 7-15,0 0-7 0,28 3-9 0,-14-3-11 16,4 0-8-16,4 0-7 0,-1 0-9 0,5 2-5 15,-4-2-19-15,6 0-19 0,0 2-30 0,-5-2-36 0,5 0-51 16,-7 0-69-16,-1 0-344 0,9 0 169 0,-7-2 114 16</inkml:trace>
  <inkml:trace contextRef="#ctx0" brushRef="#br0" timeOffset="-88784.8">14651 12160 157 0,'4'-5'231'0,"1"3"-25"0,3-5-18 16,4 4-13-16,0-1-16 0,7 2-11 0,-2 1-9 16,2-1-10-16,-1 0-7 0,1 2-6 0,3 4-8 0,-4-3-4 15,-4 3-11-15,1-2-6 0,0 9-5 16,-1-5-7-16,-1 5-7 0,-6-3-5 0,2 5 0 15,-3 3-1-15,-2-5-8 0,-2 5-2 0,-7 9-1 0,0-9-5 16,-8 9-4-16,-2-4-5 0,-3 3 4 0,-2-2-3 16,-5-4-2-16,5 1-2 0,-3-3-2 0,8-4-1 15,-1-2-3-15,7 0-1 0,0-5-6 0,4 1-2 16,0 1 1-16,5-3 1 0,-2-2-2 0,8 3-3 16,4-2 1-16,11-1-3 0,0-2 0 0,11-3-2 15,4 1-16-15,1-1-29 0,0-1-37 0,3 1-49 16,-2-3-56-16,13 0-52 0,-14 1-664 0,14-2 297 15,-15 2 198-15</inkml:trace>
  <inkml:trace contextRef="#ctx0" brushRef="#br0" timeOffset="-87522.59">14071 13122 202 0,'-9'3'193'0,"9"-3"-25"0,-5 0-11 15,5 0-16-15,-7 1-13 0,7-1-8 0,0 0-9 16,0 0-8-16,0 0 3 0,0 0-2 0,12 7-9 16,-1-7-8-16,1 4-6 0,1-2-8 0,6 2-6 15,0-4-11-15,2 2-4 0,0 0-4 0,2-1-15 16,5-1-32-16,-7 4-27 0,8-1-32 0,-7-3-41 15,6-1-51-15,-6 1-449 0,-2 0 201 0,2-2 132 16</inkml:trace>
  <inkml:trace contextRef="#ctx0" brushRef="#br0" timeOffset="-87292.49">14651 12997 245 0,'0'0'245'0,"1"-5"-25"0,-1 5-21 0,0-5-22 16,0 5-16-16,0 0-16 0,0 0 4 0,0 0 9 16,0 13-9-16,2-6 0 0,-4 0-18 0,1 3-10 15,1 2-12-15,1 0-8 0,1 5-13 0,-2 0-6 16,2-2-8-16,-2 4-8 0,1-3-5 0,1 2-6 16,-1 1-6-16,0-2-24 0,3 1-25 0,-4-1-40 15,5-1-34-15,-1 1-46 0,1-3-40 0,0-2-42 16,0 0-587-16,3-4 263 0,1 1 176 0</inkml:trace>
  <inkml:trace contextRef="#ctx0" brushRef="#br0" timeOffset="-86967.47">14881 13039 146 0,'-2'-5'289'15,"-2"2"-25"-15,1 0-26 0,2 1-25 0,1 2-23 16,-3-7-18-16,3 7-19 0,-1-4-14 0,1 4-12 16,0 0-9-16,14-1-12 0,0-1-5 0,-1 1-7 15,6 2-7-15,-1-1-11 0,4 0-7 0,-2 0-7 16,8 0-8-16,-7 2-3 0,2-2-7 0,-2 0-5 16,-1 1-1-16,1-1-1 0,1 4-4 0,-5-1-3 0,2 1-1 15,-6-2 1-15,-2 2 3 0,1 2 13 0,-2 2-4 16,-1 0 5-16,-4 4 2 0,1 2 9 0,-2 0-1 15,-1 3-11-15,-2 0-6 0,-2 0-3 16,0 2-6-16,-2-2 1 0,0 2-20 0,2-1-32 0,-4 1-50 16,0 5-64-16,-3 0-70 0,4-2-87 0,-6 0-657 15,1-5 316-15,0 0 212 0</inkml:trace>
  <inkml:trace contextRef="#ctx0" brushRef="#br0" timeOffset="-85457.63">13947 14113 81 0,'0'0'183'0,"-8"0"-11"16,8 0-7-16,0 0-6 0,0 0-16 15,0 0-13-15,0 0-9 0,0 0-12 0,0 0-7 16,0 0-3-16,0 0-5 0,23 0-9 0,-11 2-8 0,6-4-9 16,1 1-5-16,0 0-7 0,0 1-7 0,3-1-6 15,-3 1-20-15,3 0-32 0,-2 0-39 0,1-2-48 16,6 2-56-16,-7 0-421 0,1 0 191 0,0-3 128 16</inkml:trace>
  <inkml:trace contextRef="#ctx0" brushRef="#br0" timeOffset="-84933.79">14728 13919 145 0,'0'0'183'0,"0"0"-5"16,1-3-1-16,-1 3-4 0,0 0-4 0,0 0-8 16,0 0-8-16,0 0-7 0,0 0-8 0,0 0-11 15,0-4-5-15,0 4-11 0,0 0-6 0,0 0-7 16,0 0-3-16,0 0-8 0,0 0-8 0,4-3-4 15,2 1-10-15,-6 2-6 0,9-3-5 0,-5 1-6 16,5 2-3-16,1 0-3 0,-1 2-5 0,3 0-1 0,2-1 1 16,-3 4-10-16,3-1-2 0,-2-2-1 15,1 3-4-15,-1 1 2 0,-1 1-4 0,1 0 0 16,-3 2-4-16,-1-1 1 0,-3 1 1 0,3 1-1 0,-5 1 2 16,0 3 6-16,-2-2-1 0,-2 2-1 0,-3 6 5 15,-5-4-11-15,-1 4 3 0,-8 2 0 16,0-2 4-16,-5-1-6 0,0 0-4 0,-2 0-3 15,-1-3 3-15,3 0 2 0,5-4-4 0,3-2-2 0,1 1 2 16,1-6-4-16,4 1 2 0,2 0 4 0,1-4-8 16,3 2 4-16,1 0-1 0,2-1-2 0,0-3 4 15,9 6-3-15,5-5-2 0,4-2 1 0,10 2 0 16,6-4-12-16,2 1-28 0,-1-2-42 0,1 1-44 16,2-2-60-16,2 0-66 0,-3 0-702 0,0-1 317 15,0 0 210-15</inkml:trace>
  <inkml:trace contextRef="#ctx0" brushRef="#br0" timeOffset="-82544.95">14481 14846 92 0,'0'0'124'0,"0"0"-8"0,0-7 3 0,0 7-12 16,4-3 2-16,-4 3-7 0,4-7-9 0,-3 4-5 16,-1 1 2-16,4-3 4 0,-4 5-1 0,2-5-1 15,1 0-6-15,-3 5-1 0,0-5-6 0,0 1-1 16,0-1-6-16,0 1-9 0,-3-1-1 0,3-1-5 15,-2 2 1-15,2-1-3 0,0 2 3 0,-3-3-1 16,2 2-3-16,-3 0 2 0,0 0-2 0,3 2-8 16,-4-4-1-16,1 6-4 0,-2-2-3 0,-2 1-3 15,0 1-3-15,-1 0 3 0,-3 1-4 0,2 1 0 16,-1 3 0-16,-1-3-1 0,1 3-3 0,0 0-2 16,-1 2 0-16,2-2-7 0,0 3 1 0,2-1-3 15,-1 0 0-15,4 0-3 0,1 2 3 0,-3-1-7 16,3 0 0-16,0 1-4 0,4-2 5 0,0 4 2 15,0-2-6-15,0 2 0 0,1-3 3 0,3 2-3 16,0 0 0-16,5-1-3 0,-3 0 3 0,3-1-2 16,-1 2 0-16,2-3 1 0,4 3-2 0,-2-1 1 15,-2-1-1-15,5 1-1 0,2 0-4 0,-1-1 5 16,-2 1-3-16,4 0 3 0,-1-1-3 0,1 0 3 16,-4 2-3-16,0-8 1 0,-4 6 2 0,7-1-1 15,-7-2 3-15,4 2-5 0,-4-2 0 0,1 0-1 16,-4 2 1-16,3-2-1 0,-5-1-2 0,1 1 2 0,-1-1 4 15,1 1-4-15,-3-2 2 0,0 2 0 0,0-1 2 16,-3 0 3-16,0-4-1 0,-5 8 2 16,1-3 2-16,-2 1 3 0,-3-3-5 0,0 2 3 15,-3-2 4-15,0 3-4 0,-6-3 2 0,1 2 8 16,-3 1-11-16,-2-6-2 0,5 0 3 0,-4 1-1 0,4-2 2 16,-2 1 6-16,1-3 6 0,8-1 3 0,-4-1-3 15,3 1-3-15,2-3 1 0,3 0-6 16,0-3 1-16,3 1-3 0,2-2 0 0,5-4 0 15,1 3-6-15,5-5 4 0,-1 3-5 0,6-1-1 0,6-4 1 16,-5 8-1-16,7-4 8 0,-6 4-10 16,-2 1 1-16,2 2-1 0,1-1-2 0,-3 3 0 15,-2 0-1-15,0 2-1 0,-1-1 1 0,-1 3 2 16,-1-4-2-16,-4 5 2 0,3-2 1 0,-4 1-5 0,-1-1 6 16,1 1-6-16,1 1-6 0,-6 1-23 0,6-2-28 15,-6 2-49-15,4-1-60 0,-4 1-67 0,5-4-703 16,-5 4 312-16,2-3 208 0</inkml:trace>
  <inkml:trace contextRef="#ctx0" brushRef="#br0" timeOffset="-80385.06">17443 10864 154 0,'1'-6'178'0,"1"-4"-4"16,-1 1-2-16,-1 1 3 0,0 1-1 0,0 2-7 16,0-2-3-16,0 2 1 0,0 1-6 15,0 1 1-15,-1-3-6 0,-1 2-10 0,1 0-7 0,1 4-10 16,0 0-15-16,-1-5-10 0,1 5-10 0,0 0-12 15,0 0-4-15,-19 12-7 0,11-3-3 0,-6 3-3 16,2 0-1-16,-3 4-4 0,1-2-4 0,-5 7-8 16,2-1-2-16,-1 2 4 0,4 2-15 0,-1-2 2 15,3 2-5-15,5-6-7 0,-1 3 2 0,2-2-3 16,1-2-3-16,2 2 0 0,4-1-3 0,3-1-2 16,0 0 2-16,1-5-5 0,4 3-1 0,3-4 3 15,1-1-3-15,3 1-2 0,3-5-3 0,-1 0-1 16,1-2-1-16,-1 0 8 0,0-1-6 0,1-3 0 0,-3 0-1 15,-3 0 2-15,2-3 0 0,-4-1-3 16,1 0 6-16,-1-2-8 0,-2-1 2 0,1 0 0 16,-5-1 4-16,3-5-5 0,-3 4 0 0,-1-2 2 0,1 1 4 15,-5-3 6-15,0 1-4 0,-3 2-1 0,0-1 1 16,-1 2-3-16,-4 1 0 0,3-2 0 0,-4 4-2 16,-2 0 1-16,0 3-10 0,-1 0 6 0,2 1 0 15,-1 2-7-15,3-1-19 0,1 1-19 0,-1 0-26 16,3 1-21-16,1 1-31 0,4-2-19 0,-2 6-23 15,4 1-35-15,2-4-36 0,3 1-687 0,2-1 307 16,1 3 206-16</inkml:trace>
  <inkml:trace contextRef="#ctx0" brushRef="#br0" timeOffset="-79952.29">17912 10800 11 0,'3'-10'282'16,"-2"1"-9"-16,0 4-11 0,1-2-15 0,-2 2-24 16,0 2-22-16,2 1-20 0,-2-2-22 0,0 4-13 15,0 0-16-15,0 0-11 0,0 0-14 0,0 0-8 0,0 17-8 16,0-8-10-16,0 0-9 0,0 4-7 0,0 3-6 16,1 0-8-16,1 2-1 0,0 0-5 15,3 2-4-15,-4-2-2 0,3-1-8 0,2 0-16 0,1 0-12 16,3-1-11-16,3 1-5 0,-4-4-8 0,5-1-7 15,2-1 0-15,-1-3 2 0,0 1-2 16,-2-5 0-16,4-2 0 0,-3-2 10 0,-2-1 1 0,4 0 1 16,-3-3 2-16,2-5 2 0,0 0 10 0,-1-5 7 15,-1 1 14-15,-3-2 11 0,3-2 15 0,-5 1 4 16,-2-2 16-16,-2 0 5 0,2 0 24 0,-2 1 16 16,-1 6 23-16,-2 0 10 0,0 1 10 0,-1 4 3 15,3-2-10-15,-2 4-18 0,-1 1-14 0,0 3-13 16,0 0-12-16,0 0 3 0,0 0 0 0,-5 22-6 0,0-8-5 15,2 1-5-15,-3 4-13 0,-2 5-1 0,2 0-9 16,2 1-2-16,-5 2-6 0,5 1-5 16,0-5-5-16,3 3-27 0,-3-6-33 0,4-1-41 0,0 1-46 15,3-2-49-15,-2 2-47 0,-1 0-61 0,4-3-74 16,-4 2-959-16,0-5 434 0,0 0 290 0</inkml:trace>
  <inkml:trace contextRef="#ctx0" brushRef="#br0" timeOffset="-79068.27">17588 11841 73 0,'-3'-3'254'0,"3"1"-18"0,0 2-15 0,0-7-22 0,0 7-20 16,0-6-17-16,0 6-13 0,0 0-16 0,0 0-14 15,0 0-8-15,0 0-12 0,0 0-6 16,3 14-4-16,-2-8-10 0,0 1-10 0,2-2-5 0,-2 5-7 16,0 0-2-16,2 1-3 0,-1-1-9 0,1 1-4 15,1 0-3-15,0 1-4 0,1-1-5 0,2 1-1 16,2 1-3-16,-2-3-9 0,4 2-11 0,3 1-5 15,0-6-4-15,3 4-8 0,-2-5-4 0,7 0 1 16,-7-1-3-16,3-2 2 0,0 0 1 0,-4-3 1 16,4-1 3-16,-6-1 4 0,1-3 3 0,2-4 1 15,0 2 1-15,-1-3 12 0,1 0 13 0,-3-2 15 16,-2-4 9-16,4 1 10 0,-7 0 10 0,0-1 20 16,-2-1 12-16,0 6 13 0,-1 1 22 0,0-1 20 15,-3 1 8-15,3 3 6 0,-4 1-10 0,0 1-16 16,4 1-19-16,-4 0-18 0,0 4-6 0,0 0-6 15,0 0-14-15,5 11-1 0,-2-3-4 0,-3 3-1 16,0 7-10-16,0-1-3 0,0 3-7 0,0 6-1 0,-4 0-7 16,1 2-2-16,2-2-7 0,-3 0-6 15,3 1-47-15,-2-3-32 0,2-5-60 0,1 1-46 16,-3 6-51-16,3-4-45 0,-1-2-55 0,1-2-78 0,0-2-808 16,-2-4 398-16,0-1 266 0</inkml:trace>
  <inkml:trace contextRef="#ctx0" brushRef="#br0" timeOffset="-78217.78">17374 10035 178 0,'-5'-9'203'0,"1"-3"-10"0,-1-1-14 0,-4-1-6 15,-1-1-4-15,-2 2 2 0,2 2 2 0,-4-3 6 0,1 2-4 16,-2 1 0-16,-2 2-11 0,0 0-1 15,-1 4-8-15,2 0-12 0,-1 3-16 0,-2 2-12 16,3 0-5-16,-2 2-17 0,4 3-9 0,-3 0-5 0,2 5-11 16,-2-1-6-16,3 3-4 0,4 3-9 0,-1-1-2 15,2 3-7-15,2-2-5 0,2 1-8 0,3 0-13 16,3-2 0-16,1 0-11 0,2-2-8 0,3 0-10 16,2-2-3-16,5 2-2 0,-3-2-11 0,3-1 1 15,0-2 1-15,0-3 3 0,-1-2 2 0,6 0 0 16,-1-2 8-16,0-3-1 0,-2-1 1 0,0-3 5 15,-1-1-2-15,1-4 9 0,-2-1 1 0,2-5 1 16,-1-4 12-16,-2-1 5 0,-1 1 11 0,-2-3-2 0,-2 0 8 16,-2-4 2-16,-2 0 2 0,0-1 15 15,0 1 11-15,-3-1 14 0,-1 3 17 0,0-2 13 16,0 12 15-16,-4-1 21 0,3 6 12 0,1 0 4 0,0 4-9 16,-1 3-14-16,-2-2-16 0,3 2-16 0,-1 3-12 15,1 2-9-15,0 0-9 0,0 0-7 0,-9 11-8 16,5 0-5-16,-5 1-3 0,4 5-7 15,-3 0-5-15,1 0-1 0,-1 6-17 0,4 4-17 0,-1-7-29 16,-1 6-23-16,3 0-34 0,2 1-26 0,-1-1-54 16,4 1-46-16,0-1-45 0,2-8-49 0,3 2-48 15,-1-3-992-15,4 0 447 0,0-4 300 0</inkml:trace>
  <inkml:trace contextRef="#ctx0" brushRef="#br0" timeOffset="-77517.88">17600 9226 202 0,'0'-11'270'0,"0"2"-21"0,0 2-16 15,0 2-22-15,3 0-25 0,-1 2-19 0,1 0-16 16,3 0-18-16,3-1-12 0,-2 5-10 15,3 1-10-15,0 3 2 0,2-1 1 0,-1 4-14 0,1-1-6 16,-3 1-7-16,5 3-5 0,-3 2-6 0,-1-1-7 16,-2 2-3-16,2 1 3 0,-6 3-3 0,-4 0-7 15,0 1-4-15,-5 0 0 0,-4 6-10 0,0 1 3 16,-4-1-4-16,-2 2-1 0,-2-1-4 0,-1-2-5 16,1-1 0-16,1-2-2 0,4-4-2 0,3-3-3 15,1 1-1-15,0-4-3 0,3 1 2 0,0-4-7 16,4 4 1-16,-2-4 0 0,3 2-3 0,0-3 3 15,3 0-1-15,1-3 2 0,2 2-3 0,2-1-1 16,2 0 1-16,1-1-4 0,2-3 3 0,0 0 2 0,0-1-5 16,1 0 1-16,0-1 0 0,2 0-2 0,2-3 3 15,-1 1-2-15,-3-1 2 0,-4 0-2 16,4 0-1-16,-5 1-3 0,3 1-2 0,-3 1 5 16,-3-1-2-16,2-2 3 0,-3 2-1 0,0 1-2 0,1-1 2 15,-2 0-2-15,-4 2-3 0,0 0 0 0,0 0-1 16,0 0 2-16,10 4 0 0,-10-2 0 15,2 3 3-15,-2-2 0 0,0 4-1 0,-2-1-1 0,4 1 2 16,-2-1 0-16,0 5 0 0,0-2 1 0,0 1 2 16,0 1-5-16,1-2-1 0,0 1-5 0,3 2-5 15,2-6-5-15,-1 5-2 0,2-3-1 0,2-1-4 16,0-2-2-16,-2 0 0 0,4-2 1 0,1-1 6 16,1 0-3-16,0-2 6 0,-2-2 0 0,1-2 2 15,2-1 5-15,-4 1-2 0,2-5 3 0,-1 1 0 16,0-3 10-16,0 0 6 0,-3 2 11 0,-1-3 2 15,0 3 9-15,-2-1 6 0,1 0 13 0,-3 3 13 16,-1 0 19-16,1 2 10 0,-1 1-7 0,0-1-10 0,0 2-7 16,-2 3-10-16,0-5-9 0,0 5 1 15,0 0-9-15,0 0-1 0,-2 15-13 0,-1-6 6 16,2 3-3-16,-2 0-5 0,-1 2-1 0,1 4 5 0,2-1-16 16,-2 3 4-16,2 6 2 0,-1-1-5 0,2-7-16 15,0 11-8-15,0-4-37 0,3 1-19 0,-2 1-34 16,2-1-37-16,-1-5-38 0,2 4-52 0,-1-5-34 15,-1-2-834-15,1 0 364 0,-5 1 244 0</inkml:trace>
  <inkml:trace contextRef="#ctx0" brushRef="#br0" timeOffset="-77184.86">17034 10333 329 0,'-11'-2'329'0,"-1"1"-34"15,5-1-30-15,1 2-31 0,6 0-26 0,0 0-15 16,0 0-23-16,0 0-13 0,32-2-15 0,4 2-6 0,19-8-7 16,10 1-12-16,31 0-11 0,-6 0-4 0,-1-1-4 15,-25 4-20-15,28-2-4 0,0-5-5 16,-26 6-6-16,1 2-6 0,26-6-9 0,-33 7-7 0,1 2-1 15,-3-4 1-15,-2 0-8 0,-19 2-3 0,2-2-5 16,-7-2-3-16,-3 3-3 0,-7 1 4 0,-6 0 7 16,0-1 9-16,-5 0 4 0,-1 1 7 0,-1 0 5 15,-4 1-9-15,3 0 2 0,-4-2-3 0,1 1-15 16,-4-3-18-16,3 3-42 0,-4 2-50 0,-1-5-66 16,1 5-72-16,-13-3-95 0,0-1-783 0,-6 0 366 15,-8 3 244-15</inkml:trace>
  <inkml:trace contextRef="#ctx0" brushRef="#br0" timeOffset="-74201.76">17162 12810 233 0,'-2'-2'228'0,"2"2"-7"0,-3-7-14 16,2 4-21-16,1 3-14 0,2-6-20 0,0 5-13 15,-2 1-13-15,7-4-14 0,-3 1-7 0,1 1-11 16,3 2-8-16,0-2-8 0,0 4-4 0,0 0-7 0,1 3-4 15,2-2-5-15,-3 5-3 0,1 1-3 0,-1 0-6 16,-2 1 1-16,0 1-4 0,-2 0 0 0,0 4-6 16,-4 2-5-16,-2-5 0 0,-2 5-1 15,-1-2-2-15,-4 1-5 0,-1 1-4 0,-2-3 2 0,-3 1-4 16,-3 4 1-16,2-6-3 0,4-2-2 0,-5 1 0 16,4-1-2-16,-1-4-1 0,5-1 4 0,0-1 7 15,-1 1 6-15,2-2 6 0,3 1 5 0,0-5 0 16,1 2 7-16,2 1 2 0,-2-2-7 0,4-1-1 15,0 0-7-15,0 0 4 0,0 0-9 0,0 0-2 16,20-1-5-16,-7 0-2 0,9-6-1 0,1 5-9 16,4-4-6-16,2 2-18 0,1 0-22 0,0 3-27 15,-2-3-28-15,3 2-38 0,-4 2-30 0,-5-1-43 16,4-1-44-16,-5 2-625 0,2-4 290 0,-5 3 194 0</inkml:trace>
  <inkml:trace contextRef="#ctx0" brushRef="#br0" timeOffset="-73682.88">17871 12886 84 0,'-2'-7'188'0,"-1"-5"-6"0,-1 4-8 0,-1-3-6 0,1 2 4 15,-3 0-10-15,0 1-8 0,-3-1 6 0,0 2 3 16,0-1-5-16,-2 2-11 0,-1 1-15 0,3-3-14 16,-4 4-8-16,1 1-14 0,-1 3-6 0,0-2-7 15,-2 2-5-15,-2 2-5 0,1 1-9 0,4 1-4 16,-3 4-6-16,2-3-7 0,1 4-5 0,4-1-5 16,-1 1-1-16,-2 1-6 0,6 0-1 0,-1 0-4 0,2 3-3 15,4-2-4-15,1 1 2 0,0 0-3 16,1 0-2-16,3-2 2 0,4 5-2 0,1-1-6 15,0-2 0-15,1 1 2 0,3 0-3 0,2-1 0 16,0 0 1-16,1-2-2 0,-2 2-1 0,2-4 3 0,-3 2-3 16,4-1 0-16,-6-4-3 0,3 3 0 15,-3-1 1-15,-1-2-3 0,-3 1 1 0,1-1 1 16,1 0 0-16,-4-3 2 0,3 5-3 0,-4-4-4 0,-2 0 4 16,2 1 0-16,-4 0-1 0,0 0 1 0,-4 0 0 15,2-1 3-15,-10 3-3 0,2-1 5 0,-2-2-4 16,-7 0 3-16,0 2-4 0,1-3 2 0,-4 0 2 15,3-2-1-15,3 0 3 0,-2-3 6 0,4 1 6 16,1-2 8-16,3 1 5 0,1-1-4 0,4-1-5 16,-3-1-1-16,7 0-4 0,1-4 1 0,1 0-10 15,4-2-12-15,5 0-10 0,3-3-4 0,4 3-13 16,2-5-19-16,3 3-19 0,3 1-18 0,3 2-23 16,0 4-26-16,-1-1-30 0,3 1-20 0,-2 1-28 15,0-1-644-15,-4 2 284 0,-3 1 192 0</inkml:trace>
  <inkml:trace contextRef="#ctx0" brushRef="#br0" timeOffset="-73132.98">18442 12918 108 0,'0'-5'182'16,"-2"0"-1"-16,1 0-5 0,-3-2-13 0,0 2-9 0,-4-4-4 16,3 5 1-16,-5-4-1 0,1 2-5 0,1-1-8 15,-1 0-6-15,-1 0-3 0,-1 2-12 0,-1 0-4 16,-1 2-9-16,2-1-7 0,-3 1-10 0,1 2-6 16,-1 1-8-16,2 1-7 0,0 1-6 0,-2 1-6 15,1 1-8-15,-4 3-2 0,3 1-4 0,1 0-3 16,1 2-7-16,2-1-3 0,-1 3-3 0,3-2 1 15,3-1-1-15,-1 2-7 0,2 0 2 0,-1 1-12 16,3-1-7-16,0-1-7 0,2-4-2 0,2 5-1 16,0-4 2-16,3 2 1 0,-1-5 1 0,6 4 0 15,-3-4 2-15,4-1-1 0,1-1 4 0,-1-2-4 16,4 0 4-16,-2-2-1 0,5-1 0 0,-2-2 0 16,0-1 3-16,1 0 0 0,-1-4-1 0,-2 1-1 15,0-1 5-15,-3 3 1 0,-2 0 6 0,2-1 3 0,-3 0 2 16,-2 0-1-16,4 3 6 0,-6-2 5 0,1 3 5 15,-1 0 6-15,0 2 3 0,-3-1-5 16,-1 3-2-16,4-4-2 0,-4 4-4 0,0 0 6 0,0 0 9 16,0 0 5-16,0 15 7 0,-4-4-8 0,3 0 6 15,-3 0 1-15,-4 8-1 0,0 7 2 0,1 1 2 16,-4 0-12-16,2 0 3 0,0-4-5 16,0 2 0-16,2-4-5 0,1 2-3 0,0-6-5 0,1 0-4 15,1 2 0-15,0-4-4 0,0 4-1 0,0-5-2 16,4 0-6-16,-1-3 6 0,0-1-14 0,1 1-22 15,0-4-32-15,0 3-37 0,-2-4-63 0,2 1-66 16,2-2-84-16,-1 0-839 0,-1-1 380 0,0-4 254 16</inkml:trace>
  <inkml:trace contextRef="#ctx0" brushRef="#br0" timeOffset="-71250.44">17958 13987 143 0,'0'-4'147'0,"1"-1"-19"0,1 2 5 0,-2 3 3 0,0-9-10 16,0 4-7-16,0-1-14 0,0 1 4 0,0-1-7 16,-2 0-1-16,1 2-2 0,1-3-2 0,-5-1-1 15,5 3-9-15,-2-2-1 0,-4 0-3 0,1 3-1 16,0-7 2-16,-4 6-1 0,0-3-8 0,0 4-7 16,-1-1-1-16,-4 0-5 0,4 2-3 0,-4 2-5 15,0 1-3-15,-4-3 1 0,1 6-7 0,1 1-9 16,4 0 0-16,-6 2-4 0,8 1-5 0,-3 1-1 15,4-1-3-15,0 4-1 0,4 0-6 0,-4-1-1 16,4 3 1-16,3-2-2 0,0 1-2 0,2 0 0 16,0 1-4-16,4-2 2 0,1-1-1 0,4 0-4 0,-2-2 2 15,4 3-5-15,-1-6 0 0,7 2-3 0,1-2 0 16,0 0 1-16,-4-1 0 0,4-4 0 0,-4 0-3 16,5 0 3-16,-3-3-1 0,-3-1 5 0,4 2-4 15,1-9 0-15,-3 5 3 0,-1-3 0 0,0-1-2 16,-5 2 7-16,4-2 11 0,-7 1 2 0,2 0 10 15,-3 2 10-15,0-2 17 0,0 5 7 0,-1-1 3 16,0 2 0-16,-3-1-4 0,2 1-16 0,-3 3-12 16,0 0 4-16,0 0-5 0,1 10-2 0,-1-1 3 15,-1 4 6-15,-3 3-5 0,0 4 0 0,-1 3 4 16,1 2-7-16,-2 2-5 0,-2-1 1 0,4-1 1 16,-1 0-8-16,5 0-3 0,-4-6 0 0,4-1-6 15,-1 2 4-15,1-2 6 0,0 0-15 0,1-1-12 16,2-1-17-16,-2-4-29 0,3-2-18 0,1 2-39 0,-1 0-42 15,0 0-46-15,2-1-43 0,-1-5-57 16,2 3-698-16,-1-2 330 0,1-4 220 0</inkml:trace>
  <inkml:trace contextRef="#ctx0" brushRef="#br0" timeOffset="-69470.5">17722 14737 16 0,'0'0'171'0,"-7"0"-11"0,7 0-11 16,0 0 8-16,-14 4 0 0,9 2-7 0,-3 4-6 15,-2-3-1-15,1 3-11 0,-2 3-11 0,-1 4-2 16,0-2-19-16,-5 9-3 0,5 0-4 0,1-4-8 16,1 0-8-16,2-2-8 0,0 2-5 0,2-3-2 15,-3 3-8-15,5-2-9 0,-1-2-1 0,5 2-4 16,-1-1-3-16,2 1-4 0,3-4-2 0,1 0-2 15,0-3-7-15,4-2 1 0,0 0-4 0,0 0 1 16,4-3-3-16,3-1 0 0,1 0-6 0,-4-1 3 16,1-1-2-16,-3-3 0 0,5 0-1 0,-5-3-2 15,-1 0 0-15,3-1-5 0,1-1 7 0,-1-1-3 16,-8-2-3-16,4-1 3 0,-1-2-2 0,2-1 2 16,-5 1 1-16,-4 0 1 0,2 1 6 0,-3-1 1 15,0-1 6-15,0 2-2 0,-4 1 5 0,4 2-3 16,-4 0 0-16,0 2-1 0,-2-2-4 0,2 3-5 15,-1-1-1-15,-4 3-1 0,-1 2 0 0,2-1-10 16,3 0-18-16,5 1-16 0,-13 4-21 0,7-1-19 16,2 1-28-16,4 1-33 0,0 0-35 0,0 3-27 15,3 1-572-15,1-1 256 0,4-1 170 0</inkml:trace>
  <inkml:trace contextRef="#ctx0" brushRef="#br0" timeOffset="-69070.19">18234 14817 111 0,'3'-8'224'0,"-1"0"1"0,-2 2-14 16,4 3-17-16,-1-2-21 0,-2 4-18 16,-1 1-18-16,0 0-8 0,0 0-9 0,0 0-7 0,0 0-8 15,3 14-6-15,-5-5-12 0,1 3-10 0,0 0-5 16,-2 5-7-16,2 0-3 0,-2-1-13 0,1 1-1 15,-1 2-7-15,2-2-4 0,1-3-5 16,1 3-2-16,2-5-5 0,-2 0 3 0,4-5-8 0,3 0-1 16,1 1-4-16,0-2-3 0,2-5 1 0,2 2-2 15,0-3-1-15,2-3 0 0,-2 2-1 16,5-7-1-16,-2 0 0 0,2-4 1 0,-1 0-3 0,-2-1 1 16,-1-1 1-16,-1-1 6 0,-3 1 16 0,1 0 9 15,-4 5 2-15,-1-1 12 0,0-1 18 0,-1 5 12 16,-3 2 1-16,2-2-9 0,-1 1-7 0,-1 2-8 15,-2 3-8-15,0 0-4 0,0 0 1 0,0 0-12 16,4 18 5-16,-5-5-9 0,-3 2-1 16,3 2-10-16,-1 2 0 0,1-1-2 0,0 7-27 0,1 0-18 15,-3 0-41-15,1 2-50 0,0-2-41 0,2-2-28 16,0 2-40-16,0 3-54 0,-1-10-632 0,0 1 305 16,-3 2 202-16</inkml:trace>
  <inkml:trace contextRef="#ctx0" brushRef="#br0" timeOffset="-68385.31">17068 15400 7 0,'-7'0'151'0,"7"0"13"15,-9-2-5-15,5 2 0 0,4 0-11 0,0 0-6 16,-10-3-11-16,10 3-9 0,-4-2-10 0,4 2-9 15,0 0-15-15,0 0-9 0,-5-1-6 0,5 1-5 16,0 0-1-16,0 0 2 0,0 0 0 0,24 1 2 0,-7-2-4 16,2-1 2-16,12 2-2 0,1-4-2 15,4 4-4-15,2-3 2 0,16 0-3 0,2 3-4 16,-3-2 1-16,2 0-3 0,2 2-6 0,0 3 0 16,2-2-6-16,2-1-1 0,2-1-3 0,1 1-2 0,2-3 0 15,24 7-1-15,-25-4-7 0,1 3-1 0,-2-3-1 16,4-3-3-16,21 2 0 0,-30-2-2 0,5 5 8 15,0-4-9-15,-3 5 2 0,-1-4-1 16,2-4 2-16,-5 5 3 0,-2-2-8 0,-4 0 0 0,-10 2 0 16,-5-4 4-16,0 1 4 0,-4 6 1 0,-4-6 5 15,-8 1 2-15,-1 2 6 0,-6-1 10 0,0-1 12 16,-7 2 19-16,3 0 2 0,-5-3 23 0,4 3-4 16,-3-2 6-16,-5 2 0 0,8-2-7 0,-8 2-9 15,5-2-10-15,-5 2-8 0,5-1-8 0,-5 1-22 16,0-5-51-16,0 5-61 0,0-8-60 0,0 8-74 15,-5-4-84-15,1 0-98 0,0 3-795 0,-1-5 393 16,-5-1 262-16</inkml:trace>
  <inkml:trace contextRef="#ctx0" brushRef="#br0" timeOffset="-65953.59">17377 15645 113 0,'0'0'111'15,"1"-2"6"-15,-1 2-13 0,0 0-18 0,0 0-1 16,0 0 4-16,11 7-16 0,-8-5 1 0,-3 5-6 16,3-4-9-16,-3 1-5 0,1 4 4 0,0-2-18 15,-1 1 1-15,0 1-3 0,1 2-7 0,-2 0-3 16,2 0-1-16,-1-3-4 0,2 2 1 0,-1 0-12 16,0-3-11-16,2 1 4 0,0 0-4 0,1-1-8 15,-1 0-5-15,2-1 4 0,0-1-9 0,2 0 2 16,-2-1-3-16,2-1 7 0,0 0-5 0,1-2 3 15,1 0-10-15,-1 0 20 0,1-4-6 0,-2 0 4 16,4 0 5-16,-4-3-5 0,0 0 7 0,1-1-3 0,-1-1 3 16,1 0 10-16,-3 0 0 0,3-1 16 0,-3 0 8 15,0 1 13-15,-1-1 2 0,0 0 10 16,-3 1 10-16,3 4 9 0,-4 0 6 0,4-2-4 16,-4 4-6-16,1 1-9 0,-1 2-9 0,0-3-3 15,0 3-7-15,0 0-1 0,0 0-7 0,3 11 2 0,-3-3 0 16,0-2-3-16,-3 9-1 0,1-4-8 0,-1 2-4 15,3 3 2-15,-4 0-4 0,3 0-2 16,-3 1-4-16,0-2-9 0,3 2 23 0,-3 0-3 16,3 0-5-16,-3 0-16 0,3 0-29 0,1 0-26 0,0-1-28 15,0-5-39-15,2 1-32 0,2 1-39 0,1-3-478 16,-2 5 221-16,2-9 148 0</inkml:trace>
  <inkml:trace contextRef="#ctx0" brushRef="#br0" timeOffset="-65469.56">17887 15678 115 0,'4'-5'146'0,"3"-2"-7"16,3 3-7-16,-2 1-8 0,5-2-13 0,-2 1-5 15,2 3-8-15,5-1-6 0,-2 2-11 0,1 1-7 0,-3 0-6 16,4 2-7-16,-4 3-6 0,-2-2-7 0,-2 0-3 16,-1 3-4-16,-2 0-3 0,-1 1 1 15,-4 2-4-15,-2 1-8 0,-1 0-2 0,-4 1-4 16,-2 2 4-16,-1 1-5 0,-3-1-3 0,-3-2 3 15,3 1-4-15,-5-2-4 0,4-2-2 0,1 2 0 0,2-6 0 16,-1 2 1-16,5-2-4 0,-3-3-2 16,4 1 5-16,1 1-6 0,0-2 2 0,3-2 0 0,0 6-5 15,0-6 4-15,5 5-4 0,-4-3 0 16,3 2 6-16,1-1-2 0,3-1-3 0,2 1 3 16,-1 1 0-16,-1-1 0 0,2 1 5 0,2 0 1 0,-6-2-4 15,2 2 1-15,-2-1 0 0,2 1 2 0,-2 0 11 16,-2 2 1-16,1-2 2 0,-3 2 2 0,2-1-1 15,-4 1-2-15,-1 0 0 0,-1 0-3 16,-2 1 1-16,-1 2-4 0,-3 1 0 0,-1-5-5 0,-1 7-14 16,-4-2-29-16,-1 1-29 0,-1-1-37 0,2 2-42 15,5-4-41-15,0-1-401 0,-1-1 193 16,5 0 130-16</inkml:trace>
  <inkml:trace contextRef="#ctx0" brushRef="#br0" timeOffset="-65133.9">18310 15882 13 0,'0'5'174'0,"-2"2"-16"0,0 2-9 16,-1 1-2-16,-1 2-20 0,0-3-11 0,2 7-8 15,-3-4-11-15,4 5-3 0,-1-3-13 0,2-4-9 16,5 3-5-16,-1-2-7 0,3-1 0 0,-1-2 1 15,3 0-1-15,2-3 8 0,2-2-1 16,1-1-2-16,2-2 4 0,4 0-2 0,-5-4 7 0,3-1 1 16,-1-1 1-16,1-4-4 0,-3 1-6 0,-1-4 0 15,-1-3-4-15,0 6 0 0,-2-4-5 0,-4-5-4 16,-1 4 5-16,-2-2-3 0,-3 0-7 16,-2 0-3-16,-2 1-2 0,-2-1-3 0,-6 4-8 0,-2-1-3 15,-4 3-4-15,-1 6-5 0,-3 1-5 0,-9-1-17 16,2 5-25-16,-3 5-18 0,1-1-23 0,2 4-22 15,0 0-31-15,2 5-28 0,8-3-30 0,-5 6-31 16,4 2-512-16,2-5 242 0,2 0 160 0</inkml:trace>
  <inkml:trace contextRef="#ctx0" brushRef="#br0" timeOffset="-64718.75">17535 16242 7 0,'-14'1'193'0,"5"0"-15"0,1-1-6 16,2 1-21-16,0 1-11 0,6-2-2 0,-3 4 0 0,3-4 3 16,9 3-3-16,9-1-8 0,2-1-5 0,12 1-5 15,7-2-10-15,17 2-4 0,3-3-2 0,2 0-2 16,4-2-5-16,-1 2-3 0,28-2-9 0,-25 1-5 16,-1 0-13-16,-1-2-2 0,3 3-6 0,23-2-5 15,-34 1-5-15,3-2-5 0,-2 0-2 0,0 2-5 16,-1-1-5-16,-4 1-1 0,-15 1-5 15,-2-1-1-15,0 2-3 0,-4-2-3 0,-4 2-4 0,2-1-2 16,-12 0-16-16,-1-2-15 0,-7 3-22 0,-3 2-25 16,2-4-25-16,-4 4-29 0,-5-2-27 0,7 2-19 15,-7 1-29-15,0-3-577 0,-12 3 257 0,-2-1 172 16</inkml:trace>
  <inkml:trace contextRef="#ctx0" brushRef="#br0" timeOffset="-64434.16">17751 16370 2 0,'-13'3'188'0,"8"0"-16"0,0 1-5 0,5 0 8 16,0-4-1-16,18 4-2 0,1 0 2 0,16-6-6 15,20 6-8-15,5-4-26 0,6 0-6 0,31-1-11 16,-30 0-7-16,31-1-8 0,-8-1-7 0,-28 4-13 15,5-4-7-15,23 3-5 0,-30-2-7 16,3-1-4-16,-4-1-6 0,-6 3-4 0,-2 2-6 0,-15-2 0 16,-1 1-6-16,-5-2-4 0,-1-1-3 0,-10 3-5 15,1-2 7-15,-8 2-10 0,-1-1-3 0,0 0-11 16,-3 1-19-16,-4 0-31 0,-4 0-69 0,8-3-85 16,-8 3-679-16,0 0 293 0,-17-8 194 15</inkml:trace>
  <inkml:trace contextRef="#ctx0" brushRef="#br0" timeOffset="-63234.02">15901 17058 1559 0,'9'-8'32'0,"-3"-1"86"0,2 2 29 16,-3 3-47-16,-3 1-28 0,2-1-28 0,-1 2-12 16,-3 2-13-16,0 0 1 0,0 0-1 0,10 3-5 15,-8 2 11-15,1 0-2 0,-2 1 1 0,3 2 1 16,-4 2 2-16,0 2-1 0,2-1 1 0,-1 7-4 15,-1-1 0-15,1-1 26 0,2 3-3 0,-3-4-6 16,0 5-1-16,0-3-9 0,0 0-3 0,0 0-1 16,-3-2-2-16,2-5-1 0,0 2-3 0,-1 1 1 15,0-4-6-15,0 0 0 0,1-2-5 0,1 0 5 16,-2-3 1-16,2 1 0 0,-1-2-4 0,-2-1 2 16,3-2 1-16,-8 1-5 0,8-1-1 0,-10-3-1 15,2 2 1-15,2-3 1 0,-2-3-3 0,0-1 3 16,1-1-3-16,-3-1 2 0,-2-4-2 0,2-1 4 15,1 4-4-15,0-4 4 0,1-2-6 0,1 2 3 16,-1-1 1-16,3 0 0 0,1-1-2 0,0 6-2 16,3-9 0-16,-2 6 6 0,3 2-5 0,3 0 1 15,-2-5-2-15,3 7 4 0,1-2-3 0,0 2 3 16,7-1-6-16,-2 0 4 0,2-1-6 0,-2 3 6 16,1 1-3-16,0-1 1 0,2-2-2 0,-1 2 4 15,2 2-7-15,-1 4 6 0,0-1-4 0,-2 1 4 16,3 2 0-16,0-2 1 0,-1 0 1 0,-2 1-1 15,1 3 2-15,1-1 4 0,-2 1-4 0,0-1 9 16,-1 2 1-16,4-2 17 0,-4-2 7 0,3 2 9 16,-4 2-1-16,1-4 0 0,-10 2-11 0,15-2 18 15,-4-3-3-15,-5 1-5 0,1 0-13 0,3 0 14 16,-1-3-4-16,0 4-4 0,1-4 1 0,-3 2-7 16,1-2-6-16,2 0 2 0,-2 0-4 0,-2 1-2 15,2-3 1-15,-2 1-6 0,2-1-5 16,-4 6 2-16,0-4-8 0,-2 4 3 0,5-4-22 15,-2 4-22-15,-4 1-40 0,-1 2-42 0,0 0-28 0,0 0-23 16,0 0-29-16,8 9-49 0,-11 1-33 16,3 3-703-16,-5 4 325 0,-1 2 218 0</inkml:trace>
  <inkml:trace contextRef="#ctx0" brushRef="#br0" timeOffset="-62434.34">16261 17399 113 0,'0'-4'227'0,"0"4"-8"16,0 0-15-16,0-5-8 0,0 5-21 0,0 0-11 15,0 0-15-15,0 0-12 0,0 0-14 0,0 0-6 16,0 0-12-16,0 0-5 0,-6 14-8 0,3-7-11 15,2 2-6-15,-3-2-7 0,3 3-6 0,-3-2-7 16,1 4-5-16,2-3-3 0,0 1-8 0,1 0-8 16,1-1-11-16,-1-1-6 0,4 1-8 0,1-2-3 15,3 1-4-15,1-3-2 0,1-1-4 0,4 0 1 16,0-3-6-16,5-1 1 0,-1-2 5 0,4-2-5 16,-3 0-2-16,0-3 6 0,0 0 0 0,4-8 3 15,-5 6-1-15,0-3 1 0,-4-2 3 0,3-1-2 16,-3 4 8-16,0-5 4 0,0 4 12 0,-1 2 5 15,-6-2 13-15,1 3 7 0,0 1 17 0,-3 4 8 16,-1-1 10-16,-1 1-2 0,0 0 2 0,0 0-10 16,-2 1-1-16,-1 3-5 0,0 0-13 0,0 0 2 15,0 0-2-15,4 12-4 0,-6-5-3 0,1 5 7 16,-1 1-8-16,-2 4 5 0,1 0-9 0,1 4 4 16,-2-3-4-16,-1 10 2 0,1-1-4 0,-1 0-1 15,2 2-1-15,-1 2-26 0,3 2 28 0,-2-2 7 16,3-1-10-16,-1-3-1 0,0 5 4 0,1-6-45 15,0 1 12-15,-1-1-5 0,1 2 3 0,-2-3-4 16,4 1 3-16,-2-6-6 0,0-1 5 0,0-1 7 16,1-1-8-16,0 2 3 0,0-3 3 0,-1-1-2 15,2-2 20-15,-4-1-1 0,2-12-3 16,-2 21 5-16,2-21-3 0,-9 17 3 0,9-17-4 16,-9 12 1-16,9-12-3 0,-20 12 1 0,20-12-1 0,-26 8-2 15,26-8-3-15,-37 3-4 0,37-3 2 0,-41-1-2 16,20-1 7-16,1-3-10 0,2 0-5 15,-1-2 3-15,4-3 0 0,0 0-2 0,2-1-1 0,0-4 1 16,0 2-4-16,4-5-5 0,4 4 1 16,1-3-6-16,2 0 4 0,2 1-10 0,0 0-6 15,6 1-17-15,-1-1-4 0,4-4-16 0,4 5-12 16,4-4-10-16,2 1-17 0,-1 0-28 0,5-2-26 16,2 4-31-16,-1-1-27 0,3-4-45 0,-1 7-792 0,-2-2 350 15,2-4 232-15</inkml:trace>
  <inkml:trace contextRef="#ctx0" brushRef="#br0" timeOffset="-62112.19">17033 17307 5 0,'0'0'155'0,"0"0"-6"16,6 2-2-16,-6-2-6 0,16 0-19 0,-7 0-8 15,1 0-20-15,3 0-1 0,0 0-9 0,0 2-8 16,4-2-10-16,2 1-15 0,-6-1-24 0,6 1-38 0,-6-1-37 16,5 0-63-16,-7 1-275 0,1-1 130 15,-3 2 84-15</inkml:trace>
  <inkml:trace contextRef="#ctx0" brushRef="#br0" timeOffset="-61952.03">16995 17434 2357 0,'-12'1'42'0,"6"1"78"0,-2-2-12 16,8 0-35-16,-10 0-34 0,10 0-15 0,-6 3-8 16,6-3 1-16,0 0-5 0,0 0 0 0,0 0-4 15,33-3 1-15,-17 0-6 0,2-1-18 0,3-1-29 16,-1 4-44-16,8-3-67 0,3-1-94 0,-2-2-514 16,2 2 253-16,-2-4 170 0</inkml:trace>
  <inkml:trace contextRef="#ctx0" brushRef="#br0" timeOffset="-61217.4">17751 16794 121 0,'0'-4'181'0,"4"0"-7"0,-3 0 4 15,1-1-3-15,0 2-12 0,-2 3-12 0,1-5-36 16,-1 5-11-16,3-3-11 0,-3 3-7 0,0 0 0 15,0 0-7-15,0 0 0 0,4 11-9 0,-7-5-5 0,3 0-2 16,0 1-8-16,0 2-2 0,4 1-9 16,-5 0 0-16,-2 2-5 0,3-4-7 0,-1 4-2 15,1 0 0-15,0 5-5 0,0-1-3 0,1-3 0 16,-1 1-1-16,3 1-6 0,-2-1-9 0,5-2-8 16,-2 0-9-16,1-3 2 0,3 1 0 0,0-5-5 15,3 2 3-15,-2-1-2 0,1-3 6 0,4-2-6 16,-2 0 6-16,1-2-5 0,-2-1 5 0,2-1 3 15,0-3 2-15,-2-1-1 0,3-3 0 0,-5 0 1 16,2-3 0-16,-1-1 5 0,1 0 1 0,-7 2 3 16,5-1 8-16,0-4 2 0,-5 6 15 0,-2 1 9 15,-2 0 11-15,3 3 9 0,-2-1 10 0,-1 3 8 16,0-1 7-16,3 1-2 0,-3 0-8 0,0 5-5 16,-3-6 0-16,3 6-12 0,0 0-10 0,0 0-1 15,-14 9-7-15,9 0 2 0,0-1-1 0,-3 1-6 16,3 1-4-16,-3 2-2 0,0 2-4 0,2 3-1 15,3-5 0-15,-3 8-2 0,1-1-7 0,1-2-3 16,-1 2 3-16,2-1-13 0,0 0-12 0,0 2-17 16,2-3-24-16,1 0-15 0,1 1-36 0,1-5-28 15,-1 4-36-15,5-3-36 0,3-1-35 0,-2 1-633 16,-1-4 289-16,1-1 194 0</inkml:trace>
  <inkml:trace contextRef="#ctx0" brushRef="#br0" timeOffset="-60726.42">18233 16846 116 0,'5'-6'154'0,"0"3"-10"0,7-1-7 0,-1-1-6 16,1 0-4-16,0 2-4 0,1 0-11 0,5-1-10 16,-1 2-12-16,-3 2-5 0,0-3-4 0,-3 6-9 15,2-2-11-15,-4 2-1 0,0-2-6 0,1 1-2 16,-5 2-5-16,-1-1-5 0,1 2 0 0,-2 0-2 16,-6 0-2-16,2 4-6 0,-4-2-2 0,-7 6-3 15,1 1-1-15,-5-2-3 0,1 3 2 0,-3-3-9 16,2-1 2-16,1 0-6 0,4-2 0 0,1-6 1 15,3 4-1-15,0-2-6 0,2 0-3 16,2-3 5-16,-1-2-4 0,4 0 6 0,0 9-3 0,0-9 0 16,7 6 4-16,-3-1 0 0,3-3 2 0,1 0-1 15,1 3 2-15,2 0 0 0,0 0-1 0,-2-3 2 16,3 1-4-16,-3 4 1 0,2-2 13 0,-3 0-8 16,0-1 1-16,-3 1 3 0,-1 0-1 15,1 0 7-15,-1 0 5 0,-3 0 6 0,3 2 10 0,-8-2 1 16,4 1 3-16,-1 2-6 0,-4-3-3 0,-3 5-2 15,-1-4-4-15,-5 6-4 0,-3-2-2 0,2 0-3 16,-3 0-9-16,0 2-1 0,2-2-15 0,0 0-27 16,5-2-26-16,1 0-37 0,-2 0-36 0,7-3-42 15,-4 0-47-15,8-1-560 0,-3 1 258 0,4-5 172 16</inkml:trace>
  <inkml:trace contextRef="#ctx0" brushRef="#br0" timeOffset="-60368.34">18685 16929 94 0,'0'10'167'0,"0"-5"-7"0,-2 7-9 16,-1-3-5-16,1 1-3 0,-1 2-18 0,-1 5-6 0,2-5-8 15,-1 5-10-15,2-2-8 0,-2-3-3 0,2-2-15 16,2 1-9-16,2-1 2 0,1 0-1 0,2-3 4 15,1-3 5-15,-1 1 5 0,4-2 1 16,0 0 0-16,3-3 3 0,-3-3-1 0,2 0 0 16,4-3 1-16,-1-1-6 0,-2-6 4 0,0-1-3 15,3 2-6-15,-5-5 0 0,-1 2-6 0,0-11-17 16,1 4 14-16,-9 2-5 0,2-5 2 0,-4 4-5 16,0 2-5-16,-5 2-2 0,1 0-6 0,-5 0-9 0,-3 6 0 15,-3 0-8-15,0 2 4 0,-4 2-14 16,-3 2 4-16,-6 3-12 0,1 3-11 0,4 0-17 15,3 5-25-15,-2 2-23 0,4 1-26 0,-5 8-29 16,9-4-39-16,-5 9-37 0,4-1-52 0,-2 4-626 16,4-2 292-16,2 2 196 0</inkml:trace>
  <inkml:trace contextRef="#ctx0" brushRef="#br0" timeOffset="-59918.34">17884 17458 47 0,'-10'0'196'0,"2"1"-12"0,1 1-18 15,0-1-18-15,3 0-4 0,4-1 5 0,0 0 0 16,7 6 4-16,4-4-1 0,6-1-7 0,4 2-1 16,15-2-10-16,0 1 1 0,22-2-5 0,-4-4-3 15,3 4-3-15,1-5-10 0,2 5-3 0,-2-7-7 16,-3 4-1-16,1-4-9 0,2 6 0 0,-6-4 1 15,0 0-6-15,-3-1-11 0,-9 1 1 0,-1 3-9 16,-2-2-6-16,0 0 6 0,-1-1-18 16,-4 1-11-16,0-1-2 0,-2 2-17 0,-9-1 15 0,-2 3-8 15,-2-2-2-15,-4 2-20 0,-2-2-27 0,-2 3-28 16,-3 3-11-16,2-3-14 0,-4 1-13 16,-1 2-33-16,-3 2-19 0,0-5-46 0,-7 10-38 15,-2 0-37-15,-5 2-621 0,-11 2 294 0,3 0 194 16</inkml:trace>
  <inkml:trace contextRef="#ctx0" brushRef="#br0" timeOffset="-59437.4">18343 17798 1 0,'1'-3'201'0,"2"0"-7"0,-3 3-7 0,0 0-11 0,0 0-12 16,0 0-15-16,0 0-7 0,0 0-18 0,0 0-10 16,-13 6-12-16,6-3-6 0,2 2-12 0,-2 2-5 15,0-1-6-15,0-1-5 0,-1 3-6 0,-1 1 0 16,1-2-10-16,1 3-3 0,1-3-10 0,3 1 3 15,-2-1-8-15,2 3-4 0,3-4 0 0,0 2-2 16,0 0-2-16,4 1-5 0,2 0-1 0,-1-1-3 16,2 2 0-16,2-3 32 0,1 1-2 0,0-1-2 15,4 3-6-15,-2-3-4 0,2 2-2 0,2 1 1 16,1-3-2-16,-2 0 0 0,2-2 2 0,1 5-3 16,-8-4-12-16,4-1 4 0,2 1 6 0,-4 0-4 15,4 0-1-15,-9 0-3 0,1-2-1 0,1 1 2 16,-4-3-6-16,1 3 2 0,-1 0 0 15,-1-3-3-15,0 2 4 0,0-1-1 0,-2-1 5 16,0 3 1-16,-2-5 5 0,0 0-3 0,0 0 1 16,0 0-4-16,0 0 5 0,-11 29-3 0,11-29-2 15,-15 12-6-15,15-12-3 0,-18 10-5 0,18-10-21 0,-21 10-19 16,21-10-31-16,-21 6-33 0,21-6-40 0,0 0-34 16,-22 6-74-16,22-6-659 0,0 0 302 0,0 0 200 15</inkml:trace>
  <inkml:trace contextRef="#ctx0" brushRef="#br0" timeOffset="-59281.05">18482 17781 163 0,'18'-7'237'0,"10"-5"-23"0,2-3-18 16,1 8-19-16,5-5-21 0,-3 3-17 0,-1-2-15 15,-4 9-16-15,0-6-29 0,-8 6-31 0,-1 0-44 16,-5 2-50-16,1-4-68 0,-15 4-381 15,18 1 165-15,-18-1 110 0</inkml:trace>
  <inkml:trace contextRef="#ctx0" brushRef="#br0" timeOffset="-57703.52">17265 18008 85 0,'-1'5'163'0,"2"0"-19"0,-1 0 17 16,0 3-4-16,2 2-8 0,-1-2 21 0,0 4-3 15,-1-12-11-15,8 22-18 0,-8-22-7 0,9 27-16 16,-5-18-10-16,-4-9-4 0,10 23-15 0,-5-12-5 16,-5-11-8-16,9 20-7 0,-4-10-7 15,-5-10-7-15,9 15 2 0,-9-15-5 0,5 13-9 16,-5-13-5-16,0 0 0 0,0 0-3 0,12 15 5 16,-12-15 2-16,0 0-3 0,0 0 0 0,0 0-5 15,0 0-2-15,0 0-5 0,24-27 3 0,-19 13-9 16,-1-3 1-16,5-10-2 0,-4-1-3 0,-1-2-1 15,0-4-4-15,-2 1 3 0,0-13-2 0,0 0-3 16,0 12 0-16,1-20-7 0,1 4 3 0,-1 1-1 16,-5 2 1-16,4 2-2 0,-2-3 0 0,0 14 2 15,-2 1-1-15,1-2-1 0,0 1 2 0,-5-15-6 16,3 16 6-16,0 1-4 0,1-1 1 0,-1 1 2 16,-2-1-4-16,2 4 3 0,0-1-3 0,-1 4 0 15,0-1 5-15,2 1-6 0,-1 1 3 0,2 4 0 16,1-4-4-16,-3 7 5 0,3 0-5 0,3 1 5 15,-3 0-9-15,0 0 8 0,1 4 0 0,0 0 3 16,1 1-1-16,-1-1 0 0,0 2 1 0,-1 1-2 16,5 1-1-16,-4 3 3 0,-1 6-1 0,0-15 2 15,0 15-1-15,2-14 1 0,-2 7 0 16,0 7 4-16,1-10 4 0,-1 10 7 0,1-7 5 16,-1 7 5-16,0 0 2 0,0-8-2 0,0 8 2 0,0 0-5 15,0 0 1-15,0 0 1 0,0 0-7 0,0 0 1 16,-1-10-3-16,1 10 4 0,0 0 5 15,0 0-1-15,0 0-4 0,0 0-3 0,0 0 0 0,-1-8-3 16,1 8 0-16,0 0-3 0,0 0 0 16,0 0 0-16,0 0-3 0,-3-10-4 0,3 10 2 15,0 0 1-15,0 0 2 0,0 0-4 0,0 0-1 16,0 0 0-16,0 0-5 0,0 0 4 0,-5-7 0 16,5 7 2-16,0 0-9 0,0 0 5 0,0 0-5 15,0-8 3-15,0 8 5 0,0 0-2 0,0 0-3 16,-1-11-1-16,1 11 1 0,0 0 2 0,-1-8-4 15,1 8 3-15,0-9-3 0,0 9-2 0,0-11 3 16,0 11 0-16,2-12-1 0,-2 12 3 0,0-10-6 16,0 10 5-16,0-11-1 0,0 11-2 0,4-8 4 15,-4 8-2-15,0-9 2 0,0 9-4 16,1-7-1-16,-1 7 0 0,0 0 4 0,1-10-1 16,-1 10 1-16,0 0 0 0,2-7 1 0,-2 7-1 0,0 0 3 15,0 0-6-15,1-9 6 0,-1 9-7 0,0 0-1 16,2-7 0-16,-2 7 3 0,3-6 4 15,-3 6-2-15,6-7 1 0,-6 7-13 0,0 0 16 16,8-5 3-16,-8 5 3 0,0 0 2 0,0 0-3 16,5-8-2-16,-5 8 6 0,0 0-6 0,0 0-6 15,0 0 8-15,4-7-5 0,-4 7-3 0,0 0-11 16,0 0 12-16,0 0-1 0,0 0 4 0,0 0-9 16,10-2 9-16,-10 2 1 0,13-3-4 0,-13 3-2 15,15-2 1-15,-15 2-2 0,18-5 3 0,-8 3 3 16,1 0-19-16,-11 2 12 0,21-1 2 0,-21 1 4 15,22-2-5-15,-9 2 1 0,-13 0-1 16,24 2 1-16,-11-2-5 0,4 1 1 0,1-1-1 16,3 2 8-16,-7-2-3 0,-14 0-1 0,31 0 2 15,-17 0-5-15,5 0 1 0,0 3 3 0,3-4-1 16,0 2 3-16,-3 0-4 0,3-1 4 0,-1 0-3 16,1 0-2-16,5-1 1 0,1 2 0 0,-7-1 4 0,0 1-7 15,7-1 3-15,-7 2 4 0,-1-2-3 0,1 0-1 16,-2 0-2-16,0 0 1 0,3 0 4 15,-4 1 3-15,2 0-8 0,-1-1 4 0,-6 0-3 16,1 0 5-16,5 0-1 0,-1 0 0 0,0 3-4 16,0-6 4-16,-1 3-3 0,0 0 0 0,-2-1 3 15,1 0 0-15,3 1 3 0,-1 0-1 0,0 0 1 16,-3 1 2-16,3-1 1 0,1 0-6 0,-2 1-3 16,2-1 9-16,-1 0-7 0,3 0 4 0,-1 3 1 15,-3-3 1-15,11 0-21 0,-7 0 20 0,6-3-16 16,4 3 17-16,-9-1 3 0,-2 0-5 0,2 1 0 15,1-2 2-15,-3 1 0 0,10 1-4 0,-9-1 1 16,6 2 3-16,-4-1 3 0,-1-1-6 0,5 0 8 16,-6 1 3-16,1-2-7 0,4 2 5 15,-4 0-6-15,4-2 5 0,-3 2 0 0,0 0 3 0,-3-1-3 16,3-1 5-16,-6 2 4 0,3 0-9 0,-1 0 7 16,-6-2-1-16,4 2 1 0,-17 0 5 0,25-1-3 15,-14 2-3-15,-11-1 0 0,13-1-9 0,-13 1 3 16,0 0-2-16,19 0-9 0,-19 0 17 0,0 0-6 15,0 0-1-15,12-1 5 0,-12 1 5 16,0 0-5-16,0 0-3 0,0 0-5 0,0 0 8 16,0 0-20-16,0 0 18 0,15-1-4 0,-15 1-6 15,0 0-2-15,0 0-22 0,0 0-23 0,0 0-49 16,0 0-58-16,0 0-62 0,0 0-85 0,0 0-950 16,0 0 416-16,0 0 276 0</inkml:trace>
  <inkml:trace contextRef="#ctx0" brushRef="#br0" timeOffset="-56837.47">19278 17428 106 0,'0'0'248'0,"-8"0"-11"0,8 0-10 15,0 0-12-15,0 0-10 0,0 0-12 0,0 0-14 16,0 0-9-16,0 0-10 0,0 0-8 0,0 0-9 15,23-5-13-15,-10 2-4 0,0 2-16 0,7-3-8 16,0 0-11-16,-2 4-8 0,1-3-11 0,-3 1-5 16,2 2-17-16,5 2-19 0,-7-2-41 0,1 3-33 15,-4-1-42-15,-3 1-39 0,-1 4-45 0,-2-3-66 16,-6 4-576-16,-1-2 271 0,-4 5 180 0</inkml:trace>
  <inkml:trace contextRef="#ctx0" brushRef="#br0" timeOffset="-56700.07">19267 17652 48 0,'0'0'216'16,"0"0"-25"-16,0 0-16 0,34-4-19 0,-21 1-13 0,6-3-18 15,3 5-8-15,-4-6-15 0,2 7-15 0,-2-3-38 16,-1 1-40-16,2 0-56 0,-8-1-57 0,2 3-319 16,-1-2 141-16,-1 2 94 0</inkml:trace>
  <inkml:trace contextRef="#ctx0" brushRef="#br0" timeOffset="-54369.13">20299 17537 131 0,'3'-5'170'0,"0"0"-4"0,0-2 1 16,0 2-6-16,-1-3-18 0,-2 1 0 0,0 0-10 15,0 0-6-15,0-3-14 0,-2 0-8 0,0 1-9 16,-2-4-2-16,-2 3-3 0,2-1-7 0,-3-4 6 16,-1 1-7-16,2 2 0 0,-6 0 2 0,2 0 9 15,2 2-8-15,-1 2-3 0,-2 1-4 0,0 0-8 16,1 0-8-16,0 4 2 0,0 1-7 0,-3 1-11 15,3 4-5-15,-2 0-4 0,2 4 0 0,-1-2-8 16,0 4-2-16,1 1-4 0,1 2-4 0,-2 0-1 16,3 4-2-16,2 0-3 0,2-7-5 0,1 3-5 15,3 1-9-15,2-4-7 0,0 0-6 0,3 0 2 16,-2 2-4-16,6-5 0 0,0 2-3 0,2-2 5 16,1-2-1-16,4 2 5 0,-2-2-4 0,4-1 8 15,-4-3-4-15,3 0 4 0,-3-2 0 0,0-1 5 16,0-1-4-16,0-4 4 0,0 3 3 0,0-4-1 15,-3 3 5-15,2-6 1 0,-2 3 11 0,-5-2 2 16,4 5 14-16,-2-5 16 0,-3 5 17 0,-1-1 15 16,2 2 13-16,-2 0 7 0,-4 3 2 0,0 2-3 15,4-8-23-15,-4 8-4 0,1-2-17 0,-1 2-5 16,0 0-4-16,0 0-1 0,0 0-3 0,4 12-5 16,-5-5-22-16,1 5 17 0,-3 3-3 0,-1 1-17 15,1 0 12-15,-1 2 3 0,0 0-1 0,1 1-4 16,3 7-19-16,-3-2-42 0,1 3-30 0,2-2-34 15,4-1-43-15,-3-3-56 0,8 3-54 0,-4-6-62 16,4 7-685-16,3-8 335 0,2-5 224 0</inkml:trace>
  <inkml:trace contextRef="#ctx0" brushRef="#br0" timeOffset="-54213.86">20675 17674 258 0,'-3'-5'296'0,"-1"1"-1"15,0-1-8-15,1 0-18 0,-2 2-13 0,5 3-20 0,-5-4-23 16,1-1-21-16,4 5-17 0,-5-4-20 16,5 4-19-16,-3-3-37 0,3 3-38 0,0 0-44 15,0 0-47-15,0 0-51 0,0 0-53 0,0 0-56 16,-4 11-648-16,4-11 280 0,0 0 186 0</inkml:trace>
  <inkml:trace contextRef="#ctx0" brushRef="#br0" timeOffset="-53819.91">20918 17382 87 0,'1'-5'304'0,"0"0"-34"0,2 0-27 16,-1 0-27-16,5 1-18 0,0 2-21 0,0-1-15 15,4 2-10-15,-2 0-14 0,3 3-10 0,-1 0-13 16,1 1-7-16,-1 1-13 0,2 3-8 16,-4 1-9-16,4 2-2 0,-6-3-13 0,1 5-1 0,-7-2-4 15,3 7-3-15,-8-6-8 0,-1 6-5 0,-4-2-2 16,-1 1-4-16,-3-1 3 0,-1 1-7 0,-9 5-4 16,1-7 1-16,-1-2-4 0,6-4 0 15,1 4 0-15,1-3 0 0,5-1-2 0,2-2 9 16,-2-3 0-16,6 0 3 0,-1 2-2 0,1-1-4 15,0-2 2-15,4-2-6 0,-5 6-2 0,5-6 3 16,0 0-7-16,0 0 3 0,0 0 3 0,17 2-8 0,-6-4-1 16,7 2-2-16,2 0-9 0,2 0-31 0,6-5-19 15,2 5-31-15,-10-2-31 0,3 1-42 16,4-4-60-16,1 1-49 0,-11 2-676 0,1-2 310 16,1 0 208-16</inkml:trace>
  <inkml:trace contextRef="#ctx0" brushRef="#br0" timeOffset="-53383.77">21361 17299 172 0,'0'0'245'0,"-4"-5"-21"15,4 5-25-15,0 0-16 0,5-11-14 16,0 10-10-16,1-3-10 0,5 3-9 0,2-1-12 16,4 1-8-16,2 0-12 0,-3-2-12 0,2 6-8 15,1-3-8-15,1 2-9 0,-3 5-5 0,1-2-7 16,-1 2-1-16,-1 1 2 0,-5 1 1 0,0 2-1 16,1 3 0-16,-5 1-1 0,0 1 1 0,-3 1-6 15,-6 3-1-15,-2 3-7 0,-1 2-2 0,-4-2-7 16,-5 2-3-16,1-1-30 0,0 0-48 0,0-2-70 15,-2 0-86-15,2 3-730 0,-3-1 310 0,2 0 206 16</inkml:trace>
  <inkml:trace contextRef="#ctx0" brushRef="#br0" timeOffset="-50904.48">22432 9128 109 0,'0'0'222'16,"0"0"-23"-16,0 0-17 0,0 0-17 0,6 0-14 16,-6 0-5-16,0 0-8 0,0 0 14 0,-9 12-9 15,3-5-8-15,-4 0-5 0,-3 5-8 0,-2 1-4 16,-5 4-4-16,-3 1-12 0,0 0-5 0,4-1-6 15,-6 3-9-15,4-3-7 0,2-3-6 0,6 1-7 16,-1-1-11-16,3 0-3 0,2 1-2 0,1-2-6 16,1-2-5-16,0 1-2 0,5 0-4 0,2 0-4 15,0 2-5-15,1-3-3 0,3 3-1 0,4 0 1 16,3-1-2-16,2 1-2 0,2-2-1 0,2 0-4 16,4 4 1-16,2-2 0 0,0-1 1 0,-9-2 2 15,4-1-4-15,-4-1 14 0,0 3-2 0,-2 3 14 16,-5-4 17-16,2 4 13 0,-6-3 10 0,-2 5 7 15,-3 0 3-15,-6 3 3 0,0 2 7 0,-6-1-1 16,0 5-6-16,-4-3-10 0,0 3-7 0,1-3 0 16,1 0-14-16,-2 5-8 0,4-5 3 0,3 4-10 15,3-2 2-15,2 1-10 0,3-7-1 0,6 5 1 0,-2 2-7 16,7 1 0-16,2 0-8 0,1-1 3 0,0-1-2 16,3 1 1-16,1-2-8 0,-1 1-3 15,-1-2 0-15,1 2 2 0,-4-1-6 0,-1 0 3 0,-4-4-6 16,3-1 6-16,-8 5-4 0,-3-4-1 0,-3 6 3 15,-2-1 5-15,-5 3 1 0,-3-2 0 0,-1-1 6 16,-5 0-3-16,1 2-5 0,-1 0 3 0,2-2 1 16,-2 1-2-16,0 2-1 0,4-4-1 0,-1 2-1 15,5-1-2-15,1-1-1 0,4-1-1 0,2 0 3 16,5-1-5-16,1-2 2 0,2-1-3 0,7 4-2 16,-3-3 2-16,0-2 3 0,3 2-7 0,-2-2 5 15,1-2-4-15,-2 2 2 0,-4-2 1 16,3 2 10-16,-4-2 5 0,0 0 10 0,-1 1 25 0,-6 0 4 15,1 1 0-15,-11 2 1 0,3 3-4 0,-5-3-3 0,2 1-2 16,-2 1-4-16,-2-2-6 0,4 3-3 0,-1-2-3 16,3 0-4-16,2 4-1 0,3-3-7 0,3-4-5 15,5 2-11-15,0-1-13 0,5 8-3 0,1-7-12 16,5 5-4-16,1 0-8 0,1-3-4 0,4 2 8 16,-1-5 3-16,1 3 0 0,-1-6 3 0,-1 1 6 15,-3 1-2-15,1-3 5 0,1 2 7 0,-5-2 6 16,-3 1 1-16,2 2 9 0,-4 1 11 0,-1 0 5 15,-1-1 4-15,-1 0 0 0,-1 1 2 0,0 1-7 16,-2-1 1-16,2 0-4 0,0 5-4 0,0-3 5 16,-2 4-7-16,6 0 2 0,0 3-3 0,0-8 3 0,0-2-5 15,4 8-1-15,3 0 0 0,0-1-4 0,0 3 1 16,0-3 5-16,0 4-6 0,-1-2 2 16,-1 1 5-16,-3-2-7 0,3 2 1 0,-3-2-1 0,1 1-2 15,-4 2-2-15,0-3-1 0,1 3 2 0,-2-2-2 16,-2 0 4-16,-3 0-5 0,5 1 6 0,-4-1-7 15,-1 1 3-15,1-2 1 0,3 2-2 0,-2-1 0 16,1-1 0-16,-2 0 9 0,4-1-4 0,0 1 7 16,0 0-2-16,5 0 9 0,-4-9 0 0,1 13 5 15,-2-1 18-15,-2-1 7 0,0-1 4 0,-6 5-5 16,3-2 1-16,-4-1-3 0,0 2 3 0,-5-1-8 16,3 1-1-16,-5 2-5 0,6 2-4 0,-4-1-2 15,3-3-1-15,4 1-5 0,1 2-6 0,1-4-3 16,3 1 2-16,6-1-2 0,4 0-10 0,-2 0-3 15,5-2-1-15,5-2-1 0,0 1-1 0,1-2 2 16,1-2-2-16,-1 1 9 0,-1 1-9 0,0-3 0 0,-1 0-2 16,-3 1 1-16,-6-7 2 0,-1 2 4 0,3 7 4 15,-6-4 11-15,-4-2 2 0,-1 0 6 0,-4 6-1 16,-2 2 3-16,-3-1-6 0,2 3 0 0,-4 1 9 16,1 0-13-16,3-2-2 0,1 0 3 0,1-1-7 15,2 4-2-15,3-3 0 0,2 1-2 0,2-2-2 16,7-1-2-16,-2 0-3 0,6-2 1 0,-2 4 4 15,7-4-7-15,-3 2 1 0,2-2-3 0,1-1 2 16,-2 2 1-16,0 1 0 0,-2-3-1 0,-2 4-1 16,-4-8 25-16,0 5-2 0,-5 0 1 0,1 2 0 15,-1-1 1-15,-6 0-3 0,3 1 0 0,-5 0-3 16,0 1 1-16,2-3-4 0,-3 3 0 0,2 2-22 16,0 0-1-16,2 1 1 0,3 0 3 0,0 0-3 15,0-2 2-15,2 1 0 0,1 0 2 0,1 0 1 16,2-1-1-16,-1 1 4 0,2 0-5 0,-2 1 1 15,-1-4 0-15,-4 5 0 0,0-1 2 0,-2 0 2 16,0-1-1-16,-3 0 7 0,-5 0-7 0,2 3-1 16,-1-3 4-16,-5 2-4 0,5-2 0 0,-1 0 1 15,0 3 1-15,4-1 0 0,0 0 0 0,3 0 0 0,0-2-1 16,3 0-3-16,5-4 2 0,3 4-1 16,1-3 9-16,5-1-5 0,1 1 1 0,4-4 0 15,2 0-5-15,-1-1 4 0,3 3-2 0,-1-3-2 16,1 1 7-16,-4 0-5 0,-1 1-2 0,-3-2 4 15,-5-3-1-15,-2-1 1 0,-3 10 4 0,-1-9 39 16,-8 7-1-16,2 1-3 0,-5-7-4 0,-3 6-3 16,1 0-1-16,5 1-6 0,-6-2-2 0,-1 3 0 15,-1-2-4-15,3-2-1 0,-2 2-9 0,-1 0 9 0,-2 0-14 16,5-8 11-16,0 6 2 0,-3 1-7 0,1 0 6 16,-3 0-6-16,2-2-2 0,-1 1 0 15,1 1 4-15,6-6-2 0,-4 6-6 0,-1-1-2 16,6-3 6-16,-1 5-2 0,-1-2 0 0,6 5-4 15,4-9 1-15,1 0 0 0,-1 0-1 0,6 6 0 0,4-3 3 16,-1 0-2-16,4-1-29 0,-5-6 5 0,1 1 0 16,-2-1 3-16,-1 0 1 0,2 2 12 0,-4 0 8 15,-3-3 15-15,1 2 3 0,-5 1 4 16,3-2 2-16,-3 2 9 0,0-2-7 0,-3 2 4 0,-1 0-3 16,1 3-5-16,-6-4 3 0,1 3-3 0,4-2-4 15,-4 1 2-15,3 0-4 0,-3 0-1 0,2 1-4 16,1 0-3-16,-3 8-1 0,3-9 0 15,-2 7-1-15,0-8-4 0,1 7 3 0,3-4-1 0,2-2-2 16,0 7-1-16,-2-5-4 0,3-2 6 0,0 3-5 16,2-3 4-16,-1 0 0 0,1 2 3 0,1-1-1 15,2 1-1-15,-1 0 2 0,3-2 1 0,-1 1 1 16,1-2-2-16,4 5-4 0,-1-5-3 0,1 0-12 16,-2-1-27-16,1 4-41 0,-1-2-68 15,-1-1-55-15,2 0-78 0,-6-1-84 0,-3-1-72 0,3-2-102 16,-5-2-1324-16,-7 0 620 0,-2-4 414 0</inkml:trace>
  <inkml:trace contextRef="#ctx0" brushRef="#br0" timeOffset="-36753.53">23890 9303 132 0,'0'-4'163'0,"-3"-3"-5"0,2 1-15 0,-3 1 9 0,4-3 7 16,-4 1-8-16,2-2 3 0,-6 1-14 15,7 3-5-15,-4-1 5 0,-2 3 3 0,2-1-4 16,1 0-11-16,-4 3-11 0,2 1-10 0,6 0-13 0,-19 5-8 16,5 4-10-16,-4 2-7 0,0 7-7 0,-2 3-5 15,2-1-8-15,-1 4-5 0,4-2-4 0,-1 0-6 16,2 1-2-16,4 0-4 0,5-4-2 0,-2 0-3 16,7 1 0-16,0-2-6 0,3-1-3 0,1-2 0 15,2 2-2-15,3-2 0 0,4-3-5 0,-2-2 3 16,6-1-3-16,-2 0-1 0,4-6-6 0,3 0-1 15,-1-3-1-15,0-3 1 0,6-2-1 0,1-7 2 16,-2 0 1-16,-1-2-2 0,-4-6 4 0,1-2-3 16,-1-1-3-16,-1-5 3 0,-3-3 2 0,6-12-4 15,-9-1 4-15,-2 10-2 0,3-14 1 0,-6 2-1 16,0 10 6-16,-4 1 6 0,0 0 22 0,-1 2 10 16,-1 3 24-16,-3 1 2 0,-3 12 14 0,1 1 29 15,0 4 5-15,1 1-6 0,0 5-7 0,1 2-13 0,-3-4-7 16,3 4-17-16,-1 2-8 0,1 2-7 0,0 0-4 15,-10 7-6-15,2 4 0 0,0 6 0 16,-6 4-11-16,4 2 4 0,-1 2-15 0,-1 2 6 0,3 4-1 16,1-2-2-16,3 2-4 0,-1-1-2 0,5 3-15 15,2-4-9-15,5 2-11 0,-2-4-2 16,5-2-21-16,4 1-1 0,-3-4-13 0,4 0 2 0,0-8-4 16,-1-2-8-16,2 1 3 0,1-2 5 0,0-4 3 15,1-4 3-15,-3 0 8 0,3-3 5 0,-3-1 6 16,1-6 3-16,0-1 1 0,-1-4 1 0,-1-1 3 15,0-3 7-15,0-1-2 0,-2 2 10 0,1-2 3 16,-3 2 7-16,2 0 1 0,-3 0 3 0,0 6 5 16,-1-3-1-16,2 5-11 0,0-3 20 0,-1 4-12 15,3 0-2-15,-2 1 0 0,0 0 0 0,0 4 6 16,-1 1-4-16,-2 0 1 0,1 1-10 0,0 1 8 16,0 1 1-16,-2 2-1 0,-1 1 1 0,1 2 0 15,-3 2 0-15,-2 2 1 0,-4 3-2 0,-1 2-4 0,-2 3-8 16,-5 3-20-16,-1 1-29 0,-4 0-35 15,2-1-32-15,4 2-41 0,1-2-37 0,3-7-57 16,1 1-747-16,2-7 334 0,4 1 224 0</inkml:trace>
  <inkml:trace contextRef="#ctx0" brushRef="#br0" timeOffset="-35803.86">24659 9175 119 0,'0'-6'236'0,"-4"-1"0"0,2 2-2 16,-1-2-4-16,1 4-13 0,-5 0-18 0,2 1-20 15,5 2-16-15,-19 2-14 0,10 3-9 0,-6 4-8 16,-1 2-13-16,2 1-10 0,-2 10-9 0,3-7-10 16,0 7-9-16,-1 2-7 0,5-1-8 0,4-3-6 15,-2 6-9-15,7-3-2 0,3 3-6 0,2-1-4 16,3-6 1-16,3 4-11 0,2-1-15 0,6-2-26 0,-1-3-25 15,4-2-16-15,2-3-21 0,3 0-19 16,2-7-16-16,-2-2-6 0,4-3 3 0,5-4-4 16,-3-3-5-16,4-2-8 0,13-8-4 0,-16 5 9 15,-2-3 4-15,3-4 14 0,-5 0 6 0,-1-2 15 16,-1-2 7-16,-3-1 2 0,-3-1 22 0,-3 1 12 0,-5 0 24 16,0 0 22-16,-6 6 23 0,-3 2 25 15,-2 1 19-15,-1 4 38 0,-2-2 9 0,-2 2-6 0,-5 1 2 16,2 2 8-16,-4 1-2 0,-4 3-2 0,1 3-5 15,-2 2-11-15,-6 5-9 0,-7 2-7 0,2 6-8 16,-1-2-7-16,1 4-8 0,2 0-6 0,1 5-3 16,0-1-4-16,7 2-9 0,-1 0-5 0,6-4-4 15,5 0-3-15,-1-4-2 0,2 3-5 0,6-1-5 16,0-5-5-16,4 0-4 0,3 1 0 0,0-6-10 16,7 5-5-16,0-6-3 0,5-4-4 0,-2-1 0 15,3-3 3-15,4-4-2 0,0-3-2 0,-1-5 3 16,2-2 6-16,0-4-2 0,-4-2-1 0,0-3-2 15,-2-3 5-15,-3-2 3 0,2-15 9 0,-5 12 2 16,-1-9 5-16,-2-3 6 0,-5 15 5 0,0-1 14 16,-3 1 12-16,-2 4 17 0,0 2 10 0,-2 4 16 15,-2 6 16-15,0 3 5 0,0 4 4 0,2 2-12 0,-1-1-10 16,1 2-20-16,-1 2-8 0,1 3-10 0,0 0 2 16,-7 12-13-16,0-2-3 0,-2 6 0 15,1 4-12-15,-3 7-3 0,-2 0 3 0,3 2 10 16,-3 1-18-16,7 0 4 0,-2 4-5 0,0-1-10 0,3-5 5 15,5 3-28-15,5-4-8 0,-1 2-14 0,4-7-10 16,0-4-3-16,4-3-3 0,1 0-2 0,5-3 6 16,0-2-1-16,7-1-3 0,-4-4 2 0,8-4-1 15,-1-4 2-15,0-2-1 0,-2-4 6 0,2-2 5 16,-2-1 2-16,-2-2 6 0,0 1 3 0,-8 0 2 16,0 2 3-16,1-1 2 0,-2 3 4 0,-2-1 8 15,-3 4-2-15,-5 2-2 0,0 0 4 0,-1 1-5 16,1 1 4-16,-5 2-1 0,10 2 3 0,-6 2 3 15,-2-1-4-15,0 2 3 0,1 7 1 0,-1-2-1 0,1 2 1 16,2 3-1-16,-2-3-2 0,1 2-5 16,2 0-1-16,-1 0-6 0,1 0-6 0,1-4-7 15,1-1-1-15,3-4 2 0,4 2 1 0,4-5-1 16,0-2 8-16,3 0-2 0,5-5 2 0,0-2 3 0,-2-5 0 16,0-2 0-16,-2 0 6 0,-3-3-3 15,1-3 4-15,-4 0 6 0,0-1 7 0,-2-3 5 0,-6 7 7 16,0-1 3-16,-1 2 9 0,-2 6 2 0,-2 0 24 15,0 1 3-15,-3 4-6 0,3 0-13 0,-4 2 1 16,3-3-3-16,-3 6-7 0,0 0-9 0,0 0 8 16,-7 19-2-16,3-3-6 0,-2 1 12 0,-3 1-11 15,0 6-12-15,0 5 5 0,0-2-24 0,0 3-10 16,0-3-26-16,0 2-32 0,3 0-37 0,0 0-31 16,1 0-39-16,3-2-45 0,-2 0-57 0,0-8-681 15,4 1 323-15,-2-1 214 0</inkml:trace>
  <inkml:trace contextRef="#ctx0" brushRef="#br0" timeOffset="-35404.23">24305 9904 59 0,'-23'-1'244'0,"4"-3"-12"0,6 4-14 0,-1-1-15 16,5 1-22-16,5-1-20 0,4 1-14 0,0 0-12 16,0 0-12-16,27-4-10 0,9-3-4 0,18-1-3 15,13 2-9-15,37-10-3 0,6 3-2 0,5-2 2 16,7 2-8-16,4-1-5 0,0 4-4 0,1 1-7 15,0-1-8-15,2 3-2 0,-2-1-4 0,-4 1-9 16,-5 1-4-16,-4 2-7 0,-14-1-2 0,-7 1-2 16,-29-1-3-16,-5 5-2 0,-2-4 0 0,-6 1-4 15,-15 2 0-15,-1 1-1 0,-3 0-3 0,-4 0 2 16,-9-2-2-16,-6 2 1 0,-2 2-4 0,-1-2 0 0,-2 0 4 16,-3 0 1-16,0-2-1 0,-5 2 3 15,9-1-7-15,-9 1-7 0,0 0-40 0,0 0-38 16,0 0-54-16,-23-8-46 0,6 6-57 0,-10-2-723 0,-3 0 317 15,-3 0 210-15</inkml:trace>
  <inkml:trace contextRef="#ctx0" brushRef="#br0" timeOffset="-25520.47">3788 9735 80 0,'-6'-4'137'0,"-3"1"5"16,1-2 3-16,-1 0-15 0,-2 1-12 0,1 0-3 16,-2-1 4-16,-1 1 1 0,3 0-10 15,-4 0-6-15,1-1-10 0,-1 2-16 0,-1-2 4 16,-5 2-2-16,4-1-8 0,-6 3 3 0,6 0-5 16,-5 1-7-16,0 2-4 0,0 0-3 0,-2 1-2 0,3 1-6 15,-11 1 0-15,8 1-5 0,2 0 2 0,-5 2-7 16,0 1 1-16,6-1-6 0,-4 3-1 15,6-3-4-15,0 3-2 0,1 1 2 0,-2-2-6 16,-8 3 1-16,7 4-3 0,3-5 0 0,-2 5-5 0,0 4 5 16,0-1-5-16,4-1 3 0,-1 5-4 0,2-2 3 15,-3 5-3-15,7 2 3 0,-3-4-7 0,3 3 3 16,1 3-2-16,1-1 2 0,3 1-1 0,1 0 5 16,-2 1-9-16,2 0-2 0,4-1 2 0,-4 1 0 15,3-2 3-15,-2 0-1 0,3 1-1 0,3-2 3 16,-2 0-1-16,3-2-6 0,0-2 4 0,2 1 1 15,2-2-3-15,1 2 2 0,0-6 1 0,1 5-4 16,2-8 4-16,2 5-2 0,1 0-3 0,-6-6 2 16,11 3-2-16,-2 2-1 0,4-3 3 0,0 1 0 15,0-2-1-15,3-3-2 0,2 1 1 0,1-3-2 16,0-1 0-16,3 0 0 0,-1-3 0 0,4 2 2 16,0-4 1-16,2-1-2 0,4 3 0 0,-3-4-1 15,0 0-2-15,1 0 2 0,0-1 1 0,1-2 0 16,-1 0-1-16,-1-1 1 0,1 1 1 0,2-6-1 15,-3 8 0-15,4-6-1 0,9 1 3 0,-14-3-4 16,3 3 9-16,0-5-8 0,-2-3 0 0,-4 2-1 16,6-2 2-16,-3 1-2 0,0 0-2 0,1-1 3 15,-2-2 0-15,-3 1 2 0,0-2-2 0,-3-1 0 16,0 1-1-16,-1-2 5 0,-1 0-1 0,-1-1 1 16,-3-1 2-16,-1 1-3 0,-3-4 5 0,2 0 2 15,-4-2 7-15,0-1-3 0,-5-4 4 0,1 3 1 16,-1-8-2-16,-2-2 2 0,1 1 0 0,1-14-4 15,-7-1 0-15,0 0-5 0,0-4 3 0,-5 1-2 16,-1 1-2-16,-3-1-2 0,-5-3-1 0,4-2 0 16,-8 5 1-16,-1-1-5 0,-3 5 7 0,-3 1-2 15,-3 2 1-15,-5 5 0 0,3 11 12 0,-14-2-4 16,6 10 11-16,-18-1-4 0,2 9-2 0,-7 6-1 16,-3 6-8-16,-3 6 11 0,-1 6-10 0,-26 9-6 15,27 1-13-15,-22 14-25 0,24-9-22 0,-20 11-28 16,27-12-34-16,-1 2-35 0,7 2-43 0,19-7-43 15,2 3-729-15,6-3 322 0,11-6 212 0</inkml:trace>
  <inkml:trace contextRef="#ctx0" brushRef="#br0" timeOffset="-23921.47">14958 9421 14 0,'-13'-6'134'0,"1"0"-6"16,2-1-4-16,-2 2-9 0,-4-3-4 0,-3 0 3 16,1 2-1-16,0-1-9 0,-2 0-3 0,0 2-10 15,0 2 10-15,-3-3 0 0,3 2-5 0,-6 2-3 0,3 0-6 16,0 2-8-16,-4 0-3 0,4 0-11 0,-2 3-1 16,3-1-7-16,-5 4-2 0,-1-2-3 15,0 1-8-15,3 0-2 0,-2 2-2 0,0 0-1 0,0 2-4 16,3 1 3-16,5-1-5 0,-1 0-2 0,1 0-2 15,0 3 0-15,-3 5-3 0,1-1-1 0,1 1-2 16,6-2 1-16,-2 4-1 0,-1 3 0 0,1 0 3 16,-1-1-7-16,3 4 1 0,0 1-2 0,0-2-2 15,2 1 0-15,-2 1 2 0,1 0-1 0,3-1-1 16,0 2-2-16,2-1 0 0,-1-2 0 0,3 3 3 16,2 1-1-16,-1 0-3 0,1 1 1 0,2 2-2 15,-1-2 1-15,2-1 3 0,-3 2-1 0,3 1 4 16,-2 0-3-16,2-1 2 0,-2-1 1 0,3 3-4 15,1-3 1-15,-1-2-1 0,2 0-5 0,-1-1 0 16,2 0 2-16,-1-7-1 0,2 6 0 0,0 1 1 16,0-1-4-16,2 1 0 0,-1-9 0 0,4 7 0 15,-4-4 1-15,3-2-3 0,2 5-1 0,-1-3 1 0,0-3-1 16,5 6 2-16,-1-8-3 0,1-1-1 0,0 2-3 16,1-3 8-16,3 4-7 0,4-2 5 0,-5-1-2 15,0-3 3-15,1 1-4 0,8-3 0 16,2 4 1-16,-1-5 2 0,0 2-2 0,-1-2-1 0,-5-1 0 15,-1-3-1-15,2 1 1 0,0 0 2 0,-2-1-4 16,11 1 1-16,-3-1 1 0,-6-2-2 16,7 0-1-16,-2 1 1 0,1 1 0 0,0-4 4 0,2 0-4 15,-1 0 1-15,-1 0 1 0,4-4 0 0,-3 1-1 16,1-2-3-16,-1 1 3 0,-1 0-2 0,-1 0 0 16,1-1 1-16,-1-2 3 0,0 1-1 0,4-2-1 15,-10 3 1-15,7-6-2 0,0 2 3 0,1 0-3 16,0 0 2-16,-3-3 0 0,1 0 1 0,1-1-1 15,-2 1 3-15,1 2-7 0,-4-4 5 0,4 1-3 0,-9 4-1 16,6-6 2-16,-1-2 2 0,3 3-2 16,-10 2-1-16,7-2-1 0,-5 1 2 0,2-4 0 15,1-2 4-15,-7 10 1 0,2-5-1 0,0-4-2 16,-2 3-2-16,2 0 2 0,-2-1 2 0,-1 2-2 0,0-1-2 16,3-7 6-16,-4 7-5 0,0 0-2 15,-2-1 3-15,2 1 1 0,2-7-4 0,-3 6 1 16,-2-1-4-16,5-7 4 0,-3 7 2 0,0 0-4 0,-2 0 1 15,2-7 2-15,-3 7 1 0,1 0 0 0,-1 2 0 16,-2-1-3-16,-2 0 1 0,1 0 5 16,2-1-2-16,-5-3 3 0,2 4 0 0,1-1 10 0,-4 0-2 15,2 2 1-15,-2-1 0 0,-1 1 3 0,0-2-10 16,0 2 6-16,0 0-6 0,0-2-2 0,0-1-2 16,0 3-2-16,0-2 3 0,-2-2 0 0,-1 4-2 15,-2-4 1-15,5 4-1 0,-1-4-2 0,-1 0-3 16,1-1 10-16,-1 3-2 0,-2 0-9 0,-1 1 8 15,1-2 10-15,-3-1 2 0,0 3-3 0,-1 1-2 16,0-1 6-16,-1 3 0 0,-1-4 5 0,0 0-3 16,-4 5 2-16,2-3-4 0,-2 1 4 0,-2 2 4 15,2 1-9-15,-5 0-4 0,-2 3-1 0,-4-3-3 16,-5 1-6-16,3 2 14 0,-1 1-13 0,-3 3 4 0,1 0-28 16,-2 0-23-16,-2 3-30 0,-1 1-44 0,-1 0-52 15,-2 1-56-15,1 1-72 0,-3-4-719 16,3 2 338-16,-1-2 226 0</inkml:trace>
  <inkml:trace contextRef="#ctx0" brushRef="#br0" timeOffset="-20612.25">23549 10600 2 0,'0'0'211'0,"0"0"-22"0,0 0-14 0,0 0-11 0,0 0-11 16,0 0 0-16,21-6-5 0,-7 2-3 0,8 3-4 15,-4-3-8-15,5 4-15 0,5-5-6 0,5 4-13 16,-1-3-11-16,0 3-8 0,0-2-9 0,-4 0-4 15,4 2-12-15,0-2-19 0,-4 3-27 0,2 0-35 16,-2 0-36-16,-8 1-30 0,0-1-35 0,-1 0-46 16,-7 2-450-16,9-4 207 0,-7 4 138 0</inkml:trace>
  <inkml:trace contextRef="#ctx0" brushRef="#br0" timeOffset="-20370.37">24296 10351 199 0,'3'-4'233'16,"-1"0"-9"-16,1 1-11 0,-1 1-20 0,-2 2-17 15,0-4-19-15,0 4-11 0,0 0-8 0,0 0 1 16,0 0 9-16,11 9-11 0,-11-5-8 16,2 2-12-16,1 5-4 0,-2 1-8 0,-1 1-12 0,3 2-9 15,-3 2-7-15,0 0-12 0,-3 0 0 0,3 2-10 16,-1 0-3-16,1 7-7 0,-3-5-25 0,2 2-21 15,0-4-36-15,1 1-36 0,1 0-40 0,0-2-44 16,2 3-34-16,-2-4-58 0,3-3-519 0,2-5 256 16,-1 1 170-16</inkml:trace>
  <inkml:trace contextRef="#ctx0" brushRef="#br0" timeOffset="-20020.59">24809 10345 141 0,'2'-2'273'0,"1"-1"-20"0,0 1-19 15,-3 2-18-15,3-3-12 0,-3 3-7 0,0 0-1 0,0 0 0 16,-5 12-8-16,0-4 1 0,0 3-2 0,-3 4-11 16,-1 2-19-16,-5 5-8 0,1 2-13 15,1-1-13-15,0 0-7 0,3 2-22 0,-1 2-3 0,2-2-9 16,0 4-4-16,3-3-18 0,-1 2 6 0,6 0-6 15,0 2-3-15,5-10-5 0,-1-4-9 0,2 1-10 16,3-2 2-16,4-1 13 0,-3-2-22 0,1-4-1 16,0 1-2-16,1-4 3 0,0-1-3 15,1 0-4-15,0-2-2 0,-2-4-5 0,2-1 6 0,-3 0-8 16,2-4 5-16,-3 2-1 0,-3-2 0 0,2-3 2 16,-4 2-6-16,-2-3-1 0,-2 0-2 0,-2 0-20 15,-5 2-18-15,0-1-25 0,-2 2-37 0,-8 3-41 16,-1-1-42-16,-4 3-50 0,-7 3-75 0,0 0-827 15,-6 3 376-15,3 4 250 0</inkml:trace>
  <inkml:trace contextRef="#ctx0" brushRef="#br0" timeOffset="-19522.82">23385 11791 242 0,'0'0'250'0,"-5"-1"-21"16,5 1-21-16,0 0-22 0,0 0-18 0,-3-5-15 16,3 5-18-16,14-2-11 0,-2-1-15 0,7-1-8 15,3 3-13-15,7-1-6 0,5 0-12 0,-1 0-24 16,2 1-35-16,2 1-47 0,2 0-41 0,-1 0-41 0,-2 1-79 15,1-2-395-15,-4-2 198 0,-1 2 130 16</inkml:trace>
  <inkml:trace contextRef="#ctx0" brushRef="#br0" timeOffset="-19271.95">24242 11547 121 0,'2'-4'282'0,"0"3"-10"0,0-3-24 0,-2 4-19 16,2-4-19-16,-2 4-21 0,0 0-19 0,0 0-16 16,0 0-16-16,4 9-8 0,-4-4-4 0,1 2-13 15,-1 1-13-15,0 2-5 0,0 6-9 0,0 1-7 16,2 0-11-16,-2 1-6 0,0 1-5 0,-2 6-2 16,2 3-8-16,2-2-3 0,-2 0-20 0,0 1-25 15,2-1-26-15,-1-1-41 0,3 1-30 0,0-6-39 16,2-4-45-16,1 2-46 0,-1-3-558 0,2 0 262 15,1-6 174-15</inkml:trace>
  <inkml:trace contextRef="#ctx0" brushRef="#br0" timeOffset="-18820.77">24898 11590 7 0,'1'-4'247'0,"3"0"0"0,-2-1-5 16,-2 1 3-16,3 0-1 0,-3 4-7 0,0-5-6 15,0 1-2-15,0 4-13 0,0 0-8 0,-5-5-13 16,5 5-19-16,0 0-16 0,0 0-1 0,-13 5-13 16,2-1-9-16,-2 1-6 0,-2 6-5 0,-2-1-11 15,-4 7-1-15,-1 2-3 0,1 1-6 0,0 1-8 16,1-1 5-16,1 3-19 0,0-1 1 0,4 2-10 15,-1 0-1-15,5 0 5 0,-1 1-21 0,-2 0-3 16,7-2-5-16,0 1 0 0,2 0-6 0,0-5-3 16,4 1-2-16,0 2 1 0,3-3-9 0,3-2 0 15,0 2-7-15,3-4 0 0,2 1-1 0,5-3-1 16,2-1 0-16,6 0-1 0,-5-4-5 0,0-2 2 0,2 0 1 16,2-5-1-16,-1-1 0 0,-1-1-6 0,-1-3 1 15,-1-1-1-15,2-1-3 0,-2-1 4 16,0-3-1-16,-3-1 1 0,-2 1-2 0,-1-3-1 0,-6 3 0 15,-1-1-2-15,-5-1 1 0,0 0-4 0,-5-1 3 16,-1 4-5-16,-6-1-5 0,-7-1 5 0,6 4-10 16,-8 3 8-16,-1 2-2 0,1 0-25 0,0 4-42 15,3-2-46-15,-4 4-42 0,7 2-49 0,-3 1-44 16,0 2-56-16,6 0-49 0,1-1-946 0,2 1 435 16,1-1 288-16</inkml:trace>
  <inkml:trace contextRef="#ctx0" brushRef="#br0" timeOffset="-16201.49">23049 12939 201 0,'-4'0'201'0,"4"0"-13"15,-9 2-12-15,9-2-11 0,-6 1-14 0,6-1-14 16,0 0-11-16,-4 1-7 0,4-1-2 0,0 0-10 16,0 0-10-16,10 6-7 0,-2-5-11 0,6 0-9 15,4 2-4-15,5-2-12 0,4 0-24 0,1 1-32 16,1-2-47-16,-1 1-50 0,4-2-56 0,-1 1-468 16,-1-2 207-16,-1 0 138 0</inkml:trace>
  <inkml:trace contextRef="#ctx0" brushRef="#br0" timeOffset="-15721.75">23813 12808 83 0,'5'-3'188'0,"3"-2"-18"0,1 1-15 0,2 0-14 16,2 1-17-16,-1-2-10 0,2 3-9 0,0-1-10 16,0 1-4-16,4 0-13 0,0 3-5 0,-3 2-10 15,-1-2-9-15,-2 6 0 0,0-5-7 0,-3 1-4 16,0 3-4-16,-4 2-5 0,2-3 0 0,-5 2-6 16,-2 2-1-16,-2 1-3 0,-5 0-7 0,2 2 3 15,-8 1 1-15,-2 1-12 0,0-1 7 0,-1 0-4 16,2-3 0-16,-1 0 1 0,3-1-2 0,3-4 1 15,-2 3 3-15,6-4 1 0,1-1-1 0,0 1 3 16,-1 2 0-16,4-4-1 0,-2 3-1 0,2-3 1 16,2 5 3-16,3-4 3 0,1 2 1 0,3 0 1 15,1 0 5-15,2-1-1 0,1 2-8 0,4 1 5 16,0-3-2-16,-2 2-1 0,-3-2-1 0,3 3 1 16,-3-4 0-16,0 5 2 0,-1-4-2 0,-2 1-3 15,-2 0-1-15,1-1 2 0,-2 0-1 0,-3 3 6 16,2-3 7-16,-4 1 4 0,-1 2 9 0,-4 2-3 0,-3-1-7 15,-6 4 0-15,-4-1-4 0,-3 4-3 0,-2-2-4 16,-2 1-5-16,0-1-15 0,1-2-30 0,-1 4-32 16,10-7-33-16,-3 3-45 0,5-4-33 15,4-2-67-15,-1 3-511 0,6-6 248 0,0 1 166 0</inkml:trace>
  <inkml:trace contextRef="#ctx0" brushRef="#br0" timeOffset="-15354.94">24296 12966 49 0,'5'-2'243'0,"0"-1"-20"0,-1 1-12 0,0-1-17 16,-4 3-15-16,4-1-16 0,-4 1-10 0,0 0-3 16,0 0-4-16,5 6-6 0,-5-2-12 0,0 3-7 15,0-1-10-15,0 3-8 0,3 1-11 0,-3 2-3 0,1 2-13 16,0 1-5-16,3 1-5 0,-3 1-4 0,3-1-13 15,-1-4-5-15,2 0 0 0,0-1-3 0,1-3-4 16,3 2-5-16,0-2-3 0,1-1-4 0,2-3-3 16,-1-1 0-16,2-1 0 0,0-4-2 0,0 1-4 15,-1-3-1-15,1-1 1 0,0 0-5 16,-3 0 3-16,3-5-5 0,2-1 5 0,-4-2-4 0,1-3 2 16,-3 2-3-16,0-4-3 0,0 1 2 0,-3 0-3 15,-4 0 1-15,-1-3-1 0,0 3-4 0,-5 1 1 16,-2 1-1-16,-3 0 1 0,-2 2 0 0,-6 3-1 15,4 1-2-15,-2 2-5 0,-2 1-1 0,2 1-13 16,4 3-18-16,-3 0-26 0,3 2-21 0,4 4-22 16,0-2-24-16,2 2-34 0,0 1-26 0,3 1-59 15,0 0-503-15,4 0 251 0,-1 2 168 0</inkml:trace>
  <inkml:trace contextRef="#ctx0" brushRef="#br0" timeOffset="-14956.15">25051 12709 103 0,'3'-6'237'0,"0"0"-6"0,0 2-8 0,0 1-14 0,-1-1-24 16,-2 4-16-16,3-3-14 0,-3 3-13 0,0 0-1 15,0 0 1-15,-8 14 12 0,1-7-1 0,-2 9-5 16,-4 5-5-16,0 1-2 0,0 2-7 0,-2 0-12 15,2 5-2-15,-2 0-3 0,2 0-8 0,-1 2-13 16,5 0-10-16,0-1 1 0,1 0-10 0,2 1-6 16,2 0-5-16,3-4-12 0,1-1-4 0,5-5-3 15,5 2-6-15,-1-8-5 0,3 2-6 0,3-3 2 16,2 0 13-16,-1-3-20 0,2-2-2 0,-1-4-3 16,2-1 0-16,-2 0-3 0,-2-3-2 0,2-1-2 15,-3-1 1-15,1-3 3 0,-5 0 0 0,0-1-7 16,-1-3-1-16,0 0-1 0,-5 2 0 0,-3-3-4 15,-1-1 7-15,-1 2-3 0,-8-2-6 0,0 3 2 16,-7-2-1-16,-4 1-5 0,-2 5 3 0,-4-3-18 16,-3 5-15-16,-1 1-36 0,1 1-32 0,7 1-42 15,-7 5-54-15,8-2-53 0,2 0-77 0,0 0-745 0,0 0 357 16,2 0 238-16</inkml:trace>
  <inkml:trace contextRef="#ctx0" brushRef="#br0" timeOffset="-13647.4">22940 13950 36 0,'-5'1'213'0,"5"-1"-3"0,-10 1-10 0,10-1-1 16,0 0-13-16,-8-1-14 0,8 1-15 0,0 0-17 16,0 0-10-16,0 0-16 0,18-5-9 0,-5 3-10 15,6 2-12-15,2-1-6 0,11-1-10 16,0-1-10-16,6 3-29 0,0-2-36 0,-1 2-46 0,2 0-47 15,0 0-55-15,-4 0-494 0,3-1 216 0,-1 0 144 16</inkml:trace>
  <inkml:trace contextRef="#ctx0" brushRef="#br0" timeOffset="-13153.88">24319 13721 137 0,'0'-3'202'15,"-2"-1"-2"-15,2 4-4 0,-7-6-4 0,3 2-6 16,-1 4-12-16,-1-3-6 0,-2 3-11 0,-1 3-4 15,-5 2-4-15,0 2-8 0,-5 3-2 0,4 2-5 16,-7 6-6-16,0 2-5 0,3 0-7 0,-4 2-5 16,3 1-9-16,2 2-2 0,1 2-8 0,-5 1-6 15,8-1-9-15,0 0 1 0,4-1-10 0,0 2-12 16,3-2-3-16,1 0-6 0,5-6-3 0,2 4-8 16,2-7-4-16,5 2 10 0,0-4 0 0,3 0-8 15,5-4-3-15,-2 3 3 0,5-5-9 0,3 1-3 16,5-4-2-16,-1 0-3 0,-5-3 1 0,1-2-1 0,-1-2 0 15,-1-2-12-15,0-3 4 0,-2 0 0 16,1-3-1-16,-2 1-1 0,-6-3-1 0,1-1 0 16,-2 0-3-16,-4 2 3 0,1-2-3 0,-3 0-1 0,-3 0-2 15,-1 0-3-15,-3 0 6 0,0 2-7 0,-4 0-3 16,-2 1 6-16,-5-2-6 0,-1 4-4 16,-7-2-11-16,3 4-5 0,-2 3-6 0,2-1-18 15,4 1-15-15,2-1-24 0,3 3-30 0,1-2-38 0,3 2-17 16,6 0-25-16,-7 5-28 0,7 0-50 0,0-5-584 15,5 2 288-15,2 0 192 0</inkml:trace>
  <inkml:trace contextRef="#ctx0" brushRef="#br0" timeOffset="-12754.28">24852 13734 185 0,'0'-4'241'0,"1"3"-9"16,-1 1-18-16,0-7-18 0,0 7-8 0,0 0 0 15,0 0-5-15,0 0 2 0,-6 15 0 0,0-5 0 16,-2 5-2-16,-2 9 2 0,-4 1-10 0,-1 3-14 16,0-1-6-16,0 4-3 0,-2-1-10 0,2 1-14 0,-2-2 2 15,-1 5-10-15,3-5-15 0,-2 2-8 16,3-2-10-16,5-2-9 0,-1-1-8 0,8-1-4 15,2-6-14-15,1-1 3 0,5-2-14 0,3 1 14 16,4-3-14-16,1-2-5 0,2 0-2 0,1-4-5 0,0-1 0 16,1-2-1-16,-5-1 1 0,5-4-7 0,-1-2-2 15,-3 0 3-15,-2-1-6 0,5-3 1 16,-6-1-2-16,1-1 2 0,-3 0-3 0,-2-1 9 0,-3-1-15 16,-4 0-4-16,0 2 1 0,-6-1 1 0,-1 0-9 15,-6 1 1-15,-4 1 2 0,-13-1-7 0,2 4-6 16,1 3-7-16,-2 1-38 0,0 1-29 0,9 1-30 15,0 1-42-15,2 2-44 0,1 1-44 0,7 1-66 16,-5 4-899-16,10-3 405 0,-4 0 268 0</inkml:trace>
  <inkml:trace contextRef="#ctx0" brushRef="#br0" timeOffset="-11310.13">23219 14970 39 0,'-18'1'183'0,"0"-1"-7"0,4 1 3 0,5-1-2 16,1 0-6-16,0-1-9 0,3 0-16 0,5 1-17 16,-8 0-8-16,8 0-16 0,0 0-11 0,0 0-13 0,0 0-2 15,0 0-7-15,25-2-7 0,-3 0-6 0,6-1-8 16,9 2 0-16,0-2-10 0,2 1-27 16,12 0-34-16,-12 2-44 0,15-2-42 0,-14 1-35 0,-1-1-481 15,-2 2 208-15,0-3 138 0</inkml:trace>
  <inkml:trace contextRef="#ctx0" brushRef="#br0" timeOffset="-11067.33">24058 14790 1404 0,'8'-10'135'0,"-7"4"-16"0,3-4 14 0,-4 4-10 15,3-1-26-15,-2 1-16 0,-1 2-11 0,3 0-11 16,-3 1-5-16,0 3-9 0,2-3-6 0,-2 3 4 15,0 0 1-15,0 0 6 0,0 0-4 0,4 11-2 16,-4 1 3-16,5-3-13 0,-2 3 0 16,-1 4-5-16,-2 2-7 0,3-1 0 0,-2 0 3 0,2 2-7 15,-1 1-20-15,1-1-23 0,-2 1-33 0,-1 0-31 16,5-2-40-16,-1 2-31 0,4-3-37 0,-3 0-522 16,0-7 239-16,3 1 160 0</inkml:trace>
  <inkml:trace contextRef="#ctx0" brushRef="#br0" timeOffset="-10770.8">24660 14749 133 0,'5'0'201'16,"-5"0"16"-16,0 0 9 0,4 9-4 0,-8 1 6 15,-6 5-4-15,1 2-3 0,-5 4-7 0,1 1-13 16,-1 5-13-16,0 2-17 0,0-2-19 0,0 0-7 15,3-1-16-15,-3 3-14 0,5-1-9 0,0-2-14 16,2-2-8-16,2-5-8 0,4-2-7 0,1-1-6 16,6 1-10-16,3-7 4 0,0 2-11 0,7-2-5 15,-2-3-2-15,3 0 1 0,3-4 0 0,0 0-7 0,8-3-7 16,-9-3 0-16,2-2 1 0,-2-1-7 16,-1-1-3-16,-3-2-5 0,-4 1-8 0,-1 0-15 15,-5-2-17-15,0 2-8 0,-4-2-19 0,-3 2-20 16,-3-1-38-16,-2 1-30 0,-8 0-32 0,-3 1-42 15,0 2-58-15,-14 0-669 0,3 4 314 0,-5-2 210 0</inkml:trace>
  <inkml:trace contextRef="#ctx0" brushRef="#br0" timeOffset="-10304.41">23204 15398 126 0,'-20'0'211'0,"3"0"-7"0,6 2-8 0,2-2-8 16,-1 2-21-16,5-2-17 0,5 0-13 0,0 0-4 16,0 0-5-16,17 3 0 0,12-3-3 0,11-1 0 0,22-1-4 15,30 0-1-15,4 0 3 0,-3-1-2 16,15 0-5-16,-7-1-1 0,1-1-10 0,4 1-4 0,0 0 0 15,-8-1-9-15,-3 4-3 0,-30 1-3 0,25-3-7 16,0 2-2-16,-35 2 1 0,4-4-8 0,-3 5-4 16,1-2-1-16,-8 1-3 0,-14-2-5 15,-2-1-2-15,-1 2-8 0,-4 0-4 0,-9 0-7 0,-1 2-1 16,-5-1-8-16,-3-1-4 0,-2-1 3 0,-1 1-33 16,-7 0-32-16,8 1-49 0,-8-1-58 0,0 0-54 15,0 0-79-15,-25 14-854 0,3-8 379 0,-9-1 250 16</inkml:trace>
  <inkml:trace contextRef="#ctx0" brushRef="#br0" timeOffset="-9780.11">23098 16075 176 0,'-4'1'203'0,"4"-1"-17"16,-7 0-15-16,7 0-20 0,0 0-14 0,0 0-21 16,0 0-1-16,0 0-14 0,27-4-13 0,-8 2-2 15,9 2-14-15,4 0-22 0,3 0-32 0,-1 0-36 16,3 2-41-16,-1-1-47 0,-4 1-42 0,-2-2-299 15,0 1 149-15,-3 3 100 0</inkml:trace>
  <inkml:trace contextRef="#ctx0" brushRef="#br0" timeOffset="-9322.16">23777 15894 120 0,'0'-3'253'0,"0"3"-16"0,0-4-21 16,0 4-20-16,0 0-21 0,0-5-20 0,0 5-15 15,0 0-8-15,0 0 1 0,0 0-12 0,-2 16-6 16,2-6-14-16,0-1-3 0,0 4-13 0,-1-1-7 16,1 6-9-16,0-2-4 0,-2 2-10 0,6 0-4 15,1-1-5-15,3 0-4 0,0-1-1 0,-1 0-12 16,5 1-11-16,-5-2-12 0,6-2-7 0,1 0-6 15,-2-5-11-15,3 0-7 0,2 2-5 0,-3-7 0 0,2 1-1 16,2-4 0-16,0-2 4 0,0-3-2 16,-3-3 6-16,3 2 6 0,1-4-1 0,-2-1 2 15,-2-4 2-15,-2 0 6 0,2 1 9 0,-4-2 9 16,-2 2 13-16,-3-2 12 0,3 1 11 0,-4 0 16 16,-1 6 14-16,0-3 20 0,-2 7 16 0,0-3 1 15,-1 1 6-15,0 3-1 0,1-1-14 0,-1 2-17 16,-1 3-4-16,2-4-13 0,-2 4-5 0,0 0-8 15,-5 12-13-15,3-5 4 0,0 3 1 0,0 2-8 16,-2 4-6-16,0 1-3 0,0 0-1 0,0 4-1 0,-2 5-2 16,4 2-4-16,-5 0-4 0,3-3-20 15,0 4-31-15,2-4-25 0,-2 2-29 0,3-1-30 16,2 0-38-16,-1 1-39 0,1-3-38 0,4-5-48 16,-1-1-713-16,3-4 331 0,-1-4 220 0</inkml:trace>
  <inkml:trace contextRef="#ctx0" brushRef="#br0" timeOffset="-8722.27">24490 15927 238 0,'0'-2'216'0,"7"-1"-20"0,-2 1-16 0,0 0-15 15,5 2-6-15,-1 2-13 0,9-2-2 0,-5 5-6 0,6-2-13 16,-5 3-5-16,5 2-11 0,-1-1-8 0,-1 5-12 16,-2-4-6-16,-1 4-5 0,-1 2-11 0,-2-2-6 15,-2 0-4-15,-5 5-3 0,-3-2 0 16,-2 2 0-16,-4 2-5 0,-3-2 0 0,-2 6-5 16,-7-2-5-16,-2-2-2 0,0 1-4 0,-1 1-2 0,-2-4-4 15,7-5 0-15,-2-1-4 0,4-2-2 0,1-1 1 16,1-3 2-16,6-1 2 0,1 3-3 0,-2-5-1 15,2 1-3-15,3-1-2 0,1-2-1 16,0 0-1-16,0 0 5 0,15 1-6 0,-3-4-5 16,7-2 3-16,-1 1-5 0,2-3 3 0,8-2 1 0,-6 3-2 15,7-2-2-15,-3-4-1 0,-2 2 1 0,3-2-2 16,-1 0 0-16,-1 2 0 0,-5 3 1 0,-3 2-3 16,4 1 2-16,-3-2-4 0,2 3 0 15,-10 2 0-15,4 1-3 0,-1 0 1 0,1 0 1 0,-1 4 1 16,-3-1 0-16,0 2 2 0,-1 2 2 0,-2 2 8 15,-2 1-2-15,1 0 1 0,-2 2 1 0,0-2-1 16,0 3 4-16,0 1-7 0,-2 3-4 0,2-1 7 16,1 1-1-16,1-2-5 0,2-1 2 0,-1-4-2 15,3 0 0-15,5-1 2 0,2-2-4 0,-1 0 6 16,2-4-5-16,1-2 2 0,3-1 1 0,1-1-2 16,-2-4-1-16,-1-2 6 0,0-2-1 0,-4-3 2 15,2 2 3-15,5-7-5 0,-9 1 2 0,-3 0-6 16,-1-2 1-16,-4 2-1 0,-3 0 2 15,0-1-3-15,-6 1 0 0,-2-2 0 0,-4 3-6 0,-1 1-11 16,-7 1-18-16,-2 5-20 0,-6 0-28 0,-8 3-39 16,-3 3-45-16,-3 4-52 0,-13 0-66 0,-3-2-624 15,6 7 302-15,0 5 200 0</inkml:trace>
  <inkml:trace contextRef="#ctx0" brushRef="#br0" timeOffset="-8302.51">23368 16791 1433 0,'-30'7'128'0,"0"-2"-48"15,2-2 7-15,-1 3-25 0,7-2-14 0,7 0-6 16,2-2-22-16,3 1 7 0,-2 2-14 0,6-2 3 16,2 1 0-16,4-3 4 0,0-1 7 0,10 8 13 15,3-5 9-15,15-3 4 0,8 3 4 16,15-1 5-16,7-4 3 0,0-1 5 0,5-1 6 16,3 3 0-16,29-6 0 0,-30 2 1 0,31-3 6 0,-4-1-5 15,-2-1 3-15,4 3-6 0,-3-4 5 0,-25 5-4 16,26-3 5-16,-29 2 6 0,-1 0-5 0,2 2-1 15,-2 0 6-15,-2 1-7 0,-4-1-1 0,-18 0-6 16,16 4-5-16,-17-3-13 0,0 1-9 0,0 0 5 16,-5 1-12-16,0 2 5 0,0-2-7 0,-12 2-2 15,0 0-4-15,-2 0-7 0,-1 2-5 0,-4-1-12 16,-1 0-24-16,-1 0-19 0,-4 1-38 0,0-1-31 16,-2 1-31-16,0 2-11 0,-1-1-45 0,-1 0-47 15,-6 2-49-15,2 1-735 0,-5-5 341 16,-1 4 228-16</inkml:trace>
  <inkml:trace contextRef="#ctx0" brushRef="#br0" timeOffset="-7855.65">23320 17095 2 0,'-10'-1'216'0,"2"-2"-13"0,0 3-23 16,2-1-20-16,1 0-12 0,5 1-18 0,0 0 7 16,0 0 4-16,-5 2 6 0,5-2-1 0,11 5 12 15,3-2-13-15,6 1 1 0,10-1-9 0,7 2 4 16,0-5-4-16,17 1-9 0,-2-1-5 0,3-1-3 15,5-2-15-15,2-2 6 0,30-4-8 16,-27 2-3-16,33-6 4 0,-7 4-9 0,9-3-3 0,-6-1-6 16,5 2-10-16,-4-2 5 0,6 2-2 0,-7 0-6 15,4 0 6-15,-9 1-5 0,-25 4-3 0,0-3 3 16,-2 4 0-16,-5 0 5 0,-1 1-6 0,-20-1-6 16,-3 0 4-16,-3 0 4 0,-2 0 6 15,-7 3 5-15,0-1 1 0,-2 3-3 0,-9-2 5 16,3-3-8-16,-4 3 3 0,-1 0 3 0,2-1-6 0,-5 1-9 15,0 0-7-15,-5 2-5 0,8-3-6 0,-8 3-6 16,5-4-32-16,-5 4-63 0,6-4-99 16,-6 4-109-16,0 0-132 0,0-7-1256 0,0 7 547 15,0-14 366-15</inkml:trace>
  <inkml:trace contextRef="#ctx0" brushRef="#br0" timeOffset="-1871.39">26610 14204 122 0,'-5'-4'135'0,"3"4"-10"0,-2-5 1 15,1 2-9-15,-2 0 0 0,5 3-7 0,-9-2-13 16,5 0-9-16,-3 2-5 0,7 0 0 0,-14 4-3 16,5 2-5-16,-1-1-2 0,-1 2 2 0,-4 5-4 0,2 4-1 15,-7 2-11-15,0 2-4 0,1 3-1 0,-4 2 0 16,5-1 0-16,-1 2-9 0,2 0-6 0,1 0 1 16,2 5-7-16,1-5-4 0,2-1-1 0,3 4 5 15,-1-2-8-15,3-1-5 0,2 1-4 0,1-1 1 16,1-2 0-16,3-6-3 0,4 1-1 0,2-2-2 15,0-2-3-15,3-1 3 0,3-2-2 0,2-1 5 16,5-2-8-16,0-2 1 0,1-3 1 0,-1-2-3 16,8-1 0-16,-6 1 0 0,-2-6 4 0,0-1-6 15,-1-1 3-15,-1 0-3 0,-1-2-1 0,-1-4 1 16,0-2 5-16,2-1-5 0,-7 1 0 0,0-4 0 16,4-1 1-16,-3 3 8 0,-6 1 11 0,3 2 17 15,-4 3 5-15,-1 2 5 0,0 0 12 0,-3 3 3 16,3-2-6-16,-4 4-4 0,3-2-12 0,-3 5-6 15,2-2-5-15,-2 2 5 0,3 9-7 0,-6-1-2 16,2 1-5-16,1 3-1 0,-1 4-2 0,1-1-4 16,0 2 0-16,2 0-3 0,2 0-1 0,0 0 3 0,4-2-6 15,-1 2 0-15,3-2 2 0,1-1-2 16,0-2 2-16,3-1 1 0,0-2-5 0,3 0-3 16,0-4 3-16,0-1-3 0,-4-2 4 0,6 0 1 15,-7-2-7-15,2-2 1 0,-4-4-3 0,4 2 2 0,-2-3-1 16,-2-1 0-16,0-4 1 0,0-4-2 0,-3-1 1 15,-2-3-4-15,0-4 0 0,-3-1 2 16,0-2-2-16,-2 2 3 0,-3 5-2 0,-3-4 0 0,-1 8 1 16,-2 0-2-16,-2 2 0 0,2 3 0 0,-5 0 1 15,1 7-1-15,-5 0-1 0,-1 1-2 0,1 4 4 16,0 2-3-16,1 1 2 0,0 4 0 0,2-2-2 16,4 2-2-16,4-1-6 0,-2 3-9 0,4-2-6 15,1 2-3-15,4-1-6 0,1-1-2 0,0-1 4 16,5-2 0-16,0-1 1 0,4 1 5 0,2-2-2 15,0-3 2-15,6-1 4 0,1-3 3 0,-1 1 1 16,4-4 2-16,-3-2 3 0,-1-1 0 0,5-5 4 16,-5 5 3-16,-1-2 0 0,-3-2 3 0,-3 1 4 15,-2 5 9-15,3-1 1 0,-6 0 7 0,0 0 9 16,1 1 2-16,-2 5-2 0,-3-2-3 0,2 3-3 16,-4 2-1-16,0 0 12 0,9 5 0 0,-5 0 0 15,-1 4-1-15,4 0-2 0,-4 4-1 0,3 3-3 16,-1 2-1-16,4 2-2 0,-3-1-2 0,6 3-2 15,2 2 0-15,-4-7-2 0,3 5-1 0,-1-5-1 16,-2-2-1-16,3 0-1 0,2-4 2 0,-1-1-3 16,3-1 1-16,-2-4 2 0,-2 0 1 0,2-3-3 15,-1-4-1-15,0-3-3 0,4-1 1 0,-5-5-2 16,1-1 0-16,-1-5 2 0,-2 2 0 0,5-9-1 0,-6-3 4 16,1-1-3-16,-3 1-5 0,-3-2 0 15,2 1 1-15,-4 2-1 0,1 1-4 0,-4 5 2 16,0 2-5-16,-4 7-19 0,1 0-10 0,-3 0-16 15,1 7-28-15,0 2-20 0,-1 2-17 0,6 0-20 0,-14 5-19 16,9 3-19-16,-2 0-30 0,3 5-543 0,3-2 249 16,2 5 166-16</inkml:trace>
  <inkml:trace contextRef="#ctx0" brushRef="#br0" timeOffset="-1021.36">27795 14500 176 0,'-8'-9'202'0,"-1"1"-8"0,-1 0-10 15,-7 3-13-15,-1 1-13 0,-2 2-13 0,-3 4-18 16,1 3-11-16,-5 4-11 0,-1 2-10 0,3 2-14 16,2 5-8-16,1-2-6 0,9-1-5 0,4-4-11 15,3 3-9-15,2 3-13 0,3-5-9 0,2 1-6 16,3 0-9-16,2-3-5 0,3-1-1 0,0 1 1 15,8-4-1-15,0 0-2 0,-1-4-3 0,3-2 5 16,2-1-1-16,-2-3 2 0,-1-1-6 0,2-2 4 16,-5-2 0-16,2 1 2 0,-2 0 7 0,-3 2 13 15,-2-2 11-15,0 1 7 0,-2 1 12 0,-3 1 12 16,-1 2 2-16,3 0 1 0,-4-1-6 0,0 3-7 16,-3 1-6-16,0 0-5 0,0 0-3 0,5 9-1 15,-6-2-1-15,-2-1-9 0,2 4-1 0,-2 0 1 16,3 0-8-16,0 2-3 0,-2 1-1 0,2-2 4 15,2 1-6-15,-2-1-2 0,4-1 4 0,1 0-10 16,0-2 3-16,3-1-5 0,1-2-2 0,-3 0 3 16,5-3-4-16,1-1-3 0,-3-2 0 0,2-3 0 15,0-1 1-15,-1-1-1 0,-1-3 1 0,5-1 1 0,-4-4-1 16,2-4 0-16,-1-6 0 0,-2 7 4 0,-1-9-1 16,2 1-2-16,-5-1 2 0,2 4-1 15,-6 4 4-15,3 0 6 0,-5-1 4 0,-2 4 11 16,-1 3 4-16,0 0-13 0,-2 3 1 0,-3 1-3 0,0 1-4 15,-4 4 1-15,3 1-3 0,-3 2-2 0,3 0 0 16,-1 3-2-16,0 1-1 0,5-1 6 0,0 3-9 16,2-2-3-16,1 2-11 0,2 2 0 0,1-1-2 15,3-2-7-15,0 3 3 0,6-2-2 0,-1-1 4 16,4 0 4-16,1-3-3 0,0 1 7 0,5-1-1 16,1-2-2-16,2 0 2 0,-1-2 2 0,-2 0 0 15,0 0 0-15,-1-4 0 0,-3 5 4 0,-3 0 1 16,4-2-4-16,-4 3 4 0,-3-2 2 0,0 2-1 15,-3 0 1-15,3 0 0 0,-4 2 1 0,1 1 3 16,-4-1 0-16,4 4 3 0,-3 0 0 0,0 4 0 16,-2 1-1-16,2 0 2 0,0 0-2 0,-2 6-1 15,0-1 2-15,0 2 0 0,1-2-1 0,3 0-2 16,0-1 0-16,1-1-1 0,0-2-3 0,4-1 4 16,-1-4-10-16,1 1 3 0,2-2 2 0,0-1-1 15,-1-3 0-15,4-1 0 0,-3 0-3 0,2-3 3 16,-3-1 4-16,6-6 0 0,-4 3-2 0,1-5-1 15,-1-1 1-15,-1-3 4 0,0-2-2 0,1-6 0 16,-3 7 0-16,0 0 4 0,0 2 3 0,-1-1 5 16,-2 5 10-16,-1 0 6 0,-1 0 1 0,1 2 7 0,0 2-4 15,-5 1-5-15,4 3-1 0,-1 0-5 16,-3 2 1-16,0 0-4 0,0 0-4 0,2 11 0 16,-2-3-1-16,0 2-3 0,0 3 3 0,2 3-4 0,0 2-1 15,-2 0-20-15,5 2-27 0,1-2-25 0,1 2-36 16,3 1-45-16,3-4-46 0,4 2-60 0,-2-6-554 15,0-5 267-15,1 2 180 0</inkml:trace>
  <inkml:trace contextRef="#ctx0" brushRef="#br0" timeOffset="-156.22">28879 14493 59 0,'-7'-9'253'0,"1"1"-11"0,-5 2-17 15,1 0-16-15,-4 3-16 0,0 1-16 0,-3 5-10 16,0 1-9-16,-1 3-12 0,-1 3-19 0,1-1-11 16,1 3-10-16,-3 9-12 0,5 0-7 0,2 2-8 15,5-5-11-15,1-1-6 0,2 3-15 0,5-2-15 16,0-1-9-16,4 0-7 0,1-4-6 0,3 3-9 15,0-2-4-15,3-6-4 0,-2-1-4 0,5-2 1 16,-1-2-4-16,0-3 2 0,1-1 1 0,4-1 0 16,0-4 1-16,1-4 4 0,-3 2-1 0,0-3 2 15,-1-2-1-15,-1 1 6 0,3-8 6 0,-5 8 9 16,-1-1 19-16,-5 2 10 0,1 1 8 0,-1 1 16 16,-2 1 10-16,-1-1-2 0,0 4 2 0,-2-2-5 15,1 5-8-15,0-1-14 0,-2 0-7 0,0 3-4 16,0 0-3-16,0 0-6 0,0 0 0 0,-6 16-7 15,4-7-9-15,-1 3-13 0,0-3-17 0,0 3-16 16,1-1-13-16,0 0-14 0,0-1-7 0,4-1 0 16,-2 1-5-16,2-3 4 0,2-1 0 0,-2-2 8 15,3-1 1-15,2 1 9 0,-1-4 5 0,-6 0 2 0,19-9 5 16,-10 4 6-16,3-2 4 0,-3-4 7 0,2-2 16 16,3-1 19-16,-3-1 10 0,-4 5 16 15,3-4 13-15,-2 4 8 0,-3 0 6 0,4-2 6 16,0 5-1-16,-4-1-5 0,4 3-4 0,-1 1-8 0,-2 1-4 15,3 0-7-15,3 3-5 0,-3 0-2 0,2 3-2 16,-1 2-5-16,2 1-1 0,-3 3-4 0,2-2-1 16,1 4-6-16,-1 0 2 0,-2 4-5 0,1-2-3 15,-2 1 3-15,-3-1-11 0,-1-2-4 0,1 2-14 16,-3-1-9-16,1-2-2 0,1 1-13 0,-3-3-1 16,-1-1 9-16,4-3 2 0,-4 0 7 0,2 0 2 15,-2-4 3-15,0 0-3 0,0 0 3 0,0 0 2 16,3-13 0-16,-3 2 5 0,4-3 0 0,1 0 6 15,4-6 8-15,-4 2-6 0,4-7 2 0,3 3 11 16,-2 3 3-16,-1 2 1 0,1 0 0 0,4 2 2 16,-2 1-2-16,2 2 1 0,0 2 0 0,0 0-2 15,-4 3-3-15,2 2-3 0,2 3-2 0,-3-1 8 16,1 2-8-16,-1 1 2 0,-2 4-5 0,4 1-1 16,-4 2 0-16,0-1 1 0,-4 5-3 0,4 2-6 15,-3 2-21-15,-2 2-30 0,-1 1-37 0,-2 4-44 16,-1 2-49-16,-1 2-54 0,-2-1-723 0,1-6 319 15,-1-3 214-15</inkml:trace>
  <inkml:trace contextRef="#ctx0" brushRef="#br0" timeOffset="245.78">29824 14400 221 0,'4'-7'227'0,"-2"4"-22"16,1 1-22-16,1 0-16 0,-4 2-12 0,0 0-3 16,8 5-9-16,-6 1-8 0,-2 1-5 0,0 0-1 15,1 2-13-15,-1 3-10 0,0 3-10 0,-1 2-9 0,1 2-11 16,0-2-3-16,0-1-10 0,1-3-4 0,1-3-6 16,0 6-2-16,2-6-6 0,2 0-5 15,1-1-2-15,-1-3-5 0,6-1 3 0,-3-1-7 16,2-2-2-16,4-3-1 0,2-2 1 0,2 1-5 0,0-4-3 15,-3 0-2-15,3-4 0 0,-2 0 0 16,-1-2 0-16,0-1 4 0,-1-2-2 0,0 1 9 16,-5 0 4-16,-3 2 5 0,-3 2 11 0,-2-1 24 0,-4 1-5 15,0 0 5-15,-2 5 11 0,-1-2-4 0,-7 4-6 16,1 1 2-16,-9 5 2 0,1 3-13 0,-7 2 3 16,6 2-2-16,2 1-10 0,-1 6-6 0,6-2 0 15,1-1-8-15,6 3-5 0,0-2-3 0,4 1-4 16,2 0 4-16,5 1-16 0,4-3-26 0,4 2-32 15,1-3-34-15,5-3-40 0,8 5-46 0,4-2-63 16,6-5-66-16,-4-1-859 0,4-2 383 0,-1-1 256 16</inkml:trace>
  <inkml:trace contextRef="#ctx0" brushRef="#br0" timeOffset="758.17">26853 15618 162 0,'-5'-3'254'0,"5"0"-21"0,0 3-30 0,0-4-26 16,0 4-16-16,6-3-18 0,2 2-15 0,5 0-14 0,1-1-8 15,9 2-10-15,-4-1-10 0,12 2-7 16,-1 1-36-16,1 0-41 0,-3 5-44 0,0 1-40 16,-6-3-45-16,-4 2-453 0,-3 3 194 0,-3-4 128 15</inkml:trace>
  <inkml:trace contextRef="#ctx0" brushRef="#br0" timeOffset="879.11">27019 15838 30 0,'-5'2'209'0,"3"1"-20"0,-2-2-24 15,4-1-18-15,0 0-13 0,0 0-15 0,20-3-33 16,-6 0-15-16,4-2-25 0,1 3-41 0,8-1-60 16,1-6-327-16,2 6 126 0,-2-2 86 0</inkml:trace>
  <inkml:trace contextRef="#ctx0" brushRef="#br0" timeOffset="2929.71">28080 15569 109 0,'-10'1'161'0,"2"-1"2"16,2 1-5-16,6-1-3 0,-9 0-10 0,9 0-9 16,-8 0-15-16,8 0-14 0,-4 1-10 0,4-1-9 15,0 0-10-15,0 0-8 0,0 0-6 0,19 0 1 16,-3 0-11-16,0 2 0 0,7-5-5 0,0 3-8 16,5-4-1-16,0 3-4 0,-7 0-4 0,-2 1-5 15,0 0-3-15,-6 0-1 0,-3 0 0 0,2 1-8 16,-5 0-2-16,0-1 2 0,-2 2 0 0,-1-1 3 15,-4-1 4-15,3 2 3 0,-3-2 0 0,-10 5-1 16,3-3-4-16,-4 2 2 0,-3-3-3 0,-5 3 1 16,0 2-3-16,-1-2-1 0,-1 2-4 0,2-2 2 15,-3 0-4-15,8-1 0 0,0 0-3 0,3-1-19 0,2 1-31 16,-3-1-35-16,7 0-20 0,3 0-26 16,2-2-31-16,0 0-496 0,9 4 217 0,2-5 146 15</inkml:trace>
  <inkml:trace contextRef="#ctx0" brushRef="#br0" timeOffset="3393.69">28746 15332 36 0,'-2'-6'279'0,"0"0"-9"0,-1 0-10 15,2 3-9-15,0 0-21 0,1 3-22 0,-3-6-23 16,3 6-21-16,0-4-19 0,0 4-16 0,0 0-10 16,0 0-13-16,0 0-11 0,1 16-9 0,-1-7-8 15,2 0-5-15,-1 2-11 0,1 7-2 0,0-3-8 16,-1 4-4-16,3 6-14 0,-2-7-27 0,4 6-19 16,-3-6-19-16,4-1-29 0,-4 1-11 0,5-3-7 15,-1 3-14-15,2-7 0 0,-1 0-1 0,5 1-7 16,-4-6 7-16,5 1 3 0,-2-2 15 0,-1-2 1 15,2-3 6-15,1-2 15 0,3-1 3 0,-3-1 6 16,1-6 3-16,2 1 12 0,-3-7 11 0,0 2 11 16,1-5 17-16,-4 2 15 0,-1 0 17 0,1-10 10 15,-6 9 11-15,4 1 7 0,-4-1 11 0,3 1 12 16,-3 1 15-16,-1 6 1 0,1 0-2 0,0-1 0 16,-4 3 0-16,2 1-11 0,-2 3-12 0,-1 0-13 15,0-1-2-15,0 5-12 0,0 0-2 0,0 0-8 16,0 0-4-16,7 20 1 0,-6-8-9 0,-1 2-2 15,1 6-4-15,-1-2-1 0,-1 8-19 0,1 2-33 16,0-3-44-16,1 3-43 0,2-1-48 0,-1 2-52 0,2-2-68 16,0-1-565-16,1-8 282 0,-1 0 188 0</inkml:trace>
  <inkml:trace contextRef="#ctx0" brushRef="#br0" timeOffset="3742.81">29355 15523 1485 0,'5'-11'173'0,"-1"1"-47"0,-1 3-3 0,0 3-38 16,0-4-13-16,-2 4-22 0,2 0-20 0,-3-1-5 15,0 5-4-15,0 0-2 0,0 0-1 0,0 0 1 16,0 0 2-16,1 13-6 0,-1-4 0 0,-1 1-1 16,2 0-1-16,0 2-3 0,3 0 3 0,1 2-4 15,1-2-6-15,-1-2 4 0,3 0 0 0,1-1-1 16,2-2-3-16,1-1-2 0,-1-2 3 0,3 0-1 15,1-3 6-15,-5-2-3 0,4-2-2 0,3-2 1 16,-4-2 2-16,1-2-5 0,0-2 2 0,-4-1 1 16,-1-3-1-16,1 1 0 0,-3-7-2 0,-2-2 7 15,-3 3 3-15,1 2 8 0,-3 0 10 0,-3-9 0 16,-1 10 4-16,-2 0-4 0,-3 4 4 0,-5-2-6 16,1 1-2-16,-6 6-1 0,0-4-9 0,-2 7 3 15,2 1-3-15,1 0-3 0,-1 4-5 0,1 5-15 16,7-2-23-16,-4 7-24 0,4-2-29 0,2 7-35 15,4-2-37-15,3 4-45 0,0-1-515 0,4 0 237 16,1 1 160-16</inkml:trace>
  <inkml:trace contextRef="#ctx0" brushRef="#br0" timeOffset="4044.1">29765 15288 83 0,'3'-9'203'0,"2"1"-11"0,-1-1-19 16,2 1-14-16,3 2-13 0,1 3-6 0,1 0-16 0,-4 2-10 15,5 1-6-15,-2 1-5 0,2 2-7 0,0 2-9 16,1 2-4-16,1 2-9 0,-4 4-6 16,-1 1 2-16,0 2-2 0,-5 4-5 0,-3-1 3 0,-1 8-3 15,-9 1 2-15,0-2-2 0,-3 3 0 0,-4-5 0 16,-2 3-6-16,-3-4-1 0,0 0 3 15,5-1-3-15,2-8-3 0,5-5-8 0,2-1-2 16,2 2-1-16,1-3-6 0,4 0 1 0,3-2-1 0,1 1-5 16,7-2-2-16,7-1-2 0,11-1-3 0,5-2-6 15,1 0-20-15,4-5-30 0,13 1-47 0,3-2-25 16,-4 1-54-16,3-2-52 0,-13 4-657 16,-3-3 289-16,-1 3 192 0</inkml:trace>
  <inkml:trace contextRef="#ctx0" brushRef="#br0" timeOffset="5011.59">29537 15486 190 0,'0'0'206'0,"0"-5"-13"0,0 5-21 0,0 0-14 16,2-4-12-16,-2 4-18 0,0 0-7 0,0 0-11 16,0 0-7-16,0 0 7 0,13 13 10 0,-11-10-2 15,1 4-7-15,1 3-5 0,0 0-2 16,-2 0-8-16,0 3-1 0,-1 6-10 0,-1-2-12 0,-4 1 2 16,1 1-6-16,-4 8-5 0,-1-8-6 0,-5 2-3 15,-2 3-6-15,2-6-5 0,-5 1-5 0,0 1-4 16,-5-2-2-16,0 0-6 0,2-3 8 15,3-3-13-15,2-3 0 0,1 0-1 0,3-4-2 0,2-1 1 16,4-1-3-16,0-1-1 0,-1 0 1 0,3-1 5 16,4-1-12-16,-10-4 0 0,10 4-1 0,-4-8-1 15,4 3 0-15,3-2-3 0,-2 0 0 0,3-4 0 16,2 4-5-16,-2 0 1 0,4 0 3 0,-3 2-5 16,4-1 3-16,1 0 0 0,0 4 0 0,1-1 0 15,1 2 0-15,0 0-3 0,1 2 1 0,1 0-5 16,0 2 3-16,-1 1 5 0,4 0-2 0,0 2-4 15,-2 2 13-15,2 1-13 0,-2-1-14 0,2 1-26 16,-2-1-23-16,1 4-26 0,-1-2-33 0,-4 2-46 16,5-3-43-16,-3 3-29 0,-3-7-560 0,1 2 267 15,0-4 180-15</inkml:trace>
  <inkml:trace contextRef="#ctx0" brushRef="#br0" timeOffset="5361.68">29896 15476 128 0,'0'-1'237'0,"0"1"-25"0,0 0-23 0,0 0-15 0,0 0 6 16,0 0-6-16,-7 17-15 0,2-7-5 16,1 1-11-16,-1 6-13 0,-1 3-8 0,3 5-8 0,-1-2-14 15,0-1-3-15,3 1-14 0,2-3-8 0,1 0-5 16,4-1-9-16,1-1-1 0,2-2-11 15,5-2-2-15,-2-3-4 0,6-2-2 0,0-1-4 16,4 1-5-16,1-6 0 0,5-2-3 0,0-1-3 0,-7-3-4 16,0-2 2-16,6-3-3 0,0-6 0 0,-3-1-2 15,-3-2 2-15,-1-4-3 0,-5-4-4 0,-2 4 0 16,-2-3-2-16,-8-1 3 0,1-1-2 0,-9 1-5 16,-1-1-1-16,-5 0 6 0,-5 0-10 0,-5 7-3 15,-7 2-3-15,0 5-7 0,-4 2-7 0,-7 4-16 16,-1 3-19-16,2 3-11 0,-1 5-26 0,-12 5-27 15,15 2-16-15,2 2-38 0,2 4-25 0,1 4-594 16,2 1 263-16,2 1 176 0</inkml:trace>
  <inkml:trace contextRef="#ctx0" brushRef="#br0" timeOffset="5727.78">28684 16099 207 0,'-5'-1'281'0,"0"-2"-33"0,5 3-23 16,0 0-22-16,10-3-19 0,8 2-15 0,9-2-14 15,10 2-1-15,16-3-3 0,9-2-3 0,6 4-10 16,26-5-10-16,0 1-11 0,0 3-11 0,-4 0-9 16,-28 1-11-16,30 1 5 0,-32-1-20 0,0 0-9 15,4-1-7-15,-4 2-3 0,-2-3-7 0,-5 4 1 16,1-3-11-16,-16 2-1 0,-2-3-3 0,-1 3-1 16,-3-2-5-16,-11 3-3 0,-1-2-7 0,-6 1-19 15,-3 0-29-15,-1 0-30 0,-5 2-27 0,-5-1-20 0,4 2-33 16,-4-2-40-16,-14 11-59 0,-4-4-607 0,-5 4 283 15,-6 0 190-15</inkml:trace>
  <inkml:trace contextRef="#ctx0" brushRef="#br0" timeOffset="6109.74">29503 16322 113 0,'-4'-2'233'0,"-1"1"-25"0,5 1-23 0,-10-4-14 15,2 4-12-15,8 0-15 0,-14 2-12 0,8 0-5 0,0 1-14 16,1 2-16-16,-1 0-3 0,1 0-10 0,0 4-9 16,1-1-7-16,3 1-8 0,2 1-3 0,3 0-6 15,-1 0-7-15,2 1-1 0,1-1-6 0,5 2-1 16,-1-2-5-16,1-1 0 0,3 1 0 0,4 2-5 15,0-2 2-15,-4 0 2 0,5-1-1 0,-2-1 13 16,1 0 2-16,3 0-7 0,-8-2 3 0,4 2 1 16,0-2-4-16,-6 1 0 0,-3-2-6 0,2 0 0 15,-4-1-4-15,-2 1-3 0,2-1 1 0,1 0 6 16,-2 1 3-16,-4-1 4 0,-1 2-2 0,0-1-1 16,-1 0-5-16,-3 2-3 0,0-1 1 0,-1 1-4 15,-4 1-5-15,-1-2-14 0,-2 1-33 0,1-2-41 16,-2-1-56-16,-1 0-44 0,3-3-82 0,-3-2-623 15,3-3 292-15,2-1 194 0</inkml:trace>
  <inkml:trace contextRef="#ctx0" brushRef="#br0" timeOffset="6233.45">29723 16327 2061 0,'27'-17'150'0,"0"0"-87"0,-3 3 0 0,3 1-26 0,-3 3-14 15,4-1-5-15,3 3-1 0,-3 1-9 0,3 2 2 16,-3 0-2-16,-6 3-25 0,-2 1-23 0,-2 4-52 15,0 0-54-15,-7 0-50 0,-3-1-461 0,-2 2 219 16,-2 1 146-16</inkml:trace>
  <inkml:trace contextRef="#ctx0" brushRef="#br0" timeOffset="6846.53">26816 17275 117 0,'-8'0'189'0,"8"0"-12"0,0 0-6 0,-6 0-15 15,6 0-7-15,0 0-13 0,0 0 7 0,0 0 9 16,0 0-6-16,35-5-7 0,-14 3-15 0,7-3-8 16,4 4-13-16,3-5-14 0,-3 6-2 15,0 0-17-15,6 0-24 0,-10 0-43 0,0 0-45 0,3 5-48 16,-12-5-56-16,2 5-32 0,-4-1-441 0,-6 1 205 15,-4-1 138-15</inkml:trace>
  <inkml:trace contextRef="#ctx0" brushRef="#br0" timeOffset="6963.94">27101 17423 43 0,'0'0'166'0,"0"0"-15"0,10 2-10 15,3-3-15-15,5 1-19 0,0-1-25 0,0 2-43 0,3-2-50 16,1 1-41-16,-4 0-212 0,1 0 88 0,0 0 58 15</inkml:trace>
  <inkml:trace contextRef="#ctx0" brushRef="#br0" timeOffset="8426.6">28698 17435 95 0,'-5'-2'115'0,"1"-1"1"0,-1 0 6 0,0 1 11 15,-1 1-12-15,-2 0 4 0,3 1 5 0,5 0-6 16,-8-3 5-16,4 2-9 0,4 1 0 16,-10-3-9-16,10 3 0 0,-6-1-9 0,6 1-4 15,0 0-7-15,0 0-4 0,0 0-9 0,-3-3-6 16,3 3 6-16,0 0 2 0,0 0-3 0,21-1-9 16,-11 1-3-16,4-3 0 0,3 1-5 0,-2 2-1 0,0-5-10 15,4 3 5-15,-3-1-7 0,-2 2-3 16,-3 0-5-16,0-2 2 0,1 1-12 0,-3 0 2 15,-3 2-6-15,2-2 1 0,-3 2-4 0,-1-3-3 16,-4 3-3-16,12 0-20 0,-12 0-23 0,7-1-31 16,-7 1-34-16,0 0-29 0,9 3-44 0,-5-2-26 15,0 1-48-15,-4-2-528 0,5 3 257 0,-1-2 170 16</inkml:trace>
  <inkml:trace contextRef="#ctx0" brushRef="#br0" timeOffset="9312.27">29691 17284 63 0,'0'-5'141'0,"0"0"-10"0,0 5-6 16,5-8 6-16,-5 3 4 0,4 0-5 0,-2-2-4 16,1 2-13-16,-2-2-6 0,2 1 1 0,-2-1 6 0,-1-2-10 15,3-1 1-15,-3 2-1 0,0-3 4 0,0 3-13 16,-3-4-4-16,-1 0 0 0,3 2 1 15,-4 1-6-15,-3-1-7 0,2 1-6 0,-3-1-8 16,-4 3 0-16,-1-1-13 0,-5 3-3 0,-1 0-4 16,-1 1-5-16,0 4 0 0,-6 2-7 0,5 0 1 0,1 4-8 15,2 1-1-15,1 0-3 0,3 0-7 0,2 8 5 16,-1-3-8-16,3 0 0 0,4 3 1 0,2-4-1 16,3 6 5-16,4-1-12 0,0 1 2 0,4 0-1 15,0-1-1-15,1 1-1 0,4-3 6 16,3 1-7-16,5 2 3 0,2 2-6 0,-6-7 3 15,7 3 1-15,2-1-5 0,-6-3 2 0,0 0 2 0,0-4-1 16,0 5 0-16,-3-5-2 0,-2 1 1 16,-4-3 0-16,-3 0 0 0,3 1-5 0,-5-1 8 15,1 0-7-15,-4-2 5 0,-1 2-3 0,-6 1 5 16,-2 0 0-16,-3 1-3 0,-4 0 4 0,-3 0-5 16,-4-2-1-16,-7 0 3 0,-1 1 1 0,1-2-5 15,-2-2 4-15,0-2 0 0,5 0-2 0,6-1 5 0,0-2-2 16,2 0 1-16,8 1 4 0,2-5 1 15,3 2 1-15,-1-3-7 0,4-1 2 0,5 1-1 16,3-4-2-16,3-2 0 0,5 3 6 0,4-3-7 16,6-1 2-16,3 2 0 0,0 1 9 0,0 2-15 15,4 1-11-15,-2-1-14 0,-1 3-22 0,-5 4-26 0,5 0-29 16,-9 1-35-16,3-1-29 0,-3 4-26 0,-7-1-35 16,-1 2-504-16,2-2 244 0,-4 2 164 15</inkml:trace>
  <inkml:trace contextRef="#ctx0" brushRef="#br0" timeOffset="9711.52">29894 17222 42 0,'2'-7'213'0,"0"0"4"0,-1 2-3 0,-1 0-2 15,3 2-16-15,-3-1-15 0,1 1-19 0,-1 3-18 16,0 0-11-16,0 0-17 0,0 0-9 0,0 0-10 15,-5 15-5-15,3-6-14 0,0 3-9 0,1 1-7 16,-3 2-6-16,-1 0-7 0,5 3-3 0,0-1-9 16,5 0 1-16,-4 0-8 0,5-1-8 0,0 0-12 15,3-3-1-15,2 1 0 0,-3-3-7 0,1-5 4 16,4 2-3-16,0-3 3 0,3-2-3 0,-2-1 0 16,4-3 4-16,0-3-4 0,-4 2 2 0,4-8-3 15,1 3 0-15,-5-5 10 0,2 0-4 0,-4-2 11 16,2-3 8-16,-5 2 14 0,-1 0 9 0,1 1 18 15,-3 1 17-15,-3 4 30 0,1-1 27 0,-3 5 6 16,-1-3 1-16,3 4-9 0,-3 2-21 0,1-5-10 16,-1 7-14-16,0 0-13 0,0 0-4 0,0 0-9 15,0 0 1-15,-4 24-15 0,0-13-2 0,-1 6-8 16,0 1-5-16,-1 1-7 0,-1 5 1 0,2 1-27 16,0-6-31-16,1 5-33 0,-1 2-36 0,2-1-36 15,-3 1-31-15,2 1-31 0,4-3-26 0,0-4-59 16,4 6-46-16,-6-6-715 0,4-2 347 0,4-7 230 15</inkml:trace>
  <inkml:trace contextRef="#ctx0" brushRef="#br0" timeOffset="12362.75">14618 3137 122 0,'-3'-7'231'0,"2"2"-13"0,5 1-13 0,-4-3-20 15,0 3-17-15,1 0-19 0,2-1-14 0,-2 0-11 16,1 1-17-16,2 0-10 0,3 3-8 16,-1-5-8-16,6 4-4 0,-1-1-6 0,3 3-9 15,4-4-3-15,1 3-9 0,-2 2-2 0,6 1-4 0,5 0-3 16,-6 1-3-16,6 2-7 0,-8-1 3 16,7 4-8-16,0 2 1 0,-2 1-4 0,1 2 0 15,-2-1 5-15,-1 0-8 0,0 2-4 0,0 0 3 16,-1 2-3-16,-7-3-2 0,1 2-5 0,-1 1 4 0,2 2-4 15,-5-3 7-15,-4 2-7 0,2 0 0 16,-1-1 2-16,-1 2-2 0,-7-1-1 0,3 0 0 16,-4-1 3-16,0-3-3 0,-1-2 0 0,-3 2 4 15,0-1-3-15,0-2 4 0,-1 1 11 0,-4-1 2 16,4-3 9-16,-4 1 10 0,1-2 10 0,2 0 14 0,-3-3 10 16,4 0 8-16,-1-3 11 0,-1 0-8 0,-3-1-5 15,4-4-3-15,-1 1-12 0,1-4-2 0,1-3-6 16,-3-3-11-16,4-3 9 0,0-7-20 0,1-2-5 15,3 0 1-15,5-1-8 0,0 0-7 0,5 0-2 16,3 1-4-16,-2 2 2 0,7-2-8 0,0 4 1 16,1 0 1-16,7 0-5 0,-3 2 3 0,1 3-2 15,-1-2-5-15,1 2 13 0,1 0-12 0,-2 3 1 16,-7 3 0-16,2-1 0 0,-1 4-1 0,-2-2 2 16,-2 4-3-16,-3-1-2 0,2 2-1 0,-2 1-3 15,-3 1-11-15,0 1-15 0,-1 0-31 0,-3 0-18 16,-3 2-21-16,9 1-26 0,-9-1-26 0,7 5-24 15,-3-1-37-15,-1 4-29 0,1 0-32 0,-2 1-646 16,0 4 306-16,-1-2 206 0</inkml:trace>
  <inkml:trace contextRef="#ctx0" brushRef="#br0" timeOffset="12664.68">15838 3246 70 0,'0'0'327'0,"0"0"-21"0,0 0-25 0,0 0-21 16,0 0-26-16,0 0-29 0,0 0-22 0,0 0-13 15,0 0-24-15,13-4-12 0,-8 3-15 0,4-2-11 16,0 2-9-16,3-5-11 0,5 4-6 0,0-1-6 16,2 2-6-16,0 0-11 0,-6-1-25 0,1 1-33 15,-2 2-45-15,-1 1-37 0,2-1-45 0,-3 0-48 16,3 2-40-16,-7 2-591 0,-2 0 269 0,-1 0 178 16</inkml:trace>
  <inkml:trace contextRef="#ctx0" brushRef="#br0" timeOffset="12810.71">15883 3413 39 0,'-3'4'262'0,"1"-1"-22"0,2-3-31 0,-1 5-14 16,1-5-20-16,0 0-11 0,10 0-9 0,1 0-11 15,1 0-11-15,2-3-15 0,5 1-12 0,3-1-11 16,-2-1-5-16,7 1-22 0,-5-1-29 0,-2 2-53 16,2-2-56-16,-3 2-73 0,-4 0-526 0,-1 2 223 15,-1-1 148-15</inkml:trace>
  <inkml:trace contextRef="#ctx0" brushRef="#br0" timeOffset="16135.78">17961 1664 32 0,'-8'-3'195'0,"-1"1"-25"0,0 2-14 15,-4 2-10-15,-1 3-15 0,-3 2 7 0,-7 8-10 16,1 2-11-16,-1 2-1 0,0 3-4 0,2 5-12 15,0-1-12-15,3 1-6 0,1-1-6 0,3 3-7 16,2 0-8-16,-1 0-3 0,6 1-8 0,3-3-6 16,3-1-7-16,3 0 3 0,4-1-5 0,2-9-4 15,2 2-2-15,3-2-4 0,5 6-5 0,2-5-3 16,9-4-3-16,-1 0-2 0,1-5-2 0,3-2 2 16,-3-2-5-16,3-5 0 0,-1 4-2 0,0-9 1 15,0 5-4-15,-10-6-3 0,5-3 5 0,-5 5 1 16,0-3-2-16,-1-3 0 0,3-4 1 0,-6 5 4 15,2-4-2-15,-4 2 5 0,0 1 12 0,-5 2 11 16,0 2 19-16,-3 0 15 0,2 4 11 0,-5-2 10 16,-1 2 3-16,2 2-11 0,-1-2-9 0,-3 3-6 15,1-4-11-15,-1 4-7 0,0 0-5 0,0 0-4 16,0 0-3-16,-4 17-4 0,0-8-5 0,-1 1-1 16,4 2-1-16,-3 4-2 0,0-5-6 0,4 8-8 15,0-5-1-15,1 2-8 0,3-4-6 0,0-1-8 16,1-1 0-16,3 0 0 0,1-2-4 0,-3 0 4 15,6-3 6-15,-1 2-5 0,1-4 4 0,-2-3-2 16,4-1 3-16,-1-1 2 0,-1-2 1 0,0-1-1 16,-2-3 2-16,2-3 2 0,-3 1 2 0,-1-5 0 15,0-2 0-15,-3 0 0 0,-1 0 17 0,-2-4 6 16,0 2-5-16,-6 1 2 0,-1 1 13 0,1 1 1 16,-4 1-1-16,1 4-3 0,-5-2-8 0,-1 3-2 15,-3 1 0-15,0 3-3 0,-2 1-9 0,-2 1 6 16,3 2 0-16,-4 2-8 0,3 3 3 0,5-2-6 15,2 1-4-15,2 1 4 0,1-1-20 0,3 1-9 16,2 0-6-16,1 1 7 0,0-1-9 0,2-3 0 0,7 8 4 16,-2-7 3-16,3 2 1 0,1 1 3 15,5-3 3-15,0-1 3 0,4-1 4 0,0-1-1 16,1 0 1-16,0-1 3 0,-2-1 2 0,-1 2 6 16,1-1-7-16,-4 0 3 0,-2-1-2 0,0 2 1 15,-4 2 0-15,2-1-2 0,-1 1 4 0,3 1-4 0,-6 0-2 16,3 3 11-16,1 2 0 0,1 1-8 0,-1 0 2 15,-2 3 1-15,-1 3-1 0,4 1 6 16,-2 2-2-16,0-1-2 0,4 9 4 0,-4-6 3 16,1-1 3-16,2-1-4 0,1 1-3 0,-2-4 0 15,4 2 0-15,-4-7 2 0,-1-1 2 0,5-1-1 0,-1-1 2 16,1-1 2-16,-1-4 0 0,6-2 1 16,-6-1 5-16,6-4-1 0,-5-2 0 0,1 0 1 15,1-4-5-15,0 1 4 0,-4 0-2 0,3-5 4 16,-1-3 2-16,-1 4-4 0,-3-6-5 0,3-1-1 15,0 0-7-15,-7 6-18 0,2 0-8 0,-4 5-27 0,1 0-28 16,-4 3-28-16,3 3-34 0,-3 1-54 16,-1 1-30-16,0 4-2 0,0 0-516 0,0 0 249 0,0 0 166 15</inkml:trace>
  <inkml:trace contextRef="#ctx0" brushRef="#br0" timeOffset="17660.68">19214 2041 112 0,'-6'-7'223'0,"-4"-1"-15"15,-1 3-6-15,0 1-16 0,-8-3-17 0,-3 4-8 16,-7 1-15-16,-3 4-15 0,2 4-13 16,0 0-9-16,9 0-11 0,-4 4-14 0,6 1-10 0,2-1-5 15,2 3-5-15,2-1-18 0,4-1-19 16,1 3-12-16,4 1-12 0,4-3-1 0,2-3-2 0,3-3-1 15,3 1 1-15,0 1 3 0,4-4-8 0,6 1 2 16,-2-2-1-16,3-2-1 0,2-1 6 0,-2-2-1 16,0 0 2-16,-5 1-5 0,4-3 7 15,-6-1 9-15,-1 2 10 0,-2-1 14 0,0 1 10 0,0 1 14 16,-4 0 7-16,0 1 6 0,-1-1 6 0,-4 2-6 16,0 0-4-16,0 0-10 0,10 0-9 0,-10 0-6 15,0 0-8-15,0 0-3 0,7 2-3 0,-7 2-3 16,1 0-3-16,0 1-3 0,0 2-7 0,1-2-5 15,0 0-15-15,1 2 0 0,-1-2-8 0,4 2-5 16,-1-5 2-16,5 3 3 0,-2-2-1 0,2-3 6 16,1 3-3-16,0-6 3 0,0 0 0 0,2-2 1 15,-2 3 4-15,7-10 0 0,-8 7 1 0,7-7-1 16,-7-3-1-16,3 1 4 0,0-1-2 0,0-7 2 16,-5 3 5-16,-1 0 4 0,2-5 2 0,-4 6 5 15,0 0 6-15,0-1 10 0,-2 3 8 0,-3-1 7 16,0 5 5-16,0 0-1 0,-2 3-4 0,0 1-6 15,-3 3-12-15,1 1-1 0,-1-1-4 0,0 5-5 16,5 0-4-16,-13 0 1 0,7 5-10 0,-1-1-8 16,2 1-2-16,1 4-17 0,2-3-14 0,-1 1-19 15,3 3 4-15,4-1 0 0,-3-1 7 0,8 2 3 16,-2-6 1-16,3 3 5 0,1-2 6 0,1-2 0 16,3 1 3-16,3-1 4 0,1-5 1 0,0 2 5 15,-5-1 1-15,4-3 4 0,-1 3 5 0,-3-2 4 16,-4-1 4-16,-2 3 11 0,1 1 4 0,-3-1 11 15,-2-1 12-15,-4 2-11 0,9 0-5 0,-9 0-3 16,0 0-7-16,0 0 0 0,8 4-1 0,-7 0-3 16,0 2-2-16,-1 1 2 0,-1 3 10 0,0 0-13 15,1 3 0-15,0 1-5 0,0-1-4 0,2 4-4 16,-1-4-18-16,2-1-16 0,0 7-3 0,2-9-3 16,1 5-3-16,1-5 0 0,1-1 5 0,3-1 6 15,-1-1 0-15,1-3 10 0,1-1-2 0,2 1 3 16,-1-4 7-16,-2 0 2 0,3-3 7 0,-1-1 9 15,-2-3 1-15,1 0 10 0,3-3 11 0,-4-4 6 16,-1 0 1-16,0 0 12 0,0-2 4 0,-3-2 3 16,-2 0 16-16,-1 6 19 0,1 0 14 0,-3 0-5 15,1 2-2-15,-1 1 11 0,-2 2-12 0,2 1-12 16,-1 2-3-16,-1 0-19 0,0 4-9 0,1-4-9 16,-1 4-1-16,0 0-6 0,0 0-1 0,3 10-1 15,-1 0-2-15,0 0-4 0,2-1-12 0,-1 3-19 16,2 0-28-16,0 5-25 0,1 1-29 0,-3-2-23 15,5-1-15-15,0 3-22 0,-2-2-18 0,3-5-3 16,0 2 8-16,1-4-4 0,0-2 9 0,2 3 13 16,2-8-4-16,-1 1 12 0,-2-2 12 0,2-2 10 15,1 1 8-15,-1-3 17 0,-3 1 17 0,2-5-4 16,-3-1 29-16,-2 1-8 0,0-4 19 0,0 0 11 16,0-4 8-16,-1-2 21 0,1 0 12 0,0 1 27 15,-2-1 16-15,-2 2 6 0,-1 4 22 0,2-2 19 16,-2 4 17-16,0 4 6 0,-2-5 1 0,0 5-4 15,0 0-21-15,0 0-6 0,0 5-13 0,-4-2-11 16,4 2-8-16,0 0-10 0,-20 12 0 0,11-2-7 16,-4 2-8-16,-1 2-1 0,1 0-2 0,-2 1-7 15,2 0-11-15,4 2-17 0,0 0-16 0,2-2-15 16,4-3-3-16,2 0-9 0,1-3-7 0,2 2 7 16,1-2 0-16,3-2 2 0,-2-2 3 0,5-3 6 15,0 1 2-15,3-3 2 0,0-3 6 0,-2 1-2 16,3-3 5-16,-3-1 5 0,3 0 2 0,-3-2 21 15,1 0 13-15,-4 0 2 0,1 0 12 0,0-1 12 16,-2 2 33-16,-3 2 16 0,0-1 6 0,0 2 1 16,-2-3-7-16,2 4-8 0,-2 0-11 0,-1 1-14 15,0 2-9-15,5-4-24 0,-5 4-15 0,0 0-5 16,0 0-1-16,0 0-6 0,0 0-7 0,0 12-7 16,0-5-11-16,0-2-13 0,1 3-4 0,2-2-14 15,-2-1-7-15,3 1 0 0,0 0-6 0,1 2 11 16,4-4 1-16,1 2 8 0,2-2 6 0,-1-2 0 15,2-3 6-15,0 1 6 0,2-1 4 0,-3-3 9 16,2-2 5-16,2 2 12 0,0-3 6 0,-5 0 12 0,3-1 9 16,-5 3 23-16,0-2 13 0,-1 1 4 15,-2 2 20-15,2-3 2 0,-3 5 10 0,0-1-4 16,-2 1-11-16,-3 2-15 0,2-3-18 0,-2 3-2 16,8-1 7-16,-8 1-19 0,0 0-4 0,0 0-5 15,6 6-3-15,-2-3-2 0,-4 5-3 0,4-3-7 0,-3 1-7 16,3 5-16-16,0-1-11 0,1-2-10 0,-4 6-11 15,2-4-15-15,-1-1-6 0,1 1-11 16,-1 0 3-16,1-3 9 0,0 0 5 0,0-2 8 16,-1-1 1-16,2 1 12 0,-1-2 9 0,2 0 4 15,-5-3 3-15,11-3 2 0,-6-1 7 0,4-1 7 0,-2-2 8 16,1-2 3-16,4-3 4 0,-2-1 2 0,0 0 7 16,-2-3-4-16,3 3-1 0,-1-4 1 15,2 2 0-15,-1 1 9 0,1 0-17 0,-1 1 1 16,-3 3-4-16,0 3-3 0,-2 1-1 0,-2 1 2 0,4 0-8 15,-3 2 3-15,0 0-8 0,-1 3-6 0,-4 0-6 16,11 3-11-16,-6 1-4 0,0 0-25 0,1 6-20 16,-3-2-29-16,0 3-25 0,-2 1-28 0,1 4-47 15,-1 1-42-15,-2 1-585 0,-1-3 278 16,1 1 186-16</inkml:trace>
  <inkml:trace contextRef="#ctx0" brushRef="#br0" timeOffset="18048.72">20796 2089 36 0,'4'-16'196'0,"1"1"-5"0,-2 0-6 0,0 6-7 15,1-3 3-15,0 4-2 0,0 2-13 0,-3 1-6 0,-1 0-16 16,3 0-22-16,-2 3-13 0,-1 2-13 0,0 0-8 16,0 0-8-16,0 0-9 0,-4 17 0 15,3-8-6-15,-3 8-4 0,-1 0-8 0,-1 0-2 16,-2 7-9-16,4-4 0 0,-4 6-4 0,3-9-3 15,4 2-2-15,-4-2-5 0,5-6 3 0,5 5-6 0,-4-4-2 16,4-3 3-16,3 1 0 0,1-3 5 0,5 1 4 16,4-3 3-16,0-4 6 0,1 0 5 15,-1-2-7-15,1-4 4 0,-1-1 7 0,1-2 1 16,-1-4-13-16,4-4-2 0,-2-1-7 0,-6 3 8 16,3-8-6-16,-3 0 5 0,-6 4 6 0,1-3 6 15,-4 4 5-15,-1 2 21 0,-2-2 36 0,-2 8 6 0,3-3-2 16,-6 3-8-16,2 1 0 0,0 3-19 15,-2 0-12-15,-1 2-12 0,-1 2-9 0,5 1-4 16,-14 6-8-16,4 1-8 0,1 2 11 0,-3 4-16 16,2 2-8-16,1 2 5 0,0 0-21 0,4 0-13 0,0 9-41 15,3-6-48-15,4-4-23 0,-1 2-52 0,6 1-49 16,0-5-71-16,2 3-67 0,5-4-818 0,11 3 392 16,4-8 260-16</inkml:trace>
  <inkml:trace contextRef="#ctx0" brushRef="#br0" timeOffset="18581.23">21282 2130 90 0,'-3'-4'367'0,"2"1"-28"0,1 3-26 0,-1-4-29 15,-2 1-32-15,3 3-30 0,0 0-20 0,0 0-26 16,0 0-21-16,0 0-4 0,13 2-25 0,-4 0-9 16,0 4-11-16,6 3-4 0,-1 1-8 0,8 4-12 15,0 2-5-15,3-3-8 0,-2 4-8 0,0-2-5 16,0 0-4-16,0 2-6 0,3 0-10 0,-5-1-22 16,0 1-39-16,-5-5-40 0,-3 0-35 0,1 3-54 15,-3-3-39-15,0 2-43 0,-5-4-41 0,0 2-570 16,-4-7 283-16,2 2 188 0</inkml:trace>
  <inkml:trace contextRef="#ctx0" brushRef="#br0" timeOffset="18777.3">21721 2198 81 0,'-2'-2'272'0,"1"-2"-24"0,1 4-18 0,-8-1-13 15,8 1-12-15,-12 3-5 0,1 1-5 0,-2 3-5 16,-1-2 0-16,-8 4-10 0,-1 4-7 0,-1-1-6 15,-3 5-25-15,4-2-11 0,0 6-12 0,-1-4-11 16,2 3-15-16,0 1-12 0,2 0-37 0,2 0-39 16,1 2-39-16,6-8-56 0,3 3-40 15,5 0-57-15,0-2-36 0,4 0-646 0,1-5 289 0,5 0 194 16</inkml:trace>
  <inkml:trace contextRef="#ctx0" brushRef="#br0" timeOffset="19344.37">22029 2107 228 0,'0'0'208'0,"0"0"-18"0,9 2-17 16,-7 4-10-16,-2-1-7 0,0 4-10 0,1-1-13 15,-2 1-14-15,-1 2-7 0,2 1-6 0,-4 3-10 16,3 2-9-16,-3 2-4 0,3-2-12 15,0 0-6-15,-1 2-8 0,2-2-3 0,0 0-6 0,3 0-18 16,1-6-13-16,4 5-6 0,-3-7-7 0,2 0-2 16,9-1-2-16,-1-3 0 0,3 0 3 0,2-3-8 15,8-2 6-15,-6-3 0 0,6-6 0 0,2 0 1 16,-2-1-4-16,-3-4 8 0,0-1-3 0,-4-7 6 16,1 3-2-16,-3-3 8 0,2 2 14 0,-9 5 21 15,1 1 14-15,-1 0 25 0,-2 2 18 0,-2 2 9 16,-6 3 28-16,4 2 8 0,-2 0-3 0,0 0-22 15,-1 1-14-15,-1 1-18 0,0 1-8 0,-2 2-15 16,0 0-7-16,0 0-8 0,2 9-5 0,-2 2-7 16,0 5 4-16,-2-1-4 0,-1 11-4 0,-2-1-10 15,0-1 5-15,0 7-1 0,-5-4-8 0,3 2 2 16,-1 0-7-16,0 0 2 0,1 5-6 0,2-5 2 16,0 0-6-16,0-3 13 0,0 3-12 0,-3-5 10 15,5 1-32-15,1-5 21 0,-2-3 6 0,3 1-7 16,-3-3 5-16,1 2-11 0,-2-5 0 0,4-1 6 15,-3 0-5-15,-1-2-15 0,1-1 19 0,-1-4-4 16,-4 4 3-16,0-4 2 0,-4 0-2 0,1-3 0 16,-6-2 6-16,1-2-6 0,-1-2-1 0,3-4-9 15,5 1 4-15,-6-4-2 0,5-2-2 0,2-1 2 16,1-2-3-16,5-2-2 0,7 2-1 0,3-8-7 16,4 2-8-16,6 3-7 0,4 1-15 0,4 1-17 15,7 1-29-15,0 1-28 0,1 1-33 0,4 5-52 16,-1 1-38-16,1-1-53 0,0 5-860 0,-5 0 384 15,-4-1 256-15</inkml:trace>
  <inkml:trace contextRef="#ctx0" brushRef="#br0" timeOffset="20277.82">17342 3380 12 0,'-5'-1'156'0,"5"1"-18"16,0 0-9-16,0 0-15 0,0 0-15 15,0 0-7-15,0 0-12 0,0 0 4 0,0 0 1 16,26 3-7-16,-15-1 6 0,3-2-8 0,8 3 11 0,5-3-3 16,2 0-10-16,6 0 3 0,3 0-1 0,12-3-4 15,5 0 1-15,2 2-9 0,6-2-2 0,1 0 1 16,29-1-4-16,-30-3-4 0,32 1 16 0,-3-1-1 15,-1 2-4-15,-26-1 0 0,31 0-5 16,-4 0-3-16,0 2-1 0,2-3-7 0,-4 4 2 0,4-1-4 16,-4 1-4-16,1-4-7 0,-26 4 1 0,29-1-1 15,-1 1-2-15,-26 1 3 0,28-3-5 0,-3 3-1 16,-1-1-1-16,3-1-2 0,-3 2-5 0,2-2 4 16,-27 0-3-16,-1 1-3 0,32 1 2 0,-31-1 1 15,33-1 1-15,-7 1-2 0,0 1-1 0,-26 0 1 16,27 2-5-16,-2-1 1 0,-31 0-3 0,4 0 1 15,1-1-1-15,0 0-1 0,2-1 5 0,25-2 3 16,-27 2 8-16,28-3-8 0,-1 3 2 16,-1-2 2-16,-2-4 3 0,-29 6-3 0,31-3 0 0,-31 5 3 15,31-4 0-15,-28 2 0 0,-5 1 3 0,-1-1-3 16,4 0 5-16,-2-1-1 0,1-1 5 0,0 1 2 16,-1 0-4-16,-6 0 6 0,-2 3 8 0,-12-5-6 15,-3 4 1-15,-2-3 10 0,-2 2 8 0,-3 2-4 16,-8 0-4-16,1-1 2 0,-1 2-2 0,-3-3-10 15,-5 2-3-15,-3 0-1 0,4-2-6 0,-6 3-6 16,0-2 3-16,-1 2-9 0,-2-2-23 0,2 1-46 16,-7 1-55-16,6-1-55 0,-6 1-69 0,0 0-95 15,-19-3-995-15,-8 3 437 0,-14 2 292 0</inkml:trace>
  <inkml:trace contextRef="#ctx0" brushRef="#br0" timeOffset="21078.47">18561 3978 235 0,'-2'-11'254'16,"1"3"-1"-16,-1 2-12 0,2-1-19 0,-2 3-21 15,0 0-20-15,1 0-23 0,1 4-18 0,0-6-17 0,0 6-13 16,0 0-13-16,0 0-6 0,0 0-10 0,0 0-10 15,3 17-3-15,-1-9-4 0,-2 2-7 16,2 0-7-16,-1 4-5 0,0-2-2 0,-2 2-4 16,1 3-7-16,-1-1 1 0,-1 0-5 0,0-3-3 0,-1 1-1 15,-2 2-1-15,1-4 0 0,-4 3-6 0,5-5 4 16,-2 1-6-16,-1-1 0 0,3-6-3 16,-1 3 2-16,1-1 11 0,-1-3-9 0,-1-2 1 15,0 0-4-15,5-1 0 0,-9-1-2 0,9 1 0 0,-11-9-1 16,2 0 0-16,1-1-2 0,-1-6-5 0,4-2 5 15,-4-1-4-15,1-7-2 0,3 0 4 16,0 0-2-16,1 1 7 0,4 5 1 0,0 1-2 0,-1 1 4 16,2 2 2-16,-1 3-4 0,3 0-1 0,-2 4 0 15,-1-1-5-15,4 1 1 0,-3 2-1 0,3 4-2 16,1-5-5-16,-1 4 2 0,5-1 0 0,0 2-2 16,3-2 2-16,5 4 1 0,-4-2-2 0,1 1 1 15,3-1-3-15,1 2 5 0,-2-3-2 0,2 2 1 16,1-3 3-16,-1 4-4 0,1-3 5 0,3-1 3 15,0 3 4-15,5-7 2 0,-8 5 4 0,0 0 6 16,1-2 1-16,5-5 0 0,-8 3 4 0,2 1 4 16,-2 1-4-16,0-2-2 0,-2-2-5 0,-3 3 0 15,0-1-3-15,-2 4 0 0,-1 0-1 0,-2-4 6 16,1 3-27-16,-4 4-27 0,-1-1-41 0,0 0-49 16,-3 2-21-16,0 0-21 0,4 9-19 0,-7 4-34 15,1 4-36-15,-7 8-627 0,-3 2 293 0,2 1 194 16</inkml:trace>
  <inkml:trace contextRef="#ctx0" brushRef="#br0" timeOffset="21331.71">18998 4299 238 0,'0'-3'343'0,"0"0"-35"16,0 3-28-16,3-3-26 0,-3 3-30 0,2-4-27 16,-2 4-17-16,8-1-18 0,-3 0-18 0,-5 1-12 15,15 2-21-15,-3 1-7 0,7 1 3 0,-6-1-19 16,6 2-13-16,-1 2-9 0,-4 1-6 0,5 0-5 0,-2 2-13 16,1 1-31-16,-3-2-31 0,2 1-41 0,-2 4-42 15,-2-1-61-15,0 1-34 0,-2-2-61 16,-6-1-533-16,3 0 264 0,-3-1 176 0</inkml:trace>
  <inkml:trace contextRef="#ctx0" brushRef="#br0" timeOffset="21518.21">19421 4313 129 0,'0'0'251'0,"-15"4"-23"0,3 2-15 16,-4 1-15-16,-2 1-14 0,-1 4-20 0,-7 0-16 15,1 2-12-15,-1 1-17 0,-1-1-12 16,0 4-8-16,2 0-14 0,3-1-21 0,-1 3-33 0,3 1-39 16,2-2-42-16,5-2-43 0,4-2-54 0,-1 2-473 15,6-5 206-15,1 0 138 0</inkml:trace>
  <inkml:trace contextRef="#ctx0" brushRef="#br0" timeOffset="21810.72">19945 3996 59 0,'0'-4'330'0,"3"2"-37"0,-3 2-29 15,1-6-28-15,-1 6-29 0,5-4-24 0,-5 4-13 16,4-1-16-16,5 1-17 0,-9 0-16 0,17 3-13 16,-5 2-7-16,5 3-12 0,-1-3-2 0,3 5-13 15,0 0-9-15,5 4-5 0,-5-3-9 0,5 6-7 16,-1-2-31-16,0 2-37 0,-10-2-50 0,7 3-53 16,-7-4-38-16,1 2-65 0,-6-3-512 0,0 2 246 15,-3-4 166-15</inkml:trace>
  <inkml:trace contextRef="#ctx0" brushRef="#br0" timeOffset="22011.6">20341 3977 204 0,'0'0'241'15,"0"0"-19"-15,-19 4-19 0,10-1-14 0,-5 9-10 16,-1-1-13-16,-2 0-13 0,-3 6-15 0,-2 4-10 15,3-1-13-15,-7 2-10 0,6 1-11 0,-2 1-13 16,4-1-15-16,4 4-35 0,-1-4-38 0,1 2-53 16,4-1-38-16,6-5-57 0,-1 2-510 0,3-3 221 15,2-2 148-15</inkml:trace>
  <inkml:trace contextRef="#ctx0" brushRef="#br0" timeOffset="22445.82">20824 3914 57 0,'3'4'210'16,"-2"-1"-16"-16,2 2-14 0,-2 2-22 0,-1-1-17 0,3 1-15 15,-2 3-9-15,0 1-9 0,-2 2-8 0,1-2-9 16,-1 2-11-16,-2-1-7 0,3 5-4 0,-4 0-8 15,4-5-4-15,-1-1-5 0,-2 0-3 16,3-6-6-16,-1 1-4 0,1 1 2 0,-1-3 2 0,2 0 19 16,-1-4 11-16,-4 3-6 0,4-3-7 0,0 0-7 15,-11-8 1-15,3-1-1 0,4 1 1 0,-5-9-8 16,4 0 1-16,-2 0-2 0,-2-7-1 0,2 0 7 16,1-2 0-16,2 1 14 0,-2-1 3 0,2-2 12 15,1 4 6-15,2 4-2 0,2 2 11 0,0 6-5 16,1-2-8-16,0 3-3 0,0 2-5 0,1 1-8 15,6-1-6-15,-4 1-8 0,7-1-11 0,-1 4-4 16,6-5-3-16,2 5 4 0,7-4-6 0,-6 4-7 16,7-4-5-16,0 5 0 0,2-3-4 0,-2 3 1 15,1-1-1-15,0 3-7 0,2-2 1 0,0 1-3 16,0 0-1-16,-1 2-14 0,2-2-26 0,-2 3-38 16,2-1-35-16,-12 1-56 0,4 0-58 15,-3 4-53-15,-3-3-819 0,-5 5 363 0,-1-1 244 0</inkml:trace>
  <inkml:trace contextRef="#ctx0" brushRef="#br0" timeOffset="23061.43">21569 4139 2531 0,'3'-5'162'15,"-2"1"-40"-15,-2-2 26 0,1 2-6 0,0-2-22 16,0 6-18-16,0-7-17 0,0 5-14 0,0 2-6 16,-2-5-12-16,2 5-8 0,0 0-6 0,-1-4 9 15,1 4-24-15,0 0 0 0,0 0 1 0,0 0-10 16,-3 15 4-16,0-6-7 0,2 0 4 0,-2 3-2 16,1 4 0-16,0-1 1 0,0 1-7 0,0 0 0 15,1 1-5-15,1-4-3 0,0 3-14 0,0-4-7 16,1-2-3-16,3 0-7 0,0-1 3 0,1-1 1 15,3-1 0-15,1-2 4 0,2-3 4 0,8 1 1 16,0-3 2-16,0-5 5 0,2-2-2 0,-3-1 3 16,9-3 0-16,-3-1 7 0,-6 0-2 0,1-6 0 15,2 0 1-15,0 2 9 0,-8-1 6 0,1 3 9 0,-5-1 14 16,2 1 9-16,-3 6 15 0,0-1 27 0,-3 1 16 16,-1 4 15-16,0-3-7 0,-3 4-1 0,3-1-12 15,-3 1-11-15,-1 3-19 0,5-4-9 16,-5 4-9-16,0 0-3 0,0 11-1 0,0-3-6 0,0 4 3 15,-5 7-7-15,4-1-1 0,-3 10-9 0,0-2 6 16,4 3-4-16,-5 0-5 0,0 1 5 0,1 0-7 16,0 2-9-16,-2-1 9 0,2-3-2 15,4 3-1-15,-4 0 9 0,3 0-11 0,-3 1-1 16,4-3-3-16,-4-2-4 0,3 3 6 0,-3-4 1 0,4-7-3 16,-2 1-2-16,-1-1 1 0,1-2-7 0,0-2-4 15,1-2-4-15,-5-3 7 0,2 0-3 16,-1-5-1-16,-3 1-1 0,-2-2 12 0,3-2-12 0,0-2-3 15,-5-3-3-15,3-1-6 0,4-5-11 0,-3-2-1 16,2 1 0-16,2-6-1 0,2-1-6 0,3 1-9 16,2-3-8-16,4-5-12 0,3 0-16 0,5 0-14 15,1 1-24-15,5 2-23 0,-3 2-23 0,-5 7-38 16,0-2-39-16,3-1-38 0,-5 1-57 0,-2 1-739 16,-5 1 359-16,-4 0 238 0</inkml:trace>
  <inkml:trace contextRef="#ctx0" brushRef="#br0" timeOffset="24477.37">19984 4127 101 0,'-3'-3'218'0,"3"3"3"0,-4-3-4 16,4 3-3-16,-5-3-7 0,5 3-11 0,0 0-8 15,0 0-15-15,0 0-11 0,-8-1-15 0,8 1-9 16,0 0-22-16,0 0-7 0,0 0-10 0,0 0-12 16,0 0-8-16,0 0-5 0,13-4-3 0,-5 3 3 15,2 1 0-15,0-2-7 0,3 1 1 0,1-1-8 16,-2 0-6-16,5-1 0 0,-4 0-7 0,1 2-6 15,-5-3-5-15,0 2 1 0,-1 1-3 0,-2-1 4 16,-1 1 11-16,-1-2 15 0,1 2 6 0,-5 1 4 16,4-5-7-16,1 2-6 0,-5 3-11 0,0-5 22 15,0 5-31-15,0-4 4 0,0 4-12 0,-6-4-4 16,2 1 4-16,4 3-7 0,-12 0-2 0,12 0 0 16,-15 6-10-16,8-1 3 0,-4-1-2 0,0 6 3 15,2-2-12-15,-1 4 1 0,0 0 0 0,3-1-7 16,-1 0 3-16,3 0 17 0,1 2-15 0,-1-5 2 15,4 4 1-15,1 0-3 0,4-2 0 0,0 1 6 16,2-2 4-16,0-1-16 0,2 0 7 0,4-1-4 16,-2 0 7-16,0-4-2 0,4 1 3 0,-4 0 4 15,4-3-3-15,-1-1 1 0,-2 0-3 0,1-1-1 16,-3-2 3-16,0-2 1 0,0 0 4 0,-1-3-4 16,-2 1-1-16,2-3-8 0,-1 0 10 0,-3-1 2 15,0 1 12-15,-1 0 16 0,-1 1 8 0,-2-1 8 16,0 5 12-16,-1-4-9 0,-4 4-6 0,0-1-6 15,-2 2-11-15,0 2-1 0,0-1-5 0,-2 1-6 16,-1 2-2-16,1 0-1 0,0 2-3 0,0 1-3 0,-1 0-5 16,2 0-3-16,3 3 0 0,1-2-4 0,-2 0-2 15,4 2-2-15,0-2 5 0,2 1-9 16,0 3 4-16,4-4-1 0,2 1 3 0,-1 3-3 16,4-3-3-16,1 2 7 0,2-5-5 0,-3 1 3 15,5-1 6-15,-2-1-5 0,-1-2 2 0,2-1-3 0,-2-1 5 16,6-4-3-16,-8 0-2 0,0-1 4 0,1 2 2 15,-2-5-1-15,-2 2 2 0,1 3 9 16,0-5 7-16,0 3 2 0,-5-1 9 0,-2 2 11 16,1 1 3-16,-2-1 7 0,-1 1-6 0,0 1-2 0,0 0-6 15,-4 1-5-15,-5 3-7 0,1-2-4 0,-4 6-6 16,1 0-1-16,-5 1-6 0,0 3 1 0,-1 0-4 16,4 1-2-16,-2-1-2 0,3 3-1 0,4-3-5 15,1 1-3-15,3 0 0 0,0-2-7 0,2-2-4 16,2 3-6-16,2-1-4 0,-2-1-4 0,4-1 3 15,0 3 0-15,2-3 7 0,2-2-3 0,0 1 7 16,-1-1-1-16,4-2 0 0,0 0 0 16,1-2 12-16,-1-2-1 0,0 0-5 0,0-4 6 0,0 2 1 15,6-6 3-15,-8 3-3 0,-1-7 0 0,1 2-3 16,-5 2 12-16,1-1 18 0,-2 1 4 0,-2 2 6 16,1-1 8-16,-5 3-3 0,2-2-6 0,-1 3-6 15,-1 0-8-15,0 2-1 0,-3 2-3 0,-2 1-6 16,0 2 0-16,-3 1-2 0,0 4-3 0,-4 2-1 15,1 0 0-15,0 4-1 0,3 0-3 0,0 0-2 16,0-1 2-16,4 0 0 0,3-1-4 0,-2 0-2 16,3 0 1-16,1 1 0 0,3-2-1 0,0 4-1 15,1-8-9-15,2 4 4 0,2-2 0 0,0-2-1 16,0 1-4-16,3 1 10 0,5-4-1 0,-3 1 3 16,2-2-2-16,-2-1 4 0,0 0 3 0,1-4 0 15,-1 2 1-15,-1-6-1 0,2 1 3 0,-2-3-2 16,2-3 1-16,-5 2-4 0,3-1 7 0,-3 1 0 15,-4 1 1-15,-1 0 8 0,0-1 6 0,0 2-2 16,-1 1-4-16,-3 1-3 0,-1 1-4 0,-4 1 2 16,0 2-6-16,-5 0-1 0,-3 3 1 0,0 1-6 15,-1 6 1-15,0-2-1 0,6 2-3 0,-2-3 1 16,4 2-2-16,1 1 1 0,-1-1-2 0,4 2 5 16,-1-1-7-16,2-2-6 0,1 2-9 0,4-1-14 15,-1-1-22-15,2 2-13 0,3-1-19 0,1-2-45 16,3 3-49-16,1 0-44 0,2-2-51 0,2 1-59 0,4-2-69 15,-5-2-1033-15,2 0 481 0,-1-1 320 0</inkml:trace>
  <inkml:trace contextRef="#ctx0" brushRef="#br0" timeOffset="25346.08">16197 5627 149 0,'0'0'308'0,"0"0"-20"0,0 0-22 0,0 0-17 16,0 0-13-16,0 0-15 0,0 0-12 0,0 0-13 0,0 0-7 15,0 0-11-15,0 0-9 0,0 0-6 0,0 0-15 16,0 0-13-16,0 0-14 0,-10-10-18 16,10 10-10-16,0 0-20 0,0 0-25 0,0 0-16 0,0 0-27 15,17 5-25-15,-11-3-39 0,-1 0-46 0,0-1-38 16,4 3-40-16,-1 1-25 0,-3 2-33 0,0-2-633 15,-2 1 292-15,-3 3 194 0</inkml:trace>
  <inkml:trace contextRef="#ctx0" brushRef="#br0" timeOffset="25476.72">16169 5759 5 0,'-7'8'116'15,"1"-3"7"-15,1 0 4 0,1-1 7 0,-1 1 1 16,3 1-5-16,-1-4-4 0,2 1 1 0,1 2 4 16,0-5-4-16,4 8-5 0,1-5-10 0,0-3-10 15,3 1-6-15,6 1-10 0,1 0-10 0,2-1-1 16,2-1-18-16,1 1-37 0,2-1-51 0,0 0-65 15,-2 0-69-15,2-2-414 0,0-2 193 0,-2 3 128 16</inkml:trace>
  <inkml:trace contextRef="#ctx0" brushRef="#br0" timeOffset="26361.75">17967 5528 262 0,'-4'0'293'0,"4"0"-23"0,0 0-20 16,-5-3-22-16,5 3-20 0,0 0-23 0,0 0-12 16,-7 0-18-16,7 0-14 0,0 0-13 0,0 0-11 15,0 0-8-15,0 0-10 0,0 0-4 0,16-2-4 16,-6 0-6-16,4 2-5 0,-1-1-6 0,6-1-9 16,-1 0-2-16,1-1-6 0,2 3-5 0,-6-2-7 15,0-1 1-15,-2 2-10 0,0 0-8 0,-3 1-2 16,-1 0-19-16,0-2-23 0,0 1-38 0,-4 1-39 15,3 1-42-15,-3 1-43 0,5-1-41 0,-5 0-57 16,4 1-557-16,-1-1 277 0,2 1 186 0</inkml:trace>
  <inkml:trace contextRef="#ctx0" brushRef="#br0" timeOffset="27276.06">18886 5450 143 0,'8'-9'258'0,"-2"-3"-8"0,-2 0-12 16,2 2-12-16,-1-6 0 0,-1-1-8 0,0 0-9 16,-1-1 2-16,0 3 4 0,-4-2 8 0,-1 1 0 15,-2-1-5-15,-1 0-12 0,-2 1-15 0,-2 0-5 16,-1 4-9-16,1-2-15 0,0 7-17 0,-4 0-13 15,3-1-12-15,-3 4-16 0,-5-1-11 0,-2 4-10 16,-1-1-13-16,0 4-11 0,-6 5-5 0,0 3-1 16,-1 0-8-16,11-1-5 0,-2 1-8 0,5 2-5 15,1-1-7-15,8-1-14 0,-2 7 2 0,1-2 1 16,6-2-9-16,2 5 2 0,4 0-2 0,-1-2-3 16,8 2-7-16,5 2 3 0,2-1-2 0,0 0-2 15,4-2 3-15,0 1-6 0,-1 0-4 0,0-3-3 16,1 1 4-16,3-1-3 0,-4-1 3 0,3-1 1 0,-11-4-4 15,3 2 3-15,-3-2-1 0,1 0-8 0,-9-1-6 16,1-3-4-16,1 2 1 0,-5-2 6 16,-2 0 4-16,-2 3 7 0,-1-2-3 0,-5 3 5 15,-3 1-1-15,-4-2 0 0,-4 1 5 0,-9-2 7 0,5 0-1 16,-6-2 0-16,-1 0-4 0,1-4 7 0,4 2 1 16,5-4 3-16,-1-2 2 0,1 1 4 15,2-1 9-15,4-1 8 0,1 0-1 0,3-4-7 0,0 1 1 16,7-3-4-16,1 2-6 0,1-4 0 0,6 0 0 15,3-1-3-15,5 0 10 0,1 0-12 0,7-3-2 16,0 3 2-16,2-1-3 0,2 2 0 16,-4 0 0-16,5 2 4 0,-2 2-3 0,-1-1 1 0,-5 1 3 15,6-1-6-15,-5 2 4 0,4-3 4 0,-4 3-4 16,-1 2-3-16,-2-3 3 0,-1 2 3 0,-1-1-9 16,-4 1 3-16,-1 2 7 0,1 1 0 0,-3-5 1 15,-2 7-4-15,2-6-3 0,-1 4-1 0,-3-1 2 16,0 1 4-16,2 0-3 0,-4 2-2 0,1-3 2 15,0 3-2-15,-4 1-3 0,5-3-1 0,-5 3-2 16,5-3 10-16,-5 3-15 0,0 0-4 0,5 0 0 16,-5 0 5-16,0 0 1 0,5 6 3 0,-2-2-5 15,0 1-3-15,-1 0-1 0,2 2-6 0,1 1 2 16,0 1-1-16,2 1-11 0,-1 1-14 0,0 2 1 16,2-4-8-16,2 5-5 0,-1-1 1 0,-1-3 1 15,3 2 3-15,0-3 4 0,-2-1 6 0,2 0 1 16,1-4 5-16,1 0 6 0,-1 0 2 0,0-2 6 15,-1-2 2-15,1-1 3 0,-2 0 8 0,1-3 4 0,2-3 13 16,-4 2 1-16,3-2 2 0,0-4 11 0,1-1 11 16,-3-1 7-16,-1-1 3 0,1 1 10 15,-2 1 12-15,1-6 16 0,-2 1-2 0,-1 0-5 0,-1 2 11 16,-1 0 14-16,0 5 17 0,0-2-14 0,-2 5-6 16,1 2-3-16,-2 0-12 0,-1 0-10 0,3 1-12 15,-3 1-11-15,0 3-8 0,0 0-4 0,0 0-5 16,0 0-1-16,6 13-6 0,-5-4 3 0,0 3-4 15,3 0-1-15,-2 6-3 0,0 0-4 0,1-1-12 16,-1 8-48-16,2 1-43 0,-1-2-38 0,-2 3-46 16,0-3-39-16,-2 0-51 0,0 1-50 0,1 1-43 15,-4-2-895-15,1-4 416 0,-3 0 278 0</inkml:trace>
  <inkml:trace contextRef="#ctx0" brushRef="#br0" timeOffset="28191.82">17860 6140 41 0,'-21'-2'252'0,"0"1"-32"0,0-3-16 15,8 4-15-15,-1-1-10 0,2-1-5 0,1 0-2 16,1 2-5-16,2 0-8 0,3 0-2 0,5 0-10 16,-15-1-8-16,11-1-6 0,-2 2-13 0,6 0-8 15,0 0-20-15,-11 0-3 0,11 0-6 0,0 0-12 16,0 0-4-16,-5 0-10 0,5 0-7 0,0 0-5 15,0 0-4-15,0 0-3 0,0 0-4 0,0 0-5 0,-10 0-2 16,10 0 2-16,0 0-4 0,0 0-3 0,0 0 9 16,-11 0-14-16,5 2-3 0,-2-2 3 0,-1 1-1 15,-2-1-2-15,0 2 1 0,-3-2-10 0,-4 1 5 16,-1-4 1-16,-3 3-1 0,3 0-1 0,-3 3-3 16,0-3-3-16,-4 2 0 0,5-2 4 0,1 3 0 15,-8-3 0-15,7 1-3 0,-2 0 2 0,5 1 0 16,-3-2 2-16,2 1 4 0,2-2 7 0,2 2-1 15,3-1 3-15,0 0 4 0,4 0 4 0,0 1 7 16,1-1-1-16,1 0 6 0,6 0 0 0,-9 1-6 16,9-1-1-16,-6 2 5 0,6-2-16 0,0 0-2 15,-5 2-6-15,5-2 3 0,0 0-7 0,0 0 1 16,0 0 1-16,0 0 2 0,21-2 1 0,-8 0-3 16,6 0 8-16,8-1 4 0,0-2-4 0,11 2 3 0,-3 1 1 15,2-1 0-15,17-6-7 0,-15 7 2 16,15-2-2-16,1-5 3 0,3 7-5 0,1-4-1 15,1-1 0-15,4 2 5 0,28 1-6 0,-25-1 0 0,-2 0-1 16,1 1 3-16,30-5-3 0,-31 8 0 0,24-6-1 16,-23 3 1-16,-2-2 3 0,2 4-6 15,25 0 4-15,-24-2-4 0,23 0 15 0,-26 4-17 16,3-3 2-16,23 1-1 0,-28-2-6 0,27-1-3 0,-33 5 0 16,3-3 8-16,1-1-5 0,0 1 5 0,4 5-2 15,-1-4-4-15,-1-1 6 0,1-1-6 0,0 2 0 16,0 1 5-16,-1-4 2 0,0 3-2 0,-3 2 0 15,-1-2-1-15,3-2-3 0,4 4-5 0,-4-2 16 16,-1-3-6-16,3 4 5 0,-3-4-2 0,3 2 6 16,-1 5-7-16,2-5 4 0,0-1 8 0,1-3-1 15,-2 5-3-15,1-1 4 0,-3 1 1 0,3-6 4 16,0 3 3-16,-9 2-2 0,1-3 4 0,3 3-7 16,-5 0 4-16,-2-1 4 0,-14 2 1 0,1-3-2 15,-2 2 4-15,-4 0 1 0,0-1 1 0,-2 2-1 16,-5-1-1-16,-6 1 14 0,0-1 27 0,-7 2 5 15,1 0 4-15,-5-1 5 0,1-1-3 0,-1 3-2 0,-1 0-1 16,-3-1-4-16,3 0-4 0,-3 1-8 16,-5 0-7-16,9-3-4 0,-9 3-5 0,6 0-6 15,-6 0-5-15,0 0-4 0,5-2-7 0,-5 2-23 0,0 0-40 16,4-3-60-16,-4 3-77 0,0-4-76 0,0 4-98 16,0 0-113-16,-9-8-1286 0,0 4 580 0,-9-5 388 15</inkml:trace>
  <inkml:trace contextRef="#ctx0" brushRef="#br0" timeOffset="30909.57">17410 6588 171 0,'0'0'209'0,"0"0"-18"16,0 0-22-16,0 0-20 0,1-5-16 0,-1 5-15 16,0 0-14-16,0 0-7 0,0 0 0 0,0 0-1 15,1 14 1-15,1-9 6 0,0 2 1 0,0 4-7 0,-1 0 5 16,0 1-12-16,2 3-1 0,-1 2-14 15,0-1-5-15,-1 2-5 0,0-2-3 0,0 4-5 16,1 0-6-16,-4-2-4 0,4 2-4 0,-4-2-4 0,2 2-3 16,2-1-21-16,-2-1-33 0,1 2-37 15,-1 3-36-15,1-3-41 0,2-1-47 0,2 0-588 16,-3-4 255-16,1-4 170 0</inkml:trace>
  <inkml:trace contextRef="#ctx0" brushRef="#br0" timeOffset="31376.84">17719 6655 232 0,'1'-5'244'0,"3"1"-22"0,-4-1-17 0,4 2-8 15,-3-1-14-15,2 1-11 0,-2-1-11 0,-1 4-13 16,2-5-9-16,0 2-15 0,2 0-16 0,-4 3-11 15,6-2-10-15,-1 0-10 0,3 1-8 0,2 2-7 16,3-1-4-16,-1 0-3 0,-2 3-13 0,0-1-3 16,-1 2-4-16,-3 1-4 0,3 0-3 0,-4 0 0 15,1 0-8-15,-4 3 3 0,2 1-6 0,-3 3-4 16,1-3-1-16,-4 1-6 0,1 0-5 0,0 2-4 16,-2-2-1-16,1 1 1 0,-2 0 0 0,0-2-3 15,0-2-2-15,3-2 3 0,-3 2-1 0,3-1 2 16,-1-4-1-16,1 3-2 0,1-5 0 0,0 6 0 0,1-1 0 15,1-2-1-15,-1-1 4 0,5 2 4 16,-2 0-4-16,1 1 4 0,4-1-1 0,-1-1 0 16,-2 1 2-16,4 0-1 0,0 0 5 0,0-2 4 0,0 3 0 15,0-1 6-15,0 2 1 0,-1-3-2 0,-4 0 3 16,3 0 6-16,-3 0 0 0,1 2-2 0,-2 0 5 16,0-1 2-16,-3 3 3 0,2-1 4 15,-3 1 5-15,-3 0 0 0,2 3 2 0,-7-1-2 0,2 3-3 16,-4 0-4-16,-3 3-2 0,-1-4-6 0,1 2-15 15,-3 2-30-15,2-4-36 0,-2 1-44 16,1 0-49-16,1-3-64 0,4 0-68 0,-2-4-585 0,2-1 290 16,6-4 192-16</inkml:trace>
  <inkml:trace contextRef="#ctx0" brushRef="#br0" timeOffset="31548.18">18145 6887 2423 0,'13'-3'254'0,"-4"2"-65"0,-1-2-53 0,0 0-13 15,-3-1-38-15,-1 4-22 0,1-2-20 0,1-1-8 16,-2 2-4-16,-4 1 7 0,8-6-2 0,-8 6 5 16,5 0 5-16,-2-2-1 0,-3 2-5 0,2-4-7 15,-2 4-7-15,0 0-33 0,0 0-46 0,8-1-59 16,-8 1-56-16,0 0-46 0,0 0-56 0,0 0-685 16,10 5 319-16,-10-5 212 0</inkml:trace>
  <inkml:trace contextRef="#ctx0" brushRef="#br0" timeOffset="31943.7">18423 6684 14 0,'3'-5'328'0,"-2"0"-31"0,0 1-26 16,2-1-30-16,-2 1-25 0,3-2-22 0,2 4-21 15,1-3-18-15,-1 2-16 0,3 1-19 0,0-1-10 16,0 1-12-16,1 2-8 0,2 0-11 0,-2 2-8 16,0 2-9-16,-1 2-5 0,1-1-5 0,-2 3-4 15,0 0-5-15,-3 3-4 0,1 0-4 0,-3 7-3 16,-3-1-3-16,-4 2-5 0,1 0-2 0,-5-1-1 16,-2 8-4-16,-4-2 3 0,-1-2-3 0,0 2-1 15,1-9 1-15,2 0-2 0,-2-4-5 0,4 2 2 16,2-3-3-16,1-4 7 0,0 1 2 0,3-3 3 15,-1 0 2-15,5 1-9 0,-4-4 6 0,3 2 0 16,-3 0-3-16,4-3 2 0,0 0-4 0,0 0-4 0,0 0 2 16,5 5-1-16,-5-5-1 0,17-4-5 15,-3 1 2-15,4-1 0 0,2 0-2 0,1-2-18 16,-2 1-26-16,11-1-32 0,0 1-38 0,-2-2-41 0,3 1-41 16,-3-4-42-16,-6 3-652 0,-2-2 294 0,3-2 196 15</inkml:trace>
  <inkml:trace contextRef="#ctx0" brushRef="#br0" timeOffset="32206.46">18772 6638 81 0,'-4'-6'307'0,"2"0"-25"0,0 1-31 0,1 0-26 16,1 0-25-16,4-2-21 0,1 3-21 0,5-1-11 15,3 0-15-15,4 0-8 0,2 1-9 0,0 1-8 16,5 2-1-16,3-2-9 0,1 6-8 0,-2 0-1 15,-4 0-8-15,-1 3-4 0,0 0-6 0,-3 1 0 16,-1 2-5-16,0 1 3 0,-4 0-15 0,-3 3 2 16,2 0 0-16,-5 1-5 0,0-1-2 0,-2 2-3 0,-4 1-2 15,-1 1-7-15,0 1 2 0,-4 1-4 16,-1 1-4-16,-5 4-2 0,0-5-10 0,-2 2-26 16,-2 1-38-16,-3 1-41 0,0-2-46 0,5-4-45 0,-1-3-49 15,3-2-55-15,-1 0-615 0,2-4 299 16,1-1 200-16</inkml:trace>
  <inkml:trace contextRef="#ctx0" brushRef="#br0" timeOffset="33009.61">19834 6709 95 0,'-2'-4'283'0,"-2"1"-4"15,4 0-10-15,-3-1-7 0,3 4-15 0,-1-4-17 0,1 4-15 16,-3-4-15-16,3 4-8 0,0 0-24 0,0 0-21 16,-2-3-16-16,2 3-13 0,0 0-12 0,0 0-6 15,0 0-18-15,0 0-9 0,0 0-7 0,7 11 0 16,-3-6-11-16,1 3-5 0,3-1-8 0,0 1 1 16,-1 3-6-16,5-5-6 0,-1 8 2 0,2-2-7 15,-2 1-3-15,2 3 0 0,1-1-5 0,-1-3 3 16,0 4-2-16,2 5-33 0,-3-6-21 0,-1 1-34 15,0 0-41-15,-2-1-32 0,1 2-38 0,-3-2-29 16,0-5-43-16,-2-1-661 0,1 1 303 0,-2-5 204 16</inkml:trace>
  <inkml:trace contextRef="#ctx0" brushRef="#br0" timeOffset="33201.68">20143 6706 191 0,'-3'-6'290'0,"0"1"-19"0,-1 2-21 16,0 0-12-16,-1 0-19 0,-3 1-20 0,0 4-5 0,-1 0-19 16,-2 3-2-16,-3 1-9 0,-4 1-7 0,2 4-9 15,-1 0-13-15,-6 4-10 0,-2 2-13 16,3 2-12-16,1 2-6 0,2 0-10 0,0 4-14 0,1 0-21 16,3 1-38-16,3-2-43 0,0 1-46 0,4 1-48 15,3-6-52-15,5 1-51 0,-3-6-707 0,7 5 312 16,1-9 208-16</inkml:trace>
  <inkml:trace contextRef="#ctx0" brushRef="#br0" timeOffset="33776.14">20544 6722 52 0,'0'0'294'15,"4"-4"-25"-15,-4 4-19 0,0 0-20 0,4-2-19 16,-4 2-5-16,0 0-10 0,0-6-7 0,0 6-8 0,1-4-11 16,2 1-8-16,-2-1-3 0,-1 4-10 0,2-6-2 15,0 2-9-15,-2-1-4 0,1 0-12 0,2 1-17 16,-3-1 1-16,0 0 3 0,-3-2-19 0,2-1 7 15,1-1-7-15,-4 1 4 0,-1 2-4 0,-1-2-1 16,-1-2-6-16,-2 3-7 0,2 0-14 0,-2-1 0 16,2 3-14-16,-5 1-3 0,1 0-7 0,-1 3-8 15,-2 2-2-15,-4 3-6 0,1 1 2 0,-2 2-10 16,2 3-10-16,-1 0-18 0,6 1-11 0,-4 1-20 16,5 0-17-16,-1 4 3 0,7-3-15 0,0-1-3 15,2 1-5-15,2-2 5 0,4 1 2 0,1 0 4 16,2-3 6-16,4 0 7 0,0-4 0 0,3 5 7 15,1-6 3-15,2 2 6 0,-1-4 4 0,3-2 5 16,1-1 3-16,-2-3 4 0,-1 1 5 0,-2-1 4 0,-1-1 11 16,-1-1 5-16,0 0 19 0,-3-1 8 15,0 1 7-15,0-3 9 0,-2 5 15 0,0-3 15 0,-2 3 4 16,-2-1 22-16,3 0 5 0,-2 1 6 16,-3 1-2-16,3 0-14 0,-4 3-9 0,0-2-14 0,0 2-10 15,0 0-9-15,4-3-9 0,-4 3-7 0,0 0-12 16,0 11 7-16,0-6 0 0,0 2-4 0,-1 4-1 15,-2 1 0-15,2 4 0 0,-3 3-7 0,1 0-2 16,2 8-13-16,-3-3-35 0,2 2-33 0,-1-2-39 16,0 2-35-16,1 0-46 0,-2 0-47 0,3-6-48 15,2-1-66-15,3-2-830 0,0-2 392 0,2-3 262 16</inkml:trace>
  <inkml:trace contextRef="#ctx0" brushRef="#br0" timeOffset="33955.75">20859 6872 47 0,'-1'-11'392'0,"-1"8"3"16,0-6-14-16,-1 2-36 0,1 3-21 0,0 0-27 0,1-1-28 15,1 1-28-15,0 4-20 0,-4-5-19 16,4 5-24-16,0-5-19 0,0 5-22 0,-1-4-16 16,1 4-43-16,0 0-53 0,0 0-59 0,0 0-41 15,0 0-46-15,0 0-54 0,0 0-51 0,0 0-79 0,0 0-655 16,14 10 320-16,-10-9 214 0</inkml:trace>
  <inkml:trace contextRef="#ctx0" brushRef="#br0" timeOffset="34325.74">21040 6599 181 0,'3'-7'314'0,"-2"0"-36"0,3 0-32 16,-1 1-18-16,0-1-27 0,4 3-17 0,-2-1-16 16,1 2-18-16,1-1-9 0,5 1-9 0,-3 2-12 15,5 0-9-15,-3 1-6 0,1 2-17 0,1 1-7 16,-3 2-6-16,8 2-1 0,-9-1-14 0,4 5-7 16,-5-1-5-16,-1 4-3 0,-3-1 0 0,0 4-6 15,-3 0-4-15,-1 1-2 0,-5 1-2 0,-4 4 3 0,-3 2-7 16,1-2-4-16,-2 1 0 0,1-7-3 0,0 0-3 15,2-3-2-15,2-4 1 0,3 0-4 16,1-4 2-16,0 0-1 0,1 0-2 0,-1 0 0 0,3-2 1 16,-1 1-2-16,2-5 2 0,-1 3-3 0,1 1-2 15,0-4 2-15,1 3 1 0,4 0-3 16,-5-3 3-16,14 0-1 0,-1-5-2 0,6 4-3 0,4-4-15 16,4 1-27-16,5-5-29 0,0 3-45 0,-1-4-50 15,2-1-55-15,2 1-784 0,-4-2 333 0,1 1 224 16</inkml:trace>
  <inkml:trace contextRef="#ctx0" brushRef="#br0" timeOffset="34592.8">21581 6543 98 0,'-3'-4'344'0,"3"4"-29"0,-1-3-39 0,1 3-27 16,0 0-28-16,8-7-24 0,-5 7-18 0,5 0-15 15,0-2-22-15,-1 4-7 0,2 1-9 0,4-1-7 16,-3 3-9-16,3 2-2 0,1 3-1 0,-1-1-11 16,2 4-7-16,-3 4-2 0,-1-2-9 0,0-1-4 15,-4 2-5-15,1 1-6 0,-2 1-1 0,-2 0-2 0,-3 2 0 16,-2-2-11-16,-2 8-10 0,-4 1 3 0,-3 0-3 16,-2-2-2-16,-2-3-14 0,-4 2-22 15,0-4-39-15,-1-1-40 0,6-6-49 0,-2 2-45 16,2-4-56-16,4-6-76 0,-1 0-667 0,4-4 323 0,1-2 216 15</inkml:trace>
  <inkml:trace contextRef="#ctx0" brushRef="#br0" timeOffset="35098.65">22350 5956 232 0,'0'0'288'0,"0"0"-12"15,-1-5-3-15,1 5-15 0,0 0-5 0,0 0-18 16,0 0-4-16,0 0-12 0,-3-4-16 0,3 4-13 16,0 0-25-16,0 0-11 0,0 0-23 0,0 0-7 15,8-1-15-15,-8 1-11 0,9-3-12 0,-3 1 12 16,6 0-29-16,2 1-3 0,-1-1-12 0,7-2-7 16,2 4-4-16,-2-1-12 0,3-1-20 0,5 2-30 15,0-2-25-15,-6 2-32 0,-1 0-32 0,-2 2-43 16,-3 0-45-16,-2-1-45 0,-1 3-51 0,-3 1-647 15,-3-3 313-15,-2 1 208 0</inkml:trace>
  <inkml:trace contextRef="#ctx0" brushRef="#br0" timeOffset="35315.89">22328 6221 109 0,'-2'3'262'0,"-1"0"-25"16,2-1-20-16,1-2-18 0,0 0-9 0,6 5-10 15,-6-5-7-15,12 0-2 0,-2 2-5 0,3-2-6 16,-2-2-10-16,5 2-8 0,2 0-12 0,-1-2-9 16,1 1-11-16,4-1-11 0,6 0-12 0,-9 2-8 15,2 0-6-15,-1-2-9 0,-1 2-2 0,1-1-19 16,-5 1-18-16,-4-2-22 0,0 2-29 0,-3 0-27 16,0-1-29-16,-3 2-38 0,-5-1-31 0,12 0-50 15,-12 0-672-15,0 0 291 0,0 0 194 0</inkml:trace>
  <inkml:trace contextRef="#ctx0" brushRef="#br0" timeOffset="38682.97">23423 6136 14 0,'0'0'231'0,"-6"-3"-1"16,6 3-5-16,0 0 0 0,0 0-3 0,-4-2-7 15,4 2 0-15,0 0-10 0,0 0-2 0,-4-3-17 16,4 3-5-16,0 0-11 0,0 0-6 0,0 0-23 15,0 0-1-15,0 0-19 0,0 0-14 0,0 0-8 16,0 0-15-16,0 0-2 0,0 0-13 0,-5-1-8 16,5 1-4-16,0 0-2 0,0 0-10 0,0 0-9 15,0 0 1-15,0 0-9 0,0 0 1 0,0 0 2 0,22 1-9 16,-12-1 4-16,2 0-9 0,-1-1 13 0,2 1-17 16,5-2 5-16,-4 2-5 0,0-2-3 15,-1 1 4-15,-2-1 3 0,-1 0-8 0,-3 0-1 0,-1 2 2 16,-6 0-3-16,10 0 1 0,-4 0 0 0,-6 0 0 15,5-2 5-15,-5 2-6 0,0 0 5 0,0 0 0 16,0 0 1-16,0 0-4 0,0 0 1 0,0 0 0 16,-12 9 0-16,5-7-5 0,-1 1 0 0,-2 2 0 15,0-2-19-15,3 1-23 0,1-2-30 0,0 1-35 16,1 0-33-16,-1-2-38 0,2 3-33 0,2-3-25 16,2-1-25-16,0 7-46 0,0-7-610 0,0 0 304 15,0 0 202-15</inkml:trace>
  <inkml:trace contextRef="#ctx0" brushRef="#br0" timeOffset="39194.46">23979 5881 127 0,'0'0'267'16,"0"-6"-9"-16,0 6-7 0,-1-4-6 0,1 4-14 0,0 0-12 15,-1-5-13-15,1 5-9 0,0 0-25 0,0 0-18 16,-3-4-16-16,3 4-13 0,0 0-14 0,0 0-11 16,0 0-10-16,0 0-11 0,-6 13-4 0,2-6-4 15,0 2-9-15,0 3-1 0,-1 0 2 0,0 5-4 16,-3 0-8-16,2-2-4 0,1 3-3 0,0 2-10 16,0-1 2-16,-2 6-3 0,5-1-5 0,-2 2-1 15,4-8-4-15,0 1 0 0,2 2-2 0,2-4-2 16,1 0-2-16,2-1 3 0,3-3-6 0,1 2 0 15,1-3-3-15,3-2 1 0,-1-1-1 0,4-4-7 16,0 2 6-16,1-4-4 0,-2-1 3 0,5-2 2 16,-2-2-1-16,-2 1-4 0,1-7 4 0,-1 2 0 15,-1-6-5-15,0 4 7 0,0-6-3 0,-2 2-1 16,-2-5 6-16,3-2 6 0,-5 2 5 0,-2-9 5 16,1 2 0-16,-5-2 3 0,2 1-13 0,-3 0 22 15,-4-1 4-15,-3 7 5 0,3-1 6 0,-4 0 15 16,-1 1-8-16,-3 2-2 0,1 3 2 0,-3-1 2 15,3 3-7-15,-2 3-5 0,0 1-5 0,0 2-9 0,-2 1-5 16,-1 2-3-16,1-1-10 0,-2 4-1 0,0 0 2 16,0 1-10-16,-1 2-1 0,2 1-1 0,-2 1-17 15,3 0-11-15,1 5-17 0,0-3-11 16,1 3-27-16,1-1-29 0,2 4-18 0,2-4-19 0,0 6-34 16,3-1-29-16,1 3-34 0,1-3-35 0,3 0-37 15,0-2-795-15,5 0 366 0,0-1 246 16</inkml:trace>
  <inkml:trace contextRef="#ctx0" brushRef="#br0" timeOffset="39425.61">24591 6077 233 0,'0'0'335'0,"6"-5"-21"16,-4 3-12-16,-2 2-15 0,5-3-1 0,-2 0-13 15,-3 3-11-15,1-5-8 0,0 3-4 0,-1 2-18 16,1-7-18-16,-1 7-20 0,2-4-20 0,-2 4-19 16,2-4-14-16,1 0-11 0,-3 4-20 0,2-4-16 15,-2 4-36-15,4-8-37 0,-2 6-44 0,-1-1-39 16,3-1-48-16,-3 1-56 0,3-2-62 0,0 0-50 16,-1 3-874-16,1-3 384 0,0 0 256 0</inkml:trace>
  <inkml:trace contextRef="#ctx0" brushRef="#br0" timeOffset="39942.99">25021 5707 30 0,'1'-4'274'0,"0"0"-10"0,1 0-7 16,-2 1-1-16,0 3-7 0,2-5-6 0,-2 5-11 15,0-5-10-15,0 5-20 0,0 0-18 0,0-4-16 16,0 4-24-16,0 0-17 0,0 0-15 0,0 0-4 16,-5 12-11-16,2-7 3 0,-2 7 0 0,0-2-6 15,-4 6 4-15,-1 1-2 0,-3 7-9 0,-3-2-5 16,0 0 4-16,-2 3-2 0,4-1-9 0,-1 1-7 15,-2 0-5-15,3 1-6 0,0-3-11 0,0 3 0 16,3-2-3-16,2 1-4 0,1-2-6 0,4-5 0 16,3 3-7-16,1-4 4 0,3 0-5 0,-1 0-3 15,4 0-4-15,2-4 1 0,1-4-6 0,6 2 4 0,-2-2-4 16,1-1-3-16,4-2 3 0,-4-4-4 16,4-2 3-16,-4 2-1 0,4-4 0 0,-1-2-1 15,-2-1-1-15,2-5 5 0,-6 3-3 0,3-3 0 16,-2-2 2-16,-2-3-3 0,1-1-2 0,-3 2 3 0,-1-6 17 15,-2 3-8-15,-3 2 13 0,-2 1-9 0,0 1 2 16,-2 1-7-16,-2 0-4 0,-3 3 1 0,1-1-2 16,-2 3-8-16,-3-1-1 0,1 4-1 0,-3 2 0 15,1 0-26-15,2 1-28 0,-1 1-32 0,0 1-25 16,2 1-17-16,-1 3-29 0,1 4-24 0,3-1-29 16,-2 1-38-16,7 3-42 0,1 5-51 0,-4-8-754 15,9 0 363-15,0-1 244 0</inkml:trace>
  <inkml:trace contextRef="#ctx0" brushRef="#br0" timeOffset="40530.51">25491 5837 216 0,'4'-12'237'0,"-2"0"7"16,0-2-1-16,0-3-4 0,1 6 4 0,-1-2 10 0,-2 2-1 16,0 0-15-16,-4-1-12 0,2 0-13 0,-1 2-17 15,1-1-7-15,-2 1-5 0,0 2-11 16,-1 3-8-16,1 0-14 0,0-1-11 0,1 1-17 16,-4 2-21-16,-1 0-6 0,-2 3-13 0,0 2-1 0,2-1-17 15,-3 4-5-15,-1 1-9 0,2 0-6 0,0 1-3 16,1 0-7-16,1 3-5 0,-2-1-3 0,2 1-3 15,3 1-4-15,0-1 2 0,1 2-5 0,-1 0-2 16,1 1-3-16,3-1 1 0,1 0-4 0,0-1 3 16,0 1-2-16,4 1-4 0,-3 2 4 0,4-4-6 15,-1 1 12-15,1 2-10 0,4 0-3 0,-5-4-2 16,5 2 4-16,-3 0 2 0,3 2-6 0,4-2-1 16,-3 1 5-16,1 1-2 0,1-2 3 0,0-1-1 15,-1 2-5-15,5 0 3 0,-3-1 1 0,2 0-2 16,0-1 1-16,-2 2-2 0,-5-6 1 0,-1 5-1 15,2-5 11-15,-4 1-9 0,-1-3-7 0,1 1 2 16,-3 0 4-16,0-1 1 0,-2 2-2 0,-4-2 0 16,-1 2 2-16,-3-2 2 0,-2 2 1 0,-4-2-2 15,-4 0 5-15,-1-1-2 0,0-1-4 0,-3-1 7 16,3-2-1-16,-3-1 8 0,2-2 5 0,-1-1-1 16,2-2 7-16,4-2 11 0,0 0-1 0,4 0 1 15,1-4-4-15,0-3-8 0,5 0-9 0,2-1 2 0,3-1-8 16,5-8-5-16,0 5-11 0,5 2-9 0,3-4-14 15,5-2-29-15,2 4-11 0,0-1-20 16,-2 1-9-16,2 3-24 0,-3 5-23 0,0 0-31 0,0 2-29 16,0-1-33-16,-2 1-37 0,1-2-50 0,-8 5-798 15,0-3 374-15,-3 3 250 0</inkml:trace>
  <inkml:trace contextRef="#ctx0" brushRef="#br0" timeOffset="42294.45">25037 5368 138 0,'-4'-11'211'0,"-2"0"-9"0,0-4-22 16,-1 4 12-16,0-5-6 0,-3 3-10 0,1 1-8 16,-2-1-2-16,0 1-5 0,-1-1-1 0,-1 3-10 15,-1-1-12-15,4 2-7 0,-4-1-12 0,0 1-10 16,-2 1-8-16,1 0-12 0,-2 0-7 0,0 0-7 0,-2 3-6 16,3 0-2-16,-3 0-3 0,-1 1-7 15,-1 1-3-15,-2 1 0 0,4 1-3 0,-1-3 2 16,-8 3-3-16,1 1-2 0,5 0-1 0,-7 1-3 15,7-1-1-15,0 4-3 0,2-4 5 0,-2 1 2 0,0 1-5 16,-5 1-3-16,-1-3-6 0,7 2 1 0,-7 1 5 16,1 1-13-16,0 0-1 0,6-1 7 0,-7 0-4 15,0 4 4-15,1-4-7 0,7 1 3 0,-1-1 1 16,-5 4-1-16,-1 0 2 0,1 1 3 0,6-5-8 16,-7 3 0-16,5 0 2 0,3-1-9 0,-3 1 3 15,3 1 1-15,-1-2 0 0,-2 0-5 0,4 2 3 16,-2-2 7-16,-1 4 6 0,3-1-10 0,-1 1-7 15,-6 3 0-15,7-1-1 0,0-4 2 0,-1 5 11 16,1-3 1-16,1-1-1 0,1 2-2 0,-2 0 3 16,2 1-1-16,1-1-4 0,-2 2 4 0,2-1-7 15,-2-2 5-15,2 3-8 0,2 0 2 0,-1-2-1 16,1 2-1-16,0 0-2 0,2-1 0 0,0 2-3 16,-2 0 5-16,3-1-2 0,-3 1 1 0,3 2 1 15,-2-1 4-15,2 1 2 0,0 1 12 0,0 0-17 16,-2 2 6-16,4-1-7 0,-2 0 15 0,-4 4-2 15,1-4 2-15,4 1-2 0,-3-1 7 0,1 0-1 16,0 0 0-16,2 2-4 0,-1-2 0 0,-2 0-6 0,5-1 1 16,-2 1 0-16,0 0-5 0,0-1-1 0,0-2-2 15,1 3-1-15,-1-2 0 0,3 2-3 16,-2 0 2-16,3-1 5 0,-3-1-4 0,2 0-4 0,0 1 0 16,0-1 3-16,3 2-1 0,-4 2 0 0,3-2-1 15,-2 3 3-15,2-4 0 0,2 1 0 0,-1-1-1 16,0-2-3-16,2 2 2 0,-1 2-3 0,2-2 1 15,0 1-2-15,0-2 0 0,2 2 1 0,-2 0-3 16,3-1 0-16,-1 1 1 0,6 1-1 0,-2 1-2 16,-2-2 2-16,3-2 3 0,2 4-3 0,2-2 0 15,-1 0 0-15,2 0-2 0,6 2 2 0,-3 0-1 16,2-4 3-16,-5-1 1 0,8 5 0 0,-5-7-3 16,5 5 1-16,-3-4-2 0,0 1 1 0,0-3-1 15,0 1-1-15,1 0-1 0,1-1 2 0,-2 1-1 16,1 0 0-16,-2-2 0 0,2 1-1 0,-2 0 2 15,1 0-3-15,-1-1 1 0,3-2-3 0,-3 4 1 16,1-3 0-16,1 1 3 0,-3-2-4 0,3 1 4 16,0-2 0-16,3 1 0 0,-2 2-1 0,-3 1 4 15,5-3-3-15,-1-1 0 0,1 0 2 0,-1 1-3 16,0-1 0-16,1-1 1 0,-2 0 3 0,0 3-3 16,1-4-1-16,1-2 0 0,7 4 3 0,-2 0-3 0,-6-4 0 15,7 4-2-15,-4-5-2 0,5 2 2 0,-1-4-1 16,1 1 0-16,-1 2 2 0,-8-3-5 0,3 0 3 15,2 3-5-15,-4-3 6 0,1 0-3 0,2 0 1 16,-4-3-2-16,-1 3 1 0,3 0-1 0,-2 0 0 16,0 3 1-16,1-6-1 0,-2 1 0 0,1 1-1 15,-1 1-1-15,0 0 1 0,1-1 1 16,-2-2 2-16,2 2-4 0,2 0 4 0,-2-2-1 0,1-2-1 16,2 5 0-16,-3 0 1 0,9-1 0 0,-5-1-3 15,-1 0 1-15,6 2 1 0,-7-4-4 0,7 3 1 16,-7-1 0-16,1-3 4 0,-1 3-2 0,7-1 0 15,-7 2 1-15,1-5 0 0,-3 1-1 0,11 0 1 16,-3-2-2-16,-6 4 1 0,6-5 1 0,0 2-3 16,-7 1 2-16,7 0 0 0,1-4-1 0,-1 1 2 0,1 4 1 15,-2-4-3-15,0 2 0 0,-6 0 2 16,7-1-2-16,-6-1 1 0,6 1 0 0,1-3 1 16,-1 1-1-16,-1 0 1 0,-1 0 1 0,3-1 1 15,-2 1-1-15,-1-1-1 0,2 0-1 0,0 2-1 0,-8 0 6 16,2 0-5-16,6-3 1 0,-9 1 1 0,8-2 0 15,-1 1-1-15,-1-1-1 0,1-3 0 16,0-2 0-16,-2 2-1 0,0-2 2 0,1 2-1 0,0-1 1 16,-3-1 1-16,-1 0-2 0,4-3 1 0,-7 1 1 15,2-1 0-15,-6 4 0 0,2-7 2 0,-6 7-2 16,4-1 2-16,-5 0 3 0,-2 0-2 16,3 0-2-16,-3-2-2 0,-2 2 4 0,3-2 6 0,-2 1 1 15,-3-3 3-15,1 3-3 0,-3 0-1 0,1 1-1 16,1-4-1-16,-2 1-1 0,-2 0 3 15,2 3 4-15,-1 1-1 0,1-2-2 0,-1 1-2 0,-1 0-2 16,1 1-1-16,-3-1 1 0,3 0-6 0,-3 0 2 16,3 0-2-16,-4 0 3 0,0 2 7 0,-2-1-9 15,2-1-1-15,-1 2-3 0,-1-1 2 0,-4-1 2 16,3 2 0-16,0 0 1 0,2 1 2 0,-3-3-3 16,0 0-1-16,0 2-2 0,-1-2 1 0,1-1 4 15,1 3-6-15,-6-2 0 0,-2-2 1 0,3 1-1 16,1 4 0-16,-4-8 2 0,4 7-4 0,-2-1 2 0,3-1-3 15,-2 2 2-15,-1-1 0 0,1 1 1 16,-1 0-2-16,4 0 0 0,-3-1-2 0,-1 1 4 16,1-2-3-16,-1 3 1 0,5 1 5 0,-5 0-8 0,3 1 5 15,-1-2-2-15,1 2 1 0,2 1-4 0,-1-1 5 16,0 1-3-16,-3 2-1 0,1-4 1 0,-1 1-1 16,4 6 9-16,-6-6-8 0,2 3 6 15,2 1-8-15,-1 1 3 0,-2-3 1 0,0 3-3 0,1 2 0 16,-1 0 5-16,3-2-3 0,-1 4 1 0,-4-5-1 15,4 2 0-15,-2 1 2 0,4 0-3 0,-3 2 2 16,0-4-1-16,4 2 9 0,-1 1-7 0,-3 1-4 16,3-4 1-16,-4 4 0 0,1-1 0 0,1 1 1 15,-5 2-1-15,3-3 0 0,-3 1 1 0,-1 1 1 16,2 0-2-16,-5 0 1 0,2-1-1 0,1 2 7 16,-1 0-6-16,1-1 0 0,-1 1-1 0,-4 1 1 15,4 0-1-15,-2 0 2 0,0 0-1 0,0 0 1 16,-2 1 0-16,-5 1 0 0,0 0 1 0,-1 1-2 15,-1-3 1-15,2 2-2 0,-1 1 1 0,-2-1-2 16,2 5 4-16,-5-4 0 0,5-1 0 0,-2 2 1 16,3 1 1-16,-2 1 0 0,-1-4-4 0,3 5-8 15,1-2-36-15,6-2-36 0,2 1-63 0,9-1-95 0,-4 0-98 16,1 1-124-16,3 0-1412 0,-1-4 624 16,-1-3 418-16</inkml:trace>
  <inkml:trace contextRef="#ctx0" brushRef="#br0" timeOffset="-101999.88">14383 14022 41 0,'0'-4'102'0,"0"4"0"0,0-4-12 0,0 4 7 0,-2-6-6 15,1 2-4-15,1 0 4 0,0 4 2 0,-2-5-6 16,-1 2-5-16,3 3-4 0,-4-5-7 0,2 2-6 16,-2 1-4-16,1-1 0 0,3 3-14 0,-6-1 3 15,6 1-5-15,-9-1-3 0,9 1-11 0,0 0-5 16,-15 3-1-16,8 1 2 0,1 2-2 0,-3 1-10 16,5 2 3-16,-1-1-5 0,0 2 0 0,1-1-3 15,4 3 2-15,0-2 1 0,1 2-4 0,3-2-5 16,0-1 2-16,1 3-3 0,5-2 2 0,-1 1 0 15,4-2-2-15,6-1 0 0,-2-3 2 0,-2 3-4 16,4-6-3-16,-1 1 1 0,1-1 0 0,-6-1 0 0,1-2-3 16,-1-1 3-16,-4-1-2 0,1 1 7 15,-1-3-8-15,-5-2 0 0,5 0 5 0,-7-3-4 16,2 0 3-16,-4 0-4 0,-4-4 3 0,2-3 3 0,-3 0 5 16,-7 4-3-16,2-1 6 0,-3 1 19 0,-1 1 6 15,-4 1-1-15,0 2-2 0,-10 1 1 0,7 5-4 16,-9 2 1-16,1 3-1 0,-2 3-2 15,7 4-2-15,-3 2-4 0,5 1 0 0,1-3 1 0,4 3-6 16,2-1-2-16,1 1-3 0,2 3-2 0,3-2-1 16,-1-1 3-16,6 2-5 0,4-6 3 15,3 6-5-15,1-2 4 0,3-1-4 0,2 2 3 16,5-2-2-16,1 0 0 0,5-1-2 0,-4-1 2 0,11 1-3 16,-1-5-3-16,0-1 5 0,-4-4-3 0,1 0-1 15,0-1-2-15,-4-2-2 0,2 0 2 0,-1-6-4 16,-2 2-4-16,-4-6 0 0,0 0 2 0,-1 1 4 15,-4 1-3-15,-4 2 2 0,1 0 9 0,-2-2 4 16,-4 1 1-16,-1 3 3 0,-7-4-1 0,2 3 5 16,-3 5 4-16,-9-3 2 0,0 2-5 0,-5 4 4 15,-4 2-2-15,-1 3 0 0,2 1 2 0,5 2-4 16,-5 3 0-16,7-3-2 0,5 4-2 0,-2 0-1 16,3 1-2-16,1 0-2 0,5 0-2 0,0 2 0 15,5-4 1-15,2 3-3 0,6 0 2 0,1-3 0 16,5 3-1-16,6 0 1 0,9-4-3 0,4-2 4 15,3-1-5-15,3-2 1 0,3-2-2 0,-1-3-5 16,14 0-3-16,-16-1 0 0,0-1-7 0,0-5-2 16,-1 1 0-16,-2-2 2 0,-2 0-1 0,-5-4-1 15,1 4 4-15,-3-6 0 0,-6 7 3 0,-3-3-1 16,-4 7 5-16,-3-4 14 0,1 2 15 0,-4 1 11 0,-1 1 8 16,-1 1-1-16,0-1 1 0,-4 3-5 15,4-3-5-15,-4 3-4 0,0 0-1 0,-15 6-7 0,3-1-3 16,-2 4-7-16,0 0-1 0,-1 2-3 0,2-4 1 15,1 1-4-15,5 1 1 0,2-2-5 16,1 0 3-16,1-1 0 0,3 1-4 0,5 0 2 16,-1 0 4-16,4-2-3 0,3 0-2 0,2 0-2 0,0-2 3 15,7 1-10-15,1-4-1 0,-1-3-4 0,8-1-4 16,-6-1 2-16,5-3-5 0,-3-2 4 0,-5-1-2 16,6-4-1-16,-6-4 3 0,0 2 0 0,-4 2 7 15,-7-1-1-15,1-1-2 0,1-1 5 0,-3 0 3 16,-4 1 6-16,-1 2 2 0,-4 0 5 0,1 3 2 15,-7-1 1-15,-3 2-2 0,-4 1 2 0,-3 3-1 16,-7 0 7-16,-9 7 0 0,2 2-3 0,-5 3 0 16,-12 6 3-16,10 2 0 0,2-2-1 0,2 4-3 15,6 0-2-15,2-2 2 0,1-1-3 0,12 0-7 16,-1 0 2-16,7-3 1 0,1 1-3 0,1-3 2 16,3 4-1-16,2-2 1 0,2-4-5 0,0 2 5 15,4-1 0-15,1-1 2 0,2 2-2 0,1-3 1 16,5-2 0-16,-1-2-2 0,4 0 0 0,-5-2-4 15,6-2 3-15,-2-3 6 0,0 0-4 0,-6-2 1 16,3-3-8-16,-6 1 5 0,-1-5 1 0,-3-2-1 16,-2 1 0-16,-4-3-2 0,-3 3 3 0,-3-2 0 15,-10-4-3-15,-7 2 3 0,-3 2 4 0,-7 4 4 16,-12-1 2-16,9 8-3 0,-14 1 6 0,-3 4-6 16,0 1 2-16,3 7 6 0,3 2-9 0,10 0-2 15,8 0-1-15,2 0-2 0,4 1-7 0,11 1 3 0,3-1-4 16,3 1-12-16,4 1-11 0,5 4-19 0,5 1-25 15,4 2-31-15,12 2-29 0,5 1-42 0,5-4-36 16,18 5-556-16,-1-5 254 0,2-6 170 16</inkml:trace>
  <inkml:trace contextRef="#ctx0" brushRef="#br0" timeOffset="-100865.42">15438 13890 28 0,'-3'-2'160'0,"3"2"-7"0,0 0-10 16,-4-5-6-16,4 5-1 0,0 0-1 0,-3-3-5 0,3 3-1 16,0 0-2-16,0-4-3 0,0 4-9 0,0 0-8 15,-2-4-11-15,2 4-6 0,0-4-8 0,0 4-8 16,0-7-10-16,1 1 0 0,0 2-7 0,2 2-4 15,-1-2-5-15,3-1-6 0,-2 2-1 0,3-1-6 16,3-2-1-16,0 2-4 0,3-1-5 0,-2 2-11 16,1 0 6-16,2 1 0 0,-1-1-5 0,-1 1-1 15,-1-1 1-15,1 2-2 0,1-1-4 0,0 2-1 16,-1 0 0-16,-2 2 1 0,-1-2-5 0,1 4 1 16,-3-4-1-16,2 3-2 0,-3 2 2 0,0 2-8 0,-2-2 9 15,-2 3 0-15,-1 1-2 0,-1 0 0 16,-3 3 0-16,-4 1 2 0,-1 4-6 0,-1-3 4 15,0 2-2-15,-2-3 1 0,-3 2 0 0,3-5 0 16,1 0-2-16,5-2-2 0,-1 0 1 0,1-3 1 16,2 2 0-16,0-5-2 0,0 1 1 0,1-1-1 15,1 1 0-15,-2 1 1 0,4-4-1 0,-1 5 1 16,1-5 2-16,5 4-2 0,-5-4-1 0,5 4 4 16,3-1 1-16,-2-2-3 0,2 2 1 0,2-2 0 0,3 2 1 15,-4 0-1-15,0 0 1 0,1 4 2 0,0-3-1 16,2 1 1-16,-2 2 0 0,-1-2 2 15,0 3-1-15,0-1 0 0,-1 3 3 0,-3-1 4 0,1 1-3 16,-1 2 1-16,0-2 3 0,-1 0-2 0,-1 0 0 16,-3 1 1-16,0 1 1 0,-2-1 12 0,1-2 4 15,-3 0 0-15,-1 1 4 0,-1 0 0 0,-2-1 7 16,-1-1-3-16,-2-1 5 0,-3 2 3 0,-4-1 1 16,1-3 3-16,-2 4-1 0,2-6-5 0,-4 1 4 15,3 0-1-15,0 0 0 0,0-2 13 0,4-1-17 16,0 1 2-16,1-2-4 0,-1 0 3 0,5 0-1 15,3 0-9-15,-3-2 8 0,1 2-7 0,8 0-14 16,-9-1-38-16,5-1-71 0,4 2-100 0,-4-3-120 16,4 3-762-16,3-6 357 0,-3 6 238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6-27T10:07:28.68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3545 9800 128 0,'0'0'123'0,"0"0"-11"0,0 0-15 16,0 0-6-16,0 0-15 0,-1 4-1 0,1-4 0 16,4 6 2-16,0-1 5 0,0 1 7 0,1 1-7 15,2 2-3-15,-1-2-13 0,-1 3-6 0,1-3-2 16,1 4-4-16,0-2-8 0,2-1 3 0,-2 0-3 16,-1-1 2-16,4 0-3 0,-4 1 0 0,1-5 2 15,-1-1-6-15,3 1 1 0,0-2 3 0,0 0 4 16,4 2-2-16,-3-6 2 0,3 0-5 0,2-1 0 15,-1-6-4-15,2 2 2 0,-2-2-11 0,-3 5 3 16,-2-2-1-16,0 1-9 0,-2-1 3 0,0 2-7 16,-4 0-17-16,-1 0-34 0,2 1-20 0,-4-2-36 15,0 1-40-15,-3-1-42 0,0 1-465 0,-1-1 212 16,1 1 140-16</inkml:trace>
  <inkml:trace contextRef="#ctx0" brushRef="#br0" timeOffset="111210.12">1567 1772 183 0,'0'0'183'15,"0"0"2"-15,-2-7 3 0,2 7-1 0,0 0 2 16,0 0 17-16,0-2-21 0,0 2-16 0,0 0-19 16,0 0-10-16,0 0-15 0,0 0 17 0,-4 18 4 15,3-4-5-15,0 2 0 0,-2 3-7 0,0 1-13 16,1 6-8-16,1-1-5 0,-2 1-14 0,2-2-8 16,1 3-19-16,-2 0 4 0,1 2-2 0,0-3-5 15,1 0-5-15,1 1-11 0,-1 3 3 0,1-2-9 16,1 2-4-16,-2-4-6 0,1 0 0 0,-1-6-2 15,3 5-2-15,-3-6-2 0,-3-2 4 0,3-5-7 16,0 1-3-16,0-7-9 0,3 2 8 0,-2-1-15 16,-2-2 17-16,1-1 8 0,-3-1 8 0,3-3-1 15,0 0-1-15,0 0-8 0,-5-15 0 0,1 2-3 16,-2-5-1-16,-2-8 0 0,-1-7-1 0,0-2 2 16,0-11-9-16,-1-2-11 0,5-1 24 0,-3-2-8 15,-2 1 7-15,2-4-1 0,8 2 1 0,4 5-3 16,-3 12 6-16,2-12-7 0,2 14 9 0,0 7-3 15,3 0-9-15,2 1 0 0,-1 4-3 0,4 6-3 16,-3 1 3-16,8 2-15 0,-4-1 5 0,6 5-3 16,1 1 8-16,-2 3-14 0,4-1 7 0,-3 4-8 15,1 2 11-15,-1 4-2 0,2 0-5 0,-4 1 1 16,0 2-2-16,-5 2 5 0,1 5-4 0,-3-4 8 16,-4 4-2-16,-1 4-1 0,-4 1 5 15,-3 7-7-15,-5-1 9 0,-2 3-1 0,-3 0-4 16,-3 1-2-16,-3-2 0 0,-1 4-10 0,0-8-45 0,0 4-65 15,4-2-68-15,-1-2-80 0,3 0-102 0,-3-3-948 16,7-5 436-16,2-6 292 0</inkml:trace>
  <inkml:trace contextRef="#ctx0" brushRef="#br0" timeOffset="113878.84">1929 2106 250 0,'-4'-4'267'0,"3"0"-4"16,-3-2-1-16,0 3-12 0,3 1-15 0,1 2-22 15,-8-1-21-15,8 1-18 0,-11 5-22 16,4-2-7-16,-2 6-14 0,-1 6-11 0,0-2-11 0,1 6 4 16,-3-2-21-16,1 10-5 0,2-3-12 0,1 2-8 15,0 0-12-15,2-1-2 0,3-6-2 0,1 1-6 16,2-2-5-16,3 0 1 0,-1-2-9 16,4-1-1-16,4 0-6 0,-4-5 0 0,3 1-7 15,1-5 0-15,2 3 0 0,-1-6-5 0,3 0 2 16,3-1-4-16,-3-2 1 0,0-3-1 0,3-5 1 0,-2-1 0 15,-1 0-2-15,-1-3 13 0,0-6-14 0,-3 1 1 16,0-11-5-16,-5 8 3 0,1-7 5 0,-6 6-8 16,-1-1 16-16,-1 3 10 0,-5 2-7 15,0 0 12-15,-1 0 11 0,-1 7 8 0,-1-4-5 16,1 6-7-16,-1-1-12 0,0 2 2 0,2 1-5 16,3 2-1-16,-3 1-5 0,3 1 1 0,4-3-17 0,-3 1 1 15,4 4-21-15,-3-4 1 0,3 4 2 16,7-2-5-16,-1-1 5 0,-1 0-4 0,8 3-1 0,6-6-2 15,2 3 2-15,0 1 4 0,7-2-3 16,0-2 1-16,-6 4 2 0,6 0 5 0,-7 1-2 16,-2 1-3-16,0 0 4 0,-7 0-5 0,-2 3 6 15,5-1-6-15,-6 1 9 0,1 4-4 0,-1-2-2 0,0 2 6 16,-2 1-2-16,-1 4 5 0,0 2 1 16,-3-2 1-16,-2 5-1 0,0 3 0 0,1-3-1 15,-2 2 4-15,0 5-2 0,0-4-4 0,0 0 3 16,2-3 3-16,1 1 1 0,1-3-9 0,0-2 3 15,3-2-4-15,0-1-5 0,0 1-3 0,4-4-3 16,2-2 5-16,-1-2 5 0,3-2-4 0,-2-2 1 0,8-1 7 16,-6-6-2-16,4-2 6 0,3-9-5 15,-4-2 5-15,-2-4 4 0,-2-3 6 0,-2 0 6 16,-1-7 16-16,-3 3 3 0,-4-2 7 0,-1-2-1 16,-3-11 8-16,-2 0 4 0,-2 1 10 0,1 10 31 15,-3 2 20-15,1 4 20 0,-3 2 6 0,4 3 4 0,0 10 5 16,1 4-5-16,-1 1-11 0,2 2-16 15,0 3-16-15,0 0-15 0,-1 4-13 0,3 1-10 16,0 0-2-16,2 12-7 0,-1 2-6 0,-1 6-1 16,2 6-9-16,2 6 1 0,0 3 0 0,0 14-4 15,2-15-7-15,1 15-3 0,0-3-2 0,5 0-3 0,-2-10-5 16,-1-2-17-16,9 10-22 0,-4-11-15 0,5-1-4 16,0-3-15-16,3-5-6 0,4-3 3 15,-1-1-3-15,1-4-2 0,-1-5-7 0,1-1 1 16,-6-6 11-16,2-1 0 0,-1-6 6 0,-2 1 3 15,2-6 7-15,2-4 2 0,-7-2 2 0,5-3 10 0,-4-5-2 16,-2-7 3-16,-4 6 3 0,0-2 8 0,-2-1 4 16,-4 1 1-16,-5 7 6 0,0 0 9 0,0 1 4 15,-4 5 6-15,0 0-3 0,-3 2-13 16,-1 2 13-16,-1 4-8 0,-1-1 0 0,-2 5-2 16,0 1-2-16,-5 3 0 0,3 5-2 0,-3-1-11 0,2 4 5 15,2 2-31-15,6-3 0 0,-1-1-33 0,4 3-9 16,4-3-3-16,3 4 5 0,-1-2-2 15,2-9 8-15,4 8 5 0,-3-5 6 0,5 2 12 16,-2-2-1-16,-2-3 9 0,2 4 3 0,-1-5 3 16,1-2 8-16,-3 3-3 0,3-1 10 0,-8-2 3 15,11 1 4-15,-11-1 8 0,8 1 12 0,-8-1 17 0,0 0 9 16,9 3 5-16,-9-3 10 0,0 0-6 0,0 0-2 16,4 1-2-16,-4-1-10 0,0 0-1 15,0 0-6-15,0 0 4 0,0 0-3 0,0 0-11 16,0 0-2-16,0 0 0 0,5 4 1 0,-5-4-7 15,0 0 7-15,0 0-6 0,0 0 3 0,0 0 2 16,0 0-4-16,0 0 4 0,0 0-1 0,0 0 4 0,11-5 3 16,-11 5 1-16,4-5-4 0,0 0 0 15,-3 0-2-15,6-4 5 0,-6-3 3 0,4 3 24 16,-5-4 1-16,1-6-3 0,2-1 4 0,-3 2-2 16,0-11 4-16,-4 0-2 0,-5-2 5 0,2-3 13 15,-2 0 2-15,-7-10 0 0,7 9 8 0,-2 1 7 0,-1 0 14 16,-3-11 2-16,4 15 11 0,2 4 2 0,0 3 8 15,2 7 9-15,1 6-2 0,5 1-9 0,-3-1-19 16,0 5-13-16,3 3-13 0,1 2-9 16,0 0-3-16,0 12-5 0,1 7-4 0,3 12-1 15,-3 6-5-15,2 11-2 0,-3 3-4 0,0 6 0 0,-2 28-1 16,2-3-2-16,-6-23-3 0,-2 31 0 16,2-8-2-16,-3-24-4 0,5 0-3 0,2 3 2 15,-1-3-3-15,6 0-9 0,2-5-10 0,1-1-13 16,2-17-33-16,-2 1-22 0,4-6-18 0,4-4-6 15,-5-8 1-15,3-1 5 0,2-6 0 0,-4-5 8 0,3-5 10 16,1-2 3-16,0-8 10 0,5-4 2 16,0-7 2-16,-1-9-9 0,4 0 7 0,-3-17 5 0,2 0-2 15,-1-3 1-15,-7-2 7 0,-2-2 7 16,-3 7-1-16,-3 10 8 0,-1 2 6 0,-4 7 10 16,0 2 9-16,-3 5 14 0,1 8 1 0,-1 0 8 15,-2 2-2-15,0 2-1 0,1 1-12 0,0 5 3 0,-1-1-2 16,5 3 1-16,-10 3-3 0,6-1-1 0,-2 3 2 15,3 2-2-15,-3 2-5 0,2-1-5 16,3 2-7-16,-1-2 4 0,2 3-4 0,3-5-7 16,0 2-6-16,-2-2-8 0,6-3 1 0,2 3 5 15,0-3-4-15,3-3-3 0,-2 0 16 0,0-3 0 16,2 1 6-16,-2-5-3 0,3-6 6 0,2 2 3 16,-5-2 2-16,0-4-2 0,2-7 11 0,-4 7-2 15,3-8 11-15,-7 7 10 0,-3-11 9 0,2 11 11 16,-6 0 10-16,1 1 7 0,-1 1 8 0,-2 5 8 15,0-4-8-15,1 6 4 0,-2 0 3 0,-1 1-6 16,3-1-5-16,-2 2-12 0,2 3-4 0,3 0-8 0,1 4-1 16,-2-5-12-16,2 5-8 0,0 0-3 0,0 0-11 15,0 0-17-15,0 0-10 0,0 0 7 16,0 0-4-16,10 17 0 0,0-13-3 0,0 1 0 16,4-2 1-16,3 1 1 0,-2 1 1 0,2 0 1 0,-1 0 3 15,-3-2-1-15,2 1 8 0,-3-1-2 0,0-1 2 16,-1 1 1-16,-1 2-9 0,-2-1 7 15,2 1 3-15,-5-1 1 0,-1 2-1 0,3 1 3 16,-1 2-2-16,-1-3 1 0,0 1 1 0,-1 4 2 16,-3-5 4-16,3 6-1 0,0-5 0 0,-3 4-1 15,3-5 8-15,1 1-5 0,-4-1-3 0,3 0 0 0,0-1 1 16,0-5 6-16,0 3 0 0,1-2 1 0,-5-1 1 16,13-1 0-16,-7-4 0 0,2-3 2 15,4-6-2-15,-1-2-1 0,-1 1 4 0,1-7-4 16,-2-2 3-16,0-5 0 0,-5 0 3 0,0-1 2 15,1-5 1-15,-2 2-3 0,-5-2 6 0,0-1 6 0,0 3 13 16,-3 2 17-16,0 5 12 0,0 9 10 0,1 1 21 16,0 5 5-16,1 1-8 0,0 3-10 0,2 2-15 15,-3 1-19-15,4 4-1 0,0 0-7 16,-5 14-2-16,2-2-4 0,-3 13 0 0,2 4-6 16,-1 4-1-16,-1 2-1 0,-2 15-4 0,-1-2 3 0,4 0-5 15,0-1-1-15,1-12-12 0,4-1-5 0,4 0-16 16,0-4-9-16,1-1-9 0,4-3-7 0,-3-7-9 15,5-3-3-15,0 1-15 0,4-4 1 0,-3-8 0 16,5 3 3-16,-1-8 9 0,8-4 8 16,0-5 7-16,3-5-4 0,-1-3 4 0,-2-7 3 0,-1 1 2 15,0-5 2-15,-6-2 7 0,1-2 5 0,3 0 0 16,-8 4-2-16,0 0 9 0,-3 5 3 0,-5 5 6 16,-1 7 10-16,1 2 9 0,-4-2-1 15,3 5-8-15,-1 1-2 0,-1-1-6 0,1 5 0 16,-3 1-4-16,0 0 1 0,0 0 4 0,-3 18-3 0,-2-3 2 15,1 4-7-15,-1 7-3 0,0-1-12 0,0 0-20 16,1-2-22-16,-1-1-16 0,4-4-13 0,1-2 0 16,0 0-1-16,4-5-8 0,-1-1 14 15,1-1-5-15,4-1 13 0,-3-4 8 0,3-1 6 16,2-2 13-16,-1-2-2 0,3-3 10 0,-2 0-2 16,3-8 8-16,0-1 9 0,0-1 2 0,-2-2 6 0,1 2 12 15,1 0 7-15,-3 2 16 0,-2 3 14 16,-2-2 15-16,0 6 2 0,-1-1 2 0,2 1-9 0,-4 0-3 15,-3 5-7-15,6-5-7 0,-6 5 8 16,0 0-8-16,0 0 0 0,9 14-1 0,-5-7-7 16,2 4 3-16,-1 4-2 0,1-2-1 0,1 2 2 0,1-3-3 15,2 0-3-15,3-1 2 0,2-2 3 0,1-2 3 16,1-2-2-16,3-3 5 0,1-1 10 0,0-3 14 16,8-2 16-16,-2-3 14 0,-3-3 12 0,-6 2 18 15,0-3 10-15,-4-4 11 0,-4-2-1 16,1-1-8-16,-5 0-9 0,-3-6-8 0,-3-1-9 0,-4 7-12 15,-4-7-9-15,-2 3-5 0,0 4-4 0,-12-3-10 16,8 8-9-16,-4 1-16 0,1 2-31 0,-2 3-51 16,-2 3-53-16,0 0-68 0,1 3-53 0,0 1-44 15,5 1-46-15,-2 4-51 0,7 0-58 16,1 2-1142-16,-1 0 523 0,9-2 350 0</inkml:trace>
  <inkml:trace contextRef="#ctx0" brushRef="#br0" timeOffset="114210.9">4614 1931 3396 0,'2'-17'236'0,"0"-1"-86"0,-1 7 2 16,-1 2-40-16,0 0-22 0,0 5-49 0,1-1 2 15,0 2-23-15,-1 3-7 0,0 0 3 0,14 9 3 16,-7 1 15-16,2 4 23 0,5 6 7 0,-4-1 2 15,3 5 2-15,-2-2-11 0,1 5 6 0,3-3-5 16,-2 0-4-16,-3 5-5 0,3-7-8 0,-4-5-1 16,0-3 1-16,1 1-5 0,-2-7-2 0,1 1 11 15,1-4 12-15,0 0 31 0,3-5 21 0,1-1 10 16,1-7 3-16,2-3-4 0,7-4-1 0,-7-3-13 16,3-3-8-16,-7-4-9 0,5-2-10 0,-4-2-3 15,3-3-14-15,2-11-8 0,-3-1-10 0,-3 10-20 16,-1 1-32-16,1 3-38 0,-2 1-52 0,-6 10-57 15,4 4-86-15,-2 4-101 0,0 1-95 0,-2 6-1261 16,2 0 566-16,-1 3 378 0</inkml:trace>
  <inkml:trace contextRef="#ctx0" brushRef="#br0" timeOffset="115244.88">5300 2126 278 0,'0'-11'332'0,"0"-2"1"16,-4 0-6-16,2 4-1 0,0-1-12 0,1 3-6 0,-1 0-23 15,-1 2-7-15,2 0-27 0,-3 0-26 0,0 2-23 16,-1 0-29-16,-4 4-15 0,0 4-14 0,-7 5-13 15,-9 3-13-15,-2 5-14 0,0 6-12 0,-1-1-23 16,1 5-20-16,-8 4-35 0,12-8-15 0,6-2-28 16,3-5-15-16,5 1-14 0,5-6-4 15,3-1 0-15,0 1-1 0,3-4 4 0,2-2 9 0,8 0-4 16,-1-2 3-16,2-3 6 0,6-2 7 0,0-3 3 16,7-7 4-16,1 4 3 0,-2-4 0 0,2 0 8 15,-3-4 0-15,-2-2 14 0,1-1 7 0,-7 6 18 16,-1-1 15-16,-5 5 9 0,0 0 13 15,-2 2 9-15,-1 2 6 0,-3-1 3 0,2 0-11 0,-2 2-18 16,-1 2-2-16,-3 1-4 0,0 0-3 0,9 4-2 16,-6 1-2-16,0 0-5 0,0 7-7 0,1-3 5 15,-2 3-8-15,2 1 7 0,-3-1-7 0,2 0-7 16,-3 2-9-16,5-6 2 0,-1 4-2 0,1-4-3 16,-1-1-2-16,5 0-5 0,-3-3 4 0,2 1-3 15,0-4 4-15,3-2-3 0,-2-1 6 0,5-2-4 16,-5-2 5-16,5-5-4 0,1-2 0 0,-7-5 3 15,6-8 4-15,-5 1-5 0,0 0 10 0,-3 0 7 16,2-1 9-16,-3-3 14 0,-2 6 5 0,-2 4 10 16,-4 0 0-16,1 2 29 0,0 3 7 0,-1 2 10 15,-2 2 1-15,3 2-10 0,-1 1-13 0,1 0-12 16,0 4-11-16,-2 2-5 0,4 1-7 0,-10 1-6 16,1 5 0-16,0 1-18 0,0 0-15 0,2 3-15 15,1 0-12-15,1-1-11 0,4 2-6 0,2 0-3 16,5-4-1-16,3 2 6 0,1-3-7 0,7 1 8 15,1-2-4-15,2 0 6 0,2-4 9 0,0 0-12 16,-2-2 16-16,2 0-1 0,-4 1 4 0,1-5 5 16,1 2-3-16,-7-1 9 0,-1 4 2 0,-1-1 1 15,-3-1 3-15,-2 2 8 0,1-1 4 0,-7 1 11 16,9-1-10-16,-9 1 0 0,3 2-5 0,0 1 1 16,-3 2 2-16,0-1-2 0,0 4 2 0,-3 4 0 15,2-3-1-15,-1 5-5 0,-1 1-2 0,0 1-11 16,1 0-20-16,4 1-20 0,1-5-9 0,0 0-8 15,3-2-3-15,3-1 9 0,5 1-3 0,-5-3 8 16,10 0-2-16,2-5 9 0,-2 1 6 0,1-7 2 16,1 1 2-16,-1-4 10 0,-1 0 0 0,-1-3 10 15,1-2 8-15,-5 0 4 0,0-5 8 0,-2 3 17 16,-2-1 14-16,0-2 19 0,-2 0 19 0,0 8 25 16,-7-2 17-16,3 1 15 0,1 4 6 0,-5 1 1 15,1 0-14-15,-1 0-13 0,0 5-15 0,3-5-16 16,-3 5-8-16,0 0-6 0,0 0-7 0,0 0-2 15,0 0-9-15,4 20-1 0,-2-8-9 0,1-2-16 16,-2 4-44-16,3 3-52 0,1 3-51 0,5-2-67 16,-3-1-61-16,-1 0-78 0,4 0-67 0,0-2-1044 15,-1-1 481-15,0-5 322 0</inkml:trace>
  <inkml:trace contextRef="#ctx0" brushRef="#br0" timeOffset="116061.28">6508 2101 118 0,'1'-16'292'0,"-5"4"1"0,3-1-8 0,-2 1 14 15,-2 2 4-15,1-1-13 0,-4 3-1 0,2 2-8 16,0-2-8-16,-2 3-29 0,-4 1-24 0,-1 4-19 16,-3 4-25-16,-4-1-17 0,1 6-13 0,-9 3-14 15,3 0-16-15,-3 7-13 0,5 1-27 0,0-1-23 16,6 2-44-16,6-3-13 0,3-3-28 0,4 1-14 15,6 1 1-15,2 0-8 0,3-6-2 0,7-1-4 16,3-2-1-16,2-3 4 0,-1 2 4 0,2-5 5 16,6-1 2-16,-4-1 8 0,-2-1 3 0,3-5 5 15,-4 3 1-15,-1-4 9 0,0 1 14 0,-8 0 19 16,0 1 17-16,1-2 8 0,-5-1 28 0,1 1 24 16,-1 1 16-16,-2 2 13 0,-3-1-1 0,-1 1-4 15,0-1-10-15,3 1-10 0,-3 4-5 0,-3-7-14 16,3 4-6-16,0 3-13 0,0 0-16 0,0 0-17 15,-14 7-26-15,10 0-7 0,-2-2-23 0,2 0-31 16,0 2-18-16,1-2-10 0,2 3-1 0,1-4-11 16,1 2 9-16,3 0-1 0,3-4 14 0,-1 1 5 15,3-3 10-15,4 0 5 0,0-3 7 0,3-2 9 16,1-2 6-16,-1-3 2 0,2-1 21 0,-5 1 15 16,3-2 15-16,0-1 17 0,-7 6 23 0,5-7 32 15,-5 6 9-15,0-2 20 0,-3 4 5 0,2-2 6 16,-4 1-15-16,0 2-6 0,-3 3-10 0,3 0-16 15,-4 2-6-15,5-1-10 0,-5 1-11 0,10 2 6 16,-5 1-14-16,2 2-3 0,-1 2-9 0,4 5 2 16,-1 2-2-16,-2-6-5 0,0 7-5 0,0-5-2 15,-1 6-13-15,-1-1-8 0,-1-1-16 0,1-4-5 16,-1 0-10-16,0 0-6 0,-2-3-2 0,1-2-4 16,1 1 11-16,-2-1 2 0,2-2 19 0,0-1-6 15,-4-2 1-15,10-5 6 0,-4 0 4 0,2-4 17 16,-1-1 2-16,0-6-2 0,2-1 20 0,0-8 2 15,0 1-4-15,4 3 17 0,-3-7-5 0,-2 10 9 16,1 0 2-16,0-1 4 0,-3 5-7 0,7 0-6 16,-7 4-7-16,1 3-5 0,-1-1-3 0,0 3-5 15,1 3-5-15,0-1-1 0,4 1-3 0,0 4-5 16,-3 1-2-16,1 2 5 0,0 4-3 0,0 1-10 0,-3 4-15 16,0 3-35-16,0 0-34 0,-4 3-54 15,-4 4-57-15,-1 4-57 0,-1 0-63 0,0 0-89 16,-3 2-982-16,3-11 462 0,-1-2 310 0</inkml:trace>
  <inkml:trace contextRef="#ctx0" brushRef="#br0" timeOffset="116411.11">7558 1962 350 0,'1'-6'351'0,"3"1"-33"16,-4-1-31-16,1 2-36 0,2 2-26 0,-3 2-17 15,0 0-16-15,0 0 8 0,-9 12-5 0,1-2 1 0,-1 5-6 16,-1-3-12-16,-3 9-14 0,-3 1-13 16,0 3-9-16,4 0-8 0,-1 1-17 0,3 4-9 15,2-5-19-15,7-8-6 0,2-2 3 0,3-3-8 16,5 2 0-16,1-2-22 0,4-2 8 0,5 0-5 16,4-6-5-16,6 1-1 0,6-1-6 0,-2-10-4 15,2 1-3-15,-3-3-5 0,-2-6-2 0,1 1-4 16,-4-3 1-16,-3-3-2 0,-2-1 5 0,-12 4 6 15,-1-2 20-15,-5 1 23 0,1 2 28 0,-5-2 16 16,-2 6 21-16,-2 1 8 0,-2 1 0 0,0 2-4 0,0 5-16 16,-4-1-4-16,-1 3-22 0,2 3-11 15,-1 1-10-15,0 3-9 0,-2 5-2 0,2 4-13 16,2 2-19-16,-1 4-37 0,6 9-70 0,0-6-62 16,6 1-85-16,-1 1-81 0,5 2-78 0,-1 0-91 15,0 0-1316-15,7-5 593 0,-5-6 394 0</inkml:trace>
  <inkml:trace contextRef="#ctx0" brushRef="#br0" timeOffset="116939.04">2122 3343 278 0,'-8'1'313'16,"3"0"-7"-16,1 1-3 0,4-2-5 0,-6 2-1 16,6-2-8-16,0 0-18 0,-8 1-14 0,8-1-22 15,0 0-15-15,0 0-6 0,0 0 0 0,17 2 3 16,-6-4-21-16,6 1-17 0,5 0-15 0,6 0-19 16,0-1-14-16,1 1-13 0,1 0-11 0,-1 1-34 15,-1 1-53-15,-6 0-67 0,-3 1-80 0,2 1-62 16,-9 0-67-16,1 3-65 0,-4 1-53 0,-6 2-803 0,-5 0 391 15,-1 2 262-15</inkml:trace>
  <inkml:trace contextRef="#ctx0" brushRef="#br0" timeOffset="117056.72">2210 3563 2852 0,'-15'10'509'15,"6"-3"-195"-15,1 1-86 0,3-4-52 0,-1 0-96 16,2-1-15-16,3 0-18 0,1 1-8 0,0-4-8 0,11 4 6 16,1-2-1-16,7 0-10 0,10-2-4 15,2 0-7-15,3-1-36 0,2-2-73 0,1 2-81 16,-1 1-104-16,2-3-1025 0,-3 1 436 0,-1-3 288 15</inkml:trace>
  <inkml:trace contextRef="#ctx0" brushRef="#br0" timeOffset="118477.5">3861 3542 22 0,'0'-11'262'0,"0"1"2"16,-1 0 7-16,-2-1 3 0,2 0 0 0,1-1-15 16,0 1-2-16,-3 1 18 0,2 0 10 0,1 3 3 15,-2 0-2-15,-1 2-20 0,3 1-18 0,0 1-26 16,0 3-24-16,0-7-22 0,0 7-25 0,0 0-12 15,0 0-15-15,0 0-8 0,-4 19-13 0,2-6-4 16,2 5-13-16,-3 7-8 0,2 1-8 0,-3 5-3 16,1 1-9-16,3 1-8 0,-2 14-1 15,1-12-8-15,1 0-1 0,1 1-6 0,0-3-16 16,3 0-19-16,4-2-14 0,-1-6-10 0,6 3-6 0,1-6-10 16,-2-4 1-16,8-1-12 0,-4-6 15 0,3-2-6 15,7 0 12-15,-8-8-1 0,11 0 9 0,-8-3-4 16,2-5 10-16,-5-1-9 0,5-9 9 0,0 2 1 15,0-6 1-15,-6-1 0 0,-2-4 4 0,-2 3 26 16,1 0 7-16,-4 0 21 0,-4 7 7 0,0 0 6 16,-1 1 21-16,0 4 19 0,-4 6 11 0,0-3 4 15,1 3-4-15,-2 0-11 0,0-1-12 0,0 6-11 16,2-2-12-16,-2 2-6 0,0 0-9 0,0 0-4 16,-4 20-3-16,3-9-4 0,0 7-5 0,1 7-2 15,1 0-5-15,4 0-7 0,-2-7-16 0,6 7-21 16,2-1-7-16,-1-7 0 0,7 2-2 0,1-5 2 15,0-3 3-15,1-4 8 0,1 0-3 0,2-6 3 16,-3 2 2-16,3-3 5 0,0-5 2 0,-4-1 2 16,2-4 1-16,4-5 10 0,-8 0 17 0,0-6 5 15,0-3 7-15,-2-7 3 0,-4 1 10 0,-4 1 0 16,1-4 10-16,-5 2 3 0,-3-2-3 0,-4-2 4 16,1 1 4-16,-2 4-3 0,-2 1-2 0,4 5 0 0,-2 7 0 15,1 2-4-15,1 4-7 0,0 3-9 0,4 1-20 16,-4 3-43-16,4 1-48 0,0 3-24 15,0 0-34-15,-9 16-34 0,3 0-51 0,2 7-53 16,-4 7-46-16,3 0-48 0,4 5-56 0,-3 15-67 0,4-2-976 16,0-2 486-16,4-11 326 0</inkml:trace>
  <inkml:trace contextRef="#ctx0" brushRef="#br0" timeOffset="119310.03">4858 4064 183 0,'0'0'196'0,"2"-5"-3"0,-2 5-5 0,4-3-11 0,-1-1-6 16,-3 4-9-16,2-1-8 0,-2 1-7 0,5-2-7 15,-5 2-5-15,0 0-4 0,0 0-2 0,3-4-6 16,-3 4 9-16,0 0-13 0,0 0-4 0,0 0-1 16,0 0-2-16,0 0-6 0,0 0-1 0,0 0-2 15,0 0-12-15,0 0-3 0,0 0 3 0,0 0-9 16,0 0-1-16,0 0-3 0,0 0-6 0,0 0 2 16,0 0-1-16,0 0-14 0,0 0-3 0,0 0-2 15,0 0-4-15,0 0 2 0,0 0-6 0,0 0-6 16,0 0-2-16,0 0 8 0,0 0-11 0,0 0-7 15,0 0-5-15,0 0 5 0,0 0-10 0,0 0 5 16,0 0-1-16,0 0-5 0,0 0 2 0,0 0-11 16,0 0 9-16,0 0 0 0,0 0-8 0,0 0-1 15,0 0-5-15,0 0 4 0,0 0 3 0,0 0-3 16,0 0 0-16,0 0-2 0,0 0-2 0,0 0 7 16,0 0-11-16,0 0 6 0,0 0-1 0,0 0 1 15,0 0-4-15,0 0 5 0,0 0-7 0,0 0 6 16,0 0-2-16,0 0 2 0,0 0 0 0,0 0 10 15,0 0-9-15,0 0-8 0,0 0 8 0,0 0-10 16,0 0 9-16,0 0 5 0,0 0 1 0,0 0 10 16,0 0 8-16,0 0 3 0,0 0-5 0,0 0-4 15,0 0-1-15,-3-7 6 0,3 7-6 0,-1-5-5 16,1 5-1-16,0-3 1 0,0 3 1 0,0-5-1 0,0 5-1 16,-2-8-3-16,0 4 3 0,1 1-5 15,1-3 2-15,-1 1 3 0,1 1-1 0,-1-4 4 16,1 1 6-16,0 1 6 0,0 2 5 0,0-4 1 15,-2 1 5-15,1 2 5 0,1 0 9 0,-1 2 3 16,2-1 3-16,-1 4-2 0,0-5-3 0,0 5-1 16,0-7-4-16,-4 5-8 0,4 2-4 0,0 0-2 15,0 0-9-15,0 0-1 0,-1-3-6 0,1 3-3 16,0 0-8-16,0 0 5 0,0 0-3 0,1 14-1 16,0-5 2-16,2 2 2 0,-3 1 0 0,3 3-2 0,-2 3 1 15,1 3-1-15,0 4 7 0,-4-5-9 0,4 3 2 16,-4-5 0-16,2 2-1 0,0-2-4 15,0 0 2-15,0 1-2 0,2-2 7 0,-2-2-8 16,2 4-3-16,-2-8 2 0,1 0-3 0,-1-2 3 0,2 1-4 16,-1-4 2-16,0 0-1 0,-1 0 0 0,1 1 2 15,-1-5-4-15,0 3 2 0,2-2 8 0,-2-3-3 16,1 4-1-16,-1-4 2 0,0 4-1 0,0-4 1 16,0 0-8-16,0 0-29 0,0 0-45 0,0 0-69 15,0 0-73-15,0 0-83 0,0 0-77 0,-9-17-92 16,3 9-1118-16,1-2 528 0,-2 1 352 0</inkml:trace>
  <inkml:trace contextRef="#ctx0" brushRef="#br0" timeOffset="125660.92">4966 3066 157 0,'0'-8'314'15,"3"5"-20"-15,-2-4-23 0,-1 0-19 0,0 0-17 0,3 3-21 16,-2-3-14-16,-1 4-15 0,3-1-20 16,-2 1-16-16,4 0-1 0,-2 2-34 0,-3 1-8 15,11-3-12-15,-2 3-11 0,0 3-11 0,2 1-4 0,-2 2-10 16,0 2-1-16,-1 0-10 0,-2 4-4 0,1-2-1 16,-2 7-6-16,-2 0 0 0,-1 1-2 15,-4 0-4-15,-1 1-1 0,-4 5-3 0,1-6-4 16,-3 6-1-16,0-5-2 0,-1-2 5 0,-1 1-2 0,-1-3 2 15,2 0 3-15,1-5 3 0,0-2-8 16,4 1 4-16,1-4 1 0,0 0-5 0,3-1 4 0,-3 0-3 16,4-1-6-16,0-3 5 0,-4 5-9 15,3-4-6-15,1-1 10 0,0 0-9 0,5 7 2 16,1-7-11-16,2 0-22 0,8 0-23 0,3-2-60 0,0 2-46 16,-1-2-58-16,9 1-59 0,-8 2-792 0,0 1 353 15,-1 0 236-15</inkml:trace>
  <inkml:trace contextRef="#ctx0" brushRef="#br0" timeOffset="126284.78">5323 3889 25 0,'3'-7'303'16,"-3"7"-6"-16,0 0-20 0,0 0-19 0,0 0-16 16,0 0-24-16,0 0-11 0,0 0-26 0,0 0-14 0,0 0-21 15,0 0-11-15,0 0-15 0,0 0-8 16,0 0-10-16,0 10-6 0,2-6-11 0,-2 0-5 15,1 0-9-15,0-2-5 0,1 5-9 0,-1-3-5 16,-1 0-4-16,0 0-6 0,1-1-1 0,-1-3-3 16,3 6-3-16,-2-5-6 0,-1-1 0 0,0 0 5 15,0 0 3-15,4 4 10 0,-4-4 12 0,0 0 9 16,0 0 22-16,1 3 10 0,-1-3 5 0,0 0-3 16,0 0-4-16,0 0 5 0,0 0-1 0,0 0 8 15,0 0-1-15,0 0 1 0,0-9-2 0,0 9 4 0,0 0-5 16,0 0-2-16,-5-6-10 0,5 6-11 0,0 0-8 15,0 0-7-15,0 0-7 0,0 0-9 16,0 0-5-16,-5-1-6 0,5 1-6 0,0 0-4 0,0 0-3 16,0 0-7-16,0 0 1 0,0 0-5 0,0 0-13 15,0 0-22-15,-10 5-22 0,9-2-32 0,1-3-37 16,-2 4-30-16,2-4-51 0,0 0-30 16,-1 4-38-16,1-4-42 0,1 6-41 0,2-2-46 0,0-1-914 15,0-1 434-15,-3-2 288 0</inkml:trace>
  <inkml:trace contextRef="#ctx0" brushRef="#br0" timeOffset="126726.38">5829 3592 170 0,'1'-12'291'0,"3"-1"-11"0,-4 4 0 15,0-3-8-15,3 0-8 0,-3 5-2 0,-3-3-2 16,3 4 14-16,0 0-11 0,0 1 1 0,0 0-13 16,0 2-18-16,0 3-22 0,-5-5-18 0,5 5-19 15,-8-3-20-15,8 3-14 0,0 0-15 0,-15 10-13 16,3-4-15-16,-3 5-6 0,4 2-9 0,-2 0-9 16,-1 1 1-16,4 1-15 0,-3 2-9 0,3-1-2 15,2-2-11-15,3 0-3 0,-4 1-5 0,8-4-3 16,1 3-3-16,5 0-5 0,-2 0-3 0,4 0 1 15,-2-6-2-15,5 8-5 0,3-4-6 0,0 2 5 16,3-5-2-16,1 3-1 0,0-1-3 0,-1-3 2 16,2 0 4-16,-4 2-5 0,0-4-1 0,-2 0-1 15,-1-3 1-15,-1 3-4 0,-1-1 5 0,-3-3-2 16,-1-1 0-16,0 2 0 0,-1-1-1 0,-1 2-1 16,-1 0 1-16,0-1 3 0,1-2 3 0,-3 4 0 15,-1 2 2-15,-5 0 2 0,-1 0-3 0,-3 3 2 16,-3 0-9-16,-2 2 6 0,3 0-1 0,-2-1-19 0,-4 1-36 15,1-1-47-15,3 0-51 0,0 0-45 16,-4-4-53-16,8 2-57 0,1-1-51 0,0-4-970 16,4-1 442-16,0-1 294 0</inkml:trace>
  <inkml:trace contextRef="#ctx0" brushRef="#br0" timeOffset="127178.06">6050 3695 9 0,'5'-8'365'15,"4"1"-21"-15,-5 4-15 0,0-4-34 0,-3 4-20 0,3 0-18 16,-3 1-28-16,-1 2-24 0,9-1-18 16,-9 1-13-16,0 0 0 0,5 5 11 0,-1-1-18 15,0 3-17-15,0 0 0 0,1 4 1 0,-1 0-13 0,2 5-17 16,2 1-3-16,-4 3-1 0,1-2-26 0,0 7-6 16,-1-4-6-16,3 2-9 0,-4-3-6 0,3 3-7 15,-1-3-5-15,-1-3-11 0,0-1-7 0,2-1-27 16,-2-5-11-16,1-2-7 0,-1-1-6 15,-1-2 3-15,-1 0 9 0,2-2-2 0,-4-3 5 0,0 0-4 16,14-13 3-16,-9 3-10 0,-1-2 4 0,0-7 23 16,-1-8 0-16,-1-2 6 0,-4-3 8 0,0 3 4 15,1-2 34-15,1 4 19 0,-4-2 16 0,2 2 15 16,0 9 9-16,1-1-3 0,2 3-3 0,-1 4-12 16,4 1-9-16,-4 2-13 0,4 5-12 0,-3-3-6 15,4 2-10-15,5 1-6 0,2 1-3 0,-3 2-7 16,5 4-1-16,3-2-1 0,-2 3-8 0,5 5-2 15,-2-2-3-15,-1 1 2 0,-4 3-6 0,2 1 2 16,-3 2-3-16,-3 0-2 0,3-2 1 0,-7 2-3 16,1 1 2-16,-4 2-3 0,-2 1 7 0,-2 2-8 15,-4-1 1-15,-5 2-3 0,-2 4 2 0,-4-7-2 16,-2 4-1-16,-2 2-8 0,1-6-21 0,-4 0-26 16,4-1-40-16,-3 0-52 0,7-4-54 0,1-1-65 15,-2 0-50-15,2 2-65 0,6-7-64 0,-5 3-1146 16,5 0 527-16,0-3 350 0</inkml:trace>
  <inkml:trace contextRef="#ctx0" brushRef="#br0" timeOffset="127426.97">6537 3949 349 0,'7'-5'378'0,"-1"0"-24"0,-3 4-30 16,1-3-25-16,-4 4-26 0,7-4-19 0,-5 1-23 15,-2 3-26-15,0 0-11 0,9 8 3 0,-6-5-6 16,-1 4-3-16,1 3-6 0,1 1-12 0,0 1-12 16,-1 5-3-16,0 1-19 0,4-1-16 0,-3 3-9 0,2 5-10 15,-4-6-8-15,1-1-8 0,1 2-7 16,-2-2-11-16,1 0-10 0,1-2-43 0,-1 1-40 16,-3-5-45-16,3-1-71 0,-2-2-57 0,-1-3-50 15,3 0-40-15,-1-1-52 0,-2-5-876 0,0 0 407 16,0 0 270-16</inkml:trace>
  <inkml:trace contextRef="#ctx0" brushRef="#br0" timeOffset="127843.3">6575 3110 76 0,'3'-5'252'0,"-1"-4"-17"15,2 4-13-15,0 1-10 0,0-3-10 0,0 3-23 16,0 0-13-16,0 1-7 0,2 1-13 0,-1 1-11 16,1 1-2-16,-6 0-5 0,15 5-6 0,-7-1-8 15,1 1-6-15,0 4-6 0,1-2-7 0,-1 7 12 16,0 1-16-16,0 2 1 0,-5 1-2 0,-3 7 1 15,-1 0-1-15,-1 2 1 0,-3-1-5 0,-5 3-6 16,-1-4-7-16,1 0 0 0,-5-4-1 0,2-4-6 16,3-1 1-16,1-2-9 0,1-2-8 0,1-2 0 15,1-3-2-15,2 0-11 0,0-2-3 0,3 0 17 16,0-1-12-16,2 0 1 0,3-1 4 0,1 1 11 16,5-4-5-16,9 0-7 0,-1 0 1 0,0-4-6 15,3 0-2-15,7 0-4 0,0 0-3 0,-9 0-1 16,-1-1-6-16,2 1 4 0,-6 1-10 0,-1 1-12 15,-2-1-38-15,2 1-35 0,-3 0-48 0,-6 2-60 16,3-3-77-16,-2 3-94 0,-6 0-930 0,5 3 426 16,-5-3 284-16</inkml:trace>
  <inkml:trace contextRef="#ctx0" brushRef="#br0" timeOffset="129477.97">7540 3895 181 0,'0'0'285'0,"0"0"-8"0,-5 0-9 16,5 0-11-16,0 0-13 0,0 0-19 0,-7-2-11 15,7 2-14-15,0 0-9 0,0 0 3 0,0 0-3 16,23-1-9-16,-14-2-6 0,9 2 7 0,3-3-10 16,-1 3-9-16,8-4-10 0,2 2-10 15,0-4-4-15,2 5-13 0,-1-1-11 0,0 0-13 0,-2 1-8 16,2-3-11-16,-2 1-8 0,-2 1-7 0,-8 3-4 15,0-1-12-15,3 1-9 0,-9 0-48 0,1 0-53 16,-4 0-52-16,-1-2-51 0,1 2-49 0,-6 2-53 16,-4-2-57-16,0 0-934 0,0 0 419 0,0 0 278 15</inkml:trace>
  <inkml:trace contextRef="#ctx0" brushRef="#br0" timeOffset="129676.31">7735 3657 262 0,'-7'-7'402'0,"-1"0"-15"15,3 2-35-15,1 0-25 0,2 2-46 0,-2 0-29 16,4 3-29-16,-5-2-23 0,5 2-17 0,0 0 0 0,-3 13-3 16,4-7-14-16,1 5 11 0,0 4-22 15,2 3-4-15,0 3-12 0,0 3-10 0,1 3-12 16,1 2-10-16,-1-1-8 0,0 4-9 0,1-3-11 16,-3-1-33-16,5 4-51 0,-3-6-68 0,-1 5-47 0,-1-1-66 15,-1-3-73-15,2-2-81 0,0-7-896 16,-2-2 412-16,1-4 276 0</inkml:trace>
  <inkml:trace contextRef="#ctx0" brushRef="#br0" timeOffset="130292.63">8276 3627 70 0,'2'-12'428'0,"-2"1"3"0,2-1 4 16,-1 2-12-16,0 3-5 0,-2-1-10 0,1 3-28 16,0 1-32-16,1 0-35 0,-2-2-31 0,1 6-31 15,0 0-29-15,1-3-23 0,-1 3-22 0,0 0-19 16,0 0-13-16,3 17-16 0,0-6-12 0,-1 5-10 16,2 1-14-16,1 3-10 0,-1 4-2 0,2 4-13 15,1-2-2-15,-1 2-5 0,1-1-8 0,0 2-7 16,-1-5-19-16,2 1-22 0,1-7-15 0,-1 2-21 15,-1-6-2-15,4 3-12 0,0-5-15 0,-1-3-8 16,2-1 11-16,3-2-3 0,-2-3 8 0,6-3 10 16,-1-1 3-16,3-4 2 0,-2-5 9 0,5-1-1 15,-4-5 4-15,-1-3 1 0,3-3 8 0,-8 0 6 16,4 1 3-16,-5-3 14 0,-3 2 7 0,-1 5 20 16,-1 0 15-16,-4 1 14 0,1 4 16 0,-4-1 9 15,2 1 11-15,-2 5 3 0,-1 0 3 0,4 1-8 16,-4 2-5-16,0 0-19 0,-4 0-8 0,4 4-11 15,0 0-7-15,0 0-7 0,0 0 3 0,-4 14-8 16,3-3-4-16,0 4-7 0,-2 3 4 0,2-1-6 0,1 2-10 16,1 1-13-16,2-3-17 0,-1 0-7 0,2-4-1 15,5 2-1-15,0 0 1 0,-2-7-4 16,4 4 0-16,0-7 6 0,1 2 4 0,2-4 4 16,2-6 3-16,2 1 1 0,0-3 1 0,0 0 9 0,-3-7-4 15,6-8 4-15,-2 0 7 0,-5 0 5 0,3-3 1 16,-6-2 6-16,-1-2 6 0,-2 4 5 0,-4-8 10 15,-3 3-2-15,-1 0 8 0,-2 2 0 0,-1 1 3 16,0 7 6-16,0 1-3 0,-1 4 4 0,-1 4-13 16,0-1-5-16,2 4-6 0,0 0-8 0,1 1-29 15,-2 2-27-15,4 3-25 0,-14 7-19 0,8 2-47 16,-6 6-53-16,-2 6-55 0,0 2-49 0,0 5-47 16,5 1-48-16,0-1-59 0,0 4-1170 0,2 4 536 15,5-2 356-15</inkml:trace>
  <inkml:trace contextRef="#ctx0" brushRef="#br0" timeOffset="130610.28">9103 3880 226 0,'6'-7'350'16,"1"1"-31"-16,-2 2-33 0,1 0-27 0,-1-2-24 15,4-1-21-15,0 4-20 0,2-2-16 0,0 4-11 16,1 1-8-16,1 1-3 0,0 4-9 0,6-2-15 15,-1 2-5-15,0 4-14 0,-3-2-11 0,1 6-8 16,-2-1-12-16,-4 1-10 0,-2 0 1 0,-3-1-7 16,1 3 1-16,-3 3-11 0,-6-1 15 0,-1-1-17 15,-3 4-2-15,-2-3-1 0,-3-1-3 0,2-2 5 16,1 0 11-16,1-3 7 0,0-4-7 0,2 0 2 16,5-3-4-16,-3 1 3 0,2 0-3 0,-1-3 0 15,3-2-1-15,-2 5-1 0,2-5-7 0,0 0 0 16,0 0-9-16,9 0 9 0,-3-5-17 0,10-2-1 15,1-1-20-15,10-6-33 0,-4 1-47 0,5-3-51 16,-1-2-49-16,-2-6-70 0,2 2-89 0,6-12-1078 16,-7 6 466-16,0-14 312 0</inkml:trace>
  <inkml:trace contextRef="#ctx0" brushRef="#br0" timeOffset="130948.04">9222 3019 134 0,'-3'-6'317'0,"-1"-1"-35"16,4 2-28-16,0 0-27 0,4 1-22 0,0 1-20 0,1 3-16 16,1 0-8-16,4 0-20 0,2 3-14 0,-3 1-1 15,2 2-8-15,1 2-9 0,1 3-3 16,-2 6-10-16,2 4 2 0,-5-3 0 0,-2 8-7 15,-3 1-2-15,-3 2-1 0,-7-3 4 0,-3 5 2 0,1-3 10 16,-1 0 18-16,-4-6-13 0,1 1 3 16,-1-1 7-16,5-8-13 0,0-3-15 0,4 2-4 0,-3-6-6 15,3 4-8-15,1-7-9 0,2 2-6 16,1 2-7-16,2-5-2 0,1 1-2 0,4-1-4 0,3-1 0 16,8-2-5-16,5 0-3 0,6-4-26 0,4 0-51 15,1-3-53-15,2 1-55 0,-2-2-67 0,2 3-79 16,-1-4-84-16,-2 2-844 0,-1-1 408 0,-4 3 272 15</inkml:trace>
  <inkml:trace contextRef="#ctx0" brushRef="#br0" timeOffset="131650.09">9770 3846 27 0,'0'0'259'16,"0"0"-8"-16,0 0-3 0,0 0-10 0,0 0-8 0,1 3-18 16,-1-3-9-16,0 0-19 0,0 0-15 0,0 0-16 15,-4 6-2-15,4-6-10 0,0 7-4 0,0-7-8 16,0 4 0-16,0-2-4 0,0 3-10 16,0-5 1-16,-1 5-8 0,1-5-11 0,0 5 6 0,0-5 0 15,-1 2 0-15,1-2 3 0,0 0-1 0,0 0 12 16,0 0 8-16,0 0 7 0,0 0 8 0,0 7 10 15,0-7 8-15,0 0-6 0,0 0-11 0,0 0-20 16,0 0-13-16,1-17-8 0,-2 12-8 0,1-2-12 16,-3 4-7-16,3-3-5 0,0 1-10 0,0 1-6 15,0-1-8-15,0 5-5 0,0-8-21 0,0 8-48 16,0-4-64-16,0 4-81 0,0-5-89 0,0 5-101 16,0 0-105-16,0 0-1034 0,0 0 500 0,0 0 336 15</inkml:trace>
  <inkml:trace contextRef="#ctx0" brushRef="#br0" timeOffset="132376.71">10267 3425 114 0,'0'-4'270'0,"0"0"3"16,0 0-4-16,0 4 6 0,-1-7-6 0,-1 4-4 16,2 3-4-16,-4-7-6 0,1 6-26 0,-4-1-23 15,7 2-17-15,-15 0-24 0,2 3-13 0,-2 1-20 16,-2 5-13-16,-2 2-10 0,-4 2-12 0,1 0-8 15,3-3-12-15,8 2-5 0,-5 2-12 0,6-1-4 16,4-2-4-16,-3 3-5 0,6-2-12 0,2 1 6 16,2 0-7-16,6-1-3 0,-1 3-3 0,2-1-5 15,4-1-4-15,5 0-8 0,-2-3 12 0,14 5-2 16,0-2 0-16,-1-2-6 0,4-1-5 0,-3-1 15 16,1-3-16-16,-3 3-1 0,-6-4-1 0,-1-1 4 0,0 1 0 15,-4 0-9-15,-4-2 2 0,-3 0-1 16,1 2-4-16,-4-1 10 0,0 0 2 0,-4 0-1 15,1 1-4-15,-1-1 3 0,-4 3 2 0,-3 2-3 16,-4 5 7-16,-5-3 6 0,-2 1-10 0,0 1-12 0,-10 5-35 16,4-2-42-16,-2 0-39 0,2 1-49 15,1 0-61-15,5-8-68 0,1-1-55 0,4 0-762 16,4-4 370-16,3-4 248 0</inkml:trace>
  <inkml:trace contextRef="#ctx0" brushRef="#br0" timeOffset="132827.12">10625 3554 272 0,'5'-6'390'0,"0"3"-30"0,-1-1-34 0,1 0-34 15,-1 1-29-15,-2 1-16 0,-2 2-35 0,0 0-23 16,0 0-25-16,9 5-8 0,-6 0-10 0,-2-1-16 16,2 8-4-16,-1-4 0 0,4 8-24 15,0 1-2-15,-1-1-7 0,-1 3-6 0,1 6-12 16,0 0-4-16,4 3-12 0,-4-3 8 0,-3 0-12 0,2-7-9 15,-1 1-6-15,1-4-23 0,-2 1-16 0,3-3 2 16,0-5-15-16,-2 1-4 0,-1-3 1 0,0-4 4 16,0 3 2-16,2-5 4 0,-4 0 2 15,4-7-1-15,-3-1 4 0,3-5 4 0,-1-4 13 0,0-4 11 16,0-5 6-16,-3-3 22 0,0-1 7 0,-1 0 10 16,-1 0 33-16,-5 2 23 0,8 0 9 0,-1 9 1 15,0-1 1-15,0 2-2 0,0 6-16 0,3 2-14 16,-1-3-14-16,1 4-9 0,1 0-12 0,2 2-9 15,0 3-9-15,4 0-6 0,2 3-6 0,1 1-4 16,6 1 0-16,4 2-4 0,-6 5-4 0,1 0-4 16,1 2-4-16,-4 4 4 0,3-4-3 0,-5 5 1 15,-2 2-4-15,1-3 0 0,-6 5 0 0,1-3 1 16,-1 1-5-16,-6 7 2 0,0 0 2 0,-12 4-2 16,2-3 3-16,-4 2-7 0,-5 1 2 0,-3-2-2 15,-1 1-4-15,-1-2-27 0,2 1-30 0,-2-2-39 16,-2-1-55-16,6-2-49 0,-1-1-57 0,2-1-56 15,5-5-63-15,4-2-66 0,2-4-1100 0,1 1 511 16,3-2 340-16</inkml:trace>
  <inkml:trace contextRef="#ctx0" brushRef="#br0" timeOffset="133161.15">11134 3880 186 0,'7'-5'346'0,"-2"-2"-29"16,0 2-32-16,1 2-26 0,0-3-27 0,-1 3-23 16,0 1-24-16,3-1-13 0,2 2-9 0,0 1-16 15,-1 0-7-15,2 1-11 0,2-1-6 0,-1 3-8 16,-1 3-8-16,2 1-7 0,-3-3-8 0,3 5 4 16,-4-1-15-16,1 6-1 0,-2-1 5 0,-4 0-6 15,-3 3 0-15,-2 1 4 0,-5 1-11 0,-1 0 6 16,-8 6-3-16,-1-5-6 0,-3 3-4 0,4-2-13 15,-1-5 11-15,6-2-6 0,0-4-1 0,1 0-6 16,1 0-2-16,2-4-3 0,2-1-5 0,-1 0-7 16,2 0-2-16,2-3-2 0,1-1-1 0,0 0-3 15,0 0-4-15,0 0 2 0,23-9-18 0,-7 0-12 16,5-6-48-16,6-3-42 0,0 0-38 0,0 0-56 16,-3-3-57-16,2-8-80 0,-6 3-938 0,0-5 422 15,2-12 282-15</inkml:trace>
  <inkml:trace contextRef="#ctx0" brushRef="#br0" timeOffset="133660.26">11183 2839 291 0,'-2'-5'342'0,"-1"1"-6"0,0-1-2 0,3 1-13 16,-1-2-19-16,1 6-24 0,-2-5-5 0,2 5-39 16,0-2-21-16,0 2-2 0,0-5-46 0,0 5-13 15,0 0-16-15,0 0-13 0,11 1-22 0,-1 3-6 16,-1 1-10-16,0 0-4 0,3 4-7 0,1 3-14 15,-1 1 0-15,-3 3-9 0,3 0-2 0,-6 8-5 16,-1 2 2-16,-1 3-1 0,-5-4 7 0,-7 1-10 16,3 0-4-16,0 3-1 0,-7-4-2 0,2-6 5 15,1-2-8-15,0 0 2 0,-1 0 2 0,4-1-1 16,-2-5 0-16,4-2-6 0,-2 2-4 0,3-6 0 16,-1 0-3-16,3 0-1 0,1-1-5 0,0 0-8 15,4 0 16-15,2 0-2 0,7-3 5 0,4 0-3 16,6-2-11-16,6-1 10 0,7-1-3 0,0 2-2 15,-4-5-5-15,-2 1 7 0,2 3-6 0,-4-5 1 16,2 2-1-16,-11 3-6 0,0-1-5 0,-5 1 8 16,-1 0-1-16,-2-1 1 0,2 2-2 0,-6 1 0 15,0-1-1-15,-2 0-2 0,-5 1-6 0,12-2-23 16,-10 1-47-16,-2 1-59 0,0 0-81 0,0 0-91 16,0 0-122-16,0 0-987 0,0 0 470 0,-25 1 312 15</inkml:trace>
  <inkml:trace contextRef="#ctx0" brushRef="#br0" timeOffset="134477.31">12047 3718 64 0,'0'0'327'0,"0"0"-9"0,0 0 6 0,0 0-16 0,0 0-10 15,0 0-10-15,0 0-8 0,0 0-20 0,0 0-10 16,-5-2-21-16,5 2-24 0,0 0-11 16,0 0-22-16,10-3-16 0,-4 2-16 0,7-2-13 15,5-2-8-15,1 0-16 0,8 1-8 0,4 0-16 0,2-5 0 16,-5 4-5-16,1-2-13 0,1 3-5 15,-11-1-13-15,4 1-47 0,-4 2-40 0,-5-1-44 16,0 1-38-16,-5 2-35 0,-2-1-67 0,-2-3-76 16,-4 1-928-16,-2-1 410 0,1 4 274 0</inkml:trace>
  <inkml:trace contextRef="#ctx0" brushRef="#br0" timeOffset="134643.9">12221 3542 239 0,'-8'-5'328'0,"3"2"5"0,0 0-9 0,0 1-26 16,1 0-29-16,4 2-27 0,-5-1-27 0,5 1-24 0,0 0-21 15,0 0-17-15,-9 4-12 0,8 3-3 0,-2 1-9 16,3 2-9-16,0 1-3 0,0 5 4 0,0 2-10 16,0 0-11-16,0 2-8 0,3 4-15 0,0 1-10 15,0 1 20-15,2 3-36 0,-3 0-48 0,2 0-59 16,-2-1-62-16,1 3-65 0,1-5-93 0,-4 2-885 16,4 0 387-16,-2-9 258 0</inkml:trace>
  <inkml:trace contextRef="#ctx0" brushRef="#br0" timeOffset="135210.53">12976 3395 258 0,'-3'-3'327'0,"2"-2"6"0,-3 0 6 15,0 0 8-15,3 0 8 0,-1 0-12 0,0-1-19 16,1 2-21-16,1-3-25 0,0 7-21 0,1-6-23 0,1 1-25 15,1 0-22-15,5 1-21 0,1 1-17 16,1-1-14-16,3 4-15 0,6 0-12 0,-1 0-6 16,0 3-15-16,4 1-7 0,-2 1-3 0,4 5-9 15,-4 0-6-15,-1 1-7 0,-3 1-6 0,2 6-1 16,-5-1-5-16,-3 2 1 0,-1 5-10 0,-5 2 2 16,-4 3 1-16,-4 2-7 0,-2 0-3 0,-11 2-5 0,-2 10 2 15,-3 0 0-15,3-12-4 0,-4 0-4 16,1-3-5-16,1-3 8 0,-4-2-3 0,1-3 2 15,6-2-2-15,0-3-1 0,8-5-2 0,0-2 4 0,1 0-5 16,3-1 3-16,3-5 0 0,-4 4-1 0,6-3 0 16,-4-2 0-16,5-1-4 0,-1 6 5 0,1-6 3 15,6 1 8-15,3-1 4 0,2 0-4 16,2-1 9-16,12 0-3 0,-6-4-2 0,13 0-4 16,-1-1 0-16,-2-1-4 0,0 3 0 0,0-1-2 0,-8 1-4 15,-3 2 2-15,0-1-4 0,-4-1-10 0,-1 0-23 16,-2 3-34-16,1-2-42 0,-2 3-54 15,-4-2-74-15,2-1-79 0,-3 1-89 0,-1-1-102 16,0 0-1052-16,-4 3 515 0,2-5 344 0</inkml:trace>
  <inkml:trace contextRef="#ctx0" brushRef="#br0" timeOffset="135812.15">13808 3738 159 0,'-3'-4'243'15,"3"4"3"-15,-6-1 9 0,6 1-10 0,-6-3-3 16,6 3-2-16,0 0-1 0,0 0-8 0,-7 0-3 16,7 0-8-16,0 0-18 0,0 0-19 0,0 0-22 15,0 0 1-15,0 0-29 0,0 0-14 0,-8 3-6 16,6-2-4-16,2-1-9 0,-2 8-8 0,2-8-9 16,-1 4-3-16,0 1-7 0,1 0 0 0,-1-2-8 15,1-3-1-15,-2 7-6 0,2-7 0 0,-1 2 2 16,1-2-2-16,0 0 5 0,0 0 2 0,-1 3 10 15,1-3 9-15,0 0 18 0,0 0 14 0,0 0 18 16,0 0 5-16,0 0 2 0,0 0-6 0,0 0-8 16,0 0-8-16,2-15-8 0,-3 11-10 0,0 1-13 15,1 3 6-15,-3-7 0 0,3 7 5 0,-1-3-6 16,1 3-8-16,4-5-6 0,-4 5-12 0,0 0-4 16,-5-2-9-16,5 2-8 0,0 0-3 0,0 0-10 15,0 0-5-15,0 0 4 0,0 0-13 0,0 0-1 16,0 0-5-16,0 0 1 0,0 0 7 0,0 0-8 0,0 0-2 15,0 0-3-15,0 0 3 0,0 0-4 16,0 0 2-16,0 0-4 0,0 0 3 0,0 0 0 16,0 0 0-16,0 0 2 0,0 0 1 0,0 0-3 15,0 0 6-15,0 0-1 0,0 0 2 0,0 0-4 0,0 0-1 16,0 0-2-16,0 0-6 0,-4-2-18 0,4 2-15 16,0 0-28-16,-1-7-33 0,1 7-34 0,-2-6-43 15,2 6-49-15,0-4-53 0,0 4-46 16,-1-4-46-16,1 4-61 0,-1-5-60 0,1 5-1119 0,-3-5 533 15,3 5 358-15</inkml:trace>
  <inkml:trace contextRef="#ctx0" brushRef="#br0" timeOffset="175395.23">14104 3275 244 0,'-1'-7'262'0,"-3"2"-10"15,3 0-11-15,-3 1-13 0,4 0 13 0,0 4-19 0,-4-6-14 16,4 4-16-16,0 2-19 0,0 0-23 0,0-5-17 16,0 5-15-16,0 0-15 0,0 0-11 0,0 0-9 15,0 0-12-15,0 14-1 0,4-2-9 0,0 2-7 16,-3 5-5-16,3 0-6 0,-3 7-2 0,-1 0-1 16,0 3-3-16,0 0-9 0,0-2-1 0,0 3 3 15,4-2-9-15,-5-1 3 0,2 2-3 0,0-6-10 16,3-2-6-16,0-3-10 0,4-2-7 0,-1-1 1 15,1-1 1-15,-2-5-1 0,3 0 1 0,3-4-1 16,-3 0 5-16,1 0 1 0,3-3 2 0,-2-6 0 16,3 1 0-16,4-2 5 0,-4-7 3 0,-5 5 2 15,13-13-1-15,-4 2 17 0,-3 0 5 0,-1 2 11 16,-1-1 31-16,-2 2-5 0,-1 1 35 0,-2 0 11 16,-1 3 27-16,-3 4 10 0,1-3 3 0,-4 6-1 15,2 1-16-15,-2-2-15 0,0 2-15 0,2 1-15 16,-3 2-9-16,0 0-13 0,0 0 1 0,0 0-15 15,2 10-2-15,-4-3-4 0,3 3-9 0,0 0 2 16,2 1-7-16,-1 4-10 0,2-3-12 0,-1-2-14 16,3 2 0-16,2 1-4 0,1-2-2 0,0-5 0 15,0 2 5-15,3-1 8 0,-3-4-21 0,4 1 15 16,0-3 1-16,-2-2 6 0,7-5-2 0,-2 1 0 16,1-5 3-16,-2 0 8 0,1-3 14 0,-2-3 5 15,4-7 3-15,-4 2-4 0,-5-7 1 0,0-2 5 16,0-1 0-16,1 0-5 0,-7-1 3 0,-1 0 2 15,-2 2 0-15,0 5 2 0,2 8 13 0,-4 3 6 16,4 2-4-16,-2 5-7 0,-2-1-8 0,2 3-17 16,-2 1-33-16,2 4-36 0,-3-2-36 0,3 2-22 15,-11 13-50-15,2 0-55 0,-4 13-49 0,0 4-44 16,2 1-54-16,3 3-56 0,-2 12-999 0,5-12 469 16,3 0 314-16</inkml:trace>
  <inkml:trace contextRef="#ctx0" brushRef="#br0" timeOffset="175642.25">14941 3750 187 0,'0'-7'418'0,"4"3"-16"0,-4-2-24 0,1 3-31 0,2 0-9 15,-1-1-38-15,-2 4-38 0,3-5-13 16,-3 5-35-16,0 0-24 0,0 0-9 0,0 0-22 0,1 15-16 15,2-3-6-15,-2-1-14 0,-1 4-12 0,1 3-7 16,3 0-11-16,-4 2-11 0,4 4-4 16,-4-4-6-16,4 6-11 0,-3 0-28 0,-1-6-52 0,3 4-49 15,-2-4-36-15,2 6-55 0,-6-7-65 0,8-4-79 16,-5 2-960-16,0-6 421 0,0-1 282 0</inkml:trace>
  <inkml:trace contextRef="#ctx0" brushRef="#br0" timeOffset="179082.98">15712 3151 23 0,'-2'-5'205'0,"2"-2"-17"16,-2 3-10-16,1 0-8 0,1-2 0 0,0 3-8 15,0 3-7-15,-2-8-6 0,2 4-9 0,0 4-8 16,-1-5-10-16,1 5-12 0,0-4-6 0,-1-1-16 0,1 5-12 16,0 0-7-16,0 0-5 0,-1-2-6 15,1 2-7-15,0 0-6 0,0 0-6 0,0 0-6 16,0 0-1-16,0 0-6 0,0 0-7 0,0-5-1 16,0 5-6-16,0 0-6 0,0 0-9 0,0 0-3 15,0 0-2-15,0 0-4 0,0 0-1 0,0 0 1 0,0 0-4 16,0 0 6-16,0 0-5 0,0 0 0 15,0 0-1-15,0 0-2 0,0 0 10 0,0 0-2 16,0 0 3-16,0 0-1 0,0 0 2 0,0 0 1 16,0 0-2-16,0 0 2 0,1-5-2 0,-1 5 5 0,0 0-3 15,0 0 2-15,0 0 1 0,0 0 1 0,0 0 0 16,0 0-2-16,0 0-2 0,0 0 5 0,0 0-5 16,0 0 8-16,0 0-7 0,0 0 0 15,0 0 1-15,0 0 2 0,0 0-4 0,0 0-13 0,0 0-5 16,0 0-12-16,0 0-13 0,0 0-17 0,0 0-21 15,0 0-30-15,0 0-20 0,0 0-32 0,0 0-399 16,0 0 189-16,-9 12 126 0</inkml:trace>
  <inkml:trace contextRef="#ctx0" brushRef="#br0" timeOffset="179658.37">15827 3199 137 0,'0'-11'257'0,"0"3"-13"16,0 1-4-16,1 0-9 0,-1 0-8 0,4 0-11 15,-4 1-10-15,0 2-5 0,0 0-9 0,0 0-13 16,2 0 0-16,-2 4-22 0,-2-5-19 0,2 5-8 15,0 0-11-15,1-5-13 0,-1 5-11 0,0 0-11 16,-1-7-12-16,1 7-5 0,0 0-6 0,0 0-16 16,0 0 0-16,0 0-30 0,0 0-28 0,0 0-16 15,0 0-20-15,0 0-19 0,0 0-16 0,-12 17-28 16,7-9-35-16,-4 1-25 0,-1 4-41 0,-1 2-35 16,-9 2-544-16,1 1 264 0,-3-2 178 0</inkml:trace>
  <inkml:trace contextRef="#ctx0" brushRef="#br0" timeOffset="180015.91">15307 3605 138 0,'0'-5'234'15,"0"5"-18"-15,1-3-11 0,-1 3-17 16,0 0-16-16,0 0-6 0,0 0-11 0,0 0-8 16,3-4-4-16,-3 4-11 0,0 0-7 0,0 0-11 15,0 0-2-15,0 0-19 0,0 0-6 0,2-1-11 0,-2 1-5 16,0 0-3-16,0 0 1 0,0 0-1 0,0 0 5 15,0 0 4-15,0 0 3 0,0 0-3 16,0 0-3-16,1-4-5 0,-1 4-3 0,0 0-4 16,-1-5-12-16,1 5-5 0,0-6-10 0,0 6-8 0,0-5-22 15,0 5-30-15,-2-6-38 0,2 6-39 0,-3-3-49 16,2 0-59-16,1 3-42 0,-5-4-654 0,3 2 302 16,2 2 202-16</inkml:trace>
  <inkml:trace contextRef="#ctx0" brushRef="#br0" timeOffset="180646.1">15751 3110 112 0,'4'-9'284'0,"-4"0"-19"0,1 1-17 0,2 3-23 0,-2 0-23 16,-1 0-19-16,0 2-24 0,0 3-20 0,0 0-12 16,0 0-12-16,0 0-3 0,0 0-7 0,4 18-1 15,-4-6-6-15,-2 5-7 0,2 0-7 0,-2 1-6 16,1 7-7-16,-2 1-7 0,2 1-8 0,-3 0 21 16,3-3-10-16,-2-4-5 0,2 6-6 0,0-7-8 15,1 0-2-15,0-2-5 0,2 0-4 0,0-2-3 16,0-3-4-16,2-1-4 0,-3-2 1 0,3 0-4 15,0-4-3-15,1 1 3 0,2-2 0 0,0-2-4 16,2-2-1-16,1-2-2 0,3-2-2 0,0-3 3 16,1-5-5-16,0-1-4 0,0-4 3 0,3-1 1 15,1-2-2-15,-7 5 2 0,2 0 7 0,-4 2 12 16,-1 4 12-16,-4 2 12 0,2 1 5 0,-4 1 3 16,2 1-3-16,-1 0-7 0,-1 1-6 0,0 1-17 15,-2 2-5-15,0 0-7 0,0 0 1 0,3 12 10 16,-4-4-13-16,1 1 1 0,0 7 0 0,-4 0-1 15,2 3-2-15,0 1 4 0,1 1-9 0,1-2 0 16,-1 1 3-16,1-1-9 0,4-5 0 0,0 3 4 16,2-2-1-16,0-4 4 0,3-2-9 0,0 0 15 15,4-5 1-15,-2 1-10 0,1-2 0 0,3-3 0 16,2-4 6-16,0-4-2 0,1-1 9 0,-1-1 11 16,4-8-14-16,-3-2 14 0,1-2 8 0,-4-2 10 15,-1-2-5-15,-1-4 7 0,-2 0-2 0,-3-2-1 16,1 1 17-16,-9 0 11 0,4 5-8 0,-4-4 19 15,0 11 3-15,0 4-5 0,0 4-3 0,-5-2-8 16,1 3-8-16,4 6-9 0,-4-1-18 0,0 0-33 16,-1 3-34-16,5 2-27 0,-16 7-40 0,5 2-34 15,-1 8-41-15,-8 5-47 0,4 7-32 0,2 1-44 16,-2 3-51-16,7-1-52 0,-3 0-837 0,7 0 411 16,3-2 274-16</inkml:trace>
  <inkml:trace contextRef="#ctx0" brushRef="#br0" timeOffset="180958.53">16325 3530 2450 0,'8'-10'183'0,"-1"0"-53"16,-1-1-30-16,1 3-26 0,0 0-32 0,-4 2-15 0,4 0-7 16,3 1-8-16,0 2-3 0,1 0 2 15,1 2-6-15,6 2 1 0,-3 3-2 0,-2-1-1 16,1 1-1-16,3 5 3 0,-3 2-5 0,-1 0 4 15,-2 3 0-15,1 4 0 0,-5-1 0 0,-3 4-1 16,-2 4 0-16,-2 1 0 0,-4 0 3 0,-3 2 1 0,-3 1 2 16,-4-5 5-16,0 1 4 0,-4-5 4 15,5-3 9-15,3-2 6 0,1-2 17 0,1-5 11 16,3 1 4-16,-1-3 16 0,2-3-5 0,0 1 7 16,3-3 9-16,-2 2-2 0,3-3-6 0,0 0-15 15,0 0-9-15,0 0-5 0,18-8-11 0,-6 5-18 0,4-3-26 16,5-2-35-16,4-7-46 0,6 1-40 15,-3 2-66-15,2-5-53 0,2 2-60 0,2 2-808 16,1-3 368-16,-1 2 246 0</inkml:trace>
  <inkml:trace contextRef="#ctx0" brushRef="#br0" timeOffset="181172.54">17029 3597 2956 0,'0'0'225'0,"0"3"-58"0,0-3-52 0,0 0-43 15,3 4-30-15,-3-4-11 0,0 0-11 0,0 0-8 16,0 0 3-16,2 2-7 0,-2-2 5 0,0 0 12 0,0 0 18 16,0 0 24-16,0 0 11 0,4 3 18 15,-4-3 1-15,0 0 2 0,0 0 2 0,0 0 2 16,0 0-9-16,0 0-5 0,0 0-6 0,0 0-7 16,0 0-9-16,0 0-10 0,0 0-61 0,0 0-71 0,-2-12-86 15,0 7-102-15,0 1-124 0,-3-4-934 0,2-1 441 16,0-3 292-16</inkml:trace>
  <inkml:trace contextRef="#ctx0" brushRef="#br0" timeOffset="182041.77">17319 3170 205 0,'-3'-7'306'0,"3"0"-14"0,0-1-13 15,0 2-21-15,3 1-19 0,-2-1-20 0,3 0-26 16,-1 1-16-16,3-2-14 0,-2 3-21 0,5 0-7 15,1-1-13-15,3 4-14 0,2 1-3 0,5 4-5 0,-1 2-9 16,2 2-7-16,9 7 0 0,-6 4-10 0,3 0-10 16,1 3 6-16,-2 0-13 0,-3 3-1 0,0-1-8 15,-4 2-8-15,-1-3 4 0,-3 0-3 16,-2 4-7-16,-2-5-4 0,-2 4-1 0,-4-9-2 0,-3 1-12 16,0-3 4-16,-2-2 1 0,0-4 1 15,0 1-1-15,0-3-1 0,0-3 21 0,-4 2 18 16,4-2 26-16,-6 0 21 0,3-1 15 0,3-3-3 15,0 0 11-15,-11-3 1 0,6-4-12 0,-2-3-9 16,2 1-11-16,2-9-10 0,0 0-10 0,0-10-8 0,5-3-10 16,5 2-3-16,1-3-16 0,5 2-17 0,0-2-12 15,4 3-18-15,5 2-21 0,2 3-25 0,-2 1-36 16,5 4-45-16,0 3-20 0,1 6-34 0,-8 6-35 16,2 0-39-16,-3 4-33 0,4 3-22 0,-5 2-39 15,0 5-795-15,-4 2 385 0,3 3 254 0</inkml:trace>
  <inkml:trace contextRef="#ctx0" brushRef="#br0" timeOffset="182307.75">18059 3615 213 0,'5'-5'396'15,"-1"1"-12"-15,-1 0-29 0,-1 1-20 0,3 0-28 16,-5 3-27-16,4-3-33 0,-4 3-22 0,3-4-30 16,-3 4-12-16,0 0-22 0,0 0-19 0,0 0-13 15,9 10-10-15,-7-4-10 0,1 2-14 0,-1 2-6 16,2 0-7-16,1 2-3 0,-2 6-13 0,-1 1-1 16,1-1-23-16,1 9-37 0,-2-5-35 0,-2 3-47 15,2 1-42-15,-4 1-61 0,-2-3-65 0,6 5-46 16,-5-3-830-16,2-7 373 0,1-1 250 0</inkml:trace>
  <inkml:trace contextRef="#ctx0" brushRef="#br0" timeOffset="182706.22">18529 3613 51 0,'7'-8'318'16,"-4"2"-31"-16,1 0-36 0,1 2-21 0,-1 0-27 16,3 1-20-16,3 1-18 0,-4-3-17 0,5 7-11 15,1-2-9-15,1 0-12 0,1 5-8 0,-1 0-8 16,1 1-5-16,4 1-1 0,-3 2-4 0,-3 5-2 16,-5-5-5-16,5 5-8 0,-5 3-1 0,-1-1-5 15,-2 1-3-15,-3 3 2 0,-5-2-10 0,0 7 0 16,-5-1-6-16,-2-1-3 0,0-6 8 0,-2 5-6 15,-3-5 2-15,6-4 0 0,-4 1 5 0,6-4 0 0,0-3 0 16,2 1-2-16,2-4 6 0,-1 2-5 0,3-3 4 16,0 1-5-16,1 0-3 0,1-4-7 15,-4 3-7-15,4-3-4 0,0 0 6 0,0 0-1 16,14 1-10-16,-4-2-4 0,6 1 2 0,3-3 1 0,2 2-1 16,7-3-8-16,-7 1 6 0,1 0-8 0,7 0-7 15,-2-1-15-15,-8 0-19 0,0 0-42 0,2 1-26 16,-3-2-52-16,0 4-42 0,-5-2-55 0,0 1-66 15,-1-1-873-15,0-1 393 0,-2-1 262 0</inkml:trace>
  <inkml:trace contextRef="#ctx0" brushRef="#br0" timeOffset="183580.53">19419 3417 182 0,'0'0'244'0,"0"4"1"0,0-4-1 0,0 0 2 15,0 0 6-15,0 0 1 0,-2 4-2 0,2-4 12 16,0 0-21-16,0 0-13 0,0 0 0 0,0 0-28 16,0 0-11-16,0 0-12 0,-6 2-18 0,6-2-10 15,0 0-17-15,0 0-6 0,0 0-11 0,0 0-11 16,0 0-8-16,0 0-13 0,0 0-7 0,0 0-4 15,0 0-10-15,0 0-9 0,0 0-5 0,0 0-3 16,0 0-6-16,0 0 4 0,0 0-18 0,0 0 0 16,0 0 0-16,0 0 0 0,0 0-3 0,0 0-1 15,0 0 8-15,0 0-9 0,0 0 2 0,0 0 6 16,0 0-4-16,0 0-5 0,0 0-4 0,0 0 4 16,0 0-3-16,0 0-3 0,0 0 10 0,0 0-10 15,0 0-2-15,0 0-2 0,0 0-1 0,0 0-9 0,0 0-21 16,0 0-35-16,0 0-39 0,0 0-64 15,0 0-72-15,0 0-89 0,0 0-81 0,-2-10-938 16,2 10 445-16,-3-9 298 0</inkml:trace>
  <inkml:trace contextRef="#ctx0" brushRef="#br0" timeOffset="185289.8">19963 3253 197 0,'0'-7'291'0,"0"2"0"0,1 1-3 0,-1-3-1 0,0 3-6 16,0 4-21-16,0-4-2 0,0 4-33 0,3-5-18 15,-3 5-30-15,0-3-18 0,0 3-14 0,0 0-16 16,0 0-9-16,0 0-9 0,5 11-6 15,-4-7 7-15,2 4-20 0,1-1-24 0,0 3 6 16,-2-1-12-16,-2 3-2 0,4 2-5 0,-3 1-4 0,-1 0 5 16,-1 0-13-16,1-1 1 0,-4-2 4 0,0 5-14 15,-1-3 0-15,-1-2-8 0,2-2 1 0,0-1-4 16,-5 1-1-16,3-3 7 0,-1 0-6 0,1-2-1 16,-5 0 9-16,4-2 14 0,-1-3 11 0,-1 0 9 15,-3-3-9-15,0 1-14 0,1-6 9 0,-3-1-4 16,-2-1 0-16,1-11-3 0,0-1-2 15,3-3-3-15,2-1-2 0,0-1 1 0,6 1-1 0,-4 6 1 16,7 1 8-16,-2 0-3 0,1 4 0 16,2-1-11-16,2 5-4 0,1 0-3 0,1 1-6 0,3 0-4 15,1 0 1-15,7 2-1 0,3 2-7 0,7-5-2 16,-4 7 10-16,7-3-19 0,0 3 10 0,3 1-2 16,0 3 3-16,-3-2-3 0,0 2 2 0,0-1-2 15,0-1 1-15,-6-1-7 0,-3 3 4 0,0-1 1 16,-1 1 4-16,-1 0-6 0,0-3 2 0,-4 0 7 15,-1 1 6-15,1-1 10 0,-4-1-1 0,1-1 3 16,0 0 1-16,-1 0 5 0,-1-2-3 0,2 1-6 16,-2 0-1-16,-1 0-8 0,-1 1 4 0,-1-1-2 15,2-1-8-15,-6 2-19 0,3 0-32 0,0 2-31 16,0-2-77-16,-4 5-67 0,1-2-72 0,-1 2-64 16,0 0-38-16,0 0-28 0,4 9-924 0,-4-9 447 15,-4 16 298-15</inkml:trace>
  <inkml:trace contextRef="#ctx0" brushRef="#br0" timeOffset="187040.84">20395 3604 84 0,'4'-3'272'16,"-4"3"-21"-16,0 0-24 0,0 0-21 0,0 0-22 16,0 0-17-16,0 0-13 0,0 0-4 0,0 0-9 15,1 13-3-15,-1-9-1 0,0 5-4 0,0 2-15 16,3 0-8-16,-6 1-6 0,2-2-10 0,-2 6-8 15,3 0-7-15,0-6-8 0,0 4-5 0,0-2-9 16,0-5-1-16,0 1-2 0,0-2-7 0,0 0 1 16,3-1 7-16,-3-1 13 0,0-1 29 0,0-3 22 15,-3 4 36-15,3-4 23 0,0 0 8 0,0 0-10 16,0 0-14-16,0 0-17 0,0-18-15 0,0 9-12 16,0-1 9-16,0-3-4 0,0-6 2 0,-1 7 7 15,-2 3 6-15,6-3 2 0,-3 2 6 0,-4 3 1 16,4 0 3-16,0 1-13 0,-1 1-13 0,-2 2-14 0,3-1-18 15,0 4-15-15,0-5-9 0,0 5-1 16,0 0-15-16,0 0-2 0,-5 12-8 0,5-7-2 16,4 6-5-16,-4-2-8 0,-4 3 2 0,8 5-1 15,-8-3-2-15,8 0-18 0,-4 2-28 0,1 0-27 0,-1 2-40 16,-1-1-49-16,2 1-54 0,-1-2-61 0,0 2-56 16,0-1-64-16,0 0-62 0,0 0-64 15,-1-5-1079-15,2 0 526 0,-1-3 350 0</inkml:trace>
  <inkml:trace contextRef="#ctx0" brushRef="#br0" timeOffset="187450.37">21084 3480 123 0,'0'0'237'0,"0"0"-26"15,0 0-10-15,0 0-15 0,0 0-11 0,0 0-7 16,0 0-4-16,-17 5-6 0,16-1-6 0,-2 0-13 15,1-2-6-15,2-2-10 0,-4 5-1 0,1-3-12 16,3-2-4-16,-1 5-10 0,1-5-6 0,-2 5 5 16,2-5-1-16,-2 2 2 0,2-2 4 0,0 0 5 15,0 0 11-15,-5 3 13 0,5-3 3 0,0 0 15 16,0 0 7-16,0 0 4 0,0 0-10 0,0 0-11 16,0 0-9-16,0 0-18 0,-4-12-12 0,3 7-10 15,0 0-3-15,-2 1-12 0,3-2-20 0,-4 3-38 16,4-3-43-16,-1 1-58 0,-2 0-50 0,2 2-70 15,1-1-71-15,0 4-71 0,-4-7-944 0,4 2 430 16,0 1 288-16</inkml:trace>
  <inkml:trace contextRef="#ctx0" brushRef="#br0" timeOffset="187974.1">21540 3313 80 0,'0'0'418'0,"4"-3"-35"0,-4 3-44 0,5-1-40 15,-5 1-34-15,0 0-23 0,0 0-30 16,0 0-22-16,6 3-15 0,-6-3-19 0,2 9-17 16,0-5-5-16,-1 2-8 0,1 4-12 0,-2-1-22 0,2 1-1 15,1 2-4-15,-7-2-12 0,4 3-6 0,0 0-5 16,-1-3-6-16,-2 2-3 0,-1-3-7 0,2 1-7 15,-1 0 0-15,-2-2 2 0,1-2-8 16,-2-1-1-16,-1-1-2 0,-3-3 2 0,1-1-4 16,-2-1-2-16,-1-4 6 0,1 1-3 0,-5-5 1 0,2-3-2 15,0-2 6-15,0-7 6 0,0-1 6 0,3-3 11 16,-1 2-8-16,3-3 14 0,3 2 6 0,2-1 16 16,0 8 20-16,3 1 0 0,-4 5 2 15,4 0-6-15,1 2-15 0,0 1-17 0,-2 3-3 0,6-2-9 16,2 2-3-16,2 0-7 0,4 2-8 0,5 1-4 15,2-1-6-15,2 3-1 0,6 0-4 0,0 0-2 16,-7 3-3-16,12-3 2 0,-1 5-9 16,-1-3 3-16,1-1-3 0,2 1 0 0,-3-1-2 0,-1-1-1 15,0-1 4-15,-2-1-2 0,-5-1-8 0,-1 1 6 16,-2-3 0-16,-3 2 3 0,6-3-8 16,-8 0 3-16,0 1 2 0,0-4-1 0,-1 4-3 0,-3-2-1 15,1-1 1-15,-3 2-1 0,0 0-1 0,-3 2-10 16,-2 2-27-16,1-2-37 0,-2 3-52 0,1-4-67 15,-3 5-64-15,0 0-34 0,0 0-42 0,-5 15-31 16,1-6-50-16,-5 8-937 0,0-1 450 0,-4 1 298 16</inkml:trace>
  <inkml:trace contextRef="#ctx0" brushRef="#br0" timeOffset="188340.04">21881 3750 3214 0,'4'-8'158'15,"-3"-1"-51"-15,7 1-4 0,-7 0-8 0,3 4-25 16,-3-3-19-16,4 0-14 0,-2 4-10 0,1 0-8 16,1 1 11-16,-1-2-14 0,1-1-5 0,2 4 5 15,1 1 2-15,4 0-1 0,-2 3-6 0,1 1 15 16,1 1-1-16,3 3 1 0,1 4 7 0,-4 2 1 0,1 1-3 15,0-1-4-15,-3 5 0 0,-5-2-2 0,0 2 8 16,-1-1 3-16,-4 2 5 0,-4 6 4 16,3-2 3-16,-8 1 7 0,-5 0 7 0,-3 0 9 15,-2-3 14-15,0 3 2 0,-3-1-5 0,-2-3 9 0,7-2 1 16,-3-1 0-16,6-7 2 0,6-1-8 0,2-2-11 16,3-1 0-16,-2-4-13 0,3 1-5 15,0 0-3-15,6 0 10 0,1-1 7 0,18-3 8 16,9-3-4-16,27-6-4 0,38-6-9 0,5-3-29 0,8-2-81 15,9-4-157-15,-3 1-192 0,3-9-1431 0,3-1 610 16,9-6 406-16</inkml:trace>
  <inkml:trace contextRef="#ctx0" brushRef="#br0" timeOffset="195273.26">2236 6542 84 0,'-7'-1'207'0,"7"1"2"16,0 0-6-16,-6-3 1 0,6 3 4 0,-5-1-3 16,1-2 0-16,4 3 4 0,0 0-10 0,-6-2-6 0,6 2-1 15,0 0-5-15,0 0-9 0,-6 0-11 16,6 0-9-16,0 0-11 0,0 0-12 0,-3-3-16 16,3 3-6-16,0 0-6 0,0 0-23 0,0 0-3 0,0 0-15 15,0 0-11-15,15-4 5 0,-7 3-8 0,3 2-5 16,1-4 2-16,1 2-9 0,4 0-5 0,4-2-5 15,-2 1 0-15,0-1-6 0,-1 0-3 16,1 1-7-16,2 2 2 0,-3-3 1 0,1 3-15 0,-2-1-32 16,0 1-27-16,-3 1-33 0,-1-1-28 0,2 4-37 15,-4-1-36-15,0 1-24 0,-1-2-26 0,-2 5-19 16,-3 1-37-16,-4-2-603 0,-1 0 300 16,-1 4 200-16</inkml:trace>
  <inkml:trace contextRef="#ctx0" brushRef="#br0" timeOffset="195435.84">2329 6717 65 0,'-8'4'210'0,"3"-2"-19"0,1 3-24 0,3-3-12 0,1-2-15 16,-6 4-17-16,6-4-1 0,0 3 4 0,0-3 1 15,0 0 4-15,6 3 9 0,1-3-2 0,1 3-5 16,4-3 3-16,-3 0-11 0,5 0-13 0,-1-3-9 16,2 3-13-16,3 0-6 0,0-1-18 0,-5 1-33 15,1-1-29-15,-2 0-47 0,0 2-48 0,-2-1-36 16,0 1-43-16,-3 0-54 0,-1-1-466 0,-1 5 230 15,-1-5 154-15</inkml:trace>
  <inkml:trace contextRef="#ctx0" brushRef="#br0" timeOffset="213989.03">12076 1500 285 0,'-5'-5'272'0,"-5"1"-22"0,1-1-19 0,0 4-22 15,-4 1-21-15,2 1-14 0,-7 5-15 0,0 1-12 16,-6 5-5-16,-2 5-8 0,3 0-16 0,4 2-10 16,-4 5-9-16,3 1-12 0,3 1 3 0,2 1-18 15,3 3-6-15,2-3-10 0,1 2-4 0,5 0-4 16,0-6 5-16,8 3-19 0,-3-6 3 0,6-3-6 15,4 0-3-15,0 0-4 0,1-3-3 0,6 1 1 16,-1-6-7-16,2 0-1 0,1-4 2 0,7 1 2 16,3-6-8-16,-10-2 7 0,11-1-7 0,-4-6 3 15,-7 3-2-15,-1-6-2 0,-1 2 4 0,2-9-3 16,1-2 8-16,-7-4-12 0,-5 2 7 0,5-5-5 16,-9-1 9-16,-1-2 8 0,-1 3 12 0,-6 0 15 15,-1 2 9-15,-5 2 11 0,-1 7 13 0,1 0 11 16,0 4-4-16,-4 1-1 0,4 3-2 0,0 4-10 15,-2 0-15-15,-2 3-7 0,-6 6-6 0,1 1-12 16,-1 8-1-16,-3 1-7 0,4 7 2 0,0-1-8 16,3 6-4-16,-3 0-3 0,5 0-3 0,3-1-12 15,5 3-20-15,4-5-14 0,-2 2 0 0,7-7-20 16,0 0-11-16,6-5-7 0,3 3 9 0,2-4-5 16,2-2 3-16,5-1 3 0,-1-3 5 0,6-2 3 15,6-4 1-15,-7 0 7 0,2-4 2 0,-1-6 10 16,-3 0 0-16,-4 1 5 0,2-6 1 0,-4 3 5 15,1-7 9-15,-2-3-6 0,-1 1 17 0,-4 4 14 16,-3 2 8-16,-1 0 23 0,-2 3 33 0,-1 5 6 16,0-3 7-16,-2 4 17 0,-2 1-7 0,3-1-4 15,-3 4-11-15,-2-2-15 0,1 4-6 0,5-4-9 16,-5 4-8-16,0 0-2 0,0 0-6 0,-5 16-5 16,5-5-8-16,-1 1 2 0,-2 5 5 0,2-1-17 15,1 2-6-15,1 1-16 0,3-3-4 16,2 0-20-16,2-1-10 0,-3 0-23 0,4-2 0 15,1-4-10-15,-1 2 1 0,5-4 1 0,0 3 9 0,1-1-7 16,-2-7 11-16,4 1 5 0,-3 0 1 0,0-3 7 16,0-5 7-16,4 2 2 0,0-5 6 0,-4 2 2 15,1-1-2-15,-3-1 11 0,2-4 4 0,-5 5 20 16,-1-3 10-16,2 4 13 0,-4-4 5 16,-2 2 11-16,1 3 1 0,-1 0 10 0,0 1 3 15,-3-2-5-15,0 3 1 0,3 0 5 0,-4 3-20 16,1-5-13-16,-1 5 8 0,3-5-6 0,-3 5-5 0,1-2 1 15,-1 2 3-15,0 0-12 0,0 0 1 0,4-5-5 16,-4 5-11-16,0 0 2 0,4-2 6 16,-4 2-3-16,1-3 6 0,-1 3-5 0,3-3 3 15,-3 3-3-15,2-4 3 0,0 0-9 0,-2 4 12 0,2-7-5 16,1 1 3-16,-2 1 0 0,3-3-4 0,-2 1 8 16,-2 0 11-16,2-3 6 0,-1 1 8 0,-1 0 5 15,0 1 7-15,-1-1-1 0,2 1 6 0,-4 0 2 16,1 1-4-16,-2 0-2 0,3 0 3 0,-2 0-6 15,2 2 0-15,-2 0-6 0,0-1-3 16,-1 0 1-16,0 4-9 0,1-2-7 0,3 4-5 16,-6-1-4-16,6 1-7 0,0 0 3 0,-10 7-6 0,7 4-2 15,-3-2 3-15,1 8 1 0,1 0-2 0,-1 0-1 16,0 1-2-16,2 1 2 0,1-2-2 0,0 1-2 16,2 0-5-16,0 0 4 0,2-1-4 15,0-2-3-15,5-4-11 0,-3 1-14 0,-1 0-17 16,5-3-6-16,-1 2-4 0,1-2-6 0,4-1-5 0,-3-3 0 15,2-1 6-15,2-2 5 0,0-1-6 0,1-2 33 16,-3-4-3-16,3 0-17 0,-4-2 16 16,8-4 3-16,-6-1 5 0,-2-3 2 0,0 1 5 15,-1-3-1-15,-1-2 16 0,-3 1 10 0,1 1 16 16,-2 1 6-16,0 4 5 0,1 2 7 0,-2 0 0 16,-2 4 1-16,-1-1-12 0,3 3-2 0,-1-1-6 0,-1 3-5 15,2-1-1-15,-3 3-5 0,9-1-1 0,-9 1-1 16,11 4 1-16,-4 1 6 0,-1-3-9 15,6 5-5-15,-3 1 7 0,5 4-1 0,-3-2-3 16,2 1-8-16,2 2-1 0,-2-4-7 0,1 4-26 16,0-2-5-16,0-4-14 0,3 2-1 0,-6-4-1 15,2-1 1-15,1 0 9 0,-1 0 15 0,5-7-1 0,-4 2 5 16,-3-3-3-16,2-3 14 0,-3-1 1 0,8-6 11 16,-5-8-10-16,5-2 20 0,-5-3 5 15,1-1 0-15,-4-4 9 0,4 0 8 0,-4 0 19 16,-2 0 21-16,-2 0 10 0,0 7 11 0,-2-4-3 15,0 12 13-15,-2 3 20 0,-2 2 12 0,1 2-8 16,0 3-12-16,-1 2-16 0,1-1-10 0,-1 2-16 0,0 4-8 16,0 0-11-16,0 0-1 0,0 0-3 0,4 17-4 15,-2-5-2-15,-2 5-3 0,2 9-4 16,-2 0 0-16,-1 2-3 0,1-1-4 0,0 2-4 16,0-2-8-16,2-1-13 0,0 0-20 0,0-6-15 15,4-3-14-15,0-3 1 0,0 3-7 0,1-7 0 16,-2 0-9-16,1 0 2 0,4-4-6 0,-6-1 7 0,3 0 2 15,-2-2 3-15,2-3-7 0,-7 0-17 0,18-5-30 16,-9 0-26-16,5-4-12 0,0-1-44 16,4-3-27-16,-5 2-28 0,3-2-59 0,0 1-36 15,-1 1-903-15,2 0 416 0,1-1 276 0</inkml:trace>
  <inkml:trace contextRef="#ctx0" brushRef="#br0" timeOffset="214158.71">13934 1627 3159 0,'4'1'204'16,"1"-1"-37"-16,-5 0-62 0,8 2-36 0,-4-2-33 15,-4 0-13-15,9 0 0 0,-3-2-14 0,1 4-23 16,4-5-20-16,0 3-29 0,2 0-39 0,1-3-42 16,4 6-39-16,0-3-62 0,0 0-44 0,-8 1-618 15,4 1 301-15,-5 2 202 0</inkml:trace>
  <inkml:trace contextRef="#ctx0" brushRef="#br0" timeOffset="214305.73">14097 1799 13 0,'-3'2'324'0,"3"-2"-32"0,0 0-31 0,0 0-26 16,0 0-36-16,0 0-34 0,18-14-52 0,-8 7-46 16,4-3-38-16,5 3-48 0,7-5-41 0,2-1-41 15,1 1-50-15,3 3-306 0,3-6 153 0,2 4 102 16</inkml:trace>
  <inkml:trace contextRef="#ctx0" brushRef="#br0" timeOffset="214673.45">14813 1358 356 0,'0'-8'444'0,"0"2"-29"0,-1 1 4 16,1-2-15-16,-2 5-39 0,0-1-31 0,2 3-34 15,-2-8-30-15,-1 7-33 0,3 1-23 0,0 0-25 16,0 0-20-16,-13 7-6 0,11-2-24 15,-2 9-13-15,3-2-7 0,-3 5-15 0,1 7-9 0,1 2-13 16,2 2-7-16,2-1-21 0,1 1-19 0,2 0-28 16,4 0-37-16,4-4-35 0,-3-7-29 0,8 7-6 15,-5-10-5-15,8 3-7 0,-3-8-7 0,4 0-1 16,-3-5 7-16,0 0 13 0,3-4 8 0,0-1 12 16,-3-4 4-16,1-3 13 0,-1-3 3 0,1-6 14 15,-2-3 26-15,-7 4 11 0,4-6 17 16,0-2 12-16,-5 9 25 0,-4-4 28 0,0 1 26 0,2 1 20 15,-4 0 24-15,1 5 9 0,-4 2 23 0,2 2 10 16,-3-1 4-16,1 5-18 0,-1-1-13 0,0 0-19 16,0 1-16-16,4 1-15 0,-4 3-16 15,0 0-14-15,0 0-3 0,0 0-8 0,0 0-7 16,0 21-5-16,0-5-27 0,-1 1-42 0,-2 2-50 0,7 8-70 16,-5 1-57-16,-2-1-77 0,2 0-59 0,-2 1-68 15,7-2-1165-15,-4-6 520 0,5-5 346 0</inkml:trace>
  <inkml:trace contextRef="#ctx0" brushRef="#br0" timeOffset="-214490.12">15608 1434 303 0,'3'-3'362'0,"-2"1"-37"0,-1 2-35 15,0 0-18-15,-9-2-36 0,9 2-23 0,-19 7-23 16,4 3-19-16,-2 3-16 0,4-1-18 15,-7 6-8-15,4 3-15 0,2 0-13 0,2 1-11 16,3-4-5-16,2-1-9 0,6-2-15 0,2 2-12 16,3-5-10-16,6 3-4 0,2-4-9 0,4-1-2 15,1-3-9-15,6-4 3 0,5 0-5 0,-5-6-3 0,4 0 2 16,-9-4-4-16,4 0 3 0,-6-5-3 16,1-1 6-16,1-8-7 0,-7 6 0 0,0-2 1 15,0-7 1-15,-6 5 3 0,-2 2 11 0,-3-4 4 16,-2 3 2-16,-3 1 12 0,-4 3-3 0,2-2 3 15,-4 4-11-15,-3 2-8 0,0-1 3 0,-4 2-3 16,0 4 1-16,-2 2-2 0,1 3-25 0,1-1-24 16,-4 2-29-16,8 3-43 0,-5 5-44 0,4-1-56 15,3 0-64-15,1 7-796 0,1 0 352 0,4-6 236 16</inkml:trace>
  <inkml:trace contextRef="#ctx0" brushRef="#br0" timeOffset="-214257.35">16515 1239 52 0,'3'-4'401'0,"-3"2"-36"0,5-2-16 16,-3 1-44-16,-2 3-24 0,0 0-27 0,0 0-17 16,0 0-3-16,-16 13 5 0,7-2-8 0,-5 2-9 15,-3 8-14-15,-2 0-16 0,-2 1-12 0,3 5-17 16,0 3-11-16,0 3-5 0,3-2-20 0,-7 13-20 15,8-10-3-15,2-3-11 0,2 2-17 0,0 1-40 16,1 1-56-16,4-6-60 0,0 4-59 0,-2-3-66 16,1-6-67-16,1 2-52 0,1-7-915 0,0-4 413 15,3-7 276-15</inkml:trace>
  <inkml:trace contextRef="#ctx0" brushRef="#br0" timeOffset="-214127.72">16082 1562 200 0,'-10'-11'362'0,"8"5"-36"16,-2-1-34-16,0 3-36 0,0-1-48 0,4 0-75 16,0 5-80-16,0 0-73 0,0 0-64 0,13-7-62 15,-2 6-382-15,7 2 176 0,4 1 118 0</inkml:trace>
  <inkml:trace contextRef="#ctx0" brushRef="#br0" timeOffset="-214014.5">16550 1734 121 0,'4'2'289'0,"0"-2"-63"0,-4 0-73 16,0 0-100-16,15-7-114 0,-10 2-200 0,2-2 87 15,1-1 58-15</inkml:trace>
  <inkml:trace contextRef="#ctx0" brushRef="#br0" timeOffset="-213324.75">17235 1650 461 0,'2'2'433'16,"-2"-2"-44"-16,3 2-39 0,-3-2-32 0,0 0-38 16,5 2-25-16,-5-2-29 0,3 3-30 0,-3-3-10 15,0 0-20-15,0 0-14 0,0 0-11 0,12-5-28 16,-4 4-6-16,1-2-4 0,1-2-14 15,8 2 1-15,0-5-28 0,-1 1-7 0,-1-3 0 0,2 1-17 16,0-1-13-16,2-3-2 0,-4 0-4 0,0 1 10 16,-4 4-4-16,3 1 9 0,-5-3 3 0,-1 3 15 15,-1 0 20-15,-2 3 20 0,-2 0 13 0,0 2 9 16,-3 0 0-16,-1 2-2 0,3-5-11 0,0 2-6 16,-3 3-9-16,0 0-10 0,0 0-10 0,0 0-5 15,0 0-9-15,-11 12-5 0,4-4-4 0,-1 1-3 16,-2 3-4-16,1 2-4 0,-1 1-9 0,-1-2-24 15,2 1-16-15,1 1-27 0,1 0-34 0,3-2-25 16,2-2-26-16,-1-4-31 0,4 1-3 16,2 1 8-16,1-2 5 0,2-2 8 0,7-2 10 15,0-1 10-15,7-3 8 0,3-3 9 0,4-3 16 0,0-1 10 16,1-4 6-16,-2 1 9 0,-2-4 21 0,-5 7 12 16,-1-5 16-16,-3 5 29 0,3-2 11 0,-4 3 17 15,-1-1 12-15,-3 3 18 0,4 1-13 0,-5-1-8 16,1 2-1-16,-2-1-9 0,-3 1-2 15,2 2-9-15,-5 0 9 0,-2 1-16 0,13 1 8 0,-9 3-5 16,0 0 9-16,-2 1-18 0,2 5 2 0,-1-1-3 16,-3 4-1-16,0-1 5 0,2-3-6 0,-3 1-2 15,1 3-7-15,0-4-14 0,1 0-11 0,-1-2-9 16,1 1 7-16,-1-3-1 0,2 0 7 0,-1-2 0 16,-1 1 4-16,0-4 3 0,9 2-5 0,-9-2 15 15,15-5 6-15,-5-2 2 0,3-4 5 0,1 0 2 16,3-2-3-16,7-2 8 0,-1 2 9 0,-8 4 11 15,6-2 1-15,-7 2 12 0,1 4 4 16,-4 1-10-16,-1 1 0 0,1 1 1 0,0 2 0 0,-1 0-3 16,1 2 4-16,-1 3 7 0,-1 2-6 0,3-2 0 15,-3 5-5-15,1-1-4 0,1 4-5 16,1 1 0-16,-1 0-2 0,1 1-3 0,1 0-51 16,2 6-68-16,-2-6-96 0,2 7-121 0,6-3-135 15,-9-3-1027-15,1-6 488 0,-1-5 326 0</inkml:trace>
  <inkml:trace contextRef="#ctx0" brushRef="#br0" timeOffset="-212772.45">19126 1269 247 0,'5'-5'344'15,"-2"4"-23"-15,-1-2-17 0,-2 3-19 0,5-4-23 16,-5 4-5-16,2-4-37 0,-2 4-15 0,0 0-21 16,0 0-7-16,0 0 4 0,-7 15-3 0,2-6-3 15,-2 5-11-15,-4 4 8 0,-1-1-4 0,-5 5-14 0,-1 7-11 16,1 0-10-16,-2-3-13 0,0 6-19 16,-1-1-1-16,-3-2-9 0,4-2-13 0,-1 2-2 15,-1-3-23-15,0 3-41 0,-3-2-49 0,3 0-70 16,-2-1-56-16,4-2-72 0,-1-5-71 0,1 1-72 15,2-8-849-15,7-4 409 0,-4 1 272 0</inkml:trace>
  <inkml:trace contextRef="#ctx0" brushRef="#br0" timeOffset="-212605.94">18671 1427 405 0,'3'-13'467'15,"-2"1"-41"-15,-1 5-44 0,3 0-34 0,-1 0-37 16,0 2-34-16,-2 5-30 0,8-5-22 0,-1 3-23 15,-7 2-15-15,15 2-6 0,-1 3-10 0,0 4-15 16,3 3-12-16,6 5-13 0,-3 0-9 0,3 3-6 16,0 1-16-16,0 1-11 0,-1 0-9 0,2 2-25 15,0-1-62-15,1 0-53 0,2 4-69 0,-4-1-63 16,12 8-81-16,-9-10-100 0,2-2-891 0,3-2 422 16,-2-1 280-16</inkml:trace>
  <inkml:trace contextRef="#ctx0" brushRef="#br0" timeOffset="-211470.3">20276 1628 184 0,'4'-8'383'16,"1"-4"-41"-16,0 0-16 0,0 0-16 0,0-3 3 15,-1-3-14-15,-3 2-11 0,2-1-10 0,-3-1-1 16,0 0 5-16,-4 1-17 0,-1 0-13 0,-2-1-7 16,0 2-10-16,1 2-1 0,-3-1-17 0,-1 6-17 15,1 0-20-15,-2 0-17 0,-1 5-16 0,-5-1-20 16,-1 1-12-16,-5 5-14 0,0 5-10 0,-8 1-12 16,3 5-5-16,-1 5-10 0,-3 0-7 0,4 2-11 15,1 1-17-15,3 1-22 0,7 0-22 0,4-3-20 16,4-4-14-16,4 3-6 0,3-2-21 0,2-3-9 15,3 3-4-15,5 1-5 0,0-7 14 0,3 2-20 16,6-1-5-16,2-3 16 0,8 0 12 0,1-3-6 16,3-1 15-16,3-3 3 0,-2 0 10 0,-1-2 4 15,1-3 5-15,-12 3 10 0,7-3 10 0,-6 2-13 16,-4-5 12-16,0 4 14 0,2 2 12 0,-7-1 11 16,-1-1 18-16,-2 1 14 0,-2 1 12 0,-1 2 11 15,0-3-3-15,-2 3-1 0,-4 0 0 0,0 0-13 16,9-2-4-16,-9 2-11 0,0 0-2 0,0 0-22 15,5 5-19-15,-5-5-14 0,0 0-21 0,-5 7-23 16,5-7-10-16,-1 5-12 0,1-5-3 0,0 0-6 16,0 0 3-16,0 0 6 0,1 4 9 0,-1-4 10 15,0 0 10-15,0 0 9 0,8-9 5 0,-2 2-3 16,3 0 8-16,-1-1 5 0,2 2 14 0,3-5 15 16,-4 2 8-16,0 0 22 0,5-2 9 15,-5 4 22-15,0-3-2 0,1 4 5 0,-2 0-6 0,-1 1-7 16,3-1-2-16,-3 6-5 0,2-3-5 0,0 3-2 15,3 3-6-15,0-2 1 0,-1 4 3 0,2 1-16 16,-1 0 11-16,2 5-7 0,-4-5 0 0,3 7-3 16,-3-1-1-16,-2 1 0 0,1 2-4 0,-3-2-14 15,-1 0-19-15,-1 0-27 0,0-1-14 0,0 1-11 16,-2-3-14-16,2 1-2 0,0-5-6 0,0 0 9 16,-3 0 11-16,1-1 9 0,1-3 8 0,2-2 9 15,-5 0 14-15,15-5 7 0,-4 0 12 0,4-7 11 16,-3-1 13-16,0-1 3 0,6-5 14 0,-1-3 5 15,-2 3 7-15,3-1 2 0,0-1 8 0,0 1-1 16,-4 6 3-16,0 0-1 0,-1 3 2 0,-4 2-4 16,3-2-5-16,-4 5 3 0,1 0-18 0,1 2-4 15,-5 2 6-15,3-1 3 0,-3 6-9 0,3-2 0 16,-1 2-9-16,1 4 2 0,1 0-7 0,-4 1 4 16,4 1 2-16,-1 2-6 0,-2 3-10 0,5 1-20 15,-4-1-5-15,2 1-22 0,3-3 3 0,-1 1 2 16,-1-4 0-16,4 3 8 0,0-3 5 0,-2-4 2 15,1 0 3-15,1-2 18 0,6 1-6 0,1-4-3 16,-1 0 5-16,-1-5-2 0,0-2 7 0,1 2-2 16,-3-3 8-16,1 0 1 0,-2-2 0 0,-5 5 35 15,-1-5 10-15,-2 3 4 0,-1-3 4 0,-4 3 7 16,-3-3 9-16,0 3-17 0,-3 2-9 0,-5-2-1 16,-5 2-2-16,-4 0 2 0,-2 3-5 0,0 2-9 15,-4 0 4-15,3 2-10 0,-2 3-3 0,4 3 2 16,-4-1-2-16,6 5 9 0,-2 0-11 0,5 0-10 15,0-1-22-15,6 0-8 0,1-4-11 0,4 3-2 16,2-1-2-16,2-1 5 0,6 1 5 0,1-6-1 16,4 2 13-16,5-4-6 0,2-2 2 0,1 0-1 15,4-5 13-15,2-3-4 0,0-4 10 0,-2 0 14 16,-2-6 13-16,-1 0 7 0,-4-2 16 0,1-5 27 16,-3-2 17-16,-2 1 29 0,-3 0 25 0,-2 3 16 15,0 6 21-15,-4 1 22 0,0 6 25 0,-5-1 20 16,4-2 6-16,-3 11-10 0,2-4-23 0,-3 2-30 15,1 2-25-15,-1 1-21 0,0 2-11 0,0 0-25 16,0 0-3-16,-4 20-6 0,3-8-14 0,-3 5-7 16,4 3-6-16,-1 8-39 0,2 0-58 0,2 0-41 15,-1 3-84-15,5 1-60 0,4-1-100 0,2 2-82 16,5 0-99-16,-3-3-1456 0,4-3 649 0,4-2 434 16</inkml:trace>
  <inkml:trace contextRef="#ctx0" brushRef="#br0" timeOffset="-210923.54">22575 1122 13 0,'-3'-7'395'0,"2"1"-1"16,-1 2-34-16,-2-1-17 0,1 1-24 0,-2 1-27 16,1 2-24-16,4 1-42 0,-13 3 7 0,3 3-24 15,1 0-14-15,-6 8-2 0,-2 3-9 0,-6 5-11 16,2-2-16-16,-1 4-12 0,1 2-18 0,1-1-9 16,1-2-11-16,1 1-10 0,4 4-5 0,1 1-12 15,9-3-8-15,-1-6-7 0,5-1-6 16,0 8-4-16,5-11-7 0,3-5-1 0,-2 0-4 0,7 1-5 15,1 0-4-15,4-4-3 0,1-1 0 0,2-1-5 16,-1-2 1-16,-1-7 2 0,-1 2 6 0,-1-3 2 16,-6 0 6-16,3 1 13 0,-1-8 7 0,0-1 8 15,-6-2 0-15,0 5 8 0,-3-3-3 0,-3 2-1 16,-1 0-6-16,0 0-2 0,-5-1-17 0,-3 4-7 16,-3 0 2-16,-6-1-16 0,-1 3-24 0,-3 1-27 15,1 2-33-15,-3 0-42 0,2 1-45 0,7 2-49 16,1 1-52-16,0 2-51 0,4 3-47 0,5 1-56 15,-3 1-1090-15,4 1 497 0,3-5 330 0</inkml:trace>
  <inkml:trace contextRef="#ctx0" brushRef="#br0" timeOffset="-210607.64">22860 1339 27 0,'9'-9'398'0,"-2"4"-22"0,0-1-20 0,-3 2-10 16,-2 1-22-16,-2 3-14 0,5-7-26 0,-5 3-21 15,0 4-34-15,0 0-20 0,0 0-26 0,0 0-16 16,0 0-11-16,0 0-23 0,-20 17-17 16,6-5-14-16,1 3-4 0,-1 1-13 0,1 7-4 15,3-7-15-15,4-2-24 0,1 6-22 0,2-3-16 0,3-3-25 16,3 1 4-16,-1-1-4 0,6-4 1 0,6 0-1 16,1-1 5-16,-2-6 0 0,2 4 4 15,1-6-2-15,0-2 4 0,-2-2 1 0,-3-1 5 16,6-3-3-16,-4-3 9 0,1-2 11 0,-4-5-26 15,3-6 33-15,-9 5 0 0,4 0 10 0,-6-1 2 16,-2 2-6-16,-1-1 1 0,-3 0 10 0,-5 2-15 16,0 2-5-16,0 2 0 0,-1 3-16 0,-3-3-38 15,0 7-30-15,-2-4-41 0,4 4-38 0,-1 1-48 16,-1 0-64-16,4 0-65 0,-3 5-780 0,12-1 369 16,-14 0 244-16</inkml:trace>
  <inkml:trace contextRef="#ctx0" brushRef="#br0" timeOffset="-210373.32">23455 1126 2703 0,'12'-3'270'0,"-1"-1"-62"0,-3 2-26 16,-2-3-37-16,0 3-25 0,-3 1-49 0,1-2-32 16,-4 3 4-16,9-1-9 0,-9 1-12 0,4 7 9 15,-4-2-8-15,-1 5 18 0,1 1 8 0,-4 0 4 16,0 6 9-16,0 4 3 0,-3 5-8 15,-2 1-4-15,-3 2-23 0,3 4 17 0,-2-1-2 0,-2 5 1 16,-4 11-14-16,-1-4-24 0,8-10-38 0,-4-1-61 16,1-1-70-16,-2-1-68 0,5-4-90 0,-1 0-898 15,1-11 405-15,4 0 272 0</inkml:trace>
  <inkml:trace contextRef="#ctx0" brushRef="#br0" timeOffset="-210220.63">23206 1364 4118 0,'4'-8'221'0,"-3"-3"-49"0,2 5-22 0,-2-3-35 16,-1 6-32-16,3-1-30 0,-2-3-26 0,0 4 2 0,-1 3-18 15,4-3-24-15,0 1-42 0,-4 2-1 0,13 0-55 16,-13 0-44-16,16 6-59 0,-2-1-79 16,3 3-87-16,-2-1-854 0,1 5 410 0,-1 0 276 0</inkml:trace>
  <inkml:trace contextRef="#ctx0" brushRef="#br0" timeOffset="-210073.99">23581 1564 69 0,'2'0'387'0,"-2"0"-9"0,5 0-39 16,-5 0-36-16,0 0-38 0,0 0-46 0,9-1-49 16,-9 1-59-16,10-6-66 0,-6 4-53 0,1-2-57 15,7-2-84-15,-2 2-539 0,3-2 228 0,1 2 154 16</inkml:trace>
  <inkml:trace contextRef="#ctx0" brushRef="#br0" timeOffset="-209407.52">24174 1441 12 0,'0'0'339'16,"1"3"-34"-16,-1-3-32 0,0 0-18 0,0 0-36 15,0 0-23-15,0 0-17 0,0 0-21 0,0 4-14 16,0-4-14-16,1 4-12 0,-1-4-14 0,4 4-13 16,-4-4-7-16,4 6-10 0,-1-5-6 0,1 1-13 0,0 0-8 15,1-1-7-15,2 0-8 0,0-1-1 16,2-1-3-16,-1-4-3 0,5-1 5 0,-2 0-13 16,1-1 10-16,3-3-1 0,-6 0 15 0,6-1 7 15,-3-1 19-15,-4 2 18 0,2 2 21 0,-4-1 25 16,2 2 0-16,-3 2-1 0,-1 1 2 0,1 0-16 15,-3 0-10-15,1-1-15 0,0 4-11 0,-3 1-12 16,2-5-7-16,-2 5-15 0,0 0-8 0,0 0 5 16,0 0-8-16,8 6-4 0,-6-1-15 0,0 4-29 15,-1 0-21-15,2 2-21 0,3-1-16 0,-1 3-19 16,1-3-22-16,2 4-5 0,1-4-9 0,-1-2 2 16,-1 0 5-16,2 2 12 0,3-5 13 0,-2 0 10 0,0 0 9 15,4-2 7-15,-2-5 6 0,3 4 13 16,2-10 10-16,-1 3 21 0,5-2 9 0,-5 0 15 15,2-1 12-15,-6 1 20 0,-1 0 18 0,3 2 12 16,-5-2 9-16,1 5 1 0,-2-1-5 0,-3-1-13 16,-1-1-1-16,0 2-14 0,1 3-6 0,-5 0 3 15,0 0-15-15,10 0 6 0,-5 4-6 0,-1 0-4 0,1 3-3 16,-1-3 5-16,0 5-9 0,2 0 2 16,-3 0-2-16,-2 3 3 0,2-2-19 0,-1 0-21 15,-3 2-3-15,2-4-7 0,-1 1-6 0,0-1 5 16,0-2-4-16,3-1 0 0,-2 1 1 0,-1-2 7 15,0-2 7-15,0-2 2 0,4 3 12 0,-4-3 6 16,0 0-1-16,14-8 15 0,-9-1 11 0,3 2 2 16,-2-3-1-16,6-4 10 0,-1-1-1 0,4 0 8 15,-2 3-5-15,-1-1 3 0,2 2-1 0,-4 1 9 16,-1 4-11-16,1-1 15 0,-5 3-23 0,3 0-8 16,-3 2 3-16,4-1-13 0,-3 3 6 0,2 3-1 15,0-2-4-15,2 3-4 0,-1 1 3 0,-1 1-6 16,2 1-27-16,-1 4-36 0,1 0-50 0,1 3-68 15,-2 3-79-15,0-2-70 0,3 4-829 0,-3-2 386 16,-1-9 256-16</inkml:trace>
  <inkml:trace contextRef="#ctx0" brushRef="#br0" timeOffset="-209057.87">25504 1202 3784 0,'-2'-6'214'0,"2"4"-78"16,-1-3-24-16,0-2-28 0,0 5-42 0,1 2-12 16,0 0-18-16,0-5-3 0,0 5 0 0,0 0-11 15,0 0 9-15,0 0-4 0,1 14 1 0,0-9 4 16,-1 1-3-16,0 4-4 0,1 1 1 0,1 1-1 16,0 0 8-16,2 5-2 0,-1-7-10 0,7 7 16 15,-2-3-4-15,3 1 5 0,3-3-7 0,0 0 3 16,5-2 1-16,-1-1-7 0,4-3 6 0,-3-2 3 15,10-1-3-15,0-1 1 0,-9-4 4 0,3-4 15 16,1 0-1-16,3-4 5 0,-8 2 12 0,-1-4 6 0,1 0 22 16,-3 2 21-16,-2 1 22 0,-5 2 28 15,0-2 25-15,-3 5 10 0,-1 1-10 0,-1-1-14 16,-1 3-15-16,-3 1-17 0,0 0-13 0,0 0-11 16,-8 15-5-16,-10-2-13 0,-6 10-4 0,-17 11-7 15,-4 1-5-15,-1 3-37 0,-1 6-81 0,0-5-113 16,2 3-133-16,-18 19-158 0,27-16-1487 0,6 0 649 0,-1-4 430 15</inkml:trace>
  <inkml:trace contextRef="#ctx0" brushRef="#br0" timeOffset="-204007.94">3253 6660 113 0,'0'0'199'0,"1"3"-5"15,-1-3-7-15,0 4-2 0,0-4 1 0,4 3 0 0,-4-3-2 16,0 0 3-16,0 0-4 0,0 0-1 0,0 2-4 16,0-2 0-16,0 0-2 0,0 0 5 0,0 0 2 15,0 0 10-15,0 0 10 0,0 0 15 0,0 0 2 16,0 0-19-16,0 0-16 0,4-9-10 0,-5 4-15 16,-2-3-13-16,3 3-15 0,-1-2-11 0,1 0-13 15,-3-4-11-15,2 1-8 0,0 0-8 0,-2 0-8 16,2 2-6-16,-2 0-8 0,3 2-5 0,0 1-9 15,-4 0-3-15,4 1-17 0,-1 0-33 0,1 4-45 16,-4-5-47-16,4 5-56 0,0 0-32 0,0 0-43 16,0 0-41-16,0 0-38 0,0 0-39 0,9 16-955 15,-5-13 434-15,1 3 290 0</inkml:trace>
  <inkml:trace contextRef="#ctx0" brushRef="#br0" timeOffset="-203540.9">3611 6498 1929 0,'6'-16'161'0,"-2"4"-29"15,1-1 34-15,-4 1-18 0,3-1-21 0,-3 3 1 16,-2-1-9-16,1 0 0 0,0 3 8 0,0 0 15 16,-4 3 16-16,3 0 9 0,1 1 2 0,0 0-7 15,-2 0-15-15,2 4-13 0,-2-5-15 0,2 5-13 0,0 0-10 16,0 0-10-16,-4 10-9 0,3-3-10 0,1 3-4 15,-2 1-8-15,0 7 5 0,1-1-13 16,1 2-6-16,0 6-5 0,0-1-5 0,0-5-4 0,1 8 4 16,3-1-9-16,0-7-21 0,-1-1-15 0,4 1-6 15,2-2-9-15,0-2-15 0,-1-3-6 0,-1-3-1 16,2 0 0-16,3-2-10 0,-2 1 9 16,3-3 10-16,-1-3-4 0,0-1 8 0,2-3 6 0,-1-3 5 15,0 0 16-15,3-5-16 0,-3 0 3 0,1-2 18 16,-1-5 14-16,0 3 22 0,-4-3 8 0,-2-2 18 15,1 0 22-15,-2 1 2 0,-2-1 18 0,-3 2 9 16,2 5 16-16,-2 0 19 0,-2 0 11 0,1 5 9 16,0 1 2-16,0-1-10 0,0 2-14 0,-3 1-14 15,3-1-17-15,0 5-8 0,0 0-15 0,0 0-8 16,0 0-5-16,-5 14-8 0,5-4-6 0,-2 0-5 16,-1 3 2-16,3 4-17 0,0 3-5 0,0 0-1 15,3 4-25-15,-3 2-43 0,6 1-30 0,-2 0-59 16,-3-1-65-16,3-1-63 0,1-1-65 0,-1 3-59 15,3-1-54-15,0-8-61 0,-3-1-1093 0,1-7 528 0,4 1 352 16</inkml:trace>
  <inkml:trace contextRef="#ctx0" brushRef="#br0" timeOffset="-203190.83">4155 6572 2255 0,'8'-17'164'0,"-3"5"0"16,-1 1-2-16,-1 1 1 0,-3 3-12 0,3 1-11 15,-2 1-21-15,0 1-19 0,-1 0-21 0,2 1 0 0,-2 3-16 16,0 0 9-16,0 0 11 0,0 0-3 0,2 10 2 16,0-2-5-16,-4 1-5 0,1 0-5 15,2 5-7-15,2 2-1 0,-2 2-8 0,2-2-1 0,-1 2-7 16,1-2-2-16,1 0-3 0,3-6 0 0,0 0 7 16,0-2-14-16,3 0 0 0,2-1-5 0,-3-4 4 15,6 0-7-15,2-4 6 0,2-2 16 0,-3-1 8 16,3-1 0-16,-9-2 2 0,4-3 6 0,-1-2 0 15,-3 0 2-15,-1-2-5 0,-1-3 2 0,-4-1 0 16,-2 0-2-16,-2 0-1 0,-1-3-2 0,-4 2-3 16,-3 2 1-16,-2-1-6 0,-3 2-3 0,4 1-5 15,-6 1-6-15,-2 6-5 0,-1-3-6 0,0 2-5 16,-1 3-28-16,-3 2-34 0,1 4-43 0,1 0-35 16,0 0-51-16,0 1-33 0,0 3-45 0,0 2-46 15,10 1-56-15,-4-4-56 0,2 6-883 0,2-3 431 16,0-1 286-16</inkml:trace>
  <inkml:trace contextRef="#ctx0" brushRef="#br0" timeOffset="-202756.68">4399 5978 256 0,'-4'-9'278'0,"0"1"-15"0,2-4-6 16,0 6 8-16,-1-3 6 0,2 4 0 0,-2 0-17 15,2-4-1-15,2 3 3 0,-1 1-34 0,0 1-17 16,1-1-21-16,3 1-12 0,1 1-21 0,1 1-15 15,1-1-15-15,3 2 0 0,2 0-24 0,0 2-12 16,1 1-2-16,0 0-8 0,6 3-12 0,-9 0-7 16,2 2-6-16,3 2-5 0,-6-1-2 0,0 4 0 15,0 3-2-15,-4 2-4 0,-1 1-6 0,-4 7 2 16,-1 4-1-16,-7-3-6 0,-5 0-3 0,3 0 6 16,-4 0-6-16,1-9-1 0,3 0 1 0,-3-3 7 15,6-3-1-15,0-2 4 0,1-1-7 0,2-3 0 0,-1 1 1 16,1-2-4-16,1-1 1 0,2 0-1 0,1-3-6 15,-2 6-1-15,2-6-2 0,0 0-1 16,0 0-17-16,25-7-23 0,-5 0-51 0,6-2-52 0,1-2-53 16,1 1-64-16,3 2-70 0,-1-2-66 0,-1 3-893 15,0-2 424-15,3 1 284 0</inkml:trace>
  <inkml:trace contextRef="#ctx0" brushRef="#br0" timeOffset="-202220.12">4997 6710 239 0,'0'0'276'0,"-5"3"-22"16,5-3-21-16,0 0-16 0,0 0-15 0,-5 3-10 15,5-3-8-15,-4 6-12 0,4-4-7 16,0-2-6-16,-4 6-11 0,3-2-15 0,1-1-6 16,-1 0-15-16,-2 2-11 0,3-5-11 0,-1 5-5 0,1-1-10 15,0-4-7-15,-3 5-5 0,3-5-2 0,0 3-2 16,0-3 6-16,0 0 4 0,-1 4 11 0,1-4 14 15,0 0 9-15,0 0 10 0,0 0 8 0,0 0-4 16,0 0-6-16,0 0-11 0,0 0 9 16,0 0 0-16,0 0-5 0,0 0-3 0,0 0-11 0,-4-12-7 15,4 12-8-15,-5-2-13 0,5 2-11 0,-4-2-30 16,4 2-55-16,0 0-57 0,0 0-87 0,-14 4-80 16,9-1-85-16,0 0-1088 0,1-1 477 0,-1 1 318 15</inkml:trace>
  <inkml:trace contextRef="#ctx0" brushRef="#br0" timeOffset="-200190.85">5513 6447 191 0,'-2'-5'270'0,"-1"1"1"16,2-2 4-16,0 4 2 0,1 2-7 0,-3-8-22 16,2 6-13-16,1 2-21 0,0-6-18 0,0 6-26 15,0 0-14-15,0 0-17 0,0 0-13 0,0 0-7 16,0 0-8-16,0 0 1 0,4 18-4 0,-2-9 2 15,1 2 5-15,-1 1 5 0,1 3-7 0,-1 1-10 16,1 0-8-16,0 0-7 0,-1 1-7 0,1 0-10 16,-1 0-7-16,1 0-4 0,-1 2-9 0,3-1-1 15,-3-1-8-15,0 4-5 0,1-4-39 0,-1 1-45 16,2 1-48-16,-2 2-60 0,0-2-56 0,-1-2-64 16,3-2-64-16,-2-4-849 0,0-1 396 0,3-3 264 0</inkml:trace>
  <inkml:trace contextRef="#ctx0" brushRef="#br0" timeOffset="-199757.46">5784 6449 36 0,'4'-9'317'0,"-1"-1"-6"0,3 1-24 15,-5 2-19-15,3 3-32 0,0-3-19 0,0 0-12 16,2 3-15-16,-2-1-12 0,1 0-15 0,4 2-16 15,1 0-13-15,-1-1-11 0,4 2-10 16,1-1-3-16,-2 3-17 0,3 0-13 0,-4 0-8 0,2 4-4 16,0-1-9-16,-1 2-9 0,-2 2-1 0,-1-1-8 15,-2 2-1-15,1 3-6 0,-4-1-4 0,0 1-2 16,-2 2-10-16,-2-1-1 0,0 0 4 0,-4-2-12 16,-1 2-5-16,0 0 0 0,3-3 1 0,-2-1 1 15,1-2 1-15,-1 0 0 0,2-2-2 0,-1 1 0 16,2-3 0-16,-3 1 1 0,4-3-3 0,-1 7 2 15,0-5-2-15,1-2-2 0,0 0 0 0,1 6-2 16,0-3 6-16,-1-3-3 0,8 4 7 0,-2-1 9 16,-1 0 6-16,3 1-2 0,2 0-6 0,-1 2 3 15,0-1 1-15,1 0 17 0,2 1 7 0,-6 1-4 16,3-1 6-16,0 1 6 0,-1 1 1 0,-3-2 4 16,0 2-2-16,0-1-3 0,-2 1 4 0,-1-2 5 15,-2 3 8-15,0 1 5 0,0 0 13 0,-5 2-1 16,-1-2-4-16,-2 6-5 0,-2-3-7 0,-3 2-6 15,-1 0 2-15,-3-2-16 0,3 0-8 0,-1 1-28 16,2-2-47-16,-3 0-65 0,7-4-61 0,-2-1-63 16,1-2-66-16,5-1-92 0,-1-4-987 0,6 0 455 0,-4-6 304 15</inkml:trace>
  <inkml:trace contextRef="#ctx0" brushRef="#br0" timeOffset="-199599.88">6229 6628 134 0,'5'-2'362'0,"0"0"-8"0,-1-1 3 16,1 2-15-16,-5 1-17 0,4-4-25 0,-4 4-12 16,1-2-16-16,-1 2-13 0,4-3-22 0,-4 3-27 15,4-2-18-15,-4 2-24 0,0 0-44 0,0 0-60 16,4-2-82-16,-4 2-81 0,0 0-82 0,5-3-77 16,-5 3-886-16,0 0 380 0,10 0 256 0</inkml:trace>
  <inkml:trace contextRef="#ctx0" brushRef="#br0" timeOffset="-199207.93">6492 6445 230 0,'0'-5'363'0,"0"-2"-13"16,0 1-9-16,4-3-22 0,0-1-39 0,0 1-29 15,2-1-20-15,2 3-8 0,-2-3-8 0,3 4-6 16,1-2-18-16,0 3-13 0,1 1-15 0,3-1-16 0,2 2-9 16,2 3-20-16,-4 0-11 0,4 1-9 15,-1 3-4-15,-1 3-12 0,1 0-8 0,-4 4-8 16,-4 0-5-16,0 3-4 0,-3 3-9 0,-6 2 2 0,0-1-9 16,-4 9-4-16,-3-1-2 0,-5-2-1 0,-1 3-9 15,-2-3 1-15,-3 0-5 0,0 0 0 0,-3-4-2 16,8-6-4-16,1-3 6 0,3-3-7 0,4 0-2 15,-1-2 1-15,1 0-1 0,-2-2-1 0,3-2 13 16,2 2-10-16,-1 0 5 0,2-2-1 0,1-2 10 16,0 0-9-16,0 0 0 0,0 0-3 0,13 1-2 15,1-4 0-15,4-1-3 0,2-1-14 0,7 0-42 16,5-5-45-16,-4 3-54 0,4-5-56 0,-1 0-56 16,-1 0-56-16,2-1-64 0,-5 0-895 0,3 0 423 15,-1-2 284-15</inkml:trace>
  <inkml:trace contextRef="#ctx0" brushRef="#br0" timeOffset="-198923.69">6989 6344 3195 0,'-6'-6'168'16,"1"1"-2"-16,1 0 4 0,0 1-29 0,-1 0-17 16,3 0 22-16,-1 0 7 0,3 1-32 0,0 3-15 15,0-6-10-15,3 3-16 0,-1 0-2 0,3 1 7 0,4-1 9 16,-1 1-10-16,3 1 8 0,3-1-4 15,5 4-1-15,-1 0-5 0,3 2-9 0,-1 0-6 16,-2 4 3-16,1 0-17 0,-2 3-2 0,2-1-3 0,-6 3-8 16,2 3-1-16,-5-2-1 0,0 4 5 0,-4 1-1 15,-1 8-2-15,-3 0-3 0,-2-1-1 0,-4 2-2 16,-1-2 1-16,-5-2-8 0,0 2-4 0,1-2-1 16,0-7-17-16,0 2-24 0,-1-1-37 0,0-4-43 15,2-2-42-15,3-1-47 0,-3-5-38 0,3 3-45 16,0-2-54-16,0-4-74 0,1-3-1086 0,0 3 495 15,4-3 330-15</inkml:trace>
  <inkml:trace contextRef="#ctx0" brushRef="#br0" timeOffset="-198507.28">7235 5777 96 0,'0'-3'292'0,"-2"-4"-9"16,2 0-8-16,0 4-10 0,3-4-7 0,-3 3-33 15,1-1-18-15,-1 0-20 0,5 2-11 0,-4-1-10 16,3 1-23-16,-1 1-5 0,-1-1-17 0,-2 3-9 15,9-1-10-15,-9 1-10 0,12 4-13 0,-7 0 1 16,0 1-4-16,0 3 5 0,3 4-13 0,-2-2 7 16,-1 6-4-16,-1 2 5 0,-8 1 1 0,3 1 2 15,-3 5-3-15,-6 2-14 0,1-2-6 0,-2 0 11 16,-2-2 9-16,4-7-21 0,1-3-4 0,-1 1-3 16,4-3-2-16,0-1-5 0,1-1-7 0,2-2-1 15,0-5-3-15,1 4-7 0,0-2 1 0,1-2-2 16,1 2 5-16,-1-4-6 0,8 4 0 0,2-4-1 15,4-3-1-15,7 0-31 0,5-4-33 0,3-2-48 16,1 2-46-16,6-3-62 0,-4 2-72 0,2-4-71 16,-2 3-871-16,0 0 405 0,-5 1 270 0</inkml:trace>
  <inkml:trace contextRef="#ctx0" brushRef="#br0" timeOffset="-198128.25">7627 6702 327 0,'0'0'351'16,"-10"0"-10"-16,10 0 0 0,-8-2-29 0,8 2-19 16,-6 2-32-16,6-2-23 0,0 0-16 0,0 0-7 15,0 0-1-15,21-6-12 0,-8 5-8 0,5-2-17 16,4-1-13-16,6 2-18 0,2-2-16 0,1 1-12 15,1-1-9-15,3 0-9 0,-2 3-11 0,1-2-8 16,-4 1-24-16,-1 0-36 0,-2 1-39 0,-4 0-46 16,-5-2-49-16,-3 3-42 0,-2 0-40 0,0 0-54 15,-3-1-54-15,-5-1-899 0,0 0 400 0,-1-1 268 16</inkml:trace>
  <inkml:trace contextRef="#ctx0" brushRef="#br0" timeOffset="-197924.77">7954 6384 181 0,'-4'-7'372'0,"4"0"-41"0,-2 3-27 0,0 0-34 0,2 4-25 16,0 0-23-16,0 0 0 0,0 0 7 0,-5 17 11 15,5-1-1-15,0 3 4 0,0 0-16 0,0 9 7 16,0 1-14-16,0 1-15 0,0 0-18 0,0 2-16 16,0 1-18-16,0-2-16 0,0 1-12 0,1 0-13 15,1 3-30-15,-1-2-48 0,2-4-72 0,-1 1-81 16,-1 1-81-16,-1-2-101 0,3-5-121 0,-3 4-881 15,0-10 435-15,-3-1 290 0</inkml:trace>
  <inkml:trace contextRef="#ctx0" brushRef="#br0" timeOffset="-196808.52">8901 6587 46 0,'0'0'263'15,"0"0"-7"-15,0 0-10 0,0 0-5 0,0 0-4 16,0 0-6-16,0 0-8 0,0 0-7 15,0 0-8-15,0 0-10 0,0 0-7 0,0 0-13 0,0 0-15 16,0 0-16-16,0 0-8 0,0 0-2 0,3 8 0 16,-3-8-10-16,1 7 12 0,-1-5-24 0,1 4-5 15,-1 0-1-15,0 0-10 0,0 0-3 0,4 2-7 16,-4-1-5-16,0 0-4 0,1-2-13 0,-1 3-5 16,3-1-7-16,-2 1 0 0,-1-4-12 0,1 1 2 15,2 0 5-15,-3-2-13 0,0 1-1 0,0-4-2 16,1 5 3-16,-1-5 10 0,0 5 15 0,0-5 17 15,0 0 23-15,0 0 12 0,0 0 0 0,0 0-11 16,0 0-12-16,6-10-5 0,-6 3-13 0,0-3-5 16,-1 2-9-16,1-3-2 0,0 1-7 0,0 0-8 15,0-1-3-15,0 3-1 0,0 0-3 0,0 2-3 16,-1 0-6-16,1 1-1 0,0 1-7 0,-1 1-11 16,1 3-29-16,0-5-27 0,0 5-34 0,-3-5-46 0,3 5-53 15,0 0-47-15,0-4-36 0,0 4-24 0,0 0-14 16,0 0-27-16,0 0-28 0,13 10-1028 0,-8-8 462 15,1 3 308-15</inkml:trace>
  <inkml:trace contextRef="#ctx0" brushRef="#br0" timeOffset="-196358.65">9586 6312 89 0,'1'-3'346'16,"2"-2"-15"-16,-1 1-14 0,1-1-18 0,-3 5-8 15,0-5-12-15,0 5-10 0,0 0-16 0,1-3-2 16,-1 3-35-16,0 0-11 0,0 0-4 0,0 0 2 16,-12 16 0-16,2-3 4 0,-1 3-4 0,-7 5-12 15,0 3-9-15,0 0-13 0,-2 3-10 0,0 2-12 0,1-2-17 16,3-2-12-16,-1 2-8 0,3 1-11 0,-1-3-12 15,2 1-7-15,2-3-4 0,2 4-10 16,2-10-4-16,1 7-5 0,2-6-8 0,1 3-6 0,3-4-2 16,4-1-6-16,0 0-1 0,0-5-4 0,4 1 0 15,-2-2-6-15,5-3-1 0,5 0-3 0,0 1-3 16,1-5 7-16,3-1-13 0,-1-3 1 0,0 0-5 16,2-5 2-16,-3 2 0 0,-1-4-2 0,-1 2-1 15,1-5 2-15,-2 1 1 0,-1-1-1 0,-5 3 0 16,0-1-1-16,-4 1 0 0,0-1-1 0,-2 3 2 15,0-1-2-15,-3 1 0 0,-2-2-2 0,1 3-5 16,-3-1-6-16,0 3-12 0,-1-1-12 0,-5 0-19 16,2 2-25-16,-2 1-36 0,-1 0-29 0,3 1-41 0,2 1-41 15,-1-1-41-15,1 1-47 0,-2 3-44 16,8-4-43-16,-5 3-1018 0,5 0 471 0,0-3 316 16</inkml:trace>
  <inkml:trace contextRef="#ctx0" brushRef="#br0" timeOffset="-195991">9910 6509 290 0,'4'-4'365'0,"0"-1"-11"0,-1 1-20 0,-1 3-19 16,-2 1-20-16,4-4-31 0,-4 4-25 16,3-3-30-16,-3 3-18 0,0 0-8 0,0 0 14 0,-2 16-16 15,1-7-3-15,-2 2-17 0,-2 4 0 0,1 0-14 16,-2 3-10-16,4-1-22 0,-4 3 4 0,5 5-17 15,-1-6-15-15,0-1-8 0,4 0-5 0,1-1-8 16,0 0-5-16,0-6-4 0,4 0-13 0,-2-2 3 16,3-1-3-16,-2 0-4 0,7-4-2 0,-4 0-2 15,0-1-2-15,5-3-2 0,-1-2-1 0,1 0 0 16,3-4 5-16,-2-3-1 0,-2-1 0 0,1-2 0 16,-3 2-1-16,-1-5 9 0,-1 0-1 0,-4 3-1 15,1-4 2-15,-4-2-3 0,-2 0-1 0,0 2-3 0,-5-2-3 16,-1 3-2-16,-3 1-3 0,-3 2-6 0,-2-3-1 15,-3 5-5-15,1 1-4 0,-3 2-7 16,-3 0-18-16,3 2-16 0,-2 1-29 0,1 3-30 0,2-2-34 16,4 3-39-16,-4-1-35 0,5 2-41 0,2 2-45 15,1-2-51-15,1 2-47 0,1 1-976 0,0 0 452 16,3-2 302-16</inkml:trace>
  <inkml:trace contextRef="#ctx0" brushRef="#br0" timeOffset="-195471.43">10203 5786 58 0,'0'-9'336'0,"-1"3"-11"0,-2-1-1 0,3 1-8 15,0 1-6-15,0-2-18 0,-1 3-16 0,1 0-17 16,1 0-18-16,-1 4-23 0,-1-6-22 0,1 6-22 15,1-4-22-15,-1 4-20 0,3-3-5 0,-3 3-12 16,0 0-14-16,10 5-4 0,-3 1-5 0,1 3-2 16,-1 0-15-16,0 1-6 0,2 6 2 0,-2 1-4 15,-2 0-5-15,0 1 2 0,-4 2 10 0,-1 6-12 16,-4 0-1-16,-1 1-4 0,-1-5 0 0,-4 4-1 16,5-9-3-16,-2 0-4 0,-2-2-5 0,5-3-5 15,-2-2 7-15,2-2-7 0,-1 0-9 0,5-3-6 16,-1 0 3-16,-2 0-2 0,3-1-1 0,0 1 1 15,0-5 3-15,8 6 3 0,-3-6 3 0,8 1 0 16,3-2-6-16,2-3 3 0,9-3-9 0,0 3 3 16,2-3 0-16,-9 2-8 0,1 0 6 0,1 0-9 0,-5 0 0 15,-4 4-1-15,-2-3-4 0,-1 1-27 0,-2 2-43 16,-1-2-64-16,-2 1-67 0,1 2-71 0,-6 0-85 16,0 0-112-16,8 2-978 0,-8-2 480 0,0 0 318 15</inkml:trace>
  <inkml:trace contextRef="#ctx0" brushRef="#br0" timeOffset="-194684.22">10585 6824 14 0,'0'-4'338'16,"0"-1"-13"-16,0 0-16 0,0 0-14 0,0 5-27 16,0-5-18-16,0 5-24 0,0 0-19 0,0-4-19 15,0 4-13-15,0 0-8 0,0 0-3 0,0 0-12 16,-7 11 0-16,4-6-8 0,-1 0 3 0,1 2-25 15,2-2-9-15,-1 0-18 0,0-2-2 0,1 3-3 16,1 0-5-16,-3-3 1 0,3 0-21 0,0-3 12 16,0 6-4-16,0-6 4 0,0 0 10 0,0 5 0 15,0-5 9-15,0 0 7 0,3 2 5 0,-3-2 3 16,0 0-7-16,0 0-9 0,0 0-8 0,0 0-11 0,0 0-10 16,3-15-19-16,-1 8-36 0,-1-1-41 15,2-1-43-15,2 0-64 0,0 0-38 0,-1-2-49 16,0 1-50-16,1 2-56 0,4 0-63 0,-4-2-920 0,5 0 437 15,-2 4 292-15</inkml:trace>
  <inkml:trace contextRef="#ctx0" brushRef="#br0" timeOffset="-193990.65">11317 6534 90 0,'0'0'271'0,"3"-7"-13"0,-1 4-10 0,0-1-10 15,-1-1-5-15,-1-1-12 0,1 1-4 16,1 1-3-16,0-6-5 0,-1 4-2 0,-2-1-6 0,1-4-4 15,-1 2-4-15,0-1-7 0,-2-1 0 0,-1 3 9 16,1-2-21-16,-3 2 1 0,3 1-1 0,-4 0-13 16,-2 2-14-16,4 0-6 0,-4 1-21 0,-1-1-9 15,-2 5-12-15,-2 2-12 0,-4 3-10 0,-7 3-6 16,-1 3-8-16,2 2-10 0,-2 3-2 0,4 0-4 16,-3 1-7-16,2-3-5 0,9 0-16 0,0-2-11 15,2 0-25-15,7 0-12 0,-1-3-3 0,2 2-5 16,4-1-14-16,0 1-2 0,1-3-5 0,6 1-9 15,3-3 8-15,-1-1 2 0,6-1 10 0,2-2 8 0,2 3 0 16,0-7 10-16,3 2-3 0,-2-5 22 0,7-2-10 16,-9 0 18-16,3-3-15 0,-4 0 16 0,0 1 21 15,-2-1 20-15,-2-2 16 0,1 0 22 0,-5 4 21 16,0 2 16-16,-2-2 16 0,-1 4 16 0,-2-1 12 16,-1-1 5-16,0 4-2 0,1-1-13 0,-3-1-13 15,-1 4-10-15,3-2-23 0,-3 2-16 0,0 0-13 16,0 0-2-16,0 0-9 0,2 11-5 0,-2-1-5 15,0 0-10-15,-1 2-1 0,1 4 3 0,0 2-10 16,-1-1 1-16,0 10-17 0,-1-1-29 0,1-6-39 16,-2 6-55-16,2-8-58 0,4 9-70 0,1 3-74 15,-2-5-56-15,7 0-63 0,-1 0-79 0,-1-11-1123 16,1 1 543-16,1-6 360 0</inkml:trace>
  <inkml:trace contextRef="#ctx0" brushRef="#br0" timeOffset="-193812.72">11670 6691 436 0,'0'-5'434'0,"0"1"-9"0,0-2-28 15,0 2-21-15,0-1-29 0,0 3-20 0,0 2-23 16,0-7-22-16,0 7-26 0,0-5-25 0,0 5-23 0,0-3-22 16,0 3-20-16,0 0-30 0,0-6-43 0,0 6-71 15,0 0-61-15,0 0-55 0,0 0-55 0,0 0-69 16,0 0-75-16,0 0-986 0,11 9 427 0,-11-9 284 15</inkml:trace>
  <inkml:trace contextRef="#ctx0" brushRef="#br0" timeOffset="-193458.08">11905 6359 102 0,'1'-6'387'0,"2"1"-26"0,-2-1-37 0,3 2-31 16,1-1-27-16,-1 1-31 0,1 2-27 0,3 1-19 0,0-1-18 16,4 4-15-16,0 0-14 0,0 1-13 15,0 0-16-15,0 1-5 0,3 6-21 0,-1 1-3 16,-1 1-5-16,-2 1-9 0,3 2-4 0,-7 2-8 0,-2 0 1 16,-4 4-16-16,0 4 2 0,-5 0-3 0,-1 0-5 15,-4 0 3-15,-6-1-4 0,0-3-5 0,-2 0 0 16,5-7-2-16,1 0 4 0,2-5 3 0,1-1-1 15,1 1 6-15,3-4 5 0,-1 0-7 0,1-1-2 16,0 0 5-16,4-1 3 0,-2 1-8 0,2-4-4 16,-3 4 1-16,3-4 2 0,0 0-4 0,0 0 0 15,9 2-3-15,0-3 0 0,6-1-9 0,2-1-19 16,3-4-32-16,8-1-39 0,3 0-44 0,-3-1-47 16,3-1-56-16,0-1-49 0,2 1-53 0,-4-5-841 15,2 1 386-15,-2-3 258 0</inkml:trace>
  <inkml:trace contextRef="#ctx0" brushRef="#br0" timeOffset="-193208.46">12387 6338 246 0,'0'-2'393'16,"0"-3"-14"-16,0 1-44 0,0 4-36 0,0-6-27 0,0 6-36 16,5-2-14-16,4 2-23 0,-9 0-13 0,13 2-5 15,-3 5-1-15,1-1-2 0,0 1 1 0,-1-2-8 16,5 4-15-16,-1 3-1 0,0 3-9 15,-1-3-16-15,-2 2-9 0,1 0-21 0,-3-1 0 0,1 4-13 16,-2 1-4-16,-6-2-8 0,5 2-4 0,-6-1-6 16,-1 1-7-16,0 1-5 0,-4 0-8 0,-1-1-6 15,-4 6-29-15,-1-7-32 0,1 0-51 0,1-3-38 16,-2-2-41-16,1 1-40 0,0-5-44 0,-1 0-48 16,5-5-68-16,-1 1-892 0,-1-4 416 0,7 0 276 15</inkml:trace>
  <inkml:trace contextRef="#ctx0" brushRef="#br0" timeOffset="-192824.68">12544 5763 92 0,'0'-5'353'0,"0"0"-33"0,0-2-28 16,1 2-29-16,3 0-27 0,1-1-26 0,-1 1-14 16,1 1-21-16,3-1-12 0,2 1-11 0,4 1-6 15,-1 1-6-15,6-1-16 0,-1 2-7 0,-4 2-11 16,-1 2-6-16,5 1-15 0,-5 1 1 0,0 3-8 16,-1 1-1-16,3 3-11 0,-7 1 0 0,-2 4 9 0,-3 0-3 15,-2 1 4-15,-2 2 4 0,-4 4 6 16,-7 1-10-16,0 0 5 0,-1 0-15 0,-4-5-2 15,6-3 4-15,-7 3-7 0,5-6-1 0,3-2-6 16,0-3-3-16,1 2-4 0,2-2-11 0,2-4 2 0,1-1-8 16,-1 1 3-16,4 0-13 0,0 0 8 15,1 0-2-15,0-5-3 0,7 2 13 0,1 1-16 16,3-3-2-16,10-4-18 0,7 3-38 0,0-6-48 0,4 2-46 16,-3 1-55-16,2-1-67 0,1-3-69 0,-3 3-993 15,-1 2 438-15,-1-2 292 0</inkml:trace>
  <inkml:trace contextRef="#ctx0" brushRef="#br0" timeOffset="-192575.18">13219 6564 3815 0,'-7'3'115'0,"2"-2"-59"15,0 1 12-15,1-1 55 0,4-1 0 0,-10 0-25 0,10 0-15 16,-4 1-11-16,4-1-19 0,0 0-8 0,0 0 1 16,0 0 1-16,0 0 1 0,0 0 9 15,23-2 6-15,-9-1 0 0,3 1-7 0,4 2-8 0,2-1 1 16,8 1-9-16,0 0-1 0,-1 0-26 0,2-1-40 16,0-1-59-16,-1 2-60 0,-4-2-48 0,-7-1-61 15,1 1-63-15,-2-2-78 0,-8-1-870 0,1 1 422 16,-4-3 280-16</inkml:trace>
  <inkml:trace contextRef="#ctx0" brushRef="#br0" timeOffset="-192406.69">13418 6328 22 0,'-8'0'363'0,"4"3"-28"0,1 2-29 0,-4 7-20 16,2 3-19-16,0 4-10 0,-1 0-18 0,2 8-16 15,1-1-15-15,-3 2-20 0,5-1-13 0,1 3-17 16,-3 1-15-16,1-1-18 0,0 4-4 0,2-1-16 15,0-1-9-15,-2 16-50 0,-1-14-66 0,2 2-72 16,-2-3-97-16,1 2-119 0,-1-1-710 0,-3-4 338 16,-2-4 228-16</inkml:trace>
  <inkml:trace contextRef="#ctx0" brushRef="#br0" timeOffset="-191623.62">14368 6304 224 0,'0'0'280'0,"0"0"4"0,-12-6-1 0,12 6 0 16,-5-3 0-16,2-1 4 0,2 0 7 0,1 4-5 16,-5-6-5-16,4 3 6 0,-2 0-6 0,3 3-12 15,0-7-15-15,0 7-21 0,-1-4-19 0,1 4-22 16,0-3-19-16,0 3-21 0,0 0-20 0,1-6-19 16,-1 6-9-16,10 0-5 0,-1 3-13 0,2-3-12 15,1 2-1-15,0 2-16 0,6 0-2 0,-2 3-7 16,1 0-8-16,-2 2-1 0,3 2-7 0,-4 1-4 0,0 3 1 15,-4 0-7-15,3 1-2 0,-4 8 2 16,-5-5-4-16,-3 3-3 0,2 2 1 0,-6 3-1 16,-6-3-3-16,-1 3-1 0,-4-1-3 0,-4-1 2 0,1-4 1 15,-2 0 0-15,1 2-5 0,4-11 2 0,3 0-2 16,1-3-1-16,2-1 0 0,-1-1-2 16,3-2 5-16,-1 1-7 0,2-3 3 0,3 1-4 0,-1 0-1 15,2-2 1-15,1-2-5 0,0 0 5 0,0 0 0 16,2 5 0-16,-2-5 0 0,16 0 4 0,-5-2-1 15,2 0-3-15,6-1 0 0,0-1-5 0,3 0-38 16,6 3-39-16,-4-4-56 0,7-3-57 0,-3 3-55 16,-1 1-60-16,0 0-62 0,1-2-79 0,-7 4-1036 15,0-3 496-15,-2 0 328 0</inkml:trace>
  <inkml:trace contextRef="#ctx0" brushRef="#br0" timeOffset="-190578.86">15095 6549 110 0,'0'0'257'0,"0"0"-1"15,0 0-7-15,0 0-4 0,0 0-4 0,2-4-7 16,-2 4-2-16,0 0-9 0,0 0 8 0,0 0-9 15,0 0-8-15,0 0 5 0,0 0-2 0,0 0 2 0,0 0-1 16,0 0 1-16,6-1-4 0,-6 1 3 0,0 0-5 16,0 0 0-16,0 0-1 0,0 0-8 15,0 0-10-15,0 0-6 0,0 0-13 0,0 0-6 0,0 0-6 16,0 0-15-16,8-1-7 0,-8 1-14 0,0 0-8 16,0 0-9-16,0 0-12 0,0 0-7 0,0 0-7 15,0 0-6-15,0 0-1 0,0 0-1 0,0 0 3 16,0 0-2-16,0 0 3 0,0 0 15 0,0 0-10 15,0 0 7-15,0 0-2 0,0 0 5 0,0 0-1 16,0 0-1-16,0 0-3 0,0 0-4 0,0 0-70 16,0 0-16-16,0 0 0 0,0 0 0 0,0 0 0 15,0 0 0-15,0 0 0 0,0 0 0 0,0 0 0 16,0 0 0-16,0 0 0 0,0 0 0 0,0 0 0 0,0 0 0 16,0 0 0-16,0 0 0 0,0 0 0 15,0 0 0-15,0 0 0 0,0 0 0 0,0 0 0 16,0 0 0-16,0 0 0 0,0 0 0 0,0 0 0 0,0 0 0 15,0 0 0-15,0 0 0 0,0 0 0 0,0 0 0 16,0 0 0-16,0 0 0 0,0 0 0 0,0 0 0 16,0 0 0-16,0 0 0 0,0 0 0 0,0 0 0 15,0 0 0-15,0 0 0 0,0 0 0 0,0 0 0 16,0 0 0-16,0 0 0 0,0 0 0 0,0 0 0 16,0 0 0-16,0 0 0 0,0 0 0 0,0 0 0 15,0 0 0-15,0 0 0 0,0 0 0 0,0 0 0 16,0 0 0-16,0 0 0 0,0 0 0 0,0 0 0 15,0 0 0-15,0 0 0 0,0 0 0 0,0 0 0 16,0 0 0-16,0 0 0 0,0 0 0 0,0 0 0 16,0 0 0-16,0 0 0 0,0 0 0 0,0 0 0 15,0 0 0-15,0 0 0 0,0 0 0 0,0 0 0 0,-16 6 0 16,16-6 0-16,0 0 0 0,-3 4 0 0,0-2 0 16,3-2 0-16,0 0 0 0,0 0 0 15,0 0 0-15,0 0 0 0,0 0 0 0,4 6 0 0,-4-6-3 16,0 0-38-16,0 0 1 0,4 2 24 0,-4-2-16 15,0 0 9-15,0 0 6 0,0 0 3 16,0 0-1-16,0 0 3 0,0 0-1 0,0 0 13 0,10-8-8 16,-10 8-7-16,0-6 7 0,0 1 5 0,0 0-12 15,1 2 0-15,-1-1-4 0,0 4-1 0,0-7-15 16,0 3-30-16,0 4-25 0,-1-4-45 0,1 4-56 16,-4-4-55-16,4 4-74 0,0 0-58 0,-2-4-66 15,2 4-52-15,-4-2-1326 0,4 2 608 0,0 0 404 16</inkml:trace>
  <inkml:trace contextRef="#ctx0" brushRef="#br0" timeOffset="-190141.46">15548 6367 48 0,'0'0'296'0,"0"0"-29"0,0 0-25 15,0 0-23-15,0 0-16 0,-11 9-9 0,7-6-14 16,-1 2-9-16,0-1-7 0,1 0-9 0,-1 1-4 15,-1 2-6-15,3 0-6 0,-1-2-10 0,-1 0-10 0,0 1-3 16,2-2-4-16,-1 0-11 0,2 2-2 16,-1-2-21-16,1-1 6 0,2-3-17 0,-3 4-6 15,2 0-2-15,1-4 12 0,0 0 3 0,-4 1 19 16,4-1 13-16,0 0 10 0,0 0 14 0,0 0 8 0,0 0-12 16,0 0-12-16,0-10-12 0,0 10-14 15,1-12-5-15,-1 4-4 0,-1-1-9 0,1 2-8 16,0-3-9-16,-1 4-5 0,1-2-3 0,-3-2-9 0,2 3-10 15,0 3-3-15,-2 0-23 0,2-1-30 0,1 5-40 16,-2-4-60-16,2 4-55 0,-1-4-67 0,1 4-45 16,0 0-37-16,0 0-994 0,0 0 442 0,3 11 296 15</inkml:trace>
  <inkml:trace contextRef="#ctx0" brushRef="#br0" timeOffset="-189626.2">16094 6175 218 0,'2'-4'245'0,"1"2"-7"15,-3 2-5-15,3-4-2 0,-3 4-1 0,1-6 0 16,-1 6-5-16,0 0-5 0,0-5-7 0,0 5-13 16,0 0-11-16,0 0-9 0,2-2-21 0,-2 2-5 15,0 0-24-15,0 0-3 0,-14 12 4 0,7-5-4 16,-6 8 22-16,-1-1-6 0,-8 7-5 0,5 2 2 16,-2-1-3-16,-2 7-14 0,3-3-6 0,-3 6-5 15,2-3 0-15,1 0-8 0,-1 0-3 0,5-2-12 16,0 1-9-16,1-2-7 0,-1 2-8 0,5-3-3 15,0 0-4-15,5-7-7 0,3-1-6 0,-3-1-1 16,4 1-7-16,1-6-3 0,7 0-1 0,-3 0-2 16,3-2-7-16,7 3 3 0,-6-5 0 0,4-1-4 15,5 0 0-15,-4-3-1 0,4-1-2 0,0 0 2 16,-6-2-2-16,2-2-3 0,-1 2 0 0,5-7-2 16,-8 3 1-16,-1-2 2 0,4-2-2 0,-7 1 3 15,2-2-3-15,-3 1-1 0,-1 0 2 0,1-1-3 16,-2 4-2-16,-3-2-4 0,-3 1-2 0,-2 0 1 0,0 1-6 15,-4 1-9-15,-5 1-7 0,5-2-16 0,-3 3-25 16,1 2-27-16,-2-2-35 0,4 1-44 0,-1 2-41 16,0 1-42-16,2 0-53 0,2 1-48 0,0 0-61 15,-2 2-997-15,3-1 468 0,1 1 312 0</inkml:trace>
  <inkml:trace contextRef="#ctx0" brushRef="#br0" timeOffset="-185685.33">15036 6293 41 0,'0'0'63'0,"-5"-2"0"0,5 2 9 0,0 0 3 16,0 0 13-16,-4-2 11 0,4 2-3 0,0 0 18 16,-5-2 8-16,5 2 10 0,-3-4 6 0,3 4 6 15,-5-1 8-15,5 1 4 0,0 0 6 0,-5-4 7 16,5 4 0-16,0 0 4 0,0 0-8 0,-1-3 4 16,1 3-8-16,0 0-1 0,0 0-11 0,-2-4-6 15,2 4-14-15,0 0-10 0,0 0-13 0,0 0-9 16,0 0-14-16,0 0-10 0,0 0-12 0,0 0-8 15,0 0-2-15,8 10-1 0,-6-4-6 0,2 2-3 16,2 1-4-16,-1 4 1 0,1 1-4 0,2 1 1 16,-1-1-2-16,2 3-7 0,0 1-1 0,0-2-4 15,0 1 3-15,0 0-7 0,2-1 6 0,-1 0-3 0,-3 0-4 16,3-4 1-16,-2 4-2 0,-2-1-1 16,5 0-29-16,-4-5-21 0,-3 3-28 0,1-4-21 0,-1 0-30 15,0-1-32-15,-3-1-31 0,-1 0-22 16,3-1-21-16,-2-2-3 0,-2-1-25 0,1-3-732 0,0 0 327 15,0 0 218-15</inkml:trace>
  <inkml:trace contextRef="#ctx0" brushRef="#br0" timeOffset="-185407.11">15180 6261 219 0,'0'-6'321'15,"3"2"-19"-15,-3-1-27 0,0 5-24 0,1-3-31 16,0-1-18-16,-1 4-19 0,3-3-20 0,-3 3-8 15,0 0-1-15,0 0 11 0,-4 17 23 0,0-9-2 16,3 6-6-16,-7 1-5 0,4 4 6 0,-6 5-4 16,1 0-5-16,0 1-13 0,0 3-15 0,2-5-7 15,-2 4-15-15,0-1-9 0,-1-1-6 0,2-7-11 16,1 2-11-16,0-2-9 0,-1 0-4 0,2-1-7 16,1-2-7-16,-2 1-8 0,2-4-2 0,-1 3-5 15,2-5-1-15,0 2-4 0,-1-5-15 0,2 3-21 16,-1-4-33-16,2 0-42 0,1 0-33 0,-3 0-39 0,3-1-40 15,-2-1-45-15,3-1-47 0,0-3-50 0,-5 3-998 16,5-3 441-16,0 0 294 0</inkml:trace>
  <inkml:trace contextRef="#ctx0" brushRef="#br0" timeOffset="-184624.64">16728 6399 290 0,'-3'-4'303'0,"-1"3"-7"0,4-4-7 0,0 5-20 16,-2-5-9-16,2 5-19 0,-2-2-19 0,2 2-26 16,0 0-18-16,0 0-8 0,0 0-32 0,0 0-9 0,0 0-9 15,0 0-6-15,8 12-7 0,-2-7-7 16,1 4-6-16,3-1-12 0,2 6-2 0,-1-1-5 15,4 1-8-15,2 0-6 0,1 3-12 0,2 2 1 0,0-2-4 16,-4-3-4-16,-2-1-9 0,3 0-16 0,-3 3-27 16,1-1-41-16,-3-3-42 0,2 2-57 0,-4-2-52 15,-1-2-60-15,0-3-856 0,-5 1 374 0,-2-1 248 16</inkml:trace>
  <inkml:trace contextRef="#ctx0" brushRef="#br0" timeOffset="-184426.58">17028 6482 200 0,'-4'-3'312'0,"-1"2"-28"0,5 1-25 0,0 0-15 15,-18 8-17-15,10-6 1 0,1 6-20 0,-7 3-16 16,-1-1-4-16,2 0-8 0,-3 1-4 0,2 1-17 16,4 1-15-16,-7-2-14 0,7 4-11 0,-2-1-8 15,1 3-12-15,2-1-19 0,-1 1-53 0,0 0-41 16,3 1-62-16,2-1-68 0,0 1-71 0,4-1-81 15,-2 2-646-15,2-4 314 0,2-5 210 0</inkml:trace>
  <inkml:trace contextRef="#ctx0" brushRef="#br0" timeOffset="-184144.75">17273 6624 342 0,'5'4'323'0,"-5"-4"-34"0,0 0-24 0,4 1-28 16,-4-1-9-16,0 0-8 0,-4 7-11 0,4-7-5 15,-1 7-18-15,1-5-16 0,0-2 0 0,0 0-8 16,0 5-4-16,0-5-8 0,0 0-16 0,0 0-2 16,0 0-20-16,1 3-5 0,-1-3-5 0,0 0-1 15,0 0-3-15,0 0-3 0,0 0-6 0,0 0-8 16,0 0-9-16,0 0-3 0,9-8-7 0,-4 4-12 15,-3-1-27-15,0 1-34 0,2-2-25 0,-1-4-38 16,-1 1-47-16,2 0-53 0,-4-1-58 0,4 0-61 16,-3 0-940-16,-1 3 411 0,2-1 274 0</inkml:trace>
  <inkml:trace contextRef="#ctx0" brushRef="#br0" timeOffset="-183660.17">17543 6293 344 0,'0'-6'427'15,"0"0"-22"-15,0 3-14 0,0 0-33 0,-3-4-28 16,3 7-30-16,0-4-30 0,0 4-27 0,0-4-22 16,0 4-28-16,0 0-18 0,0 0-16 0,0 0-13 15,0 0-18-15,-4 18-15 0,4-7-6 0,-1 0-5 16,1 1-8-16,-5 5-8 0,4 3-11 0,-2-2-1 15,2 9-9-15,-2-3-5 0,3-4-6 0,-1 1-6 16,1-3-2-16,0 0-12 0,1-1-15 0,2 0-7 16,2-2-23-16,1-1-17 0,2-1-10 0,0-2-21 15,2-1-10-15,-1-3 0 0,1-2 6 0,9 1 1 16,-2-2 8-16,2-1 6 0,-5-3 3 0,0-3 10 16,5-2 14-16,-3-2-9 0,7-5 9 0,-8 0 7 0,4-1 20 15,-6-2 12-15,5-6 20 0,-8 7 12 0,2-2 12 16,-3 0 27-16,-3 0 31 0,-1 6 18 15,-1 0 17-15,1-1 17 0,-1 6 6 0,-3-1-5 0,2 1-19 16,-2-1-15-16,0 5-18 0,-1 1-15 0,0 0-13 16,0 0-7-16,0 0-10 0,0 0-12 0,-2 19-2 15,0-8-6-15,-2 3-7 0,1 3-3 0,-2 0-3 16,0 1-4-16,-2 2-5 0,3 0-1 0,-2 3-3 16,1 2-4-16,-3 0 0 0,3-6-3 0,1 1-11 15,-1 6-17-15,0-8-34 0,1 0-42 0,-1-1-47 16,1 3-52-16,4-3-57 0,-1-1-53 0,-2 1-43 15,0-2-45-15,5-4-50 0,-6-1-1182 0,6-2 536 16,0-2 358-16</inkml:trace>
  <inkml:trace contextRef="#ctx0" brushRef="#br0" timeOffset="-178175.05">16099 6191 49 0,'0'-5'187'15,"-1"0"-8"-15,2-1 8 0,0 1 3 0,-1 1 0 16,-1-1-1-16,1 5-7 0,0-4 1 0,-1 0-10 15,1 4-4-15,0-5-5 0,0 5-12 0,0-5-9 16,0 5-11-16,0 0-12 0,0-5-6 0,0 5-9 16,0 0-7-16,0 0-3 0,0 0 2 0,0 0-16 15,0-5-5-15,0 5-6 0,0 0-8 0,0 0-5 16,0 0-3-16,0 0-13 0,0 0 2 0,0 0-5 16,0 0-7-16,0 0-5 0,0 0-4 0,0 0-1 15,0 0-3-15,-4 14 0 0,3-8 4 0,-3 1-7 0,1 2 5 16,2 0-3-16,-4 1-1 0,-3 5-2 15,3-1 0-15,1 3 2 0,-5 0-4 0,3 3 2 16,-7 4 3-16,4-7 0 0,-3 5-3 0,1-3 0 16,-1 5-3-16,1-6-1 0,2-2-1 0,0 3 1 0,-3 3 0 15,2-5-5-15,4 0 2 0,-2-3-5 0,2 3 5 16,0-2-2-16,-2-1 4 0,4-2-4 0,0-2-4 16,0 2 4-16,3 0-1 0,-3-2-2 0,3 0-6 15,2-2-6-15,-1-1 9 0,0 0 3 0,3-1-2 16,-2 2 1-16,2-3-1 0,2 4 4 0,-1-4 2 15,2 2-1-15,3-2-4 0,2 0-5 0,1-3 6 16,3 1-1-16,1 0 0 0,1 0-1 0,4-2 6 16,-2-2-2-16,0 0-2 0,1 0-4 0,-1 0 4 15,-2-2 0-15,-2 2 0 0,-1-1 1 0,-3-2 2 16,2 4 3-16,-2-6 3 0,0 1 6 0,-2 1 15 16,-1-1 14-16,0-3 8 0,1 2 3 0,-4-4 18 15,2 4 9-15,-4-2 13 0,1-2-9 0,0 0 1 0,-3 4 4 16,2-2 18-16,-3 1 13 0,1 4 5 0,2-3 0 15,-2 3-6-15,-1-1-7 0,0 4-16 0,0-4-13 16,0 4-14-16,0 0-6 0,0 0-7 16,0 0-4-16,0 0-11 0,-1 20-4 0,-3-8-3 0,0 7-1 15,0-2-5-15,0 2 0 0,1 6-4 0,-1-6-4 16,-2 7-1-16,2 3-2 0,-3 0-2 0,3-3-2 16,-1 4-17-16,-1 1-19 0,2-6-27 0,0 4-23 15,-2-3-34-15,1-1-45 0,2-6-47 0,3 2-32 16,-5-3-34-16,3-1-37 0,-1 0-36 0,2-7-40 15,-2 1-51-15,3-5-873 0,-1 0 432 0,0-2 290 16</inkml:trace>
  <inkml:trace contextRef="#ctx0" brushRef="#br0" timeOffset="-176924.64">17728 5986 76 0,'4'-5'160'0,"-1"1"-17"0,-1-3 1 16,2 3-2-16,-3-1-2 0,4 0-3 0,-1 0-4 16,0 1-9-16,-3 1-6 0,1-2-9 0,0 2-1 15,-2-1-2-15,1 1-4 0,-1 3 12 0,4-3 3 16,-4 3 2-16,3-5 0 0,-3 5 2 0,0 0-2 16,0 0 5-16,1-4-10 0,-1 4 1 0,0 0-1 15,0 0-6-15,0 0 0 0,0 0-8 0,0 0-8 16,0 0-14-16,0 0 10 0,0 0 7 0,-13 10-15 0,4-3 6 15,0 3 2-15,-1 4-2 0,-1-2 2 16,-3 4-4-16,-2 5 4 0,-2 4-4 0,4 3 0 16,-4 3 7-16,2 1 2 0,-1-2-9 0,1 1-4 0,0 2-5 15,6-1-3-15,-3 1-7 0,4-3-7 0,-2 2-5 16,1-2-3-16,3 0-7 0,3-3-3 16,-1 1-5-16,0-4-2 0,5-4-2 0,0-2-4 0,0 2-4 15,5-2 3-15,-2 0-4 0,3-7-2 0,1 5 8 16,4 0-8-16,2-2-2 0,-3-3-6 0,5-3 2 15,2 1-1-15,-2-6-1 0,2 3 4 0,0-1-4 16,-3-3-1-16,2-1-5 0,3-4 5 0,-2-2 1 16,0 4 1-16,-1-7-1 0,2-1-1 0,-4-3-2 15,0 0-6-15,-5 0 5 0,3-3 0 0,-1 0 1 16,-4-1-1-16,-1-1-2 0,-3 1 1 0,-3 0 0 16,-3 1 5-16,-1 2 1 0,2 1 2 0,-7-1 8 15,-3 1 1-15,3 3-5 0,0-1 2 0,-1 3-7 16,-1 1 0-16,1-1 0 0,0 3-4 0,1 0-1 0,4-1-2 15,0 1-1-15,1 2-6 0,-2-1-1 16,6 3-3-16,0 0-8 0,-4-1 3 0,4 1-2 16,0 0 2-16,0 0 0 0,10 16 3 0,-6-11-4 0,5 4 1 15,1-2 1-15,8 3 1 0,-4 5 0 0,7-3 1 16,-5 0 0-16,0 0-2 0,1-1-7 0,-1 2 5 16,0 2 4-16,-1-2-3 0,-1 1 3 0,-5-1-4 15,0 2-4-15,-1-2-2 0,0 2 2 0,-3-3 1 16,-3-1-1-16,0 1 8 0,-2-1-4 0,-4-2-2 15,0 0 3-15,-1 3-2 0,-5-4 7 0,0 1 1 16,-4-1-3-16,-3-1 2 0,-1 0 2 0,2-3 4 16,-2-3-5-16,-1 1 4 0,-2-2 2 0,2-2 1 15,1-2 0-15,0-2 1 0,0-2-1 0,0-1 6 16,-1 0-6-16,1-11 4 0,1 2-5 0,0-3 1 16,3-2-3-16,1-4 2 0,3-2-3 0,2-3-3 15,3-2 1-15,4-1 1 0,1 0-4 0,1-13 4 0,3 12-4 16,1 4 2-16,3-2-2 0,-6 3 0 15,6 2 2-15,-3 9-2 0,0 0 1 0,-1 4 4 16,4-1-6-16,-5 6 1 0,1 2-3 0,3 0-4 0,-2 1 6 16,-1 0 0-16,2 4-3 0,-2-2 4 0,-3 1-5 15,2 2 3-15,-1 1 2 0,-1-4 3 0,2 5-5 16,-3 1 1-16,0 0 0 0,0 0-11 0,0 0 8 16,3-5-14-16,-3 5-11 0,0 0-8 0,0 0-19 15,0 0-19-15,0 0-24 0,0 0-24 0,5 10-32 16,-5-8-51-16,0 3-48 0,0 5-60 0,0-6-55 15,0 5-839-15,-1-1 405 0,-3 1 268 0</inkml:trace>
  <inkml:trace contextRef="#ctx0" brushRef="#br0" timeOffset="-175675.45">17814 5971 30 0,'-3'-3'286'16,"2"-1"-8"-16,-3 1-14 0,-1 1-14 0,1 1-15 16,4 1-24-16,0 0-17 0,-9-2-14 15,9 2-15-15,-13 4-9 0,3 2-7 0,1 3-6 0,-5 2-12 16,4 5 1-16,-7 6-1 0,1 2-6 0,0 0 5 16,-2 3-13-16,-1 6-4 0,4-1-4 0,0-1-1 15,-6 10-1-15,6-8-10 0,1 0-6 0,1-1-5 16,0 1-5-16,3-1-10 0,-3 1-6 0,8-1-9 15,1-2-3-15,-1-4-5 0,5-1-4 0,3 1 2 16,3-8 7-16,-1 2-24 0,3-2-3 0,6-2 4 0,-1-2-4 16,7 4 2-16,-4-6-10 0,4-3 4 0,6 0 1 15,3 1 2-15,0-7-13 0,-2-1 10 16,1-2-4-16,-6-2-3 0,1-1 2 0,-1-2 1 16,-4-1 2-16,1-2 1 0,-1 0-5 0,-6-4-2 0,1 1 3 15,1-4 0-15,-6 1-3 0,-2-1-5 0,-1-4 3 16,-1 0 7-16,-4 0 8 0,-5 0 3 0,-2 1 1 15,0 0 9-15,-2 2 10 0,-3-1 3 0,1 2 1 16,-3 3-5-16,-4-2-6 0,-1 6-1 0,0-3-2 16,1 6-12-16,1-2-2 0,2 3-1 0,3 0-3 15,2 2-4-15,4-1-2 0,0 0-4 0,2 2-11 16,4 1-1-16,-7-3 0 0,7 3-2 0,0 0 2 16,0 0-2-16,4 11 3 0,3-5-1 0,4 3 1 15,7-1 1-15,-3 2-2 0,12 3 4 0,0 0-4 16,1 3 3-16,-2-2-2 0,-1 1 0 0,-1-1-3 15,0 2 3-15,-8-4-2 0,4 8 3 0,-7-8-3 16,0 2-1-16,-3-1 0 0,-3 2 3 0,-2 2-2 16,-4-5 1-16,-1-1-4 0,0 1 5 0,-4 3 0 0,-1-2 4 15,-4 2-3-15,-1-5 3 0,-3 1-1 16,-1-2 4-16,-4 3 0 0,0-4-5 0,2-2 4 0,-5 2 10 16,0-8 7-16,1 3-3 0,-7-6 1 0,-2 0 0 15,2-3-2-15,8-2 2 0,-9-2 3 16,6-5 4-16,-1-2-1 0,2-2-3 0,-1-2-2 0,5-1-1 15,1-9-3-15,3-3-8 0,3-11 3 0,2 0-4 16,7 8-4-16,2-10-1 0,3 12-2 0,2-2 0 16,6 4-1-16,-2 1 0 0,4 4-3 0,-2 3-3 15,3 4 0-15,-4 4 0 0,5 2 2 0,-4 3-4 16,1 0 0-16,-1 5-1 0,-1-1 1 0,3 4-9 16,-3-1-13-16,-1-2-18 0,-4 5-22 0,-1 2-15 15,-5 0-16-15,13 2-20 0,0 0-47 0,-7 5-33 16,2 1-23-16,-2 4-49 0,2 0-52 0,-1 2-60 15,-1 3-946-15,-8 0 443 0,2 0 294 0</inkml:trace>
  <inkml:trace contextRef="#ctx0" brushRef="#br0" timeOffset="-172503.13">18702 6338 205 0,'-4'-4'318'15,"1"-2"-15"-15,1 2-9 0,-1 0-12 0,1-1-6 16,-1 2-10-16,3 3-11 0,-3-5-22 0,3 5-17 0,-2-4-24 16,1 1-19-16,1 3-15 0,0 0-21 0,0 0-12 15,0 0-19-15,0 0 10 0,13 15-27 16,-7-6 4-16,6 3-1 0,0 2-13 0,1 2-2 0,6 4-8 16,-2 2 0-16,3-2-2 0,-2 2-7 0,-2-1-3 15,5 1-8-15,-3-2-4 0,1 1 1 0,2-2-4 16,-3 2-7-16,1 0-5 0,-1-2 2 0,-2 0 12 15,-2-3-19-15,-1-2-16 0,1-1-25 0,-2 0-31 16,-1 1-36-16,-1-2-26 0,-5-4-37 0,2 3-35 16,-2-5-36-16,-1 3-17 0,0-4-10 0,-3-2-13 15,5 0-31-15,-6-3-694 0,0 0 328 0,0 0 218 16</inkml:trace>
  <inkml:trace contextRef="#ctx0" brushRef="#br0" timeOffset="-172293.09">19080 6466 224 0,'-5'-16'257'15,"5"-1"2"-15,-4 9 0 0,3-3-3 0,-3 3-5 16,4 2-8-16,-3 1-16 0,2 1-22 0,1 0-16 16,0 4-9-16,0 0-7 0,0 0 4 0,-18 9-7 0,11 0 3 15,-4 2 1-15,-1 5 1 0,0 0-7 16,-6 6-7-16,2 1-14 0,-2 1-4 0,2 1-14 16,-3 0-12-16,0 0-10 0,1 0-11 0,-1 2-7 0,5-1-6 15,-4-3-21-15,1 2-23 0,2-3-49 0,6 3-39 16,1-8-48-16,2 1-51 0,2-1-44 0,2 0-60 15,2-5-48-15,2-2-72 0,1-1-799 16,8-6 389-16,-2 0 262 0</inkml:trace>
  <inkml:trace contextRef="#ctx0" brushRef="#br0" timeOffset="-171783.56">19576 6457 240 0,'0'0'302'0,"0"0"-30"0,0 0-25 16,0 0-20-16,0 0-23 0,0 0-10 0,0 0-19 15,0 0-15-15,0 0-4 0,6-1-7 0,-6 1-3 0,11 1 1 16,-3-1-9-16,3 2-11 0,0-1-9 0,2 0-12 15,4 0-10-15,-3-1 5 0,2 3-25 16,3-2-2-16,-1 0-9 0,-5 2-6 0,0-3-10 0,-2 1-3 16,-3-1-3-16,-3 0 0 0,4 0-2 0,-9 0-2 15,9 0 5-15,-9 0 5 0,6 3 5 0,-6-3-2 16,0 0 1-16,0 3 2 0,0-3 1 0,-10 4 4 16,-1-1 7-16,-2 1-3 0,-6-2 8 0,-2 2 15 15,0 0-11-15,0-2 5 0,-7 2 3 0,9-1 6 16,2-1-2-16,0 0 2 0,5-4-3 0,2 4-4 15,2-2-6-15,-1 0-2 0,5 1-11 0,4-1-8 16,-9 0-9-16,9 0-6 0,0 0-10 0,0 0-2 16,0 0-2-16,0 0-4 0,0 0 1 0,0 0-5 0,21-3-3 15,-3 2 1-15,1-2-1 0,0 2-2 16,3 0-3-16,-1 1-3 0,-1-3 1 0,0-1-3 16,0 3 1-16,-3-3 2 0,-3 4-3 0,-1-3 24 15,-4 3-5-15,-3-2-1 0,1 2-7 0,-2-2-5 16,-5 2-15-16,9 0-15 0,-9 0-30 0,6-1-33 15,-6 1-38-15,5-1-60 0,-5 1-45 0,0 0-61 0,0 0-74 16,0 0-66-16,0 0-986 0,0 0 471 0,0 0 312 16</inkml:trace>
  <inkml:trace contextRef="#ctx0" brushRef="#br0" timeOffset="-171259.05">20309 6349 23 0,'-2'-4'344'0,"-1"0"-4"0,-1-1-8 15,3 2-6-15,0 1-3 0,1 2-8 0,-4-7-18 16,4 7-17-16,-4-3-17 0,4 3-20 0,0 0-22 15,-4-1-19-15,4 1-22 0,0 0-14 0,0 0-18 0,-6 6-15 16,2 0 2-16,0 3-7 0,-2 0-3 16,-3 3 0-16,3 2-16 0,-2 4 4 0,0-1-18 15,1 0-8-15,-2 0-2 0,2 0-12 0,-2 2-2 0,2 0-4 16,0-2-7-16,2 0-11 0,1 0 0 0,2 0-4 16,-1 0-5-16,2-3-4 0,2-2-2 15,-1-1-2-15,5 1-2 0,-2-2-3 0,2-1 0 0,3 0-3 16,-1-1-1-16,5-3 1 0,1-1-1 0,1 1 0 15,2-3-2-15,-2 0 2 0,8-3-2 16,-1-2 1-16,0-2 5 0,-2-3 6 0,2 2 0 0,-2-6-1 16,-2 0 2-16,3-3 2 0,-2 1 6 0,-1-5-2 15,-2-2 1-15,-2-1 4 0,-4-1 1 0,-1-1 1 16,-4-2-1-16,-1 1 6 0,-3 5 12 0,-1 2 8 16,-1-1 19-16,-3 3-16 0,-4 0-7 0,3 1 1 15,-4 0 5-15,2 6-11 0,-1 0-4 0,0 1-12 16,1 1-6-16,-2 2-8 0,0 2-7 0,1 1-5 15,-2 2-17-15,-1 2-30 0,2 3-33 0,-3 2-30 0,-4 3-41 16,3 4-56-16,4 2-66 0,-4 6-56 16,5 1-52-16,0 2-59 0,7-7-56 0,-4 2-1206 15,8-1 561-15,-1-2 374 0</inkml:trace>
  <inkml:trace contextRef="#ctx0" brushRef="#br0" timeOffset="-171032.62">20719 6583 293 0,'6'-1'406'0,"-6"1"-2"0,3-2-24 0,-3 2-5 15,4-2-12-15,-4 2 0 0,2-5-19 0,-2 5-12 16,2-3-11-16,-2 3-12 0,0-6-17 0,0 6-12 0,1-3-23 16,-1-2-24-16,0 5-22 0,2-6-22 0,0 5-21 15,0-5-18-15,-2 1-19 0,2 1-26 0,2-1-36 16,-2 2-41-16,2-3-45 0,0 1-49 0,-3-3-60 15,7 1-57-15,-3 0-59 0,-1 0-58 0,2 5-61 16,2-5-61-16,1 1-1008 0,1 0 478 0,2 1 316 16</inkml:trace>
  <inkml:trace contextRef="#ctx0" brushRef="#br0" timeOffset="-170609.76">21191 6246 56 0,'0'-10'363'0,"0"1"-11"16,0 2-8-16,0 3-6 0,-4-3-1 0,5 1-10 15,-1 3-6-15,0 3-30 0,0-7-22 0,-1 5-32 16,1 2-18-16,0 0-24 0,-2-5-18 0,2 5-22 16,0 0-11-16,-7 13-13 0,0-5-10 0,0 5 1 15,-4 5-8-15,-6 5-5 0,4-1-8 0,-4 6-8 0,1-1-4 16,-2 2-6-16,0 1-10 0,-1 1-6 15,4-2-6-15,2-3-9 0,1-1 1 0,2-1-9 16,5-7-10-16,0 1 3 0,2-2-6 0,2-1-2 0,1-3-4 16,4 0-1-16,-1-1-2 0,3 1 3 15,2-4-6-15,3 0 1 0,-1-2-4 0,8 1 3 0,0-3-2 16,0-3-1-16,2-1-6 0,-1-1 6 0,2-3-6 16,-3-3 4-16,-1 1 1 0,2-5-1 0,-4 2 5 15,0-1-2-15,-2-2-7 0,0-3 0 0,-4 4 1 16,-4 0 6-16,0 0 8 0,-2-1-3 0,1 2-3 15,-7-2-2-15,3 1-7 0,-4 0 1 0,-2 3-5 16,-2 0-6-16,-6-1-6 0,1 3-24 0,1 1-17 16,-3 2-43-16,5 1-44 0,-4-1-44 0,1 3-44 15,2 3-52-15,1-1-52 0,1 1-51 0,0 4-1078 16,4-3 485-16,2 1 324 0</inkml:trace>
  <inkml:trace contextRef="#ctx0" brushRef="#br0" timeOffset="-170026.6">21714 6328 294 0,'4'-16'301'0,"-1"-1"-1"0,-1 0-7 0,-2 0-6 15,-2-1-3-15,-1-1-12 0,0 3-11 0,-1-1 10 16,-1 1-8-16,0 6-8 0,-3-1-8 0,-1 2-19 0,3 1-25 15,-6-1-22-15,2 6-17 0,-3 1-23 0,-2 4-13 16,-3-2-10-16,-2 5-12 0,-6 5-12 0,2 2-9 16,6 0-13-16,-6 3-7 0,7-3-4 0,2 2-9 15,2 1 4-15,-1 2-10 0,5-1-5 0,-3 2-6 16,4 1-5-16,2-2-2 0,3 2 0 0,-1-1-5 16,2 0 5-16,4-1-14 0,0-1 4 0,0 3-7 15,4-3 2-15,4 1 0 0,0-2 0 0,-1 0 1 16,5-2 7-16,-1 1-12 0,0-1-2 0,4-1 1 15,-1 1-3-15,-2-2 2 0,1-1 1 0,0-1-3 16,-2 1 8-16,-2-3-7 0,-1 1-4 0,-1-2 1 16,1 1 0-16,-1-2 1 0,-5-1-2 0,1 1-1 15,-1-3 2-15,1 1 1 0,-4 0 0 0,-1-3 3 16,-1 4 3-16,-4-2-2 0,-4 0-1 0,-2-1 3 16,-6 1-4-16,-1-4 3 0,-2-1-2 0,-2 1-3 15,0-1 2-15,3-1 4 0,0-1 5 0,2 1 6 16,3-1-3-16,4 0 5 0,0-1-4 0,0 0-2 0,3-2-1 15,3 0-4-15,4-2-3 0,0-1-1 0,4 0-2 16,3-3-3-16,5 0-1 0,-1 3-1 0,5 0 0 16,-2-1 2-16,4 2-2 0,-1 2-1 15,1-1 0-15,0 4-2 0,-1-3 4 0,1 3-4 0,-2 0 1 16,-2 2-1-16,-3-1-1 0,3 1 6 0,0 0-1 16,-1-1-3-16,-3 1 3 0,-1-1 0 0,0 4-2 15,-4-1 0-15,4-1 0 0,-4 2-2 0,-1-1 3 16,0-1 0-16,-4 2-1 0,0 0-3 0,8-2-19 15,-8 2-26-15,0 0-45 0,5-1-48 0,-5 1-64 16,0 0-57-16,0 0-53 0,0 0-56 0,0 0-1080 16,0 0 483-16,-9 9 324 0</inkml:trace>
  <inkml:trace contextRef="#ctx0" brushRef="#br0" timeOffset="-168427.18">22417 6332 92 0,'-4'-4'285'0,"4"4"4"0,-4-4 4 16,4 4-1-16,-3-3 2 0,3 3 8 16,-2-5 7-16,2 5 1 0,-2-2 1 0,2 2-11 0,0 0-13 15,0 0-17-15,0 0-25 0,-3-4-25 0,3 4-28 16,0 0-14-16,0 0-18 0,0 0-19 15,0 0-17-15,0 0-9 0,0 0-13 0,9 11-10 0,-4-6-10 16,3 3-12-16,2 2 4 0,4 1 12 0,-2 4-7 16,4-3-5-16,4 6-10 0,0-2-3 0,1 3-7 15,-2-6-3-15,0 6-5 0,3-2-4 0,-1 2-6 16,-7-5-2-16,5 3-3 0,-3-2-3 0,-2-1-23 16,0 0-28-16,-1-2-35 0,-4 1-40 0,1-3-57 15,-2 0-49-15,-1 0-41 0,0-2-50 0,-3 0-45 16,2-3-39-16,-2-1-37 0,-4 0-887 0,1-3 435 15,-1-1 288-15</inkml:trace>
  <inkml:trace contextRef="#ctx0" brushRef="#br0" timeOffset="-168224.65">22804 6384 2514 0,'0'-9'246'16,"-3"0"-71"-16,2 0-31 0,-2 2-5 0,-2 3-18 15,1 0-30-15,-1 3-11 0,0 1-3 0,5 0 10 16,-18 4 27-16,6 1 5 0,-3 7 16 0,-2-2 12 0,-3 9 3 15,0 0 2-15,-3-1-6 0,2 3-11 16,2-1-11-16,0 1-8 0,0 2-16 0,-3 0-9 16,3-1-10-16,1 2-6 0,2-4-28 0,1 4-41 0,4-7-38 15,2 0-78-15,3-2-53 0,-1 1-50 0,1 1-72 16,2-5-59-16,3-1-1079 0,2-2 475 0,2-1 316 16</inkml:trace>
  <inkml:trace contextRef="#ctx0" brushRef="#br0" timeOffset="-166474.89">23400 6388 86 0,'0'0'169'0,"0"0"-4"0,0 0 9 0,0 0-5 15,0 0 2-15,0 0-5 0,0 0 3 0,0 0-3 16,0 0-5-16,0 0-7 0,0 0-4 0,8-4 0 16,-8 4-7-16,0 0-2 0,0 0 0 0,4-2-8 15,-3-1 3-15,-1 3 0 0,4-4 5 0,-4 0 2 0,0 4-5 16,5-5 12-16,-5-2-30 0,1 3-14 16,-1-1-8-16,0 0-4 0,0-2-1 0,0-2 9 15,3 1-23-15,-3-1 6 0,-3 0-3 0,3 1 4 0,0-4-7 16,-2 4-1-16,-3-4-1 0,1 0-8 0,-1 3-2 15,-2-2 2-15,2 2 7 0,1 4 8 16,-2 0 4-16,1-2-11 0,-3 2-5 0,3 3-12 16,-5-3-4-16,1 3-10 0,-1 2-4 0,-3 0-5 0,-1 2-7 15,-3 4 2-15,2-1-7 0,0 4-4 16,-2 0 0-16,3 3-2 0,0 0-2 0,0 2-3 0,1-3-4 16,2 3 1-16,3 0-5 0,0 1 4 0,3-3-1 15,1 0-4-15,-1 0-2 0,5 0 0 0,-2-2-2 16,2 2-5-16,0-1 1 0,2-1-5 0,-2-1-3 15,3-2-2-15,3 2-3 0,-5-3-1 0,5 0 6 16,0-1-3-16,4 0 0 0,-5 0 5 0,3-2-1 16,0-1 5-16,-2 1 0 0,-1-2 0 0,0 0 3 15,-1 1 4-15,-4-2 0 0,8 1 1 0,-8-1 1 16,6 1 10-16,-6-1 3 0,5 0 3 0,-5 0 3 16,0 0 1-16,0 0 5 0,0 0-2 0,7 0-1 15,-7 0 2-15,0 0-3 0,0 0-4 0,0 0-2 16,3 3-2-16,-3-3-3 0,0 0 1 0,0 0 1 15,0 0-4-15,0 0 0 0,0 0 17 0,0 0 0 16,0 0-4-16,0 0 0 0,0 0-7 0,0 0 1 16,0 0-3-16,0 0-1 0,0 0-1 0,0 0-3 0,0 0 0 15,0 0-2-15,0 0 2 0,0 0 2 0,0 0-6 16,0 0-2-16,0 0 1 0,0 0-2 0,0 0 0 16,0 0 2-16,0 0-3 0,0 0 5 0,0 0-7 15,0 0 4-15,0 0-2 0,0 0-1 0,0 0-1 16,0 0 1-16,0 0 0 0,0 0-2 0,0 0 3 15,0 0-2-15,0 0-1 0,0 0-2 0,0 0 4 16,0 0-2-16,0 0 1 0,0 0-1 0,0 0 2 16,0 0-2-16,0 0 2 0,0 0-2 0,0 0-1 15,0 0 5-15,0 0-2 0,0 0 1 0,0 0-1 16,0 0-1-16,0 0 4 0,0 0-2 0,0 0-2 16,0 0-2-16,0 0 0 0,0 0 0 0,0 0 2 15,0 0-1-15,0 0 6 0,0 0-5 0,0 0-2 16,0 0 2-16,0 0-1 0,0 0 3 0,0 0-3 0,0 0 3 15,0 0-1-15,0 0-1 0,0 0-2 16,0 0-1-16,0 0 3 0,0 0 4 0,0 0-6 16,0 0-1-16,0 0 0 0,0 0 2 0,0 0-2 0,0 0 2 15,0 0 0-15,0 0 1 0,0 0 0 0,0 0-1 16,0 0-2-16,0 0 0 0,0 0 1 16,0 0 1-16,0 0-1 0,0 0 1 0,0 0 0 15,0 0-2-15,0 0 2 0,0 0 1 0,0 0-2 0,0 0 1 16,0 0-2-16,0 0-2 0,0 0 4 0,0 0 0 15,0 0 5-15,0 0-3 0,0 0-2 0,0 0-2 16,0 0-3-16,0 0 4 0,0 0 2 0,0 0-4 16,0 0 3-16,0 0-3 0,0 0 1 0,0 0 2 15,0 0-1-15,0 0 0 0,0 0-1 0,0 0 3 16,0 0 3-16,0 0-3 0,0 0 1 0,0 0-1 16,0 0-5-16,0 0 5 0,0 0-1 0,0 0 0 15,0 0 0-15,0 0 1 0,0 0-1 0,0 0 1 16,0 0-1-16,0 0-2 0,0 0 8 0,0 0-9 15,0 0 3-15,0 0 2 0,0 0-1 0,0 0-4 16,0 0 3-16,0 0-1 0,0 0 4 0,0 0-2 16,0 0-2-16,0 0 1 0,0 0-5 0,0 0 5 15,0 0 0-15,0 0 1 0,0 0-2 0,0 0-1 0,0 0-1 16,0 0 0-16,0 0-1 0,0 0-1 0,0 0-4 16,0 0-1-16,0 0-5 0,0 0 1 0,0 0-3 15,0 0-2-15,0 0 4 0,0 0 3 0,0 0 0 16,0 0 1-16,0 0-1 0,0 0 2 0,0 0 1 15,0 0 2-15,0 0 3 0,0 0-3 0,0 0 3 16,0 0-1-16,0 0 0 0,0 0 2 16,0 0-3-16,0 0 2 0,0 0 3 0,0 0-1 0,0 0-1 15,0 0 0-15,0 0 1 0,0 0 2 0,0 0-4 16,0 0 1-16,0 0 1 0,0 0 1 0,0 0 3 16,0 0-3-16,0 0-3 0,0 0 4 0,0 0 12 15,0 0-12-15,0 0-3 0,0 0 3 0,0 0 0 16,0 0 0-16,0 0-3 0,0 0-2 0,0 0-4 15,0 0-6-15,0 0-5 0,0 0-10 0,0 0-6 16,0 0-2-16,0 0-12 0,0 0-8 0,0 0-13 16,0 0-9-16,0 0-14 0,0 0-8 0,0 0-22 15,0 0-14-15,0 0-16 0,0 0-15 0,0 0-21 16,0 0-42-16,0 0-45 0,0 0-51 0,3-7-938 0,-3 7 422 16,-1-5 282-16</inkml:trace>
  <inkml:trace contextRef="#ctx0" brushRef="#br0" timeOffset="-166059.24">22953 6209 85 0,'0'0'288'0,"0"-4"-28"0,0 4-25 16,0 0-19-16,0 0-26 0,0 0-13 0,0 0 9 15,-5 15 7-15,1-6 4 0,2 1-9 0,-4 9-7 16,2-2-2-16,0 0-7 0,-1 2-15 0,3 6-12 16,-4-1-1-16,1 3-8 0,1-6-7 0,0-1-15 0,2-1-5 15,0 5-15-15,0-5-6 0,-1 0-3 16,-1-1-11-16,2-1-10 0,-1 0-10 0,2 0 1 16,-2-5-28-16,2 0-36 0,0 2-37 0,-2-2-44 0,2 0-56 15,-3-2-59-15,4 2-58 0,0-3-75 16,-1-2-705-16,2-1 349 0,3-3 230 0</inkml:trace>
  <inkml:trace contextRef="#ctx0" brushRef="#br0" timeOffset="-165542.03">23192 6386 230 0,'1'-7'293'16,"-2"3"-11"-16,2-1-4 0,2 1-11 0,-3 0 2 15,1-1-10-15,-1-2-4 0,3 2-12 0,-2-2-4 16,2 3-17-16,-1-3-10 0,3 1-14 0,-1 1-28 16,1-2-15-16,4 1-14 0,0 0-13 0,1 1-14 15,2-2-12-15,3 0-14 0,1 4-2 0,1-3-15 16,1 3-4-16,1 1-10 0,-1 2 0 0,0 0-3 0,0 0-13 15,-5 2-2-15,1 0-3 0,-1 5-4 16,-3-4-7-16,0 1 2 0,0 4-1 0,-3-3-5 16,0 4-4-16,-3 1 0 0,-4 0 0 0,0 2 1 15,-4 1-3-15,-2 3-6 0,-3-2 0 0,0 2-7 0,-2-3 0 16,-1 0-4-16,3-3-1 0,3 0 0 0,-2-4-5 16,4-1-1-16,2 0-7 0,-2 2 13 15,0-1-8-15,4-2 15 0,0 3-17 0,0-2 7 0,4 0-4 16,0 0 3-16,-2 2 6 0,5-3-4 0,0 4 0 15,1-3 1-15,-3 0 13 0,4 2-20 0,1-2 11 16,-2 2 2-16,0-1 7 0,2 2-7 0,-5-2 13 16,1 2-3-16,1 0 2 0,-3-1 0 0,-2-1 3 15,1 1 7-15,-1 0 16 0,1 2-7 0,-3-1 11 16,-3 0 6-16,1-2 4 0,-3 4 2 0,-2-3 0 16,-2 3-2-16,-5 1-6 0,-2 0-3 0,-5-3-4 15,-2 6-3-15,0-3-14 0,1-3-25 0,2-1-42 16,3 1-55-16,-3-1-58 0,2-3-58 0,5 2-76 15,4-4-79-15,-3 0-1068 0,5-1 479 0,7-1 320 0</inkml:trace>
  <inkml:trace contextRef="#ctx0" brushRef="#br0" timeOffset="-165370.15">23729 6589 287 0,'4'-4'421'0,"1"2"-12"0,0 1-34 0,-1-1-28 15,-2 0-13-15,-2 2-12 0,7-5-21 0,-5 4-23 0,-2 1-31 16,0 0-21-16,5-4-23 0,-5 4-24 16,0 0-26-16,2-4-50 0,-2 4-71 0,3-1-78 15,-3 1-75-15,4-2-88 0,-4 2-85 0,5-5-889 0,-1 3 395 16,-4 2 262-16</inkml:trace>
  <inkml:trace contextRef="#ctx0" brushRef="#br0" timeOffset="-165008.75">24015 6386 35 0,'-3'-9'390'0,"2"-1"-13"0,-3 5-25 0,2-3-17 15,2 3-28-15,-2-2-17 0,4 3-31 0,-2-2-21 16,2 2-20-16,2 0-31 0,0 1-17 0,1 1-13 15,4 2-9-15,0 0-7 0,1 2-17 0,4 1-11 16,-2 4-11-16,3 0-5 0,-1 4-10 0,-2-1-10 0,0 3 6 16,0 2-26-16,-2 1 3 0,-3 1-4 15,-5-1-8-15,1 4-3 0,-5-2-1 0,-3 6-6 16,-2-5 1-16,-2-2-4 0,-4 7-1 0,2-8 2 0,-2 2-9 16,2-3-4-16,-1-1-4 0,1-3-2 0,6-3 6 15,-5 1-15-15,6-4 12 0,-1 1-6 0,1-1 1 16,0-3-5-16,1 2 3 0,1 0-5 0,2-4 4 15,-1 4-8-15,1-4 3 0,0 0-9 0,5 3-24 16,4-3-25-16,1-3-37 0,8 0-39 0,4 1-52 16,5-5-48-16,-1 1-61 0,2-5-64 0,-4-1-869 15,-4 3 407-15,-2 0 272 0</inkml:trace>
  <inkml:trace contextRef="#ctx0" brushRef="#br0" timeOffset="-164760.71">24323 6397 160 0,'3'-3'344'0,"-2"-2"-16"0,3 0-26 16,-3 3-28-16,0-1-27 0,6 0-26 0,-2 1-17 0,0 0-9 16,1 2-12-16,-6 0-5 0,18 3 15 15,-8 1 10-15,2 1-14 0,-1 0 2 0,0 1-13 16,3 4-12-16,-3 1-10 0,3 1-10 0,-4 1-8 0,3-2-8 16,-3 4-8-16,-1 0-11 0,-2-4-5 0,0 4-11 15,-3 1-1-15,0-1-2 0,-4 1-5 0,-1 0-10 16,-2 0-4-16,-6 0-5 0,4 1-7 0,-1-1-7 15,-6 1-5-15,-2 4-5 0,0-4-44 0,-2 2-48 16,3-5-60-16,-1 2-62 0,1-2-54 0,-1-3-68 16,5-2-70-16,-1 0-1057 0,1-2 473 0,2-3 316 15</inkml:trace>
  <inkml:trace contextRef="#ctx0" brushRef="#br0" timeOffset="-164582.42">24757 6672 182 0,'4'-2'417'16,"0"-3"-9"-16,-1 1-6 0,-1-2-22 0,1 4-21 0,-2-1-9 16,3 1-10-16,-3-2-7 0,-1 4-22 0,3-4-22 15,-1 2-27-15,-2 2-27 0,3-4-21 16,-3 4-23-16,0 0-30 0,0 0-51 0,4-2-64 0,-4 2-79 16,0 0-66-16,0 0-88 0,0 0-92 0,0 0-113 15,-2-6-942-15,2 6 444 0,-6-4 298 0</inkml:trace>
  <inkml:trace contextRef="#ctx0" brushRef="#br0" timeOffset="-163792.4">25340 6462 135 0,'5'-1'175'0,"-5"1"-4"0,2-4 6 0,-2 4-2 16,2-3 2-16,-2 3-4 0,0 0-1 0,5-5 2 15,-5 3-8-15,0 2-3 0,4-5-3 16,-4 5-10-16,5-4-1 0,-4-1-6 0,-1 5-7 0,3-2 4 15,-2-2-7-15,2-1-11 0,-1-1 3 0,-2 1-1 16,4 0-4-16,-4-2-6 0,0 2 3 0,3-2 7 16,-2-3 0-16,0 3-3 0,-2-5-11 0,1 2-9 15,-1-4-10-15,1 1-3 0,-3 1-3 0,-2 0 3 16,1-2 1-16,-1 4 6 0,-1 1 1 0,3 3 0 16,-4-6-11-16,1 5-11 0,-1 2-5 0,-1 0-9 15,-1 5-7-15,-4 2-13 0,-1 1 6 0,-2 2-2 16,-3 3-9-16,-4 6-6 0,1 3-4 0,1 0 2 15,1 3-5-15,2-1 4 0,0 0-9 0,2 3-2 16,5-5-2-16,4 1-1 0,0 0-8 0,-2-1 6 16,7 0 1-16,1-1-4 0,1 0-5 0,2-5-7 15,3 1-1-15,1 0-11 0,3-3-3 0,3 2-7 16,3-1 4-16,3-4-1 0,-1 1 6 0,-2-2 3 16,2-4-1-16,1-1 4 0,-6-1 5 0,6-3 1 15,-1-1 2-15,1-2-1 0,-1-4 6 0,0 0 6 16,0-2 10-16,-2-1 13 0,-2 0 16 0,2-1 8 0,-2-1 26 15,-3 3 18-15,1 1 13 0,-5 2 21 0,-1 3 9 16,-1 2 12-16,2-1-12 0,-3 3-16 0,-1-3-16 16,1 4-19-16,-3 2-8 0,4-3-8 0,-4 3-10 15,0 0-5-15,0 0-7 0,1 14-6 0,-2-6-2 16,-2 5-6-16,1 4 4 0,-2 0-6 0,-1 2-8 16,-2 0 1-16,1 6-7 0,0 1 1 0,-1-2-5 15,-3 1-19-15,0 2-28 0,2-3-44 0,0 2-54 16,-2-1-68-16,5 0-74 0,-3-7-78 0,3 7-72 15,0-7-78-15,4-3-1322 0,1-4 607 0,4-3 404 16</inkml:trace>
  <inkml:trace contextRef="#ctx0" brushRef="#br0" timeOffset="-163621.78">25651 6684 78 0,'2'-10'403'0,"0"3"8"0,0 2-1 16,-1-3-9-16,1 4-30 0,-1-2-21 0,-1 0-23 15,0 4-15-15,0-3-28 0,0 5-25 0,1-5-27 0,-1 5-22 16,2-5-22-16,-2 5-26 0,0-4-41 0,0 4-65 16,3-3-68-16,-3 3-63 0,0 0-52 0,0 0-60 15,0 0-76-15,12 5-73 0,-10-3-857 0,-2-2 399 16,9 3 264-16</inkml:trace>
  <inkml:trace contextRef="#ctx0" brushRef="#br0" timeOffset="-163242.34">25952 6387 218 0,'2'-8'381'0,"0"1"0"0,3 1-41 16,-1-1-27-16,-1 2-25 0,4 1-30 0,-2 0-19 15,-1 0-14-15,5 0-13 0,1 2-1 0,2 0-23 16,-2 2 1-16,4 2-31 0,0 0-1 0,-1 2-20 15,2 4-7-15,-2-1-12 0,1 2-14 0,-5 0-4 16,4 2-11-16,-5 3-7 0,-2 0-6 0,-1 2-2 16,-1-1-9-16,-4 2 0 0,-5 2-1 0,-2 0-5 0,-3 2-1 15,-5 2-4-15,-3-2-2 0,-4 1-4 16,-1-2-6-16,10-6 5 0,-3-1-16 0,-1-1 1 16,4-3-7-16,4 1-3 0,0-3 1 0,1 0-1 0,3-2-2 15,1-1-1-15,-1 0-2 0,3 0-4 0,-2 0 1 16,4 0 1-16,-2-2-7 0,2-2 2 15,0 0 6-15,6 9-6 0,1-8 1 0,7 0 0 0,2-1-8 16,7 1-30-16,7-2-33 0,0-1-43 0,4 2-32 16,1-4-39-16,5 1-41 0,11-3-51 0,4-2-53 15,2-2-79-15,-3-3-885 0,-4-3 427 0,1-1 286 16</inkml:trace>
  <inkml:trace contextRef="#ctx0" brushRef="#br0" timeOffset="-162993.08">26596 6324 270 0,'-23'-17'360'16,"8"7"3"-16,1-4 15 0,5 9-33 0,-1-4-10 16,2 4-24-16,2 2-11 0,2 0-14 0,0-1-28 15,0-1-19-15,4 5-24 0,-4-2-16 0,4 2-10 0,0 0-20 16,0 0-14-16,0 0-16 0,14 7-8 16,-1 0-6-16,3 3-8 0,1 2-12 0,6 3-7 0,-3 4-14 15,1 0-7-15,-2 2-5 0,-1 1-6 0,-1-1-2 16,-4 4-1-16,-3-2-10 0,-1-4 5 0,-1 4-11 15,-3 4 0-15,-5-2-4 0,-3-2-4 16,1-1-2-16,-5 3-7 0,-4-1-7 0,-2 3-45 0,-5-2-59 16,4 2-49-16,-8-7-68 0,-3 5-70 0,-5-2-79 15,2-2-76-15,-6-1-1052 0,-10 2 493 0,-6-7 326 16</inkml:trace>
  <inkml:trace contextRef="#ctx0" brushRef="#br0" timeOffset="-162175.95">24945 6326 50 0,'-5'-5'177'15,"-4"1"0"-15,4 1-10 0,-3-1-18 0,3 1-10 0,0 0-14 16,-1 2-7-16,0-3-10 0,0 3-9 0,1-2-9 16,5 3-8-16,-9-3-1 0,9 3-2 0,-5-2 1 15,1 1-4-15,4 1 0 0,0 0 2 0,0 0-2 16,0 0 0-16,-5-4 2 0,5 4-4 0,0 0 2 15,-6 0-3-15,6 0 1 0,0 0 1 0,0 0-1 16,0 0 4-16,0 0 0 0,0 0 2 0,0 0-5 16,0 0 3-16,0 0-1 0,0 0-2 0,0 0-3 15,-3-3-4-15,3 3 3 0,0 0 4 0,0 0 2 16,0 0-2-16,0 0 1 0,0 0 6 0,0 0 2 16,0 0-10-16,0 0 3 0,0 0 10 0,0 0-19 15,0 0 2-15,0 0-17 0,0 0-7 0,0 0-6 16,0 0 9-16,0 0-15 0,0 0-6 0,0 0 0 15,0 0-3-15,0 0 0 0,0 0-9 0,0 0 0 0,0 0-2 16,0 0 2-16,0 0-13 0,0 0-5 0,0 0-7 16,0 0-2-16,-9-1-3 0,9 1-12 15,-6 0 5-15,6 0-3 0,-10 0-1 0,5-1 5 16,5 1 1-16,-13 1 4 0,8-1 1 0,5 0 0 0,-12 1 5 16,7-1-1-16,5 0 2 0,0 0-1 0,-11 0 6 15,11 0-3-15,0 0-2 0,-8 0 4 0,8 0-5 16,-4 1 8-16,4-1 0 0,0 0 0 0,-2 4 6 15,2-4 6-15,1 6 2 0,-2-1 5 0,3 1 10 16,1 2 3-16,2 1 14 0,0 3 6 0,4 3 3 16,-3-1 4-16,3 1-4 0,-1 2 2 0,1-1-6 15,0-1-4-15,0 0-3 0,1 2-5 0,-1-3-1 16,-1 1-5-16,1 2-5 0,1-3 4 0,-3 3-10 16,1-1-12-16,-3-2-39 0,1 0-36 0,2-4-47 15,-4 4-40-15,0-4-47 0,-3 2-42 0,-1-4-40 16,4-2-26-16,-3 0-41 0,-2-1-768 0,1-4 373 15,0-1 248-15</inkml:trace>
  <inkml:trace contextRef="#ctx0" brushRef="#br0" timeOffset="-162005.66">24976 6336 312 0,'0'-7'347'0,"-1"2"-18"0,-2 2-32 0,-3 2-12 15,-2 1-4-15,-2 4 8 0,-7 4 15 0,1 4-5 16,-9 6 0-16,0 4-10 0,-1 0-11 15,0 0-22-15,-3 2-27 0,2 1-20 0,2 1-21 0,-1-2-19 16,2 4-23-16,1-1-45 0,4 0-66 0,2-2-76 16,-2 1-87-16,0-2-87 0,-3 3-103 0,4-3-1096 15,-1 2 472-15,0-5 314 0</inkml:trace>
  <inkml:trace contextRef="#ctx0" brushRef="#br0" timeOffset="-160560.43">2729 9310 128 0,'-10'0'329'16,"-3"0"-8"-16,5 0-4 0,2 0-7 0,6 0-16 15,-12 0-14-15,12 0-24 0,-9 0-7 0,9 0-14 16,-6-2-20-16,6 2-17 0,0 0-17 0,0 0-14 16,0 0-21-16,0 0-16 0,0 0-4 0,15-5-13 15,-2 1-21-15,5-1 1 0,9-1-6 0,1 0-12 16,4 0-14-16,0 1-27 0,0 0-45 0,4 0-51 16,-1 0-48-16,-3 1-62 0,0 4-53 0,0 0-59 15,0 2-50-15,-4 3-747 0,-10 1 361 0,0 2 240 0</inkml:trace>
  <inkml:trace contextRef="#ctx0" brushRef="#br0" timeOffset="-160433.65">3024 9532 191 0,'-5'8'273'15,"4"-4"-22"-15,-3 1-24 0,4 0-23 0,0-2-14 0,1 1-9 16,-1-4-13-16,13 3-7 0,-4-3-15 0,6 0-14 16,4-3-13-16,3 2-13 0,9-4-8 15,1-3-11-15,1 3-34 0,-4-2-42 0,2 2-47 16,-2-2-52-16,2 2-49 0,0-2-57 0,-4 2-521 15,-1-1 239-15,-3 2 158 0</inkml:trace>
  <inkml:trace contextRef="#ctx0" brushRef="#br0" timeOffset="-153225.52">1033 9656 42 0,'0'0'249'16,"0"0"-25"-16,-4-3-24 0,4 3-13 0,0 0-10 16,8 10-5-16,-7-3-8 0,6 0-14 0,-1 3-10 15,-1 0 2-15,3 0 2 0,-3 1-12 0,2-1-6 16,-1 6-3-16,3-3-11 0,-5 1 9 0,-1-2-15 15,-1 0 2-15,2 3-10 0,-4 0-8 0,1 0-2 16,-1-3-8-16,-1-3-5 0,-2 3-8 0,2-4 2 16,-3 1 1-16,3-1 4 0,-2-2 12 0,-2-3-10 15,1 1-1-15,-3-3 4 0,-4 1-11 16,1-5-5-16,-4-1-7 0,-3-4-3 0,-1 2-5 16,-4-11-3-16,-2 2-4 0,1-4-7 0,2-5-2 15,-2-2 2-15,1 1-7 0,4-2 7 0,1 2 1 0,1 0 8 16,-1 3 0-16,7 0 6 0,1 7-2 0,4-5 2 15,-3 7-11-15,5 1-7 0,0 2-3 0,2-2-2 16,1 3-7-16,2-2-6 0,3 2 3 0,3 1-3 16,1-1-1-16,3 2 2 0,4 0-8 0,4 3-4 15,1-2 1-15,7 1 1 0,3 4 3 0,2-3 0 16,-1 2-2-16,1 1-5 0,3-3 14 0,-3 3-11 16,-1-3 8-16,0 3-9 0,-4-3 6 0,0 2 1 15,-6-2 0-15,-2 0 4 0,1 1 5 0,-3 1-1 16,-4-1 9-16,-1-3 6 0,1 3 0 0,-4-1 7 15,0 0 1-15,-2 0 0 0,1-1 4 0,0 1-2 16,-2-1 0-16,0-3-2 0,-4 1-9 0,1-2-3 16,0 4-5-16,0-8-16 0,0 4-27 0,-3 2-49 15,4-1-55-15,0-1-54 0,-2 3-66 0,-1-1-69 16,4-2-73-16,-3 6-991 0,9-4 459 0,-2 2 306 16</inkml:trace>
  <inkml:trace contextRef="#ctx0" brushRef="#br0" timeOffset="-152326.65">4205 9244 178 0,'-4'-8'376'0,"2"2"-19"15,0 1-28-15,1 0-32 0,0 0-21 0,-1 0-29 16,2 5-24-16,-1-4-29 0,1 4-17 0,0 0-15 16,0 0-2-16,-1 16-1 0,2-6 22 0,0 2-37 15,2 5-9-15,0 3-9 0,-1-1-12 0,4 5-2 16,1 5 11-16,-2-4-13 0,1 2-13 0,1 0-4 16,0-2-4-16,1 1-15 0,-2-3-8 0,3-4-7 15,1-2 1-15,2 1-9 0,-3-4-6 0,1-1-7 16,-2-2-1-16,2-2-5 0,-1-1 0 0,0-4-1 15,3-1-3-15,-5 0 5 0,1-3 4 0,1-3-9 0,0-2 3 16,2-8 1-16,-2-5 3 0,0-7 3 0,1-4-1 16,-1 0-2-16,-2-7 6 0,-1-12 1 15,-2-3-1-15,-3 2-5 0,-1-5 7 0,-4 3-3 0,2-1 3 16,-5-1-8-16,1-2-5 0,0 4-4 0,-1-3 5 16,1-1-5-16,-2 6 5 0,2-2 5 0,2 4-4 15,-3 13 6-15,3 0 0 0,0 4-1 0,0 1-1 16,0 5 0-16,1 4-3 0,1 4 2 0,-2 3-1 15,4 3-4-15,-1 1-2 0,-2 2-2 0,3 1-4 16,0-1-6-16,0 3-1 0,0-1-6 0,3 3 0 16,2-3-2-16,4-1-1 0,9 0 0 0,14 3-1 15,5-6 0-15,20 0 1 0,33-11-2 0,2 6-1 16,6-3 1-16,8-3 6 0,4-3-5 0,6 3 1 16,4 3-1-16,-6-3-1 0,-4 4-1 0,-3-1-1 0,2 0 6 15,-7 4-2-15,-6-6-3 0,-7 8 3 16,-27 3-3-16,-3-2 0 0,-3 4 0 0,-5-3 0 15,-12 5 5-15,-4 0-4 0,1 0-2 0,-8-1 1 16,-5 3 2-16,-8 0-4 0,-1 1 3 0,-5-1 0 16,-1 2 2-16,1-1 2 0,-3 0 1 0,-6 1 0 15,11 0 2-15,-8-3-4 0,-3 3-1 0,6-2-10 16,-6 2-29-16,0 0-38 0,0 0-56 0,0 0-83 16,0 0-78-16,0 0-85 0,-6 10-88 0,-3-3-1182 0,-6 4 547 15,-8 2 366-15</inkml:trace>
  <inkml:trace contextRef="#ctx0" brushRef="#br0" timeOffset="-150486.54">8865 9082 3522 0,'0'0'172'0,"4"-4"-40"0,-4 4-38 16,1-5 6-16,-1 5-26 0,4-4-19 0,-4 4-17 15,3-1-10-15,-3 1-6 0,6-3-2 0,-2 2-3 16,1 0-3-16,0-2 2 0,4 2 2 0,5-2-1 16,0 3-6-16,4-3-23 0,1 3-27 0,-1-2-31 0,1 4-49 15,-1-2-47-15,0 0-57 0,-3 1-47 16,-1 1-73-16,-2 3-693 0,-2 2 344 0,-5 2 232 0</inkml:trace>
  <inkml:trace contextRef="#ctx0" brushRef="#br0" timeOffset="-150377.83">9022 9251 59 0,'-4'10'200'0,"1"-2"-4"0,-1-1 6 0,2 2 10 15,1-4 2-15,1 2-2 0,1-1-7 0,2-2-14 16,2 1-17-16,4-1-15 0,1-1-15 0,3-1-16 16,6-1-22-16,2 1-40 0,7-1-66 0,-5-1-85 15,8-1-99-15,-2-2-549 0,4-1 243 0,-3-1 164 16</inkml:trace>
  <inkml:trace contextRef="#ctx0" brushRef="#br0" timeOffset="-148326.81">11344 8744 166 0,'0'0'234'0,"0"-4"-7"0,0 4-12 0,-3-6-6 16,2 2-9-16,0 0-1 0,1 4-6 0,1-5-3 15,-1 5-9-15,-1-6-2 0,1 6-14 0,-2-4-7 16,2 4-8-16,0-4-4 0,0 4-10 0,0 0-10 16,2-4-5-16,-2 4-15 0,0 0-6 0,0 0-7 0,0 0-3 15,-2-6-4-15,2 6-16 0,0 0-1 16,0 0-3-16,0-4-5 0,0 4-2 0,0 0-4 0,0 0-4 16,0 0-4-16,-2-3-4 0,2 3 0 0,0 0-10 15,0 0-2-15,-1-5-5 0,1 5 3 0,0 0-8 16,0 0 4-16,-1-4-15 0,1 4 6 0,0 0 7 15,0 0-10-15,0 0 0 0,0 0 3 0,0 0-10 16,0-5 6-16,0 5-1 0,0 0-6 0,0 0 5 16,0 0-6-16,0 0 5 0,0 0-1 0,0 0-2 15,0 0-1-15,0 0-2 0,0-5 4 0,0 5 1 16,0 0 4-16,0 0 18 0,0 0-19 0,0 0-3 16,0 0 3-16,0 0-1 0,0 0-1 0,0 0 0 15,0 0-1-15,0 0 0 0,0 0 7 0,0 0-1 16,0-6 0-16,0 6-2 0,0 0 4 0,0 0 2 15,0 0-3-15,0 0 3 0,0 0 0 0,0 0 4 16,0 0-2-16,0 0-1 0,0 0 5 0,0 0-2 16,1-4 0-16,-1 4-5 0,0 0-2 0,0 0 11 0,0 0-8 15,0 0-3-15,0 0-2 0,0 0 3 16,0 0-6-16,0 0 1 0,0 0-3 0,0 0 3 0,0 0 0 16,0 0-2-16,0 0 0 0,0 0 1 0,0 0-1 15,0 0-6-15,0 0 1 0,0 0 1 0,0 0-1 16,0 0 1-16,0 0-2 0,0 0-4 0,0 0 4 15,0 0-3-15,0 0 0 0,0 0-3 0,0 0 0 16,0 0 1-16,0 0-2 0,0 0-3 0,0 0 3 16,0 0-1-16,0 0 5 0,-6 15-2 0,3-9 1 15,-1 2-2-15,0 2-10 0,-1 1 10 0,-2 3 8 16,0 2-10-16,-2-1 6 0,3 5 0 0,-6-2 4 16,1 4-6-16,-1 2 0 0,2-6 15 0,1 0-13 15,0 0-2-15,-4 1 3 0,4 4-1 0,2-7 7 16,-1 1-10-16,0-1-1 0,1 1 2 0,3-3 0 15,-1-3-7-15,1 5 4 0,2-6-8 0,0 2 2 16,2-2-5-16,2 0-8 0,0-5 3 0,3 4 1 0,0 1-3 16,3-4-1-16,0 2 3 0,4 0-4 0,2-3 5 15,4 1-8-15,0-1 1 0,5-3 1 16,4-1-1-16,2 1-9 0,-2-1 0 0,1-1-4 0,-5 0-4 16,-1 0 1-16,-3-1 9 0,3-2-12 0,-7 3 8 15,6-4-5-15,-7 3 13 0,0-1 18 0,-4-2-19 16,0 2 7-16,0-1 3 0,-1 1 3 0,-2-1 0 15,-2-2 15-15,2-2-7 0,-3 5 6 0,0-6-5 16,-1 1 10-16,-2 1 0 0,2-2 12 0,-2 0-4 16,-1-1 6-16,-1-3-4 0,1 0 0 0,-3 0 7 15,1-3 9-15,0 3-7 0,0 2 15 0,-2 0 11 16,1 0-19-16,1 0 9 0,-2-1-4 0,3 4-1 16,-2 2 10-16,2-2-21 0,0 3 1 0,-1 0-3 15,2 4-3-15,-1-5-4 0,1 5 1 0,-3-4-5 16,3 4-3-16,0 0 0 0,0 0 4 0,0 0-9 15,-3 14 5-15,3-4-2 0,-3 1 4 0,3 5-3 0,-3 1 2 16,0 4 0-16,0-3-1 0,1 6-2 0,0 2 13 16,0-2-14-16,1 2-5 0,-3 1 8 0,1-3-5 15,0 3-2-15,0-2 4 0,-1-1-5 16,0-5-19-16,-1 0-26 0,1 1-34 0,2 1-42 0,-1-4-44 16,-1 0-55-16,0 0-73 0,4-2-87 0,-1-6-805 15,2-1 396-15,3-3 264 0</inkml:trace>
  <inkml:trace contextRef="#ctx0" brushRef="#br0" timeOffset="-148159.15">11844 9238 256 0,'-2'-6'374'0,"1"2"-5"0,-3 1-14 0,2-2-12 16,-2 3-20-16,1-3-17 0,1 1-25 0,2 4-25 15,-6-6-25-15,3 2-13 0,0 2-24 0,3 2-14 16,-3-4-15-16,3 4-21 0,-3-2-23 0,3 2-44 15,0 0-63-15,-4-5-63 0,3 3-67 0,1 2-81 16,-3-5-103-16,3 5-883 0,-4-5 395 0,4 5 262 0</inkml:trace>
  <inkml:trace contextRef="#ctx0" brushRef="#br0" timeOffset="-147444.48">12153 8881 102 0,'-1'-4'264'0,"-2"-1"3"0,2 0-5 0,-3-2-7 16,3 2-9-16,-2-1-6 0,2 1-4 0,-3-1-11 0,4-1-8 15,0 1-5-15,-1 0-16 0,2-2-18 16,0 3-16-16,7-4-25 0,-3 2-5 0,5-2 7 16,1 0-41-16,4 1-1 0,4 0-14 0,0 0-5 0,2 2 1 15,6-1-6-15,-6 4-10 0,2 0-1 16,-2 1-11-16,-1 2-4 0,3 2-14 0,-4 1 4 16,2 1-12-16,-1 1 9 0,-4 1-11 0,-4 0-2 0,0 6 0 15,-6-2-1-15,-1 0-3 0,2 2 1 0,-5 6-6 16,-2-2-8-16,0 3-14 0,-9-2 2 0,3 0-14 15,-2 0-3-15,-3 0-5 0,-1-3-1 16,2 1 3-16,1-4 1 0,0-1 1 0,1-2 4 0,3-3 2 16,0 0 4-16,3-1 2 0,-2-1 1 0,0 1-5 15,2-2 1-15,2-2 2 0,-3 6 1 0,3-6 4 16,6 5 4-16,1-2 0 0,-1 0 1 0,3 0 1 16,4-1-1-16,-3 1 2 0,3-1 4 0,7 3 7 15,-9 0-2-15,2 0-4 0,4 1 4 0,-5 0 5 16,0-3 3-16,1 4 0 0,-3-1-2 0,7 5 4 15,-8-5 1-15,0 2-1 0,-4 0-3 0,2 0 7 16,-1 0 0-16,-2 2 27 0,-3-2-19 0,-1 4 5 16,-1-2-2-16,-5 1-6 0,-5 1 1 0,2 1 5 0,-6-1-6 15,-2 2 11-15,-6 2-17 0,0-1 2 0,-5-1-4 16,4 2-5-16,-6-7-10 0,3 4-13 0,-2-1-23 16,10-5-20-16,1 0-29 0,-4-2-28 0,12 0-30 15,-4-3-38-15,5-1-50 0,3-2-62 0,-1-2-866 16,7-1 387-16,2-4 256 0</inkml:trace>
  <inkml:trace contextRef="#ctx0" brushRef="#br0" timeOffset="-146842.8">12848 8782 213 0,'4'-6'274'0,"2"0"-20"15,-1 1-26-15,1 0-16 0,-1 1-12 16,-1 1-13-16,-1-1-10 0,1 1-19 0,2 1-6 16,-3 0-12-16,-3 2-10 0,6 0-8 0,-6 0-6 0,10 2-6 15,-5 3-11-15,1-1-5 0,-1 1-11 0,0 2-3 16,0 1-12-16,-1 4 2 0,0-3-1 16,0 3-6-16,-2 0-1 0,-2 5-2 0,-2-6-4 0,-2 6-11 15,0-1 5-15,-4-1-5 0,1 2-13 0,-3 2 2 16,1-2-6-16,-2 0 0 0,1-3 9 0,1 2-12 15,0-3-3-15,3-1-2 0,-2-2-2 0,4 0-3 16,-2 0-2-16,5 0-1 0,-2-1-2 0,2 0 1 16,1 0-3-16,1 2-2 0,0-5 1 0,2 1-2 15,1-2-2-15,0 1 6 0,6 1 0 0,-1 0-4 16,1-4 1-16,8 4-8 0,-3-2 11 0,4-2-7 16,3 2 11-16,-4-1-12 0,4-2-4 0,-2-4 9 15,2 4-3-15,-2-4 0 0,2 2-4 0,-3-2 2 16,3-3 2-16,-2 3-2 0,2-3 1 0,-4 0 3 15,0-2-2-15,-4 2 5 0,-1 2 18 0,-3-6 7 0,-1 4 12 16,1-7 9-16,-2 3 16 0,1-6 8 16,-5 2 0-16,1-1 3 0,0-3 2 0,-3 0 6 0,2 0 4 15,-3 0 6-15,-1-1-2 0,-1 0 1 0,2 1 7 16,-2 1 5-16,1 5 11 0,0 0 5 0,-1 3 1 16,0 0-8-16,-1 4-14 0,2-1-10 0,0 0 1 15,-1 3-22-15,1 2-11 0,0 0-7 0,0 0-4 16,-1 11-8-16,-1 0-1 0,0 4-4 0,1 3-5 15,0 7-3-15,-2 3-1 0,2-1-4 0,-1 2-3 16,0 0-3-16,1-1 3 0,1 1-6 0,-2 3 1 16,1-3 0-16,-3 1-4 0,4-3-17 0,0 1-26 15,-3 1-30-15,2-4-36 0,0-4-23 0,0-2-54 16,-2-1-37-16,-2 1-52 0,4-1-43 0,-3-3-48 16,-1-2-48-16,0-1-1163 0,1-3 521 0,-1-1 348 15</inkml:trace>
  <inkml:trace contextRef="#ctx0" brushRef="#br0" timeOffset="-145025.18">12548 8211 104 0,'-13'-10'195'0,"-1"-1"-5"15,-1-1-11-15,-1 2-1 0,2-2-8 0,-4 2-11 16,3 0-3-16,-1 2 3 0,-1-2-2 0,-2 0-4 15,3 0-7-15,-3 2-4 0,1-1-10 0,0 2-13 16,-1-2-3-16,1 2-8 0,-2 2-4 0,-1-3-9 16,1 2-8-16,1 2 6 0,-3-3-11 0,3 4-2 15,-3-2-3-15,2-1-3 0,-1 2-6 0,3 1 0 16,-2 2-7-16,1-5-4 0,-2 4-2 0,1 0-3 16,-1 0-3-16,1 1-5 0,-8-1 7 0,6 2-17 15,0 2 1-15,-6-2-2 0,0 3 2 0,-1 1-1 16,2 2 0-16,-1-4-2 0,6 0-5 0,-6 3-2 15,8 2-4-15,-10-1-2 0,2 1 3 0,1-1-2 16,2 0 1-16,-3 3-3 0,0-1 1 0,1 2-9 0,6-5 6 16,-6 6-2-16,0-5 0 0,7 0-1 15,1 2 1-15,-7 1-2 0,7 0 3 0,0-1-2 16,1 0-5-16,-1-1 8 0,2 2 0 0,-2-1-4 0,0 2 4 16,2 2-5-16,-6 1 3 0,7-2 0 0,-7 4-2 15,5-4 3-15,1 1-3 0,-2 1-1 0,5-2-3 16,-9 5 11-16,4 5 1 0,0-6-11 0,2-1 6 15,-5 5 4-15,7-5-1 0,-5 4-1 0,3 1-10 16,-1 1 10-16,-2 1 14 0,3 0-22 0,-1 0 8 16,4-1 1-16,-1 5-4 0,2-4 5 0,-1 0-1 15,1 3-2-15,-1-2-2 0,5 3-2 0,-4 3 7 16,3-2 1-16,-1 3 2 0,0-2 0 0,-1 1 2 16,3-1 1-16,0 1-9 0,0-2 4 0,1-1 0 15,2 3-4-15,-2-4 13 0,4-5-14 0,-2 8 1 16,2-1 7-16,0-3-7 0,3-3-1 0,1-2 7 15,0 9-3-15,4-1-7 0,-3-1 5 0,3-5 0 0,0-1-3 16,2 5 9-16,0 0-10 0,2 2 2 0,-1-9-2 16,1 12 2-16,-1-12-4 0,2 7-5 15,0 1 3-15,0-1 6 0,0-7 1 0,1 7-4 0,-3-5 1 16,6 3 1-16,-4-4 0 0,3-1 4 0,3 4-8 16,-5-4 4-16,4 4 5 0,-2-3-2 0,3-4 3 15,8 5-5-15,-10-6 3 0,2-1 0 0,1 2-1 16,1-2-1-16,-1 0 0 0,2-1-3 0,-3 1-4 15,3 1 3-15,7-1-5 0,-3 1 7 0,-1-2-1 16,-2 0-4-16,0-2 4 0,2-1-2 0,3 3-2 16,0 1 3-16,0 1 1 0,-2-5 0 0,-3-2 1 15,5 5 0-15,-3-5-2 0,-2 2 1 0,3 0-2 16,-3-1 0-16,3-2 0 0,-3 3 1 0,0-3 3 0,1 0-3 16,2 2 1-16,-4 0 4 0,5-4-2 15,-4 4-2-15,3-4 2 0,0 1 1 0,7 1-1 16,-2-2 3-16,1-1-2 0,0 1 0 0,2-1-3 0,0 2 1 15,0-4-9-15,-1 1 8 0,0 3-2 0,2-3 0 16,0 1-2-16,-2-2-1 0,2 1 1 0,-2 1-2 16,-2 0 0-16,4-2-5 0,-2 0 4 0,4 1-2 15,-4-1 0-15,5 1-1 0,-5-1 3 0,2 0-4 16,0 0 2-16,-2 1-1 0,-1-3 2 0,4 1-2 16,-5 1 0-16,0-2-2 0,-5 1 2 0,0 0 1 15,5-2-3-15,-6 3 1 0,7-3 1 0,-6 1 1 16,7-2-2-16,-1 1 1 0,-6 0-4 0,5 0 4 15,1-2 2-15,-1 1-4 0,-6 2-1 0,1-1 3 16,-1-1-3-16,5-2 1 0,-4 2 0 0,6-4 2 16,-6 4 0-16,2 0-3 0,-2 0 2 0,0-1-1 15,7-2-1-15,-10 3 1 0,9-4 2 0,-1 4 0 16,-5-1-2-16,-2 0-1 0,1 1 0 0,-2-1 1 16,0 0 1-16,0-1 1 0,-1 2 0 0,0-3-3 15,-1 2 2-15,-1-1-3 0,2 1 3 0,1-2-4 16,1 1 4-16,-4-2-2 0,2 1 2 0,-1 1 0 0,2-5-1 15,-3 6-2-15,2-5 3 0,-1 5 0 0,-2-4 1 16,6 1-5-16,-2-1 1 0,5-3 2 0,-5 3-1 16,-2 1 2-16,2-2 0 0,-2 1-1 0,1-1-1 15,-2-2-2-15,-1 2 1 0,3 0 4 0,-1-2 2 16,0 2-1-16,-2-2-4 0,3-2 0 0,-4 2 2 16,4 0-5-16,-3-1 4 0,6-6-2 0,-6 9 0 15,5-6 1-15,-3 2 1 0,-6-1 0 0,5 3-1 16,-3-3-2-16,3 0 1 0,-3 0-1 0,-3 2 0 15,3 0 2-15,-3-1 3 0,-1-1-6 0,4 1 3 16,-3 1-1-16,-1-3 0 0,0 1 0 0,-1-2 2 16,-1 3-1-16,1-3-1 0,0-2 4 0,-3 2-4 15,1 0 2-15,-1-1 2 0,-1-1-4 0,-1 0 6 16,0 0-3-16,0 2-1 0,0-3 0 0,-1 2 0 0,-1 0-1 16,-2-1-2-16,1 2 4 0,0-2-2 15,-2 1 1-15,-1 1-1 0,2 0-1 0,-1 1 1 16,-2-1 0-16,0 2 2 0,-1-2-4 0,1 2 5 0,0-3-1 15,-1 0-1-15,-4-1 4 0,1 2-5 0,2-1 2 16,-2 0-1-16,-2-2 1 0,2 3-1 0,-1-1-2 16,-2 2 1-16,-5-10 1 0,2 5-1 0,4 4 0 15,-2 3-2-15,1-2 1 0,-9-3-1 0,8 7 1 16,-8-7 0-16,6 7-1 0,-3-9 2 0,0 8-3 16,-3-4 4-16,5 4 3 0,-2 1-5 0,0 0-2 15,-2 0 1-15,5 1 2 0,-4-2-2 0,-3-1 0 16,-1 2 2-16,3 1 0 0,1 1 0 0,1 1 0 15,-6-5-1-15,5 4 5 0,2 1-5 0,-6 1-2 16,4-1 5-16,0-1-4 0,0 0 2 0,-2 1 1 16,1 0-5-16,1 1 3 0,-1 1-1 0,-3-1 3 15,5 3-3-15,-2-3 1 0,1 2-5 0,0 1 7 0,1-2 4 16,6 1-5-16,-3 2-1 0,0-1 2 16,3 1 0-16,-2-1 1 0,0 1-2 0,0-1-1 15,0 2 1-15,2 2 1 0,-3-3 3 0,4 1 1 0,-3 1 0 16,4-1 1-16,0 1-1 0,-5-1 1 0,5 1 3 15,-4 1-2-15,1-3 5 0,-3 4-7 0,0-2-1 16,-2-1-1-16,-3 2 3 0,1 0-1 0,0-1 1 16,0 1 3-16,-3 1-1 0,0-2 1 0,0 1-3 15,2 0 3-15,2-2 1 0,-4 3-1 0,1 0 0 16,0-1 0-16,2-1 0 0,-4 1 2 0,2 0-3 16,4 1 8-16,-5 0-11 0,0 0 4 0,-1-1-3 15,1 1 5-15,3 0-10 0,-1 0 5 0,-2 0-3 16,2 1 2-16,0-2-5 0,-2 2 4 0,0-1-9 15,1 0-19-15,-11 4-35 0,4-4-32 0,-7 4-67 16,0-2-74-16,-3 4-84 0,-12 5-107 0,-1-4-1313 16,-6-4 578-16,-4 2 386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6-27T10:09:59.99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18785 3925 245 0,'0'0'260'0,"-9"-1"-41"0,9 1-33 15,0 0-41-15,-9 0-42 0,9 0-45 0,0 0-52 0,0 0-52 16,0 0-26-16,0 0-296 0,-4 2 122 0,4-2 82 15</inkml:trace>
  <inkml:trace contextRef="#ctx0" brushRef="#br0" timeOffset="-77098.16">4224 3604 67 0,'-1'-5'195'0,"-1"1"-6"0,1-2-5 16,1 4-4-16,0 2-1 0,1-7 1 0,-1 4-6 16,0 3-4-16,-1-5-13 0,1 5-11 0,0 0-8 15,0 0-24-15,0-6-13 0,0 6-13 0,0 0 6 16,0 0 2-16,9 19 4 0,-6-8-3 0,3 8 2 15,-1 8-4-15,-1 8-4 0,1 0 0 0,0 12-3 16,-1-1-8-16,-3 2-6 0,6 0-7 0,-6-1-3 16,4 0-4-16,-4-12-11 0,2-5-5 0,0-1 0 15,-1-2-3-15,-1-9-5 0,2-3-6 0,-2-1 1 16,-1-6-3-16,3 3 5 0,-2-6 6 0,-1 3 24 16,0-6 28-16,0 1 29 0,0-3-6 0,0 0-1 15,0 0-13-15,-5-22-13 0,-1-5-6 0,3-3-12 16,-9-15-4-16,1-3-10 0,-1-7-9 0,5 0-2 15,-5-3-5-15,3-2-7 0,2 2-3 0,-2 0-1 16,4 0-2-16,1 4-9 0,-1 2 3 0,1 5-7 16,1 16-4-16,4-1 4 0,-1 6-4 0,2 6-4 15,-1 4 3-15,0 2-5 0,1 3-4 0,2 3 4 16,-1 2-8-16,0 3-5 0,6 1 3 0,-2 2 2 16,5 1 2-16,1 4 0 0,2 5 1 0,3 2-2 15,5 5 2-15,3 4 3 0,-2 1-5 0,0 4 8 16,0 2-2-16,7 8-4 0,-10-6 3 0,0 1-3 15,0-1 8-15,-2 1-2 0,-4-3-2 0,-2-1-5 16,1-5 5-16,-1 0 4 0,-5-4-4 0,-2-9 2 16,-1 0-6-16,0 1 19 0,-1-3-10 0,0-1 7 15,-2-1 23-15,1-1 27 0,-3-4 5 0,0 0-2 16,0 0-10-16,-1-22-8 0,-2 3-4 0,-2-11-4 16,2-3-6-16,-3-11-4 0,1-7-7 0,3-1-1 0,1-1-5 15,4 4-3-15,-2 1-2 0,3 16-5 16,1 6 2-16,-1 1-5 0,-1 9 5 0,-3 4-8 0,2 1-2 15,-1 2-4-15,2 7-4 0,2-4 3 16,-1 5 3-16,-4 1-1 0,18 9-3 0,-3 5 1 0,-1 8 3 16,4 5-2-16,1 18 5 0,0-3-3 0,3 4 2 15,-8 3 3-15,0 1-1 0,2 4-2 0,-5 2 4 16,7 25 2-16,-8-29-6 0,3 3 5 16,-2-4-3-16,3 0-6 0,2-7-4 0,-2-10-6 0,-3-7 5 15,3 0 0-15,-3-9-1 0,1 3-7 0,-3-5 3 16,-1-8-1-16,-2 1-4 0,-2-4 10 0,4-2-2 15,-6 0 7-15,5-6-3 0,-2-3 0 0,3-10-12 16,-2-1 6-16,4-9-11 0,-1-5-8 0,-2-6-1 16,3-9 0-16,0-3-2 0,-4 4-1 0,1 13 8 15,-2 4-1-15,-1 3 17 0,-3 5-5 0,3 6-3 16,-2 2-2-16,0 3 1 0,0 1 0 0,-2 4-1 16,3 0-11-16,-3 4 16 0,0 0-3 0,0 0 8 15,10 13-7-15,-6-1 10 0,1 2-2 0,-3 5 3 16,2 0 0-16,1 7-1 0,-2 4 8 0,0 0-1 15,-5-1 2-15,4 0-3 0,0-1 5 0,-2 1-7 16,5-6 4-16,-4-3-5 0,2-2-1 0,2-3-8 16,-4-3-11-16,3-3-7 0,0-1 1 0,1-3-5 15,1 0 16-15,1-4 1 0,-1-2-5 0,2-4 11 16,6-7 4-16,-1-3 1 0,2-9 0 0,2-2 1 16,-1-3 2-16,1 1-7 0,1-2 7 0,-4 3 0 15,1 1 1-15,-2 1 13 0,-3 8-4 0,-1 3-1 16,-2 4 3-16,-1 2-5 0,-1 3-4 0,1 1 11 15,3-1-7-15,2 5 5 0,0 5-7 0,7-1 17 16,-4 4 2-16,-1 4-2 0,2 4-1 0,-3-1 6 16,1 7 0-16,1 1 0 0,-4 3 1 0,-4 2 1 15,3 0-1-15,-5 1-6 0,1 1-1 0,-1-1-9 16,-1-1 14-16,-1-9-10 0,-1-1 4 0,1 0-8 16,1-8 8-16,-1 2-13 0,-1-4-5 0,0 0-5 0,2-3-4 15,-3-1 12-15,1-2-3 0,-1-2 4 0,0 0-2 16,7-12 1-16,-5 0 2 0,1-8-2 15,3-9-5-15,2 0 4 0,-2-3 1 0,-2 1-1 16,1-4-2-16,-1 6 13 0,0 0 14 0,-2 4 8 0,3 7 3 16,3 4 4-16,-8 4-5 0,4-1-4 0,-3 6-3 15,-1 1-12-15,0 0-3 0,0 0-3 16,0 4-2-16,0 0 0 0,0 0 5 0,9 16 0 16,-4-4-2-16,-1 5-2 0,0 1 0 0,6 7 0 0,-6-1-1 15,6 1-4-15,-1 1-15 0,-1-1-12 0,1 0-14 16,5-4-27-16,-4-3-7 0,3-3 2 0,1-2-11 15,2-2 8-15,1-3 1 0,2 1 10 0,-1-5-5 16,4-4 13-16,-2-3 9 0,2-2 1 16,2-7 2-16,1-2 9 0,-4-5-4 0,1-3 8 0,-4-2 3 15,-2-1 3-15,1-5 13 0,-2-2 11 0,-3 4 15 16,2 0 23-16,-4 3 9 0,2 1 12 0,-6 8 9 16,-1 3 9-16,2 4-13 0,-4-1-7 0,0 5-12 15,1 0-4-15,0 2-6 0,1 2-4 0,1 0-12 16,-6 1 18-16,14 5-16 0,-9 1 0 0,7 1-3 15,1 4 0-15,-1 1-3 0,-1 3 0 0,-2 1-2 16,2 4 1-16,-3-3-6 0,-1 7 5 0,1-2-11 16,-3 3-16-16,0-5-21 0,-1-2-10 0,0-2-14 15,0-3 8-15,-3-1-5 0,3-2 4 0,-3-2 3 16,3-2 1-16,1-1 8 0,-4 0 15 0,-1-3 6 16,0-2 5-16,0 0 6 0,4-15-9 0,-1 2 9 15,-2-4 4-15,-1-10 5 0,0 2 10 0,4-6 4 16,-3 4 12-16,2-2 22 0,-2 3-8 0,4 2 8 15,-2 6 1-15,-2 0-3 0,3 6-9 0,-3 1-6 16,3 2-3-16,-3 2-9 0,2 2 2 0,-2 1 0 16,4 3-10-16,-5 1-4 0,10 4 3 0,2 3-5 0,-7 4 3 15,4 3 2-15,0 3-6 0,0 5 7 16,-2 4-4-16,2 1-1 0,2 1-1 0,-4-1 1 16,1 1-15-16,5-2-17 0,-7-6-2 0,3-5-11 15,0 2-3-15,2-2 2 0,2-2 0 0,0-2 0 0,-3-4 5 16,3-2 10-16,1-1 0 0,-1-4 6 0,7-3-10 15,-1-4 27-15,-2-4-11 0,5-5 1 0,-1-4-4 16,-2 1 5-16,1-7 1 0,-6-1 3 16,1 1 2-16,-2-8 5 0,0 5 16 0,-3-1 14 15,-1 1 6-15,0 5 9 0,-4 6 13 0,0 1 9 0,-4 6 3 16,1 0-2-16,0 5-7 0,-2 1-8 0,0 1-11 16,0 4-7-16,0 0-4 0,0 0-1 15,0 0-4-15,-1 17 0 0,-2-1-3 0,1 2-1 16,-2 2-3-16,0 4-5 0,-2 5 7 0,2 0-8 0,2-3-22 15,3-1-18-15,0-6-20 0,2 2-13 0,3-3-13 16,-1-2-7-16,5-2-8 0,3-1 5 16,-1-2 4-16,2-2 7 0,0-5 8 0,-1-3 5 0,4-1 4 15,1-4 21-15,0-4-11 0,-3-2 20 0,2-5-4 16,2-4 11-16,-6 3 2 0,4-5 10 0,-3-3 25 16,-2 1 2-16,0 0 22 0,-4 7 13 0,-1-1 11 15,1 7-1-15,-2 0-5 0,1 0-8 16,-3 6-6-16,0-4-16 0,2 3 7 0,0 5-9 0,-1-1-2 15,3 2-2-15,2 2 1 0,-1 3-3 0,0 2-10 16,-1 0 5-16,3 4 1 0,-3 0-9 0,1 2 2 16,1 2 1-16,-5 0-4 0,3-1 0 0,-3 0 8 15,0-4-11-15,0 2-3 0,-1-3-9 0,1 1-8 16,-2-5-11-16,1 0-4 0,-1-1 1 0,0-1 7 16,0 1 1-16,-1-5 10 0,-2 0-1 0,0 0 0 15,11-14-2-15,-4 3 7 0,-2-6 0 0,2-1 2 16,-1 0 8-16,7-7 13 0,-6 2 6 0,0 4 6 15,0 2 5-15,0 0-1 0,-1 3 2 0,1 3-2 16,-3 1-4-16,4 2-1 0,0 1-9 0,-3 5-5 16,5 0-1-16,-6 0 2 0,5 4-3 0,1 3-2 15,3 1-6-15,-8 1 7 0,4 3-2 0,1 3-2 16,-2 3 0-16,1-2 5 0,-1 3-4 0,-1 2 3 16,-2 0-3-16,-1-1-4 0,-1 0-10 0,-2 0-18 15,2-2-8-15,-2-4-18 0,0 1-5 0,2-1-8 16,-1-3 0-16,0-1 8 0,-2-3 4 0,-2-1 15 0,6 1 7 15,-4-5-2-15,0 0 2 0,0 0 10 16,8-10 11-16,-6-2 0 0,5-4 4 0,-5-2 3 16,3 0-1-16,2-9-2 0,-4 0 7 0,4-1 3 15,-1 3 1-15,2-1 4 0,2 5 2 0,-1 4-1 0,-4 6-6 16,3 0 5-16,-2 1-9 0,2 3 0 0,-3 3-3 16,0 0-3-16,3 3-2 0,2 2 2 0,-1 3 3 15,0 2-9-15,-1 2 12 0,1 2-5 16,1 3 2-16,0 2 2 0,-1-1 10 0,-1 3-18 0,-1 3 6 15,2-2 3-15,-4 0 2 0,4-1-19 0,-5-1-5 16,6-2 0-16,-1-1-10 0,-2-2 1 16,1-3 1-16,2 2 4 0,1-7 5 0,-2 1-2 15,3-3 3-15,-1-1 3 0,3-3 5 0,-1 1 4 0,0-2-1 16,-2-5 3-16,1-3 3 0,2-1 10 0,-7-3 3 16,0-2-6-16,-1 0 11 0,0 1 12 0,-2-3 2 15,0 1 9-15,0 4 14 0,-1 3 7 0,-2 0 6 16,2 4 0-16,-2 1-1 0,-1 0-11 15,0 3-9-15,0-1-4 0,0 5-10 0,0 0 1 0,0 0-6 16,-5 13-1-16,1-3-2 0,-1 4 0 0,-1 3-5 16,-4 7-2-16,3-1 0 0,-1 2-3 0,4-6 0 15,1 0-9-15,0 1-14 0,3-1-1 0,7-4-6 16,-1 4-3-16,3-2-2 0,0-3 3 0,1-5 1 16,4 2 1-16,4-4-1 0,-2-3 0 0,3-1 3 15,0-3 2-15,1-4 3 0,-4-1 8 0,1-3-3 16,0-2 5-16,-3-1-10 0,-2-2 5 0,1-4 2 15,0 1-1-15,-3 2 10 0,3-8 3 0,0 7 13 16,-7 0 10-16,1 1 3 0,-2 2 5 0,-1 2 8 16,3 0 6-16,-6 5-1 0,1 1-3 0,-1-1-9 15,0 2-8-15,-1-1-8 0,0 4-5 0,0 0-4 16,0 0 6-16,-4 12-6 0,3-3-2 0,-6 3-2 16,1 0-11-16,1 3-17 0,-1 0-28 0,2-3-25 15,1 0-29-15,2 0 0 0,1 2-14 0,1-4-5 16,1 0-6-16,2 2 4 0,-2-7 28 0,2 0-6 15,1 2 13-15,-1-6 9 0,2-1 10 0,2-1 3 16,-2-1 13-16,2-6-7 0,2-2 15 0,7-1 11 16,-6-4 20-16,5-2 6 0,-6 2 22 0,4 0 12 15,0 1 14-15,0 3-4 0,-5 1 2 0,5 0-4 16,0-1-5-16,-1 7-5 0,0-1-2 0,-2 3-8 0,7 0-6 16,-5 5 6-16,6 1-3 0,-6 1-1 0,2 2 6 15,2 1-10-15,-3 3 2 0,-4 0-2 16,3 2 1-16,-2 1-1 0,-2 2 1 0,1-4-4 15,-2 3-11-15,0-1-11 0,-3-2-7 0,-1-3-5 0,2-1-6 16,-2 1-5-16,0-2-3 0,-2-3 1 0,1 1 6 16,0-1 8-16,0-3 7 0,-3-1 1 0,0 0 8 15,10-10-7-15,-2 4 30 0,-4-5-6 16,5-4 7-16,-2 3 7 0,1-6 5 0,1 2 4 0,0 2 4 16,1-2 3-16,-1 1 3 0,-1 4-2 0,-3 4-5 15,4-3-6-15,-1 7-6 0,0-1 3 16,-2 0-9-16,4 1 0 0,-2 2-1 0,3 2 3 15,-3 2-7-15,2-2-1 0,-2 4-1 0,0 2 0 0,-1 1-1 16,0 0 1-16,-2 2-1 0,-1 1 0 0,-1 2 5 16,0-1-6-16,-2 0-2 0,2 1 1 0,-2 0-2 15,-1-1-8-15,0-4 0 0,1-1-8 0,-1 0 5 16,1-3 3-16,1 2 3 0,-2-3 0 0,1-1 4 16,-1-2 1-16,0 0 0 0,0 0-3 0,5-8-2 15,-2 1 4-15,-1-5 2 0,2 2 0 0,0-7-1 16,-1-1-2-16,4-2 0 0,0-5 1 0,4 1-5 15,-1-5-3-15,-2 12 5 0,1-9-5 0,0 9 1 16,5 2-2-16,-5 1-1 0,0 5 1 0,-3 3-5 16,2-1 2-16,-3 3-3 0,4 4 3 0,-1 0-2 15,-2 4 3-15,2 3 6 0,-2-1 3 0,2 5 7 16,1 4-1-16,-6 1 4 0,0 1 3 0,0 2-1 16,-1-2-1-16,1-2 0 0,2 3 6 0,-3-1-8 15,1 1-3-15,2-1 2 0,3 0-3 0,2 0-3 16,4-5-24-16,0 0-45 0,13 1-61 0,0-4-75 15,3-5-102-15,9-4-114 0,13-4-1075 0,3-3 498 16,0-6 330-16</inkml:trace>
  <inkml:trace contextRef="#ctx0" brushRef="#br0" timeOffset="-75715.36">10474 3496 109 0,'1'-4'369'0,"2"-1"-43"0,-1 0-33 15,1 4-33-15,-3 1-26 0,0 0-25 0,10 10-19 16,-6-3-18-16,-2 2 1 0,2 4-5 0,1-2-16 16,1 6 3-16,-4 5-11 0,3-4-11 0,0 3-6 15,-5 3-11-15,1 3-10 0,1 0-10 0,-1-1-10 16,-1 3-8-16,-1-9-8 0,1 3-8 0,-2-3-2 15,2-5-9-15,0-3-15 0,0 1-12 0,0-8-3 16,0 4 5-16,2-5-2 0,-1 0-2 0,-1-4-11 16,0 0 5-16,0 0 6 0,10-26-7 0,-7-1 2 15,0-2-1-15,3-5-5 0,0-17 6 0,-2 1 6 16,-1-1 16-16,-1-3 7 0,2 1 21 0,0-1 14 16,-1 4 13-16,4 4 17 0,-2 13 4 0,-1 4-9 15,5 2-9-15,-4 3-11 0,0 8-10 0,0 3-10 16,2 5-8-16,-1-1-5 0,4 3-9 0,0 2-12 15,1 1 8-15,3 4-5 0,-4 3-8 0,0 3-5 16,4 4-1-16,-3 4-2 0,-2 3-2 0,-2 7 2 16,-4 1 0-16,-5 6-3 0,-2-2-2 0,-4 3-4 15,-4 0-13-15,2 1-8 0,-7-2-14 0,-2-1-12 16,2-1 4-16,-12 10-15 0,10-13-9 0,2-2-1 16,3-3 7-16,1-1-6 0,4-4-4 0,-1 0-2 15,5-1 9-15,3 0-4 0,0-3 4 0,2 0 10 16,4-1 4-16,-1-2 2 0,2 1 4 0,5 2 1 15,0-6 5-15,3 4 9 0,2-3-1 0,2-1 3 16,5 0 7-16,5-2-4 0,-7-2 3 0,11-1-2 0,-3-2 8 16,1 0-12-16,3-4 13 0,-4 2-12 0,-2-2 5 15,-3-4 13-15,-4 1-11 0,10-6 7 16,-4-4 2-16,-2 5-1 0,1-8 5 0,-1 1-8 16,-4-3 3-16,-1-1-1 0,1 3 6 0,-3-2 10 15,-6 8 32-15,-1-2 15 0,-4 5 13 0,1 0 13 16,-2 1 16-16,0 2 13 0,-3 1 3 0,-1 2-4 15,0 0-10-15,-1 2-10 0,1 3-16 0,-3-5-6 16,3 5-10-16,-11 8-7 0,2-1-2 0,-4 4-6 16,-1 2-20-16,-4 7-21 0,3 0-27 0,-6 1-19 0,7 3-16 15,0-6-37-15,9 0-39 0,-3 0-35 0,7-3-7 16,1 1 4-16,4 0 6 0,1-6 6 0,4-1 7 16,5-3 7-16,-1-1 12 0,6-4 15 15,-1-2 8-15,4-4 25 0,5-6 1 0,-2-1 16 0,2-4 18 16,-2 0 21-16,1-4 21 0,-3-1 15 15,-1-1 19-15,-2 3 19 0,-2 1 21 0,-4 4 10 0,3 0 8 16,-5 3 11-16,-4 2-7 0,1 1-6 0,0 4-13 16,0-1-3-16,0 1-14 0,1 3-15 0,4 2 5 15,-5 3-4-15,5 1-4 0,0 2-5 0,4 2-7 16,-5 5 5-16,2-2 2 0,2 10-4 0,-2-8 1 16,-2 2-7-16,5 4-14 0,-7-4-13 0,5-2-13 15,-3 0-23-15,-3 0-11 0,4 0-6 0,-1-6-2 16,3 1 8-16,-3-4 3 0,6-4 3 0,-9-2 16 15,8-3-7-15,0-3 9 0,0-3 3 0,-1-2 11 16,-2-2 8-16,4-7 21 0,-5-5 1 0,-2-3 5 16,-1-1 5-16,-2-3 3 0,-2-3 21 0,0-11 7 15,0 0 7-15,-4 0 5 0,1 13 34 0,-4 3 14 16,-4-1 24-16,7 8 21 0,-6 4 13 0,3 3 10 16,0 5-7-16,0 3-19 0,-1 1-12 0,1 2-22 15,0 0-16-15,0 2-17 0,0 4-13 0,0 0-3 16,0 0-6-16,-2 19-8 0,0-2-7 0,-3 1 0 15,0 7-5-15,-1 2-9 0,-1 5 5 0,2-1-9 16,-4-1-4-16,3 2-16 0,-2 0-17 0,0-2-15 16,2-1-21-16,0 0-13 0,7-11-12 0,-2-1 0 0,3-2 3 15,2-4 4-15,-1-1 6 0,-1-2 5 16,1-3 6-16,1-2 10 0,2-3 3 0,-6 0 10 16,14-8-1-16,0-4 11 0,0-2 9 0,4-9 4 15,1-2 5-15,2 0 10 0,-1-1 9 0,-2 3 0 16,4-3 1-16,-3 4 1 0,-4 8 3 0,-1-1-5 0,2 3 23 15,-4 0-3-15,-1 3-8 0,0 3-12 16,-4 1-4-16,-2 0-1 0,1 4-8 0,-1 2 1 16,0 5-1-16,-4 1-3 0,2 3 0 0,-3 6 3 0,-3 4-7 15,-4 5 2-15,-3 3-1 0,-1 3-2 0,-3-1 0 16,0-1-3-16,0 3 1 0,3 0 2 0,3-3-9 16,5-2 4-16,3-2 5 0,7 1-5 15,2-10 2-15,9 4 1 0,4-1-1 0,8-2 0 16,11-8 1-16,14 3-2 0,5-3-3 0,1-6-38 0,3-1-36 15,1-2-51-15,-6-5-69 0,5 0-96 0,-6-2-119 16,-6 3-139-16,-18-4-1328 0,-13 3 624 0,-6 4 416 16</inkml:trace>
  <inkml:trace contextRef="#ctx0" brushRef="#br0" timeOffset="-75132.18">8896 4969 352 0,'-3'-10'469'0,"3"5"-53"0,0 0-49 0,0 1-40 15,0 4-30-15,0 0-34 0,0 0-22 0,0 0-21 16,0 22-31-16,3-11-15 0,-3 6-17 0,-3 2-13 0,6 4-14 16,-6 3-8-16,3-1-15 0,-1 5 3 0,1-5-21 15,-1 4-10-15,-2 2-9 0,2 2-2 0,-2-5-7 16,3-1-7-16,-1 0-27 0,1-6-33 0,0-3-19 15,0-1-14-15,0-6 2 0,1-1 5 0,-1-5-2 16,3-1 14-16,-3-1 14 0,0-3-1 0,0 0 4 16,1-15 3-16,-1-2 1 0,3-9 7 0,-3-5 17 15,1-16-6-15,-1 1 6 0,-4-3 4 0,4-3 16 16,0-4 6-16,0 2 16 0,-1-1 24 0,5 4 5 16,1 3 11-16,-1 12 5 0,1 4-1 0,1 3-8 15,-1 3-9-15,3 3-7 0,0 9-12 0,-2 2-8 16,3-1-7-16,0 5-6 0,0 0-10 0,1 4-5 15,1 1-2-15,1 3-3 0,-1 2-4 0,2 1 0 16,1 8-2-16,-5-4 1 0,2 6 1 0,0 4 7 0,-6 0-7 16,0 11 1-16,-5 2-3 0,-4 1-2 15,-1 4-1-15,-5-1-1 0,-4 11-4 0,-8 1-4 16,2-3-12-16,-3-1-31 0,-1-1-45 0,6-9-45 16,0-2-69-16,0 2-44 0,1 0-48 0,-1-3-43 0,5-5-55 15,6-5-52-15,2-4-958 0,1-1 462 0,4-7 308 16</inkml:trace>
  <inkml:trace contextRef="#ctx0" brushRef="#br0" timeOffset="-73266.59">9266 5095 2544 0,'26'-16'217'0,"-11"7"-31"0,-2 3-53 0,-4 1-22 0,0 2-28 16,-4-1-18-16,0 2-12 0,-1 1 12 0,0-2-12 15,-4 3 4-15,0 0 1 0,0 0 10 0,5 7 16 16,-6-1 15-16,-2 1 7 0,-2 5-2 0,1 2-1 15,-5 3-13-15,-1-1-6 0,6 4-7 0,-1-1-8 16,1 1-5-16,-1-5-8 0,5 2-20 0,0-5-16 16,1 5-17-16,3-5-6 0,4-2-11 0,1-1-1 15,5 1-8-15,3-5 2 0,0-5 4 0,5-3 4 0,-1-4-1 16,4-3 1-16,1-4 2 0,-1-3 2 16,-2-2 4-16,-5-1 8 0,0 0 11 0,-9 3 17 15,4-1 28-15,-7 0 30 0,0 1 14 0,0 1 27 16,-5 3 17-16,0 2 7 0,-1-1 3 0,-1 2-2 15,1 0-6-15,-1 0-9 0,-1 1-12 0,1 6-8 16,0-4-14-16,1 3-17 0,0 0-10 0,-2 0-13 16,2 4-20-16,2-6-22 0,-2 6-11 0,0 0-10 0,0 0-6 15,14 8-6-15,-8-5-7 0,3 3-10 0,1 3-16 16,6 2 5-16,-1 2-6 0,8 2-6 16,-3 2-1-16,2-1-5 0,-5-3 2 0,3 5 2 15,-4-5 5-15,4 3 15 0,-6-2-7 0,0-2 5 0,0 1 0 16,-1-3 5-16,-3 2 3 0,1-2 0 0,-3-2 5 15,1 1 3-15,-1 0-1 0,-2-2 3 0,3 1 3 16,-4-3-1-16,1-1 1 0,-3 1 4 0,4-1 4 16,-4-3-1-16,-3-1 3 0,11-1 3 0,-2-1-3 15,1-5 5-15,0 0 2 0,-1-4 0 0,5-4 4 16,-1 0 2-16,6-9 3 0,-6-1 3 0,1-3-2 16,0 0-1-16,-2-7 4 0,4-9 1 0,-3-4 3 15,-2-1 11-15,-3 5-2 0,1-4 14 0,-5 15 10 16,1 0 17-16,-4 3 18 0,0 1 27 0,-2 11 21 15,2 0 17-15,2 7 22 0,-6 1-20 0,3 1-19 16,-1 4-9-16,1 1-13 0,0 1-31 0,0 3-8 16,0 0-9-16,0 17-2 0,-1-1-3 0,-3 10-10 15,3 2 0-15,-3 8-9 0,4-1-1 0,-2-1-11 16,0 13 3-16,2 0-8 0,-1-11 3 0,1 0-3 0,0-4-8 16,3 2-19-16,3-3-15 0,1-3-13 15,4 0-12-15,-1-5-19 0,3-8-5 0,-3-2-3 16,8-2-11-16,-4-3 11 0,9-3-3 0,5-3 10 0,3-8 7 15,1-4 5-15,-2-3 3 0,2-3 5 0,-2-7 3 16,-2-3 7-16,6-11 3 0,-11 8 2 16,3-17 4-16,-6 2 1 0,-2-8-1 0,-4 5 8 15,0 0 4-15,-6 13 12 0,-4 0 12 0,-3 5 17 0,2 2 15 16,-6 8 38-16,3 2-3 0,0 5 8 0,0 0-5 16,0 2-8-16,-1 6-12 0,-2-3-13 0,2 6-8 15,1 1-4-15,0 0-4 0,-9 14-3 0,0 2-7 16,0 9 1-16,-1 7-10 0,-3 11 17 0,2 3-16 15,2 2 12-15,1 3-15 0,2 2-3 0,2 0 2 16,5 2-4-16,2 0-5 0,5 5 8 0,4 22-5 16,-3-28 5-16,2 4-11 0,1 2-6 0,1 0-11 15,1-1-9-15,-4-3-8 0,4-1 10 0,-2-4-25 16,-2-3 3-16,-1-12-5 0,0-1-9 0,-3-2-19 16,-3-5-9-16,-1-10-12 0,3-1-6 0,-4-4 6 0,1 0 16 15,-2-7 11-15,-2-1 5 0,-2-1 9 16,4-4 3-16,-13-7 7 0,4-1 4 0,-7-6 6 15,1-6 5-15,0-2 4 0,-2-4 3 0,2-2 4 16,2-2 4-16,0 1 5 0,6-4 3 0,4 0 3 16,0-1 1-16,6 3 0 0,-3-2-5 0,5-2 2 15,3 2 2-15,-1 2-2 0,5-3-2 0,1-1 1 16,6-7 0-16,-1-1-2 0,1 1 0 0,-2 12-4 0,-2-1-1 16,4 0 0-16,1 0-1 0,-1 4 2 0,0 3-1 15,-4 4 3-15,-1 3 3 0,-4 5 0 0,-1 2 0 16,0 3-1-16,-1 0 1 0,-7 2-2 15,4 0-1-15,-2 3-2 0,1 0 0 0,-4 2 3 0,0 0 2 16,6 8 4-16,-5 0 2 0,-1 4 5 0,3 3-1 16,-2 2-1-16,2 2 9 0,-1-1-9 0,2 6 4 15,1-3-1-15,2 6 0 0,-1 4 3 0,-1-6 0 16,5 1-2-16,-3-7 0 0,-1-2 2 0,4-1-3 16,-2 0 2-16,5-3 2 0,-1-2-3 0,0-5-2 15,7-2-3-15,-4 0 2 0,6-4-2 0,-1-7-1 16,7-3-6-16,4-5 1 0,-4-1-2 0,-1-7-1 15,0-3 2-15,4-14 0 0,-5-4 0 0,-6 13-2 16,4-15 2-16,-5 1 1 0,-4 0 0 0,-8 14 3 16,1-1 17-16,-4-1-14 0,-5 0 14 0,-3 7 4 15,-4 1-1-15,-5 3 0 0,-4 1-3 0,-2 5-1 16,-6 5 3-16,-4 2-10 0,-1 5 1 0,-1 1 1 16,-4 6-2-16,-1 1-3 0,0 5 1 0,3 0 2 15,4 5-3-15,2-3-5 0,10-3-13 0,3 4-17 0,5-6-22 16,2 3-17-16,4-1-6 0,2-2-5 0,5 4 2 15,5-3 8-15,1-1 7 0,9-2 8 16,2-2 8-16,10-2 4 0,0-5 7 0,6-4 2 16,0 0 5-16,0-6 10 0,-3-3-5 0,0 3 7 0,-3-1 21 15,-5-1 24-15,-2 3 33 0,-9 4 26 0,-5 1 22 16,1 1 19-16,-3 3 9 0,-2 0 4 0,0 1-12 16,-1 1-9-16,-1 1-18 0,-3 2-12 15,0 0-9-15,0 0-6 0,3 14-5 0,-3 1-8 0,-6 4 0 16,-2 11-6-16,3 0 0 0,-5 4-11 0,-2-1-7 15,2 14 3-15,-2-13-2 0,5-2-3 0,-1 4-8 16,3-2-4-16,5 0-11 0,0-2-19 0,5-1-20 16,3-3-15-16,7-1-11 0,3-5-11 0,5 2-7 15,4-9-9-15,2-3-4 0,3-4 1 0,2-7-2 16,0-3 4-16,-2-5 6 0,0-5 10 16,-3-3 10-16,1-7 5 0,-3-2 8 0,-3-5 8 0,0 1 2 15,-5-2 18-15,-1 1 14 0,0-1 26 0,-5 1 13 16,2 7 15-16,-9 2 14 0,0 5 8 0,-1 3-2 15,-1 2 3-15,-3 3-5 0,0 0-10 0,0 2-11 16,1-1-6-16,-1 4-11 0,-1 2-3 0,0 0 2 16,0 0-9-16,-6 13-1 0,0-4-15 0,0 1-21 15,2 2-16-15,-1 5-21 0,4 0-24 0,-3-6-18 16,4 6-12-16,5-5 3 0,-2 1 0 0,3-4-6 16,6 2 6-16,-1-2 4 0,-1-6 11 0,8 3 6 15,-6-5 11-15,7-1 9 0,-3-5 5 0,4 1 7 16,-5-4 4-16,0 2 7 0,2-5 5 0,-2-1 18 15,1 5 10-15,-5-1 15 0,-2 1 11 0,0 1 0 16,-4 3 0-16,0-1-5 0,-1 3-5 0,1-2-1 0,-5 3-3 16,10 5 3-16,-1 1-2 0,-1 3-1 15,1 4 2-15,0 3-2 0,1 1 0 0,4 6 4 16,-3-1 0-16,2 0-2 0,2 0 2 0,1 2-1 16,2-4-1-16,-4-7-5 0,1 0 2 0,5-4 4 0,-1-1-5 15,-1-2 7-15,1-3 0 0,2-2 2 0,0-2-4 16,7-6 14-16,-1-2 3 0,-8 2 9 0,-1-4 8 15,-4-3 6-15,-1-2 8 0,2-9 2 16,-6 0 2-16,-1 0 5 0,-7-2-3 0,0 0-5 0,-4-3 1 16,-4 2-5-16,-3 0-4 0,-4 4 2 0,1 2-11 15,-5 4 0-15,4 3-13 0,-4 1-26 0,-5 0-57 16,-3 3-58-16,6 5-66 0,-11-1-82 0,-2 9-59 16,-4 3-75-16,-1 2-87 0,-16 5-1118 0,-3 3 533 15,-1 2 356-15</inkml:trace>
  <inkml:trace contextRef="#ctx0" brushRef="#br0" timeOffset="-71548.75">2329 7737 159 0,'-4'-10'358'0,"0"1"-21"0,1-2-20 0,0 6-23 16,3-3-25-16,-3 4-24 0,3 0-28 0,0 0-26 15,-3 2-24-15,3 2-11 0,0 0-14 0,0 0-6 16,-4 20 0-16,4-2-8 0,2 6-7 0,-2 5-9 16,-2 2-5-16,-1 2-10 0,3 4-17 0,3-1-5 15,-3 9-8-15,0-8 6 0,0 0-17 0,1-1-7 16,-1-3-10-16,6 1 4 0,2-1-5 0,2-4-17 16,2-2-4-16,3-3 1 0,-2-4 2 0,9-1-12 15,-10-7 0-15,5 1-3 0,-3-5-5 0,5-3 2 16,-1-1 6-16,1-4-2 0,0-2 0 0,2-5 2 0,-2-1 9 15,1-9-6-15,1-3-5 0,-2-2-12 16,1 0-3-16,-1-7 7 0,-4 4 2 0,-1-4 20 16,0 4 13-16,-4 2 28 0,-3 6 8 0,-1 0 10 15,0 7 16-15,-3-1 1 0,-1 6-4 0,0-2-7 16,-1 3-11-16,-1 0-14 0,0 4-6 0,0 0-8 0,0 0-3 16,1 15-5-16,-2-1-1 0,1 2-6 0,-1 11-2 15,-1-1-1-15,4 2-6 0,-1 0-3 16,2 1-3-16,0 1-3 0,3 1-1 0,2-6-7 0,4 1-2 15,-3-9-6-15,7 5 2 0,-3-8 6 0,4-3-3 16,0-3-2-16,2-2 0 0,0-3 0 0,1-3 1 16,1-3 6-16,5-5 13 0,-7-1 0 15,6-6 13-15,-2-4 12 0,-1 0 12 0,-7-6 6 0,2 1 8 16,-5-5 4-16,0-5 5 0,-3-12-5 0,0-2-4 16,-4-2 9-16,1-2-6 0,-2 1-5 15,-4 2 2-15,0 2-4 0,-3 15 18 0,2-1-9 0,-5 5 6 16,3 11-4-16,1-2-11 0,-2 7-7 0,1 3-5 15,2-1-14-15,-1 5-13 0,-1 0-28 0,3 5-19 16,0 0-20-16,-14 17-34 0,8 0-42 0,-7 12-44 16,3 3-63-16,1 15-42 0,-3 3-35 0,7 3-42 15,4 1-44-15,2 0-43 0,4-1-1147 0,4 0 525 16,3-3 350-16</inkml:trace>
  <inkml:trace contextRef="#ctx0" brushRef="#br0" timeOffset="-71249.08">3519 8499 323 0,'0'-4'384'15,"0"-1"-13"-15,1 0-22 0,-1 0-16 0,0 2-23 16,0 3-32-16,0-5-25 0,0 5-27 0,0 0-24 15,0 0-14-15,0 0-23 0,0 0 7 0,0 0-1 16,2 19 0-16,0-9-19 0,0 5-7 0,0 4-17 16,0-1-12-16,0 3-9 0,-4-3-6 0,5 5-12 15,-3 4-9-15,0-5-6 0,0 1-9 0,-3 2-1 16,3-1-8-16,-2 1-8 0,-1-5-3 0,0 3-1 0,-2 4-28 16,1-9-46-16,3 2-27 0,-1-3-85 15,-1 0-48-15,1-1-59 0,0 0-61 0,2-4-61 16,-1-5-922-16,2 3 431 0,3-9 288 0</inkml:trace>
  <inkml:trace contextRef="#ctx0" brushRef="#br0" timeOffset="-70890.52">4218 8272 199 0,'0'0'333'0,"0"0"-19"0,-4-3-14 0,4 3-24 0,0 0-18 16,-2-6-24-16,2 6-18 0,0 0-20 0,-2-2-16 15,2 2-15-15,0 0-10 0,8-3-22 0,-2 3-11 16,-6 0-5-16,19-1-18 0,-9 1-6 0,4 0-24 16,3 0-39-16,-2 1-53 0,2 2-64 0,-3-2-79 15,-1 0-83-15,-4 1-739 0,0 1 328 0,-3 3 220 16</inkml:trace>
  <inkml:trace contextRef="#ctx0" brushRef="#br0" timeOffset="-70767.16">4227 8418 3585 0,'-2'1'207'15,"2"-1"-93"-15,0 0-61 0,0 0-28 0,0 0-11 16,16-1 0-16,-4-2-10 0,7-1-41 0,11-3-32 16,-2 0-75-16,3 3-90 0,-1-4-944 0,1-1 392 15,1 1 262-15</inkml:trace>
  <inkml:trace contextRef="#ctx0" brushRef="#br0" timeOffset="-70072.04">6068 6670 312 0,'4'-10'333'16,"-3"0"-14"-16,2 4-10 0,-3-2 10 0,0 3-19 15,-3-2-19-15,-1 3-14 0,-2 0-22 0,-4 0-13 0,-3 1-17 16,-8 4-14-16,-7 0-12 0,-4 5-19 0,-2 3-12 16,-2 1-17-16,0 3-10 0,-1 1-2 15,5 1-25-15,-1-1-11 0,9 2-8 0,6-4-11 16,2-1-10-16,4 3-5 0,4-2-13 0,3 0 1 0,1 0-5 15,4 3-5-15,6 1-4 0,1 0-4 0,5-1 1 16,8 3-8-16,7 4 4 0,1-4-1 16,5-2-4-16,0 0 4 0,3 1-5 0,-1-2-2 0,1 2-2 15,-2-4-5-15,-1 1 3 0,-5 0 5 0,0 0 1 16,-6 1 8-16,-5-5-5 0,-5 0 4 0,1 2 0 16,-5-3 0-16,-2 1 2 0,-1-1 4 0,-2 0 6 15,-3 2 7-15,-3 2 8 0,-4 1 0 0,-2 0-2 16,-7 2-4-16,-5 2-3 0,-5 2-6 0,-2-2-4 15,-4 0-2-15,3-2-9 0,-1 1-9 0,3-5-30 16,2 2-47-16,8-4-57 0,1-2-53 0,3-1-48 16,4-2-56-16,0 0-56 0,4-2-55 0,1 3-1055 15,1-6 480-15,3 0 320 0</inkml:trace>
  <inkml:trace contextRef="#ctx0" brushRef="#br0" timeOffset="-69383.48">6464 6860 81 0,'0'-8'448'0,"0"2"-17"0,0-1-19 0,0 2-33 16,1 3-33-16,-1-2-36 0,0 4-33 0,0-6-27 15,0 6-26-15,0 0-9 0,0 0-7 0,0 0 8 16,12 10-4-16,-6 0-1 0,3 3-11 0,-4 3-9 16,3 2-13-16,2 0-9 0,-1 6-14 0,0-2-9 15,-5-1-16-15,3 4-9 0,1 0-12 0,-3 3-11 16,-2-3-9-16,-1 1-7 0,1 0-8 0,0-6-8 16,-2-2-5-16,-1-1-6 0,4-6-6 0,-3 1-8 15,0 0-10-15,0-7-9 0,1 2 0 0,-2-2 2 16,0-3 0-16,0-2-2 0,0 0-4 0,0 0-1 15,4-18-3-15,-1 1 0 0,-1-8 0 0,0-4-3 16,0-5 0-16,-1 1-2 0,-2-15 0 0,1-2 5 16,-2 19 8-16,1-18 9 0,2 17 17 0,1 3 11 0,-2 3 3 15,0 7 8-15,1 2-5 0,0 5-3 0,2-1-11 16,-1 4-7-16,4 0-2 0,2 3-9 0,1 2-6 16,2 0-2-16,2 0-7 0,3 6 1 0,3 1-6 15,0 6 3-15,2-5 1 0,3 10-7 0,-1 5 3 16,0-4-2-16,-5 6-3 0,-2 1 5 0,-1 2-2 15,-7-5 0-15,1 6-2 0,-4-1 1 0,-2 4 6 16,-6-3 0-16,-3 5-6 0,-2-6-2 0,-6 7 6 16,-1-4-6-16,-8 0-2 0,1-1 2 0,-2 0-1 15,2-2-8-15,-5 1-25 0,2-3-21 0,-2 0-31 16,0-2-40-16,0-3-40 0,2 1-45 0,8-7-53 16,-1 0-47-16,3-1-47 0,1-1-54 0,5-2-52 15,0 2-1219-15,4-5 559 0,0-1 372 0</inkml:trace>
  <inkml:trace contextRef="#ctx0" brushRef="#br0" timeOffset="-68931.78">7215 7275 121 0,'-1'-3'287'0,"-2"-2"-6"0,1 0-7 0,1 1-4 16,1-1-6-16,0 1-4 0,0 4-12 0,1-9-25 15,3 7-17-15,0 0-11 0,-1-2-9 0,1 1-9 16,3 2-12-16,1 1-5 0,2-1-10 0,-1 3-12 15,1 2-10-15,3 2-6 0,-2 1-7 0,-1 3-8 16,-1 1-9-16,-1 1-10 0,-3 0-5 0,-1 3-7 16,1 2 3-16,-9 2-13 0,0-1-4 0,-2 8-7 15,-7-4-7-15,-5 2-5 0,-1-1-1 0,-1 0-4 16,-3-2-3-16,-3 1-4 0,2-3-4 0,1-1 0 16,0-3-5-16,1 1 7 0,5-6 2 0,6-2 5 15,3-1 5-15,3-3 7 0,-1-1-2 0,0 1-1 16,3-4-5-16,0 3 1 0,3-3-5 0,0 0-4 15,0 0-3-15,27-8-1 0,-8 2 0 0,9-5-8 16,3 0-3-16,1 1-21 0,1-4-33 0,2 2-46 0,1-4-62 16,-1 0-46-16,14-1-69 0,-15 2-65 15,1 1-79-15,-4-6-961 0,-3 1 455 0,-2-3 302 16</inkml:trace>
  <inkml:trace contextRef="#ctx0" brushRef="#br0" timeOffset="-68097.11">7678 6329 63 0,'0'-5'286'0,"1"-2"-13"0,1 2-1 0,0 0-15 15,-1-2-21-15,2 2-30 0,-2 1-12 0,4 0-13 16,-1 0-14-16,0 2-13 0,0-1-14 0,0 2-13 0,-4 1-5 16,15 1-9-16,-5 1-6 0,-1 1-7 0,0 5-8 15,5 3-4-15,-1 1-8 0,1 2 0 16,-5 3 6-16,0 1-6 0,-4 1-8 0,0 5 1 15,-2 3 6-15,-11 1 11 0,2-1 5 0,-3 0 5 0,-4-1 0 16,-5-3 2-16,0 2-1 0,0-2 3 16,2-3 0-16,3-4 6 0,-1-4-4 0,2-1 2 15,5 0-4-15,-1-5-6 0,2 1-6 0,2-2 0 0,-1-1-8 16,2 0-3-16,0-2-4 0,1 1-9 0,2-3-6 16,-1 3-11-16,1-3 2 0,0 0-4 0,0 0-5 15,15-1-6-15,3-1-3 0,-1-2-24 0,4 0-33 16,7-2-52-16,4-1-51 0,0 2-61 0,1 2-40 15,-2 1-52-15,2 2-58 0,1-3-45 0,-5 3-1040 16,3 0 475-16,-4 0 314 0</inkml:trace>
  <inkml:trace contextRef="#ctx0" brushRef="#br0" timeOffset="-67433.31">8456 7265 5 0,'0'0'397'0,"-14"0"-14"0,9 0-11 15,5 0-12-15,-12 0 0 0,12 0-13 0,-10 0-11 16,10 0-26-16,0 0-19 0,-6 0-25 0,6 0-21 16,0 0-20-16,0 0-12 0,0 0-7 0,0 0-6 15,19 5-9-15,-9-3-8 0,11 0-2 0,1-1-7 16,7 1-5-16,4-1-12 0,3 0-11 0,2-1-14 0,-2 0-8 16,0 0-7-16,-3 0-8 0,-1 0-6 15,-3 0-3-15,-6-1-9 0,-4 0 2 0,-1-1-8 16,-1 4-4-16,-4-4 8 0,-2 1-12 0,1 0-1 0,-4 0-3 15,-1 1-4-15,-2-2 3 0,-1 2-18 0,-4 0 0 16,9-3-7-16,-9 3-2 0,6-2-28 16,-6 2-48-16,2-3-65 0,-2 3-89 0,1-5-107 0,-1 5-107 15,0-4-133-15,0 4-1432 0,-5-12 654 0,1 6 438 16</inkml:trace>
  <inkml:trace contextRef="#ctx0" brushRef="#br0" timeOffset="-66748.23">9513 6921 377 0,'6'-7'358'0,"-1"-3"-31"15,2 1-30-15,-2 3-21 0,0 1-26 0,5-1-16 0,1 0-11 16,-1 4-19-16,2 0-10 0,3 1-6 0,-1 1-1 16,4 1-2-16,3 5-7 0,3 4-13 15,2 3 1-15,-3 4-14 0,3 2-9 0,-6 1-10 0,3 2-13 16,-4-1-2-16,-1 5-21 0,-2 0-7 0,-1-3-8 16,-5 2-9-16,-2 2-5 0,-1-1-6 15,-2-8-4-15,-2 3-7 0,-4-2-4 0,1-2-6 0,-2-1-3 16,1-3 6-16,-4-3-8 0,1 1-2 0,-1-6 14 15,1 2 17-15,-1-3 6 0,0 1 12 0,-1-5-1 16,6 0 3-16,-18-8-1 0,9 0 0 0,1 1-4 16,-3-12 0-16,3-3-12 0,-1-7-5 0,4 1-8 15,5-1-4-15,4-4-5 0,2 0-8 0,4 1-7 16,6 0 1-16,0 1 4 0,6 0-13 0,0 5-4 0,2 0-9 16,4 2-28-16,3 5-35 0,2 0-47 15,3 4-59-15,0 2-53 0,12-3-46 0,-10 9-63 16,14-2-47-16,0 4-64 0,-17 1-1105 0,0 4 513 0,1 1 340 15</inkml:trace>
  <inkml:trace contextRef="#ctx0" brushRef="#br0" timeOffset="-66416.38">10979 6615 106 0,'3'-18'389'0,"-1"1"-19"16,0 4-2-16,0 1 0 0,0 2-4 0,-1 3-8 15,-1 1-28-15,0 0-31 0,0 2-32 0,0 4-26 16,-1-2-22-16,1 2-9 0,-6 12 2 0,-1 1 0 0,-7 13-7 16,0 2-7-16,-2 2-10 0,-7 13-10 0,1 3-9 15,0 3-10-15,3 1-7 0,0-1-9 16,-2 4-13-16,6-2-9 0,-5 0-12 0,6 2-12 0,1-3-8 15,2-3-8-15,3 1-10 0,0-14-4 0,5-1-7 16,0-1-9-16,3-1-15 0,1-3-34 0,1-2-33 16,1 0-38-16,0-9-44 0,3-2-58 0,1 2-50 15,4-5-39-15,-5-3-50 0,8-2-54 0,2-6-59 16,1 2-1102-16,0-6 509 0,6-2 338 0</inkml:trace>
  <inkml:trace contextRef="#ctx0" brushRef="#br0" timeOffset="-65881.84">11685 6692 270 0,'0'-6'340'0,"0"2"-13"15,0-2-15-15,0 1-11 0,-1 1-11 0,-3-1-18 16,2 3-17-16,-5-3-18 0,2 3-15 0,-4 2-10 15,-2 0-10-15,-1 1-10 0,-3 3-6 0,-3 1-13 0,0 2-14 16,-1 2-14-16,-4 3-17 0,5-1-10 16,0 2-10-16,-1 4-8 0,6-2-12 0,4-1-9 15,-4 3-8-15,4 0 1 0,4 3-17 0,1-3-2 0,3 1 3 16,1 0-11-16,1 2-7 0,3-2-3 0,4 3 2 16,1-5-4-16,5 6-4 0,-1-5-3 15,6 0 0-15,-5-1-3 0,3-3 2 0,4 2-5 0,1 1 0 16,-4-4 0-16,-1-1 5 0,-1-4-9 0,-3-1 2 15,4 5 5-15,-7-6 4 0,0-1 4 0,0 1 4 16,-6-1 0-16,1-1 6 0,-1-1 0 0,1 1 8 16,-4-1 1-16,3 1 0 0,-4 1 3 0,0-4 0 15,-5 8-7-15,-1-3 0 0,-3 2-6 0,-9 0-4 16,-3 0-2-16,-3 5-7 0,-3 1-8 0,-1-6-25 16,2 5-32-16,0-4-55 0,7 0-58 0,-2-4-50 15,6 1-47-15,-6 1-52 0,9-3-59 0,0-3-62 16,1 0-1039-16,5 0 486 0,2-5 326 0</inkml:trace>
  <inkml:trace contextRef="#ctx0" brushRef="#br0" timeOffset="-65409.22">11837 6824 285 0,'11'-13'359'0,"-3"2"9"0,0 5-15 16,-4 1-9-16,1 0-26 0,-1 2-24 15,-3-1-30-15,3-2-23 0,-4 6-26 0,5 0-19 0,-5 0-4 16,1 8-5-16,3 1-12 0,-4-2 11 0,1 9-6 15,2 1-1-15,-6 1-12 0,3 1-13 0,0 8-11 16,-1 1-4-16,0-2-21 0,1 2-9 0,-3-2-10 16,3 2-8-16,-1-3-9 0,-4 1-6 0,1-7-7 15,3 0-6-15,-2-2-8 0,6-2-5 0,-6-3-6 16,3-1-3-16,3-2-10 0,-3-3-5 0,0-1-2 16,0-2 0-16,0 2 1 0,0-5-4 0,0 0 0 15,0 0 1-15,11-12-4 0,-6 1-2 0,3-5 2 16,-4-4-5-16,4-6-1 0,-1-3-1 0,1-1 2 15,-3-4 2-15,-1 0 2 0,0 0 7 0,-1 1 18 0,-3 2 15 16,3 2 13-16,1 5 4 0,1 4 5 16,2 3-7-16,-4 3-10 0,0 2-3 0,2 0-9 0,3 2-9 15,-2 6-8-15,3-1-3 0,2 0-2 0,2 4-1 16,6 1-8-16,-1 3-3 0,9 5 0 16,0 1-4-16,0 4-1 0,-3 0 0 0,-2 3-2 15,-2 2 0-15,-6-3-1 0,3 3 4 0,-5-2 0 0,-4 2-6 16,-1 0 6-16,-2 0 5 0,-2-2-2 0,-3 2-1 15,-3 0-1-15,-5 2 4 0,-4 1 0 0,-5 1-2 16,-5 0-2-16,-2 2 0 0,-4-2 1 0,-7-4 0 16,6 2-5-16,-6-2 3 0,5 2-17 0,-1-4-12 15,3 0-30-15,3 1-39 0,0-5-45 0,6-2-70 16,2 1-58-16,7-5-59 0,2 1-64 0,1-2-61 16,0-2-63-16,7-3-1112 0,0 0 540 0,0 0 358 15</inkml:trace>
  <inkml:trace contextRef="#ctx0" brushRef="#br0" timeOffset="-65221.5">12305 7107 250 0,'10'-1'386'0,"3"-2"-4"0,-8 0-19 0,4 2-28 15,-4 1-43-15,-5 0-27 0,9 4-15 0,-5 1 3 0,1 4-5 16,-1 1-4-16,0 1-1 0,-2 5-7 0,-2-4-16 16,0 6-9-16,0 1-5 0,0-1-16 15,0 1-14-15,-1 8-16 0,0-7-16 0,-3 4-18 0,0-4-10 16,0 1-16-16,-1 1-44 0,-1 6-60 0,-1-13-69 15,2 3-73-15,3-1-76 0,-2-3-69 0,0-5-73 16,-1 1-1088-16,2-5 484 0,2 1 324 0</inkml:trace>
  <inkml:trace contextRef="#ctx0" brushRef="#br0" timeOffset="-64932.34">12775 6749 357 0,'5'-1'439'0,"2"0"-40"0,-7 1-44 15,11 1-38-15,-3 3-15 0,3 1-9 0,5 8-10 16,-2 1-8-16,6 6 5 0,-2 3-5 0,1 2-4 16,-1 3-6-16,0-1-4 0,0 5 0 0,-4 0-6 15,-3 2-13-15,1 12-20 0,-7-11-19 0,-1-1-16 16,-8 1-19-16,3-1-14 0,-7 1-16 0,-2 1-11 15,-4-4-10-15,-3 0-15 0,-4 0-5 0,-9 5-25 16,5-10-42-16,-2-1-45 0,-1-2-59 0,-3-2-94 16,3-4-86-16,-1-1-120 0,1-3-131 0,-2 1-1282 15,4-11 597-15,5-4 396 0</inkml:trace>
  <inkml:trace contextRef="#ctx0" brushRef="#br0" timeOffset="-64249.19">13951 6610 298 0,'0'-6'354'0,"0"4"1"16,1-2-16-16,-1 4-7 0,0 0-23 0,-1-8-14 15,-3 6-26-15,4 2-19 0,-4-3-23 0,4 3-23 16,-11 3-22-16,2 1-16 0,-4 2-15 0,-1 0-16 16,-4 6-14-16,-4 5-9 0,8-4-13 0,-4 2-10 15,6 0-9-15,1 2-10 0,-1 0-2 0,5 1-13 16,3 2-1-16,3 6-6 0,4-7 0 0,6 5-5 16,3-2-7-16,5 4-6 0,2-6-4 0,4 1 5 15,4 0-3-15,1-4-4 0,2-1-4 0,-1-2 1 16,0-1-2-16,-2-1-7 0,-8-3 0 0,-2 0 4 15,-2 1-6-15,-2-4 3 0,-3-4 0 0,-2 3-1 0,-3-3 7 16,0 4 5-16,-1-3 10 0,0-2 14 0,-1 0 11 16,-3-1 2-16,-7 8 4 0,3-3-6 0,-10 3 0 15,-8 0-8-15,-7 4-3 0,-4-3-3 0,-3 1-8 16,1 1-4-16,1-3-24 0,-2 1-40 0,3-1-51 16,6 0-55-16,5-2-57 0,4-3-50 0,6 1-52 15,0-2-49-15,6-3-66 0,2-4-918 0,3 0 443 16,5-3 294-16</inkml:trace>
  <inkml:trace contextRef="#ctx0" brushRef="#br0" timeOffset="-63816.32">14249 6728 288 0,'11'-10'382'16,"-1"2"1"-16,-2 2-10 0,-2 1-31 0,-2 1-35 16,1 1-35-16,-1 0-30 0,0 2-27 0,-4 1-16 15,0 0-8-15,9 5-9 0,-3 1-8 0,-2 0 10 0,0 4-13 16,1-1-6-16,2 4-5 0,-5 4-11 0,6 6-15 15,-5 0-9-15,3 5-11 0,-3 2-7 16,3-4-12-16,-5 1-9 0,0-2-11 0,3 0-6 0,0-2-9 16,-2-4-19-16,1-1-36 0,-3-5-25 0,2 0-15 15,1-4-1-15,0 0-4 0,0-3 14 16,-1-3 0-16,0 1 8 0,1-3 1 0,-3-1 11 0,4-8 5 16,-2-2 5-16,1-8 3 0,1-1 7 0,-1-10-5 15,0-3 13-15,0 0 21 0,0-2 1 0,1-13 24 16,-2 14 14-16,3-1 16 0,0 3 10 0,1 1-7 15,0 1-4-15,6 6-6 0,-6 6-9 0,2 0-9 16,1 5-8-16,0 0-5 0,2 3-8 0,2 1-3 16,1 2-10-16,4 4 0 0,0 0-3 0,2 4-7 15,-3 1-1-15,3 2 2 0,-3 4 2 0,2 2 0 16,-6 0-2-16,1 3 1 0,-4 1 0 0,-2 2 6 16,1 0 0-16,-4 9-4 0,-1-6 4 0,-7 7-3 15,0 1-1-15,-9-1 2 0,1 5-1 0,-5-1-4 16,-7-1-2-16,-9 8-3 0,-4-2 1 0,1-3-4 0,9-8-15 15,-5 1-25-15,-7 6-30 0,13-9-45 16,-1 0-59-16,6-3-57 0,4-4-66 0,3-3-49 0,2 2-53 16,2-4-43-16,5 0-62 0,-1-5-1055 0,8-4 511 15,-3-2 342-15</inkml:trace>
  <inkml:trace contextRef="#ctx0" brushRef="#br0" timeOffset="-63534.23">14877 6974 196 0,'18'-9'329'0,"-9"2"-10"0,1 2-31 16,0 1-27-16,-2 1-26 0,4 1-20 0,-5 1-9 16,5 2-13-16,-2 1-9 0,-1 0-13 0,0 3 1 15,0 3 10-15,0 1-2 0,1 0 0 0,-1 6-7 0,1 0-13 16,-2 0-3-16,-2 3-11 0,-2 2-8 16,-3 0 6-16,-1 6-20 0,-1-2-11 0,-3 3-12 15,-2-2 3-15,-2 1-7 0,2-1-8 0,1-7-5 0,0 1-8 16,1-4-3-16,1-3 0 0,3 5-10 15,0-5 1-15,1-5-4 0,3 1 2 0,5 1-1 16,0-4 0-16,10 4-6 0,8-5-5 0,3-3-5 0,4-1-4 16,2 0-3-16,1-2-8 0,1-1-22 0,-4-6-37 15,-3 4-39-15,0-4-59 0,-13 1-61 0,1-2-57 16,-6-2-82-16,1-1-89 0,-9-2-1051 0,-5-3 489 16,-5 0 326-16</inkml:trace>
  <inkml:trace contextRef="#ctx0" brushRef="#br0" timeOffset="-63167.56">13897 6621 228 0,'4'-4'281'0,"-4"-1"-4"0,0 2 5 0,0-3-5 16,0 6-8-16,-4-5-11 0,0 2-10 0,-3 1-6 16,-5 2-8-16,-1 2-6 0,-4 2-13 0,-12 4-5 15,-1 2-7-15,-2 5-10 0,0 3-12 0,-1 3-14 16,-11 8-8-16,3 1-20 0,4 1-8 0,10-3-11 15,4 0-6-15,-6 9-18 0,10-7-8 0,0 1-8 16,3 3-11-16,6-1-5 0,1 1-6 0,5 1-9 0,3-3-35 16,2 2-33-16,7-2-43 0,1-3-45 15,9-1-53-15,5 2-53 0,5-6-76 0,14 1-99 16,-7-14-924-16,17 0 436 0,2-7 292 0</inkml:trace>
  <inkml:trace contextRef="#ctx0" brushRef="#br0" timeOffset="-62932.73">15341 6496 222 0,'14'0'429'0,"-4"2"-46"0,3 0-34 0,5 7-44 0,5 7-14 16,0 2-13-16,3 3-19 0,-5 3-13 0,4 4-12 15,-2 0-25-15,-2 0-7 0,2 15-6 16,-6-13 9-16,2 13-20 0,-2-11-8 0,-4 14-6 0,-2-10-20 15,1 10-13-15,-5 1-11 0,-1-2-13 0,-4-8-11 16,-4-2-12-16,-4-1-37 0,-1 2-50 0,-4-1-63 16,-5-3-73-16,-15 9-62 0,-1-6-79 0,4-13-72 15,-17 2-1029-15,-3-5 458 0,-7-3 306 0</inkml:trace>
  <inkml:trace contextRef="#ctx0" brushRef="#br0" timeOffset="-61710.19">5604 8126 150 0,'-10'3'201'0,"3"0"-19"0,2 1-14 15,1-1-15-15,1 1-12 0,0-1-8 0,3 0-2 0,0-3 9 16,1 8 1-16,3-7-1 0,1 2 5 15,3 0-4-15,2 1 1 0,8-2-3 0,5 1 1 16,8-1 7-16,5 1-13 0,3-3-7 0,15 0-9 0,5 0-3 16,2 0-2-16,3 0-6 0,29-1-4 0,-25-1-1 15,26-1-4-15,1-4 4 0,-2 6-5 0,7-5 7 16,1 1-2-16,7-2 0 0,1 1-10 0,4 5 1 16,-4-5-4-16,0 3-7 0,0-2-2 0,3 0-5 15,-1 2 0-15,2 0-10 0,0 2-2 0,1-1-10 16,-4 1 5-16,-1-2 0 0,2 0-4 0,1 3-5 15,2-2 4-15,-3 0-3 0,0 0 0 0,3 1-2 16,-3-1 0-16,-6 0 0 0,2-1-6 0,0-1 0 16,-3 1-1-16,-2 2-1 0,6-6 0 0,-6 7-1 15,-4-4-5-15,1 0 1 0,-6 2-3 0,3-2-2 16,-3 1-2-16,-2 1 2 0,-26 0-4 0,30 0-1 16,-2-3 3-16,-28 4-2 0,31-3-4 0,-29-2 3 15,25 2 0-15,-2 0 1 0,1 3 2 0,-25-4 2 16,26 1-1-16,-1-2-4 0,-26 5 4 0,32-2-1 15,-7-2 2-15,-25 0 1 0,31-3-2 0,-7 0 6 16,-21 5 6-16,24-2-5 0,-26 3 3 0,30-3-3 16,-4 1 5-16,-25-1-4 0,25 0 0 0,-26 1-1 0,30-5 5 15,-30 4-6-15,26-1 10 0,-26 2-11 0,24-4 6 16,-23 2-3-16,24-2-4 0,-29 4 0 0,30-9 4 16,-29 6 0-16,-2 3 0 0,7-3 13 0,-3-3-8 15,28 4-2-15,-33-5 0 0,7 6-1 0,22-7-3 16,-21 9-1-16,-3-3-2 0,0 2 3 0,30-4 7 15,-29 6-3-15,1-3-7 0,-2 1 6 0,28-3 1 16,-29 4 8-16,1-1-1 0,27 0 1 0,-28-3-3 16,5 1-2-16,24 3-14 0,-33-2 15 0,2-2-5 15,0 3 1-15,0 1 0 0,-4-4 1 0,4 3-5 16,-2 0 4-16,-3 0-3 0,0 2 5 0,-5-1-9 16,2-4-23-16,-3 5-10 0,0-1 0 0,-10 2 0 15,9-5 0-15,2 5 0 0,-14-1 0 0,3-1 0 16,-5 2 0-16,-1-2 0 0,-1-1 0 0,-1 3 0 15,1-2 0-15,-4 2 0 0,1 1 0 0,-9-3 0 16,-1 0 0-16,0 3 0 0,-2-3 0 0,-5 2 0 16,4-3 0-16,-6 2 0 0,7 1 0 0,-2-2 0 0,-6 3 0 15,9-3 0-15,-7 2 0 0,1-1 0 0,-4 2 0 16,3-1 0-16,1 0 0 0,-4-2 0 0,2 2 0 16,-1 1 0-16,-2-5 0 0,-2 5 0 0,0 0 0 15,-2-1 0-15,0 0 0 0,-5 1 0 0,6-3 0 16,-4 1 0-16,-2 2 0 0,7-4 0 0,-7 4 0 15,0 0 0-15,0 0 0 0,6-1 0 0,-8-4 0 16,2 5 0-16,-8-7 0 0,-3-1-451 0,-12-4-2129 16,-7 1 860-16,-19-9 572 0</inkml:trace>
  <inkml:trace contextRef="#ctx0" brushRef="#br0" timeOffset="-60461.06">6092 8966 276 0,'0'-5'365'0,"-1"-2"-33"16,-3 2-34-16,-1 3-24 0,0-2-31 0,-4 3-18 15,-6 3-31-15,-5 3-20 0,-4 7-16 0,-4-3-20 16,1 4-11-16,0 2-17 0,2-1-6 0,-1 1-14 16,6 4-9-16,6-7-10 0,1 2-10 0,5 0-4 15,4-3-9-15,4 7-3 0,8-1-5 0,1-2-6 16,13 2-4-16,1-2-4 0,5 2-5 0,4-4 3 15,6-1-7-15,12 3-1 0,-13-4-1 0,12 1-5 16,-10-5-1-16,-2 1 4 0,-3 3-5 0,-1-4 7 16,-4 1 2-16,-8-3 4 0,-3 2 1 0,-2 0 6 15,-6-4 6-15,-1 2 11 0,1 2 12 0,-6-2 25 0,0 2 27 16,-4 0 15-16,-1 3 7 0,-4 0-3 0,-7 4-10 16,-3 1-7-16,-5 4-13 0,-2 3-6 0,-8-1-12 15,3-2-8-15,-2-1-7 0,-2-1-10 16,3 0-8-16,3-1-27 0,1-1-42 0,7-3-51 0,-1-3-52 15,4 2-40-15,0-5-42 0,5 0-47 0,0-1-44 16,4-4-45-16,5-1-931 0,-8-6 426 0,10-2 282 16</inkml:trace>
  <inkml:trace contextRef="#ctx0" brushRef="#br0" timeOffset="-59996.9">6515 9075 2607 0,'31'-19'218'0,"-8"1"-76"16,-7 6-27-16,-3 2-32 0,-3 2-19 0,-2 3-15 15,-3 2-6-15,3-2 9 0,1 4 11 0,-3 1 20 16,-6 0 10-16,17 6 14 0,-7 1 6 0,-1 2 19 16,-4 0 3-16,4 5 3 0,-3 3-6 0,1 2-5 15,-2 5-2-15,-1 5-9 0,0 1-10 0,1 1-10 16,-3 0-10-16,2 0-9 0,1 3-5 0,-1-2-4 16,0-1-10-16,0-2-7 0,0 0-9 0,2 0-6 0,-2-7-15 15,0-2-14-15,-2-3-8 0,1-5-8 16,-1-1-8-16,1-5 5 0,-2 1 7 0,0-2 5 15,1-5-3-15,-2 0 4 0,0 0-2 0,0-15 0 0,0-1-3 16,0-4 7-16,-2-10-3 0,2-4 5 0,-1-14 2 16,1 1 7-16,0-2 4 0,1 1 11 15,2 1 8-15,3 13 4 0,1 1 6 0,0 0 6 16,4 3 6-16,3 1-7 0,1 4-3 0,2 1-3 0,6 3 5 16,1 4-10-16,0 0-3 0,3 5 1 0,5 4-2 15,-1 1 2-15,-3 5 3 0,1 3 5 0,-8 1 1 16,-1 4 2-16,-1 2 7 0,-1 1-3 0,-1 4 2 15,-3 2 1-15,-4 3 0 0,0 6-3 0,-2-1-4 16,-4 5 0-16,-3 0-6 0,-5 2-2 0,-6 4-4 16,-3 12-2-16,-2-14-2 0,-7 13 3 0,-5-4-9 15,0 3-3-15,1-4-12 0,4-10-23 0,-7 7-28 16,7-8-28-16,0-1-36 0,2-2-47 0,3-1-48 16,2-2-53-16,2 1-40 0,1-8-40 0,6-2-37 15,0 1-46-15,3-5-46 0,-1 0-995 0,4-5 486 16,0 2 322-16</inkml:trace>
  <inkml:trace contextRef="#ctx0" brushRef="#br0" timeOffset="-59781.39">7387 9448 2722 0,'18'-12'244'0,"-3"2"-34"16,-4 3-44-16,-3 2-35 0,0-2-20 0,-2 3-13 15,-1 2-19-15,-2 0-7 0,-3 2 6 0,4-2 18 0,-4 2 25 16,3 9 30-16,1-4 23 0,-2 5 7 0,-2 4 2 15,0 1 4-15,-3 4-5 0,2-2-15 16,-2 3-14-16,-3 5-11 0,4-7-13 0,-1 7-11 0,0-6-13 16,-2 3-12-16,2-3-9 0,-2 6-7 0,-2-2-8 15,3-4-21-15,-4-1-42 0,2 2-46 0,1-4-62 16,0 1-61-16,1 0-67 0,0-5-59 0,-2-2-63 16,3 1-74-16,-1-1-1167 0,2-7 531 0,-2 1 354 15</inkml:trace>
  <inkml:trace contextRef="#ctx0" brushRef="#br0" timeOffset="-59382.87">7683 8661 105 0,'-1'-9'310'0,"1"4"-22"0,0 0-21 0,0 0-24 16,0 5-26-16,1-6-21 0,-1 6-23 0,0 0-16 15,0 0-13-15,0 0-9 0,0 0-6 0,0 0 2 16,10 14-4-16,-5-7-2 0,0 5-6 0,-1-2 2 16,3 6-7-16,-3 1-11 0,2 6-5 0,-2-4-4 15,0 5-4-15,-2 2-9 0,-4 1-4 0,-1 0-4 16,-1-3 1-16,-1 2-5 0,1-9-1 0,-1 0-8 15,-1 2 2-15,2-6 7 0,-1 3-7 0,0-3 14 16,1-3 15-16,0-1-17 0,3-2-7 0,-2-2-2 16,3 2-5-16,-1-4-6 0,0 0-6 0,1-3 4 15,0 6-11-15,0-6-3 0,7 3 0 0,-7-3-4 16,18-5-2-16,0 1-11 0,3-2-17 0,9-5-45 16,1 0-46-16,3 2-59 0,-2-1-48 0,0 0-69 15,3 3-68-15,-4-5-975 0,-2 4 436 0,2 1 290 0</inkml:trace>
  <inkml:trace contextRef="#ctx0" brushRef="#br0" timeOffset="-59033.02">8428 9310 126 0,'-13'0'343'0,"8"-2"-6"0,1-2-9 0,4 4-17 0,-4-1-19 16,4 1-21-16,0 0-27 0,0 0 0 0,0 0-7 15,16-5 5-15,2-3-10 0,-3 5-12 0,12-3-9 16,5 1-23-16,0-2-13 0,1 2-22 0,4-2-10 16,0 2-12-16,-1 0-15 0,0 2-10 0,-4 2-15 15,0-2-26-15,-3 2-47 0,-9-2-52 0,-1 2-56 16,-6 1-51-16,-1 0-56 0,-2 0-56 0,-2 1-44 16,-4-1-74-16,-4 0-776 0,0 0 381 0,0 0 256 15</inkml:trace>
  <inkml:trace contextRef="#ctx0" brushRef="#br0" timeOffset="-58853.27">8765 9103 287 0,'0'0'318'0,"-2"-2"-28"0,2 2-28 15,0 0-29-15,0 0-8 0,0 0-2 0,0 0 2 0,-2 13-23 16,2-4-14-16,2 3-5 0,-2 0-4 0,1 5-1 16,0-2-5-16,1 3-11 0,-1 0-18 0,2 2-8 15,-1 4-7-15,1 2-23 0,-2 1-10 0,2-1-4 16,-1 1-28-16,1 0-41 0,2 0-54 0,1 1-49 15,-3-1-61-15,2 2-64 0,1-7-69 0,-1-3-855 16,4-2 375-16,-4 0 252 0</inkml:trace>
  <inkml:trace contextRef="#ctx0" brushRef="#br0" timeOffset="-58432.37">9717 9039 78 0,'0'-5'368'0,"-1"-2"-30"0,-3 4-10 16,0-2-19-16,-2 2-18 0,-3 0-34 0,0 3-23 16,-4 1-21-16,-4 4-22 0,-4 1-8 0,-2 5-1 15,3-1-29-15,-6 2-11 0,3 5-17 0,4-2-12 16,1-1-15-16,1 5-1 0,3-4-10 0,5 2-11 15,4 2-10-15,-2-4-3 0,5 2 5 0,4 2-20 16,0-4 9-16,7 1-9 0,3-1 4 0,4 0-12 16,5 2-14-16,-1-1 1 0,6-2 0 0,-1-1-5 15,1-1 12-15,-1-2-7 0,2-1 0 0,0 2 5 0,-8-5 10 16,-1 1-6-16,-3-1 10 0,-2-2-4 0,0 3 1 16,-3-2 1-16,-3-2-3 0,-2 2 6 15,1-1 9-15,-2-2 6 0,-2 4 11 0,1 1 6 0,-4-2 2 16,-3 6-1-16,-1-3-12 0,-8 7-5 0,0-3-5 15,-2 0-4-15,-12 5-6 0,4-3-14 0,-4 1 3 16,-1-1-11-16,1 0-30 0,0 2-32 0,5-3-67 16,2-5-35-16,4 4-50 0,0-5-53 0,-2 1-59 15,9-5-61-15,-2 1-1079 0,6-3 480 0,5-1 320 16</inkml:trace>
  <inkml:trace contextRef="#ctx0" brushRef="#br0" timeOffset="-57963.67">9968 9186 171 0,'10'-10'367'0,"-1"5"-21"16,-4 0-41-16,3 1-34 0,-3 2 0 0,0 2 1 15,-5 0-9-15,12 6-1 0,-5 0-13 0,-1 3-3 0,0 2-2 16,-1 1 3-16,-1 5 1 0,0-2-15 16,-2 3-19-16,1 1-18 0,-3-2-15 0,0 3-13 15,2 6-20-15,-3-6-11 0,-2 4-18 0,0 2-7 0,-5 0-9 16,3-1-14-16,1 0-5 0,1-6-9 0,-2-2-12 15,3 0-17-15,-2-1-24 0,0-3-20 0,4-5-24 16,0-2-4-16,0 1 10 0,0-2-2 0,0-5 2 16,0 0 2-16,0 0 3 0,12-9 0 0,-5-4 2 15,-3-3 2-15,2-4 0 0,-2-4 1 0,1-3 1 16,2-4 5-16,-4-3 2 0,0 3 13 0,2-3 19 16,-1 0 6-16,1 0 5 0,5 3 15 0,-5 2 11 15,3 5 7-15,1 0-4 0,-4 9 4 0,4 5-7 16,1-3-10-16,-1 7-4 0,5-1-5 0,6 2 2 15,0 2-9-15,-1 2 2 0,3 4-2 0,4 3 2 16,2 5 16-16,-3 1-11 0,-10-4 2 0,7 11-2 16,-3-4-4-16,-2 5 2 0,-7-4-1 0,-5 2 5 15,3 5-1-15,-8-3 0 0,-4-1-11 0,-1 9 1 0,-3-5-1 16,-7 1-3-16,-7-1 0 0,-1 2-3 0,-4 0-5 16,1-4-4-16,-14 8 2 0,12-9-9 0,-4 0-5 15,0-3-5-15,-4-1-23 0,4-2-24 0,2 1-31 16,0-1-34-16,1-4-37 0,3 0-51 0,7-6-49 15,1 1-53-15,5-3-43 0,-1-2-51 0,4-2-56 16,-3-3-1298-16,5-2 580 0,0-1 386 0</inkml:trace>
  <inkml:trace contextRef="#ctx0" brushRef="#br0" timeOffset="-56932.18">10567 9693 146 0,'0'0'329'0,"4"-5"-21"0,1 2-7 16,0 1-12-16,-1-1-19 0,2 0-24 0,1 2-16 15,-1-2-7-15,3 2-9 0,0 1-8 0,0 1-12 16,1 2 3-16,-1 1 0 0,0-2-8 0,-1 3-8 0,2 1-5 16,-2 2-1-16,-2 1-8 0,-1 3-5 0,-2 1-3 15,-3 5-9-15,-3 1-6 0,-3 5-7 0,-7 0-10 16,-2 0-13-16,-2 3-10 0,-3-8-8 0,-2 10-6 16,0-7-5-16,-1 2-5 0,2-4-7 0,1-3-5 15,8-4-8-15,0 0-6 0,4-5-1 0,2-1-11 16,1-1-2-16,2 0-5 0,1-4-3 0,-1 1 6 15,3-3-12-15,0 0-2 0,0 0-2 0,24-11-11 16,-7 1-17-16,7-6-33 0,4-2-35 0,-1-2-54 16,4-2-37-16,9-13-48 0,-3 1-47 0,1 0-48 15,-5 0-69-15,3-5-62 0,-3 0-980 0,2-3 473 16,-8-1 316-16</inkml:trace>
  <inkml:trace contextRef="#ctx0" brushRef="#br0" timeOffset="-56598.3">11031 8695 322 0,'1'-10'381'16,"-1"3"-40"-16,4 3-27 0,0-2-37 0,1 2-27 15,4 4-21-15,4 0-26 0,0 0-10 0,3 1-6 16,2 5-21-16,-1 4 0 0,-1 2 15 0,5 5-7 15,-6-2-8-15,-1 8-7 0,-2-1 1 0,-1 2-8 16,-8 1-19-16,-3 1 4 0,-3 0-10 0,-6 0-8 16,-1-3-7-16,-2 4-16 0,-4-4 2 0,0 2-4 15,-1-1-5-15,-2-4-9 0,4-3-6 0,0-5-2 16,1-2 0-16,5-2-1 0,0 0-10 0,4 0-4 16,1-3-4-16,0-1-7 0,2 1-5 0,-1-2-1 0,3-3-6 15,-1 4-2-15,1-4-4 0,0 0 0 0,14 1-9 16,0-5-22-16,8 2-39 0,6-2-43 0,4-4-43 15,1 1-55-15,4 1-51 0,-4-1-61 0,2 3-67 16,-1-1-1140-16,0 0 502 0,-2 1 332 0</inkml:trace>
  <inkml:trace contextRef="#ctx0" brushRef="#br0" timeOffset="-55988.1">11606 9462 168 0,'-2'4'307'0,"2"-4"-7"0,-3 3-8 16,3-3-4-16,0 0-5 0,-3 2-15 0,3-2-13 0,0 0-26 15,0 0-4-15,0 0-12 0,0 0-17 0,0 0 4 16,0 0 15-16,12 1-3 0,-5-1-10 0,5 0-3 16,2 0-8-16,1 0-11 0,7 2-7 0,-4-4-10 15,5 2-9-15,6 0-7 0,-2 0-10 0,-6-3-14 16,-2 1-7-16,1 1-12 0,-7-1-8 0,2 0-9 16,-3-2-9-16,-2 3-6 0,-1-1-7 0,-4 1-6 0,0 0-3 15,2 1-25-15,-7 0-32 0,7 0-50 16,-7 0-59-16,8 0-66 0,-8 0-69 0,0 0-88 15,9-3-90-15,-5 1-1160 0,2-1 529 0,-2-2 350 0</inkml:trace>
  <inkml:trace contextRef="#ctx0" brushRef="#br0" timeOffset="-55549.98">12743 9077 132 0,'-7'-14'301'0,"-1"4"-14"0,2-2 5 0,0 1 4 16,1 0-11-16,1 0 1 0,2 1-3 0,0-3-18 16,2 6-20-16,4-6-14 0,0 9-10 0,3-8-12 15,3 6-17-15,5-2-18 0,2 4-14 0,3 0-10 16,10 2-3-16,-2 3-10 0,0 3-2 0,-1 2-13 15,0 5-2-15,-2 0-8 0,0 4-3 0,-4 2-11 16,1 1-8-16,-8 1-5 0,1 5-7 0,-6 1-7 16,-2 1 0-16,-6 3-8 0,-2-2-1 0,-6 4-5 0,-8 2-4 15,-3-3 1-15,-9 8-9 0,-5 3-4 16,0-4-3-16,-4-4-1 0,-2 1-6 0,11-11-4 16,-2 2-2-16,-2-4 0 0,8-4-3 0,-1 0-3 0,6-8-2 15,8-1-3-15,2-2-3 0,2-2 0 0,-2 1-5 16,6-1 4-16,-1 0-2 0,3-4 3 15,8 3 0-15,7-3-2 0,5 0 2 0,12-3-4 0,0-2-5 16,7-3-25-16,10 2-25 0,-10-2-38 0,-1 0-52 16,12-3-44-16,-13 4-46 0,-5-1-38 0,1 0-45 15,-3 2-41-15,-1-4-55 0,-1 3-951 0,-6 0 454 16,-4 0 300-16</inkml:trace>
  <inkml:trace contextRef="#ctx0" brushRef="#br0" timeOffset="-55098.15">13317 9376 24 0,'0'-6'385'16,"0"0"-4"-16,0-2-17 0,1 3-6 0,2-5-16 0,-1 2-16 15,1 0-16-15,2 4-17 0,0-2-19 16,3-1-5-16,0 2-8 0,3 1-11 0,2 0-5 16,2 1-3-16,3 5-9 0,4-1-7 0,5 4-13 0,-7 2-10 15,7 3-11-15,-2 4-20 0,0 1-8 0,-5 0-7 16,3 2-24-16,-5 2-6 0,-3 0-15 0,-3 0-8 15,-2-4-14-15,4 6-4 0,-10-3-8 0,1-1-10 16,-5 2 0-16,0-1-10 0,-2-1-2 0,-5 1-16 16,2-2 8-16,-4 1-3 0,0-6-5 0,3 1-9 15,-6-3 2-15,3-1-5 0,-1-3 0 0,2 2-3 16,1-3 0-16,0-3-4 0,-1 1 1 0,2-4 0 16,6 2-6-16,-5-5-3 0,5-2-1 0,1-1 4 15,7-4-5-15,4-3-2 0,4-7 2 0,6 4-6 16,1-2 5-16,0 3-2 0,4 3-2 0,0 1-1 15,-3-1 5-15,1 2 1 0,2-3 1 0,-4 6 1 16,-1 3 5-16,-3-2 2 0,2 3-1 0,-1 0 4 0,-1-3 3 16,1 5 7-16,-4-3 1 0,-3 4 3 15,0-2-6-15,-2 2 21 0,-1-1 0 0,-1 2 1 16,0-2-2-16,-1 1 1 0,-3 0-6 0,0 2-4 0,-5 0-5 16,9-2-5-16,-9 2 4 0,5-2-7 0,-5 2-1 15,0 0-28-15,0 0 0 0,8-1 0 0,-8 1 0 16,5-1-78-16,-5 1-44 0,0 0-73 0,0 0-71 15,0 0-96-15,0 0-80 0,0 0-76 0,-22 6-1552 16,17-6 690-16,5 0 460 0</inkml:trace>
  <inkml:trace contextRef="#ctx0" brushRef="#br0" timeOffset="-54598.3">14923 8753 331 0,'4'-11'353'0,"-4"1"-7"16,0 2-7-16,-3-1-19 0,6 5-16 0,-6 0-21 15,3 0-32-15,0 4-24 0,0 0-5 0,-11 10 17 16,-2 6 3-16,-3 8 9 0,0 5-8 0,-7 17-9 16,2 0-7-16,0 2-8 0,2 8-3 0,-5 22 8 15,7-20-21-15,-6 21-8 0,9-23-13 0,0 0-19 16,-2 4-10-16,5-2-14 0,-2 1-11 0,1-6-13 16,3-1-10-16,0 0-14 0,0-2-3 0,8-2-6 0,1-1-11 15,3-13-7-15,2 0-5 0,3 0-8 0,4 1-12 16,0-2-31-16,4-5-44 0,0-1-65 15,-2-4-91-15,3-8-89 0,1 0-91 0,0-3-101 0,1-7-1379 16,8 0 618-16,-5-5 412 0</inkml:trace>
  <inkml:trace contextRef="#ctx0" brushRef="#br0" timeOffset="-53950.47">15111 9014 17 0,'1'-4'380'15,"1"-1"-21"-15,-2 0-6 0,2 0-12 0,-2 0-8 16,0 5-7-16,0-5-22 0,0 5-28 0,0 0-21 16,-2-4-20-16,2 4-24 0,0 0-16 0,-17 13-17 15,8-4-14-15,-5 4-13 0,-5 5-16 0,2 1-10 16,-1 1-15-16,2 4-8 0,2-1-12 0,6-5-8 15,-1 8-10-15,4-7-5 0,4 1-10 0,1 4-5 16,1-7-5-16,4 4-13 0,5-4 0 0,1 0-4 0,3-1-5 16,5 1 2-16,2-2-3 0,5-2-5 0,-3-1-3 15,3-2-2-15,0-2 0 0,-4-1 0 0,-4-1 0 16,4 0-3-16,-4-4-4 0,-8 2 5 0,2 1-3 16,-4 1-3-16,-1-6-1 0,-2 5 0 0,0-1-4 15,-1-2 6-15,1 1-4 0,-5 4 3 0,-3-1-1 16,-3 2-1-16,-2 2 1 0,-3 2-4 0,-6-1-19 15,-6 4-22-15,0-1-51 0,4-2-34 0,-4 0-57 16,5-2-57-16,2-1-54 0,5-2-68 0,-7-2-979 16,7 0 446-16,-1-5 298 0</inkml:trace>
  <inkml:trace contextRef="#ctx0" brushRef="#br0" timeOffset="-53516.49">15516 9143 213 0,'13'-12'381'15,"-2"0"4"-15,-2 3-10 0,0 1-35 0,-4 3-37 0,1 2-29 16,0 2 6-16,-1 1 1 0,0 4 6 0,5 1 3 16,-1 3-12-16,2 1-16 0,-4 3-9 0,2 4-24 15,0 8-17-15,0-6-15 0,-4 1-19 0,3 8-18 16,-3-3-3-16,-1 3-27 0,0 3-12 0,1 0-7 16,-4-3-11-16,-1 3-13 0,0 2-5 0,0-6-22 15,0-1-27-15,-1-5-27 0,1-4-29 0,0-3-14 16,1-4-9-16,0-1 5 0,-1 0 7 0,0-4 6 15,0-4 3-15,0 0 1 0,0 0-2 0,4-20 8 16,-1 4 8-16,-1-2-4 0,0-9 1 0,-1-6 7 0,0-1 9 16,3-1 12-16,1-17 9 0,3 5 16 0,-3 9 7 15,1-7 14-15,2 15 2 0,3-2 7 16,-2 5 8-16,2 2-4 0,3 0-3 0,-3 9-5 16,4 3-4-16,-2 1-9 0,4 3-2 0,-2 4-3 0,7 2-8 15,-3 3 5-15,3 3-5 0,6 4 6 0,-1 3 0 16,-2 2-5-16,-3 5 1 0,1 0-1 0,-5 4-1 15,-5 1 3-15,-2 2-3 0,1 1 1 0,-10 3-3 16,0-2-3-16,-10 2-7 0,-1-1 1 0,-6 2-3 16,-1 0-4-16,-7 0 2 0,-5 9-4 0,-6-1-12 15,0-2-15-15,-3 0-28 0,-1-4-38 0,-2 1-50 16,11-11-56-16,2-1-57 0,-4-1-47 0,5 1-47 16,0-3-49-16,9-5-59 0,4-2-1295 0,5-5 579 15,3-1 384-15</inkml:trace>
  <inkml:trace contextRef="#ctx0" brushRef="#br0" timeOffset="-53345.52">15943 9510 56 0,'32'-17'264'0,"-4"1"4"16,-4 4 7-16,-6 2-1 0,0 3-5 0,-1 2-5 0,-6 2-6 15,3 1 9-15,-4 2-9 0,1 2 5 16,-5 1 0-16,6 4-11 0,-5 0 0 0,-2 3-9 16,-1-3-13-16,2 5-15 0,-2 5-14 0,0-3-14 0,-2 4-18 15,-2-1-17-15,0 1-12 0,0 7-13 0,-2-4-15 16,-3 4-30-16,2-6-49 0,-1 6-62 0,0-6-71 15,1 0-75-15,2-2-67 0,-2 3-73 0,1-4-88 16,-1-3-967-16,2-3 456 0,0-6 304 0</inkml:trace>
  <inkml:trace contextRef="#ctx0" brushRef="#br0" timeOffset="-53048.48">16570 8854 445 0,'12'-14'433'0,"1"5"-61"16,-3-1-27-16,0 5-30 0,8 4-9 15,1 1-15-15,-1 4-9 0,1 5-16 0,-1 1-3 16,8 5-8-16,-5 4 1 0,2 3-8 0,1 2-12 0,-4 5-11 16,0-1-5-16,-3 2-19 0,3 11-15 0,-8-10-13 15,-5 6-18-15,0-4-8 0,-2 3-3 0,-5 8-25 16,-8-10-14-16,-6 10 1 0,8-10-20 0,-7 0-7 15,-1-1-6-15,-1 1-6 0,-3-2-6 0,-8 9-11 16,4-15-12-16,1 0-26 0,-6 2-37 0,4-5-44 16,-4-3-59-16,5-2-74 0,2-1-53 0,-3-3-62 15,6-5-65-15,1-2-81 0,2-4-1110 0,1-3 523 16,1-3 350-16</inkml:trace>
  <inkml:trace contextRef="#ctx0" brushRef="#br0" timeOffset="-52616.58">17416 8888 62 0,'-5'-4'327'15,"-4"-4"-11"-15,4 4-18 0,-1-1-18 0,-1 2-20 16,0 3-13-16,-1 0-11 0,8 0-16 0,-14 5-7 16,1 0-9-16,4 3-10 0,0 2-2 0,-6 4-14 15,3-1-10-15,1 4-3 0,-2 0-6 0,2 8-19 16,-1-1-21-16,1 0 1 0,4-1-15 0,3-3 4 16,-1 5-20-16,5 1-11 0,0 1-8 0,2-8-4 15,4 1-4-15,2 3-8 0,-1-5-4 0,1-1-5 16,7 4-8-16,-2-4-2 0,1-1-3 0,-1-4-1 0,2 2-6 15,-2-2-2-15,1-1-3 0,-5-5-3 0,0 0 3 16,-4-1-1-16,-1-1 3 0,2-1 5 0,-2-1 8 16,-3 2 10-16,2-1 11 0,0-1 0 0,-3-2-4 15,-4 7-6-15,-3-4-4 0,-4-1-4 0,-7 3-1 16,-9 5-8-16,-4-4-1 0,-1-2-9 0,1 3-25 16,-3-1-34-16,-1-2-34 0,3 3-50 0,-3-1-37 15,1-2-47-15,3 0-57 0,2 1-70 0,7-3-68 16,5-1-932-16,5-5 445 0,4-2 298 0</inkml:trace>
  <inkml:trace contextRef="#ctx0" brushRef="#br0" timeOffset="-52166.17">17575 9043 163 0,'10'-7'394'0,"4"2"3"0,-5 0-21 15,-4 3-35-15,2 0-32 0,-1 2-34 0,0 0-1 16,-2 3 6-16,1 2-18 0,-2 1-12 0,1 5 3 0,-2 1-1 15,2 0-11-15,-4 4-7 0,1 1-21 0,-1 10-15 16,-1-9-17-16,0 9-20 0,-3 0-13 0,0 2-13 16,-2 0-11-16,-3 4-16 0,-1-3-6 0,-2 0-12 15,3 1-10-15,-2-6-7 0,2 0-17 0,1-7-18 16,3-4-23-16,1-4-13 0,0-3-11 0,0 2 3 16,3-3 1-16,-3-2-3 0,4-4 3 0,0 0-4 15,0 0 1-15,4-22 3 0,1 3-2 0,0 0 2 16,4-8 0-16,-1-2 0 0,5-5 3 0,1-14 1 15,-1 3 7-15,3 0 15 0,-2-1 4 0,1 14 11 16,-2-2 4-16,5 3 10 0,1 2 14 0,-1 5 5 16,-3 2 8-16,6 3-5 0,-7 5 0 0,0 2-7 15,4 4-7-15,-3 1-8 0,3 5 0 0,-5 3-3 0,1 2 8 16,3 5-1-16,2-1 8 0,-4 5 3 16,1 4-2-16,0-1-3 0,-2 5 0 0,-1-3-7 15,-3 5 4-15,-5-2 3 0,-1 5 9 0,-4 2-19 0,-1-6 5 16,-7 5-4-16,-3 0-16 0,-2 0 2 0,-5 0-1 15,0 2-3-15,-7-1-5 0,0 1-1 0,-3-3 3 16,-2-1-7-16,-9 6-31 0,9-7-37 0,1 0-37 16,1-1-45-16,3-2-60 0,2-2-63 0,5-7-54 15,4 4-50-15,1-3-51 0,3-5-55 0,1 1-91 16,1-1-1128-16,3-5 559 0,1 0 374 0</inkml:trace>
  <inkml:trace contextRef="#ctx0" brushRef="#br0" timeOffset="-51799.04">18211 9319 177 0,'5'-4'419'0,"-1"-1"-27"0,0-1-32 0,2 4-36 16,2-1-30-16,-3-1-19 0,7-1-15 0,-4 7-11 15,4-2-8-15,0 0-9 0,0 5-7 0,5 0-7 16,-4 0 0-16,2 5-14 0,0-1-14 0,-2 3-6 16,-1 3-15-16,-3-3-8 0,1 3-13 0,-5-1-7 0,0 6-6 15,-4-3-7-15,-1 1-8 0,-5 2-9 16,-4 2-2-16,-4 1-6 0,-2-2-6 0,-2 3-11 16,0-5-7-16,-5 2-7 0,-1-1-3 0,1-3-9 15,6-7-1-15,4 0-11 0,3-1-5 0,-1-4-4 0,6-2 2 16,0 2-9-16,-1-1 9 0,5-1-11 15,0-3-2-15,0 0 1 0,8 3-5 0,1-3-4 16,6-3 0-16,5 1-13 0,9-5-26 0,0-1-28 0,-1-1-35 16,5 0-48-16,-2-5-44 0,2-1-51 0,2-1-57 15,-2 1-57-15,1-3-54 0,0 0-105 0,-1-1-1010 16,-4-1 502-16,2 1 336 0</inkml:trace>
  <inkml:trace contextRef="#ctx0" brushRef="#br0" timeOffset="-49433.07">17093 8682 272 0,'0'0'288'0,"-4"-3"-16"0,4 3-15 0,0 0-5 16,0 0 3-16,-13 11 5 0,5-3 4 0,-5 8-1 0,-5 8 1 15,-1 2 6-15,-3 4-3 0,-9 11 4 0,3-1-1 16,0 3-22-16,5 0-6 0,5 1-10 0,-5 4-9 16,4-2-17-16,5 5-14 0,3-5-18 0,3 1-11 15,4-9-13-15,1-4-14 0,3 11-12 0,4-8-17 16,0-1-9-16,3-2-6 0,1-1-13 0,3-1-6 15,5 0-5-15,-2-3-8 0,4-1-12 0,0-3-29 16,1-1-25-16,3-2-39 0,1-3-49 0,3 1-57 16,3-6-49-16,-1 1-50 0,0-3-49 0,4-3-50 15,4-7-65-15,-4 1-1137 0,2 0 517 0,3-6 344 16</inkml:trace>
  <inkml:trace contextRef="#ctx0" brushRef="#br0" timeOffset="-47916.53">17046 9034 94 0,'-12'7'272'0,"8"-1"-8"0,-1 3-10 16,0 3-14-16,-2 2-16 0,0 3 3 0,2 2-13 15,-1-1-14-15,-2 6-7 0,-2 2 1 0,5-9-8 16,0 1-14-16,-2 0-15 0,3 0-3 0,-2-2-20 0,2-1-19 15,2-3 5-15,0 4-26 0,-3 0-8 16,5-7-6-16,0-2-13 0,0 1-2 0,0-3-11 16,0-1 0-16,-1 2-7 0,2-1 4 0,-1-5-6 0,0 0-5 15,0 0-4-15,0 0-3 0,7-12-7 0,-6 1-3 16,0-4 4-16,3-4-4 0,-1-6-9 0,0-3 1 16,0 9 4-16,-3 2-1 0,1-7 5 0,-4 7 14 15,2 7 27-15,0-2 19 0,-4 3 13 0,4 3-1 16,-3 1-8-16,0 2-12 0,-6 3-5 0,-3 6 2 15,-1 6 2-15,-8 9 1 0,4 0-4 0,-3 6-3 16,-1 1-5-16,4 0-3 0,1 6-14 0,2-4-3 16,1 4-2-16,1-1-5 0,-2 11 1 0,7-12-9 15,2 0-4-15,1-2 0 0,5-1-3 0,0-3-2 16,5-5-9-16,-1-3-14 0,2-1-16 0,2-2-7 16,3 0-11-16,-1-6-7 0,1-4-1 0,3 2 1 0,1-4 13 15,3-2-1-15,1-5 0 0,-4-3 8 0,3 1 3 16,-4-5-1-16,3-1 6 0,-7-2 1 15,3-1 4-15,-3-2-2 0,-1 0 16 0,-2 1 27 0,-5 3 18 16,-2 1 14-16,0 0 9 0,-1 3 1 0,-4 3-13 16,-2-1-1-16,-5 6-3 0,-4 0-4 0,-3 3-4 15,-9 3-4-15,1 5-5 0,-1 1-7 0,-2 4 0 16,1 0-6-16,1 1 0 0,1 2-4 0,3-1-3 16,1 0-1-16,8-4-6 0,3 0 1 0,-1 2-3 15,4-1-14-15,4-2-15 0,3-4-14 0,2 3-6 16,2-5-8-16,5 0-3 0,0-1 0 0,4-4 8 15,3 1 4-15,2-4 3 0,12-1 0 0,-7-5 9 16,-1-1 5-16,2-7-6 0,2 2 11 0,-2-7 2 16,1-3-5-16,-4-3 12 0,2-2-1 0,4-14 7 15,-9 12 6-15,1-2 12 0,-4 0 6 0,1 0 17 16,-1 0 11-16,-5 5 9 0,-2 1 8 0,-5 9 10 0,-1 2 9 16,0 4-6-16,-6-4-3 0,1 5-9 0,-3 5-6 15,-2 1-9-15,-8 2-2 0,-1 3-5 16,-3 1-7-16,-5 6-2 0,-1-1-8 0,1 5 0 0,3 1-5 15,5-3-7-15,1 1 1 0,3 0-2 0,3-2-9 16,3 1-7-16,4-1-9 0,0 0-8 0,1 0-5 16,4-3-7-16,0 0-1 0,4-1-6 0,1-1 5 15,4-3 4-15,4 0-2 0,1-3 7 0,3-4 0 16,7-5-2-16,0-3 9 0,-4-3 7 0,0 0-5 0,0-2 2 16,-1-2 3-16,-2-4 2 0,-2 0 2 15,-1-5 6-15,-2 1-5 0,-3-3 2 0,-5 1 6 16,-3 3 4-16,-2 0 12 0,-6 2 5 0,-3 3 5 0,1 7-5 15,-3 3-1-15,-3-1-4 0,1 3-3 0,-4 6-1 16,-1 2-4-16,0 2 0 0,0 4-4 0,-3 3-25 16,3 5-33-16,1 1-32 0,3 2-27 0,-3 6-33 15,5 6-44-15,3-3-21 0,2 6-31 0,8 1-35 16,0-2-41-16,1 5-31 0,12-4-46 0,-4 0-974 16,4-2 455-16,2-3 304 0</inkml:trace>
  <inkml:trace contextRef="#ctx0" brushRef="#br0" timeOffset="-46415.17">19161 8515 92 0,'14'-11'434'0,"0"4"-20"0,1-5-53 0,-2 8-32 16,5 1-30-16,2 3-17 0,7 2-1 0,1 4-17 16,-1 10-3-16,-2 5-6 0,0 3 5 15,-1 4 1-15,4 15-14 0,-1 5 0 0,-3 1 4 0,-5 1-15 16,-2 3-16-16,-2 4-2 0,-3-1-10 0,-4-2-17 15,-3 0-22-15,0 1-5 0,-9 1-19 16,-5-2-10-16,-4-2-18 0,-10 2-6 0,-1-1-8 0,-20 17-15 16,7-21-2-16,-24 16-40 0,-3-7-49 0,-10-3-64 15,-9 1-102-15,1-3-107 0,-3-4-123 0,2 1-137 16,2-1-1239-16,0-7 591 0,-3-1 394 0</inkml:trace>
  <inkml:trace contextRef="#ctx0" brushRef="#br0" timeOffset="-10069.04">13520 11504 65 0,'0'-7'279'0,"-1"0"-19"0,1 2-23 16,-1 0-21-16,-1 1-20 0,1 1-20 0,1-2-18 0,0 5-8 15,4-3 2-15,-4 3-6 0,0 0 6 16,14 6-3-16,-6-1-10 0,1 4-6 0,7 2 0 16,0 0-14-16,5 5-8 0,2 4-11 0,-1-1-9 0,1 1-14 15,0 1-3-15,0-1-13 0,2 1 7 0,1 3-8 16,-3-3-16-16,0 3-2 0,0-1-1 15,1-2-10-15,-2 4-13 0,1-4-27 0,-2 2-28 16,-5 2-28-16,-1-4-40 0,-5-2-39 0,2-4-37 0,-4 1-37 16,-3-3-52-16,-1-5-613 0,0 2 293 0,-2-4 198 15</inkml:trace>
  <inkml:trace contextRef="#ctx0" brushRef="#br0" timeOffset="-9835.14">14099 11476 132 0,'-1'-4'278'0,"-4"1"-19"16,-2 2-13-16,1-2-8 0,-3 7 6 0,-5 2 3 15,-4 4-9-15,0 1-6 0,-9 5-3 0,-1 3-4 16,-2 1-13-16,0-2-11 0,2 7-11 0,-3-1-11 16,-7 5-20-16,2 4-18 0,9-8-15 0,2 5-8 15,2-1-20-15,1-2-5 0,-1 1-11 0,4 0-31 0,4 0-36 16,-2-2-39-16,7-2-25 0,0-1-31 15,5-3-36-15,1-2-42 0,1 1-34 0,3-2-44 16,1-2-50-16,-1-4-746 0,4 2 344 0,0-2 230 0</inkml:trace>
  <inkml:trace contextRef="#ctx0" brushRef="#br0" timeOffset="-9540.91">13246 12380 323 0,'-21'5'299'0,"3"-2"-30"0,4 3-23 0,1-3-28 16,8 1-18-16,1-2-18 0,8 2-13 0,4-1-11 16,8-3-10-16,15-2-7 0,5 2-6 0,21-7-12 15,34 1-10-15,2 4-6 0,3-8-10 0,4 3-2 16,-2 0-8-16,1 3-11 0,-5-5 1 0,-3 4-8 15,-24 0-10-15,28 0-2 0,-31 1-10 0,3-2 0 16,-5 0 9-16,-6 3-17 0,-3 1 0 0,-15 0-6 16,-6 1-3-16,-3 1-2 0,-11-4-5 0,0 3 0 0,-7-1-2 15,0 2-8-15,-5 0 3 0,-6 0-8 0,8 0-39 16,-8 0-48-16,0 0-73 0,0 0-96 16,0 0-873-16,-4-7 373 0,4 0 250 0</inkml:trace>
  <inkml:trace contextRef="#ctx0" brushRef="#br0" timeOffset="-8917.5">19406 11042 46 0,'-3'-10'283'15,"0"6"-17"-15,0-3-8 0,0 0-9 0,2 1-8 16,-1 3-21-16,0-1-21 0,2 4-23 0,-1-4-14 16,1 4-17-16,0 0-14 0,0 0-5 0,0 0-9 15,10 14-3-15,-6-7-11 0,3 2-14 0,0-1-6 0,3 4-6 16,1 1-14-16,1 0-1 0,1-1-3 0,2 1-14 15,-2-1 2-15,0 0-4 0,1-2-1 16,0 0-8-16,0-1-6 0,-1-3-3 0,0-1 1 0,0-2-2 16,0 1-1-16,4-1-5 0,2-4-3 0,-6-1 0 15,1-2 0-15,4-4 1 0,-4 2-10 0,2-6 8 16,-4-4-3-16,1 3 1 0,-4-4-2 0,1 0 3 16,-3 0 4-16,-5 0 26 0,2 2 32 0,-3 1 34 15,-1 4 15-15,-1-3 9 0,-3 5 11 0,2 2-7 16,-2 2-13-16,-3 0-12 0,1 1-8 0,-2 3-13 15,2 4-7-15,-3 3-7 0,-4 6-7 0,0 1-5 16,-1 1-9-16,0 8-7 0,-4 0-5 0,6 3-3 0,-2 2-9 16,1-1-30-16,2 3-28 0,0 3-35 0,3-3-45 15,1 1-44-15,2-2-34 0,1 5-40 16,0 1-41-16,4 10-47 0,3-10-47 0,3-2-908 0,-4 1 423 16,5-1 282-16</inkml:trace>
  <inkml:trace contextRef="#ctx0" brushRef="#br0" timeOffset="-8618.6">19214 12008 299 0,'-34'2'359'0,"2"0"-14"0,0 0-32 16,1-1-22-16,12 2-15 0,6 0-2 0,-1-3-20 16,5 1-24-16,4-1-32 0,1 0-5 0,4 0-26 15,18 3-10-15,13-3-1 0,20-3-19 0,8 0-8 16,35-3-10-16,9-2-6 0,5-1-11 0,4-1-7 15,5 3-8-15,-2-6-11 0,0 5-11 0,-10-3-8 16,-1 2-13-16,-3 3 11 0,-5-2-8 0,-29 3-3 0,-4 2-4 16,0-3-7-16,-7 3-9 0,-6 0 6 0,-15 0-2 15,-6 0-11-15,-8 1 3 0,-4 0 2 16,-4 1-4-16,-4 0 6 0,0 1 9 0,-4 1 9 0,-5-1-9 16,9-1-6-16,-9-2-5 0,0 3-39 0,0 0-58 15,0 0-47-15,-9-4-55 0,-3 1-71 0,-1 1-88 16,-8 1-1038-16,-1-3 458 0,-7-2 306 0</inkml:trace>
  <inkml:trace contextRef="#ctx0" brushRef="#br0" timeOffset="-6000.13">3865 13678 1853 0,'4'-5'160'0,"-2"4"-38"0,2-4-50 15,-4 3-25-15,0 2-17 0,0 0-13 0,0 0-1 16,0 0-8-16,9 10 10 0,-9-3 1 0,3 3 5 16,-3 2 14-16,1 5 1 0,3 2 0 0,-3 7-2 15,-1-1 0-15,3 2-3 0,1 2 1 0,-2 0-8 16,-1 1-7-16,3 0-3 0,2-3 8 0,-3 1-9 15,0-3-2-15,1-7-3 0,-2 0-16 0,2 1-9 16,0-6-6-16,-2-4 1 0,1-1-2 0,-2-4 5 16,3 2 5-16,-3-6-3 0,-1 0 7 0,0 0 2 15,4-20 3-15,-4 3 10 0,-1-7 4 0,-1-8 2 16,-1-2 7-16,-3-11 5 0,3-1 1 0,-2-2 7 16,0 1 1-16,-2-4-1 0,2 1 11 0,7 3 11 15,-4 13 9-15,2-2 4 0,4 2 4 0,-3 3-5 16,3 4-3-16,1 8-4 0,-1 0-10 0,1 8-3 15,3 0-7-15,1 4-5 0,2 2-6 0,1 3-4 16,4 6 12-16,3 0-14 0,8 7-4 0,-4 6 1 16,0 0-2-16,0 5 3 0,0 0-7 0,-2 4 15 15,-2-1-18-15,1 1-2 0,-2 2-2 0,-3 2 1 16,2-1-2-16,-3 2-3 0,-4 0-11 0,3 1-27 0,-6-2-25 16,0 0-33-16,-2-1-33 0,0-3-33 15,-1-1-22-15,-4-8-32 0,0 0-35 0,0-5-658 16,-5-1 303-16,1-4 200 0</inkml:trace>
  <inkml:trace contextRef="#ctx0" brushRef="#br0" timeOffset="-5219.4">4087 13857 8 0,'-6'-3'220'0,"3"3"-21"16,3 0-23-16,0 0-14 0,0 0-20 0,-9 7-12 15,12-2-12-15,-3 0-12 0,5 2-8 0,-1-1-10 0,6 2-7 16,-1 0-7-16,5 3-9 0,4-5-3 15,1 4-5-15,-1-2-7 0,3-2-3 0,5-1-5 16,2 1-4-16,0-5-3 0,-7 1-3 0,2-5-2 16,4-3-5-16,-3-4 7 0,2-4 3 0,-8 4 1 0,3-6 15 15,-7 0 5-15,3-2 20 0,-7 1 1 16,0-3-2-16,-2-3 12 0,-3 5 20 0,0-2 8 0,-1 3 9 16,1 0 19-16,-4 0 13 0,2 5 13 0,-2 2-2 15,2 1 6-15,-3 2-12 0,0 4-20 0,0-2-19 16,0 5-22-16,0 0-6 0,0 0-8 0,0 0-5 15,6 11-18-15,1-2 4 0,-2 5-12 0,1 3-3 16,-1 0-3-16,2 3-3 0,-1 8-6 16,1-3-7-16,0 1 2 0,-3 3-12 0,2-3-12 0,-3 1-24 15,3-4-19-15,2-4-24 0,-3-2-21 0,3 0-10 16,-1-2 6-16,-1-4-24 0,0-1 0 0,0-1 13 16,-2-4 5-16,3-2 14 0,0-5 8 0,-7 2 6 15,14-9 3-15,-7 0 10 0,3-5 4 0,1-10 5 16,-2 2 4-16,4-2 2 0,-3 0 7 0,-1-4 14 15,0 5-4-15,0-1 9 0,0 7 7 0,-1 3 7 16,-3-1-3-16,2-2 3 0,0 5 1 0,2-3-5 16,0 7 1-16,-2-3-1 0,2 1 2 0,-1 1-4 15,4 3 2-15,-2-1-3 0,-1 1 7 0,2 0-4 16,1 1 0-16,-4 0-1 0,4 1 0 0,-3 1-1 16,0-1-1-16,0 1 0 0,-4 0 1 0,4 1 2 15,-5-1-3-15,1-1 1 0,0 0 1 0,0-1 2 16,-1 2-6-16,0 0 5 0,-3-1 4 0,2-1-9 15,-3 5-3-15,0-3 4 0,0 3-1 0,-4-4-1 16,4 4 1-16,0 0-8 0,0 0 3 0,-18 12 1 16,9-3 2-16,-4 5-4 0,-2 6 3 0,2 2 3 15,3 2-5-15,-2 5 1 0,6 3 0 0,-2 2 0 16,3-1 1-16,4 0 3 0,0 2-4 0,1 1 0 16,2-4 16-16,11 2-16 0,-5 1 1 0,7 10 1 15,-1-13 1-15,4-1-1 0,0 0-2 0,4-4 0 16,-2 2 0-16,2-3 6 0,1 1-4 0,-2-5 0 15,0-1 4-15,-3-1-8 0,-3-5 4 0,-6-1 2 16,-2-6-3-16,-1 1 2 0,-3-2 14 0,-1-4 15 16,-2 3 28-16,-2-1-4 0,-1 0 11 0,-3-2-6 15,-3 1 6-15,-4-3 6 0,-4 1-3 0,-2-1 8 16,1 0 2-16,-2-2-5 0,1 1-3 0,6-1 0 0,-2-1-6 16,2 0-7-16,0 1 2 0,-1-3-6 15,6 1-4-15,0 0-10 0,2-2-25 0,2-1-34 16,3 1-44-16,1-6-34 0,3 1-41 0,3-1-39 15,8-6-59-15,5-5-77 0,6 1-995 0,3-4 437 16,15-8 292-16</inkml:trace>
  <inkml:trace contextRef="#ctx0" brushRef="#br0" timeOffset="-4386.37">5895 13619 217 0,'7'-3'360'0,"-1"-2"-38"0,1 3-36 15,-2 0-32-15,-5 2-23 0,11 4-18 0,-6-1-18 16,-1 2-10-16,1 5-7 0,0 2-9 0,-2 0-9 0,1 7-2 16,0-2-10-16,2 8-9 0,-1 1-23 15,1 3-2-15,1 1-12 0,1 0-5 0,3-2-13 0,-5-1-9 16,3 1-4-16,1-4-15 0,-2 0-19 0,0-7-12 16,1-3-13-16,-3-4-6 0,-2 0-3 0,1-3-2 15,-1-3-1-15,0 0 4 0,0-4 0 0,-4 0-5 16,6-8-2-16,-1-3 5 0,-1-7-3 0,-1-13 2 15,-6 2 4-15,2-4-6 0,-7-4 5 16,-2-10-2-16,0 2 3 0,-7-1-4 0,3 2 9 0,0 8 1 16,1-5 10-16,2 7 7 0,3 5 13 0,2 0 1 15,2 4-2-15,2 7 1 0,1 4-3 0,2 5-6 16,1-3-9-16,2 7-1 0,2-2-6 0,4 7 6 16,3-2-2-16,2 4-9 0,6 6-2 0,6 0 4 15,-1 5-5-15,1 1 0 0,-1 1 2 0,-3 2-9 16,-4 1 6-16,0 3-1 0,-6-6-19 0,-3 2-8 15,-4 2-8-15,1-2-9 0,-7 1-5 0,0 2-5 16,-4-3 3-16,-5 1 0 0,-5 4 0 0,0-1 3 16,-4-3 3-16,-1 2 5 0,6-8 3 0,-2 1 5 15,5-6 1-15,-2 1 1 0,3-1 4 0,2-1 0 16,3-3 3-16,-1 2-2 0,2-2 2 0,2 2 4 16,1-1 10-16,0-4-10 0,7 7 5 0,4-2 0 15,5 0 8-15,3-2-10 0,3-1 3 0,10-5 0 16,0 3 2-16,5-1-3 0,0-3 4 0,-1 0 2 15,1-1-1-15,-2-4 0 0,1 3 0 0,-4-4-3 16,2-1 6-16,-5 1 1 0,3-2-4 0,-4-1 5 16,-3-1 0-16,1 0-3 0,-7 2 3 0,-2 3-2 15,1-2-1-15,-9 4 1 0,1 0 21 0,-2 2-4 0,-4 1 14 16,0 1 7-16,-2 0-6 0,1 1-3 16,-3 2-4-16,0 0 3 0,0 0-16 0,-31 12 3 15,9 1 5-15,-6 4-5 0,-3 5-5 0,1 3 3 0,-1-1-8 16,-4 6 4-16,10-6-1 0,7 2 1 15,4-2-12-15,4 0-11 0,2-6-19 0,4 1-10 16,7-2-4-16,-2-2 0 0,7-4 1 0,3 2 5 16,5-8-6-16,2 2 6 0,10-7-3 0,2-3 8 0,1-3 4 15,0-5 1-15,-1-2 7 0,1-5 2 0,-3-4 1 16,-6-4 8-16,5-2 3 0,-6-2 5 0,5-9 12 16,-9 8 13-16,3-12 2 0,-6 9 22 15,-5-1 8-15,0 1 12 0,-4 0 2 0,-1 2 25 0,-2 0 22 16,-2 7 26-16,-2 5 23 0,-1 9 21 0,2-1 5 15,-3 2-6-15,3 4-17 0,-2 1-19 16,2 0-15-16,-1 4-14 0,2 1-16 0,-7 14-7 0,2-2-8 16,-3 3-7-16,2 14-11 0,2-3-4 0,-1 1-9 15,1 2-4-15,2 3-3 0,2 0-4 0,2 1-6 16,2 2-11-16,5-2-44 0,-3-2-48 0,5-2-55 16,5-2-69-16,2-1-71 0,4-4-65 0,-3-3-83 15,4-4-1184-15,2-5 530 0,-5-4 354 0</inkml:trace>
  <inkml:trace contextRef="#ctx0" brushRef="#br0" timeOffset="-4272.65">7112 13667 56 0,'0'-12'397'0,"1"1"-31"0,3 2-42 16,2-2-31-16,11-1-27 0,6 0-29 0,12-4-53 16,18-2-61-16,3 2-111 0,35-9-134 0,-30 10-590 15,30-7 236-15,-30 1 160 0</inkml:trace>
  <inkml:trace contextRef="#ctx0" brushRef="#br0" timeOffset="-3251.1">12944 13132 13 0,'-3'-7'255'15,"2"-2"2"-15,1 2-5 0,-2 2-7 0,2-2-3 16,-2 2-13-16,2 0-10 0,-1 2-17 0,1 3-26 15,0-5-17-15,0 5-7 0,0 0-10 0,0 0 1 16,5 17 3-16,-5-5-1 0,1 3-9 0,2 4 0 16,3 0-5-16,-2 6-9 0,0 0-6 0,-1 1-19 15,3 0 0-15,-3 1-10 0,-1-2-10 0,-1 3-1 16,2-1-9-16,-1 0-12 0,-2 1-6 0,3-3-32 16,-2 1-42-16,-1-6-49 0,4 5-36 0,0-7-53 15,-3 2-54-15,8-2-55 0,-1 0-855 0,-2-4 375 16,3 0 252-16</inkml:trace>
  <inkml:trace contextRef="#ctx0" brushRef="#br0" timeOffset="-2951.2">13350 13169 191 0,'3'-5'227'0,"3"0"-24"0,-2 2-19 16,1 1-15-16,3 0-3 0,-2 0-8 0,-6 2-14 15,13 5-3-15,-8-3-10 0,0 3-8 16,0 2-11-16,0 5-1 0,-2 0-18 0,-3 0-8 16,0 8-6-16,-4-6-11 0,-4 7-4 0,1-1-7 0,-5 2-4 15,1 2-5-15,-2-9 0 0,-2 6-3 0,2-6 8 16,4-1-4-16,-3-1 5 0,4-5-2 0,1 1-2 16,2-2-2-16,1-2-3 0,0 1-1 15,3-1 3-15,0 1-5 0,1-5-2 0,1 5-3 0,3-4-3 16,2 0-6-16,5-1 7 0,5-1-11 0,7 0-2 15,10-1-8-15,3-1-23 0,5-5-37 16,13 2-47-16,-3 0-49 0,-13 0-52 0,16-4-51 0,-17-1-652 16,0 1 299-16,11-6 200 0</inkml:trace>
  <inkml:trace contextRef="#ctx0" brushRef="#br0" timeOffset="-2751.77">14209 13046 2191 0,'9'-13'96'0,"-3"6"64"0,-3-2 25 15,-1 1-29-15,2 4-51 0,-2-1-36 0,-2 5-13 16,2-2 3-16,-2 2 17 0,0 0 8 0,-6 21 13 16,0-7 12-16,-1 3 12 0,-2 8 5 0,-1 1 0 15,-2 3 0-15,3 2-8 0,-4-1-8 0,0 1-8 16,-6 13-9-16,3-12-11 0,-2-1-7 0,-1 11-1 16,-1-12-14-16,4 2-9 0,-2-3-25 0,-1-2-40 15,2 0-55-15,1-1-53 0,2 0-53 0,0 0-63 16,2-3-68-16,2-5-965 0,0-4 425 0,0 0 282 15</inkml:trace>
  <inkml:trace contextRef="#ctx0" brushRef="#br0" timeOffset="-2602.17">13758 13322 1 0,'-1'-6'339'0,"-1"2"-38"0,2 4-32 16,0 0-27-16,0 0-51 0,0 0-64 0,0 0-53 15,16 17-73-15,-7-12-102 0,2 4-381 16,8-1 160-16,9 2 108 0</inkml:trace>
  <inkml:trace contextRef="#ctx0" brushRef="#br0" timeOffset="-2479.26">14333 13525 3386 0,'9'0'229'0,"-2"0"1"15,-1 0-5-15,-1 0-24 0,-5 0-51 0,8-2-42 16,-8 2-35-16,0 0-49 0,10 0-66 0,-10 0-89 15,5 2-96-15,-5-2-116 0,7 0-952 0,-7 0 431 16,8-4 288-16</inkml:trace>
  <inkml:trace contextRef="#ctx0" brushRef="#br0" timeOffset="-1867.92">19090 12882 64 0,'3'-11'342'0,"-2"5"-10"0,-1 0-4 16,0-1-8-16,3 2-5 0,-1 0-12 0,-2 1-17 15,0 4-22-15,2-5-22 0,-2 5-23 0,0 0-8 16,0 0 0-16,0 0-8 0,2 14-12 0,1-6 1 16,-2 3 2-16,-1 2-14 0,4 4-12 0,-3 3-15 15,0-2-13-15,-1 9-14 0,0 6-11 0,0-3-11 0,0 1-10 16,-2-2-8-16,-2 5-8 0,3-4-7 16,-2 1-17-16,-1-2-37 0,-1 2-47 0,5-2-64 15,0 1-65-15,0 0-53 0,-1-5-70 0,-2-1-65 0,3-6-86 16,4-1-917-16,1-8 450 0,-1-2 300 15</inkml:trace>
  <inkml:trace contextRef="#ctx0" brushRef="#br0" timeOffset="-1518.51">19653 12946 14 0,'0'-4'294'0,"0"3"-25"15,0 1-21-15,0 0-15 0,-12 0-14 0,12 0-18 16,-18 5-15-16,8 0-12 0,0 2-13 0,-6 0-13 16,5 5-9-16,-3 0-17 0,1 4-10 0,5-4-12 15,-3 5-10-15,3-1 0 0,2 1-18 0,2 0-5 16,1 3-7-16,6-8-7 0,1 2 0 0,2 3-8 16,3-2-5-16,3-1-5 0,0 1-1 0,4-1-3 15,4 2-5-15,-2-5 0 0,0 0-4 0,0 0 4 16,7 1-5-16,-6-1 2 0,0-3-10 0,1 2 0 15,-3-1 0-15,-1-2 0 0,-3-1-2 0,1 1 1 16,-2-2-4-16,-2 0 7 0,-3 2-2 0,0-2-2 16,-2-1 2-16,-1 0 14 0,-2 0 6 0,2 0 5 15,-4 1 4-15,-2 0 7 0,-3 1-12 0,-3 0-1 16,-3 2-4-16,-5 1-2 0,-1-1-5 0,-3-1-4 16,-8 3-41-16,-2-3-48 0,2-3-60 0,-4 2-73 15,2-4-75-15,-4-2-806 0,5-3 360 0,2-5 240 16</inkml:trace>
  <inkml:trace contextRef="#ctx0" brushRef="#br0" timeOffset="-1345.65">19856 12896 42 0,'29'-10'304'0,"-1"2"-31"15,0 0-29-15,2 2-20 0,-2 3-24 0,1-1-19 0,1 2-17 16,-10 3-17-16,3-1-16 0,5 3-11 0,-6 2-19 15,6-2-37-15,0 4-38 0,-1 1-40 0,0 1-56 16,4-1-49-16,-3 2-555 0,2-1 226 0,0-1 148 16</inkml:trace>
  <inkml:trace contextRef="#ctx0" brushRef="#br0" timeOffset="-1086.22">21149 12893 171 0,'5'-2'314'0,"-2"-1"-14"0,-1 1-18 16,1-1-12-16,-3 3-26 0,0 0-8 0,0 0-6 0,0 0 1 16,-15 13-5-16,5-5-2 0,-2 4-10 0,-6 6-12 15,1 4-5-15,-3 4-18 0,1 6-11 16,-1-3-21-16,-4 11-9 0,-1 0-15 0,5-8-8 0,-4 9-12 16,6-9-8-16,-6 11-9 0,7-10-13 0,-8 6-7 15,6-7-4-15,-1-3-14 0,3 4 2 0,2-1-9 16,0-1-7-16,-2-1-33 0,7-2-57 0,1-2-34 15,2-1-62-15,1-8-61 0,4 1-72 0,2-2-95 16,4-4-852-16,0-7 410 0,1-2 274 0</inkml:trace>
  <inkml:trace contextRef="#ctx0" brushRef="#br0" timeOffset="-951.51">20698 13121 7 0,'-8'-8'396'0,"-1"4"-40"0,0-1-37 0,1 2-42 16,2 6-36-16,1 2-62 0,1 2-62 0,3 4-62 0,5 4-86 16,6 2-102-16,7 3-462 0,3 0 199 0,6 3 132 15</inkml:trace>
  <inkml:trace contextRef="#ctx0" brushRef="#br0" timeOffset="-827.32">21430 13572 116 0,'1'-4'373'16,"3"2"-40"-16,0-2-52 0,-3-2-88 0,2 1-115 16,-2 1-131-16,0-2-388 0,-1-1 147 0,-2 0 98 15</inkml:trace>
  <inkml:trace contextRef="#ctx0" brushRef="#br0" timeOffset="166.53">4243 15107 233 0,'0'0'232'0,"0"0"-15"0,10 5-11 0,-6 0-4 16,0 2 2-16,1 2-12 0,-2 1-6 0,0 0-15 15,1 3 0-15,-1-2-15 0,0 5-3 0,-1 3-13 16,-2-1-12-16,0 0-16 0,-2 3-8 0,2 4-10 15,-3 4-6-15,-1-5-10 0,-1 2-8 0,1-7-7 16,-6-2-8-16,0 6-5 0,1-7-5 0,-3 1 0 16,-1-3-3-16,-2 0-2 0,2-5-7 0,-3 1 4 15,0-2-1-15,0-4 17 0,3 0-17 0,-5-5 3 16,0-2 2-16,-1-5-2 0,0 3 1 0,1-4-2 16,-4-9-5-16,3-3-3 0,3-1-6 0,-2-4 21 15,5-3-20-15,-1 2-4 0,9-5-3 0,0 5-1 16,2-2 0-16,6 1 1 0,2 4 1 0,-1 3 10 15,6 3-13-15,-1 1-2 0,6 1-2 0,3-1 1 16,0 7 4-16,1-1-3 0,8 4-2 0,1 2 1 16,-1 3-4-16,2 0 19 0,2 4-17 0,-3 3-4 15,1 2 4-15,1 1 5 0,0 1-6 0,-3-1-2 16,1 1 3-16,-1 1-4 0,-1 0 0 0,-6-3 1 16,-1 1-2-16,1 2-2 0,1-6 8 0,0 1 2 15,8 1 6-15,-1-5 3 0,3-4-3 0,-1-1-3 16,4-1-1-16,0-4-4 0,2 0 13 0,15-5-8 15,-13 2-3-15,11-8-19 0,-4 1-46 0,-9 3-62 16,-2-2-95-16,12-11-109 0,-8 0-988 0,-8 5 435 16,-3-4 290-16</inkml:trace>
  <inkml:trace contextRef="#ctx0" brushRef="#br0" timeOffset="1566.1">13630 14597 104 0,'4'-8'194'0,"1"-1"2"16,-1-1 2-16,2 4 4 0,-2-1 3 0,-3 3 1 16,2-1 1-16,-2 0 3 0,2 3-15 0,-2-1-17 15,-1 3-12-15,0 0-9 0,0 0-5 0,0 0 14 16,-9 12 10-16,-5-4 1 0,4 9 2 0,-11 8-4 16,3 1-8-16,-5 2-13 0,-5 11-5 0,2 0 0 15,4-9-16-15,-4 8-31 0,7-6-16 0,-4 9-10 16,6-10-6-16,2 1-7 0,4-2-7 0,-1-1-5 15,3-2-5-15,4 0-1 0,3-2-6 0,2-6-6 0,2 0-5 16,5-2-1-16,2-1-6 0,3-2-3 16,1-3-4-16,5 0-12 0,2-2 10 0,6-2-4 0,-3-3-3 15,4-6 3-15,1 2-3 0,-9-2-2 0,0-3-7 16,0-4 15-16,-2 1-5 0,-2-3-4 16,-2-1 7-16,1-2-2 0,-5 0 0 0,-4-2-4 15,-1-1 2-15,-4 5-2 0,-1-5 0 0,-7 1 2 0,-1 2-4 16,-5 4 1-16,0-1-2 0,-12 0-3 0,-3 4 1 15,2 0-1-15,-2 4 3 0,0 3 3 0,6 0-3 16,2 0-17-16,3 2-25 0,5 1-34 16,2 0-37-16,3 1-35 0,0 1-33 0,7 0-33 0,1 3-37 15,4 1-40-15,6-1-54 0,8 2-785 0,1-3 376 16,16 0 252-16</inkml:trace>
  <inkml:trace contextRef="#ctx0" brushRef="#br0" timeOffset="1815.34">14549 14584 264 0,'5'-9'325'15,"0"3"-22"-15,0 0-28 0,-2 0-27 0,-2 4-21 16,-1 2-1-16,0 0 17 0,-6 14 10 0,-2 0-1 16,-1 10-6-16,-4-1-10 0,-2 6-15 0,-2 3-13 15,-7 13-15-15,2-2-17 0,-6 2-18 0,4 1-12 16,2-3-18-16,-2 3-3 0,-4 0-17 0,-3 0-12 15,3-2-12-15,-4-1-5 0,1 0-12 0,2-3-28 16,9-8-29-16,-2 9-59 0,4-10-63 0,0-4-42 16,8 1-63-16,-2-1-69 0,7-9-89 0,4-6-874 15,1-5 417-15,0-4 278 0</inkml:trace>
  <inkml:trace contextRef="#ctx0" brushRef="#br0" timeOffset="1958.25">14130 14839 78 0,'-5'-3'370'0,"-3"3"-35"0,0 0-35 0,3 3-32 15,-1 1-40-15,2 6-55 0,3-2-54 0,2 4-67 0,4 2-61 16,5 3-70-16,10 4-57 0,-1-1-431 0,7 0 189 16,5 0 126-16</inkml:trace>
  <inkml:trace contextRef="#ctx0" brushRef="#br0" timeOffset="2073.94">14692 15201 124 0,'3'1'411'16,"-3"-1"-34"-16,6 0-34 0,-6 0-32 15,0 0-54-15,10 0-74 0,-10 0-93 0,0 0-123 16,13-4-133-16,-4 0-467 0,6 0 211 0,3-6 140 0</inkml:trace>
  <inkml:trace contextRef="#ctx0" brushRef="#br0" timeOffset="2899.65">19259 14569 198 0,'0'-6'249'0,"0"-2"-1"0,-2 1-7 15,4-1-15-15,-2 3-15 0,1-4-21 0,4 2-11 16,0 2-18-16,3-1-8 0,4-1-14 0,-1 3-14 15,7 2-7-15,-1-2-8 0,4 3-11 0,-1-1-11 16,-1 4-5-16,0 0-11 0,0 1-13 0,0 2 4 16,-5 2-12-16,-1 0 1 0,-7 1-8 0,1 4-4 15,-5-1-6-15,-3 7-2 0,-8-1-5 0,-5 4 0 16,-1 2-4-16,-6-2 0 0,-2 1-8 0,-1-2-5 16,-2 0-2-16,0-4-3 0,3 0-4 0,3-6 1 0,5-1-3 15,4-1 0-15,1-3 2 0,3 0-4 16,3-1 3-16,0 2-2 0,4-4 0 0,4 3 0 15,0-1 0-15,6 0 0 0,4-1 1 0,4 2 1 16,3 2 0-16,-1-2 4 0,2 0 2 0,6 1 7 16,-2 1 6-16,-5-3 1 0,7 5 4 0,-10-3 6 15,1 3-4-15,-1-3 8 0,-5 3 3 0,0-4-9 16,-3 0 3-16,-2 4 5 0,-4-1 3 0,-2-1 3 16,1 2 2-16,-8-1 0 0,-1 4 0 0,-4 0-2 0,-6-2-4 15,-5 5 1-15,-6-1-5 0,-1 1-8 16,0-3-4-16,-1 2-8 0,-1-2-45 0,2 0-42 15,0-2-48-15,10-1-51 0,0 1-70 0,4-5-74 16,4 0-742-16,6-2 352 0,-1-2 236 0</inkml:trace>
  <inkml:trace contextRef="#ctx0" brushRef="#br0" timeOffset="3196.99">20658 14407 238 0,'8'-3'315'0,"-3"1"-35"16,0 1-28-16,-1 1-23 0,-4 0-11 0,4 4-3 15,-5 5 5-15,-1 0 4 0,-4 9 2 0,-1 0-9 16,-3 6-4-16,-4 5-13 0,-1 2-6 0,-6 13-16 16,6-13-10-16,-2 1-11 0,-3 13-15 0,-6-1-12 15,6 3-10-15,-6-3-10 0,0 3-2 0,0 0-10 16,-1-4-8-16,-5 1-6 0,4-1-7 0,-4-2-13 0,3-2 6 15,-2 2-12-15,8-14-6 0,-4 11-7 16,4-9-11-16,3 2-24 0,-2-1-27 0,4-1-44 16,0-5-49-16,4 5-53 0,-4-4-43 0,4-4-64 15,3-6-65-15,-1 2-957 0,3-10 430 0,-1-2 288 0</inkml:trace>
  <inkml:trace contextRef="#ctx0" brushRef="#br0" timeOffset="3432.91">20161 14836 199 0,'0'0'310'0,"4"-3"-28"0,-4 3-33 0,4-1-19 15,-4 1-25-15,0 0-18 0,0 0-12 0,9 5-13 16,-8-1-13-16,-1-4-3 0,1 9-8 0,2-4-7 15,-2 3-12-15,2 2-25 0,-1 0 4 0,2 1-23 16,3 2-7-16,-1 0-5 0,1 4-18 0,-4 0-36 16,6-3-42-16,0 2-72 0,-3 1-71 0,5-2-77 15,-2 3-604-15,5-2 287 0,-4 0 190 0</inkml:trace>
  <inkml:trace contextRef="#ctx0" brushRef="#br0" timeOffset="3560.85">20694 15362 408 0,'5'-2'501'0,"-5"2"-3"0,5-3-33 0,-5 3-45 16,3-5-43-16,-3 5-50 0,0 0-87 0,0 0-136 0,0 0-177 15,8-3-1016-15,-2-2 363 0,0-5 242 16</inkml:trace>
  <inkml:trace contextRef="#ctx0" brushRef="#br0" timeOffset="6530.68">9610 16645 217 0,'1'-9'228'16,"2"0"-1"-16,1-1-15 0,-3 0-7 0,2 3-5 15,-1 2-8-15,-1 0-18 0,2 1-13 0,-2-1-18 16,4 2-9-16,2 2 11 0,2-2-11 0,2 5 2 16,3 0 2-16,2 3 2 0,4 1-5 15,4 5-14-15,2 4-3 0,-3-1-13 0,1 1-9 16,-6-3-8-16,3 6-4 0,0 0-10 0,-4-4-9 0,2 7-4 16,0-3-7-16,-6 4-5 0,1-5-6 0,-4-3-3 15,-3 3-11-15,0 0 4 0,0 2-2 0,-7-2-1 16,0-1-1-16,-4-5-6 0,0 6 16 0,-5-2-16 15,4-2-4-15,-3-3-2 0,-6-2-3 16,4 0-1-16,-3-4 1 0,-1-1-1 0,1-2 4 0,-1-2-9 16,1-2-1-16,0-4 0 0,0-3 11 0,2-4-7 15,1-2-12-15,0-9 7 0,6 0 2 0,3-1-5 16,5-1 0-16,5 1 3 0,2-2-10 0,5 0 10 16,1 3-13-16,4-1 9 0,1 1 12 15,3 0-14-15,7 3 0 0,-4 0 3 0,16-3-6 16,-11 9 2-16,1-1 5 0,-2 5-9 0,0 2-22 0,0 3-39 15,-1 0-42-15,-1 6-47 0,-9 2-52 0,10-2-67 16,-2 4-51-16,-9 4-737 0,2-3 354 0,0 1 236 16</inkml:trace>
  <inkml:trace contextRef="#ctx0" brushRef="#br0" timeOffset="6825.63">11018 16738 38 0,'0'0'225'0,"0"0"-24"15,0 0-18-15,0 0-15 0,5-2-6 0,-5 2 3 0,0 0-12 16,13 2-12-16,-5-2-12 0,2 2-10 0,4-1-13 16,3 3-9-16,-3-1-13 0,2 0-31 15,-2 1-41-15,3 1-51 0,1 1-56 0,-7-2-35 16,1 5-44-16,-6-1-360 0,-2-1 178 0,-4 0 120 16</inkml:trace>
  <inkml:trace contextRef="#ctx0" brushRef="#br0" timeOffset="6947.98">11031 16951 194 0,'0'0'179'0,"0"0"-15"0,0 0-37 0,0 0-24 16,37-7-40-16,-11 3-49 0,7 0-42 0,-1 4-52 15,-2-4-166-15,19-6 82 0,5 5 54 0</inkml:trace>
  <inkml:trace contextRef="#ctx0" brushRef="#br0" timeOffset="7398.61">12410 16605 338 0,'-2'-7'328'15,"0"2"-14"-15,1 0-24 0,1 0-20 0,-3 1-12 16,3 4-15-16,-5-3-36 0,5 3-17 0,0 0-4 15,0 0-12-15,-22 10-13 0,7 2-14 0,1 1-1 16,-7 7-14-16,1 2-11 0,1-2-15 0,0 3-6 16,-2 0-8-16,5 2-13 0,-1-3-2 0,2 7-16 15,-1-4 5-15,5 1-8 0,2 0-15 0,0 0 10 16,8-1-7-16,-2 0-6 0,6-6-6 0,-2-3 3 16,9 0-8-16,-2-2 2 0,3-1-11 0,-1-3 5 15,5-1 0-15,2-1-3 0,3-3 2 0,3-1-7 16,6-5 1-16,-9 0 0 0,2-3-1 0,5-7-3 15,-6 5-3-15,7-7 0 0,-4-2-4 0,-4-5 6 16,2 2-10-16,-3-5 11 0,-5-3-3 0,0 3-3 16,-6-4 2-16,1 2-5 0,-8-1 0 0,-1-2 11 15,-1 3 5-15,-4 6-1 0,-3 2-1 0,-2-1 14 16,-3 3-1-16,-2 2 0 0,-2 3 0 0,-8-2-5 16,3 7-3-16,3 0-1 0,-3 4-5 0,2 1-2 15,2 0-5-15,-3 1 1 0,8 5-1 0,-2 2-3 16,0 0-28-16,2 4-37 0,2 0-52 0,3 4-51 15,2-1-67-15,4 3-64 0,7-2-73 0,3 3-930 16,7 0 430-16,3-6 288 0</inkml:trace>
  <inkml:trace contextRef="#ctx0" brushRef="#br0" timeOffset="7571.13">12787 16940 2765 0,'4'-3'224'0,"-3"-2"-23"0,-1-3 10 16,1 6-22-16,3-2-42 0,-4 4-23 0,0-6-31 15,1 2-10-15,-1 4-12 0,0-5 2 0,3 2-3 16,-3 3-12-16,1-5 0 0,-1 5-10 0,8-5-4 16,-3 4-13-16,0-2-20 0,5 3-42 0,-2 0-56 15,6 0-61-15,0 0-70 0,3 2-80 0,2 0-943 16,0-3 415-16,-6 3 274 0</inkml:trace>
  <inkml:trace contextRef="#ctx0" brushRef="#br0" timeOffset="7964.8">13334 16695 1421 0,'6'-8'161'15,"2"-1"38"-15,-4 1 20 0,-3 3-9 0,1 1-20 16,2-2-22-16,-4 2-14 0,0 1-5 0,0 3-14 16,0-7 0-16,0 7-7 0,0 0-5 0,-4-4 5 15,4 4-7-15,0 0-10 0,-20 11-4 0,10-5-8 16,-2 1-9-16,-4 5-10 0,1 0-7 0,2-1 0 15,0 2-17-15,0 0 3 0,5-2-9 0,3 1-3 16,0 1-6-16,1-1-1 0,4 1-4 0,0-2 6 16,4 0-2-16,1 1-16 0,4 3-3 15,4-3-2-15,-3-1-6 0,7 0 5 0,1 0-3 0,5 3 3 16,-1 1-7-16,3-2 2 0,-1 0 3 0,0-1 7 16,-2-5-9-16,-4 0 3 0,1 1-5 0,-3-2 1 15,0 1-7-15,-4-2 8 0,-2-1-2 16,-1 2-2-16,-3-3 2 0,-2 1 0 0,0-1 10 0,0 0 6 15,-2 2 12-15,-3-1 5 0,-4 1 4 0,-1 3-6 16,-3-3-5-16,-8 2-1 0,-1 0-11 0,-1 1 3 16,-8 1-5-16,0-1-2 0,-1 0-22 0,1 0-23 15,-2-1-41-15,1 1-36 0,7-4-8 16,-5 3-44-16,9-2-47 0,3-1-57 0,5-3-59 0,1-1-71 16,2 0-880-16,6 0 422 0,-4-5 280 0</inkml:trace>
  <inkml:trace contextRef="#ctx0" brushRef="#br0" timeOffset="8399.84">13608 16687 132 0,'3'-5'379'0,"3"-2"-35"0,-1 2-28 15,4-2-35-15,3 2-25 0,-1 2-15 16,2-1-8-16,8-1-19 0,-9 3-19 0,5 2 7 0,1 0-12 15,-3 1-2-15,2 2-9 0,-4 0-18 16,-2 2 2-16,3 2-22 0,-1 3-10 0,-3-1-6 16,-1-1-13-16,0 6-10 0,0 3-4 0,-3-2-5 15,-2-6-11-15,0 8-4 0,0 4-2 0,-3-1 1 0,-1 4-2 16,0 3-9-16,-1-3-2 0,-2 4-7 16,2-10-12-16,2 11 1 0,-1-4-4 0,4 1-2 0,0-9 1 15,1 0-1-15,-1-2-8 0,6 2 3 16,-1-2-1-16,4-4 2 0,0 1 0 0,1-2 3 15,4-3 5-15,2-2-1 0,8-1 3 0,-6-4-3 0,1 0-1 16,5-2 7-16,3-5 1 0,-2 2-2 16,2-7 2-16,-2 0-4 0,-1 2-6 0,-7-7 0 15,3 0-9-15,-1 1 7 0,-1-6-2 0,-7 0-2 16,-2-2 0-16,-2 0-1 0,-7-2-4 0,-1-2-1 16,-12 1-12-16,-3 2 5 0,-11 2-2 0,-5 2-3 15,-19-4 1-15,-7 6-5 0,-3 2 0 0,-2 6-2 0,0 0-1 16,6 1-1-16,15 5-14 0,5 2-32 0,13 0-61 15,3 1-104-15,3 2-146 0,10 2-175 16,4-2-1224-16,0 0 582 0,0 0 390 0</inkml:trace>
  <inkml:trace contextRef="#ctx0" brushRef="#br0" timeOffset="22796.91">20216 16544 125 0,'-3'-6'216'0,"2"1"-4"0,-3 1-8 16,3-1 8-16,0 1-14 0,1 4-3 0,-5-4-8 16,4 0-10-16,1 4-17 0,-3-4-17 0,3 4-16 15,0 0-13-15,0 0-11 0,0 0-12 0,-8 9-2 16,6-3-3-16,-1 8-7 0,2-2-5 0,-3 1-14 15,0 6 2-15,4-1-10 0,-5 3-7 0,5 5-4 16,5 0-1-16,-2-1-1 0,-1 1-8 0,2-1-5 16,4 1-2-16,1-2-2 0,2 2-10 15,-3-8-6-15,5 6-7 0,-1-4-9 0,0-4-5 0,2 0-7 16,-1-1-2-16,2-4-3 0,-1 1-4 0,1-7 3 16,-2 2 1-16,-1-3-6 0,3-3 3 0,-1-2 2 15,0-1 3-15,7-7 4 0,-6-1 1 0,3-2 1 16,-4-3 3-16,5-6 2 0,-2 1 3 0,1-7-2 15,-2 6 3-15,0-2 4 0,-5 6 11 0,-1 3 14 16,-1-1 15-16,-4 6 11 0,2 2 4 0,-1 1-3 16,-5 0-6-16,2 2-3 0,-2 1-8 0,2 0-2 15,-3 3-5-15,0 0 1 0,0 0-2 0,1 12 0 16,-1-4-3-16,0 2-4 0,1 6-1 0,-1 1 5 16,0 3-9-16,3-3 2 0,2 9-1 0,0-3-5 15,4-5 5-15,3 6-4 0,-2-10 0 0,8 6 2 16,-4-5-6-16,1-3-2 0,1-2 3 0,3-1 6 15,-2-4-6-15,1 0 0 0,0-3 4 0,0-2-8 16,-4-4 1-16,2-2-1 0,0-4 0 0,0-3 5 16,1-7 2-16,-2-1 5 0,0-5-13 0,-2-2 6 15,-3 0-3-15,-3-4 3 0,0-1-2 0,-1-1 5 16,-1 1 9-16,-4-2 5 0,-2 3 14 0,-2 0 9 16,1 7 21-16,-3 0 8 0,1 10 1 0,-1-2-7 15,1 7-6-15,-1-2-5 0,0 4-1 0,0 1-16 16,1 3-2-16,0 2-14 0,4 2-15 0,-7 6-30 15,3 0-35-15,0 3-29 0,-1 4-37 0,2 6-46 16,2 5-58-16,4 2-51 0,-1 5-770 0,4-3 350 16,0-1 232-16</inkml:trace>
  <inkml:trace contextRef="#ctx0" brushRef="#br0" timeOffset="23014.91">21341 16934 324 0,'1'-5'298'0,"1"3"-28"0,-2 2-31 15,4-4-19-15,-4 4-23 0,0 0-18 0,0 0-15 16,0 0-14-16,0 0-5 0,3 14-12 16,-3-3-14-16,1-3-7 0,-1 6-15 0,1-2 5 15,2 5-21-15,-2 0-2 0,0 0-30 0,2 1-37 0,-3 8-34 16,1-8-46-16,2 10-46 0,-1-9-61 0,4 2-46 15,-3 2-569-15,3-3 262 0,2-3 176 0</inkml:trace>
  <inkml:trace contextRef="#ctx0" brushRef="#br0" timeOffset="23308.96">21926 16812 135 0,'0'0'189'0,"0"0"-12"0,0 0-6 0,15-6-13 15,-3 4-9-15,0-1-7 0,1 2-18 0,8-1-12 0,-2-1-11 16,10-1-14-16,-8 3-13 0,8 0-31 0,-2-1-49 16,-8 2-44-16,2 0-37 0,-4 0-41 15,-4 2-337-15,-4-2 155 0,0 2 104 0</inkml:trace>
  <inkml:trace contextRef="#ctx0" brushRef="#br0" timeOffset="23442.12">21997 16891 166 0,'-5'3'231'0,"2"-3"-23"0,3 0-22 0,-7 1-19 16,7-1-17-16,0 0-11 0,0 0-18 0,0 0-3 16,22 0-17-16,-6-2-13 0,5 0-18 0,8 1-35 15,-1-3-50-15,4 2-53 0,4 1-60 0,-1-3-395 0,3 1 173 16,1-1 118-16</inkml:trace>
  <inkml:trace contextRef="#ctx0" brushRef="#br0" timeOffset="23847.78">22993 16508 196 0,'-8'-9'283'0,"4"4"-6"0,-2-2-9 15,-1 2-15-15,1 2-15 0,2 1-20 0,-1-1-14 16,5 3-16-16,-14 5-5 0,5 0-8 0,0 2-5 0,-5 6-13 15,1 3-17-15,1 4-7 0,2-4-12 16,-2 7-8-16,4-4-15 0,-3 6-2 0,4 1-11 16,0-1-11-16,1 0 0 0,3 2-8 0,0-2-9 15,2 3-10-15,1-2-3 0,2-8-3 0,2 1-4 16,5 5 1-16,-1-6-6 0,5-2-2 0,2-4 0 16,2 0-7-16,8 1 5 0,-4-6-2 0,5-2 3 15,-4-3-14-15,0-2 19 0,7-2-21 0,-2-7-1 16,0-4 3-16,-1-3 0 0,-1-2 3 0,-1 1-10 15,-1-5 2-15,-1 1 11 0,-3-6 1 0,0 2-15 0,-6-4-3 16,-3 3 1-16,-1-4-2 0,-2 0 0 0,-6 1-3 16,-5 0 6-16,-1 2-10 0,-5 2 4 15,-4 4-17-15,-8 2-14 0,-5 3-33 0,-3 3-24 16,-5 3-32-16,-15 2-36 0,0 4-35 0,-2 1-38 16,-3 6-36-16,5-1-40 0,-6 2-700 0,2 4 335 15,1 0 224-15</inkml:trace>
  <inkml:trace contextRef="#ctx0" brushRef="#br0" timeOffset="25064.6">21810 16205 158 0,'-11'-14'161'0,"-3"0"-2"0,0 2-8 0,0-3 5 16,-2 1-3-16,-1 1 0 0,-1 2-11 0,-5-3-11 0,6 3-9 15,-7-1-1-15,2 4-14 0,-2-3-7 0,5 4-8 16,-7-4-7-16,6 5-9 0,-8-2-6 0,-3 0-5 15,3 3-1-15,-4-4-10 0,-2 5 2 16,4 1-3-16,-3-2-5 0,0 1-2 0,-3 1-4 16,0 3 0-16,0-2-3 0,-2 2-2 0,0-2-1 0,-2 2-6 15,4-1-2-15,-15 1-1 0,12 1-1 0,-2-1 0 16,-9 2-3-16,9-2 1 0,3 2-3 16,-1 1 1-16,1 1 0 0,-2 0 0 0,2 2-3 15,-13-3-2-15,13 4 3 0,-1-2-2 0,-11 2 1 16,13 2 0-16,0 1 1 0,0-2 0 0,2 1-4 0,-3 3-1 15,-10 3 0-15,11-5 4 0,-11 7-5 0,12-1 0 16,-12 4 3-16,14-3 0 0,-16 5 4 0,1 0-2 16,7 4 3-16,-3-2-3 0,11-4-3 0,-8 6 2 15,-2 1 0-15,0-1 2 0,3 0-2 16,10-5-1-16,-10 7-2 0,9-3-22 0,-5 8-1 0,9-7 5 16,3 0 0-16,-4 1-2 0,-2 9 5 0,10-10 0 15,-1 3-4-15,3-3 0 0,1 1 6 16,-1 2-4-16,2 0 0 0,2 2 1 0,2-2 2 15,1 1-1-15,6 1 1 0,0 0 0 0,-3 1-1 0,4-1 0 16,2 1 34-16,1 0-13 0,2 0 5 0,0 0 5 16,5-1-7-16,1-1-4 0,5 0 0 0,-2 0-2 15,4 0-3-15,2-2 0 0,4 0-2 0,0-2 5 16,1-2-6-16,2 2-12 0,5-1 8 16,1-4 8-16,4 1-6 0,15 1 3 0,-1 0-1 15,-1-1 2-15,5-3-3 0,-5 1-2 0,3-1 0 16,-2 0 1-16,4-5-1 0,-12-3-7 0,11 4-7 0,-1 4 9 15,1-2 6-15,-12-5 3 0,13 5-3 0,2-4-2 16,3 2 1-16,-1-3-2 0,2-2 8 0,4 0-4 16,0-5 5-16,3 2-5 0,26 5 5 0,-29-9-1 15,6 2-18-15,-2 0 23 0,4-1-5 16,-1-1 2-16,24 1 3 0,-29-1-2 0,2-6 4 16,0 6-14-16,1-6 15 0,26 6 4 0,-28-6-9 15,4 6-3-15,-2-3 3 0,2-3-1 0,26 2-1 0,-28 0-1 16,-2-2-17-16,-4 1 14 0,3 0-1 0,1-3 2 15,1 3-4-15,1-8-1 0,3 7-2 16,-4-4 4-16,26-1-3 0,-27 1 2 0,0 0-3 16,-1 0 0-16,3 0 1 0,-1-4-1 0,0 0-2 15,0 1-3-15,-4 1 6 0,-1-5 6 0,-2 2-5 16,2-1 3-16,-5-1-22 0,-1 1 18 0,2 1-2 16,-5 0 6-16,4 0-4 0,-16 4 19 0,13-6-3 15,-15 2-5-15,1 0-2 0,13-5-5 0,-14 7 6 16,-3-2 9-16,18-6-4 0,-19 4 0 0,4-2-1 15,-2-1 1-15,11-5-9 0,-10 1 7 0,9-4-3 16,5 2-5-16,-17 3-1 0,0 0 6 0,10-7-4 16,-8 5-2-16,-3 1-5 0,7-8 8 0,5 1 1 0,-17 6-7 15,1-3-2-15,0 1 0 0,1 0-1 16,-5-1 1-16,0-1-3 0,-1 0-7 0,-4-1 13 16,0-2 2-16,-2 0-5 0,0 2-20 0,-2 0 20 15,-3 3 9-15,-2-4-1 0,4 3-5 0,-7-1-20 16,-3 0 18-16,0 1-5 0,-3 0 2 0,-2 1-1 15,-2-2 5-15,0 1-4 0,-3 0 1 0,-2 0 2 16,-1 0-1-16,-2 1-6 0,-3-2 5 0,1 2 4 16,-4 2-5-16,-4-3 0 0,0 6-2 0,2-1-1 15,-6-2 1-15,0 4-5 0,0-2 3 0,0 0 0 16,-2 5-6-16,-1-5 8 0,-2-1 3 0,-1 4-5 16,0 2 0-16,-3-1 0 0,-10-5-5 0,-5-1 6 15,-2 2 0-15,-5-1 1 0,-3 9-1 0,-29-7-1 16,1 1 7-16,-3 6-6 0,-6 3 1 0,-4 1 5 15,-4 4 0-15,-11 3 8 0,-3 4-5 0,-1 0-4 16,-8-1 3-16,-4 7-6 0,4 2 2 0,-3 3-29 16,2-1-20-16,5 4-67 0,5 1-77 0,-2 3-101 15,3-5-1159-15,15 0 484 0,-6-9 320 0</inkml:trace>
  <inkml:trace contextRef="#ctx0" brushRef="#br0" timeOffset="75515.53">7355 7128 33 0,'0'0'85'16,"0"0"-3"-16,-3-7 1 0,3 7 6 0,-4-1-6 16,4 1-1-16,0 0-3 0,-2-5-3 0,2 5-5 15,0 0-4-15,-3-3-2 0,3 3-6 0,0 0-6 16,0 0-2-16,-1-4-8 0,1 4-1 0,0 0-2 16,-4-2-1-16,4 2-3 0,0 0 1 0,-4-6-3 15,4 6-3-15,-6-1-3 0,6 1-3 0,-4-4 5 16,2 2 4-16,2 2-2 0,-6-3-1 0,2 1 3 15,4 2-2-15,-6-2-5 0,6 2 1 0,-4-2-5 0,-2 0-4 16,6 2 0-16,-6-3-4 0,6 3-1 0,-7-2 0 16,1-1-5-16,6 3-9 0,-8-2 11 15,8 2-3-15,-9-1 2 0,9 1-3 0,-8 0 4 16,8 0-1-16,-7 0 1 0,7 0-3 0,-8 1 3 0,8-1 6 16,0 0-3-16,-9 2 3 0,9-2-6 0,0 0 2 15,-9 0-5-15,4 0 2 0,5 0-3 16,-9 3-1-16,4-2 1 0,-1 2-3 0,2-2-3 0,-1 1 2 15,-2 0-5-15,1-2 7 0,2 3-2 0,-2-1-1 16,-1 2 2-16,2-1-5 0,-2-1 5 0,0 1-2 16,2 0 1-16,0-1-1 0,-4 1 3 0,4-2-3 15,1 2 6-15,-1-1-2 0,-3 2 4 0,3-2-4 16,0 0 1-16,0 2-3 0,-1-1 2 0,0-1 0 16,1 0 0-16,-1 3-1 0,1-1 1 0,-2-3-1 15,1 3 2-15,1 0-2 0,0-1-1 0,-1 1-3 16,0 0 2-16,1-1 2 0,1 1-2 0,-1-1 3 15,0 0-3-15,0 3 0 0,0-2 0 0,1 0 0 16,-1-1-3-16,1 3-1 0,-1-1 1 0,0-1 4 16,0 4-2-16,1-2-3 0,-1-1 5 0,1 2-1 15,0-3-3-15,-1 4 2 0,0-3-2 0,1 0 3 16,2 2-4-16,-1-2 0 0,-2 2 3 0,2-2 1 16,-2 0-3-16,1 3 4 0,-2-1-2 0,1 2 3 0,1-4 2 15,0 2-3-15,-1 2 1 0,1-1-1 0,3-2 1 16,-4 1 1-16,2 1-2 0,2 2 1 15,-3 0 0-15,3-2-1 0,-3-3 3 0,2 4-4 16,0-1 0-16,0 1-1 0,0 0-1 0,1-3 2 0,-1 3 0 16,0-3-1-16,1 2-1 0,1 1 2 0,-2-1-1 15,2 3-2-15,0-1 3 0,2 1 1 0,-2 0 2 16,0-1-2-16,1 2 4 0,1-2-5 0,-2 0 6 16,2 0 1-16,-1 2 0 0,1 1 0 0,-1-1 0 15,0-2 4-15,3 1-2 0,-3-1-3 0,2 1 0 16,0-3 0-16,0 3-1 0,0-2 3 0,2 3-6 15,0-3 4-15,-1 1 1 0,1 2-1 0,-1-4-2 16,1 1 1-16,-1 0 0 0,2 1 0 0,-2-1 4 16,1 0 0-16,2 0-3 0,-1 0 0 0,2-1 1 15,-2-1 1-15,-1 1-5 0,3 1 6 0,1-1-2 16,-3 0 0-16,2-1 0 0,0-1-2 0,0-1 4 16,-3 0-2-16,3 2-1 0,1 1-1 0,0-4-2 15,-1 4 2-15,-1-3 0 0,1-1 0 0,2 0-2 16,-3 0-1-16,3 0 1 0,-5 1-4 0,4-2 4 0,0 3 0 15,-3-3-3-15,2 1-1 0,1-2 2 16,0 2 1-16,-1 1 0 0,2-2 0 0,-1 2 2 16,0-3-2-16,1 2-1 0,-1 1 0 0,0-2-1 0,0 1-2 15,-2-1 1-15,4-1 3 0,-1 3-2 0,0-2-1 16,0 1 3-16,1-1-4 0,0-2-1 0,1 0 3 16,0 2 0-16,-2-1-3 0,2 0 7 15,-1-1-6-15,2 2-1 0,-1-2 2 0,-2 2-1 0,2-2 0 16,-1 0 2-16,-3-1 0 0,-2 0 0 0,3 0-4 15,4 0-1-15,-6 0 4 0,1 2-2 0,1-2 1 16,-1 0 1-16,-1 0-1 0,1 1 0 0,2-1 0 16,-1 0 1-16,2 0 3 0,1-1-4 0,-3 1-1 15,2-2 4-15,1 0 2 0,1-1-5 0,-3 2 1 16,3-3 1-16,-1 0-2 0,-1 0 0 0,0 3 2 16,0-5-5-16,1 2 0 0,-1-1 3 0,-1 3 1 15,3-2-1-15,-2-1-1 0,2 0 5 0,-1 0-5 16,-1-1 3-16,3 2-2 0,-1-3 0 0,-2 3 1 15,1-3-2-15,2 1 1 0,-4 2-1 0,-1-3 2 16,4 3-3-16,-3-1 2 0,-1-2-2 0,1 1 2 16,-2-1 3-16,1 1-1 0,-1-2-1 0,2 1-2 15,-3 1 1-15,0-3 4 0,1 2-3 0,0-2-2 16,0 3 0-16,-2-2 3 0,0-1 0 0,1 1 0 0,-2 1 0 16,-1-1-3-16,3 1 3 0,-4 0 0 0,1-2 6 15,1 0-9-15,-1 2 2 0,0-2 7 16,-3 3-8-16,3-1 1 0,-3-2 0 0,2 4-2 15,-2-5 0-15,-1 3 0 0,4-1 1 0,-4 1 2 0,1-3 1 16,-1 0-2-16,0 1-1 0,0 2 2 0,0 0-1 16,0-2 6-16,0 0-7 0,-1-1-1 15,1 1-1-15,0 1 2 0,-1 0-2 0,-2 0 0 0,2-4 0 16,1 7 2-16,-3-4 2 0,2 1 3 0,1-1-3 16,-4 2-2-16,3-2 0 0,-2 0 4 0,2-1-2 15,-3 4-2-15,4-2 3 0,-6-2-2 0,3 3 1 16,2 0-4-16,-4-1 3 0,1-1 2 0,-1 1-2 15,2 2 0-15,-3-2 4 0,2 1 0 0,0 2-2 16,-1-5 1-16,1 6 0 0,1-3-1 0,-3-1 3 16,2 2-2-16,0-2-2 0,-1 2 0 0,-1-1 1 15,3 0 3-15,-3 0-4 0,2 2 1 0,-2-3-1 16,0 1 2-16,1-1-2 0,0 2 2 0,-1-2-2 16,-1 2 2-16,3-1 0 0,-1 1-1 0,1 1 2 15,-1 0 2-15,0-1 0 0,-1 0 2 0,-1 2-6 16,2-2-1-16,0-1 4 0,-2 1-1 0,5 0 3 15,-6 2-3-15,3-6 7 0,0 5-9 0,-1-2-2 16,0 2 2-16,0 2-1 0,1-3-3 0,-1 0 3 16,0 1 2-16,1 0-2 0,-1 1 7 0,0-1-8 15,-1-1-1-15,1 2 1 0,1 0 0 0,-3-1-1 16,3 0 1-16,-1 2-2 0,0-1 1 0,0-1-1 16,-2 2 1-16,3-1 0 0,0 2 1 0,0-2 0 0,-1 3 5 15,-1-5-5-15,1 5-1 0,1-2-2 0,0 0 2 16,-1 0 1-16,0 2 0 0,1-2-3 15,0 0 3-15,1 1-4 0,-1 0 1 0,0 0 4 0,-3-1-2 16,6 0 0-16,-6 3-2 0,8 0 1 0,-9-2 1 16,5 1 1-16,4 1 0 0,-9-3-2 0,6 2 1 15,3 1 6-15,-10-3-9 0,5-1 5 0,0 4-3 16,1-3 1-16,4 3-1 0,-10-1 1 0,10 1 2 16,-6-1 3-16,6 1-2 0,-8-1 2 0,8 1-2 15,-10-3 4-15,5 3-5 0,0-3 6 0,5 3-8 16,-5-2 1-16,1-1 1 0,4 3 2 0,-10 0 2 15,10 0 0-15,-7-2 0 0,7 2-5 0,-6-1 1 16,6 1 3-16,-7-3-4 0,7 3-2 0,-6-1 4 16,1 0-1-16,5 1-2 0,-6-4 2 0,2 1-3 15,4 3 3-15,-8-2-1 0,8 2-2 0,-7-2 1 16,0 1 1-16,7 1-2 0,-5-2-1 0,1 0 3 16,0 1 1-16,4 1-1 0,0 0-1 0,-9-2 4 15,9 2-6-15,-6 0 0 0,6 0 0 0,-8-3 1 16,8 3 8-16,-5-1-5 0,5 1 4 0,-9-1-5 0,9 1 0 15,-5 0 2-15,5 0 9 0,-11-2-13 16,11 2 3-16,-7 0-2 0,7 0 1 0,-9 2-1 16,9-2 5-16,-9 0-5 0,9 0-1 0,0 0 1 0,-10-2 0 15,10 2 0-15,-4 2-1 0,4-2 1 0,-9 0 1 16,9 0-1-16,-7 1 0 0,3 0 1 0,4-1-1 16,-9 1-1-16,5 1 6 0,4-2-7 15,-9 2 1-15,4-1 1 0,5-1-3 0,-6 2 1 0,2 1 1 16,4-3-3-16,-9 3 4 0,5 0 3 0,0-2-3 15,0 3 0-15,4-4-2 0,-5 1-2 0,5-1 2 16,-5 2-1-16,5-2 1 0,-4 3 5 0,4-3-7 16,-5 2 3-16,4 1 1 0,1-3-2 0,-4 4 1 15,4-4-2-15,-4 4 2 0,4-4 0 0,-5 2 0 16,5-2-1-16,0 0 2 0,-1 3-2 0,1-3 0 16,0 0 8-16,-4 3-10 0,4-3 1 0,-4 5 1 15,4-5 2-15,0 4-4 0,0-4 2 0,0 0 0 16,-4 2 4-16,4-2-4 0,-1 2 0 0,1-2-1 15,0 0 3-15,0 0-1 0,-4 5-1 0,4-5 1 16,0 0 5-16,0 0-4 0,0 4-4 0,0-4 3 16,0 0 0-16,0 0 3 0,0 0-1 0,0 0-1 15,0 0-1-15,0 0 2 0,0 0-1 0,0 0-1 16,0 0 3-16,0 0-1 0,0 0 2 0,0 0-3 16,0 0 1-16,0 0-1 0,0 0 0 0,0 0 3 15,0 0-2-15,0 0 1 0,0 0-1 0,0 0 0 16,0 0 2-16,0 0-5 0,0 0 6 0,0 0-5 15,0 0-2-15,0 0-1 0,0 0 9 0,0 0-8 0,0 0 1 16,0 0 3-16,0 0-1 0,0 0-1 16,0 0 1-16,0 0 3 0,0 0-2 0,0 0-1 15,0 0-2-15,0 0 1 0,0 0-1 0,0 0-1 0,0 0 3 16,0 0-2-16,0 0 1 0,0 0-1 0,0 0 0 16,0 0 1-16,0 0 0 0,0 0-3 0,0 0 9 15,0 0-4-15,0 0-6 0,0 0 2 0,0 0 2 16,0 0-3-16,0 0 2 0,0 0 1 0,0 0 0 15,0 0-3-15,0 0 0 0,0 0 2 0,0 0 0 16,0 0 0-16,0 0-1 0,0 0 0 0,0 0 9 16,0 0-7-16,0 0-1 0,0 0-4 0,0 0 7 15,0 0-2-15,0 0 2 0,0 0 0 0,0 0-2 16,0 0 0-16,0 0 0 0,0 0-1 0,0 0 0 16,0 0 2-16,0 0 0 0,0 0-2 0,0 0 3 15,0 0 1-15,0 0-4 0,0 0 1 0,0 0-1 16,0 0 2-16,0 0-1 0,0 0 2 0,0 0-1 15,0 0 0-15,0 0-1 0,0 0 0 0,0 0 2 16,0 0-2-16,0 0 2 0,0 0-1 0,0 0-2 0,0 0 1 16,0 0-2-16,0 0 3 0,0 0-3 15,0 0 3-15,0 0 0 0,0 0 6 0,0 0-7 16,0 0 1-16,0 0-2 0,0 0 1 0,0 0 3 16,0 0-4-16,0 0 1 0,0 0-2 0,0 0 4 0,0 0-1 15,0 0-1-15,0 0-3 0,0 0 2 0,0 0 0 16,0 0 2-16,0 0-2 0,0 0 0 15,0 0 1-15,0 0-4 0,0 0 3 0,0 0 1 0,0 0-3 16,0 0 3-16,0 0-1 0,0 0 2 0,0 0-1 16,0 0 0-16,0 0 3 0,0 0-4 0,0 0 1 15,0 0 0-15,0 0 0 0,0 0 2 0,0 0-3 16,0 0 1-16,0 0-1 0,0 0 0 0,0 0 5 16,0 0-1-16,0 0-3 0,0 0 3 0,0 0-3 15,0 0 3-15,0 0 0 0,0 0-3 0,0 0 0 16,0 0 0-16,0 0-1 0,0 0 2 0,0 0-1 15,0 0 0-15,0 0 3 0,0 0 0 0,0 0 0 16,0 0 0-16,0 0 5 0,0 0-1 0,0 0 1 16,0 0 5-16,0 0-6 0,0 0-3 0,0 0 4 15,0 0 1-15,0 0-3 0,0 0 1 0,0 0-3 16,0 0 4-16,0 0-5 0,0 0 3 0,0 0-2 16,0 0 1-16,0 0 2 0,0 0-1 0,0 0-4 15,0 0-1-15,5-10 2 0,-5 10 5 0,4-3-5 16,-4 3-3-16,0 0 0 0,0-7 0 0,0 3-1 15,3 1-6-15,-3 3-3 0,2-4 1 0,-2 4-6 16,4-7-5-16,-4 4-3 0,0 3-1 0,4-3 1 16,-3 0-6-16,-1 3 1 0,5-6 0 0,-5 3 1 0,0 3 0 15,0 0-2-15,4-4 0 0,-4 4 0 0,0 0-1 16,4-4 3-16,-4 4 1 0,0 0 3 16,1-4-2-16,-1 4 2 0,0 0 3 0,0 0 3 15,0 0 0-15,3-3 4 0,-3 3-4 0,0 0-7 0,4-2-15 16,-4 2-22-16,2-3-26 0,-2 3-35 0,0 0-36 15,4-3-44-15,-4 3-562 0,0 0 254 0,-1-3 170 16</inkml:trace>
  <inkml:trace contextRef="#ctx0" brushRef="#br0" timeOffset="76264.06">6721 7166 38 0,'0'0'38'16,"0"0"-4"-16,0 0-3 0,0 0-12 0,6-3-15 15,-6 3-9-15,0 0-48 0,0 0 17 0,0 0 12 16</inkml:trace>
  <inkml:trace contextRef="#ctx0" brushRef="#br0" timeOffset="76623.78">7329 7875 62 0,'0'0'62'0,"0"0"-9"0,0 0-19 0,0 0-21 16,0 0-16-16,5-12-72 0,-5 12 25 0,1-7 18 15</inkml:trace>
  <inkml:trace contextRef="#ctx0" brushRef="#br0" timeOffset="77096.38">7554 7035 18 0,'0'0'49'0,"0"0"-3"0,0 0-5 0,0 0-4 16,0 0-2-16,0 0-7 0,0 0-4 0,0 0-1 15,0 0-3-15,0 0-3 0,0 0-6 0,0 0-6 16,0 0 13-16,0 0-17 0,0 0-8 0,0 0-5 16,0 0-3-16,0 0-12 0,0 0-77 0,0 0 34 15,0 0 24-15</inkml:trace>
  <inkml:trace contextRef="#ctx0" brushRef="#br0" timeOffset="80927.48">3411 9103 2 0,'0'0'75'0,"0"0"-13"0,0 0-2 0,0 0 0 16,0 0-8-16,0 0-3 0,0 0-4 15,0 0-11-15,0 0-1 0,0 0-7 0,0 0-4 16,0 0 3-16,0 0-7 0,0 0-7 0,0 0-11 16,0 0-14-16,0 0-11 0,0 0-22 0,0 0-117 15,0 0 56-15,-1-6 36 0</inkml:trace>
  <inkml:trace contextRef="#ctx0" brushRef="#br0" timeOffset="81861.95">7462 7178 18 0,'0'0'24'0,"0"0"1"0,0 0-5 15,0 0 4-15,0 0 0 0,0 0 0 0,0 0-1 16,0 0 0-16,0 0-4 0,0 0 1 0,0 0 0 16,0 0-4-16,0 0-1 0,0 0-6 0,0 0-7 15,0 0-10-15,5-3-9 0,-5 3-78 0,0 0 33 16,0 0 20-16</inkml:trace>
  <inkml:trace contextRef="#ctx0" brushRef="#br0" timeOffset="91878.78">12757 1765 63 0,'-1'-7'203'0,"0"2"-1"15,-2 0-6-15,2 1-1 0,-2 0 7 0,3 0-15 16,0 4-12-16,-1-5-13 0,1 5-13 0,0 0-16 15,0 0-8-15,0 0-13 0,0 0 5 0,-4 20-2 0,4-8-5 16,-1 6-1-16,2 2-6 0,-1 8-2 0,0-2-10 16,0 3-1-16,0 0-11 0,0-3-11 15,0 5 1-15,-1-3-9 0,1 3-6 0,0-2-2 16,1 0-7-16,-1 4-8 0,0-5 7 0,2 1-9 16,0 2-25-16,-1-2-36 0,2 0-32 0,2-2-35 15,-1-7-46-15,2 6-41 0,2-1-37 0,-3-8-25 0,3-2-604 16,-3-5 282-16,1 2 188 0</inkml:trace>
  <inkml:trace contextRef="#ctx0" brushRef="#br0" timeOffset="92244.17">13125 1946 30 0,'5'-9'217'16,"-1"6"-14"-16,-2-4-20 0,-1 5-17 0,1-1-19 15,-2 3-17-15,0 0-11 0,0 0-5 0,0 0-3 16,6 8-1-16,-6-2-5 0,2 4-3 0,-2 0-5 16,1 7 5-16,-1-2-11 0,2 4-5 0,-1 0-11 15,4 1 0-15,0 3-9 0,4 0-7 0,-4-2-6 16,0-3-4-16,8-1-5 0,-3-1 0 0,3 0-7 16,1-4-3-16,2-1-2 0,-1-4-3 0,-1 1-3 15,1-7 1-15,3 3-4 0,-4-4 1 0,6-3-2 16,-1-3 5-16,-4 0 7 0,1-6-3 0,2 0 2 15,-5-2-3-15,-3-1 2 0,3-7-1 0,-5 4-1 16,-3-3-2-16,0-4 1 0,-1 0 1 0,-4 6 4 16,-3-1 6-16,0 2-1 0,-4 0 3 0,3 0 0 15,-5 2-5-15,0 3-6 0,-6 4 0 0,6 1-11 16,-9 1-2-16,0 2-9 0,-2 3-8 0,1 2-21 16,1 2-21-16,-3 1-26 0,1 2-36 0,3 0-36 15,1 2-46-15,4-1-45 0,6 2-680 0,-2 1 304 16,4-3 202-16</inkml:trace>
  <inkml:trace contextRef="#ctx0" brushRef="#br0" timeOffset="92559.6">13767 1684 2072 0,'10'-8'104'0,"-1"2"19"0,-4 2-6 0,3-1-34 16,-4 2-23-16,1-2-29 0,-3 2-6 0,2 3-13 15,-4 0-4-15,5-1 1 0,-5 1 0 0,9 3 12 16,-5 3 13-16,-2 0 17 0,1 3 12 0,2 3-2 16,-1 4-1-16,1 2 8 0,-1 6 7 0,2 1-2 15,-3 3-3-15,-2-3-6 0,-1 2-3 0,0 2-6 16,0-3-4-16,-4 2-3 0,3-3-4 0,1-5-6 16,0-1-2-16,0-1-2 0,1-1-3 0,2-1-3 15,-2-5-1-15,3 4-3 0,1-5-2 0,3 0 0 16,3 4-3-16,0-4 0 0,1 0 6 0,4-1-11 15,0-4 2-15,5 0 8 0,-1-2-28 0,8-4-18 16,-1 1-39-16,1-2-38 0,-2-5-46 0,2 4-60 16,0-8-48-16,-9 6-795 0,-3-7 350 0,1 2 232 15</inkml:trace>
  <inkml:trace contextRef="#ctx0" brushRef="#br0" timeOffset="93261.52">13482 1248 56 0,'-27'-13'149'0,"0"4"-6"0,4-1-3 0,-6 2-12 16,-1 0-1-16,0 0 19 0,-1 5 0 0,-2-1-10 15,-3-1 6-15,3 3-14 0,-5 4-6 16,0-2-8-16,-2 3-11 0,0 3-5 0,4-1-11 16,-15 5-1-16,1 2-9 0,13 0-3 0,-9 7-7 15,-1 1 1-15,11-3-3 0,-9 7-8 0,2 7 4 16,2-4-7-16,-5 9 4 0,6 2-3 0,1 0 1 0,-3 3 4 15,2-1-11-15,2 6 10 0,-2-5-11 16,3 3-1-16,0-3-4 0,4 2-2 0,1-4-7 16,4 0-1-16,1 2 0 0,5-10-4 0,0 11-1 15,3-11-5-15,5 3 0 0,-2 12 1 0,1 1 0 16,8-11-2-16,-1-3-4 0,4 16 5 0,3-12-8 0,2 10 3 16,3-13-1-16,5 10 3 0,3-10-8 15,0-1 8-15,14 9-8 0,2-2 3 0,4-5-5 16,5-1 4-16,8-5-3 0,1-3 2 0,4-1-2 15,7-6 3-15,2 2-4 0,28 4 1 0,-26-11 10 16,3-3-12-16,31 1 2 0,-29-7-1 0,30 0 1 16,-7-4-1-16,-22-3 0 0,-1-1-4 0,25-4 1 15,-26-2-4-15,24-8 1 0,-26 6 2 0,1-5-1 16,-3-2-2-16,26-10 2 0,-28 6 1 0,-1-4-12 16,20-14 13-16,-25 12-1 0,2-6 3 0,-6 0-6 15,3-5-1-15,-6-4 1 0,20-15 8 0,-23 14-11 16,-4-4 3-16,2 1-4 0,13-20 13 0,-22 21-8 15,5-2-5-15,-5-3 2 0,-2-2-3 0,-3-1-2 16,-9-4 7-16,1 3 2 0,-6-1 7 0,-4 5 5 16,-9 2 9-16,0 2 14 0,-10 1-17 0,-3 12 17 15,-6-12 0-15,-12 10 10 0,3 11-21 0,-18-6-2 16,-5 7 3-16,-4 4-9 0,-9 3-1 0,-30-2-8 16,0 13 0-16,-3 7-2 0,0 6-6 0,4-1 0 15,29 5-15-15,1 1-29 0,3-2-43 0,7 0-39 16,4 7-47-16,16-5-58 0,3 2-71 0,4 3-794 15,8-2 364-15,6-1 242 0</inkml:trace>
  <inkml:trace contextRef="#ctx0" brushRef="#br0" timeOffset="95842.88">14481 2407 28 0,'0'-3'219'0,"0"3"-14"16,-4-6-19-16,4 4-22 0,0 2-19 0,0 0-17 15,-1-4-14-15,1 4-10 0,0 0-13 0,0 0-7 16,0 0-8-16,0 0-12 0,0 0-5 0,15 10-2 16,-7-3 3-16,-2 2-15 0,6-1-8 0,-1 4-2 15,1 1-2-15,-2 0-5 0,3 2-2 0,-2 0 5 16,6 6-12-16,-3 3 9 0,4-2-3 0,1 4-10 15,4-3-1-15,-2 5-1 0,1-2-1 0,3 2 1 16,-1 0-3-16,3-1-2 0,11 7 0 0,-11-7 1 16,9 7-1-16,0 0-3 0,2-1-1 0,-11-5 4 15,10 7-3-15,-1-1 0 0,2 0 4 0,-10-8-4 16,14 9-1-16,-6 1 2 0,2 0 0 0,1 2 2 16,0-1-5-16,-2 3 3 0,3-2-6 0,-3 2 1 15,4-1 1-15,1 2 1 0,-3 0-1 0,4-1 0 16,-1 3-1-16,3-1-1 0,-4-1 3 0,20 19 3 15,-20-18-1-15,1 2 0 0,0 0 3 0,20 18-1 16,-22-19 4-16,18 21 1 0,-15-22 6 0,21 17 0 16,-19-16-1-16,1-2 2 0,21 19-4 0,-22-18-2 15,23 15 0-15,-1-1-3 0,-20-16-1 0,19 25 5 16,-3-7 2-16,-18-16-6 0,1 4 6 0,20 16-2 16,-3 3 2-16,1-7-6 0,-18-14 2 0,18 17-1 15,2-1-1-15,-5 0 0 0,-13-19-1 0,18 22-1 16,-2 2 4-16,-4-2 0 0,0 1-4 0,-4 1 3 15,-12-20-2-15,17 25 0 0,3-2-1 0,-4-2 3 16,-2-1-2-16,-15-17 0 0,22 18 1 0,-5-1 1 16,0 3-1-16,0-1 6 0,-1 2 2 0,-6-1-2 15,2-1-2-15,-1 0 0 0,0-1 0 0,-13-17 0 16,15 20 3-16,6-3-2 0,-20-16 9 0,17 20-7 16,1 1-4-16,-3-2 2 0,-1 3-2 0,2-1 2 15,-2 0-2-15,0 1 0 0,-3-1 1 0,2-1-1 16,-18-20-1-16,18 26 14 0,-2-5 0 0,-3 2 2 15,0 4 5-15,1-4-2 0,0 3 2 0,-1-2-1 16,-1 1 4-16,-2-1 4 0,0-2-9 0,-1-2-1 16,-10-19-1-16,14 27-2 0,1-3 4 0,-3 5-5 15,1-3-3-15,-1-1 2 0,-1 1-3 0,-3-3-2 16,2 1-8-16,-1-4 2 0,-3 1 1 0,-10-17 2 16,22 21 4-16,-4 6 2 0,-2-5 0 0,1-1-1 15,-3-1 2-15,2 1 0 0,2-3-6 0,-3-1 0 16,1-3 2-16,-2 3-2 0,2-1 1 0,1 4 3 15,-2-2 3-15,-2 1-8 0,-2 3 6 0,-1-5-5 16,6 6-3-16,-9-2 2 0,-9-22-2 0,19 24 1 16,-4-3-4-16,0 3 2 0,-3-1 8 0,3-4-6 15,-4 1 2-15,1 2-6 0,-13-23 3 0,20 23 0 16,-8-3 1-16,-11-21-4 0,15 20 0 0,-13-18 2 16,10 21-4-16,2-3 2 0,-5 3 1 0,-12-21 4 15,12 22-2-15,-13-19 10 0,13 18-10 0,-12-21 15 16,7 25-14-16,-8-26 3 0,-2 1 0 0,12 23 9 15,-11-21-15-15,12 22 8 0,-15-21 2 0,10 19-1 16,-13-21 1-16,3 3 0 0,11 19 0 0,-13-27 10 16,3 7-18-16,-1-2 6 0,-3 0 2 0,4 3 1 15,-6-1 1-15,12 25-1 0,-9-29 4 0,-4 5-4 16,2 0 0-16,-3 0 4 0,5 22 0 0,-8-27 3 16,1 3-20-16,-3 0 15 0,3-2 6 0,0-3-3 15,-2 3 2-15,-2 0-2 0,0-1-2 0,3 2 2 16,-3 0 0-16,1-4-6 0,0 3 0 0,0-8-1 15,1 0-2-15,-4 2-1 0,1-13 2 0,-2-2-4 16,1 1-12-16,-1 0 10 0,2 0-3 0,-3-2 2 16,1-3-3-16,-1 0-2 0,1 1 1 0,1 2 0 0,-4-5 4 15,3 2-2-15,-2 0-6 0,-3-2 8 16,3-1-6-16,0 1 5 0,-3-5-4 0,1 0-1 16,0-3 0-16,-1-1 3 0,3-1-1 0,-3 0-1 15,-1 0-3-15,3-5 3 0,-3-1-6 0,0 3 2 16,1-2-4-16,-1-1 0 0,-1 1 6 0,-2-3-3 15,3 0 0-15,0 2 2 0,-1-2 0 0,-4 3-3 16,3-4 0-16,0 1-2 0,1-1-1 0,-2-1 4 16,2 0 7-16,-3 0-12 0,4-1 1 0,-1 3-1 15,-2-4 6-15,2 2-8 0,-3 0 3 0,4 0 2 0,-4 0-1 16,-1 3 5-16,2-1-14 0,-1 0 7 16,1-2-1-16,3-1 2 0,-4 2 2 0,2-3-2 15,0 2-1-15,1-2 0 0,0 2 1 0,0-2 0 16,-1-2 2-16,2 1-5 0,0 1 2 0,0-5 2 15,-2 5-1-15,2-5-2 0,0 5 1 0,0-5 1 0,-2 4 1 16,2-4 1-16,0 0-1 0,0 0 2 0,0 0-1 16,0 0 2-16,-2 4 1 0,2-4 2 15,0 0-3-15,0 0 1 0,0 0 0 0,0 0 3 16,0 0 4-16,0 0-3 0,0 0 0 0,0 0 1 16,0 0-3-16,0 0-4 0,0 0 3 0,0 0-2 0,0 0 8 15,0 0-11-15,0 0-1 0,0 0 2 0,0-14-10 16,0 14-4-16,0-7-8 0,2 2-10 0,-2 5 5 15,0-7-3-15,0 7 0 0,0-8-1 16,0 8-6-16,0-6 4 0,0 6 5 0,0-7-1 0,0 7 4 16,0-5 1-16,0 5 0 0,0 0 0 0,0-8 7 15,0 8-2-15,0 0 3 0,4-4 0 0,-4 4 1 16,0 0 0-16,0 0 4 0,0 0-3 0,0 0 3 16,0 0 5-16,0-5-6 0,0 5 1 15,0 0 2-15,0 0 0 0,0 0-2 0,0 0 9 0,0 0 0 16,0 0-2-16,0 0-6 0,0 0 2 0,0 0 2 15,0 0 0-15,0 0 3 0,0 0-1 0,0 0 3 16,0 0-2-16,0 0 8 0,4-3-5 16,-4 3-14-16,0 0 10 0,0 0 1 0,0 0-1 15,0 0 0-15,0 0 1 0,0 0 0 0,0 0 4 0,0 0-3 16,0 0 14-16,0 0-13 0,0 0-1 0,0 0-1 16,0 0 15-16,0 0-12 0,0 0-1 0,0 0-4 15,0 0-6-15,0 0 15 0,0 0 0 0,0-6 0 16,0 6-3-16,0 0 1 0,0 0 0 0,0 0-1 15,0 0 0-15,0 0-1 0,0 0 13 0,0 0-12 16,0 0-3-16,0 0-2 0,0 0 1 0,0 0-2 16,0 0-3-16,0 0 7 0,1-5 0 0,-1 5 1 15,0 0-3-15,0 0-3 0,0 0 3 0,0 0 3 16,0 0-3-16,0 0 4 0,0 0-4 0,0 0-1 16,0 0-8-16,0 0 15 0,0 0-4 0,0 0 5 15,0 0-1-15,0 0 0 0,0 0 1 0,0 0-1 16,0 0-1-16,0 0 8 0,0 0-15 0,0 0 8 15,0 0-5-15,0 0-1 0,0 0 5 0,-1-7-1 16,1 7-4-16,0 0 1 0,0 0-3 0,0 0 2 16,0 0 10-16,3-4-9 0,-3 4-5 0,0 0 5 15,0 0-3-15,0 0 2 0,0 0-13 0,0 0 1 16,0 0 10-16,0 0 6 0,0 0-4 0,0 0 0 16,0 0 1-16,0 0 4 0,0 0-7 0,0 0 4 15,0 0 2-15,0 0 3 0,0 0-6 0,0 0 0 16,0 0 0-16,0 0-18 0,0 0 19 0,0 0-1 15,0 0-9-15,0 0 13 0,0 0-3 0,0 0 1 16,0 0 0-16,2-6 1 0,-2 6-5 0,0-4 2 16,0 4-1-16,0 0 0 0,2-6 1 0,-2 6-16 15,0 0 21-15,0-6-3 0,0 6-1 0,0 0 4 16,0 0-4-16,2-6 2 0,-2 6-1 0,0 0-1 16,0 0-1-16,0 0 5 0,0-7-2 0,0 7-2 15,0 0 2-15,0 0-2 0,0 0 0 0,0 0 2 16,0 0-4-16,0 0 5 0,0 0-2 0,0 0 4 15,0-5-13-15,0 5-3 0,0 0-4 0,0 0 0 16,-2-6 2-16,2 6 1 0,0 0-9 0,0-7-5 16,0 7 15-16,-2-7 2 0,2 7-10 0,-2-7 6 15,2 2 3-15,0 5-1 0,-2-10 1 0,0 6 1 16,2-2 1-16,-1-1 4 0,-1 2 1 0,-2-4-6 16,1 1-3-16,0 0 4 0,1-1 0 0,0 3 0 15,2-1 0-15,-4-2 6 0,3 0-21 0,0 2 4 16,0-2 3-16,-1 5 14 0,2-3 4 0,0 0-2 15,-2 4-1-15,2 3 2 0,-2-11 3 0,2 11 2 16,-1-5 2-16,1 5-4 0,-1-6-6 0,1 6 9 16,0 0-6-16,0 0 0 0,0 0 0 0,0 0-2 15,0 0 6-15,0 0 1 0,0 21 3 0,0-11 19 16,0-1-8-16,0 4-4 0,1-1 2 0,-1 4-2 16,3-1-4-16,-3 1 6 0,2 0-5 0,-2-3 1 15,3 2-3-15,-2 1-1 0,0 0 4 0,-1-5-3 16,2 2 13-16,0-1-2 0,-2-1-15 0,2-2 0 15,-2 3-2-15,2-3 4 0,-2-2 0 0,3-1-6 16,-3 1 2-16,3-2-5 0,1 0 5 0,-2-1 5 16,3 0-6-16,6-2 8 0,7-3 0 0,11-4-17 15,24-7 8-15,37-15-10 0,14-11-36 0,17-3-88 16,20-8-133-16,16-1-157 0,13-9-1078 0,8-4 498 16,15-12 334-16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6-27T10:25:48.19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8723 3759 14 0,'0'-7'190'0,"0"0"-5"0,-1 1-8 0,-3-3-13 15,-1 1-10-15,2 2 3 0,-3 2-2 0,1-7-11 16,-4 6 1-16,-1 1-8 0,-2-1-2 0,1 2 2 15,-2-1-9-15,-4 2-5 0,2 1-7 0,-5-2-7 16,2 3-11-16,1 3-9 0,-2-2-10 0,-2 3-7 16,1 5-9-16,1-1 1 0,-8 5-8 0,4 0 1 15,-6 4-10-15,3 3-4 0,3 3 5 0,0-1-3 16,1 1-3-16,2 5-1 0,0-3-2 0,4 6-1 16,0 0-10-16,3-1-2 0,0 3 2 0,5 1-6 15,7-2 1-15,-3 0-3 0,3 1-6 0,-2-4-3 0,7 4 10 16,0-3-9-16,1 0-1 0,4-1 5 15,4-1-9-15,-3 0-1 0,7-3 2 0,-2 2 4 16,3-5-7-16,5-1 4 0,0 1-3 0,3-2 2 16,0-1-5-16,5-3 5 0,-3-1-3 0,7-2 1 0,-2-4-4 15,4-2-5-15,-1-2 3 0,-1-4-4 0,0-2-2 16,1-2-2-16,-3-4-4 0,-1-3 0 0,-1-2-1 16,-2-2 0-16,-1-2-3 0,-1-4-14 15,-3 1-1-15,-1-5 0 0,-4 2-6 0,-1-3 4 0,-5 1 2 16,0-2 4-16,-4-3 1 0,-4 4 6 0,1 1-6 15,-6 7 11-15,-1-2 2 0,-3 6-1 0,0 2 8 16,-1 0 5-16,-4 2-4 0,-1 2 0 0,-1-1 2 16,-1 6 1-16,-3-1-1 0,-2 3 3 15,-2 4-4-15,1 5-1 0,0-2 2 0,0 2 4 0,4 4-4 16,0-4-1-16,-1 6-1 0,5-3-1 0,-1 1 1 16,6-1-8-16,0-4-14 0,2 2-6 0,3-3 3 15,0-2 0-15,2 1 2 0,0-1 5 0,2 0 2 16,1-4 1-16,3 2 0 0,1-2-2 0,1-2-3 15,3-1 0-15,4-3 0 0,-5 1-12 0,6-6 0 16,-1 2 5-16,-2-1 5 0,3-2-1 0,-4-2 1 16,-1 5 6-16,0 1 3 0,-3 2 4 0,-5 0 3 15,3-1-5-15,-2 4 4 0,0 0 2 0,-2 0 4 16,-4 2 7-16,9 3 8 0,-4 0 8 0,0 4 1 16,-1-2-2-16,1 4 1 0,1 1-5 0,-3 0 1 15,4 2-5-15,-3 0 9 0,-1 4-7 0,3-1-3 16,-3-4 2-16,5 6-1 0,-3-5 1 0,-1-1-4 15,2-1 4-15,2-1-4 0,0-2 0 0,-1 0 3 16,4-2-1-16,-1 0 0 0,0-5-3 0,4-3 1 16,-4 0-1-16,8-3 0 0,0-4 0 0,3-5-4 15,-2-4-6-15,1-3-2 0,-6-1-4 0,4-5-1 16,-4-5-2-16,5-10 4 0,-6 9 0 0,1-16 1 16,2 1 5-16,-1 0-5 0,-6-2 5 0,-1 2 1 15,-2 14 13-15,0-14 8 0,-5 20 18 0,1 0 6 16,-2 3 7-16,-2 7 20 0,0 6 15 0,1-1 1 0,-2 6 3 15,2-1-7-15,0 5-12 0,-2 1 3 16,-2 2-15-16,5 1-9 0,-9 12-5 0,0 6 0 16,-5 11-7-16,1 3 1 0,-2 15-3 0,1 4-7 15,1 2-3-15,4-2 1 0,5-2 1 0,4 2-8 0,0-5 15 16,4-13-12-16,5 4-7 0,4-2 8 16,1-3-13-16,1 0 5 0,7 7-3 0,1-10-6 15,-1-5-9-15,3-1-6 0,1-3-8 0,2-5-3 16,0-3-2-16,4-2 8 0,-1-6-10 0,-3-4-3 0,1-2-1 15,1-5-5-15,0-6-3 0,-2-4 4 16,-1-5-13-16,0-4 6 0,4-11-6 0,-3-3-6 16,-7-7 4-16,3 1-4 0,-5-6 4 0,-3-2 8 15,0-4 2-15,-3 3 0 0,-5-3 10 0,-3 1 3 16,-1 7 14-16,-4 4 15 0,-1 10 20 0,-3 6 17 0,-4 4 12 16,2 8 11-16,-2 3 11 0,2 4-8 0,-2 3 14 15,-2 3-19-15,1 5 5 0,-8 7-1 0,2 8 19 16,-2 8-4-16,-8 20 17 0,2 3 8 15,3 5-3-15,3 5 1 0,-6 25-12 0,11-24-11 0,1 3-8 16,6 0-5-16,1-3-4 0,4-9-7 0,5 2-6 16,3-13-8-16,6 8 1 0,-4-14-11 0,9 2-12 15,-2-5-30-15,2-3-47 0,7-3-57 0,-2 2-55 16,2-4-66-16,4-3-77 0,2-3-991 0,1-7 435 16,3-2 290-16</inkml:trace>
  <inkml:trace contextRef="#ctx0" brushRef="#br0" timeOffset="1965.99">10865 3834 40 0,'-1'-3'258'16,"-2"0"-27"-16,2-1-24 0,1 4-14 0,0 0-21 0,0 0-6 15,-17 8-3-15,12 1-6 0,-3 1-20 0,-2 9-4 16,-3 6-3-16,3 3-5 0,-4 1-16 0,5 0-10 16,-2 2-9-16,4-5-11 0,5 3-6 0,-3-3-8 15,3 1-4-15,4-9-9 0,4 0-5 0,-2 0-1 16,5-3-7-16,1 3-5 0,-1-4 2 0,8-1-8 15,-2-4-3-15,3-2-1 0,2-2-2 0,1-2-1 16,0-4-8-16,8-3-11 0,-4-4-5 0,3-3-2 16,-4-6-18-16,2-3 1 0,1-3-4 0,-3-2 8 15,2-1-3-15,-5-1 3 0,-1-2-4 0,-4-1 8 16,-2 3 6-16,0-1 5 0,-9 10 4 0,3 2 14 16,-5 1 0-16,-3 3-1 0,-2 0-3 0,1 0-2 15,-7 4-1-15,1 2 0 0,-5 3 1 0,-1 1-3 16,-6 4 0-16,1 1 0 0,1 3-4 0,-3 4-2 15,-4 1 9-15,1 5-5 0,9-4-1 0,1 3-3 16,4-2 1-16,-1 1-7 0,5-2-5 0,2 0-4 16,6 0-2-16,0-3-7 0,0-1-3 0,7 1 1 15,2-2 1-15,-2-2 7 0,8 0-2 0,0-5 3 16,0-2-5-16,4-4 5 0,4 0-4 0,1-9 8 16,1-2-1-16,0-1 5 0,1-5-2 0,-5-3 6 15,3 1 4-15,-4-4 5 0,1 0 10 0,-6 0 14 16,0 2 7-16,-4 0 9 0,1 3 9 0,-4 1 12 0,-5 6 16 15,0 7 15-15,-2-1 4 0,1 0 9 16,-4 4-1-16,2 1-14 0,-2 2-13 0,2 0-10 16,-3 4-6-16,0 0-8 0,0 0 2 0,-3 18-8 0,-1 0-3 15,1 8-1-15,-4 4-1 0,1 3-6 0,2 1-2 16,0 3-12-16,0 10 1 0,2-12-1 16,3 11 3-16,2 0-8 0,-1-11 8 0,0 0-7 15,4 0 2-15,0-2-9 0,-1 3 2 0,3-4-11 0,-2 1-8 16,3-6-2-16,-1-2-18 0,-2-7-5 0,2-1-6 15,2-2-8-15,-6-5 5 0,4-2 3 16,-3-5-6-16,0 0 9 0,8-6-8 0,-3-3-6 16,2-7-9-16,0-4 4 0,4-10 2 0,-2-6 0 15,1-11 3-15,2 0 2 0,-6-1 8 0,-1 9 3 0,-2 4 9 16,1 1 12-16,-4 1 7 0,-1 10 17 0,2 3 7 16,-6 4 14-16,4 5-11 0,0 0-6 0,-4 1-5 15,1 4-1-15,3 2-2 0,-4 1-5 0,0 0 3 16,9 6 0-16,-4-1-6 0,0 3 4 0,2 0 0 15,2 6 2-15,-3-2-2 0,3 3 0 0,0-1 2 16,-1 3-3-16,3-3-7 0,-1-2-12 0,-2-2-6 16,1 0-5-16,-2-2-8 0,1 0 1 0,-3-4 7 15,3 1-2-15,1-3 4 0,-3-5 6 0,3-2 1 16,0-5-5-16,4-5 2 0,-4-8 16 0,2-2-18 16,-2-8 0-16,0-1 3 0,3-15-1 0,-6-1-2 15,1-1 5-15,-7-2 4 0,2 4 5 0,-2-4 2 16,4 1 12-16,-5 5 11 0,-2 12 17 0,3 1 13 15,-1 7 34-15,0 2 22 0,-2 9 21 0,2 5 3 16,-2 1-10-16,2 4-15 0,-3 0-20 0,4 4-5 16,0 2-9-16,0 0-5 0,-10 10 3 0,10 2-15 15,-8 5-8-15,0 11 0 0,2-1 3 0,-4 3-15 16,6 1-2-16,0 1-4 0,3 1-6 0,1 2 5 16,0 1-4-16,3 11-2 0,3-13-14 0,4-3-14 15,-1-1-17-15,1 2-21 0,3-4-13 0,4-4-12 16,-2-4-15-16,-2-4 0 0,3-2-1 0,1-5-2 15,2 2 5-15,2-7 0 0,0-4 1 0,1-4-3 16,5-7 2-16,1-6-2 0,-1 3 0 0,-4-8 5 16,-1-3 9-16,-1 4 8 0,-1-1 13 0,-4 0 21 15,-6 8 26-15,-1 4 21 0,-4 2 22 0,1 1 4 16,-4 3 3-16,3-1 1 0,-3 1-12 0,0 0-3 16,-2 4-1-16,0 0-9 0,0 0-2 0,0 0-1 15,-4 14 3-15,2-4-5 0,-1 4-4 0,-3 1 0 16,2 1 3-16,-1-2-3 0,0 3-4 0,2-1-4 15,-2-3-13-15,4-1-12 0,1 0-8 0,1-2-4 0,0 1-7 16,4-4-5-16,2-1-1 0,-2-3 1 0,5-1-4 16,4-4 7-16,-1-1-5 0,7-3 3 15,-3-4 2-15,9-8 2 0,-1 1 3 0,-1 0 3 16,-3-3 3-16,1 4 8 0,-10 6 14 0,2-5 8 16,-5 6 12-16,-1 4 2 0,0 0 2 0,-2 3 5 0,-1 0-12 15,-1-1 1-15,-4 3 5 0,9 6 9 0,-8 0 10 16,3 2 5-16,0 1-3 0,-3 8 0 0,-1 0-5 15,4 7 1-15,-8-4-2 0,4-1-5 16,-1 8-4-16,-2-8-2 0,3 2 1 0,0-3-4 0,4-1-2 16,1 0-2-16,-2-6-12 0,2 0-1 0,0-4-2 15,4-2-3-15,1 2 3 0,1-5 1 16,2-4-1-16,4-3-6 0,2-4-5 0,5-7-2 0,-2-1-3 16,-3-5 0-16,3 0-7 0,-3-10 5 15,-5 1-2-15,4-2 2 0,3-13 1 0,-10 13 3 0,-2 1 1 16,-2-2 3-16,-6 5 13 0,-5 0 7 0,3 4 13 15,-8 1 8-15,2 8 1 0,-4 2 14 0,-2 3-3 16,-2-2 8-16,-1 7-21 0,-10-2-1 16,6 7-1-16,6 1-5 0,-3 1-2 0,-2 4 1 0,2 0-3 15,-1 4 5-15,4 0-15 0,-3 1-2 0,8 0-6 16,3-2-11-16,1 3-7 0,2-3-3 0,3 0-3 16,3-3 6-16,-1 6 2 0,6-6-1 0,0 3 0 15,3-3 10-15,3-2-10 0,5-2 0 0,8 0 2 16,2 2 1-16,0-1 3 0,-1 0-4 0,0-5 4 15,-9 4-2-15,4 1 3 0,-4 0 3 0,3 1 4 16,-6-1-2-16,1 0-1 0,1 6 5 0,-3-1 0 16,-2-1 11-16,-3 1-9 0,4 5-1 0,-6-3 2 15,1 4-2-15,0 2 2 0,-3-4 0 0,-2 7 1 16,0-3-5-16,-1-2 1 0,-1 2 5 0,-2-2-1 16,0 0-1-16,0-1-4 0,0-6-3 0,0 2 7 15,0-4-1-15,3 0 2 0,-3-1 3 0,0-3-2 16,1 3-1-16,-1-3 1 0,0 0-1 0,5-14 10 15,-1 3-14-15,0-1 6 0,2-8 0 0,4-6-5 16,3-2 4-16,0 1 1 0,0-3-2 0,2 3 1 16,-1 0 1-16,3 0 2 0,-2 6 1 0,-1 4 1 15,-5 3 11-15,5 1-9 0,-8 6 0 0,2 2 1 16,-3 3 5-16,4-1 10 0,-4 6 1 0,3 1 16 16,1 3-1-16,1 5 6 0,-2 4 3 0,0 8 10 15,-2 4 7-15,1-3-4 0,-3 2-6 0,0 2-13 16,-1-2-3-16,-2 3-3 0,0 0 3 0,6-4-23 15,-2 2-17-15,5-5-38 0,3 1-39 0,3-1-47 16,-3-7-65-16,11-2-79 0,2-1-882 0,7-3 384 16,2-5 254-16</inkml:trace>
  <inkml:trace contextRef="#ctx0" brushRef="#br0" timeOffset="2950.06">15311 3822 68 0,'-7'1'213'0,"3"-1"-14"0,4 0-17 16,-10 0-8-16,10 0-17 0,0 0-15 0,-5 2-13 0,5-2-10 15,-5 2-15-15,5-2-4 0,0 0-10 0,0 0-7 16,0 0 5-16,0 0-2 0,20 0 1 0,-9 1 1 15,8-2-1-15,4-1-3 0,7-1-5 16,5 1 1-16,-1-1-13 0,5 2-4 0,12-4-7 0,1-1-1 16,-15 3-5-16,4 0-7 0,10-4 3 0,-14 4-9 15,0-1 0-15,0 1 9 0,-1 1-14 0,-4-2-2 16,3-1-1-16,-5 1-2 0,-2 1-1 0,-6-1 0 16,-4 0-4-16,0 2-3 0,-8 0-2 0,4 4-1 15,-6-4-4-15,-2 2 4 0,1-2-5 0,-3 1-1 16,-4 1-2-16,11-2-13 0,-6 1-15 0,-5 1-25 15,5 0-23-15,-5 0-46 0,0 0-46 0,0 0-57 16,8 0-654-16,-8 0 291 0,9-4 192 0</inkml:trace>
  <inkml:trace contextRef="#ctx0" brushRef="#br0" timeOffset="4483.68">17484 3421 2398 0,'5'-11'40'0,"-1"0"-9"0,1 0 39 0,0 2 0 15,-5 0-21-15,1 2-18 0,1 3-9 0,0 0-7 16,-2 1-2-16,0 3-2 0,0 0-3 0,0 0 2 0,8 14 1 16,-3-3-1-16,-1-1-3 0,-4 2 4 15,1 6-3-15,3 0 9 0,-4 6 2 0,0 1 0 16,0 1-3-16,0 1-2 0,0-1 0 0,0-2-3 16,0 2 0-16,-1-1-2 0,1-4 0 0,1-3-1 0,1 8-4 15,-2-6 6-15,3-4-17 0,-2-3-11 0,2-1-5 16,-2-2-5-16,2-3-1 0,-2 0 1 0,0-3 3 15,3-2 8-15,-4-2 0 0,0 0-2 16,4-14 5-16,0 2 2 0,-3-14-4 0,4-4 3 0,-2-3 0 16,-2-2 6-16,-1-14 4 0,-1-3 3 0,-3-3 1 15,-1 2 1-15,0-3 15 0,-2 0 1 0,5 3 4 16,-2 0 10-16,-3 6 10 0,7 12 10 0,-2-1 6 16,2 3 15-16,0 5 0 0,0 9-8 0,2-2 5 15,1 4-5-15,-2 4-6 0,2 3-7 0,-2 0-8 16,-1 4-8-16,3 1-2 0,-2 0-6 0,3 3-2 15,-4 2-4-15,0 0-5 0,15 12 3 0,-6-1 0 16,0 1 1-16,3 12-6 0,-3 0-3 16,0 3 11-16,-3 3-14 0,2 1 8 0,-2 3-6 0,-2 1-1 15,0 11-2-15,-2-9-2 0,3-2 1 0,-2 0-4 16,1 2-2-16,-3-2-11 0,4-3 16 0,-1 0-24 16,2-3-2-16,1-3-3 0,0 2-5 0,-2-8-3 15,1-9-2-15,1 5-1 0,1-5 6 0,2-2-6 16,4-2 6-16,-6-2-1 0,3-2-4 0,1-3-1 15,-1-3-1-15,1-4-5 0,2-3 2 0,-4-2 3 16,4-5 1-16,1-4 4 0,1-3 3 0,-3 0 1 16,-3 1 7-16,2 0 6 0,-5 6 10 0,-3-1 8 15,2 3 8-15,-1 0 7 0,-1 0 8 0,-2 5 7 16,0 1 4-16,-1 3 5 0,-1 1-2 0,4 0-13 16,-6 1-4-16,4 1-2 0,-2 3-4 0,0 0-2 15,5 10-2-15,-1-1 0 0,-3 1-2 0,3 1-1 16,0 7 0-16,1-1-2 0,7 5-1 0,-5-3 1 15,5 3-2-15,-2-4-2 0,4 2-3 0,0-3 2 16,-1 0 1-16,0-2-3 0,2-3-6 0,-1 1-8 16,3-4 3-16,-2-1-9 0,4-3-3 0,0 0 0 15,-1-5-2-15,1-1-5 0,2-4 0 0,-6 0-5 16,3-4-9-16,9-4-4 0,-7-3-4 0,-6-1 4 16,3-4 6-16,0-2 0 0,-4 0 5 0,0 0 11 15,-2-1 1-15,-3 6 21 0,0 1 16 0,-4 6 14 16,-3-1 7-16,2 1 4 0,-6 2-1 0,2 0 4 0,-1 4-6 15,-5 0-3-15,2 1-7 0,-6 5 21 16,-1 3-3-16,-4 6-3 0,-7 4-3 0,-3 4-2 16,2 5-12-16,1 0 3 0,2-1-2 0,2 4-6 15,6-2-15-15,4-7-2 0,-1 1-20 0,8-2-3 0,0 1-8 16,6-4-7-16,1-1-4 0,4 1 0 16,1-2-3-16,3-2-8 0,1-2 2 0,0-4-1 15,4 3 5-15,4-5 5 0,-2-4 5 0,6-5 2 16,2-2 5-16,0-2 2 0,-1-2 7 0,1-1 7 15,-2-2 0-15,-2 0 21 0,-4 2 8 0,2 0 12 0,-7 2 20 16,-2 4 15-16,-4 4 12 0,-4 1-3 0,2 0 1 16,-4 1-12-16,3 1 1 0,-3-1-16 15,0 1-6-15,-3 2-1 0,0 0-4 0,0 0 5 16,9 7-11-16,-7-1-2 0,-2 1-6 0,0 2 3 0,4 1-9 16,-4 0 5-16,0 1-6 0,4 1-17 0,-4-1-16 15,0-2-9-15,1 1-17 0,-1-3-16 16,4 2-7-16,0-1 6 0,0-3 1 0,0-1 5 15,2-1 9-15,-1-3 3 0,-5 0 2 0,17-7 4 16,-7 1 1-16,3-5-1 0,0-2 5 0,1 0 0 16,2-9 7-16,-2 6 10 0,-2 2 11 0,1 0 12 0,-2-1 19 15,0 3 16-15,-3 2 9 0,1 3 10 0,-5 3 3 16,1-2-17-16,1 4-7 0,0-2-2 16,-2 3-4-16,-4 1-1 0,7 0 0 0,-3 3-1 0,1 1-1 15,0-1 0-15,-1 3-7 0,-3 1 0 0,3 1 8 16,-3 0-18-16,2 3-6 0,-3-1 7 0,0 1-4 15,1-1 4-15,2 3-6 0,-3-5-2 0,0 0-3 16,0-1-9-16,0 0-11 0,1-1-1 0,-2-2 0 16,2 2 1-16,-1-3 2 0,0-3 7 0,3 2-5 15,-3-2 5-15,0 0 1 0,11-11-1 0,-3 3 3 16,0-7-1-16,-2 0-3 0,4-3 3 0,-1 1 2 16,5-5 2-16,-4 7-1 0,1-2 8 0,-1 5 7 15,-3 2 6-15,1 1 1 0,-1 0 2 0,0 5-4 16,0 0-2-16,0 1 12 0,-2 3-8 0,3 3 2 15,0 2 10-15,-1 2 16 0,1 3-4 0,1 0-5 16,2 4-1-16,1 1-5 0,-4 1-3 0,3 1-2 16,3 4-18-16,0 3-51 0,-1-3-54 0,1 3-51 15,1-2-67-15,7-1-90 0,-6-1-912 0,5-1 405 16,-2 1 270-16</inkml:trace>
  <inkml:trace contextRef="#ctx0" brushRef="#br0" timeOffset="5217.83">20788 2735 185 0,'3'-4'292'0,"-3"4"-33"0,1-4-26 16,-1 4-20-16,0 0-24 0,0 0-19 0,3 15-17 16,-6-4-13-16,-1 0-13 0,2 5-9 0,-7 2-4 0,-2 7-9 15,-2-4-11-15,-3 5-6 0,0-1-8 0,0 2-8 16,0 0-6-16,-2-1-5 0,0-2-7 0,3 0-3 16,-3-3-7-16,6-6-7 0,3 2-3 0,-1-4-1 15,4-2-4-15,-1-1-7 0,3 1-5 0,3-5-1 16,1 1-4-16,-4-2-5 0,4 2 3 0,3-1 1 15,-2 1 1-15,3-3-3 0,5 2-1 0,-1 0-3 16,3-3 3-16,2 1-2 0,5-1 0 0,0 0 1 16,1 2-5-16,0-3 1 0,2 1-1 0,0-1-1 15,-3 0 2-15,4 1 1 0,-3-1-1 16,1-1-3-16,1 2 0 0,-2-1 3 0,-1-1-9 16,1 2 0-16,-1 1 0 0,-6-4 1 0,-1 3-3 0,1-2-1 15,-3-1 3-15,3 0 1 0,-3-1 2 0,-4-2 1 16,3-1 3-16,2-1 0 0,-5 0-1 0,3-4 0 15,-2-2-2-15,3-3 5 0,-4-3 2 0,-1 0 4 16,0 1 13-16,1-1 6 0,-1 2 14 0,-4 1 18 16,3 3 16-16,-1 0-1 0,2-1 11 0,-3 0 20 15,2 2-7-15,-3 4-1 0,0 0-16 0,0 3-12 16,1-2 4-16,-1 5-23 0,0 0 10 0,0 0-14 16,0 0-5-16,4 15-6 0,-4-4 2 15,0 6-5-15,0 1-8 0,1 1 10 0,-1 8 4 0,0-1-19 16,0-1-1-16,3 1 4 0,-3 2-5 0,0 0-2 15,0-1-4-15,1-1-17 0,-1 3-33 0,4-3-42 16,0-1-34-16,-3-3-35 0,4 4-54 0,0-6-56 16,2-3-54-16,-4-1-838 0,4-2 383 0,1-3 256 15</inkml:trace>
  <inkml:trace contextRef="#ctx0" brushRef="#br0" timeOffset="5866.94">21563 3118 2810 0,'9'-1'84'0,"-3"1"-25"16,-6 0-33-16,10 1-14 0,-4 3 1 0,-1 1-5 15,-3-1 2-15,3 4 9 0,-2 1 3 0,-2-1 5 16,0 2 0-16,-1 0 3 0,0 1 10 0,0 1-4 16,-1-1-2-16,1 0 0 0,-1 5-1 0,-2 0-7 15,3-6 3-15,0 4-4 0,0-2-5 0,-2 0-1 16,-1 0-2-16,3-2 0 0,0-2-7 0,0-1-5 15,0-1 0-15,0-2 0 0,3-2 1 0,-3-2-1 16,0 0 1-16,0 0 0 0,2-13-4 0,0 2 1 16,0-6 3-16,-2-3-4 0,1-9-1 0,-1 1 3 15,-2-4 8-15,-1-2 1 0,-2-1 3 0,0-16 9 16,-5 5 0-16,0-1 14 0,4 11 19 0,0 2 6 16,2-1 21-16,1 4 2 0,0 1 8 0,3 5 10 15,-1 5-1-15,2 1-4 0,-1 7-6 0,0 2-9 16,0-2-14-16,1 4-4 0,-1 2-19 0,2 2-3 15,0 2 0-15,3 1-8 0,-5 1-1 0,12 3-8 16,-7 2 2-16,2 3-18 0,5 5 13 0,-2 1-5 16,-1 7 3-16,0 2-9 0,5 5 6 0,-5-1-6 15,1 0 0-15,0 7-1 0,-2-5-1 0,-3 4-1 16,8-6 0-16,-3 0 0 0,-2-10-7 0,2 0 1 16,2-1-2-16,2-6 8 0,-2 2-5 0,0-9-3 15,6 5-2-15,-5-7-2 0,6-3-2 0,1-5-4 16,-6 2-27-16,12-10-1 0,2-3-6 0,-6-2 3 0,0-4-7 15,0-1-11-15,1-4-3 0,0-1 1 16,-3 3 0-16,-4-6 7 0,-3 2 4 0,1-2 13 16,-5 3-5-16,-4 2-5 0,0 1 12 0,-1 10 6 15,1 5 28-15,-1 0 7 0,-3 2 0 0,-1 4-5 0,0 2 1 16,0 2-2-16,0 2-11 0,0 0 8 16,-5 17-9-16,0-3 8 0,4 6 0 0,-2 9 2 15,2-1 2-15,-7-1 9 0,4 1-1 0,-1-1-3 16,-1-1 9-16,2 5 3 0,4-4 1 0,-2 1 10 15,0-1-5-15,1-10 3 0,1 2-6 0,-4 1-18 0,-1-2 20 16,1-3-5-16,-5 3 2 0,4-2 0 16,0 1-8-16,-1-2-22 0,1-3-38 0,-1-3-41 15,-5 3-61-15,2-3-61 0,-5 1-93 0,-1-4-1033 16,2-3 445-16,-1-1 296 0</inkml:trace>
  <inkml:trace contextRef="#ctx0" brushRef="#br0" timeOffset="6999.45">22646 3207 44 0,'6'0'188'0,"-6"0"-17"0,5 1-17 0,-5-1-20 0,6 2-7 16,-6-2-16-16,6-3-7 0,-6 3-1 0,9-4-1 15,-3 0 5-15,0-3-5 0,2-2-3 0,3-5 8 16,-2 1-6-16,2-11 7 0,2 0-1 0,-4 0-7 16,4-3 2-16,-5 0-8 0,-2-4-2 0,4 0 3 15,-2-3-8-15,-3-1-4 0,0-1-4 0,3 0 22 16,-4 2 8-16,-1-1 11 0,0 7 19 0,-3 0 12 16,0 3 16-16,0 7-12 0,-3 3 21 0,3 5-3 15,0 3-16-15,-1 1-12 0,1 2-25 0,0 4-12 16,0 0-12-16,0 0-5 0,4 17-13 0,-1 0-6 15,-2 0-7-15,2 12-2 0,-1 2-3 0,6 3 1 16,-5 2-5-16,4-3-8 0,1 18-1 0,-2-1-3 16,3-2-4-16,-4-2-11 0,0 0 5 0,5-10-4 15,-6 11-1-15,4-14-8 0,-2 5 3 0,1-5 4 16,-1 0-13-16,4-2 2 0,-5-2-6 0,6-2-9 16,-4-2-16-16,2-8-12 0,-1-1-11 0,-3-6-4 15,0-1-3-15,3-2 1 0,-2-3 7 0,2-5 1 16,2-3-21-16,4-7-23 0,0-3 6 0,4-13 1 0,-3-2 3 15,1-4 0-15,2-13 1 0,-1 2 3 0,1-2 11 16,-7 14 11-16,-2-2 8 0,-3 4 17 16,2 1 22-16,-2 3 15 0,-5 6 20 0,3 5 3 15,-4 3 3-15,0 4-7 0,1 3-1 0,-2-2-9 16,2 1 1-16,-1 3-10 0,0 3-1 0,0 0-5 0,0 0 0 16,3 13 3-16,-6-2-4 0,6-1-4 15,-2 2 4-15,3 5-6 0,-1-2 4 0,3 2-1 16,-1-1-1-16,0 1-5 0,4-3 12 0,4 1-15 15,-2-1-2-15,5-2-3 0,-2-3-8 0,5-2 8 0,-2-3-5 16,4-1-9-16,2-2-1 0,-3-5-3 16,9-2-4-16,-2-3 1 0,1-1-14 0,-1-5-3 15,1-3-3-15,-1-7 4 0,-3-4 4 0,0 1 2 16,2 0 15-16,-3 0-9 0,-3 1-4 0,3 0 20 16,-10 3 7-16,-5 5 22 0,-2 2 14 0,3 3 10 0,-7 2 5 15,0-1-2-15,-4 4-7 0,-1 0-1 16,-5 1-9-16,3 3-7 0,-7 0 2 0,-2 2-2 15,-5 3-2-15,-1 3-6 0,-7 3 5 0,5-1-23 16,-2 8 13-16,5-3-4 0,1 2-18 0,2-1-18 0,5 3-7 16,3-4-23-16,3 1-8 0,4 4-1 0,1 0 0 15,1-3 0-15,2 1 6 0,3-3 1 0,2 0 3 16,-2-3 9-16,3-2 4 0,-1 1 9 16,5-5 4-16,-2-1 6 0,8-4 0 0,-2-4 7 15,2 2 4-15,5-6-1 0,-3 3 3 0,-2 2 4 0,1-2 13 16,-2 1 1-16,0 1-3 0,-1-2 4 0,-3 6-3 15,-1 1 6-15,5 2 6 0,-2 2-2 0,3 0-1 16,0 6 5-16,-2 1 12 0,1 4-6 0,4 7 6 16,-3 1-1-16,-3 0 3 0,-3 1 0 0,1 3-6 15,-3-1 5-15,-4 0-1 0,-2 1-5 0,0-7 0 16,-8 7-1-16,3-5-4 0,0-2-1 0,-2 1-1 16,-1-2 0-16,1-1 5 0,-2-7 8 0,-2 3-1 15,3 0 8-15,1-7 12 0,-2 0 17 0,0 0-14 16,0-1 26-16,2-4-3 0,2 0-13 0,0 0 0 15,-1-14-7-15,2-1-9 0,1-4-3 0,10-5-5 16,3-3-2-16,4-16-18 0,8 1-6 0,1-1-6 16,8 2-13-16,5 1-16 0,2 5-26 0,2 2-21 15,1 5-43-15,-2-1-26 0,1 9-41 16,-11 4-74-16,0 0-81 0,-4 1-895 0,0-3 412 0,0 1 274 16</inkml:trace>
  <inkml:trace contextRef="#ctx0" brushRef="#br0" timeOffset="7549.42">25664 2508 246 0,'-4'-7'288'0,"-3"0"-26"0,2 2-25 0,0 2-25 16,-2 1-20-16,-4 2-21 0,-2 3-20 0,-2 2-13 0,-3 4-14 16,-5 5-11-16,0 3-11 0,0 4-10 15,-1-3-8-15,1 6-8 0,1-2-9 0,2 0-7 16,7 2-5-16,4-6-9 0,4-1-4 0,1 3-4 16,3 0-4-16,1-1 2 0,6-1-9 0,2 5 2 0,1-6-3 15,7 4 1-15,1-2-11 0,6 2 3 0,-1-2-3 16,1-2-1-16,4-2 0 0,-1 2-2 15,1-1-1-15,0-1-2 0,-1-3-1 0,-7-5 3 16,0 1 0-16,-3-1 1 0,-3-2-4 0,-2-1 5 16,-1-1-3-16,-3 2-4 0,-1-1 3 0,-3-1 2 0,1-2 3 15,-2 3 6-15,-2-4-2 0,-7 9-2 16,-6-1 0-16,-5-2-4 0,-7 4 0 0,-1 0-9 0,-5 2-16 16,-3-5-12-16,-2 2-7 0,3-1-17 15,1-2-25-15,11-2-13 0,0-1-25 0,2 1-27 0,5-3-37 16,1 1-46-16,0-4-579 0,3-2 266 0,2 0 178 15</inkml:trace>
  <inkml:trace contextRef="#ctx0" brushRef="#br0" timeOffset="8817">25908 2546 2340 0,'20'-9'127'0,"-2"2"-80"15,-3 0 3-15,-3 3-31 0,-5 0-6 0,4 4-5 16,-4 2 6-16,2 0 13 0,0 6 8 0,-1 1 13 15,2 1 7-15,-1 4 7 0,-1 2 10 16,-2-1 7-16,2 4 0 0,-2 2 8 0,0 6 3 0,1-4-3 16,-3 2-6-16,-2 4-2 0,2-6-9 0,-3 3-7 15,1 0-4-15,-2 0-8 0,2 1-1 0,-1-2-8 16,2 1-6-16,1-1-1 0,-3-4-2 16,2-4-10-16,-1 0-7 0,1-2-23 0,-2-4-6 15,2-4 0-15,-1-1-7 0,-2-1 7 0,1 1 3 0,2-2 5 16,-3-4-6-16,0 0-14 0,13-10 2 0,-7-1-5 15,8-6-2-15,-4 1 4 0,8-8-1 0,-1 0 2 16,2-1 4-16,-1 1 1 0,1 3-1 0,0-1 4 16,1 2 1-16,-5 6 4 0,-2 2 3 15,1 0 2-15,-3 7 2 0,2-2-3 0,-3 3 4 0,2 0-1 16,-1 4 6-16,3 0 3 0,-5 4 1 0,5 0 8 16,0 6 5-16,0 1 8 0,-2 4 1 0,-1-1 0 15,2 7-3-15,0 1-6 0,1 4 5 0,-6-2-6 16,1 3 5-16,2-1-3 0,-2 0 1 0,0-4-7 15,2 3 3-15,-2-2 0 0,0-7-7 0,0 1-3 16,-4-3 5-16,3-5-1 0,1 1 0 0,-3-3-1 16,2 0 1-16,-2 1-1 0,2-4 11 0,-3-3-8 15,4 0-12-15,0-5-3 0,0 1-8 16,1-4-5-16,-2-3-9 0,-3-1-6 0,5-4-11 0,0-11-17 16,-4 8 2-16,-4-1-1 0,-1-8 3 0,2 0 5 15,-6 1 6-15,1 7 3 0,-3 0 8 0,0 4 15 16,-2 1 10-16,4 6 14 0,-1-3-5 0,-3 4 4 15,-2 1-6-15,2 4 2 0,-1 2 0 0,0 0 0 16,3 2-3-16,-5 3-1 0,2 0 3 0,2 4-3 16,-2-1 1-16,4-3-1 0,-1 7-1 0,5 0 1 15,0-2 6-15,5-1 1 0,-3 1-4 0,5-2 0 16,1 1 0-16,-3-2-2 0,5-2 2 0,-1-1 2 16,0-3-2-16,5 0 4 0,-1-1-3 0,6-2 0 15,-2 0 1-15,-1-3-1 0,1 0 4 0,1-2-3 16,0 1-3-16,-3-2 6 0,-1 1-6 0,2-1 13 15,-5 3-11-15,-1-1 2 0,-1-1 15 0,0 3-3 16,-1 2-3-16,-3-1-4 0,0 1-2 0,-1 0-1 16,1 2 3-16,-5 0-7 0,9 0 0 0,-9 0 3 15,11 0-2-15,-5 3 4 0,0 1-5 0,-1-2-2 16,1 2 4-16,0 3-2 0,1-2 0 0,0 2 2 16,-1 2 0-16,2-3 0 0,-1 1-3 0,-1-3 6 15,1-2-4-15,1 2 1 0,1 2 2 0,-3-4 0 16,3 1-4-16,-3-1 2 0,2-2 1 0,2 0-2 15,-2-2-2-15,1 2-1 0,-3-4-4 0,2-4-1 16,2 0-10-16,-1-1-1 0,0-1-4 0,5-5 2 16,-2-1 1-16,1 1-4 0,-1-9 1 0,0 9 0 15,-2-2 5-15,-1-2 1 0,-1 4 18 0,1 1 14 16,-4-2 3-16,-2 4 8 0,1 1 2 0,0 2 5 16,-4 1 9-16,-2 1 3 0,2 2 4 0,2 0-4 15,-4 0-6-15,4 1-5 0,-2 4-6 0,0-6-6 16,0 4-6-16,0 2 1 0,3-4-9 0,-3 4 1 15,0 0-6-15,0 0 8 0,0 0-6 0,0 0-3 16,11 6 3-16,-4-3 1 0,-2-1-2 0,2-1 3 16,2 1-3-16,5-2-5 0,-2 2 3 0,2 1 1 15,-4-3 1-15,4 2 0 0,0-2 1 0,0 0 0 16,0 1-5-16,3-1 5 0,-3-1-7 0,-1 1 0 16,2 0 3-16,-3 1 0 0,2-1-3 0,-3 0-4 15,2 4 3-15,-4-2-1 0,0 2 6 0,1 2 1 16,0-1 0-16,-2 2 6 0,0 3 4 0,-2 1-6 15,6 3 7-15,-6 2-11 0,0-1 12 0,0-1 0 16,0-1 5-16,-1 1-4 0,1 2-6 0,0 1 6 16,-1-2 2-16,2-2 0 0,-2-1 11 0,0-1-17 15,2-1-3-15,1 0 7 0,2 0-2 0,-1-5 7 16,0 2 0-16,3-3-6 0,5 1 10 0,1-3-4 16,-7-2-4-16,11-1 6 0,-5-3-5 0,1 0-6 15,1-3 5-15,-4-3-5 0,4-2-1 0,3-3-3 0,-7 3-3 16,6-6 1-16,-1-2-3 0,-1 2 0 15,2-2-3-15,-6 0 0 0,-3 3 7 0,-3-2-12 16,-2 5 0-16,-1-2 6 0,-4 6 4 0,3-1 6 16,-5 3 2-16,-5 1-4 0,5 5 10 0,-2-1-7 0,2 3 0 15,-13 3 7-15,4 4 1 0,-8 5 4 0,-1 2-6 16,4 6-1-16,-4 2 1 0,4 2-4 0,0 2-3 16,3-1 5-16,3 1-3 0,7-6-5 15,1 6-3-15,7-1-8 0,0-1 14 0,7 0-1 16,11-2-9-16,-2-3-25 0,11-2-46 0,14 2-53 0,3-4-45 15,5-1-67-15,2 3-73 0,3-4-90 16,4-5-808-16,-1-1 400 0,0 0 268 0</inkml:trace>
  <inkml:trace contextRef="#ctx0" brushRef="#br0" timeOffset="13783.26">17513 5283 162 0,'3'-4'198'15,"-3"0"-16"-15,0 4-23 0,1-4-16 0,-1 4-12 16,0 0-11-16,0 0-3 0,5 14 2 0,-2-6-2 0,-3 7 3 15,0 3-8-15,0-1-9 0,0 3-8 16,0-1-6-16,-3 6-13 0,2 1-5 0,1 0 2 16,0 1-16-16,-2 0-4 0,0-2-5 0,1 2-4 0,1-1-7 15,0-2-3-15,-3-4-4 0,3 1-4 0,3 3-6 16,-6-5-14-16,3-1-22 0,0 3-16 16,3-2-27-16,-3 1-25 0,1-1-43 0,3-4-30 15,-4 1-532-15,4-6 229 0,0 0 154 0</inkml:trace>
  <inkml:trace contextRef="#ctx0" brushRef="#br0" timeOffset="14516.25">17958 5441 1968 0,'3'-7'84'0,"-1"2"15"16,-1 0 20-16,2 2-22 0,-2-2-34 0,-1 5-23 15,3-5-11-15,-3 5-8 0,0 0-4 0,0 0 5 16,0 0-2-16,-8 15 7 0,6-5-4 0,-5 0 7 16,4 2 2-16,-3 6 2 0,1 0 4 0,0-1-4 15,1 0-5-15,-1 3 0 0,0-3-2 0,1 1-3 16,0-1-2-16,6 0-3 0,-4 2-2 0,4-6 1 16,0 4-2-16,3-2-2 0,0-4 3 0,0 1-4 15,3-1-4-15,1-1-3 0,1-2 2 0,2 0-10 16,-2-4-1-16,0-2-1 0,3-1 3 0,1-1-8 15,-2-2-2-15,-1-3 4 0,6-3-3 0,-3-4-5 0,1-2-3 16,-2-1 4-16,4-4-1 0,-5-5 4 16,0 1 0-16,-5-3 1 0,-1 1 5 0,0 7 11 15,-6-9 3-15,0 8 7 0,-2 0 5 0,0-1 3 16,-3 6 10-16,-1-3 2 0,-2 6 3 0,4 1 16 0,-2-1-2 16,-1 1 5-16,1 2-1 0,1-1-7 0,0 2-6 15,1 3-5-15,1 1-4 0,1 1-7 16,2 2-3-16,-3-5-2 0,3 5-1 0,0 0-3 0,4-4-4 15,-4 4 1-15,13 1-4 0,0 2 3 0,-2-1-8 16,7-2 6-16,2 0-4 0,2 3-6 0,8-1 4 16,-10-1 0-16,11 1 0 0,-3 1-5 0,0-2 3 15,-9 2-1-15,4 0 1 0,-2-2 0 0,0 2-2 16,-4-1 0-16,-2 1-6 0,-3-1 7 0,-2 1 2 16,1 0-5-16,1 1 1 0,-3 1-3 0,-1 2 4 15,-2 0-4-15,-1 5 1 0,0 0 1 0,-3 1 4 16,-1 4 1-16,-1 2 0 0,1 0 4 0,-1 5-5 15,-1 1 4-15,1-4 1 0,-3 4-1 0,2-6 1 16,0 0-4-16,-1 1 7 0,2-3-7 0,-1 2 0 16,1-4 1-16,1-3-1 0,2 1 0 0,1-2 3 15,2-2-6-15,-1 0 5 0,2-3 11 0,0-1-9 16,7-1 2-16,-1-4-4 0,0-2 4 0,6-3 1 16,0 0-2-16,-1-6 3 0,5-4 4 0,-4 3 1 0,-1-7-6 15,1-1 0-15,-4-3 1 0,2-3-7 16,-4 0 4-16,1-3 0 0,-4 2-5 0,-4-1-3 0,1 1 6 15,-2 0-5-15,-1 1 0 0,-4 6 2 16,0-6-5-16,-4 9 5 0,2 0 1 0,-6 2-2 0,3 5-4 16,1 0 2-16,-5 1-9 0,1 2-8 0,-2 2-15 15,-1 0-19-15,-2 2-28 0,0 6-19 0,2 0-37 16,-7 4-34-16,4 2-33 0,-4 1-40 0,4 5-41 16,0-1-680-16,2 3 320 0,3 0 214 0</inkml:trace>
  <inkml:trace contextRef="#ctx0" brushRef="#br0" timeOffset="15315.23">19469 5359 292 0,'0'-3'304'0,"2"0"-33"0,-2 3-23 0,5-4-29 15,-5 4-23-15,0 0-23 0,0 0-17 16,0 0-14-16,0 0-16 0,0 10-15 0,0-3-7 16,-4 2-8-16,3 2-6 0,1 2-5 0,0 2-8 0,-2 4-7 15,2 1-13-15,-2 4 0 0,4-5-6 16,-2 8-6-16,2-8-3 0,-1 6-2 0,3-6-6 16,0 2-1-16,-1-2-2 0,0-1-3 0,1 1-8 0,0-4 0 15,0-1 0-15,-3-2-4 0,3 0-2 0,1-4-4 16,-4 0-3-16,3-2 2 0,-4-2-1 0,3 0 1 15,-2 0 2-15,0 3 9 0,2-6 11 0,-3-1-4 16,0 0 1-16,0 0-4 0,1-17-2 0,2 5 3 16,-6 0 4-16,3-6 0 0,-1-7 4 0,-3-3 6 15,0-4-11-15,0 2 0 0,-2-2 9 0,2-2 4 16,-1 0 7-16,1-2 4 0,-1 2 5 0,1 1-3 16,3 0 0-16,-3-2 3 0,0 7-9 0,3 0 6 15,1 2 14-15,0 8-14 0,0 1-2 0,0 0-12 16,5 5-1-16,-4 0 14 0,3 0-24 0,0 4-3 15,0-3-5-15,1 5-3 0,0-1 0 0,1 3-7 16,2-1 4-16,-3 2-6 0,6 1 2 0,0 1 18 16,-2 2 0-16,3 4-5 0,-1 0-3 0,-1 1-8 0,5 5 3 15,-4 6 0-15,-1-5-6 0,5 9 1 0,-4 4 3 16,-2-3-6-16,-2 4 2 0,-2 2 0 0,0 2-1 16,-3-1-4-16,0 0 3 0,2-1 0 0,0 0-4 15,-4-1 5-15,1-3-1 0,1-4-7 0,2-2 6 16,-1-2 2-16,-2-5-9 0,3-1 4 0,0-1 3 15,0-4-1-15,-1 2 0 0,3-2-2 0,-1-2 8 16,1-3-3-16,3 1-1 0,5-6 1 0,2-4-1 16,1-2-4-16,5-6 2 0,1-3-2 0,2-3-4 15,-1-2-4-15,0-2 2 0,-5-2-3 0,4 1-6 16,-6 0 2-16,-2 2 4 0,-3 3-4 0,-1-2 1 16,-7 10 3-16,0 4 6 0,-1-1-1 0,-3 0 8 15,1 4-6-15,-1 3 2 0,1 0-3 0,0-2-2 0,-1 4-8 16,0 3-4-16,2-3 6 0,-2 3-1 15,0 0 1-15,2 13 3 0,0 0-3 0,0 3 3 16,2 1 3-16,1 6-3 0,0 2 1 0,-1-5 1 16,2 4 2-16,3 1-1 0,-2-1 4 0,-1-6-10 0,0 0 6 15,-2 1-4-15,4-4 9 0,-4 2-4 0,-1-3 4 16,3 3-6-16,-4-1 5 0,2-3-5 0,-4-4 3 16,1 3 4-16,3 0-2 0,-4-2 3 0,-2 0-1 15,-1 0 1-15,1-1-2 0,-4 0 2 0,-1-1-1 16,-2 0-20-16,2-4-40 0,1-2-50 0,-4 1-57 15,-2-1-64-15,2-1-99 0,-3-3-1027 0,4-4 450 16,-1 2 302-16</inkml:trace>
  <inkml:trace contextRef="#ctx0" brushRef="#br0" timeOffset="15933.09">21027 4768 251 0,'0'-16'344'0,"-1"6"-28"0,1 2-37 15,0 1-28-15,-1 1-29 0,1 2-24 0,0 4-19 16,0 0-18-16,0 0-11 0,0 17-2 0,-3 0-8 15,-2 10 0-15,1 4-9 0,3 6 10 0,-4 9-11 16,-3 3-9-16,7 1-9 0,-8-5-9 0,4 5-7 16,3 2-1-16,-2-4-13 0,1-2 1 0,3 2-9 15,0-1-7-15,0-11-9 0,0 0-3 0,0-1-10 16,1 12-8-16,3-12 6 0,0-2-7 0,-3-2 3 16,3 2-12-16,1-3 0 0,-4-3-3 0,5-2-9 0,-4-4-33 15,3-3-31-15,-1-2-33 0,0 1-38 16,0-5-39-16,1 2-46 0,-3-5-50 0,2 0-48 15,0-4-774-15,1 0 359 0,-1-3 240 0</inkml:trace>
  <inkml:trace contextRef="#ctx0" brushRef="#br0" timeOffset="16465.49">22687 5438 163 0,'-2'-4'267'0,"-1"0"-27"15,-2 2-25-15,4-2-18 0,1 4-21 0,-3-3-19 16,3 3-14-16,0-4-15 0,0 4-8 0,0 0-15 16,9-4 4-16,-2 2-5 0,4-2 2 0,7 1-2 15,1-2 3-15,9-2-7 0,-1 3 0 0,4-1-6 16,-1 0-2-16,0 1-6 0,2 0-6 0,-3-2-9 16,-2 3-3-16,-8-2-10 0,2 2-2 0,-2 2-7 0,-6 0-6 15,4-1 1-15,-4-1-3 0,1 0-5 0,-3 1-4 16,-2 1 3-16,-2-2-1 0,1 2-5 15,-2-1-3-15,-2 2-5 0,1-3-3 0,-5 3-26 0,0 0-37 16,10 0-50-16,-10 0-61 0,0 0-75 0,4 4-67 16,-1-2-643-16,-3-2 313 0,2 7 210 0</inkml:trace>
  <inkml:trace contextRef="#ctx0" brushRef="#br0" timeOffset="17899.98">24228 5250 121 0,'2'-18'230'0,"-5"-7"-24"0,3 5-9 0,-6-7-14 0,1 2-12 16,-3-1-10-16,4-1 6 0,-5 3-9 0,3 5-4 15,-7-3 10-15,4 5-7 0,-2 0-5 0,-2 2-2 16,-1 1-11-16,0 2-10 0,0 2-15 0,-3 2-10 16,4 4-16-16,0 3-7 0,-4 2-10 0,0 4-4 15,-5 8-10-15,-3 3-7 0,2 4-2 0,1 1-7 16,3 2-3-16,0-1-5 0,6 4-7 0,0-2-4 16,4-1-5-16,8 5-2 0,-2-11-6 0,7 9-1 15,4-1 0-15,3-1 0 0,2 2 1 0,2-2-3 16,5 0 2-16,3 0-5 0,0-1 0 0,-3 3 0 15,4-2 1-15,-1 2-3 0,4-1 0 0,-3 4 4 16,0 0-6-16,-2-4 7 0,3 2-5 0,-4-1-2 16,-1 0-3-16,-3 0-2 0,0-3-7 0,-3 1 3 15,-5-7 0-15,-4 0-5 0,-1 0 3 0,-4 0 3 16,0 0 1-16,-4-6-4 0,-1 4 3 0,-4-2 1 16,-5-2 2-16,-1-1 4 0,-2-3-1 0,0-2 1 15,-2-2-1-15,1-1 3 0,-2-4 1 0,2-3-2 16,-1-3 1-16,1-2 2 0,1-3 4 0,-2-7-1 0,5-2 2 15,4-3 0-15,2-2 0 0,4-2 2 16,4-2-6-16,4-2 2 0,1-3-2 0,7 4 0 16,3-2-4-16,-2 2 1 0,2-2 14 0,6 3-17 15,-3 2 4-15,1 1 1 0,0 3-1 0,0-1 6 0,-1 1-9 16,1 4 2-16,-1-1-3 0,0 1 2 16,-4 6-1-16,0 1 0 0,-1 1 0 0,0 1 1 15,-2 0 14-15,-2 4-13 0,0 1 1 0,-1-2 0 16,2 3 6-16,-5 0-5 0,2 1 4 0,-4 1 3 15,1-2-3-15,0 4 6 0,1-1 8 0,-2 1-12 0,-3 2 3 16,4-3 0-16,-3 1-4 0,-1 2 2 0,0 0-3 16,4-3-3-16,-4 3-3 0,0 0-5 15,0 0 18-15,0 0-14 0,0 0-2 0,0 0 2 16,0 0-1-16,7 5 4 0,-7-5-6 0,4 5 4 0,-2-3-3 16,-2-2 6-16,0 0-4 0,6 2 6 0,-6-2 0 15,0 0 6-15,0 0 4 0,0 0 4 0,0 0 4 16,13-6-10-16,-8 2 14 0,1-4-13 0,4-1 2 15,-5-2-1-15,3 2 16 0,2-4 8 0,-1 0 16 16,-5 2-10-16,3 0 27 0,-4-1 9 0,1-1 4 16,1 5 8-16,0-3 11 0,-2 6 12 0,-3-2-1 15,1 4-10-15,2-2-8 0,-3 2-14 0,0 3-10 16,1-6-12-16,-1 6-8 0,0 0-5 0,0 0-8 16,0 0-8-16,0 14-1 0,1-2-4 0,-1 3-1 15,0 3-5-15,-1 1 0 0,0 6-10 0,-2 1 9 16,3-1-4-16,0 0-1 0,0 3-1 0,0-3 1 15,3-4-3-15,-2 5 0 0,3 0 4 0,0-2-7 16,-3-5 0-16,5-2-2 0,-2 0-2 0,-1-1-12 16,-1-5-2-16,5-1 0 0,-2 0 0 0,3-2-6 15,-2-3 10-15,3-1-6 0,-3-3-1 0,3-1 5 16,3-2-9-16,3-6-6 0,2-4-4 0,6-6-1 16,-3 0-4-16,1-4-5 0,0-2 3 0,-3-3 4 15,1 3 3-15,-3 0 9 0,-7 7-2 0,0-2 1 16,1 6 7-16,-4-4 8 0,-1 8 1 0,-1-4 9 15,-3 4 1-15,3 0 3 0,-3 4 0 0,1-1-1 16,-1 2-7-16,0-1-2 0,-1 1-5 0,2 0 4 16,-2 4 6-16,0 0-14 0,1-5-12 0,-1 5-6 15,1-3-10-15,-1 3-9 0,0 0 7 0,4-2-20 0,-4 2 4 16,0 0-2-16,0 0 0 0,8 6 4 16,-8-6 4-16,5 0 4 0,-5 0 7 0,6 3 4 15,-6-3 7-15,0 0 1 0,15-4 6 0,-11 1-2 16,3 0 3-16,-1-2 6 0,3-2-6 0,1 0 7 0,-1-1-2 15,-1 1 10-15,-1 2-6 0,1-4 6 0,0 2 4 16,-2-1 3-16,2 3 9 0,-6-2 15 16,5 5-15-16,-6-4 10 0,4 2-11 0,-5 1 18 15,3 0-18-15,-3 3-1 0,1-4 3 0,-1 4-8 0,5-2 0 16,-5 2-4-16,0 0-2 0,0 0 2 0,0 0-1 16,0 0 1-16,0 0-1 0,0 0 5 0,0 12-17 15,0-7 9-15,0 0-2 0,0-1 8 0,2 3-1 16,-2-4-22-16,1 2 2 0,0 2-5 0,4-2-3 15,-2-2 4-15,-1 3 4 0,3-3 0 0,1 2-3 16,0-2 6-16,1 0 0 0,1-2 7 0,1 2-2 16,4-3 4-16,-3-1-6 0,0 1 8 0,4-2 4 15,-5 1-3-15,0 0 3 0,0-2-4 0,-2 2 1 16,0-3 4-16,-2 2-4 0,1 2 1 0,1-2 0 16,-7 2 2-16,7-3-4 0,-5 3-1 0,-2 0 4 15,0 0-10-15,9 0 3 0,-9 0 1 0,0 0-1 16,9 5 16-16,-8-3-16 0,3 2 1 0,-3 1 2 15,2 1-2-15,-2 0 6 0,2 0-5 0,-2 1 3 16,4-2 1-16,-2 5 3 0,1-3-4 0,-2-2 2 16,3 2 0-16,-1 0-1 0,-1-4-1 0,-1 4-2 15,2-4 2-15,1 1 3 0,-1 2-5 0,2-4-4 16,1 0-10-16,-1 1-18 0,2-2-21 0,3-1-30 16,1 1-39-16,1 1-40 0,2-4-58 0,5 0-56 15,0 2-812-15,1 0 364 0,2-3 242 0</inkml:trace>
  <inkml:trace contextRef="#ctx0" brushRef="#br0" timeOffset="19116.68">26112 5172 228 0,'6'-10'227'16,"1"2"-23"-16,-1-3-14 0,1-4-12 0,-1 0 0 15,-1 4-3-15,1-6 3 0,-3 0 0 0,-2-1 1 0,0-1 6 16,-1 2 7-16,-2 1-1 0,-1 4-3 16,-3-3-13-16,1 3-13 0,-1 4-11 0,-2-1-18 15,-4 0-9-15,0 4-18 0,-6 1-5 0,0 3-13 16,-4 2-12-16,-5 0-3 0,-1 9-14 0,0-3-5 0,4 5-9 16,-2 2 0-16,7-4-9 0,4 3-5 0,-1 0-6 15,5 0-11-15,1 4-20 0,3-3-8 16,2-3-11-16,4 3 0 0,-2-2-1 0,7-1 1 0,1 0 1 15,3 0 5-15,3-4-1 0,4 2 4 0,4-2 2 16,1-6 1-16,1 0 4 0,0-1-2 0,7-2 5 16,0-8-2-16,2 0 3 0,-2-4-1 0,0-1 8 15,-2-3 4-15,1-3 9 0,-1-5 9 0,-3-1 6 16,5-12 2-16,2-1 5 0,-5 1 8 0,-4-5 21 16,1 1-9-16,-2 0 9 0,-7 13 19 0,-1-3 29 15,-3 5 16-15,0 1 11 0,-5 6 14 0,0 4-6 16,0 6-5-16,-3 0-6 0,0 4-17 0,-1-3-12 15,2 6-16-15,-4-2-7 0,4 2-18 0,-2 4-8 16,0 0-9-16,0 0 0 0,-4 19-6 0,-2-2-4 16,-1 7-3-16,1 3-4 0,1 2-6 0,1 0 3 15,2 4-9-15,2 2-3 0,4 0-3 0,1-2-14 16,1 0-9-16,3 0-10 0,3 0-9 0,2-3-4 16,4-4-3-16,5 2-6 0,-2-3-4 0,3-6-3 15,2 0 2-15,0-1-4 0,4-4-3 0,0-7 6 16,2 4-5-16,3-7 0 0,-2-3 0 0,0-2-4 15,1-2-12-15,-1-6-6 0,0 0-5 0,0-3 10 0,-6-4 0 16,1 0 21-16,-5-1-10 0,-6 4 5 16,-3 1 9-16,-4-1 13 0,-2 2-1 0,-7 2-4 15,-1-4 0-15,-4 4 0 0,-5 1 3 0,-5-1 2 16,-6 4 5-16,-7 0 2 0,-4 0-1 0,-1 5 3 16,4 0 0-16,0 5 4 0,8 0-2 0,0 0 13 15,5 4-15-15,0-1-9 0,3 1-22 0,3-4-15 16,3 5 1-16,2-3-5 0,2 2 7 0,2-1 3 15,2 0 3-15,5-1 9 0,4 2 3 0,3-3 2 0,3 2 5 16,-1-6 0-16,5 4 4 0,0-3 2 16,-3-1 8-16,4 0-3 0,-6-1 3 0,-3 1 4 15,0-2-1-15,1 2 14 0,-5-1-8 0,-1-1-3 16,-3 1 2-16,3-1 14 0,-8 0-16 0,5 3-3 0,-1-2 4 16,-4-1 0-16,5 4 3 0,-5 0-2 0,0 1 5 15,-2 0 1-15,1 2 1 0,-3 3 1 0,3-5-5 16,1 2-7-16,0 0-4 0,0 0-8 0,1-1-2 15,-1 0 6-15,3 1 9 0,-1-3-4 0,2 2 2 16,-1-5 5-16,2 1 3 0,-5-2 2 0,13 0 4 16,-4 0 1-16,2-7 5 0,1 1 9 0,4-5 0 15,2 2 5-15,3-7 1 0,5-3 16 0,-4-2-6 16,1 0 1-16,4-2 7 0,-1-4 2 0,-2-1 2 16,-2 0 9-16,-3-2 6 0,1 4 11 0,-2 1 26 15,-3 1 24-15,-3 6 5 0,-2 4 17 0,-2 0 10 16,-3 4 0-16,-1 2-2 0,-2 1-12 0,1 2-15 15,-2 1-17-15,2 1-10 0,-3 3-12 0,0 0-12 16,0 0-9-16,0 0-5 0,-12 15-2 0,6-1-6 16,-4 1-3-16,-2 11-2 0,-1-2-6 0,1 3-5 15,1-2-1-15,2 4-3 0,-1-3-5 0,4 1-14 16,3-1-6-16,3-7-3 0,0 1-8 0,5-1 3 16,4-2 3-16,0 0-4 0,4-5-5 0,-3 3 9 15,9-1 0-15,-1-6-1 0,8 4 1 0,-1-5 2 16,-3 0 0-16,6-6 7 0,0 0-4 0,0-3 0 15,0-5 0-15,3-3-1 0,-3-2-2 0,0-1 5 16,-1-5-2-16,-4-2-5 0,2-1 7 0,-4-3-1 16,2 2 1-16,-9-1 2 0,3 1-1 0,-8 5 9 15,-3 1 18-15,-2 2 5 0,-1 2-2 0,-1 3 0 16,-2 1-7-16,-1 1 0 0,0 1-7 0,-3 3-4 0,-1 2-2 16,5 1 2-16,-21 4-4 0,3 4-1 15,-1 1-3-15,-4 7 3 0,1 1 1 0,1 1-6 16,2 2 1-16,1 3-4 0,1-3 2 0,3 4-2 15,3-7 9-15,3 0-14 0,0 0-9 0,4 2-8 16,0-1-10-16,4 1-6 0,4 0-6 0,0-2-25 16,4 0-15-16,2-2-27 0,4-2-18 0,3-2-32 15,6 6-28-15,2-6-35 0,3-4-45 0,4-7-60 16,-1 5-995-16,1-7 441 0,0-5 294 0</inkml:trace>
  <inkml:trace contextRef="#ctx0" brushRef="#br0" timeOffset="19237.49">27390 4895 1 0,'-19'-6'457'16,"1"1"-52"-16,6 3-53 0,12 1-65 0,0 1-73 15,26 3-93-15,9-1-94 0,56 1-119 0,3-1-500 16,5-1 198-16,7-7 132 0</inkml:trace>
  <inkml:trace contextRef="#ctx0" brushRef="#br0" timeOffset="22501.24">16008 8444 260 0,'-4'-11'271'0,"3"2"-11"15,2 2-7-15,-1-2-13 0,0 3-15 0,0 1-16 16,0 1-9-16,-1 1-12 0,1 3-15 0,0-7-13 16,0 7-8-16,0-4-17 0,0 4-6 0,-2-3-21 15,2 3-3-15,0 0-6 0,0 0 3 0,0 12 6 16,2-5-11-16,-2 5 12 0,0-1-2 0,0 7-6 16,1-1-7-16,2 10 1 0,-6-10-6 0,7 9-9 0,-4-2-5 15,0-4-2-15,-1-1-3 0,-2 6-6 0,2-4 1 16,1-2-8-16,-4 8-6 0,4-8-8 15,-2-1 1-15,-1 3-5 0,3 3-5 0,-3-4 2 0,2-3-10 16,1 1 0-16,-2 0-3 0,-1-1 0 0,3-2-2 16,-4-1-20-16,3-2-28 0,1-2-26 0,0 2-29 15,0-2-30-15,0 2-29 0,0-5-28 0,0 0-35 16,0 1-34-16,1-1-32 0,3-3-26 0,-3-1-814 16,3 1 370-16,-4-4 246 0</inkml:trace>
  <inkml:trace contextRef="#ctx0" brushRef="#br0" timeOffset="22982.03">16351 8581 101 0,'1'-2'241'15,"0"-1"-23"-15,0 1-21 0,-1 2-16 0,0 0-17 16,4-3-19-16,-4 3-11 0,0 0-5 0,0 0-7 16,0 0 0-16,0 0 7 0,3 9-3 0,-4-3 4 15,-1 6 3-15,0 4-5 0,-2 2-8 0,1 1-10 16,0 6-11-16,0 1-6 0,0-3-10 0,2 1-7 16,0 2-1-16,2-2-8 0,-1-4-6 0,3 1-7 15,-1-4-4-15,3 2-5 0,-1-2-1 0,0-1-6 16,0-5-4-16,4 4-4 0,-5-6-1 0,6 0-6 15,-4-1 4-15,4-3-4 0,0 0 4 0,1 0-3 16,2-5 2-16,2-1-7 0,-1-3 6 0,1-2-3 16,1-3-1-16,3-3 1 0,-4-1-1 0,5-7-1 15,-3-1 3-15,1 0-11 0,-5-3 3 0,1-3 4 0,-3 3-5 16,-2-5-2-16,-2 3 1 0,-3 0-4 0,0 1 2 16,-3 1 7-16,-2 7 8 0,0-2 6 0,-2 1-3 15,-2 1-5-15,1 6-2 0,-2-3-4 0,-2 4-7 16,0 2 6-16,-5-2-3 0,1 3-3 0,1 3-2 15,-1 1-5-15,-3 1-1 0,1 2 4 0,-1 1-16 16,4 2-13-16,-1-3-26 0,0 3-28 0,-1 3-35 16,4 2-33-16,0 0-40 0,3 0-30 0,1 0-37 15,3 3-791-15,1 0 348 0,4-1 232 0</inkml:trace>
  <inkml:trace contextRef="#ctx0" brushRef="#br0" timeOffset="23965.84">17089 8390 167 0,'0'-5'226'0,"0"-2"-3"16,-2-1-3-16,0 2-11 0,1 0-10 15,-2 1-3-15,2-1-6 0,1 4-1 0,0-3-4 0,0 5-4 16,-2-8-6-16,2 8-12 0,0-4-12 0,0 4-9 15,2-3-12-15,-2 3-10 0,0 0-9 0,0 0-16 16,0 0-3-16,0 0-13 0,-4-3 0 0,4 3-16 16,0 0-5-16,0 0-16 0,0 0 9 0,0 0-6 15,-2 13 1-15,2-7 1 0,-3-1-2 0,2 2-14 16,-1 1 3-16,0 4 3 0,-3-2-6 0,1 2 1 16,-2 3-10-16,1-1 4 0,-2-2-10 0,1 3 2 15,2-3-5-15,0 3 3 0,2-2-4 0,-3 3-3 16,-2 0 6-16,4-4-4 0,-3-2-2 0,4 2 1 15,-1 0-2-15,1-1 11 0,0 0-11 0,0 1 4 16,0-2-14-16,0-1 8 0,2 1-4 0,2 0-6 16,-2-1 4-16,3 1 1 0,1 0-1 0,1-2 2 0,3 1 3 15,1 0 8-15,5-1-10 0,2 0 0 0,2 0-4 16,1-3 1-16,4 1 0 0,-2-2-5 16,7 1-2-16,-5-3 11 0,4 2-5 0,-4-2 4 0,-3 0 1 15,3 0-15-15,-4-2 14 0,2-2 10 0,-5 2-11 16,5-3 4-16,-8 1 0 0,0-2-1 0,-1 1 3 15,-2-4-7-15,0 1-1 0,0 0 3 0,-1-4 1 16,-2 0 3-16,2-5 2 0,0-1 4 0,-4-1 6 16,0 0 0-16,2-7 8 0,-5 6 5 0,1 0 15 15,-2 0 18-15,-1 1 5 0,0 5 17 0,-3 0 8 16,2 4 5-16,1-1 8 0,-2 4 0 0,2-2-17 16,-1 5-13-16,1 2-10 0,0 0-5 0,0 0-4 15,-12 12-7-15,7-1-6 0,-3 5-3 0,-1 7-4 0,-1 4-3 16,1 0-2-16,2 3-6 0,1 3-3 15,5-1-6-15,1 2-25 0,1 1-40 0,3 2-53 16,2 10-53-16,-2-2-58 0,0 3-55 0,-1-12-64 0,-1 10-84 16,-4-1-1034-16,-5-10 481 0,-1 1 322 0</inkml:trace>
  <inkml:trace contextRef="#ctx0" brushRef="#br0" timeOffset="25239.89">16666 8537 149 0,'-10'-16'202'0,"-4"3"-3"16,-1 2 8-16,-10-5 1 0,-1 5 1 0,-4 2-8 0,-4 7-5 16,-6 2-8-16,-14 5-8 0,-1 6-8 0,2 5-9 15,-2 6-8-15,4 1-17 0,-2 3-9 0,8 5-9 16,5-1-9-16,14-4-21 0,0 3-5 0,6 0-2 16,2 0-17-16,11 0-1 0,5 0 1 0,6-5-10 15,10 0 0-15,5-4 0 0,12-3-10 0,18 0 1 16,5-5-6-16,9-5 1 0,29-4-6 0,5-3-2 15,-6-7-5-15,-27-3 2 0,29-3-10 0,-29 0-4 16,23-10 3-16,-30 3-2 0,6-1-3 0,-4-5 2 16,-4-1-3-16,-4-4 0 0,-4 1-7 0,-10-2 5 15,-11 8-1-15,-6-2-1 0,-3 4 13 0,-7 5 11 16,-5 3 6-16,-5 4 13 0,-4-2-2 0,-6 3 5 16,-8 3-1-16,-13-3-3 0,-3 8 0 0,-21 6-4 15,1 1 3-15,-2 5-2 0,0 2-4 0,2 1-1 0,4 3-7 16,16-4-7-16,5-1-1 0,3 4-1 0,7-3-5 15,5-3-1-15,1-2-11 0,8 3-11 16,1-1-17-16,5-1-27 0,3 0-41 0,6-3-45 0,-2 3-45 16,1-5-54-16,4 0-62 0,-8 0-81 0,0-4-802 15,-5 0 390-15,0 0 262 0</inkml:trace>
  <inkml:trace contextRef="#ctx0" brushRef="#br0" timeOffset="25581.36">11380 7518 467 0,'-1'-21'458'0,"2"5"-41"0,0 3-39 15,-1 3-48-15,1 1-30 0,-1 4-37 0,3 0-25 16,0 5-24-16,-3 0-21 0,0 0-19 16,7 11-26-16,-2-3-9 0,-4 5-14 0,1 2-10 0,-1 3-25 15,0 13 1-15,-2-5-3 0,-2 7-8 0,2 1-14 16,-5 0-3-16,2 12-18 0,0-12-52 0,3 2-41 15,1-1-43-15,-3 1-46 0,5 1-56 0,-1 0-57 16,5-7-57-16,-2-1-844 0,6-4 385 0,-3-8 254 16</inkml:trace>
  <inkml:trace contextRef="#ctx0" brushRef="#br0" timeOffset="26098.69">11937 7575 224 0,'4'0'260'16,"-4"0"-25"-16,1 14-22 0,-2-4-20 0,-7 7-20 16,2 7-16-16,-7 6-13 0,0 0-17 0,-1-1-10 0,0 3-13 15,1 2-11-15,3-5-8 0,-4 3-8 0,6 1-7 16,1-6-8-16,6 0-7 0,1-2 0 0,1-7-10 16,6-1 0-16,0-6-6 0,4 2-3 15,5-4-2-15,0-4-3 0,3-2-5 0,4-5 1 0,8-3-6 16,-2-4-2-16,1-5 0 0,-2-4-2 0,-2-4-2 15,3 0-1-15,-5-5-2 0,-2-2 3 0,-2-4 0 16,-4 1 8-16,-6-2 12 0,0 0 12 0,-2-2 0 16,-4 2 15-16,-3 3 12 0,-1 3 9 0,-1 9 5 15,-1-1 0-15,0 3 7 0,-1-1 2 0,-1 10 0 16,3-4-13-16,0 8-9 0,1-5-8 0,0 4-22 16,0 2 8-16,0 3-6 0,0 0-16 0,0 0 10 15,0 0-5-15,19 14-13 0,-10-7 2 0,4 10-5 16,5 4 5-16,-2 1 12 0,5 3-20 0,0 1-3 15,1-3 1-15,1 3-2 0,4-2-8 0,1-2 6 0,0-3-5 16,3-1 1-16,1-1 1 0,1-7 2 16,4-1-6-16,3-4 5 0,11 0-6 0,-13-7 3 15,4-4-3-15,-5 0 0 0,13-7 4 0,-2-4 0 0,-15 0-9 16,0-1 11-16,9-10-1 0,-14 2 0 0,-2 1-4 16,-4-1 10-16,-6-4-3 0,-4 2 10 15,-6-2 7-15,-5-3-2 0,-6 4-10 0,-4 0 4 0,-7 2-5 16,-1 1 0-16,-10 3-7 0,0 4 13 0,-6 2-19 15,-4 3-7-15,-13 3-33 0,-3 10-23 0,0 5-33 16,-4 6-28-16,-1 10-45 0,1 4-52 0,0 5-49 16,3 5-54-16,-21 16-811 0,23-10 379 0,-18 20 250 15</inkml:trace>
  <inkml:trace contextRef="#ctx0" brushRef="#br0" timeOffset="26381.46">11850 8724 150 0,'-6'-20'435'0,"3"1"-26"0,-3 3-25 0,2 5-26 15,0 0-28-15,-1 1-26 0,3 4-31 0,-2-1-30 16,1 3-29-16,2 2-25 0,1 2-24 0,0 0-18 15,0 0-8-15,0 0-14 0,-12 17 2 0,8-5-25 16,-2 6-10-16,2 7-15 0,-2 4-5 0,1 0-26 16,2 1-39-16,2 3-37 0,3-4-34 0,4 5-33 15,4-4-38-15,1 1-48 0,3-1-39 0,3-3-41 16,2-3-51-16,-1-4-714 0,1-3 344 0,-1-9 228 16</inkml:trace>
  <inkml:trace contextRef="#ctx0" brushRef="#br0" timeOffset="26748.12">12383 8564 331 0,'4'-9'325'0,"-3"0"-30"15,-1 3-30-15,0 2-19 0,-1-1-28 0,-3 3-22 16,4 2-21-16,-10 2-16 0,-2 3-15 0,2 2-12 16,-5 4-13-16,-2 0-11 0,-1 1-11 0,-5 5-10 15,7 2-11-15,2-4-7 0,2 4-3 0,3-5-8 16,3 4-9-16,4-1-3 0,4 1 1 0,4 0-8 15,2-1-7-15,5-1-7 0,3-3-6 0,7 0-10 16,-5-3-1-16,2-2-4 0,2-2 1 0,0-3-1 16,0-2 2-16,-2-1-4 0,-2-4 3 0,1 0 0 15,-1-3 1-15,-3 0-1 0,-1-3 8 0,0 1 9 16,-2-6 3-16,-2 0 4 0,0-1 6 0,3-1 13 16,-5 0 3-16,1-5 2 0,-8 5-5 0,2-1 1 15,-6-1 7-15,3 0-4 0,-5 2-4 0,-3-1 1 16,-2 2 1-16,0 0-3 0,-3 1 0 0,-5 5 3 0,-1-2-12 15,-5 4 8-15,3 4-17 0,-9 3-1 16,-2 5-5-16,1 3 1 0,-1 0-16 0,7 3 8 16,4-1-8-16,4 3-14 0,3-2-34 0,4 5-31 0,2 0-32 15,6 2-33-15,2 1-40 0,5 2-33 16,8 1-43-16,5 2-66 0,2-4-737 0,7-5 351 16,1-2 236-16</inkml:trace>
  <inkml:trace contextRef="#ctx0" brushRef="#br0" timeOffset="26920.85">12954 8508 61 0,'5'-2'369'0,"3"-5"-32"0,-5 5-28 15,0 0-28-15,-3 2-26 0,0 0-12 0,9 13-15 16,-5-3-21-16,-3 8-20 0,2 1-26 0,1 6-12 16,-3 1-13-16,3 3-13 0,0 1-14 0,-3 0-8 15,3 1-16-15,-2 2-37 0,-2 2-45 0,3 2-60 16,-6 6-66-16,2-8-79 0,-5-1-802 0,-1 1 334 15,1-3 224-15</inkml:trace>
  <inkml:trace contextRef="#ctx0" brushRef="#br0" timeOffset="27221.77">11966 9675 289 0,'-12'-12'399'0,"-2"2"-34"0,-2 1-36 16,5 6-39-16,-1 3-20 0,3 3-33 0,-1 4-24 15,-3 0-19-15,6 7-24 0,-4 4-12 0,4 6-12 16,-1 2-21-16,-1 3-8 0,2 2-16 0,3-3-8 15,0 5-6-15,3 1 5 0,-1 0-23 0,5 4-22 16,1-4-34-16,3 12-31 0,1-11-35 0,5 10-42 16,-2-12-50-16,3-3-59 0,5-4-39 0,2-1-773 15,-2-6 338-15,0-8 226 0</inkml:trace>
  <inkml:trace contextRef="#ctx0" brushRef="#br0" timeOffset="27564.31">12444 9760 255 0,'4'-7'308'0,"-1"1"-30"0,-2 2-31 0,0 1-22 16,-1 3-19-16,0 0-15 0,0 0-12 0,-10 13-15 15,2-6-8-15,0 10-17 0,-2 2-12 0,3-2-15 16,-5 8-5-16,2 2-9 0,6-2-11 0,-1 4-5 0,4-7-8 16,2 5-7-16,3-10-7 0,1 2-4 0,2-2-9 15,3-3-4-15,-3-6-4 0,2 1-1 16,3-1-1-16,1-4-1 0,-2-2-5 0,8-3-3 0,-1-4-4 15,-3-3-2-15,5-1 2 0,-4-3-5 0,6-8-2 16,-3 2-7-16,-5-4 4 0,0 1-1 0,-2-3 0 16,-5 1-4-16,-1 3-4 0,-6 5 5 0,0-2 5 15,-3 5 2-15,-3 1 7 0,-2 1-8 0,-3 1-4 16,-5 1-8-16,2 7 7 0,-4-3-6 0,-1 4 1 16,-4 3-8-16,-3 4-8 0,-1-2-10 0,2 5-19 0,5-1-20 15,2 1-24-15,1 0-29 0,4 4-29 16,3-2-30-16,5-2-17 0,5-1-31 0,1 3-51 15,3-2-561-15,6-1 277 0,-1-2 184 0</inkml:trace>
  <inkml:trace contextRef="#ctx0" brushRef="#br0" timeOffset="27832.65">12857 9656 25 0,'12'-15'275'0,"-5"7"-21"0,2-3-26 16,1 5-22-16,1-3-20 0,-2 6-17 0,5-2-10 15,-2 4-11-15,6 2-4 0,-4 0 2 0,4 4-3 16,-1 4-4-16,-3-1-1 0,0 7 6 0,-4 2-5 16,3 9 8-16,-7 1-6 0,1 5-6 0,-9 1-11 15,-1 13-4-15,-6 5 17 0,-3-1-30 0,-2-2-4 16,0-4-12-16,-1 5-9 0,6-15-8 0,-2-3-10 16,4-1-6-16,4-4-2 0,3-10-3 0,5 2-5 15,3-4-5-15,5-2 3 0,5-4-7 0,10-3 0 16,5-5-8-16,4-1-7 0,19-8-17 0,6-3-31 15,-2-1-29-15,6-3-35 0,25-6-47 0,-28 8-55 16,-1-2-69-16,-3 2-69 0,-8 0-785 0,-13 6 371 16,-7-1 248-16</inkml:trace>
  <inkml:trace contextRef="#ctx0" brushRef="#br0" timeOffset="28164.82">11830 11164 61 0,'-4'-17'380'0,"-2"2"-25"0,2 5-20 15,1 0-30-15,2 3-29 0,-3-2-36 0,3 6-22 16,1 3-23-16,0 0-21 0,0 0-9 16,1 17-8-16,-1-5-11 0,0 5-10 0,-1 8-15 15,1 4-1-15,-2 1-8 0,1 2-9 0,-3 2-13 0,4 1-7 16,-2 12-14-16,-1-10-4 0,-1 11-7 0,4 1-14 16,0-1-30-16,4-12-31 0,0 8-41 0,4-9-36 15,-1 0-44-15,2-2-55 0,5-4-43 0,0-2-56 16,4-7-706-16,-5-7 332 0,6-5 222 0</inkml:trace>
  <inkml:trace contextRef="#ctx0" brushRef="#br0" timeOffset="28533.07">12499 11122 197 0,'0'-3'325'0,"0"1"-37"0,0 2-21 16,0 0-27-16,-15 11-18 0,7 3-24 0,-3 1-15 15,-3 8-23-15,1 1-10 0,0 5-16 0,0-2-9 0,3-1-10 16,-1 0-11-16,3 1-12 0,0 1-4 16,7-2-11-16,0 0-3 0,2 1-9 0,0-11-5 15,3 2-8-15,1-7-2 0,2 0-5 0,4 1-5 0,2-8-1 16,5 0-7-16,-2-4-1 0,6-4-2 0,4-5-3 16,0-3 0-16,4-9-4 0,-3 2-3 0,-4-3-2 15,1-3 3-15,4-14-6 0,-10 9 1 0,0-3 0 16,2-10-4-16,-6 0-4 0,-3 7 6 0,-4 3 10 15,-5 2 0-15,-4 2 8 0,-3 3 0 0,-4 3-3 16,-5 2 2-16,-6 3-10 0,-6 6 6 0,-1 5-6 16,-7 3 0-16,-2 1-4 0,-4 6-3 0,3 1 3 15,-12 7-5-15,13 0-5 0,0 4 2 0,0 1-18 16,8 4-19-16,1-3-28 0,7 4-33 0,3 1-36 16,11-2-30-16,3-3-31 0,8 1-45 0,6 1-39 15,5 2-680-15,5-2 317 0,4-4 212 0</inkml:trace>
  <inkml:trace contextRef="#ctx0" brushRef="#br0" timeOffset="28868.06">12981 10953 290 0,'5'-10'285'0,"3"2"-27"0,-2 1-30 0,4 0-22 15,1 0-18-15,-1 1-22 0,3-1-16 0,-1 3-15 16,5 1-11-16,-4 2-12 0,1 1-8 0,-3 1-10 15,1 2-2-15,1-3-4 0,-2 7-9 0,-2-1-4 16,-3 2-4-16,-1 3-6 0,-1 0-5 0,0 6-4 16,-4 3-4-16,-4 6-6 0,-1 1-5 0,-4 1-7 15,0 0 1-15,0 1-3 0,0-2-6 0,-1-5-3 16,6-4 0-16,1-3-2 0,3 0-6 0,0-2 2 16,2-3-3-16,2 3 5 0,1-1 4 0,1-3-1 15,1 2 4-15,3-2 9 0,-1 0 5 0,1-1 4 16,-1 0-1-16,0 0 10 0,4-1-1 0,-3 0-6 15,4-1 0-15,-2 2 6 0,-2-4-1 0,-1 2-9 16,-2 1 9-16,0-6-14 0,-1 6-4 0,-3-2-4 0,2 1-1 16,-1 4-8-16,-3-5-5 0,-2 4-28 15,-5 0-47-15,-1 2-46 0,-5 3-52 0,-5 7-53 16,-4-6-62-16,-7 8-824 0,1-4 365 0,-2 2 244 16</inkml:trace>
  <inkml:trace contextRef="#ctx0" brushRef="#br0" timeOffset="29166.01">11855 12509 218 0,'0'-13'243'0,"-5"2"9"15,0 1 0-15,1-2-2 0,4 4-4 0,-4 1-3 16,0 2-19-16,3 0-15 0,0 3-24 0,1 2-19 16,0 0-13-16,0 0-7 0,0 0-11 0,-3 12-3 15,5 0-10-15,-4 5-10 0,4 10-12 0,-1-3-10 16,0 3-7-16,-2 1-5 0,3 2-17 0,0 1 3 16,-1 1-22-16,2 1-28 0,-1-1-15 0,2-1-37 15,1 5-34-15,5-2-38 0,-2 0-33 0,4-5-47 16,4-1-52-16,-2-2-766 0,4-5 336 0,-4-4 224 15</inkml:trace>
  <inkml:trace contextRef="#ctx0" brushRef="#br0" timeOffset="29514.92">12470 12426 298 0,'2'-5'326'0,"0"0"-34"0,-4 3-28 0,2 2-26 16,0 0-26-16,-12 10-22 0,7-1-19 0,-3 7-14 15,-1 1-14-15,-4 6-18 0,3 2-10 0,-3 1-14 16,3-1-8-16,4 1-6 0,-1 3-9 0,3-5-12 16,4-2-5-16,0 2-7 0,3-3-6 0,2-4-3 15,0-2-3-15,3-4-2 0,2-3-4 0,0-2-2 16,3-2-4-16,5-4-3 0,0-4-4 0,0-6 2 16,5-2-6-16,2-6 2 0,-2-3 0 0,-1-6-6 15,-3-2-1-15,0-2-2 0,0-13 1 0,-3 0-1 16,-6 11-5-16,-2-3 1 0,2-10-3 0,-9 12 0 0,-1 2 4 15,-5 3 3-15,-1 0-3 0,-3 7 1 16,-2 5 1-16,-4 7-6 0,0-2 1 0,-4 5 0 16,-3 4 5-16,-6 3-11 0,-3 6 7 0,3 3-26 0,1 6-14 15,2 4-24-15,-2 3-19 0,4 6-30 16,1-2-19-16,8 4-23 0,1 0-30 0,8-1-12 0,5 3-23 16,3-2-625-16,4-2 278 0,2-2 188 15</inkml:trace>
  <inkml:trace contextRef="#ctx0" brushRef="#br0" timeOffset="29882.22">12959 12317 276 0,'4'-12'291'16,"3"3"-14"-16,-1 1-27 0,-4 2-27 0,2 0-26 16,-3 3-18-16,2 2-15 0,-3 1-5 0,5 10-10 15,-2-4-11-15,-3 7 6 0,1 4-9 0,-2 2-9 16,-2 4-12-16,3 3 0 0,0 2-18 0,4-1-13 15,0 3-3-15,-3-2-9 0,7 1-13 0,-2-3-1 16,3 0-5-16,0-8-5 0,5-1-7 0,-1-5 0 16,6 0-5-16,-1-5-5 0,4-2-4 0,5-1 0 15,1-5-4-15,1-9 0 0,-5 3-1 0,3-8-13 0,-2-2 8 16,-3 0 3-16,-1-4-1 0,-2 1-4 16,-2-4 1-16,0 2-5 0,-5 3 3 0,-6 1 9 15,2 9 20-15,-2-3 8 0,-2 3 22 0,1 1 9 16,-2 4-8-16,-2 1 0 0,-1 3-5 0,0 0 0 0,0 0 19 15,-4 27-8-15,3-10 11 0,-4 12-19 0,-5 4-4 16,2 1-11-16,-1 12-4 0,0-2 2 0,-1 4-18 16,2-4-23-16,3-10-34 0,0 13-48 0,0-13-42 15,3 14-37-15,-1-13-34 0,-1 2-48 0,2-4-48 16,4-3-57-16,-1-1-878 0,-1-10 405 0,2-1 270 16</inkml:trace>
  <inkml:trace contextRef="#ctx0" brushRef="#br0" timeOffset="31097.58">13870 6999 60 0,'0'-5'198'16,"0"-3"-20"-16,-1 4-20 0,2-3-17 0,2 2-15 15,1 0-12-15,-3 0-10 0,3-2-8 0,1 3-8 16,-1-2-3-16,1 1 2 0,0 0-8 0,-1 0-3 15,0-1-5-15,2 4-10 0,-1-3-2 0,4 1-8 16,0-1-1-16,1 2-4 0,2 3-1 0,1-1-2 16,2 3-5-16,-2 1-6 0,5 1 2 0,0 0-4 15,-1 2 0-15,1 2-9 0,0 1 2 0,5 6 3 16,-1 2-4-16,-7-3-2 0,7 6-2 0,-4 1 2 16,0 5 2-16,1-3-4 0,-4 9-2 0,3-4 5 0,-4 5-1 15,4 10 1-15,-5-8 2 0,1 10-3 16,-4 1-3-16,-5-11 3 0,2 14-3 0,-2-1 2 15,-3 2-2-15,-1-3 0 0,2 2-2 0,-3-1 2 0,0-2-1 16,3 4-2-16,-6-2 1 0,0 4-1 0,3-2 0 16,-3 0 0-16,-2 0 0 0,1 0 0 15,1 2-2-15,1-2 1 0,-2 1 4 0,0 1-4 0,0 5 2 16,-5 1 2-16,3 23-2 0,-2-25 3 0,3 4 3 16,1 23 1-16,4-27 2 0,0 0-3 0,5 0-3 15,2 0-1-15,-6-1 0 0,4-2-4 0,0-2 3 16,8 2-1-16,-5 1 2 0,2-4-6 0,5 1 4 15,-2-1-2-15,7-3-5 0,0 1 1 0,3-4-3 16,4 0 2-16,-2-5-5 0,-1-9 0 0,3-3-8 16,-1 0-1-16,11 7-5 0,-12-12 1 0,5-1-6 15,0-2-4-15,1-2 0 0,-3-3-10 0,4-1-1 16,0-3 4-16,-1 1-2 0,-2-5-1 0,2 3 0 16,-1-4 4-16,-3-2 1 0,1 0 2 0,-7 4 3 15,-2-5 4-15,0 1 2 0,-6 1-7 0,0-1 8 16,-3 4-1-16,-2 1 5 0,-2 3 0 0,-1-1 1 15,-4 3 3-15,-2 5 3 0,-5 7 7 0,-5 0 0 16,-4 3 4-16,0 1 3 0,-11 12 7 0,2-1 3 16,0 0-1-16,2 3 1 0,-4-2-2 0,3 4 5 15,3 1-2-15,2-1 2 0,-1 1 0 0,6 0 1 0,-5 0 0 16,7 8 2-16,-5 0-5 0,6-3 8 0,0 7-4 16,1 0 3-16,0-1 0 0,0 0 0 0,0 2 1 15,8-2-3-15,-3 3 3 0,4-4-3 0,1 1 6 16,6-2-6-16,-1 3-1 0,3-5-1 0,5 29-2 15,0-25 3-15,-1 0-1 0,7 25-4 0,-7-25-2 16,2 3 4-16,5 20-10 0,-8-27 4 0,6 29 0 16,-7-30 2-16,-2 5-9 0,8 24 11 0,-8-24 4 15,-1 1 6-15,2 1-12 0,-5-2 11 0,2 1 2 16,-6 0-7-16,2 5 0 0,-7-5 1 0,1 3 4 0,-2-4 2 16,-3-3-2-16,-6-1-1 0,0-1 3 15,-7 0-1-15,-2 1 2 0,-5-2-1 0,-4-5-2 16,-3 3 4-16,-6-5-13 0,-5 1 4 0,4-1-12 15,-4-4-1-15,0-5-10 0,-3-6-22 0,11-2-15 0,9-8-27 16,2-7-40-16,8-5-39 0,6-3-51 16,4-8-63-16,1-3-899 0,6-8 385 0,9-14 256 15</inkml:trace>
  <inkml:trace contextRef="#ctx0" brushRef="#br0" timeOffset="31715.72">17271 9532 16 0,'-2'-5'276'0,"2"-2"-28"0,2 2-26 0,-2 3-23 0,2-1-20 15,-2 3-18-15,13-2-14 0,-5 3-10 0,3 3-4 16,4 1-5-16,5 4-9 0,-1 1-7 0,5 2 1 15,-1 4-1-15,3 4 1 0,-1 0-1 0,1 3-9 16,1 0 3-16,8 11-1 0,-8-8-11 0,9 13-1 16,1 0 2-16,1 4-11 0,-1-1-3 0,4 3-7 15,-1-1-11-15,2-1-2 0,2 1-10 0,0-1-1 16,-3 1-5-16,8-3-3 0,-6 3-8 0,-2-6-1 16,1-1-7-16,-6-1 3 0,-9-9-5 0,0-3-3 15,-3 2 0-15,-1-4-4 0,0 1-2 0,-3-4 3 0,-2 0-5 16,-2-5-5-16,-1-2 1 0,-1 1-10 0,-5-3-4 15,0-3-26-15,1 1-17 0,0-2-21 16,-2 1-30-16,-2-2-28 0,1 0-27 0,-3-3-25 16,-2 3-27-16,2-5-44 0,-4 0-675 0,0 0 309 0,0 0 204 15</inkml:trace>
  <inkml:trace contextRef="#ctx0" brushRef="#br0" timeOffset="32281.74">18492 9013 148 0,'-2'-3'212'0,"2"3"-26"16,-4-2-18-16,4 2-16 0,0 0-14 0,-8 6-12 15,3-1-3-15,-2 6 0 0,-1 5-9 0,-5 6 0 0,-1 2-3 16,-3 2-4-16,-2 5-2 0,-2 12-2 0,-4 1-5 15,3 1-5-15,-2 3 2 0,0 1-4 0,-4 1-2 16,0 3-6-16,-3-4-5 0,2-1-4 0,3 3 0 16,-5-4-11-16,3-2 0 0,0 3-10 0,-4 3-6 15,5-6-2-15,4 2 1 0,-5-1-4 0,4-2 1 16,2 3 2-16,2 0-1 0,-6 0 2 0,1-1 2 16,-1 0-3-16,4 4 6 0,-2 0 12 0,-3-3-11 15,3 0 8-15,0 0-8 0,2-4-9 0,-4 3 3 16,1 8-3-16,-2-6 3 0,0-2 8 0,-1 5 3 15,0-5 3-15,-3-1-2 0,1 1 1 0,-2 1-4 16,4-3-1-16,-3-4 2 0,4 1-7 0,5-12 2 16,3 0-1-16,-8 12-6 0,9-16-14 0,2 4 9 0,-3-3-3 15,2-2-11-15,1-2 3 0,3-7-5 16,-4 7 12-16,7-7-12 0,-2 2 0 0,4-8 0 16,1 0-6-16,1-1-12 0,0-4-30 0,3 0-31 0,-1 0-46 15,1-1-70-15,2-1-117 0,1-2-1112 0,-2-10 467 16,4-7 312-16</inkml:trace>
  <inkml:trace contextRef="#ctx0" brushRef="#br0" timeOffset="35581.15">21555 2223 43 0,'-1'-4'123'0,"1"4"-8"16,-5-6-3-16,4 3-13 0,-2-2-13 15,-1 1-10-15,-1-1 6 0,1 1-10 0,0 3 1 16,-2-4-8-16,0 0-9 0,-4 1-4 0,-1-1-7 0,2 0-3 16,-5 2 2-16,4 2-3 0,-3-2-12 0,-5 1 2 15,-1-1-5-15,2 0-4 0,2 1 3 0,-5 2-5 16,-1-2 6-16,1 2-9 0,2 2 2 15,-4-1 0-15,3-1-1 0,1 1 0 0,0 0-2 16,0-2-5-16,3 4 3 0,-2-3-9 0,-2 4 7 0,0 0 1 16,2 2 2-16,-3 0-1 0,1-1-2 0,1 0 0 15,-4 3 6-15,4-3 0 0,-1 3 1 0,0 1-3 16,-2 0-2-16,-1 4-1 0,-1 1 1 16,4-4-1-16,-3 5-1 0,4-3 2 0,-5 3 1 15,2 1-3-15,2-5-1 0,-2 5 1 0,5-4-1 0,0 0 2 16,-6 5-2-16,5-3-1 0,-4 4 6 0,5-5-1 15,0-2 0-15,-4 8 1 0,5-6 0 16,2 1-2-16,-6 5-1 0,5-5 3 0,-3 1 10 0,7 0-9 16,-4 1 2-16,-4 1-2 0,4-2 0 15,3 1-5-15,-2-3 1 0,1 2 0 0,2 0-3 16,-1-2 3-16,0 2 3 0,1 0 0 0,-1 1 1 0,-1-3-2 16,6 3-1-16,-4 1 1 0,2-1-3 0,-1-4-1 15,-1 4-4-15,2-2 7 0,-1 3-1 0,3-1 0 16,-2 0-3-16,1 1 3 0,3 2-4 0,-3-2 1 15,2 0 1-15,1 0 0 0,-1 2 8 16,0-2-6-16,1-2-1 0,0 2-2 0,2 0-3 0,-2-2 2 16,1 2-3-16,2-1 2 0,-4 1 2 0,4 0 0 15,1 0-2-15,-3 0 3 0,1-1-2 0,-1 0-3 16,2 0 3-16,1 2-2 0,-1-2-1 16,2 1 0-16,-1 0 0 0,0 0-1 0,0 0 1 15,1-3-1-15,2 2-2 0,-3 0 2 0,1 1 0 0,0 2 2 16,1-2-3-16,-1 0 5 0,4 0-4 0,-1-3-1 15,0 3 1-15,-2-5-1 0,1 3 1 0,2 2 1 16,3 0-4-16,0-1 6 0,-1 1-1 0,1 0-2 16,2-2-2-16,1 0 3 0,-2 2-1 15,3-2 2-15,4 6 0 0,2-1 0 0,-1 2 1 16,-1-8-2-16,-2 1 0 0,8 2 0 0,-2 2 5 0,1-4 1 16,2 2 1-16,-1 1-9 0,2-2 1 0,-1 2 1 15,0-6 2-15,4 1 1 0,0 0-5 0,-2 0-1 16,1-5-1-16,2 3 2 0,0 2 1 15,-1-4-2-15,1 0 2 0,3-1-2 0,-2 2 0 16,0-3-1-16,1 4-1 0,-1-6 2 0,3 2-1 0,0-1 0 16,-1 2 0-16,-2-4 6 0,2 3-6 0,-2-5-1 15,3-2 4-15,-1 4-2 0,-2-3-1 0,-2 2 0 16,4 0-2-16,-1-3 1 0,-1-3 1 0,-1 3 2 16,-5 0-5-16,6-4 2 0,-10 3 0 15,11-2 1-15,-2 2-2 0,-1 0 3 0,-5-1-4 0,7 0 4 16,-3-5-2-16,-4 4 1 0,5-2-1 0,-8-3 1 15,4 6 0-15,-2-5 0 0,-1 6 0 0,0-7-2 16,0 2 0-16,-1 3 1 0,2-3 0 16,-2-2-1-16,-2 3-1 0,1-1 1 0,4-3 0 15,-3 3 1-15,-1-4 0 0,0 3 1 0,1-4-1 0,-1 2-1 16,6-3-3-16,3 1 8 0,-11-1-1 0,9-3-3 16,-6 9-1-16,-5-8 0 0,4 3 1 0,-1 2 0 15,1 0 1-15,-2-1-3 0,-2-1 3 0,5 1-3 16,-6-1 3-16,2 1 2 0,-2-1-4 0,3-1-1 15,-1-2 4-15,-5 2-2 0,7-1 1 16,-4-1-1-16,-1 2 7 0,1-2-9 0,1-2 0 0,-1 2 3 16,-3 0-1-16,3-3 2 0,-3 1 0 0,-1 0-3 15,1-2 3-15,-1 1 1 0,0 0-2 0,1 1 7 16,-2 0 5-16,-3-1 2 0,3 2-2 0,-4-1-2 16,-1 2 2-16,4-2 5 0,-6 0 0 15,3-1-3-15,-3 1 2 0,3 4-1 0,-1-6 1 16,-2 2-4-16,-1-2-3 0,4 1-1 0,-2 0-2 0,1-1 3 15,-2 0-3-15,-1 0-1 0,4-1-2 0,-3 0 0 16,-1 0 0-16,4 1-1 0,-4-10 0 16,3 9-2-16,-2 2 0 0,-1-1 2 0,1 1-3 15,2 0 0-15,-2 0-1 0,-1 0 2 0,0 1 1 16,0-1-2-16,0 2 3 0,-1-1-3 0,-2 3-1 0,2-3 4 16,1 1-1-16,-1 0-1 0,-3 1-3 0,1-3 4 15,-1 5-17-15,2-3 2 0,-1 3 2 0,-3-5-1 16,5 5 11-16,-3-6-10 0,-4 4 0 15,3-3 5-15,1 1 1 0,-1-1-1 0,0 2 1 16,-1-2 7-16,1-1-9 0,-2 0 1 0,-2-7-2 16,4 9 4-16,-1-1-1 0,-1 0 0 0,-4-1-3 0,3-4 6 15,-5-1 4-15,1 1-5 0,-1-4-2 0,-1 4 1 16,1 5 0-16,0 2 7 0,-1-1-1 16,-1 3 3-16,-9-3-2 0,-1 3-4 0,-1-1 1 15,-4 2-1-15,-2 2-2 0,0 5 1 0,-2 0-8 16,-1-2-9-16,1 5-15 0,0 1-22 0,0 1-21 0,1 1-33 15,1-1-28-15,0 4-36 0,1 1-45 16,1 1-546-16,3 5 256 0,6-6 168 0</inkml:trace>
  <inkml:trace contextRef="#ctx0" brushRef="#br0" timeOffset="37015.15">18883 4903 13 0,'-5'-3'70'0,"0"1"4"16,-4-2-6-16,4 1 4 0,0 1-8 0,-3-1 8 16,3 1-23-16,-4-1 9 0,4 2 7 0,-3-2-8 0,3 0-6 15,-3 0-3-15,1 0-4 0,-1 0 1 0,1 1-4 16,-3-4 2-16,2 5 5 0,-1-3-6 0,2 0 1 15,0 2-8-15,-1-3 0 0,-1 2-3 16,0 0-2-16,-1-2-6 0,1 0 2 0,3 4-8 0,-6-2 5 16,2-2-4-16,-2 0 1 0,-2 1-1 0,4 1 7 15,-3 0-9-15,1-1-1 0,1 2 1 0,-4-2-3 16,2 0 2-16,-5 0 1 0,2 1-4 16,-2-2-3-16,-1 4-1 0,2-2 5 0,-2 0-4 0,2-2-8 15,2 5 9-15,-2-4-1 0,-2 2-1 0,0-1-3 16,2 2-6-16,-2 0 12 0,0-1-6 0,-3 2 1 15,-5-5-2-15,6 5 2 0,-7 1-4 0,1-1 6 16,-2 0-4-16,9 5-1 0,-8-3 5 0,5 1 0 16,-6 2-10-16,-2 0 5 0,2 0 4 0,-2 2-4 15,0 1-1-15,-2 1 2 0,1 0-3 0,0 1 1 16,0 0 1-16,0 2 2 0,0-1 1 0,2-1-4 16,0 5 8-16,-2-2-8 0,3 1 2 0,0-2 4 15,-1 2 0-15,2-1-5 0,1 3 3 0,0 1-2 16,3 0 0-16,0-2 0 0,-2 4 2 0,2 1-1 15,-3 1-6-15,4 1 4 0,1 0-2 0,-2 2 3 16,1 2-6-16,2 1 9 0,-3-2-6 0,3-1 3 16,-2 5 1-16,1 0-2 0,4 0-2 0,-1 2 1 15,2-1 5-15,-1 0 2 0,2 1-9 0,3 2 4 16,0-1-5-16,1 2 0 0,1-4 3 0,2 4 3 16,2-3-5-16,-1 3 1 0,3-1-1 0,2-2-2 15,3-1 7-15,4 2-9 0,-1 0 6 0,3-1-1 16,1 1 1-16,1-2-3 0,4-2 2 0,-2 4 0 15,8 2 5-15,-1-3-4 0,2 0 0 0,9 8 2 16,-4-10-2-16,13 7 0 0,-2-2-3 0,4-3 4 0,2-2 8 16,3 0-7-16,2-1 3 0,-1-2-7 15,2-2 4-15,-1-1 0 0,4-3-4 0,-3-2 3 16,3-2-3-16,3-1 3 0,2-3 3 0,1 0-6 16,-4-5-3-16,4 0 5 0,-4-6-4 0,3-3-2 0,0-1 4 15,-2-2-3-15,-1-5 5 0,-2-5-2 16,-13 4-2-16,10-8 1 0,-1-1 3 0,-13 3 1 0,2-2 0 15,10-7 2-15,-6-4-2 0,-9 5 11 16,-1-1-1-16,0-12 3 0,-6 12-2 0,-3-4 3 0,-4 0-4 16,0-1-1-16,-3-3-5 0,-2 5-2 0,-6-4-5 15,-1 1-13-15,-4 0-8 0,-4 4-14 0,1 1-4 16,-3 3-23-16,-3 7-16 0,-5-5-24 16,2 7-19-16,-3 1-420 0,-3 1 180 0,-1-4 120 15</inkml:trace>
  <inkml:trace contextRef="#ctx0" brushRef="#br0" timeOffset="37681.87">18859 5020 90 0,'10'-13'103'0,"6"-2"2"16,3-6-17-16,5 3 3 0,2-5-8 0,3 0-2 15,10-6-4-15,-8 6 1 0,13-11-6 0,-3 3-3 16,2-2 5-16,-1 4-1 0,0-2-6 0,-3 0-1 16,-1-1-11-16,4 1 15 0,-4 0-18 0,2 4-2 15,3-1-5-15,-12 3 2 0,11-6-6 0,-1 4 1 16,3 0-4-16,-14 8-6 0,1-2 1 0,1-1-3 16,0 2-2-16,-3-1-2 0,-1 2-6 0,1 0 3 15,-3-1 2-15,0 4-10 0,-3-2 5 0,3 1-7 16,-2-3 4-16,-1 2-3 0,-1 1-1 0,-1 1 1 0,-7 2-7 15,2-1 10-15,-1 3-9 0,-1-3 1 16,-1 1 0-16,-2 2-1 0,1 0 7 0,-6 2 16 16,3 3 5-16,-4-3-1 0,-1 2 2 0,-1 2-7 15,-1-1-2-15,-2 2 2 0,0-1-7 0,0-1-4 0,0 3 1 16,-5-1-8-16,1 2 2 0,-1-1-2 16,0 0-6-16,-4 1 1 0,1 0-1 0,-2-1-1 0,0-2 1 15,1 4-1-15,1 0-2 0,0-1-4 16,1 3 5-16,3-3 1 0,4 3-4 0,-8-2-6 15,8 2 0-15,-5-2-6 0,5 2 2 0,0 0-1 0,0 0-1 16,0 0 1-16,0 0 2 0,0 0 1 0,17 12 4 16,-8-5 0-16,2-2-3 0,5 7 4 15,-1-1-2-15,3 7-1 0,4-1 3 0,-2 3-3 16,-3-1 5-16,-1 3 1 0,-1 0 0 0,1 4-2 0,-4-2 1 16,0 1 5-16,1 3-7 0,-6-1-9 0,-2 2-13 15,-3-1-21-15,-2 2-21 0,-5 4-21 0,-4-3-27 16,-2 2-20-16,-12 13-41 0,-4-1-382 0,-3-2 185 15,-4-3 124-15</inkml:trace>
  <inkml:trace contextRef="#ctx0" brushRef="#br0" timeOffset="38048.75">18960 4487 156 0,'-4'-3'221'16,"3"1"-23"-16,-2-2-25 0,3 4-20 0,0 0-13 16,0 0-16-16,0 0-12 0,0 0-15 0,-5 13-4 15,5-4-14-15,-1 3-5 0,0-1-5 0,-2 14-1 16,2 1-4-16,-1 2-4 0,-1 0-1 0,0 3-3 15,-2 1-5-15,-1 3-2 0,2-2-7 0,-1 2-1 16,0-1-2-16,1 1-4 0,0-1-1 0,-2-3-4 16,-1 0-2-16,5-1-4 0,-2-1 2 0,0-3-1 15,1-6-4-15,3-1 1 0,-1 0 1 0,1-2-3 16,0-2-1-16,1 1-4 0,3-8 0 0,0 4 4 16,1-3-2-16,9 0-1 0,4-1 0 0,10 0-1 15,11-8-1-15,24-4-17 0,29-11-33 0,2-2-56 16,12-8-81-16,2 1-611 0,9-10 262 0,-1-5 174 15</inkml:trace>
  <inkml:trace contextRef="#ctx0" brushRef="#br0" timeOffset="39747.75">14407 13556 11 0,'-10'-14'120'0,"2"5"-12"16,-1-4-1-16,-3 1 11 0,4 4-7 0,0 1 3 0,3 3-2 16,-1-3-3-16,2 1-5 0,0 3-8 0,0-1-4 15,3 2-18-15,-2-3-5 0,3 5-11 0,-2-3-3 16,2 3-2-16,0 0-7 0,0 0 3 0,0 0 0 15,0 0 5-15,6 13-4 0,-1-8 5 0,2 4 1 16,1 1 0-16,0 1-6 0,3 4-1 0,0 2 8 16,-1-2-5-16,2 2-4 0,3 7-2 0,-5-7 0 15,2 0-7-15,4 5 0 0,0 0-4 0,-1 0 4 16,0 1-5-16,2-1 1 0,1 2-1 0,-3-2 1 16,3-3-4-16,-2 1-2 0,0 0-2 0,2 1-3 15,0-4-2-15,-4 0 1 0,2-5-3 0,6 5-2 16,-4 0 0-16,5 0 0 0,-4-5-1 0,4 4-1 15,-1-1 0-15,2-3 0 0,0 0 3 0,-7-2-2 16,9 1-1-16,1 2 3 0,2-4-4 0,-1-1 1 0,3 1 0 16,1-3-2-16,3 3 0 0,6-3 5 15,-4 1 2-15,18 0 0 0,-3 1 0 0,1-2 0 16,2-1 4-16,1-3-2 0,3 3 2 0,0-5-2 0,-1 3 1 16,5 0 3-16,1-2-2 0,-3 2 5 0,2-3-2 15,4 1-4-15,25 0 7 0,-30 0-6 0,1-2 1 16,-1 1-4-16,1 3 1 0,-3-3-3 0,-2 0-1 15,-4 0 3-15,0 2-4 0,-16-2 4 0,0 0-6 16,-3 0-1-16,2 3-1 0,-5-3 2 0,0 2-3 16,-4-1-5-16,-11-1 0 0,5 2 2 15,-2 0-3-15,-3-1 2 0,-2-1-5 0,-3 0 3 16,-1-1-1-16,-3 1 0 0,-2 0 1 0,1 0 1 0,-7 0 1 16,7-2-6-16,-2-1-6 0,-5-2-3 0,1 0-4 15,-2-2-6-15,1-3-6 0,-5 1 1 0,1-3 2 16,-1-3-1-16,0-1 1 0,-4 1 4 0,-2 0 1 15,-1-2 0-15,2 3 1 0,-1-1 3 0,0 3-2 16,0-3 0-16,2 7 4 0,0-2 1 0,1 3 3 16,-2-1-1-16,1 2 1 0,4 0-1 0,0 1-1 15,-3 0 2-15,6 4-4 0,-2-1 6 0,4 2-3 16,0 0-1-16,0 0 0 0,-8 8 5 0,8-3 8 16,0 6 1-16,1 2 11 0,6 4-7 0,-3 2 2 15,3 8 3-15,1-1-2 0,1 1 1 0,0 4-5 0,1-3 1 16,-1 1-1-16,0 2-3 0,1 2 6 0,-4-1-5 15,-2 2-1-15,-2-4-1 0,-2 3 1 16,-2 1-6-16,-3-6 3 0,-1 7-7 0,-3-2-15 16,-1 0-19-16,-2 0-24 0,2-1-33 0,0-2-36 0,2-3-40 15,-1 1-31-15,7-7-48 0,-5-3-656 0,6-6 302 16,1-1 200-16</inkml:trace>
  <inkml:trace contextRef="#ctx0" brushRef="#br0" timeOffset="40089.82">18517 13139 108 0,'-2'-4'147'0,"2"4"-19"0,0 0-12 0,0 0 1 16,0 0-4-16,0 0 12 0,0 13 9 0,-1 1-7 16,-2 3-1-16,1 2-6 0,-1 5-4 0,1 5-10 15,3 0-9-15,-2 3-8 0,1-1-6 0,2-2-7 16,0 0-10-16,-1 0-3 0,3 0-9 0,0 0-2 15,-2-2-5-15,2-1-8 0,-1 1-5 0,0 0-14 16,1-3-23-16,1 3-29 0,0-8-33 0,-1 0-26 0,0-2-45 16,1 0-524-16,-1-1 220 0,2 0 148 15</inkml:trace>
  <inkml:trace contextRef="#ctx0" brushRef="#br0" timeOffset="40464.57">19187 13343 2254 0,'9'1'7'16,"-1"3"5"-16,-4 1-10 0,0 0 5 0,-2 8-9 16,-2 3 2-16,0 9 0 0,-4 2-10 0,2-2-8 15,-2 2-4-15,-1-1-4 0,1-6-2 0,3 5-1 16,-2-7 1-16,3-1 3 0,-1 0 4 0,1-5 1 15,0-2 5-15,1 0-1 0,1-3 4 0,-1-2 5 0,0-2 13 16,3 1 8-16,-4-4 8 0,0 0-4 0,15-8-1 16,-6-1 5-16,1-4-7 0,-1-5-2 0,4-2 1 15,1-6-2-15,-4 1 0 0,3-3 0 0,-4 0-3 16,-1-3-2-16,-2-2 1 0,-2 1 1 16,1-2-2-16,-5 2 1 0,0 1 4 0,-5-5-1 0,1 7 7 15,-2 0 2-15,-3 4 7 0,-4 3-3 0,4 5-2 16,-5 4-5-16,-4 0-2 0,3 5-2 0,-4 2-2 15,-2 3-11-15,1 0-10 0,-2 3-14 0,2 3-24 16,-2 0-23-16,5 3-26 0,1 0-32 0,0 6-31 16,7-3-467-16,1 2 209 0,2 1 140 0</inkml:trace>
  <inkml:trace contextRef="#ctx0" brushRef="#br0" timeOffset="40983.17">19622 12964 213 0,'1'-4'210'16,"-1"-1"-20"-16,3 0-17 0,-2 2-23 0,-1 3-15 16,1-4-15-16,-1 4-13 0,0 0-8 0,0 0-13 0,-6 13-7 15,5-8-4-15,-1 5-7 0,-1-1-3 0,-3 9-5 16,1 0 2-16,-1 9 1 0,-3-4-5 0,1 3-3 15,1 3-6-15,-2-3-2 0,-3 3-6 16,3 0-4-16,3 0-3 0,-4 3-3 0,2-1-4 0,0-2-2 16,3-2 3-16,-4-1-8 0,5 1-4 0,7-3-1 15,-2-4-3-15,3 6 0 0,1-11 0 0,0 2-1 16,0 0-6-16,-1-5-3 0,5-2-1 0,-1 1 1 16,2 2-1-16,-1-5-3 0,5-3 2 0,-2 0-2 15,0 1 4-15,1-1-2 0,6-4 0 0,-2-1 0 16,1 0 0-16,1-1-3 0,-2 1 3 0,-1-6 0 15,2 0-2-15,0-2 4 0,0 0 0 0,0-2-1 16,-2-1-1-16,6-6 0 0,-7 4 4 0,2-7-2 16,1-2 2-16,-3 2 1 0,-1-5 6 0,-4 3 8 15,0-3 9-15,1 1 3 0,-6 5 6 0,-1 1 5 16,-3-1 15-16,3 4 10 0,-3-1 9 0,-1 1 12 16,-1 5 9-16,1 1 8 0,0 4 2 0,0 0-13 15,0 0-6-15,-1 3-11 0,1 2-11 0,0 0 0 0,0 0-11 16,-11 7-5-16,9 3-7 0,-7 3-2 15,1 4-6-15,7 3-3 0,-3-1-2 0,0 8-4 16,3-3-6-16,1 3-14 0,0-2-21 0,1 1-25 16,1 1-31-16,1 0-25 0,1 0-36 0,0-2-36 15,6 0-39-15,-1-1-43 0,4-1-758 0,-3-5 336 0,3-3 224 16</inkml:trace>
  <inkml:trace contextRef="#ctx0" brushRef="#br0" timeOffset="41564.35">21035 13280 193 0,'-1'-4'280'0,"-3"-4"-27"0,0 4-28 0,3-1-18 16,-2 0-21-16,3 2-18 0,0 3-19 0,0-8-16 15,0 4-12-15,4 2-12 0,1-1-8 0,2-1-4 16,2-4-8-16,2 3-4 0,6 0-3 0,2-2-5 16,-1 2-3-16,9-1-5 0,3-2-4 0,1 1-3 15,1 1-5-15,1-3-5 0,0 4-5 0,2-6-4 16,2 10-4-16,-1-7-2 0,3 1-3 0,1 1-6 16,9-6-2-16,-13 7-2 0,2-3-1 0,1 1-4 15,-2 0 0-15,3-1 1 0,-6-1-8 0,-2-1 2 16,0-1-1-16,0 0-1 0,-4-1 0 0,-1 1-1 0,0 0 1 15,-4-3-3-15,-5 2-2 0,-3-1 0 0,2 2 3 16,-1-2-3-16,-1-3-1 0,-4 4 3 16,-1-2-5-16,-5 3-1 0,0 1 2 0,-2-1 1 0,-2 1-4 15,-2 3-1-15,-3-3-1 0,-4 2 3 0,1-1-1 16,-1 0-4-16,-3 3 1 0,0-1-1 0,-1 2 7 16,0 0-5-16,0 1 0 0,0-1 2 0,3-1-2 15,1 5-2-15,1-2-1 0,2 3-1 0,-2-2 0 16,3 0 1-16,4 2-3 0,0 0 4 0,0 0-1 15,0 0 0-15,4 9 3 0,5 1-3 0,-1-3-4 16,6 7 7-16,-1 0-3 0,4 6 3 0,3 0 1 16,0 0 0-16,-3 2 4 0,-1 7 2 0,2-3-5 15,-5-3 7-15,2 4 0 0,-2 0 7 0,0 0 3 16,-3 2-3-16,-1-5-1 0,-4 4-3 0,1-3 4 0,-4 2-2 16,-4-1-1-16,1 1-6 0,-6-1 2 15,-2-3 1-15,-3 5 4 0,-6-5-7 0,-2 0-23 16,-2 0-16-16,0-4-33 0,-3 0-39 0,-1-1-45 15,3-2-45-15,9-6-53 0,-4 1-691 0,7-8 312 0,-1 0 208 16</inkml:trace>
  <inkml:trace contextRef="#ctx0" brushRef="#br0" timeOffset="42348.4">24225 12493 1754 0,'5'-9'36'0,"1"-5"15"16,-1 2 17-16,0 2 19 0,-3 0-16 0,0 4-9 15,-1 0-10-15,2-1-12 0,-2 2-12 0,-1 2 0 0,0-1-4 16,0 0-3-16,0 4-3 0,2-5-7 0,-2 5 3 16,2-3-2-16,-2 3 8 0,0 0 1 15,0 0 5-15,9 8 8 0,-9-1 5 0,5-2 0 0,0 6-2 16,-2 0-3-16,-1 0-2 0,2 4-3 0,3 1-3 15,-5-1-2-15,6 5-1 0,-6-4-3 16,2 1-3-16,-1 0-4 0,-1 0 2 0,1-2-2 0,-3-3 0 16,0 2-5-16,0-3 3 0,-1-2 0 0,1 0-2 15,0-4 0-15,0 0 3 0,-2 2 6 0,4-4 15 16,-2-3-3-16,0 0-5 0,0 0-1 0,0 0-3 16,-11-17-2-16,6 4-2 0,0-6-2 0,0 0 2 15,0-9-4-15,0 0 0 0,-2-1-2 0,3-5 3 16,1-4-4-16,-1-8-7 0,4 0 6 0,0-3-2 15,1 15-2-15,3-12-3 0,-2 12 2 0,5-2 5 16,-3 3 5-16,-2-1 4 0,5 1 0 0,-3 0-2 16,-2 4 7-16,3 6 4 0,-2 7 6 0,-1 0 0 15,-2 4-4-15,3 4-3 0,-2 0 4 0,-1 1-6 16,3 2 2-16,-3-1-5 0,1 1 0 0,0 2-4 0,-1 3-8 16,0-7 6-16,0 2-3 0,0 5-2 15,2-4-2-15,-2 4-5 0,0 0 0 0,0-4 0 16,0 4-2-16,0 0-2 0,0 0 0 0,0 0-4 15,0 0-7-15,0 0-12 0,0 0-20 0,0 0-21 0,1 13-18 16,-2-8-24-16,-3 4-24 0,1 1-29 0,-1 2-10 16,-1-1-32-16,-1 5-30 0,-2 1-580 15,-1-1 270-15,5 4 182 0</inkml:trace>
  <inkml:trace contextRef="#ctx0" brushRef="#br0" timeOffset="44436.06">24443 12008 142 0,'-2'-3'204'0,"2"3"-18"0,-2-7-18 0,2 5-19 15,0 2-17-15,0 0-9 0,0 0 0 0,-9 9 10 16,2 3-2-16,-5 5 2 0,-2 5-7 0,-2 7-8 15,-1 0-5-15,-6 12-7 0,5-7-7 0,5-1-9 16,-10 10-7-16,13-12-8 0,-3 4-9 0,3-2-4 16,2-3-6-16,3 2-3 0,0 0-7 0,5 1 1 15,5-5-8-15,-2 1-1 0,4-2-7 0,5-3-1 16,-2-6-3-16,4 4-5 0,0-7 3 0,3-3-3 16,1-1 1-16,6-2-4 0,-3-3-3 0,1-4-3 15,5-2-2-15,-4-5-4 0,3-4 0 0,-2-3-6 16,2-2-5-16,-6-6-4 0,1-4-5 0,-1 1-10 0,-3-4-6 15,1-5 3-15,-3-2 1 0,0-10 2 0,-1-2 0 16,-7 1 5-16,-1 12 3 0,-8 0 3 0,2 2 13 16,-4-1 13-16,-5 3 9 0,-3 3 4 15,-1 4-2-15,-3-1 7 0,-3 7-6 0,-4-1 3 0,-3 5-3 16,-2 7 0-16,-4 3-1 0,-4 4-1 0,2 3-3 16,-1 7-4-16,-2-1 0 0,4 3 3 15,1 2-7-15,4 1-6 0,6 3 4 0,0 6-2 0,9-2-2 16,4 1 0-16,5 1 0 0,4 2-14 0,6-5-14 15,5 1-6-15,4-2-13 0,6-1-4 0,3-3-5 16,7-4-1-16,1-1-5 0,5-3-6 0,2-4 2 16,-2-6-2-16,1-1-1 0,13-7-4 0,0-4-4 15,-14 3 1-15,-1-5-1 0,7-11 5 0,0-3 4 16,-14 4 8-16,8-9 5 0,-5-4 2 0,0-2 7 16,-5-4 9-16,-3 0 13 0,-2 1 11 0,-8 10 21 15,1-12 22-15,-4 10 19 0,-5 0 19 0,-1 0 10 16,-4 7 17-16,0 2 18 0,-1 5 7 0,-1 4 2 15,1 5-4-15,-1 1-8 0,1 3-21 0,-2 2-4 16,0 4-15-16,2 1-7 0,0 0-4 0,-15 15-10 0,2 2-3 16,0 6-6-16,-2 2-1 0,-2 3-11 15,-2 2 1-15,2-1-1 0,2 3-8 0,0 1 1 16,2 1-5-16,-2 8-3 0,2 4-4 0,5-11-2 0,2 12 0 16,-1-14 6-16,6 4-7 0,0-3 0 15,1 0-2-15,0-2-4 0,5-2-2 0,1-1-11 16,4 0-10-16,0-6-5 0,-3-7-5 0,2-3-4 15,4-2 1-15,-3-3 1 0,1-5-2 0,1-2 1 0,1-3 3 16,4-7-2-16,-1-2-4 0,6-10 2 0,0-4 1 16,-3-2 5-16,1-5-2 0,3-10 6 0,-7 10 2 15,1-1 4-15,-5 2 9 0,3 1 14 0,-6 6 13 16,-1 4 12-16,-2 4 17 0,-2 6 6 0,1-2-3 16,-1 4-10-16,-4 2-4 0,5 1-13 0,-5 0-12 15,4 0-4-15,-4 5 0 0,0 0 1 0,0 0-7 16,14 11 3-16,-9-3 1 0,2 2-5 0,-1 4 1 15,3 4 9-15,-1-2-14 0,2 7 0 0,-2-4-9 16,-1-2-12-16,0 2-16 0,-1-2-2 0,0-1 0 16,2 0-6-16,-3-4-2 0,0-2 0 0,2-1-1 15,-1-2 3-15,2-2 4 0,1-2 4 0,-2-3 4 16,4-3 5-16,-1-4 5 0,1-7 3 0,3-1 1 16,-1-8 2-16,2-3 6 0,-2-3-3 0,0-4 3 15,-3 0 3-15,4-13-1 0,0 1 8 0,-3-3-3 16,-5 3 8-16,3-5 7 0,1 5 13 0,-6 12 8 15,0-1 17-15,0 1 5 0,-3 6 19 0,0 3 11 16,-2 5-5-16,1 5-6 0,0 3 1 0,-1 2-14 16,1 4-11-16,0 1-7 0,0 4 10 0,0 0-12 0,0 0-5 15,-9 18 1-15,1 5-14 0,-2 2-2 16,0 0 2-16,2 7-5 0,3-1-2 0,-4-1 1 16,1 4 0-16,2-1-3 0,-1 3-2 0,5-4-6 0,2-1 0 15,1 0 3-15,0-1-19 0,2-1-11 0,3-3-2 16,2-1-3-16,0-6-4 0,2-5-2 0,0 0-2 15,5-1-3-15,0-3 2 0,2-5 3 0,3-1 0 16,-1-4-2-16,2-1 2 0,0-7-2 0,3-2 5 16,3-5 2-16,-4-3 2 0,-2 1 9 0,0-3 1 15,0 1 2-15,-5-3 7 0,-4 7 4 0,-1 1 16 16,-2 5 17-16,-3 1 13 0,2 0 0 0,-4 1 0 16,-3 2-9-16,3 0-8 0,-2 3 0 0,0 0-8 15,-2 2 1-15,0 0-1 0,0 0-4 0,-2 14 0 16,0-6 1-16,-2 4-8 0,-1 0 6 0,0 2-5 15,-2 5-1-15,0-2-8 0,3 1-11 0,2 0 3 16,0 0-15-16,-1-2-13 0,4-3-3 0,0-1-7 16,4 2 2-16,-3-2 3 0,3-4-1 0,2 4 4 15,2-8 3-15,-1 2 4 0,-2-5 4 0,7-1 6 0,0 3-3 16,-2-6 1-16,7-4 6 0,0 0-3 16,-2-5 5-16,1 0 8 0,0 3-4 0,1-3 0 15,-3 3 5-15,-3 1 6 0,-1 1 2 0,-1 2 2 16,-1-1-2-16,-5 4-4 0,1 0 4 0,4 0-7 0,-9 2 4 15,9 3 6-15,-4 0-5 0,-1 3 6 0,0 4 0 16,-3-1-1-16,-1 3 2 0,3 1-3 0,-2 3 1 16,-1-2 1-16,3 0-2 0,-2 4 0 15,1-2 1-15,-2-4-2 0,0-2 1 0,4 1-2 0,-1 0 2 16,-1-1-1-16,2-3-2 0,0 0 1 0,1-2 3 16,4-5-1-16,-1 0 0 0,1 0 2 0,1-1-2 15,1-7-1-15,4-2 2 0,0-2 2 0,-1-4-4 16,2-5 0-16,1 0 1 0,-3-4-4 0,0-3 3 15,0 1 1-15,-1-6 2 0,-4 2-2 0,0 1-3 16,-4-2 8-16,-4 2-4 0,-1 4 3 0,-5 0 3 16,-1 7-2-16,-7 3 3 0,-5-2-5 0,-5 3 2 15,-2 5 2-15,3 3-5 0,-6 5 3 0,1 0 0 16,-2 4-4-16,3 3-2 0,-1 3-2 0,5 0 0 16,2 1 3-16,5 1 2 0,1 2-5 0,2 0-4 15,4-1-5-15,5-1 4 0,1-1-10 0,4 3 0 16,3-2 1-16,5 2-2 0,3-2 1 0,5 0 2 15,3-3-1-15,6 2 0 0,1-6-1 0,4 3 1 16,-2-5 1-16,0 1 2 0,1-5 0 0,-2-1 4 16,-1 2 0-16,-6-1-1 0,0 2 0 0,0-3 3 15,-2 0 1-15,-1-1 0 0,-7 5 0 0,0 0-1 16,-1 0 1-16,0 0 1 0,-1 0 0 0,-2 0 3 0,-1 2 3 16,0 1 1-16,0 2-4 0,0 2 3 0,-3-3-1 15,1 5-1-15,0-4 6 0,-4 6-3 0,-1-4 0 16,3 3-2-16,-3 0 2 0,-3 2 0 15,3-2-4-15,-1 1 3 0,-2-1 0 0,1 0-1 0,1-1 0 16,-3 1-1-16,4-5-3 0,0 0 4 0,-2 2 3 16,0-5-1-16,2-2 3 0,0 3 5 0,0-3 2 15,0 0 1-15,0 0-4 0,0 0 0 0,14-12 2 16,-6 4-3-16,-2 0 1 0,6-6 0 0,3 2-1 16,-1-2-6-16,0 0 0 0,8-6 1 0,-8 6 0 15,4 2-2-15,-1 0 1 0,2 2-2 0,-5 0-2 16,2 3 5-16,1 0-6 0,1 2 2 0,-3 2-3 15,-1 3 0-15,-1 0-1 0,0 3-3 0,-3 0 5 16,-1 3 1-16,1 2-5 0,-3 4 3 0,-1 0-1 16,1-2 4-16,0 7-4 0,-1 1 3 0,1 2-2 15,1 2 3-15,0-3-1 0,-1 6 2 0,2-1-4 16,-3-7 2-16,-1 2 5 0,5 0-4 0,-2-4-1 16,1 2-10-16,5-4-9 0,-4 0-13 0,7-2-18 15,-3-2-23-15,0-3-22 0,3 2-29 0,2-5-29 0,-1-1-46 16,2-2-55-16,-1-2-657 0,-2-3 303 15,-2-5 204-15</inkml:trace>
  <inkml:trace contextRef="#ctx0" brushRef="#br0" timeOffset="44580.59">25621 12074 205 0,'0'0'315'15,"27"-6"-76"-15,10 4-84 0,25 0-70 0,37-2-80 16,3 2-96-16,-2-5-214 0,1 0 101 0,0 0 68 16</inkml:trace>
  <inkml:trace contextRef="#ctx0" brushRef="#br0" timeOffset="45007.12">25044 13646 191 0,'-4'-6'217'0,"3"4"-17"0,1 2-23 0,0 0-17 16,-2-6-17-16,2 6-18 0,0 0-9 0,0 0-9 15,-1-3-3-15,1 3 2 0,0 0 0 0,0 0-5 16,0 0-1-16,0 0-9 0,0 0-7 0,0 0-11 0,0-5-5 16,0 5-9-16,0 0-8 0,0 0-1 0,0 0-9 15,0 0-14-15,0 0-13 0,0 0-21 0,0 0-25 16,0 0-20-16,0 0-29 0,0 0-36 0,0 0-51 16,0 0-518-16,-9-2 230 0,5-2 152 0</inkml:trace>
  <inkml:trace contextRef="#ctx0" brushRef="#br0" timeOffset="47548.57">19936 13885 4 0,'0'0'92'0,"0"0"-3"0,0 0-10 16,0 0-1-16,0 0-7 0,0 0-4 0,0 0 4 16,0 0-16-16,0 0 11 0,0 0-1 0,9 2-8 15,-5-1-4-15,1 1-2 0,3 0-1 0,-2-1-4 16,3 3 0-16,-1-4-8 0,3 3-5 0,0-3-1 16,0 1-1-16,2-1-1 0,0 3-4 0,1-2-4 15,2 1-2-15,2 0-3 0,0 0-3 0,1-2 4 16,0 1-6-16,-1 1 7 0,3-4-11 0,7 2 6 15,-7 0 0-15,9-3 0 0,3 3 8 0,0 0-3 16,-1 0-1-16,0 2-7 0,4-2 3 0,-3-2 5 16,2 5-9-16,-1-4 2 0,3 1 0 0,-2 3 3 15,-1-3-4-15,0 0 2 0,1 2-2 0,1-1 3 0,-3-1-9 16,4 2 3-16,-3 1 2 0,-3 1-1 16,0-4-5-16,0 1 0 0,-2 1-1 0,1 0 4 15,-1 2-1-15,-1-3-1 0,0 2-8 0,0-3 9 0,2 2-2 16,-3 1-1-16,2 1-2 0,-1-1 0 0,-6-1 6 15,1 0-1-15,4 0-1 0,-7-1 1 0,3-1-3 16,4 4 3-16,-5-3-15 0,-2 2 17 0,3 0-9 16,-1-1 5-16,-3 0 4 0,4 0 0 0,-1-2-2 15,-1 0 0-15,0 2-2 0,1-2 2 0,-1 1-4 16,-3-1 3-16,1 0-2 0,3 0-1 0,-4 0 4 16,1 1-6-16,0 0 7 0,-2-1-4 0,2-1 6 15,-3 1 3-15,3-1-4 0,-1 0 1 0,1-1 3 16,-2 4-5-16,2-4 6 0,1-1-1 0,-5 3-2 15,6 1-4-15,-5-2-7 0,4 0 10 0,-3 1-2 16,5-1 1-16,-3 2-2 0,2-2 2 0,0 0-1 16,-3 0-6-16,1-2 4 0,2 1-5 0,-3 1 9 15,1 1-6-15,-2 0 1 0,2-1-4 0,0 1 7 16,-1-1-5-16,2 2-1 0,-2-2 2 0,1 1 1 16,-1-2-3-16,0 2 1 0,1 0-1 0,-1 0 1 15,4 0 2-15,-3 2-5 0,0-4 5 0,3 1-9 16,0-1 5-16,-1 4 3 0,-1-4-7 0,1 2-3 0,2-2 10 15,5 2 1-15,-7 0-1 0,-1-1-3 16,3 0 7-16,-2 1-6 0,-1 1 1 0,2-2-2 0,-3 2 2 16,2-2 1-16,0 0-4 0,2 1 5 15,-5 0-5-15,2 0 1 0,0-2 0 0,1 2-1 0,1-2 2 16,-2 4-4-16,-1-4 6 0,2 2-1 0,0 0-6 16,-2 0 3-16,1 0 2 0,-3-2-2 0,2 2 2 15,1 0 1-15,-3 0-2 0,4 0 5 0,-1-3-5 16,-1 1 2-16,2 2-2 0,-1-3 3 0,-1 2-2 15,3-1-2-15,-2 0 0 0,0 0 0 0,-1 2-1 16,0-3 8-16,0 3-5 0,1-4 2 0,-3 4-5 16,2-1 7-16,0-1-4 0,-1 1 0 0,3 0-2 15,-6-2 0-15,6 0-3 0,-2-2 5 0,-3 3-3 16,3-1 1-16,-2 2 4 0,2-2-3 0,-6 3 2 16,6-5-10-16,0 3 10 0,2 1 1 0,-2-3 0 15,0 2-1-15,2-1-3 0,6 1 1 0,-6-1 0 16,1 1 0-16,-2 0 3 0,2-1-4 0,1 1 2 15,-4-1 2-15,4 1-3 0,-2-2 0 0,-2 1 3 16,1-1-3-16,2 0-2 0,0-1 3 0,-2-2 4 16,7 2-6-16,-1-1 6 0,3 1 1 0,-2 0 1 15,3 0-4-15,-1 2 3 0,2-3-2 0,0 1 0 16,1 2 2-16,0-2-3 0,-1 0-3 0,2 1 6 0,-2 1-2 16,2-3-7-16,0 4 3 0,-1 0 2 0,0-3 1 15,0-2 2-15,1 5-1 0,2-1 3 16,-2-1-2-16,0-1 2 0,-1 4-7 0,0-3 5 0,0 1 3 15,0 3 0-15,0-5-4 0,1 2 6 0,3-1-2 16,-3 2-9-16,3 0 7 0,-3 0 4 0,3-1-6 16,-2-1 7-16,2 3-2 0,0-2 3 0,-3 3 1 15,4-4 1-15,-4 1-4 0,-1 0 10 0,2-1 1 16,0 1 1-16,-3 1 1 0,2-1 0 0,2-1 2 16,-2-1-1-16,2 0 1 0,-1 2-10 0,0-2 8 15,-2-2 2-15,3 3-2 0,-2-1 1 0,1 3-3 16,2-5 0-16,1 2 1 0,-1 1 4 0,0-2-7 15,-2 1 4-15,0 2-3 0,0-2-1 0,3 1 5 16,-1 1-7-16,-2 0-3 0,0-2 0 0,1 1 0 16,-1-1-2-16,5 5-3 0,-7-3-1 0,5-2 0 15,2 1 1-15,-2 2 0 0,1-1-3 0,-1-1 1 16,1 0-1-16,-1 3 0 0,3-4-1 0,-2 1-1 16,1 1 1-16,0 0-2 0,2 1 2 0,0-1-2 0,-4-1 0 15,3 2-1-15,-2-1-1 0,2 1-2 0,-2 0 3 16,2 1-1-16,-3-1-2 0,-2 1 5 0,18-1-4 15,-15-1 2-15,1 1 0 0,14-1 0 16,-14 1-2-16,14-2 0 0,-16 1 2 0,4-2 2 0,10 1-6 16,0-4 2-16,2 3-2 0,-14 0 3 15,12-1-1-15,-13 0 1 0,1-2 0 0,11 0-1 0,0-2 4 16,-13-1-4-16,1 2-1 0,13-5 4 0,-12 2-1 16,16-4-3-16,-4-1-6 0,-1 1-6 0,2-1-20 15,2-2-19-15,2-3-32 0,0 3-53 0,34-9-80 16,-7-5-574-16,2 4 265 0,6-14 174 0</inkml:trace>
  <inkml:trace contextRef="#ctx0" brushRef="#br0" timeOffset="50980.64">6150 8575 114 0,'-4'-4'106'0,"1"-2"-15"0,3 4-11 16,0 2-12-16,-1-3 0 0,1 3-8 0,0 0-12 16,0 0 3-16,0 0-9 0,11 7-3 0,-7-3-5 15,0 1-5-15,1 3 3 0,1 1-7 0,2 6 0 16,1 1 7-16,-1 4-5 0,5 4 7 0,-4 5-6 16,1 0 11-16,1 6 6 0,5 12 3 0,-6 0-4 15,8 2 0-15,-8 1 6 0,4 9 1 0,5 25-1 16,-2-2-2-16,-9-25-5 0,4 29-10 0,-3-3 0 15,0-23-6-15,3 19 2 0,-5-19-3 0,4 21 1 16,-5-26-4-16,-1 6 1 0,5 20 1 0,-2-24 5 0,1 1 2 16,1 1 3-16,3 0-2 0,1-1 4 15,-4 1-1-15,7-1-1 0,-4-4-1 0,4 1 3 16,-2-3-2-16,5-3-2 0,-6-3 0 0,3 2-3 16,-3-3-2-16,0-2-2 0,-3-10-2 0,1 1 1 0,2 2-4 15,-4-2-2-15,-1-2 1 0,0 0-5 0,-1-1-1 16,-2-2-2-16,4 0 1 0,-6 0-2 0,4-3-3 15,-7-9 1-15,3 1-1 0,1-1-6 0,-2 0-13 16,2-3-18-16,-4-2-18 0,0 0-22 0,-1-3-22 16,1-1-23-16,-1-1-20 0,2-2-19 0,-4 0-444 15,-1-2 199-15,-2-2 132 0</inkml:trace>
  <inkml:trace contextRef="#ctx0" brushRef="#br0" timeOffset="51280.65">6182 10827 31 0,'-7'-3'192'0,"4"1"-25"0,0-1-18 0,3 3-15 0,0 0-16 16,0 0-8-16,0 0-6 0,18 8-16 0,-9-3-7 15,5 2-11-15,1 2-2 0,3-2-6 0,0 3-7 16,5 5-6-16,0 2-1 0,-3 0-6 0,5-2-6 15,-5 2 0-15,3 2-6 0,-4 0-5 0,4-2-2 16,0 4 3-16,-1-2-4 0,-3-1-4 0,-1 1-1 16,6-1-2-16,-2-2-13 0,2 0-13 0,2-2-9 15,-1-1-3-15,0 0-19 0,-1-2-9 0,-1-7-10 16,-4 2 10-16,9-2-25 0,-7-3-5 0,7-2-8 0,0-3-5 16,0-6-4-16,0 0-1 0,-1-6-243 0,4-1 114 15,-2-2 76-15</inkml:trace>
  <inkml:trace contextRef="#ctx0" brushRef="#br0" timeOffset="51391.08">7204 10730 177 0,'-1'-8'189'0,"-2"-2"-15"0,-2 6-8 0,-4 3 0 15,-5 4-6-15,-8 9-8 0,-5 5-7 0,-2 8-15 0,-17 11-10 16,0 3-13-16,0 2-11 0,-20 19-33 0,20-16-50 16,-16 15-60-16,19-17-78 0,-6-4-437 0,3 0 186 15,2-3 126-15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6-27T10:28:24.50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6644 2743 15 0,'-5'-1'187'0,"-2"-1"-18"16,-1 0-8-16,-1 4-15 0,-3 0-9 0,1 4 0 15,1-1-11-15,-7 4 2 0,2 1-11 0,-3 2-4 16,1 0-8-16,-1 2-5 0,-1 3-10 0,5 5-10 16,-2-2-5-16,3 2-4 0,1 4-12 0,2-1-3 15,1 0-4-15,3 2-3 0,0-1-5 0,3-1-6 16,3-6-7-16,0 1 0 0,5 0-6 0,0-1 0 16,3-3 1-16,1 0-2 0,3-1-5 0,2-2 0 15,4-1-2-15,-1-2 0 0,2-2-3 0,0-4-2 16,2 1 3-16,0-2-3 0,2-6-2 0,4-2 5 15,-8 2-3-15,3-3 8 0,-5-2-1 0,3-1-1 16,-2-2 5-16,0-7-3 0,-3 3-2 0,2-5 3 16,-3-3 3-16,-3-4-5 0,0 5 1 0,-2-7 0 15,-3 1 5-15,-3-2-5 0,0 1 2 0,0 4 32 16,-4-1 4-16,1 8 21 0,-4 0-4 0,1 2-5 16,-1 3-4-16,1 3-7 0,-1 1-2 0,-1 1-5 15,-3 1-6-15,2 2-5 0,0 3-5 0,-1 2-7 0,7 0-3 16,-18 7-7-16,9 2 1 0,-5 3-6 15,4 3-3-15,-2 2-12 0,2 6-10 0,1 2-12 16,4-6-16-16,1 1-14 0,4 5-10 0,1-6-6 16,4 0-11-16,2-2-4 0,3 0 2 0,0-2 1 15,2-1 4-15,2-3 8 0,0-1 8 0,-1-2 5 0,-2-4 9 16,2-1 3-16,2-2 3 0,-2-4 11 0,4-2 7 16,-2-4 4-16,2-3 10 0,4-6 13 15,-3-2 6-15,0-3 10 0,0-2 3 0,-4-6 5 16,-2 2 6-16,-1-4 11 0,-2 0 7 0,-1-1 21 0,-1 1 13 15,2 4 18-15,-2-2 8 0,-3 4 10 0,-2 7 19 16,2 3 8-16,-1 5 10 0,-2 1 13 0,-1 3-15 16,1 0-16-16,-1 3-14 0,1-2-21 15,-1 3-12-15,0 4-16 0,0 0-4 0,0 0-8 16,0 0-9-16,7 24-2 0,-6-7-5 0,1 12-4 0,2-1-15 16,-1 0 8-16,-1 1-5 0,2 7-3 0,0-2-3 15,2 10-1-15,0-9 2 0,-1 12-9 0,1 0 1 16,-2-12-2-16,2 2 2 0,1 9-6 15,-1-11 2-15,-1 0 0 0,4-1-14 0,-3-3 13 16,1 0-13-16,-2-4 1 0,0-3-4 0,-1-5-5 16,0-4 3-16,0-5-6 0,-2 3 0 0,1-9 7 0,-2 3 3 15,-1-3 11-15,0-1 4 0,0-3-3 0,0 0-1 16,0 0-6-16,-10-18 0 0,6-2-3 0,-4-7 1 16,3-5-1-16,-3-2-2 0,-2-10 0 15,5 8-1-15,1 2 1 0,1 1 2 0,0-1-4 0,3 3 6 16,1 1-7-16,1 11 8 0,0 2-7 0,2 7-4 15,-1-7-5-15,3 5-2 0,-1 2 3 0,5 1 1 16,-2 4-1-16,7 1-2 0,-2-1 1 0,1 2 1 16,4 0-4-16,-6 3 4 0,3 0 7 0,-2 4-11 15,1 3-15-15,-3-2 16 0,1 2-8 0,-3 2-4 16,0 0-7-16,-2 1-1 0,-1 2-5 0,0 0 1 16,-4 0-6-16,-2 0 4 0,0 3-5 0,-5 0-7 15,1-3 0-15,-6 5-1 0,-1-5 2 0,-2 1 6 16,1-1 6-16,-2-1 0 0,-1-1 1 0,5-1 7 15,-2-1 9-15,2-4-1 0,1 1 1 0,1-2 1 16,2 1 1-16,1-2-1 0,1 1 2 0,0-1-17 16,4-2-7-16,-4 3-2 0,4-3-3 0,0 0 7 15,4 8 4-15,3-7-6 0,-2 0 6 0,5-1 6 16,0 0 8-16,3 0-4 0,1-1 0 0,1-2 2 16,1 0 2-16,-1-2 9 0,4 0-1 0,-6 0 3 15,3-4-5-15,0-1 9 0,-2-2-7 0,0-3 4 16,4-6 0-16,-1-4 8 0,-1 5-8 0,-2-8 3 15,0-1 11-15,-2 0-16 0,-1-5 5 16,-2 1 21-16,-1 2 9 0,-2 0 19 0,0 0 17 0,-4 4 15 16,3 3 13-16,-5 5 16 0,0 9 26 0,0-5 9 15,-3 5 2-15,3 2-6 0,-1 0-14 0,0 6-13 16,-1-4-13-16,1 2-17 0,1 4-14 16,0 0-5-16,0 0-6 0,-7 10-1 0,3 0-8 0,-1 8-3 15,0 4-4-15,-2 6-5 0,2-2-3 0,-1 3-6 16,2 0 0-16,3 1-9 0,-2 3-21 0,6-1-15 15,0-1-10-15,1-1-19 0,6-2-23 0,-1 0-10 16,4-1-8-16,1-6-3 0,-1 2-25 0,1-6 2 16,-1-5 0-16,2 0 1 0,-2-2 11 0,-4-3 10 15,5-2 9-15,-2-2 12 0,-1-3 11 0,0 0 5 16,1-4 8-16,-1-3 6 0,4-4 5 0,-3-6 1 16,2-3 10-16,-2 3 12 0,-1 0 12 0,2-5 22 15,-3-2 20-15,-2 7 20 0,-2 1 14 0,-2 6 5 16,1-1 23-16,0 2 7 0,-2 2 4 0,-2 1-2 15,1 0-11-15,0 4-13 0,-2-3-9 0,0 2-12 16,0 3-11-16,1-5-10 0,-1 5-3 0,0 0-5 16,0 0-9-16,0 13 1 0,0-6-17 0,0 3-19 15,3 2-9-15,-2 0-17 0,-1 1-27 0,4 0-24 16,-3-2-23-16,3 1-14 0,0-2-8 0,5 1 9 16,-4-3 6-16,4-2 9 0,0-1 15 0,1-1 6 15,-1-2 11-15,-1-1 10 0,2-2 10 0,2-2 3 16,-3-2 4-16,2-2 5 0,-1 0 10 0,2-3 16 15,-1 1 6-15,-2 0 19 0,0 1 18 0,-1 0 9 16,-2 5 17-16,-1-3 10 0,-1 3 3 0,0 0-6 16,-1-2-6-16,-3 5-10 0,7-4-11 0,-7 4-6 15,0 0 2-15,5 7-14 0,-1-2 26 0,0 2-14 16,0 3-4-16,1 4-5 0,0-2-2 0,-1 3 0 16,1 2-3-16,-1 0-15 0,1-3 6 0,-1 4 4 15,1-4-12-15,1-3 1 0,-2 0-13 0,4-1-14 16,-2-1-5-16,3-1 1 0,0-3 3 0,0 2 6 15,-1-6-4-15,0 0 8 0,3-2 2 0,-1 0 8 16,3-7-1-16,-4 0 11 0,1 0-11 0,1-5 1 16,-2-2 14-16,3-7-11 0,-1-2 11 0,-3 1-10 15,-4 3 7-15,0 0 9 0,-3 1 15 0,-1-6 8 16,-1 2 16-16,-3 6-3 0,-2 5-1 0,-1-4 8 16,-3 2-7-16,2 6-4 0,-1 0-6 0,0 0 3 15,-1 4-14-15,1 2-1 0,-1-1 0 0,-3 3-7 16,2 2-4-16,-1 3-7 0,2-2-5 0,-2 7-17 15,1-4-1-15,2 4-20 0,0 1-1 0,4 0-16 16,-1-1-2-16,3-1-7 0,3-1-6 0,-1-1 1 16,2-1-3-16,3-1 10 0,5-2 4 0,-3 1 5 15,2-1 9-15,2-3 1 0,-1 1 7 0,4-2 7 16,-1-1 0-16,0 0 4 0,0-3 10 0,0 3-1 16,1-2 7-16,-4-1 2 0,1 4 2 0,1-2 2 15,-1 1 1-15,-3 1 1 0,5 0 2 0,-1 1-3 16,-2 0-1-16,3 2 2 0,-7 0-1 0,8 2 2 15,-4 2 0-15,0 1-2 0,-1 1 3 0,-1-1 2 16,3 3-2-16,-1-1 6 0,-3 0 4 0,1 2-11 16,-1 1 0-16,1-2-4 0,-2 1 3 0,0-1-6 0,-3-3 10 15,2 0-13-15,-1-2-1 0,-1 0-5 16,1 0 5-16,0-2 2 0,-1 1 2 0,-2-4 5 16,3 3 13-16,-3-3 3 0,0 0-3 0,0 0 4 15,0 0-3-15,8-13-2 0,-5 6 11 0,1-2-15 16,1-3 8-16,0-2-2 0,4-2 2 0,-4 2-5 15,3-3-2-15,-2 4 6 0,2-3-7 0,2 2 2 16,-1 1 0-16,0 1 1 0,1 3-10 0,2 2 14 16,-2 1-12-16,1 2-1 0,0 1-2 0,1 2-1 15,1 0-1-15,-1 1 3 0,2 1-1 0,0 0 0 16,-1 3-3-16,2 4 3 0,-1-5-1 0,0 7 4 0,0 2-4 16,-1 0 4-16,-3-2 2 0,3-2-2 15,-5 3-5-15,2 1-26 0,0 1-25 0,-2 0-30 16,-2 0-37-16,-1-1-45 0,-2 0-53 0,3-4-46 15,-6 1-716-15,0-2 327 0,-2-2 220 0</inkml:trace>
  <inkml:trace contextRef="#ctx0" brushRef="#br0" timeOffset="142.47">7776 2880 3713 0,'-19'-9'55'0,"0"6"20"0,5-2-47 0,5 1-52 0,4-1-82 15,6 2-22-15,6-4 9 0,10-1-16 16,14-3-29-16,5-1-58 0,15 0-769 0,3 2 329 16,2-1 222-16</inkml:trace>
  <inkml:trace contextRef="#ctx0" brushRef="#br0" timeOffset="1349.34">9495 3159 11 0,'0'0'195'15,"0"0"-16"-15,4-3-20 0,-4 3-25 0,0 0-2 16,0 0-18-16,6 0-6 0,-6 0-6 0,0 0 1 16,7-1 6-16,-7 1 2 0,0 0 3 0,6-6-11 15,-5 4-6-15,-1-3-8 0,4 0-9 0,-3-2-10 16,2-2-6-16,2-3-5 0,-5-1-4 0,4-3-2 16,-3-1-8-16,2-1-2 0,-3-1-2 0,1-6-1 15,-1-1-1-15,0 2 18 0,4-1 6 0,-4 6 4 16,5 0 3-16,-4 2 0 0,3 2-3 0,-1 3-5 15,-1 2-3-15,2 1-5 0,0-1-12 0,2 3-4 16,2 2-3-16,0-2-4 0,3 5-5 0,2 0-5 16,0-1-2-16,1 5-3 0,-3-1 1 0,2 3-3 15,1 0-5-15,-2 2-1 0,-1 1 3 0,-1 1-4 16,-1 1 2-16,4 5-6 0,-7-4 0 0,1 1 1 16,-2 1-2-16,-4 5 1 0,3-1-3 0,-4 1-3 15,0 0 0-15,-4 2 2 0,2-5 0 0,-1 1-3 16,-2-4-1-16,1 0 4 0,0-2-4 0,-1 1 2 15,0 0-1-15,4-4 0 0,-3 2 1 0,1-4-3 16,2 2 1-16,1-1-3 0,0-1 2 0,0 0 0 16,1 0-3-16,2 0 4 0,2 0 0 0,0-2 1 15,4 0-1-15,0-2 1 0,0-2 2 0,5 2-3 16,4-3 2-16,0-4-3 0,1-1 4 0,4-7 1 16,-1 1 1-16,-1-6-1 0,1-1 0 0,-3-1-2 15,2-3 3-15,-6-2-2 0,3 0 2 0,-1-5 3 16,-6 1-1-16,6-13 0 0,-6 12 5 0,-3-4 4 15,0 2 15-15,0 1 28 0,-2 1 36 0,-3 6 33 16,-3-1 20-16,-2 9-2 0,1 2 14 0,-3-1-2 16,1 7 6-16,-3 1-7 0,5 2-14 0,-2 2-14 15,2 1-16-15,-3 0-18 0,4 4-17 0,0 0 3 16,-9 13-9-16,2 1-8 0,0 2-5 0,2 12-17 16,-2 1 9-16,4 0-8 0,0 2-4 0,3 1-3 15,5-2-13-15,-1 1-11 0,5 3-18 0,2-3-20 16,2-1-17-16,1 3-13 0,3-2-25 0,2-1-25 15,0-1-10-15,3-3-8 0,-2-1-12 0,2-4 1 16,-1-3 5-16,2-3 0 0,-6-4 1 0,1-2 13 0,3-5 12 16,-5-1 12-16,4-2 12 0,-4-6 8 15,-1-3 10-15,2-2 12 0,-4-2 7 0,0-4 17 16,1-4 14-16,-5 2 16 0,1-8 13 0,-4 2 19 16,1 5 11-16,-3 2 16 0,-2-2 12 0,2 1-4 15,-1 1-10-15,-2 6 9 0,1 1-4 0,2 0-6 0,-4 3-23 16,3 2 11-16,-2-2-7 0,3 4-2 15,0-1-3-15,2 2-7 0,4-2-7 0,-2 4-3 16,5 0 5-16,1 3-9 0,4 2-5 0,2 2 0 16,0 0-12-16,1 1-9 0,-2 1-3 0,4 4-1 15,3 0-15-15,-8-2 0 0,5 4 4 0,-7-1-7 0,-1-2-6 16,5 8-6-16,-9-6 0 0,2 0 1 0,-2 2 1 16,-5-1 8-16,0 1 5 0,-6-7 3 15,1 4 6-15,-1 0 3 0,-1-3 4 0,-3-1 5 16,-1 0 6-16,-3-3 10 0,2 2 12 0,-2-4 22 15,-1-3 10-15,-1 6 20 0,4-5 15 0,-1-2 7 0,7 0-2 16,-13-7-7-16,6 3-20 0,3-1 7 16,-2-5-25-16,3 2 16 0,2-3-26 0,3-4 5 15,2-3-8-15,4-1-9 0,2-6-15 0,4 2 1 16,3 2-21-16,2-4-28 0,4 1-22 0,1 4-24 16,3-4-30-16,-4 5-32 0,-1-1-50 0,1 3-51 0,-3-1-57 15,-8 3-750-15,-2 0 354 0,-4 5 234 16</inkml:trace>
  <inkml:trace contextRef="#ctx0" brushRef="#br0" timeOffset="1474.16">10153 2780 2728 0,'-10'0'48'0,"4"-3"-31"16,6 3-20-16,2-3-36 0,7-4-48 0,13-1-26 15,14-3-6-15,17-2-16 0,7-2-22 0,4-1-557 16,0 1 238-16,-1 1 158 0</inkml:trace>
  <inkml:trace contextRef="#ctx0" brushRef="#br0" timeOffset="3384.13">11482 2849 118 0,'0'0'239'0,"0"-7"-12"16,3 4-12-16,-6-2-14 0,3 1-10 0,-1-1-10 16,-2 0-14-16,2-1-9 0,-3 1-13 0,0-1-4 15,0-1-10-15,-1 0-10 0,0 2 0 0,-1-3-14 0,-4 3-22 16,3 1-8-16,-5-3-9 0,1 6-5 15,-5 1-8-15,-2-2-6 0,0 3-6 0,1 3-7 16,-2 3-2-16,0-1-6 0,2 1-3 0,-2 3-2 16,5-1-3-16,0 3-11 0,1-2-9 0,1 2-8 15,5-3-19-15,1 2-4 0,3-1-2 0,3-1-6 0,0 1 2 16,1-3 0-16,3 0 3 0,3 0 3 0,-1-3 5 16,4 1 3-16,1 0-4 0,1-3 10 15,1 1 2-15,1-5 2 0,0 1 0 0,4-3 3 16,0 1 0-16,0-2 3 0,-5 3 2 0,1-3 8 15,-2 0 2-15,0-1 12 0,-2 3 0 0,0-2 3 0,-2 3-1 16,-4-1 0-16,2 3 2 0,-6 0-1 16,9-2-3-16,-5 0 0 0,-4 2-5 0,5-1-2 0,-5 1-3 15,0 0 3-15,5 4-3 0,-2 0 1 16,-1 2 3-16,1-3-8 0,-2 2-1 0,-1 2-4 16,4-2-11-16,1 0-20 0,-1 0-9 0,0 2-9 15,0-4 2-15,3 2-3 0,0 0 3 0,-2-3 5 0,0 1 5 16,4-2 2-16,-2-1 4 0,0 0 8 15,-1-1-2-15,3-4 7 0,-1-3 10 0,-2 0 9 16,1-3 8-16,2-1-1 0,1-5 7 0,-1 0-5 16,0-8 4-16,2 1 5 0,-6-3 19 0,4 1 3 15,-5-1 16-15,1-1 15 0,0 1 11 0,-3 2 18 0,0 4 21 16,-2 3 16-16,0 0 12 0,0 5 3 0,0-1-4 16,-2 3 1-16,0 0-2 0,1 6-13 0,0-2-23 15,1 2-9-15,0 3-20 0,0 2-4 16,0 0-10-16,0 0-7 0,-8 11 2 0,3 2-18 15,1 3 0-15,-2 7-4 0,-1 5-8 0,2-3-3 0,3 2 0 16,-1 1-3-16,2-1-7 0,2 2 1 0,4-2-11 16,4 2-15-16,0-5-23 0,2 2-15 15,1-5-4-15,5 2-12 0,-1-3 1 0,0-4 1 16,3 4-3-16,-1-8-5 0,5 2 12 0,-5-6 1 16,2-3 6-16,-2 2 7 0,2-6 2 0,2 1 7 15,-3-8 5-15,-1 2 3 0,0-6 0 0,5-5 3 0,-2 3 7 16,-2-7-2-16,-1-1 4 0,-1-1-1 15,-4-2-1-15,3 0 8 0,-6 0 5 0,-2 5 10 16,-1-6 9-16,-2 6 7 0,-4 1 15 0,2 6 18 16,-3 0 0-16,0-3-6 0,-4 5-5 0,-2 0-6 15,2 2-4-15,-4 1-12 0,-1 1-3 0,-1 3-8 0,0 2 4 16,-2 2-1-16,0 3-8 0,0-1-1 16,-3 6 0-16,1 4-7 0,1-3 6 0,2 1-16 15,0 3-11-15,5 1-17 0,1-4 1 0,2 0-8 16,2 0-19-16,2 1-1 0,2 0-3 0,2 2-2 15,0-4-1-15,0-2-8 0,3 2 1 0,1-2-1 0,4-2 1 16,-2 0 8-16,6-4 7 0,-1-1 7 16,3-2 6-16,2-1 4 0,-2-1 4 0,4-3 4 0,-4-2 8 15,2 0-1-15,-5 0 7 0,1-3 2 16,0 4 9-16,-7 0 2 0,0 0 15 0,-1 1-3 16,-3 1 10-16,-2-1 0 0,1 5-2 0,0-4-3 0,-1 1 1 15,-4 3-5-15,7 0 1 0,-7 0-1 0,3 5-3 16,0 0 0-16,-2 0 0 0,2 3 1 15,1 3-1-15,-2 5 1 0,3 1 6 0,0 1-7 16,3 9 4-16,-1 4-4 0,0-3 4 0,3 3-5 16,-2 1 3-16,2-2 0 0,0 4-3 0,2-2 1 15,-3-1-1-15,1 2 5 0,-1-1-3 0,3-2 1 16,-5 2 0-16,-3-3 0 0,4 0-3 0,-7-1 5 0,3-2 0 16,-4-7-4-16,-1-2 2 0,-2 0 0 15,1-2 3-15,-5-2 0 0,3-2-2 0,-2-4 4 16,-3 1 3-16,1-2 8 0,3-3 2 0,-5-1 0 15,1-1 1-15,-3-3-5 0,1-1 2 0,2 0 9 16,-1-3 18-16,0-2 12 0,2-4-3 0,0 4-14 0,2-3-6 16,0-5-6-16,2 1 5 0,2-3-3 15,2 1-7-15,3-2-4 0,3-1-6 0,2-6 5 16,2 1-5-16,2-1-2 0,1-1-2 0,4 1-3 16,0 0-2-16,1-4-5 0,1 1 11 0,0 0-10 0,2-3-9 15,4-9 4-15,-4 10 4 0,2-11-3 16,-8 14-2-16,4 2 2 0,-4 1 8 0,1 0-7 15,-6 3 10-15,-1 7 21 0,-4 4 24 0,0 2 9 16,-1-2 17-16,0 5 12 0,1-2-5 0,-5 4-2 16,4-1-6-16,-3 1-11 0,-1 0-11 0,0 4-14 0,0-4-2 15,0 4 4-15,0 0-10 0,0 0-8 16,0 0-7-16,0 0 7 0,-5 14-12 0,5-9-3 16,-1 2-9-16,-2-2-10 0,6 4-9 0,-2 1-7 15,-1-1-2-15,4 0-6 0,-3 1-5 0,3 0-2 16,-3 0-3-16,3 1-8 0,-1-2 9 0,1 1 1 15,-2-5 5-15,3 5 0 0,1 0 0 0,-3 0 7 0,2-5 2 16,-2 1-3-16,-2-1 10 0,4 0-4 16,-2 2 5-16,1-2 1 0,-2-3 4 0,3 2 3 15,-1 1 5-15,-1 1-6 0,2-2 4 0,0-1-1 16,0 2-11-16,2-1 9 0,1-1 5 0,-1 1 1 16,2 2 0-16,1-6 2 0,-3 2 1 0,1-1-7 0,1 1 6 15,3-4 2-15,-1 1 1 0,0-1-1 0,1-1 10 16,0 2-6-16,-1-2 2 0,-2-1-4 15,4-3 2-15,-3 1 1 0,4-5-4 0,0 0 4 16,-1-1-3-16,0 0 1 0,-3 2 0 0,2-4-3 16,-1 0 4-16,-1 1-7 0,0-1 2 0,-1 2-1 0,0 4 3 15,-1-1 3-15,-3 3-1 0,-1 1 11 0,1 1-1 16,-3-2-2-16,1 2 0 0,-2 2-6 0,-1 2-4 16,4-3 1-16,-4 3 6 0,0 0-6 15,0 0-1-15,0 0-13 0,9 8 15 0,-6-1-11 16,2-3-1-16,0 4-5 0,0 3-5 0,3-3 2 15,1 2-5-15,2-2-7 0,2 3-6 0,3 2-2 0,-1-1 4 16,1 0-1-16,0-3-2 0,0-1 5 0,2 0 2 16,-1-1 4-16,-1-1 1 0,2-1 5 15,-4 0 1-15,-5 0 3 0,4-1 2 0,-3-1-1 16,-1 1 1-16,-2-1 4 0,-1 1 0 0,1 1 6 16,-1-2-7-16,-3 2 7 0,4-1 3 0,-3 0-4 0,-2 3 5 15,2-4 1-15,0 2-3 0,0 2 2 0,-3-1-14 16,3-1-31-16,-2 2-40 0,0-1-44 15,-1 1-59-15,-2 0-73 0,-6 2-764 0,-3 1 342 16,-5 1 228-16</inkml:trace>
  <inkml:trace contextRef="#ctx0" brushRef="#br0" timeOffset="4050">6234 4330 111 0,'-22'-2'225'0,"3"-2"-15"0,8 3-8 0,-1-1-16 15,3 1-20-15,3-1-16 0,1 2-15 0,5 0-16 16,-8-2-14-16,8 2-14 0,0 0-4 0,0 0-15 16,0 0-6-16,23-3 1 0,-4 1-6 15,9-1 0-15,4 2 1 0,4-2-1 0,19-1-1 0,2 0-6 16,3 1 1-16,7-2 2 0,29-4-8 0,2 3 0 15,3-4-3-15,1 2-3 0,3-3-4 0,4 1-2 16,0 0-4-16,3 2 0 0,3-7-1 0,1 3-5 16,5 5 0-16,1-7 0 0,-1 4-1 0,-3-2 2 15,3 0-3-15,-1 1 3 0,0-1-2 0,4 1 2 16,2 3-3-16,-5-1 2 0,3 0 0 0,0-2 1 16,1-1 7-16,-1 3-1 0,7 0 1 15,0 4 5-15,-1-7 15 0,2 3 2 0,1-3 8 0,2 1 7 16,7 2 1-16,0 1-7 0,-3 0 4 0,6-1-13 15,-5 0 10-15,5 1 4 0,2 0-1 0,2 1-8 16,-1 3 3-16,1-4 2 0,-5-3-1 0,-5 5-8 16,3 0 7-16,-4-6 4 0,-4 7-2 0,-6-1-5 15,-1-3 2-15,-8 7 0 0,-3-6 0 0,-4 1-3 16,2 4 5-16,-12-4-6 0,-7 5 2 0,-30-3 3 16,26 0 0-16,-31 2 2 0,-3-1-6 0,-2-1 0 15,-4 1 0-15,-14 3 3 0,-4-1-2 0,-2 2-3 16,-12-1-1-16,3-2-6 0,-8 2-5 0,-5 1-1 15,3 0-6-15,-6 0-1 0,2 0-6 0,-3-3-3 16,-5 3-13-16,7 0-28 0,-7 0-47 0,0 0-53 0,8 0-62 16,-8 0-78-16,0 0-74 0,0 0-96 15,0 0-1126-15,-31 7 515 0,2-5 344 0</inkml:trace>
  <inkml:trace contextRef="#ctx0" brushRef="#br0" timeOffset="5917.46">5469 5629 45 0,'4'0'128'16,"-4"0"-3"-16,0 0-3 0,3-2-10 0,-3 2 2 0,0 0 4 15,0 0-1-15,5-2-2 0,-5 2 3 16,4-3 2-16,-4 3 3 0,0 0 2 0,3-5 3 15,-3 5 1-15,0 0-4 0,0-3-10 0,0 3-9 16,0-6-9-16,0 6-13 0,0-8-8 0,0 5-3 0,-2-2 3 16,1 1-8-16,0-1-4 0,-2 0 2 15,0-2-3-15,0 3-2 0,1-1-2 0,-4 0-3 16,0 1-8-16,2-1-4 0,-2 2-3 0,-3-4-1 16,-1 4-4-16,-1 0-9 0,0 1 3 0,-2 0-5 0,-1 2-5 15,-3 0-4-15,0 4-1 0,-3 0 0 16,1 2-3-16,-6 6 2 0,-1-1-5 0,1 2 2 15,0 1-7-15,2 2-1 0,0 3 2 0,0-2-1 0,4 0-1 16,-1 0 0-16,7-3 0 0,-1 1 0 0,2-1-5 16,0 1 1-16,5-5 0 0,2 2-1 0,2-3-1 15,1 3 0-15,2 0 3 0,0-4-5 16,1 4 4-16,3-3 2 0,1 1-4 0,3 0-3 0,6-1 6 16,-1 1-2-16,4-2-1 0,0-1 2 0,1 1-1 15,2-2 1-15,1-2 1 0,-2 3 0 0,0-3-1 16,3 2 3-16,-3 0-4 0,1-1 4 0,-1 2-2 15,0-2 6-15,-3 1 4 0,5-1-4 0,-5-2 4 16,-3 2-3-16,0 2-3 0,1-4 4 0,-5 4 5 16,-1-4-2-16,-1 3 3 0,0-3 1 0,-2 0 7 15,0 2 7-15,-3-1 4 0,1 1 10 0,1 0 7 16,-3 0 3-16,-2 2 8 0,-3 0 7 0,0 1-4 16,-2 1-8-16,-3 1-5 0,-4 1 8 0,-6 7-14 15,1-7-4-15,-5 2 2 0,-2 2-14 0,3 1-1 16,-4-1 1-16,2 0-5 0,-3-2-2 0,4 0-2 15,5-2-23-15,-1-1-16 0,2-2-12 0,2 2-20 16,3-5-21-16,2 0-27 0,0 0-26 0,5-1-31 16,1-4-37-16,-1 1-44 0,5-1-61 0,0 0-707 15,1-9 335-15,6 2 222 0</inkml:trace>
  <inkml:trace contextRef="#ctx0" brushRef="#br0" timeOffset="6183.74">5544 5656 151 0,'1'-7'254'0,"0"4"-22"16,1-2-25-16,0 1-9 0,-2 4-30 0,3-5-22 0,-3 5-13 16,0 0-11-16,0 0 5 0,0 0 0 0,12 12-6 15,-10-7 10-15,4 6 7 0,-1 0-9 16,3 6-8-16,-4 2 1 0,1 3-5 0,0 2-12 15,3-2-7-15,-3-1-12 0,3 4-4 0,-6 2-13 0,7-4-7 16,-5 3-4-16,-4-2-4 0,5 2-5 0,-5-7-13 16,4 7-33-16,0-6-24 0,-3 6-41 0,3-7-44 15,-1 6-46-15,0-8-49 0,4 0-58 0,-4 0-624 16,0-5 295-16,1 0 196 0</inkml:trace>
  <inkml:trace contextRef="#ctx0" brushRef="#br0" timeOffset="6360.01">5502 5929 2 0,'1'-4'233'0,"2"-4"-26"0,2 3-22 16,2-2-14-16,4 1-21 0,6-2-12 0,0 1-14 16,10-2-10-16,-4 4-17 0,-1-3-6 0,6 5-10 15,0-2-10-15,5 3-21 0,-2-2-30 0,-2 3-37 16,4 1-55-16,-2 1-47 0,1 3-391 0,-3-2 170 15,-1 3 114-15</inkml:trace>
  <inkml:trace contextRef="#ctx0" brushRef="#br0" timeOffset="6766.62">5990 5966 77 0,'0'-5'249'0,"0"-1"-18"0,0-3-16 0,1 4-15 15,4-4-7-15,-1 3-6 0,1-3-2 0,3 1-12 0,-2 2-7 16,4-1-7-16,1 2-12 0,-1 0-9 16,4 2-9-16,3 1-11 0,2 2-8 0,-1 1-12 15,1 1-10-15,0 2-6 0,0 0-2 0,0 3-8 16,3 2-7-16,-4 0 0 0,5 3-3 0,-9 5-15 0,0-4-5 16,3-1-2-16,-7 5-6 0,-1 2-4 15,1-2 0-15,-2 0 1 0,-3 1-5 0,-1 0-3 16,0 1-3-16,-4-1 0 0,-2-1-5 0,0-5 3 0,1-1 0 15,-3 0-5-15,1-2 2 0,-1 0-1 0,0-4 11 16,-2-1 11-16,1 0 1 0,1-1 0 0,-1-3 2 16,5 0 6-16,-14-3 3 0,10-2 5 0,-2-2-10 15,-1-3 1-15,2-5-15 0,5-2 1 0,-1-3-6 16,2-6-6-16,-1-5-22 0,8 4-10 0,0-1-9 16,3-2-15-16,2 1-7 0,2 3-13 0,2 0-3 15,-1 3-10-15,-3 9-19 0,1 0-22 0,-1 2-24 16,1 3-28-16,-4 1-20 0,3 2-18 0,1 1-11 15,0 0-18-15,5 3-26 0,1 0-521 0,0 4 260 16,3 0 172-16</inkml:trace>
  <inkml:trace contextRef="#ctx0" brushRef="#br0" timeOffset="7216.81">7025 5913 205 0,'4'-5'216'0,"-2"-3"-14"0,1-1 7 0,-1 2 9 16,0-3-2-16,-2 0 1 0,-3-1-17 0,1-1-8 16,-1 1 8-16,-3 0 8 0,2 1-8 0,-2-2-13 15,-2 4-25-15,-4 0-4 0,2 2-9 0,-9 1-19 0,1 2-15 16,-2 3-12-16,-2 3-12 0,-5 4-10 16,0 2-10-16,-2 2-6 0,2 5-8 0,0-2-7 15,6 2-5-15,-1 0-8 0,8-1-12 0,1-1-10 16,0 3-10-16,5-1-15 0,3 1-10 0,1-2-12 15,4-4-2-15,0 0-3 0,4-1-3 0,0 0 4 0,4-3 3 16,-2-2 3-16,3 0 5 0,0-2-1 0,3-2 5 16,-1-2 7-16,2-3 0 0,6 0 0 0,-5-4 5 15,3 0-3-15,-3-2 5 0,2-1 4 0,-1 0 6 16,-2-2 9-16,0-2 13 0,0 1 14 0,-7 5 17 16,2-2 9-16,0 0 14 0,-3 3 22 0,0 1 11 15,-4 2 11-15,3 0-3 0,-3 1-6 0,2 1-12 16,-2-1-14-16,-1 4-14 0,4-3-8 0,-4 3-8 15,0 0-5-15,0 0-6 0,0 0-6 0,4 10-6 16,0-5-8-16,-3 4 3 0,3 1-2 0,0 0-11 16,1 2-20-16,1 5-30 0,2-1-33 0,2 1-29 15,-1 0-29-15,3 1-26 0,1 3-31 0,2 1-32 16,0-3-20-16,-1-4-21 0,1-3-8 0,2 3-1 16,3-10 1-16,-1 3 7 0,2-3 4 0,-2-5-577 15,3-2 276-15,-5-5 184 0</inkml:trace>
  <inkml:trace contextRef="#ctx0" brushRef="#br0" timeOffset="8499.57">7319 5993 8 0,'14'-23'81'0,"-4"-1"4"16,-1 2 2-16,1-5 18 0,-3 1 13 0,-2 3 8 0,0-1 15 16,-2 9 38-16,-2-2 19 0,-1 4 2 0,-4-3 5 15,3 6 3-15,-3-1 5 0,-1 3-11 16,-7 0-18-16,3 3-14 0,-1 4-20 0,-4 0-16 16,-4 3-9-16,-1 2-13 0,1 4-12 0,0 1-10 0,2 3-6 15,-4 6-8-15,0 2-13 0,6 1-2 0,0 2-9 16,1-2-5-16,4 4-7 0,4-7-10 15,4 8-16-15,1-6-15 0,4-3-15 0,-2 1-1 16,6 0-2-16,-2-1-7 0,3-1-8 0,1-2-1 0,1-5-8 16,3 1 1-16,-3 0 7 0,2-8-1 0,1 0 4 15,3-4 4-15,-3 1 3 0,2-5 2 0,2-6 3 16,-2 0 2-16,4-8 1 0,-6 1 11 16,4-2 0-16,-8-4 9 0,4-2 9 0,-4 1 15 0,-1-6 13 15,0 1 14-15,-4-3 18 0,-3-2-4 0,-1 2 25 16,-1 0 26-16,0 1 7 0,0 1 10 0,-1 3 27 15,-1 4 13-15,0 8 14 0,0 5 10 0,1 2-6 16,-1 1-8-16,-1 2-18 0,3 2-16 0,-1 1-16 16,0 0-17-16,1 0-18 0,0 4-16 0,-3-3-10 15,3 3-7-15,0 0-6 0,-1 15-2 0,1-2-8 16,-1 7-3-16,2 5-5 0,0 3-6 0,0 2-3 16,2-1-3-16,1 2-3 0,-3 3-3 0,3 0-19 15,-2-2-19-15,3-1-25 0,2 0-35 0,3-2-28 16,0 2-18-16,-1-2-14 0,5-2-21 0,-1-2-21 15,6 2-20-15,-1-3 1 0,5-3 2 0,3-4 13 16,2-3 11-16,5-1 13 0,3-8 9 0,1-3-6 16,14-2 3-16,-11-5 3 0,-1-6 9 0,-2-2 5 15,-1-1 9-15,8-9 10 0,-15 1 9 0,-1 1 9 0,-1-2 11 16,-5 0 8-16,-3-1 15 0,-5 0 19 0,-4 7 24 16,-2-2 30-16,-2 2 24 0,-3 2 32 15,-2 1 6-15,-2 0 1 0,-2 2 11 0,-2 2 2 0,-4-2 11 16,0 6-10-16,-5-4 0 0,-5 5-9 0,-2 3-6 15,1 0-3-15,-7 2-7 0,-4 5-6 0,5 0 6 16,0 9-3-16,2 0-19 0,0 3-5 16,2 1-3-16,0 3-7 0,6-1-2 0,0 2-4 0,6-1-4 15,1-3-12-15,4-1-11 0,2 1 2 0,6-1-17 16,-2 0-8-16,4-1-17 0,4 0 2 0,0-4-4 16,4 3 3-16,-3-9-5 0,5 4 1 0,2-5 0 15,-3-2 3-15,0-1 0 0,0-4 8 0,4-1 4 16,0-5 6-16,-1-3 0 0,-2-1 5 0,-1-3 4 15,1-6 2-15,2-1 6 0,-7-3 14 0,2-2 12 16,-6-2 2-16,2-4 12 0,-7 2 10 0,4-3 22 16,-5-13 9-16,0 0 10 0,-2 12 21 0,-1-12 15 15,-1 12 11-15,-1-1 25 0,-1 4-7 0,-2 2 9 16,3 4 2-16,-3 1 4 0,3 11 10 0,1 1-4 16,-1 2-7-16,1 2-12 0,3 2-16 0,0 0-11 15,-3 7-23-15,4-4-18 0,0 4-13 0,-4-4-4 16,4 4-7-16,0 0-7 0,1 22-2 0,-1-2-5 15,3 9-3-15,1 0-6 0,-3 7 1 0,3-2-4 0,5 10-4 16,-3-8-1-16,1 10-2 0,-1-12-11 0,4 0-9 16,-1-1-17-16,-1 1-10 0,3-3-1 15,0-1-24-15,0-1-4 0,2-3-7 0,1-2-4 16,1-2 2-16,-5-7-9 0,3-1-5 0,3-1 9 0,-1-4 2 16,0-2 9-16,3-3 6 0,0-3 7 0,1-3 4 15,2-5 5-15,3-5 3 0,1-1 5 0,0-5 4 16,-2-2-2-16,-3-3 5 0,-1-5 4 15,0-1 10-15,-2 0-9 0,1-4 1 0,-1-12 3 0,-2-1 0 16,-5 0 1-16,2 2 1 0,-7 11 10 0,-1 1 10 16,-2 2 11-16,-3 2 11 0,-2 4 16 0,1 5 13 15,-3 0 12-15,1 6 5 0,0 4-2 0,0-2 2 16,3 5-6-16,-2-1-12 0,1 2-12 0,-1 2-5 16,3 3-9-16,0 0 2 0,-12 17-10 0,4 0-1 15,-1 7 1-15,0 8-6 0,0-1 0 0,5 5-2 16,-1 11-5-16,4-11 3 0,-2 10-5 0,3-12 2 15,0 1-6-15,4-1-2 0,1-3 5 0,3 2-3 16,2-4 0-16,3-3 2 0,1 1-4 0,1-5-8 16,6 0 2-16,-1-6-8 0,3-1-4 0,3-5-8 15,-6-2-2-15,8-3-1 0,0-2 3 0,2-7 2 16,-2-3-3-16,3-3-1 0,-3-2-10 0,1-2 1 16,-2-4-1-16,-3-3-7 0,-1-4-7 0,0 0-2 15,-1-1 1-15,-3-3 3 0,0-1 3 0,-5-2 1 0,-2 2 6 16,-2-1 3-16,-5 4 3 0,0 9 22 15,-5 1 18-15,1 5 5 0,-2 2 9 0,-1 0 0 16,-1 5 1-16,-1 0-5 0,0 2-4 0,4 3 0 0,-15 6-1 16,5 1 2-16,-5 8 1 0,-2 4 1 0,-2 2-1 15,2 4 0-15,2 0-5 0,3-2-1 0,-2 3 2 16,8-1-3-16,-2 1-3 0,4-6-23 0,4-1-30 16,-1 8-37-16,2-9-41 0,3 8-30 0,6-2-5 15,8-2-35-15,-1-1-33 0,8-2-36 0,5-2-47 16,2-3-48-16,16 2-42 0,-8-5-1022 0,16-5 472 15,-1-6 316-15</inkml:trace>
  <inkml:trace contextRef="#ctx0" brushRef="#br0" timeOffset="8900.2">9891 5903 192 0,'3'-6'337'0,"1"0"-26"16,2-2-37-16,-3-1-21 0,4-1-16 0,0-2-13 15,0-3-7-15,2-1-13 0,1-1-3 0,-1-3-6 16,4-4-5-16,1 0-3 0,-1-5-7 0,1 0-9 16,0-1-6-16,1-1-14 0,-3 0-14 0,2-1-10 15,0 1-17-15,-2 2-11 0,-1 0-12 0,-2 2-4 16,-4-2 0-16,-1 11-8 0,-4-2-6 0,0 5-8 0,-4-1-12 16,0 7-6-16,-1-2-3 0,0 3-6 0,0 4-9 15,-4-2 1-15,4 2-9 0,2 2-7 16,3 2 2-16,0 0 0 0,-10 9-3 0,9-4 1 0,2 3-1 15,0 1-6-15,3 7 2 0,3 2 1 0,0-1-3 16,6 5 2-16,1 2 0 0,1-3 7 16,3 2-8-16,0-1 1 0,-2 1-2 0,0-4 2 15,-4-3-4-15,-1-1 4 0,-2 1 17 0,-1-3-3 0,-3 0-4 16,-1-3 5-16,-2 2 8 0,-2-2 14 0,-2 2 12 16,-6 0 8-16,-3 2 4 0,-11 3 4 0,-6 0-8 15,-7-1-5-15,-13 4 0 0,-1-2-8 0,12-6-4 16,-14 1-4-16,13-5-14 0,3-2-34 0,2 2-46 15,5-5-61-15,6-3-65 0,3 1-73 0,2-2-102 16,2-3-1231-16,6-4 527 0,1-7 354 0</inkml:trace>
  <inkml:trace contextRef="#ctx0" brushRef="#br0" timeOffset="9617.74">12433 5121 104 0,'2'-7'154'16,"-2"7"6"-16,2-5 0 0,-1 3-6 0,0-2 3 16,-1 4 5-16,1-8 6 0,-1 5 1 0,0 3-5 15,-2-6-5-15,2 6-6 0,-1-4-15 0,-2 1-14 16,-2 2-8-16,5 1-10 0,-9-3-9 0,3 2-9 15,-6 2-11-15,1 2-6 0,-5 2-3 0,-4 2-7 16,1-1-7-16,-2 2-5 0,-8 4-3 0,2 0-3 16,3 2-6-16,5-2-2 0,2 1-7 0,2-4-5 15,3 2 0-15,3-2-6 0,-1 1 2 0,6 0-4 16,2-1-4-16,2 3 1 0,0 0-5 0,2 0 2 16,8 2 2-16,1 2-3 0,1-4 1 0,10 5-3 15,1-2 0-15,1-2 0 0,2 0 1 0,0-1-2 16,0-2 0-16,-5-1 1 0,7 1 6 0,-11-3-12 0,2 1 2 15,-4-1 1-15,-2-1-1 0,0 0 0 0,-2-1 5 16,-1 0 0-16,-2-1 4 0,-3 0 3 0,1 1 0 16,-2-1 4-16,0 1 7 0,1 1 5 15,-5-3 12-15,1 4 9 0,-2 1 6 0,-5 1-2 0,-1 1-3 16,-4 0 2-16,-3 4-7 0,-9 1 1 0,0 5-9 16,-5-4-2-16,1 1-6 0,1 0-4 0,-4-2-18 15,1 1-31-15,1-1-37 0,2 0-38 0,1-1-54 16,9-2-52-16,-1 0-54 0,4-3-815 0,3-1 358 15,5-3 238-15</inkml:trace>
  <inkml:trace contextRef="#ctx0" brushRef="#br0" timeOffset="10066.28">12591 5574 116 0,'0'0'288'0,"9"0"-35"0,-5 1-24 0,-4-1-31 16,8 4-22-16,-3-3-17 0,-5-1-15 0,6 4-15 16,-2-2-15-16,2 0-10 0,0 1-10 0,1-3-10 15,0 2-6-15,5-2-6 0,0 2-9 0,1-2-5 16,0-2-5-16,4 1-3 0,1 0-7 0,0-6-5 16,1-1-1-16,-3 1-3 0,0-3-3 0,0-2-2 15,-1-3 5-15,-1 1 8 0,3-8 1 0,-5 0 8 0,0-6 2 16,-2 1 9-16,0-4 2 0,-2 0 10 15,0-1 15-15,-2 0 10 0,-3 2 11 0,0 0 16 16,0 1 19-16,-6 4 16 0,3 6 23 0,0 2 6 0,-1 2 1 16,1-1-3-16,-2 7-20 0,0-2-5 0,1 6-12 15,-2 0-15-15,3 1-17 0,-1-1-12 0,1 1-16 16,0 4-12-16,-2-3-13 0,2 3-7 0,0 0-4 16,-4 13-10-16,2-1-4 0,1 4-2 0,-1 3-1 15,0 1-6-15,2 8-9 0,-3 5 5 0,6 0-3 16,-3-2-1-16,2 2-1 0,0 2-2 0,1-1-5 15,3 0 2-15,-2 0-2 0,1 1-5 0,5-3-15 16,-1 2-23-16,2-2-20 0,1-2-17 0,5-2-30 16,-2 0-33-16,1-3-37 0,0-3-33 0,-3-5-40 15,5-3-35-15,-5 1-32 0,3-6-34 0,-4-4-30 16,-2-2-943-16,4-6 437 0,1-2 292 0</inkml:trace>
  <inkml:trace contextRef="#ctx0" brushRef="#br0" timeOffset="10200.7">12910 5366 226 0,'-6'-3'294'0,"4"-3"-39"0,2 3-55 0,4-2-41 16,5-1-39-16,8-3-41 0,10-3-43 0,5 0-65 16,0 2-61-16,4 1-328 0,15-8 140 0,-14 7 92 15</inkml:trace>
  <inkml:trace contextRef="#ctx0" brushRef="#br0" timeOffset="10899.9">13350 5648 18 0,'-5'-4'287'16,"0"-1"-10"-16,3 1-7 0,-1 0-6 0,0-1-9 15,1 1-17-15,1-1-13 0,-2 0-14 0,2 1-12 16,1-1-9-16,0-3-24 0,0 4-20 0,2-4-10 16,0 3-10-16,-2-2-9 0,1 3-15 0,1-1-13 15,1 0-6-15,2 1-11 0,1-1 0 0,1 2-16 16,1-4-2-16,1 4-9 0,-1-4-3 0,1 4-6 15,-1 2-3-15,2-2-2 0,3 2-9 0,-4 1 3 16,1-1-5-16,-2 2-2 0,1-1-3 0,1 1-1 16,-2 1-2-16,3 0 3 0,-2 1-6 0,0 1-2 0,3 1 3 15,-2 3-1-15,3-3 1 0,-4 2-8 16,1 2-1-16,1-1 0 0,1 4 6 0,-1-1-4 0,-2 4 0 16,1-1-2-16,3 1-1 0,-5-5 5 15,1 2 0-15,-4-1-3 0,4 0-1 0,-4-1 3 0,-1-1-5 16,0 1 2-16,1-3-4 0,-4 2 4 0,4-3 1 15,-2 1-2-15,-1 0 1 0,-2 0-3 0,0-4 2 16,0 2 4-16,0 2 3 0,0-2 2 0,0-3-4 16,-1 1 4-16,1-3-1 0,-4 6 5 0,-1-3 10 15,5-3 3-15,-4 1 8 0,4-1 7 0,0 0 11 16,-9-10-4-16,4 5-4 0,4 0-1 0,-3-4-1 16,0-4-3-16,3 1-13 0,1-5-1 0,0-2-10 15,6-6-18-15,2 0-9 0,1 0-9 0,-1 7-11 16,2 0-9-16,0 3-26 0,4 0-25 0,0 2-30 15,3 2-33-15,-2 2-38 0,3 0-26 0,-1 1-36 16,2 4-24-16,-3 1-749 0,-2 5 342 0,3-1 230 16</inkml:trace>
  <inkml:trace contextRef="#ctx0" brushRef="#br0" timeOffset="12783.71">14209 5570 158 0,'1'-11'230'16,"-1"1"1"-16,0-2-17 0,0 0-3 0,-2-5-10 15,-1 2-3-15,-1-1-5 0,-2-2 3 0,-2 4-9 0,-1-1-7 16,2 2 2-16,-5 0-7 0,3 4-14 0,-1 2-9 16,-1 1-6-16,-2 2-22 0,1 1-15 0,-7 2-10 15,1 1-14-15,0 6-5 0,-5 6-9 16,2 3-8-16,0 3-10 0,2 5-2 0,0 1 0 0,3 0-15 15,2 0-18-15,4 1-14 0,4 1-4 0,3-2-15 16,3-5-14-16,3 1-4 0,2 0 1 0,3-1-9 16,-1-4-7-16,3 0-8 0,2-1-2 0,1 1 7 15,1-6 1-15,-2-3 6 0,0 0 6 0,0-1 1 16,2-4 9-16,-2 0 2 0,1-2 3 0,1 0 2 16,-1-3 3-16,2 0 2 0,-2-3 7 0,4 0 7 15,-3-5 4-15,0 4 10 0,-4-1 8 0,1 2 14 16,-3-1 5-16,1 2 1 0,-4-2 3 0,2 3 1 15,-4-2 6-15,1 4-6 0,0-1 0 0,0-2-7 16,-1 4-4-16,-1-1-2 0,1 1-8 0,-3 2-9 16,4-3-8-16,-1 1-15 0,-3 2-16 0,0 0-15 15,4-5-15-15,-4 5-9 0,5-1-13 0,-5 1 6 16,0 0 3-16,0 0-2 0,0 0-3 0,0 0 0 16,9 1 5-16,-9-1 2 0,0 0 13 0,7-1 6 15,-5-3 5-15,3 2 2 0,-1-2 5 0,1-4 8 0,0 0 4 16,1-1 12-16,2 0 12 0,-3-3 9 0,3 2 7 15,-4-2 8-15,1 2 6 0,4-1 13 16,-4 0 1-16,7 2 5 0,-6-1 3 0,3 2-3 0,-4-1-7 16,3 4-2-16,1-2-6 0,1 2-6 0,-1 0-1 15,0 2-2-15,2 1-5 0,0 0-1 0,0 4-5 16,2 0-1-16,0 1 0 0,-1 0 0 16,1 4-1-16,0 0-1 0,2 1-4 0,-3 2 2 0,-2 1-2 15,-1-4 2-15,0 1-3 0,0 4-2 0,-2 1 1 16,0-3 0-16,-2 1-1 0,0 1 1 0,0-2-3 15,-1 1 4-15,-1-3-3 0,-1 1 1 0,1-4 0 16,-2 0 1-16,2-2 0 0,-1 2 1 0,-1-1 3 16,1-4 16-16,-2 0 16 0,1 5 27 0,-1-5-1 15,0 0-4-15,0 0-7 0,6-12-4 0,-2 4-10 16,-1-2-1-16,0-3-8 0,3-3 0 0,0 0-6 16,-1-1-5-16,3-2-7 0,1 3 3 0,-2 0-2 15,1 1-1-15,2-1-6 0,-2 2 1 0,1-1-1 16,1 8-2-16,-3-3-3 0,0 3 1 0,-2 3-9 15,4-2 6-15,-5 3-3 0,1-1-2 0,3 1 2 16,-3 2-4-16,3 0 1 0,-8 1 0 0,11 1-5 16,-2 0 10-16,1 4-6 0,1-1 4 0,-2 3-2 15,2 1 11-15,-2 0-14 0,4 2 4 0,1 2-1 16,1 0-1-16,-1-5 3 0,0 2-2 0,4 1 1 16,-4-4 7-16,3-1-1 0,-2 1-6 0,3-5 3 15,-1 1 0-15,2 0 0 0,-6-4-3 0,6 0 1 16,1 1 0-16,-2-6 3 0,1 0 2 0,0 0-5 15,-1-4 3-15,8-2 1 0,-2-1 0 0,-7 1-1 0,2-7 0 16,-1 2-1-16,-4-4-3 0,0 5 3 16,-5 2 2-16,0-2-4 0,-1 2 12 0,-2 0-11 15,-4 4 8-15,2-1 22 0,-6 4-24 0,2-4 2 16,-2 6 2-16,-3-1-7 0,4 3 3 0,-3-2-4 0,-2 3-8 16,3 2 1-16,-6 1 2 0,9 0 2 0,-19 6-1 15,8 1-1-15,-1 0-4 0,1 5-2 16,-1 0-3-16,2 5 2 0,1 0 4 0,1 2-7 0,3 5-1 15,0-4 4-15,0 5 0 0,5 1-5 0,1 0-3 16,3 1-3-16,1 0-2 0,3 2 0 0,0 3 2 16,2-4 9-16,5 3-9 0,-2-3-5 0,3 2 3 15,0-3 2-15,4 2 0 0,1-2 1 0,-1 2 2 16,3-3 2-16,0 1-1 0,0-3 3 0,-1 1 3 16,-2-4-4-16,-2 3 1 0,-5-9-3 0,-1 0 0 15,-1 1-1-15,-5-4 2 0,1-1-4 0,-3-1 7 16,-2 1 1-16,-2-4 1 0,-2 4 5 0,-3-3 0 15,-2-3 3-15,-3 0-3 0,-5 3 0 0,-3-6 1 16,-2-2 2-16,0 0 1 0,2-1-2 0,-4-5 5 16,-3-1-1-16,3 1 2 0,4-1 0 0,-2-2 2 15,3 0 1-15,-2-2-4 0,3 0 4 0,3-1 5 16,0 0-2-16,0 1 5 0,4 0 2 0,0-4-3 16,4 5-2-16,4-2 0 0,1-1-6 0,0-4 4 15,6 1-6-15,-1-1 2 0,3-2 1 0,1-5-8 16,4-1 5-16,-1 4-3 0,5-6 0 0,-3 0-3 15,7-2 3-15,-5 3 0 0,5-6 2 0,8-9-2 16,-1 2-3-16,0 1 3 0,-2-3-6 0,-7 9 5 16,5-12 1-16,0 3 1 0,-1 0 0 0,-2-2-4 0,-6 11 3 15,-2 1 6-15,1-3 14 0,-5 4 27 16,-1 3 35-16,-4-1 0 0,-3 4 2 0,-1 6 5 0,-1 2-5 16,-2 2 7-16,2 1 14 0,-2 4 2 0,2 2-33 15,-2 0-5-15,2 1-24 0,1 2-2 0,-1 1-7 16,1 3-7-16,0 0-4 0,0 0 5 0,-11 17-9 15,5-2 0-15,1 2-1 0,0 0-4 0,-3 9-1 16,3 3 2-16,1 3-6 0,-2 1 1 0,3-3 1 16,2 4-1-16,1-1-1 0,0 4-7 0,1-3 8 15,3-1-15-15,3 0-14 0,2-3-2 16,1-1-8-16,0 0-6 0,3-2-3 0,1-2-5 0,5-2-19 16,1-3-7-16,1-3-2 0,-3-8 6 0,1 0 4 15,0-1 0-15,4-4 12 0,0-1 1 0,-4-3 6 16,3-7 4-16,5-2-3 0,-7-1 4 0,3-5-1 15,0-5 2-15,0-3-7 0,0 1-2 0,-3-4 9 16,-3-2 8-16,2 2-6 0,-2-3 1 0,-3 3 9 16,-2 2 13-16,-6 8 24 0,1 0 11 0,-5 6 13 15,3-3-5-15,-5 1 7 0,0 6-3 0,-1-1-9 16,-3 2-9-16,2 2 4 0,-1-2-10 0,3 5-2 16,-9 0-3-16,9 0 4 0,-13 8-7 0,7 3 3 15,-3 2-2-15,1 2 5 0,-2 1-5 0,5 1-3 16,-3 0 7-16,4-2-7 0,0 2-8 0,3-1 4 15,1-1 1-15,1 0-2 0,3-3 1 0,0-1 5 16,4 0-2-16,-1-2 1 0,2 0 0 0,2-1 0 16,5-2 1-16,-4 0 1 0,6-5 0 0,1-1-1 15,1-1 6-15,2-6-4 0,5 0-2 0,-1-2 1 16,-1-4 4-16,2-1-1 0,-3-6-6 0,-1 1 6 16,1-3-1-16,-4 0-3 0,0-4 14 0,-3-1-14 15,-1-3-5-15,-2 0-1 0,-1 0-7 0,-3 0 2 0,-1 2 2 16,-2 3 3-16,-5 7 9 0,-2 6 4 15,1 0 4-15,-1 3-4 0,-1 1-7 0,1 3-3 16,-2-2-8-16,-1 6 4 0,3 1-2 0,0 0-6 16,-17 14 10-16,11-3-5 0,-2 6 2 0,0 1 0 0,1 7-2 15,3 0-2-15,4 2 6 0,2 0 0 0,0 3 2 16,3-1 0-16,2 0 4 0,4-2-3 0,-1-1-2 16,3 0 5-16,-3-1-2 0,2-1-2 15,2-2 0-15,-5-5 2 0,0-2 2 0,0 0-5 0,-3-4 7 16,0 1 0-16,0-3 1 0,-2-1-18 0,-2 0-12 15,-1-1-20-15,2-1-6 0,-7-1-20 0,-2 3-35 16,-6-3-40-16,-6 2-44 0,-11 1-72 0,-6-6-51 16,-17 0-814-16,-1 1 374 0,-4-1 250 0</inkml:trace>
  <inkml:trace contextRef="#ctx0" brushRef="#br0" timeOffset="14216.03">4987 6766 61 0,'-50'0'149'16,"11"1"-24"-16,4-1-10 0,0 2-8 0,1-1-12 0,6 0-6 15,-3-1-6-15,0 3-4 0,11-3-3 0,-1 0 9 16,1 0 5-16,2 0-5 0,5 0 5 0,2-3 8 15,0 3-2-15,3-1 8 0,0 1-7 0,8 0-11 16,-7-1-13-16,7 1-10 0,0 0-6 0,0 0-5 16,0 0 0-16,0 0-5 0,0 0-6 0,0 0-3 15,36 0 0-15,-18-2-3 0,5 2-2 0,8-2 0 16,1 1-1-16,1-1 1 0,3 0 0 0,19-4 0 0,-1 4 3 16,-1-3-6-16,5-2 3 0,-3 5 0 15,6-4-2-15,4 2 4 0,-2 0-5 0,2 0 1 16,27-1-3-16,-32 0 0 0,4-2 0 0,28 3 2 0,-28-1-1 15,2 0 5-15,29 0-6 0,-31 3 7 0,30-4-4 16,-3 2 5-16,-27 2-2 0,25-1 6 0,-23 1 0 16,0 0-2-16,31 0-1 0,-6-2 8 15,1 0-6-15,-1-3 2 0,-1 5 1 0,5-1 2 0,-3 2-1 16,1-3-8-16,1-1 2 0,-2 0-1 0,3 0-3 16,-3 1 1-16,0 1-4 0,2-2-5 0,-2 3 0 15,0-2-3-15,-3 3 1 0,3 1-3 0,-1 0-11 16,-26-4 7-16,31-1-2 0,-3 1 0 0,-2 3 3 15,1-2-6-15,0 3-1 0,-27 0 2 0,32-2-8 16,-32 2 4-16,39-2 8 0,-7-1-6 0,-5 3-7 16,-3-4 0-16,3 3-1 0,0 0-2 0,2-1 2 15,-4 0 4-15,-22 2-2 0,24-1 1 0,-1-2-5 16,-2 3 3-16,-21 0-6 0,27-5 5 0,-3 4 0 16,-26-1 2-16,26 1-6 0,-1-4 2 0,-26 4-4 0,0-2 7 15,26 1 1-15,-27-1-3 0,2 1-3 16,26 0 7-16,-28-1-4 0,28 3-1 0,-26 0 6 15,27-2-6-15,-27-1 2 0,23 1-1 0,-26 1 1 0,1 1-9 16,1-2 9-16,30-2-3 0,-30 4 3 16,27-3 2-16,-26 1-1 0,26 0-4 0,-2-3 3 0,-24 4 0 15,-1-1-6-15,32 0 8 0,-33 2-4 0,28-4 2 16,-28 0 1-16,27 2 0 0,-27 0-3 0,2-1-6 16,25 1 9-16,0-1 0 0,-26-1-4 0,31 3 1 15,-35 0 4-15,8-2-4 0,24 3 3 0,-28 0-2 16,3 0 3-16,26 0-2 0,-28-3 2 0,26 3-5 15,-26 0 3-15,26-1-3 0,-28 2 4 0,3-3 0 16,-2 4-1-16,-1-3-1 0,0 1 2 0,27-3-1 16,-26 3 0-16,0 3 0 0,1-3 0 0,-2 1 2 15,29-1-1-15,-30 0-4 0,1 3 1 0,1-3 5 16,-4 4-6-16,8-4-1 0,-6 1-1 0,2 1 0 16,-1-1 3-16,-4-1 0 0,7 0 1 0,-5 2 7 15,2-2-4-15,27 0-3 0,-35 2-2 0,3 0 0 16,0-2-3-16,1 0 3 0,-3 0 3 0,-2-2 0 15,1 4-5-15,1-4 5 0,-2 0 1 0,2 0-4 0,-1-1 4 16,-1 1-3-16,3 1 3 0,2-1 3 16,-4-1-9-16,2-1 2 0,-1-1 0 0,2 2 2 15,-2 1 2-15,3-1 2 0,-5 1-6 0,0-3 0 0,0 3-3 16,1 2 6-16,-2-2 2 0,1 0 2 0,-1 1-1 16,-1-1 0-16,0 0 5 0,-15 2 2 0,18-3 4 15,-3 3 2-15,-1-2-3 0,-1-1 5 0,0 3 6 16,-12-1 8-16,0-1-4 0,1-2 10 0,-3 3 3 15,0-3 2-15,0 2 4 0,-1 1 1 0,2-1 0 16,-6-1 7-16,3 1 1 0,-3-4-1 0,-4 5 7 16,0-2-8-16,-8 2 0 0,-2-2-3 0,-1 3-4 15,-4-3-2-15,-1 2-6 0,1-1 0 0,-2 0-9 16,1 2 2-16,-3-2-6 0,0-1-22 0,0-1-54 16,0 0-69-16,1 3-73 0,0-4-126 0,4-6-1214 15,0-1 510-15,-3-3 340 0</inkml:trace>
  <inkml:trace contextRef="#ctx0" brushRef="#br0" timeOffset="22485.36">9992 6657 149 0,'-2'-7'269'0,"-1"2"-9"16,3-2-7-16,-4 3-5 0,4-1-10 0,-1 2-8 0,-3-2-12 15,4 1-25-15,-4 1-10 0,4 3-17 0,0-4-21 16,0 4-15-16,0 0-16 0,0 0-13 15,0 0-11-15,0 0-9 0,0 12-4 0,0-2-10 0,0 1-5 16,4 4-6-16,-4 2-1 0,3 1-3 0,-1 2-4 16,1 5 0-16,1 2-10 0,-2-2 3 0,1-4-6 15,-2 5-3-15,3 2-6 0,0-5 0 0,-7 3-1 16,6-1-2-16,-3 1-13 0,0 1 16 0,-3-2-14 16,2 0-32-16,0-3-26 0,1 2-24 0,-3 1-29 15,3-6-29-15,-1-2-25 0,1 2-26 0,-3-2-24 16,3-7-27-16,-1 2-671 0,-3 1 301 0,0-9 200 15</inkml:trace>
  <inkml:trace contextRef="#ctx0" brushRef="#br0" timeOffset="22702.2">9747 7069 125 0,'-3'-4'243'0,"2"1"-27"0,1 3-26 0,-4-3-19 16,4 3-22-16,0 0-11 0,0 0-17 15,9 9-9-15,-4-6-8 0,3 3-7 0,-2 1-9 0,3 3-4 16,-1-1-8-16,2 5-8 0,-1-2-6 0,3 1-6 16,0 2-5-16,-1 1-6 0,0-1-17 0,0 0-41 15,1 3-25-15,1-3-41 0,0-1-33 0,-1-1-41 16,1 1-458-16,0-4 205 0,-2-2 134 0</inkml:trace>
  <inkml:trace contextRef="#ctx0" brushRef="#br0" timeOffset="22826.94">10235 7149 149 0,'4'-8'303'0,"-2"3"-23"0,1 1-24 0,1 0-25 16,-3 0-27-16,0 1-21 0,-1 3-19 0,0 0-17 15,0 0-12-15,-4 13-14 0,-1-8-14 0,-1 5-14 16,0 0-32-16,-5 4-46 0,0 3-51 0,-2-1-71 16,-1-1-57-16,1 8-550 0,-2-7 238 0,-4 3 158 15</inkml:trace>
  <inkml:trace contextRef="#ctx0" brushRef="#br0" timeOffset="24799.97">7925 8129 161 0,'0'-5'243'0,"-2"1"-23"16,2 4-24-16,0-5-21 0,0 5-18 0,0 0-9 0,0 0 7 15,0 0-10-15,0 0-1 0,7 11 0 0,-5-6-5 16,1 0-10-16,3 5-7 0,-5 0 1 0,2-1-11 15,0 3-12-15,0 3-7 0,1 1-8 0,0 0-8 16,-4-5-8-16,4 5-9 0,-4 0-2 0,1-1-9 16,1-1 3-16,1-2-10 0,-3 0-3 0,1-1-5 15,2 2-5-15,-2-3-2 0,2-1-5 16,-3 1-6-16,0-5 0 0,1 0 2 0,1-1 0 0,0-1 0 16,-2-3-1-16,0 0-1 0,0 0 1 0,0-12-3 15,0 4-3-15,1-4 1 0,2-4-1 0,-3-2 3 16,0-3-4-16,0-3 10 0,0-4 5 0,-3 1 5 0,3-2-6 15,0-1 5-15,-1 1 11 0,5 0 3 16,-4 3 21-16,1 1-5 0,3 5 0 0,0 2-4 16,1-1 1-16,-1 2 2 0,1 2-13 0,0 0-6 15,0 5-2-15,3 0-2 0,2 1-2 0,-1-1-8 0,3 3 0 16,4 0-5-16,-3 2 0 0,5 2-4 16,1 2 1-16,0 0-4 0,-1 2 0 0,0 1-8 15,1 3 16-15,-4 1-14 0,2 2-4 0,-3 0 1 0,-5 1-5 16,0 3 4-16,-3-2-5 0,1 5 10 15,-5 2-7-15,-2-1 0 0,-2 1-3 0,-6 3 0 0,2-1-16 16,-3 0-2-16,-4-2-2 0,4-3-8 0,-1 1 2 16,-4-2 2-16,2-1-2 0,3-3 5 0,-1-2 5 15,2-2 4-15,3 2 3 0,0-4 1 0,0 0 4 16,1 0 0-16,0-2 4 0,3 2 0 0,1-3-3 16,-4 4 0-16,4-4-4 0,0 0 7 0,0 0-3 15,11 2 2-15,-3-2 1 0,0-1 1 0,2 1 0 16,4 0 4-16,-1 2 0 0,4 0 1 0,-2 0 4 15,3 1-3-15,-4 1 3 0,4 1-4 0,-6 1 3 16,4-1-5-16,-7 2 3 0,0-1 4 0,0 2-3 16,-4-1 1-16,-2 3-2 0,-1 1-3 0,-2 1 8 15,-2-3-2-15,-4 3-3 0,-4 2-2 0,1 2 3 16,-2 0 0-16,-2-2-1 0,-1 0-2 0,0-2 3 16,-1-2-2-16,-2 3-3 0,0-5 2 0,1 1 1 15,-1-3 2-15,1 0-2 0,1-2-2 0,1 0-1 16,4 0 5-16,0-4-6 0,-1 2 8 0,4-2-3 15,-1 0-4-15,3 3 3 0,5-3-3 0,-10 0-5 0,10 0 2 16,-8 0 2-16,8 0 2 0,-1 3-7 0,1-3 0 16,0 0 3-16,0 0 4 0,17 5-4 15,-10-4 1-15,4-1-3 0,1 3 0 0,1-3 7 16,5 0-5-16,-4 2 4 0,5-2-2 0,-6 0-4 0,1 2 3 16,4-2-2-16,1 0 5 0,-1 0 1 0,0-2-4 15,1 0 2-15,-7-1 2 0,1-1-4 16,-1-1 1-16,0 0 7 0,-1-2-2 0,-1-1 4 0,2 2-7 15,-2 0-2-15,-1-5 2 0,0 5 29 0,-4-4-4 16,4 1 4-16,-1 0-4 0,-3 3 10 0,0-2 23 16,0 0 13-16,0 2 16 0,-1 1 5 0,0 0 6 15,-3 1-1-15,3-1-8 0,0 1-1 0,-3 0-6 16,3 0-2-16,-4-1-8 0,0 5-7 0,4-2-5 16,-4 2-6-16,1-5-7 0,-1 5-5 0,4-1-3 15,-4 1-3-15,0 0-4 0,1-4-6 0,-1 4-1 16,0 0-4-16,0 0-2 0,3-2-2 0,-3 2-2 15,0 0-1-15,0 0 0 0,0 0-4 0,0 0-4 16,0 0 0-16,0 0-1 0,0 0 1 0,0 0-3 16,0 0 0-16,0 0 0 0,0 0 0 0,0 0 3 15,0 0-4-15,0 0 9 0,0 0-11 0,0 0 4 16,0 0-4-16,0 0 0 0,0-5 4 0,0 5-1 16,0 0-1-16,0 0 4 0,0 0-4 0,0 0 3 0,0 0-4 15,0 0-2-15,0 0 0 0,0 0 1 16,0 0-2-16,0 0 0 0,0 0-3 0,0 0 4 15,0 0-1-15,0 0 0 0,0 0 0 0,0 0 6 0,0 0-9 16,0 0 10-16,0 0-10 0,0 0 3 0,0 0 1 16,0 0 0-16,0 0-1 0,0 0-1 0,0 0 2 15,0 0 4-15,0 0-5 0,0 0 0 0,0 0-1 16,0 0-1-16,0 0 2 0,0 0 2 0,0 0-1 16,0 0 3-16,0 0-6 0,0 0 3 0,0 0-3 15,0 0 4-15,0 0-3 0,0 0 7 0,0 0-5 16,0 0-4-16,0 0 2 0,0 0 2 0,0 0 2 15,0 0-1-15,0 0-2 0,0 0-3 0,0 0 3 16,0 0 1-16,0 0-3 0,0 0 2 0,0 0-1 16,0 0 2-16,0 0-1 0,0 0 1 0,0 0-3 15,0 0 3-15,0 0-2 0,0 0-1 0,0 0 2 16,0 0 1-16,0 0-3 0,0 0 2 0,0 0-1 16,0 0 1-16,0 0-1 0,0 0 2 0,0 0-1 0,0 0-2 15,0 0 2-15,0 0 1 0,0 0-1 16,0 0-2-16,0 0 2 0,0 0 1 0,0 0-3 15,0 0 4-15,0 0-3 0,0 0-2 0,0 0 2 16,0 0-1-16,0 0 0 0,0 0-2 0,0 0 3 0,0 0-1 16,0 0-2-16,0 0-1 0,0 0-3 0,0 0-2 15,0 0 0-15,0 0 0 0,0 0 1 0,0 0 1 16,0 0-1-16,0 0 3 0,0 0-2 0,0 0 5 16,0 0-3-16,0 0 0 0,0 0 2 0,0 0 1 15,0 0 1-15,0 0 0 0,0 0 0 0,0 0-1 16,0 0-1-16,0 0-1 0,0 0 2 0,0 0-15 15,2-6-6-15,-2 2-3 0,1 1 3 0,-1-3 7 16,2 1-14-16,-1-5 0 0,0 1-5 0,-1-2 2 16,0-2-5-16,-1-3-4 0,1-2 4 0,-3 0 2 15,1-2 3-15,-2-5 3 0,-2 1-1 0,-3 1 5 16,1 5 1-16,-1-5-2 0,-1 6 4 0,0 0 4 16,-4 3-3-16,-2 0 6 0,1 4 2 0,-3 3 0 15,-1 3 2-15,0 4 2 0,-2 2 0 0,0 4-2 0,-7 6-2 16,2 4 6-16,-1 5 2 0,4 3 1 0,0 0 0 15,1 0 2-15,4 1-3 0,3 1 1 16,1 1 11-16,5-3-10 0,4-3-1 0,0 3 4 0,5-7 8 16,1 1-13-16,3-4 5 0,5 3 2 0,-1-5-1 15,2 3-2-15,3-8 4 0,-1-2-1 0,5-1-1 16,1-1 3-16,2-3 1 0,2-2-1 0,-4-1-1 16,10-6-3-16,-2-1 7 0,-11-1 1 0,3 0-4 15,-4-3 3-15,5-3-6 0,-7-1-1 0,2-4 2 16,-5-2-3-16,-2-2 0 0,-3 2-1 0,-4 5-4 15,-4-8 3-15,-2 3 0 0,0 7-8 0,-5 0 7 16,-1 3-1-16,-4 2-4 0,0 4-11 0,-2 2-23 16,0 4-48-16,-3 4-40 0,-4 4-44 0,-1 3-53 15,-2 6-61-15,1-1-54 0,-1 3-938 0,1 3 427 16,-1-2 286-16</inkml:trace>
  <inkml:trace contextRef="#ctx0" brushRef="#br0" timeOffset="30025.14">6033 9461 86 0,'0'0'217'0,"-1"-12"-21"15,1 6-16-15,1-2-15 0,3-1-9 0,0-2-6 16,4-3 0-16,2 1 10 0,-1-4 3 0,-1 0 1 15,1-1-6-15,2-8-8 0,2 1-3 0,-1 0-15 16,-1 0-12-16,-2-4-6 0,1 2-11 0,-1 1-1 16,-4-2-13-16,0 2-5 0,-2-1-6 0,2 8 0 15,-5 2-5-15,0-3-8 0,0 6 5 0,0 0 10 16,0 7-5-16,0-4-2 0,0 5-5 0,0 0-15 16,0 1-13-16,0 1-6 0,0 4-2 0,0 0-6 15,0 0 0-15,0 0-1 0,16 12-3 0,-8-3-2 16,4 6-2-16,0 3-7 0,6 4 5 0,-1 1-5 15,2 1-5-15,-1 1-3 0,2-1-13 0,-2 3-3 16,-2-3-6-16,-1 0-3 0,-1-2-9 0,-3-5-6 16,1 5 3-16,-4-6-3 0,-2-2-1 0,0 1 1 15,-2-5 3-15,-3 0 1 0,2 1 4 0,-2-5 5 0,-2 2 3 16,-2-2 4-16,2-3 1 0,-5 1 4 16,-3-1 1-16,3-1-1 0,-5 1 1 0,-1-3 11 15,0 2 4-15,-1-2-1 0,2 0 7 0,-2-2 10 16,-1 2-3-16,5 0-3 0,0 0 1 0,3-3-5 0,-2 3 0 15,8 0-3-15,-9 0 2 0,9 0-5 0,0 0-2 16,-4 5 1-16,4-5-1 0,0 0 1 0,9 7-1 16,0-4-2-16,4-1 1 0,0 1 1 0,4-1 0 15,2-1-1-15,2 0 0 0,0-2 1 0,7-2 0 16,-8 0-2-16,7-2 2 0,-5 0 0 0,-2 1-1 16,6-5 3-16,-7 1-3 0,1-1 0 0,-2 0 3 15,-1-2 2-15,-3-1 7 0,2 0 11 0,-3-1 14 16,0 1 11-16,-7 3 4 0,2-3 11 0,1 3 21 15,-4-2 14-15,-1 0 10 0,1 1 15 0,-1 2-12 16,0-2 0-16,-3 3 2 0,-1 1-8 0,3 0 3 16,-2 1-5-16,-1 0-7 0,0-1-11 0,5 2-7 15,-5 4-11-15,0-4-5 0,0 4-8 0,1-3-6 16,-1 3-6-16,0 0-7 0,0-5-8 0,0 5-6 16,0 0-2-16,0 0-4 0,0 0 7 0,0 0-13 15,0 0-2-15,12 2 0 0,-12-2-2 0,8 5 1 16,-3-1-7-16,1 3 4 0,-1-2-3 0,0-1 1 15,2 3-7-15,-1 1 5 0,2 0-2 0,-3 1-2 16,0-1 3-16,0 1-1 0,-2 1 0 0,2 2 3 0,0 0-2 16,-3 1 0-16,3 3 7 0,1 0-8 15,-3-3-1-15,1-1 5 0,1 4 8 0,0-4-12 0,-1 1 11 16,1-1-12-16,-1-2 2 0,1 2 2 16,0-2-4-16,3 1 4 0,-3-1-2 0,0-1-8 0,3-1-16 15,-3 0-10-15,1 0-14 0,1-3-7 0,-2 0-6 16,3-4-5-16,-2 4 7 0,2-1-8 0,-2-2 5 15,2-1-4-15,-3-1 4 0,-5 0 3 0,19-2-2 16,-11-1 1-16,-2 0 7 0,4-1 0 0,-3 1 3 16,-1-2 0-16,1-2 9 0,-1 3 5 0,-1 0-3 15,1-5 18-15,-2 5-5 0,0-1 4 0,1-2 3 16,-2 1 1-16,0-1 13 0,1 1-8 0,0-2 6 16,-3 3-2-16,3-2 6 0,0-1 7 0,-4 1 10 15,4-3 1-15,-4 3 6 0,1-5-3 0,-1 3 32 16,2 1-10-16,0-1 4 0,-2-2-5 0,1 1-7 15,3-1 3-15,-4 1-4 0,1-2-3 0,1 2-4 16,0-2-3-16,2 3 4 0,1-3-4 0,3 3-5 0,-1-1-3 16,4 0 3-16,-2 2 4 0,0 2-15 15,2 0 4-15,2 2-6 0,0 1-1 0,-3 1-1 16,4 2 0-16,0 2 4 0,4 2-4 0,-3 2 5 0,-3-1-2 16,3 2-1-16,-2 1 1 0,0 6 21 0,-2-5-25 15,3 6 4-15,-5-2-4 0,-4-3 3 0,3 6-4 16,-4-3 14-16,2 3-14 0,-3-4 2 0,-3 0-2 15,0-1 11-15,0 0-9 0,-3-1-3 0,3 0 8 16,-1-4-6-16,-4-1 8 0,5 0-1 0,-3-3 0 16,3-2 0-16,-5 0 1 0,5 0-3 0,0 0 2 15,-10-9 1-15,6 1-5 0,0-1 0 0,4-3 2 16,-5-3-4-16,4 0 3 0,1-4-1 0,0 5 1 16,6-3 1-16,-2 0 0 0,-3 5 2 0,6 2 1 15,-2-1-4-15,0 3 0 0,1-1-4 0,3 3 3 16,2 1 1-16,0 2-2 0,-2 0-1 0,6 2 3 15,1 1-3-15,-4 2-2 0,6 3 2 0,-2 1 2 16,-1 1 12-16,-1 3-16 0,-4-1 0 0,-1 0 2 16,-1 0 7-16,-2 2-8 0,3 2 4 0,-5-3-2 0,2 5 7 15,-2-2-12-15,0-4-10 0,-1 3-7 16,-2-2 1-16,-1-3-8 0,5-2 2 0,-5 1 5 16,0-2 2-16,1-1 9 0,-1 1 11 0,0-4-8 0,0 0 10 15,0 0-12-15,0 0-2 0,-1-12 3 0,1 5 1 16,-4-5 0-16,4 0 4 0,4-5-2 15,-4 0 0-15,5-11 0 0,-1 11-8 0,1-1 12 0,-1-1-6 16,4 4 8-16,-1 0 1 0,1-1-2 0,0 8 4 16,-3-1-2-16,4 4-2 0,-4-3 2 0,2 3 1 15,1 2-4-15,-2 3-1 0,2 0 2 0,-8 0-2 16,13 4 1-16,-3 1 5 0,-4 3 9 0,1 0-14 16,-2 2-4-16,4 5 6 0,1-3-4 0,-6 3-2 15,1-3 9-15,3 4-8 0,-2-1-5 0,-1 1-20 16,3-2-13-16,-3-1-7 0,0-3-4 0,4 2 2 15,0-2-6-15,-1-1-1 0,1-4 2 0,1 0 3 16,-1 0 6-16,0-3 4 0,5-2 6 0,-5-3 7 16,3-1 1-16,-1-1 12 0,-2 0-3 0,2-4 7 15,1-3 7-15,-2-1 7 0,1-2 4 0,1-2 10 16,0 0 11-16,-1-1 15 0,-2 3 12 0,0-2 6 16,0 3 16-16,-3 4 17 0,-2 1 8 0,0 3 7 15,0-1 1-15,0 2-8 0,-3 1-10 0,3 1-15 16,-2-2-9-16,-2 2-9 0,0 3-4 0,0 0-2 15,0 0-6-15,7 12-17 0,-7-7 10 0,1 5-3 16,0 0-4-16,2 2-4 0,-2-1 0 0,2 1-7 0,-1 4-5 16,-1-4-18-16,2 0-20 0,2 0-19 0,-3-2-18 15,4 2-8-15,-2-2-5 0,1 0-6 0,1-2 5 16,-1-2 0-16,3-3 8 0,-2-1 5 0,2 0 7 16,1-2 17-16,1-4-6 0,0-1 3 0,1-3 9 15,0 1-2-15,3-7 3 0,4-6 8 0,-5 6 2 16,-2-3 1-16,5-5 12 0,-6 6 7 0,-1 1 9 15,-3 4 19-15,-2 1 16 0,2 1 18 0,-3 2 9 16,3-1 5-16,-2 3-9 0,-1 1-8 0,-2 0-10 16,-1 1-7-16,0 3-3 0,0 0 10 0,0 0-19 15,6 10 5-15,-4-5-12 0,-2 7-2 0,1-6-1 16,2 9-1-16,-2 0-2 0,1-3-3 0,1 6 0 16,-1-1-2-16,1-1-5 0,-1 1-13 0,4-3-15 15,0 3-7-15,1-3-7 0,1-3-12 0,-1 1-1 16,0-3-5-16,2-1-2 0,1-2 1 0,0-2 8 15,1 0-2-15,-1-4 28 0,0 0-19 0,4-4 4 16,-2 0 15-16,-2-3-10 0,3-2 8 0,0-6 4 16,-1-2 2-16,3-7-2 0,-5 1 7 0,3-5 5 0,-3 1 5 15,-2-3 1-15,-1 3 5 0,-2-7 12 0,-1 2 11 16,-1 3 3-16,-1 0 7 0,-4 0 17 0,3 8 16 16,-2 3 13-16,-1 2 0 0,0 4 1 15,-1 2-2-15,1 2-9 0,0 1-13 0,0 3-6 0,-2 2-7 16,4 2-6-16,0 0-4 0,-14 12-3 0,5 0-3 15,-1 2-2-15,2 3-4 0,-2 5-1 0,0 3-5 16,2 0 1-16,3 0-2 0,1 6-3 0,3-1 0 16,2 0-2-16,3 1-2 0,0 1 1 0,1-3-1 15,4-2-1-15,0 0-4 0,2-1-1 0,2 0-8 16,1-4-9-16,3-1-5 0,-1-3-9 0,2-3-11 16,5-1-1-16,-5-5-2 0,1-1-1 0,4-3-1 15,-2-3 6-15,0-5 0 0,1-1 7 0,3-5 1 16,-1-4 6-16,-1-1 1 0,-3-6 1 0,-2-2 1 15,0-6 2-15,-1-2 3 0,-3-1 0 0,-4 1 3 16,0-5 3-16,-1-1 0 0,-4 1 2 0,2-10 5 16,-6 12 8-16,0 2 17 0,-1 0 21 0,0 3 9 15,-2 8 13-15,-1 2 20 0,2 5 18 0,-1 3 2 0,0 2-7 16,1 0-9-16,-2 3-18 0,3 1-12 16,0 4-6-16,0 0-7 0,0 0-4 0,0 0-5 15,-9 21-4-15,9-4-2 0,-5 2-4 0,4 6-2 0,0 3-3 16,1-2 2-16,1 3-7 0,0-1 1 0,4 2-7 15,0 1 3-15,-1 1-4 0,0-1-22 0,4-4-8 16,-1 1-15-16,5-5-11 0,-3 1-18 16,2-6-5-16,2-2-2 0,5 3 1 0,-3-8 3 0,2 0 2 15,2-3 1-15,0 0 0 0,9-2-4 0,-1-4-10 16,2-2-1-16,-1-4-1 0,-2-3-2 0,0-3-4 16,-2-2-2-16,1-5 6 0,1 0 15 0,-4-3-8 15,-3-1 22-15,3-3-6 0,-6 3 11 0,0 0 0 16,-6 5 14-16,-2 0 13 0,0 2 14 0,-5 0 6 15,-2 4 7-15,-2 0 3 0,-3 3 1 0,-1-3-5 16,-5 6 1-16,-2 1 0 0,-4 1 0 0,-2 4-2 16,-4 2-1-16,-6 2-1 0,9 4-1 0,-6 3-1 15,1 1 3-15,8-1-4 0,0-1-1 0,5 2-6 16,3-2-12-16,4-1-6 0,2 1-12 0,0 0-11 16,6-2-12-16,3 1-1 0,1-3-4 0,2 1 8 15,1-4 8-15,0-2-2 0,1 2 4 0,1-2 5 16,6-2 2-16,-6-3 4 0,1 2 2 0,-1-5 10 0,-2 3 11 15,2-3 24-15,-1 1-1 0,-2-1 27 0,-1 0 15 16,-3 0 18-16,-1 3 10 0,1-1 5 0,0-1 3 16,-3 1-3-16,0 0-1 0,-3 3-8 15,5-2-6-15,-5 2-12 0,4-2-6 0,-4 2-11 0,0 0-4 16,0 0-3-16,0 0-9 0,1 7-21 0,-1-7-22 16,-1 10-9-16,1-9-14 0,0 4-13 0,0-1-5 15,0-4-12-15,0 7-3 0,0-7-1 0,3 1 10 16,-3-1 6-16,0 0 7 0,0 0 6 0,11-6 5 15,-6 1 7-15,2-1 4 0,0-2 8 0,5 0 12 16,-3-1 13-16,1 1 15 0,5-3 24 0,-2-1 1 16,-3 6 12-16,3-6 5 0,-4 5 12 0,1 0 1 15,-1 1-2-15,1 2-1 0,3-1-5 0,-3 3-4 16,3 0-6-16,0 2-1 0,-2 0-6 0,2 2-5 0,-3 3-7 16,2 1-2-16,-2 0-6 0,-1 3 1 15,0-2-2-15,-1 4-4 0,-2 0-5 0,3 2-1 16,-4 2-3-16,0-4-5 0,-1 1-11 0,-3 3-18 15,2-6-13-15,-2 5-26 0,0-2-1 0,-1-2-5 0,3-2-13 16,-3-1 5-16,1-2-9 0,2 0 10 16,-2-2 9-16,2-1 4 0,-3-2 12 0,0 0 3 15,0 0 5-15,16-13-4 0,-9 6 10 0,-1-5 5 0,2-2 5 16,1-2-1-16,0-2 9 0,1 1 5 0,4-7 23 16,-1 2-2-16,1 1 16 0,-4 5-3 0,2 2-3 15,0 0 3-15,1 2-2 0,-2 4-1 0,-2 1-3 16,0 1-5-16,-1 2-4 0,-2 2 0 0,2 3 12 15,-8-1-10-15,13 5 7 0,-8-1-13 0,0 5 2 16,0-1-3-16,-1 3 0 0,1 0 2 0,2 5-2 16,-2-1-4-16,-3 0 4 0,2 2 2 0,1 0-5 15,-2-6-9-15,2 5-11 0,-1-5-7 0,4 0 1 16,-1-1 0-16,1-3-1 0,1 3 16 0,-1-5-13 16,3 0 7-16,-2-2-3 0,2 1-2 0,2-6 4 15,-3-1 5-15,4 1-3 0,3-3 4 0,-2-4 2 16,3-1 4-16,-4-4 1 0,-1-1 2 0,7-4 7 15,-3-1-3-15,0-2 3 0,-2 0 0 0,2-1 12 16,-2 2 12-16,-5 5-1 0,-1-2 13 0,-4 2 13 0,0 4 15 16,-1 2 4-16,-1 1 5 0,-1 2-1 15,-2 2-12-15,1 0-13 0,2 1-7 0,-3 4-6 16,0 0-2-16,0 0-3 0,-13 17-6 0,8-7-4 0,-2 6 1 16,0 1-3-16,-2 6-3 0,5-1 0 15,-2 2-5-15,3-6-7 0,2 8-16 0,0-5-14 0,3-1-26 16,0 0-22-16,5-2-17 0,-3-2-21 0,5-1-20 15,-4-4-22-15,5 0-4 0,-2-2 2 0,2-1 3 16,4-4 6-16,-1 1 7 0,0-2 8 0,1-3 12 16,5-3 15-16,-6 0 8 0,2-4 11 0,-1-3 12 15,0-2 5-15,0-3 5 0,-2-1 15 0,3-7 11 16,-6 5 20-16,4-7 10 0,-3 8 25 0,-1-6 21 16,0 5 13-16,0 1 18 0,-4 3 16 0,0 4 9 15,0 0 4-15,-1 3-3 0,0 0-10 0,0 1-12 16,-3 5-11-16,0-3-2 0,3 3-7 0,-4 1-6 15,7 6-2-15,-5-2-6 0,2 5-3 0,0 0 2 16,2 2-6-16,-2 1-7 0,1 4-2 0,-1 1-1 16,1 0-2-16,-1 1 7 0,1-2-13 0,3 1-1 15,-2-2 0-15,-1-3-3 0,3 3 0 0,-1-2-6 16,0-3-4-16,1 0-7 0,1-3-2 0,1 3-3 16,0-5 3-16,-1-2-1 0,4 1-2 0,-3-4 1 0,4 0 4 15,-4-1 1-15,-1-4-4 0,4-1-3 0,-3-3 8 16,-1-3-3-16,4-3 7 0,-3 0-9 0,0-11 3 15,-1 7 0-15,-2-6 4 0,-3 1-1 0,-2 5 9 16,-1-1 13-16,-2 1 8 0,-4 1 0 0,0 1 1 16,-4 1 0-16,0 2 2 0,0 1 1 0,-5 2 15 15,4 4-15-15,1 2-5 0,-4 3-3 16,4 2-4-16,-4 2-2 0,1 2-6 0,-4 6 3 0,0 0 5 16,1 4-11-16,3 0-3 0,0 0-1 0,4 4-5 15,1 2-7-15,3-2-3 0,2-1-14 0,2 1-10 16,1-2-26-16,1-2-5 0,2-1-2 0,2-2-7 15,1-3 0-15,2 0 7 0,1-1 4 0,2-3 8 16,1-1 7-16,2-3 6 0,1 0 1 0,4-3-1 16,-4-1 16-16,6-3 4 0,-4-1 8 0,-3-1 14 15,2-3 17-15,-3 0 4 0,4-1 7 0,-5-1 9 16,6-5 10-16,-7 6 11 0,1-1 3 0,-4 1 13 16,0 2-10-16,1 4-3 0,-1-3-4 0,-1 3-8 15,-3 2-5-15,0 0-9 0,0 2-9 0,-1 1 5 0,1 2-7 16,-5 0-2-16,8 7-3 0,-7-2-1 15,3 0-2-15,0 3-2 0,-3 3 1 0,0-2-5 16,3 1-2-16,0 2-5 0,-1-1-14 0,-1 1-15 0,1-3-13 16,2 2-6-16,1-2-4 0,-1 0 1 0,2-1 1 15,0-3 3-15,1-1 3 0,2-1 1 0,2-1 17 16,-2-2-5-16,1 0 2 0,1-2 3 0,1-1 3 16,-2-5 4-16,2 4-1 0,-3-5 6 0,1 1 21 15,-1-1 3-15,0-1 14 0,-1 0 10 0,-3 0 10 16,3 3 4-16,-1-5 6 0,-3 3 5 0,0 1 0 15,-1 1-6-15,1 2-7 0,-1 0-5 0,0 1-4 16,-3 1-7-16,1 1-8 0,-2 2-2 0,0 0-1 16,0 0-3-16,0 0-1 0,0 0-3 0,-1 14-4 15,-1-10 5-15,-1 2-11 0,0 5-14 0,0-2-12 16,-1 2-21-16,4-3-13 0,-1 3-17 0,-2-3-9 16,3-1-4-16,0 1-7 0,3-1 12 0,1-2-8 15,0 0 8-15,-1-1 10 0,5-1 7 0,-2-3 2 16,1 0 8-16,1-3 8 0,1-2 4 0,2-1 12 15,-1-2 9-15,3-2 6 0,0-4 12 0,3 2 10 16,-3 1 18-16,0-2 4 0,-1 2 5 0,1 0-3 16,-4 1 5-16,4 3-1 0,1-1 0 0,-2 1-4 0,0 2-5 15,0 4-2-15,-1-2-2 0,3 2-6 0,-1 1-1 16,1 3-5-16,-5-1 0 0,1 3 9 0,0 0-12 16,-2 5 1-16,-3-5-1 0,-1 4-4 0,0-1 2 15,-3 4-3-15,-1-3 2 0,-1 3-2 0,-3-1 0 16,0 1-9-16,-3 2-20 0,0-2-2 0,-3 1-18 15,1 0-10-15,-1 0-14 0,1-4-11 0,1 1-6 16,1 0-13-16,-1-1-3 0,2-1-6 0,2-1 1 16,1-1 7-16,-1-1 0 0,3-1 8 0,0 0 3 15,-1 1 11-15,2-5 6 0,3 5 8 0,0-2 6 16,1-2 11-16,3 2 0 0,1-3 8 0,-1 0 0 16,2 0 1-16,4-3 12 0,-3 2-4 0,-1-2 6 15,3 0 6-15,-3-2 12 0,1-1 7 0,0 0 7 16,-1-3 11-16,1 2 9 0,-1-2 13 0,-4-2 2 15,3-4 1-15,1-1 21 0,1-8-14 0,-6 5 0 16,4-4 3-16,-3-3 4 0,0-2-1 0,0-2 6 16,1 1-2-16,2 0 3 0,-1-1 5 0,-1 1 11 15,3 1 15-15,0 3 18 0,-5 7 10 0,0 1 1 0,-3 4-5 16,0 3-7-16,0 0-1 0,2 3-18 16,-3 2-11-16,0-1-14 0,0 6-8 0,0 0-6 15,0 0-6-15,0 0-1 0,-10 21-9 0,3-6 0 0,3 2-6 16,-3-1-4-16,-1 11-4 0,2-3-2 0,1 4 3 15,1-3-5-15,1 2-6 0,1-1-23 0,2-1-12 16,1 2-22-16,1-1-12 0,1-7-8 0,3 1-10 16,1-3 10-16,7 4-4 0,-3-6 2 0,1-3-3 15,3-1 8-15,-1-2 2 0,-1-2 6 0,2-3 5 16,3-4 5-16,0 1 3 0,-4-4 5 0,3-2 2 16,-3-4 3-16,1 0 5 0,2-4 2 0,-1 1 2 15,0-10 4-15,-4 7 1 0,-1 0 3 0,-1-1 11 16,0 1 8-16,-3-1 4 0,-2 4 12 0,-1 2 6 15,-1-1 0-15,0 2-1 0,0 2-1 0,0 2-8 16,-2 0-5-16,2 3-3 0,-3 2-3 0,0 0 9 16,0 0-12-16,0 0 1 0,0 0-3 0,-7 15 0 15,5-6 2-15,0 3-3 0,-1 0-9 0,3 5-11 0,-2-4-9 16,0 3-20-16,2-4-18 0,0 4-11 0,2 1-1 16,0-5 13-16,3 2 2 0,4 0 7 15,0-3 3-15,4-2-1 0,-2 0 5 0,1-4-3 16,2 1 3-16,-4-2 9 0,3 0 3 0,1-3 1 0,-1-2 5 15,1-3 3-15,-1-2 1 0,3-1 8 0,0-2-4 16,-1-2 4-16,4-7-2 0,0-1 7 0,-1-1-2 16,0 0 6-16,-3-3 7 0,-2 1 13 0,-1 4 9 15,-1 2 9-15,-2 0 23 0,-1 0 9 0,-2 0-1 16,2 6 4-16,-3-2 3 0,-1 4 11 0,0 1 6 16,-3 0-7-16,2 0-8 0,-2 4-8 0,0 1-5 15,-1 2-14-15,0 0-1 0,0 0-5 0,0 0-4 16,0 0-3-16,-4 19-1 0,3-7-3 0,-2 3 2 15,3 5-4-15,0-1 0 0,0 11 6 0,2 2 9 16,-1 0-1-16,3 2-2 0,2 1-1 0,-1-3-3 16,2 4-2-16,-2-1-2 0,0 1 2 0,4 9-6 15,0 2 0-15,-2-14-5 0,6 11 0 16,-5-11-4-16,-2 2-1 0,3-1-1 0,0-3 0 0,-3 1-1 16,1-4-2-16,-2 2 0 0,-5 1-3 0,0-8-1 15,0 0 0-15,-5 6 2 0,-2-9 1 0,-4 4-2 16,2-9 1-16,-1 1 0 0,-5-4-1 0,-2-4 1 0,0 1 2 15,-3-2-5-15,1-2 2 0,-3-2-1 16,4-5 0-16,-1-1 0 0,1-2 0 0,5-1-1 16,-1-5 1-16,3-1-3 0,0-2 0 0,6-3 1 0,-2-1-5 15,7-4-5-15,2-3 1 0,8 1-3 0,-1 0 3 16,4-1 1-16,-4 8-3 0,0 0 1 0,10-5 0 16,-6 8-3-16,5-6 3 0,-4 6 4 0,1 2-3 15,-1-2-1-15,2 2 2 0,-1 2-3 0,0 0 3 16,-1 0 0-16,-1 3-2 0,-1 2 0 0,-3-2 0 15,2 1 6-15,-1 2-3 0,-2-3 0 0,3 2 1 16,-2 2-2-16,-2 0 3 0,-2-1 0 0,0 2 3 16,0 2-3-16,-5 0 4 0,5-4 0 0,-1 2-1 15,-4 2 4-15,4-2 2 0,-4 2-4 0,0 0 1 16,0 0 1-16,5-2-3 0,-5 2 1 0,0 0 0 16,0 0 0-16,0 0-1 0,0 0-2 0,0 0 6 15,3-2-7-15,-3 2 1 0,0 0-1 0,0 0-2 16,0 0 0-16,0 0-9 0,0 0-15 0,0 0-31 15,0 0-35-15,0 0-41 0,0 0-57 0,-18-3-47 0,10 3-42 16,-1 0-56-16,0 0-54 0,0 0-79 0,-4-1-1024 16,1-2 497-16,-2 0 332 0</inkml:trace>
  <inkml:trace contextRef="#ctx0" brushRef="#br0" timeOffset="34031.64">13819 8932 290 0,'0'0'285'0,"-4"-4"-20"15,4 4-22-15,0 0-22 0,-3-1-20 16,3 1-26-16,0 0-17 0,0 0-13 0,0 0-17 0,0 0-4 16,-6 8-8-16,5-1-8 0,-1 0-8 0,2 1-8 15,0 3-7-15,0 2-9 0,0-2-5 0,0 4-9 16,0 2-5-16,0-2-7 0,0 5-5 0,2-4-8 15,-2 2 0-15,0-1-2 0,1 4-8 16,1-7-2-16,-2-1-6 0,1-2-10 0,0-1-14 0,-1-1-5 16,2-3-2-16,-2 1 2 0,2-2 6 0,-2-5 2 15,0 0 4-15,0 0-7 0,0 0 5 0,0 0-1 16,0-20 3-16,0 9 2 0,-2-9 6 0,-2-4 1 16,1-4 6-16,-1 0 5 0,-1-3-5 0,0-3 9 15,1 2 4-15,-2-4-1 0,3 0 6 0,-2-10 11 16,3 12-4-16,0 2 10 0,2 1 1 0,3 0-9 15,-1 4 8-15,1 7 1 0,2 0-1 0,-1 4-11 16,3-1-2-16,3 3-2 0,-1 2-7 0,0 3-1 0,3 2-2 16,-3 1 4-16,4 1-16 0,1 1 1 15,0 3-4-15,0 1 7 0,-1 1-7 0,1 5 0 16,1 3-5-16,-1 2 2 0,-2 2-6 0,-2 4 4 0,4 4-9 16,-5 3-14-16,0 0-9 0,-3 0-4 15,-2 1-12-15,3 1-5 0,-3-7-4 0,-2 1-4 16,-1-6-3-16,2 3-8 0,0-5 11 0,-1 0 1 0,3-1 3 15,0-1 2-15,0-2 0 0,3 0 13 0,-3-3 4 16,1 2 0-16,5-3 2 0,-5 1 3 0,3-1 3 16,-1 0 1-16,1-2 7 0,0 3-1 0,-1 0 4 15,0-3 2-15,1 1-2 0,-1 2 8 0,1 2-2 16,-4-3 4-16,1 6 1 0,-1-3 5 0,1 2-4 16,-5-1 4-16,3 2-2 0,-4 2-2 0,-4 0 4 15,0 3-4-15,-1 2 2 0,-2-3 4 0,0 1-4 16,-2 2 1-16,0-3 0 0,0 0-3 0,-2 1 1 15,-1-3-4-15,4-1 2 0,-2-3-1 0,1 0-2 16,3-1 1-16,-5-4 3 0,1 1-2 0,4-3 2 0,-4-1-2 16,2 0 3-16,0-2-2 0,3-1 3 15,-2 1 0-15,1-1 4 0,0-1-3 0,2-1 4 16,2 2-1-16,-1 0 8 0,1 0-6 0,0-3 0 0,2 6-2 16,3-6 1-16,1 2-2 0,2 2 2 0,2-3-1 15,3 3 0-15,-2 2 4 0,5-1-4 0,4-1-5 16,0 2 5-16,0 0-4 0,0 5 1 15,0-3 2-15,-2 2-3 0,2-1-1 0,-1 0 2 0,-1-1 2 16,2 1-2-16,-4-1 2 0,-2-1-3 0,7-1 2 16,0 0-4-16,-5-1 4 0,0-2 1 15,-1 1-1-15,-1-5 2 0,2-2-2 0,-1 0-1 0,-1-4-2 16,0 0 5-16,-2-4 0 0,1 3 5 0,-2-6 19 16,2-3 1-16,-4 5 14 0,2-6 10 0,-5 3 11 15,1 0 12-15,-1 3 32 0,0 2 13 0,0 0 11 16,-2 5 0-16,-2 0 2 0,0 2-13 0,0 1-9 15,-2 3-8-15,4 1-17 0,-2-1-9 0,0 5-12 16,0 0-7-16,0 0 1 0,0 0-11 0,-10 12-5 0,6-4-7 16,2 3-2-16,-2 5-1 0,2 0-8 15,2 1-7-15,0-1 1 0,4 1-8 0,4 1-7 16,0-1-18-16,1 0-11 0,2-1-4 0,3-3-10 16,3 0-6-16,-2 0-11 0,3-3 2 0,1-1-3 0,0-4 5 15,1 0 0-15,0 2 6 0,0-6 2 0,-3-4 9 16,2 2 1-16,-1-5 3 0,-3-2-5 0,1 0 17 15,-1-3-4-15,-1-3 2 0,0-1 5 0,-1-6 1 16,0 5-2-16,0-7 4 0,-2-2 14 0,-5 6 18 16,2 2 7-16,-1 0 22 0,-2 1 7 0,0 5 17 15,-2 0 11-15,0 3-3 0,-2 1-7 0,1 2-9 16,-1 0-7-16,0-1-18 0,0 4 2 0,-1 2-6 16,0 0-9-16,0 0 0 0,0 0-4 0,0 0 6 15,6 14-5-15,-4-3-10 0,-1-4 4 0,3 5-4 16,1-2-3-16,-1 2-2 0,1 3-7 0,4-1-5 15,-1-4-10-15,-2 2-6 0,3-4-1 0,3 1-2 16,-1-2 4-16,-2 2-2 0,3-3 3 0,-1-1 2 0,2 0-2 16,0-3 2-16,-3-1 4 0,2 2 7 15,0-5-5-15,0 1 0 0,-2-2 3 0,3 0 0 16,0-1 3-16,-1-2-4 0,-3-1 2 0,4 0 0 0,-2-1 5 16,2-2 1-16,0 1-4 0,-4 0 4 15,-1-1 13-15,-2 1-4 0,4-1 3 0,-1 1 2 0,-5-2 9 16,4 3-1-16,-3-2 4 0,-1 2 6 0,-1-2-10 15,0 2 8-15,0-1 0 0,-3 2 1 0,1 0-3 16,-1-3-1-16,0 4-5 0,0-5-2 0,-1 4-2 16,1 1 2-16,0 0 4 0,-3-1 3 0,3 4 3 15,0-2 2-15,-1 0 0 0,1 5-3 0,-2-5-3 16,2 5-6-16,-2-4-3 0,2 4-6 0,0 0 0 16,0 0-4-16,0-5-2 0,0 5-2 0,0 0-5 15,0 0 2-15,0 0-3 0,0 0 2 0,4 14 0 16,-2-9 2-16,0 3 0 0,-2-4-1 0,2 4 0 15,1 1-2-15,-3 3 0 0,4-5 0 0,0 6 0 0,0-4-1 16,-2 3 3-16,3-2 1 0,-1 2-2 0,1 0 4 16,0-2-6-16,0-2 1 0,3 2-2 15,1-2 3-15,0 1-4 0,-2-4 1 0,3 2-13 16,2-3-3-16,-2 0-6 0,0-2 2 0,2 1-2 0,3-5 4 16,-3 2-5-16,2-2 5 0,-4-3-1 0,-1 1 3 15,5-4-4-15,-4-1 4 0,-1-6 2 0,1 2 0 16,-1-1 0-16,-1-5 2 0,-1 3 2 0,1-2 2 15,-1-2 0-15,-3 8 4 0,1-5-1 0,-1 3 2 16,-2-3 4-16,2 8 0 0,-3 1 14 0,0 1 3 16,1 2-3-16,-2 0-6 0,1 1-7 0,-1 4 3 15,5-1 0-15,-5 1-3 0,4 9 3 0,1 0 0 16,5 5 1-16,-5 5-1 0,3 0 1 0,2 7-2 16,-1-1-2-16,4 2 3 0,-4 3-4 0,4 0 3 15,-3 4-2-15,7 2 2 0,-5-2 1 0,11 7-4 16,-10-9 5-16,6 13-2 0,-4-12 3 0,0 0-4 15,-2 1-2-15,1-3-10 0,-3 0-8 0,-1 1-10 0,0-4-4 16,-2 0-8-16,0-1-8 0,-4-3-8 0,1-3-13 16,-5-4 2-16,-4 0 6 0,4-2 3 15,-4-5 5-15,0 2 5 0,-1-5 9 0,-3 0-2 0,-2-2 3 16,1-4 6-16,-1-1 2 0,-3-1 4 0,3-4 3 16,-3 0 4-16,-2-4 0 0,-2 0 3 0,3-3 2 15,0 1 13-15,-1-3-5 0,2-1 20 0,-1 5-10 16,4-4 1-16,2 2 3 0,2 2-5 0,2-3 14 15,4 1-12-15,0-1-3 0,3 3-3 0,3-7 1 16,2 1 3-16,1-2-1 0,6-3-1 0,-4 5 0 16,7-6 0-16,-1 1 2 0,-1-1 1 0,1-2-1 15,1 0 1-15,0-2-5 0,-3 1-1 0,3 0 1 16,-1-1 3-16,-1 2 1 0,-4-4-7 0,1 2 7 0,-2 2 0 16,1-2 2-16,-2 2 7 0,-4 7 13 15,-1-1 12-15,1 2 5 0,-4 4 14 0,1 3 14 16,-1-1 6-16,-2 2 9 0,2 1-6 0,-2 3-1 15,1-2-10-15,-1 3-9 0,2-1-6 0,-2 4-11 0,0 0-2 16,0 0-8-16,0 0 1 0,-6 20-6 0,3-11-2 16,2 4-3-16,-1 3-1 0,0-1-5 0,1 2-11 15,2 0-14-15,1 0-11 0,1-1-19 0,1 1-11 16,0-4-10-16,5 3-2 0,-4-6-14 0,3 2-2 16,0-2 0-16,0-1-4 0,1-1 5 0,-1-1 3 15,2-2 8-15,-4-3 9 0,4 1 5 0,1-5 21 16,-1 1-12-16,-1-1 12 0,0-3 0 0,0-2-1 15,-1-1 22-15,-2-3 6 0,3 1 10 0,-1 0 19 16,-2 0 12-16,-1-2 5 0,0 3 9 0,-1-2 5 16,2-1 1-16,-2 6 2 0,0-5 3 0,-1 5-4 15,1 1-10-15,-2-1-5 0,2 2-4 0,0 2-8 16,2-1-3-16,1 2-2 0,-7 1-3 0,15 5-4 0,-5-1-3 16,-3-2-1-16,4 4 1 0,-1 3-3 15,-3-2 0-15,0 0-7 0,1 5 2 0,0-3-4 16,-2 3-6-16,-2 0-6 0,-2 1-9 0,2-1-8 0,0-2-11 15,0 0-1-15,-4 0-2 0,1-1-6 0,-1-3-2 16,3 1 3-16,-1-2 1 0,-2-1 12 0,0 1-2 16,0-1 10-16,0-4 1 0,0 4 3 0,0-4-1 15,0 0 6-15,0 0 1 0,4-15-5 0,-1 9 8 16,-1-3 3-16,2-1-4 0,-1 0 1 16,2-1 4-16,0 3 2 0,0-3 15 0,0 3-2 0,-1 2-2 15,0 0 1-15,1 0 0 0,-1 2-1 0,1-1-2 16,2 2 2-16,0-2-1 0,1 3-4 0,1-1 6 15,2 3-9-15,-2-1-1 0,4-2 9 0,0 3 1 16,-1 0-5-16,2 0 2 0,-1-3 1 0,1 3-5 16,-1-2 2-16,5 2 2 0,-3-3 0 0,3-1-3 15,1-1-1-15,-1-2 2 0,0 2 0 0,0-2 1 0,1-3 0 16,-3 1-3-16,0 0 4 0,-1-2 2 16,2-3-4-16,-3-1-2 0,1-6 0 0,-2 9 7 15,-1-3-6-15,-3 0 0 0,-3 2-1 0,-1 0 2 16,0 3-6-16,-2 3 7 0,-2-3 4 0,-5 4-5 0,4-2-1 15,-5 5-5-15,0-1 3 0,2 3-6 0,-3-1 2 16,6 2-2-16,-15 7 1 0,6-1 3 0,-3 6 3 16,2 2-5-16,1 3-1 0,0 1-7 0,-5 5 10 15,6 3 7-15,2-2-10 0,2 2 4 0,2-1-3 16,2-5 4-16,0 9 8 0,2-1-11 0,2-1-4 16,2 2 9-16,2 1-10 0,2-2 6 0,3 1-2 15,2 0-3-15,2-2 3 0,2 2-2 0,-1-2-2 16,3 2 6-16,-6-2 0 0,0-3-5 0,-2 0 6 15,-3-2-1-15,-5-3 3 0,-1-1 3 0,-3 0-5 16,-1-3 0-16,-3 3-3 0,-1-7 3 0,-3 1 1 16,-4 0-1-16,1-4 0 0,-2-1-3 0,-1-1 3 15,-6-3 3-15,0-2-4 0,-1-2 2 0,0-2 2 0,1-5-1 16,0 0-1-16,-3-7-5 0,4 1 5 0,3 3 2 16,1-5-4-16,4-1 4 0,2 3-4 15,1-3 3-15,3-2-3 0,4 2-4 0,2-1-13 0,3 2-14 16,5-1-16-16,2 2-17 0,8-6-38 0,1 0-16 15,5 3-29-15,3 1-35 0,3 2-33 16,0-2-27-16,1 3-45 0,4-3-50 0,0 5-888 0,0 0 409 16,-2 0 274-16</inkml:trace>
  <inkml:trace contextRef="#ctx0" brushRef="#br0" timeOffset="34432.14">17474 8936 207 0,'6'-16'295'16,"-3"-1"-13"-16,-1 0-6 0,0 2-6 0,-5-1-3 15,-1 1-12-15,-4 0-7 0,-3 4-14 0,-2-4-14 16,-3 6 1-16,-2 1-8 0,-4 2-14 0,2 0-13 0,-1 6-14 16,-7 0-15-16,1 3-19 0,-2 4-11 15,8 0-17-15,-3 5-9 0,6 0-8 0,0 1-11 16,4-1-15-16,0 6-14 0,5-3-13 0,3-2-12 0,1-1-11 15,5 0-17-15,1 4-4 0,3-6-2 0,2 1-9 16,3-2 2-16,4-3 1 0,1 1 11 16,5-2-13-16,-1-2-4 0,3-1 8 0,0-2 0 0,-1-6-1 15,1 2 7-15,1-4-4 0,-4 0 3 0,0 2 15 16,-3-2 13-16,-2 1 21 0,-3-1 27 0,1 1 18 16,-3 0 8-16,-1 2 22 0,-2 0 3 0,-1 1-3 15,2 1-9-15,-2 2-15 0,-2-1-9 0,-2 2-11 16,0 0-8-16,8 4-5 0,-4 0-5 0,-2 3-6 15,4 1-5-15,2 5-4 0,-1-3-4 0,0 5-4 16,4 2-3-16,0-5-3 0,2 2-25 0,1 3-33 16,4 0-57-16,4 0-66 0,1-2-68 0,0-3-76 15,0 2-78-15,-2-7-1220 0,6-2 531 0,5 0 356 16</inkml:trace>
  <inkml:trace contextRef="#ctx0" brushRef="#br0" timeOffset="35398.93">18648 8472 380 0,'-1'-11'423'0,"-4"1"-14"0,1 0-26 16,-3 1-30-16,2 3-22 0,-1 2-23 0,-3-1-26 15,-2 2-15-15,-1 4-24 0,-1 3-14 0,-6 3-4 16,1 3-9-16,-5 5-9 0,2 4-12 0,0 5-8 15,2-2-19-15,1 7-16 0,1 0-12 0,2 0-20 16,6 3-7-16,-2-2-10 0,4 1-12 0,2 0-8 16,5 0-8-16,4-3-8 0,2 1-5 0,3-2-5 15,3 0-6-15,3-4-8 0,2-1-1 0,3-4-6 0,3-1-7 16,3-1-1-16,3-3-7 0,4-3-8 0,-1-3-7 16,0 0-4-16,0-6-7 0,1-1-3 15,-1 0-7-15,-2-4 0 0,0-5 1 0,1 1 6 0,-3-5-5 16,-1 0-4-16,-4-1 4 0,1-2-2 0,-3-1 3 15,-7 4 1-15,0-2 0 0,-3-1 3 0,-2 3-3 16,-2-4 2-16,-5 6-1 0,-2-2-2 0,-4 1 0 16,-1 2 4-16,-9 1-6 0,-2-1 6 0,-6 5-2 15,-7 0 0-15,-1 3-1 0,2 3 3 0,5 3 1 16,0-2-4-16,6 3-12 0,-2 3-13 0,5 0-18 16,2 0-11-16,3-3-19 0,1 2-12 0,4 1 15 15,1-4 4-15,2 2 0 0,2-2 17 0,1 0 7 16,3-1 2-16,-1-2 8 0,3 1 0 0,1-2 7 15,5 0 5-15,0-2 8 0,-1-1-3 0,1 1 5 16,1-4 1-16,-1 0 5 0,-1 2 14 0,0 0 4 16,-3-1 16-16,-1 1 12 0,2 1 6 0,-5 1 3 0,0 2 0 15,-1-3 5-15,0 0-13 0,-4 3-5 0,7 0-4 16,-7 0-3-16,3 6 10 0,0-2-14 0,-3 3-1 16,1-1-2-16,0 4 1 0,-1-1-3 0,3 2 0 15,-2 0 0-15,3 1-6 0,-1 0-7 0,2 0-5 16,1 3-6-16,-1-6 0 0,1 3-10 0,2-4-5 15,1 1-4-15,3-2 7 0,-2-1 0 0,3-2 3 16,-2-1 6-16,3-2 3 0,0-2 5 0,-1-2-3 16,5-4-7-16,-4 0 8 0,4-4 9 0,0 0-2 15,-3-3 20-15,2-6 3 0,2 0-2 0,-3-2 3 16,0-3 5-16,-1 0 15 0,-1 2 9 0,0 0 18 16,-7 4 17-16,-1 4 25 0,1-1 0 0,0 1 7 15,-6 3-3-15,-1 1 1 0,0 5-11 0,2-1-9 0,-4 2-9 16,2 5-12-16,-5-2-12 0,5 2-5 15,0 0-5-15,-13 9-2 0,8 2-12 0,-2 3-1 16,-1 2-4-16,4 1-5 0,-3 7-1 0,1 0 0 0,2 1-14 16,3 1-12-16,1-6-13 0,3-3-14 0,3 2-6 15,-1-2 2-15,4 0-5 0,3-4-9 0,-1-1-2 16,3-2 1-16,0 1 5 0,4-6 4 0,0-1 3 16,3 1 4-16,-1-8 2 0,-2 1 6 0,2-5 2 15,1 0 2-15,3-7 4 0,-1-3 0 0,1 0 4 16,-1-3 0-16,-2-2 1 0,-2-5 0 0,1-1 2 15,-4-4 6-15,0 2 4 0,-3-1 6 0,-1 0 15 16,-5-1 15-16,2 2 8 0,-4 4 20 0,-3 6 20 16,-1 2 13-16,0 7 2 0,-2 0-4 0,-3 1-9 15,0 3-2-15,-1 5-19 0,-3 2-7 0,8 0-7 16,-19 8-5-16,5 3-5 0,-6 7 9 0,2 1-17 16,4 5-4-16,-1 0 1 0,3 1-8 0,3 4 1 0,0-3-4 15,5 1-9-15,4-1 5 0,4 1-1 0,2 0-10 16,2 2-28-16,5-6-34 0,1 0-36 15,-1 2-35-15,0-8-19 0,7 4-37 0,3-2-50 0,1-2-54 16,2 2-58-16,-3-2-73 0,1-3-89 0,-1 1-1186 16,-10-5 563-16,0-3 376 0</inkml:trace>
  <inkml:trace contextRef="#ctx0" brushRef="#br0" timeOffset="36532.31">15450 10512 1 0,'0'0'191'0,"-3"7"-16"16,2-4-3-16,1-3-7 0,0 2-5 0,0-2 3 16,0 0 8-16,0 0 12 0,0 0 12 0,0 0 12 15,0 0 9-15,0 0 7 0,0 0 1 0,0 0-14 16,0 0-20-16,0 0-12 0,6-13-5 0,-1 7-7 15,1-2-11-15,0 0-4 0,0-3-3 0,1 2-6 16,0-4-7-16,3-3-9 0,-2-1-10 0,1-1-1 16,0 2-11-16,0-11-7 0,0 4-8 0,0-2-7 15,1-4-10-15,-5 2-5 0,3-2-7 0,-3 0-9 16,0 3-4-16,0-1 3 0,-1 0 8 0,-4 8-3 16,-3-1-4-16,2 1 5 0,1 2-9 0,-5 4 1 15,1-1 0-15,2 6-6 0,-6-5-3 0,3 4-6 0,-3 2-5 16,2 3-4-16,-3-1 2 0,1 3-7 0,-2 0-3 15,1 2-9-15,-2 2 7 0,-1 4-3 0,3-1 0 16,0 1-6-16,3-1 1 0,-2 3-3 0,4 2 0 16,3-1-1-16,1 3-2 0,4 0-1 0,5 1 2 15,1 0-1-15,6 2-1 0,7 4 2 0,2-1 1 16,3-1-3-16,3 1 2 0,-2 0-3 0,2-2 1 16,1 1 0-16,2 0-1 0,-4 0 0 0,-1-5 0 15,-5 2 0-15,2-2 1 0,-9-3-2 0,-1 0 2 16,-6-2-2-16,2-1 0 0,-5 0-1 0,-1-1 7 0,0-3 2 15,-2 1-4-15,-1-1 10 0,0 3 12 16,0-2 10-16,-3-3 4 0,-8 4-1 0,-1 0-1 16,-6 1-1-16,-7 1-1 0,-7-4-2 0,-6 3 2 0,-3 2 0 15,0-2 3-15,-12 0-3 0,10 5-1 0,-1-10-5 16,2 2 0-16,-1 2-6 0,3-1 2 16,2-1-2-16,1 2-3 0,3-3-1 0,3 2-2 0,7-1-2 15,4-2-2-15,3 1 0 0,2-1-3 0,2 0 1 16,2 1-5-16,3-1-17 0,5 0-28 0,-9-1-34 15,9 1-48-15,-7 1-43 0,7-1-46 0,0 0-23 16,0 0-36-16,0 0-50 0,0 0-50 0,0 0-58 16,0 0-977-16,19 6 470 0,-14-6 312 0</inkml:trace>
  <inkml:trace contextRef="#ctx0" brushRef="#br0" timeOffset="38250.44">14136 11710 34 0,'-1'3'140'0,"1"-3"-9"16,-2 6-6-16,2 0-17 0,0-6 2 0,2 6 2 15,-1-2 0-15,3 0-16 0,-3 0-3 0,2-1-5 16,-1-1-8-16,1 3 3 0,1-2-1 0,-2-1 3 16,2 1-1-16,-4-3 7 0,8 3 5 0,-8-3 9 15,0 0 5-15,10-5 4 0,-6 1 3 0,-2-3-4 16,4-1 0-16,-1 0 0 0,0-2-2 0,0-7-10 15,1 1 1-15,-1-6 2 0,-1 1-11 0,2-4 0 16,-2-2 3-16,0 2 7 0,-2-1 21 0,0 0 12 0,-1 6 12 16,-2 3-2-16,1 1-1 0,0 3 19 15,-2 2-1-15,0 0 0 0,0 4 6 0,0-1-6 16,1 2-14-16,1 1-17 0,-3 0-19 0,3 5-13 0,0 0-10 16,0 0-9-16,0 0-8 0,2 24-2 0,-1-7-7 15,0 12-6-15,3 0-3 0,0 3-4 0,1 1-6 16,-1 3-4-16,6 10-5 0,-5 0-2 0,3 1-6 15,-3-11-2-15,4 10 0 0,0-1-3 0,-5-11-4 16,2 1 0-16,2-2-4 0,2 2-1 0,-5-1-2 16,2-3-1-16,-1 0 0 0,-2-5-2 0,2 2 0 15,-3-8-6-15,1-4-9 0,1 0-12 0,-3-6-3 16,1-1-3-16,-2-3 4 0,2 1 6 0,-2-5 2 16,3-2 4-16,-4 0-3 0,4-10 3 0,-1-1 2 15,1-9-2-15,-1-5-1 0,3-5 3 0,-2-4 1 16,1-1 2-16,5-15-4 0,-4 3 5 0,4 0-2 15,-1 0-2-15,-3 14 1 0,2 3 4 0,0 1-1 16,2 5 0-16,-4 7 1 0,0-1-1 0,1 7-1 0,0 0-1 16,1 3-1-16,1 0 2 0,0 1-3 15,4 2 1-15,-7 4 1 0,5-2-1 0,0 3-1 0,-2 3 2 16,0 2-1-16,-2 1-4 0,0 4 4 0,-2 0 0 16,-1 2 0-16,-3 0-2 0,-1 2-7 0,-1 3-13 15,-2-2-7-15,-1 1-7 0,-1 0 3 0,-2-2-8 16,-1-1 5-16,-1-1 3 0,4-1 3 0,-6-1 1 15,0 0 5-15,5-3 5 0,-2 0 3 0,3-2 2 16,1-1-4-16,0 1 3 0,2-2 2 0,-1-1-3 16,3-2 2-16,0 0 4 0,4 7 1 0,0-6 0 15,1 0 5-15,8-2 5 0,-3 1-5 0,10-2 1 16,0 0-1-16,1 1 4 0,6-1-2 0,-5-1 4 0,7-3 1 16,-2 2-2-16,1-2-5 0,-7-2 8 15,6-1 7-15,-6 1-11 0,3-4 5 0,0-1-1 16,-3-4-2-16,2-3-3 0,-2 1 4 0,-2-4-1 0,0-1 5 15,-5-1 6-15,0 2-12 0,2-1 4 16,-4 2 0-16,-5 7 33 0,-1-2 10 0,-1 0 7 0,-2 5 14 16,-1 4 15-16,0 0 9 0,0 2-4 0,-1-1-5 15,1 2-6-15,-2 2-10 0,0 3 1 0,0-5-16 16,0 5-6-16,0 0-5 0,-12 11-3 0,7-4 2 16,-1 3-11-16,-1 1-1 0,1 4-3 0,1 3-8 15,1-1-12-15,3 0-13 0,1 1-13 0,0-1-11 16,4 0-13-16,1-3-10 0,1 2-4 0,3-4 4 15,0-3 7-15,6 0-4 0,-3-2 4 0,2-1 2 16,-1-4 7-16,4-2 4 0,1 0 6 0,1-4 1 16,2-1 5-16,-3-2 2 0,0-3 5 0,-3 0-2 15,8-5 2-15,-7 3 6 0,-1-2 3 0,0 1 4 16,0-1 8-16,-3 2-2 0,1-1 24 0,-6 5 15 16,1 1 20-16,-3 1-4 0,0 1 3 0,-4 2-4 0,3-1-6 15,0 1-2-15,-4 3-14 0,0-1-4 16,0 1-2-16,0 0-5 0,0 0 2 0,0 16 0 0,-4-7-5 15,4 2-3-15,0-1-5 0,0 2-12 0,0 4-19 16,4 1-4-16,0-4-2 0,1 1-17 16,0-2-4-16,5 1-15 0,2-1-3 0,1-1 2 0,-3-4 0 15,4 0 7-15,0-3 0 0,3-1 7 0,1-2 7 16,0-3 4-16,1-5 8 0,-2-1 3 0,0-2 0 16,-2-2 7-16,6-9 4 0,-6-2 4 0,1 2 5 15,0-6 17-15,-3-1 0 0,1 0 14 0,-1-1 16 16,-2 1 15-16,0-1 11 0,-4 2 9 0,-3 1 16 15,-1 6-2-15,0 3 24 0,-1 1 27 0,-2 5 6 16,0 0-8-16,0 0-10 0,0 4-7 0,-2 0-5 16,0 2-15-16,1 1-14 0,1 4-10 0,-3-3-11 15,3 3-10-15,0 0 1 0,-11 12 7 0,5-2-19 16,4 4-5-16,-6 1-12 0,-2 9 4 0,6-1-12 16,0 4-15-16,3 1-24 0,1 1-31 0,0 0-34 15,3 0-54-15,0 2-46 0,4-4-53 0,3 0-45 0,-1-1-47 16,3-2-49-16,-2-7-51 0,0-2-1260 0,-2-6 563 15,2 0 376-15</inkml:trace>
  <inkml:trace contextRef="#ctx0" brushRef="#br0" timeOffset="38368.61">15693 11705 209 0,'-2'-9'339'0,"1"-3"-16"0,2 1-26 0,3 2-24 16,5-8-25-16,4 5-25 0,10-5-22 0,2 0-18 15,11 0-16-15,10-7-27 0,9 7-15 0,1 0-39 16,3-1-45-16,-5 7-59 0,1 1-71 0,-3-3-91 15,-11 7-676-15,-3-2 284 0,1 1 192 0</inkml:trace>
  <inkml:trace contextRef="#ctx0" brushRef="#br0" timeOffset="40147.89">12038 13140 188 0,'-10'4'207'0,"5"0"-22"0,1 3-18 0,2-3-19 0,2 2-13 15,2 1-11-15,-1-3-13 0,4 2-8 0,2 3-9 16,1-2-8-16,1-1-10 0,0-2-10 0,4 4-5 16,5-2-5-16,-4-3-5 0,3 1-2 0,3-1-8 15,-4-1-2-15,0-3-3 0,-3-2-4 0,1 0-2 16,-1-2-4-16,-1 0 1 0,-1-4-2 0,0-3 5 16,1-1 13-16,-5-1 3 0,1-3 1 0,0 3 8 15,-2-6 7-15,-1 2 16 0,0 1 9 0,-1 1 10 16,-2 4 12-16,0 0 19 0,-1 0 19 0,-1 3 13 15,0 1-10-15,0 1 1 0,0 2-19 0,0 0-18 16,0 1-11-16,0 4 1 0,0 0-22 0,0 0-12 16,0 0-7-16,-3 14-4 0,1-4-5 0,-2 7-5 15,3 2-8-15,-3 0-3 0,4 5-5 0,0 2-5 16,0-1 13-16,0 0-21 0,4-7-8 0,-3 0 3 16,5 1-23-16,4-3-3 0,-3 2-14 0,5-3-1 0,-2-7-10 15,-1 2 2-15,1-4 3 0,4 1-3 0,3-2 1 16,-4-5 4-16,1 0 4 0,2-5 7 15,1-4-1-15,-1 3 8 0,-1-6-7 0,1-4 5 16,2-5 1-16,-3 0 4 0,2-2 2 0,-3-3 0 0,-1 1-1 16,2 0 21-16,-3 2 5 0,0 1 21 0,-3 6 19 15,-3 5 20-15,-1-1 11 0,-1 4 7 0,-2 3-1 16,2-2-11-16,-3 2-7 0,2 2-15 0,-3 3-6 16,5-2-4-16,-5 2-7 0,0 0-4 0,6 13-3 15,-2-3-4-15,-1 1-3 0,3 6-3 0,3-1-4 16,-3 4 3-16,3 5-4 0,-1-7-6 0,2 7 2 15,3-3-3-15,1 0 0 0,-5-5-4 0,6-3-12 16,-2 1-4-16,0-1-15 0,2-2-8 0,2 0 0 16,-2-6-4-16,1 1 1 0,-2-5-5 0,0 0 6 15,0-5 1-15,-1-3-5 0,2-1 5 0,1-6 0 16,1 1 7-16,1-7 2 0,-3-3-5 0,2-2 8 16,-4-1-2-16,-2-5 3 0,-1 3 1 0,-3-1 3 15,-2 3 16-15,-3 7 5 0,-3-1 10 0,0 3-4 0,-2 1 2 16,-2 3-2-16,3 0 1 0,-2 2-3 15,0 4-3-15,0-3-3 0,3 5-1 0,0-1-6 16,-2 2-2-16,2-2 0 0,1 5 0 0,0 0 0 16,0 0 0-16,0 0-3 0,0 0 10 0,0 0-16 0,10 15 3 15,-1-9-10-15,0 0 4 0,2-3-6 0,2 1-1 16,3 1 2-16,1-2 0 0,2-1-1 16,-2 0 6-16,2 0-2 0,-1-4 1 0,-4 2 0 0,-2 0 5 15,-1 0-3-15,1 0 2 0,-2-2-2 0,0 2 3 16,-4 0 6-16,1 0-5 0,-7 0-2 0,9-1-5 15,-9 1 10-15,7 3 0 0,-3-1 5 0,-2 4-1 16,0-2 1-16,-2 2 8 0,1 5-7 0,1 0 2 16,-5 1 8-16,3 5-7 0,-4 0 0 0,2 0 5 15,0 1-6-15,0-1 1 0,2 3 1 0,0-4 0 16,2 1-3-16,0-2-6 0,0-3-8 0,1 0 2 16,2-2-25-16,1-1-14 0,1-1 1 0,3-2 3 15,0 0 1-15,-1-5-3 0,5-1 2 0,-5-3 11 16,0-1-2-16,5-2 6 0,-1-6 4 0,-2-1 3 15,1-3 3-15,-2-1-3 0,3-7 10 0,-3-3-4 16,-2-1 5-16,2-1-3 0,-4 2 3 0,1-1 11 16,-2 4 7-16,-4 5 9 0,3-3 13 0,-4 5-3 15,0 5 29-15,0 1 28 0,0 1 6 0,-1 3 4 0,1 1-5 16,-1 1-7-16,-1 1-14 0,1 1 4 0,1 3-20 16,0 0-2-16,0 0-6 0,-13 15-1 15,7-5-8-15,-3 6-1 0,5 4-6 0,-2 4-2 0,2 3 0 16,1-1-5-16,3 1-1 0,3-1-1 0,2 0-4 15,0-1-6-15,9 1-3 0,-5-8-13 0,8 3-6 16,-6-5-6-16,3-3-11 0,4 0-11 16,0-1-3-16,1-4-4 0,2-2 3 0,0-2 2 0,1-1 9 15,0-3-2-15,1-7 4 0,2-1 2 0,-5-1 5 16,3-5 2-16,-3-3 3 0,-1-4 6 0,-1-2 3 16,-3-3-2-16,-1-1 15 0,-1-4 3 0,0 0 12 15,-4-1 2-15,-4 0-4 0,3 2 8 0,-3 1 19 16,-3 1 24-16,-2 4 7 0,0 5 10 0,-2 3 18 15,-2 3 7-15,0 2-1 0,2 1-4 0,-2 2 0 16,1 3-13-16,-1 0-10 0,3 0-12 0,-3 4-2 16,4 1-7-16,-10 7-6 0,5 2-7 0,-3 3 0 15,-1-1-8-15,0 6-4 0,3-1-4 0,-2 2 0 16,3 9-7-16,-1-9 4 0,2 5-8 0,2-1 0 16,2 2-4-16,1-4-1 0,0-1-3 0,3-4-2 15,0 1-3-15,-1-5 2 0,1 0-4 0,1-3 2 16,1 1-1-16,1-5 0 0,-2 0 5 0,3-2-4 0,1 0 1 15,2-4 0-15,2-3-1 0,5-2 0 16,-1-5 2-16,1 2-3 0,3-6 1 0,2 0 0 0,-4 9-5 16,-1-5 3-16,0 4-1 0,1-1-1 0,-2 1-3 15,1 1 4-15,-5 5-3 0,6-2-1 0,-6 3 1 16,1-1-4-16,-1 4 2 0,-1-1 0 0,0 3 3 16,-1 0-3-16,2 2 2 0,1 2 0 0,-4 1-2 15,3 6 3-15,-4-4-2 0,5 4 7 0,-4-2-23 16,3 1-35-16,-4-2-46 0,5 2-46 0,3-1-55 15,2 3-58-15,5 1-59 0,-1 0-63 0,4-2-68 16,0-1-1118-16,0 1 522 0,-1-3 348 0</inkml:trace>
  <inkml:trace contextRef="#ctx0" brushRef="#br0" timeOffset="40718.97">15033 13232 77 0,'0'0'217'16,"0"0"11"-16,-4 2 11 0,4-2 8 0,0 0 9 0,0 0 3 15,0 0-20-15,0 0-23 0,2-12-25 0,0 6-4 16,2-5-9-16,4 0-9 0,-2-4-3 16,3 0-14-16,6-6 8 0,-6 3-2 0,2-6-3 0,1 1-3 15,-3-1-7-15,0-1-9 0,1 1-3 0,-2 4-10 16,-3-5-14-16,3-1-15 0,-7 0-4 0,2 7-2 15,-3-1-7-15,-3 3-3 0,-1 0-1 0,3 5-5 16,-3 0-9-16,3 2-6 0,-3 3-7 0,1 2-4 16,2 0-11-16,-1 1-10 0,2 4-1 0,0 0-1 15,0 0-3-15,0 0-5 0,0 18-3 0,3-7-5 16,5 5-5-16,4 1-2 0,8 3-8 0,3 0-18 16,0 2-3-16,9-4-10 0,-3 3-10 0,5-3-3 15,0 1 5-15,-2-5 1 0,3 1 4 0,-9-2 2 16,0-2 7-16,-8-1 2 0,-5-5 0 0,-2-2-5 15,-4 1 20-15,-1-1 13 0,-2 1 17 0,-3 0 4 16,-1-4 11-16,-6 5 14 0,-3-4-21 0,-3 3 3 16,-8 0-9-16,-8 3 1 0,-3-3-5 0,-2-1 4 15,-3 3-5-15,4-1-3 0,-1-1-10 0,2-2-26 0,8 1-20 16,5-1-14-16,4 0-30 0,3-2-36 0,-2 4-51 16,8-1-44-16,1 0 1 0,0-1-23 15,4-2-37-15,9 10-42 0,3-8-717 0,6 1 347 16,8-1 232-16</inkml:trace>
  <inkml:trace contextRef="#ctx0" brushRef="#br0" timeOffset="41803.14">15961 12942 180 0,'6'-10'281'0,"-4"0"-12"0,0 3 2 15,-2 0-11-15,1-1-10 0,-2 2-21 0,-8 0-7 16,0 0-14-16,-4 3-11 0,-2 0-13 0,0 1 4 15,-3 2-24-15,-1 2-16 0,-3 3-16 0,5 1-15 16,-2 3-5-16,1 0-13 0,3 6-17 0,-2-1-8 16,7 2 1-16,-1-2-18 0,2 2-7 0,5 2-18 15,4-5-9-15,1-1-13 0,3 3-6 0,4-5-9 16,1-3-2-16,2 1 6 0,3 1-18 0,0-3 2 16,0-4 5-16,-1-2 4 0,6 0-1 0,-1-4 4 15,0 0 1-15,-3-3 1 0,2 0 7 0,-2-3 11 16,-3 1 12-16,2 1 15 0,-1-4 15 0,-4 2 6 15,-2 1 14-15,2 1 19 0,-4-4 17 0,-1 8-1 0,-1-4-6 16,-1 3 5-16,2 0 1 0,-4-2-8 16,1 5-13-16,2-3-13 0,-3 5-12 0,1-3-4 15,-1 3-9-15,0 0-6 0,0 0-4 0,0 0-2 16,-7 10-27-16,5-5-24 0,-2 0-16 0,0 5-13 0,3-4-3 16,1-1-25-16,0 2 2 0,4-1 3 0,-3-1 5 15,3 1 4-15,1-3 10 0,3 0 2 0,2-1 16 16,3-4-15-16,2 1 15 0,2-4 2 0,1-1 10 15,0 1 12-15,1-2 18 0,-1-1 14 0,-3 3 11 16,4-4 12-16,-2 2 5 0,-1-1 4 0,4 3 4 16,-4 0 0-16,5-2 3 0,-6 2-6 0,4 2-3 15,-2 2 0-15,2-2-4 0,-1 3-2 0,-1 3-3 16,-4-1-5-16,4 4 1 0,0 0-10 0,-2-1-3 16,0 5-5-16,1-3-1 0,-5 3-3 0,-2-3-2 15,0 3-4-15,0 2-2 0,0 2-3 0,-3-2 2 16,1-1-1-16,-3 0-3 0,1-1-1 0,-1-1 0 15,-2 0-5-15,1-2 1 0,-1-1-3 0,1-3 1 16,-2 1 3-16,0-1 2 0,-1-3-2 0,0 0 3 16,0 0-3-16,0 0 1 0,13-10-1 0,-7 3-4 15,0-5 1-15,4-3-1 0,1-2 1 0,5-5 0 16,4 1 0-16,-2-1 6 0,4 0 12 0,-2 3 4 0,6 2 9 16,-4-2 3-16,3 6 5 0,-2 0 3 0,-4 5 0 15,-1 1 4-15,3 0-9 0,-3 3 2 0,3 2-8 16,-3 0 2-16,4 4 0 0,-8-2-10 0,3 3-6 15,-5 0-1-15,0 2 0 0,-1 3-5 0,-2-2 2 16,0 3-1-16,-2 1-4 0,-1 0-2 0,-2 2-1 16,-2 1 2-16,-2 0-4 0,-2 2 0 0,0 1-3 15,0-3 0-15,1-1 1 0,-4 5 0 0,2-5 0 16,-2-2-3-16,1-1 3 0,3-3 4 0,-1 0-2 16,2-3 5-16,-2-1-3 0,2-2-2 0,0 0 6 15,0 0-7-15,0 0 0 0,-1-14-3 0,4 5 5 16,4-6-8-16,-1 2 4 0,3-2-1 0,1-1-2 15,3 1 2-15,5-9-1 0,2 5-4 0,1 0 2 16,3 2 2-16,-1 2-5 0,4 1 0 0,-8 6-3 0,0-2 2 16,2 4 2-16,-1 1-5 0,2 2-1 15,-3 0-1-15,-1 6 2 0,1-3 0 0,-1 4 3 16,-1 1-4-16,-7 1 2 0,4 0 4 0,4 2-4 0,-4 1-1 16,-4-1 1-16,0 0 5 0,-2 3-5 0,1-1 2 15,-1-2-2-15,4 4 1 0,-3-3 2 0,4 1 6 16,-4 0-3-16,4-3 8 0,-3-1-11 0,7-1 6 15,-1-1-4-15,1-2 2 0,3-3-3 0,2 0 1 16,-3-3 1-16,2 0 1 0,0-3 2 0,6-3-1 16,-9 3 1-16,0-3-4 0,6-7 0 0,-7 6 5 15,-2-2-3-15,2-7 0 0,-8 4-2 0,1-1 3 16,-1 0 0-16,-6-1 1 0,1 1 0 0,-3 1 0 16,-2 6-1-16,-3-1 4 0,-1 3-2 0,-7 3-2 15,-2-1 1-15,-5 2-2 0,-3 4 0 0,-1 4 1 16,0 2-5-16,5-1 0 0,-4 5-5 0,8 0 2 15,-4 4 5-15,6 0-10 0,0 0-22 0,6 4-31 16,1 1-36-16,3-2-53 0,4 0-40 0,4 2-52 0,2-2-54 16,7 5-54-16,-5-5-68 0,6 5-92 15,-6-6-1050-15,-4-5 521 0,3 5 346 0</inkml:trace>
  <inkml:trace contextRef="#ctx0" brushRef="#br0" timeOffset="43832.24">14637 14368 184 0,'-6'1'176'0,"0"1"-6"0,4-1-6 16,2-1-9-16,-5 4-4 0,5-4 1 0,-3 3-1 15,3-3-2-15,0 0-10 0,7 5-2 0,-7-5-8 16,10 0-4-16,0-1-9 0,2-3-4 0,0 1 3 15,2-1-13-15,4-1-3 0,0-3-2 0,0 3-12 16,0-4 0-16,1-3-6 0,-2-1-1 0,5 0-1 0,-8-3-4 16,3-3-3-16,0-2 0 0,0 0-1 15,-6-3-11-15,1 1 3 0,-5 6 0 0,1 0-5 16,0 0 20-16,-5 2 7 0,1 3-5 0,0 1-5 16,0 2 1-16,-4 1-10 0,5 2-8 0,-5 2-11 0,4-1 0 15,2 2-4-15,1 1-9 0,-7 2-6 0,15 7-1 16,-5-3-1-16,7 5-1 0,2 2-5 0,-2 2-2 15,-2 1-1-15,4 3-4 0,-5-2 18 16,-1 1-22-16,-3 1-4 0,-1 3 0 0,-5-3 1 0,-3 2-3 16,-1 0-6-16,-1 1-10 0,-1-4-1 0,-5 1-11 15,-1 0-4-15,-3-2 0 0,1-3 3 16,-3 0 4-16,1-2 1 0,-2 1 2 0,-2-5 3 16,-2 5-3-16,-1-8 4 0,0 0 5 0,-1 4-3 0,1-4 6 15,1-1 1-15,6 0-2 0,1-1 2 0,-1 1 1 16,4 1-5-16,1-4 6 0,0 2-7 0,7-1 3 15,0 0 2-15,-4 2-2 0,4-2 3 16,0 0 0-16,0 0-3 0,24 2 2 0,-10-5 6 0,4 1 0 16,4-2-1-16,1 1-1 0,5-3 2 0,-1-3 1 15,1 0-2-15,-2-4-5 0,-3-2 12 0,2-2-5 16,1-1 4-16,-2-4-5 0,-2 0 4 0,1-5 3 16,-3-1-7-16,-1-5 2 0,4-7 1 15,-9 8 1-15,0-1 9 0,-1 1 10 0,-3-2 20 0,-3 1 9 16,-1 4 8-16,-1 2 23 0,-3 8 28 0,0-1 12 15,-2 5 8-15,0 1 13 0,0 7 10 0,0-1-12 16,0 1-11-16,0 2-17 0,0 3-14 0,0 2-6 16,0 0-13-16,0 0-11 0,0 19-3 0,0-4-7 15,0 4-4-15,0 1-3 0,2 6-8 0,2 3-4 16,0 0-2-16,0 3-4 0,5 2-1 0,-1-1-7 16,2-1-6-16,3-1 11 0,1 1-10 0,1-3-5 15,3 2 0-15,1-2-6 0,4-5-14 0,1-2-13 16,2-2-6-16,-2-3-9 0,2-2-4 0,-7-8-2 15,0 1 9-15,-2-3 0 0,1-3 7 0,-4-2-1 16,0-3 3-16,-3-5 2 0,5 1 3 0,-4-5 1 0,1-3-1 16,3-6 7-16,-5-3-3 0,-1 0 8 15,-1-3-3-15,-5-1 2 0,1 0 2 0,-3 4 6 16,-4-2 1-16,-2 9 3 0,-1-1 1 0,0 1 1 16,-4 3-4-16,4 4 0 0,-4 0-4 0,-1 3-1 0,-1-1 0 15,1 4 2-15,-1 2-2 0,-2 2-4 0,3 0 1 16,0 4 0-16,-3-1-3 0,7 4-4 15,-1-2-5-15,3 1-3 0,1 3-4 0,0-3-9 16,6 2-2-16,2-1-2 0,1 1 0 0,3-1 9 0,4 0 0 16,2-1 4-16,3-2 2 0,-3-1 2 0,1-2 8 15,-1 0-3-15,4-2 1 0,-3 0 0 0,4 0 5 16,-7-1 0-16,1 2 9 0,-4-3 10 0,3 1-3 16,-7 3 5-16,2-2 0 0,-3 1-6 0,-5 0 6 15,11 0-4-15,-11 0-3 0,7 2 4 0,-3 0-1 16,-2 1 2-16,0 3 2 0,0 0-2 15,-1 5 0-15,1-2-5 0,-2 3 0 0,0 0 4 0,0 5-6 16,-2-3 1-16,4 1 0 0,-2-1-1 0,1-1-11 16,2-2-9-16,-1 0-5 0,3-1-2 0,1-1-9 15,0-2-1-15,0 1 3 0,-1-2 2 0,7-3 4 16,-5-2-1-16,4-1 8 0,1-1-4 0,-1-3 2 16,0-2 9-16,7-5 1 0,-4 0-1 0,0 0 1 15,-1-4 4-15,0 0 0 0,-2-1 4 0,2 1 10 16,-3-2 9-16,-1 5 0 0,-1-1 22 0,-2 1 9 15,0 1 3-15,0 3 3 0,0-1-4 0,-5 3 0 16,2 1-5-16,2 1-9 0,-5 1-8 0,0 3 0 16,0 0-3-16,0 0-2 0,2 12-1 0,-2-2-4 15,-1 1 0-15,1 5-2 0,-1 1-3 0,-3 4-1 16,3-3 1-16,2 8-4 0,-1-8-2 0,2 0-4 0,1 2 0 16,0-3-5-16,2 1-9 0,1-1-10 15,-1-1-14-15,4-2-4 0,4-4-9 0,-6 1 2 16,5-5 3-16,-3-1-1 0,4-1 7 0,5-4 5 15,-5 0 1-15,3-7 2 0,0 0 6 0,0-2 0 0,-2-5 7 16,2 0 2-16,-1-7 2 0,0-3 0 0,-3-2 10 16,-3-2 3-16,0-4 4 0,-3-3-1 15,0-2 11-15,3 3 6 0,-5-12 7 0,-4 13 8 16,5 0 12-16,-2 3 1 0,-3 1 8 0,1 11 22 0,-1-1 4 16,0 2-1-16,0 5-1 0,0 3-5 0,0 2-15 15,0 1-8-15,0 2-9 0,0 4 0 0,0 0-10 16,0 0-1-16,0 0-4 0,-5 22-2 15,1-9-5-15,4 7-3 0,-4 7 1 0,3 0-2 0,-4 2-3 16,5 0-3-16,0 1-5 0,0-2-14 0,1 1-14 16,4-4-12-16,-1-7-10 0,1 2-4 0,-1-3 2 15,1-8-4-15,5 5 4 0,-2-4 5 0,4-5 2 16,-2 2 5-16,3-4 8 0,-2-1 0 0,2-1 1 16,1-4 2-16,4-1 2 0,-1 0 5 0,0-1 1 15,-1-1-1-15,4 0 4 0,-6 2 2 0,3 2 0 16,-7-2 1-16,4-1 2 0,0 2-1 0,-2 3-1 15,-2 0 6-15,0 0-5 0,-2 1 0 0,1 1 3 16,-3 3 1-16,-1 0 3 0,-2 0-7 0,-2 1 5 16,-1 0-1-16,-2 2 4 0,-5 2-5 0,-1-1 4 15,-7 3-7-15,0-1 7 0,-4 0-1 0,-7 1-1 16,3-2 1-16,-4 0-2 0,0 0 0 0,7-3 5 16,1 0-5-16,2 0 1 0,4-4-1 0,2 3-3 15,2-3-3-15,4-1-3 0,0 1-1 0,1 2-1 16,-1-1 4-16,2-2 1 0,3-2 2 0,4 4 0 15,0-1 1-15,2-1 0 0,6-1 3 0,3 0 0 16,-2-1-2-16,8 0 3 0,-1-2-3 0,1 0 1 16,1-2 0-16,1 0-1 0,4-2 3 0,0-3 0 15,-2-3-1-15,-5 4-4 0,5-4 3 0,-8 1 2 16,6-4 0-16,-3-2-1 0,2-1 2 0,-3-2 1 0,0-1-2 16,-1 0 0-16,-1-3 0 0,-7 10 0 15,-1-1 0-15,0 1 6 0,-5 2 0 0,-3 3 5 16,-1 0 3-16,1 1 4 0,-3 2-7 0,-4 3-2 0,-2 2 1 15,-4 0-1-15,-7 1-5 0,2 3 0 0,-2 4 4 16,-2 0-4-16,5 1-2 0,-3 1 1 16,4 2-2-16,-2 1 2 0,4 1-1 0,-1 0-3 15,5 1-24-15,-1-2-32 0,2 3-45 0,6 2-46 0,2-5-49 16,2 5-26-16,7-2-43 0,8 3-40 0,9-1-38 16,5-3-60-16,5-3-948 0,18-1 450 0,-2-3 302 15</inkml:trace>
  <inkml:trace contextRef="#ctx0" brushRef="#br0" timeOffset="44856.67">17446 14263 15 0,'-4'-3'297'0,"-2"1"-27"16,6 2-28-16,-4-3-26 0,4 3-25 0,-5-2-17 15,5 2-20-15,0 0-15 0,-4-3-10 0,4 3-11 16,0 0-5-16,0 0 12 0,-3-4-4 0,3 4-2 15,0 0-14-15,7-10-12 0,-2 7-5 0,-1-5-8 16,3 0-5-16,2-5-3 0,-2-3-4 0,0-1 5 16,-1-3 1-16,2-6 1 0,-4-3-1 0,1 0 7 15,-4 0 7-15,-1-1 7 0,3 1 15 0,-6 2 34 16,2 1 5-16,1 6 9 0,-4 2 4 0,2 2 5 16,-1 5 13-16,1 0 2 0,0 2-9 0,0 2-18 15,0 1-17-15,2 1-17 0,-1 3-6 0,1 2-19 16,0 0-11-16,-3 13-4 0,3-1-7 0,-2 8-9 15,2-2-4-15,0 10-1 0,0 1-10 0,2 3-1 16,1 1-6-16,0 0-5 0,1 2 1 0,-2 2-7 16,3-1-4-16,3 0-2 0,2 7-7 0,-3-9 3 15,0 1 0-15,1-1-2 0,2-1 0 0,-5-4-4 16,4 3-4-16,-1-1-1 0,-2-5-3 0,-2-1 1 16,0-4 2-16,-3-6-5 0,3 1-1 0,-4-3 0 15,4-3 5-15,-3-3-7 0,-1 0 2 0,0-2 1 16,3 0 3-16,-3-2 1 0,0 1 2 0,0-4 0 0,0 0 1 15,0 0-5-15,0 0 1 0,0 0-2 0,0 0-2 16,0 0 0-16,0-17 1 0,1 10 0 0,-1-2 0 16,0 0 1-16,3-2-3 0,2 4-2 15,-3-6-1-15,2 1 2 0,1-2-2 0,2-3 3 16,-2 2-2-16,4-1-1 0,0 2-4 0,-2 0 5 0,6 0-5 16,-3 0 3-16,3 3-3 0,2 0 2 0,-1-1-1 15,4 5-1-15,-4-2-1 0,4 1 3 0,-6 3 1 16,2 1 0-16,-4-2-4 0,4 4 2 0,-4-1 2 15,1-1 6-15,-1 1-9 0,-3 0 2 0,0 1 0 16,1 0 2-16,-1 0-3 0,-1 0 5 0,0 1 8 16,-3-2-10-16,-3 3 4 0,6-1 6 0,-6 1 2 15,0 0 8-15,5-5-2 0,-3 4-1 0,-2 1-5 16,3-5-1-16,-3 5 4 0,-4-6-8 0,3 3 2 16,0-2-2-16,-1 0 2 0,2 0-5 0,-2-2 0 15,-1-1 0-15,2-1 1 0,-2-1-3 0,2-2 0 16,2 2-1-16,-1-4-2 0,1-3-1 0,2 2-6 15,1-1-6-15,0-1-2 0,1 7 4 0,0-6 0 16,-1 7-4-16,1 1 4 0,-1-1-1 0,-2 4 2 16,0-2-3-16,0 3 0 0,1 1 1 0,0 1-3 15,-1-3 0-15,-2 5-6 0,2-4-8 0,-2 4 4 16,0 0-2-16,7 0 4 0,-7 0 3 0,7 4 2 16,-3 1 1-16,1-2 4 0,0-1-2 0,0 3 1 15,-1 1 3-15,1-1 2 0,3 0-2 0,-2 3 1 16,2-1 4-16,0 0-3 0,0 0 3 0,-1-1 0 0,2 1 0 15,-1 0-2-15,1-1 2 0,-3 0-1 16,6-1-4-16,-3 0 5 0,-1 0 3 0,1-1 0 16,0 0-1-16,3 0 1 0,-3-3-4 0,1 0 4 0,-1 2 1 15,1-6-1-15,-5 3 4 0,6-2-3 0,-3-1 2 16,0-1-2-16,0-1 2 0,1 1 1 0,-2-2-2 16,1-3 2-16,1 4-2 0,-5 0 2 15,2 0 0-15,-2 0 2 0,0 1 0 0,0 0-1 16,-3 2 0-16,2-2-2 0,-3 4-1 0,4-3-1 15,-4 3-3-15,0 0 1 0,0 0-1 0,0 0 1 16,1 12 3-16,-2-5-2 0,-1 1 1 0,1 4-4 0,0 1 5 16,1 3 0-16,0-1-2 0,-3 4 1 0,6-2 2 15,-3 1-1-15,2 0 2 0,0-3-3 0,0 2-28 16,2-1-35-16,1-5-45 0,0-1-33 0,1 1-28 16,3-5-24-16,2 1-33 0,-5-6-32 0,4 2-27 15,1-3-31-15,0-3-11 0,-1-2-28 0,-3-2-20 16,0-5-768-16,2-3 381 0,-5-4 256 0</inkml:trace>
  <inkml:trace contextRef="#ctx0" brushRef="#br0" timeOffset="44972.41">18364 13922 76 0,'0'-30'166'0,"0"4"6"15,0 9 3-15,-1 5-5 0,1 0-12 0,0 5-20 16,0 1-11-16,0 2-18 0,0-1-15 0,0 5-9 16,0 0-4-16,0 0-13 0,7 12-35 0,-5-2-43 15,3 2-47-15,4 8-86 0,-4-1-339 0,3 5 162 16,-3 2 106-16</inkml:trace>
  <inkml:trace contextRef="#ctx0" brushRef="#br0" timeOffset="45380.7">18671 14028 6 0,'0'-7'366'0,"4"2"-19"0,-4-2-21 0,0 4-30 16,0-2-30-16,0 3-23 0,0 2-15 15,0 0-16-15,0 0 1 0,-13 8-16 0,7-1-3 16,-2 4-22-16,-2 1 0 0,1 2-20 0,-1 2-7 16,2 3-20-16,-3 3-21 0,3-3 4 0,2 5-14 0,2-7-6 15,2 0-8-15,4 2-6 0,0-4-11 0,3 2-5 16,2-5-1-16,-1 0-9 0,7-2-3 16,2 2-13-16,-1-5 3 0,7-2 12 0,-1-2-16 15,1-3 0-15,8 0 2 0,-2-3-10 0,2-4-4 0,-4-2-2 16,0-1-3-16,-2-5 3 0,-1-2-2 0,-2-1-5 15,0 0 7-15,-1-4-3 0,-3-2 2 0,-4 3 4 16,-3 3 17-16,-4 1 6 0,1 2 14 0,-3 3 10 16,-1 0 6-16,-2 3 5 0,0 1-4 0,-2 1-10 15,-2 5-7-15,-1-2-3 0,-3 3-6 0,0 2-4 16,-2 0-4-16,-2 3-8 0,0 4 0 0,-5 2-1 16,3 2-7-16,-1 1-5 0,2 4 3 0,-5 2-15 15,5 4-28-15,3-5-55 0,4-1-45 0,2 3-60 16,2 6-48-16,4-7-60 0,5 6-56 0,9-2-64 15,3-5-959-15,3-2 456 0,10-1 304 0</inkml:trace>
  <inkml:trace contextRef="#ctx0" brushRef="#br0" timeOffset="46548.28">19832 14105 270 0,'5'-12'283'16,"2"-4"-23"-16,0 1-18 0,-1-4-4 0,0 1-5 0,-2 1-8 16,3-1-4-16,-5 1-4 0,1 2 7 15,-1 3 7-15,-4-5-3 0,0 7-13 0,0 2-1 16,-1-2-24-16,-4 6-24 0,-2-5-13 0,-3 4-13 16,-7 5-17-16,-4 0-10 0,-6 2-16 0,-3 5-2 0,-1 3-11 15,-1 5-8-15,4-1-10 0,-2 1-5 16,1 4-8-16,4 0-4 0,4 3-4 0,5-2-5 15,8-3 0-15,1 2-7 0,5-1-10 0,4 0-6 16,4-1 0-16,5-2-17 0,5 1 8 0,8 1-3 0,0-5 5 16,3-2-10-16,3 0 0 0,2-5 0 0,0-4-2 15,2-1-6-15,3-1 10 0,-3-2-2 16,1-3 3-16,0-1-2 0,0-2 0 0,-3 0 0 0,0-3 4 16,-4 0 9-16,1 0-10 0,-8 2 4 0,-1 2 6 15,-3 1 16-15,-3 2 19 0,-1-2 24 0,-4 3 14 16,-2 0-4-16,0-1-8 0,0 0-10 0,-1 2-9 15,-2 0-6-15,-2 3-7 0,0 0-5 0,0 0-3 16,0 0-3-16,-24 5-5 0,15 1-7 0,-4-1-12 16,2 0-11-16,-7 5-12 0,1-2-11 0,-2 2-16 15,5-1-15-15,0-3-22 0,5 0-15 16,1-1-20-16,2-2 2 0,2 0 9 0,4 1 5 0,0-4 29 16,0 0-3-16,0 0 5 0,23-8 9 0,-6 1 2 15,-2-3 7-15,4 0 2 0,3-6 15 0,1-1 2 16,3 2 9-16,-4-1 18 0,-1 0 9 0,-4 5 14 15,-1-1 12-15,1 0 3 0,-2 2-4 0,2 0-1 16,-6 3-1-16,-1 1-9 0,2 1 5 0,-1 2-1 16,0 2-5-16,-1 2-5 0,0-1-1 0,0 5 2 15,-2 0-2-15,3 2-4 0,-3 2 0 0,1-1-2 0,-2 3 3 16,0 3-8-16,-4-1-5 0,-1 2-19 16,2-1-13-16,-4 1-3 0,0-4-14 0,-2 2-6 15,0-3-2-15,-2 0 1 0,3 0 1 0,1-4 5 16,-2 1 7-16,-1-3 7 0,3 0 9 0,0-4 7 0,0 0 3 15,0 0 3-15,0 0-3 0,0 0 8 0,19-12 8 16,-11 4 9-16,6-3 0 0,-1-1 12 0,2-3 5 16,3-4 2-16,4 1 7 0,-1-2-2 15,1-1 2-15,0 2 1 0,1-2 1 0,-1 4 5 0,-1 2 3 16,-3 3-1-16,0 0-1 0,-4 6-5 0,-1-3 6 16,0 2-16-16,-4 4-4 0,-3 2-2 0,2 1 2 15,-2 0 5-15,1 4-12 0,-2-2-2 0,1 7-12 16,0-1 10-16,-3 6 1 0,-1-3-4 0,0 6-1 15,-2 2-2-15,0 1 0 0,0-2-8 0,-2 9-27 16,1-6-20-16,0-2-29 0,0 1-17 0,2-5-20 16,0 2-1-16,3-4-2 0,1-2 3 0,2-2 7 15,4-1 9-15,1-3 10 0,3-3 9 0,2 1 4 16,3-3 0-16,-2-4-1 0,2 0 4 0,2-3 4 16,3-3 2-16,0-6 10 0,0 2 7 0,0-1 3 15,-2-3 3-15,-3 1 11 0,2-2 12 0,-7 5 11 16,-2-1 17-16,-3 2 19 0,-1 4 8 0,-5 0 8 15,1 0-1-15,-5 1 3 0,0 4-7 0,0-1-1 16,-4 0-2-16,4 5-5 0,-9-1-4 0,9 1 4 16,-15 5-9-16,2 0 5 0,-1 3-7 0,1 3 1 15,-2 0-3-15,-2 5 2 0,2-2-2 0,0 6-3 16,2-5-4-16,3 2 1 0,1-1-4 0,1-1-7 16,6-3 6-16,-1 0-1 0,3-2-4 0,0-1 3 15,1 1 7-15,5-5-5 0,1-1-2 0,3-2 2 0,1-2 2 16,1-2-2-16,0-2 11 0,4-4-4 15,1-3 9-15,0-2 6 0,4-4 5 0,-3-5 12 16,0-2 9-16,0 0 10 0,1-5-4 0,-3 1 19 16,-2-4 5-16,1 0 16 0,-1 3 11 0,-1-5 1 0,-2 3 15 15,-2 2 20-15,-2 2 18 0,-5 10 14 0,2 0 10 16,-1 8-1-16,0-3-9 0,1 7-23 0,-4 2-13 16,0-1-17-16,0 4 0 0,0 0-12 15,-16 17-4-15,10-8-6 0,-1 10-3 0,0 6-9 0,-1 2-9 16,0 4-4-16,3-1-5 0,1 3-8 0,5 2-5 15,2-3-13-15,4 2 2 0,2-1-2 0,9 0-12 16,-2-5-30-16,5 0-41 0,5-4-59 0,1-1-74 16,5-3-81-16,1-2-100 0,3-3-116 0,12 0-1404 15,-11-8 625-15,3-6 416 0</inkml:trace>
  <inkml:trace contextRef="#ctx0" brushRef="#br0" timeOffset="49363.98">22083 13641 281 0,'0'0'287'16,"0"-5"-25"-16,0 5-26 0,0 0-26 15,0-5-19-15,0 5-12 0,0 0-9 0,0 0 1 16,6 10-3-16,-6-2-12 0,4 1-7 0,1 0-9 0,-1 3 4 15,5 5-12-15,-4-1-15 0,3 2-11 16,-2-1-12-16,-2 2-8 0,4-1-4 0,-1 1-14 16,-3 0-2-16,3-1-5 0,-2 1-7 0,1 0-9 0,-1-1-2 15,0 0-5-15,0-5-11 0,1-1-8 0,0 0-21 16,-1-2-11-16,3-2-8 0,-3-2-7 0,1-3 2 16,-1-2-1-16,2-1 13 0,-7 0 0 0,14-10 6 15,-8-1-2-15,-1-4 0 0,1-10 2 0,-3-3 5 16,2 0 9-16,-5-2 7 0,-2-1 19 0,0-2 19 15,-2 2 2-15,0 2 6 0,0 3 6 0,-1-1 8 16,-3 4-2-16,3 8 24 0,-1 2 7 0,2 3 0 16,0-1-9-16,1 1-7 0,2 5-16 0,0 1-10 15,-1 2-3-15,2 2-10 0,0 0-7 0,0 0-1 16,0 0 5-16,9 15-18 0,-6-7 1 0,1 7-26 16,3-1-18-16,-4 4-14 0,2 0-17 0,0 0-3 15,0 6-20-15,1-4-3 0,-3-2-14 0,0 2-2 16,-1-3 5-16,0-5 3 0,0 2 4 0,-1-4 2 15,3-2 5-15,-4-1 10 0,0-2 10 0,2 0 7 0,-2-5 3 16,0 0 5-16,0 0 20 0,14-11 13 0,-7 4 8 16,1-4 12-16,2-4 17 0,0-2 5 15,6-4 12-15,-1-4-11 0,2 0 9 0,2 1 14 0,0 1-4 16,0 0 5-16,3 4 9 0,-2 0-4 0,2 2-10 16,-7 5 2-16,2 4-1 0,-3 2-6 0,-1 2-4 15,1 2-6-15,-1 4 2 0,1 1 5 0,1 4-17 16,0 4 2-16,-2 0-9 0,5 10-1 0,-4 1 1 15,1 2-6-15,-2 2-2 0,-2 0-1 0,1 3-3 16,-3 4-5-16,0-1-18 0,0 0-23 0,1 1-27 16,-2-1-22-16,2 1-19 0,-1-5-22 0,0-1-17 15,5-4-9-15,-5-5-10 0,3-4 1 0,3-2 9 16,-1 0 6-16,5-5 9 0,9 2 6 0,-5-8 3 16,-4-1 10-16,8-5 7 0,4-5 10 0,-4 1 10 15,-2-8 11-15,2-1 14 0,-1-3 13 0,-2 0 10 16,2-6 17-16,-1 2 9 0,3-4 26 0,-5 5 23 15,-1-3 19-15,-3 4 17 0,-1 2 17 0,-8 2-4 16,-3 3 3-16,-1 0 18 0,0 6 14 0,-6-1-9 16,0 1-10-16,-6 2-14 0,0 3-7 0,-5 1-7 15,-3 3-8-15,-4 3-12 0,-3 2-3 0,-6 6-4 16,0 2-12-16,5 3 5 0,1 2-10 0,5 0-17 16,3 5-22-16,8-3-23 0,-1-2-19 0,2 2-17 0,8-2-19 15,0 2-17-15,3-3 1 0,3-1-1 16,2-3 4-16,2-1 8 0,2-4 10 0,0 2 8 0,2-4 7 15,-4-5 5-15,5 3 11 0,-2-3 9 0,2-1 14 16,-1-1 14-16,-1-2 15 0,2-1 14 0,-4 3 13 16,-1-1 5-16,-4-2 1 0,4 3 2 0,-5-1 1 15,3 1-5-15,-3 0 2 0,-3 1-7 0,-1 1-3 16,3-3-5-16,-3 3 1 0,3 3-2 0,-2-3-2 16,-1 3-2-16,0-1 0 0,1 1-3 0,-3-1-6 15,4 3-11-15,-3 0-11 0,1 0-12 0,-1-1-2 16,-1-1-3-16,1 0-1 0,0-2 5 0,2 0 4 15,-1 1 1-15,-5-2 4 0,12-3 0 0,-5-1 5 16,1-3 1-16,1-3 1 0,0 2 5 0,1-8-1 16,1-1 7-16,2-7 7 0,-1 2 14 0,0-3 13 15,-1-2 4-15,-2-1 11 0,0 0 3 0,-1-4 9 16,2 2 9-16,-2 1 11 0,-2-2 12 0,-1 2 19 16,0 0 21-16,-2 5 16 0,-3 5 3 0,0 1 4 15,0 6 10-15,0 0 9 0,1 4-6 0,-2 0-17 0,2 4-18 16,-1 0-15-16,0 4-11 0,0 0-12 15,0 0-7-15,-13 19-8 0,6-4-6 0,0 4-10 16,1 5-5-16,0 4-8 0,-1 3-3 0,1-1-3 16,3 2-6-16,-1 2-10 0,7-1-24 0,-2 1-36 0,-1 1-24 15,5-4-27-15,2-2-28 0,4 0-30 0,2-3-24 16,-3-3-8-16,7-1-7 0,-6-7 11 0,3-1 17 16,2-3 13-16,3-3 12 0,1-6 14 0,-2 1 11 15,0-3 16-15,-2-5 3 0,1-3 16 0,1-3 17 16,4-6 20-16,-8 2 8 0,4-6 24 15,-3-5 13-15,-3 5 11 0,-1-5 11 0,-1 2 20 0,-2 6 26 16,-1 0 21-16,1 0 6 0,-4 3 18 0,-3 4 22 16,3 1-2-16,-4 0-7 0,2 5-10 0,-2-2-23 15,2 3-16-15,-2 3-11 0,0 1-8 0,0 0-6 16,0 0-5-16,-4 16-9 0,-1-8-6 0,-4 5-5 16,4 1-25-16,-4 5-24 0,0 3-24 0,2-4-25 15,2 1-31-15,2 1-27 0,2-2-12 0,1-1-14 16,0 0 3-16,4-5-6 0,-1-2 12 0,5 0 8 15,0 1 12-15,1-5 10 0,0 0 15 0,3-4 9 16,1-2 7-16,1-1 14 0,-4-4 13 0,2-2 11 16,3-1 18-16,2-6 19 0,-2 1 13 0,6-6 18 15,-9 3 9-15,6-4 11 0,-5 6 12 0,1-3 16 16,-4 2 12-16,1 1 13 0,-1 0 27 0,-3 5 5 16,1 1-2-16,-4 0-6 0,1 5-3 0,0-2-27 15,-4 0-11-15,5 4-10 0,-3-2-8 0,-3 3-10 16,8 7-3-16,-4-2-7 0,-3-1-4 0,3 7-8 0,-2 0 4 15,1 1 0-15,-2-1-13 0,3 5-1 0,-4 0-1 16,4 0-6-16,0 1-5 0,-3-2-11 16,3-2-15-16,1-2-11 0,0 1-14 0,3 0-8 0,0-3-2 15,-2-2 1-15,4-1 5 0,2 1 1 0,-1-4 4 16,3-1 3-16,-1-2-2 0,1-3 8 0,3 0 0 16,1-4 7-16,-2 0-2 0,2-7 6 0,-4 2 0 15,4-6-1-15,1-3 5 0,-10 4 5 0,5-5 0 16,-2 5 5-16,1-6 15 0,-7 5 9 0,1-1 6 15,-3-1 2-15,-1 3 1 0,-4-2 10 0,-1 7-2 16,-2-2-7-16,1 4-3 0,-5 0 2 0,2-1-10 16,-2 5-4-16,0-1-5 0,-2 3-2 0,5 1-2 15,-3 2-2-15,2 2-1 0,-3 1 0 0,0 3-4 16,4 0-1-16,-2 2-16 0,6 0 9 0,-4-1-35 16,9 1-6-16,-3 2-1 0,7-2 2 0,-2 1-3 0,6-1 8 15,3 0 3-15,3 0 0 0,0-2 3 16,4-2 5-16,-1-3 1 0,5 0 4 0,-6 0 3 15,2-3 4-15,-4 2 6 0,0 1 16 0,-5-6 14 16,-2 4 14-16,-2-1 10 0,0 1 10 0,-3 0 1 0,1 1-1 16,-3 0-8-16,0 0-5 0,-4 1-7 15,9 0-4-15,-9 0-2 0,7 5-5 0,-6 0-2 16,1 0-1-16,-1 2 1 0,0 3-6 0,-2 1 0 0,0 2 1 16,2 4-4-16,-2 0-1 0,-1-1 0 0,0 1 1 15,-1 0-2-15,6 3-9 0,-3-2-19 0,1-1-16 16,2 3-16-16,-2-10-17 0,1 2-10 15,2 0-5-15,1-2 2 0,1-2 8 0,2-2 10 0,-1-1 3 16,3-3 7-16,-1-1 5 0,4-3 5 0,0-1 1 16,4-5 10-16,-1-2 2 0,4-7 4 0,-2-2 17 15,-1-3 22-15,-1-4 8 0,0 0 1 0,-1-5 3 16,-2 1 9-16,2-16 2 0,-6 15 1 0,1-3 9 16,0-2 18-16,2 2 6 0,-2-15 3 0,-1 18 5 15,-4-3 9-15,-1 4 21 0,1 4 7 0,-5 5 3 16,0 1 11-16,0 3 8 0,0 7-1 0,0 2-17 15,0 0-17-15,2 3-20 0,-4 2-3 0,2 3-14 16,0 0-4-16,-13 11-4 0,7 0-4 0,-3 6-19 16,0 7 4-16,0 2 10 0,-1 3-16 0,4-1-2 15,1 3-12-15,-2-1-7 0,5 3-21 0,-2-1-27 16,4-1-26-16,4 5-14 0,-1-4-16 0,4-2-21 16,2 0-12-16,5-5-11 0,3 1-9 0,4-6 2 15,-2-1 6-15,3-3 9 0,4-6 13 0,-1 2 11 0,-4-9 12 16,-1-3 6-16,2 0 11 0,-1-8 10 15,6-1 5-15,-9-2 5 0,5-3 8 0,-5 1 7 16,1-7 7-16,-1 7 22 0,1-3 12 0,-5 4 12 0,-2 0 8 16,1-1 3-16,-4 4 0 0,-3 1 14 15,1 0-3-15,-5 7-4 0,3-5-10 0,-1 1-2 0,-2 3-5 16,-2 2-3-16,0 0-2 0,0 0-1 16,0 0 0-16,-7 13 2 0,3-7-6 0,-1 5-12 0,-1 5-15 15,-1-1-16-15,-1-1-15 0,2 2-6 0,1 0-34 16,1-1-12-16,2 1 14 0,2-2-21 0,2-2 2 15,3 1 12-15,0-5 8 0,4 1 9 0,2-2 8 16,-1 1 12-16,1-6 7 0,-1 1 17 0,1-3 2 16,1-3 10-16,-1-2 13 0,1-2 13 0,1-3 20 15,0-2 4-15,1-2 28 0,0-10-4 0,-1 7 18 16,1-8 5-16,1 4 2 0,-3-1 11 0,-1 5 22 16,-2-1 11-16,0 1 0 0,0 1 3 0,0 2 4 15,-3 5 6-15,0-1 4 0,-3 4-6 0,1 0-10 16,-1 1-17-16,0 0-12 0,1 3-14 0,-2 1-10 0,-2 1 1 15,0 0-11-15,2 12-6 0,-2-5-2 16,0 10-6-16,0 3-5 0,-4 9 1 0,0 0-4 16,-2 0-4-16,1 5-6 0,-3 11 0 0,1 3 1 15,-1-3-5-15,4 5-1 0,2 3-5 0,2 0 5 0,1 0-7 16,0-1-1-16,3 2-1 0,-4-2 1 16,3 3-4-16,-2-3-4 0,-1-1 6 0,-6-2-6 15,2-13 2-15,-8 10 1 0,1-11-5 0,-2-2 3 0,-3-4-1 16,-4-4 3-16,-4 0-5 0,-5-7 0 0,-1-1 6 15,3-5-3-15,-2-3 2 0,2-5-4 0,7-2 4 16,-2-4 0-16,3-4-1 0,2-5-3 16,2 2 5-16,3-5-1 0,5-3 0 0,0-8-8 0,3-3 0 15,8-2-4-15,9 1-6 0,6-3-16 0,8-6-11 16,19 2-14-16,-1 2-24 0,7 0-28 0,4 3-25 16,26-10-22-16,-23 17-18 0,2-1-13 0,-1-2-34 15,-1 5-29-15,-4 0-36 0,-5 1-20 0,-17 6-44 16,3-2-47-16,-4 1-1144 0,-7-1 512 0,0-4 340 15</inkml:trace>
  <inkml:trace contextRef="#ctx0" brushRef="#br0" timeOffset="49558.5">25156 13738 16 0,'0'0'323'0,"-1"-4"-37"16,1 4-30-16,14-1-34 0,5 1-23 0,9 2-26 16,3-2-21-16,-1 4-25 0,2-3-36 0,-1 3-34 15,-3-2-44-15,4-1-55 0,-4 2-46 0,-8-3-80 16,-7 1-371-16,0-1 179 0,-6 0 120 0</inkml:trace>
  <inkml:trace contextRef="#ctx0" brushRef="#br0" timeOffset="49714.9">23599 13777 71 0,'-3'-8'413'0,"10"3"-59"0,14-4-97 0,33-2-105 16,40-3-103-16,16 0-154 0,15-1-292 15,4 1 131-15,-1 0 90 0</inkml:trace>
  <inkml:trace contextRef="#ctx0" brushRef="#br0" timeOffset="60162.36">13248 8276 15 0,'0'0'103'15,"0"-12"-8"-15,0 12-7 0,5-2-6 0,-5 2-7 16,3-2-7-16,-3 2 9 0,0 0-2 0,2-3-5 15,-2 3-5-15,0 0-6 0,1-5-9 0,-1 5-2 16,0 0-6-16,0 0-5 0,3-4-9 0,-3 4-15 16,0 0-24-16,4-2-29 0,-4 2-44 0,0 0-235 15,0 0 107-15,-4-6 70 0</inkml:trace>
  <inkml:trace contextRef="#ctx0" brushRef="#br0" timeOffset="61863.82">12950 8090 89 0,'1'-6'119'0,"-1"3"-1"0,0 3 0 0,3-6-3 16,-3 6-10-16,0-5-11 0,0 1-2 0,0 1-3 15,0 3-4-15,-3-6 2 0,3 6-2 0,-1-5 5 16,1 5-1-16,-2-5-3 0,2 5-3 0,0-3-4 16,0 3 1-16,0 0-6 0,-3-5 1 0,3 5-13 15,0 0 4-15,0 0-8 0,-1-4-4 0,1 4-2 16,0 0-8-16,0 0-2 0,0 0-4 0,0 0-8 15,-3-6-4-15,3 6-1 0,0 0-4 0,0 0 4 16,0 0-4-16,-10 10 0 0,6-8-6 0,-1 3 0 16,-2 0-2-16,0 1 4 0,-3 2 1 0,2 2 3 15,-4 0-3-15,3 0 2 0,-2 2-7 0,0 1-3 16,4-2 5-16,1-2-1 0,-2 7-4 0,1-2 1 16,3-3 0-16,0 2-3 0,0 1-1 0,3-1 3 15,0-1-4-15,2 0 2 0,-1 0-3 0,1 5-3 0,-1-5 8 16,4 3-6-16,-4 2-1 0,0 0-1 0,0-3 2 15,0 5 6-15,-1-6 3 0,-2-1 6 0,-2 5 10 16,0 0 9-16,-4 2 10 0,0-1-1 0,-6 5 3 16,-2 1-5-16,-2 1 1 0,-2-1-1 0,1 0-3 15,-2 2 2-15,-2 0-2 0,0 2-4 0,-2 0-3 16,6-3 0-16,2 2-6 0,0-1 1 0,4-2-7 16,5 1 1-16,0 0-9 0,5-6 3 0,4 0-8 15,3 0 7-15,3 7 0 0,-1-6-5 0,9 3-1 16,-1 0 2-16,1-2-6 0,0 1 1 0,4-2 3 15,-1 1-3-15,-2 1-4 0,0-1 1 0,-1 3-2 16,-3-6 2-16,-1 6 0 0,-3-1 2 0,-1 0 7 16,-5 2 2-16,-4 3 6 0,-3-1 7 0,-2 2 6 15,-3-2 2-15,-6 2 5 0,2 2-5 0,-4-2 0 0,-3 2-5 16,-5 8 2-16,8-11-3 0,1 0 0 16,1-1-6-16,1-1 0 0,3 1-7 0,-3-1 4 15,5-1-2-15,2 1 3 0,4-6-4 0,-1 4 1 0,5-4-7 16,-1-1 3-16,5 7-1 0,2-2-1 0,3 0-5 15,-2 1 4-15,2-4-3 0,-2-1-5 0,5 2-2 16,0 2 0-16,0-2 0 0,1 2 17 16,-2-7-14-16,-1 0-2 0,-3 0 1 0,-1 3 2 0,-1-2-3 15,-4 2 16-15,-4 5 20 0,-2 2 13 0,-7 1 6 16,-3 0 10-16,-13 11 8 0,-6-1-2 0,-10 2 2 16,-1-2-5-16,-8-3-2 0,-25 15 4 0,4-2-5 15,17-16-1-15,-21 14-12 0,26-15-1 0,-23 15-3 16,26-14-5-16,4-1-3 0,3-2-7 0,3 0-1 15,16-5-5-15,1-4-3 0,4 1-6 0,3 4-1 16,5-3 2-16,6-2-5 0,5 1-2 0,1 2-2 16,5 2 0-16,5 0-2 0,1-3 0 0,5 1-2 15,3 0-4-15,2-2 4 0,1 0-1 0,2 0-1 0,-3 0-4 16,3-2 3-16,-5 0-1 0,-3-2 2 16,-6 0-6-16,1 1 8 0,-6 0-6 0,1 0-2 15,-5 3 3-15,-4 3 6 0,-4 5 6 0,-1 4 9 0,-6 0-4 16,-4-1 4-16,-8 11 4 0,1-4-1 0,-2 2-6 15,3-3 9-15,1-6-3 0,3 0-5 0,-3-1 2 16,6-2-7-16,3 4-1 0,0-1-1 0,3-2 0 16,3 0-6-16,5 0 3 0,1 2 2 0,2-1-7 15,1 0 1-15,5 1 2 0,1-1-2 0,4 1-1 16,-1-1-2-16,4 3 0 0,0 0-3 0,3-3 4 16,0 3-3-16,5 7-1 0,-5-10 0 0,2-1 3 15,-2-1-1-15,2 1-1 0,-4-2-3 0,3 5 1 16,0 0-3-16,-1-2 1 0,4 11-1 0,-8-12 1 15,3 2 1-15,-2-1-3 0,-1-2 2 0,0 5 2 16,-1-5-3-16,2 1-1 0,-3-2 2 0,0 4-4 16,0-1 3-16,0 1 0 0,0-3 4 0,1 2 1 15,1 13-3-15,-4-18 1 0,2 3 3 0,-2-2-2 0,-1 0 0 16,4 1 5-16,-3-1 21 0,-1 0-1 16,4 4-2-16,-2-4-3 0,1 0 2 0,2-1-2 15,-3-2-3-15,5 1 0 0,-2-1 1 0,-3-1-5 16,5 0 0-16,-2-2-2 0,-2-4-2 0,1 4-1 0,2 4-1 15,-3-8 0-15,-2-2-1 0,2 2 1 0,-2-2-3 16,4 1-1-16,-4-1 0 0,1 0-2 0,-4-1 3 16,-1-4-4-16,1 2 0 0,-2-3 0 0,0 3 1 15,-1-4-2-15,1 1-1 0,-2-2 1 0,-2 1 1 16,0-2 7-16,0 0-8 0,-1-1-10 0,3-2-19 16,-3-3-25-16,1 3-36 0,-1-3-46 0,0 0-82 15,0 0-76-15,7-9-67 0,-2-1-67 0,13-12-67 16,-2-6-1076-16,11 0 524 0,10-17 348 0</inkml:trace>
  <inkml:trace contextRef="#ctx0" brushRef="#br0" timeOffset="63116.23">26534 7904 283 0,'2'-4'323'0,"-3"1"-32"0,1 3-31 16,-1-5-29-16,1 5-23 0,0 0-20 0,-13 7-18 15,5 2-14-15,-2 6-14 0,-3 2-15 0,2 6-13 16,-2 4-11-16,0-2-10 0,7 7-12 0,-1 2-6 16,7 0-9-16,4 2-4 0,9 12-6 0,0 0-9 15,7 1 1-15,7 2-6 0,1-3-3 0,3 0-4 16,3 1-4-16,-1-1-2 0,-1-2-3 0,-1 3-2 16,-5-3-1-16,-4-3-4 0,-6 1 9 0,-10-11 1 15,-3 2 9-15,-6 1 5 0,-6 10 6 0,-7-3 12 16,-10 1 10-16,-3 2 12 0,-7-3-5 0,-1 1-7 15,-5 4-4-15,-1-6 0 0,-19 20-8 0,21-19-6 16,-1-1 0-16,9 2-4 0,5 3-5 0,7 0-5 0,6-1 1 16,2 0-8-16,8 2-1 0,6-2-7 15,6 5 3-15,3-1-2 0,5 2 8 0,3-2-6 0,7 2-1 16,-3 3 9-16,1 0 12 0,1-1 10 0,-3-1-5 16,1-2-4-16,-4-1 0 0,-3-1-2 0,-2-1-1 15,0 1 1-15,1 0-2 0,0-2 1 0,1 0-3 16,2 4-8-16,-2-1 0 0,6 2-2 0,4-2 7 15,-2-2-11-15,-1 3-3 0,5 0-1 0,2-1-4 16,0 0 1-16,1 3-1 0,1-5 2 0,-3 1 9 16,-3 1 7-16,2-2 2 0,-8-3 2 0,0 3 10 15,-6 0-2-15,-5-3 1 0,-8 4 3 0,-6 0 13 16,-4-2-5-16,-4 0 7 0,-5 2-9 0,-9 1 0 16,-3-2 2-16,2 2-12 0,-5 0-5 0,2-2-5 0,-2-2-3 15,4 2 2-15,-5-1-11 0,7-1 0 0,1 3-4 16,4 3-1-16,7-3 0 0,0 1-3 15,7 3-3-15,4-2 0 0,3 3-1 0,4 1-1 0,5-2-4 16,0 0-1-16,7 0-2 0,2-1 0 0,0-4 4 16,0 2-7-16,4-1 0 0,-6-1-2 0,1-4 7 15,-2 3-1-15,-1 0 6 0,-6 1 0 0,-3-16 6 16,-1 14 7-16,-7 3 4 0,0-3 4 0,-5 2 13 16,-3-1-6-16,-3 0-4 0,1-1 4 0,-4-2-6 15,1 1-2-15,0 1 0 0,-1 3 1 0,-1-3-6 16,2 4-2-16,2 3-1 0,1 1-6 0,1 0 10 15,4 1-3-15,2 3-6 0,3 1 2 0,1-1 4 16,0 1 8-16,3 23 2 0,6-27 3 0,4-2 5 16,5 5 10-16,9 24 11 0,-6-31 7 0,6 2 5 15,13 25 4-15,-6-28 10 0,15 25 33 0,-10-23-111 16,0-2-15-16,1-2 0 0,1 1 0 0,4-1 0 0,0-3 0 16,-4-2 0-16,-4-4 0 0,-3-1 0 0,-9-9 0 15,-8-2 0-15,-2-6 0 0,-5 4 0 0,-11-7-150 16,-4-3-252-16,-14-1-91 0,-12-4-107 15,-25-7-1582-15,-38-13 726 0,-20-16 486 0</inkml:trace>
  <inkml:trace contextRef="#ctx0" brushRef="#br0" timeOffset="64313.99">5507 7354 75 0,'-1'-11'270'15,"-1"2"-20"-15,1 3-20 0,-3 1-24 0,0 3-21 16,-2 2-20-16,6 0-14 0,-20 12-5 0,-2 6-14 15,0 2-7-15,-5 8-10 0,-6 12-2 0,-2 2-13 16,0 4-3-16,-1 5-12 0,-6 21-7 0,14-19-6 16,-8 19-9-16,10-18-5 0,5 2-7 0,1-3-4 15,4 2-4-15,6-2-9 0,-2-1-1 0,8-2-4 16,3-1-1-16,5 0-4 0,6-3-2 0,6 3-2 16,5-4 2-16,5-1-5 0,4-4 1 0,6 3 0 15,6-3-1-15,2-2-2 0,1-1 5 0,3 1 0 16,-2 3 1-16,1-4 3 0,-2 1 5 0,2 1 2 15,-3 0 9-15,-1 2 1 0,1 0 10 0,0 2 1 0,-4-1-2 16,1 6-4-16,-8 1 0 0,7 2 3 0,-6 0-9 16,-1 4-3-16,-2-4 4 0,8 20 1 15,-15-19-9-15,0 2 3 0,-1 1 7 0,-2 2-5 0,-2-2 1 16,-3 4 9-16,3-2 0 0,2 29 0 0,-8-27 9 16,7 25 1-16,-11-27-5 0,5 26-2 15,-1-22 2-15,0 19-4 0,-3-20-6 0,3 24-1 16,-7-27-5-16,3 30 5 0,4-5-9 0,-8-22 4 0,1 30-9 15,2-4-3-15,-6-1-2 0,2-2 9 0,-2 2-3 16,-1-3-6-16,-2-21 0 0,-1 33-3 0,-2-1 5 16,2 2 5-16,-6 4-4 0,1 1 9 0,-6 0-5 15,0-1-1-15,-1 2 3 0,-1 3 8 0,-5 3 7 16,0 4 19-16,-3 0 4 0,1-2 3 0,1-2 4 16,-1 1 12-16,0 0 11 0,7 0 13 0,-3-4 9 15,8-2 0-15,2-1 4 0,4-10 4 0,4-5-5 16,8-2-11-16,0-26-5 0,8 32-7 0,10-7-10 15,-7-28-9-15,5 1 0 0,17 18-20 0,-4-30-5 16,3-5-21-16,6-7-28 0,7-6-32 0,8-7-38 16,-3-4-35-16,34-9-52 0,-26-10-54 0,28-11-74 15,-7-9-55-15,-4-12-77 0,0-7-95 0,-34 4-1209 16,19-28 570-16,-15-11 382 0</inkml:trace>
  <inkml:trace contextRef="#ctx0" brushRef="#br0" timeOffset="65697.47">4316 6171 78 0,'0'-10'190'0,"0"2"-4"16,0 3-5-16,0-2 0 0,-1-1-8 15,-3 5-10-15,1-2-14 0,2 0-13 0,-3 1-5 0,-1 2-2 16,0-1-5-16,5 3-9 0,-9 0-11 0,-3 0-3 16,1 3-9-16,2 5 0 0,-9 3-4 0,2 1 4 15,-9 10-1-15,2 2-3 0,-11 12-2 0,2 3-3 16,0 4-2-16,3 1-8 0,1-2 3 0,1 5 3 15,5-3-15-15,-2 2-1 0,2 0-5 0,2 2-6 16,0 0 1-16,2-2-8 0,3 3-2 0,-3-5-3 16,4 1-1-16,0 1-4 0,3 0-4 0,-1 3 13 15,3-3-3-15,-1 4 9 0,1 0-1 0,-1-5 10 16,2 5-3-16,3-3 8 0,-4-11-16 0,3 11 0 16,2-2 3-16,-4 3-2 0,3-4 2 0,4 5-5 15,-3-13 3-15,0 11 14 0,3 3-17 0,1-4-1 16,0 1 3-16,1-2-6 0,-1 2 0 0,5-2-2 15,-5-10 9-15,4 11-8 0,1 1-2 0,2-12-2 16,-4 0 2-16,4 11 6 0,-2-10-4 0,0 0 0 0,0 11 4 16,4 1-5-16,0-3 2 0,1 0 2 0,-2-12 0 15,2 13-3-15,0-9-5 0,2 8-5 0,-1-11-4 16,2 15 2-16,0-6-5 0,2-9-3 0,-1 10 2 16,3-11-7-16,-3 1 0 0,5-2-1 0,3 10 1 15,-4-11-1-15,0 2-1 0,8 7-2 0,-6-11 3 16,10 9-2-16,-7-10 9 0,12 9-3 0,-12-8 0 15,7 8 2-15,-4-12-2 0,10 9-2 0,-7-9 0 16,11 5 1-16,-11-7-3 0,15 5 2 0,-3-2-2 16,-11-7-2-16,5 1 3 0,-2-1 1 0,4 3-7 15,-4-6 3-15,12 6-4 0,-14-8-1 0,3 0-2 16,-2 2 1-16,5-4 6 0,-3-1-4 0,4 2-1 16,-5-1-4-16,0-2 4 0,2 2 0 0,-2-3-5 15,-1-1 6-15,-4 0-5 0,3 1 1 0,-2-2 2 16,0-2-5-16,-1 2 7 0,2-1-6 0,-6-2-3 15,-2 0 3-15,-3 0-3 0,0 0 2 0,0-2 1 16,-2 1-2-16,-4 1-1 0,-1-4 0 0,-1 1 2 16,0 2-1-16,-4-3 4 0,0 1-2 0,-2-1 5 15,-5 0-1-15,10-1 7 0,-10 1-7 0,8-4 0 16,-7 0 0-16,2-3-4 0,-2-3-1 0,2 0 2 16,-3-1-2-16,0 0 1 0,-4-1 6 0,0 0-7 15,0 0 0-15,0 0 2 0,-2 0-1 0,1 0-3 0,-3 4 11 16,-1-4 8-16,1 5-1 0,-1 0 7 15,0-3 4-15,-3 4 6 0,3 1 0 0,3 1 2 0,-2 0 0 16,1 1 2-16,1 1-4 0,1-1-6 16,0 2-4-16,3-2-5 0,2 3-6 0,0 0-3 0,0 0 4 15,-7 5-4-15,7-5 0 0,4 9-5 0,1 2 3 16,2-2-4-16,2 5 2 0,4-2 3 0,-1 3-5 16,3-3 0-16,-1 5-2 0,6 2 3 0,1-2-2 15,-3 2-2-15,5-2 4 0,-1 3-4 0,-3-1 1 16,2 0 1-16,0 1 2 0,-2 4-3 0,-1-2 0 15,-4 2-2-15,0 0-1 0,-3 7 5 0,-4-1-2 16,0 7 1-16,-5 8 3 0,-4-10-6 0,-6 14-5 16,-6 1-20-16,-4-3-20 0,-2 4-28 0,-3-4-48 15,1-5-44-15,8-10-53 0,1-1-39 0,2-1-39 16,4-6-38-16,7-7-36 0,4-5-28 0,5-3-1067 16,11-6 488-16,7-7 324 0</inkml:trace>
  <inkml:trace contextRef="#ctx0" brushRef="#br0" timeOffset="67084.17">14718 5000 66 0,'0'0'268'0,"-7"-9"-31"0,7 3-21 0,0 6-10 15,0-10-19-15,0 6-13 0,4-4-15 0,-1-2-12 16,4-5-4-16,-2-2-5 0,8 0-6 0,1-6-2 16,3-2-10-16,-1 0-1 0,2-2-3 0,0-2 3 15,1 0-10-15,0 1-1 0,-1-2 0 0,5-13-8 16,4 4 2-16,-8 7-1 0,6-9-7 0,-2-1-10 15,4 0 17-15,-3 0-17 0,1 1-7 0,0-2-4 16,2 2 5-16,-2 0-18 0,-1 0-9 0,3-1 5 16,4 2-9-16,-1-2-16 0,0 3 19 0,0-2-21 15,6 0 0-15,3 3-5 0,0 1-6 0,0-5 0 16,-4 4 9-16,5 1-6 0,3 1 6 0,0 4-12 16,0 3 0-16,-2 1-7 0,5 0 6 0,-4 2-11 15,-10 5 6-15,14-3-3 0,4 1-1 0,0-4 0 16,2 2 3-16,3 0-3 0,1-1 3 0,0 6-4 15,6-6 1-15,-1 4 5 0,25-9 3 0,-26 9-6 16,1 0 2-16,32-9-3 0,-35 9-2 0,25-7 3 16,-25 11-4-16,3-1 4 0,-1 0-3 0,1 3 0 15,2-1 2-15,-3-2-5 0,-2 5-2 0,-2 1 6 0,-3-2-8 16,-3 0 19-16,0 4-12 0,-14 1-5 16,1 0 2-16,-1-1 6 0,-1 3-10 0,1-2 1 15,-3 1-1-15,-1 1 8 0,-1 1-2 0,1 0 3 16,0 0-2-16,-3-1 1 0,1-1-4 0,-3 3 3 0,1-1 2 15,-7 0-1-15,0 2-2 0,8-1-2 0,-2-2 0 16,1 2 14-16,-6 2-15 0,5-3-8 0,-7 2 7 16,8 0-1-16,-10-1-3 0,3 1 7 0,-5 1-6 15,2 2-6-15,-6-2 14 0,2-2-7 16,-3 4 1-16,2-2 7 0,-3 1-4 0,-1 0-6 0,-4 0 9 16,3 1-5-16,-3 0 7 0,-1-1-1 0,0 1 1 15,-3-2-4-15,0 1-1 0,-1 3-9 16,-2-9 8-16,-5 4 3 0,2-1 21 0,-9-1-4 0,0-2-4 15,-13-1-8-15,0 0-4 0,-1 0 0 0,-4-1-7 16,-2 2 5-16,-1 0 2 0,3 0 9 0,-1 1-12 16,2 0-13-16,2 3 18 0,9 0 5 0,7 2 11 15,-8-2-3-15,10 3 1 0,2 0 0 0,3 1-3 16,2-1-4-16,-1 0-7 0,5 2 1 0,-9-1-6 16,9 1 6-16,0 0-5 0,0 0 0 0,0 0-1 15,15 10 1-15,-6-5-1 0,9 0 2 0,7 4 5 16,1 1 9-16,2 2-32 0,0-1 19 0,0 4-7 15,2 0 4-15,-1 2 3 0,1 0 7 0,-5 5-8 16,1-1 6-16,-6 4 7 0,-1-1 4 0,-1 4-2 16,-8 0 1-16,-1 5 0 0,-5 1-12 0,0 1 4 15,-8-2 8-15,-1 2 4 0,-8 12-3 0,-6-1-3 16,-4-2-50-16,0-1-66 0,-5 1-90 0,-5-4-112 16,-3-2-1196-16,-4-2 499 0,1-2 332 0</inkml:trace>
  <inkml:trace contextRef="#ctx0" brushRef="#br0" timeOffset="74581.12">19155 2602 11 0,'0'-7'240'0,"-1"0"-27"0,0 4-5 0,-2-6 5 16,1 4-4-16,-1-1-11 0,-2-2-11 0,-2 3-16 16,0-3-15-16,-2 3-8 0,-1 1-13 0,2 0-6 0,-3-1-17 15,-3 4-7-15,1-1-12 0,-5 4-7 16,0 0-13-16,0 1-5 0,0 4-8 0,-1 0-6 15,0 3-2-15,4 1-8 0,-2 0-5 0,4 1-8 16,1 2-3-16,3 1-5 0,2-5-4 0,3 5-2 16,3-3-8-16,1 4-4 0,4 1 1 0,1 0-13 15,3 0-2-15,7 4-6 0,2 1 7 0,6-4-12 16,-2 1 0-16,2 0-8 0,2-3 0 0,0 4-4 0,2-2-6 16,-4 2 1-16,1 0-5 0,-2 0-1 15,-2 0 4-15,-7-6 5 0,1 2-1 0,-6-2 5 16,-2 4 2-16,1-1 4 0,-6-1 6 0,-6 1-3 15,1 1 1-15,-6-2 4 0,-3 6-3 0,-5-2 6 0,-1-3 3 16,-3 0-2-16,3-6 5 0,0-1 3 0,2 0-6 16,-2-4 10-16,1 2-1 0,-1-3 2 15,6-1 13-15,2-3 0 0,3 2 8 0,0 0 2 16,2-3 0-16,1 0-4 0,5 0 0 0,0 0-3 16,0 0-3-16,-6-5 2 0,6 5 1 0,11-10-9 15,1 2 1-15,3-4-6 0,7-3 3 0,3-1 2 0,-2 0-3 16,-1-1 6-16,5-3 1 0,-3-2 7 15,2 0 5-15,-2-3 7 0,-1-3 1 0,-1 1 3 16,-1-2 6-16,1 2 1 0,-4-4 9 0,6-10 3 16,-6 11 4-16,-4-2 10 0,-2-2 1 0,2 1 1 15,-5-2 23-15,1 3 14 0,-1 4 24 0,-3 2 25 16,-2 5 11-16,-3 7 4 0,-1 3 10 0,2 1-5 0,-1 3-12 16,0 0-15-16,-3 2-21 0,3 1-16 15,-1 4-18-15,1-3-11 0,-1 3-10 0,0 0-13 16,0 15-4-16,2-3-7 0,-4 7 0 0,2 8-5 15,3 0 0-15,-2 3-6 0,3 0-5 0,0 1-3 16,3 1-4-16,0-1-11 0,2 1-16 0,2-4-20 0,3 4-12 16,2-3-2-16,0 0-19 0,3-3-22 15,3-2-16-15,-4-2 3 0,6-2 3 0,-1-5 4 16,-7-3-1-16,4-3 10 0,-1-1 14 0,-1-6-4 16,1-2 14-16,-1 0-3 0,0-2 12 0,-3-8 3 15,2 1 5-15,2-12 1 0,-3 7 7 0,1-9 2 16,-2 1 9-16,0-5-2 0,-5-2 5 0,-4-2 8 15,3 3 15-15,-5 3 12 0,-5 0 25 0,-2 7 0 16,-3 0-5-16,1 1-10 0,-3 0-9 0,-2 4 5 16,0 4-14-16,1-2-1 0,0 5 4 0,-3-1-6 15,3 2-3-15,3 3-2 0,-1 0 0 0,0 1-8 16,7 1-19-16,-10 5-15 0,6-2-11 0,1 1-3 0,2 1-16 16,1 0-7-16,1 0-9 0,2 2 3 15,2-2 6-15,1 2 4 0,6 0 6 0,-2-4 8 16,8 4 14-16,-5-4-5 0,5-1 7 0,-6-2 1 15,4 1 5-15,-3-2 2 0,-1-1 9 0,1 2 5 16,-3 0 6-16,-1-3 6 0,0 1 5 0,0 0 7 16,-5 2 5-16,-4 0 5 0,9 0 5 0,-9 0-17 15,9 2 13-15,-9-2-9 0,1 3 0 0,3-1-4 16,-4-2 3-16,4 9 1 0,-3-1-4 0,-1 1-3 16,3 3 12-16,-3 4-10 0,1-6 2 0,2 7-1 15,-1 1-5-15,3-1 2 0,0 1-3 0,-1-2-21 16,5 1-11-16,1-5-9 0,-1 0 4 0,3 0-1 15,-1-5 4-15,-2 1 7 0,1-3 0 0,4-3 3 16,-3-2 5-16,0 0 5 0,1-3-2 0,-1-1 3 16,0-1 6-16,1 1 5 0,2-5 4 0,0-2 3 15,-1-2 7-15,-3 1 1 0,0 5 9 0,-3-2 20 16,2-1 19-16,0 0 19 0,-3 3 12 0,-1-1 7 16,-1 1 8-16,-1 4 0 0,-1-1-10 0,1 2-8 0,-2-1-11 15,-1 3-20-15,5-2-4 0,-5 2-6 16,0 0-14-16,0 0-6 0,0 0 0 0,0 0-4 15,8 7-3-15,-7-2-13 0,2 1-8 0,1 4-13 16,-1-2-21-16,1 2-21 0,1 0-20 0,0 0-4 16,2 1-8-16,1-3-9 0,-3 3 0 0,2-3-10 15,2 1 0-15,-2-1 2 0,0-3-16 0,3 2-8 16,-2-5-13-16,0 1-7 0,-2-2-22 0,3-1-31 16,-9 0-39-16,18-6-41 0,-12 1-704 0,-2-1 329 15,0-2 218-15</inkml:trace>
  <inkml:trace contextRef="#ctx0" brushRef="#br0" timeOffset="74769.06">19401 2432 2477 0,'-12'-4'34'15,"1"0"-27"-15,2 3-14 0,2-1-35 0,4 1-100 16,3 1-63-16,0 0-1 0,14-7-434 0,-2 3 214 16,10 4 142-16</inkml:trace>
  <inkml:trace contextRef="#ctx0" brushRef="#br0" timeOffset="75580.34">20288 3064 59 0,'0'0'239'0,"0"0"-29"16,14-3-16-16,-3-1-18 0,1 0-19 0,-1-5-16 15,6 3-14-15,-2-4-3 0,4-2-7 0,-1 2-5 16,-1-2-2-16,2-9 4 0,1 3-4 16,1 0-6-16,-4-5 20 0,2 1 0 0,-4-1-13 0,0-4-2 15,-2 0-2-15,-2-2-8 0,1-4-4 0,-3 0-8 16,-4-3 5-16,0 3 8 0,-1 1 13 0,-3 1 18 16,2 4 9-16,-3 3 8 0,-3 6 12 0,1 4 11 15,-1 2 5-15,3 3-7 0,0 0-11 0,0 4-13 16,-1-1-20-16,1 2-15 0,0-1-17 0,-3 3-9 15,3 2-12-15,0 0-8 0,0 0-7 0,0 0-3 16,0 0-7-16,7 16-9 0,-5-6 2 0,2 5-8 16,0 1 1-16,1 4-3 0,-1 3-4 0,6 0-6 15,-3-4-12-15,3 5-5 0,1 0-7 0,-2 1-5 16,-1-7-10-16,2 5-10 0,-1-5-5 0,1 5-1 16,2-6-4-16,-3-2-4 0,0-1 2 0,3-1 1 15,-4-2 4-15,1-1-10 0,-2-3 10 0,1 2-1 16,-3-2 4-16,-1-1 4 0,2-1 3 0,-3-1 1 15,1-1 2-15,-1 2-2 0,-1-3 1 0,-2-2 6 16,1 6 1-16,-1-2 4 0,0 0 0 0,0 1 2 16,-1 1 1-16,-9 0 7 0,2 4-3 0,-7 1-4 15,2 1 8-15,-10 1 3 0,9-1-1 0,-4-2-4 16,3 2 5-16,-2-2 2 0,2 1-1 0,4-5-4 16,0 3-1-16,4-3-1 0,-5-2 0 0,7-1 1 15,1 2-3-15,0-1 1 0,3-1-16 0,0 0 13 16,1-3-7-16,-4 2-6 0,4-2 18 0,0 0-2 15,0 0 5-15,10 2 0 0,-1-2-3 0,5-4 3 16,3-1 5-16,3-3 2 0,2 1-8 0,5-3 4 16,-2 0-1-16,4-1 0 0,1-2 3 0,-3-1 14 15,0-2-1-15,-3 0-1 0,2-1-4 0,-3-2 4 16,-2 0-19-16,1-1 12 0,2-1 0 0,-7 1-1 16,-2-1-1-16,-2 6 11 0,1-1 14 0,-5 3 14 15,-2 4 21-15,-1-1 19 0,-2 5 8 0,-2 2-6 16,1-1-7-16,-1 0-9 0,0 0-10 0,-2 4-9 15,0 0-8-15,0 0-8 0,0 0-1 0,-19 14-7 16,8-8-3-16,1 8-2 0,-3-1-2 0,3 1-6 16,-3 0-19-16,4 5-19 0,2-4-20 0,1 2-32 15,3-1-44-15,0 2-34 0,6-1-44 0,-1 0-39 16,3 3-43-16,0-3-62 0,4-3-51 0,4-1-946 16,4-2 444-16,-3-7 298 0</inkml:trace>
  <inkml:trace contextRef="#ctx0" brushRef="#br0" timeOffset="76495.86">21566 2897 2759 0,'6'1'128'0,"-6"-1"-65"16,6 1-25-16,-6-1-10 0,3 1-13 0,-3-1-14 16,0 0 2-16,0 0 2 0,0 0-6 0,0 0 0 15,10 0 1-15,-10 0 8 0,5-2 1 0,-5 2 10 16,0 0 15-16,0 0 16 0,8-6 1 0,-4 4-2 15,-1 0 4-15,5-6-3 0,-3-1 0 0,4-2 2 16,0-5 0-16,-4 2 4 0,4-3 5 0,1-8-1 16,-6-3 5-16,0 3 5 0,0-5 2 0,-3-2 1 15,-1 1 16-15,0-3 11 0,0 7 21 0,-1 0 15 16,-3 3 18-16,4 4 1 0,-4 4 8 0,3 3 6 16,-3 3 0-16,1 3-23 0,2 0-7 0,0 3-15 15,-3 0-21-15,4-2-14 0,0 6-19 0,0 0 0 16,0 0-6-16,-1 21-11 0,2-4-4 0,3 3-7 15,-3 9-1-15,4 2-3 0,3 0-2 0,1 6-10 16,0 9 5-16,-3-12-4 0,3 0-2 0,3 12-3 16,-6-10 1-16,6 12-3 0,-3 0-2 0,-1-2-1 15,0 0 1-15,-3-11-4 0,2-3-4 0,0 2-9 16,-2-4-10-16,2-1-5 0,2-2-9 0,-4-7-11 0,4-3-7 16,-3 0-5-16,-1-8 1 0,-1 0 4 15,1-1 6-15,-1-3 11 0,1-2 0 0,-5-3 5 16,9-8-1-16,0-6 5 0,1-4 0 0,3-8 5 15,1-4-2-15,3-16 2 0,-3 1 0 0,0-1 2 16,-4 12 1-16,-1 1 5 0,-3 0 12 0,0 2 9 16,-1-1 1-16,-1 6 3 0,-4 6 5 0,2 1 0 15,0 2 8-15,-2 5-4 0,0 1 3 0,-2 0 0 16,2 4-7-16,0 0-2 0,0 0-4 0,0 2-5 16,0 2-2-16,2-2-1 0,-2 5-6 0,0-4-20 15,0 4 9-15,0-3-23 0,0 3-7 0,0 0-16 16,0 0-1-16,0 0-2 0,0 0 1 0,0 0-3 15,0 0 1-15,0 0 0 0,0 0 7 0,3-3 8 16,-3 3 2-16,0 0 12 0,0 0 1 0,0 0 3 16,0 0 3-16,3-7 4 0,-3 3 0 0,0-2-2 15,0-2 3-15,1 0 2 0,0-2-3 0,1-2 7 0,-1 2 1 16,1 1 3-16,0 2-2 0,-1-1-1 16,2 2 4-16,-3 0-5 0,1 1 1 0,0 1-2 15,2 2-2-15,-3 2-2 0,2-3-1 0,-2 3 1 16,0 0 2-16,13 5 8 0,-8 0-5 0,2 4 0 15,0-1 0-15,5 4 3 0,-1 1-2 0,-4 2 2 0,5 0 3 16,-3 1-5-16,3-1 6 0,-2 0-3 0,0 2 2 16,-1-2-4-16,1 2 2 0,2-3 2 15,-2-1-4-15,0-4 4 0,-1 0-1 0,3-2 6 16,-1 0-2-16,1-1 0 0,0-3-2 0,-1-1 1 16,0 0 4-16,3-3 0 0,-3 0 4 0,3-1 0 0,-2-4-6 15,4-3 2-15,-1-3 0 0,-1-1-7 0,4-8 4 16,-1 2 4-16,-1-5-2 0,1 3-3 15,-4-1 9-15,-3 8 12 0,-1-1 11 0,-3 6 14 0,-1-3 12 16,-1 6 8-16,-1 0-4 0,-2-1-8 16,0 4-5-16,4-1-8 0,-5 4-18 0,0-5 0 0,0 5-2 15,0 0-3-15,0 0 0 0,4 10-5 16,-4-3-1-16,1 5-2 0,1 0-2 0,-4 5-9 16,6-2-25-16,0 3-39 0,-1 2-35 0,3-1-58 15,2-2-55-15,-2-2-54 0,4 9-57 0,-2-9-49 16,6-1-30-16,-5-7-31 0,3 0-894 0,-2-4 442 0,0 0 294 15</inkml:trace>
  <inkml:trace contextRef="#ctx0" brushRef="#br0" timeOffset="76609.62">22414 2418 79 0,'-6'-12'250'0,"0"4"-43"0,3 4-57 15,0-1-42-15,2 3-44 0,1 2-39 0,0 0-47 16,0 0-44-16,0 16-199 0,1-8 87 0,2 4 60 15</inkml:trace>
  <inkml:trace contextRef="#ctx0" brushRef="#br0" timeOffset="77016.52">22805 2532 209 0,'-4'-7'344'0,"0"0"-16"0,-1 2-18 16,0 0-20-16,-4 0-21 0,0 3-25 0,0 2-20 16,-5 1-24-16,4 5-15 0,-2-1-26 0,-3 7 3 15,0 0-15-15,1 3-13 0,-2 6-10 0,4 4 1 16,0-3-33-16,4 2-6 0,1 0-3 0,3 0-14 16,4-6-11-16,1 2 4 0,3-2-9 0,2 0 5 15,6-3-9-15,0 0-11 0,5-3 1 0,9 1 1 16,-1-4-10-16,6-2 6 0,-3-2-4 0,7-3-9 15,-2 0 4-15,-1-4-6 0,-1-3 7 0,-3 0-6 16,1-4 1-16,-6-1 2 0,-2 1-6 0,3-5 7 16,-6 2-6-16,0-9 0 0,-1 2 9 0,-6 4 14 15,-2 1 20-15,-3 4 26 0,-2 1 21 0,-2-1-3 16,-4 3-7-16,-1 1-4 0,-2 1-12 0,-1 1-12 16,-6 4-4-16,0 3-6 0,-4-1-8 0,1 6-3 15,-2 1-6-15,1 3-5 0,3 0-2 0,-1 3-6 16,2 2-1-16,3 5-12 0,4-2-26 0,5-2-41 15,5 2-66-15,3-2-65 0,2-2-57 0,4 0-70 16,13-3-82-16,-4-3-1108 0,10-2 498 0,2-7 332 16</inkml:trace>
  <inkml:trace contextRef="#ctx0" brushRef="#br0" timeOffset="77732.78">24296 2724 194 0,'3'-3'288'0,"-1"2"-23"0,1-3-21 15,-1 1-25-15,-2 3-20 0,4-8-18 0,-4 4-19 16,4 0-9-16,-1 1-7 0,-2-2-5 0,3 2-5 15,0-2-4-15,-2 1-16 0,3-3-7 0,-1 1 2 16,0-2-7-16,2-2 0 0,-1-2-11 16,-1 0-2-16,5-3-6 0,-2 0 3 0,-1-1-6 0,-2 5 0 15,1-1 12-15,0 3 11 0,-3-1 8 16,2 1 17-16,-1 2 2 0,-2 2 9 0,0 0 5 0,1-1-8 16,-4 2-10-16,2 4-11 0,2-5-14 0,-2 5-12 15,0 0-14-15,-2-4-10 0,2 4-9 0,0 0-5 16,0 0-7-16,-1 12-3 0,0-4-3 0,-2 2-5 15,3 6-3-15,-1 1 0 0,1 1-8 0,0-1-16 16,3-1-18-16,0 1-4 0,1-1-11 0,2-1-20 16,1 1-9-16,3-3 0 0,-1-1 10 0,0-3-10 15,1-1-16-15,3 3 6 0,2-6 5 0,-2 1 1 16,1-2 7-16,-1-4 7 0,8 0 5 0,-5-3-11 16,6-5 15-16,-2 4 18 0,2-11-6 0,1-1 4 15,-3-1 13-15,1-4 0 0,-2 0 7 0,0 0 26 16,-3 0 9-16,-2-3 3 0,-1 2 4 0,-3 6 2 15,2 0 0-15,-1 4 1 0,-3 1 0 0,0 3-9 16,0-1-4-16,0 2-3 0,-1-1-4 0,1 5-4 16,0 2-3-16,3-1-2 0,-1 3 0 0,3 1-5 15,1 1 5-15,0 5-1 0,-1-1-6 0,1 3 2 16,0 3-3-16,0-3 2 0,-3 6 0 0,-2 1-4 16,1 2-7-16,-4-1-15 0,-1 1-48 0,-4-1-52 15,-1 3-61-15,0-1-52 0,-3-4-67 0,-1-3-77 16,-4-4-965-16,-2-1 447 0,-7-2 296 0</inkml:trace>
  <inkml:trace contextRef="#ctx0" brushRef="#br0" timeOffset="77854.95">24365 2189 112 0,'0'-5'332'15,"1"1"-104"-15,3 0-95 0,1 0-83 0,8 3-61 16,-1 0-271-16,1 0 94 0,0 1 62 0</inkml:trace>
  <inkml:trace contextRef="#ctx0" brushRef="#br0" timeOffset="79396.73">26093 2619 118 0,'4'-18'296'0,"-2"0"-7"0,1-9-10 16,-3 2-18-16,1 0-3 0,0-1 11 0,-5-1-6 15,-1-2-19-15,-1 2 3 0,-2 3 33 0,1-1-25 16,-2 8-18-16,-3 0-5 0,1 3-17 0,-3 1-20 16,-2 2-23-16,-2 5-19 0,0 0-17 0,-2 1-11 15,-2 3-18-15,-4 9-13 0,-1 0-6 0,1 5-13 16,-1 5-6-16,3 3-9 0,1 2-12 0,5 0-20 16,2 3-11-16,7 2-13 0,5-3-19 0,-2 5-5 15,8-2-25-15,6 0-11 0,3-3-19 0,4-1-13 16,2-3-10-16,3-3-2 0,2 1 6 0,5-5 13 15,-9-5-6-15,10 0 9 0,-6-4 9 0,-2-4 6 16,8-2 10-16,-1-3 4 0,0-7 6 0,-4-1 8 16,-1-6 3-16,-4-1 10 0,-2-6 11 0,-2-1 12 15,0-2 23-15,-3-5 9 0,4-13 15 0,-6 3 3 16,-2-5 34-16,-3 3-4 0,-2-2 16 0,0 13 7 16,-4 3 10-16,0 0 16 0,0 3 17 0,-3 6 10 15,1 6 6-15,-1 1 3 0,3 7-5 0,0 0-20 16,-2 4-19-16,2 0-17 0,2-1-17 0,0 4-13 15,0 2-5-15,0 0-7 0,-6 17-8 0,4 0-2 16,1 1-8-16,-1 16-4 0,2 1 1 0,3 11-4 16,-1-11-5-16,2 15-10 0,4-2-15 0,-1-14-16 15,6 9-15-15,5 1-9 0,-8-13-15 0,7-2-14 0,-2 0-4 16,3-4-8-16,-1-1 1 0,1-1 11 0,-5-8-2 16,2-2-2-16,0-2 6 0,0-3 6 15,-2-3 3-15,1-3 7 0,-1-1 8 0,1-1 6 16,0-6 5-16,1-3 0 0,2-4-1 0,-3-4 8 15,4-4 1-15,0 1 2 0,-4-4 2 0,1 3 4 0,-4-1-3 16,-4 7 5-16,2 0 8 0,-5 4 5 0,0 1 2 16,-2 1-7-16,2 5 9 0,-2-1 0 0,-1-1-4 15,2 1 3-15,-1 4-7 0,-1-5-22 16,-1 6-13-16,5-5-5 0,-5 5 1 0,0 0 3 16,0 0-7-16,13 7-6 0,-8-4 2 0,-1-2-5 15,4 0 3-15,-1-1 5 0,-1 3-4 0,1-1 7 16,1-2 3-16,-1-3 6 0,5 1 16 0,-3 0 0 0,1-4-7 15,2-1 19-15,3-7 5 0,-2-1-19 16,-2 1 2-16,5-11 12 0,-2 0-8 0,0-1 5 16,-3-5 0-16,1 5 7 0,-3-3 4 0,-3-3 2 0,-1 1 11 15,-1 2 10-15,-4 11 25 0,1 1 19 16,-2 1-2-16,1 6 5 0,0 0-13 0,0 3-8 0,-1 1-14 16,2 3-11-16,-1 3-6 0,0 0-7 15,0 0 0-15,-1 14 2 0,2 5-2 0,-2 8-3 0,1 6-3 16,2 12 1-16,1 5 3 0,-1 6 0 0,2-1 4 15,1 1-3-15,-1 5-5 0,0-5 5 0,3-1-8 16,1 1-5-16,1-1-6 0,0-2-14 0,4-7-17 16,-3 3-5-16,3 2-15 0,1-2-20 15,-2-3-18-15,0-2-23 0,-5-9-8 0,0-4 0 0,0-1-6 16,3-1 4-16,-5-5 8 0,0-6 3 0,-1-2 12 16,-1-5 10-16,-1-3 9 0,0 0 17 0,-1-2 32 15,-1-3 9-15,0-3 7 0,-5 5 8 16,5-5 13-16,0 0 17 0,-17-10 17 0,8 1 3 15,-2-2 10-15,0-3 12 0,0-1-5 0,2-2-3 16,0-6-4-16,0 5-2 0,5-11 3 0,2 3 2 0,2-3-14 16,2 0-8-16,1-3-2 0,3-1-4 15,3 0-2-15,5-15-4 0,1 2 0 0,0 1 5 0,4-6-2 16,-2 1-16-16,2-3-4 0,0-4 1 0,-1 2-18 16,2-1 17-16,-1-2 0 0,-6 5 2 0,2 1-4 15,-6 4 7-15,-1 17 27 0,-3 0 22 0,-6 6 2 16,-2 8 13-16,2 0 9 0,-2 3 0 0,1 4-2 15,-2 2-6-15,1 2-11 0,2 0-11 0,0 4-12 16,-2-1-6-16,3 3-1 0,-7 11-7 16,3 0 4-16,-4 16-7 0,0 5-3 0,2 2 0 0,1 14 4 15,1 3-8-15,2 0 1 0,0 2-1 0,6 0-3 16,0 0 2-16,1 1-3 0,4-3-1 0,0-1 6 16,1-1-8-16,4-4-14 0,-2 1-13 0,-1-2-6 15,-2-12-10-15,0 2-10 0,3 2-5 0,-5-4-21 16,4 0-26-16,-4 0-21 0,-1-2-26 0,1-2-26 15,-1-3-28-15,-6-4-31 0,3 0-39 0,-2-4-41 16,-2-7-43-16,-2 1-903 0,-1-4 419 0,1-5 278 16</inkml:trace>
  <inkml:trace contextRef="#ctx0" brushRef="#br0" timeOffset="80679.17">27042 2755 2791 0,'5'-5'149'0,"-1"0"-89"0,1 0-36 16,-1 2-12-16,1-2-17 0,4-2-3 0,0 3-3 16,0-2 6-16,1 0-1 0,7 0 0 0,-2 0 1 15,3 1 2-15,0-3 1 0,1 1 2 0,-1-1-1 16,1-1 1-16,0 2 0 0,1-2 3 0,-1 1 0 16,-3-3 2-16,2 2-2 0,1-5 3 0,-6 0 13 15,1 2 7-15,0-1 24 0,-6 3 21 0,0 1 31 16,-1 0 32-16,-2 1 5 0,-1-1-2 0,0 1-1 15,-1 1 2-15,-2 2 5 0,0 3-6 0,1-2-6 16,-1 0-18-16,-1 4-4 0,-1-4-22 0,1 4-8 16,0 0-12-16,0 0-9 0,0 0-3 0,0 0-9 15,0 0-2-15,-2 17-1 0,4-10-3 0,-2 4-7 16,2 0-19-16,3 5 17 0,0-5-6 0,0 3-1 16,0 0-11-16,3-4-14 0,0 2-6 0,3-2-18 15,-2 0 7-15,1-3-9 0,-1 0-4 0,0-2 0 16,4 0 4-16,-3-3 14 0,-1-1-13 0,5-1 9 15,-2-3-5-15,-2-4 3 0,3 0 7 0,0-5 3 16,2-5-4-16,-5 0-14 0,2-4 19 0,-1-5-11 16,-4-1 9-16,-4 1 5 0,3-2 11 0,-5 3 22 15,-1 6-2-15,-3-2 8 0,1 3 5 0,-1 1 9 16,1 5 9-16,-2 0-7 0,2 2-2 0,0 0-13 16,-2 5 0-16,4 0-6 0,-3 1-6 0,3 0-16 15,0 4-6-15,0 0-6 0,0 0-2 0,0 0-4 16,6 9 3-16,-3 1 0 0,5 4-1 0,-1 3-4 0,3-1-8 15,4 6-4-15,2-2 5 0,-5 3-27 16,0-6 8-16,4 4 1 0,-2-5 1 0,1-1 2 16,-1 1-3-16,2-3 7 0,-2 1 3 0,-1-3 2 15,2 2 1-15,0-7 3 0,-4 1 3 0,2 0 12 16,0-5-8-16,0 0 6 0,-1 1 5 0,3-3-1 0,-1-2 1 16,-1-1-1-16,0-2-3 0,1-4 9 15,5 2-2-15,-1-6 2 0,-3 1-2 0,5-6 2 16,0-3-1-16,0-3-6 0,-1 6 8 0,-3-5-8 15,-2 3 10-15,3-2-3 0,-5 5-3 0,-3 1-9 0,-2 2 22 16,-5 2 1-16,2 0 7 0,-2 4 1 16,-5 1-1-16,3-3-5 0,-3 5-5 0,-2-2 2 15,-3 4-6-15,-4-1-1 0,-1 4 0 0,-4 2-1 16,0 1-2-16,-1 9 2 0,3-3 0 0,-2 4-9 16,-3 3 6-16,7-1-7 0,0 0-16 0,0 6-2 0,3-4-41 15,4 1-27-15,3-2-11 0,-1-1 2 0,5 0-10 16,3-4-1-16,3 1-4 0,1-2 8 15,3 0 6-15,1-3 4 0,-2-1 13 0,3-5 6 16,2 2 9-16,5-3 7 0,1-4 8 0,7-4 7 0,-1-1 4 16,1-4 7-16,-1 1 19 0,-4-3 15 0,4 1 19 15,-10 0 13-15,2 4 24 0,-1-1 15 16,-3 0 16-16,-3 4 13 0,-2-1 2 0,-1 3-5 16,-1 0-8-16,-1 1-21 0,0 4-7 0,-1 0-4 15,-5 0-2-15,13 5-3 0,-3 1-6 0,-3 4-9 0,4 0 1 16,-1 3-7-16,-1 1-3 0,-1 5-7 0,0-2 3 15,-1 1-2-15,-3 0-1 0,4-1-35 0,-3 0-21 16,0-1-2-16,-1-5-8 0,0 6-2 0,-3-5-13 16,0-4-1-16,3 1 5 0,0-2 2 0,-3-1 21 15,2-2 14-15,-2-2 14 0,3-1-4 0,-4-1-1 16,13-7 3-16,-3 1 1 0,-1-4 6 0,6-5 5 16,-3-1 5-16,3-7 5 0,0 4 6 0,-3 3 6 15,3-7 18-15,-3 8-6 0,-1 0 1 0,0 0 10 16,-3 7 7-16,0-3-5 0,-3-1 17 0,0 6-29 15,2 2-7-15,-5-1-10 0,3 1 2 0,3 3 0 16,-8 1-22-16,8 0 0 0,-8 0 13 0,9 7-6 16,1 0 7-16,-2-3-15 0,-2 5-2 0,0-1-15 15,2 1-18-15,2-1-3 0,-3 1-1 0,0-1-13 16,1-2 8-16,-2 2 1 0,1-3 3 0,0 2 3 16,1-5 14-16,-2 0 6 0,-2-1 18 0,5-2 11 15,-5-3 23-15,6-1 22 0,-5-2 5 0,7-5 15 16,-6 2 10-16,7-6 5 0,-4-2 6 0,-4-1 8 15,10-6 6-15,-7-1 11 0,-3-6 1 0,-1 1 1 16,2 1 6-16,-3-1-1 0,-2 2 8 0,2 3 11 16,-2 6 3-16,-5 4 3 0,7 3 0 0,-3-2 2 15,0 4-9-15,2 3-14 0,-3-1-10 0,1 6-27 16,-4-1-6-16,4 4-14 0,0-4-12 0,0 4-19 16,0 0 2-16,0 0-5 0,3 16-1 0,-3-7-6 15,-3 5-1-15,3 4-4 0,0 13 2 0,0-4-3 16,0 4-2-16,3-2-8 0,-2 3-6 0,0-3-21 15,2 2-32-15,-2-2-16 0,4 1-20 0,-2 1-22 16,6 1-29-16,0-4-31 0,1 0-41 0,4-5-38 16,1-1-52-16,3-1-43 0,-4-6-51 0,4-2-62 15,-2-6-1177-15,-2-3 541 0,-3-4 362 0</inkml:trace>
  <inkml:trace contextRef="#ctx0" brushRef="#br0" timeOffset="80795.98">28746 2346 4562 0,'-21'-7'247'0,"10"3"-166"16,-1 0-52-16,6 0-89 0,6-1-145 0,9 0-99 16,11 1-78-16,15-7-942 0,54-9 442 0,7-3 294 15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6-27T10:30:01.86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4563 2806 22 0,'0'0'256'0,"-4"-6"-5"16,0 2-1-16,4 4-9 0,-4-4-14 0,0 0-5 15,2 2-2-15,-2 0-12 0,-5 0-5 0,4 0-1 16,-3 2-10-16,-1 1-22 0,-5 2-13 0,3 0-12 16,-6 6-11-16,2 0-16 0,-8 6 0 0,0 4-19 15,0 2-10-15,1 2-2 0,-1 2-13 0,4 4 5 16,-2-2-12-16,4 3-12 0,1-4-2 0,2 4-6 15,5-3-4-15,-1 0 8 0,5-1-17 0,1-1-9 16,5-7 3-16,2 2-9 0,3-1-10 0,3-1 3 0,1-2-10 16,8 4 4-16,-1-9-7 0,1 1-4 15,1-5-10-15,8 1 9 0,-5-6 7 0,0 1-9 16,7-6 5-16,-9 2-6 0,3-5 1 0,-3 1 2 16,6-5-1-16,-8 1 4 0,1-3 0 0,3-5 0 15,-4 0 0-15,-2 2 0 0,-2 1 2 0,3-5 2 0,-4 3-4 16,-1 2 3-16,-1 0 3 0,-1-1-1 15,-5 6 9-15,4 0 16 0,-6 1 5 0,0 5 6 16,0-2-8-16,-2 4 0 0,2-2-9 0,-3 3-13 16,5-4 0-16,-5 4 4 0,0 0-3 0,6 11 0 15,-2-3-4-15,-4 3 5 0,1 2 3 0,2 3-4 0,2 4-4 16,-1-4 0-16,0 2-6 0,1 0-12 0,4 0-12 16,-3-1-2-16,5-3 6 0,0-1-4 15,2-2 8-15,-4-3-2 0,3-1 0 0,-1-1 4 16,0-2 4-16,2-3 2 0,-3 1 3 0,2-4 8 0,-2 1 15 15,-1-3 26-15,0-2-11 0,-2 1 17 0,1-7-9 16,-1 2 10-16,1-4-4 0,-4-3 7 16,0-3-15-16,0-6 9 0,-4 7 8 0,-4-5-2 15,2 4-1-15,-6-4 6 0,2 5 2 0,-1 5-9 0,-6-3 3 16,2 3-3-16,2 2-10 0,-3 0-4 0,2 2-4 16,3 3-12-16,-1 0-24 0,-1 3-45 0,3-1-31 15,0 2-62-15,3 1-59 0,-3 1-62 0,6 1-58 16,0 0-54-16,-2 11-881 0,2-11 417 15,6 7 280-15</inkml:trace>
  <inkml:trace contextRef="#ctx0" brushRef="#br0" timeOffset="1401.87">5870 3070 77 0,'-1'-3'248'0,"1"3"-13"0,0 0-18 16,0 0-17-16,0 0-15 0,1-5-5 16,-1 5-6-16,0 0-1 0,0 0 3 0,0 0 0 15,3-5-10-15,-3 5 6 0,2-2-8 0,-2 2-8 0,0-8-18 16,1 1-9-16,-1 1-14 0,0-2 9 0,0-3-4 15,0-1-8-15,0-4-2 0,0-3-13 0,0-6-2 16,0-1 1-16,0 7 8 0,-3-9 8 0,0 0 18 16,-1-1-4-16,2 2 13 0,-5-1 0 0,3 5 38 15,3 4 8-15,-3 4 1 0,4 1 3 0,-6 4 6 16,3 0-8-16,2 3-18 0,0 2-19 0,-2 1-13 16,2 1-25-16,1 3-18 0,0 0-8 0,0 0-9 15,1 12-6-15,2 5-4 0,4 2-13 0,1 8-2 16,0 5 0-16,-2 1-13 0,8 13 4 0,-1 4-4 15,-7 5-5-15,4-2 2 0,-1-1-5 0,-1 0-1 16,-1 4 0-16,-1-1-5 0,0-4-11 0,2 0 12 16,-5-5-3-16,0-9-13 0,1-2-12 0,1 0-9 15,4-3-13-15,-4 0-4 0,0-4-19 0,4-2-5 16,-5-10-5-16,0-3 2 0,-1-4 4 0,-1 1 8 16,2-5 9-16,-3 1 10 0,1-2 3 0,0-4 4 15,-2 0 5-15,0 0-2 0,-5-18 1 0,1 3 0 16,-1-10 4-16,-3-4-11 0,2-3 10 0,-4-17 3 15,-1 1-3-15,3-1 0 0,0 1 1 0,1 2 1 16,4 16-1-16,-1 0 1 0,1 3 1 0,-2 7-1 16,4 5-1-16,1 4 1 0,-3 2-2 0,3-2-2 15,-1 5 0-15,2 2-1 0,1 1-1 0,2-1-2 16,-4 4-1-16,12 3 2 0,-3 1 0 0,3 2-10 16,2 5-1-16,4-2-6 0,-3 3-2 0,0 2-16 15,3 1-18-15,4 2-15 0,-8-2-8 0,3-3-12 16,-5 2-8-16,5-2 8 0,-2-2 6 0,1-1 7 15,-3-2 12-15,2 1 4 0,-4-8 4 0,3 2 2 16,-1-2 31-16,-3-2-7 0,3-3 4 0,-4-2 8 16,5-6 2-16,0-1 2 0,-2-2 4 0,3-8 4 15,-3 2-3-15,-1-4 9 0,-3 0-17 0,2-3 21 16,-1 3 3-16,-2-3 12 0,0 4 19 0,-2 1 12 16,-2 7 6-16,-1 1 11 0,-1 3 15 0,1 2 9 15,-4 1 9-15,4 5-4 0,-4-2-6 0,2 2-14 16,-1 2-4-16,0-2-12 0,1 5-10 0,0 0-2 15,0 0-3-15,-7 13-6 0,4 1 0 0,-1 1-4 16,0 4-2-16,-1-2-3 0,0 10-12 0,1-8-17 0,1 0 0 16,5 0-21-16,0-1-19 0,2-2-9 15,2-1-2-15,1-1-4 0,-1-4-5 0,2 0 5 16,2-3 10-16,0 0 5 0,1-3 5 0,1 0 7 16,-5-4 1-16,4 0 8 0,2-1 2 0,-3-4 6 15,-1-2 1-15,5-5 17 0,-2 0-11 0,-1 0-14 0,-2-3 2 16,1-1 34-16,-3 2 6 0,-1-6 12 15,0 3 12-15,-4 1-6 0,0 0 13 0,0-1 22 16,-4 5 7-16,1 0 0 0,-2 3-7 0,2 1-7 16,0 3-6-16,0 0-8 0,1-1-6 0,0 4-17 15,0 2-6-15,-3-5-5 0,3 5-6 0,0 0-1 0,0 0-6 16,-3 14-15-16,3-2-13 0,-3-2-11 0,2 2-10 16,2 1-20-16,-1-1 0 0,6 4-11 15,-3-4-10-15,-2-1-6 0,4-1-3 0,-1 2 5 16,0-6 8-16,2 1 8 0,-1 0 9 0,-1-4 11 0,0 2 3 15,1-1 10-15,-1-3 11 0,2-2-5 0,-6 1 34 16,13-7 1-16,-5 3 1 0,-1-4 6 0,2 0 6 16,-2 1 21-16,-1-4 7 0,1 3 16 15,-4-1-1-15,4 3-5 0,-1-2-8 0,-1 0 0 0,0 1-5 16,-1 1-6-16,1 2-9 0,3 1 2 0,-2 0-2 16,2 1-3-16,1 4-8 0,6 0 8 0,-3 4-17 15,3 0 13-15,0 4-14 0,1 0 0 0,-2 1 7 16,1 3 9-16,-2-2 3 0,0 1-9 15,-2 1 3-15,-2 0-2 0,3 0 9 0,-6-4-5 0,-1 2-10 16,0 0 3-16,-1-3 2 0,0 1-1 0,-4-3 13 16,2-1 0-16,1 0 5 0,-3 0 4 0,0-3 27 15,0 2 14-15,0-5 17 0,0 5 12 16,0-5 1-16,-5 3-3 0,5-3-6 0,0 0-8 0,0 0-9 16,-13-9-8-16,8 2-6 0,1-5-5 0,-1 4-13 15,1-3-11-15,3-2-22 0,-2-1-27 0,6-1-29 16,-2-2-42-16,4 1-48 0,3-1-51 0,1-1-34 15,2 3-57-15,2 1-40 0,8-4-55 0,-6 5-984 16,3 2 454-16,1 3 304 0</inkml:trace>
  <inkml:trace contextRef="#ctx0" brushRef="#br0" timeOffset="2583.21">7320 2866 337 0,'-1'-6'356'0,"1"6"-22"0,-4-5-30 0,4 5-2 16,-6-1-20-16,6 1-21 0,0 0-22 0,-10 1-26 16,10-1-21-16,-11 5-11 0,6 1-9 0,-4 4-23 15,2 2-23-15,-2 0 2 0,1 2-9 0,0 4-10 16,1 8-7-16,2-7-13 0,2 6 9 0,2 0-48 16,2-2 27-16,0-3-28 0,3-1 5 0,9 5-13 15,-7-10-18-15,3 3-11 0,0-2-5 0,3-3-5 16,0-1-3-16,2-1-3 0,1-2 1 0,-2-3 1 15,4 0 7-15,1-3 1 0,0-2-3 0,1-2 2 16,-1-3 2-16,-4-5 0 0,3 0 7 0,-2-2 3 16,3-7-1-16,-4-5 2 0,-3 0 5 0,2-3 10 15,0-2 16-15,-3 0 18 0,0 0-11 0,-2 0 14 16,1-5 10-16,-5 7 12 0,-3-2 8 0,3 3 7 16,-4 0 2-16,0 6 9 0,0 5 22 0,0 4 6 15,0 0-1-15,0 4-7 0,-1 0-20 0,-2 2-12 16,3 0-18-16,0 3-22 0,0 2-2 0,0-6-3 15,0 6-10-15,0 0-3 0,0 0-3 0,3 15-5 16,-3-5-6-16,0 2-2 0,1 5-16 0,-1 0-12 16,4 0-14-16,0-1-20 0,0 2-8 0,-2-2-13 15,6 2-5-15,-2-1-3 0,-2-3-9 0,1 1-1 16,-1-3 3-16,1-2 2 0,-1-1 5 0,0-2 6 16,1-2 10-16,-3 0 2 0,3-2 9 0,-2 0 6 15,2-2 0-15,-5-1 2 0,15-8 3 0,-9 4 5 16,3-2 0-16,2-2 1 0,-2-2 3 0,0 1 2 15,1-1 1-15,-1 2 0 0,0-1 2 0,1 2-4 16,-1 2 0-16,-1-1-1 0,-3 2 2 0,0 0-2 16,5 1 5-16,-2 3-1 0,1 0-1 0,4 0-1 15,-2 3 0-15,0 1-1 0,0 3 3 0,-2-2-1 16,0 5 1-16,2-2 4 0,1 4 4 0,-1 2-4 16,1 2 3-16,-2-1-1 0,3 1-2 0,-3 0 4 15,-1-3-5-15,1-2 4 0,-1 0 1 0,-1-2 3 16,-2-1-2-16,3 0-1 0,-1-5 0 0,-3 4-1 15,3-4 2-15,-1 1 2 0,0-2 3 0,-2-1 1 16,2-1-4-16,-7 0 3 0,17-3-6 0,-5-1 4 16,-2-4 0-16,-1 0 2 0,-2-1 0 0,1-3 3 15,0 2 2-15,-2-7 7 0,-1 7 1 0,-1 0 10 0,-3-1 1 16,1 0 11-16,-2 1-1 0,-4-1-1 16,0 5-4-16,-1 0-6 0,-2-1-4 0,1 3-3 15,-3-3-3-15,-1 4-6 0,-3 2-1 0,2 1-3 16,-3 1-1-16,-2 2 0 0,1 1-7 0,2 1 2 15,3 0-9-15,-3 2-10 0,2 2-10 0,4 1-11 0,-3-3-7 16,6 1-10-16,-1-1-5 0,5-2-3 0,-3 0 3 16,6-1 4-16,-3 2 8 0,3-3 3 15,0 0 6-15,3-2 2 0,1 1 5 0,-7-2 3 16,14-1 12-16,-5-1-3 0,4 0-2 0,-4-2 3 0,-1-2 7 16,2 2 2-16,-1-4-1 0,-2 3 4 15,1 0-2-15,0-4 5 0,-2 6-6 0,-1-2 4 0,0 1 2 16,2-1-3-16,-2 2 0 0,1-1-2 15,-1 2-11-15,1 2 13 0,-6 0 6 0,13-1-6 16,-5 3-11-16,1-2 10 0,3 5 7 0,-7-2-2 0,4 2-6 16,1 2 2-16,0 0-1 0,-5 1 3 0,4 1-15 15,0 0 12-15,0 1 5 0,-1-2-2 0,-2 2-3 16,4 3 1-16,-2-4 3 0,1-4-6 16,-1 3 5-16,2-2 0 0,-5-1 1 0,5 2 1 0,-1-3 5 15,0 0-3-15,0 0-10 0,1-1 11 0,4-2-2 16,-3 0 0-16,1-1 1 0,1 2 1 0,-3-4-2 15,3 2 6-15,-3-2 4 0,4-1-9 0,-1 1 6 16,6-1 1-16,-6-1 2 0,7-3-3 16,-1 2-1-16,-2-3-1 0,1-1 5 0,-1 0 0 0,3-2 2 15,-3 0-1-15,-1-2-5 0,1 1 2 0,1 2-1 16,1-7-1-16,-6 2 4 0,1 3-16 0,-4-2 18 16,4 4 7-16,-6 0 15 0,-4 3 6 0,0-1 21 15,-2 0 13-15,-1 5 8 0,1-3-9 0,-4 2-8 16,2 4-14-16,-7-4-2 0,-3 4-3 0,-3 4-6 15,-5 6 2-15,1-1-5 0,-2 1 0 0,0 7-8 16,-3 0 6-16,3 5-2 0,6-5-2 0,2 0-2 16,2-1-2-16,2-1-1 0,5 2-5 15,1-4-4-15,3 0-30 0,6 3-27 0,1-3-52 0,5 0-60 16,3-4-101-16,3-1-97 0,8-4-120 0,3 1-1158 16,3-2 543-16,1-3 362 0</inkml:trace>
  <inkml:trace contextRef="#ctx0" brushRef="#br0" timeOffset="3400.29">10185 2477 88 0,'-6'3'252'16,"6"-3"-7"-16,0 0 2 0,0 0 1 0,-12-1 0 16,12 1 9-16,0 0 11 0,0 0 2 0,-8-3 1 15,7 1-27-15,1 2 6 0,-5-5-13 0,5 5-14 0,-1-6-20 16,1 0-13-16,0 6-19 0,0-6-19 16,1 1-14-16,4 0-13 0,-1 2-15 0,5-3-14 15,0-2-6-15,1 5-12 0,7-2-8 0,1-2-8 0,0 4-5 16,2 0-3-16,2 1-8 0,-2-2-5 0,1 3-4 15,0 1-7-15,-3 0-4 0,0 2 5 0,-5 1-13 16,0 2-5-16,-3-2 1 0,-1 6-9 16,-3-3 4-16,-2 5-9 0,0-3-8 0,-5 4-9 15,-2 0-6-15,-1 2-8 0,-6 1 0 0,1-1-2 0,0 1-7 16,1-5 5-16,2-1 3 0,0-1 3 0,-2 0 1 16,3 1 3-16,1-7-2 0,0 5 5 0,1 0-11 15,1-4 8-15,1 1 5 0,1 3-5 16,0-3 5-16,3 0 1 0,4 2-4 0,-1 0 9 0,6 1-2 15,-1-2 7-15,1 2-1 0,7 1 3 0,-1 1 0 16,1 0-3-16,5 4 0 0,-6-4 3 0,0 1 5 16,-1-2-4-16,2 2 10 0,-5 0 6 0,-4 1 6 15,-2-6-15-15,1 5 7 0,-4 0 5 0,0 1 16 16,0-1-11-16,-2 1 9 0,-6 1 1 0,2-2 9 16,-4 6-6-16,-4-2 1 0,-4 2 7 0,-2 4-7 15,-2-8-3-15,1 3-4 0,-4 2 1 0,-1 0-9 16,3-5 3-16,4-1-23 0,-1-2-41 0,6-2-42 15,-1 0-71-15,-1-2-59 0,5 0-71 0,-1-3-100 16,2-2-891-16,5 0 426 0,0 0 284 0</inkml:trace>
  <inkml:trace contextRef="#ctx0" brushRef="#br0" timeOffset="5484.08">11229 2534 258 0,'0'-4'347'15,"0"-3"-38"-15,0 3-30 0,0 4-33 0,0-4-26 16,0 4-23-16,0 0-14 0,0 0-21 0,7 10-17 15,-4-3-4-15,1 2-10 0,2 1-7 0,1 7-10 16,-1-4-6-16,1 5-9 0,-1-1-11 0,3 5 3 16,-4-5-16-16,-1 3-10 0,4-3-7 15,2 9 2-15,-5-7-11 0,0-3-4 0,-1 2-7 0,1-2-1 16,-1 0-7-16,-1-6-5 0,0-1 11 16,-2-1-17-16,3-3-3 0,-2-1 9 0,0 1-3 0,-2-3 4 15,0-2 0-15,0 0-1 0,0 0 0 0,3-12-1 16,-3 1 4-16,-2-4-9 0,1-4 9 0,-1-10 0 15,-2 1 6-15,1-5 8 0,-2-2 6 16,1 1 7-16,3-1 17 0,0 4 10 0,0 1 19 0,1 5 10 16,-2 0 0-16,2 8-7 0,0 5-10 15,0-2-10-15,0 8-14 0,2-1-10 0,-1 2-7 0,0 2-8 16,2 1 1-16,-3 2-10 0,12 1-3 0,-5 1-5 16,0 3 3-16,4 7-7 0,0 1-3 0,-1 3-3 15,0 3 1-15,2 3-5 0,-2 1-4 16,0 2-2-16,-2 2-18 0,-4-9-29 0,1 1-11 15,-1 0-13-15,-3 0 6 0,2-4-15 0,-1 1 2 0,-2-7 5 16,0 0 12-16,0-2 2 0,3-1 8 0,-3-2 12 16,1 0 5-16,-1-4 5 0,0 0 9 0,0 0 1 15,0 0 8-15,0-18-2 0,0 6 2 16,1-6 5-16,2-7 1 0,-2-1 9 0,3-1 0 16,5-4 9-16,-4 4 6 0,4 3 2 0,-4 5 5 0,3 2 5 15,0 0-4-15,0 5-4 0,0 0-5 0,0 4 1 16,-2 1-7-16,4 3-5 0,-1 1 1 0,2 5-2 15,0 1 0-15,-2 6-11 0,0-2 11 0,4 8-3 16,-2 3 0-16,3 5 0 0,-1 2 0 0,-4 0-4 16,1 3 1-16,-1 1 2 0,-4-3-3 15,3 2-20-15,2-1-19 0,-2 0-16 0,2-3-22 0,-1-6 0 16,0-2-9-16,0 1-5 0,2-4-3 0,1 0 8 16,-6-4 8-16,3-2 1 0,3-2 16 0,-2-1 6 15,0-1 5-15,2-6 4 0,-2 1 7 16,5-4 3-16,-2-4 8 0,1-1 31 0,3-3-3 15,-2 2 27-15,-2-2 3 0,2-1 10 0,-6-2 9 16,4 6 12-16,-6 0 14 0,1 2 11 0,-1 1-5 0,-3 3-2 16,-1 0-9-16,1 2-7 0,-1-1-14 0,0 3-13 15,-3 1-5-15,0 0-3 0,0 0 0 16,11 8-7-16,-9-1-1 0,2 1-2 0,0 3-3 16,0 1-7-16,0-1 4 0,2 6-2 0,-1 2-9 15,0-2-17-15,2 2-22 0,0-2-26 0,2 0-11 0,0-2 0 16,5-3 12-16,-1 4 2 0,1-6 10 0,0 0 0 15,-1 0-5-15,2-7 10 0,-3 1 10 0,3-3 3 16,-3-2 10-16,0-4 1 0,0 0 7 16,-1-2 7-16,3-5 6 0,-1 1 9 0,-1-3 5 15,-3-1 2-15,0-3 4 0,-2 2 8 0,0-1 23 0,-4-1 9 16,0-1 13-16,-2 2 4 0,-2 2 11 0,-3-2 0 16,0 4-6-16,-2 2-8 0,-2 1-11 0,1 1-13 15,-5-1-3-15,1 4-9 0,-1-2-4 0,-1 5-6 16,1 3-9-16,-2 0-6 0,1 0-5 15,0 3-19-15,-1 1-15 0,5 1-12 0,-1-1-19 0,2 1-9 16,3 1-9-16,1-4-11 0,3 3 12 0,2 0 7 16,-1 0 10-16,4-3 6 0,0 0 2 0,1 0 3 15,5-1 7-15,-1-2 1 0,4 1 4 0,2-1 20 16,-2-2-4-16,1 1-10 0,3-1 17 0,-3 3 7 16,2-3-5-16,0 2-4 0,-5 0 8 15,3 2 8-15,-1 0 7 0,1 0 1 0,3 4 7 0,-1-1 3 16,1 1-6-16,-2 3 6 0,1 1 3 0,-1 0-8 15,-2 2-2-15,1 1 1 0,-1 2-2 0,-2-2-5 16,0 0 7-16,-2 3-6 0,1-3 0 0,-3 0-1 16,-2 0-4-16,-1 0 0 0,1 0-1 15,-1-2 3-15,0 0-8 0,1-1-12 0,-4-1-4 0,0-1 2 16,3-2 1-16,-1 0 3 0,-3-5 6 0,2 7 8 16,-2-7 11-16,3 2-1 0,-3-2-8 15,0 0 3-15,0-16-4 0,0 6 3 0,0-2-4 0,1-3 1 16,3-3 2-16,0-1-2 0,0-7-2 0,2 0-3 15,-1-1-5-15,3 8 5 0,0 1 1 0,-3 1-4 16,4-1 6-16,-3 5-5 0,3-1-1 0,-3 4 3 16,2 1-7-16,-2 4-2 0,1 2 1 15,-2 1-3-15,2 2-3 0,-7 0 7 0,15 5-2 0,-6-1 2 16,2 4-5-16,-3 1 4 0,3 1 2 16,-1 5 3-16,2-1 1 0,-3 1-5 0,1 0 1 0,-1 1-14 15,0 1-17-15,1-2-5 0,-2 0 2 0,0-2-15 16,-2-3 11-16,3-2 5 0,-4-1 2 0,3 0 7 15,-2 0 1-15,-2-2 2 0,2-1 17 0,1-1 1 16,-2-5 8-16,-5 2 12 0,13-5 4 16,-3 0 13-16,-1-4 3 0,2-3 4 0,1-1-3 0,-1-3 4 15,4-6-2-15,1-3 7 0,-2 1 0 0,0-2-1 16,-1-3 3-16,-4 0 4 0,1 0 9 0,-1 0 10 16,1 4 4-16,-1 0-3 0,-5 7 19 0,1 2 12 15,-2 4 18-15,0 2 7 0,-3 3-9 0,2-1-16 16,-1 5-14-16,-1 0-13 0,1-3-15 0,-1 6-3 15,0 0-8-15,0 0-4 0,-5 14-8 0,3-2-3 16,-1 0-2-16,-2 8-1 0,4 4-3 0,-2 0-3 16,1 1-14-16,3 4-4 0,-2-5-10 0,2 2-7 15,0-2 3-15,0-4-5 0,2-2-12 0,3-1-10 16,2-1-3-16,-3-6 7 0,1 3-2 16,2-3 4-16,2 0 8 0,-1-5 0 0,2-3 7 0,1 0 1 15,1-4 1-15,2-4 3 0,2-2 3 0,1-4 2 16,0-7 3-16,1-2 2 0,0-5 6 0,-2 0 8 15,-1-8 1-15,2-12-2 0,-1-3 1 16,2 3-1-16,0-1 0 0,-10 2 5 0,3 12 5 16,-5-1 13-16,1 1 8 0,-3 7 16 0,-2 7 17 0,-1 0 25 15,-1 6 17-15,-1 2-3 0,0 1-6 0,0 5-7 16,3 0-19-16,-3 1-11 0,0 1-12 0,0 3-5 16,0 0-10-16,-13 8 2 0,8 3-14 0,-4 6-3 15,-3 8 0-15,1 1-15 0,4 1-8 0,-1-1-9 16,0 3-20-16,7 0-37 0,0 1-16 0,-1 4-25 15,5-5-3-15,2 2-15 0,1-2-6 0,3-2-1 16,3 0-15-16,3-4-13 0,-1-3 4 0,4-1 16 16,-4-4 13-16,13-3 15 0,0-2 7 0,0-6 9 15,-7 0 10-15,1-3 10 0,-1-2 8 16,0-5 8-16,6-4 7 0,-8 3-5 0,1-3 15 0,4-7 9 16,-5 0 9-16,2-2 8 0,-7 3 10 0,0 1 10 15,0 2 4-15,-5 3 3 0,0 0 7 0,1 2-5 16,-2 2-2-16,1-1-6 0,0 4-4 0,-1 1 2 15,3 2-5-15,1 1-1 0,2 1-1 0,-5 5 1 16,7 2-1-16,-2 2-3 0,1 3 4 0,-2 0 1 16,-1 2 0-16,-1 2 0 0,1-2 0 0,-2 2 0 15,1 4-1-15,-1-2 2 0,-3-2-1 0,-1 0-2 16,4 10-3-16,-4-5-7 0,2-2-35 0,-2-4-38 16,-1 2-61-16,-2-3-43 0,-1-7-45 0,-1 3-41 15,-5-1-77-15,-1-5-107 0,-7-1-1069 0,-14-3 506 16,-10-7 340-16</inkml:trace>
  <inkml:trace contextRef="#ctx0" brushRef="#br0" timeOffset="5589.09">13055 2610 2222 0,'10'-12'-15'0,"11"-8"14"0,3 3-34 16,8 2-109-16,15-6-119 0,10 1-325 0,1-1 196 0,5 1 130 15</inkml:trace>
  <inkml:trace contextRef="#ctx0" brushRef="#br0" timeOffset="6685.03">15152 2368 3096 0,'-4'-8'151'16,"-1"-1"4"-16,-4-1-7 0,-4 0-20 0,3 3-6 0,-1-3-18 15,0 5-5-15,1 1 0 0,-1 1-26 0,3 2-16 16,-1 2 2-16,-2 4-11 0,-2 5 1 0,4 2-3 15,-5 3 29-15,0 5-7 0,0 3 3 16,2 3-10-16,6-1-6 0,-3 4-5 0,5 2-2 0,4 1-4 16,1-6 2-16,8 5-20 0,0-5 8 0,3 0 1 15,2-1-6-15,2-2-3 0,6-4 3 0,0 2-20 16,-2-6 11-16,8 0-1 0,1-1-1 0,1-5 2 16,2-2-17-16,0-2 16 0,4-3-2 0,-3-3-2 15,0 1 0-15,-1-5-1 0,0-1-3 0,0-1 5 16,-3-4 1-16,-2 0-1 0,-1-4 2 0,-4 0-6 15,1-3-2-15,-2 0 1 0,-8 4 12 0,-2 0 21 16,-3-1 12-16,-4 2 2 0,1-1-4 0,-5 2 5 16,-4-5-1-16,-1 7-4 0,-3 2-8 0,-4-3-5 15,-5 4-7-15,-2 2-4 0,-1 2-1 0,-1 3-6 16,-1 0-4-16,3 4-5 0,0 0-15 0,4 1-19 16,2 2-18-16,3-1-22 0,1 0-28 0,1 3-11 15,3-6 2-15,2 1 16 0,3 3 2 0,3-4 18 16,-2 2 1-16,3-4 7 0,5 4 4 0,0-4 3 15,4-2 9-15,1 1 6 0,4-3 2 0,0 0 0 16,-3 1 10-16,3-3 0 0,-5 0 16 0,-2 3 3 16,-1 2 20-16,-3-2-2 0,-1-1 6 0,-1 3-2 15,2 0 4-15,-7 0-1 0,7 0 1 0,-7 0-4 16,0 0-8-16,5 0-4 0,-5 0 2 0,4 7-11 16,0-1 12-16,-3-2-6 0,2 7 5 0,-2-2-6 15,4 0 6-15,-4 3-4 0,3 0 1 0,0-1-3 16,1 2-1-16,2-1 3 0,-2-1-2 0,4 0 0 15,0 4-6-15,0-8 6 0,3 5-13 0,0-5 12 16,1-2 0-16,-2 0 0 0,2-2-2 0,1-3 6 16,-1 4-5-16,5-7 3 0,-2-2-12 0,4-1 5 15,-3-1 10-15,1-3 1 0,0-1-3 0,4-6 4 16,1-2 0-16,-1 0 4 0,-2-2 2 0,-2 2 5 0,0-1 11 16,-7 5 15-16,3 1 12 0,-6-3 19 15,1 10 19-15,-4-3 16 0,-3 4 13 0,0 0 1 16,3 0-4-16,-4 2-14 0,3 2-17 0,0-1-14 15,-4 3-9-15,0 0-15 0,0 0-3 0,0 0-4 16,0 14-7-16,-4-3-3 0,-1 5-2 0,0 1-6 0,1 3 0 16,-5 5-6-16,7 0-8 0,0-7-20 0,2 3-11 15,4-2-10-15,1 0 0 0,3-1 1 16,3-1-5-16,2 0 6 0,4-5 2 0,-3 0 0 16,5-3 5-16,8 1-1 0,-8-6 5 0,11 0 2 15,-2-7 1-15,2 1 3 0,1-5 1 0,0-2-1 16,-2-2 5-16,-1-3-2 0,-1-1 0 0,0-4 1 0,-2-6 1 15,0 1 4-15,-5-1 3 0,3-2 3 16,-4-6 2-16,4-7-7 0,-1-2 2 0,-8 11-2 16,-4-1 8-16,-2 2 17 0,-3 3 21 0,-1 6 18 0,-2 3 16 15,0 1 17-15,-2 5 9 0,-2 3-2 16,1 3-7-16,1 1-26 0,-1 1-16 0,1 4-3 16,0 0 2-16,-21 15-6 0,5-2-7 0,0 8 0 15,-4 4-5-15,2-3-13 0,3 6 6 0,-3-2-6 16,5 2-3-16,2-1 6 0,-1 1-6 0,7 0-11 0,-3-2-2 15,3 1-29-15,6-4-32 0,1-5-14 0,-1 1-31 16,5 0-45-16,2-4-45 0,1 2-47 0,1-2-65 16,-1-1-76-16,8 1-41 0,-2-3-66 15,3-5-59-15,4 3-1228 0,7-1 588 0,-2-1 394 0</inkml:trace>
  <inkml:trace contextRef="#ctx0" brushRef="#br0" timeOffset="8267.06">10257 4224 228 0,'-4'-6'289'0,"1"4"-12"0,-1-2-11 16,2-1-9-16,1 0-18 0,-1 2-11 0,1-1-18 15,1 4-9-15,1-10-21 0,2 8-21 0,1-1-13 16,2-3-20-16,3 0-13 0,4 1-8 0,3 4-12 15,5-3-8-15,8 0-6 0,-7 3-16 0,6 1-6 16,2 3-4-16,-9 0 6 0,-3 1-18 0,1 4-3 16,-6-1-4-16,-1-2 6 0,-5 1-21 0,2 5 0 15,-3 1 0-15,-3-1-3 0,-2 1 0 0,-1-1-3 16,-2 3 0-16,-5 1-5 0,0 1 4 0,-2-1-1 16,0-3-3-16,1 2-6 0,-2-7 5 0,5 3-1 15,0-5-1-15,1 0-1 0,0 0-8 0,3-1 4 16,-3-1-1-16,5 5-2 0,3-3 0 0,0 0 3 15,1 3 2-15,3 0-1 0,3-1 1 0,5 3 4 16,0 0-2-16,1 3 7 0,-1-1 10 0,1-1-7 0,2 3 5 16,-6 0 4-16,6 6 13 0,-6-6 1 15,-3 1 5-15,-1-2 3 0,-3 0 16 0,-3 2 8 16,2-2 10-16,-2 4 6 0,-6-3 8 0,1 5 8 16,-6-1-8-16,-1-1 9 0,-5-1-6 0,-4 1-5 0,-1 2-7 15,-7-1-10-15,4-1-9 0,5-5-3 0,-1 0-36 16,2-2-49-16,0-1-67 0,2-2-70 15,0 2-73-15,4-3-90 0,-1-3-107 0,5 0-910 16,-3-3 446-16,9 0 298 0</inkml:trace>
  <inkml:trace contextRef="#ctx0" brushRef="#br0" timeOffset="10431.86">11661 4441 2 0,'-4'-9'364'0,"-4"1"-18"0,5 4-34 16,0-2-27-16,-1 3-37 0,3-2-29 0,-3 4-22 15,4 1-23-15,0 0-17 0,0 0-17 0,0 0-12 16,0 0-12-16,2 13-5 0,0-6-11 0,3 3-11 16,0 5 5-16,-1 1-18 0,2 2-8 0,2 0-4 15,2 8-4-15,-5-7-6 0,3 5-6 0,-3-5-6 16,4 4-3-16,-5-3 0 0,0-3-10 0,1 0-1 16,-1 0-2-16,-3-5-3 0,2-2-10 0,-2-2 9 15,2-2 1-15,-2-1-1 0,0 1 11 0,3-3 18 16,-4-2 12-16,0-1-4 0,0 0-5 0,-4-15-7 15,3 2-7-15,-2-6-5 0,-2-6 0 0,-4-8 2 16,4 2 2-16,-4-3 14 0,1-2 1 0,2-1 17 16,0 3 24-16,-2 1 21 0,3 2 16 0,1 5 12 15,0-1-1-15,0 9-9 0,0 1-4 0,4 4-13 16,0 5-11-16,-1 1-15 0,1 0-12 0,1 2-12 16,-1 1-8-16,3 2-10 0,-3 2-5 0,9-2-4 15,-9 2-4-15,17 9-3 0,-7-2-7 0,0 5 1 16,3 2-3-16,-3 2 1 0,-1 1-9 0,4 1-2 15,-4 5-8-15,1 0-16 0,-2 1-16 0,-5-6-11 0,3 0-15 16,-4 0-11-16,2 2-4 0,0-6-7 0,-2-2 4 16,2-2-2-16,-4-3 7 0,3 0 21 15,-1-2-3-15,-1-2 12 0,1-1 23 0,-2-2 2 16,0 0 2-16,2-12 0 0,0 2 5 0,-2-2-3 0,2-8 9 16,2-6 8-16,3 1 2 0,-1-1 9 0,-1 2 3 15,3 0 10-15,-1 7 0 0,2-1 9 0,-4 2-3 16,-1 4-5-16,0 2-2 0,1 0-8 0,4 2-4 15,0 3-2-15,1 2-5 0,-2 3-4 0,3 1-1 16,2 3 3-16,1 0-7 0,3 5 3 0,-2 3-3 16,3 5 2-16,-4 0-2 0,0 8 1 0,-1 0 1 15,0 1 3-15,-3 2-12 0,1 1-8 0,-2-2-20 16,0 3-25-16,4-5-22 0,-4 3-23 0,4-5-3 16,-2 0-3-16,1-6-3 0,-1-3 3 0,1-4 4 15,-2 2 13-15,1-7 14 0,-2 2 2 0,2-4 5 16,-2-1 8-16,1-5 8 0,-1-1 11 0,2-4 5 15,3-3 16-15,-2 0 17 0,3-3 1 0,-4-2 15 16,1 0 19-16,-3 1 6 0,3-1 8 0,-5 2 4 16,1 0 7-16,0 6 7 0,-3-1 0 0,-1 3-8 15,-3 1-11-15,5-1-9 0,-3 5-6 0,-2-1-4 16,-1 2 0-16,0 0-1 0,13 8-8 0,-10-2 1 16,3 2 2-16,0 4-5 0,-1 3 3 0,0 1-6 15,3 1 0-15,-3 0-4 0,4 1-10 0,5 3-11 16,-9-2-21-16,4-4-9 0,0-2-9 0,2 2-3 15,1-2-5-15,-3-6 11 0,0 2 1 0,1-2 2 16,2-3-3-16,2 1 25 0,-8-5-8 0,6 0 3 16,-2-5 11-16,0 1-1 0,-1-3 1 0,5-6 3 15,-4 0 12-15,1-1 23 0,0-8 8 0,-4 2 6 16,-2 1 0-16,0-10 18 0,-3 10 19 0,0 2 12 16,-4-5-5-16,1 6 12 0,-3 3 9 0,0 1 5 15,-3-3-14-15,-1 6-13 0,0-1-12 0,1 5-5 16,-2-2-10-16,-4 5-7 0,4 2-7 0,-5 0-14 15,4 2-8-15,-2 3-21 0,-6 4-18 0,6 2-17 0,0-4-29 16,4 2-22-16,2-1-14 0,3 2-17 16,2 1-10-16,1-3 18 0,4 1 4 0,1-3 4 15,2 1 13-15,5 2 8 0,0-7 9 0,7 2 13 16,-9-4 3-16,13-1 6 0,-3-1 4 0,0 0-1 16,0-1 15-16,0-2 7 0,-1 0 11 0,-2 0 10 0,0-2 7 15,1 2-2-15,-5 5 10 0,-1-5-1 0,1 3 6 16,-2 1-11-16,3 0 8 0,-3 0-3 15,3 2-4-15,-4 1 1 0,3 2 19 0,1 0-18 16,-3 2 5-16,4 3-4 0,-5-2-3 0,5 4 7 0,-6-1-4 16,0 2 2-16,-1 2-4 0,-1 1 4 0,0-1 1 15,-4-1-4-15,-1-1 6 0,2-3-7 16,-4 5-9-16,3-5-1 0,-3 0 1 0,0-2 1 16,2-2-5-16,-4-1 1 0,4-1 9 0,-2 0 1 15,0-3 12-15,0 0-8 0,0 0 1 0,0 0-5 0,4-17 4 16,-2 7 0-16,1-5-1 0,-1-4 1 0,5-5 2 15,-3-3-5-15,1 1 12 0,0 2-1 16,1 5 8-16,2 3 7 0,-3-3 8 0,-1 5 3 16,1 3 3-16,-1 2-3 0,0 1 3 0,-3 2-13 0,2 1-7 15,-1-1-1-15,-2 2-10 0,0 4 1 0,5-2-6 16,-5 2 1-16,0 0-12 0,8 6 9 0,-4 1 1 16,0-1-4-16,1 3 5 0,0 3-11 15,0 1-2-15,1-4-15 0,1 6-18 0,-1-1-14 0,3-1-7 16,-3-1-2-16,1-2-1 0,0-1 6 0,0-2 14 15,-1 1-1-15,-2-3 4 0,3-4 10 0,0 1-3 16,-1-1 15-16,2-2 6 0,1-5 11 0,0-1 12 16,0 0 30-16,0-7-2 0,1 0 11 0,-1-2 15 15,-1-3 3-15,1-5-7 0,0-3 15 0,-3 3 21 16,-1 0 8-16,-1 7-3 0,0-1 13 0,-1 0 2 16,-2 1 12-16,0 1 8 0,1 3 8 0,0 3 10 15,-1 0 4-15,-2 3-16 0,1 2-10 0,0-1-20 16,-2 2-14-16,2 4-16 0,0-5-20 0,0 5 3 15,0 0-11-15,0 0-6 0,0 0-5 0,0 17-3 16,2-7-5-16,-1 9-4 0,0-2-13 0,2 3 2 16,-2 0-3-16,2-1-19 0,2 10-11 0,0-4-11 15,0 3-16-15,4-5-10 0,-3-3-12 0,6 0-16 16,-2-4 2-16,-1 0 1 0,3-3 5 0,0 0 3 16,1-5 10-16,-1-4 8 0,0 1 8 0,0-5 6 15,7 0 6-15,-1-5 6 0,-4-3-1 0,9-10 7 0,-8 6 12 16,5-7 10-16,0-4 10 0,-7-2 7 0,3-2 8 15,-2-6-1-15,4 0 1 0,-9 0-2 16,3-2 19-16,-2-2 10 0,-4 3 12 0,2 0 13 16,-8 3 13-16,4 4 18 0,-3-1 0 0,-1 8 20 0,0 3 4 15,0 6 8-15,0 0-6 0,-1 4-20 0,0 0-10 16,-2 2-15-16,3 1-17 0,0 4-16 16,0 0-3-16,0 0-7 0,0 0-5 0,-10 17-5 15,2-2-3-15,3 3-7 0,-3 6-1 0,2 1-1 0,2 3-29 16,-1-3-26-16,0 4-21 0,1 0-11 0,4 2-4 15,0-4-16-15,4 4-13 0,2-2-26 0,-1-1-15 16,2-3-15-16,-1 0-4 0,7-2-5 16,-7-6 4-16,6-2-1 0,-2-3 17 0,-2-2 11 0,1-3 14 15,0-2 13-15,1-2 15 0,0 0 11 0,-1-2 5 16,2-5 16-16,-1 1 5 0,0-3 13 0,-1 0 11 16,0-1 15-16,0-3 13 0,-2 0 3 0,0 1 1 15,0-1-3-15,1 1-2 0,-3-2 1 0,4 2-5 16,-4 1 0-16,2 2-5 0,-1-2 7 0,4 1-5 15,-1 2 0-15,-1 0 0 0,2 1-2 0,0 0 1 16,-1 0 0-16,5 3-2 0,-4-2 0 0,2 1-1 16,-1 1 0-16,0-1-1 0,-4 1 1 0,2 1-3 15,1 1 0-15,-3 1 2 0,1-2 1 0,0 1-2 16,0 1 1-16,-1-1 3 0,2 2-2 0,-1 1 5 16,0 0-4-16,-3 0 3 0,4 1 0 0,0 2-3 15,-8-2 4-15,7 3-3 0,-3 1 4 0,-1 0-5 16,1 1 10-16,0 0-2 0,0 0-2 0,-1 0 1 15,0 1-2-15,0-1 3 0,1 1 1 0,-5-2 1 16,4-1-2-16,-1 1-3 0,-1-2 0 0,-2-2-21 16,0 0-27-16,0-1-36 0,0 1-61 0,-5-2-101 15,-3-1-124-15,-5-4-1232 0,-3-2 535 0,-10-4 356 16</inkml:trace>
  <inkml:trace contextRef="#ctx0" brushRef="#br0" timeOffset="10539.01">13271 4388 3354 0,'-9'-5'25'0,"8"1"-19"0,2-1-25 16,6-2-41-16,10-3-77 0,11 2-79 0,21-11-63 16,2 2-613-16,4 3 298 0,2 0 198 0</inkml:trace>
  <inkml:trace contextRef="#ctx0" brushRef="#br0" timeOffset="11982.03">14964 4521 58 0,'0'0'280'0,"0"0"-31"15,0 0-28-15,0 0-19 0,0 0-21 0,0 0-19 16,7 15-16-16,-5-10-11 0,2 0-19 0,2-1-10 0,-2 1-6 15,4-2-14-15,-3 3-10 0,1-3-4 16,2 0-6-16,-2 0-6 0,0 1-3 0,-1-3 8 16,1 0 17-16,2-1 18 0,-8 0 16 0,12-4 13 0,-6 1 10 15,5-2 10-15,-3-6 16 0,2-4-3 0,-2-2 18 16,3 0-4-16,-4-7 9 0,0-2-3 0,-2-2-4 16,0-1-24-16,-1-3 6 0,-3-3-10 0,-1-2-1 15,0 3 13-15,-1 5 38 0,-1-3 10 0,-1 6 0 16,-1 7 18-16,3 2-6 0,1 5-3 0,-2 1-16 15,2 2-29-15,-2 4-13 0,2-1-24 0,0 1-18 16,0 2-22-16,-4 0-17 0,4 3-3 0,0 0-5 16,4 11-12-16,-2 2-9 0,0 2 0 0,6 10-4 15,-2 1-16-15,0 3 11 0,1 1-8 0,4 0 0 16,-3 2-2-16,-3 4-9 0,7 10 6 0,-5-12-2 16,4 15-4-16,-6-11-4 0,2 8-7 0,0-13-9 15,-2 0-22-15,0 1 0 0,1-4-11 0,0 0-7 16,1-1-6-16,-2-6-3 0,-2-2-1 0,-1-7 2 15,0-2-1-15,1 0 8 0,-1-7 11 0,-1 2-3 16,2-2 10-16,-2-2 9 0,0-1 17 0,-1-2 1 16,0 0-1-16,5-17-9 0,-1-4 4 0,1-6-3 15,0-4-5-15,-1-3 3 0,5-11 2 0,-1 10-1 16,-2-1 9-16,3 1-7 0,-2 2 1 0,3 5-2 16,-4 2-1-16,-1 6 0 0,0 6-2 0,3 3-1 0,-6 0-2 15,6 2-3-15,-3 4 0 0,3-1 0 0,5 4-1 16,-2 1 1-16,4-1-1 0,1 4-2 0,2 0 3 15,-2 3-1-15,0 2-6 0,-3-1-14 16,-2 1-7-16,-1 3-4 0,-1-1-1 0,-5 3-11 0,6 0-3 16,-6 2-4-16,-3-2 2 0,-1 2-11 0,-4-2 3 15,-1 1 2-15,-5 2 1 0,-1-1 9 0,-1-2 0 16,-5-1 3-16,1-2 9 0,1 0 4 16,-3-1 5-16,6-1 3 0,0-5 2 0,1 5 2 0,1-2 4 15,1-2-2-15,4-1-3 0,0 3-6 0,1 0-9 16,-1 0-6-16,1-1-4 0,1-2-3 15,3 2-6-15,3 0-6 0,-2 1 1 0,3-1 4 16,0-1 9-16,4 0 12 0,2 1-5 0,0-2 2 0,9 1 7 16,-2-3 2-16,2 0 1 0,-1-2 6 0,1-1-2 15,0-4 8-15,0 3 6 0,1-6-3 0,-5-2 8 16,9-5 4-16,-3 0-5 0,-1-4 8 0,-2-2 2 16,2 1 4-16,-3-2 19 0,2 4 16 0,-5-3 19 15,-4 6 24-15,-1 2 20 0,-1 1 20 0,-4 3 30 16,2 0-2-16,-4 1 16 0,0 4 1 0,-2 0 0 15,4 2-16-15,-4-1-17 0,1 1-18 0,-1 4-22 16,-1-4-7-16,1 4-14 0,0 0-14 0,0 0 2 16,0 0-17-16,-6 13-3 0,-1-4-25 0,3 1-21 15,3 0-31-15,-3 5-27 0,3-2-19 0,2 5-8 16,-1-2-5-16,4 1-5 0,0 2-7 0,2-6-12 16,-2 1 8-16,1-5 5 0,3-1 6 0,-3 1 11 15,5-3 14-15,-2-3 11 0,1-3 6 0,2 0 7 16,0-1 3-16,-1-4 6 0,5-2 11 0,-2-1 6 15,3-6 1-15,-1 5 14 0,-1-2 12 0,-2-2 10 16,-2 5 15-16,-2-1 19 0,1 1 14 0,-2 1 9 16,-3 1 5-16,3 2 0 0,-6 0-2 0,3 2-11 15,0-1-11-15,-4 3-8 0,5-4-12 0,-5 4-1 16,0 0-11-16,0 0 1 0,5 8-1 0,-1-3-2 16,-2 6-3-16,2-2-13 0,-1 0-23 0,6 6-15 0,-4 2-8 15,3-3-4-15,-3 0-22 0,5-1-17 16,-1-1 0-16,5 0 15 0,-1-2 1 0,-3-3 6 15,3-2 2-15,-2 0 9 0,3-2 9 0,1-2 8 16,-2-4 5-16,0 2 8 0,5-7 9 0,-4-4 13 0,2 1 20 16,-4-3 13-16,6-9 8 0,-1-2 17 0,-3-2 6 15,-3-1 10-15,1-3 9 0,1-1-1 16,-4-2 9-16,-2 1 15 0,-1-1 23 0,-3 1 5 16,0 0 21-16,-2 2 13 0,-1 2 17 0,-1 2 12 0,0 10 20 15,-2 5 5-15,-1 1-9 0,2 3-12 0,0 0-19 16,0 2-19-16,1 2-54 0,-1 0-101 0,0 1 0 15,2 3 0-15,0 0 0 0,-9 14 0 16,4-1 0-16,-4 2 0 0,1 4 0 0,3 5 0 0,-3 2 0 16,1 3 0-16,0-2 0 0,2 3 0 0,1 1 0 15,3-2 0-15,1 0 0 0,1 0 0 0,3 1 0 16,1-1 0-16,2-1 0 0,3-3-170 0,0 1-91 16,7-5-51-16,1 1-15 0,7-5-13 0,5-5-41 15,1-2-66-15,9-6-73 0,2-1-1291 0,-3-10 603 16,-2 1 402-16</inkml:trace>
  <inkml:trace contextRef="#ctx0" brushRef="#br0" timeOffset="12127.2">16282 4368 6522 0,'-18'0'134'0,"5"0"34"0,0 0-41 16,5 0-55-16,2 0-34 0,6 0-37 0,0-4-11 15,0 4-34-15,23-10-40 0,9 2-66 0,18-6-63 16,6-5-64-16,4 2-80 0,0 3-94 0,-7-6-1375 15,4 0 608-15,-10-4 406 0</inkml:trace>
  <inkml:trace contextRef="#ctx0" brushRef="#br0" timeOffset="13591.34">9248 2929 14 0,'-6'1'294'0,"2"1"-31"15,4-2-21-15,-5 2-16 0,5-2-17 0,0 0-15 16,-9 0-10-16,9 0-8 0,0 0-12 0,0 0-10 16,-2-7-16-16,2 7-15 0,0 0-10 0,7-3-11 15,1 0-12-15,3-1-2 0,6-1-33 0,2 2-31 0,-2-1-46 16,2 1-47-16,0 0-55 0,-1 1-47 0,-4 0-22 16,-2 2-15-16,-3 4-482 0,-4 0 230 15,-4 0 154-15</inkml:trace>
  <inkml:trace contextRef="#ctx0" brushRef="#br0" timeOffset="13700.14">9272 3043 98 0,'-9'7'86'0,"2"4"9"16,-2-2-7-16,0-3-10 0,7 2 3 0,-1-3 11 16,3 0 0-16,1 0-23 0,1-1 12 15,4 1-13-15,0-3-5 0,5 2-3 0,6 3-32 16,3-3-32-16,-1 1-52 0,-1 2-285 0,1 0 115 0,-1 1 74 16</inkml:trace>
  <inkml:trace contextRef="#ctx0" brushRef="#br0" timeOffset="14045.88">9320 4758 283 0,'0'0'409'0,"0"-4"-25"16,0 4-27-16,0-4-27 0,0 4-18 0,0 0-44 15,0-4-14-15,0 4-39 0,0 0-26 0,5-3-17 16,-2 1-17-16,-3 2-15 0,14-2-13 0,-4 0-16 15,5-1-7-15,3 3-9 0,3-3-47 0,0 3-52 16,-1-3-46-16,-1 3-55 0,-3 0-62 0,2 4-52 16,-6-2-50-16,-5 3-29 0,-3 1-649 0,-4 1 315 15,-1 2 210-15</inkml:trace>
  <inkml:trace contextRef="#ctx0" brushRef="#br0" timeOffset="14131.5">9431 4872 184 0,'-11'14'119'16,"2"-1"16"-16,1-3 3 0,-1-3-5 0,7 0-6 15,-2-2-7-15,3-1-12 0,2 1-12 0,4-2-8 16,8-1-20-16,7-2-81 0,11 0-111 0,4-7-269 15,17-4 131-15,1 0 86 0</inkml:trace>
  <inkml:trace contextRef="#ctx0" brushRef="#br0" timeOffset="29482.02">19578 3580 219 0,'-1'3'252'0,"1"-3"-15"0,0 0-8 0,3 4 0 16,-3-4-10-16,0 0-14 0,0 0-19 15,0 0-20-15,4-12-14 0,-2 7-5 0,1-3-15 16,2-5 1-16,-2 3-3 0,6-8-13 0,-1 2-10 0,1-4-11 16,3-3 24-16,-1 0-16 0,1-3-1 0,-1-3 5 15,-2-2-19-15,1 1-8 0,-2-1-2 0,-3-5-7 16,0 4-5-16,-1-4 11 0,-4 4 0 0,1-1 0 15,-2 2 4-15,-1 3 9 0,-1 4 3 16,-1 7 1-16,2 0-19 0,-1 3-5 0,0 2-13 0,2 5-4 16,1-3-9-16,0 5-6 0,0-2-10 0,0 0-20 15,1 6-16-15,-1 1 9 0,13 0-6 16,-4 3 1-16,4 2 0 0,5 7-2 0,6 2 1 16,4 1 1-16,0 3-13 0,-1 3-5 0,1-3-6 0,-4 2-17 15,-2 3-8-15,0-2 5 0,-4 1-4 0,-1 2-5 16,-5-2 0-16,-3-1 7 0,-5-1 2 0,3 2 5 15,-5-3 4-15,-1 0 5 0,-1-2 4 0,-1 0-1 16,-1-5 3-16,-2 3 7 0,0-3 5 0,-4 0-4 16,3-2 12-16,-4 0-6 0,0-1 2 0,3 0 5 15,-2-1-1-15,-2-4-3 0,1 2-1 0,1-2 5 16,4-1-2-16,-2 1 1 0,2-1 1 0,0-1-1 16,4-2-2-16,-4 4 3 0,4-4-4 0,0 0-8 15,-1 3-7-15,1-3 7 0,0 0 2 0,0 0 2 16,0 0 0-16,19-8 3 0,-6 2 4 0,0-4-2 15,4-2 4-15,-1-2 3 0,2-4 0 0,2-3 11 16,-1-3 5-16,0 0 5 0,-2-5 8 0,0 0 5 16,-2-5-1-16,6-10 9 0,-2 1 13 0,-1-3 12 15,-8 12 8-15,-1 0 15 0,1-1 15 0,-1 3 13 16,-2 3 22-16,-2 3 9 0,-3 2-2 0,1 7 5 16,2 6 15-16,-4 0 5 0,-1 5-13 0,0-2-15 15,0 4-18-15,0-1-18 0,0 5-16 0,-1-4-10 16,1 4-9-16,0 0-8 0,-6 21-2 0,4-2-7 15,-2 8-14-15,2 4-3 0,4 4 6 0,-2 1-5 16,2 0-3-16,3 10-13 0,2-12-15 16,6 11-23-16,0-11-15 0,4-2-25 0,-1 0-11 0,4-1-15 15,1 0-4-15,3-5-13 0,2-2-2 0,-3-2-1 16,3-4 3-16,-2-4 5 0,-1 1 1 0,-5-7 11 16,-2-2-6-16,1-3 28 0,2-3 6 0,-6-5-3 15,1 1 21-15,0-7 7 0,1-3 3 0,-4-3 3 16,3-10 12-16,-4 2 5 0,-2-3 11 0,-3 1 18 15,0-1 15-15,-4 1 10 0,-2 8 14 0,-4-6-4 16,-2 8-5-16,0 0-7 0,-4 1-2 0,0 2-5 16,-1-1-12-16,-3 8-4 0,5-1-2 0,-2 5-5 15,-2-1-4-15,1 1-5 0,1 3 0 0,1 3-20 16,1 0-8-16,3 1-21 0,0 1-12 0,3 2-15 16,1 1-19-16,1-1-8 0,5 3-4 0,1-3-5 15,1 0 5-15,2 2 14 0,4-2 12 0,0-1 6 16,6-2 19-16,-1 0-11 0,2-2 12 0,4-4 4 15,-3 2 7-15,-1-1 5 0,1-3 7 0,-3 0 13 16,-4 0 14-16,2 1 11 0,-2-2 18 0,1 1 11 16,-4-1 24-16,-2 5-5 0,-2-5 4 0,2 5-2 15,-3-2 1-15,-4 2-9 0,7 0-16 0,-7 0-7 16,5-1-23-16,-5 1 16 0,4 5-5 0,-2-1 0 16,-2 4-3-16,2 0 0 0,-2 1-11 0,1 4-18 15,3-1-8-15,-3 4-24 0,2-5-22 0,-1 7-14 16,5-6-7-16,-2 0-16 0,3 1 11 0,-1-1-8 15,2-3 9-15,-1-1 4 0,2-1 9 0,-1 0 8 16,0-3 8-16,2 0 7 0,-3-3 5 0,0-1 14 16,1 0-1-16,1-5 5 0,-1 1 3 0,-3 0 13 15,5-2 18-15,-6 2 23 0,0-6 23 0,1 5 22 16,-3 1 26-16,-1-2-21 0,2 2 25 0,-4 1-6 16,5 2-21-16,-5 1 4 0,0 0-9 0,0-4-18 15,0 4-4-15,0 0-2 0,0 0 4 0,0 0-19 16,0 16 7-16,-3-10-8 0,6 6-12 0,-3 0-9 15,-3-3-14-15,6 4-27 0,-2-3-15 0,2 2-6 16,2 0-5-16,0-2-14 0,3 2 2 0,-3-2-8 16,5-3 2-16,-2 5 5 0,1-7 13 0,2 0 4 15,0-1 11-15,-1-1 0 0,0-3 16 0,-1-3-3 16,0-1 5-16,1-4 16 0,2-4 16 0,-3-4 8 16,0 0 19-16,2-8 11 0,-2-3 13 0,-4-1 5 15,3-4-1-15,-4-1 3 0,0-1 9 0,-1 0 12 16,-3 0 12-16,0 1 7 0,0 3 14 0,-3 11 21 0,1-7 6 15,0 6 2-15,-1 8 2 0,-1 3-5 16,3-2-17-16,0 5-17 0,-2 1-13 0,2-1-11 16,0 2-14-16,1 4-12 0,0 0-8 0,0 0-5 15,0 0-7-15,0 0-1 0,-4 19-4 0,3-4-12 16,-2 4-10-16,2-2-16 0,1 2-15 0,0 0-12 16,0 5-9-16,0-3-16 0,1-3-9 0,2-1-7 15,-1-2 1-15,-1-1-2 0,3-5 1 0,0 1-2 16,-2-4-12-16,0-2 22 0,2 2 6 0,-3-2 13 15,-1-1 5-15,0-3 5 0,5 2 3 0,-5-2 1 0,0 0 7 16,15-9 2-16,-11 3 7 0,3-1 0 16,-1-1 3-16,3 2 3 0,1-2 2 0,-3 1-3 15,4 2 3-15,-1 0 1 0,2 1-5 0,-2 0 4 16,3 3-4-16,-3-2 3 0,3 3-1 0,-3 0 3 16,-2 3-2-16,2-2 1 0,-1 3-5 0,-1 3 6 0,-3-3 0 15,0 2 3-15,2 2-3 0,-4 2 2 16,-2 2-4-16,0 0 7 0,-2 4-5 0,-1 0 4 15,-6 2-2-15,3-2 4 0,-3 1-5 0,2 0-1 16,1-2 0-16,-3-1 3 0,3-2 0 0,1 2-1 16,3-3-7-16,-2-1-3 0,2 1-3 0,0 0-5 0,1-4-6 15,1 3-1-15,2-3 2 0,0-1 5 16,3-1 1-16,-1 0 6 0,5 0 1 0,-1-3 0 16,1-2 7-16,4 0-3 0,-2-1 4 0,4-2 5 15,0-2-3-15,1-3-14 0,1-1 15 0,3-4 2 0,2-3 3 16,-3-1 2-16,1 0 8 0,-3-1 5 0,-3-2 0 15,-1 4 13-15,-5 0 16 0,1 3 14 0,-4 2 13 16,0-1 4-16,-3 6 18 0,-1-2-3 0,0 4-8 16,-2-1-12-16,0 1-6 0,0 4-10 15,0-5-10-15,0 5-6 0,-9-1-7 0,9 1-1 0,-10 6-8 16,2 3-13-16,1-1-24 0,-1 1-49 0,1 2-14 16,-1 3-55-16,0 2-56 0,2 1-57 0,-2 1-59 15,7 0-75-15,-3 2-1065 0,5-2 481 0,2-4 320 16</inkml:trace>
  <inkml:trace contextRef="#ctx0" brushRef="#br0" timeOffset="30399.03">22036 3459 180 0,'0'0'216'0,"2"3"-21"0,-2-3-20 0,0 0-20 16,3 1-11-16,-3-1-16 0,0 0-11 0,0 0 0 16,8-4-11-16,-5 0-4 0,2-2-6 0,0 2-2 15,3-6-2-15,1 2-12 0,0-6-2 0,0-3-3 16,-3-1-5-16,2-8 3 0,5 0-2 0,-3-4 3 16,-2-3 4-16,-2-1 5 0,-2-12-1 0,-3-3-5 15,-2 2 8-15,2 10 21 0,-3 7 32 0,-1-1 41 16,-2 5 15-16,4 0 10 0,-4 8 13 0,2 2-2 15,-1 3-3-15,4 4-10 0,-2-1-16 0,-1 4-27 16,3 0-19-16,-1 2-22 0,-2 2-20 0,3 2-8 16,0 0-8-16,0 0-11 0,-1 15-9 0,1 1-5 15,1 10-6-15,3 3 2 0,-4 3-6 0,4 3-5 16,4 12-2-16,-6 0-5 0,2 1-3 0,0 1-4 16,1-3-13-16,0-9-18 0,0 9-16 0,2-12-19 15,4 14-7-15,-1-14 3 0,-7-1-9 0,5 1-29 16,2-1-15-16,0-5-24 0,0-2-9 0,3-4 2 15,0-1 8-15,-2-10 9 0,-2 1 13 0,0-4 5 16,0-5 15-16,1 1 6 0,2-7 12 0,-1-1 9 16,2-4 3-16,5-4 6 0,-1-7 17 0,0-2-6 15,0-1 15-15,-2-3 8 0,-3-1 12 0,-2-1 11 16,2-1 16-16,-1 0 8 0,-4 1 2 0,3-4 10 16,-1 5 1-16,-3 0 8 0,-2 2 3 0,-3 6 0 15,4 0 0-15,-5 4-3 0,0 0-3 0,0 2 2 16,-2-1 1-16,-1 4-3 0,3-2-7 0,-1 2-5 15,-2 2-2-15,2 0-7 0,-1 2-8 0,0 3-2 16,0-3-4-16,0 2-6 0,1-1-15 0,1 4-18 16,0-6-19-16,-2 3-13 0,2 3-11 0,0 0 2 15,2-5-8-15,-2 5 17 0,0-4-16 0,0 4 5 0,0 0 8 16,0-5 4-16,0 5 8 0,0 0-5 0,1-4 10 16,3 0 8-16,-2 1-3 0,1-2 4 15,4 2-2-15,-4-2 7 0,1 1 0 0,0 0 7 16,0 0 7-16,-3 3 1 0,3-3 0 0,-1 2-1 15,-3 2 11-15,7-2-22 0,-7 2 5 0,0 0-3 0,0 0 2 16,12 8 9-16,-7-1-8 0,-1 2-2 0,1 1 3 16,4 4 7-16,-1 1 3 0,-2 2-5 15,2 1-4-15,-1-3 8 0,1 5-1 0,1-3-3 16,-1 0-9-16,3-1-15 0,-2-2-10 0,1 1-6 0,4-2 3 16,-5-4-3-16,1-1 8 0,3-1 6 0,1 0 4 15,4-1 0-15,-7-2 8 0,1-5 2 0,1-1 1 16,1-1 5-16,-2-3 10 0,3-4-6 0,-1-2 10 15,-2-1 6-15,3-9 6 0,0 1-5 0,-1 0 31 16,-2 4 2-16,0-6 3 0,-4 6 5 0,1 0 34 16,-4 3 21-16,1 5 12 0,-2-2 7 0,-2 5 1 15,0 2-13-15,-1-3-9 0,2 3-17 0,-2 2-16 16,-1 2-12-16,2-4-4 0,-2 4-3 16,0 0-7-16,2 10-5 0,-2-2-2 0,0 1-6 0,4 7 3 15,-3 2-7-15,2 0-12 0,-2 8-36 0,2-8-44 16,0 9-52-16,4-4-64 0,-5-2-49 0,6-3-51 15,-3-1-55-15,4-3-28 0,0 0-993 0,-1-5 452 16,2-4 302-16</inkml:trace>
  <inkml:trace contextRef="#ctx0" brushRef="#br0" timeOffset="30536.1">22851 2825 114 0,'-3'-7'249'0,"-1"2"-63"15,1 2-46-15,2 1-25 0,1 2-33 0,0 0-46 16,-4 10-39-16,5-1-44 0,0 3-31 0,2 8-188 16,2-5 90-16,0 5 58 0</inkml:trace>
  <inkml:trace contextRef="#ctx0" brushRef="#br0" timeOffset="30944.71">23259 3076 329 0,'5'-7'361'0,"-4"0"-3"16,0 2 4-16,3 1-13 0,-3-1-17 0,-1 0-34 15,0 5-43-15,0-5-15 0,0 1-28 0,0 4-25 16,0 0-17-16,0 0-22 0,-9 13-12 0,4-3-8 16,-2 4-7-16,-1 3-20 0,-1 1-10 15,0 6-13-15,3 1-7 0,2 0-5 0,1-6-6 0,3-1-10 16,4 3-17-16,0-3 3 0,1 1 4 0,4-5-11 15,1 2 7-15,4-4-1 0,2 1-17 0,0-6 4 16,5 0 9-16,0-2-2 0,6-1 0 0,-5-2-6 16,5-4 1-16,-7-1 4 0,2-2-6 0,6-3-8 15,-10-1 6-15,0-2-3 0,2-4 0 0,-3 2-4 16,-6-4 2-16,7-7-16 0,-9 7 30 0,-4 0 14 16,3 2 22-16,-3 4 23 0,-4 1 15 0,-1 1-1 15,0 2-5-15,0 1-13 0,-1 2-8 0,-8 4-5 16,9 0-8-16,-18 7-10 0,4 3-5 0,-1 2-2 15,-7 4-5-15,4 1-4 0,2 6-4 0,0-2-2 16,7-4-4-16,-1 6-17 0,5-5-33 0,0 0-24 16,9 1-43-16,1-2-49 0,4-3-71 0,6 1-63 15,2-1-94-15,10-4-106 0,3-3-1047 0,0-4 506 16,4-3 338-16</inkml:trace>
  <inkml:trace contextRef="#ctx0" brushRef="#br0" timeOffset="31781.14">24602 2865 154 0,'-5'-9'347'16,"1"4"-21"-16,-3-2-19 0,3 2-20 0,0 1-21 0,1 0-26 15,-4 3-30-15,1-2-24 0,6 3 2 0,-14 3-33 16,1 2-18-16,4 2-1 0,-4 3-21 15,-2 1-21-15,2-1-2 0,3 5-16 0,-1 2-8 16,4-3-2-16,-2 4-14 0,4 0-4 0,3 0-4 16,0-2-29-16,4 1-15 0,0-3-13 0,1-2-9 0,8 1 3 15,-2 0-1-15,0-4 3 0,1-1-3 0,3-6 2 16,-3 1 3-16,7-3 4 0,-3-1 1 16,3-2 3-16,2-4 3 0,-5-1-3 0,1-3 4 15,-1-1-1-15,-1 1 8 0,2-2 8 0,-8 3 12 0,-1 2 22 16,2-1 22-16,-5-1 2 0,0 1 2 0,0 4-9 15,-3-3-4-15,2 1-2 0,-4 1-15 0,2 1-4 16,0 2-5-16,0-4-6 0,0 7 0 16,-2-3-15-16,2 3-4 0,0 0-11 0,0 0-2 0,0 0-11 15,0 0-6-15,0 0-10 0,0 0-1 0,-9 8-4 16,9-8 2-16,0 0 7 0,0 0 7 0,0 0 1 16,0 0 1-16,0 0 7 0,0 0 3 0,26-8 4 15,-15 1 16-15,2-3 3 0,1-3 11 0,-1 0 15 16,2-3 6-16,2-5 4 0,-4 4 19 0,-3 0 11 15,0 3 7-15,3-2 17 0,-4 3 45 0,-3 3 14 16,0 3 3-16,-3-1-7 0,2 4-11 0,-2-2-20 16,0 2-21-16,-2 3-17 0,-1 1-3 0,0 0-11 15,6 13-8-15,-4 0-8 0,0 6 4 0,-2 9-9 16,-1 4 1-16,-4 20-5 0,2 5 3 0,-3-1-6 16,-1 4-2-16,-3 25-1 0,5-29-5 0,0 0-2 15,5-1-5-15,-1-1-2 0,2-4-2 0,3 2-1 16,2-6-6-16,1-11-5 0,3-1-8 0,1-5-5 15,-2 0-5-15,3-7-1 0,1 0-1 0,-6-5 1 16,3-6 1-16,-5-4 2 0,3 1 4 0,-3-3 2 16,3-5 1-16,-2-5 2 0,3-4-3 0,3-4 0 15,2-9-2-15,-4-2 2 0,4-3 0 0,-4-2-4 16,-1-2 0-16,0-2 0 0,-1-1 2 0,-3 2-2 16,-1 0-4-16,-3 6 3 0,-3 0-3 0,-1 6-1 15,0 2 0-15,-2 2-19 0,1 4-15 0,2 1-18 16,-3 2-26-16,2 0-32 0,1 1-45 0,-1 1-55 15,1 3-57-15,0-1-64 0,1 3-47 0,1 2-28 16,6-3-1055-16,-6 3 487 0,14 0 326 0</inkml:trace>
  <inkml:trace contextRef="#ctx0" brushRef="#br0" timeOffset="32564.62">25835 2794 234 0,'-3'-12'381'0,"-1"2"-12"0,-1 0-12 16,1 3-13-16,-3 0-25 0,-1 0-26 0,0 6-29 15,-3-1-25-15,-2 6-15 0,-5 2-14 0,2 3-23 16,-7 9-7-16,0 3-8 0,1-2-16 0,0 10-6 16,3 0-16-16,-8 12-7 0,9 3-14 0,4-13-12 15,5 3-8-15,5-2-9 0,3 2-9 0,1-1-5 16,5-1-8-16,0-2-1 0,9-1-12 0,-1-1 3 15,6-3-8-15,3-2-2 0,1 1-14 0,4-5 6 16,4-3-5-16,1-2-4 0,2-4 0 0,-1-3-14 16,4-4 4-16,0-3-2 0,-1-5-2 0,-1-5-2 15,-1 0 0-15,-2-6-3 0,-1-4 3 0,0 0-3 0,-6-6-2 16,-1-1 3-16,6-11-3 0,-9 8 2 0,1-12-1 16,0-3 4-16,-12 11 15 0,4 0 22 15,-5 1 11-15,-4 4 30 0,3 3 32 0,-4-2 8 16,-3 10 21-16,0 3 4 0,-2 4 6 0,1 1-7 15,0 3-22-15,1 1-15 0,-2 0-17 0,2 4-21 0,-1 2-5 16,0 0-7-16,0 0-4 0,0 0-9 0,-1 20-1 16,-2-6-6-16,3 5-2 0,-1 3-4 15,0 10-8-15,1-3 3 0,1 0-5 0,2 4 3 16,-3-2-8-16,1 2 0 0,-2 1-14 0,2-5-23 0,0 0-16 16,3 0-21-16,-1 0-10 0,-1-2-10 0,1-8-10 15,-1-2-20-15,0-5 0 0,0-1 1 0,2-1 10 16,-3-3 3-16,0-1 21 0,1-2 11 15,0-2 7-15,-2-2 4 0,0 0 5 0,7-11 6 16,-3 0 2-16,1 0 3 0,0-5 0 0,1-2 13 0,-1 1 10 16,-2-1 3-16,-1 0 1 0,-2 2 10 0,4-1 8 15,-4 6 0-15,0-1-2 0,0 2-2 0,0 3-2 16,0 1-2-16,2 0-9 0,-1 2-8 0,-4-1-18 16,6 2-18-16,-3 3-15 0,2-2-4 0,-2 2 4 15,8-3-1-15,-4 2-11 0,-4 1 13 0,16 0 1 16,-8 1 2-16,2-1 4 0,-1 0 5 0,2 0 3 15,1 0-4-15,0-1 15 0,-6 0 3 0,4-2 6 16,2-4 4-16,-1 0 1 0,2-4 9 0,-3 1 8 16,0-5 6-16,2-2 4 0,-2 0 6 0,6-7 12 15,-3 2 13-15,-3 6 16 0,-1 0 20 0,-2 0 14 16,2 1 8-16,-3 3 9 0,-2 2 18 0,2-1 5 16,-4 5 4-16,1 1-14 0,-1-1-15 0,-2 3-8 15,2-1-18-15,0 2-12 0,-2 2-6 0,0 0-7 16,0 0-8-16,0 13-5 0,-2-1-12 0,0 5 5 15,-2 8 4-15,-1 3-6 0,1 1-38 0,-1 3-20 16,0-1-49-16,-2 3-47 0,-1 1-56 0,5-2-47 16,-1 3-57-16,1-2-66 0,-2-2-59 0,5-1-62 15,-2-7-1246-15,4-4 573 0,3-5 380 0</inkml:trace>
  <inkml:trace contextRef="#ctx0" brushRef="#br0" timeOffset="32930.91">26886 3035 168 0,'8'-15'450'0,"-7"4"-16"0,3 3-27 16,0 1-34-16,-3 1-43 0,2 0-49 0,-2 4-19 15,3-1-25-15,-4 3-23 0,0 0-23 0,0 0-8 16,4 12-19-16,-3-3-1 0,0 5-8 0,-1 1-15 16,0 5-12-16,0-1-10 0,3 7-8 0,-6-1-13 15,3 2 3-15,0 0-31 0,-2 0 6 0,-2 0-5 16,-1-8-8-16,2 0-9 0,2-1-3 0,-3-5-9 15,4-2-2-15,-1-1-4 0,-2-2-4 0,3-3 4 16,-1 1-1-16,1-2 18 0,0-4 2 0,0 0-8 16,0 0-1-16,0 0-4 0,-3-28-6 0,3 12-1 15,-1-1-6-15,1-14-3 0,-1 1-2 0,-2-3-2 16,6-13-9-16,-6 9 5 0,7-13-4 0,0 15-3 16,0-16 1-16,0 17 3 0,-2 4-2 0,6 0 1 15,-3 4 2-15,-1 5-4 0,1 2 0 0,0 1-2 16,2 1-2-16,-1 5 0 0,3-3 0 0,-4 8-6 15,1-5-2-15,3 5-6 0,-1-2-16 0,1 4-13 16,1 0-24-16,2 2-36 0,-1 1-38 0,4 2-46 16,2 0-51-16,-4 2-40 0,-2 2-57 0,2 2-47 15,-3 1-1002-15,-2 2 459 0,-3-1 306 0</inkml:trace>
  <inkml:trace contextRef="#ctx0" brushRef="#br0" timeOffset="33086.93">26989 2943 308 0,'-3'5'331'0,"2"-2"-35"16,-2 1-29-16,3-4-28 0,0 0-23 0,0 5-15 16,0-5-13-16,4 3-8 0,-4-3-6 0,9 0-15 15,-2 0-13-15,4 0-12 0,2 0-17 0,8-3-19 16,7-2-33-16,-6 4-53 0,6 0-89 0,-7-1-107 0,9-1-90 16,-1-1-592-16,-10 1 288 0,-3-1 194 15</inkml:trace>
  <inkml:trace contextRef="#ctx0" brushRef="#br0" timeOffset="33266.89">27566 3027 105 0,'4'3'340'16,"0"-2"-34"-16,2 1-35 0,2-1-28 0,0 0-22 15,2 2-23-15,2-3-22 0,5 0-18 0,-3 2-17 16,3-2-29-16,-2 1-52 0,3 3-52 0,-1 0-47 0,-6-3-50 15,3 6-59-15,-6-3-53 0,-6 2-421 16,2-2 208-16,-4 1 138 0</inkml:trace>
  <inkml:trace contextRef="#ctx0" brushRef="#br0" timeOffset="33381.85">27658 3149 66 0,'-4'3'185'0,"0"-1"-9"0,4-2-13 0,-1 2-21 16,1-2-10-16,0 0-9 0,0 0-16 15,10 3-10-15,4-3-27 0,-3 0-33 0,8-4-32 16,10-2-52-16,-2 4-46 0,4-1-296 0,-2-4 131 15,4 1 86-15</inkml:trace>
  <inkml:trace contextRef="#ctx0" brushRef="#br0" timeOffset="33835.36">28511 2963 104 0,'-4'-10'355'0,"0"0"-14"0,-1 1-22 0,-1-1-11 0,0 0-8 16,-3-4-16-16,2 4 6 0,-1 0-26 16,-5-4-7-16,7 7-16 0,-2-3-7 0,-2 3-1 15,2-3-9-15,3 3-21 0,0 3-11 0,1-2-18 16,0 1-6-16,-1 4-25 0,4-3-14 0,-3 2-10 16,0-1-17-16,4 3-13 0,0 0-8 0,0-6-12 15,0 6-7-15,0 0-7 0,12-1-4 0,-1 1-5 16,3 0-3-16,4 1-2 0,10 3-4 0,-6-4-4 15,9 2-4-15,-1 1-2 0,0-3-4 0,0 1-2 16,-3-1-1-16,-4 0-1 0,4-1 1 0,-5-1 4 0,-4-1-2 16,3 3 4-16,-3-2 8 0,-6 2 6 15,-2-2 8-15,1 1 11 0,-3 1-3 0,0-1-3 16,-2 1-1-16,-6 0-5 0,9 0-2 0,-4 1-14 0,-5-1-3 16,4 1 2-16,-4-1-1 0,4 6-4 0,-3-1 1 15,-1 3 1-15,0 1 0 0,0 0 1 0,-4 4-1 16,3 3-4-16,0 2-1 0,-6 7-1 15,2 1 1-15,-1 5 1 0,-2-2-2 0,-1 1-3 16,4-1-4-16,-2 2-9 0,-4-1-12 0,2-1-45 0,4-1-48 16,1-2-43-16,-1-8-54 0,5 1-57 0,0-2-34 15,2 0-43-15,1-5-52 0,1-2-48 0,-1-3-1076 16,3-5 503-16,-1-2 334 0</inkml:trace>
  <inkml:trace contextRef="#ctx0" brushRef="#br0" timeOffset="34247.57">29295 2809 323 0,'0'-4'342'0,"0"4"-30"0,-1-7-36 0,1 7-27 16,-7-2-24-16,2 2-20 0,5 0-20 0,-10 0-14 15,2 4-10-15,3 0-12 0,-4 0-14 0,4 1-12 16,0-1-4-16,-3 4-17 0,5 1-16 0,1 1-2 15,-2-1-7-15,4 2-8 0,4 1-4 0,-4 0-5 16,5 5-1-16,3-2-1 0,2 2 5 0,-1-1-9 16,4-1 2-16,6 5 4 0,-5-5-12 0,0-2 17 15,0-1 3-15,2-2 1 0,-2 2-1 0,1 1-5 16,1-2 8-16,-3-1 1 0,4 0-15 0,-2 1 8 16,-2-2-6-16,2 2-1 0,-3-5-4 0,2 5-16 15,-4-2 8-15,-1-1 7 0,4-1-7 0,-3 3-3 16,-2-2-2-16,1 1 7 0,-2-2-6 0,0 1 6 15,-2 1 0-15,-1 0-1 0,0-1 8 0,1 1-5 16,-3-2 4-16,-2 1-3 0,-1 0 1 0,-3 1 7 16,1 1 4-16,-1-1-2 0,-3-1 1 0,-1 3 2 15,-3-3 0-15,-3 3-5 0,-4-1-4 16,0-2-6-16,0-1-5 0,-1 2-4 0,-3-3-1 0,1 0-14 16,0-5-36-16,1 0-47 0,1-1-44 0,1-2-63 15,1-1-82-15,-3-6-79 0,4-4-122 0,-3-3-1144 16,5-6 530-16,0-4 354 0</inkml:trace>
  <inkml:trace contextRef="#ctx0" brushRef="#br0" timeOffset="34398.56">29314 2776 6110 0,'12'-6'96'0,"-1"2"-74"0,2-4-17 0,4 2-7 16,11-1 0-16,2 2 7 0,6 0 0 0,1 1-5 15,17-3 0-15,-16 4 6 0,13 0-6 0,3-2 3 16,-2-1 2-16,-1 3-10 0,-12 1-39 0,-3-2-36 15,-2 0-68-15,1 2-110 0,-6-1-131 0,-9-1-1388 16,-2 0 593-16,-6 3 394 0</inkml:trace>
  <inkml:trace contextRef="#ctx0" brushRef="#br0" timeOffset="35214.9">22496 4561 102 0,'0'0'172'0,"-7"3"6"0,7-3 7 16,-5 1 7-16,5-1 7 0,0 0 13 0,-4 2 12 16,4-2 9-16,0 0 10 0,0 0 3 0,-6-7 17 15,6 7 1-15,0 0-20 0,0-5-20 0,0 0-17 16,0-2-14-16,1-1-13 0,1-3-11 0,1 1-15 16,0-3-8-16,-1-5-38 0,2-2-11 0,-2 2 4 0,1-9-6 15,3 1-8-15,-4 2-1 0,-4 3 10 0,2 2 7 16,-2 2 3-16,0-1 1 0,-3 3-10 15,3 3-12-15,-2 1-5 0,-1 0-12 0,-1 2-4 16,2 5-10-16,0-2-8 0,0 2-1 0,1-1-14 0,1 2-16 16,2-1-28-16,0 4-24 0,0 0-4 0,0 0 4 15,0 0 2-15,0 0 5 0,5 21-11 0,3-10 1 16,2 3 5-16,4-1-1 0,8 5 3 0,0 3 1 16,2-3 4-16,2 2-7 0,1-2 17 0,-2 0-7 15,2-1 2-15,-2-1 5 0,-3 2 0 0,1-4 12 16,-5-1-13-16,-5-2 1 0,-4-3 2 0,1-1 1 15,-2 0 9-15,-3 1-7 0,-1-4 4 0,0-1-5 16,-1 4 6-16,-3-3 3 0,0 2 3 0,-3 1 2 16,-4 0 2-16,-2 1 0 0,0-1 1 0,-2-2-13 15,-1 2-15-15,-2-2-40 0,1-1-30 0,4 2-31 16,-3-1-35-16,5-3-44 0,1 2-55 0,1 0-44 16,1-3-13-16,4 4-861 0,0-5 392 0,8 6 262 15</inkml:trace>
  <inkml:trace contextRef="#ctx0" brushRef="#br0" timeOffset="36264.71">23299 4461 118 0,'4'-12'295'0,"0"3"-13"16,-1-2 0-16,-1 2 7 0,-2-1-12 0,-4 2-13 15,0-1-28-15,-3 2-11 0,-3 0-21 0,-2-1-18 16,-4 4-20-16,-1 0-14 0,-1 2-14 0,0 3-14 15,3 1-17-15,-3 2-9 0,1 4-12 0,2 2-12 16,-2 1-8-16,5 3-7 0,1 0-23 0,2 1-24 16,4-3-15-16,2-1-9 0,3 8-8 0,1-4 1 15,5-5 2-15,2 1 1 0,0-1 1 0,3 0 0 16,-1-3 2-16,6-2 2 0,-2 0 1 0,1-3 0 16,0-1 4-16,-2 1 2 0,6-4 5 0,-6-1 9 15,5-2 11-15,0 0 11 0,-4-2 16 0,0 0 9 16,-1 0 29-16,-3 1 18 0,1-1 15 0,-4 0 20 15,-1 3 13-15,-2-1 4 0,1 1-3 0,-1 0-9 16,2 2-17-16,-4 0-10 0,-2 2-18 0,3-1-15 16,-3 1-14-16,4-4-28 0,-4 4-22 0,0 0-9 15,0 0-7-15,5 9-3 0,-2-5-16 0,-2 0-10 0,-1-2-16 16,4 2-28-16,-4 1 2 0,5 1-6 16,-1-2-2-16,-1-2-5 0,-1 1 2 0,-1 0 12 15,3-1 9-15,1 0 3 0,-5-2 9 0,13-7 11 16,-8 7 9-16,4-4 1 0,0-1 23 0,1-1 18 15,-3 2 16-15,-1 1 18 0,1 0 10 0,0-2 13 0,-2 1-4 16,0 0-8-16,1-1-6 0,-1 2-3 16,0 3-7-16,0-2-9 0,1 0-3 0,1 1-6 15,0 1-6-15,0 3 4 0,0-1-4 0,2 3-2 16,0 0-4-16,1 2-1 0,-2 2 2 0,2 3-5 0,3 1-2 16,-8-1 8-16,3 2-6 0,-2 1-6 0,2-4-4 15,-3 0-13-15,-1 1-5 0,0-2-7 16,-2 0-3-16,1-1 6 0,2 1-12 0,-5-5 4 15,3 1 5-15,-1-2 5 0,-2-2 2 0,4 0 17 0,-4-2-1 16,0 0 2-16,10-7 6 0,-6 4-4 0,1-6 10 16,2-1 7-16,1 1 6 0,-1-1 4 0,-1 1 15 15,6-4-2-15,-1 2-2 0,-1 0-3 0,1 1-1 16,0 3-6-16,1 2-5 0,0 1-4 0,1 1 1 16,5-1-2-16,-5 1-2 0,2 1-3 0,-2 2-2 15,2 1-2-15,1 3-4 0,-4 0-1 0,-1 3 1 16,0-2-2-16,-1 1 0 0,-3 2-1 0,2 0 0 15,-4-1-2-15,-1 3-4 0,1 0-1 0,-3 0-5 16,1 0-11-16,-2-1-3 0,0-2 2 0,-1 0-6 16,0 1 1-16,2-3 2 0,-1-1 3 15,-1 3 7-15,0-5 2 0,0-2 10 0,0 0 9 0,1 3-2 16,-1-3-2-16,0 0 0 0,3-10-1 0,-2 4-2 16,4-4 0-16,-2 0 0 0,4 0-2 0,-2 1 0 15,3 0-2-15,-3-2 5 0,3 4-3 0,-2 0-2 16,3 0-2-16,-4 3-1 0,4 0-3 0,3 2 4 15,-2-1 2-15,3 3 0 0,-2 0-3 0,2 3 3 16,1-1-2-16,-2-1-3 0,2 4 4 0,-1 1 1 16,4 0 2-16,-5 1 0 0,0 0-6 0,5 1 4 15,-8-2 2-15,5 1 1 0,-3-2-1 0,0 0 1 16,3 2 4-16,-1-3 0 0,1 0-1 0,0-2 2 0,3-2 2 16,-5 0 1-16,6-5 7 0,0 1 6 15,-1-1 3-15,-2-3 9 0,4-1 0 0,-5-4 0 16,3 3 3-16,-1-9-5 0,-4 3 2 0,1 0 4 15,-2-2 5-15,0 3 12 0,-4 1 25 0,0 2 16 0,-5 2 7 16,2 0 1-16,-3 4-2 0,2-1-10 0,-2 3-6 16,0 0-19-16,-1 4-13 0,2-3-11 15,-2 3-3-15,0 0 6 0,0 0-15 0,0 0 0 16,-5 17-9-16,2-7-18 0,-1-1-17 0,2 8-26 0,-3 2-34 16,2-1-26-16,-1 0-24 0,2 6-42 0,-1-6-43 15,-1 0-40-15,0 0-28 0,3 2-23 16,-4-1-20-16,-3-2-25 0,2 0-20 0,2-5-42 15,-5 0-965-15,-5 0 456 0,3-6 306 0</inkml:trace>
  <inkml:trace contextRef="#ctx0" brushRef="#br0" timeOffset="36764.08">22222 4078 29 0,'-11'-4'295'0,"-2"1"-19"0,0 0-15 0,1 3-13 16,-1 0-13-16,-8 6-12 0,3 1-12 0,0 3-2 15,-2 6 16-15,-2 2-27 0,-1 3 0 0,2 4-10 16,-1 1-19-16,1 2-8 0,1 2-10 0,2 3-15 16,0-4-30-16,5 5 8 0,-6 9-16 0,6-9-6 15,7-1-7-15,1 2-8 0,1-1-4 0,4 0-11 16,5-2-11-16,4 5-33 0,1-4-20 0,3-1-19 16,14 9-29-16,-4-14-27 0,15 9-30 0,10-3-37 15,-2-6-52-15,11-4-51 0,4-2-67 0,26-3-697 16,-20-12 337-16,26 0 224 0</inkml:trace>
  <inkml:trace contextRef="#ctx0" brushRef="#br0" timeOffset="36998.15">24116 4064 275 0,'18'-5'376'0,"0"-2"-36"15,1 7-36-15,9 7-27 0,5 0-31 0,2 4-20 16,15 10-9-16,-3 2-9 0,-1 2-19 0,-3 4-1 16,1-3 26-16,-12-3-28 0,5 10-13 15,-9-8-8-15,-4 2-8 0,-2 1-6 0,-5 3-18 0,-5 1-8 16,-3 2-10-16,-9 10-2 0,-11 4-14 0,-8-2-9 16,-11-1-8-16,-4 5-20 0,-24 11-47 0,11-20-73 15,-23 15-63-15,-1-4-74 0,0-4-93 0,18-16-1068 16,1-1 452-16,-4-2 302 0</inkml:trace>
  <inkml:trace contextRef="#ctx0" brushRef="#br0" timeOffset="42431.75">6109 5653 121 0,'0'-5'312'16,"-1"1"-15"-16,-2 1-25 0,3 3-30 0,0-7-24 16,0 7-18-16,-1-3-27 0,1 3-18 0,0 0-16 15,-2 13 1-15,4-3 7 0,-2 7 9 0,-2 9-3 16,2 1 0-16,2 2-5 0,-4 0-19 0,4 3-5 15,-2-1-9-15,1 2-13 0,-2-1-6 0,1 4-8 16,1 0-8-16,2 11-3 0,-2-11-10 0,0-2-7 16,-1 0-9-16,1 0-2 0,-1-1-5 0,0-1 0 15,-1-3-5-15,1-1-4 0,0-10 5 0,1-1-18 16,-1-5-1-16,2-2 0 0,-1-3 3 0,-1-2 8 16,0 0 11-16,0-5 5 0,0 0 1 0,0 0-7 15,-3-18-6-15,0 0-3 0,-3-9 2 0,0-7 6 16,-3-11-4-16,0-2-2 0,-1-2 3 0,2-4-4 15,-3 0-9-15,3-2 1 0,3 0 10 0,-3 0-2 16,2 2 2-16,2 5 3 0,4-1 2 0,-2 19 4 0,2 0 2 16,0 1-5-16,2 11-3 0,2 5-6 0,-4 0-6 15,5 3-5-15,-3 1-4 0,5 2-4 16,-1 0-1-16,5 0 1 0,0 4 5 0,-2 0-13 0,5 3 1 16,0 0-2-16,-2 3-1 0,3 1-2 0,-1 2 1 15,-1 1-6-15,-3 2 8 0,-1 0-2 0,1 6 0 16,-1 0-1-16,-5 2 0 0,1 2 0 0,-1 6 3 15,-8 2-3-15,-1 1 2 0,-3 4-4 0,-1-3-34 16,-5 0-43-16,1 0-35 0,0 2-46 0,0-2-36 16,1 0-52-16,2 1-45 0,5 1-57 0,1 0-993 15,0-4 447-15,7-1 298 0</inkml:trace>
  <inkml:trace contextRef="#ctx0" brushRef="#br0" timeOffset="43729.44">6366 6174 235 0,'-7'5'314'0,"1"2"-29"0,0-2-30 16,-2 2-25-16,1-2-24 0,1 1-20 16,1 2-21-16,1-1-14 0,-1-2-19 0,4 3-11 15,-2-1-11-15,3-2-8 0,0 4-12 0,4-4-9 0,1 0-9 16,2 0-6-16,3 0-6 0,3-2-4 0,-1-3-9 15,9-1-1-15,-2-2-4 0,6-10-5 0,1 3-2 16,1-5-3-16,-3 1-2 0,2-4-6 0,-2-6-1 16,-1 2 1-16,-4-6-3 0,-1 4 5 0,-8-6 1 15,4 4 5-15,-5-2 15 0,-2 2 11 0,-6 7 7 16,-2 0 27-16,-2 1-4 0,-1 1 6 0,-4 1 6 16,2 6 3-16,0 1-3 0,-1-1-8 0,2 0-16 15,0 5 7-15,1 1-24 0,-1-1-6 0,1 2-12 16,4 3-30-16,-2-2 0 0,2 2-19 0,0 0 4 0,0 0-3 15,15 14-4-15,-8-5-2 0,5 2 13 16,4 3-16-16,-1-1 1 0,5 3 1 0,2 1-5 16,0-2 0-16,1 2 4 0,-7-3-2 0,0-2 0 15,0 3 5-15,0-1 4 0,-2-2 0 0,-1 2-1 16,-1 2 2-16,-3-5-2 0,-1 0-2 0,-2 1 5 16,2-3 1-16,-3 3 1 0,0-2-4 0,0-1 5 15,2 1-3-15,-2 0 4 0,0-4-3 0,0 1-5 0,-1-3 4 16,-3 1-4-16,7-1 0 0,-3-1 6 0,4-2-1 15,-1-2 0-15,2-4-2 0,9 0 3 0,-4-4-2 16,3-1 10-16,0-2-10 0,1-8 5 0,0-1-5 16,-1 2 3-16,0-1-8 0,0 0 5 0,-5-1 0 15,0 5 11-15,-3 3-11 0,-5-2 1 0,0 4 5 16,-1 0-3-16,1 2 23 0,-1 4 25 0,-4-4-23 16,0 6 15-16,-3-2-20 0,1 2-3 0,-3 1-6 15,5 2 20-15,-21 8-20 0,3-1-4 0,-6 8 5 16,-4 3 3-16,1 3-9 0,0 0 5 0,3 5-6 15,0 0 1-15,1-3 1 0,5 5-2 0,4-5-7 16,6-6-15-16,3 2-4 0,0-2-16 0,1 0-6 16,5-6-3-16,2 2 4 0,2-4 6 0,1-1 0 15,2-1 7-15,0-2 1 0,3-1 6 0,-2-4 2 0,4-4 6 16,6-3 1-16,-1-1 7 0,5-7 3 0,1-3 9 16,-2 1 3-16,1-3 17 0,-5 1 3 15,1-1 14-15,-6 4 19 0,-2 5 13 0,1-1 2 0,-7 3 2 16,5 1 10-16,-3-1-16 0,-4 4-4 0,0 1-11 15,1-1-14-15,-2 2-4 0,2 0 3 0,-4 3-8 16,10 0-7-16,-10 0-4 0,13 3 12 0,-6 1-16 16,3 4 1-16,-3-1-4 0,1 3 7 0,0 0-10 15,-1 0-3-15,2 5-10 0,-1-1 4 0,-1 1-1 16,0-1-10-16,-2-2-10 0,0-3-15 0,-1 0 2 16,0-1-3-16,-3-3 9 0,3-2 1 0,1 2 2 15,-4-3 3-15,3 0 2 0,-4-2 9 0,8-7 12 16,-3 2-17-16,0-4 15 0,4-1 5 0,-1-5 13 15,0 1 4-15,1-1 6 0,-2 1 2 0,3-1 1 16,-1 1-2-16,4 0 0 0,-7 9-4 0,2-6-9 16,-1 9 0-16,0-5 0 0,2 5-6 0,0-3 0 15,1 4-4-15,2 4 0 0,-2-3 2 0,1 4 1 0,1 2 1 16,-2 1-1-16,4 5-2 0,-5-2-3 0,4 0 4 16,-4 5-3-16,-1 1 1 0,-3-2-1 15,1 3-13-15,0-3 5 0,-3-1-14 0,2 3-4 0,-2-3-10 16,-1-1-8-16,0-7-7 0,-1 3 2 0,2-3 11 15,-2-3 4-15,0 3 13 0,0-1 13 0,-1-4 3 16,0 0-2-16,0 0 1 0,8-14 0 0,-4 4 3 16,-2-2-6-16,3-2 9 0,1-2-3 0,0-9 2 15,2 1 6-15,1 0 12 0,-3 6-17 0,0-1-1 16,2 2 4-16,-2 2-6 0,1 3 4 0,-3 2-1 16,2 1-6-16,0 1 15 0,-1 4-18 0,3 0-2 15,-3 0 1-15,4 3-8 0,0 2 8 0,0 4-1 16,0-1-2-16,1 4 2 0,3 5 1 0,0-1-1 0,-3 1 0 15,-2 3-7-15,2 3-13 0,-2-2-13 16,3 7-13-16,-3-6 1 0,2-1-3 0,0-1-6 16,-1-1-5-16,1-1-2 0,1 1 1 0,-4-8 6 15,2 2 7-15,0-6 6 0,-4 0 7 0,4-1 0 16,0-4 8-16,0-1 11 0,0 0 16 0,4-6 5 0,-3-4 16 16,-1 1 5-16,1-3 12 0,-1-3-4 15,3-4 16-15,-4-2-1 0,-1 6 2 0,-1-10 16 0,0 10 7 16,-3 0 2-16,0 1 2 0,-2 4 5 0,2 1 17 15,-2 6 8-15,-1 0-10 0,0 0-5 16,2 0-14-16,0 2-11 0,-2-1-10 0,0 5-12 0,0 0-1 16,0 0-3-16,0 0-4 0,0 0-4 0,2 14-4 15,1-6-13-15,-1 2-21 0,1 1-26 16,0 0-14-16,2 1-59 0,-1 1-42 0,-1-1-42 0,2 5-58 16,1-5-66-16,0-6-68 0,-1 5-932 0,0-9 439 15,4-1 292-15</inkml:trace>
  <inkml:trace contextRef="#ctx0" brushRef="#br0" timeOffset="43824.78">8069 5747 47 0,'-8'-17'386'15,"-3"-1"-37"-15,1 3-36 0,2 0-46 0,2 4-84 0,-1 3-95 16,6-3-145-16,0 3-469 0,2 0 176 16,-1 1 116-16</inkml:trace>
  <inkml:trace contextRef="#ctx0" brushRef="#br0" timeOffset="45047.56">8266 6082 2968 0,'0'0'99'0,"0"0"-20"0,0 0-31 16,0 0-21-16,0 0-10 0,-8 0-12 0,8 0-3 16,0 0-2-16,0 0 0 0,0 9-1 0,3-4-2 15,-2-2 3-15,3 3-1 0,0 0-2 0,1-1-3 16,-2 2 0-16,7-2-2 0,-4 3-6 0,4-2-2 16,-1-3 2-16,3 2-3 0,-2-3 0 0,-1 0 2 15,2-2 2-15,1-1-1 0,-1 0 4 0,2-6 2 16,-2 2-1-16,5-5 4 0,-1-4 0 0,-2 3 0 15,1-2 5-15,-5-3 8 0,4 0 13 0,-2 1 12 16,-2-1 14-16,-1 1 10 0,-4 4 17 0,3 1 25 16,-4-1 39-16,-1 6 10 0,0-2 11 0,-1 1-2 15,0 3-10-15,-1-2-12 0,0 5-18 0,2-5-19 0,-2 5-10 16,0 0-8-16,0 0-6 0,0 0-14 16,0 13-1-16,-2-2-8 0,2 1-6 0,0 5-2 15,3 0-2-15,-3 3-6 0,2-3-5 0,1 7-25 0,1-5-19 16,2 0-15-16,3-3-14 0,0 1-8 0,5-6 2 15,2 0-2-15,0 0-4 0,-2-6 4 0,5 0 2 16,2-5 5-16,-2-1 3 0,4-3 6 0,-5-4-6 16,9-5 0-16,-8 3 14 0,5-8 4 0,-5 1 0 15,3-3 6-15,-3-1 3 0,-6 7 5 0,-2-3 10 16,1 2 4-16,-4 1 19 0,-3 0 18 0,0 3 13 16,-4 2 16-16,3 1 8 0,-3 1 12 0,-1 1 7 15,3 0-5-15,-6 2-12 0,6 0-8 0,-3-2-15 16,0 6-6-16,0 0-7 0,0 0-5 0,0 0-4 15,0 0-6-15,-8 12-12 0,3-4-16 0,4 4-24 16,-3-2-18-16,4 2-21 0,-1 0-23 0,-2-1-21 16,6-1 4-16,-2 3-3 0,3-4 15 0,-3 0-5 15,8 1 7-15,-4-6 7 0,1-1 7 0,1-1 8 16,4-1 6-16,-3-2 7 0,4-3 6 0,1 1 1 16,2-6 11-16,0-1 5 0,-1 0 11 0,1 1 8 15,-1 0 8-15,0-2 8 0,3 4 11 0,-8 0 7 16,1 2-2-16,-3 1-1 0,-1-1-1 0,2 3-3 0,-2 1-2 15,2 1 3-15,2 1-1 0,1 0-1 0,0 0 2 16,0 4-3-16,2 1 1 0,2 4-2 0,-3-3-6 16,1 5-2-16,-2 0 6 0,1-4-4 0,-3 6 3 15,3 0-5-15,-3 1 2 0,-5 0-7 0,4 2-13 16,-3-3-8-16,1-2-2 0,-2-2-8 0,1 0 8 16,-1-5 3-16,-3 2 1 0,3-2 5 0,0-1 2 15,-1-1 6-15,0-3 3 0,-3 0 1 0,8-7 9 16,0-3 5-16,-2-1 12 0,4-2 3 0,-1-4 10 15,2 0 15-15,1-7-8 0,0 7 13 0,-1 2-4 16,2 1 6-16,-3-1-1 0,-1 8-6 0,1-3 1 16,1 6-8-16,1-2-8 0,1-1 2 0,0 6-13 15,1 0 6-15,4 2-11 0,0 0 4 0,-3 4-5 0,3 1-1 16,-1 3-4-16,-5 3 0 0,2 1 1 16,-1 1-3-16,-5 2-3 0,2 1 0 0,-4 0 1 15,2 1 2-15,-4-1 7 0,-1 1-11 0,-1-2-2 16,2 0-8-16,-4-6-2 0,1 2-3 0,-1-5 6 0,4 0-3 15,-4 1 3-15,1-4 7 0,-1-3 0 0,2 3 17 16,-2-4 2-16,0 0 3 0,0 0-6 0,2-12-1 16,-2 7 1-16,0-7 1 0,0-5-3 0,1 0 3 15,3-7-8-15,0-7 0 0,1 7-7 0,5-3 6 16,-2 2-3-16,1 9 2 0,0-4 0 0,1 3-4 16,-1 1-1-16,2 3 1 0,-4 2-6 0,5 3-2 15,-5 1 0-15,3 4-3 0,1-2-1 0,-2 3-3 16,5 2 1-16,-4 0-1 0,0 3 1 0,2 1 2 15,-1-3 1-15,-2 7-4 0,5-2 4 0,-5 2-9 16,2 1-27-16,2-1-40 0,5 1-53 0,-2-1-55 16,0 3-74-16,1-4-91 0,-1-3-1159 0,4 4 502 15,-1-3 336-15</inkml:trace>
  <inkml:trace contextRef="#ctx0" brushRef="#br0" timeOffset="45813.74">10950 5926 129 0,'0'0'155'0,"0"0"-17"15,0 0-8-15,0 0-2 0,0 0-3 0,15 0-1 16,-15 0 1-16,0 0 7 0,12 1 5 0,-12-1 1 15,11 0 0-15,-5 0-6 0,-6 0 1 0,5-2 7 16,-5 2-2-16,8-5 3 0,-2 2 3 0,-1 0 2 16,0-2-2-16,-1-1 2 0,5-1-8 0,-4-3 20 15,0-1-9-15,3-3 9 0,-4 2-17 0,1-9-9 16,0-3-8-16,0-3-3 0,-2 0 0 0,-2 1 0 0,2 1 7 16,-2 7 16-16,0 3 25 0,-1 1 23 0,0 5 20 15,0-2-1-15,0 6-18 0,-1-1-15 16,1 2-28-16,0 4-22 0,0-5-19 0,0 5-13 0,0 0-9 15,0 0-8-15,4 15-10 0,0-1-6 0,-1 4-4 16,4 8-7-16,-1 3-2 0,-1 2-5 0,0 1-5 16,-1 4-2-16,0 0-4 0,1 14-2 0,0-3-3 15,-4 5-2-15,3 0 0 0,-5-3-3 0,-4 1-6 16,6-4-16-16,-3-12-25 0,3 1-20 0,-1 0-13 16,2-2-6-16,1-3-11 0,2-3-7 0,-1-2-6 15,1-8-7-15,-1-5-3 0,2-1 2 0,-1-4 4 16,-1 1 7-16,0-3 17 0,-1-5 9 0,-3 0 4 15,6-8 7-15,0-4 5 0,0-9 3 0,1-7 5 16,0-3 5-16,1-15 3 0,-4-1 5 0,4 0 7 0,-3-1 5 16,-1 2 12-16,0 11 4 0,2-3 3 15,-2 7 15-15,0-1 6 0,1 6 1 0,0 9 4 16,-1 0-13-16,1 2-4 0,0 3-5 0,0 3-4 0,3 1-3 16,1 3-2-16,-2 1-1 0,4 4 0 0,-1 0 0 15,3 1-3-15,-2 6 1 0,0-2 1 16,4 6-3-16,-4 3 3 0,1 0-1 0,-3 2 1 0,-1 2-1 15,-2 0-2-15,1 8-5 0,-4-1-23 0,0 4-24 16,-3-10-30-16,0 7-55 0,-2-1-37 0,2 0-34 16,-1-7-28-16,1 2-40 0,0-1-29 0,0-3-27 15,3-4-29-15,-1-1-873 0,2-2 411 0,1-3 274 16</inkml:trace>
  <inkml:trace contextRef="#ctx0" brushRef="#br0" timeOffset="46715.18">11924 5995 4 0,'7'-9'313'16,"-5"0"-17"-16,1 1-11 0,-2 2-4 0,-1-1-15 15,0 0-19-15,-4 1-19 0,-1 1-24 0,-3-1-25 16,-3 3-16-16,-2 1-9 0,-9 4-21 0,3 1-11 16,-9 3-16-16,6 2-6 0,-2 1-12 0,-1 4-8 15,7-1-9-15,0-1-9 0,6 1-19 0,2-3-22 16,1 3-17-16,8-2-4 0,-2-1-1 0,2-2 2 15,2 0-3-15,3-1-4 0,4-4 2 0,-2 3 3 0,3-5 2 16,7 0-3-16,0-5 2 0,2 0 1 16,1-2-2-16,0 0 3 0,-2-1-5 0,2 1 8 0,0-3 7 15,-3 3 5-15,4 0 2 0,-10 2-3 0,3 0 2 16,0 0 0-16,-3 1 0 0,0 1-6 16,-3 0 1-16,-2 1-1 0,0 0-6 0,-5 2-1 15,10 0 2-15,-4 2 2 0,0 1-5 0,-3 2 0 0,4 2 1 16,-2 2-2-16,1 1 5 0,-1 0-1 0,2 2-3 15,-2 2 2-15,-1-1-4 0,2-1-6 0,-1-3-3 16,2 3-2-16,-2-5 1 0,1-1-1 0,1-1 4 16,0-1-1-16,0-2 1 0,4-4 1 0,-1 0 4 15,-1-1 0-15,4-2 4 0,1-7 5 0,0 0 5 16,3 0 6-16,-4-1 10 0,4-8 3 0,0 0 17 16,-2-1 2-16,1 2 12 0,0-4 8 0,-5 0 23 15,1 2-6-15,-3 5 17 0,0 3-1 0,-4-1 12 16,2 5 9-16,-4 1 3 0,1 2-10 0,0 2-16 15,0 1-16-15,-4 0-13 0,4 2-8 0,-4 2-13 16,0 0 1-16,11 9-5 0,-3-3-2 0,-3 6-13 16,4 0 1-16,1 2 0 0,2 3-4 0,-1 4-1 15,1-3-9-15,2 4-13 0,2 0-13 0,4 2-12 16,-1-3-7-16,2-1-4 0,0 2-10 0,6-3-8 0,1-4-4 16,3-4 10-16,-1-1-21 0,4-3 9 15,-2-2-1-15,3-5-6 0,-3 0 5 0,0-2 11 16,4-5 1-16,-4 0 1 0,-2-5 3 0,-1 1 0 0,0-4 7 15,-4-1 6-15,2-1-3 0,-5-4 7 16,0 1 5-16,-2 0 0 0,-3 1 15 0,-6 2 12 0,0 0 19 16,-4 1 18-16,0 0 13 0,-4 5 2 0,1-1 13 15,-2 2 0-15,-4 0 7 0,-2 2-8 0,-3 0-10 16,-2 3-11-16,-4 4-4 0,-4-1-7 0,-3 5-2 16,1 4-8-16,-8 3-4 0,-1 2-6 0,1 2 0 15,0 6-3-15,2-3-3 0,4 4-5 0,-2-1-13 16,7 4-5-16,-1-4-23 0,7-3-1 0,3-2-18 15,5 2-4-15,2-5 3 0,4-1-5 16,1 0 11-16,5-5-1 0,3 0 8 0,3-3 4 0,4-3 2 16,8-7 5-16,-1 2 4 0,-1-7 5 0,1-1 4 15,0-3 14-15,-3-2 10 0,-1-3 24 0,0 0 0 16,-4-4 10-16,-1-1 8 0,0-2 8 0,0 0 7 0,-6 2 17 16,-1 0 11-16,-1 3 16 0,-2 6 23 15,-3 0 13-15,-2 1 5 0,-2 4 9 0,0 2 2 16,-1 1 6-16,0 1-7 0,0 4-25 0,0-1-18 15,0 5-15-15,-1-6-5 0,1 6-24 0,0 0-16 0,0 0 12 16,-9 15-16-16,5-2-6 0,-6 0-5 16,2 2-22-16,1 2-22 0,-2 7-28 0,1 0-32 15,-1 0-29-15,1 1-44 0,3 1-42 0,1 0-49 0,8 1-50 16,-1-4-29-16,7 4-25 0,-1 1-27 0,8-2-22 16,7-1-44-16,3-2-1228 0,2-7 549 0,6-2 366 15</inkml:trace>
  <inkml:trace contextRef="#ctx0" brushRef="#br0" timeOffset="46889.18">13994 5878 227 0,'2'-4'488'0,"-2"4"-29"16,0 0-59-16,0 0-35 0,0-4-55 0,0 4-47 15,0 0-61-15,2-3-58 0,-2 3-60 0,0 0-41 16,0 0-21-16,0 0-30 0,10 2-40 0,-10-2-51 15,13 2-73-15,-8 1-67 0,-1-1-576 0,0 1 273 16,-3 2 180-16</inkml:trace>
  <inkml:trace contextRef="#ctx0" brushRef="#br0" timeOffset="47013.21">13897 6053 71 0,'-1'6'486'0,"-2"0"3"16,1-1-26-16,-2-3-43 0,4 2-47 0,0-4-36 15,0 0-44-15,17-1-63 0,-5-3-90 0,9 0-87 0,7-3-101 16,0 0-108-16,5 0-126 0,-1-3-675 15,-4-5 319-15,-2 4 212 0</inkml:trace>
  <inkml:trace contextRef="#ctx0" brushRef="#br0" timeOffset="48266.96">14954 5467 147 0,'0'-8'286'0,"0"3"7"16,0-2 13-16,0 1-2 0,-3 1-6 0,-2-2 8 15,4 2-3-15,-3 0-1 0,-1 0-12 0,1 0-13 16,0 3-21-16,-1-1-21 0,-1 3-25 0,-2 3-18 16,-5 2-19-16,-4 7-16 0,-6 7-12 0,-5 8-8 15,-8 7-12-15,0 7-10 0,0 0-10 0,8 2-10 16,2 1-13-16,2-1-5 0,11-9-8 0,4 0-7 15,4 2-7-15,5 1-3 0,4 9-5 0,4-13-8 16,3 1-10-16,14 6-12 0,-4-12-2 0,6-2-9 16,4-3-12-16,2-2-4 0,2-6-9 0,11-1-17 15,-7-6-9-15,-2-3-1 0,4-2 2 0,10-7 0 0,0-3 3 16,-14-4 1-16,-1-4 12 0,0 0-9 0,-3 0 1 16,-3-1 10-16,-2-4 3 0,-3-4 5 15,-2 5-1-15,-5-3 5 0,-4 5 7 0,-5 0 10 16,-1 2 0-16,-3-1 2 0,-4 4 4 0,-1 0 0 0,-5 2 1 15,1 0-4-15,-2 3-6 0,-6 0 3 0,-3 4-3 16,-4 1 1-16,-8 2-5 0,-2 5-18 0,0 2-12 16,9-1-20-16,2 2-22 0,0 1-18 0,8-1-11 15,-3 0-28-15,7 1-3 0,-2-1 6 0,4-1 5 16,3 0 9-16,1-2 8 0,1-2 10 0,4-1 9 16,3 2 10-16,0-2 8 0,2-2 9 0,3-4 7 15,2-1 11-15,3 0 5 0,0-5 14 0,-1 3 10 16,-1-4 16-16,1 1 13 0,-1-2 9 0,-1 2 16 15,1 0 11-15,-6 3 15 0,3 0 17 0,-8 3 10 16,0-1 3-16,0 2-3 0,-2 0-5 0,1-1-10 16,-4 4-14-16,6-2-6 0,-6 2-3 0,0 0-9 15,0 0-13-15,8 11 6 0,-7-4-6 0,4 3-8 16,-2 0 6-16,2 4-4 0,0 2-6 0,3 1 2 16,1 0-17-16,2-6-11 0,3 4-22 0,-1-1-10 15,2-1-4-15,2-1 6 0,3-4 3 0,7 1 3 16,-6-5 3-16,8 1 9 0,-10-5-5 0,2-1 3 15,-3-3 4-15,1-1 0 0,1-4 4 0,-2-2 9 0,5-3 17 16,-1-3-6-16,-3-4 21 0,-4 1 21 0,-1-2 4 16,0 0 5-16,-1-2 22 0,0 0 7 15,-4-1 14-15,-4 6 21 0,1 2 22 0,2 0 14 0,-5 3 6 16,-1 3 14-16,-2 0 5 0,3 1 4 0,-6 6-2 16,3-3-17-16,0 4-22 0,0-2-23 15,0 5-15-15,0 0-16 0,0 0-9 0,-14 12-8 0,9 0-8 16,-5 5-6-16,-4 8-6 0,2-1-6 0,3 8-7 15,-1-3-14-15,1 2-19 0,4-2-24 0,1 0-13 16,4 5-10-16,1-3-7 0,7-2-17 0,1-2-1 16,1-1-6-16,4-6-7 0,0-5 2 0,3-1-1 15,0-6 8-15,2-1 4 0,0-3 8 0,3-6 3 16,8-2 8-16,2-4 6 0,-4-3 4 0,2-3 4 16,-7-2 2-16,1-6 16 0,-1 1 2 0,-1-3 1 15,-4-2 12-15,0 0 8 0,-2-6 5 0,-2-1 1 16,-3-4 1-16,2-6 3 0,-5 9 11 0,-3 0 29 15,-1 3 19-15,-4 5 29 0,0 5 17 0,-4 2 25 0,0 2 13 16,3 7 4-16,-3 0-3 0,0 1-20 0,3 2-14 16,-1 5-15-16,-1-1-14 0,3 3-16 15,-14 7-8-15,2 6-5 0,-1 1-13 0,-4 8-15 16,0 2-46-16,2 2 0 0,-4 4 0 0,1 1 0 0,5-1 0 16,-3 1 0-16,4 3 0 0,3-1 0 0,0-2 0 15,8 2 0-15,-2 14-9 0,7-13-149 0,1-2-52 16,4 1-53-16,4-3-61 0,6-1-64 0,5-2-54 15,3-3-56-15,17 2-51 0,-10-13-1235 0,17-4 594 16,4-4 398-16</inkml:trace>
  <inkml:trace contextRef="#ctx0" brushRef="#br0" timeOffset="48439.73">16882 5927 533 0,'0'0'521'15,"0"0"-52"-15,0 0-46 0,0 0-51 0,0 0-48 16,0 0-69-16,0 0-50 0,0 0-50 0,13 0-48 0,-8 0-36 16,8 0-38-16,1 0-37 0,1 0-67 15,6 2-60-15,-3 0-84 0,1-1-84 0,0 1-617 16,-8 2 304-16,0 0 204 0</inkml:trace>
  <inkml:trace contextRef="#ctx0" brushRef="#br0" timeOffset="48566.34">16909 6111 252 0,'-4'3'543'0,"3"-3"-35"16,1 0-49-16,0 0-51 0,0 0-55 0,18-11-61 0,0 4-78 16,9-7-104-16,2 2-112 0,2-5-128 0,6 2-148 15,11-4-633-15,-13 2 305 0,-1 0 202 16</inkml:trace>
  <inkml:trace contextRef="#ctx0" brushRef="#br0" timeOffset="49730.94">18340 5559 312 0,'-5'-6'406'0,"3"0"-20"15,-1 1-32-15,-1-1-27 0,-1 3-15 0,-1 3-36 0,6 0-29 16,-17 7-16-16,4 0-19 0,-1 3-12 0,-5 3-3 15,0 8-16-15,-3 2-5 0,-1 6-3 16,5-3-11-16,-4 2-18 0,7-1-18 0,-1 2-8 0,-1 0-8 16,7 2-13-16,-1-3-9 0,4-2-7 0,3 2 0 15,4-2-15-15,3-1-10 0,1-5-17 0,4-1-12 16,3-2-14-16,6 2 1 0,3-2-15 0,-3-5-12 16,10-2-10-16,1-3-2 0,3-4-6 0,-2-2 3 15,2-2 4-15,-3-5-2 0,4-4 5 0,-4 1 2 16,3-2-1-16,-8-4 8 0,4-2 14 0,-4-3-17 15,1-1 10-15,-5 2 12 0,3-6 5 0,-2 0 5 16,-3 2 23-16,2-1 12 0,-7 2 11 0,-1 5 14 16,-2 2 22-16,-4 3 32 0,2 4 20 0,-2-3 15 15,-3 5 3-15,1 2-14 0,-2-1-15 0,2 1-16 0,-2 1-22 16,-1 3-13-16,0 0-12 0,0 0-4 0,0 0-4 16,-1 20-9-16,-2-7-4 0,2 0-7 15,-2 6-3-15,1 1-5 0,-3 0-1 0,1 6-6 0,-1 0-2 16,2 3-3-16,-1-4-4 0,0 3-15 0,3-1-17 15,1 0-8-15,-4-3-14 0,4 0-15 16,4-6-4-16,0-1-5 0,-3-4-2 0,3-3-2 0,0 0 5 16,1-3 6-16,-5-1 4 0,3-1 8 0,-2 0 5 15,3-4 7-15,-4-1 3 0,0 0 0 0,10-10 2 16,-5 3 3-16,2 0 3 0,-2-2 1 0,0-1 7 16,1-4 5-16,-2 1 10 0,1 3 5 0,0-2 8 15,-1 3 0-15,0-2 3 0,-2 2-2 16,2 1-2-16,-3 2 0 0,1 1-4 0,-2-1-3 0,1 2 0 15,0 2-5-15,1-2-3 0,-2 0-2 0,0 4-1 16,2-4-2-16,-2 0 0 0,0 4-6 0,3-4 1 16,-3 4-5-16,0 0 4 0,0 0-1 0,0 0-3 15,0-4-2-15,0 4-3 0,0 0 5 0,0 0-5 16,0 0-1-16,0 0-4 0,0 0-1 0,0 0 0 0,0 0-2 16,8 8 4-16,-8-8 3 0,0 0 2 15,0 0 7-15,4 1-4 0,-4-1 5 0,0 0 2 16,0 0 6-16,0 0 11 0,0 0 4 0,0 0-2 0,0 0 3 15,0 0-1-15,0 0-3 0,0 0 6 0,-4-12-3 16,4 12 0-16,-3-5-5 0,3 5 1 16,-1-4-6-16,1 4 2 0,-2-5-2 0,2 5-4 0,-1-1 0 15,1 1 0-15,0 0-4 0,0 0-1 0,0 0 1 16,1-6-6-16,-1 6 2 0,0 0-3 0,0 0-1 16,0 0-1-16,0 0 0 0,0 0 1 0,0 0 4 15,8 0-4-15,-8 0 2 0,14-1 0 0,-4 0 3 16,4 0-2-16,-1-1 0 0,1 0 1 0,0 1 0 15,0-1 1-15,3 0-2 0,1-1 4 0,-5 0 0 16,-3-1-2-16,4 1 4 0,-4 1-1 0,1-3 3 16,0-2 0-16,-2 2-4 0,0-1 3 0,0-2 0 15,2-2 2-15,-3-1-2 0,-2 1 3 0,3-3 4 16,-4-3-3-16,-1 1 5 0,-3-2 17 0,1 6 17 16,0-3 12-16,-2 0 1 0,0 6 34 0,0-3 3 15,0 1 30-15,0 4 1 0,0 0 1 0,0 1-12 16,0 2-17-16,0 3-16 0,-2-4-11 0,2 4-21 15,0 0-53-15,0 0 0 0,-3 18 0 0,3-7 0 0,-2 2 0 16,0 2 0-16,2 5 0 0,0-2 0 0,-2 1 0 16,2 5 0-16,0 1 0 0,0-5 0 15,0 4 0-15,0 1 0 0,-3 1 0 0,6 1 0 0,-1-3 0 16,-2-4-167-16,0-1-83 0,0 1-57 0,4-1-65 16,-1 1-54-16,-1-6-50 0,7-3-44 0,-4-1-1371 15,4-4 629-15,1-5 422 0</inkml:trace>
  <inkml:trace contextRef="#ctx0" brushRef="#br0" timeOffset="50064.54">19305 5882 283 0,'5'-8'370'0,"0"-1"-3"0,-2 3-17 0,-2 1-42 16,4 1-27-16,-2 1-34 0,-2 1-24 0,-1 2-23 16,0 0-19-16,0 0-10 0,5 7-4 0,-5-5-10 15,0 6 0-15,3 0-6 0,-2 3 1 0,-1 0-7 16,1 6-10-16,-1 1-10 0,-1-1-12 0,0 2-8 15,-2 1-4-15,3 0-14 0,-1 3-9 0,-2-1-7 16,-1-3-8-16,2 0-6 0,-2-2-4 0,0-4-18 0,4-1-10 16,-1 0-5-16,0-7-7 0,2 2 0 15,-2-5 8-15,1 3 0 0,0-5 0 0,0 0 7 16,0 0-11-16,2-17 7 0,2 7 6 0,1-8 5 16,-2 0 1-16,2-7-2 0,0-1 10 0,-3-2-5 0,1-1-3 15,2-1-3-15,-2-3-3 0,3 1 1 0,0 3 0 16,1 0 3-16,1 2 0 0,2-2-3 0,-1 4 1 15,-3 9-10-15,7-1-5 0,-3 3-5 0,2-1 2 16,4 4-5-16,-3 1-8 0,4 2 2 0,-1 2-6 16,2 0-38-16,1 1-39 0,0 5-57 0,1-2-54 15,-4 4-58-15,-2 3-64 0,3-2-69 0,-6 4-1062 16,-2 0 482-16,-2 2 320 0</inkml:trace>
  <inkml:trace contextRef="#ctx0" brushRef="#br0" timeOffset="50227.68">19378 5931 4022 0,'-5'5'310'0,"0"1"-105"0,-1-4-18 0,4 0-40 16,-2 1-55-16,1 1-30 0,0-2-18 0,3-2-9 15,0 0-6-15,0 0 3 0,9 4-10 0,1-7-5 16,1 0 2-16,9-1-7 0,-1 1-2 0,9 0-26 16,1-4-34-16,-2 0-56 0,5 2-67 0,-4-2-69 15,2-1-92-15,-1 2-1108 0,5-1 480 0,-5 2 322 0</inkml:trace>
  <inkml:trace contextRef="#ctx0" brushRef="#br0" timeOffset="50431.94">20254 5845 312 0,'0'0'408'0,"0"0"-42"15,13 0-41-15,-6-2-30 0,5 0-35 0,6 1-22 0,0-1-29 16,10 1-21-16,2 0-34 0,-10 1-39 0,9-1-39 16,1 1-43-16,-7 1-43 0,-3-1-60 0,1 2-53 15,-1 1-60-15,-6 1-682 0,-1-1 289 0,-8 2 192 16</inkml:trace>
  <inkml:trace contextRef="#ctx0" brushRef="#br0" timeOffset="50572.3">20377 6004 277 0,'-8'5'364'15,"3"-2"-13"-15,0 1-29 0,1-1-26 0,4-1-33 16,-6 1-31-16,6-3-23 0,0 0-18 0,0 0-21 16,0 0-25-16,14 1-17 0,-4-2-32 0,8 1-35 0,3-3-39 15,7 3-42-15,1-1-61 0,3 0-71 0,4-3-77 16,-2 0-654-16,-2-3 295 0,3 2 196 16</inkml:trace>
  <inkml:trace contextRef="#ctx0" brushRef="#br0" timeOffset="51013.74">21385 5711 278 0,'-1'-7'446'0,"1"2"-35"15,1-2-41-15,2 3-42 0,1-2-27 0,1 1-31 16,2-1-31-16,6 1-29 0,0 0-3 0,1-2-30 15,8 4-19-15,-6-2-10 0,4 5-9 0,1-2-17 16,1 2-5-16,-1 0-22 0,-2 2-2 0,0 1-12 16,-3 0-11-16,-2 1-6 0,-1 0-6 0,-4 0-7 0,1 2-3 15,-2 1-7-15,-3-2-3 0,-2 4 2 0,-3 0-13 16,-3 0-3-16,-5 2-2 0,-1 2-4 0,-4-1-6 16,-3 1 1-16,0 0-11 0,1-2-5 15,0 1-7-15,5-4-2 0,2 1 3 0,2-1-4 0,1 1-1 16,1-1 21-16,4 1-21 0,1-1 8 0,3 0 2 15,4 2-2-15,4 3 7 0,3 0 8 0,2-1 12 16,6 6 12-16,3-1 2 0,-3 0 11 0,1-1 13 16,-7-6-1-16,3 7 17 0,-3-7 8 0,-5 0-2 15,-2-1 1-15,2 3 9 0,-5-4 20 16,-2 3 13-16,0 1 3 0,-4-4 3 0,-1 4-5 0,-5 2-10 16,0-4-6-16,-5 3-11 0,-4 3-6 0,-8 0-9 15,-3 0-42-15,-6-2-59 0,-4 3-95 0,-1-2-92 16,-15 4-91-16,0-2-104 0,-1-2-139 0,-2-2-1093 0,-2-4 544 15,-4-2 364-15</inkml:trace>
  <inkml:trace contextRef="#ctx0" brushRef="#br0" timeOffset="52505.8">15097 7650 204 0,'0'-5'383'0,"0"0"-36"15,1 3-35-15,-1 2-35 0,0 0-27 0,0 0-15 16,0 0-15-16,0 18-4 0,0-3-16 0,2 4-6 16,-2-1-16-16,5 9-10 0,-3-1-7 0,2-1 2 15,1 2-24-15,0-1-6 0,1 3-8 0,-3-3-7 16,7-2-25-16,-2 3-2 0,-3-2-2 0,3-1-11 15,-3-6-6-15,-4 2-8 0,3-1-3 0,4-3-7 16,-7-4-5-16,3 1-4 0,-4-4-1 0,1-2-7 16,2-1 2-16,-2-1 24 0,-1-2 18 0,0-3 8 15,0 0-6-15,0 0-7 0,0 0-17 0,-9-22 7 16,4 4-8-16,-4-8-8 0,-1-3-6 0,1-5 3 16,-1 1-8-16,0-14-6 0,3-6 2 0,-5 0-7 15,5 2-5-15,-2-2 6 0,3 3-3 0,4 0-10 16,-2 3 7-16,4 10-7 0,0 2 3 0,4 4 4 15,-2 6 0-15,0 5-3 0,2 5-4 0,-1 5-5 16,0-2-2-16,6 3-2 0,-2 3-2 0,4 2 2 0,3 1-4 16,4 0 8-16,0 4-11 0,4 4 6 0,-4 0-3 15,1 6-3-15,4 3 4 0,-4 4-1 0,-1 2-3 16,-4 4 1-16,-1 3 4 0,-8 2-3 0,-3 4 5 16,-3 1-2-16,-2 2-4 0,-4-1-5 0,-8 12-14 15,2-14-14-15,-8 10-9 0,4-12-6 0,0-1 0 16,-5 1 4-16,2-2 2 0,2-4-2 0,-4-3 8 15,5-1 5-15,3-6 0 0,4-2 2 0,0-5 2 16,6 2 3-16,-1 0 1 0,0-4 0 0,2 2 2 16,3-3-1-16,-2-1-1 0,4 6 7 0,3-5 0 15,3 2 4-15,6-4 2 0,2 1 6 0,10 2-5 16,-4-5-1-16,11 0 3 0,-1-2 0 0,1 0-1 16,2-2-3-16,-2-1 7 0,-1-2-4 0,-1-3-2 0,0-1 1 15,-3 1-3-15,-2-6 5 0,-1-2-2 0,-2 0 16 16,-2 0-13-16,0-4-2 0,-5 0 2 0,1 1 2 15,-3-3 11-15,-5 7-10 0,0-4 11 16,0 5 18-16,-3 1 19 0,-3 4 16 0,-1 1 6 0,1 3 3 16,-3-1-5-16,3 3-7 0,-2 1-8 0,-1 3-7 15,2-3-8-15,-2 3 0 0,0 0-5 0,-1 14-1 16,0-3-4-16,-4 6 0 0,2 0-4 0,1 3-2 16,-1 8 2-16,0-1-6 0,5-1-2 0,-1 0-5 15,2-7-12-15,2 0-5 0,2 0-14 0,2-4-4 16,2-1-8-16,0-2-2 0,6-3 4 0,-6-2 1 15,3-5 3-15,-1 1 3 0,2-4 3 0,3-2 2 16,-3-2 4-16,2-5 5 0,1-2 4 0,-1-9-7 16,1 1-2-16,-2-4 8 0,0 1 9 0,-5 0-6 15,4-3-2-15,-3 2 5 0,3 2 2 0,-6 2 8 16,0 5 12-16,1 1 8 0,-6 3 0 0,1 1-2 16,-1 5-2-16,-3-1 0 0,3 2-11 0,-4 0-2 0,4 3-2 15,-4 1 1-15,0 0-1 0,0 0 1 0,5 15-1 16,-5-3-1-16,0 2 0 0,4 3-1 15,-4 2-1-15,-3 0-1 0,7 6 1 0,-3-4-12 0,7 3-14 16,-3-6-7-16,4-1-15 0,0-2-9 0,4-1 0 16,0-4 0-16,1 2 3 0,2-6 2 0,-2-2 4 15,4-4 6-15,-1-1 2 0,2-3 3 0,0-5 8 16,-1-3 4-16,4-4 0 0,-2-3-2 0,-2-5 3 16,0 0 5-16,0 0 15 0,0-3 9 0,-3-5 2 15,1 2 12-15,-5-1 8 0,2 0 10 0,-4 2 22 16,0 0-1-16,-2 4 17 0,-3 4 15 0,0 6 11 15,-3 1 17-15,1 2 11 0,-2 5-1 0,2 0-5 16,-2 1-9-16,0 4-26 0,0-2 0 0,0 4-13 0,0 0-11 16,-8 9-3-16,3 0-8 0,-5 7-2 15,1 2-12-15,-2 8 2 0,-2 0-7 0,-1 3-5 16,2 2-8-16,2 0-4 0,-1-2-27 0,-2 4-32 16,5-2-38-16,2 2-35 0,1 1-44 0,1-6-54 0,8-1-51 15,-2-2-53-15,2 2-68 0,4-8-69 0,1-3-1318 16,2-4 590-16,-1-4 392 0</inkml:trace>
  <inkml:trace contextRef="#ctx0" brushRef="#br0" timeOffset="52643.2">16252 7856 544 0,'-15'-11'520'0,"-3"5"-38"16,6 0-37-16,3 2-43 0,1-1-42 0,5 2-38 15,3-3-30-15,10 1-33 0,3-1-24 0,15-5-47 16,7 0-50-16,16-7-57 0,4 3-85 0,1-1-71 15,3 1-71-15,-2 3-97 0,-2-5-128 0,-2 5-772 16,0-4 381-16,-16 2 254 0</inkml:trace>
  <inkml:trace contextRef="#ctx0" brushRef="#br0" timeOffset="53464.77">18403 7640 300 0,'-4'-12'319'0,"0"4"-21"0,-1-1 5 15,-3 1-15-15,0 1-4 0,0 3-17 0,-1 3-11 0,-1 0-15 16,-2 2-12-16,-4 4-9 0,-1 6-3 0,-5 7-27 15,3 4-10-15,-4 3-13 0,4 5-13 16,-3-3-16-16,5 7-11 0,-2 9-14 0,9-9-10 0,4 1-9 16,0 1-8-16,6-2-11 0,6 0-9 0,5 1-9 15,3-4-4-15,4-2-23 0,5-5-17 0,0 0-5 16,6-2-33-16,2-3-12 0,0-7-9 0,5-2-14 16,-4 1 6-16,2-8-7 0,-2 0 4 0,1-3 11 15,-5-5-5-15,2-2 8 0,-1-4 2 0,-5-3 9 16,-1 0 3-16,-2-7 0 0,-2 1 4 0,0-5 1 15,-6-2 20-15,-3-3 4 0,3-2 5 0,-4 0 6 16,-1 2 26-16,-3 2 19 0,0 1 19 0,-4 8 22 16,0 2 14-16,-1 1 13 0,0 6 9 0,0 0-1 0,0 5-16 15,2 0-16-15,-4 3-11 0,2 2-15 16,2-5 1-16,-2 5-14 0,0 0-3 0,1 20-10 16,0-9 3-16,0 8-12 0,-1 4-2 0,2 4-3 15,-2-1-5-15,1 3 0 0,-1 0-10 0,3 0 7 0,-2-3-12 16,0 2-24-16,-1-4-14 0,3-1-9 15,-1-5-3-15,0 0-14 0,-1-5-3 0,2-2 4 16,0-1-2-16,-2-3 0 0,1-1 13 0,0-1 2 0,-2-1 2 16,3-3 10-16,-3-1-1 0,0 0 8 0,4-10 1 15,-2 0 4-15,-2-4 1 0,0-5 5 0,0-6-2 16,-5-2 13-16,4-4-3 0,1-2 12 0,-3-4 6 16,1 2 4-16,0-10 3 0,0 9 7 0,-2 1-10 15,4 1 12-15,2 2-11 0,0-1 4 0,-1 4 0 16,4 3-8-16,2 8 0 0,-1-1-2 0,3 2-5 15,-1 2-2-15,-2 5-3 0,-1-1-3 0,4 4 1 16,1 0-4-16,-2 2 3 0,2-2-4 0,4 7-3 16,-2-3-3-16,3 3-2 0,-2 3-9 0,5 0-25 15,-3 3-14-15,3 1-41 0,-1 3-32 0,1 0-28 16,-4 2-22-16,-2 3-44 0,-1 2-40 0,-4 0-43 16,2 2-62-16,-5 1-925 0,-4-3 431 0,0 1 286 15</inkml:trace>
  <inkml:trace contextRef="#ctx0" brushRef="#br0" timeOffset="53963.89">18661 7481 117 0,'-5'-11'417'16,"0"-1"-27"-16,2 6-42 0,2 0-38 0,-3 2-44 0,3 2-27 15,1 2-6-15,0 0-35 0,0 0-12 0,5 21-1 16,0-1 4-16,1 3-4 0,1 4-5 0,-2 5 3 15,0 1 0-15,5 3-14 0,-2-1-14 0,1 9-15 16,-4-9-12-16,5 12-10 0,-2-13-13 0,-3 1-13 16,1 2-4-16,0-3-9 0,0-2-15 0,-2 2-39 15,-1-4-48-15,3 2-50 0,-1-3-43 0,0-4-40 16,1 0-43-16,-1-5-52 0,-1-2-59 0,1-1-972 16,-1-5 428-16,0-1 284 0</inkml:trace>
  <inkml:trace contextRef="#ctx0" brushRef="#br0" timeOffset="54331.66">18791 7900 222 0,'0'0'315'0,"0"0"-35"0,0 0-30 0,5 11-31 15,-5-11-25-15,4 2-18 0,-4-2-18 0,9 3-15 16,-6-2-17-16,3-1-8 0,3 0-13 0,1-1-10 15,3 0-13-15,5 0-5 0,0-2-10 0,2-2-4 16,-2-2-11-16,3 2-1 0,-1-4-3 0,-2-2-6 16,4-5-3-16,-6 5 0 0,-3-3 3 0,0-2 15 15,1-6 5-15,-4-6 9 0,0 2-7 0,-6-5 5 16,0 6 25-16,-3-4 28 0,-1 8 38 0,0-6 17 16,0 9 16-16,-1 2 9 0,-3 0 15 0,3 6 11 15,-2-2-1-15,2 5-9 0,-4 0-17 0,5 5-20 0,-1-4-24 16,-2 3-18-16,3 3-16 0,0 0-16 0,-5 11-10 15,2 2-10-15,2 5-5 0,-3 7-9 16,3 3-5-16,-3 2-6 0,0 4-6 0,2-2-7 16,2 3-5-16,-3 13-2 0,2-12-15 0,1 13-36 15,0-1-38-15,1-12-45 0,2 12-58 0,1-13-47 16,2 11-75-16,-5-10-66 0,3 1-82 0,1-7-99 0,-1-2-1054 16,1-4 525-16,0-8 350 0</inkml:trace>
  <inkml:trace contextRef="#ctx0" brushRef="#br0" timeOffset="54715.93">19409 7848 123 0,'6'-7'427'16,"-2"5"-29"-16,-1-4-40 0,0 3-40 0,0 2-33 16,-3 1-27-16,0 0-35 0,5 11-16 0,-4-6-18 15,0 7-15-15,-2 1-3 0,2 2-19 0,-1 2-9 16,0 2-8-16,-1 0-6 0,1 1-15 0,-2 5-16 15,0-4 0-15,2 2-16 0,-2 5-10 0,-1-10-12 16,2 0-17-16,1-4-19 0,0-3-17 0,-2-1-12 16,2-2-1-16,2 2 4 0,-2-5 1 0,0-3 5 0,0-2 0 15,0 0-2-15,0 0 4 0,-3-18 3 0,2 2 5 16,-3-2 0-16,0-8 9 0,-1-3-1 0,0-5 6 16,-1 1-8-16,2-14-6 0,-3 14 6 0,-1-17 5 15,2 4 3-15,5 11 3 0,-3-11 10 0,6 14 4 16,-2 2 6-16,2 3-8 0,-1 2 6 0,3 0-4 15,0 9 5-15,1 2-18 0,2 1-4 0,0 0-2 16,2 6-5-16,3-3-2 0,-1 4-3 0,8 4-2 16,-2-1-4-16,3 1-12 0,3 4-15 0,-1-1-36 15,5 6-38-15,-5-1-32 0,4 5-41 0,-9 1-60 16,6 4-53-16,-2-1-70 0,-6 0-897 0,2 9 414 16,-10-8 278-16</inkml:trace>
  <inkml:trace contextRef="#ctx0" brushRef="#br0" timeOffset="54882.02">19481 7885 15 0,'-5'4'425'0,"-2"-2"-23"0,4-1-39 0,-1 2-39 16,4-3-33-16,-4 1-33 0,4-1-25 0,0 0-24 0,0 0-22 16,0 0-13-16,0 0-12 0,28-2-17 0,-9-2-21 15,2-1-14-15,7-2-21 0,4-1-36 0,0-1-49 16,1 4-53-16,-1 2-69 0,4-2-74 0,-4 0-104 15,-3-2-675-15,2 0 323 0,-3-1 216 0</inkml:trace>
  <inkml:trace contextRef="#ctx0" brushRef="#br0" timeOffset="55072.91">20468 7698 406 0,'2'-2'484'0,"5"0"-29"0,-4 1-49 0,-3 1-45 0,10-3-40 16,0 2-31-16,2-3-29 0,6 0-31 0,4 1-31 16,6 2-48-16,3-4-43 0,1 3-47 0,0-3-44 15,-2 2-52-15,-1 2-58 0,-3 3-63 0,-8 2-66 16,0-1-89-16,-4-1-668 0,-5 3 327 0,-1 3 218 16</inkml:trace>
  <inkml:trace contextRef="#ctx0" brushRef="#br0" timeOffset="55211.02">20642 7856 245 0,'-4'4'334'0,"1"-3"-21"0,3-1-31 0,0 0-34 16,0 0-21-16,8 7-21 0,1-10-25 0,5 1-21 15,5 1-21-15,3-1-33 0,-1-1-30 0,10-2-30 16,1-2-19-16,-1 2-35 0,1 0-49 0,-2-1-55 16,1-2-91-16,-3 1-535 0,0-3 246 0,-7 2 164 0</inkml:trace>
  <inkml:trace contextRef="#ctx0" brushRef="#br0" timeOffset="55546.94">21517 7352 3296 0,'10'-3'260'15,"1"0"-93"-15,-1-1-75 0,-4 2-30 0,2 2-31 16,-1 0-6-16,5 0-7 0,-2 2-3 0,9 3-4 15,-1 0-5-15,1 3 4 0,8 2 3 0,-3 2-1 0,2 0 6 16,-4 2 1-16,2 2 6 0,-4 0 2 16,-3 5-5-16,1-3 24 0,-7 5-17 0,-1-1 5 15,-4 6 7-15,-6-1 3 0,-3 2-2 0,-8 3 7 16,-5 2-3-16,-12 10 3 0,-1-4 6 0,-8-1 7 0,-3-3 9 16,-2-1 13-16,-2-7 25 0,1 0 21 15,12-10 19-15,2-3 15 0,5-2 0 0,6-5-2 16,5-3-7-16,4 2-9 0,5-4-18 0,8-3-8 0,-4 0-10 15,60-19-11-15,31-6-9 0,21-7-11 0,19 1-9 16,25-2-22-16,25-1-54 0,25 3-112 0,31 4-189 16,23-6-274-16,32-1-1317 0,14 1 632 0,1-7 422 15</inkml:trace>
  <inkml:trace contextRef="#ctx0" brushRef="#br0" timeOffset="61863.31">9697 10701 38 0,'-2'-3'213'0,"0"-1"-18"15,2 4-16-15,0-5-23 0,-2 2-13 0,2 3-14 16,0 0-15-16,0 0-15 0,0 0-4 0,0 0 5 15,0 0-4-15,0 0 2 0,6 14 5 0,-6-3-4 16,5 2 2-16,-2 2-4 0,-1 2-6 0,-1 3-10 16,2 5-4-16,-2-2-8 0,2 3-6 0,-2 1-8 15,0-4-4-15,2 6-3 0,-3-3-8 0,0-3-5 16,0-2-3-16,1-3-1 0,-1 0-5 0,4 3-4 16,-3-6 1-16,3-5-4 0,0-1 3 0,-3 1-2 15,-1-5-5-15,0 2 1 0,3-4-2 0,-3 0 0 16,0-3-2-16,0 0-3 0,0 0 1 0,-8-17 0 15,2 1-1-15,-2-2-5 0,-1-7 3 0,4-5-1 16,-8-3-4-16,3-12 2 0,0 0 0 0,-3-5-2 0,4-3 2 16,-1-1-1-16,1 1 0 0,3-2-1 15,0 2 0-15,4 1 4 0,1 0 6 0,1 5 3 0,1 12 7 16,3 2 3-16,1 3-2 0,4 4 1 0,0 1-1 16,-2 10-5-16,2 0-2 0,3 2-2 0,-3 7 0 15,6-5 0-15,-1 7-3 0,-1 2 1 0,6 0-2 16,-2 4-2-16,1 0-1 0,-3 3 7 0,5 2-5 15,-3 1 3-15,-2 2-1 0,1 1 7 0,-3 1 5 16,-6 3 2-16,2 0 0 0,-4 1-1 0,-4 1 4 16,-1 0-2-16,-3 3 0 0,-7 5-1 0,-3 0 4 15,-4 0-9-15,-1 0-1 0,-2-1-4 0,-3-1 1 16,0 3 0-16,1-1-8 0,-4-4-19 0,6 4-21 0,-2-6-27 16,3 2-26-16,5 3-25 0,-1-3-39 15,6-3-32-15,6-3-49 0,1 0-710 0,3 2 314 16,1-4 208-16</inkml:trace>
  <inkml:trace contextRef="#ctx0" brushRef="#br0" timeOffset="62779.21">10396 10754 28 0,'-9'-15'220'0,"-3"3"-12"0,2-2-18 0,-3 2-10 16,3 0 0-16,-5 0 2 0,0 3-16 0,-2 1-1 16,-1 3-1-16,-2 2-11 0,-2 3-6 0,-6 5-8 15,-3 5-13-15,1 1-11 0,0 5-5 0,5 3-16 16,0 1-4-16,5 8-11 0,1 0-11 0,5 0-4 16,5-1-8-16,4 3-1 0,5-3-9 0,6 2-5 15,3-2-3-15,1-6-6 0,10 4-6 0,3-5-4 16,4-1-4-16,0-5-5 0,5-6-1 0,5 1-1 15,-5-6 0-15,5-3 1 0,-1-1-4 0,-1-6-1 0,-1 0-2 16,-2-7 1-16,0 0 2 0,-4-2-3 16,-1-4-2-16,-3 0 2 0,-1-5-1 0,-5-1 3 15,-3-1-4-15,3-1 2 0,-9-3 4 0,0 1 6 0,-1 5 6 16,-3 7-1-16,-3-2 28 0,2 3 20 0,-1 5 8 16,-2 5-3-16,-1-1-2 0,0 3-9 0,-1 0-6 15,1 1-9-15,0 4-13 0,0 0 3 0,0 0 1 16,-13 12-6-16,8-2 0 0,1 2-10 0,-1-2-2 15,1 8 0-15,3-2-7 0,1 0-4 0,0-5-5 16,2 5-16-16,2-4 7 0,1 1-2 0,3-4-7 16,2 2 0-16,-2-4-6 0,4-1 0 0,0-2-2 15,1 1 2-15,1-4 2 0,0-4-1 0,5 0-1 16,-3-4 1-16,1 2 3 0,-1-7-1 0,0 0 4 16,1-2 1-16,1-7 3 0,-8 6 0 0,4 0 4 15,-5 0-1-15,-1 1-1 0,-2 4 6 0,-3 2 6 16,-2 1-2-16,3 2 3 0,-3 3-2 0,-1-1 2 15,0 3-5-15,0 0-1 0,0 0-3 0,0 0 2 0,-5 18 2 16,5-8 2-16,-4 2-5 0,4 0 0 0,0 3 1 16,0 1 0-16,0-4-2 0,4 4-5 15,1-6 0-15,2 1-8 0,-1-1 2 0,5-3 4 0,1-1-1 16,2-1 0-16,3-1 2 0,0-3 1 16,1-2-1-16,2-3 3 0,-3-1 0 0,0-4 3 15,-2-4 1-15,2 1-3 0,-3-2-1 0,3-7 3 0,-6 4-2 16,1-7 4-16,-3 1 3 0,-3 0-3 0,2-4 2 15,-5 10 12-15,1 2 13 0,-1 3 11 0,-1 1 12 16,1 1 4-16,-2 6-11 0,1-2-9 0,-2-1-1 16,0 7-4-16,0 0-4 0,0 0-3 0,4 20-4 15,-4-4 2-15,2 8-2 0,2 4 9 0,-3 0-5 16,0 6 1-16,3 2-7 0,1 12 1 0,-1 0 0 0,3 3-1 16,-1-2-6-16,0 2-1 0,-1-1-2 15,3 0-7-15,1-1 10 0,-1 1 0 0,2-3-3 16,-1 1 2-16,1-3-5 0,-5-9 5 0,4 10-4 15,-5-12 2-15,0 1-4 0,-3 0-5 0,-1-4-7 0,-1-2 9 16,-3-1 6-16,-4-7-10 0,2-4 7 0,-2-1-2 16,-4-3-1-16,1-4 3 0,1-3 2 15,-7-1-6-15,-2-8 2 0,1 1 5 0,-2-5-5 0,-4-6 6 16,-2-3-9-16,3-3 5 0,0-4-3 0,1-1-3 16,4-3 1-16,3-2 4 0,4-3-3 0,2 4-3 15,6-1 2-15,4-2-7 0,8 1-17 0,-1-2-24 16,6 4-28-16,5-3-27 0,3 3-31 0,1 2-34 15,4 0-30-15,1-2-31 0,9-4-39 0,-9 8-745 16,-1 1 340-16,1-1 224 0</inkml:trace>
  <inkml:trace contextRef="#ctx0" brushRef="#br0" timeOffset="63746.86">11538 10747 98 0,'0'-5'255'0,"-1"-2"-10"0,0 1-15 16,-1 4-26-16,2 2-12 0,-6-2-13 0,6 2-5 15,-10 7-10-15,6 3-8 0,2 0-4 0,-2 2-11 0,-3 4-7 16,2 4-12-16,1-1-9 0,-2 5-10 16,1 1-12-16,1 3-6 0,0-5-9 0,3 4-7 15,1-1-10-15,1-3-6 0,3-5-4 0,0-1-7 0,1 0-10 16,5-2-13-16,2-1-11 0,2-6-2 0,-2-2-8 16,5-3-9-16,1-3-6 0,1-3-8 15,-1-3-1-15,1-3-2 0,-5-5 2 0,8-4-9 0,-3-4 3 16,-1-2 0-16,1-1 1 0,-6-4 4 0,1-2 2 15,-5-1 4-15,2 5 2 0,-7-2 20 0,0-1 7 16,-4 7 2-16,-2 1 13 0,-1 3 11 0,-7 2 0 16,2 2-3-16,-3 0 3 0,-2 4-2 0,3 1-2 15,-2 5-4-15,-2 3-5 0,1-1 0 0,-1 2-4 16,4 3 0-16,-3 0-3 0,6 0 0 0,-2 3 0 16,1 2-9-16,3-2 2 0,2 0-6 0,1 5 3 15,4-5-1-15,1 0-3 0,1-3-1 0,2 4-1 16,3-3 1-16,5-3-4 0,0-3 2 0,-4-3 2 0,11-2 0 15,-2-2 0-15,4-6 1 0,-1-4 2 0,-3-1-3 16,-1-1 1-16,-2-2-1 0,-3 0-2 16,1-4 7-16,-4 1 0 0,-2 0 8 0,-3 2 13 15,0 6 24-15,-5 2 18 0,4 2 9 0,-4 6 9 0,1-3 4 16,-1 4-4-16,3 3-18 0,-3 1-6 0,0 4-1 16,0 0-8-16,0 14-5 0,-3 3 0 0,2 10 9 15,-1 2 4-15,0 5 7 0,2 12 0 0,-5 4-4 16,1-1-6-16,3 1-4 0,1 3-1 0,5 1 6 15,-4-1-15-15,-1 3-2 0,0-1-9 0,0 1-6 16,0-3 1-16,2-2-3 0,-2 2-9 0,-3-16 7 16,3 12 3-16,3-15-13 0,-1 11 2 0,2 2 6 15,-3-12-17-15,3-6 6 0,0 4-4 0,0-1-28 16,1-4-13-16,-4-2-12 0,4 3-17 0,-2-12-19 16,-2 0-3-16,-1-6-7 0,0 0 9 0,0-1 4 15,-5-6 8-15,1 0-5 0,-2-2 4 0,-2-2 6 16,-1-1 2-16,-3-4 8 0,-3-2 5 0,-2 0 4 0,-5-7 6 15,-1 1 6-15,0-2 2 0,1-1 5 0,0 1 10 16,3-5 10-16,4 7 9 0,2 0 10 0,2-1 9 16,1 0-8-16,3-3 0 0,3 2-2 0,4 2 3 15,0-1-5-15,4-3 1 0,3 0-2 0,6-4-1 16,5-5-1-16,4 3 0 0,1-3 1 0,0-2-1 16,14-6-1-16,-4 0 3 0,4-5-3 0,-2 4-1 15,1-3 0-15,-2-2 1 0,-1-3 7 0,-1 2-9 16,-2 0 1-16,-1-5-1 0,-7-3 3 0,2 3-3 15,-6-3-2-15,-4 2 2 0,-6 10 4 0,-3 3 0 16,-4-2 16-16,-1 0 36 0,-4 7 2 0,1-3 34 16,-1 9 2-16,-5 0 2 0,1 8 9 0,3-1 11 15,-4 7-5-15,5 0-13 0,-1 5-10 0,1 2-11 0,-1 2-5 16,5 0 0-16,-13 10-8 0,8 1-8 16,0 8 0-16,-1 6-10 0,3 6-5 0,-1 0 7 15,8 4-9-15,-4-1-7 0,5 16-2 0,3 1-1 0,1-2-5 16,5 2 5-16,0-1-6 0,0 3 2 0,4-6-5 15,5 2-5-15,-1-2 1 0,1-1-2 0,0-2-2 16,-2-1 0-16,-3-11-1 0,-2 1-3 0,0-1 1 16,-3 0 1-16,1-1 1 0,-5-1-7 0,0-2 1 15,-1-1 0-15,-1-2 0 0,-3-6 2 0,-5 1-3 16,-4 3 1-16,-7 1 0 0,-2-2 4 0,-9 3-7 16,-4-4-1-16,-5-3-2 0,-1 0-14 0,-14 4-30 15,11-7-42-15,-1-4-44 0,3 0-58 0,-2-3-64 16,4 0-87-16,4-5-91 0,5-4-965 0,4-5 464 0,-1-5 312 15</inkml:trace>
  <inkml:trace contextRef="#ctx0" brushRef="#br0" timeOffset="64603.83">13846 10730 29 0,'0'-18'254'0,"-4"0"1"0,4-2-8 15,-5 3-14-15,1-6-5 0,-1 3 0 0,-4 3-8 16,0-2-14-16,0 2-4 0,-3 1-4 0,-3 0-12 16,-1 3-17-16,-2 2-4 0,-1 3-15 0,-3 4-8 15,-10 4-8-15,3 2-19 0,2 8-7 0,-2 0-10 16,2 3-8-16,2 4-14 0,5 0-5 0,6 3-9 16,4-5-8-16,5 5-4 0,2-2-22 0,8 0-14 15,7-2-13-15,6 7-2 0,3-4-13 0,6-2-5 16,5-4-7-16,1-3-7 0,2 0-6 0,-2-4 5 0,3-4 3 15,-2 0 4-15,-2-4 0 0,1 0 1 16,-2-1 5-16,0-5 3 0,-12 1 1 0,3 2 0 16,-2-4 4-16,-2 3 2 0,-1-1 4 0,-7-1 2 15,0 4 12-15,-2 2 5 0,-2 0 8 0,-1-3 1 16,-1 4-1-16,0 0-1 0,-4 1-4 0,0 0 10 16,0 0-12-16,0 9 0 0,0-9-7 0,-4 9 2 0,4-2 0 15,0-1-3-15,0 6-2 0,0-2 1 0,1 2-1 16,3-2-1-16,2 0-4 0,2-1-4 0,1-1-2 15,0 1-1-15,9-2-5 0,-4-2 3 0,4-3 3 16,4 0-1-16,-3-6-1 0,3-1 2 0,3-7 2 16,3-3 0-16,-4-1 1 0,3-4 1 0,-5-4 3 15,-3 1-2-15,3-7 4 0,-5 1-3 0,-2-2 6 16,-2-6 4-16,-3-12-2 0,-2 2 19 0,-7-4 4 16,0 2 4-16,-3 3 19 0,-2 9 7 0,-3 4 28 15,2 1 27-15,-1 2 28 0,-1 2 9 0,2 10-4 0,-2 1 12 16,2 6 2-16,-1 0-16 0,0 5-20 15,2 1-12-15,2 5-12 0,2 0-9 0,-9 10-5 16,4 2-9-16,1 7-9 0,-1 8-4 0,-2 6-8 0,2 1-6 16,9 13-4-16,-3-13-6 0,3 14-4 0,1 0-4 15,6-13-4-15,10 9-4 0,7 1-13 0,2-1-18 16,5 0-33-16,4-4-29 0,4 0-33 0,2-5-44 16,7-3-56-16,1-2-45 0,-2-5-67 0,0-8-65 15,-15-7-1159-15,1-6 513 0,1-4 342 0</inkml:trace>
  <inkml:trace contextRef="#ctx0" brushRef="#br0" timeOffset="64735.99">14365 10395 87 0,'-29'-11'398'0,"12"6"-32"0,4 0-39 16,4 0-36-16,9 1-31 0,9-1-47 0,10 0-68 15,14-3-72-15,19 1-87 0,4-5-109 0,4 2-552 0,-1-2 225 16,0-4 150-16</inkml:trace>
  <inkml:trace contextRef="#ctx0" brushRef="#br0" timeOffset="65279.38">16007 10260 171 0,'-6'-11'304'0,"4"2"-25"15,-2 2-29-15,3 2-21 0,1 1-28 16,0 4-18-16,0 0-10 0,0 0 9 0,14 19-12 0,-5-2-6 16,8 4-9-16,2 4-9 0,-2 2-7 0,3 0-11 15,-2 4-9-15,0-1-9 0,1 3-6 0,5 6-17 16,-6-8 4-16,1 1-16 0,-1-3-7 0,1 0-6 15,-1 0-6-15,-1-3-9 0,-2 0-2 0,1-6-8 16,-3-5 3-16,-1 1-4 0,2-7-3 0,-2-2-4 16,0-2 4-16,2-5 0 0,4-3-6 0,0-6 7 15,1-3-4-15,2-7-5 0,2-5-1 0,0-4-4 16,-4-4 5-16,8-11-12 0,-5-3-1 0,-2-2-6 16,-1-3-3-16,-2-3 3 0,-2-1 2 0,-1 2-10 0,0 4-3 15,-1 15-5-15,-7 5 2 0,2 3-5 0,-4 12-20 16,-3 3-33-16,4 6-27 0,-1 4-16 15,-1 2-19-15,-1 7-18 0,2 4-21 0,8 10-30 0,-1 7-28 16,2 0-39-16,2 5-652 0,6 10 306 0,0-1 202 16</inkml:trace>
  <inkml:trace contextRef="#ctx0" brushRef="#br0" timeOffset="66896.67">17423 10493 239 0,'-5'-19'267'0,"-5"1"-20"16,-7-1-14-16,0 4-14 0,-11 1-10 0,-2 4-16 16,-8 5-10-16,1 3-12 0,-15 7-17 0,2 6-17 15,11 0-14-15,3 0-12 0,-1 4-12 0,6 1-8 16,4 2-11-16,13-6-10 0,0 5-10 0,6-2-12 16,3-1-2-16,5 1-15 0,7-3-9 0,3 3-9 15,5-6-8-15,3-2-1 0,2-1-5 0,7-2 2 0,3-4 0 16,-1-2 0-16,3 0-1 0,-4-4 3 15,4-3-1-15,1 3 0 0,-1-6 1 0,0 3-1 0,-4 0 0 16,0 2 6-16,-6 0 4 0,-4 3 6 0,1-1 6 16,-5 3 1-16,-1 2 0 0,-3 0 4 0,-1 2 2 15,3 0 9-15,-5 2-1 0,0 0 8 0,-1 6-3 16,0 1 0-16,0-3-8 0,0 7 1 0,-1-1-4 16,-2 1-2-16,3 0-4 0,-1-4-5 0,4 5 1 15,-2-2-2-15,0 0 0 0,2-4-6 0,0-1-3 16,1-4 1-16,3 2-1 0,0-4-2 0,2-1 4 15,-2-2-6-15,2-3-1 0,1-2 2 0,0-4 0 16,0-3-3-16,5-5 2 0,-4-1-7 0,2-4 5 16,0-1-5-16,-6-4-1 0,5-2 1 0,-4-2 2 15,3 1-2-15,-7-2 2 0,-1-2-1 0,0 0 0 16,-6 2 5-16,-1 5 9 0,-4 1 9 0,-5 7 4 16,2 2 6-16,-7 0-2 0,-3 7-3 0,-3 2-5 0,-1 2-3 15,-4 6 1-15,1 0-7 0,0 2 1 0,-4 8-2 16,5-4-1-16,5 5 1 0,-1-2-7 15,4 4-2-15,3-1 0 0,1 0-7 0,5 0-7 0,4-3-1 16,4 1 3-16,4-3 9 0,1 0-10 0,3-2 2 16,6-2-7-16,0-1 4 0,4 1 7 0,-2-3-2 15,7-3 0-15,-5-1 1 0,6-4-3 0,-1 1 4 16,-3-5 2-16,-4 4-3 0,6-3-1 0,-8 3 7 16,-3 2-2-16,-2 0 1 0,1 2 6 0,-2 0-3 15,-1 4 5-15,-2 0-2 0,-4 0 2 0,0 3 3 16,-1 2 21-16,0 2-10 0,0 4-4 0,-4 1-5 15,1 5 4-15,-2 1-2 0,-2 2 1 0,3-1-2 16,0 8-4-16,3-8-3 0,-3 6 2 0,1-6-7 0,2 1-5 16,0-3-12-16,4 0-10 0,-3-2-7 15,2-1-1-15,3-3-4 0,1-6 10 0,2 3-3 16,2-4 4-16,-1-2 1 0,4-2 0 0,0-5 5 16,1-4 7-16,-1 1-3 0,3-3 3 0,-1-6 0 0,-1-5 2 15,1 0 5-15,-3-4-2 0,0-1-1 0,-4-2 13 16,0 2 8-16,0 1 16 0,-4 4 9 0,-3 2 12 15,0 3 22-15,-3 5 14 0,0-3 6 0,0 6-3 16,0 2-8-16,-2 4-14 0,1-1-9 0,-1 4-4 16,0 0-7-16,0 0-4 0,2 17-2 0,-2-5 5 15,0 3-16-15,0 3-4 0,2 3 0 0,-1 2-3 16,0 4-12-16,1-3-15 0,1-4-11 0,3 4-18 16,1-5-17-16,-2-1-22 0,6-1-10 0,1-2 5 15,0 1-1-15,4-7 7 0,1 0 5 0,3-4 6 16,1-2 1-16,-2-3 10 0,4-3 2 0,4-2 5 15,0-4 6-15,-3-2 5 0,-1-5 4 0,1-1 0 16,-1 0 5-16,-5-1-2 0,0 0 16 0,1-1 8 16,-7 4 10-16,1-1 12 0,-2 3 11 0,-3 1 7 15,-1 2 3-15,-1 3 6 0,0 2-7 0,-1 3-14 16,-1-1 5-16,0 2-6 0,-4 1 9 0,6 6-14 0,-2 1-4 16,1 3-7-16,-3 1 5 0,2 2 2 0,0 2 7 15,1 4-18-15,-1-1-6 0,3 0 17 16,0-1-27-16,0 1-7 0,0-5-24 0,2 3 3 0,4-3-8 15,-3 0 2-15,4-3-1 0,0-3-2 0,3-3 8 16,-4-3 6-16,0 1 3 0,2-5 18 0,3 1-14 16,-3-7-2-16,2 1 10 0,-3-4-1 0,-3-4 2 15,1-1 1-15,-5-1 3 0,2-6-3 0,0-3 1 16,-5-4 4-16,-3 0 7 0,-1 2 7 0,0 0 2 16,-5 3 6-16,1 3 4 0,-6 4 3 0,-1-4 8 15,-1 10 0-15,-4-2 2 0,-2 6-6 0,0 1 8 16,-9 3-1-16,5 5-8 0,3 4-1 0,0 1-1 15,0 6-2-15,3 0 0 0,2 2 2 0,5 2-2 16,4 1-3-16,1 3-9 0,4-2-13 0,4 1-4 0,1-2-9 16,3-1-9-16,3 0 2 0,2-3 7 0,4-2 0 15,1-1-7-15,2-1 21 0,2-4-13 0,4-2 2 16,2-2 5-16,1-4 3 0,-3-2-5 0,3 0 3 16,-10-2 3-16,8-4-2 0,-5 0 1 0,-4 0 1 15,-3 0-1-15,2 0 5 0,-5-3-2 0,0 2 10 16,-3-1 7-16,1 6 11 0,-4-3 2 0,1 2 10 15,-3 1-1-15,-1 2-2 0,1 1-4 0,0 2-5 16,-2 2-10-16,-2 1 4 0,7 7 1 0,-6-1-2 16,-1 4-3-16,2 0 3 0,0 4-8 0,-1 3 3 15,2 0-1-15,-2 0 0 0,3 0-2 0,1 1-7 16,-1-2-3-16,6 1-1 0,-2-3 0 0,6-1 6 16,-1-2-4-16,4-3-9 0,-1-1 7 0,2-3-2 0,0 0-1 15,1-3-3-15,-2-2 8 0,2-2 0 16,1-2 14-16,-3-4-15 0,-1 0 5 0,0-5-7 0,-1 0 4 15,-3-2 1-15,2-5-3 0,-7 2-2 0,1 2 4 16,0-2-11-16,-4 0 16 0,-1 4 1 16,0-2 15-16,-3 4-5 0,-2 1 9 0,2 3 2 0,-3-1 0 15,2 6-2-15,-1-4-8 0,0 3-8 0,-1 2 1 16,3 3 0-16,0 0 3 0,-13 8-13 0,11-3-5 16,-3 3-6-16,0 1-31 0,2 0-12 0,2 3-21 15,1 1-13-15,0 4-15 0,1-4-9 0,4-2-5 16,7 4-11-16,2-1 5 0,7 2 5 0,-4-5-1 15,2-4 2-15,9 3 6 0,0-5 7 0,4-4 11 16,0 0 0-16,2-2 21 0,-4-3 4 0,-2-1 10 16,-5 0 19-16,-4-2 16 0,-2 2 28 0,-3 0 29 15,-1 1 28-15,-3-1 11 0,0 1 4 0,-1 1 10 0,-2 2-11 16,-1-1 4-16,2 2 12 0,-2 3-10 0,1 2 16 16,0-1-1-16,2 4-4 0,-4 1-5 15,2 0-13-15,0-1-5 0,0 2-9 0,2 1-8 0,-3-1-5 16,-1 0-8-16,2 3-20 0,1-4-50 0,0 0-50 15,-1-1-63-15,0 0-75 0,3-3-95 0,-5 0-949 16,4-1 421-16,4-4 280 0</inkml:trace>
  <inkml:trace contextRef="#ctx0" brushRef="#br0" timeOffset="68363.95">21509 9982 170 0,'4'-17'280'0,"-3"3"5"16,1 4-4-16,-2 2-6 0,0-1-26 15,0 4-22-15,-2 1-20 0,2 0-20 0,0 4-6 16,0 0-4-16,0 0-1 0,5 23-2 0,-1-7-8 0,1 7-14 16,-1 6-14-16,4 0-7 0,1 0-13 0,0 2-14 15,-1 1 7-15,2 4-23 0,-3-2-12 16,9 10-9-16,-7-13-2 0,-2 5-9 0,2-5 11 0,0-2-37 15,0-2-22-15,1-3-5 0,3 1-14 0,-4-8-7 16,0-1 1-16,-4-5-7 0,5-2 2 0,-2-2 5 16,-3-5-2-16,2-1 5 0,0-3 3 0,1-6 2 15,-2-7 2-15,1-3-2 0,1-9 0 0,-4-6 1 16,-1-15-7-16,-4-3 10 0,-5 1 0 0,-1-7 5 16,-6-22 1-16,4 24 9 0,-2 2 10 0,2 2 5 15,1 1 7-15,3 4 32 0,0 14 9 0,2 4 7 16,3 0 1-16,3 13-8 0,-2-2-6 0,4 8-7 15,0 2-15-15,2 2-3 0,-1 5-3 0,8 0-3 0,-1 3-3 16,6 3-2-16,-2 5-7 0,-1 3-1 0,0-1 2 16,-2 4-2-16,-1 6-4 0,-1 3-2 15,-7-3-3-15,-3 3 0 0,-2 3-8 0,-2-3-18 0,1 0-3 16,-5 0-8-16,-2-3-6 0,0 2 10 0,-2-1-13 16,-1-2-1-16,-2 2-3 0,-4-4 7 0,6-4 0 15,-1-1-1-15,0 1 4 0,3-3-1 0,1-2 7 16,2-1 0-16,3 5 7 0,2-5 1 0,2 1 2 15,5 2 2-15,1-2-3 0,6 1 8 0,4 1-2 16,9 0 1-16,5-1-4 0,-1-1 9 0,3 1 20 16,6-3-20-16,11 4 1 0,-12-6-7 0,2 1 2 15,-2-3 3-15,3 2-2 0,-3-5 2 0,-2 1-3 16,0 2 3-16,-1-4-8 0,-4-2 7 0,1-2 5 16,-11 2-16-16,-1-1 5 0,-1-2-6 0,-2-2 1 15,-1-1 0-15,-3-2-2 0,1-1 6 0,-4-4-5 16,-2-1 0-16,2-2-1 0,-6-2 2 0,-1 2-5 15,-5 2 0-15,-1-2 20 0,-2 5-15 0,-4-2 4 0,-2 2-4 16,-5 2 2-16,0 5-2 0,-3 3 3 16,-1 3 2-16,1 4 2 0,-7 6 0 0,2 3-8 0,2 3 5 15,9 0 18-15,0-2-15 0,5 5 2 0,3-1-11 16,3 8-5-16,2-8-13 0,4 0-6 0,1-1-3 16,3-3-9-16,3 1 4 0,2-2-4 0,1-2-3 15,3 0 3-15,2-4 1 0,1-2 7 0,1-3 2 16,1 1 7-16,-1-4-4 0,0-2 7 0,-1-2 1 15,-1 1 7-15,-6 0 4 0,6-1 1 0,-10 1 5 16,1-1 11-16,-2 2-2 0,-3-2 6 0,0 3-1 16,2 0-1-16,-1-1-2 0,-6 2 1 0,0 0-1 15,10 4 1-15,-7-3-1 0,-3-1-1 0,6 5 2 16,-2-1-2-16,0-1 5 0,1 1-3 0,-1 0 0 16,2 0-2-16,-1-2 2 0,1-2-1 0,2 2 2 15,0-4-1-15,2 2-5 0,2-5 4 0,3-1 3 16,2-6-2-16,-2 1 4 0,5-6-2 0,1-5 9 0,-3-1 9 15,-3-2 0-15,2-6 5 0,-3 2-1 0,3-17 16 16,-7 12 6-16,6-10 10 0,1-3-4 0,-8-3 4 16,2 2 3-16,-1 1 9 0,0 14 8 15,-3-1 17-15,-3 3 15 0,1 5 24 0,-3 1 13 0,-4 8 7 16,2 2 1-16,-2 4-7 0,-1 4-9 0,-1-1-21 16,0 6-12-16,4 2-8 0,0 0-11 0,-17 20-7 15,10-3-12-15,-4 7-4 0,-1 3-7 0,3 6-4 16,3 1-3-16,1 2-5 0,1 11-7 0,4 0-1 15,2-3 3-15,0-7-11 0,3 9-6 0,2-11-7 16,10 8-17-16,-2-9-14 0,6-6-8 0,3 0 0 16,2-1-13-16,2-3-3 0,1-5-2 0,6-2-6 15,-3-5-6-15,-1-3-10 0,1-2 7 0,0-5 4 0,2-2 0 16,-2-2 12-16,-4-5 2 0,0-3 4 16,-3-2 1-16,-3-3 7 0,1 0-5 0,-4-4 5 15,-6 4 6-15,2-2 5 0,-6 3-1 0,-1-3 1 0,-3 2 4 16,-2 3-2-16,-2 0 8 0,-1 3-1 0,0-1-3 15,-4 2 3-15,4 2-5 0,-2 1 0 0,-1 0 6 16,-1 2 2-16,4 3-11 0,0 0-9 16,0 0-15-16,0 0-14 0,0 13-6 0,4-7-5 0,5 2-3 15,1 1 2-15,6-1-6 0,0 1 0 0,2-3-4 16,1 0 12-16,2-1 3 0,-1 0 5 0,1-2 8 16,0-1 4-16,-3-4 7 0,1 1 4 0,-6-3 1 15,1 1 4-15,5-1 8 0,-2 2 7 0,-3-2 7 16,-3 2 8-16,2-1 1 0,1 1 6 0,-2 1 12 15,2 1 3-15,1 3 5 0,0 2 7 0,2 1 10 16,-2 5 4-16,-2-1 2 0,1 2 5 0,-1 3 9 16,0-1-2-16,-2 6-8 0,0-6-3 0,-2 3-5 15,3 7-3-15,-4-9-2 0,-2 2-7 0,2-3-3 0,-4 3-3 16,0 0-2-16,0-1-6 0,-2 1-8 0,1 0-17 16,-1-3-37-16,0 2-56 0,-1-3-44 15,-1-2-83-15,-3-3-109 0,1-1-1069 0,-2-2 467 0,-6-3 310 16</inkml:trace>
  <inkml:trace contextRef="#ctx0" brushRef="#br0" timeOffset="68496.98">23423 10270 95 0,'-2'-19'371'0,"-2"0"-37"16,10 2-35-16,3 0-32 0,13-3-32 0,10 2-43 16,15-4-39-16,4 4-47 0,-1-1-51 0,-14 9-68 15,-4-3-84-15,-5 0-570 0,-12 0 223 0,-10 1 148 16</inkml:trace>
  <inkml:trace contextRef="#ctx0" brushRef="#br0" timeOffset="71181.17">10651 9342 90 0,'-33'-3'121'0,"-3"0"-12"15,-2 1-10-15,0 2-9 0,-13 2-10 0,11-2-1 16,-13 0-7-16,14 2-7 0,-1-1 0 0,-12 1-10 0,1 0 0 16,10 1-5-16,-10-1-4 0,2 1-5 15,9-1-3-15,1 1 10 0,-12-1 0 0,-1 5 4 16,1-2-1-16,-2 2-2 0,2 1-2 0,-4 1 0 0,-1 2 4 16,-3-1 2-16,3 1-2 0,1 3-8 0,1-1 0 15,-2 3-3-15,1 3-1 0,-2-1 5 16,0 1-8-16,4 0 2 0,-2 5 2 0,1-2-3 0,0 3-7 15,2-4-1-15,2 2-1 0,-2 0 0 0,3 0 0 16,2 0-1-16,1 3-6 0,2-2-1 0,13-2 1 16,-10 4 2-16,1 4-4 0,8-8 1 0,1 2-3 15,-4 8 2-15,1 2-5 0,11-8 2 0,-2 4-3 16,-4 7 0-16,3 3 1 0,7-8-1 0,1 1-4 16,-5 11 1-16,10-13-4 0,-6 13-1 0,7-10 3 15,0 11-2-15,0-13 0 0,2 4-3 0,-4 8-1 16,6-10 4-16,-2 12-3 0,3-1-1 0,0-10 4 15,2 10-3-15,1-9 4 0,0 1-1 0,4 7 3 0,-5 2-5 16,8-11-2-16,-2 0 6 0,0 2 0 16,7 8-1-16,-4-11 1 0,4 3-2 0,2-4 0 15,0 2 2-15,2-2-5 0,1-1 4 0,8 11-3 16,1 0 0-16,-3-11-2 0,8 5 3 0,3 4 0 0,2-5-1 16,7 0 1-16,-4-1 0 0,6 0 1 0,0-1-1 15,0 0-4-15,0-1 3 0,5 0 3 0,0 0-7 16,-3 1 3-16,7-2-1 0,1-1-2 0,0 1 4 15,3-2 4-15,0 0-2 0,1-1 2 0,2 0 2 16,26 7 0-16,-21-12 0 0,23 8 3 0,1-3-2 16,-26-10 0-16,30 9 2 0,0-5-4 0,-2 4 0 15,-1-5 2-15,0-3-3 0,6 3 1 0,3-4 0 16,1 0 2-16,-1 2-5 0,4 1 0 0,-1-2 1 16,5 0 0-16,-3 1 2 0,-3-3-6 0,4-1 7 15,3-1 2-15,0 0-3 0,0 0-1 0,-1 2 1 16,4-3-3-16,-6 1 3 0,0 3-2 0,9-6-2 15,2 4 6-15,-1 0-3 0,6-1 1 0,-2-2 4 16,2-2-2-16,-1 4-3 0,-2-2-6 0,4-4 8 0,3 2 0 16,2-1-4-16,-2 0-3 0,0 2 3 15,-1-3 1-15,4-2-4 0,3-1 6 0,-2-1-7 16,1-1 2-16,2 1 0 0,-1-3-1 0,2 1-2 0,3-1 4 16,-1-1-2-16,-2-2 1 0,2-1 0 0,-1 2-1 15,-4 0-2-15,2 0 0 0,-4-2 0 0,2 4 2 16,3-7 5-16,-8 0-6 0,4 4-1 0,-5 1 1 15,3-1 2-15,-4-1 4 0,2-1 1 0,0 0-3 16,1 1 1-16,-3-1-2 0,3-2-1 0,-4 3-1 16,3-4 5-16,0 1-5 0,0-5 2 0,4 4-2 15,-1-3-4-15,-1 0 2 0,-3-3 3 0,4-1-1 16,1 2-2-16,3-1 1 0,-2-1-3 0,-1 2 0 16,-5-4 0-16,2 3 0 0,-6 2 5 0,1-3 0 15,-2-1-2-15,-1 0 0 0,-2 4-3 0,0-4 4 16,-6 4-5-16,2-5 4 0,1-1 2 0,0 2 0 15,1 0 1-15,0 0-1 0,-1-1 2 0,-1 1 2 16,-3 2-4-16,3-6 4 0,-2 0 3 0,4 1 2 16,0 0-2-16,2 1-4 0,-5-2-2 0,3 2 5 15,-6 0-3-15,8 0 5 0,-6 0-5 0,6-1-3 16,0-1 2-16,-1 2-1 0,-4-1-4 0,-4 2 2 16,4 1 0-16,-4-1 6 0,-1-2 4 0,-1 0-3 0,-2 0 0 15,2 5-4-15,-6-1 3 0,1-4 0 0,-2 3 2 16,-6-3-3-16,5 0 0 0,0 3 2 15,-2-3-2-15,5 2-4 0,-5-6 0 0,0 3-1 0,-1-5 3 16,3 5-9-16,-3-5 4 0,-3 5 1 0,0-3 1 16,-24 8-3-16,32-15 5 0,-4 8-2 0,0-5 0 15,-2 7 0-15,-25 6 0 0,23-13-3 0,-25 8 2 16,26-5-5-16,1-2 6 0,-28 7 6 0,25-7-6 16,-24 7 0-16,24-7 0 0,-25 6 1 0,26-7 0 15,-29 5-4-15,0 3 4 0,1-6 1 0,1 1-2 16,-1 0 0-16,0-3-3 0,22-8 4 0,-27 8 2 15,-1-3 0-15,-1-2-3 0,-1 1-2 0,1-1 2 16,-3 0 4-16,0-2 1 0,-3 0 0 0,-1-2-2 16,-1 3 5-16,-8-1-3 0,0-2 2 0,-11 7-1 15,6-11-2-15,-11 10-3 0,-2 0 4 0,-2 0 2 16,1-3 2-16,-9-1 9 0,0-2-5 0,-4 2 6 16,1-2-2-16,-7-2 0 0,-4 2-11 0,-3-1 10 0,-1-12-6 15,-6 3 2-15,-3 1-10 0,-2 11 4 16,-4-11 0-16,-6 2-2 0,1 0-3 0,-6 3 7 15,3-1-5-15,-5 0 2 0,-3 5-3 0,-2-3-1 0,-2 4-1 16,-5-1 1-16,3 2 3 0,-6 1-9 0,-3 2 4 16,-3 0 0-16,-20-12 2 0,22 16-2 0,-4-4 1 15,-22-5 0-15,-2-2 0 0,24 16 0 0,-28-14-4 16,1 6 4-16,24 7 3 0,-24-7-3 0,2 2 3 16,-5 2-7-16,28 5 6 0,-23-6-2 0,-9 1-2 15,6 0 0-15,-4 2 1 0,3-2-2 0,1 4 1 16,23 4 3-16,-33-6-4 0,8 1 3 0,-3-2 0 15,30 11 0-15,-34-5-6 0,0-4 6 0,1 3-2 16,7 1 4-16,1 1-4 0,-7 0 3 0,2 1 4 16,2 0-2-16,0 1 2 0,3 2 1 0,-5 4-1 15,1-1-2-15,-1-2 1 0,-1 1-1 0,27 3 6 16,-32-5-3-16,8 4 1 0,-1 4 0 0,26-1 15 16,-30-2-14-16,3-2-3 0,2 4-2 0,25 2-9 0,-26 1 8 15,25-3 0-15,-26 0 2 0,24 0-3 0,-27 0-1 16,3 1 7-16,2 1-4 0,2-1-1 0,22 3-2 15,-30-1-1-15,1-2 2 0,4 2 4 16,1 2 4-16,1-4 1 0,22 6-1 0,-28-2-2 0,-1 0 3 16,0-2-7-16,6 2-1 0,-2-2 3 0,26 4 3 15,-26-2 6-15,-2 0 11 0,5 0-5 0,24 2-6 16,-25 0 3-16,-5 0-2 0,4-1 0 0,0 2 0 16,28 2-4-16,-2-5-16 0,-32 2 14 0,9 1 8 15,23-3-3-15,-1 3-9 0,-29-2 13 0,7 2 13 16,22-1-16-16,-26 1-4 0,28-1 2 0,-27 3-1 15,1-2-2-15,29 1-11 0,-6-1 14 0,-25 1 2 16,26 4-4-16,-22-6 1 0,25 5-8 0,-4-5 2 16,-24 5 13-16,24-3-14 0,-22 5-2 0,23-5 0 15,2 0-1-15,-27 4 3 0,0 0-3 0,28-7 1 16,-26 6 1-16,26-3-5 0,-28 1 4 0,25 0 5 16,-25-2-4-16,28 2-17 0,-28 2 18 0,1 0-5 0,25-5 6 15,-27 4-9-15,30-2 2 0,-3-1 2 0,-26 1-2 16,25 2 7-16,-23 1 0 0,23-3-7 0,1-1 1 15,-26 4 1-15,28-5-5 0,-3-2 4 0,1 5 8 16,-25 3-10-16,31-4 0 0,-6-1-1 0,3-2 4 16,-28 0 14-16,29-1-19 0,-1 0 6 0,-1 0-13 15,-1 4 11-15,-1-6 12 0,0-1-13 0,-24 3 0 16,30-1 2-16,-4 1-2 0,1 1 3 0,-2 3-7 16,-26-5 5-16,27 2 2 0,-2-1 1 0,-25 4-3 15,26 5 9-15,1-6-2 0,-27-2-6 0,29 0 1 16,-1 5 6-16,-3-2-1 0,-1-1 2 0,2 0 0 15,-26 6-1-15,27-2 3 0,-1-2-4 0,0 0-8 16,3 4 9-16,-1-1 0 0,2-1 0 0,-1-4-4 16,-2 4 7-16,6 0-7 0,-1-2 3 0,5 2 4 15,-2-4-7-15,2 1-2 0,2 1 1 0,-2 0-4 16,2-1 4-16,-1 2-3 0,1-4 1 0,1 2-1 16,0 0-2-16,-2 1 0 0,1 2 2 0,11-3 1 0,-13 1-2 15,1 2 1-15,0-1-2 0,1-2-2 0,-2 5-1 16,2-6 4-16,2 5-3 0,-1-1 4 0,0-2-1 15,-2 2 0-15,2 0 0 0,12-4-4 0,-14 1 4 16,14 0-5-16,-1 0 1 0,2-7 3 0,-1 8 11 16,1-3-14-16,-3-1 1 0,2-1 1 0,0 0-5 15,1 2 5-15,2-1-1 0,-1-2-2 0,3-2 1 16,2 1-3-16,-2-3-11 0,1 1 13 0,1 3-7 16,0-1-2-16,-1 0-6 0,1-1 3 0,-4 1-4 15,4-1 0-15,-2 2 1 0,-2 1-2 0,4-1 0 16,-4 2 0-16,3-2 1 0,-3 1-3 0,2 0-6 15,-1 0-1-15,2 2 13 0,0 1-25 0,-3-1-3 16,4-1-9-16,3 1-10 0,-2 1-9 0,-1 1-16 0,4-2-23 16,6 1-39-16,2 0-42 0,-7 1-43 15,9-2-81-15,-2-2-854 0,3-1 390 0,-2-3 260 16</inkml:trace>
  <inkml:trace contextRef="#ctx0" brushRef="#br0" timeOffset="80596.57">4674 13772 192 0,'-4'-4'182'0,"-1"3"-7"0,1-2 0 0,-1 0-3 16,1-2-4-16,-1 1-2 0,0 3 0 0,0 0-3 15,0 1-8-15,5 0-5 0,-13 0-7 0,13 0-10 16,-14 0-10-16,4 2-5 0,1 5-11 0,-3 1-5 16,-2 4-5-16,1 3-8 0,-6 4-1 0,2 5-2 15,1 1-5-15,-4 2-2 0,2 3-19 0,-2 2-8 16,2-1-1-16,-1 0-5 0,3 3-6 0,2-2-5 15,2-1 12-15,-2 0-15 0,8 1-3 0,-2-4-6 16,3 1-3-16,4-2-1 0,2-2-5 0,3 1 3 16,1-6-3-16,3-3-3 0,1 0 0 0,2 0-4 0,3-3 1 15,1 0 6-15,2-1-4 0,2-4-2 16,3-1-3-16,-2-4 0 0,2-3 4 0,-3 1-2 16,-1-4 2-16,1-1 0 0,-2 0-3 0,-3-3 3 0,1-4-1 15,-3 3-2-15,-1-4 3 0,-4 0-4 16,3-4 0-16,-5 1 8 0,-2-1 7 0,-2-2 5 15,-2 3 2-15,-2-2 16 0,0 5 20 0,0 1 1 16,-5 1-13-16,0 0 6 0,-2 3-14 0,-1 2-1 16,-2 1-10-16,-1 1-1 0,1 0-1 0,0 4-5 0,-2-1-15 15,2 3-4-15,3-1-44 0,-2 0-26 16,5 3-28-16,0 1-23 0,1-2-26 0,5 6-27 16,1-2-27-16,4 0-30 0,3-1-33 0,3 0-34 15,2 1-630-15,6-4 308 0,2 2 204 0</inkml:trace>
  <inkml:trace contextRef="#ctx0" brushRef="#br0" timeOffset="81029.43">5034 14034 164 0,'0'-4'255'0,"0"4"-21"0,-2-2-19 0,2 2-28 16,-3-4-17-16,3 4-16 0,0 0-13 0,0 0 2 15,-4 13 1-15,2-3-5 0,0-1-10 0,0 3-8 16,2 6-6-16,0 1-2 0,-1 6-5 0,2 1-10 16,-1-2-10-16,0-3-7 0,0 3-7 0,2 2-8 15,2-7-6-15,-1 1-7 0,2-1-3 0,3-2-3 16,-1 2-8-16,5-2 12 0,-1-5-18 0,0 0 0 15,0-5-3-15,0 2-6 0,6-3 4 0,-5 0-8 16,-1-5 6-16,3-2 0 0,-4-2 3 0,4-3 2 16,2-1-6-16,-1-5 6 0,-2-2 0 0,2-2-5 15,-2-7 13-15,-1-1-15 0,-5-1-1 0,-3-2-4 16,1 0 3-16,-5-2-6 0,0 3 7 0,-1 2 5 16,-3 6 3-16,-4 0 0 0,-1 3 0 0,2 1-12 15,-5 2 3-15,-1 5 0 0,3-1-10 0,1 5-7 16,-5-1-14-16,1 6-29 0,2 0-23 0,-1 1-37 15,3 5-35-15,1 2-40 0,2 1-32 0,5 2-52 16,1 4-752-16,7-1 337 0,4-1 224 0</inkml:trace>
  <inkml:trace contextRef="#ctx0" brushRef="#br0" timeOffset="81560.93">6409 14163 279 0,'-6'0'267'0,"-1"1"-14"16,7-1-11-16,-12-1-8 0,12 1-22 15,-7 0-20-15,7 0-18 0,-5 1-18 0,5-1-18 16,0 0-10-16,0 0-9 0,0 0-2 0,0 0-1 0,0 0-1 15,27-1-2-15,-7-1-3 0,16 0 2 16,1-3-2-16,18 1-3 0,1-2-6 0,3 1 2 16,6-2-12-16,-1 0-14 0,1 2-7 0,26-5 0 15,-28 5-9-15,-3-2 0 0,1-1-1 0,-1 3-3 16,-2 0 3-16,-5-1 3 0,-3 3 3 0,-14-1-9 0,-5 3-3 16,1-1-2-16,-4 0-6 0,-8 2 6 0,-1-3 4 15,-6 3-7-15,-4 0 5 0,1 0 1 16,-2 0 3-16,-3 0 6 0,-5 0 4 0,9 0-9 15,-9 0 6-15,6 0-5 0,-6 0-2 0,0 0-4 0,8 0-5 16,-8 0-4-16,0 0-11 0,0 0-2 0,0 0-28 16,0 0-51-16,0 0-34 0,5 3-86 0,-5-3-58 15,3 5-79-15,-3-5-81 0,0 6-999 0,-3-2 462 16,3-4 306-16</inkml:trace>
  <inkml:trace contextRef="#ctx0" brushRef="#br0" timeOffset="83228.82">10315 13900 71 0,'0'0'151'16,"0"0"-6"-16,0 0 12 0,0 0 8 0,0 0 1 15,0 0 5-15,3 1 2 0,-3-1 2 0,0 0-8 16,0 0-13-16,0 0-12 0,1-13-16 0,1 8-3 16,-2-2-9-16,2 2-5 0,-2-7-10 0,0 3-3 15,-2-2-7-15,-1-1-1 0,2 0-6 0,-3 0-2 16,1-5-5-16,-6 0-1 0,2 2-3 0,-2 0 0 16,-4 1 10-16,3 2 6 0,-1 3 11 0,0 1-19 15,0 1-3-15,-6 0-2 0,0 2-13 0,5 3 0 16,-4 2-6-16,1 2 7 0,-2 4-20 0,-4 2 12 15,3 2-24-15,-5 5-4 0,2 6 0 0,3 1-1 0,0 2 0 16,2 0 1-16,2 1-7 0,2-2-5 16,2 2-2-16,6-5-4 0,4-1 3 0,0 1-8 15,4-1-2-15,5-2-6 0,-1-1-9 0,3-1-4 16,11 0 1-16,-5-3-9 0,3-5 10 0,2 0-3 0,-1-2 0 16,1-2 1-16,5-6-2 0,1 1 3 0,0-6 7 15,-1-1-1-15,-2-3 0 0,1-2 0 0,-3-2 2 16,0 0-3-16,-4-1 7 0,-2-2-2 0,-2 6 7 15,-6 1 10-15,0 0 13 0,-3 3 18 0,1 1 13 16,-3 3 14-16,-2 0-8 0,2 1-3 0,-1 1-9 16,-2 1-9-16,-1 2 0 0,0 0-2 0,9 6-7 15,-8 2 1-15,3 4 2 0,-2 3-6 0,0 4 4 16,-1 7-5-16,2-1 0 0,-1 2-3 0,0 2-1 16,0 2-2-16,-1-1 0 0,2 1-7 0,0-2-1 15,-1-3-2-15,2 1 3 0,-3 1 7 0,2-9-12 16,-3 0 1-16,0-1-2 0,-3-1-2 0,2-5 4 15,-2 1-4-15,1-1 4 0,-3-1-1 0,1-1 2 16,-4-4 5-16,-1 1-5 0,-1 0 1 0,-3-2-1 16,-5 2-1-16,0-2-4 0,-5-3 5 0,0-2-4 15,-5 2 2-15,-1-4-7 0,2 0-21 0,6-3-21 16,1 0-27-16,1 1-11 0,2-1-37 0,7-3-39 16,0 4-46-16,2-1-55 0,3 0-50 0,2-2-919 0,6 2 409 15,0-4 272-15</inkml:trace>
  <inkml:trace contextRef="#ctx0" brushRef="#br0" timeOffset="83562.82">10892 13987 166 0,'5'-3'307'0,"-3"3"-29"0,-2 0-28 0,0 0-8 16,7 6-13-16,-7-1 1 0,1 4-1 0,-2 3-3 15,-2 1-13-15,2-2-14 0,-2 8-16 16,1-3-10-16,-2 5-15 0,1-2-15 0,2 5-9 0,4-5-15 16,-2 6-12-16,2-6-10 0,0 1-7 0,4-1 1 15,-1-3-15-15,4 0-10 0,2-2-1 0,1-4-14 16,2 0 15-16,2-5-16 0,1-1 6 0,3-2-7 16,-3-4 1-16,0-1 2 0,1-3 2 0,2-4 16 15,-3 0-8-15,3-7 4 0,-1-1 2 0,-3-3 4 16,0-1-1-16,-6-2-1 0,-3 1 6 0,-1-2-3 15,-5-2-5-15,-7 3-9 0,-1-3-6 0,-7 5-2 16,-5 1-8-16,-5 2-8 0,-3 2-23 0,-6 5-49 16,-2 2-61-16,-4 4-91 0,-15 6-104 0,-2 0-162 15,4 3-1005-15,-8 0 488 0,-2 5 324 0</inkml:trace>
  <inkml:trace contextRef="#ctx0" brushRef="#br0" timeOffset="85579.1">4319 15046 140 0,'-8'-4'202'16,"0"4"-7"-16,3-1 5 0,-4 0-1 0,9 1-7 16,-10 0-5-16,6-3-9 0,4 3-8 15,-9 0-9-15,9 0-17 0,-5-1-12 0,5 1-18 16,0 0-11-16,0 0-11 0,0 0-4 0,0 0-10 0,0 0 0 16,23 1-4-16,-1-1-5 0,7-3-7 15,10 0 7-15,-1-2-12 0,18 1-6 0,-2-2-4 0,1 1-7 16,2-1-3-16,1 4-6 0,-6-5 10 15,3 2-10-15,1 0-8 0,-17 2 1 0,13 0-1 0,-15 2-5 16,-1 1 1-16,2-3-6 0,-5-1-2 0,-1 4-4 16,-4-1-15-16,-7 0-20 0,-2 2-24 0,-6 0-28 15,2 1-30-15,-5 0-33 0,0-2-27 0,-3 3-26 16,-2 1-15-16,-2-1-591 0,-5 2 268 16,0 0 178-16</inkml:trace>
  <inkml:trace contextRef="#ctx0" brushRef="#br0" timeOffset="85845.51">4536 15213 263 0,'-13'3'256'15,"4"0"-24"-15,0-1-29 0,4 1-17 0,3-2-20 16,2 3-17-16,0-4-14 0,16 4-7 0,-3-1-7 16,7-3-2-16,15 1 1 0,1-5-2 0,16 3-1 15,0-5-7-15,2 4-11 0,0-2 2 0,2 0-12 16,-18 0-3-16,16-1-9 0,-18 2-9 0,0-2-4 15,-3 1-2-15,1 2 0 0,-9-1-3 0,-4 0-10 16,-2-1 3-16,-2 2-1 0,-3 0-4 0,-6 0-3 16,-1 1-3-16,0 0-4 0,0 1-3 0,-7 0-4 15,9 0-7-15,-5 0-17 0,-4 0-33 0,5-3-48 16,-5 3-57-16,0 0-81 0,0 0-65 0,12 3-683 16,-12-3 321-16,7 0 214 0</inkml:trace>
  <inkml:trace contextRef="#ctx0" brushRef="#br0" timeOffset="86695.77">10618 14757 67 0,'-19'0'192'16,"-4"0"3"-16,5 1-8 0,-2 0 5 0,3-1-1 15,3 0 7-15,4 2-8 0,-3-1-1 0,5 0-3 16,2-1-17-16,0 0-9 0,-1 1-14 0,7-1-17 16,-7 0-15-16,7 0-8 0,0 0-6 0,0 0 0 15,0 0 3-15,23 2 4 0,-3-4-5 0,8 0 8 0,4-1-16 16,5 1-7-16,-1-1-6 0,5 1-4 0,-3 0-14 16,2 0-3-16,-1-4-8 0,14 4-4 15,-15-1 0-15,2 2-10 0,-5-3 5 0,5 3-7 16,-4-3-6-16,5 2-10 0,-4-1 4 0,0 1-1 0,0 0-5 15,0-3-3-15,-4 4-8 0,-6 0-22 0,-4 1-19 16,-1-3-27-16,-5 6-18 0,-4-2-25 16,-2 0-26-16,0 4-28 0,-4-3-24 0,-4 0-26 0,0 1-16 15,-2 4-25-15,-5 0-636 0,-2 2 295 16,-5 0 196-16</inkml:trace>
  <inkml:trace contextRef="#ctx0" brushRef="#br0" timeOffset="86946.21">10758 14965 105 0,'0'5'176'16,"1"-1"3"-16,5-2-7 0,1 2-6 0,4 1-2 15,10-2-11-15,8 2 2 0,2-4-6 0,-2-2-10 16,9 3-10-16,-1-2-9 0,2 0-2 0,13-1-8 16,-11 1-4-16,10-3-9 0,-11 0 5 0,11 0-13 15,-18 1-4-15,3-2-6 0,-3 1-3 0,-2 1-6 16,-5-4 1-16,-5 3-7 0,-2 1-4 0,0 1 1 15,-7-2-1-15,-2 1 2 0,3 0 4 0,-7 1-1 16,1 0 9-16,-3 1-2 0,1-3-6 0,-5 3-1 16,7-3-8-16,-4 1-27 0,-2-2-31 0,2 0-71 15,-3 4-92-15,1-8-123 0,-2 2-743 0,-2-1 344 16,-1-2 228-16</inkml:trace>
  <inkml:trace contextRef="#ctx0" brushRef="#br0" timeOffset="91228.95">1299 12882 101 0,'-1'-10'193'16,"1"4"-12"-16,1 1-14 0,-2 1-15 0,1-1-12 0,0 5-14 16,0-5-10-16,0 5-6 0,0 0-6 0,0 0 9 15,0 0 3-15,0 19 0 0,0-6-5 16,1 4-5-16,2 2-10 0,-2 0-10 0,3 8-7 16,-3 2-9-16,3 0-3 0,1-2-8 0,0-2-8 15,-2 0-4-15,3 0-3 0,-6-6-7 0,3 2 2 16,-1-3-8-16,-2-1 0 0,3-1-1 0,-2-3-4 15,-1-4 2-15,0 3 6 0,-1-4 12 0,1-1 20 16,0 0 17-16,-2-3 19 0,1-1-9 0,1-3-21 16,0 0-1-16,-11-12-13 0,2 3 1 0,1-8-8 15,-1-8-6-15,-2-5-11 0,-1-4 1 0,2-10-4 16,-2 10 3-16,2-16-3 0,1 3-7 0,-1-4-5 0,2 3-4 16,4 2 0-16,3 10 7 0,-1-12-3 15,2 13-11-15,2 4 3 0,-1-1-5 0,3 6 0 16,1 5-1-16,1 5-2 0,1 0-3 0,-3 6 1 15,1 1-1-15,0 1 2 0,3 3-3 0,2 2 6 16,-2 1-6-16,2 2 0 0,4 2-6 0,-2 3 4 0,2 3-3 16,-2 1 4-16,0 4 1 0,1 2 0 15,0 8-2-15,-5-6 2 0,-1 8 0 0,-1 4 0 16,-3-3 4-16,-3 3-4 0,-4-2 1 0,0 6-2 16,-4-6 1-16,0 3-2 0,-3-2-8 0,0-1-7 0,-2-1-3 15,3 0-2-15,-3-1 0 0,4-8-2 16,0 1 2-16,-1-4-2 0,5 3 5 0,-3-5-4 15,3-4 6-15,1 1 4 0,-1-2-4 0,1-2-8 16,0 0-3-16,3 2 0 0,1-2 2 0,-1 1 1 16,2 0 3-16,-1 1 4 0,4 0 2 0,1 2 4 0,4-1-2 15,0 2-1-15,5 2 3 0,0 0 4 0,5 0 2 16,0-4-2-16,6 6 4 0,3-2 4 0,-3-2 1 16,7-2-2-16,-1-2 1 0,0 3-4 15,1-5 0-15,1-2 4 0,1 0 0 0,-3-2 2 16,2-2-1-16,-1-1 1 0,-1-2 1 0,2-3 1 0,-6-3 0 15,-2 4 0-15,1-7 1 0,-7 4-1 0,0-8-1 16,0-1-1-16,-2-4 3 0,-3 0-1 0,-2-6 1 16,-2 1 0-16,-5 1-1 0,0-2 2 15,-1 1-2-15,0 0 6 0,-4-1 2 0,-4 3 2 16,3 8 3-16,-3 0 14 0,-1 3 4 0,-2 3-3 0,1 2 11 16,0 3-11-16,-2 0-4 0,-1 3-3 0,-4 3-6 15,-1 3-4-15,-4 5 1 0,0 3-5 0,-5 7 2 16,0 3-5-16,3 2-1 0,4 2 0 15,0-1-3-15,7 1-4 0,4-6-11 0,1 8-8 16,8-2-4-16,1-4 3 0,3-4-3 0,6 0-2 0,-2-2 0 16,5-1 1-16,1-4 1 0,2-1 3 0,2-3 3 15,0-5-2-15,-2 1 10 0,2-4-3 0,-4-1 4 16,1-4-2-16,-1 1 2 0,-1-6 2 0,4-5 0 16,-8 4 2-16,1-3 0 0,-2 2 7 15,-1 1 3-15,-5 4 6 0,2 0 5 0,-3-1 3 16,0 3 0-16,-2 3 2 0,2-2-5 0,0 4-2 0,-1-2-3 15,-3 3-5-15,3-1-2 0,-4 3 1 0,0 0 0 16,0 0 0-16,14 8 0 0,-10-4 0 16,1 1-2-16,3 2 1 0,-3 2-1 0,4 0 0 15,-3 0-2-15,2 3 1 0,1 0 2 0,1-2-5 16,0-3 0-16,-2 1-4 0,1-1-2 0,-2-2 3 0,3 0 4 16,-4-2-2-16,3-2 1 0,0-1-1 15,1-1 4-15,-10 1 1 0,15-9 2 0,-7 2-1 16,1-2-2-16,-4-3 1 0,4-3 3 0,-3-2-1 0,2 0 3 15,-4 3 0-15,5-3 3 0,-7 5 6 16,5-1 1-16,-5 4 0 0,1 1-5 0,2 0-1 0,0 3-1 16,0 0-8-16,3 2 4 0,-3 1-1 0,3 1-7 15,-8 1 7-15,18 5-3 0,-8-2-2 0,1 1 4 16,1 4-2-16,1 4-1 0,-1-6 2 16,1 7-4-16,-2-1 3 0,1 3 0 0,-3-1 1 15,1 3-3-15,-2-2 1 0,-2-1 0 0,2 1-4 0,-4-5 0 16,2-1 5-16,-1 1-7 0,-1-1-3 0,0-4 2 15,-3 0 3-15,2-1-3 0,1 0 3 0,-3-1 2 16,-1-3 0-16,0 0 1 0,0 0 1 16,0 0 3-16,5-16-3 0,-5 7-1 0,0-3-1 0,0-1-1 15,0-3 2-15,4 1-2 0,-3 0 0 0,-1-2 8 16,3 5-1-16,-2-4-2 0,3-1-2 0,1 0 3 16,-1 0 1-16,1 2-2 0,2-2 0 0,0 3 2 15,1-3-4-15,-1 0 2 0,2 0-4 0,0-1 11 16,-1 2-9-16,-2 1 0 0,3-1 1 15,-4 1 3-15,0 4 6 0,-1 0-3 0,-2-1 3 0,-1 4 0 16,-1 1 12-16,0 1-7 0,1 1 4 16,-3 0 9-16,-1 2-11 0,-1 1 1 0,4 2-6 0,-15 4-12 15,6 2 3-15,-3-1 2 0,0 5-5 0,0 4 4 16,-2 8-6-16,0 2 0 0,5 0 1 16,1 2 2-16,5 3-5 0,0-2 3 0,6 3-4 0,0-1-1 15,5 1 5-15,1 4 0 0,5-2 0 0,0-3-5 16,4 1 2-16,0-2-4 0,4 1-1 0,-3-2-9 15,0 2 2-15,0-4 0 0,0 1-16 0,2-2 4 16,-2-2-8-16,-5-1-3 0,-4-6 0 0,-1 1-1 16,1-1-5-16,-3 0-2 0,-2-3-3 0,-4-2 5 15,-1 1 1-15,-5-1 1 0,0 1-1 0,-4-2 1 16,-4 0 2-16,-2-2 5 0,-3-1 3 0,-3-2 1 16,1-1 4-16,-8-3 4 0,1 0 2 0,5 0 9 15,-5 0 2-15,7-3 11 0,1-1 9 0,4 1 4 16,3-2 2-16,2 3-1 0,2-3-7 0,3-1-2 15,5 0 3-15,-3 2-3 0,6-4 5 0,2-1-8 16,3-2 0-16,6-2-2 0,0 0 1 0,9-4 2 16,-1 2-1-16,1-2 0 0,2-2-1 0,2 1 1 15,-4 0 1-15,4-2 3 0,-4 2-2 16,0-4-3-16,0 1-3 0,-1-4 2 0,-3 3 1 0,0-3 0 16,-1 2 3-16,-4 0-1 0,2-3 5 0,-1 3 0 15,-3-1 4-15,-3 7 18 0,-1 3 22 0,-3 2 17 16,-1 0 23-16,-3 3-4 0,2 3 14 0,-2-1-3 15,-1 2-2-15,0 5-12 0,0-7-14 0,0 7 1 16,0 0-12-16,0 0-6 0,0 0-4 0,-23 15-3 16,13-1-7-16,0-2-4 0,1 5-5 0,1 0-4 15,-4 7-8-15,5-1-10 0,4 3-47 0,-3-2-28 16,3 2-27-16,3-7-38 0,4 1-41 0,1 5-41 16,2-1-44-16,3-2-35 0,1-3-842 0,3 0 376 15,3-3 252-15</inkml:trace>
  <inkml:trace contextRef="#ctx0" brushRef="#br0" timeOffset="91878.19">3744 12889 250 0,'1'-3'262'16,"0"0"-28"-16,-1 3-29 0,5-4-16 0,-5 4-22 15,1-3-18-15,-1 3-13 0,0 0-13 0,0 0-12 16,0 0-16-16,-10 12-9 0,8-7-6 0,0 0-8 16,0 0-9-16,1 0-5 0,-1 3-7 0,4-2-13 15,-1-1-8-15,-1 2-10 0,5 0-5 0,-2-2-4 16,1 0-4-16,0 0 0 0,2-1-3 0,-3-3-1 16,1 3 0-16,3-3 0 0,-2 1-1 0,-5-2 1 15,11 0-2-15,-11 0 1 0,11-4 3 0,-6 1-6 16,-1 2 4-16,2-3 0 0,-2-1 1 0,-2 3 4 15,2-3 2-15,-4 5 1 0,3-5 5 0,-3 0 4 16,0 5 3-16,2-4 3 0,-3 0-1 0,1 4-3 16,-1-4 0-16,1 4 4 0,0 0-2 0,0-7 1 15,0 7 3-15,0-7 6 0,-2 4-3 0,1-2 7 16,1 1 5-16,-3-3 4 0,2-3-9 0,-3 1-3 16,3-2 8-16,-3-4 6 0,-1-2-3 0,1-1 0 15,1-7 1-15,-3 0-9 0,3-1 14 0,-3 0 10 16,2 1 3-16,2-1 5 0,1 7 4 0,-2-2 8 15,1 3 5-15,0 1 4 0,1 3-3 0,0 4-4 16,1 1 7-16,-1 3-26 0,2 0-14 0,-1 6-7 16,0-6-4-16,0 6-4 0,0 0 4 0,9 22 10 15,-2-5 2-15,1 12 3 0,-1 0 2 0,0 5-6 16,3 14 3-16,-2-14-6 0,1 14-8 0,5-2-2 16,-5 4-2-16,0 2-2 0,2-3-5 0,1-1-13 15,3 0 10-15,-2-2-1 0,-4-12 1 0,8-2-4 16,4 11-3-16,-5-14 1 0,3-3-6 0,-4-4-10 15,-1-5 15-15,-1-4-4 0,-3-2 3 0,0-7-7 16,-1 0 7-16,-1-3-7 0,1-2 9 0,-9 1-5 16,13-14-1-16,-9 3-2 0,-2-6-2 0,-2-2 3 15,-1-7-1-15,-4-1-1 0,-4-2-3 0,-5 5-15 16,-3-3 9-16,2-2 4 0,-2-2-1 0,-2 4 1 16,0 1-15-16,2 4-15 0,-1 2-37 0,8 4-48 15,1 4-60-15,-1 2-57 0,1 3-86 0,6 0-89 16,0 2-954-16,-1 0 453 0,4 5 300 0</inkml:trace>
  <inkml:trace contextRef="#ctx0" brushRef="#br0" timeOffset="93166.74">5010 12925 23 0,'0'0'178'0,"1"4"-19"0,-1-4-14 15,1 5-17-15,1 0-7 0,-2-5-16 0,4 3-10 16,-3-1-9-16,1 1-3 0,-2-3-4 0,5 4 0 16,-5-4-2-16,3 3 8 0,-3-3 8 0,3 2 14 15,-3-2 12-15,0 0-3 0,0 0-6 0,6-10-2 16,-5 5-15-16,3-7-9 0,-1 0-6 0,-1-6-4 16,2 0 7-16,1-7 7 0,-4-3 3 0,1 1 3 15,1-4 4-15,-3-2-6 0,-1-1-6 0,-1-1 7 16,-1-11-6-16,-1 8-6 0,-1 4 7 0,0 3 3 15,1 1 25-15,0 5 23 0,1 9 13 0,0 2 0 16,2 4 0-16,-1 0-16 0,-1 0-16 0,1 6-15 16,2 1-12-16,0 3-13 0,0 0-6 0,0 0-5 15,8 20-11-15,1 0 1 0,-1 7-6 0,-1 5-4 0,7 15-4 16,-1 1-6-16,-1-2-2 0,-2 2-3 0,-1 1 7 16,4-1-12-16,-4 3-3 0,2-3-6 0,-1-2 1 15,2 4 2-15,-1-4-5 0,1 1-1 0,-3-11-3 16,-3 0 3-16,7-2-4 0,-4-2 1 0,0 2-4 15,0-5-1-15,-2-5 3 0,-1-5-4 0,0-2-2 16,-3-5 0-16,0-4 2 0,1-1 3 0,-3-3-3 16,2-1 3-16,-1-3-2 0,-2 0-4 0,4-15 9 15,-1-1-9-15,0-9-3 0,-1-4 6 0,1-5-2 16,2-13-7-16,-3-4-3 0,2 3 4 0,1-2 1 16,-1 4 3-16,1 10-6 0,-2 1 1 0,4 3-2 15,0 5 3-15,-1 8 0 0,-2-1-7 0,1 6 5 16,-1 2-2-16,-3 3-2 0,4 2-5 0,-1 5 7 15,0 0-2-15,1 2 4 0,-5 0-1 0,13 3 9 16,-7-1-11-16,2 2 0 0,-2 4 4 0,2-1-4 16,2 1 0-16,-3 1 2 0,2-2 0 0,-3 1 2 15,4-1-3-15,-1 0 2 0,-1-1 2 0,1-1 0 16,-2-1-1-16,0-2-1 0,0-2 2 0,2-2 0 16,0-2 3-16,-1-2-5 0,1-3 4 0,1-4-2 0,-1-3-3 15,0-4 3-15,1-4-3 0,-2-3 3 0,-6 1-5 16,1-1 4-16,-3 0 2 0,-3 1-6 15,2 6 6-15,-3 1-2 0,-3 5-5 0,-1 1 1 16,-1 4 4-16,0 1 1 0,-2 3-2 0,-1 1-2 0,-1 2 0 16,-1 6 3-16,1-1-3 0,-3 2-1 0,6 3 1 15,-3 3-4-15,7-1 0 0,-1 2-3 0,2 1-1 16,4-3-10-16,1 2-5 0,5 0 4 16,0-1-11-16,9 1 6 0,1-2-3 0,4-4-1 0,2 0 2 15,1-3-2-15,7-1-7 0,-1-4 2 0,4 1 1 16,-1-3 5-16,-3 0-1 0,-1-4 5 0,-7 2 5 15,-2 2-1-15,1-1 7 0,-2-1 3 0,-2 1 0 16,-6 0-3-16,-1 1 23 0,2 2-22 0,-5-1-2 16,0 3 13-16,-5 0-13 0,8 3 4 0,-7 2 1 15,2-1-2-15,-1 6 15 0,-2 0-11 0,0 2 3 16,-2 3 14-16,-2 4-13 0,4-2 1 0,-1 1 2 16,2 2-3-16,-1-2-2 0,6 3 2 0,-6-4-5 15,7 0-6-15,-1-2-8 0,3-1-14 0,1-6 9 16,3 2-1-16,4-4 6 0,-2 0-2 0,0-4 5 15,2-2 4-15,2-2 1 0,-1-4-1 0,-1 0 10 16,-1-4-3-16,1 0 6 0,-4-4-1 0,1-1-1 16,-3-5 6-16,3-4-6 0,-1 0 2 0,0 0 2 15,-6 5 3-15,1-5 9 0,-1 7 6 0,-5 2 11 0,1 3 8 16,0 0 6-16,0 4 4 0,-2-1-3 16,0 6-4-16,-1-2-5 0,0 5-3 0,0 0-3 15,0 0-5-15,0 0 1 0,2 15 0 0,-2-4-7 16,0 1 3-16,0 4-5 0,0 3 0 0,0 0-4 0,2-2 1 15,1 8-13-15,-1-4-50 0,2-4-40 0,3 3-44 16,2 4-51-16,-2-8-68 0,2 2-67 16,-1-1-969-16,2-3 430 0,-1-4 288 0</inkml:trace>
  <inkml:trace contextRef="#ctx0" brushRef="#br0" timeOffset="93314.43">6081 12315 159 0,'-4'0'212'16,"4"0"-38"-16,0 0-40 0,0 17-45 0,4-6-45 15,2 2-48-15,3 11-50 0,3 4-198 0,3-3 84 16,0 2 56-16</inkml:trace>
  <inkml:trace contextRef="#ctx0" brushRef="#br0" timeOffset="93729.22">6593 12583 61 0,'-6'-14'331'0,"1"5"-14"0,-2-1-8 0,-2 5-21 16,2 0-23-16,-1 3-21 0,1 2-21 0,-3 6-4 15,0 0-24-15,1 4-5 0,-2 5-12 0,-1 1-15 16,-2 9-11-16,5 0-16 0,0 2-4 0,1 0-21 15,4 4-7-15,2-4-9 0,1 2-13 0,2 0-3 16,3-1 0-16,5-3-17 0,1-2-8 0,-1-5-4 16,5-2-2-16,3-4-7 0,10 1-1 0,5-1 3 15,1-7-8-15,4 0 0 0,1-2-7 0,2-8-2 16,11-2 0-16,-13-2-2 0,11-4-5 0,-11-2 3 16,-3 1-4-16,-3-3 0 0,-3-2 1 0,-2 0-13 15,-3-2 5-15,-2-2-1 0,-6-2-3 0,1 0 5 16,-5 2-3-16,-5-4-2 0,-3 8 2 0,1 0 2 15,-4 2 15-15,-2 0 25 0,-5 6 10 0,-2 2 15 0,-1 2-5 16,0 5 4-16,-5 2 1 0,1 4-2 0,-3 5-1 16,0 0-5-16,2 5 0 0,0 8-7 15,2 0-7-15,0 1 1 0,8 2-10 0,2-2-5 16,2 5-9-16,3-4-24 0,4 3-44 0,3-3-59 0,5 0-68 16,2-1-82-16,2 0-88 0,7-4-114 0,-2 1-996 15,1-11 482-15,-4 0 320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6-27T10:32:32.77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4495 3473 129 0,'0'0'193'15,"0"0"4"-15,-3-2 0 0,3 2 3 0,-1-5 2 16,1 5-3-16,0 0-3 0,0-6-9 0,0 6-9 15,0-5-4-15,0 5-9 0,1-7 0 0,-1 5-12 16,0 2-12-16,0-7-10 0,3 2-17 0,-3 1-14 16,1 1 0-16,-1 3-14 0,0-6-8 0,4 2-8 15,-3 0-10-15,2 0-6 0,3 0-10 0,-1-3-1 16,3 4-7-16,0-1 1 0,-2-3-11 0,4 2-1 16,2 1 1-16,-1-1-1 0,1 2-9 0,1-1 0 15,2 2 2-15,2 1-5 0,-3 0-3 0,2 2-3 16,-3 0 7-16,-1 0 0 0,0 3-16 0,-2 0-8 15,-1 3-2-15,0-2-2 0,-1 5 0 0,-3-2 2 16,3 5 0-16,-4 1-1 0,-3 1 2 0,-1 2-6 0,-4-3-8 16,0 1-1-16,0-1-6 0,-1 1 3 15,1-4-2-15,2-2 8 0,-2 0-2 0,0-4 11 16,3 2-6-16,-3-2 0 0,3-2 1 0,-2 1 5 16,2-2-4-16,1-2 5 0,0 5-2 0,0-5 2 15,0 0-2-15,0 0 6 0,4 7-2 0,-4-6 1 0,0-1 1 16,10 2 0-16,-5 0 2 0,8 1 4 0,-5 0 0 15,3-1 5-15,1 6-2 0,2-4 2 16,-2-1 4-16,0 0 0 0,5 5 0 0,-5-4 1 16,0 3-2-16,-1 1 4 0,-2-2-1 0,0 1 4 0,-2 1 0 15,-2-1 2-15,0 4 6 0,-2 3 3 0,-1 0 4 16,-2-5 0-16,-5 6 7 0,0 2-6 0,-3-3 3 16,-1 0 3-16,-5 2-8 0,0-1 7 15,-9 1-6-15,3 2-2 0,4-7-2 0,-8 6-2 0,1-4-3 16,5-1 6-16,0-2-8 0,-6 2-4 0,7-3-17 15,-3 2-20-15,3-6-31 0,1 1-40 0,3 0-41 16,4-1-56-16,-1-3-58 0,0 2-777 0,2-3 342 16,3-1 228-16</inkml:trace>
  <inkml:trace contextRef="#ctx0" brushRef="#br0" timeOffset="752.02">5332 3549 129 0,'1'-4'234'0,"-1"2"-6"0,3-2-17 15,-2-1-14-15,-1 5-20 0,1-4-16 0,-1 4-20 0,4-2-1 16,-4 2-11-16,0 0-4 0,0 0 9 0,9 4 4 16,-5 1-6-16,2 1-12 0,-1 0 0 0,4 4-9 15,-1-2-4-15,-2 5-12 0,2-4-3 0,0 8-10 16,-2-2-7-16,1 2-6 0,0 0-7 0,-3-1-7 16,1 1-5-16,-1 4-4 0,1-3-3 0,3 0-4 15,-6 0-2-15,-1-1-2 0,1-2-5 0,0-3 5 16,1 1-13-16,-3-4 0 0,4-1-3 0,-3 0 2 15,2-4-4-15,-3 0 6 0,1 1 10 0,2-1 20 16,-3-4 18-16,0 0-5 0,0 0-18 0,0-13 5 16,-3 1-7-16,0-3-3 0,2-11 5 0,-4 7-3 15,2-7-2-15,-2-2 0 0,3 0-11 0,-3 0 11 16,1-1 10-16,3 5 3 0,-2-1 3 0,3 7-3 16,0 1-4-16,0 0-7 0,3 6-3 0,-1-3-3 15,2 5-8-15,1 0-15 0,-1 0 6 0,1 1-9 16,1 4 1-16,0-1 0 0,4 2-3 0,1 1-3 15,-1 1-5-15,2 3 1 0,-2 1-2 0,2 3 11 16,0 1-16-16,0 4 5 0,3-2-5 0,-5 7 6 16,1-3-6-16,0 3-10 0,-2 1-14 0,-1 1-9 15,-2-1-1-15,2 0-11 0,-4 0-6 0,0 0-5 16,-3-4-2-16,0-3 4 0,3 0 8 0,-4 0 0 16,3-5 11-16,-3 0 5 0,0 2 10 0,1-2 28 15,-1-5 12-15,0 0 17 0,0 0-2 0,0 0 2 0,0 0 1 16,-8-9 2-16,8 1-7 0,-2-1 5 15,2-1-3-15,-3-4-5 0,6-1 2 0,-2-5-2 16,0 1-13-16,3 2 6 0,1-3 1 0,3-6-1 16,-2 10-2-16,3 0-6 0,-2 1 0 0,0 1-4 0,-1 5-7 15,2 0 7-15,0 1-2 0,-3 4-3 0,4-3-1 16,-1 5 1-16,3-2-3 0,2 4 2 0,-3 0-4 16,1 3 1-16,1-1 13 0,-2 3-14 15,0 2 3-15,2-1-13 0,-3 4 14 0,-3 0-2 0,6 5-1 16,-3 1 2-16,2 7 9 0,-3-3-21 0,-4-2-39 15,2 9-37-15,1-1-34 0,-1 3-37 0,-4-1-45 16,1-2-36-16,0 3-43 0,2-4-46 0,-5-7-802 16,2 2 376-16,1-5 252 0</inkml:trace>
  <inkml:trace contextRef="#ctx0" brushRef="#br0" timeOffset="2067.69">6230 3616 66 0,'4'-10'278'16,"1"5"-10"-16,-5-1-5 0,4 0-17 0,-3 1-14 16,0 3-25-16,-1 2-21 0,3-2-16 0,-3 2-20 15,0 0-8-15,0 0-3 0,1 9-13 16,-1-5-9-16,3 8 1 0,-3-1-8 0,0 3-11 0,1 0-9 16,2 3-7-16,-2 1-12 0,-1-1-2 0,4 3-9 15,1 3-3-15,0-3-6 0,0-3-4 0,3-5-8 16,1 0-1-16,1 4 4 0,-1-7-14 0,4 3 1 15,-2-4-4-15,1-4-6 0,-1 1 0 0,3 0-1 16,-2-5 2-16,1-1 0 0,-1-3-8 0,7-1 6 16,-3-1-6-16,-2-3 5 0,-1-2-9 0,2-2 6 15,-2-3-2-15,1-4 2 0,-4 2-3 0,-1 1 26 16,-2-1-6-16,-3-3 10 0,-1 3 18 0,-3 3 0 16,-1-3 13-16,-2 3-8 0,-3 4 4 0,1-3-4 15,-3 5-5-15,-2 1-5 0,-3 1-12 0,-1 2-5 16,-4 5-2-16,-1-3-8 0,6 3-2 0,-6 3-9 15,1-1 3-15,4 1-5 0,-1 1-3 0,3 0-10 16,3 2-17-16,3-4-17 0,2 2-10 0,-1 0-5 16,4-1 3-16,-1 0-5 0,2-3 8 0,4 6 4 15,-4-6 3-15,8 0 4 0,-2 0 2 0,6 0 9 16,1-3 1-16,-1 0-4 0,6 1 6 0,-5-1 3 16,4-1 0-16,-4 2-6 0,3-2 20 0,-3 1-1 15,-2 1 0-15,2-1 1 0,1 3 1 0,-1 0 3 16,0 1 10-16,1 1 3 0,-3-1 1 0,2 4 0 15,-3-1-6-15,-1 0 2 0,4 3-3 0,-3 1 0 16,4-1 2-16,-5 1 12 0,-1 1-17 0,-3 2 3 0,3-3 0 16,-2 9 0-16,-2-6 1 0,-2 3 9 15,1-2-23-15,1 0-11 0,-3-3-8 0,0 1-9 16,2-3-2-16,-3 0 5 0,1-2-2 0,3 0 5 16,-3 0 9-16,2-3 4 0,-3-2 9 0,0 0 1 0,0 0 4 15,0 0 0-15,5-10 1 0,-1 0 3 0,0-1 2 16,-2-4 21-16,5-1-1 0,-6-5-6 15,5 2 1-15,-3-6 10 0,1 7-11 0,1-2 16 16,0 2-15-16,3 1-6 0,-1 0 5 0,0 2-3 16,-2 7-3-16,0-1-4 0,-1 2-4 0,0 0-4 0,1 4 3 15,-2-2-4-15,1 4-1 0,1 0-8 0,3 1 3 16,-8 0-1-16,13 3 1 0,-7 1 8 0,1 0-6 16,-1 5 3-16,2 0-6 0,-1 1 2 15,2 4 0-15,-4-2-3 0,3 2-4 0,-3-3-9 0,-1 1-14 16,-1 0-7-16,3-3-3 0,-1 3-3 0,1-2 4 15,2-2 2-15,-3 0 3 0,3 1 6 0,-3-7 4 16,0 3 1-16,3-5 3 0,-2 0 12 16,2 0 3-16,2-7 10 0,-1 1 4 0,0-1 13 0,-1-1 5 15,3-5 6-15,-1 0 4 0,-1-4 10 0,1 0 0 16,-1-2 9-16,-1-5 19 0,1-2-2 0,-6 7-5 16,6-4 3-16,-7 6 24 0,-1 1 22 0,-1 0 7 15,3 4 4-15,-3 3 3 0,0 1-8 0,-3 3-11 16,2-1-15-16,1 3-11 0,0-1-15 0,0 4-13 15,0 0-6-15,0 0-5 0,0 0-3 0,-4 16-3 16,4-4-9-16,4 5 2 0,-3 1-3 0,2 5-4 16,-2 2-9-16,4 1-9 0,0 1-21 0,1-3-22 15,1 2-4-15,1 0-5 0,2 1-10 0,0-2-19 16,2 0-12-16,3-2-16 0,3-3 2 0,-3-6 1 16,0-2 1-16,2-2 4 0,1-3 7 0,1-2 13 15,3 0 8-15,1-4 9 0,-5-2 2 0,4-4 4 16,2-7 16-16,0-2 3 0,-8 0 8 0,4-4 4 15,-3-7 28-15,-1 0 7 0,-4-5 12 0,0 0 6 16,-2 0 18-16,1-1 13 0,-8-3 14 0,4 3 19 16,-3 1 10-16,-1 1 12 0,-5 5 7 0,1 5 7 15,1 2 15-15,0 4 11 0,0 2-5 0,-3 1-9 16,3 5-22-16,3 0-10 0,-7 0-17 0,4 1-16 16,0 4-13-16,0 0-13 0,0 0 0 0,-9 11-5 15,8-1 0-15,-4 5-12 0,0 4-2 0,-2 5-4 16,2 1-20-16,-4 1-23 0,3-1-23 0,-2 2-16 15,7-1-10-15,-2-5-19 0,5 3-17 0,-1-5-5 16,3 0-15-16,-3-2-9 0,3-7 3 0,1 2 12 16,3 1 8-16,-3-6 7 0,3 0 12 0,1-2 14 15,-3-2 9-15,9-3 4 0,-7-3 17 0,3 0 9 16,2-6 23-16,-1-1 10 0,2-3 8 0,0 0 9 0,1-2 8 16,-2 0 12-16,-3 2 10 0,3-3 1 15,-2 4 1-15,-2 1-1 0,0 1-8 0,-1 0-5 16,2 5-2-16,-2-4-7 0,0 4-6 0,-1 4-5 0,2-4 5 15,0 4-6-15,1 1-5 0,4 6 1 0,-1-5-2 16,-4 3-3-16,5 2 3 0,-1 0-2 0,3 2 0 16,-4 4-1-16,2 0-2 0,-4 2-1 15,1-1 3-15,-1 3 1 0,-1 0-4 0,-2 2-21 16,-1 1-23-16,2 1-35 0,-3-2-47 0,-1-2-49 0,1 1-37 16,-1 0-41-16,-1-5-42 0,-2-2-48 0,4-3-39 15,-7-2-1103-15,-3 1 492 0,-1-3 330 0</inkml:trace>
  <inkml:trace contextRef="#ctx0" brushRef="#br0" timeOffset="2208.31">7056 3589 228 0,'-13'-5'492'0,"3"1"-58"0,2 4-36 16,4-3-72-16,6-1-61 0,-2 4-44 0,20-7-54 15,-1 3-71-15,9-3-73 0,1 2-95 0,6 1-86 16,1 3-650-16,-2-5 270 0,1 1 180 0</inkml:trace>
  <inkml:trace contextRef="#ctx0" brushRef="#br0" timeOffset="3431.56">9168 3267 197 0,'0'-8'316'0,"-1"-5"0"0,-1 6-9 16,0-3-22-16,-2 5-18 0,1-3-11 0,1 3 0 15,-4-1-2-15,2 1-8 0,-1 3-9 0,-2-1-21 16,1 1-19-16,-7 4-14 0,4 2-21 0,-1 4-11 16,-8 2-15-16,-5 7-11 0,0 5-10 0,0 2-11 15,0 2-10-15,3 0-9 0,2 2 3 0,0 3-16 16,4-4-10-16,0 2-6 0,2-1-10 0,2 0 4 16,6-1-9-16,3 2-5 0,2-5 4 0,2-5-10 15,-2 2-4-15,9-3 1 0,3 3-2 0,2-1-3 16,4-2 1-16,2-1-1 0,3-2-8 0,4-5 3 15,4-1-6-15,0-4 4 0,3-1-1 0,-1 0 0 16,2-6-1-16,-1-1-5 0,3-4-3 0,-4-2 4 16,-2-1 2-16,-1-1-6 0,-1-3 0 0,-1-6 0 15,-4 2 1-15,1-2-1 0,-6 1 0 0,-1-2-3 16,-2 0 5-16,-3 5-6 0,-6 1 3 0,-2-1 7 16,2 1 6-16,-6 2 0 0,-3 1-5 0,-4 2 2 15,1 0 1-15,-5 1-7 0,0 2-1 0,-5 4 0 16,-6 0-3-16,-10 5-2 0,-7 1 2 0,4 3-4 0,5 3-4 15,-4-1-5-15,4 4-7 0,11-2-16 16,-4 0-18-16,8 0-17 0,5-1-20 0,2-2-23 16,4 1 1-16,2 0 1 0,3-4 7 0,2 2 9 0,7-1 9 15,-1-2 5-15,3 0 2 0,4-4 17 0,1 1 3 16,3-2 8-16,-4-1 4 0,1 1 0 16,-1-6 10-16,-2 4 0 0,1 0 13 0,-5-1 20 15,-1 0 8-15,-1 2-2 0,-1 2 9 0,-5-1 5 0,1 0 3 16,0-2 7-16,-5 4-5 0,7 0-7 0,-7 0-3 15,6 0-4-15,-6 0 4 0,5 4-4 0,-1 0-4 16,0-3 3-16,0 7 3 0,3 0-2 16,-3 0-7-16,4-1 0 0,-2 3 4 0,6-1 0 15,-6 1-1-15,6-1-8 0,3 1 9 0,-1-1-3 0,1 0-2 16,-1-2-8-16,4-1-1 0,-5-2 3 0,2-3-1 16,2-1 4-16,-3 0-5 0,0-2 0 0,1-2 29 15,2-5-22-15,0 1-1 0,-3-3 5 0,0-1 1 16,0-3 8-16,1-8 3 0,-2 0-9 0,-3-3 14 15,3-2 6-15,-3-1 17 0,1 0 10 0,-4 0 18 16,-2-2 4-16,0 8 20 0,-1-3 26 0,-3 9 25 16,-1 2 10-16,-1 3 8 0,1 3-9 0,-2 1-5 15,0-1-12-15,1 6-16 0,1-2-20 0,-3 3-16 16,3 2-13-16,0 0-3 0,-7 7-5 0,-1 3-10 16,2 4-4-16,-2 4-8 0,-1 5-8 0,0 2 0 15,2 3-4-15,3 0-11 0,2 1-9 0,4 0-13 16,2-1-14-16,2-3-12 0,5 3-4 0,1-6-6 15,6 0-5-15,-2-2-4 0,10-3 0 0,2-4-4 16,0-2-3-16,-1-4-3 0,7-1 2 0,0-5 4 16,-1-2 3-16,4-3 1 0,0-5 6 0,-1-2 2 15,-2-2 6-15,12-7 1 0,-17 2 2 0,0-7 0 16,-5 1 12-16,2-4-1 0,0-15 3 0,-7 13 1 16,0-13 1-16,-5-2 8 0,-4 14 16 0,-8 1 24 15,1 4 24-15,-3 1 18 0,-1 8 21 0,-3 4 38 16,-1 3-4-16,0 4-13 0,1-1-13 0,0 3-17 0,-2 4-12 15,-2 1-6-15,-3 8-6 0,-2 2-7 16,-6 11-5-16,-1 2-4 0,1 3-1 0,5 3-2 16,0 0-12-16,6 2-24 0,3-3-44 0,1 2-48 15,6-2-49-15,4 2-59 0,4-4-52 0,7 1-64 16,2-4-28-16,8 3-23 0,19 1-50 0,5-4-53 16,4-3-1100-16,8-8 521 0,26 4 346 0</inkml:trace>
  <inkml:trace contextRef="#ctx0" brushRef="#br0" timeOffset="5516.04">11589 3198 67 0,'-4'-4'297'0,"1"-2"-15"0,-2 2 6 16,2 1-17-16,3 3-27 0,-5-1-27 0,5 1-25 15,-6-2-18-15,6 2-18 0,-7 7-15 0,3 1-11 16,-4 1-10-16,-3 6-7 0,6 2-10 0,-1 2-10 16,-4 5 1-16,3 0-19 0,1 1-12 0,3-6-2 15,3 6-8-15,0-4-6 0,9 4 1 0,-1-2-12 16,-3-6-6-16,5 0-2 0,3-2-13 0,1-3-10 15,0 1-5-15,4 0-3 0,-3-8-6 0,2 1 0 16,2-1 1-16,-2-5 1 0,-1-1 1 0,3-3 3 16,-1-5-2-16,-2 1 2 0,1-5 0 0,3-6 2 15,-5-4-1-15,-1 1 3 0,-1-1-1 0,-4-2 12 16,-3 0 17-16,-6 5 9 0,5 2 24 0,-6-1-4 16,-7 2 6-16,3 1 15 0,-1-1 0 0,-1 8-7 15,-3-1-6-15,1 3-4 0,0-2-7 0,0 3-11 16,0 1-13-16,2 2-10 0,-1 2 7 0,-1 0-17 15,3 2 4-15,2 2-14 0,-1-2-14 0,2 6-6 16,-1-3-15-16,3 2-2 0,2 2-9 0,3-4 2 16,0 6-4-16,4-3-1 0,2 0 6 0,3-2 5 15,0-5 2-15,3 2 7 0,-3-2 1 0,6-2 5 16,-3-3 1-16,3-2 4 0,-2-5 7 0,0 0 5 16,2-7 13-16,-2-1 21 0,-3 3 14 0,0-3 17 15,-4 1 29-15,-1 2 34 0,-5 0 17 0,4 1 0 16,-7 3 27-16,3 6 36 0,-3-1 7 0,-1 0-2 15,0 3-15-15,0 1-21 0,2-2-20 0,0 3-23 16,-1 1-17-16,0-2-16 0,-1 4-8 0,0 0-7 16,2 21-12-16,2-5-1 0,-1 9-5 0,1 6-8 15,0 1-1-15,1 2-9 0,3 12-4 0,-6-10-2 16,6 12-2-16,1 1-5 0,2-1-4 0,1-3-2 16,-6-11-6-16,7 1-13 0,-4 1-11 0,1 8-10 0,0-12-14 15,2 1-11-15,1 0-2 0,-2-7-14 16,2-2-10-16,-3-8-6 0,-1-1 1 0,-1-2 2 15,-2-3 4-15,2-3 15 0,-4-3 8 0,1-2 6 16,0-4 3-16,-1-8 2 0,2-7 9 0,-1-7-2 16,0-3 2-16,1-6 17 0,-3 1 7 0,0-2 0 15,-2 2 11-15,2-3 10 0,-2 1 5 0,4 5-5 16,-1 1 5-16,4 1-3 0,-4 8-3 0,1 3-4 16,1-1-6-16,-1 2-2 0,3 8-4 0,2-4-3 15,-1 5-5-15,1-1 5 0,-1 2-2 0,-1 3-3 0,2-1 1 16,-2 3-5-16,-2 2 4 0,-1-1-8 15,2 1-1-15,0 2 1 0,-3 0-6 0,-1 3-2 16,-1-2-2-16,-2 5-1 0,-1 1 0 0,-7-4-1 16,-3 8-10-16,-3-5-3 0,-3 1-3 0,-10 2 4 15,4-4 2-15,-5 1-1 0,8-3 5 0,1 0 2 16,3-1 4-16,6-4-1 0,-1 3-3 0,3-3-3 16,3 1-10-16,-2 0-4 0,5 1 0 0,1 3 8 15,1-4-8-15,3 2 10 0,1 0-7 0,3 3 4 16,2-3 7-16,6 4 0 0,3-5 1 0,1 3 13 0,4-2-6 15,4 0-10-15,-7-1 5 0,11 0 3 0,-12-3-1 16,4-1-2-16,4 0 4 0,-7-1 5 0,3-3 2 16,-2 0-7-16,3-10 8 0,0 2 1 15,2-5 3-15,-6 0 6 0,1-3 5 0,-6-3 7 16,2-6 11-16,-2-2 1 0,3-12-6 0,-8-4 10 0,3 1 28 16,-13 2 13-16,5-6 5 0,-6-2 11 0,0 1 9 15,-2 2 22-15,-2 16 11 0,0 1 18 0,-3 3 20 16,-1 2 0-16,4 7 5 0,0 4 2 15,1 3-21-15,0 3-14 0,3 2-18 0,-3 3-19 0,1-2-14 16,2 3-16-16,1 4-4 0,0 0-6 0,0 0 0 16,-10 21-8-16,6-3-8 0,-1 6 1 0,1 8-5 15,3 2-6-15,1 2-11 0,-1 9-16 16,3-9-17-16,1 10-14 0,3-10-27 0,2-2-19 0,5 1-9 16,-2 0-8-16,12 7-4 0,-7-13-12 0,4-2-23 15,4-4-12-15,-1-1 3 0,0-3 2 0,4-5 3 16,2-2 21-16,-3-4-14 0,3-3 24 0,-7-5 17 15,2-2 5-15,-1-5 12 0,-3-5 11 0,5-4 2 16,-2-3 15-16,-5-2 12 0,-1-3 13 0,-2 0 24 16,-1 1 24-16,-6 8 20 0,-3 1 23 0,0-2 23 15,-2 5 14-15,-1 1 11 0,-1 4-8 0,2 0-10 16,-2 0-15-16,0 3-15 0,-1 0-12 0,0 3-2 16,0 0-13-16,0 0-5 0,0 0-4 0,-2 13-6 15,-2-2-3-15,0 2-19 0,-2 1-17 0,-2 5 2 16,2-1-28-16,-1 1-20 0,1-2-38 0,5 3-23 15,1-6 2-15,1-2-9 0,2 2-9 0,4-4-2 16,-1 0 4-16,2-2 6 0,3-4 16 0,0 1-8 16,2-4 28-16,-1-2 8 0,1-1 15 0,5-5 9 15,-4-4-2-15,4-3 12 0,-4 1 22 0,5-6 20 16,-6 4 17-16,1-1 20 0,-1 0 26 0,-5 3 31 16,-2 2 15-16,2 2 9 0,-3 0 5 0,-1 4-5 15,-1-2-19-15,-1 4-14 0,0-1-13 0,-2 4-10 16,4-1-6-16,-4 1-10 0,0 0-1 0,8 10-3 15,-7 0-6-15,0 2-3 0,1-1-4 0,0 5 0 16,-1 1-2-16,2 1-9 0,1 0-14 0,0 1-26 16,2-1-22-16,0-2-4 0,1-4-5 0,-1-1-7 15,3 0 5-15,0-1-2 0,1-2 5 0,2-1 5 16,-2-3 11-16,3 1 7 0,-2-4 5 0,2-4-2 16,-1 0 9-16,-1-3 2 0,-2-3-1 0,5-5 5 15,4-6 6-15,-3-1 10 0,-4-5-3 0,0-1 7 16,-2-1 16-16,-4 2 6 0,-2-5 7 0,-1 6 9 0,-6-1 12 15,0-1 5-15,-3 10-2 0,-2-2-5 16,-1 4-5-16,-3 0-9 0,-2 4-12 0,-4 1 3 16,2 3-4-16,0 1-6 0,-1 5-6 0,-1 1-5 15,0 1-5-15,2 5-16 0,2 1-13 0,-2 1-10 16,6-1-16-16,3 2-18 0,2-1-6 0,2 2 2 16,1-1-6-16,6 1 4 0,2 0 3 0,0-1 4 15,3-2 4-15,5 1 7 0,3 0 7 0,2 0 5 16,0-4 12-16,5 0-16 0,-4 0 14 0,3 0 2 15,-1 0 9-15,-1-2-5 0,0 1 10 0,-2-3 5 0,0 5 2 16,0-1 8-16,1 1-12 0,0 2 19 0,-2-2 3 16,-2 4-1-16,2-1 1 0,-2 0-3 15,-2 3-2-15,1 1 2 0,-1 1 5 0,-2 3-3 16,-1-2-4-16,-2 4 0 0,0-3 2 0,-3 2 0 16,1-1-5-16,-3 0 4 0,-1-5-1 0,0 3-2 15,0-3 0-15,0-2-7 0,-1 0 5 0,1-1 2 0,-2-4 2 16,0 0 4-16,2 1 2 0,-1 0 18 0,-1-5 37 15,1 3 17-15,-1-3-2 0,0 0-8 16,8-14-10-16,-2 4-5 0,-2 0-5 0,5-7-6 0,5-4-4 16,-4-3-8-16,6 0-1 0,-1 2-8 0,3-2 0 15,-1 2-3-15,-1 0 0 0,0 8-13 16,0 2 2-16,-3 1-1 0,-3 2-4 0,4 5 0 16,2-1-3-16,1 2-4 0,0 3 5 0,2 4-10 15,-1 2 4-15,-1 1 1 0,-2 1 0 0,-1 4 1 0,3 0-1 16,-3 1 1-16,-2 0 1 0,0 2-1 0,-2 0 1 15,2 2-2-15,-5 2-12 0,0 0-43 0,-2-2-35 16,1 0-64-16,-3-3-67 0,-1 1-75 0,-3-1-78 16,1-2-103-16,-4-4-1139 0,-6-1 538 0,0-3 360 15</inkml:trace>
  <inkml:trace contextRef="#ctx0" brushRef="#br0" timeOffset="5621.76">13431 3205 19 0</inkml:trace>
  <inkml:trace contextRef="#ctx0" brushRef="#br0" timeOffset="6449.08">9017 4132 98 0,'-14'2'219'0,"3"-2"-7"0,0 3-4 16,4-3-3-16,0 1-14 0,1-1-12 0,6 0-14 15,-9 1-8-15,9-1-15 0,-6 0-19 0,6 0-12 0,0 0-12 16,0 0-8-16,-4 2 4 0,4-2 0 16,0 0 3-16,16 2 1 0,-2-2 5 0,8 0-1 15,10 0 3-15,1 0-3 0,7-1-1 0,16-1-4 16,-1 1-1-16,4-1-3 0,1-3-3 0,3 5-7 0,4-4-11 16,-3 1 7-16,3 0-4 0,23 4-4 0,-27-4 0 15,-3-1-13-15,1 0-1 0,-1 2-6 0,-1-2-1 16,1 0-5-16,-2-2-2 0,-1 4-4 15,-3-1-8-15,-2-3 2 0,1 4-7 0,-18-2 4 16,5 3-8-16,0-2 0 0,-2-1 2 0,-2 0-10 0,-3-3 6 16,0 3 6-16,-5-1-13 0,3 0 0 0,-3 1-4 15,-1-4 1-15,-7 6-4 0,0-2 3 0,-1-3-12 16,1 2-18-16,-7 2-31 0,1 2-32 0,-5-1-34 16,-4 0-31-16,3 2-43 0,-8 0-52 0,6 0-12 15,-6 0-22-15,0 5-39 0,0-5-655 0,-14 9 323 16,-4-1 216-16</inkml:trace>
  <inkml:trace contextRef="#ctx0" brushRef="#br0" timeOffset="7032.55">8897 4432 81 0,'0'0'236'0,"-9"2"-10"0,9-2-4 16,-8 0-11-16,8 0-13 0,0 0-8 0,-7 0-12 15,7 0-11-15,0 0-7 0,0 0-8 0,-7 1-8 16,7-1-3-16,0 0-7 0,0 0-12 0,0 0-4 16,0 0 20-16,0 0 3 0,18 1 5 0,-6-1 12 15,7 1-9-15,0-2 20 0,12 0-15 0,2 0-4 16,7-1-7-16,11-2-1 0,5-1-8 0,3-1-6 15,2 1-7-15,3 0 0 0,33-2-6 0,-9 0-3 16,-20 5-10-16,28-6-6 0,-3-4-6 0,-2 8-3 16,2-6-7-16,-29 4-7 0,33 0-3 0,-30-1-6 15,28-1-5-15,-31 3-4 0,-1 0-4 0,-2 1-3 0,-5-1-2 16,-2 0 0-16,0 0-4 0,-18 4 6 0,-1 0-4 16,-2-2 1-16,-2 0 3 0,-9 2-7 15,-2 0-5-15,2 0 3 0,-5 0 1 0,-6 1-3 16,1-1-5-16,-7 1 0 0,3 0-4 0,-1 0-4 0,-7 0-3 15,9-2 0-15,-9 2 0 0,7 2-1 16,-7-2-4-16,5 1 0 0,-5-1-2 0,0 0-16 0,0 0-33 16,0 0-44-16,7-3-59 0,-7 3-64 0,0 0-84 15,0 0-143-15,3-4-1359 0,-3-1 596 0,-2-2 398 16</inkml:trace>
  <inkml:trace contextRef="#ctx0" brushRef="#br0" timeOffset="7902.6">12480 3113 59 0,'0'0'225'0,"0"0"-3"15,0 0-1-15,0 0-1 0,0 0 4 0,0 0-14 16,0 0-8-16,0 0-5 0,0 0-15 0,0 0-7 15,0 0-10-15,0 0-12 0,0 0-15 0,0 0-6 16,0 0-7-16,0 0-14 0,0 0-6 0,0 0-9 16,9-5-1-16,-9 5-2 0,14 1 6 0,0-1 3 15,-2 0 3-15,4-1 2 0,6-1-3 0,6 1-9 16,0-1-3-16,0-1 3 0,2 2-8 0,-1-2-5 16,-1 1 1-16,-6 2-5 0,-3-3-4 0,3 1-9 15,-6 1 8-15,-3 1-9 0,0-1-1 0,2 1 0 16,-4 0-6-16,-2 0-4 0,-2-3-3 0,1 3-6 15,-2 3-2-15,1-6-5 0,-7 3-3 0,0 0-3 16,12 0-5-16,-12 0-4 0,7 0 3 0,-5-3-25 16,-2 3-32-16,0 0-44 0,8 3-59 0,-8-3-53 15,3 4-50-15,-3-4-48 0,2 4-67 0,-2-4-979 16,0 4 444-16,-4 1 296 0</inkml:trace>
  <inkml:trace contextRef="#ctx0" brushRef="#br0" timeOffset="25248.24">7012 5664 167 0,'2'-3'242'0,"-1"-2"-9"15,0 1-5-15,-1 4-10 0,0-6-9 0,0 6-17 0,1-2-15 16,-1 2-13-16,0 0-17 0,0 0-21 0,0 0-14 16,0 0-13-16,0 0-5 0,3 10-8 0,-2-3-8 15,1 3-5-15,-1 2-1 0,0 5-6 0,-1 0-4 16,1 2-4-16,-1-1-6 0,0 7 0 0,0-3-12 16,0-3-3-16,3 6 1 0,-3-1-4 0,0-5-7 15,1 1-3-15,-1-1-2 0,0 0-3 0,1-4-1 16,-1 2-1-16,0-5-2 0,0 1 1 0,0-4 1 15,2-1-4-15,-1-2 1 0,-1 0 2 0,0-2 25 16,0-2 29-16,0-2 12 0,0 0-9 0,0 0 3 16,0 0-2-16,-10-12 17 0,7 2-13 0,-3-6-10 15,1-1-1-15,-2-7-4 0,-2-6-5 0,2 1-7 16,-1-4 9-16,-1-2-2 0,2-1-2 0,0-12 14 16,1 14 4-16,2-2 9 0,1 4 3 0,3-1-1 15,0 3-2-15,0-1-11 0,4 3-3 0,0 2-8 0,1 7-8 16,4-1 4-16,0 4-22 0,0 2 1 0,1 1-5 15,3 0-3-15,1 2-7 0,2 2-5 16,-3 4 1-16,5 0-5 0,-4 2-1 0,4 3 0 16,0 0-6-16,-4 0 1 0,5 4-1 0,-7-3 2 0,-2 5 0 15,3-1-6-15,-3 1 2 0,-1 1-2 16,1 1 2-16,-5 2-2 0,2-1 5 0,-3 3-4 0,-1 0 1 16,-3 1 3-16,0 3 3 0,-1 3-4 0,-3-3-1 15,-1 3 1-15,-4 5-2 0,-1-1-2 0,-2 0-10 16,1-5-40-16,2-2-36 0,-1 0-41 0,2 1-23 15,-2-2-34-15,1-1-40 0,1 3-43 0,3-3-33 16,0-2-41-16,5 0-929 0,-4 1 423 0,3-3 282 16</inkml:trace>
  <inkml:trace contextRef="#ctx0" brushRef="#br0" timeOffset="26198.53">7595 5841 4 0,'5'-8'287'0,"-2"3"-12"0,-1-5-11 15,-2 3-7-15,0-3 6 0,-5 1-10 0,3-2 2 16,-2 4 4-16,-3-3-1 0,2 3 2 0,-5-2-21 16,2 2-19-16,-1 2-10 0,0-2-20 0,-1 4-19 0,1 1-21 15,-4 2-17-15,1 1-14 0,-1 4-15 16,-2 3-7-16,-1 1-10 0,0 4-11 0,0 2 4 0,-5 4-19 15,0 1-7-15,7 3-12 0,-1-1-14 0,6-5-19 16,-2 0-25-16,9 0-20 0,-3 0-6 16,2 2-1-16,3-7-2 0,3-2-9 0,4 0 5 15,0 0 4-15,-1-1 4 0,2-4 6 0,2 0 3 0,-2-2 2 16,2-2 4-16,4-1 4 0,3-2 10 0,-1-3-5 16,1-2 6-16,0-3-1 0,-1-2 4 0,0-2 0 15,-2-1 9-15,3-4 9 0,0 0 12 0,-7 2 16 16,2 1 2-16,-2 3 36 0,-5 1 14 0,-1 2 11 15,1-2-7-15,-1 3 2 0,0 3-5 0,-3 1-3 16,2-1-15-16,-1 0-8 0,-2 6-12 0,0 0-11 16,3-4-1-16,-3 4-8 0,0 0-2 0,0 0-3 15,0 0-5-15,-3 16-1 0,3-11-6 0,-2 5-9 16,-1-3-17-16,3 4-14 0,0-4-20 0,0-1-3 16,5 2-1-16,-2 0-7 0,0-3 0 0,3 1-1 0,-3-3 9 15,4 1 19-15,2-1-19 0,-2-1 7 16,0-2 9-16,3-2 5 0,2-1 1 0,-2 1 5 15,-1-2 0-15,1-2 6 0,-1 0 3 0,0-2 0 0,0 0 1 16,-2 1 17-16,1 1 6 0,-4 0 19 16,0 1 6-16,-2 0 5 0,2 0 3 0,0 1-1 15,-4 2-11-15,0 2-4 0,3-3-6 0,-3 3-10 16,0 0 9-16,0 0-11 0,0 0-2 0,2 9 5 0,-2-4-3 16,1 2-1-16,-1 2-7 0,3 0-2 0,1 0-7 15,-2 3-10-15,2-1-11 0,4-1-21 0,-3 1-6 16,0-2-4-16,4-1-2 0,0-1 13 0,1-2 3 15,-1 2-5-15,2-4 12 0,1-1 1 0,2-2 7 16,-1-1 6-16,2-4 3 0,2-2 8 0,-2-3 1 16,1 1 27-16,-1-3-6 0,-1-4 12 0,-1 2 17 15,-2-2 24-15,-2-2 6 0,-1 1 12 0,1-1-1 16,-3-1 24-16,1 4-3 0,-5-2 11 0,2 5 11 16,-1 3 13-16,-1 0 6 0,1 1-7 0,-2 3-7 15,-1-2-13-15,0 4-18 0,0-2-17 0,0 5-10 16,5-1-12-16,-5 1-3 0,1 9-3 0,-1 2-7 15,1 6-6-15,-1 3-3 0,0 9-4 0,4 3-8 16,-2-1 2-16,-1 15-2 0,-1 0-1 0,4 2-4 0,-2 1 1 16,5 1-3-16,-3 2 2 0,4-2-3 15,-2-4 0-15,0 2-2 0,1-3 1 0,-2-12-4 16,3 2 0-16,-1-1-3 0,-2 1-1 0,0-6-4 16,-2 2 1-16,-1-4-5 0,2 0 1 0,-4-6 2 0,-4-2 0 15,2-2-2-15,-1 0 1 0,-2-2 2 16,-4-1 1-16,-1-2 0 0,0-5 1 0,1-1 0 0,-5-2-1 15,1-4 2-15,-5-3-2 0,0-2 1 0,-2-1 2 16,-1-4-3-16,2-7 2 0,-3-2-3 0,6-2 3 16,-1-1 7-16,4 0-11 0,3-3-3 0,8-2 4 15,2 1-5-15,3 0-2 0,9-1-7 0,3-4-21 16,6 1-26-16,9-11-37 0,5 3-58 0,4-1-81 16,2 2-76-16,-1-3-89 0,3 2-114 0,-2-2-1209 15,3-1 573-15,0 1 384 0</inkml:trace>
  <inkml:trace contextRef="#ctx0" brushRef="#br0" timeOffset="26881.3">8741 5775 154 0,'-2'-8'435'0,"-1"-1"-33"16,0 4-15-16,1-1-25 0,1 2-39 0,-3 2-38 16,4 2-31-16,-1-5-24 0,1 5-27 0,0 0-20 15,0 0-25-15,0 0-12 0,0 0-11 0,0 12-7 16,1-2 0-16,4 2-7 0,-5 0 1 0,2 7-24 15,2 0-7-15,-4 1-6 0,2 5-10 0,-1 1-9 16,-1 0-2-16,0 3-9 0,-1-5-8 0,-1-4-2 16,2 5-3-16,-2-6 5 0,2 1-16 0,-2-4-7 0,2 1-5 15,-1-5-10-15,1-1 3 0,-1-5-3 0,1 1 7 16,1-2 6-16,-1-2 10 0,0-3 5 0,0 0-4 16,0 0-1-16,-7-15 5 0,4-2-12 0,-1 0-3 15,-1-11-2-15,-1-1 14 0,-1-3 4 0,-3-2 6 16,0-13 5-16,-2 0 11 0,2-2 6 0,1 5 15 15,4-3 8-15,1 13 12 0,-2-11 5 0,-1 9-4 16,6 7 4-16,5 2-5 0,-3 1 0 0,3 9-20 16,0-1-12-16,1 2-6 0,0 4-8 0,-1 1-6 15,4 2-9-15,-1 2-7 0,1 2-1 0,1 1-6 16,0 0-4-16,4 4-5 0,-3 0 0 0,-1 3-3 16,4-1-2-16,-3 6-2 0,-2-1 1 0,2 3-1 15,-3 0 0-15,1 9-1 0,-4-1 1 0,1 1-2 16,-6 9-1-16,-3 2 0 0,-1 1-18 0,-5 3-35 0,-8 8-47 15,-4-2-57-15,4-8-73 0,4-2-57 16,-1-2-53-16,-1 3-49 0,5-7-61 0,3 4-1217 16,-2-2 552-16,5-7 370 0</inkml:trace>
  <inkml:trace contextRef="#ctx0" brushRef="#br0" timeOffset="28247.55">8938 5960 408 0,'0'0'391'0,"9"1"-33"0,-9-1-40 0,0 0-26 15,0 0-29-15,0 0-29 0,0 0-26 0,0 0-13 16,-1 5-22-16,1-5-20 0,-3 7-18 0,3-3-14 16,0 0-15-16,1 0-7 0,-1-1-13 0,3 1-6 15,-1 1-9-15,2-2-5 0,0 1-8 0,3 1-5 16,1-3-3-16,3-3-7 0,0 1-5 0,3-1-2 15,4-1 0-15,0-6-5 0,1-1-3 0,-2-1 6 16,-1-2-10-16,5-7 3 0,-8 6-4 0,2-6 2 16,-2 2 6-16,-6 0 16 0,2 0 23 0,-3 0 28 15,-2 1 10-15,-1 1 6 0,-4 3 3 0,-3 0 13 16,-4-3-9-16,2 6-7 0,-1-2 6 0,1 2-11 16,-4 2-7-16,1 2-8 0,3 0-14 0,-1 0-3 15,1 1-9-15,2 1-10 0,0 1-10 0,2-1-10 16,-2 1-9-16,4 2-19 0,0 0-11 0,-3-5-8 0,3 5 2 15,0 0-2-15,0 0 0 0,16 7-1 0,-5-4 2 16,1-2 2-16,5 0 2 0,0 2 1 0,3-1-2 16,-1 1 0-16,-2 1 1 0,1-1 1 0,-5-1 0 15,-1-2-3-15,1 4-4 0,-2 0 7 0,-1 0 3 16,0-1-6-16,-2 2 1 0,1 0 2 0,-3-1-2 16,2 5 0-16,-3-3 2 0,0 4 4 0,2-1-3 15,-3 3 1-15,2-1 0 0,-3 1 2 0,3 4 8 16,-2 1-9-16,1-2-4 0,-3 1 6 0,3-1 0 15,2-1-4-15,-2-1-1 0,1 1-11 0,-1-6-1 16,4 3-4-16,0-3-7 0,1 0-7 0,3-4-3 16,0 0 6-16,2-1-6 0,3-3 2 0,0-3 5 15,0-1 5-15,1-3 1 0,0 0 15 0,-1-4-9 16,0 0 1-16,2-7 4 0,-3-3-2 0,2 0 2 16,-3 0 5-16,0 0 5 0,-7 5 15 0,1 0 3 15,2 1 17-15,-7 1 18 0,0 0 20 0,-2 6 15 16,-2-2 15-16,-1 0 10 0,0 3 10 0,0 2-6 15,-1-1-7-15,-3 3-10 0,0-1-9 0,-1 0-14 16,-3 3-8-16,8 1-11 0,-18 2-7 0,8 5-7 0,-1 1-3 16,-2 1-5-16,-1 4-2 0,2 1-16 15,1 2-17-15,-1 0-15 0,3 0-15 0,3 0-20 0,1 0-16 16,-2-2-4-16,6 1-9 0,2-4-5 0,1 0 0 16,-1-5-3-16,4 0-2 0,-1 1 6 0,1-3 5 15,0-1 14-15,2 1 6 0,-1-3 10 0,3-2 5 16,1-5 8-16,-1 1 2 0,4-5 6 0,0 1 13 15,1-6 11-15,-3 1 21 0,3 1 8 0,-5 1 25 16,0 3 15-16,0-5 10 0,0 2 3 0,-1 4 7 16,-3-1-7-16,-1 3-8 0,0 1-4 0,-2-4-12 15,3 6-9-15,-1 1-7 0,0 0-6 0,0 1-5 16,-4 1-2-16,10-2-5 0,-10 2 0 0,14 5-4 16,-6-3-1-16,1 3-3 0,1 3-6 0,0-4-10 15,-2 6-5-15,2-2-10 0,-1 1-15 0,1-1-10 16,-4 2-9-16,3-2-7 0,-1 0-9 0,-5-1 2 15,3-1 0-15,-2-2 4 0,-1 0 4 0,0 0 6 0,2-2 9 16,-2 0 17-16,-3-2 17 0,5 2 5 16,-5-2-3-16,9-9 10 0,-4 4 10 0,0-3 9 15,0-1 3-15,3-1 21 0,-3 1 11 0,3-1 6 16,-2-2-2-16,0 4 7 0,2-4-2 0,-1 7-4 0,1-5-8 16,-3 6 2-16,3-3-12 0,0 2-7 0,-1 3-2 15,1-1-5-15,2 2-5 0,2 1-4 0,-1 0-1 16,1 3-3-16,-1-1-1 0,1 4-3 0,-3 0 2 15,1 0 5-15,-1 3-11 0,0-1 12 0,1 2-12 16,-6 0-4-16,5-1-4 0,-4 1-10 0,-1 0-20 16,2 1-9-16,-3-4-3 0,-2 1-6 0,3-3 5 15,-1 0 2-15,-2-1 6 0,1 0 8 0,0 0 7 16,-1-1 7-16,-1-3 6 0,0 0 0 0,0 0 0 16,8-8 2-16,-7 0 3 0,3-1 3 0,-3-3-1 15,3-3-2-15,0-2 2 0,-1 0 4 0,4-2 5 16,-2 1 0-16,0 0 0 0,1 1-1 0,2 2 3 15,-3 5-4-15,2 1-1 0,0-1-1 0,-2 1-4 16,1 4-1-16,-1 0-2 0,1 2 1 0,4 2-3 0,-3 1 1 16,0 1-1-16,1 2-1 0,2 1-2 15,-1 4 1-15,0 0 1 0,0 1-10 0,0 1-11 16,0 2-10-16,1 2-4 0,-1 1-13 0,-2-3-18 0,-1 0-7 16,4 2 2-16,-2-2 6 0,-2-2 4 15,2-1 3-15,-2-3 5 0,2 2 4 0,-3-4 10 0,0 1 6 16,0-2 12-16,0-2 2 0,0-1 14 0,-5 0 8 15,13-2 5-15,-6-5 3 0,-1 2 6 0,4-5 4 16,-5 0 8-16,0-6 1 0,3 1 1 0,-2-4-2 16,-2-1 12-16,1-5 6 0,-1 7 16 0,0 1 15 15,-3 0 7-15,2 5 10 0,-3-1 3 0,1 4 7 16,-1-1-7-16,0 6-14 0,0 0-8 0,-1-2-13 16,1 6-11-16,0-5-8 0,0 5-4 0,0 0-4 15,0 0-2-15,0 0-1 0,5 19-7 0,0-7-6 16,-5-1-29-16,4 1-35 0,-3 4-50 0,3-1-46 15,0 1-78-15,0-1-89 0,0 1-79 0,1-5-68 16,1-1-1296-16,2-2 585 0,1-3 390 0</inkml:trace>
  <inkml:trace contextRef="#ctx0" brushRef="#br0" timeOffset="28364.95">10520 5285 201 0,'-12'-11'328'15,"6"3"-40"-15,1 3-72 0,0 1-102 0,0 1-74 16,1 3-70-16,4 0-357 0,-5 5 129 0,5 2 86 16</inkml:trace>
  <inkml:trace contextRef="#ctx0" brushRef="#br0" timeOffset="29464.6">10627 5789 284 0,'3'5'276'0,"-3"-5"-28"16,4 2-25-16,-4-2-21 0,7 5-23 0,-3-3-13 16,2 3-18-16,5-3-16 0,-1 2-13 0,0-2-13 15,2 2-10-15,3-3-6 0,-2 1-9 0,1-2-11 16,3 1-5-16,0-2-6 0,1-3-3 0,-5-1-7 15,2 0-3-15,3-7-2 0,-5 3 0 0,1-3 6 16,1 0 14-16,-2-2 8 0,-3 2 19 0,1-2 27 16,-3-1 22-16,0 3 40 0,-3 1 35 0,-1 3 32 15,0-1 8-15,-3 3 3 0,1-1 0 0,0 3-4 0,-1-2-20 16,1 4-22-16,-2 2-27 0,0-5-21 0,0 5-22 16,0 0-15-16,0 0-10 0,0 0-16 15,0 0-8-15,0 22-10 0,-3-12-8 0,3 2-6 0,-2 2-6 16,4 1-11-16,-2 2-10 0,3 0-22 0,-1-1-24 15,1-1-21-15,1 1-19 0,3-6-9 16,0 0-7-16,4-2-6 0,-2-1 1 0,1 0 3 0,4-2 3 16,2-3 8-16,0-2 4 0,5-2 9 0,-3-2 3 15,1-4 4-15,-1 0 5 0,6-4 3 0,-6 0 4 16,1-7 1-16,-4 5 13 0,-3-1 14 0,3 1 11 16,-6-3 18-16,-1 3 15 0,-1-2 11 0,1 2 12 15,-5 2 15-15,-1 2 1 0,1 1 4 0,-2 1 5 16,-1 3-3-16,3 0-11 0,-3-2-8 0,0 4-11 15,0 3-6-15,0-6-14 0,0 6-6 0,0 0-2 16,0 0-19-16,0 0 13 0,-7 13-5 0,6-7-6 16,-3 3-2-16,3 1-5 0,-2 1-25 0,2-2-16 15,1 3-18-15,1-2-13 0,2-1-16 0,-2-2-11 16,3-2-8-16,0 3-1 0,1-4 2 0,0 3 5 16,4-5 12-16,-1 1 5 0,-2-3 6 0,7-1 9 15,-3-3 9-15,2-3 0 0,-1 1 10 0,2-6 7 16,2 1 12-16,-3-1 13 0,-5 1 19 0,2 2 21 0,1-2 8 15,-4 3 11-15,0-2 5 0,-2 3 8 0,2-2-2 16,-5 4-9-16,2 2-4 0,0-4-6 16,-1 5-10-16,2-1-8 0,-4 3-8 0,5-3-3 15,-5 3-1-15,0 0-2 0,14 8 0 0,-6-3-2 0,-2 2-2 16,2 2-3-16,2-1 0 0,-1 7 0 0,-1-2-13 16,2 0-5-16,-5-2-14 0,4 0-11 0,-2-1-6 15,4 2-1-15,-5-5 0 0,2 1 2 0,-2-1 3 16,1-1 2-16,2-2 7 0,-3 0 1 0,2-4 5 15,4-2 5-15,-3 1 1 0,3-1 4 0,2-5 1 16,-5 1 3-16,6-5 14 0,-1-1 7 0,0 0 12 16,-1-2 7-16,0 1 2 0,1 0 2 0,-5 2 15 15,2 0 13-15,-2 2-17 0,2 0-6 0,-4 1-5 16,2 3-4-16,-5-1-13 0,5 3 7 0,4-1-8 16,-3 4 0-16,-1 1-3 0,2-1 0 0,1 5-4 15,-3-2-2-15,2 4 4 0,1-4-4 0,-6 4-3 16,6 3 1-16,-7-2-1 0,0 1 1 0,3 1-2 15,-3 2 2-15,0 0-4 0,0-2 6 0,-2 1-2 0,-1-1-5 16,2 0 2-16,-4-4 2 0,4 1 0 0,-4-3-2 16,1 1 6-16,-1-1 0 0,1-2 2 15,-1-2 2-15,0 0 15 0,3 3-12 0,-3-3 2 0,0 0-7 16,5-9 3-16,-1 2-6 0,-2-3 2 0,2-3-2 16,5-3 0-16,-1-1-3 0,5-7-2 0,-3-1-2 15,6 3-2-15,1 1-4 0,0-2-3 0,-4 8 5 16,3 2-6-16,-2-1 2 0,3 6-6 0,-4-4-2 15,-1 7-3-15,-1 1 0 0,-1 1 3 0,-1 4-2 16,1 2 0-16,-4 0 5 0,3 2-2 0,0 5 6 16,-1 0-2-16,-2 5 2 0,1 1 2 0,-3 1 2 15,-1 2 1-15,2 5 1 0,-3-7-12 0,4 0 11 16,-3 1-3-16,3-1 4 0,4-3-2 0,-1 0 1 16,0-2-17-16,3-3-41 0,-1-1-47 0,3-1-70 15,8-5-112-15,-3-1-131 0,14-4-143 0,-5-4-1360 16,3-3 641-16,-3-4 426 0</inkml:trace>
  <inkml:trace contextRef="#ctx0" brushRef="#br0" timeOffset="30995.55">5630 7793 115 0,'0'0'158'0,"6"-7"-16"0,-5 5 3 15,3 0-2-15,-4 2-1 0,4-7 6 0,-4 7 4 16,3-2-7-16,-2-2-9 0,-1 4-3 0,1-5-8 16,2 2-2-16,-2 0-11 0,-1 3 3 0,3-5-2 15,-3 5-1-15,2-4 2 0,-1 1-1 0,-1 3 1 16,3-4 0-16,-3 4-1 0,0 0-2 0,1-5-15 16,-1 5 0-16,3-2-5 0,-3 2-9 0,0 0-2 15,1-6 0-15,-1 6-18 0,0 0 3 0,0 0-12 16,0-2-6-16,0 2-4 0,0 0 0 0,0 0-7 15,0 0-3-15,0 0-4 0,0 0-4 0,2-4-4 16,-2 4 3-16,0 0-4 0,0 0 2 0,0 0-11 16,0 0 0-16,0 0 3 0,0 0-5 0,0 0-3 15,0 0-3-15,0 0 5 0,0 0 0 0,0 0-2 16,0 0-3-16,0 0 0 0,0 0 3 0,0 0 4 16,0 0-5-16,0 0 2 0,0 0-4 0,0 0 1 15,0 0-1-15,0 0-1 0,0 0 4 0,0 0-4 0,0 0 2 16,0 0 1-16,0 0 2 0,0 0-5 15,0 0-3-15,0 0-5 0,0 0 6 0,3-3 4 16,-3 3-4-16,0 0 2 0,0 0-1 0,0 0 0 0,0 0-2 16,0 0 8-16,0 0-1 0,0 0-4 0,0 0-2 15,0 0 3-15,0 0 2 0,0 0-3 0,0 0 0 16,0 0 0-16,0 0 2 0,0 0-6 0,0 0-2 16,0 0 8-16,0 0-3 0,0 0-6 0,0 0 6 15,0 0-2-15,0 0-4 0,0 0-10 0,0 0-9 16,0 0-13-16,0 0-12 0,0 0-18 0,0 0-17 15,0 0-25-15,0 0-23 0,0 0-23 0,0 0-24 16,0 0-24-16,0 0-38 0,0 0-714 0,0 0 319 16,0 0 212-16</inkml:trace>
  <inkml:trace contextRef="#ctx0" brushRef="#br0" timeOffset="33680.78">4128 7994 166 0,'0'0'192'0,"0"8"-19"0,3-3-17 0,-2-1-14 0,3 3-16 16,0-2-11-16,2 0-14 0,0-1-7 0,2 1-6 15,1 0-11-15,1-2-10 0,1-1 0 0,0 0-4 16,8-4-7-16,-1 1-3 0,0-1-9 0,2-2-3 16,2-1-3-16,4-5-3 0,-6 0-1 0,4-2-6 15,1-1-5-15,-5-3 2 0,1-1 1 0,-9 5 5 16,2-4 1-16,-5 0 4 0,1-2 3 0,-2-7 6 15,-3 4 13-15,-1-4 14 0,0 1 6 0,-6-1 9 16,2 6 16-16,-2 0 12 0,-2 5 11 0,-1-3 20 16,1 1-1-16,-1 4 0 0,-2 2 5 0,0 2 2 15,2 0-22-15,-3 2-5 0,1 0-18 0,-1 5-7 16,0 0-13-16,-2 2-6 0,-1 3-11 0,-1 2-6 16,-3 2-4-16,2 6-15 0,-2 0-1 0,5-1-2 0,-2 4-6 15,1 4-9-15,3-4-2 0,4 1-3 0,0-1-5 16,-1 1 1-16,5-2-3 0,1 1-1 15,3 0 2-15,0-3-4 0,1-2-2 0,-1 0-7 16,4-3 5-16,-2 1 3 0,2 0-10 0,-2-4-9 0,2 1-3 16,-3-1-20-16,0-1-23 0,0-1-19 0,-1-1-25 15,4 0-18-15,-2 0-25 0,2-2-27 16,-2 0-36-16,1-1-39 0,-1-2-50 0,1 0-821 0,0-2 372 16,-2-1 246-16</inkml:trace>
  <inkml:trace contextRef="#ctx0" brushRef="#br0" timeOffset="34198.11">4578 7606 265 0,'-1'-7'304'0,"-2"0"-8"0,0 2-21 0,0 0-10 15,-1 0-15-15,0 1-2 0,-1 1-21 0,-3 1-18 16,2 1-15-16,-7 2-15 0,0 4-11 0,-2 4-16 15,-7 5-14-15,-1 6-12 0,0-2-13 0,0 4-8 16,3 2-13-16,-1 2-16 0,4 0 1 0,1-2-7 0,2 2-3 16,5-2-19-16,4 0 0 0,5-5-3 15,4 0-3-15,1 0-6 0,4-2-8 0,5-2-1 16,8 2-2-16,4-1-5 0,2-3-3 0,2 1 4 0,4-3 6 16,1-2-10-16,-3 0-6 0,2-2 5 0,-2 3-4 15,-1-3-2-15,-1 1-2 0,-14-2-4 0,2-1 1 16,1 2-2-16,-6-2 5 0,-4-1-4 15,1 2 32-15,-2-1-30 0,-3-1 5 0,-5 2 15 0,3 1 11 16,-6 1-3-16,-1 2-2 0,-6 3 5 0,-7 1-6 16,-2 4 12-16,-8 2-19 0,2-2 2 0,-3 0-3 15,-2 0-6-15,1 0-5 0,-2 0-21 0,3-3-30 16,0 0-38-16,1-3-39 0,2 0-38 0,7-6-31 16,1 1-27-16,7-7-47 0,-1 0-56 0,3-7-822 15,0-3 379-15,7-5 254 0</inkml:trace>
  <inkml:trace contextRef="#ctx0" brushRef="#br0" timeOffset="35215.01">4704 7653 38 0,'8'-7'292'0,"-3"1"-30"16,4 2-15-16,-4 2-14 0,3 1-9 0,2 2-3 16,2 4-1-16,-3 2-17 0,-3 1 5 0,7 6-3 15,-6 0-9-15,0 4 11 0,2 2 8 0,-4-3-19 16,0 9-15-16,0 0-13 0,-2 0-5 0,1 3-14 0,-2 1-14 15,1 2-14-15,3-2-14 0,-3 3-7 16,-2-3-11-16,1 0-8 0,2-1 2 0,-1-3-19 16,1 0-16-16,0-8-11 0,-1-2-14 0,4-3-6 15,-4-2-17-15,1-2-2 0,0-4-4 0,-1 2 20 0,-2-4-17 16,0-1 13-16,-1-2-8 0,0 0 0 16,8-16 0-16,-4 3-5 0,0-4 6 0,-2-9-5 15,3 0 7-15,0-3-1 0,1 2 5 0,0-5-8 0,-1 3-1 16,4 1 13-16,1 2 5 0,3 3-3 0,-4-1 1 15,3 8-5-15,0 3-1 0,1 3 0 0,-3 1 9 16,0 3-14-16,1 3 0 0,1 1 3 0,0 4-3 16,0 1 1-16,1 3 5 0,2 4-5 0,-1 3 1 15,1 2 0-15,0 4-2 0,-1 5 3 0,4-3-2 16,-6 1 2-16,2 3-1 0,0-1-1 0,0 0-4 16,1-2 3-16,-6-6-2 0,4 1-8 0,-3-2-7 15,3 0-2-15,0-5-2 0,-3-1-2 0,1-1 3 16,1-3 0-16,1-1 3 0,-3-1 2 0,4-3 0 15,-4-3 1-15,3-1-1 0,-4 0 9 0,1-4-9 16,3-4-3-16,-4-4 4 0,0 0-3 0,-1-1-11 16,-2-7 3-16,-3 5 0 0,-1 1 3 0,-2 1 1 15,-2 2 0-15,-2 2 0 0,-1 2 8 0,-3 3-7 16,-1 2 1-16,0 0-3 0,-1 4-1 0,-3 2-1 16,-1 2-1-16,-4 4 0 0,4 0-16 0,-4 4-9 0,4-1-12 15,3 4 0-15,4-2-4 0,-2-4 0 16,5 4-4-16,2-3-4 0,-1 2 5 0,3-3 5 15,1 0 1-15,2-1 7 0,0-2 2 0,0 1 2 0,3-2 6 16,1-2 2-16,5 2 9 0,-2-6-1 16,0 3 4-16,3-2 4 0,-3-3 1 0,3 1 3 15,-3-1 3-15,-1 0 2 0,1-3 7 0,-2 6 2 16,1-2 3-16,-4 1 0 0,3-2 1 0,-2 4-1 0,-2-2 1 16,4 0 1-16,-2 3 1 0,3-1-2 15,-4 1 4-15,3 0 0 0,-1 1-4 0,2 3 2 16,0-1 4-16,0 4-2 0,1-2-1 0,-1 0-2 0,-1 3 1 15,1-3-1-15,2 2 1 0,-2-1 0 0,-1-1-1 16,5-1 3-16,-7 0-2 0,2 0 4 0,2-1 0 16,-1-2 1-16,-2-1 3 0,3 0 8 15,1-1 5-15,-3 1 9 0,1-5 12 0,4-1 4 16,-4 0 4-16,2-2 3 0,2-4 4 0,0-1 2 0,-1-3 2 16,-1 2 6-16,0-1 0 0,-1 2 15 0,-1-1-1 15,-1 4 11-15,-2 0 8 0,-2 5 6 0,0-1-8 16,0 0-5-16,-2 3-14 0,1 0-5 0,-2 1-13 15,2-1-10-15,-3 3-3 0,0 0-1 0,9 5-6 16,-7-1-4-16,2 7-4 0,1-3-4 0,-1 3-4 16,3 5-1-16,-1-1-2 0,0 1-6 0,2 1-11 15,0 0-12-15,2-1-8 0,1-2-8 0,2-1-1 16,4 0 3-16,-2-4 3 0,4-1-1 0,-2-2 4 16,2-1 4-16,0-2-1 0,-2-1 4 0,1-2 4 15,-3-4 0-15,3-1 4 0,-5 0 1 0,2-3 3 0,-1-3 1 16,1-2 7-16,-2-1 4 0,2-8 3 15,0-2 1-15,-1 2-3 0,-5-4-1 0,2 3 5 16,-6 6 2-16,1-3 4 0,-3 3 11 0,1 1 11 0,-4 4 11 16,0 1 2-16,0 3 3 0,-3 1-3 0,2 2-3 15,-4 2-11-15,-3 1-5 0,-2 4-4 0,-1 3-6 16,-6 5-1-16,-1-4-4 0,-5 9-5 0,1 2-4 16,-1 2-20-16,4-1-37 0,0 1-38 0,9-2-55 15,-4 5-57-15,1 0-43 0,5 2-56 0,2-6-59 16,6 0-63-16,0 2-1052 0,1-4 486 0,5 2 326 15</inkml:trace>
  <inkml:trace contextRef="#ctx0" brushRef="#br0" timeOffset="35964.55">6727 7749 151 0,'9'-8'371'0,"-1"0"-36"16,-3 3-31-16,-1 4-32 0,1 1-27 0,-5 0-17 15,5 6-9-15,-5 2 1 0,-1 3-23 0,-1 4-14 16,0 2-8-16,-3 1-9 0,1 2-16 0,-1 6-14 16,1 3-8-16,-1 0-21 0,1-2-3 0,3 2-17 15,-2-2 0-15,3-1-13 0,4 0-8 0,-4-6-6 16,3-3-39-16,-1-2-13 0,2-4-6 0,0-1-2 16,0-2 0-16,0-1 12 0,-3-4-11 0,5 0 7 0,-6-3 2 15,0 0 1-15,12-13 8 0,-10 2 1 16,1-5 19-16,-3-4 5 0,0-8-2 0,-3-4 8 15,-2-1 10-15,-4 0 10 0,-3-13 12 0,-4 0-1 0,-2 2 10 16,0-1 13-16,-1 2 1 0,8 8 19 16,-3 2 4-16,7 4 8 0,-2 0 5 0,0 7-6 15,3 3-5-15,5 9-13 0,-1-2-10 0,2 3-14 16,2 2-10-16,2 1-12 0,1 2-7 0,3 1-6 0,4 3-8 16,-2 3-3-16,8 5-7 0,0 1-1 0,-4 4-4 15,8 10-6-15,-4 4-1 0,1 1-3 0,-5 4 0 16,0 0-1-16,-2 1-3 0,0 1-3 0,2 12-3 15,-6-14-14-15,2-1-16 0,-1 0-12 0,-4-4-10 16,3 0-10-16,2-3-4 0,-3-6-4 0,-1-4-1 16,0 1-1-16,3-5 6 0,-4-2 5 0,3-1 4 15,0-2 4-15,-2-3 14 0,2-2-3 0,2-4 2 16,-1 1-5-16,2-7 10 0,-2 3 2 0,4-8 2 16,0-1 3-16,-1-1 4 0,3-5-3 0,-2-1 3 15,-3 5 1-15,0-6 1 0,-1 7-2 0,-3 3 1 16,1-1 11-16,-1 6 1 0,-5 1 1 0,2 5 2 15,0-4 0-15,-1 3-8 0,2 0 2 0,0 2 0 16,-4 2-2-16,0 0 11 0,10 13-8 0,-5-6 2 16,-5 5-4-16,4-1 3 0,1 5-1 0,-1 0-1 15,0 2 0-15,2-1-2 0,-2 1 1 0,1-3-1 16,0 2-12-16,2-2-9 0,-4-4-8 0,5-1-6 16,0-2 0-16,-3-1 2 0,3-2 8 0,-1-1 4 0,-1-1 0 15,2-3 5-15,0-3 0 0,1-1 4 0,0-4 0 16,1 2 13-16,-1-4-8 0,1-4 1 15,-1-1 3-15,1-2 1 0,-5 1 3 0,3-2 9 16,1 2 10-16,-5 1 2 0,2 3-1 0,-1 0 9 0,-1 4 11 16,0-2 0-16,-3 6-4 0,2-3-5 0,-2 4-3 15,3 1-8-15,-4 2-1 0,0 0 3 0,0 0-4 16,10 6 1-16,-7 1 4 0,-2 2-11 0,3 0-2 16,-4 3 2-16,1-3-4 0,2 4-25 0,-2-2-42 15,3 1-63-15,1 1-67 0,1-1-52 0,-2-2-68 16,0 1-69-16,2-2-81 0,2-2-995 0,-3-4 486 15,1-2 322-15</inkml:trace>
  <inkml:trace contextRef="#ctx0" brushRef="#br0" timeOffset="36119.61">7398 7503 106 0,'-5'-6'276'0,"0"1"-31"0,1 2-29 0,2 2-26 16,2 1-30-16,0 0-33 0,-11 8-24 0,9-1-21 15,-1 4-34-15,-1 4-22 0,2 4-20 0,2 7-32 16,0-1-42-16,5 1-54 0,-4 0-335 0,3 0 153 16,1 3 100-16</inkml:trace>
  <inkml:trace contextRef="#ctx0" brushRef="#br0" timeOffset="36480.93">7684 7758 277 0,'7'-9'314'0,"-2"2"-13"15,-3-3-13-15,1 3-4 0,-1 4 0 0,0-1-2 0,-1-3-15 16,-1 4-20-16,0 3-26 0,0 0-19 16,0 0-6-16,0 0-14 0,-14 12-13 0,8-4-10 15,-3 8-14-15,1-2-15 0,0 3-9 0,-2 7-12 16,1-1-13-16,3 3-4 0,2-6-15 0,2 6-7 0,3-2-14 16,0-6 2-16,7 2-5 0,-1-6-3 0,5-1-8 15,3-2 12-15,3-2-16 0,10-4 5 0,-1-1-15 16,5-4-1-16,0-4-1 0,0 2-3 0,-1-8 1 15,-1-4-2-15,-3 0-1 0,1-3 5 0,-7-1 3 16,0-2-1-16,-4-3 4 0,-2 1 0 0,-3-6 0 16,-3 3 12-16,-2 0 18 0,-4 1 0 0,-2 4 17 15,-4 6 22-15,-4-3 1 0,-2 5 13 0,-4-1 0 16,-3 3-6-16,-6 4 0 0,1 3-9 0,-2 6-12 16,-3 0-14-16,4 2-4 0,-1 7-10 0,4 1-5 15,-3 5-4-15,7 2-16 0,-2 2-39 0,8 1-55 16,0 2-70-16,8-5-95 0,-3 5-88 0,4 1-85 15,4-1-109-15,-3-4-1181 0,-1-3 563 0,1 0 374 16</inkml:trace>
  <inkml:trace contextRef="#ctx0" brushRef="#br0" timeOffset="37513.32">7017 8988 191 0,'4'2'256'0,"-4"-2"-15"15,0 0-14-15,0 0-7 0,12-3-7 0,-12 3-11 16,6-4-7-16,-2-1-4 0,1 0 4 0,0-4 9 15,3-1-5-15,-2 0 8 0,-2-2-9 0,2-2-8 16,-2-1-17-16,1-2-9 0,0-2-6 0,-1-6-12 16,0 4-16-16,-4-6-6 0,4 1-1 0,-7-3-18 15,3 1-4-15,-1 2-18 0,1 6 6 0,-2 4 5 16,0-1 11-16,1 5-2 0,0 3-8 0,-1 1-7 0,1 3-9 16,1-1-15-16,0 3-8 0,0 3-4 15,3-4-8-15,-3 4-1 0,13 4-6 0,-6 1-2 0,11 4-3 16,-5 3-2-16,5 3-7 0,2 4-9 0,1-3-7 15,-4 6-21-15,-1-2 1 0,-2 2-13 16,-3 0-2-16,0-3-8 0,-5 0-10 0,-1-2-9 0,-1 2-9 16,1-2-2-16,-1-1-2 0,-1-5-7 0,0 2 1 15,-3-2 7-15,0-1 2 0,0 1 11 0,-3-2 3 16,0 0 14-16,2-1-7 0,-4 1 8 0,-1-4 16 16,1 2-7-16,1-3 3 0,-2 1 0 0,1 3 3 15,0-5-1-15,2 1-7 0,1-1-7 0,0 3 2 16,1-1-6-16,4-1 3 0,1-2-7 0,1 1 0 15,4-3 5-15,2 0 3 0,2-1 0 0,7-6 5 16,2-1 3-16,5-3 2 0,1-5 4 0,-2 0 3 16,-2-5 4-16,1-1 1 0,-2-5 6 0,-3 0 8 15,5-16 9-15,-7 10 9 0,-4 1 11 0,0 1 11 0,-1 0 21 16,-3-2 18-16,-1 4 19 0,-1 3 24 0,-4 7 17 16,-3 2 17-16,2 1 5 0,-2 5 12 15,-1 0 8-15,-1 4-2 0,1 1-9 0,0-2-17 0,-3 6-17 16,3-3-17-16,0 5-15 0,0 0-1 0,0 0-18 15,-1 23-8-15,-3-7-9 0,1 11-6 0,-2 1-8 16,4 6-4-16,-1 3-2 0,1 10-6 0,1 2-2 16,0-3-8-16,0-10-16 0,3 0-13 0,1-1-25 15,3 12-20-15,5-15-15 0,-2-3-23 0,3-1-18 16,3-5-13-16,1-2-16 0,4-4-1 0,-4-5 12 16,0-3 9-16,0-2 9 0,-2-6 14 0,4-2 9 15,-2-6 12-15,-2-2 0 0,-2-4 10 0,6-7 19 16,-5-2 8-16,1 0 9 0,-6-4 12 0,1-3 9 0,-3-3 7 15,-2-1 3-15,-2 3 21 0,-1-1 14 16,-1 2 9-16,1 0 15 0,-1 5 13 0,0 5 4 16,1 3-2-16,-1 0-9 0,3 4-1 0,-2 2-8 0,1 0-9 15,1 3-6-15,2 0-7 0,0 3-3 16,3-1-7-16,-1 4-3 0,1 1-4 0,5 5 1 16,-4 0-5-16,3 0-2 0,1 4-3 0,0 3-1 15,0 3 1-15,-5 0-2 0,0 2-6 0,1 5 1 0,-3 4 0 16,-2 3 1-16,-4-3-11 0,-4 2-19 0,2-1-29 15,-1-1-29-15,-2 0-36 0,-1-2-49 0,0-6-41 16,3 1-44-16,1-2-33 0,1 0-41 0,0-8-37 16,1 3-33-16,1-7-49 0,0 0-904 0,4-2 447 15,-2-3 296-15</inkml:trace>
  <inkml:trace contextRef="#ctx0" brushRef="#br0" timeOffset="38064.35">8387 8747 115 0,'12'-15'249'15,"-6"4"6"-15,-1 0-7 0,-1 3-6 0,-3 1 2 16,3 2-15-16,-1 0-9 0,-2-1-15 0,1 5-17 16,-2 1-17-16,0 0-11 0,0 0-16 0,0 0 1 15,0 0-23-15,-11 12 0 0,7-2-5 0,-5 1-16 0,4 2-10 16,-2-2-10-16,0 0-4 0,1 4-12 0,0-4-10 16,5-1 1-16,-1 2-15 0,-1-4 1 15,4 1-1-15,3-2-13 0,-3-1-5 0,5-2-1 0,0-1-6 16,-1-3-5-16,4 0 7 0,0-3-4 0,0-6 1 15,0 4-1-15,1-6-1 0,2-1-2 0,-1 1-3 16,-3-1 5-16,-3 0 8 0,3-1 16 16,0-1 15-16,-2 6 26 0,-1-1 21 0,0 1 16 0,-2 1 14 15,-2 2 0-15,1 0-9 0,0 0-13 0,-1 1-13 16,2 2-14-16,-3 2-12 0,6-2-4 16,-6 2-7-16,0 0-4 0,9 4-5 0,-5 1-5 0,1 4-3 15,0 1-5-15,2-1-14 0,0 1-14 0,1-1-16 16,-1 1-14-16,3-1-4 0,1 0-9 0,-2-3-1 15,2 0 3-15,-1-1-5 0,3-2 12 0,1 0-4 16,-2-4 7-16,2-1 2 0,-4-3 8 0,3 0 5 16,-1-7 9-16,0-1-2 0,-1-4 9 0,1-4 3 15,-2-2 13-15,-2-5 7 0,-3 2 1 0,0-4 7 0,-4-1 5 16,2-1 14-16,-3-2 8 0,0 5 17 0,-3-1 16 16,1 6 14-16,1 4 13 0,-2 3 1 15,-1 1 18-15,3 7 8 0,-1 0-11 0,1 3 3 0,0 0-25 16,-1 1-19-16,2 2-14 0,0 3-10 0,0 0-3 15,0 0-10-15,0 14-4 0,3-2-8 0,-2 4-1 16,2 3-7-16,-2 10-4 0,6-3 0 0,-6 3-7 16,2 0-1-16,-2 3-17 0,-1-2-25 0,3 0-33 15,-1 1-42-15,1-3-48 0,4 2-64 0,2-5-61 16,-2-7-63-16,0 0-55 0,6-1-63 16,0-5-77-16,-3-4-1187 0,-1-3 568 0,5-5 378 0</inkml:trace>
  <inkml:trace contextRef="#ctx0" brushRef="#br0" timeOffset="38212.28">8865 8470 309 0,'-4'-11'318'15,"3"3"-22"-15,-2 1-31 0,2 2-29 0,5-1-27 0,-3 2-18 16,4-1-19-16,6-1-17 0,0 2-13 16,1-2-19-16,4 3-14 0,2-1-10 0,4 1-12 15,-1 0-30-15,0 0-41 0,8 1-45 0,0 2-64 16,0 0-58-16,2-3-95 0,-2 3-509 0,4 1 251 0,3-2 168 15</inkml:trace>
  <inkml:trace contextRef="#ctx0" brushRef="#br0" timeOffset="38351.9">9867 8357 132 0,'8'-1'155'0,"3"-1"-47"0,-1-1-69 15,1 1-72-15,-4 0-102 0,-2 2 45 0,-5 0 30 16</inkml:trace>
  <inkml:trace contextRef="#ctx0" brushRef="#br0" timeOffset="38480.01">9731 8535 301 0,'-6'8'318'0,"-2"-4"-21"0,7 3-17 0,1-1-17 15,1-1-24-15,7-2-23 0,5 1-24 0,1-2-33 16,8-1-59-16,-2-2-79 0,11-2-111 0,1-1-125 15,-2-6-480-15,1-1 233 0,1 0 154 0</inkml:trace>
  <inkml:trace contextRef="#ctx0" brushRef="#br0" timeOffset="39046.61">10746 8179 158 0,'-5'-11'382'0,"-2"1"-14"16,1 1 2-16,1 1-11 0,1 3 0 0,0 0-22 16,1 0-17-16,0 1-42 0,0 2-27 15,3 2-28-15,0 0-20 0,0 0-13 0,-7 10-3 0,7 0-10 16,0 6-9-16,2-4-14 0,-1 7-14 0,1 1-14 15,-1 5-11-15,2 4-11 0,-1-1-10 0,1 1-10 16,1 0-5-16,-2 3-7 0,0 1-10 0,0-1-28 16,-1 1-44-16,1-2-49 0,2-2-59 0,-1 1-44 15,2-1-54-15,-2-3-58 0,2-4-65 16,0-5-79-16,0-5-848 0,4-2 422 0,-4-3 280 0</inkml:trace>
  <inkml:trace contextRef="#ctx0" brushRef="#br0" timeOffset="39581.87">11138 8258 199 0,'5'-8'366'0,"-1"1"-19"15,0 1-14-15,-1 2-29 0,0-1-30 0,0 2-27 0,-2 1-13 16,-1 2-24-16,0 0-11 0,2 11-8 16,-4-3 7-16,1 2-23 0,-4 1-6 0,3 8-10 15,-1-2-16-15,-1 2-11 0,0 8-14 0,2-1-12 0,0-1-7 16,2 3-12-16,2-4-12 0,0-4-6 0,1-2-8 15,5 3-19-15,-1-4-21 0,5-1-21 0,-1-2-11 16,3-4-3-16,0 0-3 0,4-4-2 0,1-4-4 16,-1-2 0-16,5-3 6 0,3-7 1 0,-2-1 1 15,-2-4 1-15,-2-3 3 0,-1-3 5 0,-6-2 9 16,0-2 5-16,-3 8 12 0,-5-11 11 0,0-1 3 16,-2 1 15-16,-7 1 15 0,0-2 12 0,-1 5 26 15,1 4 29-15,-3 3 4 0,4 0 12 0,-1 3-1 16,0 2-2-16,2 0-8 0,-1 8-16 0,3-2-13 0,-2 2-17 15,2 0-6-15,0 4-10 0,7-1-1 16,-7 1-13-16,18 10-6 0,-4-2-7 0,4 3-5 16,5 5-1-16,4 4-6 0,1-2 2 0,-1 4-9 0,1 2 2 15,-2 2-4-15,-1 1-1 0,2-1 4 0,-5-1-6 16,1-1-6-16,-3 0-1 0,-2 0-2 16,-1-5-1-16,-1 2 0 0,-3-8-2 0,0-3-3 15,1 1 4-15,1-3-1 0,-1-3-2 0,3-3-2 0,2-2 3 16,-1-3 0-16,1-3-1 0,2 3 1 0,4-11-1 15,0 3-2-15,1-3-1 0,-3-5-1 0,0 0 1 16,0-3 1-16,-5 0-1 0,0-1 1 0,-5 7 0 16,-2-8-2-16,-2-2 5 0,-5 6 3 0,-5 3 2 15,-4-1 1-15,-8 0-5 0,3 3 1 0,-8 3 7 16,-7 2-18-16,1 0 6 0,-5 6-5 0,-1 4-21 16,1 2-43-16,0 3-67 0,-2 2-87 0,-1 2-96 15,0 4-89-15,-1 2-115 0,-3 2-1255 0,0 0 591 16,-8 2 394-16</inkml:trace>
  <inkml:trace contextRef="#ctx0" brushRef="#br0" timeOffset="42830.94">10887 10168 2345 0,'-3'-16'79'0,"-2"1"12"0,4 3 26 0,-1-2 41 0,-1 4 7 15,0 0-6-15,-1 0-13 0,3 3-3 0,-3 2-9 16,4-2-8-16,0 5-5 0,-1-2-11 0,1 4-15 15,0 0-8-15,0 0-13 0,0 0 9 0,0 0 9 16,-4 16-8-16,4-2 3 0,1 1 9 0,-1 5-1 16,4 3-10-16,0-1-5 0,0 6-6 0,-3 2-14 15,2 0-6-15,3-1-6 0,0 2-5 0,-3-1-3 16,1 2-3-16,0 0-22 0,1-2-34 0,-1-1-50 16,1-1-46-16,1-1-42 0,0 2-58 0,3-1-61 0,-1-10-69 15,-2-1-998-15,2-3 447 0,0-3 300 0</inkml:trace>
  <inkml:trace contextRef="#ctx0" brushRef="#br0" timeOffset="43063.49">11302 10106 160 0,'5'-17'396'0,"0"6"-12"15,-2 2-15-15,-2 1-28 0,0 2-36 0,0 0-29 16,1 2-30-16,-2 4-32 0,0 0-7 0,0 0 2 15,9 10-16-15,-5-5-5 0,2 6-5 0,-2 0-9 16,2 6-12-16,-1 2-10 0,2 6-9 0,-2-1-14 16,1 3-11-16,1 1-13 0,-5-1-14 0,2 1-7 0,-1 0-9 15,-2 0-34-15,0 0-35 0,0 0-58 16,1-2-61-16,-1 3-53 0,0-4-56 0,4-5-54 16,-5-4-65-16,0 1-920 0,1-4 421 0,1-2 280 15</inkml:trace>
  <inkml:trace contextRef="#ctx0" brushRef="#br0" timeOffset="43380.94">11786 10182 41 0,'10'-13'375'0,"-2"4"-5"16,-3 0-20-16,0 2-32 0,-1 2-30 16,0 1-29-16,0 2-25 0,-4 2-19 0,0 0-5 0,0 0-10 15,6 14-5-15,-5-2 6 0,-1 0-6 0,2 5-11 16,-4 1-17-16,4 8-13 0,-2 0-9 0,1-2-12 15,0 0-14-15,3 3-7 0,-1-8-13 0,3 1-14 16,0-2-4-16,2-1-8 0,2-3-5 0,3 0-9 16,1-3-1-16,-2-6-6 0,6 1 1 0,2-3-8 15,-2-4 0-15,5-3-3 0,-1-2-1 0,3-5 0 16,3-2 7-16,-5-4-9 0,-1-1-2 0,0-6-3 16,-4-2-6-16,-3 2 1 0,-6-4-3 0,0 0-2 15,-5-3-6-15,-8 1-3 0,-1 2 0 0,-5-1-4 0,-7 2-11 16,0 1-17-16,-3 6-8 0,-7 0-34 15,0 6-34-15,-5 3-39 0,0 4-38 0,-1 1-28 16,0 2-36-16,-3 3-44 0,4 6-38 0,-4-1-63 0,2 4-865 16,1 0 414-16,0 1 278 0</inkml:trace>
  <inkml:trace contextRef="#ctx0" brushRef="#br0" timeOffset="46564.37">5543 10982 75 0,'0'0'316'0,"-4"-5"-32"0,1 3-27 16,3 2-31-16,-2-3-23 0,2 3-19 0,0 0-18 0,0 0-19 16,0 0-12-16,-4 12-15 0,5-7-12 0,1-1-12 15,1 2-8-15,4 0-7 0,-1 3-14 16,3 0-2-16,0-2-9 0,5 0-3 0,-1 2-7 0,3-4-6 16,1 3-2-16,4-3-5 0,-2-2 0 0,-1-3-10 15,2 0-2-15,-7-3-2 0,2-1-4 0,1-4 2 16,1 0-1-16,-4-1-1 0,1-3 3 0,-5-1 4 15,-1-3 5-15,2 0 5 0,-4-2 12 0,-2-2 6 16,3 2 14-16,-6 0 8 0,0-7 19 0,-1 7 22 16,-1 0 15-16,1 6 9 0,-4-4 11 0,-1 6-8 15,1-1 6-15,-1 2-8 0,-4 2-13 0,4 2-9 16,-3 0-10-16,-2 4-14 0,0 1-11 0,0 2-8 16,-2 5-8-16,-2 5-6 0,0 2 4 0,-3 6-20 15,5 3-9-15,-1 3-22 0,4-1-24 0,5 0-22 16,0 0-33-16,5 1-25 0,6-2-24 0,1 1-19 15,2-7-12-15,1 0-4 0,3-3-1 0,7 1 7 16,2-3 5-16,-3-4 16 0,-1-2 9 0,3-5 14 16,-3 1 9-16,2-3 11 0,-2 0 8 0,-1-4 11 15,0-2 16-15,-2-3 24 0,-2-1 10 0,2-2 21 0,-5-2 20 16,2-3 7-16,-2 0 11 0,-2-1 16 0,0 0 12 16,0 2 19-16,-1-2 10 0,-2 1 5 15,2 0 0-15,-3 2 5 0,3 6 0 0,-4 0-4 16,2-4-9-16,-1 7-11 0,7-3-8 0,-6 3-6 0,3 2-8 15,4-1-3-15,-3 2-12 0,0 1 8 0,2 2-11 16,-3 1-10-16,1 1-2 0,-1 2-1 16,-2 2-5-16,1 1 0 0,-4 3-4 0,1 1-6 15,-1-1-1-15,0 8-7 0,-4 0-29 0,-4 7-47 0,0-6-44 16,-4 7-56-16,2-1-41 0,-3 2-58 0,2-4-45 16,1-3-61-16,0-1-901 0,2-3 422 0,0-5 282 15</inkml:trace>
  <inkml:trace contextRef="#ctx0" brushRef="#br0" timeOffset="47332.97">6324 10822 199 0,'2'-12'265'0,"2"-1"-6"0,-2 2 3 0,1 3-3 16,-3 2-11-16,0 2-13 0,1 0-11 0,-1 0-29 15,0 4-17-15,0 0-16 0,0 0-10 0,-15 13-19 16,6 2-7-16,3 0-10 0,-6 9-15 0,2 0-14 15,1 4-7-15,0-1-5 0,1 1-15 0,3 2-10 16,4-1-17-16,1 0-31 0,4-4-18 0,-2 3-15 16,6-10-18-16,2-4-6 0,-1 1-10 0,9-2 2 15,-3-6 2-15,3-2 5 0,2-4 8 0,0 2 3 16,2-7 2-16,-4-3 6 0,7-3 8 0,-7-2 12 16,1-4 18-16,3-2 12 0,-7-4 16 0,-2 1 15 15,3-6 12-15,-8 2 21 0,-1-4 2 0,-1-1 13 0,2 0 15 16,-6-2 26-16,1 3 8 0,-2 1 10 15,-4 2 18-15,2 8 14 0,2-2 16 0,-2 8 16 16,0 2 4-16,0-1-7 0,-2 7-10 0,2-3-31 16,0 3-23-16,1 4-14 0,-3-1-15 0,3 1-12 0,-1 15-10 15,-3 2-9-15,3 13-9 0,-5-1-5 0,4 4-9 16,-2 3-7-16,1 10-7 0,0 3-5 16,2-1-1-16,1-14-9 0,0 14-2 0,1-1-3 0,2-2-6 15,0-10-16-15,1-2-7 0,-2-4-12 0,5 0-11 16,1-1-6-16,0-4-9 0,3-1-7 0,-2-7-5 15,-2-6-5-15,0 0 4 0,2-3 6 0,0-1 5 16,-2-5 7-16,0-4 2 0,-1-1 7 0,3-5 0 16,1-5 4-16,0-11 4 0,-1 1 0 0,-1-4 4 15,1-2 4-15,-1-2 6 0,-6-2 8 0,5 0 5 16,-2 2 7-16,0 1 4 0,-1 3 4 0,-1 1-1 16,0 6 4-16,1 4-3 0,-1 1-2 0,-1 5-4 15,2 0-4-15,2 2-4 0,-3 2-2 0,1 3-2 16,1 1-2-16,0 0-2 0,-5 3 2 0,13 5-1 15,-6-1-2-15,1 4 1 0,1 5-1 0,0 1 0 16,0 2-1-16,-1 2-3 0,2 2-7 0,1 2-14 16,2-1-9-16,-3-4-15 0,-1 0-18 0,1-1-12 15,3-1-19-15,0-1-3 0,2-3 7 0,-6-3 4 16,4-2 12-16,0-2 1 0,-3 0 13 0,3-4 5 16,-2-3 5-16,0 1 9 0,2-3 4 0,-2-5 6 15,1 0 6-15,-3-4 7 0,3-3 6 0,-2-5 6 16,-1-4 5-16,-2-1 3 0,-1 0 4 0,-2-2 7 0,-3 2 14 15,-1 9 16-15,2-10 9 0,-4 11 6 0,1 0 6 16,-3 3-2-16,-2 2 1 0,-1 0-4 0,2 9-6 16,-4-2-8-16,-2 2-7 0,0 1-2 0,-3 5-6 15,-1 2-3-15,-3 8 0 0,1-2-19 0,-6 6-20 16,6 2-30-16,1 1-29 0,1 4-30 0,6-1-48 16,4 0-45-16,1 4-37 0,1-8-31 15,6 6-48-15,1-7-40 0,1 2-45 0,3-4-935 0,2-2 443 16,-4-4 294-16</inkml:trace>
  <inkml:trace contextRef="#ctx0" brushRef="#br0" timeOffset="48831.09">7274 10969 1 0,'4'-9'288'0,"-3"-1"3"16,3 3-8-16,-4 2-5 0,0 0-13 0,0 0-24 15,1 3-21-15,-1 2-18 0,0 0-25 0,0 0-9 16,-6 9-16-16,5-1-13 0,-3 4-9 0,0 5-14 15,0 0-11-15,2 2-5 0,-1 5-13 0,2-4-12 16,2 6-3-16,0-7-13 0,5-1-3 0,0 1-6 16,0-2-13-16,3-5-10 0,-1-1-11 0,7-2-3 15,-6 0 0-15,5-4-5 0,3-2 4 0,1-3-3 16,-3 0-3-16,3-4 3 0,0-5 0 0,-2 0 1 16,1-7 2-16,1-3 2 0,0-2 10 0,-5-4 3 0,-3-1 13 15,1-3 2-15,-3-3 5 0,-3-1 22 0,0-1 10 16,-1-1 8-16,-4-2 5 0,1 1 3 15,-2 1 2-15,2-1 4 0,-2 2 14 0,-3 7 23 16,3 2 14-16,-3 8 6 0,3 7 3 0,1-1-4 0,0 4-17 16,-3 0-18-16,2 2-16 0,1 2-9 0,0 3-14 15,0 0-8-15,0 0-7 0,1 12-6 0,2 5-7 16,0 3-4-16,-1 5-2 0,3 1-7 16,-4 5-5-16,3 0-2 0,0 0-7 0,1 1 1 0,-1 0-4 15,1-2-9-15,4-1-10 0,-4 0-9 0,4-3-26 16,0-2-14-16,5 0-8 0,-4-5-13 0,3-4-13 15,0-1-12-15,1-2-2 0,0-2-4 0,1-2 4 16,3-4-4-16,0 0 19 0,0-2-4 16,1-4 0-16,-1-2 7 0,0-1 4 0,1-4 10 0,-2 0 6 15,-2-4 5-15,2 1 2 0,-3-3 10 0,-3-2 3 16,-2 1 4-16,1-1 9 0,-3 1-4 0,-3 4 0 16,-2 2 16-16,-2-1-4 0,-4 0 2 0,-2 1-2 15,-1 3-3-15,-3 2 5 0,-2 2-3 0,-4 0 3 16,-3 4-2-16,1 2 4 0,-1 1 0 0,1 3 3 15,-1 0 7-15,6 4-36 0,-2-1-16 0,5-2-19 16,3 4-10-16,-2-3-15 0,6 2-4 0,0-1-2 16,3 0 5-16,1-1 0 0,3-4 9 0,1 3 12 15,0-4 5-15,4 0 7 0,0 3 5 0,1-4 5 0,2 0 5 16,-2 0 4-16,0-3 4 0,-1 0 7 16,2 4 3-16,-1-3 3 0,-4 0 2 0,2-1 4 15,-3 2 4-15,2-1 3 0,-1-1 3 0,-6 0 2 0,7 3-1 16,-2-1 9-16,-2 1-5 0,2-2 1 0,1 2 1 15,-2-1 1-15,0 1 1 0,0 0 3 0,0-1-4 16,0 0 3-16,1 0-5 0,-2-1 1 16,-3-1 0-16,8 0 1 0,-8 0 2 0,10-5 3 0,-3 3-2 15,0-6 5-15,1-2-2 0,-1-1 5 0,2-5 4 16,-1 0-1-16,0-1 2 0,1-8 3 0,0 0 7 16,-3-3 3-16,2-2 12 0,-4 0 1 0,1-1 12 15,3-4 20-15,-6 2 23 0,2 4 16 0,-1 4 23 16,-3 4 15-16,0 1-2 0,-3 3 8 0,3 5 16 15,-1 3 4-15,-2 0-15 0,3 4-20 0,0 0-15 16,0 2-14-16,0 3-11 0,0 0-9 0,-2 14-10 16,-2-2-8-16,4 12-5 0,-4 1-5 0,4 3-8 15,-5 3-3-15,1-2-8 0,3 4-3 0,-2-2-11 16,2 1-23-16,2 0-26 0,-1-3-19 0,4 0-15 16,1-3-41-16,-1-8-18 0,5 0 4 0,0 1-13 15,0-8-2-15,3 2-7 0,1-3 8 0,-1-4 3 16,2-4 13-16,0 0 9 0,4-5 7 0,-3-1 11 15,3-5 10-15,-4-2 7 0,2-1 9 0,-4-3 2 0,5-8 12 16,-7 5 13-16,4-3 17 0,-6 2 18 16,-3 0 16-16,4 2 9 0,-3 0 15 0,-2 4 8 15,0 4 12-15,-1-2 4 0,-2 4-4 0,0 0-13 16,2 3-7-16,-2 1-5 0,2 1-8 0,-3 2-2 0,0 0-2 16,6 8-2-16,-6 2-2 0,1-4-6 0,0 8-5 15,1 0-2-15,-1 2-15 0,0 0-20 0,2 1-21 16,-2 0-21-16,4-2-19 0,0-1-1 0,1-2-2 15,2 0 2-15,-1-6 9 0,0 3 8 0,1-4 4 16,2-2 11-16,-1-1 7 0,0 3 5 0,0-6 5 16,1-5 2-16,2 3 3 0,-2-2 8 0,0-4 21 15,-1 4 11-15,4-4 8 0,-4 0 12 0,-1 0 2 16,2-2 4-16,-1 3 11 0,-1 0 13 0,-2 1 0 16,1 0 7-16,-3 2-3 0,0 1-4 0,0 0-2 15,-1 0-7-15,-1 1-7 0,-2 3-5 0,4-1-3 16,-4 1-2-16,0 0-4 0,6 7-3 0,-6-7-4 15,4 6 1-15,-3-1 4 0,1 2-13 0,-1-2 0 16,2 3-3-16,-1-1-2 0,1-2 1 0,1 0-1 16,-1 2-4-16,3-5 4 0,1 2-8 0,-1-1 1 0,1-3 0 15,1-3 3-15,3 1 1 0,-2-2-6 16,0-3 0-16,1-1 5 0,-1-2-2 0,0-3 1 16,1-3-2-16,-3 0-2 0,-2-1 4 0,-1 0 11 15,-3-1 10-15,-2 1 18 0,-2 5 8 0,2 1 10 16,-3 0 8-16,-1 1-5 0,-4-1-3 0,4 5-2 15,-3 2-3-15,-1 0-7 0,-1 1-2 0,1 3-10 16,-3 3-1-16,1 0-6 0,1 2-4 0,2 1-4 0,-1 2-4 16,0 1-8-16,4 2-5 0,1-2-14 0,2 0-8 15,0 2-11-15,4 0-3 0,-1-3-10 16,4 2 0-16,2-4-1 0,3 1 6 0,1-1 4 16,0-4 1-16,2 1 5 0,4-2 1 0,1-2 2 0,-4 1 13 15,0-5-8-15,-2 2 1 0,-2-2 3 0,4-2 10 16,-3 4 11-16,1-1 6 0,-1-3 10 0,-2 4-3 15,3 0-3-15,-3-2 1 0,-1 0-2 0,-1 2 2 16,1 1-2-16,-1 1 3 0,1 0-8 0,-1 1 2 16,1 0-2-16,0 1-1 0,0 1-4 0,-3 0 3 15,2 1-3-15,0 3 0 0,-2-2 0 0,0-2-2 16,-1 7 6-16,0-4-8 0,-2 1-8 0,1 3-17 16,-3-1-14-16,1-1-21 0,-2 0-32 0,2 0-56 15,-1-2-52-15,0 0-47 0,0 0-55 0,-1-1-78 16,1-4-1218-16,0 0 531 0,0 0 354 0</inkml:trace>
  <inkml:trace contextRef="#ctx0" brushRef="#br0" timeOffset="51631.13">11821 8889 242 0,'0'0'322'16,"-1"-5"-28"-16,1 5-24 0,0 0-25 0,-2-4-21 15,2 4-20-15,0 0-10 0,0 0 0 0,0 0-3 16,0 0-6-16,-2 14-17 0,0-7 14 0,1 2-9 16,-1 0-9-16,-2 4-15 0,0 2-8 0,0 2-17 15,-1 0-6-15,-3-1-14 0,-1 0-5 0,2 2-11 16,-7 5-6-16,5-6-14 0,0-2-6 0,-1 3 0 16,-1-1-7-16,2 0-12 0,-2 0-4 0,3-3-3 15,-1-4-1-15,4-1-3 0,0-3-2 0,1 1-6 16,3-2-11-16,-2-1-4 0,2 0 8 0,1 0 3 15,1-1-14-15,2 1 8 0,-2-1-4 0,8 0 3 16,0-2-6-16,0 2 8 0,5-3-13 0,-1 0 4 16,5 0 5-16,0 1 0 0,1-1-4 0,0-1 2 0,0 1-2 15,0 0-1-15,0 0-4 0,3 0-4 0,-3 0 10 16,-1 3 0-16,5-5-5 0,-5 2-4 0,-1-4 4 16,2 2-1-16,-5 0 1 0,0 1 2 0,-1-3-11 15,1 3 11-15,-4-3 9 0,2 0-10 0,0-2 1 16,-3 1 0-16,0-4 8 0,0 1 8 0,0-3 0 15,-1 1 4-15,-2-6 2 0,2 2 11 0,-6-1 7 16,2-1 5-16,0-1 9 0,-1 3 6 0,-2-1 12 16,0 3 10-16,-1 0 21 0,0 2 16 0,0 3 4 15,0 0 5-15,-1 0 0 0,1 2-9 0,-4 1-11 16,4 0-14-16,0 0-10 0,0 4-9 0,0 0-15 16,0 0 2-16,0 0-10 0,-4 16-6 0,4-8-6 15,-1 4-2-15,1 2-7 0,0 1-1 0,0 2-8 16,0 1 0-16,0 0-19 0,1 2-25 0,-1 0-40 15,0 0-48-15,0 4-56 0,4-6-55 0,-4 1-66 16,3 5-57-16,-6-4-65 0,2-2-102 0,-2-1-1133 0,-1 1 545 16,-1-4 366-16</inkml:trace>
  <inkml:trace contextRef="#ctx0" brushRef="#br0" timeOffset="52779.52">12480 7887 46 0,'-2'-5'229'16,"0"-3"-8"-16,0 2-5 0,0-1-14 0,2 2-9 15,0-2-12-15,0 1-3 0,2 2-4 0,-2-4-7 16,2 4-12-16,-2 4-9 0,0-6-10 0,2 4-12 16,0 0-14-16,-2 2-7 0,9 0-9 0,-9 0-4 15,13 5-4-15,-3 2-2 0,-1 3-2 0,1-2-8 0,0 7 0 16,3 1-7-16,-3 9-7 0,2 0 0 16,-2-2-1-16,2 5-2 0,-6 1 0 0,5 2 5 15,-2 0-14-15,-3 0-3 0,-1 4-4 0,-1-3 2 0,3 15-10 16,-4-14 1-16,1 2 1 0,1 13-5 0,0-14-6 15,0-1 0-15,0-1-4 0,3-2-3 0,-3-3-3 16,4 1 5-16,3-5-6 0,-3-4 0 0,0-4 1 16,4-1 0-16,-3-1-4 0,-1-3 0 0,5-1-1 15,-1-3 0-15,4 1-1 0,-4-6 6 0,1-1-3 16,1 0-6-16,4-2 1 0,-3-4 0 0,0-3 4 16,0 2-2-16,-1-5-3 0,0 1 0 0,0 0 1 15,-2-2-1-15,1 2 3 0,-5 1 10 0,-1-1 9 16,1 3 7-16,-3 1 14 0,-2 1 8 0,-4-3 10 15,4 7-8-15,-3 0-5 0,-1 2-2 0,3-3-10 16,-3 3-2-16,0 0-16 0,-12 16 10 0,6-6 0 16,-6 8-10-16,3 0 0 0,0 5-1 0,-2 3 0 0,7 3-4 15,-1 3-5-15,-2-3-2 0,6 4 1 0,1-1-5 16,1-1 2-16,3 1 0 0,0 4 0 16,4-4-4-16,-2 2 5 0,3-3-3 0,3 0 4 0,-2 1-2 15,4-5-3-15,-2 0-1 0,2-1-2 0,-3 0 3 16,-3-7-6-16,-2-1 5 0,0-1-4 0,-2 0 4 15,-2 2 1-15,-2-4-5 0,-3-3 3 0,-2 4-18 16,-3-2-24-16,-1 1-31 0,-5-2-28 0,-1-1-31 16,-2-3-32-16,-7 5-38 0,-3-3-38 0,-1-2-55 15,1-3-49-15,-5-1-818 0,3-1 386 0,0-2 256 16</inkml:trace>
  <inkml:trace contextRef="#ctx0" brushRef="#br0" timeOffset="53075.21">12382 9401 193 0,'0'0'192'16,"0"0"-21"-16,0 0-12 0,0 0-12 0,0 0-21 16,0 0-11-16,0 0-11 0,0 0-24 0,0 0-31 0,0 0-28 15,-3-7-41-15,3 7-56 0,0 0-345 0,0-6 141 16,3 0 92-16</inkml:trace>
  <inkml:trace contextRef="#ctx0" brushRef="#br0" timeOffset="54664.1">12452 9169 56 0,'0'0'135'0,"0"0"-6"16,0 0-5-16,0 0 0 0,0 0-6 0,0 0 1 15,0 0-7-15,0 0-4 0,0 0-4 0,0 0 3 16,0 0-3-16,0 0 1 0,0 0 3 0,0 0-2 16,0 0 0-16,0 0 1 0,0 0 2 0,0 0-4 15,0 0-6-15,0 0-1 0,0 0 0 0,0 0-7 0,0 0-5 16,0 0-4-16,0 0-14 0,0 0 0 16,0 0-5-16,-1-11-3 0,1 11-2 0,4-5-9 15,-4 5-1-15,3-4-5 0,1 2-4 0,0-1 1 0,1 1-4 16,0-3-3-16,0 3 1 0,2-1-2 0,4-1 1 15,-4-3-1-15,-1 4-1 0,1 0-2 0,0-1 0 16,2 0-3-16,-4 1-5 0,4 0 9 0,1-1-2 16,-2 0-6-16,1 1-10 0,4-1 7 0,-4 0 0 15,1 2-1-15,0-2 2 0,-4 1 3 0,5-1-9 16,-4 0 6-16,4 2-1 0,-1-1-1 0,2-1 0 16,-1 1 6-16,-1-2-4 0,3 0-7 0,-3 1 1 15,2 1 7-15,0-2-4 0,0 0-1 0,-1 1 1 16,1-1-4-16,1-2-2 0,-2 4 0 0,3-1 3 15,4-2-4-15,-4-1 0 0,0 2 1 0,2 1-3 16,3-4-1-16,-3 3-2 0,-3 2 2 0,5-5-2 16,-1 2 1-16,0 2 2 0,1-4 0 0,3 4-6 15,-6-1 5-15,3-2-5 0,-3 2 6 0,-2 2-3 16,0-2 11-16,1 1-17 0,-3-1 16 0,0 1-11 16,1-1-2-16,0 2 3 0,1 0 1 0,-2-2 2 15,2 0-3-15,-2 3 1 0,1-3 1 0,2 0-2 0,-4 3 3 16,3-3-2-16,1 2-7 0,3-2 15 0,2 0-4 15,-3 1-4-15,1-1 2 0,2 1-4 16,-6 1 13-16,6-4-12 0,-1 4-4 0,0-1 2 0,0 1 11 16,1 0-8-16,0-1-5 0,-2 1 0 0,2 1-1 15,-6 0 0-15,1-1 1 0,4-1 13 0,-6 3-14 16,8-2 8-16,-5 2-5 0,0-2 9 0,-1 3-14 16,-1-2 3-16,8 0 2 0,-2 2-3 0,-3 0-2 15,-2-2-1-15,3 1 1 0,1-2 4 0,0-1-3 16,-2 4 4-16,2 0-6 0,-1-3 3 0,-2 2 1 15,3 0 0-15,0-1-1 0,0 2 1 0,-4-2-2 16,5 1 2-16,-2-1 1 0,1-1-6 0,-2 3 4 16,-2-2 1-16,0 2-2 0,0-3 5 0,-1 3 1 15,0-1-7-15,1-2 3 0,-1 1-4 0,-2 1 4 0,2 0-1 16,1 0 5-16,-1-2-6 0,0 2 6 0,2 0-8 16,-2-2-4-16,5 2 10 0,0 0-3 0,-2-2-2 15,-2 2 4-15,0 0-5 0,-2-1 3 0,3 1 1 16,-6-1-2-16,5 2 2 0,-5-2-2 0,3 0-8 15,-1 1 1-15,1-2 2 0,-6 3-7 16,4-1-2-16,-3-1 0 0,-1 2-3 0,-1-1-5 0,-5 1 1 16,13 0 2-16,-8-2 1 0,0 1 0 0,-5 1-3 15,9-1 0-15,-9 1 7 0,8-1-1 0,-8 1 8 16,5-2-6-16,-5 2 4 0,0 0-3 0,5-3-6 16,-5 3-4-16,4-2 0 0,-4 2-2 0,2-5 3 15,-2 5-2-15,2-3-2 0,-5-2 3 0,3 5 1 16,-4-6 5-16,2 1 3 0,-3 0 0 0,1 0-1 0,-3 1 3 15,-2-4-2-15,2 3 6 0,-2-3-5 16,-3 2 6-16,2-1 2 0,0 2 1 0,1-2 0 16,1 2 4-16,-1 0-3 0,-1 1 2 0,1-1 1 0,4 2 5 15,-3-2 4-15,2 2 2 0,1-1 12 0,-2 2-3 16,2 1 8-16,4-2-4 0,1 3-1 16,-10-3-5-16,10 3 1 0,-4-1 0 0,4 1-1 15,-4-4 5-15,4 4-12 0,0 0 0 0,0 0 0 0,-5-2-4 16,5 2 4-16,0 0 0 0,0 0 8 0,0 0 5 15,0 0 12-15,0 0 8 0,0 0 6 0,0 0 16 16,0 0-4-16,17 4-3 0,-15-1 1 0,2-2 2 16,-4-1-26-16,6 5 6 0,-2-4-18 0,2 1 17 15,-3 2 3-15,6-1-1 0,-5-1-7 0,4 1 1 16,-2 0-7-16,-1 1 4 0,4-1 4 0,-4 1-6 16,4 1-2-16,-1-2-7 0,2 4 4 0,0-2-4 15,-1 2-1-15,1-2 1 0,-1 2-4 0,-1-2 0 16,2 1-3-16,-2 2 3 0,1 0-5 0,-1 1 6 15,-1 0-5-15,0 1 8 0,-2 0-1 0,-3 0-1 16,0 0 3-16,0 2-1 0,-2 0-1 0,0 1 2 16,-5 1-4-16,-3 5-4 0,-2-5-2 0,-6 6 1 0,-5 1-32 15,-2-1-49-15,-5-2-65 0,-9 0-81 0,-4 5-105 16,-7-2-1231-16,3-2 516 0,-5-3 344 0</inkml:trace>
  <inkml:trace contextRef="#ctx0" brushRef="#br0" timeOffset="56598.25">11685 9830 64 0,'0'0'105'0,"0"0"-10"0,0 0 0 0,0 0-5 0,0 0 1 16,0 0-3-16,0 0 7 0,4-3-10 0,-4 3 3 16,0 0-4-16,0 0-2 0,0 0-1 15,0 0-5-15,0 0-5 0,0 0-4 0,0 0-8 0,0 0-3 16,0 0-10-16,0 0-2 0,0 0-1 0,0 0-8 16,0 0-2-16,0 0-3 0,0 0-4 0,0 0-9 15,0 0-10-15,0 0-7 0,0 0-16 0,0 0-7 16,0 0-22-16,0 0-28 0,0 0-45 0,0 0-29 15,-9-4-298-15,9 4 149 0,0 0 98 0</inkml:trace>
  <inkml:trace contextRef="#ctx0" brushRef="#br0" timeOffset="57281.14">11744 10858 28 0,'0'0'155'15,"0"0"-13"-15,0 0-19 0,0 0-11 0,0 0-7 16,-5 2-2-16,5-2-1 0,0 0-1 0,0 0-3 15,0 0 8-15,0 0-7 0,0 0-11 0,0 0-7 16,0 0-11-16,0 0-4 0,0 0-9 0,0 0-4 0,0 0-13 16,0 0-13-16,0 0-16 0,0 0-31 15,0 0-32-15,0 0-44 0,-9-7-48 0,9 7-341 16,-4-7 161-16,2 5 108 0</inkml:trace>
  <inkml:trace contextRef="#ctx0" brushRef="#br0" timeOffset="58609.43">11230 8420 92 0,'0'0'107'0,"0"0"-11"0,0 0-6 16,0 0-11-16,0 0-8 0,0 0-8 0,0 0-8 15,0 0-15-15,0 0-25 0,0 0-34 0,0 0-38 0,0 0-155 16,0 0 72-16,6 12 46 0</inkml:trace>
  <inkml:trace contextRef="#ctx0" brushRef="#br0" timeOffset="66595.45">10149 9654 37 0,'-5'-1'134'0,"5"1"-7"0,-7-4-3 0,3 1-5 16,-2 1 6-16,5-1-17 0,1 3 14 0,-9-2 0 15,6 0 3-15,-1 1-4 0,4 1-14 0,0 0-7 16,-5-3-6-16,5 3-11 0,0 0-10 0,-4-2-4 16,4 2-9-16,0 0-3 0,0 0 2 0,0 0-3 15,0 0 8-15,0 0 3 0,0 0-4 0,0 0 2 16,0 0-2-16,22 2 2 0,-14-1-3 0,4-1 8 16,-2-1-1-16,4 1-8 0,4 0-4 0,0-2 1 15,1 0-6-15,2 1 2 0,-1-2 2 0,9 2-6 0,-2-1-2 16,1 2-2-16,4-1-3 0,0-1 1 15,-1 2-6-15,1-2 4 0,1 1-3 0,-1 0 0 16,0 0-3-16,-3 1-3 0,5 0-4 16,-5 1 0-16,4-2 7 0,-2 2-15 0,5-1-2 0,-6 2 1 0,2 0 5 15,3-2-3-15,-6 2 1 0,2-1-4 0,-1-1 2 16,1 2 3-16,-2-1 0 0,2 2 0 0,0 0-2 16,-1-1-2-16,0 1 2 0,1-2-2 0,-3 1 1 15,1-2-2-15,-1 0 0 0,3 0 0 0,-5 0 4 16,2 0-3-16,-7 0 3 0,6 2-4 0,-7-2 0 15,2 0-4-15,0 2 3 0,1-1-5 0,-4 1 2 16,3 0-3-16,2-1 2 0,-2 0-6 0,-2 2-2 16,1-2 4-16,-1 1-4 0,2 0 2 0,-3 1-3 0,0 1 1 15,3-4-3-15,0 3 8 0,-2 0-2 16,1-1-5-16,-2 1 4 0,1-1 6 0,-2 0-12 16,1 0 1-16,-1 1 0 0,1-1-3 0,0 0 11 15,2 2 10-15,-4-3-15 0,2 2-5 0,-1-1 4 16,1-2 1-16,-1 5 3 0,0-3 6 0,-1-1-8 15,1 2-2-15,2-2 4 0,1-1-5 0,-3 3 5 16,4-3-5-16,-2 1 5 0,1 0 8 0,0 1-12 0,1-1 2 16,-3-1 0-16,3 2-4 0,-2-2 6 0,2 2-3 15,0-2-1-15,6 1 1 0,-6-1 2 16,-2 0-2-16,2 2 10 0,-2-2-13 0,0 0 5 0,-1 0 0 16,1 0 3-16,-2 2-2 0,4-2-17 0,-2-2 16 15,-2 2-11-15,5 0 7 0,-2 0 4 0,-3 0-5 16,2 0 4-16,-1 0 1 0,0 0 6 0,0 0-9 15,-2 0-9-15,1 0 5 0,1 0 5 0,-1 0-5 16,1 0-3-16,-6 0-3 0,4 0 8 0,-1 0-4 16,2 0 0-16,-1 0 8 0,-5 0-2 0,1 0-5 15,5 0 0-15,-4 0-6 0,0 0 12 0,3 0-3 16,2 0-2-16,-1 0 5 0,-1-2 1 0,3 2-3 16,-5-1 1-16,6 1-6 0,-2-1 2 0,-1 0 6 15,1-1-10-15,3 1 3 0,-2-1 6 0,-2 0-4 0,1 2 14 16,-1 0-10-16,1-3 7 0,-2 3-12 15,3-1 5-15,-1 0-10 0,-1-2 2 0,0 2 1 16,-1 1 1-16,3-3-1 0,2 2 0 0,2-1-5 0,-6 0 9 16,5 2-2-16,-1-3 6 0,0 2-3 0,-1 0-2 15,0-2 4-15,8 2-1 0,-2-2 2 0,0 0-3 16,1-1-1-16,1 2 1 0,1-1-1 16,-1 1-4-16,3-1 7 0,-2 2-2 0,0-3 1 0,2 2 1 15,-1 0-7-15,0 1 3 0,-1-1-4 0,-2 2 5 16,0-3 1-16,-6 3 1 0,6-2 0 0,0 1 0 15,-7 1 11-15,1-1-11 0,-2 1 4 0,-2-1-7 16,1 2 7-16,-4-1 5 0,-4 0-5 0,0 0 1 16,0 0 1-16,-2 0 3 0,-1 0-2 0,-3 0 1 15,-5 0 4-15,10 0 1 0,-6 1 4 0,-4-1-8 16,0 0 1-16,8-1-3 0,-8 1 1 0,0 0-6 16,5-1 6-16,-5 1 12 0,0 0-13 0,0 0-30 15,5-2-30-15,-5 2-35 0,0 0-59 0,0 0-89 16,-1-7-80-16,-7 4-1065 0,3-2 458 0,-4-4 306 15</inkml:trace>
  <inkml:trace contextRef="#ctx0" brushRef="#br0" timeOffset="67279.06">14816 8064 149 0,'3'-3'192'0,"-2"0"7"16,-1 3-6-16,4-4-2 0,-4 4-9 0,2-2-9 15,-2 2-8-15,0 0-10 0,5-3-13 0,-5 3-11 16,0 0-2-16,0 0 1 0,0 0 2 0,4 9 3 0,-1-2-4 16,-3 3-5-16,2-1-1 0,-1 2-7 15,2 5 7-15,0-2-15 0,-2 2-3 0,0 3-11 16,1-1 0-16,-1 0-16 0,0 0-2 0,-1 1-12 0,0 0-7 15,-1 3-4-15,1 3-9 0,-3 1-5 0,1 0 3 16,2 1-6-16,-2 0-18 0,1-1-22 16,-2-1-29-16,0 0-32 0,1 0-38 0,1-5-55 15,-2-1-35-15,5-1-43 0,-1-1-44 0,-1-5-691 0,3-1 323 16,-2-3 216-16</inkml:trace>
  <inkml:trace contextRef="#ctx0" brushRef="#br0" timeOffset="67649.07">15059 8248 135 0,'2'-3'236'0,"1"3"-25"16,-3 0-20-16,5-2-15 0,-5 2-9 0,0 0-7 16,4 7-8-16,-4 0-9 0,1-2-12 0,0 2-10 0,-1 4-11 15,-1-1-5-15,1 7-10 0,-1-1-8 16,1 0-8-16,1 2-6 0,3 0-8 0,-2-1-8 15,4-2-3-15,0 2-4 0,3-2-10 0,2 2 0 16,2-5-1-16,2 1-5 0,2 0-2 0,1-6 1 16,-4 0-5-16,5 0 2 0,-1-6-1 0,-1 1 1 15,1-5 6-15,-6-1-1 0,6-3-2 0,-1-3-1 16,-2-3 4-16,-1 0-2 0,4-8-3 0,-8 4 3 0,4-3-6 16,-2-4 1-16,-4 3 5 0,-3-3-4 0,0-2 1 15,-9 1-1-15,3 7 4 0,-4-1 0 16,-3 1-5-16,-1 1 7 0,-5 2-10 0,2 2 2 0,-1 1 1 15,-2 2-6-15,0 0-2 0,2 3-3 0,-1 2 4 16,3 0-29-16,-6 4-21 0,2 1-26 0,2 0-32 16,0 3-24-16,-1 3-31 0,5 1-28 0,0 0-31 15,4 2-49-15,0 1-633 0,1 0 294 0,4 0 196 16</inkml:trace>
  <inkml:trace contextRef="#ctx0" brushRef="#br0" timeOffset="68213.36">15708 8008 123 0,'6'-8'290'16,"-2"-1"-18"-16,0 4-21 0,0-1-19 0,0 0-18 0,-2 4-25 15,2-2-18-15,-3 1-19 0,-1 3-14 16,7-1-11-16,-7 1-10 0,0 0-7 0,7 8 7 0,-3-2-5 15,-1 5-9-15,-2-3-9 0,0 3-13 0,1 3-1 16,0 1-7-16,-4 2-9 0,-1 0-6 0,2 2-4 16,-2-2-2-16,-1 1-10 0,2 1-4 0,-1 0-4 15,1 0-4-15,-5 0-1 0,5 0-2 0,-1-2-5 16,-1-1-8-16,4 3 4 0,-2-5-1 0,3-1-2 16,0 2-2-16,2-1-3 0,1-3-11 0,3-1 0 15,0 6-2-15,-1-5 0 0,3-2 5 0,5 1-11 16,-4-1 1-16,7-2-5 0,-3 1-1 0,4-1-1 15,-8-3 2-15,9 1-2 0,-2 1 2 0,-4-5 3 16,3 4 1-16,-2-5 1 0,-2 2-2 0,-2-2 7 16,2-2-2-16,-1-1-1 0,-2 1 6 0,-1-1 3 15,-2-3 7-15,4 0 5 0,-2-1 7 0,1-1-6 16,-3-2 9-16,1 0 2 0,-1-3 7 0,-1 2 11 16,0-1 5-16,2-4 7 0,-3-1-13 0,1-3 3 0,0 3 5 15,1-1 9-15,-1 1 14 0,-1 0 7 0,0 6 5 16,-1 1 13-16,-1 0 4 0,-1 4-1 15,2 0-4-15,-3 1-9 0,1 0-10 0,1 2-8 16,-2 3-21-16,1-4-1 0,-1 4-2 0,0 0-8 0,0 0-4 16,2 15 1-16,-4-5-1 0,2 7 3 0,0 1-7 15,-4 8 2-15,-1 0 1 0,1 2-9 0,0 4 2 16,2-2-5-16,-1 1-1 0,-1-2-2 0,3 3 1 16,-3 1 5-16,-1 1-18 0,1-5-43 0,3 0-44 15,1 0-66-15,-1 1-70 0,3 0-79 0,2-5-131 16,1-7-990-16,7-3 471 0,-6-6 314 0</inkml:trace>
  <inkml:trace contextRef="#ctx0" brushRef="#br0" timeOffset="88097.02">1956 11935 92 0,'0'0'134'0,"-4"-2"-10"0,4 2-12 15,0 0-11-15,0 0-13 0,0 0-7 0,14 0-5 16,-14 0-11-16,15 2-7 0,-3 0-7 0,-1 2-4 15,7-3-4-15,0 1-3 0,3 4 1 16,9-4-4-16,1 1-10 0,1-1 2 0,4-1-5 16,15 0 0-16,-13-1 5 0,17 0-8 0,3 0 2 0,0-2 1 15,2-1-5-15,4 2-3 0,4-4 0 0,-3 0 6 16,27 0-3-16,-26 2 2 0,26-4 4 0,-26 2 2 16,26-4 5-16,-26 4-1 0,30-3 6 15,-6 1-1-15,-1 2-4 0,-23 1 1 0,29-1-2 0,-5 1 1 16,-25 0 1-16,32 0 5 0,0 0 4 0,-4-2 4 15,-1 2-8-15,0-3-3 0,4 1-2 0,0 1-1 16,-4 5 0-16,0-3-3 0,2-1-2 0,1-3 4 16,1 3-5-16,2-2-2 0,2 2-2 0,1 0-2 15,2 2-4-15,-3 0-4 0,-2-5-3 0,2 5 5 16,1-2 0-16,-3 0-1 0,5-1 1 0,-2 2-4 16,1 1 3-16,-1 2-1 0,-3-2 0 0,-2-1 3 15,5 3 0-15,-6-3 2 0,5-1 1 0,1 2 6 16,3 0-2-16,-2 3-2 0,-6-2-1 0,4 1 2 15,-4 0-3-15,2-2 3 0,4 0-4 0,-1 2 0 16,1-2-1-16,3-1-4 0,-2 3 0 0,1-2-4 16,-2 0 2-16,3-2-3 0,0-1 4 0,2 0 3 15,3 1-5-15,0 0-5 0,2 0 0 0,-4-2 0 16,0 2 1-16,0 1 1 0,0-1 1 0,-3 1-1 16,5 1 0-16,0 2 0 0,-7-6-1 0,2 4 2 15,-1 1-2-15,3-2 1 0,-1 0 4 0,-1 2 1 16,3-3 1-16,1 1 1 0,-2 2 2 0,-1 0-3 15,1 2 1-15,-3-4 4 0,0 1 0 0,-1 2-4 16,2-5 0-16,3 3 0 0,-4 1-4 0,1 0 1 16,-2-3 1-16,4 2-4 0,1 0 4 0,2-1-3 15,3 0-1-15,-2-2-1 0,4 2-1 0,-3-1-3 16,4 2 4-16,-2 1 3 0,0-2-4 0,-3-1 4 16,5 1-4-16,2 2 9 0,-8-2-11 0,0 2 1 15,3-2 1-15,0 0 0 0,-2 2 1 0,4 2 3 16,1-2 2-16,1 1-4 0,-5 2 3 0,1-4-4 15,4 4 1-15,-3-2 6 0,3-1 0 0,3 4-7 0,-2-1 3 16,0-4-1-16,-1 2-3 0,1 2 5 0,-6-1-1 16,3 0 0-16,0-1-1 0,7 3-4 15,-5-2 1-15,-2 1-2 0,4-1 4 0,-7-1-2 16,7 2 0-16,-1-3 0 0,3 1-1 0,-2 3 5 0,4-4-7 16,-4 1-2-16,-1 3 5 0,4-3-2 0,-3 1 3 15,5 0-4-15,-3 1 10 0,0-4-8 0,-2 2 1 16,1-2 4-16,6 2 0 0,-2 2-2 15,1-2-1-15,1 3 2 0,-3-6 0 0,1 5-2 16,-4-2 13-16,0 0-10 0,-3 3-2 0,3-2 3 0,0 0 0 16,-3-2-7-16,-2 4 3 0,0-1-3 0,1-2 6 15,0 2-1-15,1 2 0 0,6-4 7 0,-6 0-8 16,2 3 1-16,-4-3 3 0,-3 0 1 0,1 1 0 16,-4 1 0-16,4-2 0 0,-3 0 1 0,-1 4 0 15,-7-2-1-15,0 3 4 0,-3-2 2 0,-1-2-3 16,-5-1 3-16,3 0 0 0,-5 0 7 15,-26 0 6-15,27 3 0 0,-28-2-1 0,-1 0 8 0,0 2 12 16,3-3-13-16,-8 3-5 0,1-6 11 0,-9 6-5 16,-8-3 9-16,-3 0-11 0,-4 0-4 0,-1 1-6 15,-4-1 7-15,-2 0-7 0,-6 1 6 0,-3-1-13 16,-6 2-1-16,-1-4-3 0,-4 2 6 0,0 2-3 16,-8-2-12-16,13-2 14 0,-13 2-5 0,9 0-5 15,-9 0-2-15,0 0-27 0,9-1-25 0,-9 1-39 16,0 0-47-16,0 0-57 0,5-1-79 0,-5 1-83 15,0 0-794-15,0 0 381 0,-31-15 254 0</inkml:trace>
  <inkml:trace contextRef="#ctx0" brushRef="#br0" timeOffset="91196.71">3751 12815 137 0,'-1'-2'232'0,"1"2"-21"16,0 0-26-16,0 0-16 0,0 0-17 0,-6 10-15 15,3-3-9-15,3 3-10 0,-1 0-9 0,-1 2-9 0,4 4-7 16,-2 2-6-16,0-1-8 0,0 2-11 16,0-1-9-16,1 8 0 0,-2-2-9 0,2 2-6 15,-1-8 0-15,1 1-5 0,1 0-8 0,-2-2 1 16,0-5-5-16,1 4 1 0,-1-5-5 0,0-2-4 0,0-1 4 15,1-4 0-15,-1 1-1 0,0-2 20 0,0-3 7 16,0 0-3-16,0 0-6 0,0 0-3 16,-6-19 0-16,2 1-6 0,-3-6-2 0,4-4 1 15,-5-6 2-15,2 1-2 0,1-1 6 0,-3-11 3 0,4 9-2 16,0 2 11-16,3-10 1 0,1 10-5 0,0 4 1 16,1-2 9-16,3 5-4 0,0 0-3 15,0 8 10-15,1 1-17 0,-1 8-6 0,0-3-1 0,2 4-7 16,-1 1 1-16,1 0-3 0,1 4-5 0,4 3-2 15,-3-1-2-15,0 2 12 0,2 4-18 0,3-1 1 16,-3 3-3-16,2 5 1 0,0 2-1 0,-2 3-3 16,-1 1 5-16,1 8-3 0,-3-1-3 0,-6 1 5 15,0 3-17-15,-2 0-16 0,-7 4-25 0,3-1-27 16,-2 0-27-16,-4 0-28 0,2 0-23 0,0 0-17 16,-1 0-22-16,0-1-12 0,1-3-6 0,2-2-4 15,0-1-524-15,2-6 246 0,0-3 166 0</inkml:trace>
  <inkml:trace contextRef="#ctx0" brushRef="#br0" timeOffset="91979.04">3736 13189 34 0,'-3'2'106'16,"3"-2"-2"-16,0 0 31 0,0 0-10 0,0 0-2 16,0 0-12-16,0 0-2 0,-2 3-16 0,2-3-5 15,0 0-4-15,0 0 12 0,13 0-1 0,-6 2-5 16,1-2 3-16,2 2-5 0,3-1-7 0,-2 3-5 16,2-2-10-16,1 1-5 0,-1 2-5 0,1-1-11 15,0 0-2-15,0 0-1 0,-2-2-3 0,-2 3-7 16,4-3-2-16,-2-2 2 0,-1 3-2 0,-1-3 0 15,2 0 4-15,-4-3 3 0,0-2 8 0,3-2 7 16,0 0 0-16,-1-8-1 0,-1 1 0 0,1-1 2 16,1-9 2-16,-2 0 6 0,-2 6 3 0,2 0 14 15,-5-1 19-15,1 2 7 0,-4-1 18 0,3 4 15 16,-4-3 13-16,0 7 8 0,0-2 2 0,-1 3-17 16,-2-1-8-16,2 7 1 0,1-4-21 0,-4 5-17 15,4-3-12-15,0 5-7 0,0 0-11 0,0 0-10 16,0 0-4-16,-10 10-6 0,6-3-2 0,-1 5-5 15,3 3-9-15,-1 1-3 0,4 2-5 0,-1-2-19 0,4 1-22 16,-3 0-20-16,7 3-5 0,-2-3-20 0,2 0-9 16,1-3 2-16,5 0 1 0,-1-4 13 15,2-1-12-15,1-3 6 0,-1-3 10 0,2 1 3 16,-4-3 4-16,0-1 5 0,5-4 4 0,-6 0 7 0,3-4 0 16,-5-1-3-16,3-6 11 0,1 5 6 15,-5-5-1-15,-1 2 8 0,-2-3 14 0,-1 1 10 16,-1 3 6-16,-3 0 11 0,2 1 8 0,-3 0 3 15,0 3 14-15,0-2 5 0,0 7 0 0,0-3-9 16,0 1-12-16,0 0-7 0,0 2-5 0,0 3-6 0,0 0-5 16,0 0-3-16,0 0 0 0,-8 12-14 0,8-2-20 15,-1 0-14-15,1 0-19 0,1 2-6 16,-1 0-15-16,4 2-3 0,4 3-14 0,-4-6-15 16,2 0-2-16,4 3-5 0,-2-4 1 0,1-3 8 0,1-2 9 15,-2 3 3-15,-1-2 9 0,3-3 6 0,-2-1 9 16,0-1 4-16,2-1 10 0,-1-2 2 0,0-2 8 15,0-5 9-15,0 4 3 0,0-4 11 0,-3-2 6 16,2-3 12-16,2 7 4 0,-5-5 6 0,3 5 15 16,1-1-8-16,-3 0 0 0,2 0-5 0,1 3 8 15,0 0-8-15,1 1-3 0,3 5-1 0,-1-2 2 16,4 2 4-16,3 3-9 0,-2 2 2 0,-2 0-5 16,2 0 3-16,-2 4-1 0,0 0 1 0,-1-1-3 15,-2 3-1-15,-2-2 6 0,-1-1-3 0,-3 3-1 16,2-2-1-16,-3 0 9 0,3-1-7 0,-4-1-2 15,-3 2 1-15,-1-5 8 0,1 2 10 0,-2-2 14 16,1-1 13-16,-1 0 6 0,-3-2 15 0,4-2 17 16,-10 0-10-16,10 0 13 0,-11-5-1 0,6 0-12 15,0-2 0-15,0-1-12 0,0-2-7 0,1-2-1 16,3-4-13-16,-2 3-3 0,6-4-14 0,-3 0 2 16,5-2-7-16,1 2-17 0,2 3-15 0,1-1-26 15,1 1-16-15,2 7-24 0,2-4-15 0,1 0-36 16,2 4-29-16,2 2-21 0,1-1-24 0,-2 4-35 15,4 2-32-15,-3 0-709 0,-5 0 326 0,-1 0 218 16</inkml:trace>
  <inkml:trace contextRef="#ctx0" brushRef="#br0" timeOffset="93662.67">5084 12956 19 0,'-2'-7'261'0,"-1"0"-5"0,0-1 7 16,1 4 4-16,-3-1-9 0,-1 0-14 0,3 0-12 15,-4 2-12-15,2 0-10 0,1 2-17 0,1-2-20 16,3 3-17-16,-9 0-14 0,3 4-16 0,-1 5-11 16,0-1-12-16,-3 7-14 0,4 0-13 0,-3 4 3 0,5 0-8 15,-2 4-11-15,3 3 12 0,3-8-38 16,3 5-14-16,-2-2-20 0,4-1-13 0,4-2-14 16,4 3-14-16,-3-6-14 0,4 0-9 0,-1-1-1 15,1-5 6-15,0 1 6 0,2-4 7 0,-3-2 1 0,0-4 9 16,2 0 3-16,2-4 6 0,-2-4 2 0,3-1 2 15,-5-3 6-15,1-2 5 0,3-10 5 0,-4 0 4 16,2-4 7-16,-5 1 12 0,1-5 9 16,0 6 6-16,-3-3 11 0,-1-3 1 0,2 3 7 0,-4 1 22 15,-2 1 20-15,1 8 26 0,-2 2 14 0,-1 6 2 16,-1-1 0-16,2 1-1 0,-1 6-13 0,0-3-14 16,-1 1-15-16,2 5-14 0,-2 2-8 0,0 0-7 15,0 0-6-15,0 0-3 0,0 0-6 0,-4 23-2 16,2-5-5-16,1-1-6 0,-1 0-2 0,-1 4-6 15,2 4-10-15,-1 3-5 0,0 2-18 0,2-4-13 16,0 0-24-16,4-3 24 0,0-3-14 0,-2-2-2 16,3 3-25-16,1-4 9 0,0-7 1 0,0 3-4 15,-1-3 5-15,0-1 2 0,-1-4 2 0,2 2 11 16,-2-4 1-16,4-3 6 0,-3 0 3 0,3-1 2 16,2-5 3-16,-1-2 2 0,0 0 3 0,1-1 1 15,3-1 2-15,0-2 6 0,-3-2 4 0,-1 7 1 16,1-3 8-16,-2 3 0 0,1-2-3 0,-2 2 3 15,4 1-3-15,-5 3-10 0,2 1 10 0,-1 0-1 16,1-1 0-16,0 3 0 0,-1 3-4 0,1 0 5 16,2 2-2-16,-2 1-2 0,-2 1 2 0,1 1-5 15,3-1 7-15,-4 4 0 0,2 2-10 0,2 2 5 16,-2 0 5-16,1-1-10 0,-4-4-2 0,5-1 1 16,-2 0-3-16,2-1 8 0,1-2-16 0,-2-2 3 15,2 1 3-15,0-2 4 0,-2-1 1 0,1-3-3 0,3 0 4 16,-3-3 3-16,2-3-2 0,1 1 4 15,-2-4-5-15,4-1 7 0,-2-5-1 0,-1 1 2 16,-1-4-1-16,0 2-2 0,-5-2 3 0,4 2 5 16,-5 0 10-16,-1 0 8 0,-4 5 17 0,0-1 15 0,-1 2-3 15,-2 0-2-15,1 2 0 0,-5 2-4 0,1 2-9 16,1 0-2-16,-3 2-6 0,-2 4-4 0,-3 5-3 16,-1 2-6-16,-5 1 5 0,2 4-8 15,-6 4-4-15,5 2-3 0,2 1-3 0,4-6-21 0,3 3-11 16,2 2-25-16,4-2-9 0,-2-2-13 0,4 1-8 15,1-5-10-15,5 1-1 0,0-2 8 0,1-3 6 16,-1-2 3-16,2-1 4 0,3 1 9 16,-4-5 3-16,6 1 10 0,-1-2 4 0,-2-4 4 0,3 0 4 15,1-2 9-15,2-4 2 0,-5 2 14 0,3-3 23 16,-4-2-2-16,-3 4 7 0,3-1 6 0,-1 1 12 16,-3-1 0-16,2 2 6 0,-1 2-2 15,-1 2-3-15,0 3-12 0,-1-4 6 0,1 5-12 0,-1-2 4 16,3 3-1-16,1 0-7 0,-1 3 14 0,-1 0-18 15,4 2-2-15,-2 1 2 0,0 2-1 0,2-1-1 16,-4 0 2-16,2 3-2 0,-2-1 1 0,2-1-14 16,2 1-4-16,-5-1 12 0,4 1-18 0,1-2-4 15,-6 0 2-15,5-2-5 0,-4 1 10 0,3-2-3 16,-2-1 1-16,2-1 4 0,0-1 1 0,-2-1 13 16,4-1-13-16,-2-3 3 0,0 0 1 0,3-3-1 15,-2 0 0-15,0-4 5 0,5-2 0 0,-4-1 6 16,1-3 9-16,0 2-10 0,-1-2 6 0,0 0 3 15,1 0 5-15,-4 1 8 0,1 3 1 0,-3 1 3 16,0 0 3-16,0 2 0 0,-1-2 18 0,-4 7-2 16,4-4-2-16,-4 4-3 0,1 2 3 0,-1 0-20 15,0 3 0-15,0 0-6 0,0 0-6 0,0 0 2 16,-14 16-2-16,7-7-1 0,1 1-4 0,1 5 5 16,1-1-2-16,1-1-2 0,3-1-8 0,-3 5-1 15,4-2 0-15,1 1-3 0,1 1-3 0,1-5-3 16,4 2-8-16,-2-4-2 0,3 1-6 0,3-3-1 15,3 2 13-15,-1-3-16 0,4 2-2 0,0-5 3 16,5-2 6-16,-1 1 2 0,-2-3-1 0,3-1 3 16,-3-1 0-16,7-4-1 0,-6 0 8 0,6-2 1 15,-8-2 3-15,5-6-2 0,-5 8 3 0,6-11-2 0,-2 2 3 16,-2-2 1-16,-4 3-2 0,3-2 5 0,-7 4 0 16,-3-1 2-16,2 0 5 0,-7 1 4 0,0 1 6 15,-1 3-3-15,1-1 19 0,-4 1 0 16,-1 1 6-16,-6 0-4 0,2 2 1 0,-2 1-4 0,-5 2-3 15,-3 3-4-15,-4 1-3 0,-1 3-4 0,2 4-3 16,1 0-3-16,-2 3 7 0,2 2-13 16,0 0 4-16,3 10-1 0,4-5-2 0,-4 4-3 15,6-3 0-15,6 3-4 0,-3 3-16 0,4-4-7 0,5-2-8 16,2 2-18-16,-1-3-10 0,4-2-4 0,3 2-4 16,9 0-8-16,-7-8 2 0,5 1-1 15,7 0-1-15,1-7 1 0,-5-2 3 0,3-1 0 16,5-4 12-16,-3-1 6 0,-3-5 4 0,1-2 5 0,-3-3 6 15,-3-1 10-15,-1-4 11 0,-1 1 3 0,-2-4 9 16,-5 0 21-16,2-1-5 0,-5 4 15 0,-2-3 17 16,3 5 6-16,-7-8 7 0,0 6 11 0,-2 1 0 15,0-1 8-15,-3 0 18 0,1 2 7 0,-2 3-12 16,-1-2 11-16,1 5 2 0,0 0 4 0,0 3-14 16,2-2-4-16,-1 6-11 0,-1 0-11 0,4-2-12 15,-1 3 0-15,0 1-6 0,-2-1-5 0,3 4-2 16,-1-5-11-16,1 0-8 0,0 5 5 0,0 0-1 15,-4-5-1-15,4 5-5 0,0-2 1 0,0 2 6 16,0 0-10-16,0-7 15 0,0 7-9 0,4-8 4 16,-3 4-3-16,2-3 6 0,-2 0-2 0,0-1 6 15,2-2 2-15,-3 2 0 0,1-3 7 0,-1 6 11 16,0-1 5-16,3 0 9 0,-6 1-2 0,6 2-4 16,-3 3-6-16,-3-7-11 0,3 7-5 0,0 0-1 15,0 0-1-15,0 0 7 0,0 18 4 0,-4-6 0 16,4 6 4-16,-5-2-2 0,5 3-2 0,-1 6 1 15,-3 3-4-15,3 0-2 0,-2-4-4 0,2 3-3 16,0-2-5-16,1 1-4 0,1 1-2 0,4-1-24 16,4-4-37-16,-1-3-55 0,5 2-63 0,3-2-65 0,7-3-77 15,-1-1-90-15,3-6-111 0,6-6-1056 16,-2-1 518-16,5-2 346 0</inkml:trace>
  <inkml:trace contextRef="#ctx0" brushRef="#br0" timeOffset="94345.02">8147 12557 220 0,'0'0'244'0,"-3"-5"-5"0,3 5-12 16,-1-5-10-16,1 5-7 0,0-4-17 0,1-1-16 15,1 2-14-15,0 0-17 0,5 1-11 0,-2-2-9 16,1 0-6-16,4 0-8 0,4 2-12 0,-1 0-3 15,5-1-7-15,0 1-5 0,1 1-16 0,0 1-7 16,-2 1 0-16,-4 3-11 0,-2-1-6 0,1 2 1 0,-3 1-9 16,-3 2-2-16,-2 2-2 0,-2-1-3 0,-2 4-4 15,-3 3-2-15,-6 1-5 0,-4-1-3 16,-5 5 2-16,0 1-12 0,-1-5-1 0,-3 1-3 0,8-7-3 16,1 1 3-16,3-3-2 0,1-2-2 0,4 1-4 15,1-1 4-15,0-1-2 0,3-1 0 0,2 2-1 16,3-1 5-16,8-1-5 0,-1 2 5 0,7 0-2 15,9 0 3-15,5 1 0 0,-1-3 4 0,3 2 0 16,-4 0 7-16,-1-2 9 0,-1-1 16 0,0 2-5 16,2-2 11-16,-11 0 3 0,-3 1 1 0,-3 1 8 15,-3-3-5-15,-1 1 5 0,-1 1 4 0,-4 0 5 16,-2 0 13-16,-2 2 8 0,-6 1-8 0,-3 0 3 16,-4 3-9-16,-5 0-11 0,-5 5-6 0,-5 0-2 15,4-3-13-15,-3-4-39 0,4 4-57 0,-4-4-55 16,4 3-73-16,3-6-92 0,2-2-1042 0,5-2 439 15,-1 0 294-15</inkml:trace>
  <inkml:trace contextRef="#ctx0" brushRef="#br0" timeOffset="96294.34">9536 12726 166 0,'4'-2'290'16,"-4"2"-28"-16,0 0-26 0,0 0-20 0,0 0-7 15,10 7-17-15,-9-2-12 0,-1 3-9 0,3 1-14 0,-6 1-13 16,6 2-14-16,-2 2-12 0,-1 1-12 0,0-1-9 15,0 2-9-15,0 2-7 0,0-1-6 0,-1 0-9 16,1-2-8-16,0 1-3 0,0 0-8 0,-3-6-5 16,6 2 1-16,-3-3-9 0,1-1-4 0,-1-3-1 15,0 0 2-15,0 0 0 0,0-5-3 0,0 0-5 16,0 0-1-16,0 0-4 0,0-19 5 0,0 9 4 16,-4-9 8-16,3-5 9 0,-4-3 0 0,0-2 2 15,1-3-3-15,-4-3 9 0,3 2 20 0,1 2 14 16,-2-2 3-16,2 1 3 0,3 3 9 0,1 4 9 15,-3 7-6-15,6 1-4 0,-2 5-7 0,-1 0-11 16,4 2-11-16,1 3-9 0,0 1-6 0,3 2-8 16,1 2-6-16,2 2-4 0,0 1-5 0,0 4 3 15,3 1-8-15,0 5-6 0,0 2-7 0,-2 1-12 16,-3 4-11-16,1 5-16 0,-4 2-20 0,-1-1-18 0,-1 1-28 16,-1 1-9-16,-2-7-10 0,0 0-13 15,-1-2-10-15,4 0 5 0,-1-7 9 0,-1 2 11 16,-2-5 3-16,0 1 10 0,1-3 12 0,-1-3 16 0,0-2 2 15,0 0 8-15,0 0 16 0,9-10 7 0,-6 0 15 16,2-2 18-16,-1-4 8 0,1-2 7 0,0 2 18 16,0 0 15-16,0-2 11 0,2 3 3 0,-1-2 6 15,-2 8 6-15,0-3 4 0,-2 4-12 16,1-1-8-16,1 6-9 0,0 1-2 0,-2-2-8 0,-2 4 0 16,12 4-7-16,-10 1 1 0,6 4-8 0,-4 1 3 15,0 7-5-15,1 2-3 0,1 0-6 16,-2 6-3-16,1-1-14 0,0 2-30 0,0-3-11 0,3-2-20 15,-3-3-17-15,1 1-5 0,2-2 0 0,1 2 3 16,1-5 1-16,-1-4 8 0,-2 0 2 0,3-3 8 16,-3-1 7-16,2-2 6 0,-1-3 10 0,1-1-1 15,1-2 9-15,2-5 1 0,-1 2 17 0,2-4 10 16,1-3 11-16,0 0 19 0,0 2 15 0,-1 0 19 16,0-4 12-16,-3 6 4 0,-1-1 9 0,-1 3 3 15,-1-2-4-15,-2 5-11 0,0 0-15 0,1-1-4 16,-1 3-3-16,-5 1 8 0,11 2-14 0,-6 2-4 15,2 0-4-15,0 2-4 0,2 2-4 0,0 1 2 16,0 4-6-16,4 0-3 0,-3 0 0 0,-1 0 4 16,4-1-9-16,-3 1-4 0,3 0-3 0,0-5-9 15,0 1-6-15,3-2 3 0,-6-1 3 0,2-2-3 16,-1-1-3-16,2-3-1 0,-1 0 6 0,0-3-1 0,2-2 0 16,-3-2 4-16,0-2 1 0,3-3-1 0,-2-2-2 15,-2-3 0-15,0-1 3 0,-1-5-3 0,-2 4 3 16,-1-7 2-16,-2 3 7 0,-2-5 3 15,-3 10 16-15,-3-2 18 0,-1 2 3 0,-5 2 3 0,-2 2-4 16,-4 2-8-16,-1 3 2 0,-3 3-12 0,1 2 1 16,-1 4-11-16,-1 2-4 0,-1 2-2 0,4 3 0 15,3 1-2-15,0 4-4 0,3 0-3 0,7-2-8 16,2 2-18-16,2-1-6 0,2 0-2 0,6-1 1 16,3-2-6-16,4 1 5 0,4-1 4 0,1-2 9 15,1-2-11-15,8-3 15 0,0 2-9 0,-6-4 3 16,5-1 4-16,-4-1 2 0,-1-1 1 0,-3-3 0 15,1 2 12-15,0 2 10 0,-4-3 5 0,1 0 6 16,-4 4 5-16,-1-1 1 0,-1-1 0 0,-1 3 2 16,0 1-6-16,-1-1 1 0,1 2-3 0,-1 2 1 15,-1-1-4-15,-3 1-5 0,3 2 1 0,-3 2 0 16,0-2-4-16,-1 4 0 0,-1 0-1 0,0 2 0 16,0-2 0-16,-2 3-3 0,-1-2 0 0,-1 2-5 0,-2 0-13 15,3-2-10-15,-3 0-9 0,1-1-9 0,1-2-1 16,-2-1 2-16,3-2 5 0,0 0 4 15,0 0 5-15,0-4 7 0,0 0 0 0,0 0-2 0,0 0-2 16,0 0 5-16,0-13 1 0,3 4 3 0,0-3-1 16,0 0 3-16,1-3 0 0,0-4 4 0,0 2 2 15,-2-2 10-15,4-1-3 0,-3 3 2 0,3-1 3 16,0 5 10-16,-3 1-5 0,1 2-4 0,1 2-3 16,-1 4-3-16,0-1 0 0,1 1-2 0,0 1 1 15,2 3-4-15,-7 0 2 0,14 4 4 0,-8 1-4 16,2 0 2-16,-2 1-2 0,3 3-2 0,0 0 6 15,-3-1-10-15,3 1 3 0,-4 3-6 0,3-2 2 16,-4 4-1-16,2-4-24 0,2 0-9 0,1-3-14 16,-4 1-2-16,3-2 3 0,-3 0 7 0,1-2 7 15,1-2 5-15,-1-1 10 0,2-2-1 0,1-1-2 16,-3-1 6-16,3-3 5 0,-1-1 4 0,2-1 3 16,-1-2 4-16,1-6 5 0,-1 0 3 0,0-1 6 15,1-5 6-15,2-1 6 0,-1-1 9 0,-2 2 12 0,1 3 9 16,-5 0 12-16,3 2 16 0,-3 3 13 15,-1 3 9-15,1 1 5 0,-4 2-2 0,2 2-10 16,-2 1-10-16,-1 0-14 0,3 4-9 0,-3 1-6 0,0 0-5 16,0 11-4-16,-3-1-5 0,2 2-6 15,-3 5 0-15,0 2-6 0,2 6-4 0,-1 3-2 16,2-9-2-16,2 7-4 0,2 0-3 0,-2 0-18 0,4-6-9 16,0-1-7-16,-1 0-7 0,5-2-9 0,0 0-9 15,4-5-5-15,-3 1 2 0,4-3 5 0,-2-4 1 16,0-2 8-16,4 0 12 0,1-4-6 0,0-2 6 15,2-1 0-15,-2-5 1 0,2-1 5 0,-2-3 1 16,2-5 6-16,-1-3 6 0,-4-1 5 0,0-7 4 16,-1 1 10-16,-2-3-1 0,1-1 10 0,-5 3 10 15,0-3 7-15,-1 2 6 0,-1 3 11 0,-2 1 8 16,-3 9 15-16,0 3 2 0,-2 2 2 0,1 0 0 16,0 2-9-16,0 1-9 0,-3 2-9 0,0 6-8 15,4 0-5-15,0 0-4 0,-18 12-3 0,7-1-7 0,0 4-4 16,0 0-2-16,1 4-5 0,-3 5 5 0,0-2-15 15,4 5-5-15,-1-4-18 0,0 1-12 16,2-5-4-16,4-1-5 0,-1-1-3 0,1-1-7 16,4-4-7-16,-2-2-5 0,2 1-9 0,0-6-1 0,3 3 2 15,1-4 7-15,0 0 10 0,1-2 3 0,4-2 4 16,0-2 3-16,0-2 5 0,0-2 3 0,4 0 3 16,-3 1 0-16,3-3 4 0,-3 1 3 0,0 0 1 15,2 0 5-15,-3 3 2 0,1-1 7 0,0 2 2 16,0 0-1-16,-1-1 0 0,3 3 0 0,-5 1-2 15,5 1 4-15,-2 1-3 0,0 0 1 16,2 1 1-16,-1 1 1 0,1 0-7 0,-2 0 8 0,4 0-19 16,-3 1-36-16,1 0-46 0,5 2-51 0,1-2-58 15,-2 3-52-15,5-2-63 0,-1 1-55 0,8 2-72 16,3 0-913-16,2 0 454 0,-2-2 302 0</inkml:trace>
  <inkml:trace contextRef="#ctx0" brushRef="#br0" timeOffset="97212.55">12411 12482 27 0,'0'-7'360'0,"0"3"-24"0,-1-4-34 0,1 5-26 0,-2-2-28 16,2 5-28-16,0 0-14 0,0 0 6 0,-11 8-3 15,2 1-12-15,0 3-6 0,-5 2-14 0,0 3-5 16,1-2-17-16,-1 9-21 0,1 1-7 0,1 1-11 16,1-4-11-16,6 5-15 0,0-6 11 0,4 2-28 15,7 3-2-15,-3-9-5 0,3 1-12 0,1-1-10 16,7-1 3-16,1 0-5 0,8-2-6 0,1-2 2 16,3-2-5-16,-1-2-7 0,3-3-1 0,1-1-3 15,2-1 1-15,2-6-13 0,-6 1 9 0,5-4 1 16,-5 0-1-16,1-2-5 0,-1-1 0 0,-3-3-1 15,-1-2 3-15,2-1-7 0,-12 1 5 0,0 1-8 16,0 0 4-16,-4 0 1 0,-3 3 5 0,-2-1 0 16,-4 0-6-16,0 1-7 0,-4-1-1 0,-6 4 0 0,-5-1-1 15,-7 1 5-15,2 5-1 0,-13 1-9 0,-3 3-1 16,0 1 4-16,2 2-3 0,6 3-7 16,6-2-11-16,2 0-25 0,9 0-5 0,-3 0-16 0,8 1 1 15,0-2-9-15,1 0-2 0,4 2 7 0,1-3 6 16,3-1 9-16,5-1 2 0,1 1 6 0,-1-2 0 15,12-1 9-15,-10 0 5 0,7-1 10 0,3-1-5 16,-4 0 1-16,-4 0 8 0,6-2 3 0,-2 2 1 16,-4 0 4-16,-2 0 15 0,2 1-3 0,-7-1 15 15,1 2-6-15,-7 0 3 0,9-1 2 0,-9 1-6 16,6 1 4-16,-6-1 10 0,5 7-1 0,-2-2-1 16,-2 0 0-16,-1 2 0 0,1 0 6 0,3 0-11 15,-4-2-2-15,3 3-1 0,-2 1-6 0,3 1 2 16,-3-4-3-16,7 2 0 0,-4-1-2 0,-2-2 1 15,5 0 2-15,-1-1 2 0,4-1-7 0,2-1 4 16,-2-2-5-16,3-1 7 0,-2-3 0 0,3 0-5 16,2-3 2-16,-2 0 1 0,-2-6-3 0,4-1 3 0,-3 2-3 15,-2-5 4-15,7-5-1 0,-5-1-5 16,1 0 15-16,-1 1 28 0,-2-2 2 0,-6 6 21 16,3 1 7-16,-3 1 13 0,0 5 19 0,0 1 25 15,-1 1 9-15,-3 3 1 0,-1 1-8 0,1 0-16 0,-1 3-14 16,0 2-16-16,0 0-1 0,0 0-12 0,-12 12-4 15,7 0-4-15,-4 1-11 0,1 4-7 0,-6 6-5 16,5 2-3-16,5-6-4 0,-1 7-3 0,4-8-14 16,1 2-5-16,2-1-13 0,5-3-9 0,-1 4 1 15,6-3-4-15,2-4-2 0,1 3-17 0,5-7-2 16,6 0-4-16,-6-3 1 0,11-3 8 0,-4-3-15 16,1-1 13-16,2-4-2 0,-1-4 9 0,-1-1-8 15,-2-2 4-15,-2-5 2 0,0-1 4 0,-6-3 7 16,1-1 0-16,-6-2 2 0,2-5 0 0,-2 0 3 15,-4-1 2-15,-4 0 4 0,1 3 12 0,-4-1 17 16,-5 10 19-16,-2 1 14 0,1 5 15 0,-3 0-2 16,0 6-4-16,-2-1-3 0,-2 5-1 0,-2 3-7 0,1 6-6 15,-2 2-10-15,-1 4 2 0,-3 8-2 0,4 1-4 16,1 4-8-16,4-3-1 0,4 5-4 0,0 1-24 16,4 1-30-16,3-3-57 0,5 1-64 15,4-3-51-15,7 0-63 0,2 0-78 0,5-4-82 0,8 0-1179 16,1-5 536-16,0-3 356 0</inkml:trace>
  <inkml:trace contextRef="#ctx0" brushRef="#br0" timeOffset="99077.55">14567 12793 88 0,'1'-4'256'0,"-1"-2"-12"0,0 0-8 0,0 4 0 16,0 2-9-16,-3-7-17 0,3 7-21 0,-6-2-16 15,6 2-16-15,-10 1-13 0,2 2-13 0,-5-1-15 16,-1 3-12-16,0 5-5 0,-1-4-11 0,-2 5-9 16,-1-1-11-16,4 4-4 0,0-3-9 0,3 2-4 15,-1 0-6-15,5-2-3 0,0 0-4 0,0 3-5 16,4-2-10-16,2 0-7 0,1-3-7 0,4 3-5 16,-2-2-5-16,5-3 1 0,0 1-1 0,5-4-4 15,-1-2-1-15,1-1-1 0,2-1 6 0,1-2-2 16,3-3 1-16,-3-2 2 0,3 1-1 0,0-5-3 15,-1 3 5-15,-2-5 0 0,-1 3-1 0,-2-1 5 0,-2 2 9 16,-4 0 11-16,1 0 1 0,-2 0-1 0,-4 4-2 16,-1-3 2-16,1 2-1 0,-3 1-6 0,-1 2 0 15,-1-1-2-15,1 1 0 0,-3 1-4 16,-1 2 0-16,7 0-4 0,-18 5-2 0,9-1 0 0,0 1 2 16,0 1-10-16,4 2-5 0,0-2-12 0,1 3-1 15,4-3-1-15,0 0-2 0,4 0 4 0,1 0-1 16,4-1 4-16,1 2-1 0,4-3 0 0,0-2 6 15,5 0 1-15,0-2 3 0,1-3 2 0,0-1-2 16,-1-4 0-16,-2 2 5 0,2-4 6 0,0 0 13 16,-3-4 2-16,-2-1 10 0,1-5 12 0,-6 1 9 15,4-3 12-15,-4 5 11 0,-4-2 21 0,1-1 25 16,0 3-1-16,-3 1 33 0,0 5 28 0,-2 2 1 16,0 1-4-16,0 2-15 0,2 0-17 0,-3 2-19 15,1 2-13-15,-1 2-12 0,0 0-9 0,0 0-9 16,0 17-8-16,0-5-7 0,2 5-8 0,-2 2-6 15,0 8-2-15,0-1-5 0,0 6-5 0,0-3-5 16,-2 2-1-16,4 1-11 0,-1 14 3 0,2-11-2 16,-1 2 1-16,2-3-2 0,2 1-6 0,-1-2-3 0,-1-1-8 15,3-1-6-15,2-2-10 0,1-5-8 16,-3-6-3-16,1-2-11 0,0-5 5 0,-2-3-3 0,-1 1 5 16,0-5 6-16,3-2 0 0,-2-4 9 0,1-1-5 15,-1-7-5-15,3-3 10 0,1-5-1 16,-1-7 0-16,2-4 1 0,-6-2 2 0,0-1 1 15,1 0 0-15,-2-1 3 0,1 5 0 0,-1 3 2 0,-1 6 2 16,2 1 3-16,-2 7 0 0,1-1 2 0,-1 2-1 16,-2 3-5-16,2-1-2 0,-1 7 0 0,2-2-4 15,0 2 3-15,-4 1 8 0,11 5-8 0,-2 0 4 16,-1 0-4-16,0 5-5 0,4 2 5 0,-1 2 9 16,0 3-12-16,2-2-10 0,0 1-12 0,-2-1-11 15,3 0-22-15,0-1-7 0,-1-2-1 0,1 1 5 16,0-1 5-16,-2-7 4 0,0-1 3 0,1 3 1 15,0-7 10-15,-3-2 2 0,1 0-3 0,1-6 14 16,-3-1-9-16,0-6 16 0,1 1 17 0,-2-6-2 0,1-3 3 16,1-3 5-16,-1-2 2 0,-1-3 4 15,-3 1 11-15,4-1 2 0,-4-2 10 0,0 1 11 16,0 0 11-16,-2 1 4 0,-2 3 10 0,3 9 18 0,-4 2 8 16,3 5 5-16,-3 2-1 0,2 3-14 0,0 2-7 15,-2 0-12-15,0 5-6 0,0 0-8 0,0 0-1 16,-1 17-5-16,-2-4-7 0,0 5-3 15,-1 9-5-15,0-2-2 0,-1 7 0 0,5-4-1 0,-1 2-7 16,1 1-4-16,1-2-10 0,2 3-10 0,3 2-15 16,4-5-18-16,2 0-13 0,1-4-12 0,3-1-7 15,1-2-6-15,3-4 0 0,-5-6-3 0,2 0-3 16,1-6 3-16,-5 0 11 0,6-4 1 0,-6-2 6 16,1-4 12-16,1-4 7 0,2-6-2 0,-3 2 9 15,5-9 6-15,-4-4 2 0,1 3 4 0,-5 0 15 16,3-2 21-16,-7 5-3 0,-1 0 15 0,3 3 10 15,-5 0 0-15,0 7 7 0,-2-3 3 0,-1 7-8 16,2-3-1-16,-2 4-7 0,1-1-7 0,0 2-7 0,-2 3 2 16,0 0-3-16,0 0 0 0,0 0 0 15,-2 17-2-15,0-9-6 0,1 4 5 0,-2 0-12 16,2 2-8-16,1 3-13 0,0 2-18 0,1-8-6 16,3 5-13-16,0-4-3 0,1-2 8 0,4-2 12 0,-4 1-10 15,3-4 19-15,-3-1-7 0,4 0 3 16,-3-3-3-16,2 0 8 0,1-2 4 0,0-3 5 15,1-1-1-15,0-2 17 0,2 2-8 0,-2-3 21 0,0-1-2 16,-1 2 16-16,1 0 1 0,1 1 19 0,-3 1-12 16,2-1 6-16,-5 3-1 0,4-2-2 0,-2 3-3 15,2-1-5-15,-4 3-5 0,-5 0 4 0,13 2-6 16,-9 0 2-16,5 2 4 0,-4 0-8 0,4 3 0 16,-4-4 0-16,3 5 8 0,-2 1-15 0,1-1 3 15,-1 3-1-15,-1-5-3 0,4 3 2 0,-5-4-2 16,2 3-1-16,2-4-2 0,-1 1 6 0,0-1-7 15,-1-1 4-15,1-3-1 0,2 0 0 0,0-4 0 16,0 0 4-16,1 0-4 0,1-6 1 0,-4 0 1 16,2-2-1-16,1-3-2 0,-4-1 3 0,-1-1-13 15,-1 0 15-15,-2-1-3 0,-2 0 4 0,0 5 6 16,-2 1 17-16,2 0 3 0,0 3 10 0,-2 2-2 16,0 0-8-16,2 3-2 0,-1 0-8 0,1 4-2 0,0 0-3 15,0 0-3-15,-13 9 1 0,8-1-2 0,0 2-5 16,1 1 0-16,2 4-3 0,0 0 0 0,0 4-10 15,1 0-1-15,2-1-14 0,3 0-4 0,0 2-6 16,1-2-2-16,2-2-6 0,-3-2 0 0,1-4-5 16,4 2 8-16,-4-4 3 0,4 0 3 0,-4-3 5 15,-1-2 4-15,1 2 4 0,2-3 0 0,-7-2 4 16,14-7 5-16,-8 4 4 0,-1-6 5 0,7 1 1 16,-6-3 2-16,3-4-1 0,1-2 3 0,4-6 5 15,-1 2-6-15,4-5 1 0,-3 4 1 0,6-3-1 16,-1 1-5-16,1 3 3 0,5 4 1 0,-3 1 1 15,2 3 0-15,-7 4-1 0,1 3 2 0,0 0-2 16,-1 3 1-16,-4 3-3 0,1 4 6 0,2 2 5 16,0 4 7-16,-3 1 0 0,-2 5 1 0,1 0-3 15,-3 1 1-15,-4 2-3 0,8 6 2 0,-7 1-2 16,3 0-4-16,0-1 0 0,-1 1 3 0,-2-1-8 16,4-1-5-16,1 3-33 0,-2-4-61 0,6-2-93 0,-1 0-111 15,5-2-152-15,-4-4-1237 0,3-3 559 16,-1-6 374-16</inkml:trace>
  <inkml:trace contextRef="#ctx0" brushRef="#br0" timeOffset="103645.33">18068 12760 88 0,'-1'-5'283'0,"-2"0"-4"15,1 1-9-15,2 1-14 0,-3-1-25 0,3 4-15 16,-3-5-29-16,3 5-12 0,0 0-11 0,0 0-16 15,0 0-7-15,0 0-2 0,-1 12 1 0,2-5-18 16,1 2-1-16,-1 1-10 0,2 2-6 0,-1 0-4 16,1 2-11-16,1 2-2 0,0 0-14 0,0-1 1 15,0 4-14-15,0-4-4 0,0 2-8 0,1-3-3 0,-1 3-2 16,2 0-14-16,-1-5 2 0,1 4-7 0,-3 0 5 16,1-4-10-16,-2-1 4 0,-1-5-11 15,1 1 8-15,0-2 0 0,0 0 1 0,0-1-4 0,-2-1 5 16,0-3-4-16,0 0-6 0,0 0 10 0,0 0-7 15,-7-20-4-15,5 11-1 0,0-8 0 16,-4 0 0-16,2-2 1 0,-1-9-3 0,-3 0 5 0,2-3-11 16,1 2 13-16,-2-5-12 0,3 0 1 0,-3-2-1 15,3 1-1-15,-1 1 1 0,1 1-3 0,1-1 15 16,1 3-2-16,2 6 4 0,0 1 10 0,0 4-6 16,2 3 0-16,1 1-2 0,4 0-3 0,-2 5-7 15,5 2 4-15,3-3-10 0,-1 2 9 0,6 1-7 16,3 1 3-16,-1 1-8 0,7 0 2 0,1-1-4 15,2 5-8-15,-2 1-20 0,-7 0-16 0,7 1-30 16,-6 4-27-16,5 0-27 0,-8 0-32 0,0 3-35 16,-2-1-38-16,-2 2-38 0,-3 3-827 0,-3-3 367 15,0 1 244-15</inkml:trace>
  <inkml:trace contextRef="#ctx0" brushRef="#br0" timeOffset="103820.32">18234 12693 64 0,'0'0'245'16,"-4"4"-24"-16,4-4-24 0,0 0-16 0,9 1-16 15,-1 1-9-15,5-2-9 0,-1 0-14 0,4 2-15 16,4-1-12-16,1 0-10 0,-1 4-6 0,1-3-24 16,0 1-32-16,-4 2-50 0,2 2-47 0,-1-3-44 15,-8 2-62-15,2-1-387 0,-3 3 186 0,-3-2 124 16</inkml:trace>
  <inkml:trace contextRef="#ctx0" brushRef="#br0" timeOffset="104009.25">18126 13038 240 0,'-2'1'293'0,"2"-1"-31"0,-6 5-25 15,3-3-24-15,3-2-13 0,0 0-18 0,0 0-6 16,12 0-13-16,0-2-15 0,0 1-10 0,8-1-14 15,10-3-11-15,-3 1-12 0,2 1-12 0,2-2-22 0,0 0-30 16,-3 0-42-16,1 3-39 0,0 1-46 16,-2-3-41-16,0-1-41 0,-4 0-609 0,4-2 261 15,-8 4 172-15</inkml:trace>
  <inkml:trace contextRef="#ctx0" brushRef="#br0" timeOffset="104209.74">18878 12792 219 0,'3'-1'244'0,"-3"1"-29"0,4-2-14 0,-4 2-13 16,0 0-2-16,0 0-3 0,0 0 2 0,-7 11-16 15,2-3-5-15,-4-1-13 0,4 3-10 0,-3 0-14 16,-1 2-9-16,-2 5-13 0,-2-3-8 0,1 1-12 16,1 0-6-16,-2-1-11 0,-1 8-23 0,4-5-32 15,-4 4-34-15,6-5-44 0,1 0-36 0,-1-1-43 16,3-3-45-16,0-2-632 0,1 1 273 0,1-2 182 15</inkml:trace>
  <inkml:trace contextRef="#ctx0" brushRef="#br0" timeOffset="105278.72">18556 12822 299 0,'0'-4'321'0,"-4"0"-33"0,3 1-31 0,1 3-23 15,0 0-26-15,0 0-20 0,0 0-18 0,0 0-14 0,15 7-14 16,-10-4-11-16,6 4-13 0,-1-1-8 0,0 3-3 16,4 0-10-16,0 3-14 0,0 0-5 0,4-2-7 15,-2 2-7-15,0-1-8 0,0 1-5 0,3-1-6 16,-2-1-12-16,1 2-17 0,2-5-11 0,-2-2-11 16,3 2-2-16,1-2-10 0,-3-3-2 0,3 0 1 15,-3-2 4-15,-1-2-1 0,0-1 2 0,1-1 2 16,-4-4-2-16,1-1 3 0,-2-4 12 0,2 2 5 15,-3-4 5-15,-4-2 1 0,2 0 7 0,-2-1 6 16,-1-8 11-16,1 0-2 0,-5 6 12 0,1-6 24 16,-4 7 8-16,2 1 18 0,-2 2 22 0,-1-1 16 15,0 0-12-15,0 5 9 0,0 0 9 0,0 5 8 16,-1 0-13-16,1 4-14 0,-3-3-12 0,3 2-17 16,0 4-8-16,0 0-7 0,0 0-4 0,4 13-8 0,-4-1-11 15,3-3 0-15,-2 8-5 0,2 0-4 16,-1 1-5-16,1 3 0 0,-2 2-7 0,5 2-10 15,-2-4 5-15,0 4 1 0,-1-5-5 0,-2-1-4 0,0 0 0 16,3 1-6-16,-3-2 5 0,3-1-7 0,-1 1 3 16,-1-1-2-16,-2-3-3 0,1-4 0 0,-1-3-8 15,2 3-4-15,-1-3 1 0,-1-4 5 0,1 1-2 16,-1-4 1-16,0 0 0 0,0 0 0 0,0 0 0 16,0 0 2-16,3-14-3 0,-3 6 0 0,0-3-1 15,0-1 1-15,0-4 0 0,0-1-5 0,2 1 8 16,-2-1-5-16,2 0 1 0,-4 6-1 0,2 0 2 15,0 0-3-15,2 1 0 0,-1-2 1 0,-1 6-2 16,1 0-1-16,0-2 3 0,1 3-1 0,-1 1 1 16,0-3 1-16,-1 3-5 0,2-1 4 0,-2 1-1 15,0 4-3-15,1-7 1 0,1 5 3 0,-2 2 0 16,0-3-2-16,0 3 1 0,0-6-2 0,0 6-5 16,-1-6 2-16,0 4-2 0,1 2-4 0,-3-8 1 0,2 4 2 15,-2-1 1-15,1 1 0 0,-2-1-1 0,0 0-2 16,0 0-2-16,-2-1 3 0,1 2 5 15,0-1 3-15,0 0 1 0,-2 0-7 0,1 0 2 16,1 1 1-16,0 2 1 0,-2-1-4 0,1 0 5 0,-3 3-2 16,0 0-3-16,0 0 1 0,-5 3-7 0,5 0 9 15,0 3 0-15,-2 1-1 0,0 1-9 0,4 1 12 16,-2 6 1-16,1-1-4 0,2 1 6 0,-1 4-2 16,3-2 0-16,2 0-2 0,-2 1 0 0,4 1 2 15,0 0-1-15,3 0 3 0,-1-2-5 0,1 2 2 16,2-5 4-16,0 3-11 0,1 0 9 0,3-1-3 15,0-2 4-15,4-1-4 0,-3-2-9 0,4-1 6 16,0-2-21-16,3-1 0 0,1-3-8 0,-1-1 0 16,2-3 1-16,-3-3 7 0,3 2-6 0,1-5 6 15,-4-4 2-15,2 3 6 0,-2-5-11 0,0-1 13 16,2-5 3-16,0-2 2 0,-8 3 1 0,3 0 4 16,-4-1 4-16,0-7-3 0,-3 8 3 0,-2-2-1 15,-3 0 5-15,2 3 6 0,-2 0 19 0,-1 3 8 0,0-1 8 16,-1 7-5-16,1-5 3 0,-3 7-1 15,3-2-8-15,0 2-2 0,0 1-3 0,0 0-10 16,0 4-2-16,0-4 0 0,0 4-2 0,0 0 2 0,0 0-7 16,13 7 7-16,-10-2-4 0,5 3-1 0,-2 1-3 15,-1 3-3-15,1 2-1 0,-1-2 1 0,0 5-2 16,3 0 5-16,1 0-2 0,-5 0 3 0,1 1-3 16,0-2-1-16,-1 2-4 0,0-2 4 0,-1-1-1 15,-1 1 1-15,0-2-1 0,2 1 2 0,-4-4-4 16,3 1-2-16,1-1-3 0,-2-8-15 0,0 4-11 15,-1-2-7-15,2-1-8 0,1 0-8 0,3-3-26 16,-1 0-18-16,-6-1-32 0,14-3-36 0,-9-1-30 16,4-2-26-16,0 0-12 0,0 0-18 0,-1-5-18 15,1 2-24-15,1-3-14 0,-5-1-687 0,0-5 332 16,2 4 222-16</inkml:trace>
  <inkml:trace contextRef="#ctx0" brushRef="#br0" timeOffset="106179.35">19801 12697 254 0,'-8'-2'293'0,"-1"2"-19"16,-1 2-15-16,-3 1-9 0,4 1-15 0,-6 6-11 15,-1 2-11-15,3 1-16 0,2 3-12 0,2 1-16 16,-7 5-15-16,7-3-13 0,-5 5-13 0,6-2-12 16,4-3 4-16,2-1-27 0,0 1-8 0,4-2-5 15,0 0-14-15,-1 0-7 0,5 1-2 0,0-2-12 0,2-2 0 16,-1-4-14-16,2-1 12 0,0 1-5 15,9-4-7-15,-4 0-4 0,4-3-8 0,1-3-1 16,-1 0 5-16,3-4-5 0,-1-4-2 0,-1 0 1 16,4-4-4-16,-4 0-3 0,1-5 4 0,1-4-2 0,-2 0 1 15,-2 0-3-15,1 0 2 0,-4 1-5 0,-4 3 7 16,-1 0 22-16,-4 1 23 0,-1 1 15 0,-1 5 12 16,-2-2 21-16,0 4 14 0,1 2 9 0,-1 1-10 15,1 0-13-15,-2 0-11 0,3 3-10 0,-3 2-12 16,0 0-4-16,0 0-9 0,-10 14-3 0,6-7-9 15,0 6-2-15,-1-1-9 0,1 2-3 0,0 1-3 16,-1 1-1-16,5 1-6 0,0 1-1 0,0-1-3 16,-1-1-2-16,2 4-5 0,4-3-3 0,-5-1-10 15,4-1-18-15,-3-3-8 0,3 0-9 0,0-4-8 16,2 2-4-16,1-1-2 0,3-4 6 0,0-3 1 16,-1-1 5-16,4-4 2 0,-3 0 5 0,0-2 2 15,3-2 3-15,-3-3 3 0,4-3 2 0,-5 0 3 0,3-2 1 16,-2-4 1-16,-4 4 5 0,5-4-2 15,-5 1 9-15,3 1-4 0,-4 0 12 0,3 2 12 16,-4 5 1-16,1 0 6 0,0 3-8 0,-3 1 3 16,2 0-4-16,-1 3-2 0,-2-1-4 0,4 3-2 0,-5 1 1 15,13 2 6-15,-9 1-7 0,2 1-4 0,-2 2 2 16,4 1-3-16,-3 3 2 0,1 0 1 0,1 2-3 16,-1 2-7-16,0 1 6 0,2-1 9 0,-2 3-11 15,1-5 3-15,-1 1-1 0,1 1 1 0,3 0 1 16,0-1 1-16,-4-3-4 0,5-1-5 0,0-4 3 15,2 2 3-15,-2-2 2 0,2-3-1 0,1 1 0 16,4-3-1-16,1-2 3 0,-1-1 2 0,1-1-1 16,-2-4-1-16,0 2 3 0,0-5 6 0,0-1-9 15,1 0-4-15,-4-1-1 0,5-4 4 0,-2 1 0 16,-6 0 1-16,1 2 2 0,-3 1 0 0,-2 2 6 16,-1 1 9-16,-4 2 22 0,2 0 4 0,-4 2-3 15,-1 0 0-15,-3 3-9 0,-4 0-1 0,-5 2-6 0,-3 2 2 16,-6-1-2-16,-1 4-5 0,-5 5 2 15,2-1-5-15,-1 3-2 0,2-1-1 0,5 0-2 16,-7-1-4-16,6 3 0 0,6-2 0 0,1 2-4 0,0 0-3 16,5-2-19-16,1 0-21 0,4-1-31 15,-1 0-33-15,8 0-30 0,3 2-37 0,3 2-37 0,3-6-38 16,12 7-45-16,4-6-40 0,9-1-46 0,14 0-1009 16,5-6 461-16,3-1 306 0</inkml:trace>
  <inkml:trace contextRef="#ctx0" brushRef="#br0" timeOffset="107377.88">21191 12647 335 0,'0'-8'356'0,"-3"2"-30"16,2-1-31-16,1 3-29 0,0 4-22 0,0 0-16 0,0 0 1 16,0 0-8-16,5 15-1 0,-1-8-5 0,1 9-5 15,4 0 9-15,-4 2-16 0,0 0-12 0,2 0-16 16,-1 7-14-16,-1-5-12 0,0 5-11 0,-1-4-12 16,3 2-11-16,-5-3-12 0,2-2-7 0,-4 8-9 15,3-9-8-15,-1 9-1 0,-2-6-15 0,-5-1-5 16,8 0-7-16,-3-2-3 0,0 0-6 0,-3-2-4 15,2-2-3-15,1-1-2 0,-3-3-4 0,3-2-1 16,0-1 0-16,-2-1 4 0,2-4-5 0,0-1-5 16,0 0-1-16,0 0-1 0,-8-18-6 0,4 1 2 15,0-1-2-15,-2-6-5 0,-2-3 1 0,3-2-4 0,1-2 1 16,-1 0 6-16,1-3-6 0,-2-1-2 16,0-11-2-16,0 11-1 0,1 1 2 0,5 0-1 15,-2 2 3-15,0 5-2 0,6 0 3 0,-2 8-2 0,0 4 2 16,3 3 0-16,-1 1-6 0,3 3 2 0,1 3-2 15,0 0-1-15,1 3-1 0,5 0 4 16,-5 4-3-16,10 1 2 0,-3 6-3 0,1 1 3 0,0 2 1 16,0 2-3-16,6 4 0 0,-5 3-1 0,-2 1-2 15,-4 2 2-15,-1 0 1 0,-2-1-3 0,-4-4 4 16,-1 2 0-16,-3 3-2 0,-1-5 1 0,-1 1-1 16,-1-1 4-16,0 0-3 0,-3-1-3 0,1-1-3 15,-1-3 1-15,0 3 2 0,3-5-6 0,0-3-5 16,0 3-2-16,0-4-11 0,1 0 1 0,1-1-7 15,0 0-1-15,1-2 3 0,1 0-4 0,2-2 8 16,0-1 0-16,4 0 3 0,0-2-1 0,2-2 2 16,3 0 1-16,-3-2-2 0,8-5 6 0,-1 1-1 0,-1-4 3 15,-2 2 0-15,3-4 4 0,-2-1 1 0,-1 1 2 16,0 1 3-16,-1 0-1 0,-3-2 3 0,-1 3 4 16,1-2 0-16,-2-1 3 0,-4 6 1 0,0-1 4 15,-3 0 5-15,-1 1 8 0,0 4-9 0,0-3 0 16,-5 1 1-16,1 3-3 0,-1 1 0 0,-4 0-2 15,0 0-3-15,0 2-5 0,-3 1 4 0,4 0 2 16,0 1-3-16,2 0 1 0,-2 2 2 0,3 1-11 16,1-1-10-16,2 2-8 0,0-3 7 0,2-2-16 15,6 10 7-15,-1-8 1 0,3 2-3 0,3 0 4 16,0-1 3-16,7 1-1 0,0-3 6 0,-4 0 3 16,0-1-1-16,0 0 6 0,-1 0-3 0,1-1 0 15,-4 0-3-15,-2 2 22 0,1-2 2 0,-9 1 3 16,10 0 9-16,-5 0 2 0,0-3 2 0,-5 3 5 15,0 0-9-15,9 0-3 0,-9 0 1 0,0 0-7 16,3 5 1-16,-3-5-1 0,2 5 3 0,-2 2-1 16,0 0-4-16,-1 0 5 0,1 1-1 0,-3 4-1 0,2 0 4 15,-1 2-11-15,-1-3-1 0,2 5-1 0,0-4-1 16,1 4-5-16,-2-5 5 0,2 3-7 16,2-6-7-16,0 4-3 0,4-1-4 0,-2-3 4 0,1-3-4 15,3 2-1-15,2-2 3 0,-1-2 1 0,2-1-2 16,1-2 6-16,1-2 4 0,-3-1-2 0,4-2 2 15,1-4 1-15,1 2 1 0,-6-6 1 0,7 1 4 16,-7-2 0-16,5-1-5 0,-2-2 3 0,-2 3 20 16,-3 5 10-16,-1-2 13 0,-2 2 7 0,1 0 11 15,-2 1 15-15,-2 3 5 0,1 0-14 0,0 3-6 16,-1-1-10-16,-2 3-5 0,0 0-4 0,0 0-7 16,0 0 0-16,0 0-4 0,0 12-4 0,-1-5-4 15,0 3-3-15,-3 2-1 0,2-1-4 0,0 5 1 16,1-1-9-16,0-3-29 0,1 5-40 0,-2 0-48 15,4-1-55-15,-2-1-55 0,2 2-43 0,0-7-57 16,1 2-42-16,4-4-32 0,-4-4-1029 0,4 0 475 0,1-3 316 16</inkml:trace>
  <inkml:trace contextRef="#ctx0" brushRef="#br0" timeOffset="107521.1">22093 12522 49 0,'-2'-11'259'0,"0"4"-28"0,1-3-30 0,-2 8-30 16,3-1-15-16,0 3-21 0,0 0-20 0,0 0-29 16,-2 15-38-16,2-4-37 0,0 4-29 0,5 3-47 15,-4 1-396-15,3 5 155 0,1 1 102 0</inkml:trace>
  <inkml:trace contextRef="#ctx0" brushRef="#br0" timeOffset="107961.99">22326 12754 322 0,'2'-5'315'0,"1"2"-10"0,-2-2-16 0,-1 2-18 0,0 3-28 16,4-6-17-16,-4 4-30 0,0 2-12 16,0 0-12-16,0 0-3 0,-8 13-5 0,3-5 10 15,0 3-35-15,1 2-6 0,-5 1-7 0,-1 3-16 0,1 3-8 16,3-2 8-16,1 2-26 0,-2 3-11 0,2-6-6 15,3 1-5-15,2 1-10 0,2-1-1 0,6-4-9 16,-1 3 1-16,2-3 1 0,8-1-1 0,-3-1-7 16,5-4-3-16,-1-1-10 0,9-1 7 0,4-1-1 15,-2-2 0-15,-1-3-9 0,0-5 5 0,-1 0 5 16,0-5-4-16,-8 3 8 0,0-2-7 0,4-6-1 16,-1-2-3-16,-8 4-1 0,5-8 2 0,-3-1-4 15,-2 1 8-15,-3 4-6 0,-6 0 11 0,4 2 17 16,-6-2 13-16,0 2 10 0,-4 4 9 0,-3-1-7 15,-4 1-4-15,1 5-6 0,-3-3-6 0,-4 3-2 16,-3 4-5-16,-2-1 0 0,1 3-11 0,-1 4-1 16,-1 3-5-16,0 2-5 0,0 3 2 0,-3-1-6 15,-4 7-2-15,8-1-9 0,-2-1 3 0,6-1-3 0,4 0-2 16,-1-2-15-16,3 3-13 0,3 0-24 16,2-6-34-16,1 4-31 0,6-2-29 0,2 3-30 15,8-1-36-15,4 0-48 0,9 3-59 0,10-5-59 0,11 5-1034 16,7-4 467-16,0 0 310 0</inkml:trace>
  <inkml:trace contextRef="#ctx0" brushRef="#br0" timeOffset="108226.93">23232 12791 156 0,'0'0'310'0,"1"-4"-27"16,-1 4-19-16,5-5-24 0,-5 5-20 0,12-3-15 16,-6 1-15-16,3 0-19 0,5 2-14 0,4-3-17 15,2 3-15-15,3 0-7 0,5 3-14 0,1-3-31 16,1 1-34-16,-3 2-48 0,-5 0-56 0,6 2-50 15,-8-3-60-15,-2 1-636 0,-6-3 271 0,-1 2 180 16</inkml:trace>
  <inkml:trace contextRef="#ctx0" brushRef="#br0" timeOffset="108386.06">23353 12903 290 0,'-5'2'312'0,"1"1"-16"0,0-2-24 15,4 3-12-15,0-4-15 0,7 7-18 0,2-5-9 16,5 3-7-16,6-2-26 0,-1 1-15 0,12 1-18 15,0-2-18-15,1 1-14 0,0-1-8 0,2-2-27 16,-4 0-27-16,0-1-45 0,2 4-52 0,2 0-57 16,-2-3-65-16,0-1-57 0,-5-2-732 0,5-5 318 15,-4 3 210-15</inkml:trace>
  <inkml:trace contextRef="#ctx0" brushRef="#br0" timeOffset="108827.15">24177 12536 80 0,'4'-1'321'0,"-4"1"-31"0,1-5-29 0,-1 5-26 16,0 0-26-16,0 0-15 0,0 0 1 0,0 0-6 16,-14 6-9-16,9 0-14 0,-2 0-13 0,-3 1-12 15,0 2-10-15,4 1-7 0,-3 0-9 0,-1-1-11 16,2 3-8-16,3-1-5 0,1 0 1 0,0 1-16 15,2 0 2-15,2-2-9 0,1 2-3 0,2 0 9 16,2 0-1-16,1 0-8 0,3 0 1 0,4 1 1 16,2 1-4-16,8 1-6 0,1-1 0 0,3 1-1 15,-5 1-8-15,-1-6 0 0,4 0-8 0,-6 0 4 0,-2-1-11 16,1 1 12-16,-2-2-12 0,1 3 9 16,-5-5-10-16,1 3 4 0,-2-1-1 0,-2-2-11 15,0 1 12-15,-2 1-13 0,0-2 2 0,-3 1-10 0,1-1 14 16,-1-1 1-16,-1 2-4 0,1 0 7 0,-4-4-5 15,1 4 3-15,-1-2 4 0,-1 2 1 0,-3-2 2 16,-1 2-5-16,0-2 2 0,-3 0-3 0,-1 2-4 16,-2-2-1-16,-1 1-3 0,-3 2-1 0,2-4-6 15,0 0-4-15,-3 3 1 0,3-4-4 0,-1 0-12 16,1-2-21-16,-2 2-20 0,5-2-35 0,-3-1-15 16,2-1-29-16,2-1-24 0,2 2-33 0,-4-2-42 15,6 1-49-15,-1-3-45 0,5-1-46 0,-3-2-821 16,4-1 395-16,2-2 262 0</inkml:trace>
  <inkml:trace contextRef="#ctx0" brushRef="#br0" timeOffset="109069.23">24170 12627 48 0,'4'-1'236'0,"-1"-3"-14"0,4 4-13 0,3-5-12 16,0 0-5-16,2 2-12 0,0 2-6 0,2-2-16 15,7 1-15-15,-2 0-11 0,3-1-14 0,-3 1-13 16,9-1-9-16,-6 3-9 0,-1 0-25 0,-1 0-28 16,0 3-34-16,-1-3-40 0,-1 0-37 0,0 3-43 15,0-1-49-15,-5 0-494 0,0 0 221 0,3-2 148 16</inkml:trace>
  <inkml:trace contextRef="#ctx0" brushRef="#br0" timeOffset="109627.99">24917 12600 95 0,'5'-4'334'16,"-2"1"-17"-16,2-1-13 0,-4 2-15 0,3-1-10 15,0 1-14-15,-4 2-22 0,5-1-4 0,-5 1 6 0,9 2-18 16,-4 2-3-16,2 0-9 0,0 5-12 0,-2 0-14 16,4 4 3-16,-2 4-9 0,-1-1-6 15,0 1-9-15,-2 1-12 0,0 1-7 0,0 0-13 0,-3 1-14 16,2-1-5-16,-2 1-10 0,-1-1-13 0,0 1-9 16,-1-2-8-16,-1 2-9 0,-3-2-5 0,3-1-9 15,-1 1 0-15,-1-1-6 0,2-5-11 0,-2-2-1 16,2-1-1-16,0-1-4 0,0-1 5 0,-1-3-6 15,3 1 6-15,-1-2 2 0,0 0 23 0,1-3 10 16,0 0-17-16,0 0-3 0,0 0-5 0,-6-15-5 16,5 3-5-16,-3-5-4 0,2 0-3 0,0 0-3 15,1-2-3-15,-4-7 2 0,5 1-7 0,0-1-2 16,0-3-1-16,0-1-1 0,0 1 0 0,0 5 4 16,4-3 26-16,-3 8 7 0,0 2 9 0,1 5 17 15,-1 0 7-15,-1 6 4 0,1-5 0 0,-2 6-12 16,1 1-5-16,1-1-8 0,-1 5-13 0,0-4-4 0,0 4-2 15,0 0-8-15,3 18-2 0,-2-8-4 0,2 5-2 16,1 2-1-16,-2 2-2 0,-2 5 2 16,3 1 0-16,-1 1-4 0,2-2-1 0,-4 2 1 15,0-2-7-15,0 1 7 0,-4 0-6 0,3 3 1 0,0-10-3 16,-2 10-3-16,1-3 2 0,0 1 3 0,0-7-5 16,0 5-6-16,0-6-1 0,-1 1 6 0,3-5-4 15,-2 1 0-15,0-3-12 0,1-1 14 0,-4-1-9 16,5-2-6-16,-1 0-17 0,0-1-26 0,1-3-20 15,-2 1-33-15,1-2-58 0,0 1-83 0,1-4-113 16,0 0-168-16,0 0-1605 0,0 0 711 0,-8-16 472 16</inkml:trace>
  <inkml:trace contextRef="#ctx0" brushRef="#br0" timeOffset="121360.18">24682 12237 30 0,'0'0'113'16,"0"-5"-5"-16,0 5-13 0,0 0 7 0,-2-5-7 15,2 5-6-15,-2-5-6 0,2 5 0 0,-2-3-4 0,2 3-8 16,-3-3 0-16,3 3 3 0,-3-5 3 0,2 3-4 15,1 2-2-15,-4-4-4 0,-1 2-4 0,5 2-6 16,-5-2 0-16,3-1 1 0,2 3-8 0,-4-4-3 16,1 2-3-16,3 2-8 0,-7-3-3 0,3 1 0 15,-3 0 0-15,4-2 2 0,-1 3 6 0,0-3-3 16,0 3 1-16,4 1-1 0,-8-4-7 0,3 1 0 16,2 2-4-16,-3-2-3 0,6 3-3 0,-7-4 1 15,3 4 0-15,4 0-3 0,-9-2-1 0,4-1 5 16,5 3 0-16,-9 0-7 0,4-1 3 0,0 0-1 0,5 1 3 15,-12-3-3-15,8 3 1 0,4 0-1 16,-9 0 1-16,9 0 1 0,-9-2 2 0,3 0-4 16,6 2 0-16,-9 0 1 0,9 0-1 0,-9-3 2 0,9 3 1 15,-9 0 1-15,9 0-3 0,-9 0-1 0,9 0 0 16,-9 0-4-16,9 0 2 0,-14 0-5 16,9 0 2-16,5 0 4 0,-11 3-1 0,5-3 1 0,6 0-5 15,-12 0 3-15,7 2-2 0,5-2-2 0,-12 0 4 16,5 3-2-16,0-3 7 0,1 0 2 0,-1 3-1 15,1-3 0-15,-2 1-3 0,2-1 0 0,1 3-2 16,-3-3 0-16,2 2 7 0,-2-2-1 0,2 4-2 16,-1-3 1-16,2 1-3 0,-1-1 2 0,1 2-5 15,-2-2 3-15,2-1-1 0,-3 3 1 0,1-3 1 16,-3 4-2-16,-1-2 3 0,3 1 3 0,0-2-7 16,1 1 4-16,0 0-3 0,-5 1 0 0,5-3 1 0,-1 4-4 15,1-3 5-15,-1 3-1 0,1-2-8 0,-1-1 4 16,2 1-3-16,-1 1 0 0,-1 1 0 15,1-2 0-15,1 2 2 0,-4-1-3 0,1 2 1 0,2-2-1 16,0 0 0-16,-5 1 1 0,6 0-2 0,-3 2 2 16,-4-1 1-16,4 1 2 0,-4 3-3 0,1-3 6 15,1 2-6-15,2-2 0 0,-3-2 3 0,3 1 0 16,0 3-8-16,-1-4 8 0,1 1 0 0,0 3-2 16,0-4 1-16,0 2 7 0,1 0-12 0,3-2 7 15,-4-2-10-15,5 3 0 0,-1 0 1 0,0-2 6 16,0 2-9-16,0 0 6 0,0-2 1 0,1 1-1 15,-1 1 1-15,1 0-1 0,-3 0-1 0,6 1 4 16,-3 0 0-16,-2-1 2 0,4 1 0 0,-1-1 0 0,-1 4 4 16,0-1 2-16,0 2-1 0,0 0-2 15,3-3 1-15,-4 5 0 0,1-4-2 0,3 3 8 16,-3-1 10-16,2 2-19 0,-3-2 3 0,3 2 1 0,-3-3-3 16,1 2 2-16,1-1-9 0,-1 1 5 0,2 0 1 15,-1 0 0-15,3-1-3 0,-2 3-5 0,-2-3 3 16,2 1-2-16,1 1 1 0,-2-5-3 0,3 4 2 15,-1 0 3-15,-1-1 2 0,2-1-7 0,0 0 1 16,0 0 0-16,0 1 0 0,0-2-4 0,-1 2-3 16,1 0 1-16,-1-1 6 0,2-1-2 0,-1 4 1 15,-1-3-2-15,2 0 3 0,-1 0-5 0,1 2 5 16,-2-3 4-16,1 2-11 0,0-3 6 0,0 4-12 16,-1-3 20-16,1 2-9 0,0-2 4 0,-1 1 7 15,-1 3-2-15,2-5 0 0,0 0-4 0,-3 4 1 16,3-3-13-16,0 0 12 0,0-1-1 0,0 1-3 15,-2 1-2-15,1-2 6 0,1 1-7 0,0-1 8 0,1 0 0 16,-2 0-7-16,1-1 3 0,-1 5-5 16,2-5 7-16,-1 1-5 0,3 2 6 0,-3 1 6 15,1-3-12-15,3 0 4 0,-2 1-13 0,1-1 10 0,-1 2 4 16,0-1-7-16,0-2 2 0,-1 0-2 0,3 1 1 16,-1 0 3-16,3 2-1 0,-1-1-1 0,0 0-1 15,-1-2-1-15,0-1-4 0,1 5 7 0,-1-3-5 16,0 0 8-16,2-1-6 0,-5 1 2 0,3-2 0 15,0 2-5-15,-3-1 1 0,3-2 19 0,0 3-24 16,-2 0 8-16,1-3-4 0,2 3 3 0,-1-3 5 16,0 3-5-16,0-2 1 0,0 0-1 0,-2 0 0 15,2-1 1-15,0 1-4 0,1 3 2 0,-1-4 0 16,0 1 3-16,-2 0-1 0,2 0 0 0,0 0 2 0,-1 1-8 16,2-3 1-16,-2 2-5 0,2 0 8 15,-1 0 1-15,0-2-2 0,1 2-2 0,2-1 5 16,-1 1 0-16,-1-1 1 0,0 0-2 0,3 2-4 0,-3-1 1 15,3 0 0-15,-3 0 2 0,0-3-1 16,1 4 1-16,0-2 2 0,2-2 15 0,-1 3-20 16,-3 1 6-16,2-4-1 0,-1 2-2 0,5 0-1 0,-5 1 1 15,3-2 2-15,-3 0-3 0,3 3-4 0,2-2 4 16,-1-2 7-16,0 3-6 0,1-3 2 0,-3 2-3 16,3-1 4-16,-1 0-6 0,-2 0 0 0,0-1 4 15,-1 2-7-15,3-2 2 0,-2 1 9 0,-1-2-5 16,0 1-8-16,1 1 5 0,0-2-4 0,-2 2 10 15,2 0-2-15,-2-1 2 0,2-2-1 0,1 3-1 16,-3-1 2-16,3 0-4 0,-3-1-4 0,4 1 8 16,-4 0-1-16,3 0-2 0,-3 0 2 0,3-1-4 15,-2 1 4-15,-1-1 3 0,3 1 7 0,-3 0-4 0,3 0 7 16,-1 1-3-16,0-1 2 0,-2 1 1 16,0-3-11-16,0 3 9 0,0-2-2 0,2 0-4 15,-4 2 4-15,-3-3 7 0,8 4-7 0,-3-2 8 0,-1-2-3 16,2 2-3-16,-2 1 7 0,0-2 5 0,3 0 7 15,-2 0 0-15,1 2-2 0,-1-2-5 16,-1-1 8-16,-4 0 0 0,9 4-3 0,-5-3 1 0,-4-1 0 16,6 3-6-16,-1-3 2 0,-5 0-4 0,7 3 0 15,-5-2 0-15,-2-1 0 0,7 3-7 0,-5-3 5 16,-2 0 1-16,7 2-6 0,-7-2 5 0,8 0 4 16,-4 3-6-16,-4-3 3 0,8 0 2 0,-8 0-3 15,6 0 0-15,-6 0-1 0,10 1-2 0,-10-1 1 0,11 0-4 16,-6 0 0-16,-5 0 0 0,11 1 3 0,-11-1-3 15,9-1-3-15,-2 2-2 0,-1-1 2 16,-6 0-1-16,13 0-1 0,-8 0-4 0,1 0 0 0,1 0 0 16,-7 0 0-16,11 0-1 0,-6 0-3 0,2 0 2 15,-7 0 1-15,11 0-3 0,-4 0 1 0,-2 3-5 16,2-3 5-16,-7 0 3 0,12 0-7 0,-4 0 1 16,-3 1 1-16,2-1 3 0,1 0-1 0,-8 0-4 15,10 0 2-15,-3 2 1 0,-7-2-1 0,11 0 1 16,-6 1-2-16,3-1 1 0,-8 0-1 0,10 0 1 15,-5 0 0-15,3 0 0 0,-2 3-2 0,-6-3-1 16,9 0 4-16,-5 0-1 0,3 0-2 0,-7 0 0 16,10 0 3-16,-10 0-2 0,6 1 1 0,-6-1-2 15,9 0 0-15,-2 0 1 0,-7 0-1 0,8 1-1 16,-8-1 4-16,9 0-1 0,-9 0-3 0,9 2 3 16,-9-2-3-16,7-2-2 0,-1 4 1 0,-6-2 3 0,8-2-2 15,-8 2 7-15,7-1-6 0,-7 1 2 16,9 0-3-16,-2-1 1 0,-7 1 1 0,11 0-1 15,-6 0 2-15,-5 0-2 0,12-3 1 0,-6 3-1 0,-1 0 1 16,1 0 0-16,0-3-1 0,-6 3-1 0,11-1 1 16,-7-2 0-16,1 2 1 0,-5 1 0 0,9-1 1 15,-5 1 1-15,2-5-5 0,1 5 5 0,-7 0-3 16,9-2 0-16,-4 1 1 0,0 0-2 0,-5 1 8 16,10-3-9-16,-6 0-1 0,3 2 2 0,-5 0 3 15,5-2-2-15,0 2 0 0,-1 0 0 0,0-3 0 16,-1 3 2-16,1-1 1 0,-1-1-5 0,0 1 3 15,-5 2 0-15,8-3 2 0,-3 2 0 0,0-2-3 16,1 2-3-16,0-1 3 0,-1 0-3 0,1-1 0 16,-2 2 2-16,4 0 2 0,-1-2-1 0,-3 1 0 15,3-1-1-15,-1 2-3 0,0 0 4 0,-2-1 5 16,1 1 17-16,3-1 0 0,-3-3-4 0,0 3 1 16,3 0-3-16,1-3-1 0,-3 3-3 0,-2-1 0 0,5 0-4 15,-4-1 3-15,0 1-5 0,2 0 2 0,-1-3-2 16,0 3 1-16,1 0-3 0,-2-1 3 15,0-1-1-15,0 3-4 0,0-1 1 0,1-1 0 0,1 0 2 16,-3 0-4-16,1-1 3 0,0 5-1 0,-1-4 0 16,1-1-2-16,-1 0 2 0,0 2-1 0,1 0 0 15,-3-1-1-15,2 2 1 0,-1-2-1 0,-2 0 0 16,5-1 1-16,-2 1-2 0,-3 0-1 0,3 0 1 16,0 0-1-16,1 1-1 0,-1-1 3 0,1-1-2 15,0 2 1-15,0 0 2 0,-1-3 0 0,-2 3-1 16,1-1-3-16,4 1 2 0,-6 0 1 0,4-3-2 15,-1 2 2-15,-3 0 0 0,3-1 0 0,-3 0-1 16,3 0-1-16,-1 0 3 0,-2-1 1 0,4 1-4 16,-1-3 3-16,1 1-3 0,-4 1 2 0,3-2-1 15,0 3 0-15,-3-3 0 0,2 2 2 0,1-2-4 16,-2 3 6-16,1-2-2 0,-1-2 1 0,3 3-6 16,-2-1 2-16,-2 0-1 0,3-2 2 0,0 0-3 0,-1 0 3 15,-2 2-1-15,0 0 0 0,3-1 2 0,-3-2-1 16,2 3 0-16,-2-5-2 0,3 7 1 15,-3-7 2-15,0 7-3 0,1-4 2 0,-1-2-1 0,0 2-1 16,-1 2 3-16,1-2-4 0,-1 2 2 0,2-3 1 16,-1 4 0-16,-1-2 0 0,1 2-2 0,-1-1 3 15,2 0 0-15,0 0-2 0,-2-1 2 0,0 1-2 16,0 0-1-16,2-3 1 0,-2 4 3 0,2-2-2 16,-2 2 1-16,1-2 1 0,2 0-1 0,-2 0-3 15,2 0 1-15,-3 0 3 0,0 3-5 0,1-4 2 16,-1 1-2-16,1 0 2 0,-1-1 2 0,-1 0-3 15,1 1 4-15,5-2-1 0,-5 1-1 0,0-2-1 16,-1 6 2-16,3-5-1 0,-3 1 0 0,0 1 3 16,-3-3-3-16,2 4 2 0,0-4-2 0,0 3 1 15,-1-2 0-15,-1 0-1 0,2 4-2 0,-1-2 2 16,2 0 0-16,-1-1 1 0,0 0-2 0,-1 0 1 16,2 0 0-16,0 1 0 0,-3-1-1 0,3 1 2 0,-2 2-2 15,2-4 2-15,1 5 3 0,-1-7-4 0,-1 3-1 16,1 1 3-16,0 2-4 0,-2 0 1 15,5-4 0-15,-5 3 2 0,2 0-2 0,-1 0 3 16,0 0-2-16,1-1 0 0,-2 1-1 0,0 0 2 0,1 1-2 16,-1-1 0-16,1 0 0 0,-1-1 3 0,-2 4-3 15,5-3-1-15,-2 0 1 0,-2-2 0 0,1 3 4 16,2 0-6-16,-2-2 1 0,1 1 0 0,-2 1 3 16,3-1-4-16,-2 2 2 0,-2-2 1 0,1 0 4 15,3 2-6-15,-2 0-1 0,-2 0 2 0,1-1-1 16,-1 2 2-16,3-2-3 0,-2 1 3 0,0 0-2 15,0 0 1-15,-1 0 1 0,1 2-2 0,2-3 2 16,-2 0 0-16,0 0 1 0,2 2 0 0,-2-2-1 16,1 3 3-16,-1-4-5 0,-1 0 1 0,3 2-1 15,-3-2 2-15,0 2 0 0,1 0 5 0,0 0-5 16,0-3 0-16,-1 4-2 0,1-1 7 0,1-2-6 16,-3 3 0-16,1 1 1 0,1-2 6 0,-1-2-9 15,1 4 2-15,-1-2-2 0,0 0 1 0,1 1 3 0,-1 1-1 16,1-1 2-16,0 0-2 0,-1-1-1 0,1 3 0 15,-2-3 2-15,2 3 0 0,0-2-1 16,-1 1 0-16,0 1 1 0,1 0 1 0,-1-2 4 0,0 2-4 16,1-2-5-16,2 1 3 0,-2 2 1 0,-3-2 0 15,7 3 3-15,-6-6-3 0,1 4-3 16,1 0 2-16,0-1 0 0,4 3 1 0,-9 0-2 0,5-2 1 16,4 2 7-16,-8-5-7 0,5 3 0 0,-1-1-1 15,-4 1 3-15,3 0 1 0,-5 0-4 0,4 1 0 16,1-1 1-16,-2-2 3 0,3 3-2 0,-4 1 0 15,4-3-1-15,-4 0 0 0,2 2 0 0,-1-1 2 16,0-1-2-16,0 2 3 0,1 1-3 0,-1-1-2 16,1 0 3-16,6 1-1 0,-11-4-1 0,4 3 3 15,1 1-1-15,-2-1-1 0,8 1-1 0,-9-3 2 16,4 2-3-16,-3-1 1 0,3 1 2 0,-4 0-1 16,4-1-2-16,-3 1 7 0,8 1-4 0,-10 0 3 15,1-3-7-15,4 2 5 0,5 1-4 0,-11 0 1 16,4-1-1-16,7 1 3 0,-7-1 1 0,7 1-2 0,-7-1 2 15,1-1-4-15,6 2 1 0,-7-1 0 16,7 1 1-16,-8 0-1 0,8 0 1 0,-11 0 1 16,11 0 0-16,-10 1-3 0,4-2 0 0,6 1 4 0,-9 1 1 15,9-1 2-15,-8-1-7 0,8 1 0 0,-8 1 2 16,8-1 1-16,-11 0-2 0,6-1 0 16,5 1 2-16,-9 1-2 0,9-1 2 0,-8-1-2 0,2 2 1 15,6-1 1-15,-9-1 5 0,9 1-6 0,-12-1 0 16,5 2-1-16,0-2 1 0,7 1 0 0,-13 0 3 15,13 0-1-15,-11 0 1 0,3-1-1 0,3 1-3 16,5 0 1-16,-13 0 3 0,7-2-1 0,0 1 0 16,6 1 6-16,-12-2 3 0,12 2-2 0,-9 0 3 15,9 0-1-15,0 0 2 0,-6-2-3 0,6 2-2 16,0 0 2-16,-7 0-2 0,7 0-2 0,0 0-2 16,0 0 2-16,0 0-1 0,0 0-1 0,0 0-2 15,-7 2 1-15,7-2-1 0,0 0 1 0,0 0 2 16,-12 0 0-16,12 0-3 0,-7 0-1 0,7 0 0 15,0 0 2-15,-8 0-1 0,4 2-1 0,4-2 2 16,-5 1-4-16,5-1 2 0,0 0-3 0,-10 2 2 16,6-2 2-16,4 0-2 0,-6 2 0 0,2-1 2 0,4-1-1 15,-8 2 0-15,8-2-1 0,-9 2-1 0,9-2 8 16,-5 1-7-16,5-1 1 0,-5 4-1 16,1-4 6-16,4 0-7 0,-8 1 6 0,8-1-5 15,-6 2-1-15,6-2 2 0,-8 1-2 0,8-1 2 0,-5 1 3 16,5-1-3-16,0 0 0 0,-4 3 0 0,4-3-2 15,-5 0 1-15,5 0-1 0,-6 2 0 16,6-2 3-16,-6 1-2 0,6-1 0 0,0 0 1 0,-9 1 3 16,9-1-5-16,-6 1-1 0,6-1 2 0,-5 4 0 15,5-4-2-15,-5 1 2 0,0 0 0 0,5-1 0 16,-6 4 4-16,2-3-5 0,4-1 1 0,-7 4-1 16,4-3-1-16,3-1 0 0,-8 3 2 0,4-2-3 15,4-1 2-15,-6 2 2 0,2 2 0 0,4-4-2 16,-5 1 2-16,5-1-1 0,-8 4-3 0,6-4 6 15,-2 2-4-15,4-2 1 0,-8 3-2 0,4-1 1 16,4-2 0-16,-4 3 1 0,4-3 1 0,-6 3 5 16,6-3-7-16,-4 1-1 0,4-1 4 0,0 0 0 15,0 0-3-15,0 0 1 0,-5 3 0 0,5-3-1 16,0 0 2-16,0 0 1 0,0 0 2 0,0 0-4 16,-4 0 1-16,4 0 2 0,0 0 1 0,0 0 2 15,0 0-4-15,0 0 2 0,0 0 0 0,0 0 0 16,0 0 5-16,0 0-1 0,0 0 6 0,0 0-5 0,0 0 7 15,0 0-9-15,0 0 6 0,0 0-5 0,0 0-3 16,0 0-1-16,0 0 2 0,0 0-2 16,0 0 0-16,0 0 3 0,0 0-3 0,0 0-2 0,0 0 2 15,0 0-2-15,0 0 0 0,0 0 0 0,0 0 1 16,0 0-1-16,0 0 2 0,0 0-1 0,0 0 2 16,0 0-2-16,0 0-1 0,0 0-2 0,0 0-3 15,0 0-3-15,0 0-15 0,0 0-13 0,0 0-14 16,0 0-22-16,0 0-27 0,0 0-38 0,0 0-53 15,0 0-58-15,0 0-56 0,0 0-75 0,0 0-83 16,0 0-1137-16,0 0 533 0,0 0 354 0</inkml:trace>
  <inkml:trace contextRef="#ctx0" brushRef="#br0" timeOffset="122103.06">24559 13522 124 0,'0'0'114'0,"0"0"4"0,0 0-4 15,0 0-8-15,0 0-10 0,0 0-5 0,0 0-11 16,0 0-8-16,0 0-6 0,-10-9-8 0,10 9-32 15,0 0-43-15,0-5-63 0,0 5-244 0,3-5 108 16,-1-2 72-16</inkml:trace>
  <inkml:trace contextRef="#ctx0" brushRef="#br0" timeOffset="123522">24535 13333 52 0,'0'0'139'16,"0"0"-18"-16,0 0 9 0,0 0-4 0,0 0-7 0,0 0-7 15,0 0 1-15,0 0-8 0,0 0-7 0,0 0-6 16,0 0-7-16,0 0-6 0,0 0-2 15,0 0-4-15,0 0 1 0,0 0-5 0,0 0-2 0,0 0-5 16,0 0 0-16,0 0-3 0,0 0-6 0,0 0-2 16,0 0-8-16,0 0 3 0,0 0-3 0,0 0-1 15,0 0-2-15,0 0-7 0,0 0 2 0,0 0-1 16,0 0-3-16,0 0-2 0,0 0 0 0,0 0-3 16,0 0 2-16,0 0-5 0,0 0 1 0,0 0-3 15,0 0-2-15,0 0-3 0,0 0 0 0,0 0-3 16,0 0-1-16,0 0 0 0,9-9 0 0,-9 9-2 15,0 0-5-15,0 0-6 0,-2-5 5 0,2 5-4 16,0 0-10-16,-2-4-10 0,2 4-13 0,0 0-22 16,0 0-23-16,-1-4-17 0,1 4-25 0,0 0-21 15,0-5-50-15,0 5-449 0,0 0 212 0,-4-4 144 16</inkml:trace>
  <inkml:trace contextRef="#ctx0" brushRef="#br0" timeOffset="135893.26">4748 14411 137 0,'-1'-6'172'0,"-3"1"-6"16,0-4 0-16,1 4 6 0,2-2 2 0,-4-1-10 16,1-1-1-16,3 3 4 0,-3 0 0 0,-1 1-5 15,0-2-16-15,1 2-7 0,-2 0-12 0,-1 2-12 16,-2 2-11-16,-1 0-6 0,-2 2-8 0,-5 5-10 15,-1 1-10-15,-1 3 0 0,-6 2-12 0,1 5-7 16,-3-2-2-16,-1 2-10 0,6 3-2 0,1 1-3 16,0-4-12-16,7-3-13 0,2 1-10 0,1-1-14 15,2 3-10-15,4-2-14 0,0-2-5 0,5-2-9 16,2-1 0-16,2-1 4 0,1-1 4 0,6 0 2 0,3-4 6 16,-1-4-3-16,8 3 2 0,2-8 1 15,3-2 12-15,-2-1-5 0,3-4 5 0,1 5 4 16,-4-8 2-16,-1 0 4 0,-7 3 1 0,1 0 2 0,-1-1 4 15,-1 3 6-15,-2-2 13 0,-4 3 7 0,1 2 7 16,-1 1 3-16,-5 3 4 0,1-2 1 16,-1 2-2-16,1-1-5 0,-1 2-4 0,-4 2-3 15,0 0 0-15,0 0 1 0,4 6 2 0,-4-6-7 16,-3 8-1-16,2 2-3 0,-2-3-3 0,2 2 7 0,-3 1-8 16,3 0 0-16,1-1-3 0,0 0-4 0,0-1-4 15,5-1-1-15,-4-1-2 0,3 1 2 16,1-3-2-16,3-2 3 0,-3-1-1 0,4-2-1 15,0 0 4-15,3-5-2 0,-1-1 1 0,2-5-2 0,2 0 7 16,-2-5-2-16,2-5 0 0,-1-2 0 0,-1-2 2 16,1 3 4-16,-4-5 3 0,0 1 15 0,-2 3 24 15,-3 0 15-15,-1 5 26 0,0 4 15 0,-4 4 16 16,1 1-12-16,2 4-8 0,-3 1-12 0,1-2-15 16,-1 7-2-16,0 0-11 0,0 0 0 0,5 21 2 15,-5-5-1-15,1 10 11 0,-2 3 0 0,1 4-7 16,-1 4-4-16,-3 11-5 0,3-4-8 0,-3 9 9 15,9-2-11-15,-1 2-6 0,-2-3-2 0,9-1-1 16,-2 1-6-16,1-4-14 0,0-1-4 0,-1-10-21 16,2-2-8-16,-2 1-10 0,0-5-10 0,0 3-13 15,0-7-18-15,-1-2 0 0,-2-6-6 0,-2-5 5 16,0 0 0-16,1-3 10 0,-4-2 10 0,2-4 5 16,-2-1 4-16,-1-2 1 0,0 0 7 0,-4-12 2 15,0 0 6-15,0-1 0 0,-3-5 2 0,-1-6 6 16,-1 0 1-16,-2-1-1 0,2 0 23 0,-1 2-12 15,-3-1 3-15,3 2 5 0,1 5 1 0,0-2 0 16,4 4-6-16,0 0 4 0,1 3 1 0,0-2-7 16,0 0 4-16,4 4-1 0,0-2-3 0,4 2 2 15,1-2 1-15,-1 0-9 0,5-3 12 0,4 0-8 16,-2-1-1-16,7-4 0 0,-1-1 0 0,-1 1 0 16,1 2 2-16,1-2 1 0,2-1 0 0,-2 1-1 15,0-2 4-15,0 0-1 0,0 0-5 0,-4-1 6 16,1 0 0-16,-2 0 0 0,1 1-2 0,-5 7 4 15,-1-2 6-15,-1 2 7 0,-3 6 5 0,0-2 15 16,0 2 17-16,-2 3 9 0,0-1-1 0,-1 3-4 16,0 0-5-16,1 1-9 0,-2 3-5 0,2-5-4 15,-2 5-7-15,0 0 2 0,0 0-6 0,0 0-3 16,1 12-1-16,-1-7-1 0,-1 2 3 0,2 1-5 16,-1 1-3-16,0 0 5 0,-1-1-10 0,2 2 0 0,-1-3 2 15,0 4 1-15,0-7-4 0,3 5-3 0,-2-4 6 16,-2 0 1-16,1-5 0 0,0 7 1 15,0-7 0-15,0 0 1 0,0 0 3 0,0 0-4 16,0 0 1-16,0 0 0 0,0 0-9 0,-4-19 21 0,2 12-5 16,0 3 3-16,0-2-2 0,0-1 16 0,0 5 2 15,0-2-5-15,2 4-5 0,-2-6-6 0,2 6 4 16,0 0-7-16,0 0-3 0,0 0-4 0,-1 12 1 16,1 1-6-16,0 1 4 0,1 2-2 0,1 2-2 15,0 1-1-15,2 7 0 0,0 0-4 0,2 2 6 16,0-4 0-16,2 3 2 0,2-3-4 0,1 0-3 15,1-2 0-15,7-1-3 0,-10-6 3 0,4 2 2 16,0-2-1-16,2-1-3 0,-1-4 0 0,-1-1-6 16,0-3 4-16,3-2-2 0,-5-1 1 0,1-2-7 15,0-2 4-15,1-2-4 0,-2-2 3 0,2-5-2 16,0-4 0-16,0 0 0 0,-3-3 9 0,1-1-9 16,-2 2-5-16,5-7-1 0,-5 7 8 0,-5-1 3 15,1 3 0-15,-5 2 6 0,3 2 14 0,-1 0 20 16,-7 5 7-16,5-2-4 0,-5 2-7 0,1 2-3 15,-1 1-6-15,5 2-3 0,-14 3-2 0,2 1-6 16,3 2 0-16,-2 2-5 0,3 1 3 0,-2 3-3 16,2-3-2-16,-2 5-7 0,4-1-15 0,1 3-12 15,2-7-11-15,3 5-19 0,1-3-11 0,3-1 11 16,1-1-17-16,3-1 3 0,3-3 3 0,1 1 2 16,2-5 3-16,0-2 4 0,4-3 2 0,-4-1 6 15,8-4 7-15,1-3 3 0,-3-3 7 0,2-7 4 16,1 5 4-16,-4-1 2 0,2 1 2 0,-5 4 11 15,-3 1 14-15,1-2 3 0,-5 8 9 0,1-3 4 16,-2 5-3-16,1 1 5 0,-3 0-1 0,2 0-1 16,-3 3 13-16,5 3 5 0,-2 2 0 0,1-3 0 15,0 7 5-15,1-1-9 0,-1 7-2 0,-1 0-3 16,-1 1-1-16,-2-1 8 0,-2 2-8 0,-1-3-6 16,0 5-4-16,-4-2 0 0,1-2-1 0,0-5 2 15,-2 2-5-15,3-2-10 0,-1 0 4 0,-2-3 2 0,3-1 6 16,0-1 0-16,0-1-1 0,0-4-1 15,3 1-3-15,-3-1 5 0,0 0-9 0,14-10 4 16,-5 1-5-16,10-10-14 0,3 0-29 0,2-1-46 16,2-4-47-16,16-8-64 0,-1 1-81 0,7 2-78 0,-1-3-877 15,2 6 410-15,1-2 274 0</inkml:trace>
  <inkml:trace contextRef="#ctx0" brushRef="#br0" timeOffset="136492.94">6744 14401 167 0,'9'-15'243'0,"6"3"-26"0,1 2-19 0,3 1-17 16,2 1-21-16,7-1-14 0,-1 1-14 15,1 4-10-15,-7 4-10 0,1 0-13 0,-2 3-10 16,-3 1-8-16,-5 0-7 0,-1 2-7 0,-2 1-2 16,-3 2-8-16,-2 1-9 0,-3 4-4 0,-5 1-4 15,-1 2-5-15,-5 0-2 0,-5 8-3 0,1-3-10 0,-4-4-4 16,6-1-4-16,2-5-6 0,0-2 1 0,2-1 1 15,3-3-3-15,-3 1 1 0,4-1-4 16,2 0 1-16,-1-1 3 0,3 2-1 0,3-2 3 0,3-2 9 16,-2 2 0-16,5 1 2 0,4-3 2 0,-3 2 4 15,8 2 9-15,0 1 3 0,1-3 0 0,0 2-1 16,-1-2 5-16,0 1 5 0,-3 1 4 16,3-2-3-16,-9 0-1 0,4 3-3 0,-3-1-2 0,-5 0-9 15,3 0 3-15,-3 2-6 0,-2 1 1 0,-3 1-5 16,-3 0 0-16,-2 5-14 0,-4 0-31 0,-1-2-33 15,-3 3-51-15,-5 2-54 0,4-6-52 16,0 1-705-16,2-2 305 0,3-6 204 0</inkml:trace>
  <inkml:trace contextRef="#ctx0" brushRef="#br0" timeOffset="137529.96">7541 14405 223 0,'9'0'250'0,"-1"0"-20"16,-3 3-13-16,4 2-3 0,1 2-15 0,-1-2-9 16,0 4-8-16,1-1-12 0,2 7-16 0,-4-3-10 15,-1 2-11-15,2 3-12 0,-1 1-7 0,-2 0-14 16,0 1-5-16,1-2-12 0,-2 0-11 0,0 1-5 16,-1-4-7-16,0-2-7 0,-2-2-6 0,1-3-8 15,-1-2-6-15,1-1 0 0,-1-1-7 0,-2-3-1 16,0 0-2-16,10-11-4 0,-8 0-2 0,1-6 3 15,-2-2-6-15,-1-10 1 0,-3 4-2 0,0-7 1 16,-4 1-3-16,1-2 9 0,-2-1 8 0,2 2 18 16,-2 0 18-16,3 2 24 0,0 3 4 0,0 1 8 15,3 7 10-15,2 1-21 0,0 6-10 0,2 0-5 16,-1 2-9-16,3 5-15 0,1-1 3 0,1 2 3 16,2 2-15-16,2 4-10 0,2 3-1 0,-1 3 1 0,3 1-9 15,-1 4 2-15,1 1-3 0,-4 3-1 0,3 5-3 16,-3 2-1-16,2 1 2 0,-2 1-9 15,-5-8-10-15,4 5-6 0,-1 4-14 0,-3-11-10 16,4 0-8-16,-3 0-8 0,2-3 3 0,-2-4 3 0,2 0 2 16,-2-5 11-16,-2 0-7 0,3-4 9 0,-4 0 6 15,4-5 1-15,2-3 0 0,-2-1 1 0,2-6 20 16,1 1-11-16,-2-3 8 0,1 0 22 16,-4 1 11-16,4 0 14 0,-4 0-12 0,0 3 2 15,-1 4 6-15,0-1-2 0,0 3 3 0,-3 2 1 0,4 0-22 16,-5 0 1-16,4 3-7 0,-4 2 6 0,0 0-4 15,12 7 2-15,-10-2 2 0,2 0-11 0,-1 7 4 16,-2 1-6-16,-1 2 5 0,0 3-9 0,0-1 3 16,0 4 2-16,0-1-27 0,0 5-21 0,5 1-9 15,-1-10-13-15,2 1-2 0,2-4-4 0,2-4-1 16,-1 1 4-16,4-5 10 0,5-3 4 0,0-4 8 16,-2 2 0-16,2-1 3 0,-3-5 2 0,7-3 6 15,-8 0 7-15,3-3 1 0,-3 0 5 0,1 0 14 16,1 0 1-16,-3 0 18 0,-3 3 20 0,0 1-1 15,-1 1 16-15,-2 0 0 0,-2 4-3 0,1-1-8 16,-2 1 0-16,2 1-3 0,-6 2-8 0,10 3 5 16,-5 1-4-16,0-1-8 0,4 4 0 0,-3 2-4 15,1 1 5-15,-1 0-1 0,0 2-6 0,1-3-15 16,2 7 24-16,-3-2-12 0,6 0 4 0,-3-4-6 16,1 0-2-16,3-2 1 0,-3 0-2 0,3-2 1 15,2-2 0-15,-3-4-7 0,3 0 6 0,-2-2 4 16,1-1-4-16,0-4-8 0,2 0 7 0,0-4-3 15,-1-4-1-15,-5-1 3 0,2 0 11 0,-2-1-15 16,-2-1-4-16,-3 1 2 0,0-2 3 0,-2 2 0 0,-2-2-2 16,-1 2 13-16,-5 1-7 0,-3 0 5 15,-2 1 4-15,-7 4-4 0,0 0 4 0,-2 3-1 16,-1 5 1-16,1 1-3 0,-9-1-4 0,9 6 0 16,0-1-2-16,2 1-1 0,4 2-2 0,4-1 10 0,3 1-20 15,-2 3 4-15,2-4-5 0,2 3-8 0,4 1 0 16,0-2 2-16,5-1-5 0,4 4-2 0,1-5-6 15,7 0 16-15,1-1 4 0,3 0-5 16,2-6-2-16,4 1 19 0,-6 0-19 0,6-1 10 0,-6-1 6 16,-3-4-3-16,1 2-8 0,-1-3 6 0,-1 1 3 15,-5 4 2-15,-3-1 17 0,-2-2 14 0,-1 5 14 16,1-2 2-16,-4 0 15 0,1 2-12 16,-1-1-7-16,-1 1-2 0,-2 2-7 0,6-2-6 0,-6 2-5 15,0 0 4-15,0 0-7 0,7 0-6 0,-7 0 5 16,6 7-5-16,-3-4-2 0,0 1-2 0,-1 0-2 15,1 0 0-15,-1 3-4 0,1-2-4 0,0 0-17 16,0-1-24-16,0 5-8 0,1-4-11 0,-2 1-31 16,3 3-39-16,-1-1-44 0,-1 0-62 0,-1-1-88 15,0 2-99-15,-4-1-884 0,0 1 436 0,-6-2 288 16</inkml:trace>
  <inkml:trace contextRef="#ctx0" brushRef="#br0" timeOffset="142659.29">8897 15283 154 0,'-1'-3'223'0,"1"3"-18"0,0-4-21 15,0 4-10-15,0 0 1 0,0 0 13 0,0 0 2 16,-8 18-3-16,3-7-2 0,-1 3-9 0,2 4-15 16,-5 7 5-16,1-7-22 0,-2 9-18 0,-2-4-10 15,2 2-7-15,-2-3-8 0,1 3-4 0,-3 1-9 16,1-2-6-16,2-2 6 0,-4 0-23 0,4-5-2 16,-4 4-3-16,6-5-14 0,0-3 2 0,-1 2-5 15,4-5-6-15,-1 0-9 0,3-3-2 0,-1 3 0 16,4-5-4-16,-2 0 5 0,3-1-8 0,0 1-2 15,0 2 9-15,4-3-10 0,0 0-5 0,1 1 1 16,4 0 2-16,2-2-3 0,1-1-3 0,11 2 4 16,-4-2 6-16,3 1-11 0,0-1 3 0,7-1-3 15,-1 1-2-15,3-2 4 0,-3 2-6 0,1 0 0 16,-2-2 2-16,-5 1-3 0,2-1 7 0,-5 0 6 16,3-1-12-16,-3 0-4 0,-1 0 1 0,0-1 3 15,-4 1 0-15,-1-1-2 0,-3-1 4 0,3-1-3 16,-5-2 5-16,2 0 7 0,-4-1 10 0,-1-4 2 15,-1 2-1-15,0-4 3 0,0-3-1 0,-3 2 10 16,2-3 6-16,-1 0 24 0,-6 3 9 0,4-1-2 0,0 1 8 16,-1 3 0-16,-2 1 13 0,3 1-5 15,-1-1 9-15,-1 0 8 0,0 4-6 0,2 1-9 16,-1 0-9-16,1 2-11 0,0 3-12 0,0 0-6 16,0 0-5-16,0 0-3 0,-6 18 0 0,3-7-4 15,0 6-1-15,3 1-4 0,-7 5-6 0,3 2-1 16,0 3-3-16,3-3 0 0,-4 2-3 0,1-3-2 15,3 1-4-15,1-6-1 0,-2 9-2 0,1-8-3 16,0 6-1-16,-4-7-20 0,5 5-29 0,-1-7-41 16,2-1-50-16,-1 0-41 0,2 4-43 0,2-4-45 0,-3-3-40 15,2-1-40-15,6 2-59 0,-3-5-969 0,4-4 456 16,-1-1 302-16</inkml:trace>
  <inkml:trace contextRef="#ctx0" brushRef="#br0" timeOffset="143176.71">9619 15559 214 0,'-1'-4'211'0,"-1"-1"0"0,1 3-6 0,0-3-7 15,-2 0-4-15,1 0-8 0,-1 2-9 0,-1-3-12 16,-2 2-5-16,2-1 6 0,2 2-4 0,-2-1 2 0,1-2-15 16,-2-2-9-16,1 5-3 0,2-4-22 0,-3 0-4 15,2 3 9-15,-2-1-3 0,0 0-3 0,1 1-7 16,-1-1 0-16,1-1 5 0,0 4-3 0,3-1-3 16,1 3-9-16,-4-6-9 0,4 3-15 15,0 3 0-15,-5-5-14 0,5 5-3 0,0 0-9 0,0 0-2 16,10-3-9-16,-2 2 4 0,6 1-8 0,1 0-4 15,6-1-5-15,-1 1 4 0,7-3-6 0,2 4-4 16,2-2-2-16,-3 1 1 0,-10 1 1 0,13-2-12 16,-10-1 6-16,1 2 9 0,-1-3-12 0,-1 0 4 15,-1 2-5-15,-5-2-3 0,-1 2-5 0,-3 1 2 16,-2-3-7-16,-2 2 10 0,2 0 4 0,-2 0-8 16,-6 1 3-16,9-2 2 0,-9 2-6 15,8 2-6-15,-8-2 10 0,4 7 10 0,-4 0 7 0,1 3 4 16,-1 8 11-16,-1 0 19 0,-3 10 0 0,0-3 0 15,-1 5-5-15,-3 0 5 0,2 0-6 0,-3 2-4 16,1 0 0-16,2-3-5 0,2-1 2 0,-3 0-9 16,0-1 0-16,1 2-8 0,1-3 0 0,-1 0-8 15,2-2-28-15,0-5-35 0,-1 1-66 0,1-2-69 16,1 5-63-16,-1 5-84 0,4-10-94 0,-2-1-976 16,0 0 467-16,1-1 310 0</inkml:trace>
  <inkml:trace contextRef="#ctx0" brushRef="#br0" timeOffset="143976.25">9026 16918 6 0,'1'-6'236'0,"-1"6"-1"0,0 0-3 0,0-2 6 16,0 2-20-16,0 0-4 0,0 0-14 15,0 0-14-15,0 0-14 0,0 0-12 0,0 0 0 16,0 0-9-16,-10 14-12 0,4-6-12 0,1 1-15 15,-4 1-8-15,-2 6-8 0,4-1-10 0,0 0-10 16,1 4-10-16,-2-2 0 0,3 0 27 0,1 2-10 16,-1-1-3-16,-1-1-13 0,5-1-4 0,3 5-6 15,2-6-5-15,1 2-4 0,3-2-13 0,2-1 3 16,3 1 0-16,1-3-8 0,1 0 4 0,3 1-11 16,-3-1 5-16,3-4-11 0,0 1-9 0,0 0 17 15,0-2-11-15,0 1 4 0,-7-2-10 0,6 0 2 16,-5 3-4-16,-2-6 0 0,1 2 5 0,-3 0-1 0,1 2 4 15,-4-3 1-15,0 1 6 0,0-1 3 16,-2 0 9-16,1 0-11 0,-2 0 0 0,-1 0 9 16,1-2 3-16,-1 4 5 0,-1-2 6 0,-3 1-17 15,0-1 13-15,-1 4-5 0,-4-6-1 0,-3 5-6 16,-1 1-4-16,-2-6 2 0,3 2-5 0,-6 4-6 16,-2-3 5-16,0-2-3 0,-1 1-10 0,1-1-28 0,-4-1-14 15,4 0-33-15,4-2-13 0,2-4-28 16,0 3-62-16,3-1-35 0,1-3-30 0,0-2-37 15,3-1-45-15,1 2-777 0,2-9 364 0,6-4 244 16</inkml:trace>
  <inkml:trace contextRef="#ctx0" brushRef="#br0" timeOffset="144625.15">9089 16929 173 0,'-12'0'225'0,"3"0"-12"0,-1 0-3 16,10 0-16-16,-13-2-9 0,13 2-20 0,-7-3-6 15,7 3-24-15,0 0-7 0,-8-2-16 0,8 2-8 16,0 0-4-16,0 0 2 0,29 2-14 0,-11-2-6 16,12 0-11-16,-1-4-5 0,4 3-1 0,2-1-7 15,-1-3-4-15,4 4-5 0,-3-4-5 0,-3 4-2 16,-3-4-6-16,1 0 3 0,-10 5-3 0,1-1-2 15,-2 0 4-15,-6-1 1 0,1 1 3 0,-2-1 0 16,0 0-2-16,-3 2-1 0,-4-3 9 16,-5 3 1-16,10 0 4 0,-10 0-3 0,12-2-8 15,-12 2-2-15,0 0-5 0,0 0-2 0,10 2-1 16,-10-2-5-16,0 0 2 0,8 3 2 0,-7 0 0 0,3 2-4 16,-3-1 4-16,0 1 0 0,1 2 9 0,0 0-3 15,-2 0 4-15,0 5 7 0,0-4-6 0,0 4-6 16,0-1 4-16,0 1-12 0,-2 0 4 15,2 3-7-15,0-2 0 0,0 2-3 0,0-1-6 16,-2 3 3-16,4-5 0 0,0 2-2 0,1 1-3 16,0-1-2-16,3 3 0 0,-3-7 0 0,1 2 6 0,1 0-8 15,3 0-3-15,-2-2-3 0,5 4-2 0,-2-6 2 16,-1 1 2-16,3 1-3 0,5-3 1 0,-5-2-2 16,5 5 7-16,2-8-7 0,1 1 3 15,-6-2-4-15,6 0 18 0,1-3-14 0,-4-1 2 16,2 1-4-16,-3-5 13 0,-2 2-24 0,0-2 11 15,1-3-3-15,1 0 0 0,-5-1 1 0,3-2 15 16,-4 3-12-16,0-7-3 0,0 3-4 0,1-1 4 0,-2-2 0 16,-3 5 0-16,-1 3 9 0,2-1-1 15,-2 0 16-15,-1 4 13 0,-1 0 9 0,1 1-12 16,-3 5-10-16,0 0 6 0,0 0-3 0,0 0 1 16,4 15 15-16,-4-5 9 0,-3 7-7 0,-2 2 2 15,1-2-1-15,-1 9-1 0,0-1-5 0,1 2-5 16,-1-1 0-16,0-8-6 0,-2 10-2 0,3-1-33 15,2-1-50-15,2-7-68 0,-1 6-72 0,2 0-77 16,4-4-86-16,-8-3-1043 0,10 7 467 0,-2-6 310 16</inkml:trace>
  <inkml:trace contextRef="#ctx0" brushRef="#br0" timeOffset="146696.28">11085 15662 89 0,'0'0'125'0,"-8"0"-3"0,8 0-9 15,0 0-3-15,0 0 1 0,0 0-7 0,0 0-6 16,0 0 1-16,0 0-6 0,0 0-5 0,0 0-2 15,0 0-4-15,0 0-4 0,0 0-4 16,0 0-4-16,0 0-4 0,0 0-5 0,0 0-7 0,0 0-1 16,0 0-8-16,0 0-5 0,0 0-6 0,0 0 0 15,0 0-5-15,0 0-5 0,0 0-2 0,-4-2-2 16,4 2 0-16,0 0-1 0,0 0-7 0,0 0 4 16,0 0-5-16,0 0 3 0,0 0-3 15,-1 6-4-15,-2-3 1 0,3-3 1 0,-6 5-3 0,5-1 5 16,-3-2-5-16,0-1-2 0,4-1 3 15,-4 5-2-15,3-3-1 0,1-2 5 0,-4 3-1 16,4-3 5-16,-4 3 1 0,4-3-1 0,-5 1-2 0,5-1 4 16,0 0 0-16,-6 3-4 0,6-3 3 15,-7 2 1-15,7-2 0 0,-3 2 3 0,3-2 13 0,0 0-9 16,-6 1 7-16,6-1-1 0,0 0 1 0,0 0 3 16,-5 2-2-16,5-2 2 0,0 0 4 0,0 0-4 15,0 0 0-15,0 0-2 0,0 0 0 16,0 0-2-16,0 0-2 0,0 0-1 0,0 0-4 0,0 0-1 15,0 0 4-15,0 0-8 0,0 0-3 0,0 0 3 16,0 0 2-16,0 0-2 0,0 0 6 0,18-1 4 16,-9 0 2-16,-9 1 0 0,13 0-5 0,-5-1 8 15,3 1-4-15,1-2-6 0,0 2 6 16,6-2-3-16,0-1-2 0,-5 3 5 0,6-1-1 0,-1-1-4 16,1 2-2-16,-1-1 0 0,1 0-3 0,-1-2 2 15,0 3-2-15,1-1 2 0,3-2-3 0,-3 3-2 16,-5 0 3-16,4 0 0 0,1 0 0 0,0 0-2 15,-1 0-3-15,0 0 1 0,-3-2 2 0,-1 4-2 16,-1-4 5-16,4 4-6 0,-3-2-3 0,4 0 2 16,-1 3-3-16,0-6 1 0,-4 3-1 0,6 3 1 15,-6-3-1-15,2 0 2 0,2 1-3 0,-3-1 4 16,4 1-4-16,-3-1 2 0,1 0-2 0,0-1-1 16,2 2 0-16,0-2 3 0,1 2-7 0,-1-2 7 15,3 2-5-15,-1-1 5 0,-1 0-3 0,0-1 1 16,0 1-2-16,-1 0 2 0,12 0-4 0,-10-1 0 15,-3-2 3-15,3 3 4 0,1 0-5 0,-1-2 4 16,8 1-3-16,-6 0 0 0,2-1-2 0,-2-1 3 16,7 0-3-16,-3 1 1 0,-4-1-3 0,6 3 1 15,-7-1 1-15,7-2-1 0,-7 2-4 0,2 0 4 16,5 0-3-16,-1 0 13 0,-5-1-4 0,0 2-13 16,6-4 5-16,-7 4 2 0,2 0-3 0,9-3 0 15,-5 3 0-15,1-2 5 0,-7 0-4 0,7 1 1 16,0 0-4-16,0 0 7 0,-6 1-5 0,7-2 2 15,-10 0 1-15,8-2-3 0,2 2 1 0,0 1-1 16,-6 0 1-16,5 1 1 0,-7-1 5 0,1-2-8 16,-1 3 1-16,5-1-2 0,4-1 10 0,-11 2-10 15,1-1 2-15,2 1-1 0,-3 0-2 0,0-2 6 16,3 2-2-16,1-2 4 0,2-1-3 0,-4 1 4 16,2 1-9-16,-1 0 1 0,0-2 0 0,-1 3 0 15,1-3 1-15,-1 2-1 0,0-2 0 0,-2 3-3 16,3-1 4-16,0-2 1 0,-2 3 3 0,2-2-1 15,-3 1 1-15,2 1-5 0,-2-1-1 0,3-1 6 16,-5 2-7-16,6 2 10 0,-3-2-6 0,0 0-4 16,-2 0 6-16,5 0 1 0,-4-2-5 0,-1 2 3 15,0-3 5-15,0 3-6 0,-2 0-2 0,-2 3 1 16,0-3 0-16,-2 0-1 0,2 0 5 0,5-3 1 16,-5 3-1-16,-1 0-4 0,1 0 4 0,0 0-6 15,-1-1 3-15,0 1 0 0,-2-1-3 0,1 1 3 16,-1-2-3-16,2 1 7 0,-1 1-1 0,-2-1 0 15,2-1 1-15,1 1-4 0,-1 1 8 0,1 0-7 16,-2-2-4-16,0 1 1 0,1 1 0 0,-2 0 3 0,2-1-5 16,-2 1 3-16,3 0 0 0,-7-1 11 15,3-1-1-15,2 1-11 0,-2 1 2 0,-1-1-2 16,5 0-1-16,-5 2 1 0,3-1-2 0,-3 0 6 16,-1 0 1-16,1-1-3 0,0 1 3 0,-2 0-3 15,3-2-1-15,-2 2 0 0,0 0-2 0,1-1 1 16,2 1 3-16,-10 0-2 0,13-1 4 0,-8 2-1 15,-5-1-4-15,9-1-1 0,-9 1 7 0,0 0-4 16,9 1 1-16,-9-1 2 0,0 0 1 0,5-1-6 16,-5 1 5-16,0 0-4 0,0 0 13 0,0 0 0 15,5 0 5-15,-5 0-5 0,0 0 9 0,0 0-1 16,0 0 5-16,0 0-5 0,0 0-1 0,0 0-4 16,0 0-5-16,0 0-39 0,0 0-51 0,0 0-66 15,0 0-97-15,0 0-119 0,-9-8-738 0,9 8 366 16,-9-7 244-16</inkml:trace>
  <inkml:trace contextRef="#ctx0" brushRef="#br0" timeOffset="148359.19">15581 14333 183 0,'0'0'182'0,"0"0"-12"0,0-7-14 15,0 7-17-15,0 0-8 0,0 0 14 0,0 0-1 0,0 0-3 16,0 0 2-16,3 19-4 0,-3-10-8 0,0 3-9 16,0 5-1-16,0 0-8 0,1 1-7 0,-1 1-11 15,0 1-7-15,0 3-9 0,0 4-7 0,4 0-6 16,-4-3-5-16,1 5-4 0,-1-4-12 0,1-1-4 16,3 2-4-16,0-8-8 0,4 2-8 0,0-1-3 15,6 3 0-15,-3-6-8 0,3 0-6 0,2-3-3 16,0-2-5-16,1 1-8 0,1-3 1 15,1-1-3-15,-1-2 3 0,2-4-3 0,-2-2-3 0,1-1 1 16,-1-3 4-16,0-3-5 0,-1-1-3 0,-2-2 6 16,7-7-3-16,-2 0 10 0,-2-1 0 0,-7 3 2 15,2 0 6-15,-5 0 6 0,2 1 23 0,-4 3 10 16,0 0 11-16,0 2 14 0,-5 1 3 0,3 4 5 16,-2-1-4-16,0 1-9 0,0 0-9 0,-2 4 2 15,0 0-7-15,0 0-5 0,0 0-2 0,-6 20-4 16,1-11-3-16,3 4-5 0,-4 1 4 0,5 4-12 15,-3 1 1-15,4-1 1 0,0 0-8 0,1-1 7 16,2 1-9-16,4 0 3 0,0-1-7 0,3 0 6 16,3-2-4-16,0-3-3 0,1 0 1 0,4-2-1 15,-1 0 3-15,0-3-2 0,0-3 13 0,1-2-15 16,1-1-3-16,0-3 0 0,-1-3 2 0,0-2-2 16,0-3-2-16,2-5 0 0,-2-2 3 0,3-3-8 15,-5-4 7-15,-3 1-2 0,-5 6-3 0,1-11 0 16,-5 4 3-16,-2 7 5 0,-6-4 1 0,-1 4 1 15,-5 0-2-15,-5 5-3 0,-3-1 2 0,-9 2 0 0,0 4-9 16,-5 1 5-16,1 2 0 0,-1 7-1 16,2-2 4-16,2 0-10 0,6 3 7 0,9-1 0 15,3 0-3-15,-3 2 0 0,8 0-2 0,1 2 4 16,4-1 0-16,0 2 0 0,4 1-2 0,5-1 0 0,6 2 3 16,5-2-1-16,-1-2 0 0,10 3 1 0,-1-2 1 15,3-1 8-15,-2-2-12 0,3-1 3 0,-1-1 1 16,-3 2 0-16,-5-4-1 0,3 1-3 15,-5-1 0-15,-2 2 0 0,-2 0 5 0,-3-1-4 0,-2 1 2 16,0 0-3-16,-3-1-3 0,-1 4 14 0,-3-3-13 16,1 0-1-16,1 4 3 0,-2-1 3 0,0-1 14 15,-2 4-18-15,-2-2 0 0,0 4 4 0,3-3 2 16,-4 4-4-16,4-1-2 0,-3-2-3 0,-1 2-13 16,5-3-10-16,-5 0-8 0,4 0 3 0,1-1 8 15,2 0-6-15,-2-3 4 0,4 0 5 0,-2-3 1 16,6 0 3-16,0-2 4 0,0 1-2 0,1-3 1 15,1-7 2-15,4 1 3 0,-6-1 3 16,4-4 0-16,-2 3 3 0,0-2-1 0,-2-1 14 0,0 1 6 16,-3 0 8-16,3-1 3 0,0 3 2 0,-3 5 23 15,-1-3-14-15,-2 4-3 0,-2 1-5 0,2 1 1 16,-1 4-4-16,2 0 4 0,-3 3-1 0,1 1 0 16,1 1 1-16,-1 2-4 0,2 1-1 0,-2 4 1 15,-2-2-2-15,-1 7-2 0,1-1-4 0,-2 2-3 16,2 1-14-16,-3-1-27 0,1 2-37 0,-2 5-37 15,-2-6-54-15,1 3-57 0,2-5-68 0,-5 0-762 16,3-5 349-16,1-3 230 0</inkml:trace>
  <inkml:trace contextRef="#ctx0" brushRef="#br0" timeOffset="148577.34">17098 14386 185 0,'2'-7'299'16,"1"1"-33"-16,5 4-28 0,-2 0-14 0,-6 2-3 0,13 7-10 16,-4 1-14-16,-4-1-8 0,3 9-9 0,-3 4-9 15,0-2-12-15,4 8-17 0,-4 4-14 16,-1 3-8-16,0 0-15 0,0 0-7 0,-3 1-15 16,0 14-28-16,1-13-46 0,-2-1-46 0,0 2-47 0,0 1-61 15,0-6-71-15,3 4-48 0,1-9-582 0,2-6 282 16,1-3 188-16</inkml:trace>
  <inkml:trace contextRef="#ctx0" brushRef="#br0" timeOffset="148944">17602 14662 18 0,'3'-4'269'15,"0"-2"-27"-15,1 8-24 0,-4-2-14 0,0 0-19 0,8 4-4 16,-7 0-4-16,-1 1-4 0,0 2-13 0,0 2-15 15,-1 1-6-15,-2 4-15 0,2-1-11 0,1 4 2 16,-3 0-25-16,-2 0-11 0,4-1-7 16,-2-3-4-16,2-4-13 0,0 1-15 0,-1-3-7 0,1-1-3 15,0-1 0-15,1-1 4 0,0-4-11 0,0 0-2 16,4-12-3-16,-1 4 2 0,-1-9-4 0,-1-1-3 16,3-10-2-16,-2 0 3 0,0-6-1 0,-1 0 0 15,-1-2 7-15,0-10 7 0,-1 9 2 0,-1 3 14 16,1-14-5-16,0 15 10 0,2 2 35 0,-1 1-8 15,0 3 12-15,1 8 7 0,1 2 2 0,-2 5 1 16,1 4-10-16,-1-1-4 0,4 4-19 0,2 0-13 16,1 3 3-16,-1 2-5 0,-6 0-3 0,19 7 1 15,-9 0-17-15,6 3 1 0,-2 3-3 0,-1 1 3 16,3 6-12-16,-2 4-13 0,0 2-25 0,-10-3-36 16,1 7-48-16,-5 1-40 0,-5 3-66 0,-4 14-69 15,-4-2-71-15,3-12-772 0,-9 8 373 0,2-9 250 16</inkml:trace>
  <inkml:trace contextRef="#ctx0" brushRef="#br0" timeOffset="150426.18">16309 15433 39 0,'0'-4'212'0,"-2"-1"15"16,2 0-6-16,-1 1 1 0,1-2 7 0,-4 2-5 15,4 4-1-15,-1-5-21 0,1 5-11 0,-3-2-16 16,3 2-17-16,0 0-9 0,-2-6-14 0,2 6-13 16,0 0-10-16,0 0-1 0,0 0-8 0,-8 8-4 15,-1-3 9-15,5 2-15 0,-2 1-1 0,-3 1-14 16,0 0-2-16,4 1-11 0,-2 1 11 0,2 0-21 15,0 0-2-15,0 1-4 0,0 3-10 0,3-4-3 16,0 0 3-16,0 1-3 0,2-1-7 0,2 1-3 16,-2 0 1-16,4-1 3 0,0-1-7 0,2 3-1 15,-1-2 0-15,4 0-4 0,5 0-4 0,-1-1 10 16,4-2-7-16,-2-1 6 0,4 1-8 0,-1-4-1 16,3 2-10-16,-1-2 11 0,-1-3-2 0,2-1-1 15,0-1-2-15,0-2-2 0,-1-2 0 0,2 2 0 0,-1 1-10 16,-4-3 8-16,2-2 10 0,-1 2-5 15,0-4 2-15,-2 0-4 0,0-1-5 0,-6 3 7 16,4-3 6-16,-2 2 2 0,-3-2-9 0,-3 3 13 16,3-2 3-16,-4-1 9 0,2-3-12 0,-2 4 4 0,-1-4 5 15,-2 3-1-15,1-4-1 0,-2 3-3 0,-1-1-8 16,1-1 1-16,-6-3 1 0,3 3-3 16,-1 3-1-16,1-2-1 0,-1-1 0 0,-2 3-7 15,1-1 2-15,0-1 1 0,-1 5-4 0,0-4 1 0,0 6-4 16,0-4 1-16,-2 4-1 0,4-1 1 0,-3 1-3 15,0 0 5-15,2 3-7 0,0-3 0 0,-1 1 3 16,1 3 1-16,1-2 2 0,3 3-7 16,-6-4-7-16,6 4 5 0,-6 0 3 0,6 0-5 0,-8-3 4 15,8 3 0-15,-7 0 0 0,7 0-2 0,-8 3 2 16,8-3 2-16,-6 0-10 0,6 0 7 0,-5 1 5 16,5-1-6-16,0 0 12 0,0 0-9 0,-7 2-3 15,7-2 0-15,-6 1-4 0,6-1 8 0,0 0-1 16,-8 2 2-16,8-2-2 0,-9 1 1 0,7 0 0 15,2-1 1-15,0 0-2 0,-8 0-1 0,8 0 1 16,0 0-6-16,-6 2 5 0,6-2 1 0,0 0-1 16,-7 1 2-16,7-1-4 0,0 0 13 0,-7 4-15 15,3-2 2-15,4-2-1 0,-8 0 1 0,8 0 1 16,-5 0 0-16,5 0-2 0,-9 1 2 0,5 0-3 16,-1 1 2-16,-3-2 3 0,8 0-4 0,-11 0 7 15,3 0-4-15,3 2-1 0,-3-2 1 0,3 2 4 16,5-2-2-16,-12 0 0 0,5 1-3 0,7-1-1 15,-9 0-6-15,9 0 16 0,-11 0-9 0,6 2 3 16,0-1 0-16,5-1-8 0,-8 0 15 0,4 3-13 16,4-3 0-16,0 0-4 0,-8 1 4 0,8-1-1 0,-6 2 5 15,1-2 11-15,1 4-17 0,0-2 5 16,-1 3-1-16,-1-2 5 0,2 0-2 0,-3-1-1 16,2 2-3-16,0 1 2 0,-1-2-1 0,1 1 3 15,2-2-2-15,-2 1-3 0,2 0 2 0,1-1 1 16,-3 2 2-16,2-1-4 0,1 2-1 0,-3-2 3 15,1 1 2-15,1-2 4 0,-2 2-5 0,1-1 3 16,3 0-2-16,1-3-3 0,-8 5 7 0,6-4 4 16,-2 3-11-16,0-3 2 0,4-1-5 0,-5 4-2 0,5 0 7 15,0-4 1-15,-5 3-1 0,5-3-5 0,-4 2 0 16,4-2 0-16,0 0 5 0,-4 2-11 16,4-2 21-16,0 0-10 0,-5 2-1 0,5-2-9 15,0 0 20-15,0 0-14 0,-1 4 1 0,1-4 2 0,-4 3 0 16,4-3 5-16,0 0-1 0,0 4-8 0,0-4 5 15,-2 5 3-15,2-5-3 0,-4 3 5 0,2 1-4 16,2-4-3-16,0 0-2 0,0 0 0 0,-1 5-2 16,1-5 6-16,0 0-1 0,0 0 1 0,0 0 1 15,0 0 3-15,0 0-3 0,0 4 13 0,0-4-15 16,0 0 3-16,0 0-2 0,0 0-1 0,0 0 1 16,0 0-6-16,0 0 15 0,0 0-11 0,0 0-2 15,0 0 6-15,0 0 0 0,0 0-5 0,-3 3 2 16,3-3 3-16,0 0 0 0,0 0-6 0,0 0 4 15,0 0 0-15,0 0-7 0,0 0 18 0,0 0-13 16,0 0 1-16,0 0 0 0,0 0-1 0,0 0 4 16,0 0-7-16,0 0-9 0,0 0-4 0,0 0-15 15,0 0-12-15,0 0-16 0,0 0-10 0,0 0-23 16,0 0-27-16,0 0-42 0,0 0-61 0,0 0-82 16,8-9-968-16,-8 5 424 0,0-1 284 0</inkml:trace>
  <inkml:trace contextRef="#ctx0" brushRef="#br0" timeOffset="153642.56">15608 14251 70 0,'0'-11'191'0,"0"2"6"0,-1 1 7 0,1 2 1 16,0 1 0-16,-3-2-5 0,2 3-14 0,1 0-15 15,0 0-18-15,0 4-7 0,1-4-24 0,-1 4 0 16,0 0 6-16,0 0-10 0,11 11 17 0,-5-4 9 16,-1 8 0-16,0 1 3 0,4 3-5 0,1 4-6 15,-2 4-10-15,1-1-4 0,0 0-4 0,4 1 3 16,-4 4-24-16,0-3-3 0,-1 2-9 0,1 0-15 16,2 3-2-16,1-1-7 0,-1 0-6 0,3 2-2 15,1-4-11-15,-1-1 3 0,-1-4-4 0,1 2 0 16,4-8 4-16,-7-2-21 0,2-3 2 0,0-2-6 15,2-3 6-15,-4-2-5 0,-2-6 2 0,2-1-3 16,-1-1-3-16,1-9 3 0,2-5-6 0,2-6 2 0,-3-6-6 16,-1-5 3-16,0 1 7 0,-1-16-11 15,3 2 0-15,0-4-1 0,-3 1 0 0,-5-2 0 16,4 0-2-16,-1 0 1 0,-2 2 3 0,1 13 10 16,-4 1-2-16,3 1 6 0,-5 1-5 0,2 9 4 15,-3 3-6-15,0 7 5 0,-1 3-4 0,2-1-7 16,-1 6 0-16,-1-1-5 0,2 1-21 0,-1 5-24 15,0 0-12-15,0 0-32 0,-1 14-20 0,2 0-26 16,-1 5-29-16,0 8-25 0,2 2-38 0,-1 2-35 0,3 1-33 16,2 2-25-16,2-1-765 0,1 0 361 0,2-1 238 15</inkml:trace>
  <inkml:trace contextRef="#ctx0" brushRef="#br0" timeOffset="154759.49">16515 14640 19 0,'7'-7'218'0,"-4"-2"-5"0,-1-3-4 0,2 2 2 0,-3 0 2 15,-1 4-6-15,-4-2-16 0,1-2-6 0,-4 0-12 16,3 4 1-16,-5-3-9 0,-5 4-19 0,-1 1-18 16,-6 0-10-16,1 7-17 0,-2 0-4 0,-6 1-10 15,8 4-11-15,-8 2-7 0,2 2-6 0,4 4 1 16,3-5-17-16,6 0-14 0,-1 4-10 0,8-5-10 15,-2 0-8-15,3 1-5 0,4-1-5 0,1-2 1 16,1-4 2-16,5 5-3 0,2-5 2 0,4-2 3 16,2 0-2-16,1-2 0 0,5 0 1 0,1-2-3 15,-2-2 4-15,2 2-3 0,-1-7 1 0,1 4-1 16,-2-2 3-16,1 2 4 0,-2 0 3 0,-4 1 10 16,-4 1-2-16,3 1 4 0,-3-1-5 0,0 2-1 15,1 1 11-15,-1 2 0 0,-4 2-3 0,3 0 4 16,-2 4 6-16,0-1 3 0,-2 3 0 0,1 1-7 15,-1 5-1-15,0 0-5 0,0-2 5 0,0 3-6 16,1-1-1-16,-1-2-6 0,5 1 2 0,-2-1-2 16,-4-1 10-16,5-2-15 0,0-1 18 0,1-1-22 15,-1-4 5-15,3 1 1 0,2-1-2 0,-1-5 0 16,3-5 1-16,2 0-1 0,0-5-6 0,4-4 1 16,-3-3 2-16,0-3-2 0,-1-4 4 0,-3-2-3 15,3-4 0-15,-4-5 2 0,4-9-1 0,-5 10 1 0,-4 0-7 16,5-11 13-16,-9 10 2 0,-1-1 17 0,-4 4 9 15,0 0 34-15,-1 1 24 0,-2 5-4 16,-3 9 28-16,-1 0 10 0,0 2-7 0,-4 4-11 16,2 3-11-16,-1 4-11 0,0 4-5 0,-6 6-12 0,-3 2-7 15,-5 7-7-15,-1 6-6 0,1 6-7 0,3 3 1 16,2 3-8-16,-7 11-8 0,8 1 1 16,4 1 0-16,9 1-6 0,4-11-2 0,2 0 0 15,8 10-6-15,0-11-4 0,5 8-4 0,4-10-3 0,-1-4-9 16,3 0-9-16,7-5-3 0,-3-2-5 0,3-2-3 15,2-4-5-15,4-5 0 0,-2-2 3 16,0-2-6-16,-2-7 6 0,-2-3 1 0,-1-3-3 16,-1-5 4-16,-1-5 6 0,2-3 2 0,-8-4 0 0,4-5 2 15,-2 0 6-15,-1-3-7 0,-1-3 4 0,4-9 3 16,-9 13-3-16,1 3 5 0,-5 1 11 0,-3 8 19 16,-1 0 1-16,-3 7-1 0,0-2 6 0,-2 3-1 15,1 6-4-15,-1-3-8 0,0 3-7 0,0 4 3 16,0 0 2-16,-5 12-6 0,-2-1-1 0,1 4 2 15,2 2-2-15,-1 9-2 0,3-1-1 0,2 0-5 16,0-5-9-16,1 5-6 0,4-1-11 0,-2-5-11 16,5 1-4-16,-1-4-3 0,3-3-2 0,-1 2 1 15,3-4 3-15,-1-4 4 0,-2-2 2 0,4-1 7 16,1-1 2-16,4-6 4 0,-4-3 0 0,2 1 4 16,0-8-1-16,4-1 9 0,-5-2-6 0,4-8-1 15,-3 1 5-15,2-4 4 0,-1-1-3 0,-3-2 3 16,0 5 0-16,-3 0 8 0,0 7 12 0,-5 1 9 15,3 1 13-15,-5 6 7 0,0 1-1 0,-2 4-5 16,1-2-9-16,-2 1-8 0,3 6 1 0,-4 0-5 16,0 0-2-16,0 0 4 0,5 13-4 0,-2-6-5 15,-3 7 1-15,1 4 3 0,1-4-4 0,0 5-2 16,0 0-2-16,1 1 1 0,1-3-7 0,-1 2 1 16,5-3-4-16,-3-5-6 0,7 1 0 0,-5-2 3 15,4-1-1-15,1-4 4 0,5 0 0 0,2-5 3 0,-6 0-6 16,6-5 5-16,-1-2 2 0,-1-3-1 15,-2 0 0-15,5-7-1 0,-6 2 1 0,3-8-4 16,-3-4 5-16,2 1 1 0,-1-3-2 0,0 2 3 0,-4-5-1 16,1 6 4-16,-7-3-4 0,0 9 16 0,0 3 15 15,-3-1 12-15,0 1-4 0,-4 6 0 16,-1-1 0-16,-1 5 0 0,1 0-6 0,-3 2-6 16,-1 5 0-16,-5 0-6 0,-2 3-4 0,-6 4 1 0,-3 4-3 15,0 2-3-15,0 6 0 0,1-1 1 0,3 4-4 16,1 3-1-16,5 0-16 0,-1 0-35 0,6 5-24 15,3 0-37-15,3 1-47 0,4 0-38 0,2-2-34 16,6-1-38-16,7-3-38 0,3 0-38 0,6-4-36 16,2-3-939-16,5-4 436 0,4-4 292 0</inkml:trace>
  <inkml:trace contextRef="#ctx0" brushRef="#br0" timeOffset="155422.81">18541 14535 281 0,'-7'-10'318'0,"-4"3"-25"0,2-2-26 16,-1 5-20-16,-3 1-18 0,3 2-17 0,-3 1-15 15,0 1-17-15,0 4-1 0,2 0-33 0,-2 5-12 16,-1 2-13-16,5 2-12 0,0 2-8 0,2-2-14 16,5 5-6-16,4-2-12 0,1-1-8 0,6 1-3 15,-1 0-19-15,7-2-15 0,-2-3-18 0,6 1-10 16,1-5-4-16,1-1 0 0,7-3-2 0,-6-4-5 15,-3-3 3-15,9-2 0 0,-6-3 1 0,1-6 1 16,-1 0 3-16,-4-6-2 0,-2-1 2 0,-2-1 4 16,-2-2 5-16,-2 2 8 0,-5 3 18 0,-2-2 16 0,-1 3 9 15,-3-2 2-15,0 2 1 0,-5 1 13 16,-1-1-7-16,-3 2 8 0,-3 0-11 0,-5 5 1 16,5-1-4-16,-6 2-4 0,1 3-1 0,0-1 11 15,-1 3-28-15,1 1-2 0,4 4-1 0,0 0-3 16,-1 0-8-16,3 1 2 0,2-1-5 0,2 3-3 15,3-1-1-15,1 1-3 0,4-3-2 0,-3 3-1 16,3-3 0-16,0 0 2 0,7 5 0 0,-7-5 2 16,18-3-11-16,-8-2 8 0,1 0 3 0,1-2 2 0,1 0-5 15,0-3-1-15,2-2 12 0,-1 1-17 0,-1-2 8 16,-3-1 16-16,0 6 17 0,-2-2 9 16,1 1 9-16,-5 2 8 0,2 0 2 0,-2 4-4 15,0-2-8-15,1 3-8 0,-5 2-5 0,11 5 7 0,-3 0 11 16,-1 7 9-16,-1 5 0 0,2 7 1 0,-1 4 4 15,-2 3 1-15,-1 4-3 0,-1 1-7 0,-2 15 1 16,-1-2-11-16,-4 2-3 0,-1 2-7 0,0 0-4 16,0 0-4-16,1-5-3 0,0 2-5 0,4-5-5 15,0-8 0-15,2-2-6 0,0-3 1 0,2-3-5 16,2-5-2-16,-3-5 1 0,-1-8-6 0,2 1 2 16,-2-3 4-16,0-2 1 0,1-4-1 0,-1-1-3 15,-2-2 0-15,8-7-5 0,-3 1 5 0,0-6-5 16,0-4-1-16,4-9 0 0,-3 0-3 0,0-4 1 15,-1-1-6-15,-1 1 12 0,2 0-8 0,-5-1 0 16,1 2-1-16,-2 2-5 0,1 6-6 0,-1 1-9 16,0 4-13-16,0-2-21 0,-1 5-16 0,-1 0-19 15,1 5-21-15,1-1-45 0,0 4-48 0,0 1-45 16,0 3-49-16,-2-4-41 0,2 4-31 0,0 0-26 16,0 0-949-16,0 0 447 0,0 0 298 0</inkml:trace>
  <inkml:trace contextRef="#ctx0" brushRef="#br0" timeOffset="156325.26">19545 14463 2460 0,'4'-9'51'0,"-4"-3"63"0,-1 4 7 16,-7-3-7-16,-1 6-16 0,-5-2-18 0,-4 3-7 15,2 2-5-15,-5 5 11 0,3 3 4 0,-7 5 8 16,0 3 0-16,2 1-4 0,1 4 5 0,1 3-7 15,-1 2-1-15,6 5-5 0,0-2-9 0,2 2-5 16,9 1-3-16,0 0-10 0,5-3-5 0,3 2-7 16,4-4 2-16,7 0-6 0,4-4-2 0,4 0-1 0,2-4-4 15,3-3-8-15,2-2 4 0,5 0-5 16,0-7-6-16,3-4 7 0,0-1-7 0,3-3-3 16,-4-3-4-16,-1-3 0 0,0-1 2 0,-3-5-1 0,-4 0-13 15,4-3 2-15,-5-3 1 0,-2 2-4 0,-2-2 6 16,0 0-5-16,-7-1 7 0,-4 8 0 0,-4 2 3 15,-5-4 3-15,-1 3-1 0,-6 3-7 0,-1 1 1 16,-5-1 3-16,-3 3-5 0,-8 0 1 0,-7 3 4 16,-1 2-5-16,-1 4 1 0,2 1-2 0,-2 4 1 15,11-1 5-15,-3 0-10 0,4 2-21 0,7 0-4 16,1 0-4-16,2 0-12 0,2-2-14 0,2 1 5 16,4-1 5-16,2-2 6 0,5 0 4 0,0 0 5 15,4 0-1-15,1-4 9 0,6-1 0 0,0-2 3 16,1 1 4-16,3-4 2 0,-3 4 4 0,2-5-2 15,-1-2 4-15,-1 0 4 0,-1-2 0 0,1 1-1 16,-1 1 5-16,-2-2 5 0,-5 6 15 0,0-1 12 16,-3-1 20-16,-3 0 16 0,-1 5 6 0,1-1-22 15,0 2-8-15,-1 0-3 0,-4 1-2 0,0 0-1 16,0 0-4-16,-9 10-9 0,4-1 6 0,-3 1-6 16,2 6-9-16,-3-1 4 0,0 0 8 0,4 1-17 15,1 1-1-15,4 0-13 0,0-5 7 0,0 3-26 16,4-3-1-16,1 3 3 0,5-5 0 0,-2-3 4 15,2 0-4-15,4 1 6 0,-1-4 4 0,0-1 3 0,6-3-9 16,-1 0 15-16,0-3-1 0,1-4 0 16,-2-1 15-16,1-2-16 0,-1-1 2 0,0-3 2 15,3-2-6-15,-3 1 6 0,-3 2 24 0,-1 0-5 16,-3-1 9-16,-2 4 10 0,-3 1 8 0,-1-1 17 16,1 3 26-16,-4 1-4 0,2 0-6 0,-1 3-8 0,-2-1-12 15,0 4 1-15,0 0-5 0,0 0-9 16,-19 9-10-16,10-1-1 0,-1 1-2 0,-2 3 0 0,2 2-1 15,0 2-6-15,1-1-8 0,3 3 0 0,0-3-3 16,2 3-13-16,2-2-6 0,0 0-12 0,4-3-6 16,2-4 7-16,6 0-6 0,-1-1 1 0,10-1 9 15,-2-2-11-15,5-4 6 0,-1-1 7 16,6-4-1-16,-1-5 2 0,1 0 5 0,-2-3-2 0,2-4 5 16,-3-1-3-16,-1-1 2 0,-2-4-8 0,-1-5 8 15,-1 0 3-15,-5 1 3 0,2 0-4 0,-5 0-1 16,0-2 17-16,-3 4 3 0,-4 4 12 0,-1 3 11 15,-1 0 9-15,-2 5 4 0,-2 1 9 0,-1 1-7 16,-1 4-7-16,-2 2-6 0,0 3-1 0,-3-1-8 16,-4 4 0-16,0 2-6 0,-3 3 3 0,-1 4-1 15,-5 5-8-15,4 3-9 0,0 2-22 0,4 1-39 16,-1 5-46-16,5 1-46 0,0 2-51 0,5-1-44 16,3 0-41-16,0 0-49 0,4 2-47 0,3-4-891 15,4-7 421-15,7 1 282 0</inkml:trace>
  <inkml:trace contextRef="#ctx0" brushRef="#br0" timeOffset="157341.24">21117 14645 110 0,'-6'-9'304'0,"-2"2"-32"0,-1 3-20 15,-1 0-23-15,-2 2-21 0,-2 2-13 0,3 1-16 16,-1 3-13-16,-6 2-12 0,4 4-19 0,0 0-14 0,3 2-10 15,0 0-11-15,1 1-12 0,5 5-4 0,3-3-9 16,2 2-9-16,2 0-12 0,8-1-9 0,-1 0-6 16,0-5-8-16,5 1-3 0,3-2-6 15,2 0-2-15,-1-6-6 0,1-1 1 0,3-3-7 0,0-3 0 16,6-4-2-16,0-1 0 0,-3-2-1 0,-2-3-1 16,-6 1 1-16,7-5-1 0,-3 0-2 0,-7 2 1 15,-2 0 1-15,-4 0 18 0,-1-3 12 16,-4 3-7-16,-3 3 1 0,-3 0-1 0,-3-2-4 0,-4 0-3 15,-4 2 0-15,0 1-4 0,-6 2 1 0,3 0 0 16,-3 1-3-16,3 5-5 0,2 0 2 0,1 2-2 16,0-1-1-16,4 4-2 0,-1-2-11 0,3 0-10 15,2 1-7-15,2 0 3 0,0 2 1 0,4-3 1 16,0 0 6-16,0 0-2 0,0 0 0 0,21 0 4 16,-11-5 2-16,5 0-2 0,3-1 1 0,0-3 3 15,6-4 1-15,2-1 3 0,-3-2-1 0,-5-1 8 16,4 0 5-16,-5 5 4 0,-2-3 15 0,-3 1 15 15,2 2 24-15,-3 0 17 0,-1 1 20 0,-1 4 20 16,-3 0 10-16,-2 2-5 0,1 1-11 0,0-1-16 16,-4 2-10-16,-1 3-10 0,0 0-4 0,6 9 5 15,-8-1 0-15,4 2-2 0,-4 7 1 0,0 2-8 16,-1 0-2-16,-2 6-10 0,0 4-7 0,1 1 1 16,0 2-10-16,-3 2-5 0,-2-1-4 0,4 2-5 15,-2-1-2-15,2-2-2 0,-1 4-3 0,-1-4-1 0,5-3-8 16,1 1-7-16,-2-7-10 0,4-6-4 15,2-1-5-15,-1-5 1 0,3-1 1 0,0-3 1 16,2-5 1-16,1-2 4 0,4-2 0 0,-1-5-5 16,5-4-3-16,3-6 7 0,4-4-1 0,3-1 2 15,-5-2-1-15,-1-3 2 0,0 0 4 0,1-1-6 0,-2 3-2 16,-1 3 7-16,-7 7-6 0,0-1 4 16,-1 1-1-16,-4 6 1 0,-1 0-5 0,-1 4-2 0,-3-1 1 15,3 4-4-15,1 0 5 0,-5 2-2 0,0 0-1 16,5 11 1-16,-2-3-1 0,-3 2 3 0,0 7-3 15,-3-2 6-15,3 2-11 0,0-1-8 0,0 1-18 16,0 0-19-16,0-5 7 0,4 2-2 0,0-2 6 16,1-3 4-16,0 2 3 0,7-7 6 0,-3 1-5 15,1-2 10-15,3-5 1 0,-2-1 7 0,7-2-5 16,-4-5 13-16,3-3-1 0,1-5-7 0,2-1 8 16,-1-5 4-16,-1-3 0 0,1-2 6 0,-6-2-1 15,1 0 18-15,-2 0 7 0,-2 1 12 0,0 1 16 16,2 2 15-16,-6 3 0 0,3 7 1 0,-4 2 15 15,-1 5 13-15,-3 1-6 0,2 4-15 0,-2-2-7 16,-1 7-7-16,0 0-7 0,0 0-11 0,-8 11 2 16,3-1-6-16,-4 5-3 0,-1 9 0 0,-3-1-5 15,3 5-8-15,1 5 3 0,3 2-5 0,-1-3-3 16,0 1-4-16,-1 1-19 0,8 0-17 0,-4-4-15 16,8-1-12-16,0-4-3 0,1-5-8 0,5-3-2 15,-1-3 3-15,9 0-2 0,-4-6 8 0,0-1 5 16,4-5 6-16,0-2 4 0,0-4 6 0,2-5-3 15,-1-1 10-15,-2-1 3 0,3-7 2 0,2-2-1 16,-4-1 2-16,-1 2 5 0,-6 3 3 0,-2 0 6 0,0 1 10 16,-3 7 31-16,0-3 4 0,-3 6 2 0,0-1 1 15,0 2-14-15,-2 0-6 0,1 2-4 0,-2 2 0 16,0 0-6-16,0 0 2 0,0 0 0 0,-1 13 0 16,0-8-6-16,-2 5-27 0,2-2-47 0,1 5-53 15,0-1-66-15,0 3-80 0,-1 1-101 0,-1-4-1128 16,1 1 498-16,-1-2 332 0</inkml:trace>
  <inkml:trace contextRef="#ctx0" brushRef="#br0" timeOffset="158962.81">11572 17073 99 0,'0'0'106'0,"-6"0"-10"0,6 0-5 16,0 0-7-16,0 0 0 0,0 0-3 0,0 0-4 15,0 0-2-15,0 0-6 0,0 0-19 0,0 0 8 16,0 0-3-16,0 0-3 0,0 0 4 0,0 0 2 15,17 6-6-15,-11-2 2 0,1-2 1 0,3-1 7 16,3 0-3-16,-2 1 2 0,3-1-5 0,4-2 4 16,1 2-10-16,3 0-3 0,-1-2 2 0,8 1 7 15,-6 0-8-15,6 0 0 0,2 1 0 0,-3-3-3 16,1 0 0-16,2 4-5 0,0-2 27 0,0-2-2 16,-1 2-7-16,1 0-1 0,2 0-3 0,-1 0-1 15,0 0-4-15,3-1 0 0,-3 0-2 0,2 1-4 16,2-4-9-16,-2 6 5 0,-2-2-5 0,0 0 6 15,1 2-6-15,-2-4 0 0,0 4-6 0,-2-4 1 16,-1 4-2-16,3-2 1 0,-4 1-6 0,-7-2-7 16,8 3 12-16,-7-2-7 0,8 0 1 0,-9 2-3 15,1-2 6-15,2 0-4 0,-4 0-4 0,3-2-1 16,6 2 4-16,-6 3-3 0,-1-2-1 0,6-1 2 16,1 0-4-16,-6 3 1 0,-1-3-4 0,0 1 6 15,10-1-5-15,-3 0 1 0,-2 1 0 0,2-1-4 16,-7-1 3-16,1 2-2 0,6 2 2 0,0-3-1 15,2 1-6-15,-6-1-1 0,6 3 5 0,-8-5-3 16,5 2 1-16,1 2 0 0,3-1 1 0,-4 1 1 16,-7-2-6-16,9 0 4 0,-6 2-4 0,6 1 4 15,-1-3-5-15,-6 1 1 0,-1 2 6 0,5-2 2 16,-6-1-3-16,2 1 2 0,-1-1 5 0,-1 0-3 16,2 1-11-16,-3-1 11 0,3 0-2 0,-2 2 2 15,-1-2-3-15,3 3 5 0,-3-6-2 0,0 3-1 16,3 0-2-16,0 0 2 0,-2 0 0 0,1 0-4 15,-2 0 7-15,1 0-6 0,-1 0-7 0,3 0 14 16,-2-2-6-16,-3 4-9 0,2-2 12 0,2 0 2 16,-2 0 0-16,0 0 5 0,-2 3-1 0,2-3-1 15,-2 0-4-15,0 0 1 0,4 1-3 0,-8-1-1 16,7 1-2-16,-1-1 2 0,3 0 3 0,-3 2-7 16,-1 0 5-16,2-1 1 0,1-1 2 15,-2 0-5-15,2 3-1 0,0-2-3 0,-1 2 4 0,-1-3-4 16,2 3 1-16,-3-2 1 0,3 3 5 0,-1-4-2 15,-3 1-1-15,2 0-3 0,-8 1 1 0,3-2-4 16,-1 2 4-16,0-2-5 0,2 1 8 0,-2-1 5 16,5 3-6-16,-4-2 2 0,0 1 0 15,-1-1-2-15,2-1 2 0,-2 0 2 0,1 2-3 16,-1-2 3-16,2 0-5 0,-2 0 3 0,1 0-15 16,-1 1 21-16,1-1-3 0,-1 0 4 0,-1 1-9 0,2-1 2 15,-1 0-1-15,-4 0 3 0,0 1-6 16,0-2-2-16,-1 2 3 0,-3-2-1 0,-5 1 0 15,10 0-1-15,-10 0 1 0,0 0 2 0,9 0 1 16,-9 0-2-16,4 1 1 0,-4-1 5 0,0 0-10 16,0 0 12-16,8 0 7 0,-8 0-8 0,0 0 8 15,0 0 4-15,0 0-4 0,0 0-22 0,0 0 9 16,0 0 13-16,0 0-8 0,0 0-10 0,0 0 3 16,0 0-24-16,6-2-42 0,-6 2-16 0,0 0-35 15,0 0-32-15,0 0-28 0,0 0-28 0,0 0-40 16,0 0-26-16,0 0-32 0,-9-10-656 0,9 7 318 15,-1-1 210-15</inkml:trace>
  <inkml:trace contextRef="#ctx0" brushRef="#br0" timeOffset="159309.13">14867 16827 72 0,'-5'-2'184'16,"5"2"-9"-16,-9-3-13 0,5 3-10 0,4 0-11 15,-4-4-14-15,4 4-12 0,0 0-7 0,0 0-1 16,0 0 5-16,-6 5 0 0,6-5 7 0,2 7-6 16,-2-7-5-16,4 8-7 0,2-1 3 0,0 2-5 15,1-1-5-15,2 3 1 0,2 2 2 0,0 1-6 16,2 1 2-16,-4-1-8 0,5-2-8 0,-4 3 1 15,4 1-4-15,-1 4-1 0,-1-3-5 16,-2 0 0-16,0 0-9 0,-2-2-3 0,-2 1-1 16,-1 1-17-16,-2 0 23 0,-2-2-10 0,-1 0-2 15,-4 1 2-15,-6 3-4 0,-3-4-11 0,-6 7 1 0,-7-1-8 16,-4 1-23-16,-12 4-41 0,-3-3-52 0,-1 4-54 16,-3-8-75-16,3 3-94 0,10-5-688 0,3-5 334 15,3 0 220-15</inkml:trace>
  <inkml:trace contextRef="#ctx0" brushRef="#br0" timeOffset="160750.49">16348 16551 73 0,'0'0'136'0,"-9"8"-15"15,9-8 0-15,0 0 5 0,0 0-7 0,0 0 4 16,0 0 2-16,0 0-3 0,0 0 2 0,0 0 0 15,0 0 8-15,0 0 1 0,0 0-4 16,0 0-12-16,0 0-8 0,0 0-7 0,12-12-4 16,-10 9-2-16,2 1-10 0,0-2-2 0,1 1-6 0,1-2-5 15,3 3-5-15,0-3-2 0,2 2-3 16,1-2 1-16,1 1 0 0,-3-1-5 0,4 2-1 16,-1 0-6-16,-3 1-1 0,3 0-8 0,-4 1-4 15,4 1-2-15,-3 1-1 0,-1-1-4 0,0-1-6 16,-1 2 1-16,-2 2-3 0,2-2-4 0,3 3 1 15,-6 0-4-15,4 0 3 0,-1 2-1 0,-2-2-1 0,1 3-5 16,-2 1 2-16,-3-2-3 0,2 3 1 16,-2-2-3-16,-1 3 0 0,-1 0-1 0,-1 0-2 15,1 0 3-15,-4 2 0 0,0 0-4 0,-1-1 4 16,-1 1-5-16,-1-2 2 0,-3 4-4 0,2-2 0 16,-1-4 2-16,0 3-2 0,3-3 0 0,-3 1 4 0,1-3-6 15,1 3 3-15,0-4 0 0,3-2 2 0,-1 4-6 16,1-4 1-16,3 1-1 0,-3-2 2 15,-1 1 2-15,5-1 1 0,0-2-6 0,-4 4 2 16,4-4 2-16,0 0-3 0,0 0 1 0,0 0 3 16,0 0-7-16,9 4 7 0,-1-5-5 0,-2 1 5 15,5 1 0-15,-1-2 7 0,2 2-2 0,2-1 0 0,3 0 0 16,-3 2 1-16,3 0 3 0,-3 1 0 16,-1 1 10-16,3-2-11 0,-6 2 3 0,3-1 1 15,0 1-4-15,-3 2-2 0,-1-1 4 0,4 1-2 16,-3-2 3-16,-2 1-2 0,-2-1-1 0,4 1 0 15,-3 3 7-15,-2-1-6 0,-1-2-4 0,1 0 3 16,-1 3 2-16,-3-2-5 0,1 2 8 0,1 2-6 16,-2-5 2-16,-1 5 4 0,0-3-3 0,2 3-3 15,-5-1-6-15,2 0 8 0,-2-4-1 0,-1 5-4 16,2-3 6-16,-4 2-3 0,0-1 4 0,0 1-4 16,-2-2 0-16,-1-1-2 0,3 1-6 0,0 0 16 15,-1 0-14-15,3-3-2 0,-6 1 3 0,4 1 0 16,-3-1-2-16,1-3 0 0,-1 2 14 0,0-3 1 15,0 2-18-15,-1 1 14 0,-3-3-18 0,2 2-7 16,-3-3 7-16,2 0 3 0,-3 0 0 0,1-1 2 16,-3-1 13-16,4 0-17 0,-7-1 4 0,5 0-5 15,-6-2 3-15,8 1 2 0,-6 1-6 0,1-1 6 0,3-2-2 16,1 2 0-16,1 3 2 0,-1-1-3 0,1 0 1 16,1 1 0-16,0 0 4 0,2-2 5 15,1 0 14-15,0 3 14 0,3-1-17 0,0 0 9 16,6 1-13-16,-7 0 4 0,7 0-7 0,-9-3-5 15,9 3 6-15,-4 0-14 0,4 0-17 0,0 0-29 0,0 0-48 16,0 0-61-16,0 0-88 0,0 0-132 16,0 0-809-16,0 0 394 0,0 0 264 0</inkml:trace>
  <inkml:trace contextRef="#ctx0" brushRef="#br0" timeOffset="164164.34">20625 12080 1532 0,'0'-4'73'0,"4"-1"7"0,-3-1 0 0,-1 2-4 15,0 4-20-15,1-7-28 0,-1 4 4 0,0 3-13 16,0 0 4-16,0 0 0 0,0 0 4 0,0 0 13 16,8 12 8-16,-5-7 3 0,-1 4 6 0,1 0 7 15,-1-1-3-15,1 5 1 0,-1-1 3 0,2-1 3 16,-4 2 1-16,4-1-3 0,-3 0-2 0,2 0-1 15,1 0-6-15,-2-2-5 0,2 2 0 0,-1-7-5 16,2 5-3-16,1-2-1 0,-1 1 4 0,3-3-4 16,0 1-3-16,2-1-4 0,1-4 6 0,0 1-3 15,5-3-3-15,2-4 2 0,5 3-4 0,4-8 3 16,1 1-5-16,1-4 0 0,1-2-5 0,0-1 0 0,2 1-4 16,3-3 2-16,-3 0-8 0,1 2-4 15,0-2 2-15,15-2 2 0,-18 4-2 0,2 1-4 0,-4-1 5 16,-5 0-2-16,7 2-2 0,-6 0 1 0,-5 5 1 15,0-1-2-15,-3 0 7 0,0 0 6 0,-7 3-3 16,0 0 2-16,1 0 2 0,-2 2-3 0,-2-2 1 16,2 1-5-16,1 1-5 0,-3-3 1 0,6 2-4 15,-1 2-17-15,6-6-50 0,5 4-71 0,5-2-122 16,2-6-962-16,0-1 403 0,-2-6 270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6-27T10:35:24.68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4546 2653 38 0,'-4'-5'147'0,"-1"0"8"0,1 0 14 0,3 1 9 16,-3-3 10-16,0 2-2 0,3 0-9 0,-3 1-11 15,4-2-9-15,-1 2-13 0,2-1-17 0,2-5-12 16,-1 7-11-16,6-9-9 0,1 4-9 0,0 0-9 16,1 2-3-16,8-4-6 0,-1 3-8 0,2-2-5 15,2 3-6-15,5-3-4 0,-7 7-3 0,2-1-8 16,-1 1 0-16,-5 4-8 0,2 1 1 0,-4-1-5 0,1 5-1 16,-4 1-1-16,-1-1-2 0,-1 5-3 15,-2-1 0-15,-3 4-1 0,-3 3-6 0,-3 1 3 16,2-2 1-16,-8 0-1 0,4 0-5 0,-3-2 3 15,-2 1-2-15,6-4 1 0,-2-3-3 0,2 1-1 16,-1-3-3-16,1 1 1 0,0-5-2 0,0 0-2 0,4 1-1 16,-1 1-1-16,1-5 5 0,0 5-1 15,1-3-3-15,7 1 0 0,-3 1 2 0,0-2-1 16,4 1 0-16,2 0 0 0,1 1 3 0,2 0-2 16,-1-2 0-16,0 3 3 0,5 0 3 0,-7-1 7 15,2 1 1-15,-4 0 3 0,1 2 6 0,0-3 3 0,-3 4 6 16,-1-1 8-16,-5 3 8 0,1 0-1 15,-2 2 8-15,-3 0 3 0,-5 6-1 0,-7 2-8 16,-3 4-8-16,0 1-5 0,-2-1-5 0,-3-2 8 16,0 1-21-16,0 0-34 0,1-2-35 0,4-3-48 15,4-3-50-15,0-3-51 0,6-3-54 0,3-4-701 0,0-1 318 16,4-1 212-16</inkml:trace>
  <inkml:trace contextRef="#ctx0" brushRef="#br0" timeOffset="1767.4">5320 2648 237 0,'8'0'247'0,"-3"0"-26"0,4 0-19 16,-5 5-20-16,2-3-10 0,3 3-12 0,-1 3-7 16,-2 1-4-16,2 3-8 0,-4-3-4 0,6 6 1 15,-5 0-13-15,-1 0-12 0,1 4-10 0,4-1-8 16,-4 5-7-16,2-5-13 0,-1 0-3 0,2-2-8 15,-1 2-10-15,1-3-1 0,-3 2-7 0,-1-8-4 16,2 2 0-16,1 1-3 0,-4-5-7 0,0-1 0 16,1-1 2-16,-2-1-1 0,-2-4-3 0,0 0-1 15,6-11-5-15,-5 0 4 0,0-1 0 0,-1-6 6 16,-1-7 6-16,-2-2 14 0,-2-1 0 0,1-1 9 16,-2 0 12-16,-2-2 15 0,5 0 4 0,-3 1 10 15,4 1 9-15,-3 5-1 0,3 7-14 0,1-2-6 16,0 9 1-16,1 1-12 0,-2-1-10 0,4 3-9 15,-2 1-8-15,2 2-4 0,1 1-5 0,5 0-5 0,-2 3-5 16,-6 0-10-16,19 6-1 0,-7-1 6 0,3 5-1 16,0 4-22-16,-1 0-10 0,8 4-10 15,-8 3-6-15,4-1-12 0,-9-4-8 0,0 4-14 16,4-4-13-16,-7-1-3 0,3 1-5 0,-1-2 3 16,-3-3 0-16,0-3 10 0,-3-1 6 0,1-2 8 0,0-1 12 15,-2 1 27-15,1-2 16 0,-2-3 8 0,0 0-5 16,0 0 1-16,0 0 13 0,0-17 1 15,2 5 4-15,-4-6 12 0,2 1-9 0,-2-2-29 16,4 0 17-16,1 1 17 0,0 0-7 0,1-1 3 16,3 1-9-16,-1 4-2 0,1-1-5 0,1 5 3 0,2 0-6 15,-1 3-4-15,1 0 1 0,3 2-6 0,-2 3-1 16,3 2-6-16,-4 5 2 0,7 0-2 16,-2 6 3-16,-2 0 4 0,5 6 0 0,-2 2-17 15,-1 4 9-15,-2 1 1 0,-3-1-9 0,-1 3-14 16,0-2-9-16,-1 1-7 0,3-1-24 0,-5-4-10 0,1-3-9 15,1 1 1-15,0-3-7 0,0-5 6 0,1 5 9 16,-2-8 8-16,1-1 11 0,-1-2 4 0,-1-2 7 16,1-1 8-16,0-2 3 0,2-1 7 15,0-5 7-15,1-3 5 0,2-1 9 0,-1-2 10 16,1 0 7-16,-2 1 27 0,0-1-4 0,-1 2 0 0,1-1-1 16,-2 2 10-16,-1 1-8 0,0 1-1 0,-2 4-5 15,0 2-4-15,0-1-2 0,3 1-9 0,-2 1 1 16,5 4-7-16,-1 0 8 0,-1 1-2 0,1 3-6 15,5 4 3-15,-2 1-2 0,1 1-1 16,0 2-6-16,4 4 9 0,-4-4-16 0,1-1 13 0,5 4-3 16,-4-5-9-16,0 0-3 0,-1-1-1 0,2-5 8 15,-1 1 7-15,2-5-16 0,-3 1 1 0,4-2 3 16,1-6 1-16,-2 2 0 0,-3-5 0 0,3-2 6 16,0 0 9-16,-3-3-12 0,-2-1 4 15,1-4-2-15,1-6 4 0,-1 1-3 0,-1-2 0 0,-2-1-5 16,-4 6 31-16,-2-3 18 0,-4 1 2 0,2 3 16 15,-7-1-1-15,0 2 2 0,-1 1-5 0,-8 3-7 16,3 2-9-16,1 1-4 0,-4 7-5 16,-3-2-7-16,2 4-10 0,-4 2-6 0,-1 2 10 0,1 1-3 15,4 4-4-15,-3 2-1 0,3 0-4 0,5-3-11 16,0 0-14-16,3 1-19 0,2-3-12 16,1 1-3-16,2 1 4 0,1-3 6 0,4 1 3 0,0-2 4 15,-2 0 2-15,7-1 3 0,3-2 1 0,-2-2 3 16,4-1 6-16,4-1 5 0,0-1 1 0,1 0 4 15,-2 0 1-15,0-1 12 0,-1 0 0 0,-2 2-1 16,-1 1 1-16,-2-2-6 0,3 5 2 0,-4-2 0 16,3 2-4-16,-1 2-4 0,-2 0 2 15,0 3 4-15,3 0 0 0,0 1 4 0,-2 5-6 0,3-4 4 16,-5 5 4-16,1-1-9 0,-3 0 4 0,-1 1-6 16,2-2 8-16,-3 4-2 0,-1-2 0 0,0-1 1 15,0-2-5-15,-2-1-7 0,1-2-3 0,0 0-7 16,-1-1 2-16,0-1-4 0,-1 0 9 0,1 0 12 15,-2-4 4-15,0 0-2 0,0 0 6 0,0 0 5 16,0 0-10-16,6-13-11 0,-6 3 12 0,1 0-1 16,-1-2-8-16,0-5 11 0,0 0 2 0,3-1 9 15,-2 1-5-15,3 2 1 0,-3 3-1 0,-1 0 2 16,3 3-4-16,-2-2-7 0,3 5-2 0,-3 1-4 16,3-1 3-16,0 2-4 0,-1 1 3 0,3 3-1 15,-1-2 0-15,-5 2-1 0,14 3-1 0,-6-1 2 16,1 5 1-16,0-2-5 0,0 2-2 0,-3 2-6 15,3-1 8-15,1 1-8 0,-2-1-21 0,0-1-2 16,0 2-1-16,-1-2-1 0,1-1 2 0,-3-1 4 16,0-4 10-16,1 4 3 0,-2-4-2 15,0 1 7-15,0-1 0 0,-4-1 5 0,9-3 5 0,-4 0 3 16,1-2 6-16,0-4 5 0,2-1-1 0,-3 0 5 16,4-7 8-16,-4-2 5 0,3 2 4 0,-3-4 1 15,3-4-3-15,-2 5 0 0,-1 1-12 0,-1 0 16 16,0 0 6-16,1 2 5 0,-1 6 9 0,0-2 0 15,-2 4 5-15,1 3-2 0,-2 1-12 0,-1-1-7 16,0 3-6-16,0 0-5 0,0 3-8 0,0 0-3 16,0 0 0-16,0 0-3 0,1 18 8 0,2-7-7 15,-3 6 1-15,1 0-3 0,3 3-1 0,1 6-1 16,-1 0 3-16,5-4-8 0,0 3-7 0,-4-6 4 16,8 3-8-16,-1-5 3 0,-1-3-6 0,4-1-16 15,-2-2 10-15,3-1-10 0,-1-1 2 0,-3-3 19 16,1-3 1-16,0-2 0 0,2-3 0 0,-1-1 8 15,7-6-5-15,-4 1 1 0,-1-6-3 0,0-6 9 16,-1-1 14-16,-1-2 2 0,-2-3-2 0,-1-2 0 16,0-5 11-16,-4 3-8 0,-2-1 5 0,2-1 7 15,-4 3 12-15,3 2 30 0,-6 7 12 0,1 3 7 16,2 6 1-16,-3-1-4 0,0 4-6 0,0 1-13 16,1 2-12-16,-2 0-13 0,1 3-6 0,0 2-4 15,0 0-3-15,0 0 0 0,-3 24-5 0,2-7-2 16,-3 8-2-16,-1-1-4 0,2 5-4 0,-3 2-8 15,3-2-15-15,0-1-16 0,-1 1-24 0,3-1-1 16,1-3-8-16,0-4-13 0,2-4-14 0,1-3 1 16,1-2-5-16,-2-3 9 0,2 2 7 0,0-6 9 0,-1 0 3 15,0-2 9-15,1 1-8 0,1-4 26 16,-5 0 5-16,12-6 10 0,-2-1 17 0,-1-3 2 16,1-1 5-16,3-4 0 0,-3-1 8 0,3-1 6 15,-2-1 7-15,0 2-2 0,-2 3-2 0,5-2-3 16,-4 3-2-16,-2 3-8 0,3 4-7 0,-1 0 7 15,3 1-7-15,-1 1-3 0,-1 6 3 0,3-2-3 16,3 5 2-16,-1 1-5 0,1 2 4 0,0-1-3 16,-2 2 6-16,3 2-6 0,-3-2-2 0,-2 4-17 15,1-4-28-15,0 2-46 0,-1 2-68 0,0-1-55 16,-2 3-61-16,3-1-55 0,4 5-78 0,-4-4-913 16,4 3 440-16,4-2 294 0</inkml:trace>
  <inkml:trace contextRef="#ctx0" brushRef="#br0" timeOffset="2665.43">8585 2381 380 0,'0'0'397'0,"-11"0"-38"15,11 0-38-15,-13 5-38 0,5 3-28 0,-2-1-21 16,-1 6-22-16,0 4-22 0,0-5-18 0,2 12-1 0,1 1-13 15,2-2-3-15,-3 3-16 0,9-2-15 16,0-1-10-16,5 3-13 0,5 1-12 0,2-5 0 16,6 1-26-16,2-3 16 0,4-2-14 0,5 0-4 15,1-3-7-15,2-3-3 0,4-5-2 0,2 1-8 0,-1-6-4 16,0-1 2-16,-1-4-8 0,2-1-3 0,-2-1-20 16,1-3 10-16,-4-4 4 0,-2-3 5 15,-4-1-6-15,-3-1-1 0,-2-3 1 0,1 1-6 16,0-1 1-16,-11 6-1 0,3-1 3 0,-5 1 9 15,-3-1 6-15,-3 3 19 0,-1 2-9 0,-4-2-1 16,-3 3-5-16,-5 1-7 0,-1 1 1 0,-8 5-9 16,-4 2-1-16,-7 1-2 0,-2 4-2 0,0 3 0 15,5 1-9-15,5-1-2 0,2 1-10 0,5 1-32 0,1-2-16 16,6-1-19-16,-1 3-14 0,3-2-5 0,2-1 2 16,3-1 8-16,3 2 3 0,3-4 12 0,2-1 7 15,2-1 7-15,2-1 2 0,0-2 4 0,5 1 6 16,2-4-1-16,-1-1 5 0,2 1 3 15,-8-1 5-15,7-3 4 0,-1 1 2 0,-1 2 4 0,-8-1 5 16,1 0 8-16,-4 4 16 0,1-1 7 0,-2 3 2 16,-1-3 3-16,-1 3-1 0,-3 0-10 0,9-4-4 15,-9 4 1-15,0 0-3 0,7 7 4 16,-10-2-4-16,2 3-4 0,1-2 1 0,1 6 8 16,0-2-3-16,1-1-5 0,-1 4 2 0,-1-4-7 0,3 1 9 15,0 0-13-15,1-1-4 0,4-1 5 0,-2-1 5 16,3-2-2-16,2 0 1 0,0-3 2 0,0 2 1 15,3-4-4-15,1-4 18 0,1-2-16 0,-2 2-10 16,0-5 7-16,3-3 8 0,5-6 9 0,-2-1-1 16,-3 0 11-16,0-5 16 0,-1-5-12 0,-1 2 2 15,-1-2 6-15,0 1 0 0,-1 0 8 0,-6 4 17 16,-1 5 13-16,0 4 15 0,-1 1 26 0,-1 3 19 16,-3 2 4-16,2 2-8 0,-3 2-19 0,1-2-16 15,-1 5-13-15,0 2-14 0,0 0-8 0,0 0-12 16,-5 16 2-16,-3-1-3 0,1 4-4 0,-2 6-3 15,2 2-8-15,2 1-3 0,4 0-13 0,4-1-8 16,3 0-8-16,3-3-4 0,5-1-6 0,0 1-11 16,5-5 7-16,4 0-3 0,4-7-1 0,-8-2 0 15,9-2 3-15,2-4 2 0,0-1-3 0,1-2 0 16,-4-5 4-16,7 0 9 0,-8-4-2 0,3-5-2 16,-2-1 3-16,-3-2 1 0,-2-5 3 0,1-1-3 15,-5-1 5-15,-4-7-1 0,0 5-1 0,-1-9 4 16,-4 7 5-16,-1-4 13 0,-6 6 15 0,1-2 23 15,-6 11 14-15,3 1 13 0,-1 6 12 0,-3-3-4 16,2 7-13-16,-1 1-10 0,-1 1-11 0,4 3-9 16,-11 7-5-16,-1 0-1 0,3 8-8 0,-4 9-1 15,2-1-5-15,-1 5 4 0,6 3-11 0,-2 1-37 16,8 2-23-16,0-1-43 0,8-1-60 0,1 0-71 16,1 1-100-16,8-4-99 0,5 0-89 0,4-3-1237 15,0-5 579-15,6-3 384 0</inkml:trace>
  <inkml:trace contextRef="#ctx0" brushRef="#br0" timeOffset="4600.22">11129 2363 138 0,'2'-3'270'15,"-2"3"-22"-15,2-1-15 0,-2 1-17 0,0 0-19 0,4-3-24 16,-4 3-9-16,0 0-9 0,0 0-15 0,-5 14-5 16,2-4-10-16,1-1-11 0,-2 3-8 15,2-4-10-15,0 9-6 0,1 0-9 0,1 2-9 0,3-4-6 16,0 4-8-16,5-2-5 0,0-3-2 0,3 3-11 15,2-6-3-15,2 2-2 0,-1-5-27 0,2 1 2 16,1-6-3-16,0 2 3 0,2 0 4 0,2-8-4 16,-3-1-4-16,1 0 5 0,0-3-3 15,-2-3-1-15,3-8 4 0,-7 3 5 0,1 1 9 16,-3-3 3-16,1 0 7 0,-2 2 15 0,-4-2 10 0,2 2 19 16,-4 5 14-16,-4-2 7 0,0-1-7 0,0 3-5 15,-4 2-12-15,-1 3-8 0,-3-2-11 0,-2 2-2 16,1 1-13-16,-4 3 3 0,1 2-14 0,-1 0 1 15,-1 5-17-15,2-1-10 0,1 2-15 16,-1 0-9-16,5 1-28 0,-1-1-8 0,4 3-7 0,4-3-4 16,0 2 4-16,3-4 7 0,0 2 2 0,7-1 6 15,-1-2 5-15,4-3 3 0,0-1 7 16,5-1 4-16,1-3 6 0,-1-6 2 0,0 2 0 16,0-6 12-16,2-3 8 0,1-3 14 0,-4-4 12 15,-2 3 15-15,-2-4 8 0,-1 2 23 0,0 1 27 16,-4 4 19-16,-3 2 26 0,1 4 16 0,-2-2 9 0,-3 3 3 15,2 2-1-15,-1 4-15 0,0-2-14 0,0 2-19 16,-2 2-17-16,0 3-15 0,0 0-8 16,0 0-12-16,0 0-3 0,0 17-8 0,0-5-5 15,3 14-6-15,-5 1-5 0,4 4-5 0,-2 1-3 0,0 2-2 16,0 14-2-16,1-2 0 0,-2-9-5 0,2 10-4 16,0-2-7-16,1-11-15 0,1-1-14 0,0-2-8 15,2 2-8-15,1-5-12 0,-1-3-19 0,1-6-2 16,-2-2-4-16,3-7 0 0,-2-1 10 15,-1 3 2-15,1-7 12 0,-1-2 5 0,0-1 3 16,1-4 7-16,3-5-1 0,-1-3 5 0,2-7 8 0,4-9-2 16,-3-2 9-16,-1-1-7 0,0-4 4 0,0 1 3 15,0 1 19-15,0 2 5 0,1 1 12 0,-3 12 1 16,-2-1 4-16,0 3-7 0,0 3-2 0,-1 3-10 16,-1 2 0-16,3 2-1 0,0 1 0 15,1 3-4-15,4 0-3 0,-1 6-2 0,0 0-4 0,3 2-2 16,0 4-1-16,2 0-8 0,-2 2-11 0,1 0-8 15,-2 3-12-15,-1-2-11 0,1-1-18 0,-2-3-10 16,-1 4 0-16,0-6-4 0,0 0 7 0,0-1 8 16,-1-4 10-16,-1 0 4 0,-1-3 10 15,1-1 6-15,-7 0 12 0,15-9-3 0,-6 2 14 0,0-7-1 16,1-6 21-16,0-5-3 0,-4-6 11 0,0 2 5 16,-3-8 9-16,0-13 9 0,-3 1 12 15,0 2 11-15,-6-2-2 0,0 3 25 0,2 9 0 0,-3 6 22 16,2 0 18-16,-4 3 13 0,4 9 7 15,3 2 7-15,-1 5-12 0,0 3-14 0,1 2-17 0,1 2-17 16,-1 2-16-16,2 3-3 0,0 0-13 0,0 0-3 16,-4 27-5-16,2-8-4 0,-3 11-1 0,0 4-3 15,3 1-3-15,1-1-10 0,4 12-12 0,-1-9-21 16,5-1-13-16,4 10-9 0,2 0-23 0,0-17-20 16,2 2-11-16,3-3-6 0,0-2-9 0,1-5 1 15,5-2 5-15,-2-2-1 0,-1-1 3 0,-1-7 9 16,-1-6 15-16,-1 1 4 0,1-4 7 0,-1-5 7 15,0-4 5-15,-4-2 3 0,8-10 8 16,-6 2 11-16,-3-4 16 0,1 0 13 0,-6 6 16 0,1-8 17 16,-5 7 21-16,1 3 23 0,-4 2 13 0,3 6 5 15,-3-2 0-15,0 3-9 0,1-1-14 0,-1 3-13 16,-1-1-15-16,0 5-8 0,0 0-4 0,0 0-9 16,0 0 0-16,-1 15-3 0,-1-6-14 0,2 9-20 15,-1 0-17-15,0 2-18 0,2-1-18 16,-1 5-32-16,4-4-20 0,0 1-19 0,2-4-8 0,3-1-4 15,2-1 7-15,1-4 18 0,3-1 10 0,2-1 13 16,-6-7 7-16,10 1 9 0,-1-3 7 16,2-5 21-16,-4 2-3 0,4-6 10 0,1-8 5 0,-3 1-1 15,1-2 19-15,-2-4 7 0,-3 3 16 0,2-1 17 16,-9 4 16-16,0 3 37 0,0 1 20 16,-4 5 9-16,-2 0-1 0,-2 2-5 0,4 0-12 0,-2 1-13 15,-2 2-13-15,-1 2-10 0,0 0-3 0,0 0-1 16,9 6-5-16,-9 1-7 0,1 6 1 0,2 4-4 15,-2-1-3-15,-1 4-3 0,3-1 0 16,-1 1 1-16,1-1-13 0,2 0-16 0,0-1-8 16,5-1-5-16,-1-1-5 0,3-4-1 0,0-1-1 0,5-3 7 15,1-1 3-15,-1-4 1 0,4-3 6 0,1-1 4 16,-2-3-6-16,1-1 3 0,-2-3 5 0,7-6-3 16,-7-2 0-16,-3 2 3 0,2-9-3 0,-1-3 9 15,-6-2 1-15,1-1-2 0,-6 1 7 16,-1-4 21-16,-3-1 11 0,-4 4 1 0,-4 1-4 0,-4 3-6 15,-6 0-3-15,-4 4-3 0,-1 1-1 0,-4 6-4 16,-2 3 0-16,-1 2-7 0,1 4 0 0,4 5-5 16,1 0 0-16,-4 6-5 0,4 2 0 0,2-2-3 15,4 5-2-15,1 3-8 0,2-3-8 0,4-1-20 16,4 0-9-16,1 1-2 0,8-1 3 0,0 2 8 16,6 1-1-16,3-4 10 0,5 1 4 0,7-1 0 15,6-4 3-15,2-2 3 0,-1 1 3 0,0-4-2 16,-1 5 0-16,-1-9-2 0,0 6 6 0,-2-2 2 15,-8 0-3-15,2 0 5 0,-3 0 0 0,3 2-2 16,-7 0 3-16,3-2-1 0,0 1 2 16,-5 4 0-16,0 2 1 0,-2-2-4 0,1 0 1 0,-3 5 2 15,1-1 1-15,-1 5 1 0,-3-3-1 0,2 0 4 16,-1 5 1-16,-3 0 1 0,-2 0 0 0,-1-2 2 16,1 2-7-16,-3-4 3 0,2-1-4 0,-1-2-4 15,0-1-8-15,0-3 4 0,0 1 4 0,2-2 4 16,0-1 5-16,-2-3 14 0,0 4 14 0,0-4 1 15,0 0-4-15,0 0-4 0,8-14 1 0,-2 3-4 16,3-4 2-16,4-10-2 0,-2 1-2 0,2 0 1 16,5 0-5-16,0-3 0 0,4 3-1 15,-3 0-1-15,-1 4-1 0,-3 8 6 0,-2-2-14 0,3 2 4 16,-1 4 2-16,1 1-7 0,2 5 0 0,-4-1 2 16,3 6-2-16,2-3 1 0,-2 2-1 0,3 8 2 15,-2-3 1-15,0 4-2 0,5 4-1 0,-7-2-1 16,4 4 4-16,-4-3-1 0,0 6-7 0,-4-4-28 15,5 4-33-15,-3 1-39 0,-4-4-38 0,3 1-39 16,-3 0-44-16,2 0-55 0,-5-3-62 16,1-2-60-16,-5-3-916 0,-2 1 441 0,-2-4 292 0</inkml:trace>
  <inkml:trace contextRef="#ctx0" brushRef="#br0" timeOffset="5054.54">11942 2236 273 0,'0'0'293'0,"0"0"-23"0,0 0-27 16,0 0-27-16,0 0-19 0,13-6-16 0,-8 3-20 16,9-2-17-16,3-3-11 0,8 0-13 0,1-2-14 15,3 3-10-15,0-1-19 0,6 1-40 0,0-3-64 16,2 3-78-16,11-5-92 0,-13 2-543 0,3-4 246 15,-1 2 166-15</inkml:trace>
  <inkml:trace contextRef="#ctx0" brushRef="#br0" timeOffset="5167.2">12602 2022 498 0,'0'0'511'16,"0"3"-48"-16,0-3-49 0,0 0-62 0,0 0-99 0,0 0-132 15,0 0-160-15,0 0-158 0,-2 5-595 0,2-5 264 16,0 0 176-16</inkml:trace>
  <inkml:trace contextRef="#ctx0" brushRef="#br0" timeOffset="9548.14">12100 4356 5 0,'0'0'243'0,"3"6"-11"0,-3-6-7 16,0 2-15-16,0-2-16 0,0 0-15 0,0 0-17 15,9-8 2-15,-8 3 1 0,3-1-12 0,0-4-10 0,5 0-4 16,-4-4-9-16,3-1-4 0,1 1-11 0,1-4-9 16,3-4-7-16,-3-2-1 0,0-5-10 15,0 3-7-15,2-5-5 0,-2 4-6 0,0-4-11 16,-1 2 12-16,0-3-16 0,-4 1-4 0,3 6-1 15,-3 7 10-15,-1 2 2 0,-3 3-6 0,4 2-4 0,-4 4-1 16,2-2-12-16,-2 4-10 0,1 0-4 16,0-1-9-16,2 5-1 0,3 1-6 0,-7 0 2 15,21 5-6-15,-7 4 3 0,7-1-6 0,6 5 1 16,3 4 4-16,0 0-6 0,2 4-1 0,-2-3-14 16,2 3-4-16,-4 0-10 0,-1 0-1 0,-1-1-6 15,-7 0-6-15,-5-4-9 0,-1 1 2 0,-5-2 3 0,-1 1 4 16,-3-1 3-16,-3-4 3 0,-2 2 2 15,-1-4 8-15,-3 2 4 0,-2-2-1 0,-1-1 7 16,-2-1 3-16,-5 0 3 0,-1-3 6 0,-3 2 0 0,1-1 6 16,0-1 0-16,-2-1 2 0,1 0 4 15,-1-1 5-15,8 0 15 0,-1-1-6 0,3 0-3 0,2 0-2 16,0-1 1-16,2 0-4 0,6 0-3 0,-9 0-4 16,5 1-14-16,4-1-3 0,0 0 0 15,0 0 1-15,0 0 1 0,0 0 10 0,19-9-4 0,-6 2-2 16,4-6 2-16,7-4-1 0,3 0-2 0,-2-4 6 15,5-1 7-15,-3-2 3 0,-6-3 1 16,4-2 9-16,-2 0 3 0,2-12 9 0,-1 0 17 16,-8 8 2-16,-1-1 14 0,-6 0 25 0,3-1 10 0,-5 3 18 15,1 1 21-15,-3 5 10 0,3 9 18 0,-4 2 11 16,-1 1-2-16,-1 6-9 0,0 0-17 0,-2 2-20 16,0 2-15-16,3 0-18 0,-3 4-16 0,0 0-10 15,0 0-5-15,0 0-5 0,7 21-6 0,-4-2-8 16,5 7 0-16,-7 1-6 0,9 2-4 0,-1 3-6 15,0-1-2-15,9 14-3 0,-5-11-1 0,7 7-5 16,3 1-6-16,-5-13-7 0,5 0-21 0,0 0-13 16,5-4-12-16,1-1-9 0,2-2-1 0,0-4 2 15,2 2-4-15,-5-6-1 0,0-4 2 0,-2-2-5 16,-7-5 16-16,-2-1 5 0,-1-3 1 0,-2-2 8 16,3-5 1-16,-2-5 3 0,2-7 3 0,-2-3 0 15,-2-5 11-15,-3-1-3 0,-1 0 3 0,-5-1 15 16,-3 1-1-16,-1 0 5 0,-1 2 6 0,-3 10 6 15,-1 1-2-15,-1 0-4 0,-2 6-6 0,0-2-3 16,3 3-7-16,-4 4 6 0,0-3-4 0,2 4-10 16,0 2-6-16,-1 2-10 0,8 0-11 0,-15 2-17 15,10 0-11-15,1-1-14 0,0 4-9 0,2 0-7 16,2 1 4-16,-2 0-14 0,4-2-5 0,0 3 3 16,2-2 9-16,3-1 10 0,-1-1 8 0,7 3 9 15,-2-5 4-15,2-1 11 0,1 0 2 0,3 0 1 0,-3 0 8 16,-4-1 5-16,4 1 6 0,-5-1 1 15,3-1 9-15,-5 2 11 0,1-1-11 0,-8 1 4 16,8 0-4-16,-4 3 5 0,-2-1-1 0,3 1-1 16,-1 0 4-16,0 2 10 0,0 2-3 0,2 1 1 15,-2 2 4-15,2 3-4 0,3 2 5 0,-1 2 1 0,-2 0-1 16,-1-1-1-16,5-1-7 0,-2-1 9 0,3 2-4 16,1-4-4-16,1-1-1 0,1 0-9 15,-4-5 1-15,2 0 3 0,2-4 4 0,-1 1-1 16,-2-2-3-16,3-2 10 0,-1-3-2 0,0-3 2 0,1 0 1 15,1-6-3-15,-3-1 4 0,2-1 5 16,-3-2-4-16,0 0 13 0,-1 1 9 0,-1 1 7 16,-3 0 31-16,-1 5 25 0,0 2 18 0,-4 0-1 0,2 2-7 15,-2 0-8-15,0 2-7 0,2 2-17 16,-3 2-13-16,1-2-12 0,-1 2 3 0,0 0-6 0,8 5-7 16,-4 2-2-16,0 2-1 0,2 2-7 0,-2 1-7 15,1 3-13-15,4 4-14 0,-1-4-15 0,2 4-15 16,-1-2-14-16,2-2-17 0,2 0-11 15,-1-1 8-15,0-4 8 0,-1-2 4 0,0-1 4 0,1-2 5 16,-2-1 10-16,1-4 5 0,2-3 8 0,-3-1 13 16,3-4 10-16,-4-2 8 0,4-6 8 0,1-6 10 15,-4-4 14-15,-1 0 10 0,-1 0 9 0,-3-4 5 16,-1-5 6-16,-3 0 14 0,-1-10 6 0,0 10 3 16,0 0 11-16,-1 2 13 0,-2 6 6 0,-1 0 10 15,4 7 13-15,-2 5 5 0,-1 4-6 0,3 1-18 16,0 3-13-16,-1 0-15 0,1 3-14 0,-4-1-13 15,4 2-16-15,0 3-6 0,0 0-5 0,0 0 0 16,5 11-5-16,-2-2 3 0,-1 1-9 0,1 10-3 16,1-1-8-16,0 4-3 0,2 3-10 0,0 0-16 15,-2-6-11-15,1-1-12 0,0 0-5 0,1 0-5 16,-1-6-4-16,0 0-6 0,0-4 4 0,-1 0 4 16,-2-3 4-16,1 0 8 0,-1-1 6 0,2-2 6 15,-1-3 5-15,-3 0 3 0,15-5-1 0,-6 0 4 16,1-2 2-16,4-1-2 0,-1-4 4 0,2 6-1 15,-2-4 6-15,1 3-6 0,-1-1 3 0,6-1-5 16,-3 6 5-16,-1 2 0 0,-4-1 2 0,2 0 0 16,-1 4 1-16,-1 0-3 0,1 2 0 0,-2 0 1 15,-5 2 0-15,3 1 0 0,0 2 2 0,-5-1 1 16,-2 4-5-16,-3-1 4 0,-1 1 1 0,-6 4-3 0,0-1 0 16,-3 0 2-16,-9 2-8 0,2-2 0 15,-2 2-2-15,4-5 4 0,1-2 2 0,2 0 0 16,5-4 1-16,0 2-1 0,-1-3-2 0,5-1 1 15,-1 1-4-15,0-2-6 0,3 0 3 0,-1 2-15 0,8 0 13 16,-7-1 2-16,6 1 4 0,0-1 5 16,5-1-1-16,1 2-3 0,5-3 3 0,4 0 5 15,4 0 4-15,5-1-4 0,1-4 4 0,0 1 3 16,-6 1 0-16,11-5 0 0,-5 1 5 0,4-2-5 0,-5-1-5 16,0-2 8-16,-7 2-1 0,4-7 1 0,-2 0 10 15,-2-2-10-15,2-2-1 0,-5-1 1 0,-1 0-1 16,-3-2 13-16,-3 6-9 0,-2-1 3 15,0 6 16-15,-4-2 15 0,1-1 16 0,-5 5 3 16,0-1 0-16,-4 4-4 0,0-3-8 0,-1 7-5 0,-7 0-6 16,1 4-1-16,-2 3-5 0,-2 7-8 15,-2 1-5-15,3 0 2 0,1 1-9 0,2 3 6 0,3 3-7 16,1-2-3-16,3 2-25 0,2 0-16 0,4 4-42 16,4-4-49-16,5 2-59 0,1-4-58 0,7 2-77 15,3-3-80-15,-7-5-1077 0,13 0 493 0,2-3 328 16</inkml:trace>
  <inkml:trace contextRef="#ctx0" brushRef="#br0" timeOffset="10815.65">15595 4091 84 0,'-1'4'236'16,"1"-4"-23"-16,0 5-22 0,0-5-20 0,4 9-15 15,-3-6-14-15,3 2-17 0,0 1-8 0,-3-1-15 16,3-1-11-16,1 1-9 0,3-3-6 15,-4 0-9-15,2 0 2 0,-1 0 7 0,-5-2 11 0,14-4 2 16,-6-3 0-16,2 0 7 0,4-7 4 0,-2-1 6 16,3-7 8-16,-4-2-2 0,-1-3 1 0,0-3-4 15,-7-2-4-15,5 0 17 0,-3-16 16 0,-1 18 21 16,-3 0 16-16,-1 2 23 0,3 4 24 0,-6 5 23 16,3 5 12-16,0 1 2 0,-1 1-11 0,1 7-20 15,-2-3-24-15,0 4-31 0,2 1-18 0,-1-3-22 16,1 6-19-16,0 0-7 0,0 0-13 0,5 22-10 15,-4 2-4-15,6 5-10 0,-3 2-5 0,-1 4-9 16,5 12-6-16,-1 3-1 0,1-3-8 0,1-1 2 16,-1 4-8-16,-3-2-3 0,5-1-3 0,-2-1 7 15,0-12-12-15,-2 1 0 0,6 10-12 0,-5-11-17 16,1 1-11-16,3-2-2 0,-3 1-2 0,-1-1-4 16,-1-7-17-16,-1-6-8 0,1-2-10 0,-2-7 0 15,-3 0 6-15,2-4 9 0,0-2 8 0,-3 0 13 16,1-4 12-16,-1-1-2 0,0 0 3 0,-1-14-1 15,-1-3 3-15,0-2-2 0,-1-6 7 0,-1-7-2 16,-3 0-1-16,2-1-1 0,-2-2-2 0,1 2 6 16,1 2 18-16,-2 2 8 0,1 1 0 0,3 3-5 15,1 7 1-15,1 5-6 0,-1 2-1 0,4-2 2 16,-2 5-9-16,2-2-7 0,2 3-1 0,1 0 3 16,3 1-7-16,3 2 1 0,1 4-4 0,2 0 3 15,3 3-2-15,0 2 2 0,2 0 0 0,-2 2-4 16,2 1 0-16,-5 1-4 0,4 3-1 0,-1-5-7 15,-2 3 0-15,4-1-5 0,-3-2-3 0,-6 0-3 16,3-1 3-16,-3-3 2 0,2 3 3 0,-2-6 3 0,-3 2 6 16,2-4 5-16,5-2 1 0,-5 0 2 15,3-3 2-15,-1-3 2 0,1-3 0 0,-1-4 2 16,3-7 1-16,0-1-1 0,-2-3 0 0,-3-2 2 16,-2-2-2-16,-2-2-3 0,-2 2 2 0,-2 2 11 0,-3-2 15 15,-1 13 4-15,-3-1-2 0,1 2-6 0,-6 2-1 16,5 7-4-16,1 0-2 0,-4-1-4 0,3 3-7 15,-2 3 2-15,-5 4-3 0,3 0-9 16,1 1-6-16,-1 2-11 0,0 2-17 0,3 1-11 0,2 0-18 16,1 3 6-16,-1 4 3 0,5-6-9 0,6 5-10 15,-2-6-1-15,4 2 4 0,1-1 4 16,1 0 14-16,3-3 2 0,0-1 8 0,-2 1 7 16,2-3 3-16,6-1 5 0,-6-2 7 0,1-1 4 0,4-1 4 15,0-4 13-15,-3 2 3 0,1-1 12 0,-6 2-3 16,2 0 10-16,0 0 5 0,-6 0 0 0,3 0-6 15,-5 5 3-15,0-1 1 0,0-1-10 0,-4 2-6 16,0 0 2-16,10 3 2 0,-6 2 1 0,2 2-1 16,-2 2-2-16,1 4 0 0,-1 3 3 0,4 1 0 15,-2-1-1-15,-1 2-14 0,4 7-12 0,-1-7-12 16,6 5-15-16,-3-7-4 0,2 0 2 0,1-2-2 16,0-1-25-16,2 0 7 0,-1-6 3 0,4 0 9 15,-5-2 0-15,-4-4 6 0,6 0 13 0,-5-3 7 16,2-3 4-16,2 0 4 0,-2-6 11 0,1-1 5 15,-1-3 9-15,0-2 14 0,-1-6 9 0,0 0 7 16,-2 0 8-16,-2 6 32 0,-2 0 8 0,-1 2 7 16,-2 3 16-16,-2 3 14 0,3 1 1 0,-4 0-7 15,3 2-17-15,-2 0-6 0,0 2-10 0,-1 2-17 16,0 2-12-16,1-3-6 0,-1 3-3 0,0 0-5 16,4 9-4-16,-4-2-3 0,4 2-3 0,-3 3-17 15,5 4-29-15,-4 1-19 0,2 0-40 0,3 3-74 16,1-3-58-16,0 9-64 0,2-2-65 0,7-3-79 15,-7-8-1024-15,5-3 482 0,-3-3 322 0</inkml:trace>
  <inkml:trace contextRef="#ctx0" brushRef="#br0" timeOffset="10964.25">16979 3425 1570 0,'3'2'4'0,"-2"3"-59"16,3 5 33-16,-5 0-73 0,1 9-68 0,-4 5-250 0,0 1 137 16,2 1 92-16</inkml:trace>
  <inkml:trace contextRef="#ctx0" brushRef="#br0" timeOffset="11417.17">17414 3713 163 0,'0'-12'388'0,"-2"6"-23"0,0-2-19 0,0 2-21 0,-1 2-32 16,0 0-30-16,-1 2-32 0,4 2-24 0,-10 6-10 16,0 1-31-16,-3 5-10 0,-1 9-16 0,-4 0-16 15,4 0 9-15,0 5-28 0,3-1-11 0,1 3-7 16,3 0-17-16,1-1 4 0,2 1-9 0,4-1-2 15,2-2-5-15,4-6-12 0,5 5 10 0,-1-7-23 16,3 1 0-16,7-2 19 0,-3-6-23 0,9 2 0 16,0-3-5-16,4-4 8 0,1-3-5 0,-1-4 5 15,2-2 14-15,-1-2-8 0,-2-3-3 0,-2-4 2 16,1-4 2-16,1-2 4 0,-2-3 7 0,-2 0-16 16,-5-2 4-16,1-4-5 0,-4-1-3 0,-4-1 2 15,-1 1 21-15,-2 2 31 0,-5 2 17 0,-1 7 9 16,-3 3 29-16,-2 3 23 0,-2 0-9 0,-3 3-17 15,-3 1-14-15,0 4-11 0,0-1-14 0,-10 7-8 16,2 7-12-16,-6 6-5 0,-2 3-9 0,1 5-5 16,3 1-8-16,3 3-4 0,-1 1-5 0,7-2-5 15,5 0-8-15,4-6-6 0,6 3-17 0,3-3-17 16,4 2-27-16,7-1-48 0,5-3-51 0,1-2-45 16,9-4-67-16,6-3-63 0,-2-3-75 0,15-2-93 15,3-5-1162-15,-1-6 549 0,-2-3 364 0</inkml:trace>
  <inkml:trace contextRef="#ctx0" brushRef="#br0" timeOffset="11852.17">18837 3660 15 0,'-10'0'365'0,"6"-1"-13"16,-3-1-17-16,7 2-25 0,-7-1-16 0,7 1-23 15,0 0-31-15,-7-1-26 0,7 1-15 0,0 0-24 16,21-5 0-16,-2 3-32 0,3-2-19 0,9 3-8 15,0-3-14-15,3 0-30 0,-1 2-48 0,-1 0-48 16,1 2-55-16,-6 0-59 0,-5 1-59 0,1 2-35 16,-5 1-27-16,-9 2-608 0,0-1 289 0,-4 5 194 15</inkml:trace>
  <inkml:trace contextRef="#ctx0" brushRef="#br0" timeOffset="11980.49">19099 3771 78 0,'-9'6'185'0,"3"0"22"0,-3-1 8 15,5-1-4-15,0-1-11 0,3 0-16 0,-2-1-18 16,3-2-23-16,-1 6-6 0,1-6-8 0,9 5-6 15,4-4-8-15,4 0-9 0,3-1-8 0,12-1-9 16,1 0-10-16,4-1-13 0,4-2-28 0,9-5-45 16,-11 7-46-16,14-3-72 0,-12 1-61 0,-3-1-548 15,13-2 246-15,-15 0 162 0</inkml:trace>
  <inkml:trace contextRef="#ctx0" brushRef="#br0" timeOffset="12264.95">20238 3188 3108 0,'10'-17'205'0,"-2"2"49"0,0 1 41 15,-6 2-25-15,3 4-49 0,-1 2-44 0,-2 0-38 16,1 4-28-16,0-2-28 0,-2 0-9 0,1 0-3 16,-2 4-19-16,4-2-5 0,-4 2-5 0,5 11-1 15,-2-2 0-15,1 7 7 0,1 1 15 0,1 9-6 0,6 0 0 16,-10 4-1-16,3 4-7 0,-1-3 1 15,1 3-4-15,-1 0-5 0,0 2-3 0,-4 0-1 16,0-3-3-16,4 2-4 0,-4 0-2 0,0 0-4 16,2-1-20-16,0-1-29 0,0 5-38 0,2-6-57 0,0-2-61 15,2-1-44-15,1-1-51 0,4-4-56 0,3-4-48 16,-1-6-1051-16,1-5 477 0,5-1 318 16</inkml:trace>
  <inkml:trace contextRef="#ctx0" brushRef="#br0" timeOffset="12715.12">21369 3268 33 0,'1'-5'350'0,"-1"0"-24"0,1 0-6 16,-2 0 2-16,1 5-4 0,-3-5-14 0,2 1-23 15,1 4-24-15,-4-2-21 0,4 2-6 0,-10 0-22 16,0 4-6-16,-2 1-11 0,-3 8-5 0,0 0 5 16,-11 7-5-16,2 2-5 0,-3 3-11 0,2 0-10 15,1 3-9-15,-3-2-19 0,3 2-10 0,1-1-14 16,3 0-6-16,1 2-12 0,2 0-8 0,3 0-5 16,0-1-11-16,5-1-8 0,5 1-4 0,-1 1-4 15,5-1-5-15,1 0-4 0,3-3-8 0,4-6 0 16,1-2-10-16,1-2-9 0,4-1 1 0,3-1-2 15,-3-3-5-15,2 0-1 0,1-5 4 0,-2 0-3 16,3-5 4-16,-4-3-2 0,7 2-1 0,-3-5-1 16,2-2 3-16,-2-2 2 0,-3-1-5 0,-2-7-1 15,6-3 5-15,-2-1-1 0,-8 7 1 0,-2 1 7 16,-4 1 11-16,1 0 6 0,-3 1-7 0,-2 0-2 16,-3-1-6-16,-4 4-3 0,-1 0-7 0,-6 1 1 15,1 0 1-15,-4 2-9 0,-1 3-9 0,2 0-14 16,2 3-23-16,-2-1-29 0,3 2-39 0,7-1-57 15,0 3-51-15,1 1-44 0,1 1-47 0,0 3-61 16,6-1-44-16,0 0-1033 0,4 4 481 0,0-6 322 16</inkml:trace>
  <inkml:trace contextRef="#ctx0" brushRef="#br0" timeOffset="13132.13">22074 3455 47 0,'5'-6'430'0,"-1"2"-17"0,2 1-11 0,-2-2-11 0,-3 3-16 15,3-1-26-15,-4 3-24 0,4-5-42 16,-4 5-30-16,0 0-27 0,0 0-21 0,0 0-16 16,0 11-8-16,0-1-8 0,-4 1 7 0,-1 1-7 15,1 5-13-15,-2 1-10 0,-2 6-15 0,3 4-9 0,1-3-10 16,-1 1-6-16,1 3-13 0,4-4-8 15,0 7-5-15,4-6-10 0,3 0-2 0,6-2-5 16,-1-1-1-16,2-3-7 0,4 0 3 0,6 0 4 16,0-4 7-16,1-3 4 0,2-3 3 0,2-2 6 0,3 0 7 15,-1-5-2-15,-2-1-1 0,2-3 0 16,0-3 1-16,-2-4 0 0,4-1-6 0,-5-1 0 16,0-5 2-16,-1 1-8 0,0-1-11 0,-3-6 6 15,-3 2-2-15,-3-4-14 0,-5-2 8 0,-2 0 1 0,-3 0-8 16,-5-2-3-16,-3 0-5 0,-5 4-12 0,-6-4-5 15,-6 4-6-15,-4 0-2 0,-9 5-8 0,-3 0-2 16,-16 0 2-16,-2 5-10 0,11 6-27 0,-12-1-22 16,0 6-38-16,12 2-51 0,2 0-64 0,1 5-78 15,5-1-98-15,-1 4-116 0,6 1-131 0,6-3-1343 16,0-2 654-16,0-1 436 0</inkml:trace>
  <inkml:trace contextRef="#ctx0" brushRef="#br0" timeOffset="14798.85">11413 5434 305 0,'-4'-6'331'0,"-1"2"-13"15,-2-3-14-15,3 2-9 0,-1 2-12 0,-1-2-16 0,3 4-25 16,-3-2-16-16,0 2-25 0,-2 0-23 0,-1 7-9 16,-6 3-8-16,-8 9-3 0,0 6-15 0,-4 5-10 15,-2 8-6-15,-3 7-15 0,4-1-5 0,1 2-13 16,3 0-10-16,3-2-7 0,2-2-3 0,13-7-8 15,-2 0-8-15,8 0-5 0,5-1-10 0,3-1-1 16,3 0-5-16,6-2-1 0,6-3-3 0,4-6-7 16,5-1-1-16,3-3-2 0,18-2 0 0,-3-4-1 15,0-5-5-15,3-6-1 0,-3-5-1 0,2-4-6 16,-13 3-10-16,13-11 7 0,-1 1 14 0,-3-5-16 16,0 0-1-16,-15 3 1 0,1-2-3 0,5-9 4 15,-12 9 0-15,-1-6-8 0,-6 2 3 0,-2-1-2 0,-4 3 4 16,-5 0 1-16,-5 5-2 0,-3 0 12 15,-1 0-15-15,-2 3-1 0,-4 2-1 0,-3 4 2 0,-2 0-4 16,-7 2-2-16,-5 4-8 0,-8 5-4 0,2 4 1 16,-4-1-13-16,3 2-7 0,2 4 4 15,3 0-10-15,8-4-5 0,6 1-17 0,2-3-4 0,2 3-8 16,2-1-3-16,5-1-1 0,0 0 3 0,5-4 5 16,2 2 8-16,4 0 9 0,7-3 2 0,0 0 5 15,1-4 8-15,-1-1 4 0,3-1 3 0,-2-2 3 16,0 0 6-16,-3-2 6 0,2 2 8 0,-5 0 6 15,0 1 21-15,-4 2 11 0,0-1 14 0,-4 0 3 16,1 0 6-16,1 2 4 0,-5 1-2 0,-2 1-3 16,8-2-12-16,-8 2 1 0,2 5-8 0,0 2-2 15,-1-2-3-15,-1 3-5 0,0 4 3 0,4 0-4 16,-3 5-1-16,4-3-3 0,-1 1-1 0,1 2-3 16,3-4-2-16,0 3 0 0,2-2-7 0,1-2 8 0,4 2-2 15,0-5 0-15,1-1-7 0,2-2 7 0,5-3-2 16,-5-2 5-16,0-1 1 0,1-4-1 15,-1-1-1-15,-2-3 6 0,2-1 4 0,4-6 1 16,-7 0 13-16,2-6 6 0,2-1 1 0,-6-2 8 0,1-3 16 16,-1-1 8-16,-2-5 1 0,-2-1 2 0,0 1 13 15,-1 2 9-15,-2 1 15 0,1 3 22 16,-3 1 17-16,-3 7 3 0,0 8 11 0,-1-1 9 0,0 4-1 16,0 0-8-16,0 2-29 0,0 3-14 0,0-2-17 15,0 5-12-15,0 0-7 0,-10 13-15 0,1 3-3 16,0 10 5-16,-1 1-19 0,-3 2-4 0,5 1-17 15,3-2-12-15,1 5-12 0,4-1-11 0,4-1-16 16,4-3-14-16,2-2-16 0,4-3-1 0,4 0-1 16,0-1 0-16,5-5 4 0,4-1 3 0,-2-6 1 15,-5-3 4-15,12-3 4 0,3-4 4 0,-3-4 2 16,3-3 5-16,-3-2 2 0,-1-4 5 0,0-3 2 16,-3-2 1-16,-4-5 3 0,1-1 2 0,-3-3 3 0,-3 0 4 15,-4-7 2-15,3-9 4 0,-6-3 3 0,-7 12 9 16,1-14 13-16,-5 16 15 0,-7 3 20 0,2 0 10 15,-6 5 15-15,3 6 38 0,1 2 3 16,-2 6-4-16,2 1-10 0,1 4-14 0,-4 0-15 0,-3 4-8 16,1 5-9-16,-2 3-9 0,-5 10-7 15,-1 1-1-15,-1 7-13 0,8-1 0 0,-2 4-21 16,4 2-40-16,2-1-39 0,2 3-43 0,3 2-60 0,6-3-45 16,3 1-76-16,7-2-56 0,2 0-47 0,16 10-40 15,6-5-52-15,12-6-1351 0,8-8 610 0,31 4 406 16</inkml:trace>
  <inkml:trace contextRef="#ctx0" brushRef="#br0" timeOffset="17199.82">13997 5866 10 0,'-3'5'307'0,"3"-5"-31"0,-1 3-33 0,1-3-28 0,-3 4-16 16,3 0-26-16,0-4-17 0,2 6-19 0,-1-3-12 15,-1-3-12-15,1 6-12 0,1-3-10 0,-2-3-7 16,3 3-9-16,-1-1-6 0,0 1-9 0,2-1-5 16,-4-2-4-16,8 0-1 0,-8 0-4 15,7-5 8-15,-1 3 1 0,0-6-3 0,1-1 4 0,1-6 17 16,0 1 7-16,-3-2 18 0,4-9 15 0,-4 2 2 16,-4-7 11-16,3 3 26 0,-4-2 10 0,0-1 13 15,0-1 7-15,-1 2-1 0,-3 3 3 0,1 6 26 16,2 3 7-16,-4 3 12 0,4 2 4 0,-2 2 1 15,2 3-7-15,1 0-31 0,-2 2-27 0,0 2-18 16,2-3-18-16,0 6-21 0,0-5-17 0,0 5-16 0,0 0-5 16,0 0-6-16,2 18-8 0,0 3 7 15,2 5-14-15,1 5-8 0,-3 3-3 0,2 14-1 16,0-2-16-16,0-9 6 0,5 11 2 0,-4-1-5 16,5-2-3-16,-3 5 0 0,3-4-2 0,3 3 2 15,-2-1-12-15,3 0-9 0,-4-15-12 0,2 0-4 0,1-1-7 16,-3-2-12-16,5-2-6 0,-2-1-2 0,-4-9 0 15,1-2 8-15,-6-6-5 0,1 1 4 16,-1-6 5-16,0 1 9 0,-3-3 7 0,3 0 3 0,-4-3 1 16,1-11-2-16,-1-1-1 0,0-6 2 0,-1-12 2 15,1-1 0-15,-2-5 0 0,-4-12 2 0,2-3 1 16,1 2-1-16,0-1-2 0,-1 15 0 0,4 4 1 16,-5-3 4-16,5 8 7 0,0 6-3 0,-2 2 0 15,2 1 3-15,0 5-2 0,0 1-2 0,0 0-3 16,0 5-4-16,1 0-1 0,0 1-2 0,-1 1 0 15,5 2-1-15,0 0 1 0,-5 2 1 0,17 2-1 16,-6 0 0-16,2 1 2 0,5 0 0 0,-1 4 4 16,1-2-3-16,-3 0-3 0,3 0-1 0,-3 0-3 15,3 0-6-15,-6-3-3 0,-1 1 2 0,1-2 7 16,0-1-2-16,-3 0 7 0,0-2 1 0,-1-2 2 16,2-2 3-16,-2-1 1 0,-2-3 2 0,3-4-3 15,-4-1 2-15,-1-4 2 0,-4 0 2 0,0-1 6 16,-1-1 8-16,-3 2-2 0,-1-1 2 0,-4 2-1 15,4 2 3-15,-3-1-3 0,3 3 3 0,-3 5-1 16,6-2-3-16,-2 6-7 0,1-2-2 0,2 1-6 16,-1 2-5-16,-1 2-26 0,3-2-26 0,0 4-22 0,0 0-9 15,0 0 6-15,0 0 9 0,9 0 6 0,0 6 2 16,1-1 7-16,-1 2 6 0,4 1 1 0,2 1 7 16,3 1 4-16,-1 2 0 0,-1-5-1 15,0 5 11-15,-1-5 3 0,0 2 1 0,-3-2 2 0,-1 2 9 16,2-2-8-16,-3 0 2 0,1 1 4 0,-1 1 0 15,1 2-1-15,-2-2 3 0,3 3 2 16,-1 0 1-16,-2 2 2 0,4 0 0 0,-4-1 1 0,1 1 3 16,1-1 1-16,1 2-2 0,1-3 5 0,-2-1-4 15,2 2-2-15,1-4-9 0,-4 1 2 0,2-5-3 16,7 0 5-16,-2 2 3 0,-1-6-3 0,2 3 2 16,-2-4 4-16,-4-3 2 0,8 1 1 0,-3-6-2 15,-1-1 1-15,2-2 5 0,-3-2-1 0,5-4 2 16,-2-4 8-16,-2 0-8 0,1-3 4 0,-4 2 0 15,1-2 11-15,-6 6 19 0,1 2 16 0,-4 2 6 16,0 2 6-16,-1 2 6 0,-3-1 9 0,2 2-6 16,-2 2-2-16,-1 0-4 0,0 4-11 0,-4-1-12 15,3 2-9-15,1 2-8 0,0 0-6 0,-14 5-9 16,4 2-15-16,-4 5-11 0,2 3-12 0,-1 0-21 0,3 2-22 16,1-1-5-16,0 2-16 0,3-2-25 15,3 1-21-15,5-1 9 0,3-4-20 0,1-2-2 16,-1 0 11-16,4-2 11 0,9 2 7 0,-4-4 19 0,4-1 8 15,5-4 16-15,-2-2 9 0,-2-4 6 0,7-4 11 16,-5 2 15-16,2-5 20 0,-3 3 16 0,-2-3 27 16,-1 2 18-16,-1-1 12 0,0 1 13 15,-2 1 23-15,-4 2 0 0,-2 1-4 0,-2 2-2 0,-1 1-5 16,-1-1-10-16,1 2-9 0,-1-1-10 0,-4 3-8 16,6-1-7-16,-6 1-8 0,0 0-2 0,11 6-4 15,-9 1 2-15,2-2-2 0,0 4-1 0,0 3-5 16,0-2-3-16,1 7-9 0,2-1-7 0,-3-1-11 15,1-5-12-15,0 2-7 0,-1-1-17 0,0-2 0 16,1 0-16-16,-1-2-1 0,-2-2 6 0,2 0 4 16,0 0 14-16,-4-2 13 0,4-1 14 0,-4-2 1 15,9-8 6-15,1 1 12 0,-5-2 11 0,3-1 10 16,2-5 1-16,-1-2 15 0,1 1 13 0,-2 0 8 16,5-2 10-16,-4 5 19 0,-4-1 18 0,0 5 0 15,3-1-8-15,-3 5-15 0,-1-2 1 0,-1 2-22 16,3 2-12-16,1 1-3 0,2-1-6 0,0 2-3 15,3 2-5-15,-1 3-8 0,-1-3 0 0,2 4-7 16,-1 2-2-16,-2 1-7 0,3 0-2 0,-2 1-10 0,0 3-20 16,-1-3-16-16,0 3-18 0,-1-4-13 0,-2 3-7 15,3-3-8-15,-1 1-2 0,-2-1-2 16,-2-3 4-16,1 0 6 0,-1-1 10 0,1 0 11 16,-1 0 20-16,0-3 22 0,-4-1 1 0,0 0 3 0,10-13 7 15,-4 5 9-15,1-1 7 0,-2-5 6 0,0-2 9 16,0-2-2-16,2-7 1 0,-1 7 0 15,-1-2 2-15,0 1 6 0,0 1 6 0,0 1-1 0,1 0-1 16,-2 3 0-16,0 6-8 0,0-2-1 0,-1 4-7 16,-1 1-6-16,-2 0-9 0,2 2-10 15,-2 3-11-15,5-2-2 0,-5 2 2 0,11 5-4 16,-8 0 1-16,0 1-6 0,5 5-4 0,-3-1-4 0,3 4-10 16,2 1-8-16,-2-1-15 0,-2 0-15 0,6 1-10 15,-3-2 2-15,1 0 0 0,-1-3 2 0,1-1 7 16,0-1 7-16,3-3 5 0,-1 0 8 0,2-3 11 15,4 1 4-15,-2-3 3 0,-2-3 11 0,4-1 10 16,-2-1 18-16,0-2 13 0,-2-2 14 0,0 1 6 16,-1 0 13-16,-4 2 14 0,1-2 17 0,-2 1 14 15,0 0 10-15,-3 3 5 0,1 0 1 0,-2 0-2 16,0 1-8-16,-3 0-11 0,-1 3-11 0,5-3-11 16,-5 3-12-16,3-1-10 0,-3 1-5 0,0 0-5 15,0 0-2-15,7 9-4 0,-3-3-24 0,-1-2-23 16,-1 4-31-16,2 1-47 0,0 3-53 0,1-2-89 15,-1 1-69-15,1-1-62 0,0-1-66 0,-1 1-1272 16,0-7 569-16,0 0 380 0</inkml:trace>
  <inkml:trace contextRef="#ctx0" brushRef="#br0" timeOffset="17348.34">16155 5232 56 0,'-2'-4'338'0,"-2"-1"-80"15,1 3-94-15,3 2-57 0,0 0-49 0,0 0-69 16,17 15-84-16,-6-6-198 0,2 3 99 0,0 2 64 16</inkml:trace>
  <inkml:trace contextRef="#ctx0" brushRef="#br0" timeOffset="18266.03">16554 5707 234 0,'0'0'299'0,"0"0"-30"0,0 0-27 16,1-12-21-16,-2 7-25 0,1 1-20 0,0 4-15 15,-1-8-9-15,1 3-8 0,1-2-12 0,-1 2-5 16,2-4-7-16,0 3-10 0,1-1-11 0,1-1-11 16,1 1-8-16,2-2-8 0,-2 2-7 0,0 2-7 15,4-2-6-15,-4 3-2 0,0 0-7 0,2 2 1 16,-2-1-4-16,4 1-3 0,-3 2-4 0,-6 0 6 15,14 2-5-15,-5 1 1 0,-4 2-1 0,4-1 0 16,1 1 3-16,-1 4 5 0,0 2-9 0,0-2 0 16,-1 4-1-16,1-1-2 0,-2 2-1 0,1 0-7 15,-3-1-1-15,0-1-2 0,-1-2 0 0,-1 1 0 16,1-1 2-16,-1 0-12 0,0-4-5 0,0-1-5 16,-1 1-2-16,2-1 13 0,-3-3 0 0,-1-2 3 0,0 0-1 15,0 0-2-15,9-10-1 0,-4 1 2 0,-1-3 3 16,1-8 4-16,1 2 4 0,3-7 6 15,-2 8 27-15,3-9 28 0,0 8 18 0,-1 4 22 16,-4-1 13-16,1 3-1 0,1 3-5 0,-2 1-17 0,-1 3-11 16,3-1-15-16,-1 0-7 0,0 6-11 0,-1-1-5 15,4 2-6-15,2 2-8 0,1 1-5 0,-1 1-2 16,1 6-4-16,0 0-3 0,-2 4-4 0,1-3-1 16,0 2 3-16,-2 4-8 0,-2-1-6 0,-2 0 1 15,2 1-4-15,-2-2-14 0,-1-2-12 0,0-2-8 16,-2-3-13-16,4 1-8 0,-3-4 3 0,-2 0 3 15,3-1 10-15,-4 0 10 0,4-1 19 0,-4-4 2 16,0 0 0-16,0 0-1 0,5-15 10 0,-1 4-1 16,0-1 5-16,0-4 6 0,-1-2 1 0,3-2 8 15,0-5-2-15,-1 0 8 0,0 8 10 0,0 2 21 16,-1 1 6-16,0 2-4 0,-3 1-12 0,3 2-6 16,-1 4-6-16,-2-2-10 0,4 3-8 0,-2 1-5 15,2 0-4-15,0 3-4 0,-5 0 1 0,10 3-5 16,-5 0-3-16,2 1 0 0,-1 4 0 0,-1 1-6 15,1 2 4-15,1-1-6 0,2 5-2 0,-4-1-9 16,0-1-9-16,-1-3-7 0,2 2-4 0,-1-3-4 16,3 1 1-16,-4-3 2 0,0 0 1 0,1-3 3 15,-3 1 8-15,2-3 3 0,1 0 7 0,2-2-2 16,-1-4 6-16,3-1 8 0,-2-2 12 0,1-3 8 0,3-2 6 16,-1-4 0-16,1 0 1 0,-3-4-1 15,1 3 0-15,1-9 9 0,-2 9 17 0,-3-2 20 0,0 4 20 16,-2 5 21-16,1-1 11 0,-2 3 1 0,2 1-10 15,-3 1-21-15,0 1-13 0,1 3-15 0,-2 2-12 16,0 0-6-16,0 0 9 0,0 0-23 0,3 13 0 16,-3-4-7-16,2 4-2 0,-4 3 0 0,2 1-6 15,-1 10 3-15,1-8-7 0,-1 1 0 0,1-1 0 16,0 0-3-16,1 1-10 0,-1-1-1 0,1-2-8 16,2-4-14-16,0-2-11 0,0 0-20 0,0-3-8 15,0 0-4-15,1-3 1 0,-1-1 8 0,1 1 3 16,0-5 13-16,1 3 2 0,-5-3 4 0,12-8 4 15,-5 1 1-15,-2-2 5 0,2-1-5 0,-1-2 0 16,4-3 5-16,-1-3-3 0,3-4-18 0,-3 5-1 16,2-1-7-16,-2-1-33 0,2 4-29 0,1 1-36 15,1-2-38-15,-2 1-61 0,5 2-58 0,2 2-69 16,5-4-57-16,-4 8-71 0,9-6-1222 0,0 8 574 0,0-6 380 16</inkml:trace>
  <inkml:trace contextRef="#ctx0" brushRef="#br0" timeOffset="18437.34">18435 5457 251 0,'4'0'482'0,"-4"0"-48"16,11-2-45-16,-6 2-45 0,4-2-34 0,4-1-31 16,1 3-32-16,4 0-44 0,2-2-39 0,2 1-42 15,-2 1-43-15,3-1-55 0,-5 1-60 0,4 1-75 16,-8 2-75-16,4 1-83 0,-9 0-641 0,-4 0 304 15,0 1 202-15</inkml:trace>
  <inkml:trace contextRef="#ctx0" brushRef="#br0" timeOffset="18531.09">18542 5646 244 0,'-3'5'310'0,"2"0"-17"16,2-1-31-16,3 0-26 0,1 0-22 0,7-1-20 16,8 3-38-16,2-5-72 0,10 3-110 0,0-3-131 15,4-3-447-15,-3-1 202 0,2-2 134 0</inkml:trace>
  <inkml:trace contextRef="#ctx0" brushRef="#br0" timeOffset="19566.32">20962 5168 2 0,'0'0'119'15,"0"0"3"-15,0 0 1 0,0 0 3 0,0 0-4 16,4-3-2-16,-4 3-7 0,0 0 0 0,0 0-3 16,0 0 1-16,0 0-1 0,0 0 0 0,0 0 4 0,0 0 3 15,0 0 2-15,0 0-3 0,0 0 4 16,0 0-4-16,0 0-1 0,0 0 1 0,0 0-7 16,0 0-2-16,0 0-4 0,0 0-1 0,0 0 0 0,5-1-4 15,-5 1 2-15,0 0 3 0,0 0 5 0,0 0 7 16,0 0 9-16,0 0 6 0,0 0 6 0,0 0 15 15,1-4 0-15,-1 4 2 0,0 0-10 0,0-3-2 16,0 3-17-16,3-7-8 0,-2 4-4 0,-1 3-6 16,2-6-3-16,0-1-3 0,-2-3-15 0,0 4-8 15,0-5-3-15,0 0-3 0,-2 1-5 0,-1-2-10 16,-1-1-1-16,0 3-5 0,-1-1 1 0,-2 2-16 16,0-2 1-16,-2 1 1 0,3 3 0 0,-4-1-4 15,1 1-5-15,-2 3-6 0,-2 1-3 0,-4-2-2 16,-1 7-6-16,-1 4 1 0,-2-2-6 0,-7 8 2 15,3 1 1-15,0 3-6 0,3 0 1 0,1 0-1 16,1 3 2-16,-1 1-1 0,6 1-1 0,-2 0 2 16,7-3-5-16,2-1 3 0,-2 2-4 0,6 1-1 15,3 0-4-15,-2-2-19 0,3 2-2 0,0-2-13 16,4-1-6-16,5 1 4 0,0-2-14 0,0-2 1 0,6-1 5 16,1-3-1-16,4-2 1 0,6 0 10 15,-6-2 1-15,2-6-2 0,5-2 12 0,-3-2 6 16,0-2 4-16,2-4-3 0,-6 1 12 0,4-8 8 0,-8 4 15 15,0-1 13-15,-1 0 11 0,-1-1 13 0,-2 2 7 16,0-1 19-16,-2 0 20 0,-1 4 10 0,-4 3 13 16,0 2-1-16,0-1-9 0,-1 2-10 15,0 0-16-15,0 1-7 0,-3-1-17 0,-1 4-12 0,0 0-3 16,0 0-5-16,0 0-5 0,5 15-1 0,0-4 1 16,-7 6-5-16,4 0-3 0,2 12 0 0,-3-3-6 15,3 2-1-15,-1 2 9 0,-2 0-12 16,4 0-1-16,-2 0 0 0,-2 0-4 0,-1-1 0 0,4-3-3 15,-1 3 3-15,-3-5-5 0,3-4 0 0,-3-2-2 16,0-1-8-16,-3 0 2 0,0-5-1 0,2 0-3 16,-2-2 6-16,-2 1 0 0,0-2-2 0,-3-2 4 15,2 2-2-15,-3-4 5 0,-3 0-4 0,-2-2 1 16,1-1 1-16,-6-2-9 0,3-2-7 0,-6-1-7 16,2-1-10-16,-1-2-23 0,1-3-19 0,-2 3-18 15,5 0-20-15,-2-2-30 0,5 1-25 0,0 3-29 16,5-1-31-16,1 2-37 0,3-2-51 0,2 1-65 15,3 4-66-15,10-9-1059 0,1 3 501 0,8-1 334 16</inkml:trace>
  <inkml:trace contextRef="#ctx0" brushRef="#br0" timeOffset="20432.8">21925 5398 3214 0,'10'-13'222'0,"-5"2"-49"0,-1 1 32 0,1 0 35 0,-4 0-21 16,4 2-35-16,-2 4-33 0,-2-1-29 0,4 0-23 15,-4 1-15-15,-1 4-14 0,4-4-8 0,-4 4-8 16,0 0-4-16,5 8-4 0,-2-3 4 0,-1 4-7 16,2 3 1-16,0 3 2 0,0 3 2 0,0 1-3 15,-2 5-2-15,2 2-5 0,0 1 4 0,1-1-8 16,-4 1-7-16,1 0 2 0,0-1-4 0,-2-1-1 15,0 1 6-15,0-1-7 0,-1-6-5 0,0-2 0 16,1-3-3-16,-2 1 0 0,1-3-1 0,1-5-2 16,0 3-1-16,3-4 4 0,-6-1 4 0,6-2 35 0,-3 5 52 15,0-8 47-15,-2 2 19 0,2-2-15 16,0 0-21-16,-1-18-7 0,-1 6-13 0,3-6-9 16,-6-8-15-16,1 1 0 0,1-5-6 0,-2-3 8 15,-1-2-6-15,1 0-10 0,0-12-8 0,-2-1 5 16,2 0-6-16,4 2 2 0,-2-1-11 0,1 12 10 15,2 3 6-15,0 1 0 0,1 1-35 0,3 2-41 16,-4 1 0-16,1 10 0 0,0 0 0 0,1 5 0 0,-1 2 0 16,0 3 0-16,3-2 0 0,2 4 0 0,-2 0 0 15,0 1 0-15,8 1 0 0,-2 5 0 0,1-1 0 16,10 5 0-16,-1 2 0 0,-2 4 0 0,6 4 0 16,-2 1 0-16,-4 5 0 0,3-2 0 0,-6 7 0 15,-4-3 0-15,0 4 0 0,-4 2 0 0,-3 0 0 16,-3 2 0-16,-2 2 0 0,-4-2 0 0,-5-3 0 15,2 5 0-15,-1-5 0 0,-5 2 0 0,8-4 0 16,-3-2 0-16,1-7 0 0,3 2 0 0,1-3 0 16,3 0 0-16,-2-5 0 0,3 0 0 0,0 0 0 15,3-2 0-15,2-1 0 0,0-1 0 0,5-1 0 16,-1-3 0-16,2 0 0 0,6-3 0 0,2-1 0 16,1-2 0-16,9-5 0 0,0 0 0 0,2-4 0 0,4-5 0 15,0-2 0-15,8-5 0 0,-12 1 0 0,13-5 0 16,-7-6 0-16,-9 11 0 0,-5-2 0 0,0-1 0 15,-4 1 0-15,-3 5 0 0,-6 2 0 0,-3 0 0 16,0 0 0-16,-3 0 0 0,-2 4 0 0,-2 2 0 16,-4-3 0-16,2 4 0 0,-3 2 0 0,0-1 0 15,1 6 0-15,-2-5 0 0,0 7 0 16,1 0 0-16,5 1 0 0,0 0 0 0,-13 10 0 0,10-2 0 16,-1 4 0-16,3 0 0 0,1 4 0 0,3 9 0 15,2-8 0-15,2 0 0 0,4 7 0 0,3-2 0 16,0-1 0-16,2 1 0 0,-5-5 0 0,2-2 0 15,-2 1 0-15,1-1 0 0,-2-1 0 0,-1-4 0 16,-1 2 0-16,-3-4 0 0,0 1 0 0,0-1 0 16,-2-1 0-16,-1 2 0 0,-2-4 0 0,0 5 0 0,-2-3 0 15,-1-1 0-15,-3 2 0 0,-2-2 0 16,-2 2 0-16,-3-1 0 0,-4 3 0 0,2-3 0 16,-1 2 0-16,0-1 0 0,1-2 0 0,4 1 0 0,0-1 0 15,2 1-52-15,2-5-302 0,0 3-111 16,2 0-97-16,3-1-1692 0,2-4 752 0,0 0 500 15</inkml:trace>
  <inkml:trace contextRef="#ctx0" brushRef="#br0" timeOffset="20555.27">23287 5652 611 0,'9'2'699'16,"-2"0"-32"-16,0 1-15 0,-1-3-46 0,1 1-57 15,-5 0-68-15,-2-1-86 0,0 0-125 0,13-1-156 16,-13 1-202-16,4 3-236 0,-4-3-1220 0,0 0 514 15,-11-17 344-15</inkml:trace>
  <inkml:trace contextRef="#ctx0" brushRef="#br0" timeOffset="23215.49">9375 6786 126 0,'-7'-3'265'0,"-4"-3"-4"16,1 0 4-16,-8-1-5 0,8 0-13 0,-8 2-5 16,0 2-1-16,-4-1-7 0,-6-1-7 15,0 4-9-15,7 2-8 0,-8 6-13 0,-3 2-15 0,-5 5-7 16,-8 9-9-16,1 4-9 0,0 3-18 0,-3 4-24 15,2 3-1-15,-1 0-8 0,8-1-13 0,5-2-6 16,2 9-16-16,12-14-2 0,2 3-11 0,6-1-6 16,3-4-4-16,8 4-9 0,4-3-10 0,5-3-19 15,1-3-6-15,10-2-9 0,5-2-15 0,3-5-8 16,5-3 2-16,5 0-1 0,1-7-9 0,13-2 12 16,-1-3 0-16,-11-6-2 0,11-1 15 0,0-3-13 15,1-4 5-15,-16 3 4 0,11-10 15 0,-15 7-18 16,2-6 3-16,-5 0 4 0,-2-2 2 0,-3 4 6 15,-1-3 6-15,-2 4 4 0,-8 5 23 0,-1-1 12 16,-3 5 20-16,-4 2 17 0,1-1 14 0,0 4 1 16,-4 1-11-16,2-2-8 0,-3 4-9 0,-1 2-8 15,0 0-6-15,0 0-13 0,-11 13 1 0,3-1-2 16,-1 2-3-16,-2 5-2 0,-2 3-14 0,3 1-12 16,1-5-12-16,3 9-15 0,0-9-17 0,5 0-11 15,2-1-22-15,-1-5-17 0,6 5 3 0,0-8 0 0,3 1 8 16,1 0 7-16,2-5 3 0,5 0 6 0,5-4 9 15,-4-2 1-15,5-3 9 0,4-2 2 0,-4-7 6 16,-4 4 3-16,5-5 12 0,-1-1 12 0,-5-2 3 16,-2 1 16-16,-3 1 27 0,-1 0 1 0,-2 0 20 15,-1 0 12-15,3-1 21 0,-6 7 19 0,-2 2 15 16,0 1 2-16,-3 1-7 0,3 1-13 0,0 1-14 16,-3 1-14-16,-1 2-10 0,0 0-4 0,3 9-7 15,-3 0-6-15,-3 4-5 0,3 2-3 0,0 2-7 16,0 3-2-16,0 5-4 0,3 0-8 0,-2 0 3 15,4-2-5-15,0-3-9 0,2-1-14 0,4 3-9 16,-3-5-7-16,2 0-10 0,3 0-3 0,0-3-5 16,3-7 0-16,2 2 1 0,2-3 5 0,2-3 6 15,5-3-6-15,-5-3 6 0,6-4 6 0,-3-1 0 0,1-3 3 16,-2-2 2-16,-7-1 2 0,2-4 2 16,-1-1-7-16,-3-1 9 0,-2-3 7 0,-3-3-2 15,-1-3 5-15,-1 1 5 0,-3 1 6 0,-6-1 5 0,2 1 6 16,-2 8 6-16,-3-1 0 0,-1 2-6 0,-3 0 4 15,3 2 3-15,-8 3 1 0,8 5-3 0,-3-1-5 16,3 1 0-16,2 2-7 0,-3 3-3 0,5 0-7 16,-1-1-2-16,2 4 1 0,0 0-5 0,0 0 5 15,0 0-12-15,0 0 2 0,0 0 7 0,9 10-7 16,-2-5 1-16,6-3 1 0,2 1 1 0,3-1-5 16,0 3 5-16,5-3 1 0,-5-2-3 0,6 1 1 15,-5-1-1-15,1 2-1 0,-5-2 1 0,-2 0-1 16,1 2 1-16,-3-2 1 0,-2 2-2 0,4 1-7 15,-7 5 5-15,3-4 3 0,-5 1 1 0,2 2 3 16,-2-2 0-16,3 4 3 0,-6 2 1 0,-1-2 1 16,1 4 0-16,3-2 0 0,-4 6-3 0,0 0 1 15,0-1 0-15,0 2-2 0,4-1 2 0,-1-1-4 16,-1 2 1-16,6-2 4 0,-5 0-4 0,5-2-2 0,0-2-22 16,1-3-3-16,4 2-1 0,1-4-3 15,0 1 4-15,1-6-1 0,4-1 3 0,0-1 2 0,2-1 3 16,-2-5 4-16,0-2 0 0,-2-2 4 0,6-6-1 15,-4-1 2-15,0-4 1 0,-1-1 3 0,-6-3 1 16,3-1-3-16,-4-1 5 0,0 2-3 0,-4 2 4 16,-2 3 12-16,-1 2 9 0,-3 0 2 0,-1 6-2 15,-1 1 5-15,1 0-5 0,0 1-1 0,0 4-9 16,0 1-1-16,0 0-8 0,1 3-9 0,-1 2-3 16,0 0 0-16,0 0 4 0,0 0-4 0,13 9-2 15,-4 0 1-15,0 1-5 0,1 4 2 0,4-1-2 16,-1 2-9-16,5 5-10 0,0 1-1 0,0-3-7 15,1 5 3-15,-2-6 2 0,-3-5 2 0,-3 4 2 16,1-2-2-16,0-1 7 0,-4-5 9 0,1 4-3 16,1-3 6-16,-1-1 2 0,-4 1 0 0,2-1 1 15,0-1 1-15,0-2 2 0,-2 0 1 0,0-1-1 16,-1 1 3-16,1-1 1 0,0-1 0 0,3 0 4 16,-3-1-4-16,3-2 5 0,-1 0 0 0,3-1 2 0,2-3 0 15,6 0-1-15,-7-1 4 0,7-3-4 0,0-1 4 16,-1-3 1-16,6-3-3 0,-3 1 1 0,2-4 0 15,-2 0-4-15,-3-4 2 0,5 5-4 0,-2 0 2 16,-5 2 3-16,1 3-5 0,-3-2 7 0,-1 2-3 16,-3 3 0-16,0 1 2 0,-4 1 5 0,-1 2 2 15,1 0-5-15,-4 2 2 0,2 3-5 0,-3 0 0 16,0 0 0-16,-20 6-1 0,4 0-3 0,-2 4 5 16,-1 0-9-16,1 2 4 0,3 1-4 0,1 0-11 15,4 1 1-15,6-2-15 0,0 5-22 0,4-6-16 16,3 0-16-16,2 1-12 0,4-3 9 0,2-1 3 15,7-2 9-15,-1 2 6 0,2-4 7 0,1-4 9 16,0 0 3-16,-1-3 13 0,0-1 2 0,0-3 32 16,0-4-10-16,-2 1 9 0,-2-2 13 0,8-4 18 0,-9 4 18 15,-1-1 20-15,0 2 12 0,-3 2 19 0,-2 0 21 16,-2 5 8-16,-1-1 2 0,0-1-9 16,-1 2-11-16,1 2-12 0,-3-1-18 0,-2 3-9 0,6-2-6 15,-6 2 0-15,10 3-14 0,-7 1-4 0,0 3-3 16,5 1-3-16,1 2-6 0,-4 1-3 0,0 4-1 15,-1 2-7-15,4 0-5 0,-2 1-11 0,-1-2-15 16,3-2-16-16,0 3-12 0,-4-5-15 0,3 0-8 16,-2-1-5-16,2-5 7 0,-1 2 7 0,3-2 7 15,-1-4 6-15,-2-1 6 0,0-1 15 0,2-2-7 16,2-3 8-16,-1-2 3 0,2-2 10 0,0-5 6 16,0-1 3-16,-2-1 0 0,4-1 9 0,-4 4-2 15,0-3 6-15,0 6 2 0,-4-1 3 0,0 2 0 0,-1 0 1 16,0 3-5-16,-3 1-5 0,3-1-6 0,0 4-2 15,-4 2 1-15,6 0-4 0,-6 0 0 16,9 4 1-16,-2 2-2 0,-1 2-1 0,-2 2-4 0,1 4-3 16,3 1-1-16,-2-1-9 0,4 2-2 0,-1 1-11 15,5-1-11-15,8 1-8 0,2-2-4 16,2-2 0-16,-1-3 7 0,6-4 4 0,-2-2 2 0,1-2 7 16,-5-2 5-16,-3-4 3 0,4-4 8 0,-5-2 21 15,-3 0 2-15,5-3 20 0,-4-7 9 0,-2 1 11 16,2-8 7-16,-6-1 5 0,2-3 12 0,-6-3 4 15,0 1 8-15,0-2 15 0,-1-15 9 0,-3 19 0 16,-1 1 27-16,-2 1 22 0,0 4 16 0,-1 7 6 16,-1 5-1-16,0 1-1 0,0 2-14 0,0 4-17 0,-1 0-15 15,1 2-17-15,0 2-24 0,0 2-9 16,0 0-4-16,-7 12-6 0,1 3-24 0,-1 1-46 16,0 10 0-16,0 0 0 0,1 3 0 0,1 1 0 0,1 2 0 15,0 2 0-15,3 0 0 0,1 0 0 16,1 0 0-16,2 0 0 0,6-1 0 0,-3 2-53 15,3-4-159-15,5-3-98 0,3-4-78 0,2-3-95 16,5-7-90-16,-4-2-1485 0,6-7 686 0,5-2 458 0</inkml:trace>
  <inkml:trace contextRef="#ctx0" brushRef="#br0" timeOffset="23336.77">12476 6988 6938 0,'-18'-10'67'16,"4"-1"23"-16,7 4-6 0,-3 0-25 0,6 2-47 15,4-5-82-15,5 3-78 0,7-2-81 0,18-1-68 16,3 1-102-16,19 1-126 0,4-5-1337 0,1-1 622 16,4 2 412-16</inkml:trace>
  <inkml:trace contextRef="#ctx0" brushRef="#br0" timeOffset="24630.48">13812 7504 87 0,'0'0'286'0,"7"2"-29"0,-3-1-28 0,2 2-21 16,-1-2-23-16,2 1-17 0,-2 1-18 0,0 0-11 16,0-2-10-16,4 0-5 0,-5 0-2 0,5 1-2 15,-4 1 6-15,5-3 1 0,-3 0 5 0,3-3-5 16,0 1 2-16,0 0-2 0,1 0 1 0,0-6 1 16,3-2 1-16,-2-2-1 0,0-3 9 0,3 0 9 15,-1-7-15-15,1-2 0 0,-2-2 0 0,-2-4 7 16,-2-2-1-16,0-1 2 0,0 2 21 0,-4-1 6 15,-1 3 9-15,1-2 14 0,-5 8 12 0,4 6-5 16,-3 0-8-16,-1 6 0 0,3 2-14 0,-2 0-14 0,-1 1-17 16,0 5-25-16,0 1-22 0,0 2 2 15,0 0-17-15,4 9-5 0,-3 3-5 0,2 8-13 16,2 7 0-16,-4 3-11 0,6 4-1 0,-1 11 2 0,-2 3-10 16,1-13 3-16,0 13-10 0,-4-12 1 0,4 15-6 15,2-2-1-15,-4 3-2 0,0-3-3 0,0 0-5 16,0-2 1-16,1-11 4 0,-2 1-11 0,-2-3-7 15,0 1-14-15,0-5 2 0,1-1-8 0,-1-11-5 16,0-1-4-16,0-5-5 0,1-2 0 0,-2-4 2 16,1 1 7-16,1-3 5 0,-1-4 2 0,0 0-1 15,0 0 0-15,3-25 4 0,-2-1 0 0,2-1-1 16,0-6-2-16,0-14 7 0,-1 12 1 0,4-12-3 16,-3-2 1-16,3 16 6 0,0-1-1 0,0 4 4 15,-1 4 3-15,-1 6-1 0,0 3 1 0,1 5-1 16,-1-1-7-16,-1 6 8 0,4-1-2 0,0 2-5 15,-1 4 5-15,3-1-7 0,5 3 3 0,-4 3 6 16,8-1-3-16,0 7-2 0,2-1 3 0,-2 1-1 0,2-1-1 16,4 7 0-16,0-2 2 0,-6-7-2 0,1 3-10 15,-1-2-3-15,0-2 0 0,0 1-2 16,-5-2 2-16,1-2 13 0,-3-2-12 0,1 0 2 0,2-4 1 16,-4-1 3-16,1-4 2 0,0-4 1 0,-2 1 3 15,-1-5-5-15,-1 0 4 0,1-7 10 16,-5-1-3-16,-1-1 10 0,-2-2-10 0,-3 0 5 0,-3 1 3 15,-1 2 9-15,-1 0 2 0,-5 4 3 0,2 6-5 16,-3 1 2-16,3 3-1 0,1 4-3 0,-1 2-4 16,-4 3-3-16,-3 2-4 0,3 4-1 0,-3 1 1 15,0 5-9-15,4 3 0 0,1 1-5 0,6-1-9 16,3-1-15-16,4 1-3 0,2 0-3 0,6 1-1 16,3 1 0-16,5-1 0 0,-1-3-6 0,12 0 1 15,-8-1-1-15,8-5 3 0,-4 0 3 0,0-3 4 16,-2 0 6-16,0-2 10 0,2-2-6 0,-6-5 5 15,3 2 3-15,-1-4 4 0,1 1 7 0,-1-1 8 0,-3 3 10 16,0-3 14-16,-6 3-5 0,3 2 9 16,-4-2 3-16,-3 2 1 0,-1 1-9 0,0 3-1 15,-1-3-6-15,-4 3-3 0,0 0-3 0,0 0 3 0,10 10-6 16,-10-4-2-16,4 3 4 0,-3 2-1 16,-1 7-3-16,0-2 2 0,2 2-4 0,0-2-5 0,3 2-23 15,-4 2-10-15,2-3-6 0,4 2-5 0,0-4-9 16,1 1-6-16,3-3 4 0,2 2-1 0,0-6 6 15,1-1 1-15,1-2 4 0,-2-3 3 0,6-3 5 16,-5-3 6-16,3 1 5 0,-2-7-1 0,3 1 7 16,-2-6 4-16,3-6 1 0,-4-1 1 0,3 1 2 15,-9-4 6-15,6 2 16 0,-2-1 13 0,-3 7 3 16,-1-2 9-16,3 2 10 0,-7 2 10 0,-3 2 6 16,2 2 2-16,0 2-4 0,-3 1-11 0,2 3-2 15,-3-1-14-15,1 2-5 0,2 1-2 0,-3 2-4 16,0 0-1-16,5 10-1 0,-4-4-8 0,0 3 4 15,3 8-4-15,-1-3 0 0,3 5-7 0,-2 3-23 0,0 2-24 16,0 1-35-16,-1 1-51 0,3 3-58 16,4-3-44-16,-1 2-58 0,1-2-37 0,0 0-40 15,-1-8-32-15,0-4-22 0,1-3-26 0,-1-2-1031 0,-1-8 492 16,-3 1 328-16</inkml:trace>
  <inkml:trace contextRef="#ctx0" brushRef="#br0" timeOffset="24761.62">15359 7068 163 0,'-6'-34'295'0,"-1"8"-14"0,2 10-29 0,0-1-25 16,3 7-25-16,-2 1-29 0,4 2-34 0,-2 3-31 15,0 4-23-15,2 0-16 0,0 0-31 0,-3 16-40 16,3-5-39-16,0 8-40 0,3 1-28 0,1 8-492 16,2-1 201-16,4 5 134 0</inkml:trace>
  <inkml:trace contextRef="#ctx0" brushRef="#br0" timeOffset="25216.36">15972 7299 211 0,'8'-14'386'0,"-3"2"-8"0,-2 1-13 16,-1 2 5-16,-1 0-12 0,2 1-9 0,-3 3-34 15,1 1-18-15,3-1-25 0,-4 5-36 16,0 0-22-16,0 0-21 0,0 0-17 0,-14 9 0 0,5 0-21 15,-2 7-14-15,-3 6-17 0,-3 0-4 0,2 6-10 16,1-3-13-16,2 5-5 0,-2 0-11 0,5-1-10 16,5-1-4-16,4-1-9 0,2-3-5 0,4 3-5 15,3-10-3-15,9 3-2 0,1-3-8 0,7-3-2 16,3-2-3-16,4-4 0 0,4-4-1 0,0-1-2 16,3-6-2-16,0-1-4 0,9-3 1 0,-13-1-4 15,-4-2 1-15,1-5-7 0,-1-2 11 0,-4-4 4 16,-1 2-7-16,0-4 2 0,-3-4-6 0,-2-1 12 15,-3 2-2-15,-1-2 12 0,-6 2 14 0,-2-1 15 16,-8 9 8-16,3-1 2 0,-5 5 2 0,2-3 12 0,-5 6-2 16,1 1 0-16,-5 1-15 0,4 3-7 15,-4 1-10-15,1 1-8 0,-6 4-6 0,-6 5-2 16,-1 2-1-16,-8 5-7 0,4 5-1 0,-2 0-9 0,-3 1 5 16,5 3-11-16,0 1 2 0,5 1-13 0,0 0-16 15,1-2-14-15,3 2-15 0,4 2-27 16,3-5-28-16,4 1-36 0,-4-1-61 0,7 0-41 0,4-4-36 15,1 2-36-15,3-1-37 0,2-3-25 0,9 3-22 16,8-8-39-16,4 1-1031 0,5-5 486 0,3-3 324 16</inkml:trace>
  <inkml:trace contextRef="#ctx0" brushRef="#br0" timeOffset="25388.31">17117 7335 186 0,'0'0'396'0,"-1"-4"-38"0,1 4-34 16,-3-6-48-16,3 6-45 0,0 0-40 15,8-2-39-15,-8 2-48 0,17 1-49 0,-6-1-56 16,2 4-52-16,6-4-62 0,-1 4-58 0,-5 0-472 0,0 0 215 16,-2 1 144-16</inkml:trace>
  <inkml:trace contextRef="#ctx0" brushRef="#br0" timeOffset="25515.86">17084 7570 487 0,'-4'5'512'0,"4"-1"-21"0,1-1-51 0,-1-3-43 0,16 1-44 15,-2 1-56-15,8-5-73 0,12 0-85 0,4 3-102 16,15-2-86-16,-15-3-97 0,17-2-94 0,-5 2-742 16,-13-2 328-16,-1 3 218 0</inkml:trace>
  <inkml:trace contextRef="#ctx0" brushRef="#br0" timeOffset="25998.21">18499 7025 233 0,'1'-17'338'0,"4"3"34"0,-4-1 28 15,1 3 18-15,-2 1 4 0,1 0-2 0,-1 2-3 16,0-3-12-16,0 7-16 0,1 0-29 0,-1-2-41 16,-1 3-20-16,1 4-36 0,1-4-33 0,0 2-24 0,-1 2-22 15,0 0-20-15,0 0-17 0,3 15-15 0,-2-3-8 16,1 0-14-16,-1 6-12 0,0 7-7 15,-1 4-7-15,0-2-6 0,-1 4-7 0,-2 2-9 0,3 0 0 16,-2 1-9-16,-3 2-20 0,1-2-37 16,-1 3-47-16,1 8-59 0,0-10-73 0,3 1-72 0,-1-1-77 15,2-1-73-15,4-2-74 0,-2 0-1244 0,1 2 575 16,4-8 382-16</inkml:trace>
  <inkml:trace contextRef="#ctx0" brushRef="#br0" timeOffset="26564.43">19223 7412 136 0,'10'-9'280'0,"-3"-4"-26"0,3 1-7 0,0 1-2 15,3-3-3-15,-3 0-22 0,-1-1-5 0,0 2-3 16,3-2 0-16,-7-2-6 0,1 1-9 0,-1-1 4 15,3 2 5-15,0-5-2 0,-7 4 4 0,2 5 2 16,-3-6-4-16,-2 6-7 0,1 1 0 0,-3-2 2 16,3 1-10-16,-3 3-18 0,-1-1-15 0,-3 2-13 15,-2 1-10-15,1-1-14 0,-4 3-12 0,-5-1-11 16,3 2-13-16,-3 3-10 0,-4 4-8 0,1 1-7 16,1 3-3-16,-8 1-8 0,4 4-6 0,1 2-5 15,8-4-7-15,2 3-3 0,0 1-5 0,0 2 0 16,7 0-4-16,2 2-2 0,4-2 0 0,0 8-6 15,0-9 1-15,4 4-5 0,6-4 3 0,-2-2 3 0,1 3-7 16,2-2 4-16,1 2-3 0,1-2 4 0,1 0-4 16,4 6 0-16,-2-8-1 0,1 1-1 15,-1-2 1-15,1 2-2 0,6-1-3 0,-6-1 4 0,-2 1-1 16,4-4-1-16,-7 1-1 0,-1-4 0 0,-3 5-3 16,-2-4 1-16,2 0-2 0,-3 0 2 0,-1-2 4 15,-7 2-3-15,-1 0-1 0,-3 1 2 0,-5-1 1 16,-1-3 4-16,-2 3-5 0,-6-1 2 0,1-3 2 15,-3-2 1-15,-5-2-1 0,0-1 4 0,6 1 3 16,-3-2 10-16,3-2 8 0,0-1 6 0,4-4 9 16,3 2 1-16,0-5-4 0,3 2-4 0,-1-3-2 15,3 0-8-15,6-1 4 0,1 0-11 0,5 0-2 16,5-2-6-16,5 1-2 0,1 2-12 0,10-5-11 16,0 3-24-16,5 2-29 0,0 0-29 0,3 2-38 15,1 1-43-15,1 1-47 0,-2 0-43 0,2 2-51 16,-1 1-61-16,0-2-55 0,-1 3-1164 0,-1 1 533 15,2 0 354-15</inkml:trace>
  <inkml:trace contextRef="#ctx0" brushRef="#br0" timeOffset="26997.5">19879 7132 7 0,'6'-7'399'0,"-3"2"5"16,3-2-14-16,-5 2-15 0,4 3-17 0,-3-1-11 15,0 0-34-15,-2 3-26 0,1-5-28 0,2 3-27 16,-3 2-32-16,0 0-15 0,0 0-15 0,0 0-20 16,-14 10-11-16,6-1-24 0,3 0-3 0,-1 2-7 15,1-2-14-15,-2 3-9 0,5 0-3 0,1 4-12 16,-1-2-6-16,2-2-5 0,3 2-9 0,1 3-6 16,3-2 1-16,-2-1-2 0,4 4-3 0,5-4-1 15,-1 0-6-15,0-2 0 0,5 1-5 0,2 3 0 16,6-1 3-16,-8-7-3 0,5 5-3 0,2-1 0 15,-7-6-4-15,9 6 5 0,-8-3-6 0,-1-1 2 0,5 0 6 16,-4-3-4-16,-1 3 0 0,4-1-3 16,-3-1 0-16,-1 2-3 0,-1-2 2 0,-1-1-2 15,-2 4 1-15,-3-5-2 0,-1 3 0 0,-3-4 3 0,-2 3-2 16,1-4 1-16,0 4 9 0,-5-2 6 0,4 1 9 16,-5-1 5-16,-2 0 8 0,-1 5-2 0,-2-4-1 15,-4 4-2-15,-5 1-2 0,-3-4-4 0,2 3-6 16,-4 1-1-16,-1-4-2 0,-2 2-5 0,-4 4-4 15,-2-4 0-15,4 1-4 0,2-4-6 0,-1-1-14 16,3 3-23-16,1-4-32 0,0 1-32 0,3-1-46 16,3-3-42-16,4 1-47 0,2-1-55 0,-1-1-64 15,4-2-64-15,-1-2-1156 0,5-2 521 0,5-9 346 16</inkml:trace>
  <inkml:trace contextRef="#ctx0" brushRef="#br0" timeOffset="27265.7">20234 7066 382 0,'-9'-2'372'0,"4"-1"-28"16,1-1-29-16,0 3-34 0,4 1-29 0,-5-4-33 0,5 4-9 16,0 0-23-16,0 0-4 0,0 0-14 0,0 0 1 15,0 0 8-15,27 2 0 0,-8 0-3 16,13-2-6-16,-2 1-11 0,1-1-3 0,5-1-16 0,-1-1-15 15,-1 1-14-15,1 0 2 0,-3-1-3 0,-2-1 6 16,-3-2 1-16,-8 3 6 0,-1-1 9 0,1 0 11 16,-7 1 3-16,-1-3 1 0,2 2-8 0,-1-1-16 15,-2-3-10-15,-1 3-14 0,0-1-10 0,0 1-35 16,0 0-78-16,-2 3-118 0,-2-3-136 0,3-1-208 16,-2-2-1276-16,-6 0 589 0,-6-3 390 0</inkml:trace>
  <inkml:trace contextRef="#ctx0" brushRef="#br0" timeOffset="33831.94">5079 8840 242 0,'-1'-16'323'0,"-2"6"-18"15,2-2-24-15,-2 7-30 0,2-2-29 16,0 3-23-16,1 4-21 0,0 0-20 0,0 0-5 0,1 16-8 16,-1-3-9-16,0 7-3 0,-3 3-9 0,3 5-5 15,-1 0-8-15,0 1-13 0,-1 3-7 0,1 0-11 16,-1 0-3-16,2 5-11 0,-3-2-2 0,2 1-8 15,1-2-2-15,4 0-12 0,-2 0 3 0,1-2-11 16,3-3-12-16,1 0-7 0,1-4-19 0,-1-8-10 16,-1-1-8-16,-1-7-1 0,1 0 0 0,-4-4 4 15,3 1 5-15,-2-4 3 0,-1-2 2 0,-2 0-2 16,4-12 4-16,-4 1 4 0,-2-9 5 0,-5-9 6 16,1-3 9-16,-2-4 4 0,-1-9 13 0,-5-4 1 15,3 2 13-15,-1-6-9 0,-2 2-1 0,0 2 14 16,4-2 10-16,2 1 13 0,3 3 4 0,-1 2 9 15,3 12-4-15,7-1-6 0,-3 4-10 0,3 1-7 16,2 1-7-16,1 9-7 0,3 2-5 0,2 2-2 16,0 1-10-16,4 6 7 0,-5 1-11 0,8 1-2 0,2 2-6 15,-2 4-1-15,1 1-2 0,2 3-2 16,-4 2-2-16,0 3 2 0,-4 3-6 0,0 2 4 16,-1 3-2-16,-3 7 12 0,-2 1-17 0,-3 3 1 15,-5 2-2-15,-4 3-3 0,-4 1-22 0,-2 3-21 0,-7 6-27 16,-3-2-32-16,1 5-28 0,-3-2-34 0,0 0-42 15,7-11-30-15,1 1-46 0,-2 12-29 0,6-15-835 16,4-3 382-16,3-2 256 0</inkml:trace>
  <inkml:trace contextRef="#ctx0" brushRef="#br0" timeOffset="34731.25">5677 9222 2465 0,'12'-16'123'0,"-4"1"0"16,-4 3-15-16,-3 2 3 0,-1-4-14 0,-1 4-3 16,-4 1-11-16,-1 1-17 0,-2-1-11 0,-2 5 6 15,-3 0-1-15,2 2 1 0,-10 2-4 0,3 5-1 16,-1 1-2-16,-9 6-3 0,2 1-9 0,3 4-2 16,2 4-4-16,2-1 0 0,3 2-11 0,5-5-2 15,2 1 3-15,1 0-9 0,7 2-4 0,-2-1-1 16,7-2-15-16,0 0-8 0,5-4-6 0,1-2-5 15,3-1 5-15,-2-5 2 0,8-1 7 0,-1-4-4 16,2-1-1-16,0-3 4 0,5-5 5 0,1-6-3 0,-4 0 5 16,2-4 4-16,-2-2 4 0,-1-2 5 15,1 0 11-15,-1-2 5 0,-4 0 9 0,0 0 13 16,-2 2 14-16,2 1 15 0,-9 9 17 0,-1-3 18 16,0 7 11-16,-5 2-3 0,1 0-1 0,1 1-13 0,-3 2-15 15,2 0-7-15,-2 2-12 0,-1 2-9 0,0 0-9 16,0 0-5-16,0 0-8 0,1 17 0 15,-1-8-6-15,3 4-4 0,-1 4-6 0,1 1-10 16,1 1-20-16,-2 1-17 0,6 2-22 0,0-3-18 0,2-5-12 16,0 3-12-16,-1 0-7 0,5-5-5 0,0 1 2 15,1-4 8-15,1-2 9 0,2-5 7 0,-2-1 9 16,3-1 9-16,0-3 2 0,1-2 8 0,-1-2 5 16,0 2 3-16,-1-3 5 0,-2 0 3 0,-1 0 1 15,-5 0 9-15,3 3 3 0,-4 0 6 0,-3 1 3 16,0-1-4-16,1 3-1 0,-3-3-4 0,-1 5 2 15,-3 0 4-15,8 0 2 0,-3 5 2 0,0-2 0 16,0 2-1-16,1 3 1 0,0 1-4 0,0 2-4 16,3-1-16-16,-1-1-9 0,-3 2-9 0,3-2 3 15,2 0 3-15,-1-1 0 0,0-2 7 0,1 0 7 16,-1-6-3-16,3 0 6 0,0-3 6 0,-1-3 1 16,4 0 2-16,-5-5 8 0,3 0 6 0,1-2 4 15,-3-5 4-15,5-6 2 0,-1-1 8 0,-4 0 7 16,-2 0 4-16,3-6-7 0,-3 7 3 0,-3-4 7 15,-2 10 29-15,0 1 19 0,0 0 10 0,-3 5 1 16,-1 0-2-16,3 6 1 0,-2-1-8 0,-1 1-6 16,0 1-15-16,0 1-7 0,0 4-10 0,0 0-4 15,0 0-4-15,4 11-3 0,-3 0-2 0,3 4 6 0,-8 12-18 16,4 0 4-16,0 7-1 0,5 2-2 16,-1 10-4-16,1 1-1 0,3 3-1 0,3 0 11 15,-1-2-17-15,3 4-2 0,4-5 2 0,4 0 0 16,0-1-4-16,3 0-3 0,2-4 3 0,-3-1-4 0,-8-9 1 15,3 0 0-15,0 9-4 0,-1-11 0 0,-7-1 7 16,-2 0-1-16,-1-3-1 0,-4 0-5 16,-3-8 6-16,-2 1 1 0,-1-2 1 0,-6-3 2 0,2-4-5 15,-3 1 3-15,0-6 4 0,-3 0 2 0,-6-2-5 16,1-3 0-16,-5-4-1 0,-5-5 2 0,-1-3-2 16,3-1 0-16,2-3-2 0,-3 0-1 0,5-1 0 15,3-2-1-15,6 4 3 0,3-1 13 0,0-2-18 16,3-1-7-16,6 2-22 0,-2-2-16 0,7-1-35 15,4 2-24-15,6-4-25 0,0-1-27 0,7 1-35 16,3 0-22-16,-1-1-33 0,8 1-20 0,11-5-26 16,-12 6-43-16,1 1-697 0,10-9 345 0,-10 9 228 15</inkml:trace>
  <inkml:trace contextRef="#ctx0" brushRef="#br0" timeOffset="35146.17">7090 9257 80 0,'0'-5'210'0,"0"0"-5"0,0 0-8 0,-4-1-5 16,3 2-3-16,-1 0 3 0,0 1-10 0,-2-2-9 15,3 0-12-15,-4 1-13 0,2 2-11 0,3 2-12 16,-6-3-13-16,1 1-10 0,5 2-10 0,-5-3-9 16,5 3-7-16,-4-2-8 0,4 2-6 0,0 0-7 0,0 0-5 15,-4-3-4-15,4 3-4 0,0 0 2 0,0 0-2 16,-2-4 5-16,2 4 6 0,0 0 6 15,0 0 2-15,0 0 4 0,0 0 3 0,0 0-3 16,-4-3-3-16,4 3-1 0,0 0 2 0,0 0 0 0,-5-3-3 16,2 0-9-16,3 3-3 0,-7-3-6 0,4 0-3 15,3 3-8-15,-8-2 1 0,8 2-3 0,-8-1 0 16,5 1-9-16,3 0-2 0,-10 0 2 0,4 1-2 16,6-1-6-16,-9 2-1 0,6 2 3 0,-5 1-6 15,6 0 1-15,-2 0 0 0,0 0-1 0,1 0-5 16,1-1 0-16,-1 1 2 0,2 0-2 0,-2-2-3 15,3-3 8-15,0 7-6 0,0-5 4 0,0-2 1 16,3 8-3-16,-2-4-1 0,4-1-1 0,-1-3-1 16,5 2-19-16,4-2-21 0,0 0-15 0,2-2-28 15,3 2-33-15,1 0-33 0,5-3-29 0,-5-1-40 16,11-4-44-16,-2 3-54 0,3-4-640 0,-1-3 319 16,1-1 212-16</inkml:trace>
  <inkml:trace contextRef="#ctx0" brushRef="#br0" timeOffset="36198.42">7815 9077 33 0,'-4'-2'299'0,"4"2"-15"0,-5-4-13 0,5 4-20 15,-4-3-24-15,4 3-23 0,0 0-19 0,-13 8-10 0,8-3-4 16,-4 1-13-16,1 4-9 0,2 2-8 0,-3-1-17 16,0 5-8-16,1 0-10 0,3 1-12 0,-1-2-12 15,1 0-3-15,4 1-8 0,-1 1-11 0,5 0-4 16,2-1-12-16,3 1-9 0,-2-2-13 0,3-7-14 15,5 4-12-15,0-4-10 0,1 0 3 0,5-5-1 16,-3-3-1-16,4-2 3 0,-2-3 2 0,0-2-1 16,1-3 1-16,2-5 1 0,0-4 2 0,-6-3-6 15,4-2 11-15,-6 3-5 0,-4-4 6 0,3 3-3 16,-5 2 5-16,-2-5 12 0,-1 5 10 0,-2 3 6 16,-3 0 3-16,-3 1 5 0,1 5 3 0,-5-1-6 15,1 2 2-15,-4 2-4 0,-2 3-4 0,-1 0-1 16,1 1-2-16,-2 3-2 0,-1 2-6 0,3 0-3 15,-2 2 1-15,1 1 1 0,1 1-5 0,2 1 0 16,1 2-7-16,2-2-6 0,1 1-12 0,5 0-1 16,0-1-3-16,3 0 0 0,1-1-2 0,4-2 0 15,0 1 1-15,3-4 1 0,2 3 4 0,-1-6 0 0,2-1 7 16,4-1-1-16,-1-5-4 0,2-2 2 0,1-5 3 16,-2-2 8-16,2-1-3 0,-2-4 14 15,-3 2 10-15,-3-2 7 0,1-2 9 0,-2 2 13 0,-6 6 9 16,0-1 28-16,0 2 22 0,-2 2 12 0,-1 6 1 15,2-1 4-15,-1 3-11 0,0 2-16 0,-1 0-12 16,-1 5-10-16,0 0-8 0,0 0-5 0,5 23-5 16,-4-2-5-16,-1 3-10 0,2 7 5 0,1-1-3 15,-1 6-7-15,2 11 1 0,-2 4-4 0,1 1-8 16,1-1 4-16,3 5-5 0,0-3 1 0,-1 1-5 16,4-2-4-16,-1-1-6 0,4 1 3 0,-2 0-6 15,2-6-26-15,-4-3-14 0,0-6-17 0,-4-3-16 16,3-3-5-16,-3-4-6 0,0 1 6 0,-1-1-4 15,0-6 21-15,-4-4 13 0,0 0-11 0,-4-7 4 0,1 0 5 16,-3-3 8-16,0 1 1 0,-1-5-2 0,-4-1 5 16,-2-3 4-16,-5-3 14 0,0-1-16 15,-1-2 5-15,-8-5 4 0,2 2 6 0,1-5-6 0,2-1-9 16,-4 0 20-16,7-2 7 0,-2 0-8 0,6 2 3 16,4-1 1-16,1 2 4 0,3-4-12 0,3 1 8 15,4-8-9-15,4 2 7 0,6-3-10 0,3 1-7 16,2-3-4-16,7-1 0 0,1-1-4 0,9-10-6 15,-3 1 3-15,3 0-8 0,2-6 0 0,0 3 5 16,2-1 0-16,-1-2 4 0,-3 3 0 0,0-3 7 16,-1 4 5-16,-2-1 9 0,-3-1-7 0,-7-1-1 15,2 3 2-15,-11 8 5 0,0 1 3 0,-2 6 25 16,-3 0 14-16,-4 3 21 0,-1 7 7 0,0 5 24 16,-4 0-3-16,3 7-4 0,-2-3-9 0,0 6 1 15,3 2-20-15,-13 7 3 0,8 1-5 0,-3 11-9 16,-1 7 3-16,3 4-2 0,2 2-2 0,0 4-6 0,8 10-2 15,1-11 0-15,4 11-5 0,3-11 0 0,4 13-1 16,2-2-3-16,4 3-1 0,2-5-1 16,4 1 1-16,0-1-3 0,-2-4 0 0,-6-8-3 15,1 0-3-15,4 9-7 0,-12-13 6 0,-1 2 0 0,-2-4-3 16,-5 1-1-16,-3-2 3 0,-4-6-1 0,-8 7 2 16,-3-4-1-16,-4 5-1 0,-6-5-10 0,-4 1-6 15,-1-3-23-15,-2-1-27 0,-1-2-40 0,0-5-31 16,-1 0-50-16,2-2-51 0,3-1-75 0,5-6-113 15,-5-3-929-15,8-4 449 0,0-4 300 0</inkml:trace>
  <inkml:trace contextRef="#ctx0" brushRef="#br0" timeOffset="37114.39">9941 9254 304 0,'-5'-5'352'0,"5"5"-32"16,-4-2-32-16,4 2-26 0,-2-3-31 0,2 3-23 0,0 0-15 15,-3-2-19-15,3 2-8 0,0 0-15 0,5-7-13 16,-4 3-7-16,7-4-9 0,-3 0-9 16,4-1-3-16,0-1-7 0,5-3 5 0,-2-1-21 0,4-8 9 15,2 0-9-15,-7 6 8 0,8-7-1 0,-2-2 4 16,-1 2-4-16,-2-5 1 0,-1 3-9 0,0-4-3 16,-5 4 19-16,0 2 2 0,1 4 7 0,-4 2 11 15,0 2 0-15,-1 0 13 0,-3 4 6 0,2 0 5 16,-2 5-11-16,-1 0-15 0,1 1-9 0,3 1-12 15,-4 4-19-15,0 0-3 0,0 0-10 0,4 15-10 16,1-3-1-16,0 6-5 0,-1 5-6 0,1 2-6 16,4 1-2-16,0 3-3 0,3 2-1 0,0-4-7 15,5 0-11-15,2 4-9 0,-1-5-18 0,5 1-13 16,2-5-11-16,2-2-2 0,5-4-4 0,-2-2-4 16,2-9 2-16,0-1-1 0,-1-2 4 0,0-3 8 15,-3-8 3-15,3-1 1 0,-4-4 3 0,0-6 4 0,-3-4 2 16,-4-3 3-16,1-2 7 0,-6-5-1 0,2-14 2 15,-4-3-1-15,-6-4 1 0,-1-1 2 0,1 0 3 16,-6 1 9-16,-2-6 8 0,-6 8 13 0,1 2 10 16,1 17 6-16,3 1 23 0,-4 6 17 0,1 8 3 15,0 4-5-15,0 3-5 0,3 2-7 0,-1 1-13 16,1 4-8-16,0 3-9 0,2 2 0 0,-4 14-3 16,6 1-3-16,-4 13-2 0,1 6-5 0,0 19 1 15,1 0-5-15,1 3-3 0,4 2 2 0,2 24-2 16,0-23-4-16,2-1-4 0,4 26 2 0,7-4-4 15,-7-23 3-15,9 22 1 0,-4-25-3 0,1 5-5 16,10 17-12-16,-8-22-7 0,0 2-1 0,14 17 5 16,-13-19-6-16,-3-6 4 0,1 0-3 0,-3-2-3 15,-7-12-1-15,-1 12 1 0,-6-11-1 0,-7-3 6 16,-5 0-4-16,-6-3 7 0,-2-2-1 0,-9-8 2 16,-2 1 0-16,-4-7 2 0,-5-2 3 0,-1-9 0 0,-3-2-4 15,-10-8-1-15,-2-3 3 0,2-9-4 0,2-1-2 16,0-3 7-16,4-4-2 0,7-3-2 0,10 7-2 15,1-2 0-15,9-3 1 0,4 0-2 0,9 1-7 16,5-2-18-16,8 0-24 0,9-3-29 0,15-9-49 16,11 1-52-16,5 0-48 0,25-10-57 0,-18 18-80 15,25-9-105-15,1-5-1060 0,-25 15 514 0,22-14 342 16</inkml:trace>
  <inkml:trace contextRef="#ctx0" brushRef="#br0" timeOffset="38132.78">12267 9249 178 0,'-4'-5'309'0,"0"1"-17"0,1-1-22 16,0 1-17-16,1-4-16 0,1-1-25 0,2-2-19 15,1 0-13-15,1-1-13 0,4-4-7 0,1-3-9 16,4-5-6-16,1 2 4 0,1-4 1 0,0-1-6 15,-1 0-8-15,5-5 15 0,-4-1-33 0,1 1 12 16,2-15-3-16,-2 0-2 0,-1 1-8 0,-5 13 13 16,-1-1 1-16,-2 2 10 0,-1 2 10 0,0 5 2 15,-2 7 4-15,-2 0-4 0,-1 7-2 0,0 1-5 16,0 0-15-16,0 3-16 0,0 3-16 0,0 4-9 16,0 0-9-16,4 13-6 0,1 4-7 0,-1 13-2 15,-1 7-3-15,4 11-8 0,2 1-3 0,1 4-5 16,2 2-2-16,-4-1-6 0,2 4 1 0,-4 0-5 0,3 1-1 15,0 20-4-15,-4-21-2 0,3-2-5 0,-3-1-1 16,5 1-3-16,-1-3-5 0,5-2 3 0,-2-2-5 16,-2-15-4-16,4-2-22 0,1 0-8 0,2-3-8 15,0-6-11-15,-1-2-15 0,-3-7-4 0,2-5 2 16,-2-2 4-16,-2-6 7 0,2-1 4 0,5-8-1 16,-2-5 7-16,0-7-1 0,3-6 0 0,3-16 9 15,-2-2 1-15,-1 0 4 0,-6-5 5 0,-1 2 0 16,1-3 6-16,-3-1 0 0,-4 4 8 0,-2 12 16 15,0 1 6-15,-4 0 4 0,0 3 5 0,-4 2 4 16,3 3 9-16,-3 8-3 0,-1-1-2 0,-2 5-3 16,1 2-3-16,2 3-2 0,1 3-3 0,-1-1-1 15,1 3-5-15,-2-1 2 0,1 1-11 0,0 2 1 0,4 2-1 16,-7-2-5-16,7 2-11 0,0 0-15 16,-8 5-5-16,7-2-6 0,1-3-5 0,0 0-8 15,6 8-2-15,-2-7 1 0,4 0 2 0,-1-1 1 0,4 0 1 16,1 0 2-16,1-2 4 0,5-3 9 0,-4 2-8 15,5-3 3-15,-3 1 4 0,0-1 4 0,1 1 6 16,-6-1 3-16,1 1 8 0,-3 3 1 0,0-3 10 16,-3 0 0-16,-1 3 3 0,-1 1-3 0,0-2 1 15,-4 3 1-15,0 0-2 0,11 6 4 0,-8 1 2 16,-1-2 0-16,2 5-2 0,0 2-3 0,-4 0 4 16,4 7 0-16,-1-2-10 0,-1 1 9 0,3 3-4 15,-2-4 4-15,3 9-6 0,-1 1 4 0,6-3-2 16,-4-7-9-16,2 1-9 0,1-4-10 0,3 0-10 15,-4-4 0-15,0-3 0 0,5 0 4 0,-2-4 1 16,1-3-1-16,0 0 8 0,0 0 0 0,5-7 6 16,-6-1 2-16,2-4 5 0,-2 1 5 0,6-9 2 15,-8 5 1-15,3-9 3 0,0-1 11 0,-4 3 3 16,2-3 10-16,0 10 13 0,-6-1 10 0,0 4 8 16,1 2 8-16,-2 0 5 0,0 5-1 0,-3-3-8 15,2 3-5-15,-2 3-12 0,-1 2-3 0,0 0-4 0,0 0-4 16,7 7-1-16,-5 0-5 0,1 4 1 0,-1 5-4 15,3 9 0-15,-1 0-3 0,-4 2-1 0,5-2-3 16,-2 2-20-16,3 0-23 0,2 3-16 0,1 0-27 16,-2-4-40-16,5 0-37 0,3-3-56 0,-2-2-35 15,1-5-34-15,0-3-24 0,1-3-18 0,2-2-18 16,-3-6 1-16,0-4-45 0,-1-1-777 0,-3-3 384 16,-1-3 258-16</inkml:trace>
  <inkml:trace contextRef="#ctx0" brushRef="#br0" timeOffset="38265.44">13635 9089 39 0,'-24'-53'122'15,"-5"2"14"-15,3 1 10 0,-2 4 31 0,1 6 28 16,11 11 1-16,0 6 2 0,5 1-8 0,-1 7-18 16,7 6-18-16,1 1-24 0,0 4-19 0,2 1-16 15,2 3-22-15,0 0-21 0,2 15-24 0,3-3-33 0,3 6-30 16,10 5-33-16,-4 5-35 0,6 0-47 16,1 1-535-16,-3 0 225 0,1 0 150 0</inkml:trace>
  <inkml:trace contextRef="#ctx0" brushRef="#br0" timeOffset="38648.25">13970 9068 174 0,'5'-19'317'0,"0"1"-11"16,-4 1-19-16,1 6-3 0,-1 1 0 0,-1 0-6 16,0 5-18-16,1-3-22 0,-2 4-23 0,1 4-23 15,-3-1-12-15,3 1-15 0,0 0-6 0,-11 17-7 16,5-5-11-16,-2 4-12 0,-2 10-3 0,1-1-15 15,2 1-9-15,1 2-10 0,2 4-10 0,4-4-4 16,0 3-10-16,5-1-3 0,0-1-7 0,4-2-13 16,7 0 1-16,-1-7-6 0,7-1-4 0,3-5-3 15,2-1-1-15,1-8-3 0,3-1-4 0,-1-4-3 16,5-1 1-16,-3-5-1 0,1-4-2 0,-1-2 0 0,0-3-1 16,0-1-5-16,-6-3 4 0,-1-6-7 15,-2-1-1-15,-1-2 4 0,-4 1-4 0,-3-2 6 16,-5 1 4-16,-2-1 8 0,-3 5 4 0,-5 6 22 0,-5 1 12 15,-3 1 7-15,-7 4-1 0,-2 1 5 0,-9 2-4 16,-1 6-5-16,-5 6-4 0,0 0-4 16,1 3-4-16,3 7-9 0,1 0-4 0,7 4-7 0,6-3-1 15,-3 7-2-15,4 7-21 0,2-6-36 0,5 5-54 16,6-8-53-16,3 7-70 0,4-7-62 0,2 5-65 16,2-7-68-16,3-3-1130 0,3-3 508 0,3 1 340 15</inkml:trace>
  <inkml:trace contextRef="#ctx0" brushRef="#br0" timeOffset="39682.22">16482 8569 199 0,'-1'-15'341'16,"-3"3"-8"-16,0 1-11 0,0 3-10 0,2 0-13 15,1 1-36-15,-2 3-18 0,3-1-33 0,0 5-22 0,0 0-18 16,0 0-5-16,-5 16-22 0,2 0 8 16,2 1-4-16,1 10-8 0,0 1-3 0,-1 1-2 15,-2 4-20-15,3 2-9 0,-4-4-2 0,4 2-14 0,-1 0-3 16,1-2-11-16,1 1-9 0,2 2-3 0,-6-3-9 16,3-2-8-16,-1 2-31 0,2-2-29 0,2 0-34 15,-6 0-44-15,6-2-40 0,-2-1-53 0,3-1-49 16,0-9-46-16,1-5-51 0,1-2-824 15,3-1 385-15,3-4 256 0</inkml:trace>
  <inkml:trace contextRef="#ctx0" brushRef="#br0" timeOffset="40082.5">16868 8681 353 0,'0'-13'349'0,"0"4"-21"0,1 1-27 16,-1 4-30-16,-1-2-26 0,1 0-29 0,0 6-18 15,0 0-21-15,0 0-17 0,0 0-13 0,0 0-6 0,-4 24-4 16,4-14-15-16,-5 9-11 0,5-2-8 0,0 3-8 16,-1 4-14-16,1 2-9 0,1-4-5 15,4 0-2-15,-1 4-12 0,5-2-2 0,-4-4-7 0,9 1-14 16,-1 1-11-16,2-7-9 0,-2-1-7 0,6-2-3 16,4 0-7-16,-4-3 0 0,3-3 4 0,-3-4-2 15,3-2-2-15,1-3 3 0,-5-2 3 0,1-4 1 16,0-3 3-16,3-4 12 0,-2-4 5 0,2-2 14 15,-5-3-1-15,2-2 7 0,-1-1 16 0,-3-1 26 16,-2 1 10-16,1 3 22 0,-5-2 18 0,-2 12 14 16,0-1 9-16,-2-1 3 0,-4 4-4 0,3 5-1 15,-4 0-1-15,3 4-26 0,-2-4-13 0,-1 6-13 16,0 2-13-16,0 0-7 0,0 0-11 0,4 12-3 16,-4 2-7-16,0 4-7 0,-1 0-6 0,-2 11 6 15,-1-2-14-15,4 5-6 0,-1-1-28 0,-3 2-32 16,4-2-51-16,1 2-53 0,2-2-55 0,1 3-40 0,1-2-19 15,0 1-45-15,4 0-69 0,1-7-41 0,2 0-1076 16,-1-10 493-16,2-2 328 0</inkml:trace>
  <inkml:trace contextRef="#ctx0" brushRef="#br0" timeOffset="40381.71">17857 8836 165 0,'5'-5'336'0,"-2"-2"-27"0,-2 2-28 15,-1 2-25-15,0 3-27 0,0 0-11 0,0 0-14 16,-10 19-7-16,5-9-11 0,-2 3-13 0,0 4-18 16,-2 0-1-16,1 1-12 0,4 2-9 0,-3 2-12 15,3-4-11-15,0-1-7 0,4 4-5 0,4-3-11 16,0 0-4-16,1-2 1 0,1-1 10 0,3-5 0 0,2-2 6 16,5-2 5-16,3-2 1 0,-2-1-6 15,4-3-7-15,1-3-1 0,1-1 2 0,-5-3 0 16,10-3-4-16,-2-4-6 0,-6-1-5 0,1-4-4 0,-5-2-9 15,-2-2-5-15,-2-1-3 0,-7 0-7 0,1-4-8 16,-8 3-1-16,-1-2-5 0,-5 0-7 16,-2 6-10-16,-4-2-17 0,-6 7-37 0,-4 4-44 0,-2 0-53 15,-7 5-57-15,-7 5-64 0,-15 4-78 0,-2 5-110 16,-1 1-922-16,-1-2 454 0,-6 5 304 0</inkml:trace>
  <inkml:trace contextRef="#ctx0" brushRef="#br0" timeOffset="40732.22">16463 9832 185 0,'-5'-11'373'16,"0"-1"-13"-16,-2 2-3 0,4 0 1 0,0 5-6 15,-2-2-21-15,2 2-18 0,2 2-42 0,-3-1-29 16,3 0-15-16,1 4-28 0,0 0-6 0,-3 11-4 16,2 0-18-16,1-2-13 0,0 5-7 0,0 2-12 15,0 2-12-15,4 7-11 0,-4 3-8 0,3 1-11 16,-3-2-10-16,2 0-13 0,-1 2-4 0,2 2-5 15,-3 2-12-15,1-1-26 0,-1 0-42 0,-1 1-34 16,1-1-52-16,1-1-42 0,3 1-41 0,-3-3-45 16,1-2-47-16,0-4-50 0,-1-3-68 0,2-8-832 0,2-2 408 15,-1-3 274-15</inkml:trace>
  <inkml:trace contextRef="#ctx0" brushRef="#br0" timeOffset="41114.58">17048 9864 271 0,'1'-5'318'0,"3"0"-22"16,-2 2-17-16,0-1-24 0,-2 4-16 0,4-3-21 16,-4 3-20-16,0 0-22 0,0 0-11 0,0 0-9 15,0 0-13-15,0 0-14 0,-13 12-16 0,11-7-9 16,-3 5-1-16,2 0-6 0,1-1-1 0,-1 5-9 0,2-3-5 15,2 1-7-15,3 4-5 0,1 0-2 16,2 2-1-16,1-1-7 0,3 0-9 0,1-2-1 16,10 6 2-16,-3-3-4 0,4-1-8 0,3 0-3 0,-1-4 1 15,2 4-4-15,-1-4-5 0,1-1-5 16,-2 1 2-16,2-2-4 0,-9-1-1 0,1-1-1 16,-1 0-7-16,-8-3 6 0,0 4-5 0,-1-8 0 15,-1 6-1-15,-3-1-5 0,-4-2-1 0,-1 0 6 0,-2 2 4 16,-6 2-11-16,-6 3 6 0,-1-4-1 0,-11 4-10 15,-5 1-24-15,2-4-4 0,-6 2-27 0,4-1-12 16,-1-2-27-16,3 1-27 0,8-4-19 0,2 0-22 16,2 0-32-16,-1-3-27 0,5-2-41 0,2-2-789 15,7-5 350-15,0 2 234 0</inkml:trace>
  <inkml:trace contextRef="#ctx0" brushRef="#br0" timeOffset="41432.61">17352 9951 136 0,'25'-15'243'0,"-2"0"-5"0,5 1-15 16,0 9-7-16,1-4-1 0,2 4-8 0,-3 0-10 16,4 4-8-16,-3 5-13 0,3 3-6 0,-1 3-3 15,-5-2-9-15,4 7-5 0,-2 0-5 0,-1 2-12 16,-1 2-8-16,-2 1-17 0,-5 2-6 0,-1 2-10 16,-3 2-6-16,-2-2-5 0,3 4-8 0,-4 1-11 15,1 2-3-15,0-1 0 0,-3 0-10 0,0-3-6 0,-1-1-1 16,1-9-3-16,1 0-5 0,-1-5 2 0,0 0 12 15,-1-4 11-15,0-2-1 0,5-3 19 0,-4 0 2 16,2-6-4-16,2 0-7 0,0-6-1 0,1-3-7 16,-1-2 4-16,4-6-18 0,-4-2 6 0,0-2-11 15,-2 0-10-15,-2-6 3 0,-4 1-4 0,-2 1-6 16,-4-4 0-16,0 3-8 0,-10-3-9 0,5 6-13 16,-7 1-11-16,-1 3-18 0,-2 7-22 0,-6 0-26 15,-6 5-23-15,-2 1-24 0,-5 6-43 0,-3 4-47 16,-18 3-68-16,5 8-66 0,-6 3-881 0,-3 2 410 15,-1 3 274-15</inkml:trace>
  <inkml:trace contextRef="#ctx0" brushRef="#br0" timeOffset="41932.96">16351 11197 112 0,'-3'-11'299'0,"1"0"-12"0,0 1-6 16,1 3-10-16,0 2-18 0,1-1-22 0,-3 3-26 15,3-1-25-15,0 4-10 0,0 0 8 0,0 0-5 16,-1 15-1-16,0-2-6 0,-1 2 5 0,1 3-1 15,1 10-1-15,-1 0-8 0,-1 1-4 0,1 0-13 16,1 6-9-16,-2-4-13 0,2 2-10 0,0-1-6 0,0 0-15 16,-3 1-6-16,2-1-9 0,-1 0-8 15,1-1-3-15,0-1-9 0,-2 2-9 0,3-3-22 16,-2 0-23-16,2-1-33 0,0 0-48 0,2-2-38 16,-2-1-52-16,2-7-54 0,0-2-48 0,3-4-51 0,2-2-922 15,2-5 416-15,2-1 276 0</inkml:trace>
  <inkml:trace contextRef="#ctx0" brushRef="#br0" timeOffset="42298.18">17098 11218 309 0,'0'-4'348'0,"0"-1"-26"0,-1 0-29 0,1 5-14 16,0 0-11-16,0 0-1 0,-23 10-4 0,15 1-2 15,-5 3-9-15,-4 7-3 0,0 4-14 0,-2 1-14 16,1 3 0-16,-4-1-14 0,-5 14-15 0,3 3-18 0,2 1-12 16,4-4-18-16,1 4-12 0,6-13-13 15,-1 0-11-15,5 2-10 0,3 2-12 0,3-5-6 16,4 1-9-16,2-3-6 0,5-2-9 0,0-6-7 0,4 0-4 16,5-3-4-16,-1-9-3 0,0 2-3 0,3-6-4 15,0 0-1-15,0-3 0 0,7-2-5 16,-8-4-3-16,-2-2 0 0,5-2-2 0,-5-1-2 0,-2-4 1 15,0-3-2-15,-2-5-2 0,0-3-3 0,0 1-2 16,-5-2 3-16,-4 5 0 0,-4-1-2 0,-3 1 0 16,-2 1 0-16,-3 1-6 0,-5 1-2 0,-6 1 3 15,-1 0-6-15,-11 6-2 0,4-1-2 0,-1 7-11 16,0 2-12-16,-2 2-25 0,1 2-29 0,6 0-37 16,4 2-46-16,0 1-31 0,9 2-33 0,0 0-31 15,5 4-35-15,4-3-35 0,1 3-52 0,7 2-914 16,1-2 431-16,9-2 288 0</inkml:trace>
  <inkml:trace contextRef="#ctx0" brushRef="#br0" timeOffset="42614.3">17636 11523 23 0,'14'-11'368'0,"-4"1"-2"16,-1 4-17-16,0-3-36 0,-2 5-23 0,-4 0-32 15,1 1-28-15,0 2-18 0,-4 1-2 0,0 0-8 16,3 15-7-16,-3-4-2 0,-3 0-16 0,2 6-6 15,-4 0-5-15,2 2-8 0,1 9-16 0,-3-3-9 16,3 0-14-16,2 1-13 0,0 1-8 0,7-1-7 16,-4-8-10-16,5 1-8 0,1-2-8 0,3-2-2 15,4-4-4-15,11-1-5 0,-5-3-5 0,-3-4 2 16,12-2 11-16,-10-4 0 0,9-3 0 0,-3-4 2 16,-1-2 2-16,-1 0-2 0,-1-5 0 0,-2-4-2 15,-2-2-7-15,-3 1-5 0,-1-4 1 0,-3-1-9 16,-3-2-2-16,-5 0-4 0,-2 3-4 0,-4-3-2 15,-4 2-5-15,-5 1-2 0,-2 1-12 0,-5 6-20 0,-2 0-33 16,-8 5-40-16,0 3-57 0,-4 5-65 16,-5 3-60-16,-18 6-77 0,3 2-103 0,-2 2-1037 15,0 0 493-15,-2 4 330 0</inkml:trace>
  <inkml:trace contextRef="#ctx0" brushRef="#br0" timeOffset="43034.01">16763 12896 373 0,'-1'-9'352'0,"0"3"-33"0,1-1-24 16,-1 0-32-16,-1 4-27 0,2 3-20 0,0 0-7 15,0 0-9-15,0 0 3 0,-9 19-9 0,4-3-2 16,1 1-12-16,-2 8-10 0,0 2-21 0,-1 2-15 16,2-2-9-16,-4 4-9 0,4-2-10 0,1 5-14 15,-1-2-11-15,1 2-4 0,4-1-15 0,-1 0-31 16,5 0-26-16,-2-4-40 0,9 2-23 0,0-2-43 16,-2-1-39-16,6-1-47 0,2-4-40 0,2-1-47 15,2-5-846-15,-2-8 374 0,8-2 248 0</inkml:trace>
  <inkml:trace contextRef="#ctx0" brushRef="#br0" timeOffset="43364.39">17337 12960 25 0,'-9'-16'327'0,"-3"5"-19"16,1 0-20-16,2 6-20 0,3-3-20 0,-2 4-16 15,3-1-17-15,1 1-19 0,0 1-19 0,2 1-21 16,2 2-14-16,-3-4-12 0,3 4-15 15,0 0-7-15,0 0-1 0,13-3-10 0,0 5-1 0,6-1-7 16,9-1-1-16,3 1-5 0,2 0-5 0,2-2 2 16,0 1-7-16,0-2-5 0,-1 2 8 0,-2 0-19 15,-2 0-6-15,-2 0 16 0,0-2 2 0,-10 2-11 16,0 2 2-16,-4-2-4 0,0 0-6 0,-3 1-4 16,-2 0 4-16,0 4 1 0,-4-2 8 0,-1 0 0 15,1 3 17-15,-2 5-8 0,-3-2 2 0,-3 8-2 16,-2 2-5-16,-4 5-8 0,-1 2-2 0,1 1-4 15,-4 1-7-15,-1 3-3 0,4 0-3 0,-2 0-4 16,-2 1-18-16,3-1-35 0,1 2-34 0,3 0-58 16,1-2-30-16,5 1-49 0,-1-1-59 0,6-3-57 15,1-3-76-15,0-5-883 0,3-4 421 0,0-6 282 16</inkml:trace>
  <inkml:trace contextRef="#ctx0" brushRef="#br0" timeOffset="43698.14">18262 13026 236 0,'3'-6'341'0,"-1"1"-32"15,0 4-32-15,-2 1-26 0,0 0-21 0,0 0-22 16,0 0-8-16,-3 15-17 0,0-1-3 0,-3 1-12 16,1 3-9-16,0 0-9 0,-3 10-12 0,6-7-6 15,-5 5-14-15,2-2-8 0,5 1-12 0,3-6-8 16,3 5-2-16,-1-5-6 0,7-2-12 0,2-5-3 15,1 0 2-15,6-5 3 0,-1-3-2 0,1-2 19 16,7-3 3-16,-7-1-3 0,2-3 10 0,3-5 5 16,0 0 3-16,-1-4 2 0,-3-5-1 0,-2-3-1 15,-3-1-8-15,-1-1-3 0,-3-4-8 0,-4-1-2 16,-3-2-3-16,-2-1-5 0,-6 2-5 0,-5 2-6 16,1-1-6-16,-6 0-7 0,-3 5-4 0,2 10-6 0,-8-1-8 15,-4 1-5-15,-4 6-10 0,-3 3-35 0,-1 4-43 16,-4 3-60-16,0 3-62 0,-14 6-62 15,-3 6-73-15,9 2-80 0,-3 1-1157 0,2 6 517 0,0 1 344 16</inkml:trace>
  <inkml:trace contextRef="#ctx0" brushRef="#br0" timeOffset="44648.88">17126 14705 53 0,'14'-12'200'0,"-1"-2"2"0,1-3 10 0,-2 0-4 15,2-3 1-15,-2 3-7 0,0-4 0 0,-1 3-7 16,0-6 0-16,-5 5-7 0,-1 1 4 0,-2-2-10 16,-1-5-12-16,-4-1-3 0,-1 8-7 0,-7-5 13 0,0 6 9 15,-4 0-13-15,-7 0-13 0,-3 2-15 16,-7 5-12-16,2 3-11 0,-4 3-13 0,-4 4-4 16,0 4-13-16,-2 3-10 0,2 3-9 0,0 7-5 15,4 0-5-15,2 5-11 0,3 0-3 0,5 4-7 0,5-1-2 16,4 4-5-16,9 1 2 0,3 3-4 15,5 0-8-15,5-1 6 0,5 2-6 0,11 7-3 16,4 0 0-16,2-3-8 0,9-3 7 0,1 1-6 0,5-7 2 16,-2 5 8-16,4-5-15 0,-1 0 2 0,0-6-25 15,-2 1-3-15,-12-7 6 0,-3-1-2 16,-1-1 1-16,-10-6-3 0,-2 1 3 0,-5-3 3 16,-5 0 2-16,1-2 3 0,-6 0 1 0,-2 0-3 0,-6 2 2 15,-3 0 5-15,-4-2 1 0,-5 0-2 0,-9 0-7 16,0-1 10-16,-4 1 3 0,1-4 2 0,0-2 2 15,-1-1 8-15,2-1-1 0,-5-2 13 0,10-2 2 16,-1-2 4-16,8 1 4 0,4-4 9 0,0 1 2 16,5-4-1-16,0-2-10 0,5-1-1 0,12-10-4 15,-3 0-7-15,13 0 3 0,10-8-5 0,8 0-8 16,2 4 6-16,3 5-4 0,4 3 0 0,-12 7 0 16,16-1 2-16,-1 1-1 0,-11 9 9 0,16-4 2 15,-16 7 4-15,0 4-2 0,2 2 3 0,1 2 9 16,-3 4-5-16,-2 4-3 0,-3 0 2 0,2 3 4 15,-3 0-10-15,-1 6-7 0,-7-2 3 0,0 5-1 16,-1-1-4-16,0 1 3 0,-7-1-5 0,5 0-3 16,-5 2 0-16,0-2 4 0,-2-1-7 0,-2-4-1 15,3 5-1-15,-1-8-1 0,2-2-6 0,2 1 5 16,2-2 4-16,8-2-1 0,0-2-5 0,5-2 1 16,0-4 2-16,2-1 0 0,2-3-4 0,-3-2 2 15,4 0 0-15,-2-4 1 0,-2-3 1 0,-2-3 5 16,-1-2 1-16,-2 1 1 0,-2-2 6 0,-3-6 1 15,-4 2 4-15,0-7 2 0,-7 3-2 0,-3-4 4 0,-4 0 2 16,-8 0 1-16,-4-4-3 0,-7 3 4 16,-16-6-7-16,-11 4-7 0,-3 2 6 0,-13 8-7 15,-31-1-8-15,24 14 6 0,-26-1-14 0,28 10-35 16,6-1-41-16,1 0-60 0,22-1-70 0,2 6-94 0,11 2-93 16,3 2-129-16,4-2-1182 0,3 1 566 0,1-5 378 15</inkml:trace>
  <inkml:trace contextRef="#ctx0" brushRef="#br0" timeOffset="45196.81">16653 14475 274 0,'-1'-21'321'0,"1"4"-13"0,-5 0 19 0,1 2 31 0,3 6 2 16,-3 1-4-16,4 3-25 0,-4-2-32 0,2 5-30 16,2 2-20-16,0 0 1 0,-14 16-5 0,6 1-16 15,-1 10-12-15,-1 8-10 0,2 0-16 0,2 16-16 16,-1 1-16-16,5 0-12 0,-2 1-18 0,4 3-34 16,2-2-11-16,1 1-33 0,4 1-68 0,0-5-94 15,7-1-102-15,-4-1-113 0,2 0-138 0,1-2-1036 16,-3-2 500-16,-5-14 332 0</inkml:trace>
  <inkml:trace contextRef="#ctx0" brushRef="#br0" timeOffset="51098.41">15364 8435 84 0,'-1'-6'156'0,"-3"1"3"16,4 0-4-16,-3 0 0 0,3 1-1 16,0 4-8-16,-1-5-7 0,1 5-11 0,-2-4-10 15,2 4-11-15,-2-5-6 0,1 4-14 0,1 1-8 0,0 0-9 16,0 0-3-16,0 0-1 0,0 0 5 0,0 0 1 15,3 15 6-15,-1-5-1 0,-2 1-5 0,4 2-6 16,-3-1-4-16,3 7 2 0,-3 1-7 0,2 0 0 16,-2 5-4-16,-1 0 0 0,0 2 0 0,3-1-6 15,-2 3 1-15,-1-2-7 0,0 1-1 0,0-1-4 16,4 0 1-16,-4-2 0 0,-4 0-4 0,4 2-1 16,-1 0-1-16,-2-1 1 0,2-1 5 0,-4-1-3 15,1 5 0-15,1-5 0 0,2 5 1 0,-3-10-5 16,3 8 3-16,-3-4-5 0,-1 5-2 0,3-2-2 15,0 0 2-15,1 1 0 0,-1-2-4 0,2 1 1 16,-2-2 0-16,2 2-1 0,0-1-5 0,0-5 3 16,-2 5-4-16,-1-1 7 0,2-3-9 0,1 5 0 0,0-4 0 15,2 4-3-15,-3-6 3 0,1-2-4 0,1 0-2 16,-2 7 3-16,1-6-1 0,-1 1 1 16,-1 2 2-16,1-1 3 0,-1-2-1 0,-1 1 1 0,-2 5 1 15,3-7 0-15,-5 2 3 0,3 1-6 0,-1 1-2 16,1 0 7-16,-2 0 1 0,-3 4-2 0,3-1-4 15,-1 0 7-15,1 3-6 0,-2-2 12 0,3-1-4 16,0 0-12-16,-2 0-1 0,1 1 5 0,-1 3-5 16,0-3 18-16,-2 0-18 0,4 0-1 0,-4 0-1 15,-1-1 0-15,2 2 1 0,-2 1 0 0,1-1 6 16,0 0-8-16,0 0 5 0,-4 2-3 0,3-5-2 16,-1 2-4-16,3-1 5 0,-2 1 6 0,2 0 3 15,-2 0-5-15,2-3-1 0,2 9-2 0,-2-6 1 16,-1-1-4-16,3 1 1 0,-1 1 3 0,1 1 4 15,-2 0 5-15,2 0-17 0,1-1 5 0,-3 0-7 16,4 1 2-16,-3 1 2 0,-1-2 2 0,3 1-7 16,-4 2 14-16,0-1-4 0,1-4 1 0,2 7-3 0,-2-3 0 15,-2-3-4-15,2 3 2 0,3-1 5 0,-4-3-3 16,2 5-6-16,2-4 3 0,-3 0 1 16,3 1 4-16,-3 0-4 0,3 0-7 0,0-1 3 0,1 3 3 15,0-3-2-15,0 0-2 0,2 3 0 0,-4 1-1 16,3 1 9-16,-2-2-3 0,1-1 4 0,-1 1-8 15,4 0 3-15,-2 2-2 0,-1 1 0 0,-2-1-5 16,2-1 7-16,1 3-3 0,0-2-10 0,-1-1 10 16,-1-2 4-16,3 2-6 0,-3 1 2 0,4 0 8 15,-4-4-10-15,4 0 1 0,-3 2 2 0,1-3 0 16,-2 3-1-16,1 1-3 0,-1 0-6 0,4-1 4 16,-7 0 6-16,7 3-3 0,-7 0 6 0,3-3-3 15,-4 2 3-15,0-3-1 0,4 2 0 0,-4 4-4 16,3-5 6-16,-2 3 2 0,0-2-8 0,2 0 1 15,-2 2 0-15,1-2 12 0,2 0-7 0,0 0 3 16,-2-2 1-16,2 3-7 0,-3-1-5 0,3-1 6 16,0 0-3-16,0 0 8 0,0 2-4 0,0 1 0 0,-1-8 1 15,2 7-14-15,-3-2 14 0,2 3-5 16,1-1 4-16,-1 3-6 0,0-2 5 0,0 2-1 0,0-1-1 16,1 1 6-16,-4 2-3 0,3-2-1 0,-1 0-2 15,-1 2 4-15,2-2-3 0,1-2 6 0,-1 2 0 16,1-4-2-16,-1 7 11 0,0-3-18 0,0 0 6 15,3 1-6-15,-1 14 4 0,-1-16 2 0,2 0 1 16,0 1-4-16,-3 2 1 0,4-2 1 0,-3 3-4 16,0-4 4-16,2 13-6 0,-1-10 10 0,-1-1-5 15,4 0 0-15,-2 0 6 0,-1 1 0 0,-1-2-3 16,-1 4 7-16,3-3-8 0,-1 1 9 0,1 10 5 16,0-13 1-16,-3 14-2 0,3-11 4 0,-1 10 3 15,2 0 1-15,-3-10 1 0,-1 10 20 0,2 4 3 16,1-15 2-16,-3 12 0 0,1 2-1 0,0-4-26 15,-2 2 1-15,3-11-9 0,-2 11 3 0,0-1-1 16,0-9 3-16,0 13-3 0,-1-6-2 0,-1-10-1 16,3 14 1-16,2 0 0 0,-5 1 0 0,3-3 2 0,2 2 7 15,-5-2 0-15,1 0-7 0,2 0 11 16,-5-11-6-16,4 12-1 0,-4-1-4 0,2-11 33 16,1 0-6-16,1 2-1 0,-4 6-5 0,2-8-2 15,-4 1-3-15,1 9-1 0,-3 1-4 0,2-4-4 0,-1-6-1 16,1-3-3-16,-7 11-1 0,4-13-3 0,1 2 0 15,-2-2-38-15,-2 0-18 0,6 1-36 0,-2-6-42 16,-1-2-59-16,6-7-66 0,3-1-65 16,1-8-49-16,5-3-73 0,2-3-1080 0,-3-2 503 15,27-21 334-15</inkml:trace>
  <inkml:trace contextRef="#ctx0" brushRef="#br0" timeOffset="53145.94">19973 8794 157 0,'3'-12'155'16,"-2"2"-4"-16,-1 1-8 0,4 2-4 0,-1 2-14 16,-3-2-8-16,0 4-12 0,1 0-15 0,-1 3-5 15,5-6-9-15,-5 6 2 0,0 0 4 0,0 0-8 16,10 11-1-16,-6-5-3 0,-1 4 1 0,0-1-7 16,1 8-2-16,1-3-1 0,-2 5-7 0,2 1 0 15,-3-1-1-15,2 10-1 0,-2-2-3 0,-1 0-9 16,-2-1 2-16,1 5-2 0,1-4-3 0,-2 2-2 0,1 0-3 15,0 0-1-15,-3 2-1 0,2-4-4 0,-1 2 1 16,0 0 0-16,-1 0-4 0,3 0 2 16,-1 0 3-16,-3-2 0 0,2 0-2 0,-2 2-1 0,1-2 3 15,1 2-3-15,-1 0-2 0,1-2 1 0,-1 1 0 16,-1 0-2-16,2 0-5 0,-2-2 4 0,0 3 0 16,3-2-3-16,-2-3 1 0,2 1-3 0,-3-5-4 15,2 7 5-15,0-9-4 0,0 1 1 0,-1 1-4 16,-1 6 4-16,-2-2 0 0,2 2 3 0,-1-8-1 15,0 11 4-15,-3 0 7 0,-1 1 5 0,3 0-4 16,-4-1 1-16,1-2-2 0,1 3-5 0,-1-4 0 16,1 3 1-16,3-4-4 0,-5 2 1 0,4 0 8 15,-2-2 3-15,2 1-5 0,-3-1 1 0,2 1-1 16,1 1-1-16,-1-3-6 0,0 0 4 0,1 0-3 0,-1 0 5 16,1 1-6-16,0 0 3 0,3-5 7 15,-2-1-10-15,1 1-5 0,-1 3 1 0,1 5 2 0,0-4 0 16,-1 2 2-16,2-7 4 0,1 9-12 0,1-3 9 15,-3 1 2-15,1-2-2 0,3-5 0 16,-4 6-2-16,3-6 2 0,-3 10 1 0,4-4-5 16,0 1 4-16,-1 0-3 0,1-1-4 0,-3-1 0 0,-1 3-6 15,4-1 5-15,0-1-1 0,3-4 11 0,-3 2-9 16,1-2 11-16,-1 1-15 0,0-3-3 0,3 4 0 16,-3 2-2-16,1-6 0 0,-1 6 1 0,3-6-5 15,-2 1 1-15,-1 6 1 0,4-1-5 0,-4-4 5 16,1 3-1-16,-1 2 5 0,0-1 6 0,0-1-10 15,0 1 4-15,0-2-4 0,0-3-2 0,3 0 3 16,-3 0-1-16,1 4 5 0,-1 2-5 0,0-8 1 16,0 2-6-16,0 5 3 0,-1-6 10 0,-2 0-5 15,3-1-8-15,0 0 6 0,-1 2-1 0,-2-2-2 0,2 0 7 16,0 1 15-16,-2 1 8 0,-2-1 13 16,1-1 3-16,-1-1-8 0,4 4 6 0,-5 1 9 15,-1-5-14-15,3 2-19 0,-1 1 16 0,1-4-3 0,-2 1 2 16,2 2-9-16,-5 1 4 0,5-1-2 0,-2 6 2 15,3-7-1-15,-3 2-9 0,2 6 6 0,0-3-10 16,2-3 5-16,-1-2-5 0,1 2 2 0,-2 1-2 16,4-3-8-16,-3 1 3 0,2-1-1 0,-4 0-3 15,4 6-8-15,1-4 13 0,-2 2-5 0,2-3-2 16,-1 0 2-16,1 5 0 0,0-5 1 0,-1 1-4 16,1-1 3-16,1 1-3 0,-2-2 1 0,0 0-1 15,1 1 11-15,-2 1-11 0,1-4 1 0,1 2-5 16,0 1 3-16,-3-4-4 0,5 4 2 0,-4-2 0 15,0-3 3-15,3 2 1 0,-1 0-1 0,-1 0 1 16,1 1 4-16,-2 0 8 0,1-1-5 0,1-3 10 16,0 2-1-16,-1 2-11 0,0 2 8 0,2-2 0 0,-2 0 1 15,1 0-2-15,0-2-2 0,-2 2 1 0,1-5-7 16,1 7-1-16,1-2 2 0,-2 2 6 16,1-4-10-16,-1 2 2 0,2-1-3 0,-1-4 1 0,1 3 3 15,-1 0-2-15,-1-1 1 0,1 1-3 0,-1-3 0 16,-1 5 1-16,1-5 1 0,1 4 2 0,-3-3 0 15,3-1-6-15,0 1 8 0,0 3 1 0,-2-4 2 16,2 0-3-16,0 1 1 0,-2 0 2 0,2-1-3 16,-2-1 2-16,0 3-1 0,2 0 0 0,-3-2 5 15,2-1-2-15,-2 1 1 0,2 0 0 0,1 0-3 16,0-2-1-16,0 1-1 0,-1-1 3 0,0 2 0 16,1-2-3-16,-2 2 6 0,2 0-1 0,-1 0-2 15,-3-2 1-15,3 2-1 0,0-2-3 0,1 4 1 0,-3-4-3 16,1 0 5-16,2 2-4 0,-3-2-6 15,3-2 7-15,-3 5 0 0,3-1 1 0,-2-2 2 16,1 2 3-16,-2 0-1 0,3 0 3 0,-1-2-3 0,-2 3 0 16,2-4 2-16,-2 8-2 0,1-5 3 0,-1 0-2 15,-2 3 3-15,3-3 0 0,-1 0-4 16,-1 0 1-16,3 5-3 0,-4-1 3 0,-2-6-2 0,3 4 0 16,1 0-3-16,-1 2 2 0,0-6-1 0,0 2 1 15,0 0-5-15,1 1-6 0,1 3 7 0,2 1 4 16,-4-1-5-16,3 1-3 0,-3-2-1 0,3-2 4 15,1-1-2-15,-4 4-2 0,3-1 3 0,-2-3-2 16,2 2 2-16,-1 1 0 0,-2-1 1 0,2 1-2 16,1 2 1-16,-3-5 0 0,4 2 0 0,-4 1 0 15,3 0 3-15,2-3-3 0,-2 0 1 0,-2 4 0 16,1-1 1-16,2 0-1 0,-2-2-3 0,4-2 0 16,-2 3 1-16,-2-2 2 0,2 4-3 0,-2 0 1 15,2 1-1-15,0-7 2 0,4 6-1 0,-4-4 1 0,-2 6 1 16,2-2 2-16,-2 1 6 0,1 0-6 15,1-2-3-15,0 1 2 0,-1 2 6 0,0-2-4 16,-1-3 1-16,2 3 24 0,-2 1-1 0,0-6 1 0,2 3-6 16,0 0-6-16,-1-1-1 0,1 1 0 0,-3 0-2 15,2-1-1-15,1-1-1 0,-1 4-4 0,0-3-2 16,-2 3 0-16,2-4 0 0,-2 1 1 0,7-2-4 16,-4 1 0-16,-4 3 3 0,3-3-3 0,0-1 2 15,0-2 4-15,-1 3 0 0,1-2-3 0,1-1 4 16,-3 1-3-16,3-1 4 0,-1 0 11 0,0-2-14 15,0-2 2-15,1 2-5 0,-2-1-2 0,2-1 11 16,-1-2-8-16,1 1-4 0,0-4-1 0,-3 6 1 16,3-3 1-16,0-3-2 0,0 0 4 0,0 4-8 15,0-4 1-15,0 0 5 0,0 0-1 0,0 0 6 16,-1 4-38-16,1-4-58 0,0 0-128 0,0 0-232 16,-5-11-1777-16,0 1 739 0,-8-16 494 0</inkml:trace>
  <inkml:trace contextRef="#ctx0" brushRef="#br0" timeOffset="55482.35">24007 5216 122 0,'0'-5'223'0,"2"0"-8"15,-2 5-3-15,0-7-7 0,0 7-12 0,0-3-16 16,0 3-15-16,2-5-14 0,-2 5-15 0,0-2-12 16,0 2-14-16,0 0-8 0,0 0-2 0,0 0 8 15,0 0-1-15,7 10-7 0,-5-2-10 0,-2-2-6 16,4 1-6-16,-3 4-7 0,3 0-3 0,-3 6 2 16,3-5-11-16,-4 5-9 0,1-3 1 0,2 1-6 15,-2 2-7-15,1-5-2 0,-2-2 2 0,2-2-5 16,2 2-5-16,-3-3-1 0,-1-1-1 0,4-1 2 15,-4 2-3-15,4-2 4 0,-2 0 3 0,2-2 10 16,0-1 9-16,1 0 0 0,-5-2 5 0,19-4-1 16,-8 1-6-16,0-3-3 0,6-2-1 0,0-2-5 15,-1-4 0-15,4-1 2 0,2-5 3 0,-1 1-12 16,0-1 5-16,1-2-12 0,0 1-3 0,1 0 0 16,0 1-4-16,-1-1-1 0,1 2-4 0,-4 1-2 0,-5 4 6 15,2-1-2-15,-3 3-12 0,-3 5 5 0,-1-1 6 16,0 0-7-16,-4 3-8 0,3-1-20 0,-6 4-22 15,2-2-30-15,-1 0-38 0,-3 4-39 16,0 0-19-16,0 0-25 0,0 0-28 0,0 0-34 0,-13 21-730 16,-1-10 330-16,1 0 220 0</inkml:trace>
  <inkml:trace contextRef="#ctx0" brushRef="#br0" timeOffset="56101.66">23846 5278 87 0,'0'0'239'0,"0"0"-14"0,0-4-16 0,0 4-17 16,0 0-15-16,0 0-17 0,0 0-19 0,0 0-12 15,0 0-17-15,0 0-10 0,0 0 0 0,0 0-3 16,0 17 13-16,0-5 3 0,3 2-2 0,-2 3-9 15,0-2-6-15,2 2-9 0,1 2-4 0,-3 0-10 16,3 1-6-16,-3-2-6 0,3 0-5 0,1 1 2 16,0 1-11-16,-1 0-3 0,1-3-6 0,-1-1-7 15,1-1 0-15,-1 1 0 0,4-4-1 0,-5 0-6 16,4-4-3-16,-2 3 1 0,-1-6-3 0,4 5 1 16,2-5-1-16,-1 0 4 0,1-2 6 0,3-1 5 0,8-2 13 15,-3-3-4-15,13-1 0 0,1-3 3 0,1-6-6 16,4-3-1-16,9-4 1 0,0 1-4 0,-10 2-1 15,10-8 8-15,1 0-17 0,-4-3 3 16,1 3-3-16,1-5-1 0,2 5-5 0,3 0 17 0,-3 0-11 16,-1 3-6-16,0 2 2 0,-10 5 6 0,-3 1-11 15,-1 2-2-15,-5 3 6 0,-1-2 3 0,-10 6-3 16,-2 1-7-16,-5-1 8 0,1 1-2 0,-2 1 7 16,-3 2 2-16,-1-2-5 0,3 1-8 0,-5 1 0 15,-2 1-2-15,9-2-2 0,-9 2 0 0,4-2-3 16,-4 2-4-16,0 0-3 0,0 0-3 15,0 0 10-15,9 0-7 0,-9 0-12 0,0 0-16 0,6 2-24 16,-6-2-23-16,4 3-46 0,-4-3-38 0,1 6-53 16,-1-6-44-16,1 4-46 0,-1-1-840 0,0-3 378 15,-8 4 254-15</inkml:trace>
  <inkml:trace contextRef="#ctx0" brushRef="#br0" timeOffset="57214.03">22139 2701 139 0,'3'-5'263'0,"-2"-2"-3"16,3 2-8-16,-3 1-6 0,0-1-7 0,-1 5-2 15,2-6-12-15,0 2-11 0,1 2-12 0,-3 2-12 16,0-4-16-16,0 4-18 0,0 0-17 0,0-4-12 16,0 4-17-16,0 0-18 0,0 0-11 0,0 0-3 15,0 0-5-15,0 0-6 0,5 8-10 0,-2-3-3 16,-1 2-7-16,3 0 5 0,1 3-8 0,1-1-4 16,-1 1-6-16,-1 0 1 0,-1 4-8 0,0-6 4 15,1 6-3-15,2-4-6 0,-1 5 3 0,0-1-6 16,-2-2 1-16,4-2 0 0,-3-1-6 0,3 1 0 15,-2-1-5-15,1 0 0 0,1-2-2 0,-1 1 2 16,-1-4 1-16,-1 0 3 0,4 0 1 0,-2-2 8 16,4-3-4-16,2 0 3 0,-2 0 2 0,7-9 0 15,1 3 19-15,7-4-12 0,-2-5 2 0,2 1 4 16,-1-4-7-16,2 0-3 0,0-6-5 0,-3 4-1 16,15-12-9-16,-11 9 14 0,0 3-5 0,-6-3-10 15,2 2 5-15,0 0-5 0,-6 3-5 0,2 1 9 16,-8 7-12-16,1 3-18 0,-4 2 6 0,-3-1-26 15,-2 4-31-15,0 0-37 0,-2-1-35 0,-2 4-40 16,0 0-51-16,0 0-47 0,-12 9-38 0,-4 1-785 16,-7 6 366-16,-4 4 244 0</inkml:trace>
  <inkml:trace contextRef="#ctx0" brushRef="#br0" timeOffset="57765.16">21904 2900 5 0,'1'-5'258'0,"-1"5"-15"0,3-3-15 16,-3 3-18-16,0 0-20 0,1-4-12 0,-1 4-23 15,0 0-16-15,0 0-15 0,0 0-15 0,0 0-11 16,0 0-8-16,5 11 2 0,-1-5 3 0,0 3 8 16,1 6 2-16,1 0 8 0,-2 1-7 0,0 1-7 15,4-2-4-15,-3 2-12 0,-1-1-4 0,2-1-3 16,2 2-6-16,-3-2-4 0,1 2-3 0,2-2 0 15,1-1-6-15,-1 0 5 0,-2-2-13 0,0-2-3 16,5-1-1-16,-2 1-5 0,0-2-2 0,3-2 9 0,4 1 1 16,0-1 8-16,2-1-2 0,5-3-2 15,5-2-2-15,5-4 2 0,2-2 2 0,3-4 0 16,13-7-9-16,4-1 0 0,-2-3 4 0,0-2-3 16,1-5 11-16,1-2-21 0,-1 1-2 0,2 0 2 0,0 4-1 15,-5-3-17-15,3 3 12 0,-6-1-8 0,1 8 6 16,-16 2-10-16,-1 1 1 0,-1 3 2 15,-4 0 3-15,-8 3-3 0,-1 1 3 0,-2 2 13 16,-2 0-7-16,-5 1 13 0,0 0-1 0,-4 4 3 16,4-3-12-16,-4 2-1 0,2 0-2 0,-5-1-2 0,5-1-3 15,-3 3-7-15,-2-1 5 0,6 2-12 0,-3-2-40 16,0-1-57-16,0 1-98 0,4-3-131 0,0-2-1195 16,1-1 502-16,3-7 336 0</inkml:trace>
  <inkml:trace contextRef="#ctx0" brushRef="#br0" timeOffset="66517.43">20755 8961 133 0,'-6'0'148'0,"6"0"4"0,0 0-6 16,0 0-10-16,-8 0-7 0,8 0-7 0,0 0-8 15,0 0-12-15,0 0-5 0,0 0-10 0,0 0-7 16,0 0-12-16,0 0-6 0,0 0 7 0,0 0 9 0,0 0 1 16,25 0-1-16,-8 0 1 0,1-3 1 0,5 6-7 15,4-6-1-15,4 6-6 0,-2-3-5 16,1 0-7-16,-2 0 0 0,2 0-6 0,-2 0 0 0,3 0-8 15,-4 0-2-15,-6 0-2 0,-1 0-6 0,1 0 0 16,1-3-5-16,-3 2 0 0,-1 1-4 0,-5 1-2 16,-3-2 0-16,2 1-2 0,-6 1-4 0,-6-1 2 15,9-1-1-15,-5 2 3 0,-4-1 6 0,0 0 2 16,0 0-2-16,0 0-2 0,0 0-5 0,0 0 2 16,-18 3-2-16,4 0-1 0,1-2-1 0,-6 0-4 15,-1 2 1-15,-9 1 0 0,1-2-4 0,8 1-1 16,-3 0 3-16,1-2-3 0,-5 0 1 0,7-1-2 15,-2 2-1-15,4-2-3 0,1 0 4 0,4 0 0 0,-1 0-1 16,3 0 4-16,1 0 1 0,3 0 6 16,0 0 3-16,7 0-6 0,-9-2-3 0,9 2-1 15,0 0 1-15,0 0-2 0,0 0 1 0,0 0-4 0,0 0 1 16,26 2-1-16,-13-2 1 0,6-2-1 0,-1 1-2 16,3 0 1-16,1 1 0 0,-4 0-1 0,4-3-1 15,-2 3 1-15,-2-2-2 0,4 1 1 0,-4 1 0 16,-2-2 1-16,-1 0 0 0,-2 2 0 0,-2-2 0 15,1 2-1-15,-4 0 2 0,-3-1-3 0,2-1 3 16,-7 2 0-16,11 0 0 0,-11 0 4 0,6-1 2 16,-6 1-2-16,4 0-1 0,-4 0 2 0,0 0-2 15,0 0-13-15,4-4-17 0,-4 4-24 0,0 0-19 16,0 0-30-16,0 0-27 0,0 0-37 0,0 0-33 16,0 0-56-16,0 0-540 0,0-7 264 0,4 5 174 15</inkml:trace>
  <inkml:trace contextRef="#ctx0" brushRef="#br0" timeOffset="67463">22116 8789 134 0,'1'-4'141'0,"2"0"-5"0,-2-2-12 16,-1 1-3-16,3 0 5 0,-6-2 1 0,3 0-2 16,0 0-1-16,0 1-4 0,-1-2-6 0,-2-1-6 15,2 0-12-15,-4 0-6 0,4-2-1 0,-6 0 2 16,2-1-2-16,0 1 3 0,0 0-3 0,-6-4-8 15,2 6-6-15,-2-4-1 0,-1 0 6 0,-1 1 8 0,-1 1-1 16,0 0-8-16,-1 2-9 0,-2 0 3 0,0 1-2 16,-2-1-6-16,0 4-4 0,0 0-5 15,-1 2-1-15,4 1 2 0,-3 0-3 0,1 2-7 16,3 3-2-16,-2-1-3 0,3 2-6 0,-2 4-3 0,0 0-3 16,2 2-3-16,0 2-2 0,2 1 1 15,2 1-4-15,-3 2-5 0,8-6-3 0,0 7 2 0,1-1-1 16,4-1-1-16,-4 2 3 0,7 0-10 0,-1 0 6 15,6-2-5-15,0 1 1 0,3-1 2 0,2-1-4 16,1-2 1-16,3 3 0 0,7-1-4 0,-5-6 10 16,2 1-10-16,4-2 0 0,-2 0 0 0,5-3-2 15,-6-1 0-15,5-2 0 0,-8-2-1 0,9 0 1 16,0-4-4-16,-7 2 5 0,-1-2 0 0,-2 1-2 16,-2-6 0-16,1 3 8 0,0-3-6 0,-3 3-2 15,0-5 0-15,-4 5 4 0,-1-6 0 0,-1 4 4 16,-1 1 4-16,0 0 3 0,-2 0 10 0,0 0 4 15,-2 4 15-15,-1-3 5 0,1 2 4 0,-2 2 0 0,3 0-4 16,-3-1-4-16,3 2-13 0,-4 2-1 0,3-3-5 16,-3 3-10-16,0 0 3 0,0 0 0 15,0 0-10-15,7 11 9 0,-5-5-8 0,0 1 6 0,1 2-6 16,-1 3-6-16,2-1 6 0,0 0-2 0,0 5 2 16,-1-1-4-16,1-3-2 0,0 4-12 0,0 1 13 15,-1-3-1-15,1 1 1 0,2 1-3 0,0 1-9 16,-1 0 10-16,3 0-1 0,-7 0 1 0,6-1 3 15,-1 0-8-15,-1-2 10 0,-1-1-5 0,0 3 1 16,-3-4 3-16,0-2-5 0,3 2 1 0,-4-1-1 16,3 1-3-16,-3-3 4 0,2 0 3 0,-2 1 1 15,-2-4-6-15,2 0 1 0,-3 1-1 0,-1 1 1 16,3 0 20-16,-4 0-7 0,-1-6-6 0,0 8 2 16,-4-3 0-16,1-2 0 0,0-2 2 0,-3 4-2 15,-1-2-5-15,0-2 10 0,-4 2-3 0,1 0-2 16,-1 0 13-16,2-3-14 0,-2 1-1 0,3-2 16 15,-4 2-8-15,-1 0 1 0,0-2 5 0,1 0 3 0,0-1 2 16,0 0 1-16,4 2-4 0,1-4 3 0,0 4-2 16,2-1 1-16,0-1-6 0,-1-1 4 15,5 3-1-15,0-4 1 0,1 0-2 0,6 2 2 0,-12 0 4 16,12 0-9-16,-9-1-5 0,9 1 0 0,-5 0-5 16,5 0 1-16,0 0-2 0,-10-4 1 0,10 4 0 15,0 0-2-15,0 0-4 0,-4 0-1 0,4 0 3 16,0 0-2-16,0 0-10 0,0 0-22 0,0 0-23 15,0 0-57-15,0 0-40 0,0 0-35 0,0 0-69 16,-8 3-72-16,8-3-1107 0,-5-3 476 0,5 3 318 16</inkml:trace>
  <inkml:trace contextRef="#ctx0" brushRef="#br0" timeOffset="69080.31">20328 10222 155 0,'-6'0'157'0,"6"0"-6"16,-14 0-4-16,8 0 0 0,6 0-3 0,-10 0-12 0,10 0-3 15,-9-3-8-15,9 3-5 0,-7 0-4 0,7 0-13 16,0 0-7-16,0 0-9 0,-8 0-12 0,8 0-6 15,0 0-7-15,0 0-2 0,0 0-5 0,0 0-3 16,22 0-1-16,-8 3-4 0,4-6-1 0,10 6-2 16,-5-3-5-16,4 0-1 0,2-5-9 0,0 4 2 15,-9 0-3-15,1 0-2 0,-1 1 1 0,0 0-2 16,-3 0-2-16,-6 0-4 0,1-2-2 0,-2 2 2 16,-5 0 2-16,4-1-5 0,-9 1 2 0,9 0 3 15,-5 1 10-15,-4-1 0 0,0 0 2 0,0 0-3 0,0 0-1 16,0 0-5-16,-13 10-1 0,-1-10-2 15,-4 4-2-15,0 1-2 0,-2 0-2 0,3 0 1 16,-3-3 2-16,1 1-3 0,-2 2-2 0,1-2-1 0,2-1 4 16,3-2-3-16,3 4 0 0,-2-4 3 0,4 0 6 15,2 1 5-15,2-1-1 0,6 0-2 0,-10 1-5 16,7 0-1-16,3-1-3 0,0 0 2 0,0 0-5 16,0 0 2-16,0 0-2 0,0 0-1 0,0 0 2 15,20-5-2-15,-4 3-2 0,0-1 0 0,5-1 0 16,-2 3-4-16,1-2-13 0,1 1-14 0,-1 0-27 15,3 1-29-15,-2-2-58 0,4 3-9 0,2-2-45 16,-4-2-643-16,8 1 279 0,-2-1 186 0</inkml:trace>
  <inkml:trace contextRef="#ctx0" brushRef="#br0" timeOffset="70029.07">22176 10040 123 0,'0'0'153'16,"-2"-8"-10"-16,2 4-8 0,2 0-8 0,-2-2-2 15,0 2 1-15,0-5-7 0,-2 1 0 0,2 1-7 16,0 0 1-16,-1 0 1 0,-1-1-12 0,1 2-7 15,0-2 4-15,-2-2-4 0,1 0-10 0,-2-2-5 16,-3 4-6-16,2-2 6 0,-4-1 1 0,3 1 2 16,-2 1-4-16,-6-4-4 0,4 6-1 0,-3-3 2 15,0 1 4-15,3 4-5 0,-6-5-6 0,0 3 0 16,2 2-4-16,-1-2-4 0,-3 4-6 0,1 0-6 16,1-1-1-16,0 4-1 0,0 1-10 0,0 2-4 15,2 1 4-15,0 0-4 0,-4 3-4 0,4 1-4 16,4 0 2-16,-3 3-4 0,-1 1-3 0,7-2 1 15,-2 0-7-15,3 2 3 0,-1 2 0 0,3 1-3 16,0 1-3-16,3-1 0 0,2 0 11 0,1 0-11 0,1-1-4 16,4-5 0-16,0 7 2 0,4-2-3 0,3 1-3 15,0-2 2-15,3-3 1 0,0 0-1 0,2-1-1 16,3-3-1-16,-1 0 1 0,0-4-2 0,1 2 0 16,6-3-1-16,-7-1 3 0,5-1 0 0,-3-3-5 15,-6 0 3-15,2 0 0 0,-1-2 0 0,-4-1 0 16,0-1 2-16,-5-1-5 0,4-1 4 0,-3 2 5 15,-2-3-7-15,-2 1 5 0,-1 1-1 0,0-3 8 16,0 3 13-16,-2 3 7 0,-2 0 6 0,2 1-4 16,-1 1 22-16,0 0-21 0,-1 0-7 0,-1 4 14 15,3-3-19-15,-3 3-12 0,2-3 21 0,-2 3-24 0,0 0 3 16,0 0-2-16,0 0 2 0,7 14-7 16,-7-8 5-16,0 3-9 0,2 6 6 0,0-2 3 15,2 3-10-15,-2-2 7 0,-1 6-3 0,1-3 5 0,1 2-12 16,0 0 7-16,-1-1 1 0,2 0-5 0,-1 7 9 15,1-6-7-15,0 0 3 0,0 0-5 0,0 1 18 16,-1-3-13-16,3 1-1 0,-2 0 0 0,-1-1-1 16,-1-1-1-16,1 0-1 0,-1-5-2 0,-2 1-1 15,0 0 7-15,0-3-1 0,0 2-2 0,-2-1 0 16,-1-1 0-16,-2 2 17 0,1-2 0 0,-4 1 12 16,1-1-14-16,-3-1 5 0,-3 2 1 0,-5-1-5 15,1 1-4-15,-1-1 0 0,0-1 3 0,-7 1-3 16,-2-1 11-16,-1-4-4 0,1 2 7 0,4 0-1 15,3-3 3-15,-2 0-3 0,4 0 12 0,1 0-8 16,4-2 6-16,0 1 5 0,5-1 3 0,-1-1 0 16,3 0-5-16,-1 0 1 0,2 1-1 0,5-1-5 0,-10 0-7 15,10 0-2-15,0 0 5 0,-8-2-53 0,8 2-43 16,-1-3-53-16,1 3-48 0,0 0-57 16,4-7-65-16,0 2-70 0,-2 0-965 0,3-1 441 0,-1 2 294 15</inkml:trace>
  <inkml:trace contextRef="#ctx0" brushRef="#br0" timeOffset="71179.75">20429 11474 104 0,'-7'-2'144'0,"7"2"7"16,-7-3 2-16,7 3 3 0,-7 0-8 16,7 0-3-16,-9-1-6 0,9 1-9 0,-7-3-1 15,7 3-7-15,-10 3-8 0,10-3-7 0,0 0-3 0,-9-3-10 16,9 3-7-16,0 0-8 0,-6 0-9 0,6 0-5 16,0 0-6-16,0 0-11 0,0 0-4 0,-8 3-6 15,8-3-2-15,0 0-2 0,0 0 0 0,0 0-4 16,14 4 2-16,-1-2-4 0,0-3 3 0,6 2-4 15,1-1-3-15,7 2 1 0,4 0-3 0,-2-2-2 16,3-2-1-16,-1 2-1 0,-3 0 2 0,-1-1-3 16,-7 1-1-16,0 0-5 0,-7 1 4 0,4-1-4 15,-4 0-1-15,-3 0-2 0,-1 2 0 0,-4-2 1 0,2 1 1 16,-7-1 4-16,7 0 6 0,-7 0 8 16,0 0-9-16,0 0 6 0,-13 7-3 0,1-3 0 15,-5-3-7-15,-2 5 5 0,-1-1-2 0,0 0 0 16,-1-1 3-16,-6 2 2 0,6-5-1 0,2 2 2 0,0 2-6 15,2-2 7-15,-2-2-5 0,1 0 5 0,7-1-1 16,2 2 3-16,0-1-4 0,3-1 9 16,0 1-2-16,6-1 1 0,-9-2-6 0,9 2-7 0,-5-2 3 15,5 2-1-15,0 0-5 0,0 0-1 0,9-8-1 16,3 5-1-16,0 0-9 0,1 0-12 0,6 0-16 16,-1 0-26-16,5-2-19 0,-1 3-34 0,6-2-27 15,3 4-29-15,1-1-17 0,2-2-12 0,2 3-52 16,0 4-592-16,2-4 279 0,3 3 184 0</inkml:trace>
  <inkml:trace contextRef="#ctx0" brushRef="#br0" timeOffset="72063.48">22184 11392 145 0,'0'0'147'0,"-4"-8"-12"16,3 3-1-16,-2 1 0 0,0-3-2 0,-1 3-10 16,0-1-11-16,-1-1 17 0,1 0 3 0,-1-4-11 15,-3 2-12-15,3 1-2 0,-3-3 2 0,2 1-6 16,-7-2-4-16,0-1-10 0,0 0 1 0,-1 1 3 16,2 0-1-16,-4 0-2 0,2 1-6 0,-1-1 6 15,1 1 0-15,-3 2 2 0,2-1-4 0,-3 2-5 16,1 2-1-16,-2 2-7 0,0 0-8 0,1 2 0 15,-1 1-10-15,-1 3-4 0,-1 1 0 0,3 1-4 0,-2 2-2 16,3 2-6-16,-1-3-6 0,4 6-2 0,-1 0-2 16,6 0-4-16,0 1-3 0,0-2 0 15,4 0-2-15,1 2-5 0,3 2-2 0,-2-2 0 0,6 3 2 16,2 1-4-16,0-3 2 0,4 1-7 0,1 1 5 16,2-3 0-16,3 1-4 0,2-2 3 15,1-1-5-15,6 2-3 0,-4-4 4 0,5 0-6 0,2-2 2 16,-6-2-3-16,2-3-6 0,-5 0 5 0,5-4 2 15,0 1 3-15,-4 0-9 0,2-4 1 0,-2 0-2 16,-4 1 8-16,4-3 0 0,-10-1-8 0,5 3 5 16,-5-3 7-16,0 1-3 0,0 0-1 0,0 0 1 15,-5 0 8-15,1 0-2 0,0 2 9 0,-1 0 10 16,-4 3 5-16,5-4 1 0,-2 2-3 0,-1 3 0 16,1-1-6-16,-3 2-5 0,1-4-2 0,-1 4 3 15,0 0-9-15,0 0 0 0,0 0 1 0,7 6-3 16,-6-2-3-16,0 3 7 0,-1-2-4 0,0 2 0 15,0 2-1-15,3 1-2 0,-3-1-1 0,1 3 17 0,0 5-12 16,-1 1-4-16,0-4 3 0,2 6-2 0,-1-4-2 16,1 1 15-16,-1 1-18 0,1-1 10 15,0 1-11-15,-2-3 4 0,3 2-3 0,-2-2-3 0,-1 2 8 16,1-3 11-16,1 1-16 0,-2-6-4 16,0 5 3-16,0-2-8 0,-2-1 9 0,1 0 6 0,0 0 1 15,1-3 3-15,-3 2-2 0,1-2 10 0,-1-1 8 16,-2 0 7-16,-1 1 5 0,-2-1 8 0,2-1-5 15,-3 0 1-15,0 0 2 0,-3-3-6 0,1 3 2 16,-1-2-6-16,-3-2 5 0,2 0 6 0,0-1 2 16,-6-1 0-16,1-1-4 0,6-1 8 0,-6 0-9 15,4 0-1-15,-3 0-1 0,-1-3-9 0,4 4 0 16,0-1-3-16,0 0 5 0,1 2 3 0,2-2-5 16,1-1-3-16,3 2-3 0,-1-3-2 0,3 4-6 15,5 0 0-15,-10-1-12 0,10 1-22 0,-6-3-40 16,6 3-47-16,0 0-61 0,-7 0-55 0,7 0-66 15,0 0-62-15,0 0-1137 0,0 0 494 0,0 0 330 0</inkml:trace>
  <inkml:trace contextRef="#ctx0" brushRef="#br0" timeOffset="73848.22">20616 13135 34 0,'0'0'210'0,"0"0"-10"16,0 0-12-16,-8-2-10 0,8 2-10 0,0 0-2 15,-5-1-10-15,5 1-6 0,0 0-11 0,0 0-8 16,0 0-16-16,0 0-8 0,0 0-2 0,0 0 4 16,0 0-3-16,22-4 2 0,-7 4-3 0,3-1-6 15,5 0 1-15,5 0-4 0,0-1-4 0,3 2-12 16,-3-1-7-16,4-3-5 0,0 4-3 0,-1-2-6 16,-1 2-9-16,0 0-2 0,-1 0-7 0,-2 0-5 15,1 0 4-15,-5 0-14 0,5-2 3 0,-10 1-5 0,3 1-1 16,0 1-3-16,-3 1-8 0,1-2 2 15,-6 0-16-15,1 2-21 0,-4-2-20 0,2 3-20 0,-6-6-28 16,2 6-34-16,-3-1-18 0,-5-2-24 0,9 2-32 16,-4-1-38-16,-5-1-590 0,0 0 277 0,0 0 182 15</inkml:trace>
  <inkml:trace contextRef="#ctx0" brushRef="#br0" timeOffset="74178.77">21007 12887 256 0,'-3'-4'247'0,"2"2"-10"16,-1-1-14-16,0 1-13 0,2 2-16 0,0 0-18 16,-4-7-19-16,4 7-16 0,0 0-14 15,0 0-7-15,0 0 7 0,0 0 9 0,-3 10-3 0,0-3-13 16,2 3-7-16,-3-1 1 0,4 3-6 0,-2 4-1 15,0 2 3-15,2 2-18 0,0 6-7 0,-2-9-4 16,2 2-7-16,2 1-2 0,-2 5-6 0,2-4-5 16,0-2-8-16,3 7-3 0,-2-6-8 0,3 2-6 15,-5-3-1-15,3 1 2 0,0 0-8 0,0-1 4 16,-2 0-9-16,5 7-5 0,-1-7-21 0,-5-3-25 16,3 2-31-16,3-1-33 0,-1 1-34 0,1-1-40 15,0-1-47-15,2 1-51 0,-1-5-771 0,1 0 344 16,0-4 230-16</inkml:trace>
  <inkml:trace contextRef="#ctx0" brushRef="#br0" timeOffset="74812.39">22190 12879 239 0,'3'-3'245'16,"-1"-1"-21"-16,1 1-15 0,-3-1-10 0,1 1-15 15,-1 3-15-15,4-3-16 0,-4 3-7 0,6-3-10 0,-6 3-1 16,0 0 2-16,11 6-2 0,-6-3-2 0,0 2-10 16,2 3 1-16,0 0-5 0,-1 2-2 0,2 5 2 15,-3 0-3-15,0 3 5 0,0 9-5 0,-1-1-1 16,-3 1 3-16,-1-1-4 0,-1 3-1 0,1 1-11 15,-2-1-2-15,0-1-5 0,0 2-7 0,-1-1-9 16,3 0-1-16,-5 0-10 0,3-1-2 0,0-3-7 16,2-1-7-16,-1-6-8 0,1 0-2 0,0-1-1 15,1 0-10-15,-1-5 2 0,0-2 8 0,2 3-14 16,-2-2-8-16,0-4-5 0,0 1 3 0,0-3-1 16,0 2-1-16,0-2-5 0,0-1 2 0,2 0-20 15,-2-4-25-15,0 5-37 0,0-5-60 0,-2 4-111 16,2-4-146-16,0 0-994 0,-17-9 461 0,2 1 306 15</inkml:trace>
  <inkml:trace contextRef="#ctx0" brushRef="#br0" timeOffset="77096.17">20451 14616 180 0,'-9'-3'198'15,"-1"1"1"-15,1-1 0 0,-5 2-7 0,4-4-12 16,2 4 5-16,-2-1-3 0,2 2-8 0,3-2-11 16,5 2-14-16,-9-2-13 0,5 1-16 0,4 1-11 15,0 0-9-15,0 0-10 0,0 0-5 0,0 0-1 16,18-3-2-16,-5 2-4 0,5 0-4 0,10-1-1 0,1-1-16 16,6-3 7-16,-2 3-8 0,0 1-8 15,4 2-2-15,-3-1-6 0,0-1-4 0,-2 1-3 16,1 0-5-16,-6-2 0 0,2 3-4 0,-7 2-13 0,-4-4-22 15,0 2-24-15,-5 0-26 0,-1 0-29 0,-1 0-35 16,-5 0-24-16,1-1-31 0,0 1-12 0,-2 1-22 16,-5-1-602-16,0 0 272 0,2-7 182 15</inkml:trace>
  <inkml:trace contextRef="#ctx0" brushRef="#br0" timeOffset="77312.83">20726 14388 184 0,'-4'-4'247'0,"1"-1"-10"0,0-1-16 0,2 2-16 0,-2 2-21 16,0-1-17-16,3 3-17 0,0 0-11 0,0 0 6 16,0 0 6-16,-5 7 6 0,5 1-2 0,1 1-8 15,1 3-11-15,-1 3-8 0,2 2-15 0,-1 1-12 16,0 0-6-16,4 1-13 0,-5 2-8 0,3 5-2 16,0 1-10-16,-2 1-10 0,1-1-8 0,-1 2-34 15,2-3-34-15,0 0-48 0,2 2-47 0,0-1-50 16,5 0-56-16,-1-1-726 0,4-2 317 0,2-1 212 15</inkml:trace>
  <inkml:trace contextRef="#ctx0" brushRef="#br0" timeOffset="77745.3">21914 14444 88 0,'-1'-10'297'0,"0"3"-9"0,-2 0-9 16,3 2-4-16,0-2-5 0,-1 4-12 0,-2 0-11 15,3 3-14-15,0-6-21 0,0 1-18 0,0 5-20 16,0 0-19-16,0 0-8 0,0 0 7 0,0 0-7 16,0 0-1-16,4 13-3 0,-4-9-1 0,4 8-11 0,-3-3-7 15,-1 3-18-15,3 1 1 0,-3 3-7 0,-3 4-4 16,3-2-11-16,0 0-6 0,0 1-10 15,-2 1-6-15,-1 1-4 0,3-3-8 0,-1 2-5 16,1 6-4-16,-3-7-5 0,3 1 3 0,0-1-38 0,0 0-31 16,0-1-32-16,4 1-47 0,-1 0-36 15,-1-2-41-15,2 1-48 0,3 0-48 0,1-6-52 0,-4 2-905 16,3-4 412-16,-2-2 276 0</inkml:trace>
  <inkml:trace contextRef="#ctx0" brushRef="#br0" timeOffset="78063.25">22337 14440 230 0,'4'-6'269'0,"-3"0"-17"0,3 1-20 0,-1 2-16 16,-2 1-20-16,2-1-19 0,-3 3-16 0,6-1 16 15,-6 1 13-15,5 6-1 0,-2-1-13 0,-1 4 1 16,2 2-1-16,-1 6-4 0,-1 1-10 0,-2 2 2 16,0 6 5-16,-1 3-5 0,0-1-6 0,-3 1-12 15,1 0-6-15,1-1-7 0,-1 3-6 0,-1-4-15 16,-1 0-9-16,4-1-8 0,-3 2-9 0,0-3-12 0,4-4-6 16,0-2-4-16,-1 0-5 0,2 1-9 15,-1-2-24-15,3-1-6 0,-2 1-20 0,3-3-36 16,-3-4-54-16,4 2-67 0,-1-1-72 0,-1-1-93 15,-3-1-1104-15,1-1 476 0,-1-4 316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6-27T10:38:55.01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20955 16087 75 0,'7'0'171'0,"0"-4"-17"16,2-1 14-16,1 2-8 0,1 0-11 0,-2-3-12 15,5 2-6-15,-2 0-12 0,3-3-14 0,-1 4-12 0,-1 0-8 16,1-1-15-16,-1 1-18 0,-2 1-32 0,0-1-36 15,-1 1-41-15,1 0-45 0,0 2-404 0,-8 0 170 16,-3 0 112-16</inkml:trace>
  <inkml:trace contextRef="#ctx0" brushRef="#br0" timeOffset="230.97">20951 16312 101 0,'0'0'138'0,"8"0"-4"0,-8 0-3 0,12-2-10 16,-5-1-7-16,3 2-14 0,1 0-9 0,-2-1-8 16,5 1-9-16,-2 1-10 0,1-2-10 0,1 2-2 15,-1 0-34-15,-2 2-31 0,0-1-31 0,0 1-50 16,0 0-282-16,-3 2 126 0,3 0 84 0</inkml:trace>
  <inkml:trace contextRef="#ctx0" brushRef="#br0" timeOffset="701.62">20896 16554 4 0,'1'5'190'15,"-1"-5"9"-15,8 5 17 0,-4-3-2 0,3 1-6 16,2-2-1-16,4 0-12 0,4-1-11 0,3 2-11 16,-1-2-17-16,0 0-13 0,3 0-13 0,1 0-18 15,8 0-11-15,-3 0-8 0,0 1-16 0,-7 1-18 0,9 0-31 16,-9 1-29-16,0 2-31 0,-3 0-32 16,-1 3-43-16,-7-1-50 0,-1 2-45 0,-3 0-508 15,-4 4 238-15,-4 0 156 0</inkml:trace>
  <inkml:trace contextRef="#ctx0" brushRef="#br0" timeOffset="918.81">20787 17274 123 0,'8'5'191'16,"-2"-2"-22"-16,8-2-15 0,-1 0-10 15,6-1-22-15,1 0-9 0,-1-1-12 0,2 1-8 16,-3-1-12-16,3 2-5 0,0-1-10 0,0 0-10 16,-2 1-5-16,0 0-17 0,-6 1-27 0,-1 1-29 15,7-2-45-15,-10 2-32 0,2-1-31 0,-5 1-291 16,0 0 139-16,-1 2 94 0</inkml:trace>
  <inkml:trace contextRef="#ctx0" brushRef="#br0" timeOffset="1139.34">20827 17718 109 0,'4'5'169'16,"1"-3"-18"-16,1-2-4 0,3 0-13 0,4 2-10 15,5-4-8-15,1 2-5 0,-2 0-21 0,4 0-5 16,-1 0-12-16,6 0-9 0,-4 2-3 0,-2-1-14 15,4-1-2-15,-3 5-31 0,1-1-14 0,0 0-37 16,-3 0-36-16,-1 0-17 0,-2 1-29 0,-2-2-288 16,-5 1 135-16,-1-2 90 0</inkml:trace>
  <inkml:trace contextRef="#ctx0" brushRef="#br0" timeOffset="1325.97">20822 18069 31 0,'-8'7'182'16,"-1"-2"-24"-16,0 4-13 0,5-6-15 0,4-3-3 16,-1 11-11-16,1-11-14 0,0 0-9 0,0 0-6 15,0 0-12-15,17 25-5 0,-17-25-18 0,20 10-7 16,-20-10-23-16,22 8-11 0,-22-8-36 16,24 5-20-16,-24-5-39 0,33 4-42 0,-33-4-264 0,27 2 130 15,-27-2 88-15</inkml:trace>
  <inkml:trace contextRef="#ctx0" brushRef="#br0" timeOffset="1584.58">20957 18490 82 0,'0'0'106'0,"0"0"-8"0,0 0-15 0,0 0-10 0,0 0-7 16,0 25-4-16,0-25-1 0,0 0-11 15,0 0-9-15,0 0-9 0,8 18 10 0,-8-18-13 16,0 0 4-16,10 15-4 0,-10-15-12 0,13 10-15 16,-13-10-10-16,20 7-15 0,-20-7-11 0,19 8-11 15,-19-8-21-15,22 7-178 0,-22-7 82 0,21 7 54 16</inkml:trace>
  <inkml:trace contextRef="#ctx0" brushRef="#br0" timeOffset="1846.76">20755 18795 49 0,'-20'16'113'0,"20"-16"-1"0,-12 14-4 15,12-14-9-15,-7 11 12 0,7-11 0 16,0 0-4-16,0 0 0 0,5 22-3 0,-5-22-5 16,0 0-3-16,20 12-6 0,-20-12-8 0,25 6 6 15,-25-6-9-15,39 4-1 0,-39-4-8 0,53-3-9 16,-32 3-4-16,-21 0-6 0,59-5-8 0,-25 3-7 16,-2-3-2-16,3 0-12 0,-2 0-14 0,3 1-16 15,2 1-25-15,-1-7-54 0,-1 0-72 0,-4-2-417 0,5-2 192 16,-4-1 128-16</inkml:trace>
  <inkml:trace contextRef="#ctx0" brushRef="#br0" timeOffset="6817.64">25078 123 1838 0,'-13'-32'9'16,"6"14"3"-16,0 1-8 0,2 1 16 0,5 16-18 15,-9-20 10-15,7 9-9 0,2 11-2 0,0 0 9 16,0 0-7-16,0 0 0 0,0 0 0 0,0 0-3 15,0 0 4-15,0 0 3 0,0 0-7 0,0 0-3 16,0 0 0-16,28-9 2 0,-28 9 3 0,0 0-2 16,0 0-3-16,0 0 5 0,0 0 2 0,34 30-4 15,-30-12 3-15,1 0-4 0,-5 1 5 0,4 6 4 16,0 0-34-16,2 1 8 0,-2 3 0 0,0 1 5 16,1-1 3-16,0 3 4 0,-1-3 1 0,0 3 2 15,1 0 3-15,0-1 0 0,3 1 9 0,-4 0-3 16,2 4 10-16,-1-2-3 0,4 1 6 0,-4 0-2 15,3 12 4-15,0-10-5 0,-2-3 5 0,0 12-6 16,1-10 11-16,-5-1-3 0,5 15 3 0,-5-15-1 16,4 0 1-16,1 13-7 0,-3-15-3 0,4 14 5 15,-3-13-7-15,1 0 3 0,-2 0-3 16,1 1 19-16,1-1-7 0,0 15 6 0,-3-17-1 16,6 13 5-16,-8-8-3 0,3 11 2 0,0-13 2 15,3 11-9-15,-5 0 6 0,3-10-1 0,4 17 6 0,-8-5-5 16,2-2 7-16,0 3 6 0,-1-13-6 0,-1 10-3 15,3-10 0-15,0 14-6 0,-4-3 1 16,1 3-3-16,4-2 2 0,-1 0-6 0,1 0 4 0,-5 1-2 16,4 1-5-16,-1-4-2 0,2 5 3 15,-4-1-4-15,3 1-3 0,1-2-1 0,-4 1-1 16,2-1-1-16,-2 2-2 0,4-2-4 0,-5 0 5 16,4 3 0-16,0 3 0 0,-1-1-2 0,-1 4-2 15,-3-3 0-15,1 4 1 0,1-2 1 0,-1 2 0 0,0-2-2 16,0 0 1-16,0 3 1 0,3-5-5 15,0 3-1-15,-1 2 8 0,-1 24-2 0,0-26-6 16,1 0 5-16,-1 2-6 0,3 22 5 0,-4-24 0 16,2 2-4-16,-3-1-1 0,-2 2 12 0,5-1-13 15,-4 23 4-15,5-2 23 0,-4 1 5 0,-1-21 2 16,1 21-8-16,-1-21-1 0,3 19 9 0,-4 2-15 16,1-24 0-16,0 4-4 0,6 20 2 0,-1 4-2 15,-1-27 6-15,-4 28-8 0,3-2 10 0,-3-3-9 16,5 0 0-16,-3 0-1 0,0-22-1 0,3 27-8 15,-3-8 13-15,1 4-8 0,3-3-34 0,-1 7 0 16,-1-7 5-16,6 6 5 0,-11 0 2 0,3-3 3 16,3-2 2-16,-6 2 3 0,2-1-2 0,1 6 6 15,4-2 1-15,-8 1 1 0,0 3 5 0,6-1 0 16,-4-2 6-16,0 0-5 0,2-1 6 0,-7 0 0 16,9 7 10-16,-2-4-7 0,0 5 2 0,-3-2 2 15,4 1 5-15,-3-2-1 0,-1 0 4 0,1-3-4 16,-1 7 10-16,2 0 17 0,-1 0 5 0,2 5-8 15,-2-3-5-15,4-5 1 0,-4 3-2 0,-1-4-7 16,-2 3 3-16,4 3-10 0,1 0 15 0,-5 3-3 16,2-2-7-16,3-3-5 0,0-3-3 0,0 2 7 15,3-1-5-15,-2 3 1 0,2 1-8 0,-2 0-1 16,-1-2-2-16,-1 3 1 0,3-6-4 0,-3-3 5 16,1 4-5-16,4-1 7 0,-3 2 3 0,0 0 5 15,2 1 4-15,1-3 2 0,-4-4-1 0,2 5-5 16,-2-6 4-16,0 10 6 0,3-3 1 0,-2 5 2 15,2-5 0-15,-3-1-3 0,-2 2-4 0,-1-5-2 16,6-2-3-16,-4 11 0 0,-1-2-1 0,2 0-5 16,-3 0-4-16,0-1 3 0,-3-2-4 0,0-4-2 15,1 5-7-15,-2-3 4 0,3 4 1 0,2-1 2 16,-6 2-7-16,3-1 2 0,4-4-2 0,-3-2-1 16,-1 4 2-16,2-2-3 0,2 4 1 0,-3-3 2 15,-1 3 4-15,5-2-1 0,-1-5 1 0,-2 6-1 0,-1-2 0 16,-1 2-2-16,4 1 3 0,-3 0-3 15,-2 0 2-15,2-3 0 0,-4 1-7 0,3-3 0 16,-1 0-3-16,3-3-1 0,-7 5 3 0,2 4-1 16,-1-5-2-16,4 2 2 0,-7 3-3 0,-1-2-1 15,5-3-1-15,-1-2 0 0,3 4 2 0,-2 3 4 0,-3-3-3 16,3-2-2-16,3 1 1 0,-4-3 0 0,-1-7-2 16,3 4-3-16,2 0 1 0,-3 5 1 15,8-4 4-15,-5 2 1 0,4-1 1 0,-8-2 3 16,0 0-28-16,5-4 1 0,-3 1 5 0,-4-5 2 0,1 13 11 15,1-7-2-15,-1 2 0 0,8-7 15 16,-2 5 3-16,-2-4 1 0,3-19 0 0,-1 22 0 0,-10-2-3 16,9 3 0-16,-2-4-2 0,3-24-8 0,-6 26-4 15,8-26 2-15,-2 4 0 0,4-3 1 16,-4 2 5-16,-1-6 0 0,1-1 0 0,0-2-1 16,-2-1 2-16,2-18 3 0,2-32 0 0</inkml:trace>
  <inkml:trace contextRef="#ctx0" brushRef="#br0" timeOffset="10048.2">26904 1221 103 0,'-5'-2'233'0,"0"0"-18"15,0-1-7-15,-2 2-16 0,0 1-9 0,-3 3-4 16,1 2-7-16,-7 3-8 0,3 2-2 0,-4 2-13 15,-1 6-8-15,1-3-13 0,4-1-17 0,-6 11-5 16,1-4-4-16,6 9-11 0,-4-6-18 0,5 2-4 16,0 3-7-16,6-2-4 0,-3 1-9 0,6-8-4 15,2 4-1-15,4-5-11 0,2 0 9 0,3-2-15 16,7 6-1-16,-2-8-4 0,4 2-3 0,6-3 4 16,-1 0-14-16,-3-8 0 0,0 0-1 0,6-1-2 15,-4-4 0-15,-2-1-5 0,2-1 3 0,-1-4-1 16,-2-2-3-16,-3-5-2 0,4 2 3 0,-2-9 6 15,-4 6-13-15,2-11-2 0,-2 1 3 0,-1-4 0 16,-3 0 1-16,-3-1 0 0,2 2 1 0,-3 3 8 16,-5-2 5-16,-1 6-2 0,-1 2 9 0,-3 3 3 15,-1-3 0-15,-1 8 3 0,0-1 9 0,0 4 3 16,1-1 0-16,-3 1-9 0,3 3-6 0,-4 3 1 16,2 2-3-16,-4 5 1 0,0-1-6 0,-2 7 1 15,4 0-3-15,0 1 0 0,0-1-10 0,4 3-2 16,3 1-2-16,0 0-7 0,5-2 1 0,1 2-6 15,2-3-1-15,2 0-7 0,2-3 4 0,0 3-5 16,4-4-1-16,-3-1 1 0,-2-5 1 0,3 2 0 16,-2-4 4-16,3 1 1 0,0-7-1 0,0-2 3 15,2-4 0-15,8-6 4 0,-9-4 2 0,5-2 5 16,-7-4-3-16,1-3-1 0,-2-3 9 0,-3-2 11 16,6-15 2-16,-9 15 11 0,4 1 7 0,-4 0 20 15,4 5 37-15,-5 0 10 0,0 9 30 0,-2 1 16 16,-2 6-8-16,1 0-7 0,3 5-5 0,-4 0-13 15,0 2-14-15,0 1-15 0,0 4-8 0,0 0 1 16,0 0-15-16,0 18 0 0,0-5-6 0,2 8-4 16,-2 8 5-16,0 2-4 0,-2 4-6 0,6 11-6 15,-4 5 1-15,3-5 1 0,4 2-9 0,-3-1-3 16,-3-11 0-16,5 14-7 0,1-4 4 0,-3 2 0 16,5-13-9-16,-7 0 2 0,6-1-2 0,0 10 1 15,-3-8-2-15,4-6-1 0,-5 0-1 0,-2-1-5 16,2-2-3-16,1-8-4 0,-2-2-5 0,-2-4 0 15,2-3 2-15,-1 0-1 0,2-1 5 0,-3-4-2 16,1-2 0-16,-2-3 0 0,0 0 0 0,0 0-4 16,2-23 3-16,5-1-1 0,-7-7 1 0,1-3 0 15,-4-15-7-15,5 0 6 0,0 3-2 0,-1-2 0 16,3 1-1-16,1 0 2 0,-2 17 8 0,2 0-3 16,0 4 2-16,-1 6-2 0,4 3 1 0,-2 2-2 15,-1 1-2-15,1 4-5 0,-2 3 3 0,1-1-2 16,1 4 1-16,0 1-3 0,2 1 3 0,-8 2-1 15,11 5-2-15,-2-3 2 0,-1 5-3 0,1-2 2 16,-2 5-5-16,1-2 1 0,-2 5 1 0,-2 0-9 16,-3 2-4-16,-1 1-3 0,-1-1-5 0,-3 1-4 15,-2 1 8-15,-3-2-4 0,-2 1-6 0,-1-1 9 16,-1 1-6-16,2-2 7 0,-1 0-4 0,1-2 4 16,3-4-5-16,-2 1 4 0,2-3 12 0,0 0-2 15,3-2-8-15,0 0-3 0,2 0-16 0,0-1 6 16,3-3-4-16,-3 6 2 0,3-6 4 0,4 6-4 15,-4-6 4-15,12 5 4 0,-7-4 4 16,8-1-1-16,-1-1 4 0,6-2 0 0,-1-2 1 0,2-3 1 16,0 2-2-16,5-6 0 0,-7 0 6 0,5-8 3 15,0 1-2-15,-3-3 11 0,1-3-7 0,1-5-2 16,-5-2 2-16,1 1 6 0,-2-3-6 0,4-10 9 16,-7 10 9-16,-2 3 4 0,-1 0 18 15,-4 3 22-15,0 0 5 0,-2 1 8 0,-2 9 11 0,-1 1 2 16,0 4 5-16,-1 2 7 0,-2 1 4 0,3 4-4 15,-5-5-8-15,5 6-9 0,-1 1-14 0,1 4-5 16,-7 1-2-16,7-1-3 0,-13 12-7 0,6 2-5 16,-1 4-4-16,-5 5-6 0,3 2 4 0,5 2-5 15,0 2-1-15,3-6-2 0,0 7-9 0,6-1-12 16,1 0-6-16,2 0-6 0,5-3-12 0,1 2-8 16,1-3-9-16,0 0-15 0,4-6-3 0,-5-3-3 15,2-1 3-15,-1-2-18 0,2 1 3 0,-2-5-2 16,0 0 13-16,0-7 4 0,-1 1 7 15,-1-4-1-15,4-3 6 0,0-5 0 0,-3 0 14 0,-1-7 2 16,4-6 10-16,-3 7-10 0,-7-4 16 16,2 2 17-16,1-5 8 0,1 3 14 0,-6 2 12 0,0 7 15 15,-3 1 5-15,3 1 5 0,-3 1 1 0,-1 4-22 16,2-2 2-16,-2 5-4 0,1-9-4 0,-1 9-13 16,1-2-1-16,-1 2-4 0,0 0 0 15,0 0-2-15,4 16-4 0,-4-9-6 0,3 4-8 16,-1 2-15-16,1-4-8 0,0 4-9 0,4 3-19 0,-1-7-6 15,3 5-3-15,-1-2 4 0,3 1-7 0,0-5 4 16,1 1 2-16,-3-2-9 0,5-3 6 0,-1-2-8 16,0-2 6-16,6-2 2 0,0-2 7 0,-2-4 4 15,1-1 10-15,0-4-1 0,-2 4 9 16,2-5 9-16,-5 1 26 0,-3 2 11 0,0 3 16 16,-3 1 20-16,-2 2 10 0,-1 0 23 0,-2 0-12 15,2 3-13-15,-4 2-8 0,6-5 1 0,-6 5-6 0,0 0-3 16,0 0-11-16,0 0 11 0,2 13-17 0,-4-7 3 15,2 4-5-15,-2 0-4 0,0-1-1 0,0 3 2 16,0 0-16-16,4 1-2 0,-2-4-2 0,4 4-19 16,-2-2-6-16,2-2 0 0,0-1-2 15,3 0 3-15,0-2 3 0,2-1-4 0,1-1-4 16,-2-2 7-16,6-2-6 0,-1-3-3 0,-3-2 11 0,7-4-5 16,-4-3 15-16,1 0-14 0,-3-5 5 0,4-5 3 15,-3 1 2-15,-4 4 1 0,-1-1 5 0,-3-8 5 16,-3 8 5-16,-1-1 3 0,-4 2 14 15,-3-1-5-15,-2 2 1 0,-1 0 2 0,-7 6 0 16,2-2 2-16,-4 5-3 0,-2 2-3 0,3 0-1 16,-5 2 1-16,4 3-7 0,1 0 2 0,0 2-9 15,5 1-8-15,1 0-10 0,3 2-8 0,2 2-4 0,2 1-9 16,3-1 3-16,0 0-5 0,2 0-10 16,3 1 13-16,1-2 1 0,2 2-3 0,3-4-8 15,3 3 5-15,-2-5-10 0,8 2 9 0,-2-1 2 16,4-3 7-16,-1-3 7 0,0 3-2 0,0-3 7 15,-2-2 2-15,-3 0 4 0,0 0 2 0,4 1 7 16,-2-1 2-16,-4 1 10 0,-1-1-4 0,0 3 4 16,-1 1-2-16,1-2 1 0,-2 6 3 0,1-3 5 15,-1 3-1-15,-3-1-3 0,6 3 3 0,-4 2 1 16,-2 2-2-16,2 0 4 0,1 6-4 0,-3-5 1 16,1 5-1-16,-2-1 2 0,1 3-1 0,-1-5 0 15,-1 5-1-15,1-5-2 0,-2 1-1 0,1-2-2 16,-2-3 2-16,1-2-1 0,-1 1 4 0,0-3-1 15,0 1 1-15,-1 0 5 0,2-3 7 0,-3-2 7 16,0 0 8-16,0 0-7 0,0 0-3 0,0 0-2 16,11-15 0-16,-5 5 2 0,1-5-5 0,3 0 0 15,-2-3-7-15,2 1 1 0,4-9 1 0,-3 10-3 16,5-4-2-16,-7 6 5 0,0-2-2 0,1 4-2 16,-2 5-1-16,-2 0 1 0,1-2-2 0,-3 3 1 15,2 2 0-15,-1 2-2 0,-5 2-3 0,9-1 2 16,-9 1 3-16,15 7-2 0,-7-1 4 0,0 0-6 15,-2 6 8-15,3 1-2 0,-3 4 2 0,3 0-1 16,-2 1-1-16,0-3 0 0,2 3 1 0,-2-2 0 16,2 1-12-16,1-3-24 0,0 3-13 0,-1-3-29 15,3-3-41-15,-1 3-55 0,4-5-84 0,-2 1-792 16,0-7 347-16,0 1 232 0</inkml:trace>
  <inkml:trace contextRef="#ctx0" brushRef="#br0" timeOffset="10913.8">26820 2335 270 0,'0'0'243'0,"0"0"-20"0,0 0-25 0,0 0-20 16,0 8-18-16,2-3-19 0,2-2-10 0,1-1-14 15,-1 4-13-15,1-2-8 0,3 2-9 0,0 2-6 16,1-1-13-16,1 0-3 0,1 0-11 0,2-1-7 16,1-1-1-16,-2 5-5 0,-2-8-7 0,4 3-3 15,-4-3-5-15,1 2-4 0,0-3 0 0,-1 1-3 16,-2-2-1-16,3-7-1 0,0 0-4 0,-2-1 1 15,1-4-2-15,1-3-2 0,-2-1 0 0,1 1-2 0,-1-2 0 16,0-1 19-16,1 5 23 0,-6 2 25 16,0 2 12-16,-3 1 9 0,2 2 7 0,-2 1-4 15,2-2-8-15,-2 3-15 0,-1 0-9 0,0 4-6 16,4-1-13-16,-4 1 1 0,0 0-3 0,5 14-4 16,-4-6-3-16,2 6-1 0,1 1-5 0,-3-1-8 0,0 3 4 15,3 2-4-15,1 1-4 0,-5-2 4 0,4 0-10 16,0-1-2-16,2 0-8 0,2 3-10 15,2-4-2-15,0-3 0 0,1 0-7 0,0-1-8 16,0-4-2-16,5-2 4 0,0-1-4 0,1-2 7 0,2-3-3 16,-5-5 0-16,4-2-1 0,1-3 0 0,-2-2 1 15,1 0 2-15,1-7 3 0,-1-3 1 16,-5 7 4-16,1-2 9 0,-3 3 10 0,3 2 1 0,-10 3 23 16,3 1 18-16,-4 1 2 0,1 1 8 15,-2 2 3-15,0 0-8 0,1 1-5 0,0 1-4 0,-3 2-11 16,0 0-3-16,0 0 2 0,0 0-15 0,0 9 5 15,-3-2 0-15,3 3-1 0,0 0-8 16,0 4 15-16,0-2-21 0,5 1 2 0,1 3-8 16,-1-1-4-16,-1-2-3 0,5 1-8 0,1-6 4 0,-1 1-3 15,3-2 4-15,2-2 3 0,1-4 3 0,4 2-16 16,-1-6 14-16,-1-1 1 0,3-1 4 0,6-8-5 16,-10 2 5-16,2-1 1 0,0-7-2 0,1-5 0 15,-2 1-12-15,-2-4 5 0,-3-1 4 0,1 1 1 16,-4-3-2-16,-4 8 7 0,-3 4-2 0,1 1-7 15,-3 5 6-15,0 3-14 0,-4-1-17 0,-1 3-17 16,0 3-17-16,1 3-21 0,4 1-12 0,-18 7-22 16,9 0-26-16,-4 6-37 0,-2 11-46 0,3 0-55 15,-3-2-706-15,7 3 328 0,3-2 220 0</inkml:trace>
  <inkml:trace contextRef="#ctx0" brushRef="#br0" timeOffset="12281.46">27942 2481 177 0,'0'0'323'0,"0"0"-29"0,0 0-35 0,0 0-28 16,4-2-26-16,-4 2-20 0,0 0-21 0,6 7-15 16,-5-4-13-16,3 2-16 0,1-1-12 0,-1 0-11 15,5 4-9-15,-3-3-10 0,6 2-3 0,3-2-11 16,-2-1-5-16,7-1-6 0,0-1-8 0,0-3-3 15,0 0-3-15,1-3-6 0,-1-1-4 0,2-2-4 16,-4-2-5-16,5-6-3 0,-1-2 2 16,-8 3-3-16,8-7-4 0,-5-1 3 0,-4 8-1 0,-1-11 3 15,-5 7 13-15,2-6 4 0,-6 5 2 0,-2 2 29 16,-2 2 2-16,-4-3-2 0,0 2 4 0,-7 1-6 16,5 1-10-16,-4 7-4 0,0 2 3 0,2-2-17 15,-3 2-6-15,0 2 4 0,0 3-8 0,2 0-2 16,0 0-3-16,3 0-17 0,-2 3-7 0,5-1-9 15,-1 3-2-15,4 0-1 0,1 0-7 0,6 0 3 16,1-1 7-16,2 5-1 0,1-6-1 0,4 2 4 16,2 2-3-16,3-5 3 0,0 1 0 0,-3-2-1 15,3-1 6-15,2 2 5 0,-2 3-5 0,-4-8-1 16,-2 3 5-16,-4 0-2 0,1 0 2 0,-3 3 2 16,-1-3 8-16,-1 1 2 0,-1 0 1 0,-4-1-4 15,8 2 3-15,-6 0-2 0,1-1-3 0,-3 4 7 0,-3 4 1 16,3-1 1-16,0 4-2 0,0 0-1 15,-1 0-3-15,0 3 0 0,1 1-3 0,0-3 4 16,0-1 1-16,1 0-15 0,0 0-1 0,3 0 1 16,1 0-3-16,2-7-5 0,1 7-1 0,0-5 2 15,3-2-2-15,2 0 3 0,2-3-13 0,2-4 8 0,3-1-3 16,0-3-3-16,-1-1 6 0,4-6-2 16,0-4 5-16,-4 12 5 0,-2-7 6 0,0 2 17 15,-3 2 4-15,-4 2 11 0,-2-1 12 0,-1 2 13 16,-2 1 16-16,-2 0 4 0,3 0 1 0,-3 3-10 15,-3 1-11-15,4-3-2 0,-4 3-7 0,0 0-10 0,0 0 2 16,0 0-4-16,0 11-7 0,0-6-5 0,-2 4 1 16,2 1-5-16,-1 0 0 0,0-1-18 15,1 3-16-15,0-4-1 0,1 3-6 0,-1-6-3 16,3 4-7-16,-1-3 2 0,2 0 3 0,-1-2 4 0,1 0 0 16,1-1-1-16,0-3 8 0,-5 0-3 15,13-4 4-15,-2-2 4 0,-3-3-1 0,4-5 1 16,0-3 3-16,3-4 3 0,-2-5 1 0,-3 0 3 0,2-4 1 15,-3-3 9-15,-2-1 21 0,-3 0-1 0,0 0 3 16,-1 1 20-16,-1 1 14 0,-1 3 19 0,-3 5 14 16,2 4 6-16,-1 7 12 0,1 4 4 0,-2 0-3 15,2 2-17-15,0 2-15 0,0 1-5 0,0 0-11 16,0 4-7-16,0 0-10 0,0 0-3 0,-5 20-3 16,3-6-4-16,0 6-4 0,-4 4-5 0,4 5-1 15,-1 2-2-15,-1 1-2 0,4-1-3 0,-1-2-2 16,1 3 0-16,-3 0-3 0,6-3-1 0,-2-1-2 15,4 0-3-15,-2-3-6 0,2-2-8 0,1-5-4 16,3 2-1-16,0-6-7 0,4 1-1 0,-2-4-8 16,3 0 7-16,1-2 1 0,-3-5 0 0,8 0 2 15,-3-4-3-15,-4 0-4 0,5-4 1 0,-3-5-2 16,3 0-2-16,-1-5 1 0,3-4 0 0,-3-3 6 16,0-2-5-16,-4 7 3 0,3-11 2 0,-3 3 3 15,-1-2-3-15,-3 9 10 0,0 2 14 0,-4 3 0 16,-3 0 5-16,0 0 5 0,-2 0 3 0,2 7 1 15,-2 2-3-15,0-6-3 0,0 6-3 0,-2-4-1 16,0 5-3-16,2 2-8 0,0 0 7 0,-17 6-5 16,7 2-2-16,1 1-2 0,-1 2-4 0,2-2 6 15,0 6-3-15,1-3-7 0,2 2-6 0,1-3-6 16,3 5-20-16,-1-5 4 0,2 2-5 0,-1-1-8 16,1 0-3-16,3 0-13 0,-1-2 13 0,2 0-21 15,2 1 4-15,-2-3-8 0,3-1 3 0,-2-1 3 16,2-2 5-16,3-3 9 0,1 1 3 0,0-4 7 15,1-1 1-15,1-1 0 0,-1-1 10 0,1-3 7 16,-4 3 1-16,6-8 4 0,-2 2 5 0,-3 5 5 16,2-3-1-16,2-1-5 0,-3 2 13 0,1-4 2 15,-3 4 4-15,0 0 4 0,0 1-2 0,0 0 8 16,1 0-6-16,0 1-5 0,0 2 3 0,1-1 3 16,-2 2-3-16,0 1 11 0,3 0-25 0,1 2 8 15,-3 2 14-15,4 3-9 0,-1 0 1 0,6 3-7 16,-2 1 7-16,-3 1-1 0,4 1 5 0,-3-1-11 15,6 9 4-15,0-1-3 0,-3-6 7 0,-3 0 0 16,1 2 11-16,-1 1-17 0,-2-1 0 0,-3-2 3 16,0-2 4-16,-6 0-4 0,3-1-2 0,-2 0 8 15,-4 2-3-15,2-5-3 0,-3 2 11 0,-3-3 6 0,2 0 3 16,-3 0 2-16,-1 0 16 0,0-1 0 0,-3-3 9 16,2 0 3-16,-2-2 14 0,3-3-5 15,-2-2-1-15,1-1-10 0,2 1-2 0,-2-9-6 16,3 3-1-16,3-6-6 0,4-2-11 0,1 3-11 0,5-9-6 15,3 6-36-15,0-4 14 0,6 2-28 0,3 2-24 16,0-1-27-16,1-3-37 0,2 2-39 0,-1 2-51 16,2-1-47-16,-4 4-74 0,-7 3-943 15,-6 2 429-15,1 0 286 0</inkml:trace>
  <inkml:trace contextRef="#ctx0" brushRef="#br0" timeOffset="12473.77">28729 2293 224 0,'-5'-5'340'0,"5"5"-41"16,0 0-37-16,24-12-27 0,9 2-45 0,17-4-29 16,0 4-37-16,6-2-55 0,2 2-89 0,3 0-113 15,-3 1-452-15,-6 1 195 0,-14-1 130 0</inkml:trace>
  <inkml:trace contextRef="#ctx0" brushRef="#br0" timeOffset="13183.02">26642 3038 139 0,'-32'2'179'0,"-3"-4"-2"0,4 2 9 0,2 0 8 0,8 0 4 15,-1 0 1-15,9 0 4 0,2 0-12 0,3 0-12 16,-1-3-11-16,4 2-22 0,5 1-13 0,-9 0-14 16,9 0-11-16,0 0-7 0,0 0-12 15,23 6 2-15,0-3 3 0,12-1-1 0,17-2 0 0,9 0-1 16,33-4-7-16,-3-2-3 0,4-1-3 0,4 0-6 15,-1 2-5-15,6-2-2 0,7 0-11 16,7-3 0-16,3 2-8 0,0-1-7 0,5 1 3 0,-6 0-10 16,1 2 1-16,7-3-4 0,-4-1 0 0,-2 0-10 15,-2 0 7-15,-6 1-4 0,1 1 0 0,-10-1-6 16,-5 3 1-16,-2 1 8 0,-3-3-14 0,-28 2 1 16,28-4 1-16,-33 8-3 0,0-3-3 0,-1 1 0 15,-3-6 0-15,-3 8 4 0,-3-3-4 0,-15 2-2 16,-1-1-3-16,-3-1 0 0,-4 1 4 0,-1 0-6 15,-7 2 4-15,-2-1-5 0,-1 1 4 0,-4-2-2 16,-4 4 2-16,4-1 7 0,-6-1-30 0,0 0-11 16,-2 1-18-16,-1 1-23 0,-5 0-29 0,8 0-28 15,-8 0-34-15,0 0-45 0,0 0-51 0,-19 4-831 16,3-2 363-16,-16 2 242 0</inkml:trace>
  <inkml:trace contextRef="#ctx0" brushRef="#br0" timeOffset="14534.84">26615 3370 9 0,'-5'2'100'0,"5"-2"4"0,-14 0 1 0,8 2-3 0,1-1 12 16,5-1 10-16,-10 0 12 0,10 0 1 0,-8 0 3 15,8 0 4-15,-8 0-3 0,8 0-7 0,-6-1 0 16,6 1-6-16,0 0-8 0,-10 0-9 0,10 0-8 16,-7 0-12-16,7 0-8 0,-6-2-8 0,6 2-6 15,0 0-7-15,-9 2-8 0,9-2-5 0,-8-2-5 16,8 2-5-16,0 0-1 0,0 0-3 0,-7-2-7 16,7 2 0-16,0 0-5 0,-7 0 0 0,7 0-6 15,0 0-2-15,-9 0 1 0,5 2-3 0,4-2-5 16,-10 0 5-16,5 2 0 0,5-2-5 0,-8 0 0 15,8 0-1-15,-5 1 0 0,5-1-2 0,0 0 2 16,-10 2 2-16,10-2-2 0,-8-2-4 0,8 2 2 16,-9 2-3-16,9-2 3 0,-5 0-1 0,5 0-2 15,-14-2 1-15,9 1 0 0,5 1 1 0,-11 0-2 16,11 0 0-16,-12 0 2 0,8-2 3 0,4 2 2 16,-9 0 2-16,9 0 8 0,-8-2-3 0,8 2-3 15,-7 0 3-15,7 0 2 0,0 0 3 0,0 0 5 16,-9 0 0-16,9 0 6 0,0 0-7 0,0 0 0 15,0 0-5-15,-6-3-1 0,6 3 6 0,0 0-6 16,0 0 8-16,0 0-14 0,0 0 1 0,0 0 1 16,0 0-1-16,0 0-1 0,0 0-2 0,0 0 0 15,0 0-1-15,0 0 2 0,0 0-1 0,25 0 5 0,-15-1-4 16,3 1 3-16,5-3 2 0,1 2-2 0,-1-1 3 16,5 2-4-16,8-3 1 0,-2-2 3 15,3 3-1-15,0 2-3 0,3-2 0 0,-1-3 3 16,2 1-7-16,2 3 4 0,2-3-8 0,-2 2 4 0,3-2-2 15,-4 2 0-15,3-1 1 0,0 0-6 0,0-2 2 16,-1 3-1-16,0-1 3 0,14 2-2 0,-16-3-1 16,2 1 2-16,12-1-3 0,-10 0 2 15,9 4 1-15,4-5-6 0,-2 4 3 0,3-3-3 0,-2 0 3 16,-2 1 0-16,4 1 2 0,-5-2-4 0,2 1 6 16,-14 2-6-16,15-3 3 0,0 1-1 0,-2 2-2 15,-10 1 2-15,-1-4-2 0,15 4-2 16,-16-1-1-16,15-5 2 0,-15 8 6 0,14-6-2 0,-14 4-4 15,1 0 1-15,1 0-2 0,10-2 16 0,-12 2-2 16,-4-2-15-16,6 2-4 0,-4-1 3 0,2-2 6 16,-1 2-1-16,3 1-4 0,-3-5-3 15,3 4 6-15,-3 1 0 0,3-3-3 0,-4 1 12 0,2 1-11 16,0 1 2-16,-2-4 2 0,-1 0-3 0,1 1 3 16,0 2-6-16,-2-1 1 0,-1 1 0 0,-2-2-1 15,0-1 5-15,-1 1-3 0,-2 3-1 0,1-5 2 16,-2 5 1-16,0-1-5 0,1-1 1 0,-1 1 3 15,2 1 0-15,-2 0-2 0,1-3-1 0,-2 3 2 16,3 0 4-16,-2-3 0 0,2 2-3 0,0 1-4 16,2-1 5-16,-2 1 2 0,0 0 0 0,-1 0-5 15,1-1 3-15,0 1-1 0,1-1 1 0,-3-2-3 16,-6 3 0-16,7-1 6 0,-2 1-2 0,1-1-1 16,1 1-1-16,-3 0-6 0,2 0 3 0,-1-1 7 15,1 1-4-15,-6 0 0 0,4 0 2 0,3 0 1 16,-3 1-12-16,1 0 11 0,3 3-3 0,-2-4 1 0,0 0 0 15,-6 1-1-15,4-2 4 0,-3 1-4 16,-3 0-3-16,1 0 1 0,7-1 3 0,-6 1 6 16,-5 0-8-16,2 0 0 0,-2 1 4 0,-3-2-1 15,-4 2 3-15,1-2-2 0,-2 1-5 0,2 1 3 0,-6 0-2 16,1-1 4-16,-6 0 0 0,9 0-1 16,-9 0-1-16,8 0-3 0,-8 0 3 0,7 1 0 15,-7-1-6-15,10 0 4 0,-4 1 4 0,-6-1-2 16,7 1 3-16,-7-1-1 0,8 2-2 0,-8-2 0 0,6 0 3 15,-6 0-4-15,0 0 4 0,5-3 1 16,-5 3-6-16,0 0-1 0,0 0-11 0,0 0-16 0,0 0-25 16,0 0-32-16,0 0-45 0,0 0-67 15,0 0-96-15,0 0-732 0,-11-9 343 0,-2 0 228 0</inkml:trace>
  <inkml:trace contextRef="#ctx0" brushRef="#br0" timeOffset="23380.9">26754 4442 78 0,'-3'-3'221'0,"0"-1"-8"0,2 1-5 0,1 3-7 16,-4-4-11-16,4 4-12 0,-2-4-19 0,2 4-15 15,0 0-14-15,0 0-10 0,0 0-15 0,0 0-5 16,0 0-1-16,6 12-4 0,-3-2-4 0,1 0-4 16,-1 5-7-16,2-2-7 0,-1 4-4 0,1 0-8 15,-2 3-3-15,1-2-9 0,0 6-6 0,-2-5-3 16,1 1-3-16,3 3-3 0,-2-2-4 0,-3-1-2 16,2-3-3-16,-2 0-2 0,0 0-1 0,1-6-5 15,-1 0-2-15,0-1-1 0,-2-2-1 0,2-2 0 0,0-2 0 16,1 2 4-16,-2-4 2 0,0-2 4 15,0 0-5-15,0 0-2 0,-2-14 0 0,1 2 1 16,-3-4 4-16,3-9 7 0,-3 0 3 0,-2-4-1 0,1-1 9 16,1 0 1-16,-1-1 4 0,1-1 3 0,1 2 5 15,1 1 1-15,-2 1 0 0,5 2-1 0,-1-1-9 16,0 8-3-16,3 1-3 0,-2 1 4 16,2 5-4-16,-2 0-1 0,1-1-13 0,4 4-13 0,-1 0-7 15,2 1-3-15,0 1 2 0,0 1-4 0,2 2-4 16,0 2 8-16,0 1-6 0,4 2 7 0,-3 1-8 15,3 1 3-15,-2 2-2 0,1 2 3 0,1 3 0 16,-2 0-3-16,2 2 6 0,1 1 8 0,-4 2-19 16,1 0-5-16,-1 0-6 0,-1 0-2 0,-2 1-7 15,1-2-5-15,1 2-4 0,-5-4 1 0,1-1-3 16,1-1-4-16,-2 0 1 0,-1-2 3 0,0-2 3 16,-1-2 5-16,0 1 11 0,0-2 15 0,0 0 18 15,-2-3 19-15,0 0-15 0,0 0-3 0,1-11-2 16,1 2 0-16,-2 0-1 0,0-8-1 0,-2 0 0 15,4-2 1-15,0-6 1 0,0 1-7 0,4-2 8 16,-3 6 3-16,4-4-3 0,-2 4 5 0,3 3-2 16,-2-1-1-16,4 1-6 0,-2 3 3 0,0 3-3 15,-3 2-2-15,4 1 0 0,-4 0-3 0,0 3-1 16,0 1-1-16,2 2 0 0,-1-1 1 0,4 3-10 16,-1 0 7-16,3 3 7 0,-2 1-6 0,2 2 3 15,-1 2-2-15,0 5 5 0,2-1-2 0,1 5 2 16,-3 5 0-16,1 2 4 0,-3 0-4 0,0 1-1 15,0 4 2-15,0-2-1 0,-4 2 3 0,0 2-5 0,2-2-1 16,3 0 4-16,-5 2-3 0,0-2-4 0,4-4-5 16,0 0-1-16,1 0-14 0,1 0 0 15,0-7-6-15,2 2-10 0,-3-4-2 0,3-2-5 16,0-3-5-16,1 2 1 0,0-3 0 0,-2-4 0 0,1-1 1 16,6-2 5-16,-2-2 1 0,1-3-1 0,-1-2 4 15,-1-4 3-15,1-1 5 0,-2-6-1 0,1 3 4 16,3-8 6-16,-8 4 1 0,3-8 2 0,-5 7 0 15,0 0 4-15,1 1 6 0,-5 0 13 0,-1 0 3 16,0 6 16-16,0 1 13 0,-3 0 17 0,-1 0-13 16,0 4-2-16,-4 0 8 0,3 1-24 0,-5 1-1 15,6 3-3-15,-19 7-4 0,2 1-2 16,0 3-5-16,-9 4-16 0,4 2-9 0,0 3-19 0,2-2-16 16,4-1-14-16,2 0-20 0,5-2-18 0,1-1-5 15,6-4-4-15,-1 3 5 0,3-2 9 0,3-5 14 16,-2 0 6-16,4 0 8 0,2-3 15 0,-1-2 3 15,0 0 7-15,2-2 15 0,4-2 9 0,-2-2 16 16,0-1 6-16,-1-2 18 0,1-2 7 0,3-3 18 16,-4 2 6-16,-1 0 18 0,2-2 11 0,-4 3 5 15,1 1 9-15,-2 0 7 0,0 4 1 0,-3-2 7 16,1 2-7-16,0 1-9 0,-1 1-15 0,1 1-5 16,-3 2-12-16,2-3-8 0,-2 3-5 0,0 0 7 15,0 0-20-15,9 9-2 0,-7-1 1 0,0 1-8 16,0 1 1-16,2 2-8 0,-2 4-21 0,1 0-25 15,1-1-35-15,0 3-33 0,1-1-47 0,-1 3-49 16,6-3-39-16,-5 1-781 0,4-3 338 0,-1 0 224 16</inkml:trace>
  <inkml:trace contextRef="#ctx0" brushRef="#br0" timeOffset="23583.56">27925 4625 56 0,'1'-8'264'0,"-1"4"-27"0,3 0-29 16,-3 1-19-16,0 3-18 0,1-5-20 0,-1 5-17 0,8 0-9 16,-8 0-13-16,8 6-11 0,-1-2-1 15,1 1-15-15,1 4-5 0,2-1-7 0,0 6-10 16,9 3-3-16,-7-2-5 0,0-3-9 0,-1 4-13 0,0 1-36 16,2-1-34-16,-4 1-45 0,3-1-44 15,-2 1-46-15,-3 0-469 0,2-3 213 0,-5-5 142 0</inkml:trace>
  <inkml:trace contextRef="#ctx0" brushRef="#br0" timeOffset="23769.16">28324 4608 205 0,'0'0'250'0,"0"0"-22"0,0 0-13 0,0 0-9 15,0 0-10-15,-19 12-2 0,9 1-7 0,-2 1-10 16,-5 6-17-16,6-4-13 0,-8 4-16 15,3 2-12-15,-3 3-12 0,-4 0-8 0,1 2-29 0,1 2-43 16,-2 2-57-16,1-2-58 0,2-2-67 0,-2 0-73 16,0 2-511-16,2-5 245 0,-1-2 166 0</inkml:trace>
  <inkml:trace contextRef="#ctx0" brushRef="#br0" timeOffset="25462.64">28661 4467 129 0,'0'0'341'16,"0"0"-40"-16,8 6-33 0,-4-4-24 16,-2 3-21-16,1 0-28 0,-2 9-15 0,2-4-17 15,-2 2-17-15,2 5-16 0,-2 0-8 0,1 1-14 0,4 5-15 16,-5 2-2-16,3 1-8 0,-1-5-8 0,1-3-7 15,-1 1-8-15,1-2-16 0,-3-2-10 16,0-2-2-16,2-4-6 0,-1 0-3 0,1-2-1 16,-3-2 3-16,0-2 7 0,0-3 3 0,0 0-6 0,0 0-1 15,2-12 0-15,2 0 0 0,-4-7 6 0,0-8-1 16,0-3-1-16,-1-3 5 0,1-16 9 0,-3 3 1 16,2 9 2-16,0-10 3 0,-2-2 9 0,-1 3 19 15,-2 0 13-15,3 12 36 0,0 0-8 0,-2 0-4 16,1 5 7-16,1 0-1 0,1 4-3 0,0 8-10 15,1 1-5-15,0 6-12 0,0 0-4 0,1 3-17 16,0 0-12-16,0 2-9 0,2 0-7 0,2 4-3 16,1 0-6-16,6 2-3 0,1 3-6 0,1 0-1 15,2 6-5-15,3 3-6 0,3 6 3 0,0 1-7 16,-2 2-8-16,-5 3-3 0,0 3-13 0,-1-1-7 0,-2 2-17 16,-3 2-7-16,-4-2-8 0,-1 0 5 15,-2 2-14-15,-1-5-3 0,-4 2-19 0,4-3-3 16,-2-5 1-16,-1-2 8 0,2-2-6 0,-3-4 10 15,3-3 7-15,0-1 10 0,-2-3 9 0,3-2 13 0,-1 1 11 16,-2-1 0-16,3-3 3 0,0 0 0 0,0 0 2 16,0-22 2-16,0 10 5 0,3-3-1 15,-2-6 2-15,4 1 3 0,4-6 2 0,-1 4 6 0,-2 5 4 16,2 2-5-16,1 0 11 0,0 2 4 0,0 2-12 16,-1 4 1-16,1-1-4 0,3 1-5 0,-1 3 6 15,0-1 0-15,2 5 0 0,-1 0-4 16,2 3 2-16,4 3 2 0,-4 2-2 0,3 1-5 0,-3 2 6 15,-1 1 2-15,-2 2-3 0,1 1 3 0,-3 3 6 16,-3 0-9-16,2 6 2 0,-1-5 2 0,-3 0-4 16,0 1 0-16,-1-3-9 0,-1 0-9 0,3-2-7 15,-2-3-3-15,-1-2 4 0,2 0-4 0,-1-4 6 16,-2-1 1-16,0 1 6 0,2-2 2 0,-1-2 7 16,-2-2-4-16,0 0 4 0,13-8-3 0,-3 0 6 15,-3-2 0-15,4-5 2 0,-2-1-4 0,4 0 3 16,-4 0 1-16,1-2 6 0,0 2 4 0,-1 3-5 15,-1 2 1-15,1 1 7 0,-3 3-5 0,-2 0-3 16,1 2-5-16,-1-1 1 0,0 3-2 0,1 0-1 16,-1 2 2-16,-4 1-4 0,0 0 6 0,13 7 1 15,-8-1-2-15,2 2-2 0,-2 1 2 0,1 0-3 16,0 8 7-16,1-2-4 0,0 1 0 0,-1-1-11 16,2 2-10-16,1-2-13 0,-4-5-12 0,0 0-7 15,2-4-3-15,-1 5 2 0,3-5 7 0,-3-2 5 0,3-2 6 16,-1 0 1-16,1-6 5 0,1 0 3 15,-1-1 5-15,8-7 2 0,-6 0-2 0,0-5 2 16,5-5 2-16,-3-2 1 0,-2-2 2 0,-3-1 4 16,-2 1 4-16,1 1 7 0,-3-3 8 0,-4 10 23 0,0-2 15 15,-1 3 7-15,-1 0 9 0,-2 6-6 0,0 1-6 16,-2 0-3-16,0 3-6 0,-3 1-1 16,1 3-8-16,2 0-8 0,-2 2-1 0,-1 2-1 0,3 3-4 15,-3 0-9-15,2 1-12 0,1 3-13 0,2-3-9 16,0 1 2-16,4-1-4 0,0 4-3 0,0-4-1 15,4 2 2-15,4-2 3 0,1-2 2 0,0-1 4 16,1 0 2-16,1-2 4 0,2-2 2 0,0-1 1 16,4-5 5-16,-2-3 7 0,2-1 13 0,-4 1 9 15,2-2 12-15,-1-3 11 0,-3 3 3 0,3-1 15 16,-5-2 15-16,-4 7 1 0,2-1 15 0,-1-1 3 16,0 5-6-16,-2-1-9 0,-1 2-10 0,-2 1-9 15,3 1-13-15,-4 3-3 0,0 0-7 0,12 12-7 16,-9-2 4-16,4 7-5 0,-1 9-2 0,-2 3 5 15,1 5-4-15,-4 3-1 0,7 11-2 0,-2-1-7 16,-2 3 6-16,3 0-1 0,-5-1 3 0,3-2-5 16,-1 0-7-16,4-2 1 0,-4-10-1 0,3 11 1 15,-4-14-1-15,3 1-8 0,-2-1-1 0,2-1-1 16,-2-5-14-16,-4-4-9 0,3-2-2 0,-1-3-6 0,-2-5 7 16,0 0-5-16,0-4 9 0,0 0-2 15,0-2 2-15,0-3-2 0,0-3 2 0,0 0 7 16,0 0-7-16,-5-17 0 0,1 5 2 0,0-6 10 15,-4-6-11-15,0-5-5 0,0 3 10 0,0-4-4 0,0 3-1 16,1-2 9-16,-3 6 4 0,-1-1 5 0,2 9-5 16,3 1 5-16,3 1-1 0,-1 5 0 15,1 0-2-15,1 3-7 0,1 0-14 0,-1-1-22 0,4 2-5 16,1-2-13-16,1 2 5 0,5 2-1 0,1-3-1 16,8-2-5-16,-2 2-5 0,4 2 1 0,0-2-3 15,0-1-2-15,9 0 5 0,-1-5 1 0,-1 4 10 16,0-6-2-16,-2-3 11 0,2-1 2 0,-1-2 4 15,-1 1 10-15,-2-4 1 0,0 0 6 0,0 0 15 16,-6-1 5-16,-2 2 22 0,-3 5 10 0,-1-1 9 16,-3 3 25-16,1-1 46 0,-5 5 10 0,0 1 11 15,-3 1 11-15,1 3 8 0,2-1-8 0,-4 3-14 16,1 0-19-16,-1 3-17 0,0 0-11 0,0 0-7 16,0 0-9-16,0 0-7 0,0 17-3 0,-1-4-6 15,1 1-8-15,-4 4-2 0,2 6-4 0,2-4-4 16,-1-2-12-16,1 4-11 0,1-3-28 0,4 1-11 15,-1-1 3-15,2-1-15 0,0 0-13 0,4-2-6 16,1-3-8-16,-1-3 7 0,0 0 6 0,4-5 10 0,-2 0 1 16,2-4 9-16,-1-2 3 0,3-7 2 15,2-1 5-15,5-8 4 0,-4-3 4 0,-1-2 1 16,-2-4 17-16,-4-4 3 0,2-1 8 0,-3 0 10 16,-4-2 14-16,2 1 22 0,-4-3 16 0,-1 4 18 0,-4 2 21 15,0 3 16-15,0 6 20 0,0 3 13 0,-4 1 9 16,4 6-5-16,0 3-10 0,0-1-18 15,-2 1-19-15,0 4-21 0,1-1-11 0,1 4-10 16,0 0-6-16,0 0-6 0,-11 19-7 0,8-3-6 0,-4 2-3 16,1 6-7-16,0-1-7 0,0 5-16 0,1-1-28 15,1 2-28-15,-1 1-31 0,2 1-34 0,0-1-52 16,5 1-44-16,-1 1-42 0,0-2-48 16,3-3-46-16,0 3-46 0,2-3-43 0,1-2-1132 0,4 0 519 15,-2-9 346-15</inkml:trace>
  <inkml:trace contextRef="#ctx0" brushRef="#br0" timeOffset="25630.23">30510 4420 3760 0,'-2'-10'131'0,"-1"2"-64"0,1-2-47 16,2 6-11-16,-2-4-12 0,2 3-31 0,2 1-30 15,5 0-10-15,0-2-4 0,5 1-16 0,6 0-14 16,0 1-18-16,10 2-29 0,3-4-28 0,-3 1-43 15,1 5-722-15,-1-2 316 0,-7 0 210 0</inkml:trace>
  <inkml:trace contextRef="#ctx0" brushRef="#br0" timeOffset="26112.98">31005 4038 319 0,'1'-5'297'0,"0"2"-32"0,4 1-29 0,-5-1-29 15,0 3-18-15,0 0-21 0,0 0-3 0,9 12-6 16,-6 0-2-16,1 5-9 0,0 1 0 0,-2 7-7 16,2 3-10-16,2-2-19 0,-2 6-5 0,1-2-13 15,-1 2-9-15,-4 2-6 0,5-5-9 0,1 2-5 16,-2-1-5-16,2-3-8 0,-1 2-15 0,1-5-4 16,2-5-1-16,1 0-14 0,-2-4-3 0,5 0-5 0,-1-6-9 15,1 1 5-15,-2-3-2 0,4-7-1 16,0 1-5-16,0-4 6 0,4-3-4 0,1-3-5 15,2-1 3-15,1-7 3 0,-5-2-1 0,4 1-2 16,-7 3 7-16,-1 2 1 0,-3 1 18 0,0-1 12 0,-3 3 20 16,1 2 11-16,-4-1-4 0,-1 3 9 0,1 3-15 15,-2-1-8-15,0-1-7 0,0 0-4 16,-2 5-10-16,0 0-8 0,0 0 14 0,0 0-11 16,3 17-4-16,-3-11 0 0,2 5-2 0,-2 5-5 0,3 2 2 15,-1 0-9-15,2 0 0 0,1-1 0 0,0 2 5 16,1-4-2-16,2 1-2 0,1-5-6 0,0-3 8 15,4 4 4-15,-3-5-5 0,3-2-1 16,0-1 5-16,1-2 9 0,-1-2 24 0,-1-2-2 0,1-2 15 16,0-1-11-16,2-7 1 0,3-1 8 0,1-6 5 15,-6 4-5-15,-2-2-2 0,2-7 7 0,-4 7-1 16,-1 0 9-16,-2 3 10 0,-2-4 0 0,-4 4 4 16,3 2-11-16,-6-5-9 0,-1 7-10 0,-2-5-44 15,-4 1-29-15,-2-2-71 0,-3 4-63 0,-8-4-60 16,-8 1-64-16,0 3-65 0,0 3-92 0,0-5-880 15,-2 2 438-15,1-1 294 0</inkml:trace>
  <inkml:trace contextRef="#ctx0" brushRef="#br0" timeOffset="26205.21">31125 4202 203 0,'-4'3'508'0,"0"1"-41"16,2-4-54-16,2 0-44 0,0 0-46 0,17 4-70 0,9-5-86 16,11 2-105-16,0 0-125 0,21 1-179 15,-2-5-578-15,0 1 272 0,-19 0 184 0</inkml:trace>
  <inkml:trace contextRef="#ctx0" brushRef="#br0" timeOffset="27298.32">28348 5447 298 0,'0'0'290'0,"0"0"-28"16,-8 0-27-16,8 0-25 0,0 0-21 16,0 0-19-16,-2 6-17 0,2-6-15 0,2 5-13 0,-2-5-10 15,0 10-12-15,2-3-10 0,0-1-12 0,2 3-5 16,-3-1-10-16,5 0-4 0,-3-1-4 0,3 1-9 15,-3-1-6-15,4-2 4 0,0 0-5 0,-3-1-6 16,4 1-1-16,-1-4-2 0,5-2-4 0,-3-1 2 16,1-2-1-16,3-4-3 0,0-2-4 0,1-3 2 15,3-8 1-15,-2-1 7 0,-2 0 7 0,1-3 8 16,-5 7 8-16,5-9 12 0,-4 5 14 0,-4 6 22 16,-2 6 19-16,-1-4 16 0,-1 3 7 0,3 1 9 15,-5 4-5-15,0 0-12 0,1 1-14 0,2 1-19 16,-2 2-16-16,-1 2-10 0,0 0-11 0,0 0-4 15,0 11-7-15,2 0-6 0,-2 5-6 0,0 1 1 0,2 2-8 16,-2 7-3-16,1 0 2 0,3 0-7 0,0 0-8 16,1 3-12-16,4-4-18 0,-1-1-19 15,1 1-18-15,2-1-6 0,-2-7-8 0,9 1-9 16,-4-3 3-16,2-4 1 0,3 0 5 0,-1-5-3 0,0-1 0 16,3-1 5-16,0-6 12 0,-1-3 0 0,7-5 13 15,-3-5-2-15,-1-1 14 0,-3-6-12 16,1-3 7-16,-3-3 2 0,-3 0 2 0,2-5 14 0,-4 1 14 15,-2 6 21-15,-2-6 12 0,-4 6 24 0,3 0 22 16,-7 8 30-16,3 1 23 0,-4 5 15 0,-2 2 0 16,4 1-15-16,-4 2-12 0,2 2-17 0,-2 1-17 15,2 4-11-15,0 0-9 0,0 0-9 0,-14 14-4 16,0-1-5-16,-4 10-8 0,2 1-5 0,2 3-7 16,2 0-18-16,-2-1-19 0,2 3-19 0,4-1-14 15,0 0-18-15,5-4-10 0,1 2-14 0,-1-7-5 16,6-2-10-16,-1-2 1 0,5 0-1 0,-5-2 10 15,4-5 3-15,1 2 12 0,-2-5 4 0,4-3 12 0,1 0 4 16,4-4 4-16,-3 0 7 0,1-5 8 16,6-3 6-16,-2 0 21 0,-1 0 11 0,-4-4 14 15,2 2 7-15,0 2 3 0,1-2 4 0,-5 3 7 16,0 4-12-16,0-2-5 0,-3 0-4 0,1 1-5 0,-1 4 5 16,0 2-11-16,0-3-1 0,-6 3-3 0,12 4-1 15,-5 0 1-15,3 0-6 0,-2 4 3 0,-1 1 1 16,3 1-1-16,-1 2 0 0,2 3 6 0,1-1-6 15,1 0 1-15,1-1-4 0,-3 2-5 0,1-4-7 16,5 2 1-16,-3-5 2 0,1 0 2 0,-1 1-3 16,3-5 2-16,0-1 3 0,2-2-2 0,0-2 9 15,0-5-6-15,-2 1 0 0,4-4 6 0,-4-1-3 16,7-9 1-16,-3-1-3 0,-1-1 4 0,-1-3-4 16,-1 2 8-16,0 0-1 0,-3-2 8 0,-6 7 1 15,0 2 17-15,-3 5 17 0,-3-1 17 0,2 2 3 16,-1 2-4-16,-4 1-3 0,1 3-8 0,-1-4-9 15,2 4-8-15,0 0-7 0,-2 3-3 0,0 0-1 16,0 0-5-16,0 0-3 0,-11 13-15 0,6-8-26 16,0 2-37-16,1 5-43 0,1-2-66 0,-2 2-54 15,1-2-49-15,2 2-52 0,-3-2-56 0,1 2-1149 16,-4-3 510-16,-1-1 338 0</inkml:trace>
  <inkml:trace contextRef="#ctx0" brushRef="#br0" timeOffset="27421.21">28899 5388 3927 0,'-28'-14'121'16,"6"-2"-46"-16,8 7-14 0,1 1-29 0,4 1-31 16,5 0-54-16,8 2-34 0,4-3-17 0,19 1-25 15,6-4-38-15,21 6-50 0,8-3-63 0,-3 3-780 16,4 1 352-16,2 1 236 0</inkml:trace>
  <inkml:trace contextRef="#ctx0" brushRef="#br0" timeOffset="28263.66">30278 5644 139 0,'0'0'175'0,"-1"4"-19"16,5 0-10-16,-4-4-20 0,6 8-7 0,-3-5-14 16,3 0-10-16,-1 0-5 0,1 1-5 0,0 0-7 15,0-3-3-15,1 3 3 0,-3-3 0 0,1 1 3 16,-1-1 8-16,2 0 11 0,-6-1 5 0,9-1 1 16,-2-3-1-16,-2 0 1 0,-1-3-4 0,3-1-4 15,-3-3 0-15,1-2-5 0,-1-2-6 0,0-1-1 16,0-1 2-16,1-3 5 0,-3 2-3 0,1 2 2 15,-2 4 13-15,-2 0 10 0,1 1 9 0,0 5-1 16,0-3-9-16,-1 3-19 0,1 2-4 0,0 4-24 16,0-3-5-16,0 3-8 0,0 0-1 0,0 12-14 15,0 1-1-15,0 4 0 0,0-1-5 0,-2 4-3 0,4 4 0 16,2 3-5-16,-3-3-6 0,0 1-3 0,0-6-11 16,3 1-10-16,0-2-21 0,-1-2-2 15,1 0-6-15,0-4-2 0,3-1 2 0,1 0 0 0,-2-5 3 16,4 2 11-16,0-4 0 0,1-3-2 0,3-2 4 15,-1-1 2-15,4-7 8 0,-2-1-1 16,1-4 3-16,-2 1-1 0,4-11-4 0,-1 2 5 0,-3-2 2 16,0 0 1-16,-4 0 4 0,-5 5 4 0,1 2 22 15,-2 2 20-15,-1 4 16 0,1 0 7 0,-3 5 10 16,0 0-23-16,1 1-9 0,-2 1-6 0,0 4-14 16,3-2-5-16,-3 2 2 0,0 0-9 0,-3 19 6 15,-1-3-4-15,0 4-2 0,-1 6-2 0,0-1-8 16,-1 4-2-16,5-3-8 0,1-1-12 0,1-6-8 15,2 3 5-15,3-4-8 0,1 0 8 0,2-3 3 16,4-3 1-16,-1 0 9 0,0-3-7 0,3-3 6 16,2-1 7-16,-4-4-4 0,4-1-1 0,1-2 11 15,0-5 6-15,-5-3 3 0,6-2 2 0,-5-2 5 16,3-11-4-16,-1 1 10 0,-1-4-16 0,-4-2-2 0,2-3 0 16,-4 0 11-16,-1 1-11 0,0 2-2 15,-4 1-5-15,-3 4 8 0,-1 7-3 0,-1 1 1 16,1 7 4-16,-2-1-30 0,0 5-38 0,0 1-45 15,-2 2-43-15,4 3-27 0,-13 5-28 0,4 3-34 0,-2 6-40 16,-6 7-54-16,-1-1-747 0,7 4 357 16,-2 0 238-16</inkml:trace>
  <inkml:trace contextRef="#ctx0" brushRef="#br0" timeOffset="28896.07">31065 5686 287 0,'6'-3'277'0,"-3"1"-16"0,-2-1-15 16,-1 3-19-16,5-4-27 0,-5 4-21 0,4-3-18 16,-4 3-18-16,0 0-13 0,3-2-14 0,-3 2-13 15,0 0-10-15,3-3-7 0,-3 3-11 0,0 0-3 16,0 0-11-16,4-2-7 0,-4 2-3 0,4-3-4 16,-3 1-6-16,3-3-4 0,-3-1-3 0,3-1-4 15,0-5-6-15,0 4 0 0,0-3 4 0,1 1 1 16,-1 1 9-16,2-2 0 0,-2 2 5 0,-2 3 14 15,0 0 10-15,0 1 3 0,-2-1-2 0,2 3-12 16,-1 0-5-16,-1 3-9 0,1-4-5 0,-1 4-9 16,0 0 0-16,0 0-1 0,9 12-11 0,-3-3 17 15,-2 1-19-15,1 4 5 0,3 1-4 0,-5 2-1 16,3 2-3-16,0-4-11 0,0 4-3 0,0-1-2 16,-1-4-9-16,4-2-6 0,-8-3 0 0,7 3 0 15,-2-3-3-15,2-3 6 0,1-1 2 0,-3 0 3 16,5-4 3-16,-1-1 0 0,3-1-1 0,-2-4 3 15,6-5 1-15,-3 0 1 0,1-3 2 0,-1-3-1 16,1 2 2-16,-2-3 1 0,-1 3 11 0,-1-1 10 16,-2 0 5-16,-4 7 21 0,4-1 19 0,-5 4 8 15,-3-2 8-15,3 2-2 0,-4 1-6 0,4 4-24 16,-3-5-2-16,-1 5-8 0,0 0-4 0,0 0-7 16,0 0 2-16,4 10-2 0,-4-3-12 0,0 2-4 15,-1 3 6-15,1-1-5 0,0 0-8 0,0 2-13 16,0-3-18-16,1 1-3 0,-1-1-2 0,3-1-6 15,-1-1 2-15,3-4 3 0,-2 1 5 0,1-1 8 0,1-3 0 16,0-1 8-16,-5 0-1 0,18-6 1 0,-7-2-1 16,2-4 18-16,0-5-15 0,0 2 2 15,3-9 2-15,-4-3 4 0,2-1 7 0,-6-2 8 16,-1 4 9-16,-3 6 29 0,4-7-3 0,-6 4 13 0,-2 6 25 16,0 0 35-16,0 5 18 0,0 4-2 15,-2 0-13-15,0 4-14 0,2 0-18 0,0-1-19 0,0 5-29 16,-5-1-16-16,5 1-28 0,-5 13-34 0,-1-4-52 15,1 8-56-15,-6 7-59 0,-1 3-45 0,-1 3-73 16,-4 1-61-16,-9 10-929 0,6-12 436 0,-3-1 292 16</inkml:trace>
  <inkml:trace contextRef="#ctx0" brushRef="#br0" timeOffset="29729.79">28063 6703 176 0,'5'-4'217'0,"-2"-2"3"0,2 0-11 0,-1 1-4 15,-2-6-3-15,2 2-5 0,-2 0-6 0,0-1 5 16,-1-1-2-16,-1 0-3 0,-1-1-2 0,-3-5-19 16,0-3-13-16,1 4 12 0,0 1-5 0,-2-1-1 0,0 4 0 15,-2-1 3-15,4 3 8 0,-3 1 0 0,-1-1-9 16,0 4-13-16,0 0-13 0,-5 1-19 15,6 3-9-15,-1 0-18 0,-3 6-5 0,-3 2-10 0,-2 3-9 16,-2 3-7-16,-2 6-10 0,3 0-3 0,-2 3-8 16,6-4-12-16,1 1-15 0,-1 4-15 0,3-5-18 15,2 0-12-15,2-1-14 0,2-4-11 0,2-2 0 16,1 2-3-16,2-2 8 0,2 0 6 0,-1-5 4 16,4-1 8-16,0-3 2 0,3-1 6 0,4-4 2 15,1-2-1-15,3-2 1 0,5-7 4 0,0 0 2 16,-6 0 3-16,2-3 1 0,0 0 9 0,-6 3 1 15,1 2 11-15,-4-1 11 0,-2 5-10 0,2 0 20 16,-5 3 7-16,-1 1-9 0,1 2 1 0,-2-1-9 16,3 1-7-16,-3 0-5 0,-3 3-1 0,0 0 2 15,0 0 3-15,14 10-2 0,-8-1 1 0,-3 4-1 16,4 2 0-16,-2 4 1 0,-1 8-6 0,1-3 0 0,3 3 4 16,-2-3 1-16,2 4-4 0,-1 0 3 0,0 1-3 15,-2 0 9-15,4-1-12 0,-4-3 2 16,2 1 2-16,-3-2-3 0,1 1 2 0,-4-7 3 0,-1 0 2 15,4 1-7-15,-4-2 3 0,-4-5 9 0,3 2 5 16,-2-5 14-16,-1 1 9 0,-5 1 9 0,0-4 4 16,-1 1 4-16,0-1-10 0,-4-4-5 0,-8 2-5 15,0-3-3-15,0 0-2 0,-7-2-5 0,9-2-2 16,-8-1-11-16,6-1-11 0,3 1-12 0,-2-2-18 16,6-2-30-16,2 4-31 0,3 0-14 0,1 0-40 15,5 2-39-15,-3-1-46 0,3 1-53 0,4 1-31 16,0 0-8-16,0 0-56 0,15-5-752 0,-3 5 374 15,4-3 250-15</inkml:trace>
  <inkml:trace contextRef="#ctx0" brushRef="#br0" timeOffset="30467.96">28541 6748 157 0,'10'-8'318'0,"-5"6"-30"0,1-2-32 16,-1 2-29-16,1 1-27 0,-6 1-17 15,10 0-17-15,-6 3-15 0,1 1-8 0,0 6 5 0,3-2-5 16,-4 3-6-16,2 5 9 0,-1 1-8 0,0 3-14 16,-1-3 0-16,0 2-6 0,1 8-5 0,3-3-11 15,-4 1-5-15,-2-7-10 0,1 2-11 0,1-2-9 16,-3 0-3-16,2 1-8 0,-1-4 14 0,-2-2-17 16,0-2-5-16,0-3 0 0,0 1 5 0,0-2 16 15,0-2 26-15,0-2 29 0,3 0 29 0,-3-3 8 16,0 0-11-16,0 0-14 0,0 0-16 0,-12-13-9 15,8-2-14-15,-2 0-9 0,-4-9-11 0,-1-3-7 16,6-1-5-16,-6-1-8 0,2-2-4 16,-1-2-8-16,3-1-2 0,-3 1-4 0,2 2-2 0,3 5-1 15,3 0-1-15,0 1-9 0,0 5 1 0,2 9-4 16,2-5-3-16,-2 3-5 0,0 2-3 0,4-1-1 16,0 2 1-16,1 3 15 0,0-2-4 0,4 4-1 0,0-3-8 15,0 4 0-15,1 2-3 0,-1 1-3 16,4 1-1-16,0 2-1 0,-3 3-2 0,2 1 2 15,3 3-3-15,-1 0 0 0,-1 4 0 0,0-1-3 0,1 5 1 16,-3-3 1-16,-2 3 0 0,4 8-2 0,-2-2 1 16,-5-5 3-16,4 9-2 0,-3-4 0 0,-2-3-2 15,2-3 3-15,-1 2 0 0,-1-2-5 0,4 0 5 16,-5 0-2-16,1-3 2 0,4-3-3 0,-1-2 1 16,-2 0 1-16,3-2 4 0,1-1-2 0,1-2 1 15,2-1 3-15,4-3-3 0,2-5 1 0,-2-2 3 16,2-1-1-16,1-3-1 0,5-6-2 0,-1-3 0 15,-1 1 2-15,0-8-1 0,0 3 0 0,-1 0 0 16,-3-2 0-16,-1 1 2 0,-3 3 1 0,-6 4 7 16,2 3 7-16,-3 0 5 0,-4 3 3 0,0 0 11 15,-4 2 11-15,1 1 4 0,-2 1 5 0,-3 3 0 16,4-2-7-16,-4 3-8 0,1-1-5 0,-2-1-6 16,3 4-6-16,-3-1-8 0,5 3-5 0,0 0-5 0,-8 6 3 15,7 0-4-15,-1 2-5 0,2-1-3 16,1 2 2-16,1 4 1 0,4-1 1 0,1 2-2 15,3 1 8-15,-1 0-10 0,4-1 6 0,1 1-4 0,-1-1 0 16,2-1-2-16,-2-1-5 0,1 1 2 0,-2 0-11 16,-1 1 15-16,-2 1 2 0,-1-1-3 0,-3-4 0 15,1 1 3-15,-6 0 2 0,3 1 1 0,-3 1 4 16,-1 0-4-16,-6 3 2 0,-2 1-1 0,-5-3-10 16,0 0-30-16,-6 3-48 0,-7-2-57 0,1 0-75 15,-1-5-83-15,-5 4-92 0,0-5-90 0,-4-1-1392 16,2-4 623-16,-4-4 414 0</inkml:trace>
  <inkml:trace contextRef="#ctx0" brushRef="#br0" timeOffset="31729">26416 8172 33 0,'-4'-7'344'0,"4"3"-23"0,-2 1-27 0,0 1-33 16,2 2-28-16,-1-8-27 0,1 8-25 0,0 0-10 16,0 0-5-16,0 0 14 0,3 15 13 0,-1-4-4 15,2 2 3-15,1 6-8 0,0 4-5 0,4 2 0 16,-5 3-17-16,1 0-15 0,0 2-8 0,3-1-16 15,-3-1-10-15,-4 0-12 0,3 0-8 0,-4 0-10 16,3-1-8-16,-1-2-5 0,-3-5-8 0,0-2-17 0,-2-3 3 16,3-2 2-16,0-4-8 0,0-2 0 15,0-2 9-15,0 2 17 0,0-7-3 0,0 0-5 0,0 0-5 16,-1-17-4-16,-2-2-6 0,3-11-8 0,0-6-8 16,0-14 3-16,0-3-7 0,0 2-2 15,4 0 4-15,-4-5-6 0,0 3-2 0,3 0 0 16,-2 8 6-16,-2-2 6 0,2 16 7 0,0-2-1 0,-1 5-5 15,4 1-5-15,-1 11-2 0,2 0-5 0,0 5-2 16,1 2-2-16,2 1-4 0,1 3-2 0,4 1-4 16,-2 4 1-16,7 4-2 0,-1 3-2 0,-1 1 1 15,7 6-1-15,-5 6-1 0,1 2 5 0,-1 2-4 16,0-1-4-16,-4 5 2 0,-1-3 5 0,-1 0-5 16,-2 1-2-16,-3 0-3 0,0-3-6 0,-2-2 1 15,-2-1-5-15,-2-3-5 0,0 0 2 0,-1-5 2 16,0-4 2-16,0 2 6 0,0-5 1 0,-1 0 7 15,1-3-5-15,0-2 4 0,0 0-2 0,0 0-3 0,0 0 3 16,-4-19 2-16,3 6-3 0,3-12 5 16,2-3-5-16,2-1-5 0,3-5 5 0,2-2-2 15,0 2 1-15,2 2 1 0,1 2-1 0,1 5 0 0,-2 5 2 16,-2 4-11-16,2 3 8 0,-3 5 1 0,2 2-1 16,-2 1-2-16,4 5 1 0,3 3 4 0,-3 1-4 15,3 6 1-15,-2 1 0 0,3 9 3 0,-4-4-2 16,1 6-6-16,0 3 10 0,-2 2 3 0,-1-1-3 15,-1-3-3-15,-2 3 1 0,1-3 0 0,-2 2-7 16,-3-5 9-16,3-1 5 0,1-2-8 0,-3 0 0 16,2-1-7-16,-3-2-2 0,4-3-14 0,-3-1-5 15,-1-2 8-15,2-2-4 0,2-1 5 0,0-3 14 16,1-2-10-16,0-2-3 0,2-2 10 0,-1-4-2 16,2-4 2-16,0-1-3 0,-2 0 6 0,3-1 1 15,-5 0 2-15,-4 2 2 0,4 3 0 0,-5 1 1 16,0 1-3-16,-3 1 5 0,2 2-1 0,-3-1-2 15,0 1-1-15,0 4-2 0,-7-4-3 0,7 4 2 16,-19 4 14-16,8 3-14 0,-8 0-2 0,-6 8 5 0,7-4 3 16,-5 6-3-16,7-2-6 0,3-2-4 0,-1 3-1 15,1-4-12-15,4 3-13 0,4-5-3 0,1-1 2 16,3 1-10-16,1-3 8 0,-4 1 10 0,8-3 2 16,-3-3 4-16,6 0 6 0,-2-2 7 0,1 0 11 15,2-2-11-15,5-4 3 0,-3 0 5 0,1 2-2 16,3-4 6-16,-2 0 15 0,-1 4 10 0,-4 1 10 15,-1-2-6-15,4 3 15 0,-6-1-17 0,3 1 3 16,-2 2-3-16,1 0 4 0,-6 0 1 0,14 1 13 16,-7 3-4-16,2 1 9 0,-2 0-3 0,3 4-6 15,-1 1 1-15,-1 0-5 0,2 1-4 0,-1-1-4 16,0 5-3-16,4-1-1 0,-2 1-11 0,0-1-26 16,0 2-45-16,-1-2-50 0,3 1-58 0,0-1-42 15,0 2-43-15,3-4-40 0,3-3-54 0,-2 2-1009 16,2-6 451-16,3-3 302 0</inkml:trace>
  <inkml:trace contextRef="#ctx0" brushRef="#br0" timeOffset="31881.81">27799 8308 19 0,'2'-16'310'0,"1"3"-15"0,-2 2-16 0,0 1-11 16,3 2-23-16,0 3-26 0,0-5-16 16,2 6-14-16,1-1-12 0,0 0-11 0,4 0-15 0,1 3-6 15,1-1-17-15,2 3-10 0,-2 2-6 0,4 0-14 16,0 2-9-16,-4 0-12 0,4-1-18 0,1 3-28 15,-8 0-42-15,8 1-41 0,-2 1-58 0,-1 2-57 16,-4-4-61-16,1 0-710 0,-5 0 314 0,4-1 208 16</inkml:trace>
  <inkml:trace contextRef="#ctx0" brushRef="#br0" timeOffset="32052.01">28178 8178 165 0,'-4'-10'298'0,"3"2"-10"15,-7 1-11-15,-1 1-17 0,-1 2-19 0,-1 2-13 16,-1 4-14-16,-6 2-4 0,1 2-7 0,1 2-8 15,-2 4-9-15,-6 2-16 0,2 3-11 0,3 3-13 0,-3 1-12 16,4-3-27-16,3 5-14 0,-2 1-1 16,4 1-17-16,2 3-33 0,2 1-43 0,3-1-46 0,3 1-58 15,1 0-58-15,2 1-58 0,2 2-90 0,1-3-668 16,3 1 327-16,2-2 216 0</inkml:trace>
  <inkml:trace contextRef="#ctx0" brushRef="#br0" timeOffset="33045.58">28439 8243 1 0,'4'-5'365'0,"-2"-1"-28"0,1 0-32 16,-2 3-35-16,3-1-25 0,0 1-30 0,-1 2-17 16,-3 1-20-16,8 0-17 0,-8 0-18 0,11 3-8 15,-5-2-8-15,3-1-9 0,-3 2-2 0,3-2-9 16,3-1-9-16,-2 0-13 0,1-2-4 0,3-2-6 15,-1 1-9-15,5-6-1 0,-4 0 5 0,4-3-2 16,0-5-2-16,-3-7-5 0,3 1-9 0,-4-5-2 16,-2-4 14-16,3-13 1 0,-2 1-1 0,-3-1 1 15,-4 1 8-15,1 0 3 0,-3 12 19 0,-2 0 9 16,2 4 32-16,-4 1 22 0,-1 10 22 0,1 2 9 0,-3 4-6 16,1 3-12-16,0 2-19 0,1 2-16 0,-1-1-15 15,-1 4-17-15,3 2-11 0,-6 8-8 0,-2 3-12 16,-1 4-3-16,-1 13-8 0,-2 0-6 15,1 2-5-15,3 1-6 0,-1 1-6 0,4 4-2 0,4-2-6 16,-3 0 1-16,4-3-10 0,1-1-11 0,3-4-7 16,7 2-8-16,-4-10-12 0,1-2-5 0,4-1-3 15,1-3-3-15,4-2 0 0,-2-3 5 0,3-5 1 16,1-4 2-16,0-2 1 0,4-2-3 0,2-6 9 16,4-8 0-16,-3-1 1 0,-3-5 2 0,1 1-1 15,-1-1 3-15,-3 2 2 0,2 2-2 0,-12 7 5 16,4 1 5-16,-5 4 3 0,-4 0 8 0,3 2-3 15,-3 3-1-15,0-2-6 0,-2 5-1 0,-1 0-2 16,-2 2 0-16,8 6 3 0,-5 0-1 0,-2-1-2 16,4 7 1-16,-4 0 1 0,3 5 0 0,-1 8 1 15,-2-7 0-15,3 1-4 0,-2 0 2 0,3-2 1 16,-1-2 2-16,4 1-4 0,-3-3-6 0,1-3-2 0,1-3-2 16,1-1 5-16,2-1 1 0,-1-3 1 0,-2-3 0 15,7-3 2-15,-3-1-1 0,5-5 0 16,-2-2 0-16,-3-5 0 0,9-6-1 0,-5-2 2 0,-1-2 2 15,0-1-5-15,-1-1 6 0,0-3-4 0,-2 1-2 16,-2 3 4-16,-2 4-4 0,-3 5 5 0,-3 2 2 16,-2 1 8-16,-2 1 3 0,-2 5-5 0,-1 2-2 15,-4 3-3-15,-2 1-2 0,-6 3 3 0,-5 2-1 16,4 7-3-16,-11-1 0 0,7 5-3 0,-2 7 4 16,8-5-3-16,0 3-8 0,0 3-14 0,8-3-11 15,0-1-15-15,5-5-1 0,1 6-8 0,6-4-2 16,1-4 0-16,5 0 7 0,1-1 4 0,2-1 1 15,5-5 5-15,2 1 4 0,3-6 4 0,-3 1 6 0,4-6 0 16,4-1 3-16,-2-6 4 0,1 1 4 16,-1-4-2-16,-2 1 5 0,-5 8 4 0,-1-3 16 15,1 3 9-15,-5-2 4 0,-3 5 1 0,3-1-1 16,-4 3-1-16,-4 2-2 0,4-2-2 0,-4 3-2 0,0 2-1 16,3 0 1-16,-3 0-6 0,3 3 7 0,-1 2 1 15,1 0-2-15,0 4-2 0,3 4 2 16,-2 0-1-16,0 0-1 0,1-2-6 0,1 5 0 0,-1-4-11 15,3-3-13-15,-1 1-10 0,2-5-3 0,1 2 7 16,2-4-7-16,4-4 1 0,-1-2 3 0,6-5 1 16,1 0 2-16,-3-6 3 0,0-1 5 0,1-3 4 15,-1-2-1-15,0-1 1 0,-2-7 12 0,1 3 2 16,0 1 14-16,0 0 12 0,-3 2 18 0,-1 3 10 16,-3 5 6-16,-2 2 2 0,-4 4-6 0,0 2-6 15,-1 2-5-15,1 1 4 0,3 3 8 0,-4 1 6 16,0 5 3-16,5 1 7 0,-1 4-1 0,1 0-8 15,-4 2-5-15,3 1 0 0,0 2-8 0,1 5-7 0,-4-6-6 16,3 6 1-16,-4-6-7 0,0 2-26 0,-2 0-35 16,0 3-51-16,-2 1-70 0,-2-2-71 15,-3 1-68-15,-3-2-69 0,-5-1-97 0,-11 0-1306 0,-1-2 587 16,-6-3 390-16</inkml:trace>
  <inkml:trace contextRef="#ctx0" brushRef="#br0" timeOffset="33567">26545 8844 53 0,'-37'8'323'0,"0"-2"-17"0,5 0-18 0,3 1-14 16,10-3-19-16,6 1-10 0,2-3-32 0,5 2-16 15,5-2 8-15,1-2-7 0,22 1 3 0,12-4 7 16,21-6-5-16,42-5 1 0,8-3-2 0,6-1 1 16,4-1-6-16,9-1-5 0,4-1-4 0,2 0-7 15,6 1-10-15,0 3-10 0,-3 0-8 0,-5 2-13 16,-4 1-8-16,-9-3-5 0,-6 5-8 0,-5 1-9 15,-10 0-7-15,-32 4-8 0,2-1-8 0,-6 2-10 16,-2-1-6-16,-4-2-8 0,-16 4-5 0,-3-2-5 16,-1 0-5-16,-2 2-6 0,-9-2-20 0,-4 4-25 15,-3-1-41-15,-5 2-55 0,-4-3-67 0,1 3-110 16,-6 1-104-16,0 1-111 0,-15-5-1146 0,-6 2 545 16,-13-2 364-16</inkml:trace>
  <inkml:trace contextRef="#ctx0" brushRef="#br0" timeOffset="34218">26012 10184 128 0,'0'0'244'0,"0"0"-19"0,0 0-12 0,0 0-7 16,17-8-3-16,-11 5-7 0,1 2-10 0,-2-3-4 15,1 3-11-15,1-2-8 0,-1 0-8 0,-1 2-6 16,3-2-2-16,-2 0 0 0,2-1-10 0,1-2-14 15,1 0 2-15,1-2-6 0,0-1-2 0,3-2 16 16,2-5-15-16,1-4-17 0,0 1 3 0,0-8-2 16,-1 1-11-16,0 0 8 0,1-1-1 0,-2-3 5 15,-2 1 10-15,0 3 8 0,-3-1 0 0,2 0 6 16,-6 8 8-16,0 0 6 0,-2 2 11 0,-1 7 16 16,-2 1 13-16,0 1 1 0,1 3-5 0,2-2-17 0,-3 2-19 15,1 3-10-15,-2-1-22 0,0 3-14 0,0 0-9 16,0 0-8-16,-2 15-10 0,-2 1-5 15,-1 7-7-15,0 6-7 0,-3 0-4 0,3 3-3 0,0 1-3 16,2 5-3-16,2-3-3 0,0 1-5 0,2 10-2 16,0-15 11-16,3 1-18 0,-1-1-2 0,2 3-3 15,2-3-5-15,-2 0-22 0,2 1-30 0,1-5-37 16,0 0-44-16,-1 3-52 0,1-5-45 0,-5-4-69 16,3 2-30-16,-1-3-41 0,-4-2-47 0,0-5-63 15,-2-3-1122-15,-3 1 531 0,2-6 354 0</inkml:trace>
  <inkml:trace contextRef="#ctx0" brushRef="#br0" timeOffset="34384.61">26141 10407 103 0,'-10'-4'398'0,"2"1"-4"0,-2 1-59 0,5 2-30 16,5 0-32-16,-8 3-30 0,8 3-22 0,4-1-7 16,1 5-28-16,4 3-3 0,4 1-24 0,6 4-12 0,2-2-13 15,4 2-10-15,-2 0-11 0,-1 3-19 0,1-1-12 16,3-1 7-16,-1 6-6 0,1 0-52 0,-1 3-43 15,2-4-43-15,-4 5-29 0,9 8-42 16,-10-12-73-16,2-7-83 0,-7-3-769 0,-1-6 349 0,-3-5 234 16</inkml:trace>
  <inkml:trace contextRef="#ctx0" brushRef="#br0" timeOffset="34537.98">26713 10410 300 0,'-3'-27'374'15,"-1"10"5"-15,4 6-21 0,-4 0-17 0,3 6-47 16,-3 0-32-16,2 4-25 0,2 1-25 0,0 0-20 15,-12 11-14-15,7 0-18 0,0 3-17 0,-4 1-11 16,5 4-14-16,-1-1-17 0,1 1-33 0,3 2-39 16,-2 4-44-16,3 1-51 0,0 4-56 0,0-2-76 15,4 3-85-15,-4 2-783 0,1-3 356 0,-1 1 236 16</inkml:trace>
  <inkml:trace contextRef="#ctx0" brushRef="#br0" timeOffset="35463.03">25971 11618 205 0,'-5'0'236'0,"0"-3"-21"0,5 3-25 16,-5 0-20-16,5 0-6 0,-6 3-7 15,6-3-11-15,0 4 5 0,0-4-6 0,4 6-11 16,-1-1 0-16,1-2 1 0,6 1-8 0,-5-1-5 16,7 0-10-16,-2-2-9 0,0 2-10 0,2-2-11 15,-1-1-11-15,0 0 5 0,-1-4-12 0,3 3-9 16,-3-4-8-16,2-1-1 0,1-5-5 0,0-5-1 0,0 1 7 15,-3-3-6-15,1-5 1 0,0 0 0 0,-1-5 0 16,-3 2 6-16,-3 7 15 0,2-1 11 0,-4 3 10 16,0 1 29-16,0 3 7 0,-2 3 16 0,0 1 6 15,0 2-2-15,0 2-11 0,0 0-17 0,-2 1-18 16,2 4 2-16,0 0-19 0,0 0-5 0,-8 14-15 16,4 2-1-16,0 0-2 0,-1 2-7 0,1 10-3 15,2-1-5-15,0 1-6 0,4-2 2 0,0-1-13 16,3-1-1-16,-1-3-5 0,2-3-15 0,2-1-23 15,-1-2-13-15,4-1-9 0,-1-4 4 0,-2-4-3 16,1 1 2-16,5-4 0 0,-1-3 2 0,-3-4 3 0,9-4 4 16,4-6-6-16,-2-3 10 0,2-8-4 15,-2 3 8-15,0-4 7 0,-2-3 5 0,-1 2-7 16,-4 2 2-16,4 3 14 0,-8 0 5 0,0 6 15 16,-2 5 4-16,-3 1 1 0,2 1 0 0,-5 3-8 0,1 1 2 15,1 1-3-15,-1 2-5 0,-3 2-4 0,7 0 6 16,-7 0 0-16,6 6 0 0,-2 5-4 15,0-2 0-15,0 3-1 0,2 3-2 0,-4 4 4 0,4-2-3 16,-3 1 2-16,4 0-2 0,-2 0 0 0,4 2 0 16,-1-4-2-16,-1-2-9 0,2 0-15 0,1-3 0 15,-2-2-5-15,1-1 3 0,2-4 16 0,1-1-8 16,2-5-7-16,-4 1 7 0,6-8 2 0,0-2 0 16,-2-2-1-16,4-10 3 0,-1-4 6 0,-3-1-2 15,2-3 2-15,-5 1 1 0,0-4-7 0,-3 1 9 16,-2-2 8-16,-1 2 0 0,-1-2 8 0,-4 2 4 15,0-2-3-15,-4 0 10 0,2 4 4 0,-1-1 3 16,-3 3 3-16,-2 0 6 0,-1 6 5 0,2 4 2 16,-4 2 5-16,1 3-7 0,0 2 0 0,-3 0-2 15,4 4-3-15,1 1-4 0,0 2-1 0,1 0-8 16,2 3-8-16,0 0-1 0,5 2 1 0,-10 5-4 0,2 0-1 16,3-1 2-16,-3 4-7 0,3 1 3 0,1 1-10 15,-2-1 7-15,2 1-2 0,3 1-2 0,-2-2 6 16,2-1-8-16,-3-1 2 0,4 0-7 0,0-3 4 15,0 1-2-15,0 1 2 0,0-2 1 0,0-4-2 16,0 4-2-16,1 2 5 0,-1-6-4 0,3 2 2 16,-3-2 0-16,0 0-3 0,0 5-1 0,0-5-16 15,0 0-15-15,0 0-23 0,0 0-31 0,-3 3-43 16,3-3-30-16,0 5-9 0,3 1-1 0,-2 0-8 16,3 6-23-16,-2-1-30 0,5 5-12 0,-2 8-18 15,4 0-38-15,-4 2-822 0,4-1 373 0,0-1 250 16</inkml:trace>
  <inkml:trace contextRef="#ctx0" brushRef="#br0" timeOffset="35795.53">26826 11413 43 0,'-4'-20'233'0,"-3"-6"-5"0,-1-2-2 0,-1 1-4 0,1 1-2 15,-6-3-10-15,0 3-2 0,-1 4 8 16,-2-1 1-16,0 1-9 0,-1 11-7 0,-7-2-5 15,5 7-7-15,-9 4-16 0,-3 5-10 0,-4 8-10 0,-11 7 1 16,-1 11-18-16,0 3-13 0,1 5-14 0,6 2-7 16,2 1-3-16,6 4-15 0,4-6-10 0,9-5-14 15,4 12-4-15,4-15 1 0,7 1-4 0,3-3-9 16,5 0 9-16,5-2-17 0,6-10-5 0,4 3-10 16,10-8 4-16,3-1 2 0,6-7-2 0,-1-4 11 15,14-5-21-15,-1-5 0 0,-9-2-9 0,6-7 7 16,-12 3 16-16,7-12-18 0,-10 7-2 0,-4 0-1 15,-3-5-2-15,-1 1-5 0,-6-4-3 0,-1-1-16 16,-4 1-14-16,-6-2-27 0,-1 3-15 0,-2 2-13 16,-6 2-21-16,2 9-16 0,-5-1-26 0,-2 9-36 0,-2 1-47 15,-3 5-38-15,-5 2-889 0,-9 5 386 16,-2 4 258-16</inkml:trace>
  <inkml:trace contextRef="#ctx0" brushRef="#br0" timeOffset="38528.83">25975 12584 112 0,'-12'-5'249'0,"1"0"-24"0,1 2-20 16,0 2-19-16,2 1-17 0,0 1-15 0,3 2-13 15,-1 1-12-15,1 1-8 0,1 0-6 0,1 3-9 16,2-1-9-16,1-1-9 0,1 6-6 0,3-6-6 16,1 6-6-16,1-4-2 0,1 1-10 0,2-4-4 15,-1 5-5-15,2-6-5 0,0-1-1 0,1-1-7 16,1-2 1-16,-3-3 0 0,1-3 9 0,3-4-1 15,-4-2-1-15,3-3 9 0,2-9 0 0,-5 2 2 16,-3-2 3-16,2-5 8 0,-2-1 7 0,-2 1 7 0,-3-1 11 16,2 3 15-16,-2 1 2 0,-4 1 12 15,1 5 3-15,-2 4 11 0,0 1 3 0,0 3-10 16,-2 3-16-16,5 4-12 0,-3 0-8 0,0 5-24 0,4 0 0 16,0 0-6-16,-13 13-5 0,9-2-8 0,-3 8-5 15,-1 8 2-15,3 2-9 0,-1-2-4 0,4 2-1 16,1 2-6-16,2-2 0 0,1 0-3 0,4-4-7 15,-1 1-7-15,4-2-5 0,-3-4-15 0,5-4-6 16,-2-1-8-16,3 0-8 0,0-4 5 0,2-3-8 16,-3-3 7-16,6-2-3 0,-3-1 2 0,3-7-2 15,3-1 8-15,-5-5 17 0,2-4-13 0,4-4 1 16,-5-3 24-16,2-2-24 0,-4-2 2 0,-1 1 8 16,-3 0 4-16,-2-1 14 0,-1 9 16 0,-1-2 13 15,-4 5 5-15,-1 1 15 0,-1 4 5 0,0-1-1 0,2 1-5 16,-1 4-5-16,-1 0-10 0,0 2-8 15,0 3-2-15,0 0-4 0,0 0-2 0,0 0-1 16,-5 18-1-16,5-7-7 0,-3 5-3 0,5 2-8 0,-2-1 8 16,-2 3-7-16,5-2-3 0,-1-1-13 0,1 0-8 15,0-6-2-15,0 1-17 0,0 0 4 16,1-3-13-16,-1-4 4 0,0 2 6 0,1-2 8 0,1-2 6 16,0-3-4-16,-5 0 6 0,17-12 4 0,-10 4 8 15,6-8-5-15,-1-1 6 0,-1 2 0 0,0-2 1 16,1-5 14-16,-3 6-1 0,4 2 9 0,-7-2 2 15,1 9 6-15,-1-3-4 0,1 3 0 0,0-2-5 16,2 3-2-16,0 4 3 0,2-2-6 0,2 2 0 16,-1 2-3-16,2 3 5 0,-1 0 1 0,1 0-7 15,-1 4 1-15,2 1 4 0,-2 1-4 0,-1-1-2 16,0 3 1-16,-6 1-2 0,3 3-2 0,0-3 4 16,-4 0 4-16,-1-1-7 0,0 2-1 0,0-3-8 0,-3-2 1 15,2 3-4-15,-1-6 3 0,1 1 0 0,-2 0 11 16,0-5-3-16,-1-1-4 0,0 0-1 15,0 0 15-15,0 0-19 0,3-16-3 0,-2 4 7 0,-1-5-8 16,5-7-1-16,-1-2 0 0,4 1 2 0,1-1 7 16,0 0-4-16,0 2 0 0,-2 6 3 0,1 1-5 15,1 3 5-15,-3 2-2 0,4 4 0 0,-4-1 1 16,1 5-3-16,2-1 1 0,1 2-4 0,-1 4 3 16,-1 3 5-16,1 0-5 0,1 4-3 0,-1 1 10 15,0 8-4-15,1-5 2 0,2 5 8 0,-6 0-7 16,4 0-1-16,-2-2-3 0,-1 2-7 0,-1 2-13 15,-1-6-13-15,4 1-3 0,-3-3-9 0,1-1 11 16,1-3-3-16,-1-1 5 0,-1-2-1 0,0-1 8 16,1-3 6-16,-7 0 5 0,17-8-3 0,-9-1 4 15,2-4 2-15,1-3 3 0,-4-4-1 0,2-6 3 16,1-2 1-16,-3-5 3 0,1-1 1 0,-3-3 1 16,-1 2 3-16,2-12 2 0,-3 12 2 0,-2-11 3 0,-1 12 14 15,0 2 18-15,-4 3 7 0,-2 0 17 16,2 10 5-16,-1 3 12 0,0 3 0 0,-1 3-13 15,0 2 0-15,0 4-7 0,1 2-5 0,5 2-8 0,-13 12-7 16,1 0-3-16,1 12-3 0,-2 5-2 0,2 2-6 16,-1 3-1-16,3 0-4 0,-2 10 2 0,5 3 0 15,3-14 5-15,-1 4-9 0,5-4-4 0,2 1 2 16,1-5-7-16,2 1-13 0,3-2-11 0,0-3-3 16,-1-7-9-16,2-3-4 0,3-1 4 0,-4-5-5 15,0-1 7-15,5-4 2 0,-1-1-2 0,3-5 0 16,2-3 1-16,1-3 7 0,4-8 7 0,3-2-4 15,-4 0 3-15,1-2 3 0,-2 1 1 0,-2-3 0 16,-6 8-1-16,1-1 10 0,-4 2 8 0,-2 4 10 16,-3-3 4-16,0 5 14 0,-1 2-13 0,1 3-2 15,-1-3-12-15,-3 0 2 0,3 5 4 0,-4 0-6 16,0 0 2-16,4 8-5 0,-5-4-2 0,2 9 4 16,-2-5-3-16,-2 7-7 0,3 0 6 0,-1 2-3 0,-2 1 1 15,-1-2-9-15,3 1 1 0,0-4-31 0,1-5-9 16,-4 2-2-16,4-3 1 0,4 1 13 15,-4-4-14-15,1-2 14 0,-1 3-3 0,0-5 15 0,0 0-10 16,8-9 10-16,-3 0-3 0,3 0 8 0,-1-7-2 16,2-1 5-16,0 1 4 0,3-2 3 0,-3 4 15 15,0 0 9-15,-3-1 10 0,0 5-1 0,1-2 1 16,-3 8 1-16,1-5-5 0,-1 5-5 0,2 3-2 16,0-2-5-16,1 2 4 0,0 2 4 0,1 2-1 15,2 1 8-15,-1 6-10 0,-2-2-2 0,-1 3 2 16,4-1 0-16,-5 6-3 0,1-1-1 0,-3-3-2 15,1 6 1-15,0-6-6 0,1 0 1 0,-4-1 1 16,2 1 1-16,-2-4-5 0,0 1 6 0,-1-5-6 16,0 2 1-16,3-1 7 0,-3-3-1 0,0-2-2 15,0 0 1-15,0 0 0 0,0 0-4 0,1-19-2 16,-1 4 0-16,0 3 4 0,4-7 6 0,0 0-8 0,-3 1 1 16,3 1 17-16,-1 1 2 0,-3 0 0 0,1 0 2 15,4 3 1-15,-1 5-3 0,-3-2-3 16,4 3-5-16,-1 2-1 0,3 0-5 0,0 2-3 15,0 3 1-15,-1 0-1 0,2 3 1 0,-2-1-2 0,2 2-4 16,-1 4 1-16,0 2 0 0,-1 0 4 0,2 2-3 16,-4-1 2-16,-1 1-5 0,1-1 3 0,-1 1-7 15,1-1 7-15,-2-1-2 0,-2 1-1 0,2-5-4 16,-2 2-2-16,1-3-4 0,0 0 4 0,-1-1 5 16,0 1 2-16,0-5 4 0,0 0-2 0,0 0-5 15,0 0 0-15,0 0 5 0,-1-15-6 0,2 6-1 16,-1-3 1-16,4-5 0 0,-2-3-2 0,1 0 2 15,2 2-1-15,0-11 2 0,0 10 0 0,1 3 0 16,0 0 3-16,0 2-4 0,-5 3-1 0,5 1-3 16,-2 2-1-16,2 4 2 0,-3 0-2 0,4 3-1 0,-2 1 1 15,-5 0 1-15,10 3-3 0,-3 2 4 16,-1 3-6-16,-1 6 7 0,-1-4 9 0,1 2-8 0,2 3 0 16,-3 1 2-16,-1 1 2 0,1-1-3 0,-1-6 0 15,-2 6-5-15,2-4 4 0,-1-2 0 16,1 1-5-16,-1 1-7 0,1-7-3 0,-2 1 0 0,3-1 0 15,0-1 6-15,-2-2 3 0,-2-2-1 0,0 0 1 16,13-9-9-16,-8 5 10 0,0-3 3 0,5-7 1 16,-1-2-2-16,-1-1-4 0,1-3 6 0,3-2 3 15,-3 4-1-15,-2-2-1 0,1 3 1 0,-2 2 13 16,-1-1 8-16,-1 7 9 0,1 0 1 0,-2 4-5 16,1 0-8-16,-2 0-2 0,-1 3-3 0,-1 2-2 15,0 0-1-15,0 0-2 0,8 13 2 0,-4-5 0 16,-3 5-4-16,-1-1 4 0,0 5 0 0,3 1 0 15,-3 0-2-15,0 2-1 0,1-3-3 0,-1 0-9 16,1-3-8-16,3 3-13 0,-4-5-11 0,5-5-12 16,-2 4 1-16,-1-5-7 0,2 1 4 0,-1-2 6 15,1-2 1-15,-4-3 11 0,0 0 0 0,14-7 3 16,-5 2 0-16,0-5 21 0,-3-4-14 0,7-3 5 0,0-7 0 16,-1 0 5-16,-1-3 2 0,-4-4 6 15,2 1 9-15,-3-3-1 0,-2 0 10 0,1-2 8 0,-3 4 2 16,0-3 12-16,0 0-3 0,-2-3 7 0,-2 6 20 15,0 5 16-15,-1 1 15 0,1 11 4 0,2 2 3 16,0-1-7-16,-2 6-9 0,0 0-14 0,-1 4-9 16,3 3-5-16,0 0-5 0,0 0-7 0,-4 21-4 15,3-3-2-15,-3 7-7 0,-1 3 0 0,3 1 1 16,-2 5-3-16,0-1-5 0,1 0-1 0,1-2-2 16,1 3-3-16,-1-3-1 0,5 1-1 0,-2 0-8 15,2-3-13-15,4-3-11 0,-1-7-12 0,1-2-13 16,1-2-3-16,-1-3 0 0,5-1 2 0,1-5 5 15,-2 0 7-15,1-3 2 0,1-3 2 0,3-2 3 16,-3-1-1-16,5-9 10 0,-3 0-4 0,8-5 3 16,-6-4 4-16,1-1 2 0,-1-3 2 0,-2 2-3 15,2-2 3-15,-4 1 5 0,-4 1 8 0,-4 5 4 0,2 1 6 16,-1-3 10-16,-5 8 14 0,-1-4 15 0,0 6-4 16,0 0-2-16,-1 3-2 0,-3 1 0 0,4 2-7 15,-4 1-5-15,-2 2-2 0,6 1-4 16,-13 4-4-16,6 5 0 0,-1-1-5 0,0 4 0 0,-1 2-3 15,2 4 6-15,-1 0-13 0,6 7 3 0,-1-5-1 16,4-3-2-16,3 1-4 0,0 2-11 0,2-5-1 16,3 2-4-16,2-4-6 0,1 0-2 0,2-2-1 15,2 0-2-15,3-3 3 0,0-5 0 0,1-2 1 16,0-1-5-16,1-1 8 0,6-7 1 0,-7 0-3 16,7-1-1-16,-2-4 3 0,-1-1-1 0,-1-4 4 15,-3 0 1-15,1-2 0 0,-3-1 2 0,0 1 7 16,-4-1-7-16,-4 4 3 0,0 0 2 0,-2 3 2 15,-6 1 2-15,1 3 0 0,-1-1 7 0,0 1 3 0,-4 4 5 16,1 0-6-16,0 1 0 0,-4 2-6 16,-2 1 2-16,-4 4-2 0,-1 1-1 0,-3 3 2 15,0 4-4-15,-2 1 1 0,0 2 2 0,2-1-5 0,1 2-1 16,0 1-16-16,2 1-13 0,2 0-12 0,1 1-4 16,4-2-15-16,0 1-25 0,4-6-11 15,2 2 5-15,2-7 14 0,-1 2 8 0,2-1 12 0,4-4-5 16,-1 0 16-16,5-2 6 0,-1-3 3 0,-2-4 5 15,4-4 10-15,2-2-1 0,-3-3 19 0,2-9 11 16,-1 4 8-16,-2-7 6 0,1 2 5 0,-2-3 7 16,0 2 20-16,-2-4 10 0,2 2 13 0,-2 1 14 15,-4 3 5-15,-1 7 3 0,-1 1 3 0,-1 5 4 16,-1 3 0-16,0-1-9 0,0 3-7 0,0 2-13 16,1 1-4-16,-1 4-12 0,0 0-1 0,0 0-7 15,-9 17-6-15,4-3-8 0,1 3 2 0,-1 3 3 16,0 4-11-16,3 3 0 0,-1-1-4 0,-2 4-3 15,4-3-5-15,1-2-19 0,0 0-26 0,1 2-29 0,3-9-27 16,-2 9-40-16,2-8-59 0,1 0-49 0,-1-1-49 16,1 0-60-16,-2-7-66 0,-3-1-1125 15,0-4 511-15,-3-1 342 0</inkml:trace>
  <inkml:trace contextRef="#ctx0" brushRef="#br0" timeOffset="38695.47">28093 12022 337 0,'-17'-10'342'0,"3"1"-29"0,5-1-30 0,4 5-42 16,2-2-39-16,6 1-26 0,5-1-28 0,8-2-18 16,12-2-16-16,0 1-22 0,4 4-23 0,-1-1-25 15,-2 4-34-15,2 0-38 0,-12 3-45 0,0 3-46 16,-2 1-46-16,-6 2-541 0,0 0 236 0,-5 3 156 16</inkml:trace>
  <inkml:trace contextRef="#ctx0" brushRef="#br0" timeOffset="39045.8">26815 13275 285 0,'-36'9'294'0,"4"4"-23"0,0-1-15 15,5 0-13-15,9-5-16 0,4-2-9 0,4 2-21 0,2-3-9 16,2 2 1-16,7-2 8 0,6-1 5 0,4-3 10 16,17-4-13-16,8-1-1 0,22-7-11 15,31-9 0-15,-25 4-18 0,29-6-17 0,6-6-8 16,5 1-5-16,0 3-17 0,4-1-7 0,1 2-8 15,-4 2-18-15,-8 0-8 0,-6 2-6 0,-29 9-12 0,-2 1-20 16,-1 2-26-16,-5 2-46 0,-17-1-36 0,-4 7-48 16,-5 6-31-16,-10-1-36 0,-9 2-36 0,-5 6-51 15,-9 3-47-15,-12 8-932 0,-10 3 414 0,-23 4 278 16</inkml:trace>
  <inkml:trace contextRef="#ctx0" brushRef="#br0" timeOffset="39169.51">27157 13635 498 0,'-25'9'493'0,"8"-4"-21"0,8-3-33 0,8-3-53 16,1 1-34-16,32-16-36 0,25-12-17 0,52-23-12 16,19-4-16-16,22-12-21 0,14-1-25 0,25-9-25 15,25 2-42-15,14 4-135 0,16-6-202 0,17 2-1319 16,9 0 500-16,-1-8 332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6-27T10:39:54.95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3621 2646 14 0,'-6'-4'268'0,"3"1"-22"0,0-2-32 0,2 2-16 16,1 3-10-16,-5-4-19 0,4 2-13 0,1 2-19 16,3-8-12-16,1 4-13 0,4-2-9 0,2 0-13 15,7-3-6-15,2 4-8 0,2-2-7 16,-1 3-8-16,3-1-8 0,-2 4-1 0,8 1-5 16,-9 0-2-16,-1 1-12 0,-1 2-2 0,-4 1-3 0,-1 3-8 15,-3-2 2-15,-2 5-3 0,-3-1-2 0,-2 4-4 16,-6 2-3-16,-2 4 1 0,-5 5-2 0,-3-3-7 15,-6-2-4-15,2-1 0 0,-2 2-2 0,2-7 3 16,0-2 1-16,2-1-2 0,-1-1 5 16,7-2-5-16,0-2 3 0,0 0-2 0,4-1 2 0,1-1-2 15,-1-1-3-15,4 1 1 0,-2-1-1 0,3-2-1 16,3 7 2-16,2-2 2 0,0-5 1 0,7 5 2 16,1-2 1-16,6 0 0 0,-2 4 5 0,2-3-2 15,1 0 3-15,-3 0 4 0,-4 2 3 0,1-3 3 16,3 4 7-16,-6 0 6 0,1-1 5 15,-4-1 0-15,-2 1 6 0,-1 2 18 0,1-1-9 0,-3 1 12 16,-3 3 0-16,0 1 5 0,-5 5-2 0,-4 0 0 16,-5 5-4-16,0 0-5 0,-7-2-8 0,1 2-5 15,-2-1-11-15,1 0-12 0,-1-4-30 0,8-1-34 16,-8-2-45-16,7-3-50 0,6-3-64 16,1 1-48-16,3-6-731 0,1 4 326 0,4-6 218 15</inkml:trace>
  <inkml:trace contextRef="#ctx0" brushRef="#br0" timeOffset="1765.95">4335 2777 276 0,'9'-2'330'0,"-2"-2"-34"0,0 3-34 16,0 0-27-16,-2 1-20 0,-5 0-19 0,11 5-17 15,-5-2-17-15,-2 4-11 0,4 1-7 16,-3 1-6-16,-1 3-5 0,3 0-10 0,-1 2-10 15,-1 3-10-15,0 3-11 0,1 9-8 0,1-2-5 16,-1-1-6-16,-1 0-9 0,-1-1-10 0,-1-8 2 0,1 0-10 16,-2-5 0-16,2 0-6 0,-1-3-3 0,0-1 0 15,-3-1-4-15,1-4-2 0,2 2 5 0,-3-5-4 16,0 0-1-16,0 0-2 0,0-20-1 16,-3 2 6-16,-1-8 14 0,0 0-1 0,1-6 7 15,-3-1 19-15,-1 3-1 0,-2-4 11 0,2 2 16 16,0-2 21-16,2 4-1 0,0 3-4 0,1 10-4 0,1 0-8 15,1 7-9-15,1-1-9 0,1 3-11 0,0 3-9 16,0-2-14-16,3 2-8 0,1 3-6 0,2 0-3 16,3 4-3-16,1 0-3 0,3 3-4 15,1 5-1-15,2 1-9 0,-3 4-11 0,1-1-7 16,0 9-11-16,-5-2-7 0,1 3-19 0,1 1-14 0,-2-1-19 16,-5-4-14-16,-1-1-15 0,1 0-6 0,-2 0 9 15,1-7 8-15,-2-2 4 0,2 0 15 0,-3-3 13 16,3 0 18-16,-3-2 18 0,0-5 9 0,0 0-1 15,0 0 16-15,1-21 3 0,-1 6-2 16,0-4 7-16,2 0 9 0,0-8 6 0,-1 0 9 0,-1 8 12 16,6-5 10-16,-3 5 7 0,-1 2-1 0,0-1-6 15,1 4-7-15,1 4-8 0,-1 0-2 0,1-1-10 16,0 6-5-16,1 0-1 0,-2 2-5 0,4 3-2 16,-7 0-3-16,15 4 2 0,-6 2-4 15,-1 4 4-15,2 3-7 0,1 3 3 0,1 1-3 0,-2 9-2 16,3-2-6-16,-4 2-14 0,-1 3-22 0,-2-3-23 15,3 2-24-15,-1-4-11 0,-2-4 3 0,5-3 3 16,-4-3-5-16,5 1 7 0,-1-5 4 0,-1-3 13 16,0-1 6-16,3-4 9 0,-1-2 4 15,-1-2 6-15,3-5 7 0,-1-3 12 0,1-2 7 0,0-2 10 16,5-4 10-16,-6 3 14 0,5-7 14 0,-5 5 9 16,1-5 17-16,-4 8 13 0,0-1 5 0,-3 4 9 15,-2 3 7-15,-1 0 2 0,1 4-10 0,-4-1-7 16,2 0-14-16,-1 2-11 0,2 2-1 15,-4 1-6-15,0 0-3 0,11 9-6 0,-5-4-7 0,0 4 1 16,1 1 2-16,2 6-3 0,0 2-5 0,4 2-16 16,-3 6-26-16,2-4-17 0,-1 2-26 15,-2-8-13-15,3 0-15 0,2-1 13 0,-1-4-1 0,2 1 4 16,-1 0 5-16,3-5 8 0,-6-2 5 0,2-3 6 16,-2-3 11-16,0 0-3 0,1-4 9 0,-1-5 4 15,-2 1 7-15,2-3 22 0,-2-5-4 0,-2-6 9 16,-1 5 5-16,-6-2 8 0,0 1 20 0,0-1 16 15,-4 1 10-15,-1-1 2 0,-3 3 14 16,-4 1 4-16,-1 2-15 0,-9-1-7 0,4 5-11 16,-2 4-6-16,-2 2-8 0,4 2 0 0,-5 2-4 0,4 3-8 15,-2 2 4-15,2 2-8 0,2 3-6 0,4 2-14 16,2-3-28-16,3-1-18 0,2 0-11 0,4 2-5 16,3-2 1-16,3 2 5 0,5-3 9 15,2-2 2-15,7 2 12 0,1-6-3 0,3-2 18 0,6-1-8 16,3 0 0-16,-3-3 8 0,0-2-6 0,-1-1 12 15,-8 3 8-15,-1 0 2 0,0 2 14 0,-2-2 18 16,-3 0 2-16,1 1 10 0,-1 2-2 0,-4 0-1 16,0-1-6-16,-1 3 8 0,2 2 1 0,-3 0-16 15,3 1 9-15,-1 1-16 0,1 4 5 0,-3 0-7 16,1 3 3-16,0-1-1 0,-1 5 2 0,-2 2-4 16,2 3 1-16,-2-2-6 0,-1 0 4 0,-2-1-7 15,1-1-14-15,-1 0-13 0,0 0-14 0,-1-4-8 16,0-2-4-16,0-3-6 0,-1 1 14 0,2-4 6 15,-1 1 5-15,-1-2 11 0,0-3 14 0,0 0 1 16,0 0 0-16,0 0-5 0,0 0 3 16,4-28 14-16,-3 12 10 0,3-4-1 0,-3-5 3 0,2 0 1 15,0 0 10-15,0 6 7 0,1-1 2 0,-1 2-7 16,-1-1-3-16,3 4-5 0,-1 5-1 0,0-1-7 16,0 2-3-16,-3 2-5 0,4 2-4 0,0 1-3 15,0 2 2-15,3 1-10 0,0-1-3 0,1 2 12 16,1 5-5-16,-1-1 2 0,1 4-5 0,-1-1 3 15,4 4-5-15,-3-1-12 0,2 0-7 0,-3 0-14 16,3 2-7-16,-4-2-10 0,5 2-2 0,-4-5 11 16,0 1-9-16,0-2 6 0,-2 0 3 0,0-1 11 15,-1-3 7-15,-1 1 6 0,-5-3 2 0,0 0 12 16,18-8 7-16,-13 3 1 0,-1-2 12 0,1-1 5 16,-1-4 7-16,0 0 8 0,1-6 12 0,-4 0-3 15,3-6 3-15,-4 4 4 0,1-9 13 0,-1 5 4 16,-1 5 3-16,-3-1 22 0,4 4 16 15,-4 4 20-15,4 2 0 0,-5 0-8 0,4 5-11 16,1-2-17-16,0 4-13 0,-1-1-7 0,1 4-19 0,-3-3-4 16,3 3-6-16,0 0-5 0,0 13 0 0,0-2-6 15,0-1 0-15,3 6-5 0,-2-1-1 0,-1 5-3 16,1-1-4-16,4-2-10 0,2 0-10 0,-2 8-1 16,0-6-9-16,-1-2-9 0,4 0-11 0,-1-2 3 15,2-1-10-15,-3-2-1 0,1-5 2 0,2-2 0 16,0 3 7-16,0-3 9 0,1-3 2 0,-1-2 2 15,1-2 6-15,3-3 3 0,-2-3 2 0,1-4 4 16,3-5 5-16,-2-3 12 0,1-7 5 0,-4-3 6 16,-2-2 10-16,-2-1 6 0,-2-2 10 0,0-1 15 15,-4 2 0-15,0 0 20 0,-4 2 9 0,0 0 9 16,-1 7 8-16,4 8 30 0,-3 5 9 0,3 0-3 16,-3 3-11-16,4 3-15 0,-3-1-20 0,3 3-18 15,-1-1-18-15,1 5-4 0,0 0-5 0,0 0-12 16,0 0 2-16,-5 26 4 0,5-8-20 0,-3 10-2 15,2-2 3-15,-3 5-6 0,4-1-17 0,-1-1-22 16,1 2-14-16,1-2-16 0,0 3-25 0,3-3-11 16,0-3-15-16,4-2 0 0,-3 3-25 0,5-8-12 15,-2-2-1-15,0-2 6 0,1-1 7 0,2-1 12 16,-2-6 13-16,0-2 12 0,0-2 16 0,1-3 3 16,3-3 12-16,-2-5 7 0,5-4 8 0,-1-2 10 15,0-5 14-15,-2 2 22 0,1-5 6 0,0 0 15 16,-5 6 17-16,3 0 9 0,-2 0 4 0,-5 6 1 15,0 1-5-15,2-1-4 0,-2 5-11 0,0 2-4 16,0-1-7-16,0 1-7 0,3 0-3 0,-2 5 1 16,5 1-2-16,0 2-7 0,0 1 2 0,2 3-4 15,0-1 4-15,0 6-4 0,1 1 2 0,-2-1-1 16,5 7 4-16,-6-7-18 0,1 4-45 0,-2 5-50 16,0-9-62-16,2 2-75 0,-3 3-78 0,0-3-68 15,-1-2-75-15,-2-3-1316 0,-3-6 589 0,-3 0 394 16</inkml:trace>
  <inkml:trace contextRef="#ctx0" brushRef="#br0" timeOffset="1883.39">5742 2776 207 0,'-15'-9'495'16,"2"2"-41"-16,4 2-73 0,6-3-111 0,6 1-112 16,12-3-89-16,8-7-108 0,8 3-140 0,19-8-427 15,-4 0 202-15,4-2 134 0</inkml:trace>
  <inkml:trace contextRef="#ctx0" brushRef="#br0" timeOffset="3399.22">7475 2930 186 0,'-5'0'222'0,"5"0"-25"15,0 0-17-15,-3 7-17 0,3-7-15 0,0 0-15 16,0 0-12-16,0 0-2 0,0 0 7 16,0 0 13-16,0 0 17 0,0 0 18 0,0 0 13 15,0 0 0-15,0 0-2 0,1-16-7 0,-1 7-9 0,0-4-12 16,0-3-6-16,0-3 11 0,-1-1 9 0,0-10-12 15,-3 0-10-15,1-4 2 0,0 4 13 0,-4-4 37 16,2 6 17-16,0-1 11 0,-1 5 21 0,2 4 12 16,0 4 6-16,0 2-15 0,2 5-22 15,-2 0-22-15,0 3-24 0,4 2-27 0,-1 0-17 0,1 4-26 16,0 0-10-16,0 0-10 0,7 21 1 0,-3-4-19 16,4 10-10-16,-4 4 0 0,3 1-3 0,0 4-15 15,4 12 2-15,-1 1-1 0,-4 1-5 16,-3 0-7-16,6 7-8 0,-6-4-15 0,-3 0-7 0,1-4-19 15,-1-1-19-15,4 1-20 0,-4-14-8 0,0 0-18 16,1-4-12-16,1-5-13 0,-1-8 0 0,0-3 0 16,0-4 7-16,1 0 15 0,-2-6 17 0,0-1 3 15,0-4 10-15,0 0 2 0,0 0 4 0,-9-32 4 16,2 6 1-16,-2-6 4 0,2-14 2 0,-2-2 2 16,4 0 3-16,-3 1 8 0,3-1 8 0,1 12 1 15,7 4 9-15,-3 3-1 0,2 3-3 0,2 0-1 16,1 6 0-16,1 3-1 0,2 5 2 0,0 1-4 15,-2 2-3-15,0 4-7 0,0 1-9 0,0 1-9 16,-1 1-5-16,0 2-6 0,-5 0 5 0,10 6-1 16,-4 2-4-16,-6 1-11 0,2 3-17 0,-2-1-10 15,-2 6-15-15,-1 2-9 0,-3-1-23 0,-4 5 25 16,2-7-4-16,-1 1 5 0,-3-1 10 0,2-4 9 16,1 2 5-16,2-5 13 0,-1-3 9 0,1 4-2 15,4-3 8-15,-1-4-4 0,1 2 11 0,1-1 1 16,-1 1 17-16,6-1 0 0,-2-1 5 0,3 2 9 15,1-5-12-15,3 4 14 0,3-3-2 0,6-1-1 16,-1 2 2-16,2-6 1 0,5-2 12 0,5 2-5 16,2-3 6-16,-1 0-4 0,-2 1 2 0,0-6-1 15,-3 1 2-15,0-2 5 0,1-2 10 0,-8 3-4 16,4-2 16-16,-2-6-7 0,-1 2 17 0,0-3 1 16,-6 5 12-16,1-6 5 0,-4 5 4 0,-1 2 6 15,1-2 7-15,-3 1 19 0,-2 4 24 0,-1 0 18 16,-2 2 12-16,-2 3 3 0,1 1-1 0,1 2-12 15,-2-3-16-15,1 4-12 0,0 3-17 0,0-4-11 16,0 4-9-16,0 0-6 0,0 0-9 0,-5 21-3 16,2-8-5-16,1 3-3 0,-2 2-14 0,4 3-5 15,0-3 1-15,-3 2-25 0,8 3-19 0,0-2-12 16,4 1-29-16,5 0-4 0,-3-6-18 0,5-4-8 16,-2 1 3-16,4-3-2 0,1-1 2 0,3-5 7 15,0-2 0-15,-3-3 7 0,1-1-3 0,2-2 23 16,2-5 8-16,-1-6 4 0,-6 1 9 0,1-3 2 15,1-2 7-15,-1 0 16 0,-8 2 16 0,-1 0 25 16,0 4 24-16,-4-4 15 0,-1 6 13 0,-4-1 4 16,3 2 22-16,-2 3 11 0,-2 0-1 0,1 2-8 15,0 0-12-15,0 1-14 0,0 4-16 0,-3-5-9 16,3 5-6-16,0 0-8 0,0 0-1 0,0 0-13 0,-9 17-13 16,8-7-18-16,-3 1-22 0,3 0-19 15,1 0-15-15,1 1-16 0,3 3-23 0,-3-1-13 16,4-2-4-16,-1-3-4 0,1 2 2 0,-1-4 14 15,2 2 2-15,1-4 9 0,-2 0-2 0,3-5 26 16,-8 0 8-16,17-4 18 0,-8-2 9 0,3-3 13 16,-2-1 17-16,4-3 19 0,-5-1 22 0,2-3 13 15,-1 1 17-15,1 2 17 0,-3-4 21 0,-1 1 10 16,-2 0 8-16,2 0-2 0,-2 0 2 0,0 0 5 16,-4 0-11-16,3 1-9 0,0 5-2 0,-3 0 2 0,2 1 4 15,-2-1-8-15,-1 2-1 0,3 1-8 16,-2 2-18-16,-1-1 4 0,0 0-7 0,0-3-4 15,0 5-9-15,-1-3-3 0,-2 1-6 0,2-4-3 16,-3-2-6-16,3-1-7 0,-2-2 0 0,-1 0-8 16,-2-3-10-16,1-10 6 0,1 2-7 0,-5-4-2 0,5 0-22 15,-6 0 0-15,4-4 0 0,-2-10 0 0,1 13 0 16,-4 3 0-16,3 4 0 0,3 7 0 16,-2 0 0-16,0 3 0 0,4 4 0 0,1 1 0 15,1 3 0-15,-2 2 0 0,1 0 0 0,2 3 0 0,0 2 0 16,0 0 0-16,0 0 0 0,6 16 0 0,3 2 0 15,3 10 0-15,-5 5 0 0,3 4 0 0,5 10 0 16,-4 1 0-16,3 2 0 0,-8 0 0 0,5 0 0 16,0-2 0-16,-3-2 0 0,-2 3 0 0,3-13 0 15,0 10 0-15,0 0 0 0,4-12 0 0,-2-1 0 16,1 1 0-16,6-2 0 0,5 11-48 0,-5-15-219 16,3-3-77-16,6-2-76 0,0-8-79 0,5 0-104 15,-4-7-1401-15,3-8 668 0,-12-7 446 0</inkml:trace>
  <inkml:trace contextRef="#ctx0" brushRef="#br0" timeOffset="3535.32">8414 2591 5290 0,'-12'-3'280'0,"1"2"-118"0,3-3 3 16,2-3-79-16,3 2-47 0,9 2-18 0,11-10-23 15,19-3-42-15,19-10-49 0,37-7-80 0,0 0-90 16,0 5-78-16,0 0-93 0,-32 9-1131 0,4-1 521 15,-6 3 348-15</inkml:trace>
  <inkml:trace contextRef="#ctx0" brushRef="#br0" timeOffset="6833.24">11860 2092 150 0,'-4'-7'333'16,"3"-1"-11"-16,1 3 2 0,-7-4-22 0,3 3-23 15,-1 1-21-15,-6 1-19 0,1 0-17 0,-8 2-22 16,-5 3-12-16,2-1-18 0,-6 5-9 0,-1 3-19 16,2 0-16-16,-1 5-15 0,0-1-10 0,11 0-10 15,2 3-15-15,0-1-4 0,5 4-2 0,1 6-20 16,4 2 2-16,4-2 0 0,5 3-10 0,4-3 3 0,4 3 4 16,2-1-23-16,4-4-7 0,0 5 0 15,6-5-20-15,-1 1-7 0,-2-3-1 0,-1 2-8 16,0-3 1-16,-8-4-5 0,1-1 5 0,0 1-6 15,-8-5 2-15,-1 1-3 0,-1-1 7 0,-2 3 1 0,-1-6 8 16,-5 5 0-16,-1-5 1 0,-4 5 4 0,-1-3-4 16,-4-1 9-16,-3-1-8 0,-11 3 0 15,0 0 0-15,1-3-1 0,-1-2 2 0,2 2 8 16,7-4 4-16,5-1 12 0,3 0 6 0,3 1 3 16,2-2-6-16,-2-1-5 0,8 0-10 0,-9 1-6 0,9-1-5 15,0 0 4-15,0 0-3 0,0 0 3 16,0 0 1-16,29-5 2 0,-10 3-2 0,2-4 7 15,7-3-6-15,-1 0-6 0,1-1 4 0,0-2 4 16,3-3 2-16,-2 0-6 0,-1-6 11 0,-1 2 3 0,1-4 12 16,-5 0 13-16,3-4-3 0,6-10 7 0,-10 8 15 15,2-14 6-15,-6 14 19 0,0 0 8 0,-2 0 25 16,-4 3 16-16,-3 1 18 0,-2 6 16 0,-6 1 13 16,2 8 16-16,-2-1-3 0,1 4-14 15,-2 0-13-15,2 2-24 0,-2 1-16 0,0 1-19 0,0 3-9 16,0 0-12-16,0 0-17 0,-2 17 6 0,2 2-9 15,-2 7-4-15,-3 4-9 0,5 2-5 0,0 1-5 16,1-1-8-16,2 1 3 0,0 1-10 0,3 2-28 16,1-2-17-16,5-1-24 0,-2-3-29 0,6 2-28 15,-1-5-14-15,4-3-8 0,2-3-7 0,0-4-1 16,-3-2 4-16,-2-8 11 0,2 0 12 0,-3-2 12 16,0-2 10-16,-4-2 7 0,0-2 12 15,3-5 6-15,-5-1 19 0,5-7 5 0,-5-2 10 0,0-9-5 16,-1-2 18-16,-3-2 8 0,-5 2 17 0,0-1 9 15,-4 1 7-15,-5 2 12 0,4 7 4 0,-4 2 3 16,-1-1-1-16,-1 4-3 0,2 3-6 0,-1 2-3 16,3 0-7-16,0 2-4 0,-1 3-7 0,2-2-4 15,1 3-7-15,-1 1-9 0,6 1-12 0,-8 4-6 16,5 1-13-16,2-1-20 0,2 0-10 0,1 2 2 16,2-1-8-16,2 4 5 0,3-4 5 0,6-2 3 15,-4 4 7-15,6-4 2 0,1-2 2 0,0-2 11 16,1 1-1-16,-2-1 9 0,1-3 3 0,-5-1 7 15,1 2 1-15,-2 0 4 0,1-3 7 16,-1 1 12-16,-3-1 10 0,1 1 14 0,-4 1 9 0,-2 3 4 16,1-2 1-16,-1 2-7 0,-4 1-10 0,5-2-2 15,-5 2-6-15,0 0-6 0,0 0 1 0,9 7-2 16,-6-2-1-16,-1 2-3 0,-2 2-2 0,1 0 0 16,2 4 0-16,1 0-3 0,-2-3-9 15,2 9-19-15,4-4-8 0,-3 0-11 0,1-2-8 0,1-1-11 16,-2-2-6-16,5-1-11 0,-1-1 4 0,0-1 6 15,1-2 10-15,-1-2 10 0,1 1 1 0,-2-4 10 16,2-3 14-16,1-3-11 0,0-1 6 0,2-1 14 16,0-1 5-16,-3-1 18 0,-3 3 14 0,1 0 20 15,-4-1 19-15,4 2 15 0,-6 0 11 0,2 1-1 16,-3 1 5-16,1 2-8 0,-2 2-22 0,-2-6-7 16,2 6-1-16,0 0-9 0,0 0-4 0,0 0-6 15,0 0-3-15,2 15-6 0,-4-8-3 0,2 3 2 16,0 2-15-16,0 1-19 0,2-2-21 0,0 3-3 15,2 3-14-15,-3-5-12 0,7 1-15 0,-2 1-8 16,-1-4 3-16,3-1 4 0,1-1-3 0,0 0 17 16,0-4-8-16,0 1 14 0,2-5 4 0,1 0 21 15,-2-3 10-15,3-3 14 0,1-5 9 0,1-3 8 16,-5-1 12-16,3-9 11 0,-1 0 13 0,-2-3 6 16,-1-2 16-16,-3-5 9 0,-2 3-9 0,-4-4 16 15,0 0 20-15,-3 2 9 0,2-2-6 0,-5 5 1 16,3 1 6-16,2 3 1 0,-3 10 14 0,3 6-6 15,0 0-10-15,-2 3-18 0,3 0-11 0,0 2-14 16,-2 1-16-16,0-1 1 0,2 5-13 0,0 0-8 16,0 0-9-16,0 0 5 0,7 18-2 0,-1-7-13 15,-2 6-21-15,3 1-3 0,0-1-23 0,-1 10-12 16,6-5-12-16,-2-2-21 0,-1-3-12 0,4 0-12 16,1 4-10-16,-1-8 5 0,1 0 3 0,-1-3 10 15,-1-3 5-15,2 1 7 0,0-4 7 0,-3 1 10 16,-1 0 9-16,1-2 7 0,-2-2 4 0,-1-1 16 15,-3 1 10-15,1 1 15 0,-2-1 7 0,-4-1 4 16,5 2 0-16,-5-2 0 0,4 5-2 0,-4-5-3 16,2 2-3-16,-2-2-1 0,-2 5-3 0,0-1 1 15,-4 5 0-15,0 2 1 0,-4 2 1 0,1 0-4 16,1 1 1-16,-2 1-3 0,1 2 2 0,0-3-3 16,3 3-1-16,-2-2-12 0,6 3-1 0,0-8-5 15,0 2-2-15,3-1-5 0,0 1-2 0,5-4 0 16,-4-1 8-16,7-2-2 0,0 0 5 0,1-1-1 15,2-3 10-15,-1-2-2 0,8-1 5 0,-2-1-3 16,-1-4 13-16,1 1 6 0,-3-2 4 0,4-4 3 16,-1-2 4-16,-3-1 9 0,2-5 3 0,-1-5 1 15,0 4 7-15,-6 2 4 0,1 1 3 0,-4 3 15 16,-1 0 18-16,-1 5 2 0,-2 3-4 0,0-5 0 16,-2 7-7-16,0 2-7 0,0-4-5 0,0 3-7 15,0 4-9-15,0 0-2 0,-13 2-9 0,7 3-7 16,-4 2-1-16,-1-2 2 0,1 5-19 0,-4 1-26 15,3 4-44-15,-2 0-60 0,4 1-61 0,1 1-62 16,3 0-76-16,4 10-74 0,5-3-69 0,5 1-75 16,5-2-1132-16,7-3 559 0,2-2 370 0</inkml:trace>
  <inkml:trace contextRef="#ctx0" brushRef="#br0" timeOffset="7688.27">13999 2687 287 0,'0'-3'477'0,"0"3"-47"0,2-7-47 0,-2 7-33 15,1-4-34-15,0-1-38 0,1 0-26 0,-2-3-30 16,2-1-22-16,2-1-16 0,-2-1-31 0,0-4 11 0,2-2-8 16,-2 0 10-16,3-2-5 0,-1-6-24 15,0-2-2-15,1-2-17 0,1-5-8 0,-2 1-6 16,0 1-12-16,1-3-9 0,-1-11 10 0,0 14-1 0,-3 0 10 15,-1 3 10-15,5 3 5 0,-6 8 10 0,1-1 2 16,0 8 6-16,-4 2-3 0,4 2-16 16,0 0-15-16,0 4-17 0,0 3-17 0,0 0-1 15,0 0-10-15,5 15-2 0,3 0-8 0,-3 10-11 0,4 3 7 16,-4 8-4-16,5 10-3 0,3 0-6 0,0 0 0 16,-4 1 1-16,-1 4-5 0,-7-1-6 0,4-1 3 15,0 1-1-15,-1-2-10 0,-3-2 1 0,0-10-19 16,2-4-15-16,-2 0-15 0,2 1-17 15,-1-7-21-15,2-8-4 0,1 2-5 0,2-1 0 0,-5-10 8 16,1 3 11-16,1-4 14 0,-2-5 8 0,-2-3 4 16,0 0 4-16,13-20 6 0,-6 3-1 0,3-7 4 15,-3-5 10-15,1-3 9 0,2-1 3 16,-5-3 12-16,3 1 15 0,-5 1 15 0,-1 3 18 0,4 0 14 16,-6 4-2-16,-1 7 24 0,1 1 1 0,-4 5-4 15,3-3-7-15,1 5-5 0,-2 4-8 0,4 1-10 16,-4 2-4-16,2-1-11 0,0 2-3 0,0 0-11 15,0 4-14-15,-2-5-24 0,2 5-23 0,2-4-15 16,-2 4-10-16,0 0-9 0,0 0-12 0,0 0-10 16,13 5-1-16,-9-4 4 0,4 2 8 0,-3-1 6 15,5-2-1-15,-2 1 18 0,4-4 8 0,0 0 3 16,4-2 5-16,0-2 7 0,0 0 3 0,0-3 2 16,-3-2 6-16,3 3 13 0,-5-1 29 0,-3 3 18 15,2-1 14-15,-3 0 13 0,-2 4 9 0,-1-1-8 16,0 2 0-16,0 1-14 0,1-1-5 0,-4 2-10 15,-1 1-10-15,0 0 1 0,9 5-5 0,-5-1-1 16,-4 5-1-16,0 2-5 0,4 4 1 0,0-1-3 16,-3 5 1-16,4-1-7 0,0 1 0 0,-1 0-13 15,1-1-23-15,-1 0-11 0,4 2-10 0,1-4-6 16,2-6 3-16,0 2 1 0,2 0 6 0,0-4 2 16,4-1 10-16,-4-4 2 0,4-2 5 0,0-2 3 15,-3 0 6-15,4-8-1 0,0-1 12 0,-3-4 9 16,2-4 7-16,-2-6 13 0,-2 2 8 0,-5 3 21 15,0 0 14-15,-2 2 25 0,-2 0 19 0,-3-3 8 16,0 5 2-16,0 3 7 0,-1 3-2 0,0 2-11 16,0 1-11-16,0 2-15 0,0-1-12 0,0 2-16 15,0 3-6-15,0 0 0 0,0 0-10 0,-5 15 2 16,3-9-10-16,-1 7-3 0,-1 5-4 0,1-1-4 16,0 3-32-16,3 3-28 0,-1 4-36 0,-1-4-40 15,4 2-48-15,-1-6-50 0,-1 2-70 0,7-4-53 16,-1-1-46-16,-1-2-21 0,0-4-18 0,3 0-2 15,-2-6-5-15,2-2-10 0,-2-3-9 0,-6 1-890 16,12-8 444-16,-5-4 296 0</inkml:trace>
  <inkml:trace contextRef="#ctx0" brushRef="#br0" timeOffset="7789.87">14828 2352 38 0,'-4'-14'197'0,"-1"-2"5"16,2 8-17-16,0 1-23 0,2 1-18 0,-1 1-45 15,2 0-20-15,0 5-14 0,0 0-25 0,0 0-31 16,0 21-40-16,2-11-38 0,1 7-42 0,1-1-226 15,2 4 113-15,3 2 74 0</inkml:trace>
  <inkml:trace contextRef="#ctx0" brushRef="#br0" timeOffset="8183.18">15410 2424 56 0,'5'-10'448'0,"-1"0"-35"16,3 0-14-16,-5 0-4 0,2 3-9 0,-1 2-23 15,-3 1-32-15,0-1-29 0,0 5-28 0,0-3-36 16,0 3-23-16,0 0-14 0,-13 12-14 0,5-3-12 16,-6 7-18-16,1 6-13 0,-2 1-8 0,-1 4-18 15,1 0-4-15,2 3-8 0,2-2-14 0,-1 5-9 16,5-6-6-16,3 0-9 0,4-3-10 0,1 3-8 16,4-10 0-16,0-1 1 0,7-1-9 0,1 0-1 15,3-3-5-15,7-2-4 0,0-3 1 0,7-3 1 16,-1-4-6-16,2-1 0 0,-2-2-1 0,0-5-1 15,0-1-6-15,0-3 2 0,-5-5-7 0,-2-1 2 16,-2-3-1-16,-4-1-2 0,-6 5 6 0,0-6 1 0,-2 0 4 16,-4 2 5-16,-3 4 7 0,-1 0 24 15,-3 5 7-15,0 1 5 0,-2 1 4 0,1-1-1 16,-1 4-9-16,-3 0-8 0,-1 4-20 0,-1 3 8 16,-1 0-18-16,-4 3 12 0,0 4-11 0,-2 0 4 15,0 5-9-15,1 0-1 0,3 2-8 0,3 3-20 0,-2 1-25 16,7-1-37-16,3 0-54 0,0 3-40 15,6-3-69-15,5-1-67 0,5 1-59 0,8-3-95 16,6 0-1320-16,7-4 590 0,3-8 394 0</inkml:trace>
  <inkml:trace contextRef="#ctx0" brushRef="#br0" timeOffset="8326.84">16369 2481 4888 0,'6'0'204'0,"-6"0"-37"15,9-4-41-15,-3 3-48 0,-3-1-43 0,3 0-88 0,4-1-43 16,1 1-42-16,1-3-65 0,2 1-73 16,3 1-115-16,-3-1-1056 0,-1 0 481 0,-8 0 322 0</inkml:trace>
  <inkml:trace contextRef="#ctx0" brushRef="#br0" timeOffset="8459.45">16017 2677 495 0,'-7'3'716'15,"4"-1"-49"-15,-1 0-72 0,4-2-62 0,0 0-74 16,19-2-78-16,8-3-105 0,6 1-119 0,21-6-124 16,2-5-130-16,7 4-123 0,28-7-142 0,-33 4-849 0,1 1 403 15,3 1 270-15</inkml:trace>
  <inkml:trace contextRef="#ctx0" brushRef="#br0" timeOffset="8868.73">17765 2017 458 0,'3'-7'459'0,"-2"2"-48"0,-1 0-46 0,1 0-34 0,-1 0-43 15,5 3-28-15,-5 2-15 0,0 0-24 0,9 9 2 16,-5-3 1-16,5 4-10 0,0 4-11 0,-4 2-8 15,3 1-24-15,0 0-12 0,-2 10-19 0,0 4-10 16,-7-4-13-16,5 7-8 0,0-3-11 0,-3 6-26 16,2-4-42-16,-1 4-58 0,1-2-68 0,-1 14-88 15,1-15-70-15,-1 0-70 0,3-2-87 0,-1 1-865 16,1-6 426-16,2-2 282 0</inkml:trace>
  <inkml:trace contextRef="#ctx0" brushRef="#br0" timeOffset="9184.94">18354 2135 8 0,'5'-15'467'0,"-1"2"-40"0,1 5-37 0,1-2-43 16,2 2-36-16,0 0-31 0,1 3-26 0,5 0-27 15,-4 2-27-15,9 3-17 0,-2 0-20 0,5 3-12 16,-2 2-6-16,1 1-14 0,4 2-9 0,-8 2-8 15,-2 4-11-15,4 6 7 0,-6 1-18 0,1 3-3 16,-8 3-5-16,-7 6-3 0,-4-5-4 0,-5 6-6 16,-7-2-7-16,-6 8 0 0,-9 1-6 0,7-12-4 15,-2-4-8-15,-1-1-4 0,1-2-2 0,5-2 6 16,3-9 6-16,6 1-1 0,-1-1 6 0,5-2-5 16,4-4-6-16,-2 1-6 0,0-1-8 0,3-2 5 15,3-1-7-15,1-2-1 0,0 0 0 0,9 5-4 16,4-7-18-16,6 0-37 0,9-4-53 0,4-3-63 15,3 2-64-15,4-8-69 0,9-3-74 0,3-1-68 16,-4-4-915-16,-4 0 446 0,0-2 296 0</inkml:trace>
  <inkml:trace contextRef="#ctx0" brushRef="#br0" timeOffset="9466.29">19133 2128 377 0,'0'0'402'16,"-2"-7"-48"-16,2 7-36 0,0 0-35 0,-9 0-33 15,9 0-23-15,-9 7-23 0,-1 0-18 0,6 3-17 16,-2 4-19-16,1-2-14 0,2 1-13 0,3 1-7 16,0 2-8-16,5 4 4 0,6-2-5 0,-1 0-4 15,5 0 1-15,2 6-3 0,2-2-5 0,-1-3 0 16,3 5-6-16,-1-4-4 0,0 2-6 0,4-3-12 16,-3 3-1-16,-1-2-5 0,3-2-3 0,3 1-4 15,-10 0-6-15,0-4-9 0,-2 2 3 0,-3-4-5 16,2 1-1-16,-1 0-3 0,0 2-7 0,-8 0 2 15,-3-4-9-15,1 3 3 0,-5-3 5 0,-6 4-20 16,-2-2-43-16,-1-3-69 0,-7 0-79 0,-5-2-96 16,6-5-110-16,-4-6-970 0,-1-3 453 0,0-12 302 15</inkml:trace>
  <inkml:trace contextRef="#ctx0" brushRef="#br0" timeOffset="9584.02">19626 2031 4779 0,'44'-36'222'0,"-13"14"-164"0,10-7 25 0,1-2-43 15,6 7-12-15,5 2-10 0,3 2-25 0,0 3-71 16,-7 6-81-16,-17 6-99 0,-4-3-135 0,-14 4-1052 0,-5 3 481 16,-11-4 322-16</inkml:trace>
  <inkml:trace contextRef="#ctx0" brushRef="#br0" timeOffset="10933.72">12030 4530 48 0,'-6'3'297'16,"1"-1"-37"-16,2 1-25 0,2 1-19 0,1-4-26 16,4 6-19-16,0-4-15 0,1 1-15 0,4-1-11 15,0-2-5-15,2 0-2 0,8-3 3 0,-2-1 3 0,2-1 1 16,-1-4-3-16,-1-1-3 0,6-2 0 16,-1-4-14-16,-2-2-6 0,-1-3 0 0,-4-1 6 15,-1-1-3-15,3-1 11 0,-6-8-7 0,2 0 12 16,-4-3 2-16,0 1 13 0,-5 0 19 0,-3 0 14 0,-1 1 4 15,0 3 16-15,0 4 17 0,-4 6 1 0,3 9 0 16,1-2 2-16,-4 5-14 0,4 0-19 0,-2 3-21 16,0 0-24-16,2 2-24 0,0 3-7 15,0 0-10-15,-6 14-10 0,4 4-6 0,0 10-6 0,-3 3-8 16,3 16-2-16,0-1-11 0,0 0 3 16,0-1-15-16,4 4 0 0,0 0-7 0,2 2 1 15,5 0-12-15,-8-1-16 0,8-5-23 0,-5-10-14 16,5 10-4-16,-5-10-9 0,1-3-15 0,1-4-14 0,-2-3-14 15,0-9-9-15,1-6-1 0,-2 3 6 0,-1-5 12 16,1 0 19-16,-2-5 18 0,2-1 13 0,-3-2 6 16,0 0 5-16,1-20 2 0,-1 2 1 0,4-12-1 15,-8-4 4-15,4-2-3 0,5-10 11 0,-6 8 14 16,2 6 10-16,-1 3 5 0,0 2 4 0,-1 0 1 16,1 9-3-16,2 1-6 0,-2 5-3 0,4 2-5 15,-1-1-4-15,-2 6-5 0,2 0-2 0,-1 1 1 16,1 2-9-16,-3 2 1 0,0 0 3 0,0 0-3 15,11 7 0-15,-6-2-3 0,-1 6-2 0,-3-2-7 16,1 5-1-16,-2 2-7 0,-3 0-18 0,-1 0-13 16,-1 2-8-16,-5-2-14 0,6-4 3 0,-5 4-2 15,-1-7 7-15,0 3 2 0,1-3 7 0,-4-1 15 16,4-3 1-16,4 0 6 0,-2-1 8 0,4 1 8 16,0-2 0-16,-2-2 2 0,1 2 2 0,4-3-4 15,0 0 0-15,0 0 7 0,0 0 0 0,0 0 2 16,0 0-9-16,19-9 8 0,-10 5 2 0,5-3 5 15,3 1-1-15,2-1 2 0,8-3 1 0,-9 2 3 16,1 0-2-16,0-2-4 0,4-4 5 0,-5 3 0 16,0-1 2-16,-4-2 2 0,10-4 4 0,-7-2-6 15,2-1 3-15,-2 2 2 0,-11 4 3 0,7 1 17 16,-5 1 18-16,-2 4 17 0,0-2 18 0,-1 2 13 16,-2 2 12-16,1 0 3 0,-3 3-4 0,2-1-9 15,-2 0-10-15,0 3-10 0,-1 2-16 0,0 0-2 16,0 0-6-16,0 0-8 0,-10 13 0 0,4-2-6 15,-1 4-4-15,0 1 1 0,4 3-3 0,0 1-7 16,1-2-11-16,-2 2-13 0,4 5-25 0,3-7-11 0,2-1-6 16,-1-2-20-16,6 1-2 0,1-5-11 15,2-1 7-15,2-1 5 0,2-4 4 0,0-1-2 16,3-5 21-16,-2 1-1 0,0-5 4 0,-3-5 23 0,11-6-6 16,-11 3 7-16,4-6 5 0,0-4 5 15,-2 0 8-15,-2-1 8 0,-1 2 23 0,-3-2 0 0,-2 7 17 16,-2 2 19-16,2 1 15 0,-4 4 13 15,-1 0 4-15,0 3-1 0,-4 2-8 0,1 0-15 0,3 1-10 16,-4 3-13-16,0 1-12 0,0 0 2 0,0 0-12 16,4 7-1-16,-2 4-3 0,1-2-8 0,-2 7-9 15,3-1-19-15,0 3-14 0,1-1-11 16,0 2-13-16,5-2-23 0,-2 1-17 0,4-2-8 0,0 0-3 16,1-3 2-16,2-2 5 0,1-2 8 0,3-2 8 15,-2-3 12-15,0-3-1 0,-4-2 7 0,5-4 18 16,0-4-2-16,0-1 21 0,2-8 16 0,-3-1 13 15,-1-4 25-15,0 1 6 0,-3-8 16 0,-1 0 7 16,-2-1 10-16,-2-2 8 0,-3-1 20 0,-1 0 6 16,-1 1 6-16,-2 1 10 0,-1 3 7 0,0 0 20 15,-1 12-1-15,0 3-6 0,1 3 12 0,-2 1-20 16,2 4-15-16,-1 1-21 0,1 0-7 0,-1-1-21 16,1 6-14-16,0 0 4 0,0 0-13 0,0 0-2 15,2 21-24-15,-2-8-22 0,0 4-28 0,2 8-39 16,-1 0-57-16,1-1-54 0,1 5-72 0,6-3-51 15,-3 3-63-15,-1 1-67 0,3-4-80 0,-3 0-1159 16,0-6 557-16,-4-3 372 0</inkml:trace>
  <inkml:trace contextRef="#ctx0" brushRef="#br0" timeOffset="11088.34">13000 4311 236 0,'-6'-8'509'16,"-1"0"-54"-16,2 2-43 0,5-1-49 0,0 2-48 15,8-4-31-15,2 1-40 0,13-4-35 0,10-1-43 16,1 4-31-16,1 1-58 0,6 1-45 0,9 1-46 16,-10 2-44-16,-3 4-50 0,1 3-41 0,14 2-59 15,1 3-760-15,-20 1 324 0,7 0 214 0</inkml:trace>
  <inkml:trace contextRef="#ctx0" brushRef="#br0" timeOffset="12449.42">13920 4634 1 0,'0'0'321'0,"-7"0"-23"0,7 0-17 0,0 0-18 16,-3-9-18-16,3 4-27 0,0-2-22 0,4 0-15 0,1-6-18 15,1-3 17-15,1-3-14 0,2-5 3 0,1-1 0 16,-3-1-12-16,3-3-1 0,-3-3-15 0,3-2-16 15,-2-3 3-15,0-10-4 0,-2 1 8 0,-1 12 4 16,-2-3 10-16,-1 4 9 0,-2 3 22 0,-2 2 15 16,0 9 14-16,1 2 14 0,0 4 2 0,-2 3-10 15,2 3-16-15,-1-1-27 0,2 2-23 0,-2 3-8 16,2 3-27-16,0 0-13 0,0 0-11 0,0 0-8 16,2 29-9-16,0-3-6 0,-2 4-4 0,1 4-6 15,3 0-7-15,-1 12-3 0,-3 2-3 0,6-1-4 16,-5 0-2-16,3 4-8 0,-4 0 5 0,2-1-5 15,1-1-2-15,0 0-4 0,2 1-9 0,-5-4-17 16,5-10-11-16,-2-3-18 0,-1-1-19 0,3-3-9 16,-1-4-12-16,1-10-9 0,-1-1 0 0,1-7 9 15,-4 1 12-15,2-3 7 0,1-2 12 0,-4-3 1 16,0 0 8-16,10-22 0 0,-2-3 4 0,2-2 0 16,-1-19 4-16,3 0 4 0,-1-4-1 0,1 4 1 15,1-3 2-15,-1 5 6 0,3-2 1 0,-6 18 7 16,-1-4 12-16,1 7 8 0,0 1 6 0,-3 7 0 15,-2 5-3-15,-1 1 1 0,-1 3-7 0,2 0 2 16,-3 1-5-16,1 3-3 0,-1-1-1 0,0 1-7 16,2 0-4-16,-3 4 0 0,3-1 0 0,-3 1-5 15,0 0-6-15,0 0-16 0,3 8-16 0,0-4-18 16,-3 0-17-16,2-2-16 0,2 3-6 0,0 1-5 16,-3-5 9-16,-1-1 14 0,9 3 8 0,-9-3 10 0,0 0 12 15,0 0 8-15,9-11 4 0,-4 6 3 0,0-7 14 16,3 2 15-16,-2-2 18 0,1-5 16 15,-2 7 18-15,0 0 22 0,-2 1 18 0,-1 1 5 16,2 2-3-16,-4 2-13 0,6 0-11 0,-6 1-12 0,4 1-2 16,-4 2-5-16,0 0-6 0,13 9-2 0,-3-2-1 15,2 4-3-15,-3 3-2 0,5 1-1 16,1 4-3-16,1 4-1 0,-1 0-2 0,1 1 0 0,-2-1 0 16,3 0-4-16,-2 3-5 0,3-3-17 15,-1-2-10-15,3-2-12 0,3 1-6 0,-6-8-8 0,1 0 15 16,2-5-6-16,-2-2-1 0,1-2 6 0,-1-1 4 15,4-5 7-15,-7-3 1 0,3-2 6 0,-3-4 1 16,8-2 3-16,-11-3 2 0,2-7 1 16,-1-1 4-16,-2-1 11 0,-3 0 7 0,-2-1 8 0,-2 0 4 15,0 0 11-15,-4 10 22 0,0-2 13 0,2 2-6 16,-4 0 2-16,-3 3-11 0,1 3 3 0,-1 2-1 16,1 2-4-16,-4 0-14 0,-1 1-7 0,-1 6-2 15,-3 0-8-15,-7 4-4 0,3 4-11 0,-8 4-11 16,-1 2-8-16,2 3-17 0,2 1-10 0,0 0-19 15,7-3-10-15,4-2-24 0,4 0-12 0,3-1-10 16,4-3-7-16,3 1 2 0,1-3 13 0,6 3 15 16,5-6 8-16,3-3 14 0,10-1 2 0,3-7 6 15,1-1 6-15,3 0 18 0,-5-4 20 0,0-2 14 16,-4 2 18-16,1-2 30 0,-9 4 14 0,0 2 19 16,-3 1 9-16,-2 1 5 0,-3 3-2 0,-2-1-7 15,-3 1-11-15,2 1-11 0,-2 0-7 0,-5 2-6 16,8 1-1-16,-1 2-8 0,-3 0-1 0,2 3 0 15,1 1-5-15,0 2-7 0,-3 2 1 0,2 3-3 16,-3-1-2-16,-2 0-1 0,3 4-3 0,-1-5-4 16,-1 4-4-16,1-1-10 0,-2-3-13 0,0-1-17 15,-1-3-15-15,2-2-3 0,-1 0 3 0,1-1 3 16,0-1 11-16,0-1 0 0,-2-3 6 0,0 0 2 16,16-12 12-16,-5 3 10 0,1-4-1 0,4-3 12 15,-3 2 16-15,6-5 11 0,-6 4 6 0,2 1 8 0,-2-2 8 16,1 4 3-16,-1 2-2 0,-3 3-6 15,-1 2-5-15,0 1-9 0,3 0-5 0,-5 3-2 16,3 2-2-16,1 1-1 0,0 4-8 0,1-1-2 16,1 4-2-16,-3 1 8 0,1 4-8 0,-2 0-4 0,1 2-1 15,-5 1 4-15,3-1-4 0,-4 2-2 0,0 1 3 16,-3 0-5-16,3-2 3 0,-3-2-3 0,-1-2-1 16,0-3-5-16,3-3 3 0,-3-4 8 15,1 5 2-15,-1-4 1 0,1-2 8 0,-1-2 2 0,0 0 5 16,0 0 4-16,3-17 1 0,-3 6 1 0,1-5 9 15,4-2-9-15,-1-9 2 0,3 1-3 0,0-5-1 16,2 1-10-16,-1 1 1 0,3-1 2 0,-1 4 3 16,1 2-3-16,-1 8 0 0,-1-1-6 0,-3 5 2 15,1 2-6-15,-1 2-6 0,-1 3-3 0,0 1-8 16,0 0 2-16,0 4 2 0,4 4 1 0,0 2-3 16,-1 5 0-16,1 1 1 0,2 4 0 0,-3 2 3 15,0 1-5-15,-3 6 6 0,1 1 1 0,-6 1 0 16,0-1-4-16,0 3 2 0,0-1-9 0,0 0-42 15,3 1-44-15,-2-1-45 0,4 0-43 0,-1-4-84 16,5-5-76-16,1-1-63 0,0-4-74 0,6-3-75 16,2-3-1184-16,3-6 577 0,7-2 384 0</inkml:trace>
  <inkml:trace contextRef="#ctx0" brushRef="#br0" timeOffset="13036.07">15842 4471 138 0,'-1'4'354'16,"1"-1"-44"-16,-3 1-33 0,3-4-30 0,0 7-21 15,3-4-20-15,-3-3-21 0,1 5-14 0,-1-5-19 16,4 2-14-16,-4-2-7 0,5 2 0 0,-5-2-5 0,9 0-8 16,-9 0-2-16,17-5-10 0,-8 0-9 0,1-2-2 15,-1 1-10-15,1-5 2 0,3-2-10 0,-2-1 0 16,-2-2-2-16,1-2-3 0,-3 0 3 16,-1-6 18-16,-2 6 16 0,1-3 11 0,-4 4 16 0,3-1-1 15,-4 6 31-15,0 1 31 0,0 1 5 0,-4 5-5 16,3-2-14-16,1 3-22 0,0 1-16 0,-2 0-21 15,2 3-20-15,0 0-9 0,0 0-6 0,0 0-12 16,-15 15-3-16,10-1-10 0,-6 2-5 0,3 3-5 16,2-2-9-16,1 8 2 0,-2 0-9 0,4 2-7 15,3-9-17-15,1 3-27 0,1 3-5 0,2-5-26 16,1 1-17-16,2-4-16 0,3 1-12 0,1-4-4 16,2-2 6-16,2-3 5 0,2-1 7 0,1-6 9 15,0-1 4-15,4-3 9 0,6-7 5 0,-3-2 7 16,1-2 8-16,-6-4 9 0,5-2 10 0,-4 0 17 15,-3-2 15-15,0 2 23 0,-3-2 11 0,-2 7 17 16,-4-1 17-16,1 2 22 0,-6 3 16 0,2 1 17 16,0 2-1-16,-2 0-8 0,-2 3-8 0,1 1-16 15,-2-1-13-15,1 3-7 0,1-1-20 0,-3 3-9 16,2-3-15-16,-2 3 1 0,0 0-5 0,7 8-4 16,-3-3-4-16,1 2-18 0,0 3-25 0,1 2-33 15,2-1-66-15,1 4-62 0,1 3-60 0,2-2-83 16,3 4-82-16,0-4-77 0,8 0-1381 0,2-2 619 15,3-2 412-15</inkml:trace>
  <inkml:trace contextRef="#ctx0" brushRef="#br0" timeOffset="13200.19">17085 4337 133 0,'8'-4'497'0,"-3"4"-33"16,-5 0-42-16,4-3-49 0,-4 3-35 0,6-2-59 15,-6 2-57-15,5-3-53 0,-5 3-55 0,12 0-48 0,-3 5-52 16,4-5-52-16,-2 3-62 0,2-1-59 0,-2 1-73 16,-1 4-622-16,0-3 284 0,-5 1 190 0</inkml:trace>
  <inkml:trace contextRef="#ctx0" brushRef="#br0" timeOffset="13316.27">17126 4482 181 0,'-5'3'395'15,"4"1"6"-15,-3-1-18 0,1 4-26 0,2-5-47 16,1-2-29-16,1 4-36 0,6-3-53 0,3-1-88 15,8-1-87-15,4-2-106 0,12 1-118 0,-2-2-651 16,3-1 286-16,-1-4 192 0</inkml:trace>
  <inkml:trace contextRef="#ctx0" brushRef="#br0" timeOffset="14368.78">18873 3963 248 0,'0'-7'396'16,"-1"1"4"-16,1 1-27 0,-3-1-22 0,2 2-21 16,-3 0-8-16,3 0-22 0,1 4-24 0,-4-4-23 15,0 2-25-15,4 2-30 0,-5-3-16 0,5 3-23 0,-9 6-10 16,0-2-19-16,-1 6-11 0,-3 2-13 15,-7 5-13-15,2 5 1 0,6-6-20 0,1 7-4 16,-2 0-4-16,1 2-8 0,7-7-10 0,-2 8 2 16,6-7-15-16,2 0-4 0,5 1 2 0,0-2-14 0,6 7-1 15,1-8-3-15,6 0 1 0,-4-4-5 16,7 4 3-16,-3-6 0 0,-1 1-3 0,5 1 0 16,-4-1-8-16,-1-6 9 0,-1 2-5 0,-6-3-4 15,-1 2 4-15,1-2-2 0,-5-1 0 0,2-1 1 0,-3 1-3 16,-1 0 5-16,1 0-4 0,-3-3 4 0,1 1 0 15,0 0 2-15,-3-2-4 0,5 6 1 0,-4-5 4 16,-1-1 0-16,-1 5 2 0,-3 0 3 16,-1-3-2-16,0 3-4 0,-4 0 3 0,-4 1-18 0,-3-1-43 15,-1-1-27-15,0 0-66 0,-3 0-69 0,-1-4-73 16,-9 1-74-16,10-3-1101 0,-8-3 486 16,-3-1 324-16</inkml:trace>
  <inkml:trace contextRef="#ctx0" brushRef="#br0" timeOffset="14533.94">18492 3981 45 0,'7'-17'393'0,"2"2"-29"16,0 1-43-16,1 2-34 0,5 1-34 0,4 0-25 15,9 2-16-15,3 0-22 0,0 4-17 0,0 0-22 16,3 2-19-16,-1 0-8 0,2 3-10 0,-1 3-12 16,3 0-9-16,-1 2-11 0,-3 0-40 0,4 4-43 15,-6-4-57-15,2 4-59 0,0 2-82 0,-1-1-71 16,3 1-617-16,-6 1 295 0,-1 1 198 0</inkml:trace>
  <inkml:trace contextRef="#ctx0" brushRef="#br0" timeOffset="15250.09">19678 3992 76 0,'4'-2'504'16,"2"1"-33"-16,-6 1-48 0,8-2-44 0,-8 2-44 15,0 0-36-15,5 0-40 0,-5 0-22 0,5 5-27 16,-5 2-5-16,4 1-25 0,-3 2-5 0,3 7 0 16,0 0-7-16,-8 8-8 0,9 1-21 0,-4-1-6 15,-2 2-13-15,5 2-14 0,-4 1-6 0,1 0-8 0,-1-1-6 16,0-2-10-16,0 2-6 0,-1-1-10 16,1 0-5-16,-3-1-5 0,2-8-10 0,1-3-12 15,0-3-5-15,0-4-2 0,0 1-2 0,1-4 2 16,-1-1 10-16,0 1 26 0,0-6 33 0,3 1 15 0,-3-1-7 15,0 0-8-15,1-21-8 0,-1 9 1 0,0-8 0 16,0-9-1-16,-1-1-1 0,-3-4-4 0,3-13 7 16,-3 0 0-16,-1-4-2 0,3 0-8 15,0 0-4-15,4-1 3 0,-2 2 6 0,2 16 4 0,-1 2-9 16,3 1 17-16,1 5 4 0,-1 3 0 0,-3 5-22 16,3 4 1-16,0 3-24 0,0 4-5 15,0-3-12-15,-3 4-3 0,5 2-5 0,3 4-15 0,0 0 7 16,5 4-2-16,3 6 1 0,6 3-1 0,1 6-4 15,-3 4-7-15,-1 3-2 0,0 3 7 0,-3 1-1 16,-3 3-1-16,-1 0 1 0,-4 4 0 0,0-3-6 16,-5 2-4-16,-2-5-5 0,1 1 7 0,-2-5-3 15,2-2 1-15,-2-7-5 0,2-1 2 0,-1-5 3 16,2-1-6-16,-3-3-3 0,3-1 10 0,1-1 8 16,2-3-9-16,2 1 10 0,4-6-1 0,7 2 0 15,9-7-8-15,-1-1 1 0,4-2 4 0,-4-3 6 16,3-3-4-16,0-3 0 0,-5-1-3 0,14-14 1 15,-4 3-2-15,-3-4-9 0,-9 8 9 0,-3-2-4 16,-1 0-2-16,-4 0 4 0,-1 4-7 0,-5 1 7 16,-2 7-6-16,-3 0 5 0,-3 5-4 0,1 3 5 15,0 1-14-15,-2 4-6 0,0-1-21 0,-1 5-1 16,0 0-3-16,0 0 5 0,3 27 3 0,-1-7 12 16,2 5-7-16,2 1 2 0,3 5 5 0,2-1 4 15,1-1 11-15,6 3-9 0,-3-3 6 0,5 1-1 16,-1-5 1-16,0 0 6 0,-4-2-4 0,1-1 4 15,-6-6 2-15,-2 0 7 0,-1-2-8 0,0-4 4 16,-4 2 7-16,0-3 2 0,-2 2 10 0,-2-4 6 16,-2 3 2-16,-2-1 1 0,-3-1 2 0,-3-1 1 15,-5 1-7-15,0-2-26 0,-5-1-54 0,-9 0-67 0,-2-3-88 16,-2-1-105-16,-6 3-100 0,-17-7-106 0,-1 1-1452 16,1-3 658-16,-1-5 440 0</inkml:trace>
  <inkml:trace contextRef="#ctx0" brushRef="#br0" timeOffset="16849.03">12686 5702 43 0,'-5'-11'375'0,"-1"0"-21"16,-1 2-20-16,1 2-13 0,-2 0-15 0,0-1-26 15,-2 5-28-15,0 1-28 0,-5 4-26 0,-2 1-19 16,-9 9-17-16,-2 2-17 0,-4 6-14 0,2 2-7 0,-11 11-15 16,0 1-11-16,1 6-2 0,3-2-15 0,5 3-11 15,3 2 4-15,4-3-16 0,4 0 7 0,9-8-14 16,4 3-3-16,5-3-9 0,-1-3-2 16,10 3-5-16,1-3-5 0,6-2-5 0,3-5 6 0,2 4-13 15,5-6 0-15,3-2 3 0,0-4-13 0,5-3 9 16,1-2-1-16,2-4-3 0,2-2-2 0,0-3-1 15,1 0 4-15,0-3 15 0,-2 2-17 0,-7-6-22 16,1 5-19-16,-6-2-22 0,-2 1-23 0,-2-2-23 16,-1 1-22-16,-3-3-28 0,4 4-39 0,-9-4-35 15,8 0-53-15,-2-3-815 0,-1 2 364 0,-1 1 242 16</inkml:trace>
  <inkml:trace contextRef="#ctx0" brushRef="#br0" timeOffset="17028.68">13134 6179 172 0,'3'-1'502'16,"-3"1"-22"-16,0 0-27 0,5-3-36 0,-5 3-32 0,0 0-26 15,5-4-24-15,-5 4-26 0,0 0-32 16,0 0-27-16,0-4-28 0,0 4-28 0,0 0-18 16,0 0-28-16,1-2-56 0,-1 2-64 0,0 0-77 15,0 0-68-15,0 0-44 0,0 0-45 0,4 10-56 16,-2-6-71-16,0 3-892 0,-2-2 409 0,0-1 272 0</inkml:trace>
  <inkml:trace contextRef="#ctx0" brushRef="#br0" timeOffset="18949.5">12986 6427 59 0,'-5'0'383'0,"-3"-2"-35"16,8 2-33-16,-6 0-32 0,0-3-30 0,6 3-23 0,0 0-29 16,-7-2-22-16,7 2-15 0,-3-4-14 15,3 4-17-15,0 0-10 0,0 0-16 0,0 0-9 0,10-6-7 16,-7 1-12-16,5 0-6 0,1 0-8 0,0-2-7 16,-3-2-6-16,6 0-3 0,-2-3-5 0,3-4-3 15,-3 0-3-15,3-6-3 0,-4 3 2 16,1-6 3-16,-1-3 0 0,-3-1 2 0,0 0 39 0,0 0 35 15,-2 0 24-15,-3 9 24 0,0 1 16 0,-2 1 19 16,0 2 6-16,-1 7 3 0,1-1 5 0,0 3-4 16,-2 2-10-16,2 0-28 0,-1 0-15 0,2 1-19 15,0 4-23-15,-3-3-10 0,3 3-16 0,0 0-6 16,-4 12-13-16,3-4-1 0,-1 9-10 0,2 6-4 16,2 4-1-16,-2 2-13 0,4 1-6 0,0-1-31 15,3-1-23-15,2-1-15 0,0 2-17 0,0-2-25 16,1-4-30-16,0-3-20 0,3-3-22 0,-3-4 9 15,3 0 2-15,1-3 7 0,-2-3 8 0,2-3 14 0,-4-4 11 16,9-1 18-16,-3-4 9 0,-1-6 18 0,-1-2-12 16,5-7 12-16,-5-4 23 0,1-5 12 15,0-1 15-15,0-1 14 0,-4-2 21 0,1 3 30 0,-5 0 20 16,1 4 17-16,-4 5 20 0,1 4 17 0,-1 3 7 16,-4 2-10-16,4 3-8 0,-2 1-13 0,-2 3-19 15,0 0-14-15,3 1-13 0,-2 1-10 0,-1 3-4 16,0 0-7-16,0 0 0 0,8 13-9 0,-3-5-2 15,0 5-3-15,5 3 2 0,0 3-6 0,2-2-1 16,2 4-11-16,1 2-9 0,5-3-11 0,-4 0-24 16,5 1-4-16,0-3 1 0,-4-7-14 0,7 1 5 15,-5-4-1-15,1-1-3 0,-1-1 2 0,1-5 7 16,-1-1 7-16,1-2 2 0,0-4 7 0,-3-3 1 16,4-10 4-16,-3 6-1 0,-4-13 13 0,0 4 8 15,-1-1 7-15,-4-5-1 0,-4-1 13 0,3 3 24 16,-6 0 7-16,-4 1 1 0,-2 5 6 0,0 2 4 15,-1-2 5-15,-4 7-4 0,0-3-12 0,-4 4-4 0,0 1-5 16,3 2-5-16,0 3-5 0,1 2-6 16,-2 0-6-16,4 1-10 0,0 3-6 0,0 0-19 15,7 0-19-15,-10 4-13 0,8 2-11 0,2-1-13 0,1 2-5 16,4 3 2-16,1-4 3 0,7 5 0 16,4-2 1-16,-1-4 5 0,11 4 6 0,1-3 9 0,2 1-2 15,-1 0 9-15,-1-1 5 0,0-4 3 0,-6 2 1 16,-3-4 3-16,0 2 2 0,-8-1 5 0,1 1 1 15,0 1 2-15,-6-1 2 0,2-1-1 0,-2 1 2 16,-1 2 5-16,-1-1 0 0,3 1 6 0,-2 1-1 16,-1 3 8-16,3 1 1 0,-3 1-1 0,-2 0 4 15,5 2-2-15,-2 5-3 0,-1-3 1 0,2 1 1 16,-3 2 1-16,2-2-1 0,-1-1-2 0,2 1-1 0,-1-4-3 16,3-1-3-16,-3 0-7 0,3-1-6 15,-2-4 3-15,1 0 1 0,-1 0 3 0,4-3 2 16,-1-6 5-16,1 0 0 0,-1-2 0 0,0-2 2 0,0-3 0 15,0-6 3-15,1-5 1 0,-6 5 4 0,0-12 2 16,-4 2 11-16,-1 1 4 0,-2 0 11 16,-1-2 8-16,-1 9 4 0,0 1 24 0,0-1-7 0,-3 3 8 15,3 5 0-15,0 1-4 0,2 2-7 0,2 3-9 16,-3 0-10-16,3-2-13 0,-2 4-20 0,3 3-19 16,-1-2-6-16,1 2-4 0,0 0 0 15,9 9 0-15,-5-1 2 0,3-1-3 0,4 5-8 0,-1 3-4 16,4-3 1-16,0 3-9 0,7 4-5 0,-7-3-8 15,2-3-3-15,1 7 0 0,-3-9 6 0,0 1 4 16,0 0 2-16,0-2 7 0,-5 0 2 0,1-3 1 16,-5-3 7-16,3 3-5 0,-3 1 9 0,3-3 2 15,-2 0 4-15,-2 0-1 0,1 0 0 0,-1 2 5 16,1-3 4-16,3 0 0 0,-2 2-2 0,1 2 8 16,-1-4 2-16,2 1-4 0,1 2 0 0,-3-1 0 15,3 2 0-15,4-1 1 0,-4-1-9 0,1-2-10 16,1 2 1-16,2-4-1 0,5 2-2 0,-1-1 1 15,3-5 1-15,-2 1 0 0,1-3 0 0,-1-1 3 16,0-4 1-16,1-2 0 0,-2 2 3 0,3-12 7 0,-1 1-3 16,-1-2 2-16,-2 0 2 0,-4 0 0 0,-3 5 5 15,-2 0 18-15,-3 2 14 0,-2 4 5 0,-2-5 2 16,0 6 7-16,-2-2 7 0,0 2-1 0,-2 5-3 16,0 0-6-16,-2 0-7 0,1 1-7 0,-3 6-4 15,-3 3 3-15,-3 0-10 0,-3 2 0 0,-1 6-1 16,-3 6-1-16,0 2-13 0,2-1-14 0,1 1-16 15,5 1-24-15,0 2 6 0,6-6-16 0,-1 1-37 16,4-2-14-16,4-2 4 0,3-6 8 0,-2 1 6 16,4-1 6-16,3-2 8 0,-2-3 11 0,3 0 12 15,3-4 22-15,3-4-7 0,1-3 18 0,0-2 11 0,3 0 20 16,2-12 22-16,0 1 4 0,0 0 12 0,-1-1 6 16,0-4 11-16,-1 0 6 0,-4 4 6 15,3 0 18-15,-8 6 13 0,-1 0 4 0,4 3-6 16,-8 0-9-16,0 4-9 0,-1 1-10 0,1 3-12 0,-1 1-10 15,2-1-5-15,-1 1-6 0,2 6-6 0,1-2-3 16,0 5-5-16,1 1 0 0,0 5-2 16,3 1-5-16,-3 3-10 0,1 1-11 0,3 6-12 0,-4-5-17 15,-3 2-20-15,3 4-12 0,1-2-22 0,-2 6 3 16,-3-12-6-16,4 1-6 0,0-3-6 0,0 0-13 16,0 1 14-16,-3-8 3 0,3 3 14 0,-4-6 7 15,2-1 13-15,3-1 10 0,-3 0 8 0,4-6 15 16,-2-1 10-16,3-1 14 0,1-6 15 0,1 1 13 15,0-1 12-15,0 0 12 0,-1-3 18 0,1 2 15 16,-4 0 1-16,2 1-1 0,-3 4-4 0,0-1-7 16,0 2-6-16,-3-3-7 0,3 5-10 0,-1-1-2 15,1 2-6-15,-1 0-5 0,-1 3-2 0,5-3-4 0,-2 4-3 16,0 1-3-16,0 0-2 0,-1 2-10 16,3 1-4-16,-3 0-4 0,-3 1-7 0,4-2-7 15,-1 2-5-15,0 3-11 0,1-4-2 0,-1 1 4 0,-1-1 2 16,1-3 6-16,-2 1 0 0,1-4 9 0,1-3 1 15,0 3 14-15,3-1 7 0,-2-7 5 0,0 1 10 16,0-6 12-16,-2-2-7 0,1 0 19 0,0-8 10 16,-3 0 14-16,-1-4 15 0,-2 1 20 0,0 0 9 15,-3 1 7-15,1 2 14 0,-2-2 21 0,-1 9 8 16,2 1 11-16,-1 3-1 0,-2 3-8 0,2 2-15 16,1 2-13-16,-1 2-19 0,0 0-18 0,1 1-12 15,0 4-15-15,-2-7-18 0,2 7-25 0,0 0-9 16,0 0-3-16,0 0-13 0,0 0-18 0,3 24-49 15,-1-15-44-15,0 3-67 0,0 3-58 0,2 2-93 16,0-1-87-16,0 1-80 0,-1-3-87 0,-1-1-1360 16,-1-2 646-16,-1-2 428 0</inkml:trace>
  <inkml:trace contextRef="#ctx0" brushRef="#br0" timeOffset="19056.32">15687 5915 180 0,'0'0'504'15,"0"0"-18"-15,0 0-34 0,-1-12-44 0,2 4-40 16,6-1-32-16,4-6-44 0,11-3-31 0,2-2-72 0,8 1-92 15,8-11-105-15,-8 10-111 0,19-8-149 0,-4 3-792 16,-1 0 354-16,0 2 234 0</inkml:trace>
  <inkml:trace contextRef="#ctx0" brushRef="#br0" timeOffset="20015.08">16435 5879 37 0,'0'-8'438'0,"-3"1"-26"0,3 0-46 16,0 4-34-16,-1-1-34 0,1 4-36 0,0-5-27 15,0 5-21-15,0 0-21 0,0 0 1 0,0 0-25 16,-5 14-14-16,2-6 3 0,2 4-26 0,-3 0-7 15,2 2-12-15,-1 6-5 0,-1-1-12 0,-1-2-11 16,2 2-4-16,1 1-8 0,-2 5-5 0,1 3-4 16,-1-11 3-16,1 1-17 0,0 0-3 0,2-8-4 15,0 2-7-15,0-7-2 0,-2 3 5 0,3-4 1 16,3 1 20-16,-3-5 37 0,-3 4 18 0,3-4-12 16,0 0-14-16,0-22-7 0,0 4-7 0,-1-9-10 15,0-5 0-15,-3-2-3 0,-1-10 1 0,-3-6 1 16,2 1-2-16,-2 1 10 0,0-3 1 0,2 2 5 15,-2 2 14-15,6 12 4 0,-5 2 6 0,5 4 11 0,-6 2 4 16,7 9-8-16,1 2-10 0,-2 5-13 16,2 1-10-16,0 4-16 0,2 0-14 0,-1 0-13 15,-1 6-6-15,7 1 0 0,-7-1-5 0,16 15-3 0,-4 2-1 16,4 5-2-16,0 7-3 0,0 4-1 0,2 10-2 16,1 2-4-16,-6-2-7 0,2 2-8 0,-6-10-6 15,-1-1-16-15,3 10-20 0,-3-9-7 16,-3-1-9-16,4-3-11 0,-1-2 2 0,1-2-7 0,-3-8-5 15,3-4-6-15,-1 0-3 0,-3-3 6 0,1-5 7 16,-1 2 15-16,2-6 9 0,0-3 6 0,-7 0 8 16,16-12 4-16,-2-1 6 0,1-9 8 0,0-1 11 15,0-2 11-15,-3-4 3 0,0 2 8 0,-2-3 16 16,0 7 18-16,-1 2 24 0,-2 4 15 0,-2 1 12 16,-3 3 6-16,3 4-6 0,-2 1-12 0,-2 1-8 15,-1 2-7-15,3 0-18 0,-2 1-6 0,-1 4-20 16,4-1-1-16,-4 1-4 0,0 0-4 0,5 13-2 15,-5-3-3-15,4 2-1 0,-2 0-6 0,2 5-19 0,0 0-9 16,1 1-25-16,-1 1-11 0,1 0-21 0,-1-1-3 16,1 0-9-16,1-2-4 0,1-6 5 15,-1 2 7-15,2-3 13 0,1-1 3 0,-2-1 6 16,0-5 15-16,-1 1 10 0,2-3 1 0,2-3 14 0,-1-2 6 16,1-4 10-16,0-4 15 0,2-1 13 0,-2-3 7 15,2-5 4-15,-6 3 13 0,7-8 2 0,-4 6 10 16,-1 1 9-16,-2 3 16 0,-1 5 25 0,-3 1 1 15,1 3 3-15,1 0-11 0,-3 4-10 0,1-4-12 16,0 4-13-16,-2 1-13 0,1 0-11 0,-1 3-9 16,0 0-3-16,0 0-1 0,11 6-4 0,-6-1-4 15,-3 4-10-15,3 1-22 0,2 2-39 0,-2 2-28 16,3 1-68-16,0 0-69 0,0 3-65 0,0-1-59 16,3 5-57-16,-4-6-63 0,-1 2-1097 0,-5-7 521 15,-1-5 346-15</inkml:trace>
  <inkml:trace contextRef="#ctx0" brushRef="#br0" timeOffset="20141.84">16955 5654 81 0,'0'-11'318'0,"0"0"-33"16,0 5-39-16,1 0-50 0,0 1-32 0,2 3-35 16,-3 2-38-16,0 0-45 0,12 12-36 0,-6-5-42 15,4 7-38-15,-2 3-48 0,2 5-332 0,-1-4 150 0,1 8 100 16</inkml:trace>
  <inkml:trace contextRef="#ctx0" brushRef="#br0" timeOffset="20565.38">17588 5924 117 0,'7'-11'397'0,"1"2"-10"0,-3 1-17 0,0 3-6 16,-2-2-3-16,-2 2-20 0,2 1-26 0,-2 0-32 15,1 2-35-15,-2 2-27 0,0 0-24 0,0 0-21 16,0 0-22-16,-7 10-9 0,2-1-14 0,-3 7-12 16,0 4-14-16,-2 3-7 0,1 3-16 0,5 0-11 15,0-1-6-15,4 1-23 0,4 1-14 0,0-8-17 16,8 3-19-16,0 1-3 0,1-7-1 0,4-4-9 16,1 0 9-16,1-5 3 0,9 1 2 0,1-4 0 15,-1-1 5-15,2-3 1 0,-3-4 2 0,-7-3-2 16,2 3 10-16,-3-6 3 0,-1-1 10 0,5-6 10 15,-3-2 9-15,-2-2 10 0,-3-2-1 0,-2-1 2 16,-3 7 23-16,1-1 12 0,-5 1 4 0,-2 3 5 16,-1 3 18-16,-2 0 8 0,0 0-9 0,-1 3-7 15,0-2-4-15,0 6-12 0,0-2-10 0,0 1-11 0,0 1-10 16,0 4-10-16,0 0-5 0,-6 0-1 16,6 0-9-16,-8 7-7 0,0 1-16 0,2-1-16 15,-2 5-18-15,2 2-29 0,-4-1-30 0,2 6-27 0,4-2-31 16,3 0-50-16,1-1-39 0,1 2-40 0,1-2-45 15,5-1-47-15,2-3-59 0,-3-2-989 16,6-2 469-16,1-4 314 0</inkml:trace>
  <inkml:trace contextRef="#ctx0" brushRef="#br0" timeOffset="20731.04">18526 5920 126 0,'8'-6'431'15,"-1"2"-28"-15,2-1-46 0,-1 0-34 0,2 2-37 16,1-2-26-16,2 4-18 0,2-4-41 0,3 3-15 16,1 1-25-16,3-1-39 0,2 0-36 0,-3 1-46 15,1 1-60-15,-3 3-68 0,-1-1-80 0,1 1-86 16,-8 2-644-16,-1-1 298 0,-6 4 200 0</inkml:trace>
  <inkml:trace contextRef="#ctx0" brushRef="#br0" timeOffset="20876.2">18404 6183 88 0,'-4'1'455'16,"4"-1"-46"-16,0 0-44 0,0 0-37 15,0 0-39-15,26-6-51 0,-6-1-46 0,7 5-53 16,1-5-55-16,5 2-60 0,8 0-50 0,14-4-31 0,3 3-49 16,4-1-46-16,4 2-606 0,0-4 254 0,-3 7 168 15</inkml:trace>
  <inkml:trace contextRef="#ctx0" brushRef="#br0" timeOffset="21332.05">20198 5842 3 0,'8'-15'379'0,"-4"-2"-34"16,2-1-34-16,-3-3-21 0,0 3 0 0,0-9-5 15,0 3-9-15,-5 5-13 0,1-5 0 0,-3 6-20 16,-1 1 2-16,-4 0-15 0,-1 1-18 0,-3 1-22 0,-2 2-16 16,-11 3-23-16,-1 2-14 0,-6 5 10 15,-2 3-9-15,-3 6-22 0,4 0-5 0,-2 7-16 16,-2 1-16-16,3 3-4 0,5 0-21 0,3 0-19 0,5 2-20 16,2-1-11-16,8-6-17 0,1 2-7 0,4-2 4 15,6-2 1-15,-2-1-1 0,7 3 4 16,0-4 5-16,5 0-2 0,0-2 3 0,2 1 4 0,6-3 2 15,-3-1 2-15,5-2 1 0,0-1 11 0,-1-1 17 16,3-3 6-16,5-3 14 0,-7 3 6 0,-2-2 14 16,0-1 12-16,1 2 8 0,-8 0 12 0,3 1 13 15,-5 0 7-15,-3 2-4 0,1 0 1 0,0-1-7 16,-2 3-14-16,1-1-7 0,-5 1-15 0,5-3-9 16,-5 3-10-16,0 0-7 0,4 7-5 0,-2-1 1 15,-2 5-7-15,0 1-2 0,-2 0-4 0,2 4 0 16,-2 4-7-16,0-1 3 0,-3 6-20 0,1 1-26 15,1 3-29-15,0-2-59 0,-2 4-67 0,6-3-68 16,-2 5-63-16,2-2-52 0,2-2-50 0,2 2-60 0,0-5-1146 16,3-3 538-16,0-8 356 0</inkml:trace>
  <inkml:trace contextRef="#ctx0" brushRef="#br0" timeOffset="21732.39">20847 5915 196 0,'16'-22'361'0,"-6"5"-22"0,1-6-16 16,-2-2-6-16,-1 8 5 0,-2-10 0 0,-2 8 9 15,-3-1-18-15,1 0-6 0,-4 2 0 0,0 1 3 16,-3 1-14-16,-1-1-26 0,-2 2-22 16,-4 0-21-16,0 3-24 0,-4 2-20 0,6 3-18 0,-7 0-23 15,-2 2-13-15,0 5-14 0,-10 0-10 0,0 7-14 16,1 3-8-16,2-1-14 0,1 5-14 0,1-1-19 15,1 2-18-15,6-1-15 0,3-1-14 0,2 1-4 16,3 0-10-16,3-4-13 0,5 1 3 0,-1 0 3 16,2 1 2-16,3-2 2 0,3-1 2 0,1-2 4 15,3 0 2-15,3-1 6 0,-1-2 2 0,2-1 4 16,-1 0 1-16,1-2-1 0,0 0 1 0,0-1 1 16,-4 0 5-16,2 0 7 0,-2-1-2 0,-3 2 1 15,-2 1-5-15,1-2-3 0,-1 4 1 0,1-1 7 16,-3 3 9-16,-1 2 11 0,1 2 7 0,-1 7 26 15,0-1-1-15,-2 2-5 0,-2 3-1 0,-2 4-5 16,1 2 0-16,-1-2-4 0,-2 5-3 0,0-1-5 16,4 1-10-16,-1-2-47 0,-2 1-83 0,9-1-100 0,0 0-138 15,6 0-160-15,0-6-1227 0,2-5 577 0,2-3 384 16</inkml:trace>
  <inkml:trace contextRef="#ctx0" brushRef="#br0" timeOffset="27049.95">3860 7746 137 0,'-8'-6'341'0,"-1"-2"-5"0,3-1 4 15,-1 4-7-15,1-5-11 0,2 8-3 0,-2-4-17 16,3 2-11-16,-3-1-20 0,2 4-28 0,4 1-27 16,-6-4-25-16,6 4-15 0,0 0-16 0,-7 7-13 15,5 3-6-15,-1 2-1 0,0 2-9 0,-1 6 16 16,0 6-14-16,1 1-12 0,1 1-12 0,-1 0-11 16,-1 4-13-16,0-3-5 0,2 3-7 0,2-1-8 15,-2-1-21-15,0 3-39 0,2-3-75 0,1-3-46 16,4 2-57-16,-1 1-56 0,1-1-63 0,4-3-65 15,0-2-1063-15,-2-6 472 0,0-2 316 0</inkml:trace>
  <inkml:trace contextRef="#ctx0" brushRef="#br0" timeOffset="27550.29">4055 7936 2472 0,'9'-17'217'0,"-1"4"-61"0,-3 2-25 16,-1 1-8-16,1 3-15 0,-4 1-20 0,2 2-18 15,-3-1-6-15,0 5 3 0,0 0 10 0,0 0 18 16,0 0 23-16,-3 19 1 0,2-6 6 0,-4 3-3 0,0 8 0 16,-3 1-8-16,0 0-6 0,3 1-6 0,-4 0-17 15,4 0-4-15,0 1-8 0,5-2-16 16,1-5 3-16,3 5-6 0,0-6-19 0,5-1-17 0,0-1-20 16,1-3-20-16,7 0-15 0,-3-5-5 0,5 0-4 15,-1-4 7-15,4-2-2 0,-1-4 9 0,0-3 4 16,-1-2 6-16,-1-4 2 0,4-5 10 0,-8 2 17 15,-3-3 16-15,5-6 15 0,-8 5 17 0,1-8 12 16,-5-2 23-16,2 0 10 0,-5 8 24 0,2 0 18 16,0 1 10-16,-2 1-2 0,2 7-2 0,-4-2-13 15,3 5-13-15,-2 1-13 0,-1 1-15 0,6 1-3 16,0 1-16-16,4 5-5 0,4-1-6 0,3 5-7 16,2 1-5-16,6 5-3 0,-2 3-3 0,4 0-8 15,-3 1-2-15,2 1-5 0,-1 1-2 0,0 0 6 16,-1-3-13-16,0 3 1 0,-1-3-6 0,1 1-1 15,-3-7 0-15,2 0-1 0,-1-2-1 0,6 1 3 16,-7-7-4-16,-1-1 1 0,7-5 2 0,1-2-2 16,-8 1 2-16,-2-5 4 0,1-1 16 0,-4-1 10 0,2-6-2 15,-3-3 2-15,-6 2 5 0,2-3-12 0,-2-4 9 16,-2-1-14-16,-2 0-5 0,-5-1-5 16,-3 2-4-16,-5 0 2 0,1 1-7 0,-1 7-24 15,-6 5-34-15,2 1-43 0,-6 2-49 0,1 7-39 0,-11 4-81 16,-1 3-65-16,-2 9-59 0,-2 4-71 15,-11 11-79-15,-1 1-1223 0,-4 2 584 0,2 1 388 16</inkml:trace>
  <inkml:trace contextRef="#ctx0" brushRef="#br0" timeOffset="27882.24">3892 9051 51 0,'-8'-15'469'0,"3"3"-7"15,1-2-11-15,-2 6-19 0,3 0-16 0,-1 0-18 16,3 4-27-16,-3 0-36 0,3-3-35 0,-3 6-29 15,2-3-32-15,2 4-24 0,0 0-21 0,0 0-14 0,0 0-9 16,-2 16-16-16,6-5-10 0,-4 6-16 16,4 9-9-16,0-2-15 0,-2 2-7 0,1 3-8 0,1 3-7 15,-4-2-11-15,5 3-10 0,0 1-27 0,-4 0-45 16,3 0-57-16,0-3-82 0,-3 2-69 0,6-2-54 16,-1-1-63-16,2-1-69 0,-2-6-1128 0,-2-6 510 15,4-5 342-15</inkml:trace>
  <inkml:trace contextRef="#ctx0" brushRef="#br0" timeOffset="28233.14">4232 9169 150 0,'5'-12'415'0,"-3"2"-4"0,2 0-8 0,-3 1-21 0,1 4-33 16,-1 1-36-16,2 0-33 0,-3 4-27 0,2-1-28 15,-2 1-28-15,0 0-15 0,0 0-19 0,7 7-1 16,-4 3-11-16,2 2-9 0,0 2-8 0,2 3-12 15,-2 2-13-15,3 1-10 0,-1-2-9 0,1 0-10 16,1-2-5-16,5 0-10 0,-5-2-6 0,6-5-3 16,1 3-4-16,-2-6-7 0,2 1 0 0,2-3 3 15,-1-6 4-15,1 0 2 0,-2-3 8 0,2-2 5 16,-1-5-2-16,1 1 2 0,-4-2 1 0,1-9-4 16,-2-2 0-16,0 0-2 0,-4 1-6 0,-3-5-6 15,-2 1-4-15,-4 1-6 0,-1 0-1 0,-3-1-6 16,-1 9-2-16,-4-6-4 0,-4 9-1 0,4 0-5 15,-1 2-3-15,-3 8-6 0,0-3-6 0,-1 5-14 16,-3 1-12-16,0 5-21 0,-1 4-19 0,0 0-30 16,1 3-32-16,1 2-32 0,1 3-50 0,-1 6-29 0,6 1-49 15,-3 3-54-15,9-1-53 0,2 4-1061 16,-1 0 484-16,8-7 322 0</inkml:trace>
  <inkml:trace contextRef="#ctx0" brushRef="#br0" timeOffset="28580.98">4951 9048 2399 0,'18'-19'183'0,"-5"4"-46"0,-3 4 44 0,-2 0 2 15,-3 1-27-15,0-1-9 0,-3 5-5 0,1-1 1 16,-3 3-10-16,3-1-1 0,-3 3-8 0,0-2-15 16,0 4-12-16,0 0-11 0,0 0-9 0,0 0-3 15,0 0-8-15,-3 13-2 0,2-5-5 0,-1 1-7 16,4 3-1-16,-1 1-5 0,3 2-5 0,0-3-4 15,5 2-1-15,1 3-1 0,1-4-5 0,6 0 3 16,5 4-2-16,-2 0-1 0,3 2 3 0,0-4-2 16,4-3-3-16,-3 3 6 0,1-3-3 0,1-4-5 15,-1 3 10-15,-6-4-14 0,-1 4 0 0,0-5 3 16,-3 5-4-16,-1-5 0 0,-5-2 3 0,0 3-2 16,1-2 4-16,-2 1-2 0,-3 1 0 0,-1 0 6 15,-3-2 2-15,4 5 1 0,-7-3-3 0,-1 3 0 16,-1-1-5-16,-5 1 0 0,-1 2-2 0,-7 1-1 15,-6 2-11-15,1-1-43 0,-4-3-58 0,0-1-68 0,6-3-60 16,-3-5-62-16,4-1-66 0,-3-3-73 0,0-2-1009 16,-1-9 476-16,0-2 318 0</inkml:trace>
  <inkml:trace contextRef="#ctx0" brushRef="#br0" timeOffset="28693.15">5144 8940 2970 0,'15'-26'175'0,"1"0"-51"0,-2 3-35 0,1 4-28 16,3 1-14-16,0 4-18 0,4-3-3 15,1 2-8-15,1 3-7 0,-4 5-27 0,0 0-31 0,0 2-53 16,-6 5-58-16,0-3-76 0,-5 4-765 0,0 1 333 16,-4 0 222-16</inkml:trace>
  <inkml:trace contextRef="#ctx0" brushRef="#br0" timeOffset="29199.91">4459 10101 375 0,'-8'-7'506'0,"3"2"-15"0,2 0-22 16,-1-1-31-16,0 2-35 0,1 2-40 15,1-1-36-15,2 3-35 0,-4-3-33 0,4 3-26 0,0 0-12 16,-3 11-17-16,2-1-9 0,2 3-14 0,-1 4-18 16,0 1-15-16,0 1-13 0,0 8-17 0,2 2-7 15,-1 1-13-15,-1 1-11 0,2-1-5 0,0-1-18 16,-1 3-36-16,2 1-39 0,-2 0-65 0,4-5-76 15,-2 2-74-15,4 0-73 0,-3-2-66 0,5-2-65 16,-4-8-1048-16,5-4 492 0,-3-5 330 0</inkml:trace>
  <inkml:trace contextRef="#ctx0" brushRef="#br0" timeOffset="29381.51">4859 10219 3331 0,'14'-29'188'0,"-4"5"-10"16,-5 8 32-16,-1 5 28 0,-1 1-19 0,0-1-27 15,-1 5-33-15,2 0-31 0,-4 1-24 0,1 3-17 16,-1-2-14-16,0 4-4 0,0 0-5 0,0 0-4 16,5 17-2-16,-5-4-4 0,0 5-6 0,0 6-4 15,-2 4-5-15,0 3-9 0,0-1-14 0,2 1-47 16,-4 0-65-16,4 0-70 0,0 1-72 0,0 0-78 16,4-1-81-16,-2 1-1052 0,6-3 483 0,1-2 322 15</inkml:trace>
  <inkml:trace contextRef="#ctx0" brushRef="#br0" timeOffset="29683.58">5493 10260 2979 0,'15'-21'259'0,"-3"6"-63"0,-7 5-46 16,1 2 19-16,-3 0 0 0,1 3-28 16,-1 1-33-16,0 0-28 0,-2 1-10 0,-1 3 1 15,0 0 5-15,0 0 14 0,0 18-6 0,-2-6 9 16,-2 5-3-16,1 2 1 0,0 1-4 0,1 4-5 0,1 1-6 15,1-2-10-15,3-3-3 0,0 1-9 0,4-4-2 16,2-1-7-16,4-1 1 0,3-6-3 16,2 0-1-16,1-6 10 0,0-1 14 0,1-3 2 15,0-1 3-15,9-3 6 0,-3-6 0 0,-1-1 7 0,-7 1 1 16,4-5-1-16,-8 1-3 0,4-4 0 0,-9 2-8 16,1 0 5-16,-5-8-5 0,-5 5-5 0,0-5-10 15,-5 0-6-15,-4 6-4 0,-5-3-6 0,-4 3-11 16,-1 3-20-16,0 4-36 0,-5 2-54 0,-3 4-59 15,-2 2-68-15,-1 6-87 0,-6 3-83 0,3 3-96 16,-18 5-1309-16,2 3 593 0,1 1 396 0</inkml:trace>
  <inkml:trace contextRef="#ctx0" brushRef="#br0" timeOffset="30248.37">3995 11286 308 0,'0'-11'404'0,"1"1"-16"16,2 2-30-16,-3 2-31 0,0 1-35 0,0 1-27 15,0 4-32-15,-1-7-24 0,1 7-24 0,0 0-8 16,6 13-7-16,-3-4-9 0,1 1-19 0,2 7-6 16,2 0-9-16,-1 7-14 0,-2 1-14 0,-1 5-10 0,-1 0-4 15,-2-1-14-15,-1 4-12 0,1 0-44 0,-2 1-54 16,1 0-56-16,1 0-72 0,-2 1-63 16,5-2-68-16,-4 0-898 0,3-5 400 0,0-8 264 0</inkml:trace>
  <inkml:trace contextRef="#ctx0" brushRef="#br0" timeOffset="30501.05">4462 11229 90 0,'6'-11'474'0,"-3"5"1"0,1 0-39 15,-1 1-28-15,1 1-44 0,-4 3-35 0,0 1-32 16,3-4-32-16,-3 4-26 0,0 0-8 0,6 8-2 15,-5 2-9-15,2-2-25 0,0 4-16 0,-1 5-15 16,2-1-18-16,-4 2-13 0,1 7-12 0,3 1-12 16,-3 1-10-16,-1 0-12 0,0 5-32 0,0-2-62 15,1 2-77-15,2-1-65 0,-3 1-74 0,4-3-73 16,0-5-77-16,-3-5-1032 0,3-4 469 0,1-4 312 16</inkml:trace>
  <inkml:trace contextRef="#ctx0" brushRef="#br0" timeOffset="30798.28">4911 11206 71 0,'4'-10'408'0,"-2"-1"-2"0,0 5-10 0,-1-1-28 16,-1 3-30-16,3-2-31 0,-3 4-36 0,0 2-30 16,0 0-18-16,0 0-24 0,-8 13-11 0,4-3-13 0,-6 8-14 15,5-1-14-15,-4 8-13 0,1 0-9 16,2 0-15-16,2 0-11 0,2-4-8 0,3-1-5 15,2-3-7-15,7 7-10 0,4-2-8 0,2-1-3 16,2-3-8-16,0-6 7 0,5 4-14 0,4-3-4 0,1 2-7 16,-1-3-1-16,3-3-2 0,-1 1-1 0,-1 0-3 15,0-3-3-15,-9 0 10 0,-2-2-15 0,-3 0-2 16,-4-1 9-16,1 2-14 0,-4-1-2 0,-1-1 4 16,-3 1 4-16,0 3-2 0,-6 0-2 0,-1 2-2 15,-5 1-6-15,-4 3-46 0,-2-1-62 0,-8 2-65 16,0 1-92-16,5-7-106 0,-13 3-1099 0,5-3 488 15,-3-8 326-15</inkml:trace>
  <inkml:trace contextRef="#ctx0" brushRef="#br0" timeOffset="30913.01">5189 11125 278 0,'24'-20'349'0,"4"1"-34"15,1 4-35-15,5 2-24 0,0-1-25 0,2 3-40 16,0 7-73-16,-4 2-103 0,-4 0-119 0,-6 4-539 15,-6 0 213-15,-4-1 144 0</inkml:trace>
  <inkml:trace contextRef="#ctx0" brushRef="#br0" timeOffset="31315.54">4100 12325 153 0,'-5'-8'382'0,"1"1"-10"16,-1 2-24-16,0 1-30 0,1-1-33 0,4 2-34 15,0 3-33-15,-5-2-14 0,5 2-7 0,0 0-5 16,-6 13 1-16,4-5-7 0,1 5-5 0,1 4-20 16,0 1-10-16,0 2-10 0,1 4-18 0,-1 3-18 15,-1 0-1-15,1 2-14 0,0 2-8 0,-4-2-3 16,-3 2-22-16,4-1-39 0,-2-1-48 0,2 0-49 15,2 2-42-15,-2-2-55 0,2-2-76 0,5-3-63 16,1-3-891-16,2-1 402 0,0-3 268 0</inkml:trace>
  <inkml:trace contextRef="#ctx0" brushRef="#br0" timeOffset="31833.2">4395 12487 2813 0,'7'-21'168'0,"0"3"-85"0,-3 0-2 0,4 3-5 16,-1 0-16-16,2 1-17 0,-1 5 0 0,5-3-11 0,2 2 3 16,4 1 5-16,0 2 3 0,2 5 7 0,-2-1 1 15,4 4 8-15,-2-1 7 0,5 4-5 0,-5 0 6 16,-1 4-7-16,-2 2 1 0,5 4 6 0,-5-2-12 16,-4 3-4-16,-5-1-2 0,1 3-1 0,-3 4-2 15,-6 2-6-15,-1 4 1 0,-4-1 2 0,-5-1-13 16,3 2-2-16,-6-1-4 0,-3-1 0 0,0 1-1 15,-2-5-6-15,3-4 3 0,0-5-1 0,4 0 4 16,1-3-3-16,4-3 11 0,-2-1 2 0,3-2 2 16,2 1 4-16,-1-2-1 0,3-2-10 0,0 0-1 15,0 0-4-15,0 0-7 0,18-17 3 0,-8 10-2 16,3-4-4-16,5 1-1 0,1 2-4 0,-2-3 3 16,7 1-4-16,-6 2 1 0,3 0-2 0,-2 2 0 15,1 1-3-15,-1-1-4 0,2 5 4 0,-3 0-1 16,-1 1 0-16,3 1 3 0,-2-1 3 0,-4 1-5 15,5 2-6-15,-1 2 3 0,-3 0-3 0,3 0 3 16,-2 2 3-16,1-2-3 0,1 0 1 0,-3-1 0 16,3-1-3-16,0 0 8 0,1-2-3 0,3-2 3 0,-4-2-1 15,5-2 1-15,-4-2 5 0,2 0 2 0,4-5 14 16,-7 0 10-16,5-5 6 0,-8 4 7 16,4-6-2-16,-6 5 1 0,1-3-1 0,-1-7-3 15,-3 1-6-15,3 0-2 0,-8 3-3 0,-1 3 0 0,-3-9-7 16,-1 1 0-16,-1 8-5 0,-3 5-2 0,-1-3-6 15,0 6-16-15,-5 0-36 0,-3 4-55 0,-1 3-56 16,-7 2-76-16,-7 6-85 0,-1 4-97 0,-4 2-1089 16,-16 5 498-16,0 0 334 0</inkml:trace>
  <inkml:trace contextRef="#ctx0" brushRef="#br0" timeOffset="32214.21">3774 13280 216 0,'-5'-8'393'0,"3"2"-28"0,-2-5-33 15,1 7-37-15,1-1-36 0,2 4-23 0,0 1-25 16,0 0 2-16,0 0-13 0,5 18 13 0,-1-6-18 16,2 5-1-16,-1 0-16 0,5 8-17 0,-2 1-12 15,-3 1-15-15,2-1-11 0,1 1-18 0,0 2-3 16,-4 0-12-16,2 0-9 0,1-2-39 0,0 2-42 15,1 0-52-15,-3 0-54 0,0-2-38 0,4 2-49 16,0-1-56-16,0-2-64 0,1-1-831 0,-2-10 382 16,1-1 254-16</inkml:trace>
  <inkml:trace contextRef="#ctx0" brushRef="#br0" timeOffset="32516.75">4298 13387 100 0,'5'-10'309'0,"0"1"-28"0,3 1-29 0,0 1-20 0,2 0-13 16,-1 4-11-16,0 0-4 0,6 1-15 15,-3 0 4-15,2 4-10 0,-1 0-14 0,0 2-13 16,-1 1-1-16,-2 3-21 0,4 3-14 0,-3 3-6 0,-2-1-4 16,-1 4-6-16,-5-2-10 0,-1 3 13 0,-3 1-26 15,-1 0 5-15,-5 1-9 0,-2 5-7 16,-2-2 13-16,-2-8-25 0,3-1-1 0,0 1 1 15,3-6 5-15,0-1 0 0,0 2 1 0,5-6 1 0,-2 1-2 16,1-1-3-16,2 0-7 0,0-2-8 0,1-2 0 16,-2 5 4-16,2-5-16 0,0 0-2 0,0 0-4 15,22-5-33-15,-4 0-35 0,1-2-41 0,9 0-37 16,-2-3-29-16,1 0-32 0,0 5-43 0,-3-8-27 16,1 2-39-16,0 0-25 0,-7 0-758 0,5-3 358 15,-8 4 238-15</inkml:trace>
  <inkml:trace contextRef="#ctx0" brushRef="#br0" timeOffset="32797.72">4864 13379 68 0,'3'-4'220'16,"-1"-3"11"-16,2 4 1 0,-4-2-1 0,1 0-2 15,1 3-12-15,-2 2-19 0,0 0-14 0,-2-7-21 16,2 7-16-16,0 0-17 0,2-3-13 0,-2 3-16 16,0 0-5-16,0 0-7 0,0 0-7 0,3 12-4 15,-3-7-5-15,0 1 3 0,3 0 5 0,1 1-2 16,2 1-6-16,2 2 2 0,0-2 2 0,-1 3 2 15,2-1 6-15,5-1 16 0,-5 3-26 0,4-2-1 16,4 0 2-16,-7-1-4 0,0-2-3 0,5 3 3 16,-2-3-6-16,0 4-12 0,-3-4 10 0,2 0-4 15,-2 1-5-15,-1-2-2 0,4 1-6 0,-6 1-4 16,2 0-8-16,1-2 7 0,-2-1-8 0,-3 2-5 16,0-3-1-16,-1 4-1 0,0-3-8 0,1 4-6 0,-4-3-24 15,2 0-49-15,-7 2-54 0,-1-2-56 16,-4 2-68-16,0-4-70 0,0-2-966 0,-6 0 426 15,2-4 282-15</inkml:trace>
  <inkml:trace contextRef="#ctx0" brushRef="#br0" timeOffset="32904.28">5172 13137 90 0,'23'-19'310'0,"-1"2"-35"0,6 3-29 0,3-1-21 15,3 6-23-15,3-1-35 0,-1 3-58 0,2 4-80 0,-2-4-97 16,-5 4-461-16,-2 4 177 0,-10-1 116 15</inkml:trace>
  <inkml:trace contextRef="#ctx0" brushRef="#br0" timeOffset="33331.28">3659 14343 61 0,'0'-3'366'0,"0"-2"-39"16,0 3-36-16,0 2-27 0,0 0-16 0,0 0-21 16,0 0 13-16,0 0-6 0,5 14 3 0,-2-2-12 15,-2 1-9-15,2 3-21 0,-3 0-15 0,1 2-12 16,-1 0-16-16,1 10-13 0,3-1-15 0,-5 0-17 15,-2 5-6-15,3-3-11 0,-1 1-14 0,1-1-52 16,1 3-47-16,-2-3-54 0,1 1-47 0,1 1-60 16,2-2-74-16,1 0-63 0,-3-3-782 0,4-5 369 15,0-6 244-15</inkml:trace>
  <inkml:trace contextRef="#ctx0" brushRef="#br0" timeOffset="33765.07">4146 14447 261 0,'8'-10'265'15,"-1"5"-26"-15,7-7-16 0,-1 5-13 0,-1-1-17 16,4 1-6-16,0 0-13 0,-4 5-16 0,3-1-12 16,-2 2-12-16,4 0-9 0,2 2-13 0,-7-1-11 15,3 1-10-15,-6 3-9 0,1 2-10 0,1 0-7 16,-5 0-3-16,-1 4-6 0,-2-1-4 0,-3 1-8 0,-4 3-5 15,-4 3-5-15,-5-2-3 0,-6 6-3 16,0-2-6-16,1 0-2 0,4-8 8 0,-1 2-12 16,-2-1 2-16,9-5-4 0,-2 1-1 0,5-2-5 15,0-2 0-15,1 2-1 0,2-1 0 0,-1-1-1 0,3-3-2 16,4 7 0-16,0-3 4 0,1-1 3 0,6 1 1 16,0 0 7-16,1 0 1 0,2-2 3 0,-1 2 5 15,5 2 4-15,0-1 6 0,-4-3 2 16,1 2 0-16,-2 2 10 0,-1-4-4 0,-1 3 19 0,-2-1-15 15,-2-1 5-15,-4 2 2 0,3-2 3 0,-3 1 3 16,0 2 28-16,-5 0-12 0,-1 0 0 0,-1 1-10 16,-4 4-5-16,-3 0-7 0,-2 0-3 15,0 2-6-15,-2-1-7 0,-2 2-19 0,1-1-31 0,-1-1-48 16,0 1-41-16,7-2-43 0,-4 1-49 0,5-5-51 16,1 2-60-16,2-2-57 0,2-1-737 0,3-3 365 15,2-1 242-15</inkml:trace>
  <inkml:trace contextRef="#ctx0" brushRef="#br0" timeOffset="34247.17">4990 14373 388 0,'0'-5'391'0,"0"1"-32"15,1-1-36-15,-1 2-36 0,0 3-19 0,0 0-18 16,0 0 4-16,0 0 4 0,-8 12-12 0,4-4-13 0,-1 5-16 16,1 3-17-16,0 2-14 0,2-1-15 15,-2 2-20-15,3 1-10 0,-2-2-16 0,2 10-10 16,2-2-8-16,3-7-13 0,1 0-4 0,3-4-11 0,1-1-10 16,5-2-2-16,1 0-3 0,3-7-5 0,1 0-7 15,11-3-6-15,-2-4 1 0,1 0-4 16,-1-7-2-16,3-3-1 0,-7-1 1 0,3-2-6 0,-4-3-2 15,-2-4-1-15,-1 0-4 0,-3-1-2 0,-1 0 0 16,-7-1-2-16,-4 5-1 0,0-1-8 0,-7-2-3 16,-5 4-21-16,0 1-25 0,-5 2-17 0,-6 2-36 15,-5 1-44-15,-3 4-54 0,-6 4-53 0,-3 6-78 16,-2 3-77-16,-18 5-1045 0,4 3 480 0,-3 3 318 16</inkml:trace>
  <inkml:trace contextRef="#ctx0" brushRef="#br0" timeOffset="34592.28">4045 15343 267 0,'-1'-2'354'0,"-3"-3"-37"0,4 1-33 0,0 4-31 15,-4-1-19-15,4 1-1 0,0 0-5 0,4 14 6 16,-1-5-33-16,-1 3-9 0,2 5-16 0,1 0-18 15,0 2-15-15,-1-2-10 0,1 6-18 0,0-2-19 16,-1-2 1-16,1 8-11 0,-1-3-10 0,1 1-51 16,-1-5-50-16,0 5-57 0,-3-1-62 0,3 1-63 15,4-6-67-15,-6 1-784 0,3-2 354 0,2-3 234 16</inkml:trace>
  <inkml:trace contextRef="#ctx0" brushRef="#br0" timeOffset="34997.78">4437 15415 168 0,'7'-11'289'0,"4"-2"-29"0,2 1-21 15,2 2-7-15,2 0-11 0,2 3-9 0,-2-1-14 16,5 6-2-16,-2 1-9 0,2 0-18 16,-4 1-10-16,-2 2-20 0,1 1-11 0,-5 2-14 15,-1 2-13-15,-1-1-7 0,0 4-11 0,-3 0-2 0,-1-1-9 16,-5 7-4-16,2 0-7 0,-7-2-4 0,0 6-11 15,-5 4-5-15,-7-4-9 0,0 2 2 0,-2-1 1 16,4-7-1-16,2-1-6 0,3-6-7 0,1 2 5 16,2-4-5-16,1-1-7 0,2 2 2 15,0-4-4-15,1 1-5 0,2 1 5 0,0-4 0 0,1 6-1 16,3-4 6-16,2 1-2 0,6-1-2 0,-2-1 21 16,2 0-14-16,3 3 3 0,-2-3-3 0,5 3 11 15,-6-2 6-15,4 2 10 0,-5-3-3 0,2-1 0 16,-3 4-9-16,-1-1 20 0,0-1 3 0,-4 4 1 15,-1-4-2-15,0 1-1 0,0 3 5 0,-3-1 3 16,-1 1-1-16,-4 1-5 0,0 4-3 0,-1-4 0 16,-5 3-11-16,1 0-4 0,-4 2-2 0,-2 0-9 15,-1 0-34-15,1-1-55 0,2-1-56 0,2-2-21 16,-1-1-46-16,3 0-43 0,1-2-49 0,4-3-41 16,-1-1-946-16,5-1 420 0,0 0 282 0</inkml:trace>
  <inkml:trace contextRef="#ctx0" brushRef="#br0" timeOffset="35271.05">5015 15383 36 0,'4'-4'264'0,"3"1"-29"0,-4 1-24 0,-3 2-20 16,0 0-5-16,8 6 5 0,-4 0-5 0,-3-1-7 15,3-1-6-15,-2 6-6 0,2-2-12 0,1 4-7 16,-2-1-2-16,4 6 12 0,2-4-3 0,1 1-17 15,1-1 0-15,2-2 8 0,3 0-21 0,-2 1 7 16,8 3-25-16,2-2-8 0,-7-3 5 0,1 1-8 16,-1-1-10-16,-1-1-8 0,0 1-6 0,0-1-6 15,-2 0-5-15,-1 0-9 0,-4-1-6 0,-1-1-3 16,-1 2-7-16,-2 0 2 0,-2 3-11 0,-6-2-2 16,-1 3-68-16,-6 2-73 0,-9 3-80 0,-3-1-103 15,-2-2-983-15,5-7 428 0,-3-3 284 0</inkml:trace>
  <inkml:trace contextRef="#ctx0" brushRef="#br0" timeOffset="35382.3">5249 15379 2698 0,'21'-20'67'0,"-5"4"-47"0,6 0-12 16,0 2-5-16,4-1 0 0,5 5-3 0,6 1-14 16,-1 1-39-16,-1 2-48 0,4 0-91 0,-6 4-621 15,-1 0 271-15,-9 2 180 0</inkml:trace>
  <inkml:trace contextRef="#ctx0" brushRef="#br0" timeOffset="35847.68">4233 16337 182 0,'4'-6'394'0,"0"2"-21"16,-2-2-19-16,1 2-25 0,-2-1-27 0,0 4-27 0,3-3-28 16,-4 4-18-16,0 0-14 0,0 0 10 15,1 12-14-15,1-2 0 0,-2 2-14 0,1 5-17 16,-1 0-17-16,1 1-18 0,-1 3-13 0,0 4-15 15,-1 1-31-15,-2-2-13 0,2 3-12 0,1-1-36 0,-4 1-52 16,2-1-60-16,-1 3-55 0,-1 0-63 16,-1-3-64-16,4-1-70 0,-1-5-880 0,3 0 405 15,-1-7 272-15</inkml:trace>
  <inkml:trace contextRef="#ctx0" brushRef="#br0" timeOffset="36199.04">4592 16449 250 0,'4'-8'329'0,"1"3"-28"0,-3 0-32 16,1 1-25-16,-2-1-27 0,2 2-23 0,-3 3-15 15,2-1-21-15,-2 1-15 0,0 0-9 0,3 9-10 16,-3-3-13-16,-1 4-11 0,-1 0-7 0,0 6-11 16,1 2-12-16,-1 0 4 0,0-1-12 0,-1-1-21 15,2 1-23-15,1-1-20 0,1-3-12 0,2-3-8 16,-1 1-1-16,5-4 0 0,-1-2 5 0,4-2 0 15,1 0 1-15,1-4 2 0,2-2 3 0,3-5 2 16,2-3 6-16,-5 0 5 0,4-2 17 0,0-8 5 16,-1 0 11-16,-7-2 20 0,4-1 33 0,-5 6 3 15,1-1 12-15,-4 2 23 0,0 3 17 0,-1-1 6 16,-3 3 15-16,1 3 5 0,-2 1 2 0,0 3-6 16,1-2-19-16,-1 2-13 0,-1 5-14 0,0-4-22 15,0 4-4-15,0 0-13 0,0 0-5 0,1 16-7 16,-2-4-6-16,1 5-7 0,0 0-13 0,-3 8-22 15,2 3-44-15,-1-2-49 0,0 2-51 0,4 3-55 16,-5-4-66-16,2 3-55 0,6-3-68 0,-4 3-1019 16,2-6 462-16,-2-5 310 0</inkml:trace>
  <inkml:trace contextRef="#ctx0" brushRef="#br0" timeOffset="36515.14">5270 16477 2 0,'3'0'271'0,"-2"-4"-24"16,-1 4-18-16,0 0-15 0,0 10-7 0,-1-5-15 15,0 5-9-15,-5 0-5 0,2 2-11 0,-3 2-12 16,1 1-7-16,-1 2-9 0,0-2-22 0,3-1-7 16,1 1-13-16,3-5-10 0,2 2-5 0,2-4-10 15,3 1 10-15,1-4 1 0,2-3-3 16,4-2 3-16,5 0-2 0,2-5 8 0,0-1 4 0,6-3 5 15,-5-4-2-15,-3 2 3 0,3-8-3 0,-8 3 2 16,2-5-11-16,0-2-5 0,-6-2-5 16,-2 0-4-16,-6-1-12 0,0 0-8 0,-4 9-3 0,-5-7-17 15,-2 4 6-15,-4 0-7 0,-5 7-19 0,-4-4-30 16,-2 7-19-16,-3 2-29 0,-1 4-32 0,0 4-37 16,0 4-49-16,-1 6-58 0,3 3-63 0,-2 3-862 15,6 1 388-15,-1 0 260 0</inkml:trace>
  <inkml:trace contextRef="#ctx0" brushRef="#br0" timeOffset="36877.07">4132 17045 125 0,'0'-2'305'0,"0"2"-32"0,0 0-21 0,0 0-5 15,0 0-7-15,-1 10-4 0,-2-3-11 0,3 3-4 16,0 3-8-16,0 4-12 0,-1 0-16 0,1 3-17 16,-1-2-13-16,-2 1-14 0,2 8-11 15,1-1 24-15,-3 1-19 0,3-3-14 0,0-3-46 16,0 2-48-16,3 2-62 0,-2-5-60 0,4 4-59 0,-5-7-75 16,8 2-75-16,-4-4-700 0,5 0 334 0,-3-6 224 15</inkml:trace>
  <inkml:trace contextRef="#ctx0" brushRef="#br0" timeOffset="37231.33">4453 17171 284 0,'2'-7'301'0,"1"2"-14"16,-2-2-19-16,0 4-11 0,-1 3-30 0,3-5-18 16,-3 5-25-16,0 0-15 0,0 0-14 0,0 0-14 15,0 0-5-15,0 0-9 0,0 22-17 0,-1-12-7 16,-2 2-10-16,1 6-3 0,-1 0-14 0,2 2-7 15,-2-3-9-15,-1 4-11 0,4-7-25 0,0 2-14 16,4-6-7-16,1-1-3 0,3-2 0 0,1 0 3 16,5-7 1-16,0 0 2 0,5-2 0 0,-1-5-4 15,4-1 3-15,3-6 5 0,0-1 3 0,-9 3 12 16,5-5 2-16,-8 3 21 0,2-1 11 0,-4-2 19 16,2 4 35-16,-7 2 17 0,1 0 19 15,-1 3 8-15,-2 1 11 0,1 2-9 0,-1 2-10 0,-3-1-12 16,2 0-17-16,-3 4-14 0,0 0-12 0,0 0-12 15,0 0-7-15,0 0-4 0,5 13-11 0,-4-4-2 16,-1 2-4-16,-1 6-14 0,2-1-24 0,-2 4-33 16,-3-1-45-16,3 1-54 0,1 6-57 0,-4-6-52 15,4-1-63-15,0 6-68 0,4-7-55 0,-4 2-925 16,1-3 444-16,0-1 298 0</inkml:trace>
  <inkml:trace contextRef="#ctx0" brushRef="#br0" timeOffset="37581.03">5131 17135 179 0,'0'0'218'0,"0"0"-2"0,0 0-4 0,0 0-4 15,0 0-10-15,0 0-18 0,0 0-12 0,0 0-16 16,0 0-14-16,0 0-17 0,0 0-8 0,0 0-9 16,0 0-5-16,0 0 1 0,8 10 2 0,-3-6 6 15,1 2 8-15,2 2 15 0,1-2-13 0,5 6 5 16,-1-3 0-16,2 1-6 0,1 2 1 0,-1-2-15 16,-1 0 0-16,1-1-18 0,1 6 1 0,0-8-6 15,0 5-1-15,0 3-13 0,-3-6-11 0,2 3 3 16,-5-4-3-16,-2 2-8 0,5-3-3 15,-7 2-12-15,2 2-11 0,-3-2-34 0,-2 3-56 0,-2-2-52 16,-1-1-67-16,-4 1-81 0,0 0-971 0,-1-3 414 16,-5-6 276-16</inkml:trace>
  <inkml:trace contextRef="#ctx0" brushRef="#br0" timeOffset="37702.51">5452 17022 2274 0,'17'-25'170'16,"-2"3"-89"-16,-1 9 2 0,0-1-56 0,3 3-4 15,2 1-6-15,8 1-3 0,2-2-6 0,-11 9-25 16,5 3-23-16,-4 4-34 0,-1-1-26 0,0 5-34 16,-3 1-45-16,-2 4-540 0,-5 0 241 0,-1 4 158 15</inkml:trace>
  <inkml:trace contextRef="#ctx0" brushRef="#br0" timeOffset="38365.24">5026 18070 312 0,'2'-7'292'0,"-1"5"-10"15,-1 2-25-15,0 0-21 0,0-7-22 0,0 7-16 16,0 0-10-16,0 0-2 0,0 0-17 0,-18 20-16 0,13-13-13 16,5-7-6-16,-9 21-20 0,9-21-10 0,-7 22-9 15,4-10-8-15,3-12-10 0,0 24-7 0,0-24-3 16,5 23 1-16,3-12-19 0,-8-11-2 16,12 19-8-16,-1-9 8 0,-11-10-13 0,27 15-1 15,-11-6-3-15,1-3 4 0,2 0-3 0,-19-6-2 16,38 10-4-16,-20-5 0 0,1-2 6 0,-19-3-15 15,22 5-2-15,-22-5 4 0,0 0-7 0,22 5-4 16,-22-5 2-16,0 0 3 0,0 0-2 0,7 14-2 16,-7-14-3-16,0 0 3 0,0 0-11 0,-35 30-20 15,19-21-28-15,-8 5-27 0,-2 1-35 0,7-6-55 16,1-2-42-16,-2 0-64 0,20-7-759 0,-37 6 345 16,37-6 230-16</inkml:trace>
  <inkml:trace contextRef="#ctx0" brushRef="#br0" timeOffset="38915.92">4439 17899 14 0,'-3'-4'261'16,"-1"-1"-2"-16,0-2 5 0,2 3 9 0,2 4-12 15,-5-6-10-15,2 3-18 0,3 3-24 0,-5-4-16 16,5 4-24-16,0 0-18 0,0 0-6 0,0 0-2 16,-6 11-13-16,5-1 5 0,-5-1-19 0,4 8 3 15,-1 0-16-15,2 0-3 0,-2 1-14 0,1 2-7 16,2 3-10-16,-2-3-12 0,-1 4 2 0,3 4-6 16,-3-10-8-16,3 3-7 0,0 4-33 0,0-6-33 15,3 0-41-15,-2 6-45 16,5-9-58-16,1 1-64 0,-1-2-53 0,8-2-749 0,-14-13 346 15,22 11 230-15</inkml:trace>
  <inkml:trace contextRef="#ctx0" brushRef="#br0" timeOffset="39380.33">4793 17703 225 0,'0'0'274'0,"-4"-6"-11"0,4 6-11 15,0 0-18-15,-9-6-13 0,9 6-24 0,0 0-20 16,0 0-13-16,0 0-15 0,-13 15-12 0,8-8-9 16,1 3-13-16,0 0-4 0,3 1-14 0,-4 1-8 15,5 1-3-15,-1-1-5 0,-2 4-10 0,7-4-3 16,1 3-5-16,0 0-6 0,-1-3 4 0,5 2 1 16,-1-4-7-16,6 5-3 0,0-1 6 0,1-4-13 15,0 4 0-15,5-4 3 0,-1-1-5 0,-1 2-1 16,-1-4-9-16,0 2-6 0,-3-2 4 0,-4-1-3 15,2 1-6-15,-3-3 5 0,-3 2 5 16,1-2 1-16,-2 1 2 0,-4 1 0 0,4-2 6 0,-5-4 1 16,-5 17-9-16,0-11 4 0,-8 6-9 15,-1 0-8-15,-9-1 0 0,0 5-29 0,-4-4-42 16,-2-2-43-16,2 2-48 0,2-2-55 0,4-4-76 16,2-2-65-16,19-4-726 0,-32 2 354 0,20-7 238 15</inkml:trace>
  <inkml:trace contextRef="#ctx0" brushRef="#br0" timeOffset="39715.17">4965 17774 31 0,'18'-7'250'16,"0"3"2"-16,0 0-4 0,4 3-5 0,-3 1-6 16,0 1 5-16,-1 3-6 0,-1 0-2 0,-1 3-8 15,0 0-10-15,0 2-17 0,2-1-8 0,-5 5-3 16,-3 0-19-16,0 3-17 0,-2 0-12 0,-1 1-2 15,0 2-8-15,-1 0-15 0,-2 0-13 16,2-1-13-16,1-1-2 0,1 2-10 0,2-2 0 16,-1 0-15-16,6-4-4 0,-2 0 1 0,4-5 2 15,2-1-3-15,2-3 7 0,2-3 5 0,4-3 3 16,4-2 12-16,-6-2 8 0,2-2 13 0,-1-3 5 16,-7 1 9-16,5-5 4 0,-6-2 8 0,-3 3 0 15,-2-3-4-15,-4 2-5 0,1-4-5 0,-3 0-4 0,-6-9-5 16,-1 7-13-16,-8 4-3 0,-2-7-17 15,-4 2-7-15,-9 2-7 0,-2 1-8 0,-6 3-5 16,0 3-7-16,-2 5-9 0,1 1-40 0,5 3-61 16,3 2-85-16,11-1-117 0,1 2-158 0,12 1-138 15,0 0-1218-15,0 0 594 0,0 0 396 0</inkml:trace>
  <inkml:trace contextRef="#ctx0" brushRef="#br0" timeOffset="46549">8193 6441 106 0,'-8'-9'277'0,"2"2"-3"16,0-4-10-16,2 7-9 0,1-5 5 0,-1 3-11 0,2-2-3 16,0 3-14-16,2-5-11 0,0 4-6 0,0-2-7 15,2 3-22-15,-2-2-10 0,1 3-15 16,2 0-14-16,-1 2-15 0,2 0-5 0,2 1-14 0,-6 1-4 15,20 3 1-15,-10 2-10 0,5 4 2 0,-1 0-6 16,4 3-3-16,-1 1-5 0,4 7-4 0,0 1-9 16,-1-3-3-16,1 3-9 0,-1 1-8 0,3-3 1 15,-5 2-8-15,1-1-3 0,-2 2-4 0,2-1-3 16,-1 1-6-16,-4 0 0 0,4-2-5 0,-7-2-8 16,3 3-27-16,-2-3-37 0,-2 0-22 0,4 3-35 15,-8-5-44-15,2-3-38 0,-1 2-36 0,0-4-40 16,-3 0-29-16,1-2-34 0,-4-1-875 0,2-6 400 15,1 2 266-15</inkml:trace>
  <inkml:trace contextRef="#ctx0" brushRef="#br0" timeOffset="46814.15">8618 6320 111 0,'0'-5'322'15,"-1"0"-24"-15,-1 2-24 0,2 3-28 0,-7-5-17 0,7 5-19 16,0 0-8-16,-14 10 3 0,3 2 1 0,-2 5-2 16,-2 5-3-16,-6 2 8 0,-3 3 2 0,5 1-1 15,-7 1-18-15,3 0-17 0,-9 5-16 0,8-5-11 16,0 0-4-16,-7 7-21 0,12-9-8 0,-5 2-14 16,1-2-12-16,1 2-13 0,0 1-3 0,3-2-9 15,0-2-4-15,2-1-30 0,-2-2-39 0,10-6-35 16,0 0-45-16,4-6-47 0,-4 6-62 0,7-5-48 15,-2 0-47-15,4 0-53 0,0-3-830 0,1-1 392 16,2-1 262-16</inkml:trace>
  <inkml:trace contextRef="#ctx0" brushRef="#br0" timeOffset="47198.44">7959 7227 178 0,'-14'4'342'16,"0"-2"-24"-16,1 1-14 0,2 0-23 0,1-2-9 15,3 3-15-15,1-3-25 0,0 0-27 0,6-1-7 16,-4 3-21-16,4-3 0 0,11 4 13 0,6-4 1 15,15 0 6-15,7 0-6 0,15-4-9 0,12 1-11 16,30-4-17-16,-1 0-10 0,-2-3-12 0,4 5-19 16,-2-5-5-16,4 5-10 0,-6-5-11 0,-1 2-9 15,-31 5-4-15,2-5-4 0,-4 2-8 0,1 0 3 16,-2-1-5-16,-8 3 2 0,-14 0-9 0,-4 4-6 16,-3-2-6-16,-6 0 0 0,-8-1-3 0,-2 3 0 0,-4-1 4 15,4 1 7-15,-6-1 8 0,-1 1 8 16,-6 0-1-16,7-1 0 0,-7 1-7 0,5-2-6 15,-5 2-30-15,0-5-40 0,0 5-46 0,-7-6-67 16,4 3-67-16,-3-2-67 0,-1 1-64 0,-2-1-59 0,-2-1-1177 16,-2 0 522-16,-2-2 348 0</inkml:trace>
  <inkml:trace contextRef="#ctx0" brushRef="#br0" timeOffset="49465.2">7319 5802 216 0,'-4'-18'318'0,"-2"1"-16"0,3-2-1 16,-1 3-6-16,-1 0-4 0,4 4-6 0,-2 0 1 15,2 0 2-15,-1 1 4 0,-1 2-1 0,2 1-8 0,-1 2-9 16,1 1-10-16,2-2-18 0,-2 2-18 0,1 5-18 16,-2-3-25-16,2 3-20 0,-2-5-20 0,2 5-20 15,0 0-15-15,0 0 17 0,0 0-14 0,-1 15-13 16,1-3-11-16,-1 6-5 0,2 6-11 0,0 2-8 15,1 1-4-15,0 4-5 0,-2-2-8 0,1 3-3 16,1 0-6-16,0-2-3 0,0 2-3 0,1-1-3 16,0 0-7-16,3-2 3 0,-2 1-9 0,1-3-15 15,-1-3-8-15,0-3-15 0,-3-5-12 0,3 0 0 16,0-5-10-16,-3-1 8 0,4-2-5 0,-4 0-3 16,2-3 10-16,1-1 13 0,-4-1 1 0,0-3-1 15,0 0 3-15,0 0-1 0,10-12 4 0,-6 2 2 16,0-5 1-16,2-3-1 0,-1-8 3 0,2 0 2 15,-1 0 4-15,-2-2 2 0,2 2 2 0,1 1 14 0,-2 7-7 16,-1 0 3-16,2 2-1 0,-1 1 1 0,-2 3-4 16,0 3 3-16,1 1-10 0,0 1-2 0,1 2 0 15,3 1-2-15,2 3-1 0,-2 1 1 0,1 0-2 16,3 4 1-16,-1 0 0 0,-1 3 1 0,0 3-1 16,-1-1 2-16,4 4 0 0,-3 1-5 0,-1 2-4 15,0-1-5-15,1 3-14 0,-2-2-14 16,1 1-17-16,1-2-19 0,-2-1-12 0,-2-2-3 0,1-3 0 15,-1-1 4-15,3-1 12 0,-3 1-4 0,1-6 16 16,-2 1 3-16,2-1 10 0,0-4 4 0,1-1 12 16,-2-1 2-16,3-4 15 0,-3 1 10 0,3-8-2 15,-1 1 6-15,-3-2 20 0,3 0 16 0,-2-1 11 16,-1 3 16-16,-1 2 18 0,0 0 12 0,-3 0 9 16,4 6 4-16,-5-3-9 0,1 4-9 0,2 2-13 15,-3-2-9-15,0 1-12 0,0 4-6 0,0 0-4 16,0 0-8-16,0 0-2 0,0 0-3 0,10 12 0 15,-6-5-2-15,0 3-2 0,1 0-12 0,1 0-2 16,2 6-9-16,0-1-15 0,-3 0-14 0,5 2-15 0,-1-3-25 16,3 0-3-16,2-1-8 0,-5-4 0 15,2-1 2-15,2 1 11 0,-2-6 1 0,2 1 10 16,-1-1 13-16,-1-3 5 0,1-1 3 0,-1-3 9 0,-1-1 2 16,-2-3 0-16,1-1 14 0,0-3-8 0,1-2 11 15,-1-1 7-15,-4-2 9 0,-1-1 8 16,0 0 12-16,0-1 13 0,-4 0 3 0,-4 1 9 15,3 1 5-15,-3 0 7 0,-1 3-5 0,-3-1 3 0,0 3-9 16,-3 3-3-16,-2 0 0 0,0 4-15 0,0 2-4 16,-6 0-4-16,1 3-4 0,-2 3 0 0,1 0-8 15,2-1 5-15,5 3-15 0,0-1-9 0,3 2-8 16,-1 0-20-16,6-1-6 0,0 2-13 0,3-2-9 16,1 0-5-16,1 2 9 0,2-4 4 0,2 2 8 15,4-3 4-15,0 1 0 0,1-2 9 0,4-2 7 16,-1-2 1-16,5-2 11 0,-3-1 8 0,1-2 22 15,-3-2 8-15,1-4 15 0,0 1 19 0,-1-3 19 16,-4-1 12-16,4-8-2 0,-7 6 13 0,2-5-1 0,0-3 9 16,-3 0-6-16,0 2 14 0,-1 5 16 15,-3 0 10-15,-2 3-8 0,2 1 13 0,-2 6 10 16,1-3-5-16,-4 5-11 0,4 0-16 0,0 4-20 16,4-1-10-16,-8 2-20 0,4 3-7 0,0 0-9 15,0 0-10-15,0 0-2 0,5 16-5 0,-6 0-3 0,2 2-3 16,-1 8-4-16,1 4-1 0,-1 0-7 15,3 3-1-15,1-1-8 0,-2 1-26 0,2-1-23 0,1 0-31 16,-1-1-34-16,6-1-27 0,-2 3-32 0,2-3-31 16,4-5-30-16,3 2-21 0,2-5-27 0,0-1-20 15,4-4-9-15,-2 0-3 0,-4-7 0 0,5-5 4 16,9 2 6-16,0-4 13 0,-1-4 22 0,-2-6 18 16,-6 2 26-16,-2 0 18 0,-3-7 19 0,2 0 21 15,-6-1 14-15,1 0 27 0,-1-2 33 0,-4 1 22 16,-3-1 28-16,-1 4 32 0,-1 0 30 0,-4-3 15 15,1 2 14-15,-2 4 27 0,-2-4 16 0,-3 7 9 16,0-5-5-16,2 5-3 0,-5 1-16 0,-1 2-10 16,-3 2-10-16,0 0-6 0,-5 5-6 0,4 2-4 15,-5 2-11-15,6-1-4 0,-3 4 0 0,5 0 1 16,-2 2-16-16,3 2-6 0,3-3-14 0,0-1-15 16,1 1-13-16,4-3-15 0,0-1-1 0,4 2 2 15,0-5 3-15,4 4 8 0,1-5 0 0,-2-1 9 16,3-4 2-16,-1 2-1 0,3-4 11 0,1-1 17 15,-2-3 23-15,2-2 18 0,-2-1 3 0,0-6 9 16,1 1 12-16,-2-6 17 0,-2-3 24 0,2-2 9 16,-3-2 4-16,0-2-4 0,-5 0 5 0,4 0 4 0,-4 0 10 15,0-2 3-15,-1 2-5 0,-2 4 11 16,-1 6 12-16,3 5 4 0,1 1 5 0,0 4-4 16,0 0-20-16,0 4-6 0,-3-1-29 0,3-1-13 0,-2 7-14 15,2 0-8-15,0 0-11 0,0 0-7 0,-1 17-5 16,1-2-9-16,0 2-4 0,1 2-7 0,-1 0 1 15,0 8 9-15,5 4-19 0,-1-6-9 0,-3 2-15 16,4-3-3-16,3 0-22 0,2 0-12 0,2 0-12 16,-3-8 0-16,2-2 0 0,2-1 0 0,2-3-2 15,-2 0-3-15,1-2 2 0,0-4 5 0,-1-1 7 16,5-1 3-16,-5-4 6 0,1 1 2 0,-3-3 3 16,2-1 3-16,-3-2 7 0,3-3 0 0,1-3-1 15,-2-3 2-15,0 1 0 0,-3-2 0 0,0 2 10 16,-2-2 8-16,-2 6 11 0,-3-1 15 0,1 0 3 15,-2 3 1-15,0-1 8 0,1 5-3 0,-2-1-5 16,-2 2-5-16,2 0-3 0,-1-1-2 0,1 5-10 16,0-5-11-16,0 5-6 0,0 0 2 0,0 0 0 0,0 0-7 15,-5 13-6-15,0-7-15 0,5 3-8 16,0 2-8-16,0 0-15 0,0-1-18 0,6 2 3 16,-2-2-5-16,4-1 2 0,-1 0 2 0,5 1 10 15,-2-5 5-15,2 0 11 0,4 4 0 0,-3-6 3 0,-2-2 9 16,1 3 0-16,3 0 10 0,-2-4 5 0,-1 0-2 15,-2 1 5-15,0-2 16 0,-2 1 8 0,-2 1 6 16,2-2 0-16,-8 1 1 0,10 0-2 0,-5 1 2 16,-5-1-3-16,10 0 0 0,-10 0-1 0,8 2-1 15,-5-1 0-15,-3-1-2 0,6 1-1 0,-6-1 2 16,5 1-3-16,-2 2 3 0,-3-3 0 0,6 4-2 16,-5-3 1-16,-1-1 2 0,4 2 2 0,-4-2 4 15,0 0 4-15,0 0 4 0,4 4 1 0,-4-4 3 16,0 0 0-16,0 0 2 0,0 0 3 0,9-2 2 15,-9 2-4-15,0 0-2 0,5-4-10 0,0-1-30 16,1 2-39-16,2-3-62 0,1-3-85 0,6-3-94 16,-3 5-121-16,7-5-134 0,-1-6-1200 0,1 7 581 15,-1 0 388-15</inkml:trace>
  <inkml:trace contextRef="#ctx0" brushRef="#br0" timeOffset="50130.44">10999 6570 59 0,'-5'-7'423'16,"1"0"-22"-16,0 1-20 0,2-1-14 15,0 1-18-15,1 1-4 0,-1-1-21 0,0 1-19 0,0 1-22 16,-1 2-29-16,3 2-26 0,0-6-22 0,0 6-29 16,0 0-14-16,5-2-15 0,-5 2-14 0,13 5-10 15,-3 0-4-15,8 3-12 0,0 1-10 0,5 3-8 16,0 5-6-16,-1-2-9 0,2 0-9 0,-1 2-5 15,-1 1-5-15,2-1-6 0,-4 1-3 0,1-2-7 16,1 1-2-16,-8-3-17 0,1-4-15 0,-2 1-9 16,-3-4-8-16,3 0 0 0,1-2 0 0,-3-1 5 15,1-1 0-15,1 1 0 0,-3-5 4 0,5-3 5 16,-5 0-1-16,2-3 0 0,2-3-2 0,0-2 7 16,0-2 9-16,-5-2 0 0,4 2 14 0,-3-2 15 15,-5 3 30-15,2 3 33 0,-3 1 24 0,-2 0 23 16,1 3 11-16,-2 0 2 0,3 0-4 0,-4 2-16 15,1 1-14-15,-1 3-20 0,0 0-11 0,0 0-8 0,0 0-9 16,-18 15-6-16,5-1-15 0,-6 5 3 0,-4 3-9 16,-1-1-1-16,7 4-13 0,-6 0-13 15,2-2-22-15,3 2-51 0,-3 2-52 0,6-1-55 0,-3 0-65 16,8-2-78-16,-3 1-68 0,4 1-54 0,1-1-61 16,3-6-1437-16,-1-4 637 0,2-3 426 0</inkml:trace>
  <inkml:trace contextRef="#ctx0" brushRef="#br0" timeOffset="50930.89">10461 5472 264 0,'-4'-12'359'0,"2"2"-14"15,-2 1-18-15,4-2-12 0,-3 6-20 0,3 1-29 16,0-1-22-16,-1 1-29 0,0 1-24 0,1 3-28 15,0 0-17-15,0 0-12 0,0 0-6 0,2 20-7 16,0-3-6-16,-1 1-2 0,2 3-8 0,0 5-7 16,1 1-7-16,-1 1-3 0,-1-2-14 0,-1 4-4 0,1 0-4 15,-1-1-7-15,2-1-5 0,-1 1-4 16,2-5-8-16,0-5-11 0,2-3-19 0,2 1-12 16,-2-3-16-16,5 0-8 0,-3-3-5 0,3-5 6 15,-1 1-6-15,0-2 9 0,2-1-3 0,-1-1 9 16,3-6 2-16,-4-1 2 0,7-1 0 0,-3-7 3 15,0-1 3-15,0-1 0 0,3-7 9 0,-3-3 10 0,-5 2 18 16,2-2 13-16,-4 5 35 0,-2 2 33 0,-3 2 17 16,2 3 1-16,-2 2 4 0,0-1 5 0,-1 2 2 15,0 3-17-15,2 0-15 0,-3 2-13 16,4 1-13-16,-4 3-16 0,0 0-8 0,0 0-6 0,0 0-4 16,-1 15-4-16,1-3-5 0,0 3-8 0,-2 2-3 15,2 2-3-15,-1 0-8 0,1 1-15 0,3 4-12 16,-2-7-19-16,0 3-19 0,4-3-8 0,-1-5 4 15,4 2 2-15,-2-5 3 0,1 1 7 0,0-3 2 16,2 0 8-16,0-3-1 0,0-2 9 0,0-2 3 16,1-2 12-16,2-2 7 0,-2-3 6 0,0 1 9 15,2-7 7-15,-3-3-2 0,1-1 1 0,-5-3 0 16,4-4 6-16,-3-4 3 0,2-2-9 0,-7-1 0 16,-1 1-3-16,-5 0-3 0,1 1-3 0,2 10-2 0,-2 0-2 15,1 5-1-15,1 2-9 0,-3 3-36 0,1 1-53 16,1 2-70-16,-3 4-52 0,1 2-28 15,5 0-34-15,-14 13-48 0,1 2-41 0,8 1-40 16,-4 3-933-16,1 5 444 0,2 2 296 0</inkml:trace>
  <inkml:trace contextRef="#ctx0" brushRef="#br0" timeOffset="52080.5">10972 5865 118 0,'0'0'349'0,"-4"-6"-17"0,4 6-16 0,-6-2-13 0,6 2-21 16,-3-4-21-16,3 4-27 0,0 0-21 0,-5-3-25 15,5 3-15-15,0 0-17 0,-1-3-16 0,1 3-16 16,0 0-12-16,0 0-12 0,0 0-6 0,4-5-10 16,-4 5-4-16,0 0 0 0,2-4-4 0,1 2-9 15,-3 2-7-15,5-8-3 0,-2 3-4 0,4-4 4 16,0 1 9-16,-1-2 0 0,-1 2 6 0,3-3 1 15,-2 1 13-15,2 1 9 0,-3-1 9 0,0 3 3 16,4-1 3-16,-4 3 5 0,-2 1-4 0,-1-1-10 16,2 2-8-16,-4-1-12 0,0 4-13 0,4-3-11 15,-4 3-7-15,0 0-2 0,0 0-5 0,9 5-2 0,-5 1-8 16,-3-1 0-16,3 3-4 0,1 1-1 16,-2 2-3-16,2 0-3 0,-1 2-1 0,1-1-6 15,0 0-12-15,0 0-13 0,-3-2-14 0,4-2-9 16,-1 2-2-16,0-2-7 0,1 0 4 0,2-1 5 0,-1-2 4 15,0-3 2-15,4-2 5 0,-2 0 4 0,4 0 3 16,-1-4 5-16,-1-2-1 0,0-1 2 0,5-4 3 16,-3 0-4-16,-2-3 6 0,2 0 8 0,0-1 15 15,-3 0 4-15,-1-1 7 0,1 1 10 0,-4 5 11 16,4 1 9-16,-7 0 10 0,1 3 4 0,0 1 1 16,-2 0-4-16,0 1-9 0,-1 1-7 0,-1 3-12 15,3-4-10-15,-3 4 0 0,0 0-7 0,0 0 0 16,1 10-5-16,-1-4 4 0,-1 4-5 0,-1 0-9 15,1 0-12-15,0 2-12 0,-1 0-9 0,4 0-7 16,-2-3-17-16,0 3-21 0,1-4-7 0,2-1-1 16,-2 0-8-16,1-2 1 0,1-2 8 0,1 3 10 15,1-5 11-15,0-1 7 0,-5 0 6 0,13-4 8 16,-5-2 18-16,-2-1 5 0,1-5 23 0,2-1 18 16,-1-3 13-16,-1-9 11 0,0 0 9 0,-3-4 8 15,-4 2 7-15,0-2 4 0,0 1 2 0,0-5 3 16,-3 4 6-16,2 0 4 0,-1 5 1 0,-2-4 25 0,3 14 21 15,-1 5-2-15,1-4 5 0,1 6-28 0,-2-1-3 16,2 4-31-16,0-1-17 0,0 5-9 0,0 0-6 16,0 0-5-16,0 0-1 0,0 21-2 15,0-4-10-15,2 0-5 0,-2 9-2 0,1 2-5 0,1 0-2 16,0 1-1-16,-2-3-2 0,5 4-9 0,-1-3-17 16,1 0-16-16,-1-9-14 0,1 8-11 0,0-9-22 15,4 0-7-15,0-4 0 0,-1 0-10 0,-2-1 2 16,6-5 4-16,-6 3 5 0,3-7 8 0,2 1 9 15,-3-1 10-15,3-3 3 0,0-3 5 0,-3-3 4 16,2 2 7-16,0-7 1 0,-1 3 5 0,1-6 5 16,0-1 1-16,-2-2 7 0,-3 0 0 0,0 1 9 15,-3 1 16-15,0 3 16 0,2 0 1 0,-4 2 6 16,0 1 6-16,0 1-3 0,0 4-7 0,0-2-7 16,0 1-9-16,-2 1-5 0,2 4-16 0,0 0-5 15,0 0-4-15,0 0-2 0,0 0-15 0,-7 17-17 16,7-8-8-16,-3 1-14 0,2 1-28 0,1-2-24 15,-2 5-6-15,4-2-4 0,-2-1-22 0,0 1-14 0,3-3-6 16,-1 0 13-16,0 1 4 0,0-3 15 0,-2 1 11 16,4-4 17-16,-4-1 10 0,1 1 13 15,3 1 20-15,-4-5 5 0,5 2 8 0,-5-2 14 16,0 0 14-16,10-9 29 0,-6 4 17 0,0 3 28 0,1-3 17 16,0-2 13-16,0 2 11 0,2-1 5 15,-5 2 0-15,1 1 0 0,2-1-9 0,0 2-8 16,-1-1-8-16,0 1-10 0,1-1-6 0,0 2-8 0,0-1-2 15,-5 2-6-15,13-1-4 0,-8 2-5 0,3 2-2 16,-2 0-2-16,0-1 1 0,0 1-4 0,0 1 0 16,-1-1 2-16,-2 2 1 0,1-1-1 0,-2-2 2 15,3 2-2-15,-2-2 1 0,0 0 1 0,-3-2 5 16,4 4 11-16,-4-4 13 0,0 0 18 0,4 4 20 16,-4-4 11-16,0 0 3 0,0 0-2 0,11-5-11 15,-8 0-9-15,6-1-8 0,1 0-8 0,3-5-13 16,0 1-5-16,1-3-9 0,8-3-25 0,-6 3-35 15,1 1-34-15,1 0-41 0,0 0-53 0,-2 1-68 16,5 0-59-16,-5 5-63 0,-3 1-68 0,-1-2-78 16,-3 5-1225-16,-2-1 570 0,-3 3 380 0</inkml:trace>
  <inkml:trace contextRef="#ctx0" brushRef="#br0" timeOffset="52299.23">11293 5946 3251 0,'-55'14'310'0,"15"-5"-90"16,3-3-6-16,4 0-10 0,11-2-38 0,2-2-38 0,10-1-23 16,-3 2-23-16,9-3-18 0,-1 1-4 0,5-1-4 15,0 0 0-15,18-6 14 0,2 1 10 0,17-1 11 16,15-6 3-16,9-2-6 0,3 6-3 0,2-6-10 16,26-1-5-16,-32 6-8 0,0 1-9 0,0 1-29 15,-3 1-49-15,-18 2-60 0,-3 0-81 0,-4 1-66 16,-4 3-67-16,-4 0-75 0,-7 3-1135 0,-2-6 503 15,-7 6 334-15</inkml:trace>
  <inkml:trace contextRef="#ctx0" brushRef="#br0" timeOffset="52881.34">11198 7015 2292 0,'-28'0'225'0,"-1"-2"-67"0,-2 0-30 15,3 1-20-15,-4 1-9 0,4 1-5 16,-4 1 5-16,4-2-5 0,8 2 3 0,2 0 7 0,4-2 8 16,1 1 1-16,4-1-16 0,-1 2 5 15,5-4-10-15,5 2-11 0,-9 2-15 0,9-2 2 16,0 0 10-16,15 4 5 0,16-1 13 0,7-5 7 0,23 1 8 16,35-2 6-16,3-3-4 0,6 2-1 0,2-4 1 15,1-3-9-15,-2 1-7 0,4 3-5 0,-4-6-5 16,-5 5-5-16,-4 0-9 0,-32 3-8 0,2 0-6 15,-7-2-4-15,-4-1 0 0,-2 2-10 0,-21 1-1 16,0 1-5-16,-3 0-4 0,-9 3-4 0,-4-1-1 16,-3 0 2-16,-2 0-9 0,-6-3-20 0,1 5-26 15,-3 0-31-15,-4 0-40 0,0 0-65 0,0 0-49 16,0 0-50-16,-28 9-65 0,-1-2-50 0,-7 3-61 16,-12 1-994-16,-9 2 476 0,0-3 318 0</inkml:trace>
  <inkml:trace contextRef="#ctx0" brushRef="#br0" timeOffset="53147.85">10970 7232 324 0,'-20'4'360'0,"3"-2"-17"0,5 0-28 0,1-1-20 16,4 3-25-16,1-3-19 0,2 2-20 0,4-3-15 15,0 0 14-15,14 1 9 0,7-1 6 0,13 0 0 16,22-5-7-16,8-4-10 0,35 1-12 0,-5-1-15 15,2-4-16-15,1 2-11 0,-1 1-16 0,-2-2-11 16,1 2-11-16,-2 2-14 0,-26 3-11 0,27-3-9 16,-30 3-14-16,-4 0-4 0,4-2-13 0,-8-1-4 15,-17 4-7-15,-1-1-5 0,-6 3-8 0,0-5-3 16,-10 2-7-16,-3 1-20 0,-8 2-18 0,0-3-31 16,0 3-47-16,-6 0-60 0,0-3-69 0,-2 3-70 15,-3 2-73-15,0 0-87 0,-9-3-1104 0,-9 2 514 16,-10-1 342-16</inkml:trace>
  <inkml:trace contextRef="#ctx0" brushRef="#br0" timeOffset="53853.46">7700 7572 79 0,'-4'-2'199'16,"4"2"-2"-16,-12 0 2 0,7-2-2 0,5 2-1 15,-10-3-11-15,2 3-1 0,2 0-8 0,-4 0-1 16,1 0-3-16,-3 2-2 0,6-2-7 0,-3 1-7 16,0 1-13-16,4 1-9 0,0-3-10 0,5 0-8 15,-8 1-14-15,3 0-9 0,5-1-9 0,0 0-3 16,-6 4-3-16,6-4 15 0,0 0 8 0,14 10 10 15,1-5 11-15,12-3 7 0,7 1 8 0,19 0-7 16,7-1-1-16,5-2-4 0,28-2-4 0,2-4-8 16,-3 4-10-16,11-2 1 0,-3-4-12 0,0 0-9 15,-1 2-2-15,1-4-7 0,-8 4-4 0,1-6-5 0,-30 8-3 16,0-4 2-16,-5 1 0 0,-4 4 4 16,-3-5 9-16,-16 5-7 0,-5-1 1 0,-2 1-1 0,-8 0 2 15,-8 2 1-15,1 0 5 0,-4-2 2 0,-1 6 7 16,-2-6 4-16,-6 3-3 0,9-2 1 0,-9 2-4 15,5-1-9-15,-5 1-2 0,0 0-10 0,9 0-7 16,-9 0-10-16,4-1-31 0,-4 1-41 0,0 0-52 16,0 0-56-16,0 0-78 0,0 0-71 0,0 0-66 15,-14 8-63-15,4-5-69 0,-2 0-1202 0,-4 1 562 16,-3 0 372-16</inkml:trace>
  <inkml:trace contextRef="#ctx0" brushRef="#br0" timeOffset="54783.23">7362 7393 151 0,'-11'-3'230'0,"-1"2"-9"0,1-2-7 16,2 2-9-16,-3-1-10 0,4 1-20 0,1 0-5 16,7 1-12-16,-9 0-11 0,9 0-16 0,-6 0-14 15,6 0-7-15,0 0 5 0,0 0 7 0,22 4-7 0,1-3-7 16,11 2 3-16,21-6-4 0,6 2-7 15,5-6 5-15,27 3-12 0,-27 0-5 0,26-6 1 16,-31 4-10-16,1-1 7 0,-5 0 0 0,-3 2 1 0,-15 2-2 16,-1-1-3-16,-5-1 3 0,-2 2 15 0,-10-1-3 15,-4 1 4-15,-2 1-8 0,-6-1 6 16,0 2 6-16,-1 0 8 0,-2 0-2 0,1 0-1 0,-7 1-14 16,6-1-1-16,-6 1-11 0,8 0-10 0,-8 0-13 15,6-1-47-15,-6 1-50 0,0 0-66 0,0 0-71 16,0 0-84-16,0 0-94 0,0 0-1116 0,-6 9 489 15,1-5 326-15</inkml:trace>
  <inkml:trace contextRef="#ctx0" brushRef="#br0" timeOffset="65314.61">7357 8168 119 0,'-18'0'255'15,"4"0"-2"-15,1 2 6 0,-2-2-5 0,2 0-7 16,1 0 5-16,0 2-13 0,4-2-8 0,2 0-9 15,-1 0-14-15,0 1 2 0,7-1 0 0,-8 1-31 16,8-1-9-16,-6 0-26 0,6 0-5 0,0 0-2 16,0 0 10-16,0 0 1 0,21-1-2 0,-2 0-5 15,2-3-2-15,2 1-16 0,4-1-9 0,4-1-12 0,4 0-5 16,0 0-8-16,-2-1-11 0,2 1 0 0,-2 1-13 16,-1-1-6-16,0 1-6 0,-3 0-6 15,-2 0-2-15,1 1-13 0,-9 0-21 0,-1 2-35 16,0-2-43-16,-5 2-32 0,-2-1-32 0,-2 1-27 0,-1-1-30 15,0 1-25-15,-3 1-29 0,-5 0-26 0,0 0-28 16,0 0-49-16,0 0-792 0,0 0 379 16,0 0 252-16</inkml:trace>
  <inkml:trace contextRef="#ctx0" brushRef="#br0" timeOffset="65531.63">7572 8006 262 0,'-4'-4'277'0,"-1"0"0"0,2 0-10 16,1 1-15-16,-2 2-22 0,4 1-20 0,-4-1-16 15,4 1-15-15,0 0-2 0,0 0 11 0,-10 7 22 16,6-1 1-16,3 0 5 0,-3 6-21 0,1-3-15 16,0 4-12-16,0-2-16 0,-1 1-11 0,-2 4-12 15,2 0-10-15,0 0-17 0,2 1-5 0,-1 0-16 16,1 1-3-16,-1 2-9 0,0-3-5 0,-2 1-26 16,3 0-42-16,-1 1-46 0,3-1-41 0,3 1-42 15,-1-2-54-15,1 0-54 0,3 2-52 0,-1-1-963 16,3-5 420-16,3 1 278 0</inkml:trace>
  <inkml:trace contextRef="#ctx0" brushRef="#br0" timeOffset="66380.84">8081 8041 27 0,'-2'-6'330'0,"1"-1"-10"0,1-1-8 0,-1 0-6 16,1 2-13-16,0-6-27 0,1 4-13 0,0 1 7 0,2-4-25 16,-1 3-6-16,2-1-17 0,1 1-5 15,0 0-14-15,3 1-13 0,0 0-14 0,1 2-11 0,1 0-13 16,0 2-12-16,4 2-7 0,-1 0-15 0,2 2-6 16,2 3-6-16,-3 0-11 0,4 0-5 0,-3 5-10 15,1 1-3-15,-1-1-5 0,-4 4-6 0,-2-4-7 16,3 4-4-16,-5 2-4 0,0 2-3 15,-6-2 3-15,-1 5-8 0,-4-2-1 0,-3 7-7 0,-6 0-1 16,-5-2 0-16,1 2-5 0,-3 2-4 0,-3-4 2 16,-4-1-6-16,4-1 3 0,-2-2 0 0,1-2-3 15,0-1 1-15,3-1-1 0,5-5 3 0,5-4-5 16,2 0-1-16,1-4 0 0,3 3-1 0,-1-1 0 16,2-1 4-16,0 0-2 0,0-2 5 0,4-1-4 15,0 0 8-15,0 0-1 0,0 0 2 0,0 0 2 16,26-4 0-16,-15 1 0 0,7 1-1 0,0-5-6 15,2 3 5-15,6-6-4 0,-6 3-1 0,6 1 0 0,2-2-1 16,0 2-4-16,2-3-6 0,-4 3 5 0,-5-1 2 16,7 1-7-16,-8-2 4 0,7-1 0 15,-5 0 0-15,2-2 2 0,-1 0-4 0,-5 2 1 16,1 0 2-16,-2 1-4 0,1-1-4 0,-3 1 7 0,0-2 1 16,-3 5 4-16,1-1 5 0,-4 1 3 0,1 0 3 15,-3 3 6-15,-1-3 6 0,-3 3 2 16,1 0 9-16,0 1-10 0,-4 1 0 0,4-3-8 0,-4 3-2 15,0 0-3-15,0 0-2 0,0 0-3 0,10 4 10 16,-6 0 3-16,-3 1 2 0,3 0-2 0,0 2 0 16,0 3 3-16,-3-1-2 0,3 1-4 0,-3 4-1 15,4-2-4-15,-2 3-1 0,-2 0 1 0,3 2-5 16,0-2 1-16,1 1-5 0,-1-6 4 0,7 6-5 16,-4-8 4-16,-1 4-3 0,4-3 3 0,6-1 0 15,-2 1-1-15,0-4 0 0,2-5-3 0,3-2 3 16,1 2 1-16,0-2 3 0,-2-4 1 0,5-1 2 15,-6-3 3-15,-2 1-1 0,-2-3 4 0,1 0 2 16,-4-3-6-16,-1 2-3 0,-3-3 3 0,2 0 0 16,-8-4-8-16,-4 5 4 0,-3-1-4 0,-5-1-6 15,-7-5-2-15,-4 10-7 0,-7-3-18 0,-3 6-39 16,-2 2-48-16,-4 4-69 0,1 0-99 0,-3 4-101 0,1 5-125 16,4-2-1438-16,3 1 645 0,4-1 430 0</inkml:trace>
  <inkml:trace contextRef="#ctx0" brushRef="#br0" timeOffset="73720.3">7189 9350 227 0,'-7'-2'286'0,"7"2"-20"0,0 0-26 0,0 0-18 15,-5-2-27-15,5 2-16 0,0 0-21 0,0 0-3 16,0 0 0-16,0 0 2 0,0 0-5 0,18-4-4 16,-5 3-9-16,1-1-6 0,3 1-7 15,3-1-2-15,7-2-11 0,2-3-6 0,-1 4-4 0,-1 0-11 16,5-1-13-16,0 1-6 0,-1-1-5 0,-1 0-6 15,0 2-12-15,-1 0-1 0,-10 2-19 16,3 0-19-16,-3 2-25 0,-2-4-31 0,-3 4-35 0,-4-1-30 16,1 1-34-16,-4 1-35 0,1-1-29 0,-3 2-32 15,-3-3-721-15,-2-1 321 0,2 4 214 0</inkml:trace>
  <inkml:trace contextRef="#ctx0" brushRef="#br0" timeOffset="73946.75">7559 9169 286 0,'-5'-4'297'0,"2"1"-17"0,2 1-20 0,1 2-26 0,-4-5-27 16,4 5-17-16,0 0-19 0,0 0-5 15,0 0 1-15,0 0-6 0,-11 10 17 0,11-3-5 16,0 1-4-16,0 3-6 0,-3 1-9 0,3 0-12 0,-1 5-9 16,1 3-10-16,0-2-18 0,0 2-7 0,0 5-9 15,0 1-12-15,0 1-9 0,1 2-11 16,-1-5-39-16,4 4-35 0,0-3-32 0,1 4-32 0,0-4-48 15,3-1-37-15,-3-4-42 0,3-5-46 0,-1 2-44 16,1-6-690-16,1-4 328 0,1 0 220 0</inkml:trace>
  <inkml:trace contextRef="#ctx0" brushRef="#br0" timeOffset="74246.25">8001 9153 166 0,'4'-8'303'16,"1"-2"-14"-16,-1 3-10 0,-1 0-13 0,-1 2-10 15,2 0-11-15,-1 1-8 0,-2 1-18 0,3 1-10 16,-4 2-16-16,2-3-10 0,-2 3 12 0,0 0-3 0,0 0-1 16,9 5-5-16,-6 2-6 0,2 1-6 0,-1 4-4 15,0 0-13-15,-1 5-14 0,1-1-9 16,0 4-9-16,0 4-13 0,-2-8-9 0,-2 5-10 15,2 5-11-15,-1-6-5 0,0-1-10 0,1-2-6 0,-1 4-2 16,-1 4-5-16,0-5-12 0,1-1 0 0,-1 0 2 16,0 0-12-16,1-4-17 0,1 1-28 0,-1 0-36 15,0-4-41-15,-1-1-50 0,3-1-39 0,-2 0-37 16,0-1-37-16,0-2-44 0,3-1-38 0,0-2-50 16,0-4-821-16,-4 0 402 0,0 0 268 0</inkml:trace>
  <inkml:trace contextRef="#ctx0" brushRef="#br0" timeOffset="74667.98">8382 9160 216 0,'4'-7'296'0,"-1"3"-16"16,0 2-18-16,1-2-14 0,-3-2-15 0,1 4-19 0,-2 2-18 15,2-4-19-15,-2 4-19 0,0 0-4 0,0 0-8 16,0 0-5-16,0 0-18 0,-2 14 0 15,-1-7-4-15,-1-2-13 0,4 5-17 0,-3 0-8 16,3 2-5-16,-2-3-6 0,4 1-1 0,0 0-10 0,-1-1-3 16,4 2-4-16,0-2-7 0,3-2 6 0,-3 4-16 15,3-2 3-15,2 0-4 0,3-2 0 0,-3 1-8 16,7-2 0-16,-2 2 4 0,3-3 3 0,2 0 2 16,7-1-9-16,3 1 20 0,-1-4-7 0,-1 1 6 15,0 0-5-15,3 0 14 0,-5-2-4 0,-5 1 4 16,0-1-7-16,-3 2 0 0,1-1 1 0,-6 1-1 15,1 1 9-15,-3 0-14 0,4 0 1 0,-6-2-6 16,-1 1 2-16,1 1 4 0,-4-1-7 0,0 2 5 16,2 1-2-16,-2-2 3 0,-4 2 1 0,4 2 5 15,-5-2-1-15,0 2 1 0,-1-1-3 0,-4 5-1 16,0-2-5-16,-3 3-2 0,-4 0-3 0,-2-1-2 16,0 3-7-16,-9 3 0 0,2-3-18 0,3-3-37 0,-1-2-42 15,2 0-50-15,4-2-52 0,-2-3-48 16,5-3-74-16,-2-3-80 0,-2-3-1050 0,5-2 476 15,0-8 316-15</inkml:trace>
  <inkml:trace contextRef="#ctx0" brushRef="#br0" timeOffset="74804.35">8621 9046 107 0,'9'-7'304'15,"2"4"-28"-15,6-4-28 0,2 2-29 0,4-2-17 16,3 0-22-16,8 0-22 0,2-3-41 0,2 2-49 15,15-4-46-15,-15 4-56 0,1 0-61 0,0 3-497 16,-2 0 198-16,-5-3 132 0</inkml:trace>
  <inkml:trace contextRef="#ctx0" brushRef="#br0" timeOffset="75397.35">7346 10531 121 0,'-8'2'197'0,"4"-2"-3"0,-6 0 9 16,1 1 2-16,1 0-2 0,0 0-1 0,1 2-6 0,2-2-3 16,-3 1-7-16,3-2 1 0,5 0-10 15,-9 2-8-15,9-2-3 0,-6 0-6 0,6 0-13 16,0 0-14-16,0 0-13 0,-7 0-5 0,7 0-12 15,0 0 0-15,0 0 4 0,0 0 1 0,20-4 4 0,-9 0-5 16,1 1-3-16,5-1-12 0,4 1 0 16,-2-1-11-16,8-2-8 0,1 4-7 0,-6-2-10 0,-2 1-2 15,2-1-9-15,-2 1-3 0,0 0-2 0,-3 1-5 16,0 1-47-16,-7 0-39 0,2 1-32 0,-2 0-42 16,0 0-44-16,-2 1-42 0,0 0-45 0,-2 1-40 15,-6-2-869-15,5 3 389 0,-5-3 258 0</inkml:trace>
  <inkml:trace contextRef="#ctx0" brushRef="#br0" timeOffset="75645.92">7384 10361 267 0,'-1'-4'335'0,"-3"0"-18"0,4 0-19 0,-4 2-18 15,4 2-29-15,0-4-21 0,0 4-26 0,-4-3-17 16,4 3-3-16,0 0-3 0,0 0-10 0,-1 11 8 15,1-5-11-15,1 2 2 0,-1 1-9 0,0 6-13 16,3-4 8-16,-2 4-25 0,2 3-13 0,-3 0-9 0,1 0-13 16,3 1-14-16,-3 0-2 0,2 6-11 0,-2 3-4 15,2-8-6-15,-1 0-11 0,-2-1-25 0,1 1-29 16,2 6-36-16,-2-2-26 0,3-3-35 0,0-2-29 16,0-1-37-16,2-1-51 0,2-1-37 15,-1-6-30-15,6 2-874 0,-1-7 387 0,-2 2 258 0</inkml:trace>
  <inkml:trace contextRef="#ctx0" brushRef="#br0" timeOffset="75979.73">8096 10279 83 0,'2'-4'359'0,"1"-1"-18"15,-2 2-22-15,2-2-27 0,-1 3-17 0,-2 2-22 16,2-4-15-16,-2 4-19 0,0 0-23 0,2-3-12 0,-2 3-11 16,0 0 3-16,0 0 9 0,2 14 3 0,-1-4-9 15,-1 0-13-15,1 2-11 0,-1 3-11 0,0 2-12 16,1 0-17-16,1 0-5 0,-1 9-20 15,-1-3-1-15,2-2-12 0,-4-2-8 0,2 0-5 0,0 6-23 16,-1-7-40-16,1 1-39 0,-2 1-48 0,1-1-46 16,1-1-51-16,-1-1-59 0,1 0-50 0,1-4-70 15,-1-2-832-15,3-1 398 0,-2-2 266 0</inkml:trace>
  <inkml:trace contextRef="#ctx0" brushRef="#br0" timeOffset="76314.13">8405 10357 138 0,'4'-2'298'0,"-2"-2"-16"15,5 0-23-15,-6 0-20 0,3 1-19 0,-4 3-18 16,0 0 0-16,10 3 1 0,-6-1-5 0,1 4-6 16,0 0-15-16,4 2-3 0,-1 1-6 0,-3 2-2 0,3 5-7 15,0 1-16-15,-2-2 4 0,0 2-18 0,-2 1-14 16,2 0-11-16,1 1-8 0,2-2 7 15,0 0-23-15,-2-1-7 0,5-4-7 0,-1 0-9 0,4-2-3 16,0-2 1-16,2-1-6 0,0-2-5 16,2-4 7-16,-1-1-2 0,4-4 1 0,-3-1 3 15,3-2 11-15,-3-2 8 0,4-5 6 0,-6 1 1 0,-1-1-3 16,0-6 4-16,-2 6 1 0,-7 1-6 0,1-6-2 16,-7 2-8-16,-1 0-6 0,-1 0-7 0,-4-3-2 15,-3 2-4-15,-1 1-5 0,-5 2-7 0,0 1-3 16,-4 2-7-16,0 3-8 0,-3 3-32 0,-6 1-34 15,-4 3-46-15,11 2-55 0,-10 5-51 0,2 2-59 16,4 2-63-16,3 0-69 0,-4 5-1073 0,6-5 488 16,-7 5 326-16</inkml:trace>
  <inkml:trace contextRef="#ctx0" brushRef="#br0" timeOffset="77040.7">7143 11628 58 0,'-7'1'277'0,"7"-1"-16"0,-1 3-18 16,1-3-17-16,0 0-13 0,0 0-10 0,0 0-12 16,0 0-10-16,0 0-8 0,23-8-8 0,-13 5-11 0,11 0-1 15,-3-4-13-15,10 2-2 0,1 0-17 0,2-3-5 16,2 0-14-16,-1 2-12 0,3-1-1 16,0 3-17-16,-2-2-6 0,2 2-10 0,-5-2-16 0,1 1-25 15,-4 1-32-15,-8 4-38 0,0 0-40 0,-6 0-43 16,0 0-44-16,-2 0-39 0,-3 3-43 0,-3-3-593 15,-5 0 285-15,0 0 190 0</inkml:trace>
  <inkml:trace contextRef="#ctx0" brushRef="#br0" timeOffset="77262.48">7475 11393 175 0,'-4'-4'300'0,"0"-1"-12"0,0 1-25 0,3 0-18 16,-2 3-24-16,3 1-15 0,-2-4-16 0,2 4 2 15,0 0-7-15,0 0-1 0,-3 14-4 0,2-3-1 16,1-2 9-16,-2 4-17 0,0 4 12 0,2 2-41 16,-2 1-10-16,2 7-9 0,-2 1-10 0,1 1-10 15,0 2-14-15,-2-2-4 0,2 3-16 0,0-2-34 0,1 2-47 16,0-1-32-16,1-2-41 0,2-1-43 16,-1-2-46-16,5 2-54 0,8-7-56 0,-7-5-812 15,8-3 366-15,0-3 242 0</inkml:trace>
  <inkml:trace contextRef="#ctx0" brushRef="#br0" timeOffset="78348.28">8378 11263 20 0,'0'0'160'0,"0"0"0"0,2-6 9 15,-2 6 6-15,0 0 5 0,0 0-1 16,-2-5 0-16,2 5-1 0,0 0-4 0,0 0-7 0,0 0-4 16,0 0-12-16,0 0-5 0,0 0-10 0,0 0-6 15,-1-4-7-15,1 4-3 0,0 0-4 16,0 0-3-16,0 0-5 0,0 0 0 0,0 0 0 0,0 0-10 15,0 0-14-15,0 0 3 0,0 0-2 0,0 0-12 16,0 0-7-16,0 0 1 0,0 0-5 0,0 0 7 16,0 0-12-16,0 0 2 0,0 0-10 0,0 0 2 15,0 0-3-15,0 0 2 0,-4-2-12 0,4 2 14 16,0 0-14-16,0 0-8 0,0 0-2 0,0 0 2 16,0 0-4-16,0 0-5 0,0 0 1 0,0 0-6 0,0 0 7 15,0 0-1-15,0 0-2 0,0 0 0 0,0 0-6 16,0 0 8-16,0 0-13 0,0 0 11 15,0 0-6-15,0 0 0 0,0 0 7 0,0 0-11 0,0 0 1 16,0 0-2-16,0 0-2 0,0 0 0 0,0 0 4 16,0 0-3-16,0 0 0 0,0 0-8 0,0 0 7 15,0 0 1-15,0 0-1 0,0 0 1 0,0 0 8 16,0 0-11-16,0 0-2 0,0 0 6 0,0 0 7 16,0 0-7-16,0 0 2 0,0 0 1 0,0 0-1 15,0 0-1-15,0 0-5 0,0 0-3 0,0 0 5 16,0 0 0-16,-9 6-7 0,7-3-1 0,-1 2 3 15,-2-1 3-15,0 1 0 0,1 1 1 0,-2 1-1 16,-2 0 0-16,4 1-8 0,-1 1 1 0,1 0 2 0,0 1 3 16,-2 1-3-16,3 0 3 0,1-1-3 15,-3 0 3-15,2 2-2 0,2-5 0 0,2 3 3 16,-1-4-4-16,3 2-1 0,-1 0 4 0,7-1-4 16,-2 0 4-16,2 0-2 0,2 0 1 0,1-2-3 15,4 2 17-15,2-1-11 0,1 2-5 0,2-2 2 16,-1 1-1-16,3-2 5 0,4 2 0 0,-6-3-9 15,0 2 3-15,1-1 3 0,-1 0 2 0,0-4-7 0,-2 7 4 16,-5-4-3-16,3 0 2 0,-7 0-4 0,0 1 5 16,2-1-1-16,-4-1 5 0,-2 0-9 0,1 2 1 15,-1-1 5-15,-3 1-3 0,0 0 2 0,1-1 4 16,-2 2 4-16,-2-2 4 0,0 3 7 0,-2-2 1 16,-3 4 0-16,-3 2 0 0,-2-3-1 0,-3 3 4 15,-2-1-3-15,-7 3-1 0,-4 2-3 0,0-3-2 16,-2 1-3-16,-2-1 3 0,1 1-6 0,-3-2 11 15,5-3-11-15,-4 2-16 0,7-3-22 0,2-3-23 16,2-1-27-16,2 1-38 0,5-3-33 0,3-1-48 16,0-1-60-16,3-3-61 0,4-1-69 0,-1-5-882 15,2-3 423-15,4-5 282 0</inkml:trace>
  <inkml:trace contextRef="#ctx0" brushRef="#br0" timeOffset="78572.28">8353 11243 115 0,'0'0'327'16,"-3"-3"-30"-16,3 3-32 0,0 0-25 0,5-5-20 15,-5 5-16-15,10-2-2 0,-1-1-6 0,3 2-9 16,7-3-10-16,-1 1 3 0,15-2 3 0,-2 2-27 16,1-1 1-16,2-2-4 0,2 2-14 0,1 0-12 15,-1-3-9-15,1 0-14 0,-4 4-7 0,-2-2-11 16,-2 0-5-16,-2 1-11 0,-5 2 0 0,-2-1-18 15,2-1-8-15,-4 1-29 0,0-2-34 0,-5 3-47 16,-1 0-54-16,-5 2-62 0,-1 0-75 0,-6 0-101 16,5 1-730-16,-5-1 364 0,0 0 240 0</inkml:trace>
  <inkml:trace contextRef="#ctx0" brushRef="#br0" timeOffset="80496.78">8155 12494 214 0,'0'0'211'0,"-3"-5"10"16,1 1 3-16,-1-1 0 0,2 1-2 0,1 4-4 16,-3-4-6-16,3 2-4 0,-4-2-5 0,4 4-11 0,-2-6-4 15,2 6-3-15,0 0-2 0,-5-2-5 16,5 2-8-16,0 0-14 0,-6-3-10 0,6 3-11 15,0 0-10-15,-10 0-6 0,10 0 1 0,0 0-16 0,-9 3-3 16,4-1-9-16,1 0-3 0,-1 2-4 16,0 1 1-16,-2-1-5 0,-1 5 4 0,-1-2-13 0,0 1-4 15,0 1-2-15,0 2-1 0,-1 0 13 0,1 2-7 16,1-3-3-16,3 2-11 0,0 3 0 0,0-2-8 16,0 2-4-16,1-2-1 0,1 3-2 0,2-2-8 15,1 3 3-15,0-3 1 0,1-1-10 0,2-1-3 16,1 0 0-16,-2 0-2 0,2-2-1 0,5 2-3 15,-1-2 0-15,1-1 0 0,0 1-2 0,2-1 0 16,2 0 2-16,5-3-3 0,1-1-2 0,-1-2 7 16,4-2-8-16,-1-1 4 0,1-1-5 0,-1 0 0 15,3-2-1-15,0-3 1 0,-2 0 1 0,0 0-2 16,-2 1 0-16,-3-6 4 0,2 2 1 0,-4 0-1 16,-1-3 6-16,0-2 3 0,0 1 10 0,-5-4 2 15,-1 0-3-15,2-7-3 0,-5 5 3 0,-1-6-1 0,-3-1-2 16,-2 0 1-16,-3 8-4 0,-6-10-2 0,1 5-3 15,-6 2 1-15,2 4-5 0,0 0-3 16,-1 2 4-16,0 4-5 0,-2-2-4 0,-1 5-2 0,-1 0-6 16,1 2-26-16,1 3-37 0,-1 1-48 0,2 3-65 15,2 0-66-15,-5 4-59 0,3 0-70 16,1 2-70-16,-2 2-1189 0,2 2 542 0,-1 1 362 16</inkml:trace>
  <inkml:trace contextRef="#ctx0" brushRef="#br0" timeOffset="81581.42">7443 13572 151 0,'0'0'221'0,"-8"0"1"16,8 0-3-16,0 0-7 0,0 0-5 0,0 0-16 16,0 0-8-16,-6-1-12 0,6 1-17 0,0 0-10 15,0 0-12-15,0 0-8 0,15-8-4 0,-3 4-15 16,-1 1-8-16,8-2-8 0,-3 3-12 0,1-2-5 15,2 0-13-15,1 0 6 0,-1 4-14 0,2-3-24 16,-1-1-29-16,-1 3-39 0,2 0-51 0,0 1-47 16,1-3-55-16,-3 3-66 0,0 0-529 0,-1-2 263 15,-4 2 176-15</inkml:trace>
  <inkml:trace contextRef="#ctx0" brushRef="#br0" timeOffset="81946.5">8005 13418 270 0,'0'-4'262'0,"0"4"-12"15,0-2-13-15,0 2-15 0,0 0-16 0,0 0-11 0,0 0-17 16,0 0-16-16,-14 4-14 0,9 1-15 0,1 2-12 16,-1 0-8-16,-3 2-9 0,3-1-13 15,1 2-8-15,1 1-9 0,0-2-6 0,3 0-9 16,-3 3-6-16,6-3-4 0,0 1-2 0,0-2-7 0,6 1-3 15,-1 2-3-15,1-3-4 0,6 2-5 0,-2 2 3 16,4-7 0-16,-2 4-8 0,3-1-2 16,0 2-2-16,-2-5 0 0,1 4-1 0,0-6 5 15,-5 3-3-15,1-2 3 0,-1 0-1 0,-1-1 1 0,-1 2 1 16,-1-1 1-16,-1 1-1 0,1-3 4 0,-5 2 4 16,1 2 8-16,-1-3 11 0,-3-1 2 0,2 1 6 15,-1 1 11-15,-2-1-7 0,0 2 0 16,-5 0-4-16,1 2-8 0,-6 1 1 0,-7 1-5 0,3 0-18 15,-5 1-42-15,-9 1-40 0,0 2-70 0,0-8-75 16,7 2-83-16,-7-4-904 0,9-3 396 0,-3-2 264 16</inkml:trace>
  <inkml:trace contextRef="#ctx0" brushRef="#br0" timeOffset="82064.12">8176 13404 9 0,'26'-10'200'0,"2"0"-20"0,7 1-18 15,-2 1-18-15,0-1-30 0,5 5-44 0,-2 0-66 16,1 3-90-16,-5 2-181 0,-5 0 89 0,-7 3 60 16</inkml:trace>
  <inkml:trace contextRef="#ctx0" brushRef="#br0" timeOffset="82503.27">7384 14800 166 0,'0'0'297'0,"-1"-3"-12"0,1 3-14 16,-4-5-19-16,4 5-25 0,0 0-19 0,3-5-25 15,-3 5-17-15,6-4-17 0,1 1-9 0,0 1-21 0,5-1-20 16,5-3-44-16,3 3-54 0,1-2-63 16,1 1-70-16,9-2-71 0,-2 0-538 0,-1 1 247 15,-1-2 164-15</inkml:trace>
  <inkml:trace contextRef="#ctx0" brushRef="#br0" timeOffset="82845.52">7942 14497 227 0,'0'0'229'15,"0"0"-21"-15,0 0-18 0,-6-2-17 0,6 2-13 16,0 0-7-16,-6 7-10 0,4 0-7 0,-1-2-7 0,1 3-12 15,0 0-6-15,-1 2-17 0,3 1-6 0,0-1-8 16,3 2-10-16,1-1 1 0,1 1-6 0,4 3-4 16,2-2-2-16,2 1 1 0,1-1-1 0,0 0-4 15,1-1-3-15,2-1-3 0,2 3-3 0,0-4-1 16,3 4-5-16,-5-2-3 0,-1-2-3 0,1-3-2 16,-2 2 0-16,3-2 5 0,-9 1-3 0,2 0 4 15,-1-3 4-15,0 1-4 0,-4-2 9 0,-1 2 0 16,-1-1 7-16,0-2 2 0,-3 1 5 0,2 3-2 15,-3-1-3-15,-3-2-3 0,-2 5 4 0,-3-1-12 16,-2 0-8-16,-4 1-45 0,-4-2-40 0,0 2-46 16,-2-3-55-16,-2 1-77 0,2-5-67 0,-2-3-723 15,-5-3 338-15,2-5 226 0</inkml:trace>
  <inkml:trace contextRef="#ctx0" brushRef="#br0" timeOffset="82949.25">8308 14444 75 0,'33'1'45'16,"-1"3"-85"-16,-4 1 12 0,-1 4 10 0</inkml:trace>
  <inkml:trace contextRef="#ctx0" brushRef="#br0" timeOffset="83263.14">7434 15504 2604 0,'-4'-4'194'0,"0"-1"-7"16,-2 3-17-16,1-4-37 0,0 3-30 0,1 0-17 16,0 1-9-16,0-2-22 0,4 4-10 0,-3-3-11 15,3 3 1-15,0 0-1 0,0 0 6 0,0 0-12 0,15 0-10 16,-4 1 2-16,8-2-9 0,3 1-31 16,7 3-45-16,5-2-44 0,0 0-58 0,-2 3-55 15,4-3-58-15,-5 0-725 0,-1 0 335 0,0 2 224 16</inkml:trace>
  <inkml:trace contextRef="#ctx0" brushRef="#br0" timeOffset="83596.17">7995 15380 186 0,'0'0'233'0,"-4"-4"-18"0,4 4-11 0,-5-2-14 15,5 2-8-15,-12 4 0 0,7-2-8 16,-5 4-16-16,5-2-15 0,-4 1-11 0,3 4-14 0,-2 0-8 15,4 2-12-15,2-1-6 0,0 1-11 0,2-1-6 16,2 3-10-16,1-4-3 0,3 4-3 16,2-4-3-16,0 2-6 0,5-1-4 0,1 2 2 0,-1-2-3 15,1 0 0-15,-4-3-3 0,2 1 0 0,4 0-1 16,2-3-3-16,-6 2-5 0,0-1 3 0,4 1-1 16,-5-2 2-16,2 1-3 0,-4-2-9 0,1 1 0 15,-5 0 1-15,2-3-4 0,-2 2 1 0,1-1 1 16,-2 3 0-16,1-3-6 0,-1 1 18 0,-3 1 12 15,2 1-3-15,-6-2 5 0,2 3-8 0,-5 2-1 16,-3-1-6-16,-5 4-1 0,1-2-2 0,-5 1-20 16,0-1-42-16,-2-2-40 0,-6 1-58 0,4-2-60 15,3-6-74-15,0 0-829 0,-2-5 363 0,4-1 244 16</inkml:trace>
  <inkml:trace contextRef="#ctx0" brushRef="#br0" timeOffset="83706.9">8341 15315 81 0,'39'-3'6'0,"-1"-1"-35"0,16-3 9 15,-19 4 6-15</inkml:trace>
  <inkml:trace contextRef="#ctx0" brushRef="#br0" timeOffset="84102.5">7346 16361 161 0,'-18'2'300'16,"5"0"-12"-16,1-1-19 0,1 1-19 0,5-2-23 15,-1 0-25-15,7 0-20 0,-6 4-10 0,6-4-16 16,0 0-17-16,0 0-10 0,14 4-16 0,1-3-12 16,7-1-9-16,6 2-33 0,-1-5-40 0,5 2-51 15,1 1-60-15,3-3-57 0,2 1-61 0,-2 0-582 16,-4 1 264-16,1 0 176 0</inkml:trace>
  <inkml:trace contextRef="#ctx0" brushRef="#br0" timeOffset="84447.19">7950 16255 134 0,'0'0'226'15,"4"-1"-11"-15,-4 1-12 0,0 0-14 16,5-3-12-16,-5 3-18 0,0 0-14 0,0 0-11 0,0 0-10 16,4 8 6-16,-4-5-12 0,0 1-14 0,0 2-4 15,0 3-6-15,0-1-6 0,0 3-8 0,0-1-26 16,0-1 0-16,0 3 2 0,1-2-8 0,1 2-6 15,2-2-2-15,0 2-1 0,2-3-1 0,4 4 6 16,-4-4-8-16,8 3 3 0,-1-2-7 0,5 0-4 16,-4 0-3-16,5-2 1 0,-5 1 2 0,3-1-4 15,-6-2 5-15,6 2 0 0,-2-1 2 0,-3-2-3 16,-2-1 4-16,3 1 4 0,-3-2-9 0,-1 1 1 16,-4-1-3-16,0-1 8 0,3 1 2 0,-6 0-3 15,2 0 7-15,-4-3 0 0,3 8 3 0,-6-5 1 16,2 1-5-16,-3 3-7 0,-5-1 4 0,-1 1-7 15,-3-1-5-15,-3 2-35 0,-2-2-47 0,-3 0-57 16,0-1-67-16,2-2-92 0,-7-2-762 0,8-5 345 16,1 2 230-16</inkml:trace>
  <inkml:trace contextRef="#ctx0" brushRef="#br0" timeOffset="84568.4">8252 16256 1457 0,'30'-11'38'0,"1"3"-5"0,0-1-28 0,-2 1 9 15,3 4-5-15,1 0-19 0,3 1 7 0,-3 2-45 16,2 1-38-16,-2 0-38 0,-3 4-305 16,0-3 143-16,-11 6 96 0</inkml:trace>
  <inkml:trace contextRef="#ctx0" brushRef="#br0" timeOffset="85028.78">7523 17074 26 0,'-14'3'288'0,"7"-1"-9"0,-1-2-19 16,3 0-16-16,-3 2-24 0,4 0-24 0,4-2-17 16,0 0-13-16,0 0-10 0,0 0-16 0,23 4-5 15,-9-4-23-15,7 0-8 0,-1 0-23 0,11 0-33 16,-3 3-44-16,0-4-47 0,2 2-61 0,-1-1-50 16,-1 0-56-16,-6 1-499 0,-3-1 235 0,1-1 158 15</inkml:trace>
  <inkml:trace contextRef="#ctx0" brushRef="#br0" timeOffset="85346.22">8086 17069 199 0,'0'0'240'0,"0"0"-24"0,0 0-18 0,0 0-24 15,0 0-17-15,0 0-18 0,0 0-4 0,1 5-6 16,-1-5-10-16,-1 11 20 0,-1-6-8 0,1 0-12 15,-1 6-13-15,-1-2-9 0,0 1-10 0,2 2-6 16,0 0-9-16,1 0-4 0,0-2-8 0,2 2-2 16,2-2 0-16,0 2-3 0,5-2-2 0,-3-1-3 15,5-1-2-15,3 1 2 0,-2 3-3 16,3-4-2-16,1 1 1 0,1-2-1 0,2 1 7 0,-4 1-5 16,3-2 6-16,4-1-8 0,-4-1 5 0,0 0-9 15,-7 3 3-15,1-4-9 0,-3 0 17 0,-4-1 0 16,2 1-2-16,-2-1 11 0,-2 1-2 0,0-1-8 15,-5 2-3-15,1 0-8 0,-5 3 5 0,-7-2-6 16,-1 2-27-16,-5-3-21 0,1 2-46 16,-4-2-59-16,-5 0-55 0,7-3-70 0,0-2-89 15,1-5-733-15,4-2 353 0,4 0 236 0</inkml:trace>
  <inkml:trace contextRef="#ctx0" brushRef="#br0" timeOffset="85445.95">8359 17016 1188 0,'26'-15'37'0,"-1"1"-21"15,-6 6 23-15,8-3-47 0,-2 4 6 16,3 2-41-16,0 2-35 0,0-1-36 0,-10 6-231 16,-2 0 115-16,-3 1 76 0</inkml:trace>
  <inkml:trace contextRef="#ctx0" brushRef="#br0" timeOffset="85813.23">7292 17837 256 0,'-11'0'264'16,"4"2"-18"-16,1-2-23 0,6 0-23 0,0 0-12 15,0 0-4-15,0 0-19 0,0 0-19 0,0 0-10 16,34-2-11-16,-8 0-17 0,6-1-7 0,1 1-22 15,1-1-37-15,1 0-51 0,0 3-57 0,3-4-61 0,-5 3-63 16,2-3-501-16,-1 4 231 0,-1-3 152 0</inkml:trace>
  <inkml:trace contextRef="#ctx0" brushRef="#br0" timeOffset="86161.74">8022 17792 119 0,'0'0'266'0,"0"0"-14"0,0 0-25 16,-12-6-26-16,12 6-15 0,0 0-13 0,0 0-15 15,-9 12-8-15,4-7-16 0,1 2-12 16,3 0-13-16,-4 0-11 0,1 4-7 0,2 0 21 16,-1-1-9-16,0 2-7 0,6-2-13 0,-3 2-5 15,3-3-6-15,0 3-20 0,4-3 8 0,-2 1 1 16,5 0-5-16,-1 0 2 0,0-2-7 0,4-1-4 0,1 5 9 15,2-3-10-15,-1-4 4 0,4 3 4 0,-3-1-16 16,0 0 13-16,-4-2-17 0,6 0 23 0,-5-1-1 16,-3 0-11-16,-1 0 0 0,-1-2-5 0,-3 3-9 15,0-3 3-15,0 0-2 0,-1 1-3 16,0 0 0-16,-3 1-1 0,-1 1-6 0,0-2 7 16,0 4 3-16,-5-2-11 0,1 0 5 0,-5 2-24 15,-1-1-40-15,1 0-43 0,-4 1-61 0,13-7-61 16,-21 8-90-16,7-8-822 0,2 0 371 0,12 0 248 15</inkml:trace>
  <inkml:trace contextRef="#ctx0" brushRef="#br0" timeOffset="86302.43">8294 17752 16 0,'15'-11'225'0,"3"2"-22"0,8 0-23 15,-9 2-17-15,4 3-11 0,-3 0-23 0,-2 4-8 16,-4 0-16-16,1 3-17 0,1-1-24 0,-4 1-29 0,-2 4-27 15,2-1-44-15,-2 5-60 0,-3-2-357 0,-4 4 151 16,2-2 100-16</inkml:trace>
  <inkml:trace contextRef="#ctx0" brushRef="#br0" timeOffset="86999.51">8041 18431 84 0,'0'0'240'0,"0"0"-22"0,0 0-20 16,0 0-20-16,0 0-17 0,0 0-9 0,0 0-7 15,0 0-10-15,0 0-13 0,0 0-10 0,0 0-10 16,0 0-9-16,-31 29-8 0,31-29-8 0,-9 20-11 15,9-20-5-15,-1 18-7 0,1-18-5 0,1 18-4 16,-1-18-5-16,4 20-2 0,-4-20-4 16,12 16-3-16,-12-16 1 0,16 13 0 0,-16-13 2 15,22 12-2-15,-9-7-4 0,-13-5-2 0,28 12-1 0,-15-8 1 16,-13-4 3-16,25 8-4 0,-25-8 0 0,32 5-1 16,-32-5 5-16,28 9 6 0,-28-9-2 0,27 6 1 15,-27-6 1-15,22 6 7 0,-22-6-3 16,0 0-1-16,22 8 3 0,-22-8 1 0,0 0-2 15,16 7 6-15,-16-7 4 0,0 0 8 0,0 0 7 16,10 10 3-16,-10-10 2 0,0 0-6 0,0 0-1 16,0 0-5-16,0 0-8 0,-20 29-3 0,20-29-2 15,-22 15-11-15,22-15-4 0,-23 9-8 0,23-9-37 16,-23 9-14-16,23-9-38 0,-14 7-44 0,14-7-63 16,0 0-70-16,0 0-888 0,0 0 376 0,0 0 252 15</inkml:trace>
  <inkml:trace contextRef="#ctx0" brushRef="#br0" timeOffset="87152.61">8088 18409 1808 0,'0'0'75'16,"10"-23"-55"-16,-10 23-19 0,13-11 11 0,4 2-12 16,1 2 3-16,3 0-5 0,6-1-6 0,1-1-5 15,6 2-13-15,-5 2-11 0,2 0-29 0,-2 1-43 16,-1-1-445-16,-9 2 186 0,-19 3 122 0</inkml:trace>
  <inkml:trace contextRef="#ctx0" brushRef="#br0" timeOffset="94499.23">11106 13447 202 0,'-10'0'204'0,"3"0"-6"0,-1 0-10 16,3 0-18-16,5 0-17 0,0 0-13 0,-9 0-9 15,9 0-8-15,0 0-4 0,0 0 0 0,24 3-5 16,-5-3-7-16,9 0-10 0,2-3-8 0,3 3-8 16,4-2-12-16,-4 2-5 0,3-1-5 0,1 0-6 15,-5 1-14-15,-3-1-27 0,2 1-26 0,-12 0-30 0,0 0-36 16,-6 1-24-16,1-1-39 0,-6 0-21 16,0 0-30-16,-8 0-402 0,5-1 198 0,-5 1 132 15</inkml:trace>
  <inkml:trace contextRef="#ctx0" brushRef="#br0" timeOffset="94662.31">11345 13348 74 0,'-11'-7'204'0,"-1"0"-4"0,5 2-4 16,-2 4-15-16,4-3-20 0,1 2-17 0,4 2-11 15,-8 1-3-15,8-1-6 0,-6 6-4 0,3 1-6 0,3 0-11 16,-1 1-3-16,2 4-9 0,3 4-7 0,-3 1-8 16,3 1-10-16,0 1-6 0,1 7-5 15,3-6-11-15,1 8-29 0,-3-3-34 0,2 1-33 0,0 1-48 16,2 0-42-16,-1 2-44 0,-2-4-474 0,2-1 220 15,0-5 148-15</inkml:trace>
  <inkml:trace contextRef="#ctx0" brushRef="#br0" timeOffset="95012.34">11904 13329 263 0,'-3'-3'243'0,"3"-1"-23"0,0 4-23 0,-1-6-22 16,1 6-14-16,0 0-15 0,0 0-17 0,0 0-13 15,-18 10-7-15,16-4-12 0,-1 2-12 0,-1 1-7 16,2 2-11-16,4 0-3 0,2-2-5 0,-1 3-7 16,8 1-5-16,-1 3-4 0,3-2-4 0,6 2-2 15,4 0 0-15,3-2-3 0,0 1-4 0,-1-3-1 16,0 0-4-16,1 0-3 0,-7-3 0 0,-1 1-5 15,0-2 2-15,-4-1 2 0,3 4-2 0,-6-5-1 16,-1 0-4-16,0 2 2 0,-3-4-1 0,-1 2 1 16,1-1-2-16,-4 0 1 0,1-3-1 0,-2 5 17 15,-4-4 2-15,1 4-2 0,-4-2-2 0,-5 2-4 0,-3 2-15 16,-4-1-29-16,-8 2-34 0,-1-2-54 16,-2-4-68-16,-1 3-77 0,-1-5-541 0,2-3 265 15,3-5 176-15</inkml:trace>
  <inkml:trace contextRef="#ctx0" brushRef="#br0" timeOffset="95507.01">11292 14578 22 0,'-7'-3'257'0,"1"1"-6"0,-2 2-15 0,8 0-18 0,-6-3-18 16,6 3-21-16,-5-2-17 0,5 2-10 0,0 0-15 16,0 0-9-16,20-3-13 0,-2 1-11 0,2-3-9 15,9 4-7-15,1-2-12 0,3 1-19 0,-2 0-33 16,-4-3-31-16,-8 3-33 0,2 0-37 0,-6 0-27 16,-4 2-16-16,0-3-14 0,-4 3-19 0,-3-3-469 15,-3-1 206-15,-1 4 140 0</inkml:trace>
  <inkml:trace contextRef="#ctx0" brushRef="#br0" timeOffset="95663.33">11500 14490 36 0,'-14'-6'109'0,"2"0"13"0,-2-3 31 0,0 3 9 16,1 1 6-16,-2 1 9 0,4 1 1 0,-2-1-8 16,3 3-8-16,1 0-9 0,-1 1-5 0,3 2-11 0,1 1-7 15,-1 1-1-15,-1 1-7 0,4 2-5 16,-4 2-10-16,3 7-10 0,0-5-11 0,-3 5-9 16,3 2-5-16,1 7-4 0,2 0-11 0,-1-2-12 0,3 5-41 15,0-1-34-15,3 2-43 0,-1 1-45 0,5-1-52 16,0 2-56-16,-1-5-565 0,6-1 265 15,-2-6 174-15</inkml:trace>
  <inkml:trace contextRef="#ctx0" brushRef="#br0" timeOffset="95945.09">11799 14475 190 0,'2'-5'256'0,"0"1"-29"0,-1 2-25 0,-1 2-16 0,0 0-21 16,0 0-11-16,0 0-15 0,-3 12-10 16,2-5-11-16,1 2-9 0,1 1-7 0,1 2-6 0,0 3-6 15,4-3-4-15,1 4-5 0,5 0-8 0,3 5-4 16,5-3-4-16,2 0-4 0,4-1-7 0,-2-2-3 16,4-1-6-16,0 3-2 0,0-3-2 0,0-1-4 15,-1-2-5-15,-9-3-3 0,0 1-1 0,-4 0-3 16,-1-3-6-16,-4 1 0 0,-1-1-1 0,-5 1-5 15,1 0 0-15,-5 0-21 0,-5 1-37 0,-3 1-49 16,-7-1-60-16,-3 2-73 0,-13-3-620 0,1-3 283 16,-1-4 188-16</inkml:trace>
  <inkml:trace contextRef="#ctx0" brushRef="#br0" timeOffset="96319.51">11266 15378 266 0,'-1'1'320'0,"1"-1"-32"0,0 0-33 15,0 0-24-15,19-8-21 0,-2 6-24 0,4-5-21 16,11 2-11-16,2-4-17 0,3 4-18 0,1-4-23 0,-1 2-34 15,-5 0-44-15,0 2-46 0,-5-1-38 0,-9 5-49 16,3-5-41-16,-7 2-35 0,-5 1-460 16,-1-1 217-16,-3 0 144 0</inkml:trace>
  <inkml:trace contextRef="#ctx0" brushRef="#br0" timeOffset="96468.49">11509 15263 48 0,'-13'3'255'0,"-1"1"-10"0,4 1-15 0,-2 0-17 16,1 3-17-16,1 1-15 0,1-1-15 15,1 2-15-15,-1 1-16 0,5 6-13 0,-1-3-10 0,1 3-12 16,4 0-12-16,0 1-7 0,4-1-7 0,2 6-46 16,2-3-37-16,-3 1-42 0,8 1-44 15,1-1-63-15,4 3-546 0,-4-2 234 0,0-7 156 0</inkml:trace>
  <inkml:trace contextRef="#ctx0" brushRef="#br0" timeOffset="96715.95">11878 15319 197 0,'2'-4'232'0,"0"2"-25"0,-2 2-18 0,0 0-18 16,0 0-13-16,0 0-12 0,0 0-2 0,1 17-5 16,-1-6-9-16,4-2-6 0,0 3-5 0,-3 1-6 15,3 5-6-15,4-2-11 0,-2 1-5 0,4 1-8 16,2-1-4-16,2 4-8 0,0-1-7 0,-2-3-6 15,0-3 13-15,1 3-4 0,0-5-10 0,-3 5-4 16,0-5-7-16,-2 0-17 0,-2-3-26 0,-2 1-21 16,-1 0-32-16,-3 1-48 0,-2-4-55 15,0 2-60-15,-6-5-625 0,-3-1 280 0,0-3 186 0</inkml:trace>
  <inkml:trace contextRef="#ctx0" brushRef="#br0" timeOffset="97015.15">11772 16522 78 0,'5'0'138'0,"-5"0"-38"0,11-6-53 0,-3 1-59 15,-3 0-105-15,5-1 39 0,-3-3 26 0</inkml:trace>
  <inkml:trace contextRef="#ctx0" brushRef="#br0" timeOffset="97161.76">11747 16483 126 0,'0'0'214'0,"0"0"-42"15,3 4-47-15,0-2-44 0,2 3-61 0,3-3-47 16,-1 3-210-16,-1-1 79 0,1 2 52 0</inkml:trace>
  <inkml:trace contextRef="#ctx0" brushRef="#br0" timeOffset="97298.39">11753 16944 200 0,'0'5'236'16,"3"0"-42"-16,3 2-47 0,-1-2-59 0,3 4-59 0,2-1-52 15,-1 1-40-15,0-2-207 0,4 6 90 0,1-2 60 16</inkml:trace>
  <inkml:trace contextRef="#ctx0" brushRef="#br0" timeOffset="97452.98">11864 17326 81 0,'-4'5'277'0,"2"-2"-30"0,0 2-20 0,1-1-26 15,-4 1-20-15,5 0-30 0,0 2-38 0,-2-2-39 16,2 4-47-16,0-1-44 0,2-1-41 0,-1-1-36 16,3 5-40-16,-1-1-292 0,1-1 142 0,-1 6 94 15</inkml:trace>
  <inkml:trace contextRef="#ctx0" brushRef="#br0" timeOffset="97590.96">11842 17832 208 0,'-3'5'189'0,"-1"2"-18"16,1-3-16-16,1 2-17 0,0 1-11 0,2 0-26 16,-1 2-37-16,2 1-41 0,2-2-35 0,-1 6-48 15,4 1-308-15,-3 1 122 0,5 1 82 0</inkml:trace>
  <inkml:trace contextRef="#ctx0" brushRef="#br0" timeOffset="97729.48">11956 18606 50 0,'-6'20'299'0,"6"-20"-35"0,-10 19-38 0,10-19-51 15,-3 21-59-15,3-21-75 0,7 27-70 0,-4-13-353 16,4 2 128-16,-1 0 84 0</inkml:trace>
  <inkml:trace contextRef="#ctx0" brushRef="#br0" timeOffset="100629.37">10882 8269 15 0,'-9'-4'170'0,"0"1"11"0,1 1 7 15,-1-1-4-15,3-1-1 0,-1 3 1 0,2 0-3 16,0-2-2-16,-3 2-6 0,8 1-13 0,-6-2-9 15,6 2-17-15,-4 0-12 0,4 0-6 0,0 0-6 16,0 0-8-16,0 0-10 0,0 0-7 0,18 3-8 16,-8-3-7-16,2 0-6 0,8 0-2 0,1-2-13 15,8-1-23-15,-1 0-41 0,0-2-50 0,5 2-51 16,2-4-63-16,-3 1-60 0,1-2-577 0,0 1 272 16,-3-2 182-16</inkml:trace>
  <inkml:trace contextRef="#ctx0" brushRef="#br0" timeOffset="101162.48">11390 7897 255 0,'5'-5'255'0,"5"-2"-21"0,1 0-16 0,6 2-7 0,4-3-14 16,-2 4-16-16,3 0-8 0,-3-1-8 0,4 2-8 15,-3 3-13-15,1 3-15 0,-1-2-7 0,1-1-11 16,-6 5-5-16,3-1-9 0,0 4-7 0,-3 1-7 16,-6 3-7-16,4 1-7 0,-4 2-7 0,-4 2-7 15,-5 1-3-15,3 7-6 0,-6 2-4 0,-2-4-8 16,-4 6 2-16,-1-4-7 0,-2 0-1 0,2-1-5 16,-3-7-2-16,4-1 0 0,2 1 1 0,-1-2-6 15,0-4-3-15,4 1-2 0,1-4-1 0,1-1 1 0,2-2 0 16,0 1-4-16,2-1 7 0,0-2-11 15,3 0 7-15,3-3-9 0,2 0 8 0,3-4-1 16,6 1 2-16,2-2-8 0,4-6 4 0,2 3 5 0,-1 0-7 16,-6 1-5-16,7-2 5 0,-7 3-6 0,2-1 6 15,-3 0-1-15,0 3 1 0,3 0-6 16,-4 0 2-16,-5 2 2 0,1-1-5 0,0 3 4 0,-1 0-2 16,-1 3-3-16,-1-1 7 0,3 3-2 0,-3-2-3 15,1 1-1-15,-1 5 6 0,1-3-3 0,-2 3 3 16,6-2-3-16,0 1 1 0,-1 0 5 0,2-3 8 15,1-1 8-15,2-4 7 0,-3 0 1 0,3-1 11 16,1-3 1-16,-3-1 12 0,3-2-4 0,3-3 4 16,2-4 4-16,-9 3 15 0,-1-1 4 0,1-2 1 15,-3-2-7-15,-1-6 6 0,-7 7 1 0,-1-4-4 16,0 1-11-16,-5 0-3 0,-1-2-8 0,-5 0-10 16,-1 4-6-16,-2 0-9 0,-2 1-30 0,-7 3-40 15,-1 5-42-15,-8 1-46 0,-5 4-38 0,-2 7-52 16,-5 3-51-16,2 3-50 0,-18 7-904 0,4 4 410 15,2 1 272-15</inkml:trace>
  <inkml:trace contextRef="#ctx0" brushRef="#br0" timeOffset="101512.96">11053 9315 11 0,'-16'1'284'0,"2"2"-9"16,4-3-12-16,2 0-13 0,0 0-22 0,8 0-22 0,-7 0-21 15,7 0-18-15,0 0-17 0,0 0-15 0,19-5-14 16,-2-1-12-16,11 1-22 0,4 0-31 16,4-1-38-16,3 0-49 0,0 1-51 0,13-6-54 0,-15 7-87 15,0-2-468-15,-2-2 229 0,-2 0 154 0</inkml:trace>
  <inkml:trace contextRef="#ctx0" brushRef="#br0" timeOffset="102093.86">11703 9056 34 0,'-2'-3'275'0,"2"3"-13"0,-3-5-20 0,3 5-16 16,-4-4-23-16,4 4-21 0,0 0-18 0,0 0-4 15,0 0 6-15,-5 12-1 0,5-7-6 0,-1 5-9 16,-2 1-7-16,3 1-13 0,0 1-12 0,-1 3-14 15,1 3-8-15,0-3-10 0,-4 5-9 0,4-1-4 16,-2 4-9-16,0-3-5 0,1-1-27 0,-3 4-35 0,4 2-42 16,-1-1-59-16,1-6-48 0,0 1-55 0,0-1-746 15,0-1 317-15,1-1 212 0</inkml:trace>
  <inkml:trace contextRef="#ctx0" brushRef="#br0" timeOffset="102415.46">12109 9031 193 0,'3'-5'271'0,"-2"3"-27"16,3-1-21-16,-4 1-24 0,0 2-21 0,0 0-19 16,0 0-11-16,0 0-9 0,0 0-11 0,0 0-10 15,-1 15-9-15,1-10-8 0,0 3-7 0,1 1-2 16,3 3 0-16,1-3-7 0,4 4-7 0,0 0-8 15,3 3-7-15,2 0-4 0,0-2-4 0,6 4-6 16,2 1-6-16,-4-2-6 0,-2-5-1 0,1 1-3 16,5 3-2-16,-6-3-2 0,2-2-4 0,-1 2-1 15,-3-2-1-15,0 0-5 0,-5-4 4 0,0 2-6 16,1-2 0-16,-5 1-1 0,3-3 0 0,-4 2 5 16,-4 0-2-16,0-2-1 0,-2 1-3 0,-2 1 1 0,-2 2-14 15,-3-2-29-15,-6 3-45 0,-3-4-52 0,0 1-65 16,-4-6-64-16,3-1-661 0,1-2 305 15,-1-5 202-15</inkml:trace>
  <inkml:trace contextRef="#ctx0" brushRef="#br0" timeOffset="102516.19">12305 9014 74 0,'18'-7'177'0,"1"-1"-25"0,7 1-32 0,3 0-54 15,3 0-60-15,-3 0-205 0,6 4 67 0,-2 0 44 16</inkml:trace>
  <inkml:trace contextRef="#ctx0" brushRef="#br0" timeOffset="102950.21">10829 10229 14 0,'-19'3'280'0,"1"0"-18"0,1-2-16 15,7-1-13-15,-2 0-20 0,4 1-23 0,1 1-18 16,7-2-17-16,-5 2-17 0,5-2-11 0,0 0-12 15,0 0-13-15,23 0-10 0,-4 0-10 0,12-2-25 16,1 0-41-16,3-2-39 0,0 0-46 0,4 1-53 16,0-1-58-16,-3 4-520 0,0-6 232 0,-3 2 156 15</inkml:trace>
  <inkml:trace contextRef="#ctx0" brushRef="#br0" timeOffset="104277.82">11662 10144 107 0,'-1'-4'278'0,"1"-1"-13"0,0 1-19 0,0 0-18 16,0 4-23-16,-3-5-22 0,3 5-13 15,0 0-3-15,0 0 8 0,-1 17-9 0,1-6-14 0,-2 0-7 16,-1 4-14-16,3 2-12 0,-4 7-9 0,2-4-13 16,-2 4-6-16,1-3-13 0,2 3-7 0,1-4-4 15,-2-1-11-15,2 1-12 0,0 6-25 0,2-5-33 16,-1-1-38-16,4 0-35 0,0 4-28 0,-1-5-41 16,4 0-43-16,-2-4-40 0,3 0-597 0,0 1 278 15,-1-8 186-15</inkml:trace>
  <inkml:trace contextRef="#ctx0" brushRef="#br0" timeOffset="104561.45">12148 10314 196 0,'0'0'230'0,"0"0"-12"16,-5 12-9-16,1-4-18 0,-4 2-8 0,-2 3-8 0,2 4-16 15,-1 0-11-15,-1 0-15 0,1-2-4 16,4 4-9-16,-3-2-10 0,7 0-11 0,-3 0-4 0,4 0-12 15,0-3-5-15,4-3-7 0,1-2 2 0,4-2-5 16,2 2 7-16,5-4 1 0,3-3-2 0,-1-2 1 16,4-4-5-16,5-4 1 0,-1-3-3 0,3-1 0 15,-6-4 0-15,-2 0-6 0,1-6-1 0,-4 1 0 16,-3-1-5-16,-2-3 3 0,0-4-12 0,-4 0 6 16,-4-2-13-16,0 0-7 0,-4 1-2 0,-3 2-3 15,-2 7-4-15,-2 4-8 0,-5 4-21 0,-4 0-18 16,1 5-28-16,-16 2-42 0,2 7-39 0,-4 4-54 15,-2 6-45-15,-3 0-65 0,-13 10-693 0,4 3 329 16,-1 5 220-16</inkml:trace>
  <inkml:trace contextRef="#ctx0" brushRef="#br0" timeOffset="104843.31">11445 11397 211 0,'-6'-4'305'0,"-1"1"-25"16,0-2-23-16,4 1-24 0,-1 2-19 0,-1-1-24 15,5 3-20-15,-1-5-18 0,1 5-16 0,6-4-14 16,1 1-19-16,4 3-16 0,2-4-22 0,6 1-32 16,-1 0-37-16,10-1-44 0,-6 4-43 0,6-3-38 15,4 0-49-15,-3-1-526 0,-1-1 236 0,0 0 156 16</inkml:trace>
  <inkml:trace contextRef="#ctx0" brushRef="#br0" timeOffset="105128.36">11996 11148 108 0,'1'-2'273'0,"0"-1"-32"0,-1 3-23 0,2-4-20 0,-2 4-28 15,0 0-10-15,0 0-19 0,0 0-11 0,-8 14-15 16,7-6-3-16,-2 2-2 0,1-2-10 0,0 2-9 16,1 1-3-16,-2 0-2 0,5 3 4 0,-1-4-7 15,4 7-4-15,0-1-4 0,4 0-5 0,3-2-5 16,-1 1-5-16,4 1-4 0,5 2-8 0,0-1-3 15,-4-2-1-15,5-1-2 0,-3-2-10 0,6 5 2 16,-7-4-5-16,1-1-4 0,-4-2-1 0,2 1-3 16,0-1 0-16,-5-3-4 0,-2 0-1 0,-1-2-1 15,-2 1-5-15,-2 0-1 0,1-1-10 0,-7 1-26 16,-2 0-44-16,-4 2-62 0,-3-3-64 0,-7 2-88 16,-1-5-594-16,-10-3 293 0,0-3 194 0</inkml:trace>
  <inkml:trace contextRef="#ctx0" brushRef="#br0" timeOffset="105252.4">12149 11061 146 0,'35'-14'245'0,"-2"-1"-24"15,6 6-24-15,10-2-19 0,5 5-26 0,-2 3-44 16,-14 5-52-16,1 0-61 0,0 4-85 16,-7-1-314-16,0 6 136 0,-5 1 88 0</inkml:trace>
  <inkml:trace contextRef="#ctx0" brushRef="#br0" timeOffset="105663.2">11739 12566 247 0,'5'-1'323'0,"-5"1"-31"15,0 0-25-15,0 0-19 0,0 0-12 0,-9 15-16 16,0-7-17-16,4 3-12 0,-4 2-19 0,0 1-17 16,-1 2-9-16,5-2-11 0,-3 3-8 0,4 0-26 15,-1-2-4-15,5 1-9 0,0 1-4 0,5-2-14 16,-1-3-4-16,5-2-3 0,0 2-10 0,4-7-2 15,5 0 2-15,2 2 2 0,10-6-5 0,-1-5 15 16,-9-1 4-16,12-2-10 0,-1-5 15 0,-3 0 5 16,-1-3 1-16,-4-1 10 0,-3-1-6 0,-1-2 2 15,-3-1-1-15,-3 3-11 0,-6-1 0 0,2-4-6 16,-5-3-7-16,-4-1-10 0,-2 0-13 0,-7-2-33 16,-3 1-24-16,-1-4-41 0,-4 4-35 0,-1-1-35 15,-8 5-30-15,-1-3-46 0,-14-6-44 0,11 9-40 0,-18-4-51 16,1 2-787-16,-3-1 376 0,-6 2 250 15</inkml:trace>
  <inkml:trace contextRef="#ctx0" brushRef="#br0" timeOffset="106634.4">7095 7821 63 0,'-2'-6'96'0,"0"-2"-28"0,1 2-5 16,-3-2-22-16,3-3-23 0,-1 2-27 0,-4-3-105 15,3 1 38-15,-4-3 26 0</inkml:trace>
  <inkml:trace contextRef="#ctx0" brushRef="#br0" timeOffset="107180.3">4471 7464 224 0,'-2'-3'219'0,"2"3"-19"0,0 0-23 0,0-8-20 16,0 8-19-16,3-7-13 0,3 5-33 0,-2-3-37 15,0-2-30-15,1 3-47 0,2-7-53 0,0 2-364 16,2-6 147-16,0-1 96 0</inkml:trace>
  <inkml:trace contextRef="#ctx0" brushRef="#br0" timeOffset="107328.93">4450 7195 181 0,'-9'0'199'15,"9"0"-21"-15,0 0-16 0,-7 0-16 0,7 0-13 0,0 0-26 16,0 0-31-16,0 0-31 0,-2-5-38 0,2 5-57 16,5-8-346-16,-1 1 132 0,1-3 88 15</inkml:trace>
  <inkml:trace contextRef="#ctx0" brushRef="#br0" timeOffset="107468.31">4468 6970 2148 0,'0'0'39'15,"-4"-3"-24"-15,0 3-4 0,-1-2-8 0,5 2 2 0,-6-3-1 16,6 3-3-16,-5-2 4 0,5 2-1 0,0 0-8 16,0-6-13-16,0 6-35 0,5-5-44 15,3-3-42-15,-1-1-506 0,2-6 216 0,4 0 142 0</inkml:trace>
  <inkml:trace contextRef="#ctx0" brushRef="#br0" timeOffset="107604.43">4615 6611 36 0,'-1'-7'282'0,"-2"2"-25"0,3 1-24 0,-1-2-25 16,0 0-21-16,1 4-21 0,0-2-27 0,0-2-39 15,1-1-59-15,3-1-66 0,2-2-74 0,4-4-410 16,-1-3 169-16,2 1 114 0</inkml:trace>
  <inkml:trace contextRef="#ctx0" brushRef="#br0" timeOffset="107740.51">4656 6212 123 0,'-3'-4'248'0,"1"0"-28"15,2 4-21-15,-4-5-28 0,4-1-34 0,0 1-32 16,3-1-52-16,-1-2-68 0,3-5-64 0,3 2-309 16,0-6 130-16,1-2 86 0</inkml:trace>
  <inkml:trace contextRef="#ctx0" brushRef="#br0" timeOffset="107889.05">4744 5788 72 0,'-5'-4'291'0,"1"2"-28"16,-1-1-22-16,2 1-24 0,3 2-25 0,-5-5-30 16,4 3-41-16,-3-3-53 0,4 0-62 0,4-1-65 15,0-2-51-15,1-2-378 0,0-2 162 0,4-3 108 16</inkml:trace>
  <inkml:trace contextRef="#ctx0" brushRef="#br0" timeOffset="108029.47">4845 5472 96 0,'0'0'261'0,"-1"-5"-24"0,1 5-22 16,0-5-19-16,0 5-23 0,0 0-25 0,-4-5-32 0,8 1-49 15,-2-3-59-15,3 2-51 0,3-6-73 0,-1 2-338 16,6-5 152-16,6-6 100 0</inkml:trace>
  <inkml:trace contextRef="#ctx0" brushRef="#br0" timeOffset="108162.4">5028 5162 2333 0,'0'0'132'0,"0"0"-73"16,0 0-21-16,0 0-10 0,-10-5-8 0,6 3-7 15,4 2 0-15,-5-3-6 0,5 3-24 0,0 0-31 16,-4-2-55-16,5-5-69 0,4 5-597 0,2-9 257 15,0 2 170-15</inkml:trace>
  <inkml:trace contextRef="#ctx0" brushRef="#br0" timeOffset="108314.12">5097 4951 52 0,'0'0'330'15,"-9"0"-29"-15,3 0-32 0,6 0-23 0,-8 3-25 16,8-3-27-16,-7 0-25 0,7 0-48 0,-4 3-51 15,4-3-57-15,0 0-74 0,0 0-72 0,0 0-465 16,15 2 200-16,-15-2 132 0</inkml:trace>
  <inkml:trace contextRef="#ctx0" brushRef="#br0" timeOffset="108680.43">8243 7439 5 0,'-5'1'281'0,"2"1"-34"0,3-2-57 0,-6 3-56 15,6-3-57-15,0 0-43 0,0 0-59 0,0 0-290 16,15-16 105-16,-6 4 70 0</inkml:trace>
  <inkml:trace contextRef="#ctx0" brushRef="#br0" timeOffset="108842.08">8501 6984 198 0,'-7'-5'302'0,"1"3"-31"0,-1-4-26 16,0 2-22-16,2 2-21 0,1-2-22 0,-1-1-37 16,1-1-52-16,4 0-70 0,0-4-72 0,4-3-77 15,1-4-439-15,8-4 189 0,2-8 126 0</inkml:trace>
  <inkml:trace contextRef="#ctx0" brushRef="#br0" timeOffset="108988.69">8749 6242 123 0,'-3'-8'293'15,"-1"3"-31"-15,2 1-46 0,1-1-55 16,-2 0-71-16,4-6-63 0,2-1-68 0,2 1-336 0,7-11 125 16,3-1 84-16</inkml:trace>
  <inkml:trace contextRef="#ctx0" brushRef="#br0" timeOffset="109143.36">9018 5678 275 0,'-3'-8'308'0,"-3"-1"-27"0,4 2-28 0,-3-3-27 16,-1 2-37-16,0-1-38 0,2-1-45 0,3 0-66 15,1-6-74-15,4-4-77 0,1-4-451 0,7-4 188 16,-1-1 124-16</inkml:trace>
  <inkml:trace contextRef="#ctx0" brushRef="#br0" timeOffset="109312.12">8994 4693 146 0,'-17'-22'312'0,"1"2"-33"0,4 6-32 0,1-3-38 16,-2-4-65-16,-1-1-62 0,8 2-51 0,-2-3-57 15,4-4-69-15,3 2-348 0,2-7 147 0,3 2 98 16</inkml:trace>
  <inkml:trace contextRef="#ctx0" brushRef="#br0" timeOffset="109441.84">8761 3892 16 0,'-21'-17'358'0,"-1"0"-31"0,2 0-29 0,2 6-30 16,0 1-20-16,4 0-26 0,-4 0-25 0,5 2-18 15,4 1-28-15,0 2-55 0,4 1-68 0,-1-1-94 16,3 1-89-16,1-1-568 0,0-1 241 0,2 1 160 16</inkml:trace>
  <inkml:trace contextRef="#ctx0" brushRef="#br0" timeOffset="110085.32">11356 7390 206 0,'-4'0'219'0,"4"0"-49"16,0 0-49-16,-8-4-72 0,9-1-65 0,2-5-235 15,3-5 85-15,2-5 54 0</inkml:trace>
  <inkml:trace contextRef="#ctx0" brushRef="#br0" timeOffset="110248.36">11309 6341 187 0,'-17'-26'267'0,"0"0"-43"16,3-2-41-16,5-1-54 0,0-3-47 0,8-1-56 0,2-16-59 16,4 2-322-16,3 2 117 0,5-4 80 0</inkml:trace>
  <inkml:trace contextRef="#ctx0" brushRef="#br0" timeOffset="114747.88">1655 13371 67 0,'13'-3'76'16,"6"-2"-1"-16,-2 2 2 0,2 1-4 0,2-2-5 16,-3-1 5-16,1 2-4 0,-3 0-6 0,2 0-9 15,0 1 16-15,0-3-8 0,-5 3-3 0,6-1-6 16,0 1 3-16,-5 2-3 0,4-2-1 0,0-1-3 15,0-2 1-15,-1 3 0 0,2 0-5 0,-2-1-4 16,2-1 4-16,0-1 7 0,1 2-3 0,1 0-6 16,5-3-8-16,1-2 14 0,3 5-7 0,0-3-6 15,4-1 0-15,-3 2-5 0,1-3 3 0,3 3-5 16,3 1-1-16,-3-4 0 0,2 3 1 0,1-2-3 16,4 3-3-16,-5-2-4 0,17-1-2 0,-4 1-1 0,1 0 1 15,-13 2-5-15,2-3 6 0,1 3-4 16,12-1-3-16,-1-2 0 0,-13 3-2 0,-2 1 0 15,18-2-2-15,-2-2 2 0,-14 4-4 0,15-4-3 16,-16 2 6-16,1 3 0 0,13-1 5 0,-16 1-9 16,2-1 2-16,3-1 5 0,-2 2 0 0,-1 0-6 0,1 1 4 15,-3-2 0-15,2 1 3 0,2-1-6 16,-4-1-1-16,2 3 0 0,0-5 1 0,-1 4-1 16,3-1 0-16,11 1-2 0,-14-2 3 0,0 0 0 15,4 1-3-15,-1-1 2 0,11 2 6 0,-14-1-7 16,3-2-2-16,-1 1 0 0,2 4 1 0,-4-4-1 0,3 1 2 15,1 0 2-15,-4 1-5 0,1 0-2 0,3-1 4 16,-4 1 0-16,1-1-3 0,-1 1-2 16,4 0 2-16,-4 2 5 0,16-6-3 0,-14 3 3 15,15 0-2-15,-4 0-1 0,-11 1 0 0,14-2-2 0,-1 2 4 16,-13 0-5-16,17-3 3 0,-5 3-1 0,-11 0 6 16,13 1-2-16,-14-1-1 0,13 0-1 0,-12 1 1 15,12-3 1-15,-1 0 3 0,-13 2 1 0,17 0-3 16,-3 2 2-16,0-4-4 0,1-1-2 15,1 0 6-15,0 2 0 0,1 1-1 0,1 0 0 0,0 2 0 16,-1-3-2-16,0 1 2 0,0-2-1 0,0 0 3 16,0 1 0-16,2-1-4 0,2 2 3 0,0-2 1 15,2 1-1-15,1-2-2 0,-1 1-1 16,4-1 0-16,-2 0 2 0,-1 2-2 0,4-2-2 0,-5-2 2 16,2 4-1-16,-1-2-3 0,-3 0 5 0,1 1-2 15,0 1 0-15,-1-1-2 0,-2-1 2 16,1 2-4-16,-1 0 7 0,2-1-4 0,-1 0 1 0,0 1-2 15,2 1 2-15,-1-1 2 0,-1 1 0 16,-1-1 0-16,2-2-4 0,-1 3 2 0,4-4-3 0,1 1-2 16,1 1 9-16,-2-3-6 0,2 1 1 0,4 1 0 15,21-3 1-15,-29 3-3 0,3 0 6 0,1-2-7 16,0 4 1-16,1-2 0 0,1-2 5 0,25 0-4 16,-32 2 2-16,4 0-1 0,4-1 0 0,1 0-1 15,21-1 1-15,-25 2 0 0,28-5-3 0,-28 4 2 16,-1 1-1-16,29-4 1 0,-30 3-4 0,4 0 6 15,36 0-3-15,-10-6 3 0,-2 4-1 0,1-1 0 16,1 0 2-16,-1 1-7 0,2 0 2 0,-29 0 1 16,29-2-1-16,-1 0 0 0,6 2 3 0,-4-3 0 15,2 2 2-15,1-2-1 0,-4-1-1 0,4 4-3 16,-2-4 0-16,1 4 1 0,6-3-1 0,-1 1 4 16,-1-3 0-16,6 7 0 0,-1-9 1 0,6 6-2 15,-4 0 2-15,2 3 5 0,-4-1-5 0,3-3 4 16,6 3 2-16,1-3-4 0,1 0 6 0,2 3 1 15,-6-4 0-15,-2 2-1 0,5 4 2 0,3-7-1 16,4 4 1-16,4-2-2 0,-1 0-4 0,-4 5 1 16,7-1 0-16,-3-5 5 0,3 1-3 0,1 0 3 15,-1 1-2-15,5-1-1 0,-11 3-1 0,2-2 1 16,-1 4 6-16,1 0-3 0,-3-1 2 0,-3-2 0 16,-2 2 4-16,-6-4 3 0,0 4-4 0,-8 1 5 15,4-1-1-15,-4 0 0 0,-1 1 1 0,-4-3 4 16,2 4 0-16,-35 0 12 0,2-4-8 0,26 3-1 15,-33 0 4-15,2 1-2 0,-2 1 5 0,-5-3 1 16,-2 3-6-16,-15-1-3 0,-2 2 0 0,-5-3 0 16,1 1 0-16,-12 3 0 0,-1-1-6 0,-5 1-2 15,-3 0-3-15,-3-1-1 0,-7 2-3 0,13-1-13 16,-13 1-19-16,9 0-36 0,-9 0-44 0,0 0-52 0,0 0-83 16,0 0-871-16,0 0 368 0,0 0 244 15</inkml:trace>
  <inkml:trace contextRef="#ctx0" brushRef="#br0" timeOffset="118281.1">5074 13923 45 0,'0'0'127'15,"1"-4"-16"-15,-1 4-11 0,0 0-5 0,0 0-8 0,0 0-3 16,0 0-6-16,1-2 1 0,-1 2-3 15,0 0-7-15,0 0-1 0,0 0-8 0,-1-5-8 16,1 5 5-16,0-5-13 0,0 5-8 0,0 0 2 16,0 0-7-16,0 0-5 0,0 0-3 0,0 0 3 15,0 0-6-15,0 0 0 0,0 0-3 0,0 0-4 0,0 0-6 16,0 0 4-16,0 0-3 0,0 0 8 16,0 0-9-16,0 0-1 0,0 0-6 0,0 0-5 15,0 0-10-15,0 0-13 0,0 0-12 0,0 0-30 0,0 0-55 16,0 0-293-16,0 0 138 0,-6-1 94 15</inkml:trace>
  <inkml:trace contextRef="#ctx0" brushRef="#br0" timeOffset="163094.97">8066 5152 98 0,'-6'-6'106'0,"-3"1"-9"16,0-1 1-16,0-1-2 0,-1 3-15 0,-3 0-1 16,4-3 1-16,-2 3-17 0,-2-1 3 0,2 1-5 15,0 0-3-15,-2 0-1 0,1 2-2 0,-1-2-5 16,-5-2-3-16,5 5-6 0,-5 0-3 0,3-2-5 15,0 2-3-15,-7 1 0 0,7-1-5 0,-3-1-8 16,1 4-1-16,-2-2 1 0,1 1-5 0,-1 0 2 16,1 2-6-16,-8 1 7 0,5-1-7 0,0 2 1 15,0-3-4-15,0 2-2 0,-7 3 4 0,6-1 4 16,2-2-5-16,-6 4-7 0,7 0 3 0,0-1-1 16,1-1 2-16,-1 4 4 0,-8-2 0 0,9 2-5 15,-5 4 3-15,4-4-3 0,1 0 4 0,0 2 6 16,-6 3-2-16,3 0 4 0,1 1-4 0,4-3 3 15,-5 5-4-15,-2-2 2 0,4 2 3 0,1 1-1 16,-4 1-2-16,3-1 3 0,-1 0-3 0,0-2-1 16,4 3-2-16,2-3 1 0,-2 2-3 0,0 2 0 0,-2-1 4 15,5 2 2-15,2-1-4 0,-2-4 1 16,1 5 3-16,6-2-6 0,-8 2 1 0,5-4-2 16,0 4 4-16,-4 3 3 0,4-7 0 0,4 2 2 0,-6 5-5 15,4-1 9-15,-2 1 2 0,2-1-1 0,-1-5-5 16,2 7 1-16,-2-1-2 0,-1 4 1 0,3-7 1 15,-1 4 0-15,1 1-4 0,-1 1 4 16,0 3-1-16,3-2 0 0,-1-1-1 0,1-1 0 0,1-1-3 16,0 0 0-16,0-1 3 0,3 1-4 0,-1-7 1 15,2 8-1-15,-2-2-1 0,1-6-1 0,0 5 2 16,0-4 4-16,0 5-5 0,1 0-1 0,-1-1-1 16,0-5 2-16,4 2 1 0,-3 2 2 0,3 4 0 15,-1-3 1-15,1 1-2 0,-2 1 0 0,2-7 1 16,3 5 2-16,-4-4-1 0,2 5 1 0,-1 1 4 0,0-9-4 15,1 7 0-15,1 0 0 0,-1-5 0 16,-1 1-2-16,3-2-4 0,-1 0 3 0,4 7 1 16,-2-8-3-16,-2 0 1 0,2 1-1 0,0 1-1 15,-1-2-1-15,1 0 1 0,1 1-4 0,-1-2-2 16,1 2 9-16,-2-1-6 0,3 2-2 0,2-4-3 16,-3 0 5-16,1 1-2 0,-1 0 2 0,0-2-2 15,5 2-2-15,-2-5 1 0,0 5 3 0,4-2-4 16,-2 3 0-16,5 0 2 0,-5-2-2 0,6 1 3 0,-3-2-2 15,1-2 2-15,5 1-1 0,-5-1-1 16,0 0 1-16,5 1-3 0,-4-4 2 0,5 3 1 16,4 0-1-16,-9-2-3 0,9 1 5 0,2-1 2 0,-1-3-8 15,5 1 7-15,-3-2 1 0,1-1-6 0,-1 1 6 16,5-1-2-16,-4 0-4 0,0-1 1 0,1 1-1 16,1 0 3-16,0-1-4 0,0 0 1 0,-2 2-1 15,0-1 2-15,3-5 0 0,-1 6-1 0,-1-4 0 16,-2 0 0-16,1 0 3 0,0-4-3 0,-1 2 5 15,-2-2-3-15,4 1-4 0,0 1 4 0,-2-1-2 16,0-2 0-16,-1 1 1 0,5 0 0 0,-2 0 3 16,0-5-1-16,2 3-2 0,-2 0 1 0,0-3-1 15,3 1 0-15,0 1-4 0,-2 1 2 0,0-3-2 16,-3 1 1-16,4 2 3 0,-6-2-1 0,2 3-2 16,1-2 5-16,-5 1-6 0,0 2 3 0,-1-2 2 15,-5 1-3-15,2-1 0 0,-4 3 1 0,3-3 0 16,-3-2 0-16,3 1 0 0,-4 1 0 0,0-1 0 15,2 0-1-15,-1 0 1 0,2-3-1 0,0 3 1 0,6-6 0 16,-9 5 2-16,4-2-3 0,2-3 2 16,-6 1-2-16,8-1 2 0,-2 0-3 0,-4 1 2 15,-2 2 1-15,5-8-1 0,-4 6-2 0,-2-2-1 16,-2 0 4-16,-1-1-1 0,4-2-1 0,-1 1 0 0,3-3-1 16,-7 4 1-16,2-3 2 0,-2 1-2 0,2 1 0 15,-2-3-1-15,1 2 2 0,-1-2 1 16,-3 3-3-16,0-3 2 0,-2-1 0 0,1 0 1 0,1 2 0 15,-5-2 0-15,2 1-1 0,-2-9 6 0,-5 1-2 16,4 6-3-16,-4-8 4 0,0 8 0 16,-3-8-3-16,3 1 4 0,-1 0-2 0,-3 1 6 15,4-3 3-15,-1 3 4 0,-3 0-2 0,0 7 3 0,0-7 0 16,4-1 1-16,-6 6-1 0,6-7 0 0,-4 3 2 16,-1 0-4-16,1-1-1 0,4-1 1 0,-4 7-2 15,3 0 2-15,-3 0 0 0,2-6-5 0,-2 0 1 16,0 6-1-16,2 0 6 0,-2 1-5 0,1-7-2 15,-3 0-1-15,-1 2 2 0,1-5-1 0,2 9-1 16,-2-9-2-16,1 1 2 0,-2-1-1 0,-3-1 0 16,2 0-2-16,1 1-1 0,0-1 4 0,-2 2-6 15,3-2 1-15,-2 2 0 0,-4-2 1 0,0 2-3 16,2 1 0-16,-3 1 0 0,0 2-4 0,3-2 6 16,-4 1-3-16,1 0-3 0,-1 3 5 0,-3 0-2 15,2-1 0-15,1 6-1 0,-4-6-3 0,5 6 3 0,-1 1 2 16,-4-6-4-16,4 6 0 0,-2-5 2 0,-2 0-1 15,0 4-2-15,0-3 1 0,0 2 0 16,0-3 1-16,0 7 0 0,-2-5 0 0,3 4-1 0,-3-5 0 16,6 6 2-16,-7-4-2 0,5 7 6 0,-1-2-1 15,-2 0-5-15,1 5 1 0,0-5-1 16,-1 2 0-16,1 3 3 0,-1-4-4 0,1 3 3 16,-2-2-6-16,-1 6 5 0,-3-7 1 0,2 4 3 0,6 2-6 15,-5-2 0-15,-4 0 2 0,4 2 1 0,0 0-1 16,-5 2-1-16,-1-1 3 0,-2 4-2 0,-6-1 0 15,2 1-1-15,-4 0 3 0,-1 5 0 0,-2 0-4 16,-10 3 0-16,-1 1-9 0,13-1-13 0,-12 6-31 16,13-4-27-16,0 4-32 0,2-2-44 0,3 1-44 15,4 0-636-15,5 0 279 0,8-1 186 0</inkml:trace>
  <inkml:trace contextRef="#ctx0" brushRef="#br0" timeOffset="165243.47">11464 5238 27 0,'0'-3'95'0,"0"3"3"16,-4-7-9-16,-2 4-8 0,2-1-7 0,-4-1-5 15,2 0-8-15,-3 1 16 0,0-1 0 0,0 1-8 16,-5-2-3-16,3 1-7 0,-7-1-12 0,5 1 6 0,0 1 0 16,-3-1-12-16,-1-2-2 0,-1 4-7 0,0-1-1 15,3 1-4-15,-5-1-4 0,1 0 3 0,2 3-6 16,0 1 1-16,-3-3-2 0,-1 3-14 0,2-2 6 15,1 2 5-15,-2 2-2 0,-2-2 2 0,4 3 1 16,-1-3-4-16,6 0-4 0,-1 1 2 0,-4 2-2 16,-1-1 0-16,2 3-1 0,0-2-1 0,0 2 0 15,2 2 1-15,1-4-5 0,1 3 0 0,-1 2 1 16,-4 2-1-16,1-2-3 0,3 1 7 0,-4 1-4 16,2 2 1-16,-5 4 3 0,2 2 3 0,0 1-1 15,0-1 8-15,5-5 0 0,-6 4-3 0,1 2 0 16,3 2 1-16,-2-3 7 0,0 2-2 0,5-4-2 15,-5 4 2-15,2 2 1 0,0-2 0 0,0 3-5 16,2-4-3-16,1-3 6 0,0 5-3 0,-2 1-2 16,5-6-2-16,-1 1 1 0,1 1-2 0,-4 3 5 15,2 1-4-15,2-4 4 0,5-1-6 0,-9 5 4 16,4-4 0-16,-3 4 4 0,2 4-2 0,3-9-1 16,-2 6 1-16,-3 0 0 0,3 2 1 0,2-1-2 0,-5-1 1 15,7-5-3-15,-1 1-4 0,-2 5 3 16,1 1-2-16,3 0 1 0,-2-2-1 0,2 5 2 15,-2-5-2-15,0 3 2 0,3-1-3 0,-1-1-1 16,4-3-2-16,-2 4 4 0,-1 3-1 0,2-3-3 0,-1 0 2 16,2-6-1-16,-3 6 0 0,4-5-1 0,-2 0 2 15,-1 4-3-15,3-3 1 0,0-3 2 16,0 2 1-16,-1-1-1 0,1 0 2 0,1 0-2 0,-1 2-3 16,3-3 6-16,-1 2-2 0,-2-1-1 0,1 0 4 15,3 0-7-15,-1 0 1 0,-2 6 3 0,4-5-2 16,-1-2 0-16,1 0-2 0,-1-1 0 0,2 2 4 15,1-2-1-15,-2 1-2 0,0 0-1 0,1 1 2 16,2-2 3-16,-2-2-1 0,2 2-3 0,0 0 2 16,1 0-6-16,-2-3 3 0,2 1 0 0,0 0-2 15,1 0 5-15,1 0-4 0,0-2 3 0,-1-1-2 16,2 2-1-16,2 1-2 0,-4-3 1 0,3 1-2 16,1-3 4-16,0 3-2 0,0-1 0 0,2 1 2 15,-1-1-2-15,0-1-1 0,0-1 0 0,0 0 3 16,0 3-1-16,-1-4 3 0,1 3-1 0,2 0-1 15,-2-4 2-15,-1 1-1 0,4-1-3 0,-1 1 2 16,1-3 0-16,-1 2-1 0,0 0 3 0,1-1-3 16,1 0-2-16,0-1 3 0,2 1-1 0,-2 0 4 0,9-2-1 15,0 3-5-15,-6-3 2 0,5-1-2 16,-7 3 6-16,3-3-6 0,-2-1-2 0,0 1 2 16,-1 1 0-16,3 1 3 0,-2-5-3 0,1 2-2 15,-3-2 1-15,4 4 0 0,-1-2-2 0,-2-2 2 0,2-1 1 16,-2 0 2-16,0 3 2 0,1-3-1 0,1 0-2 15,-3 1 2-15,3-2 0 0,1 1 1 0,5-3 1 16,-7 2-3-16,0-2 0 0,2 0 5 0,4-3-6 16,1 5 0-16,-7-5 1 0,6 0-3 0,-1 1 5 15,-4 2-2-15,6-5-3 0,-7 4 0 0,0-1 2 16,6-2 3-16,1 2-4 0,2 1-1 0,-4-3 3 16,-6 2-3-16,7-2 2 0,-7 3-1 0,2-3-2 15,-1 3 0-15,5-2 2 0,-3 1-1 0,4-3 1 16,-7 4 1-16,1-1-5 0,0-2 4 0,1 2 1 15,-3-1-2-15,8-2-1 0,0 0 2 0,-7 3-2 16,10-6-1-16,-11 7 4 0,8-6-2 0,-7 3-2 16,6-3 0-16,-7 4 0 0,7-6 0 0,-5 5 1 15,-2 0 0-15,2 0 0 0,-2-2 1 0,-1-2-1 16,1 4 1-16,3-3 1 0,-5 1-3 0,2 1 5 0,-2-3-2 16,0 0-1-16,2 1-1 0,-5-2 4 15,4-2-3-15,0-3-1 0,5 2 3 0,0 0 3 16,-9-1-1-16,4-2-1 0,2-2 3 0,-3 0 0 0,1-2 0 15,0 1 5-15,-3-1 0 0,-1 3-2 16,4-1 4-16,-9 3-4 0,2-1 2 0,2-5-3 0,-1 1 4 16,2-2-3-16,-4 0 4 0,0 2 3 15,-2-4-3-15,1 1-1 0,-1-1 0 0,-1 0 3 0,1-1 0 16,0 2-2-16,-3-1-3 0,-3-3 5 0,5 3-4 16,-2-1 3-16,0 0 2 0,-4 3-3 0,3-5 5 15,-3 3-8-15,-1 1 2 0,0-2-5 0,0-2 4 16,-1 3-4-16,-2-1-2 0,3-1 2 0,-1 0-2 15,-3-1-1-15,-1 3-1 0,0 2 7 0,3-1-2 16,-2 1 1-16,-1-1-1 0,1 6-5 0,-4-5-2 16,3 5 5-16,-4 2-2 0,3 0-1 0,-2-2 2 15,0 2-1-15,-3-7-1 0,1 7 1 0,-3-6-3 16,4 6 1-16,-4-4 0 0,-2-1 0 0,3 6-6 16,2-1 3-16,-3 0 3 0,-4-5-3 0,4 7-5 15,-2 0 2-15,-4-4 2 0,5 4 7 0,-1 0-9 16,2 0-1-16,-2 1 4 0,-3-6 0 0,1 5-1 15,6 3 0-15,-7-10-1 0,2 10 0 0,3-2-2 16,0-1 5-16,-2 1-5 0,0 1 2 0,0 0 0 16,2-2 2-16,-2 4-2 0,1 0-3 0,-1-1 4 15,-2 0 2-15,-1 0-5 0,-1 1 0 0,1 0 0 16,-2 0 1-16,-3-3 0 0,-2 2-2 0,5 3 2 16,-6 0 0-16,1-2-1 0,-2 2-1 0,5-1 3 0,-6 3-2 15,8-2 3-15,-1 3-2 0,1-1 0 16,-6 1 1-16,7 2-1 0,-2-3 0 0,1 5 3 15,1-4-3-15,0 0 0 0,1 1 0 0,-5 2-1 0,4-2 9 16,-3 1-8-16,4 1 4 0,-1 1-5 0,0-1 1 16,0 1 1-16,-1-1-1 0,0 1 0 0,2 1 1 15,0 0 0-15,-1 1 0 0,1-3 2 0,0 6-3 16,0-3 0-16,1 0 2 0,-4 0-1 0,3 1 0 16,4 2-1-16,-3-2 3 0,0 2 2 0,0-2-5 15,0-1 1-15,1 3 1 0,3-1 0 0,0 1 0 16,-3-2 1-16,0 2-2 0,0 2 5 0,-2-2-4 15,1 1-1-15,2-2-1 0,-1 2 2 0,-1 0 1 16,1-1-1-16,0 1 3 0,3-3-5 0,-1 3 1 16,1-2 4-16,-1 1-4 0,3 0 1 0,0-1 2 15,-3 3 0-15,4-3-2 0,0 1 1 0,0-1-2 16,2-1 3-16,1 2-1 0,0-2 0 0,1-1 0 16,0 4 1-16,1-3 1 0,5-1-2 0,-9 2 0 15,7-1-2-15,2-1-1 0,-9 1-1 0,9-1 1 16,-8 1-6-16,8-1-2 0,-5 3-5 0,5-3-4 15,-4 1-1-15,4-1-1 0,0 0-2 0,-5 5-2 16,5-5 3-16,-5 2-2 0,5-2-2 0,-1 1-5 16,1-1-3-16,-3 3-7 0,3-3-4 0,0 0-8 15,-5 4-4-15,5-4-16 0,0 0-14 0,0 3-24 0,0-3-15 16,0 0-19-16,0 0-16 0,0 5-38 16,0-5-402-16,-1 4 200 0,1-4 134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6-27T10:42:34.38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7527 5229 16 0,'0'0'52'0,"0"-4"-3"0,0 4 1 0,0 0-4 15,0 0-6-15,0 0-6 0,-4-4-4 0,4 4 4 0,0 0-8 16,0 0-1-16,0 0-5 0,0 0-3 0,-4-3 8 16,4 3-14-16,0 0 5 0,0 0-6 0,0 0 2 15,0 0-2-15,0 0-1 0,0 0 1 0,0 0-3 16,0 0-7-16,0 0-3 0,0 0-12 0,0 0-10 15,0 0-14-15,0 0-118 0,0 0 53 0,0 0 34 16</inkml:trace>
  <inkml:trace contextRef="#ctx0" brushRef="#br0" timeOffset="68233.84">7103 3687 112 0,'0'-5'106'16,"-3"0"15"-16,2-2 3 0,1 0 20 0,0 3-4 15,0-3-15-15,-2 1-11 0,0 1-8 0,2-2-9 16,0 1 4-16,0 2 3 0,2-2-1 0,-2 1-12 16,0-2-8-16,2 2-2 0,-2 1-5 0,0 0-7 15,0 0-4-15,0 4-2 0,0-5-8 0,1 3-3 16,-1 2-5-16,0-5-6 0,0 5-3 0,0 0-3 16,0 0-3-16,0 0-6 0,0 0-4 0,0 0-3 15,0 0-4-15,0 0 11 0,-1 12 7 0,-1 0 1 16,-1 0 1-16,-1 13 0 0,4-4-5 0,-5 4-3 15,0 4-1-15,1 0-3 0,0 0 1 0,3-1-1 0,-2 2-4 16,0-5 0-16,1 6-4 0,2-3 0 16,0-2-1-16,-1-1-2 0,1-5-2 0,0 0-1 15,1-2 2-15,-1 2-5 0,4-2 1 0,-3 0 7 0,1-1-8 16,-2-1 0-16,2 1-4 0,0-2-10 0,0-4-4 16,2 1-18-16,-4 0-18 0,0-2-25 0,1 1-30 15,3-1-32-15,-4-1-34 0,1-2-52 16,-1-2-476-16,-1 0 233 0,1-5 154 0</inkml:trace>
  <inkml:trace contextRef="#ctx0" brushRef="#br0" timeOffset="68905.3">7502 3771 91 0,'-2'-4'175'0,"0"-1"-18"16,1-1-10-16,-1 2 3 0,1-1 6 0,1 0 4 16,-4 0-8-16,3-2-14 0,-2-5-6 0,-2 4 1 15,3-1-1-15,-3 1-9 0,-1-1-8 0,4-1-4 16,-1 3-1-16,2 1-10 0,-2-2-10 0,0 0-11 16,0 1-5-16,-1 1-4 0,3 2-5 0,0-1-4 15,-1 0-4-15,1 1-7 0,0 0-6 0,1 4-2 16,-1-5-5-16,1 5-1 0,-2-6-10 0,2 6 0 15,3-7-2-15,-2 4-6 0,3 1-1 0,2-2 0 16,-1 1-3-16,3 0-1 0,4 1-10 0,0-1-6 16,3 2 2-16,4-3 3 0,1 0-3 0,2 3 4 15,-3-2-6-15,4 0 13 0,-2 1-11 0,7-2 3 0,-7 3-1 16,1-2-4-16,-3 2 7 0,-1-2-5 0,1 0 0 16,-1 1 1-16,-4-1 0 0,-2 0-1 15,-2 2-2-15,0-1 4 0,-1 1 3 0,0 0-2 16,-2 1-3-16,-1-2 0 0,-2-1 6 0,-4 3-5 0,7-1 0 15,-7 1 3-15,0 0-5 0,0 0 4 0,11 1-2 16,-11-1-5-16,0 0 4 0,2 6 1 0,-2-3 1 16,0 4 7-16,0 4 0 0,-1 0 3 0,-2 5 0 15,1 1-2-15,-1 3-2 16,-3 3 5-16,-2 4-3 0,5-1 1 0,-4 2-2 0,2-5 2 0,1 4-2 16,0-2-2-16,1 0 3 0,-3-1-2 0,5-4 1 15,-5 4-2-15,3-4-5 0,-1 3 1 0,3-4-4 16,-3 2-12-16,4-4-14 0,-1 2-25 0,-2 3-24 15,3-5-14-15,0 3-26 0,0-4-38 0,0 1-17 16,4-1-9-16,1 0-29 0,-2-5-527 0,2 0 247 16,0-6 162-16</inkml:trace>
  <inkml:trace contextRef="#ctx0" brushRef="#br0" timeOffset="69653.7">8303 3653 172 0,'0'0'183'15,"0"0"-15"-15,0-4-12 0,0 4-16 0,0 0-9 16,0 0-11-16,0 0-5 0,0 0 6 0,0 0 4 15,-6 12 1-15,3-3-6 0,0 2-4 0,-3 4-6 16,3 2-8-16,-2 3-7 0,-1 3-5 0,-3 2-6 16,4-6-10-16,1 1-7 0,-1 0-11 0,1-1-2 15,-1 0-7-15,4-2-1 0,-2-3-6 0,2 1-4 16,0 2-2-16,3-2-4 0,1-4-4 0,-2 0-2 16,4 1-3-16,0-3-4 0,-1-1 0 0,5-2 0 15,-3 1-4-15,4-2-3 0,0 0 8 0,-1-3-10 0,2-2 1 16,0-2-5-16,1-3 2 0,1-4-7 15,2 1-6-15,-1-5-1 0,-1-4 1 0,3-5 2 16,-4 0 0-16,-3 4-4 0,0 2 3 0,-4-9 1 16,0-1 2-16,-2 8-1 0,-6 1 2 0,3 1-3 0,-4 0 4 15,3 5-1-15,-7-6 4 0,2 6 8 0,1 1 10 16,-2 2-8-16,6 1 3 0,-4 2 3 0,2 0-2 16,2 0 8-16,-1 1-3 0,0 1 2 15,2 3-6-15,-1-8 3 0,-3 7-2 0,4 1-4 0,4-6-2 16,-1 4-3-16,3 0 10 0,0-5-8 15,8 3-2-15,3-1-1 0,2-1-3 0,11-1 2 16,-11 1-2-16,10 2 0 0,1 0-1 0,-5-2-1 0,6 3 2 16,-6-4-3-16,5 5 2 0,-10 0-1 0,2 0-3 15,-3-4 5-15,0 6-4 0,1-1 6 0,-4 0-10 16,2 2 3-16,-4 0-2 0,-5 2 1 0,1 0 3 16,3 1-5-16,-4 3 2 0,-1 1 9 15,-1 2-8-15,2 2 0 0,-1 5 2 0,1 0 2 0,-4 2 1 16,3 5 4-16,-6-3-6 0,5-4 5 0,0 8-5 15,-2-1 2-15,-2-4 2 0,2 1-4 0,1-1 5 16,0-6-3-16,1 3 1 0,3-3-1 0,-2-4 2 16,1-2 3-16,2 0 7 0,2-4 3 0,1-1 14 15,4 0-9-15,4-6 3 0,-3-3 0 0,9-2-3 16,-6-6-6-16,4 2 16 0,-1-4-15 0,-5-1 4 16,0-3 0-16,-4 2-5 0,-5 0 1 0,2-7 5 15,-5-1-5-15,0 0 1 0,-4-1-4 0,-4 0-4 16,-3-2-2-16,-2 3-9 0,-4 3-12 0,-7 0-31 15,0 3-34-15,-9 1-35 0,-2 6-57 0,-3-1-64 16,-8 6-80-16,-12 4-631 0,-6-2 314 0,-5 7 210 16</inkml:trace>
  <inkml:trace contextRef="#ctx0" brushRef="#br0" timeOffset="70228.81">2119 3754 176 0,'-5'-5'201'15,"4"-1"-15"-15,-4 5-26 0,2-3-16 0,3 4-15 16,0 0-10-16,0 0-7 0,-6 8 6 0,6 2-6 15,0 9-2-15,-3-1 3 0,2 12-6 0,-1 1-5 16,-1 3-9-16,0 13-7 0,2-2-6 0,1-9-8 16,-4 12-9-16,2 0-5 0,-1-2-5 0,2-9-6 15,-1-2-2-15,2-1-7 0,-2 2-4 0,4-1-13 16,-2 1-21-16,0-2-14 0,2 0-17 0,-1 0-19 16,3-3-19-16,-3-2-30 0,3-10-30 0,3 4-30 15,-5-5-31-15,-1-2-424 0,2-6 206 0,-2-4 136 16</inkml:trace>
  <inkml:trace contextRef="#ctx0" brushRef="#br0" timeOffset="70683.25">2015 4275 29 0,'0'-4'236'0,"1"0"-25"0,-1 0-23 15,0 4-14-15,7-3-19 0,0-1-16 0,2 3-13 16,2-2-16-16,2-1-6 0,4 0-11 0,2-1-9 15,1 1-10-15,2 2-5 0,5-5-6 0,4 2-4 16,2 0-7-16,-5-2-10 0,1-3-1 0,0 3-2 16,0-2-5-16,-9 4-2 0,2-1-4 0,6 1-4 15,-10 1 0-15,0 0 0 0,-5 2-11 0,-1-1-3 16,-3 0 8-16,-1 3-6 0,-1 0-4 0,-7 0 3 16,12 3-6-16,-8 0 4 0,-1 3 11 0,1-2 3 15,-2 9 11-15,-2-4 2 0,-2 11-1 0,-1-3-2 16,-1 9-4-16,-1-1-3 0,1-6-2 0,-2 6 0 15,3-5-3-15,-2 7-4 0,0-7 0 0,4-2-2 16,-3 0-2-16,5-1-1 0,-1 0 2 0,1-4-3 16,2-1 1-16,0-3-2 0,2 0-1 0,0 1 0 15,0-5 3-15,3-3-3 0,3-2 1 0,-1 0 4 16,3-1-1-16,0-7 0 0,6-1 8 0,-5-4 1 16,7-6-3-16,-5 0-1 0,2-2 2 0,-5-2-2 15,-4-2-4-15,-2-4 5 0,1 3-8 0,-5-3 3 16,-2 4 2-16,-2-2-3 0,-2 1 4 0,-5 8-3 0,2 1-1 15,-4 1-2-15,-4 5 1 0,-3 1-9 16,-2 4-14-16,1 4-8 0,-5 3-14 0,1 5-13 16,-6 2-9-16,1 5-24 0,7 4-21 0,5-3-19 15,-3 7-27-15,5 0-28 0,7-2-21 0,0 5-524 16,6 2 241-16,2-4 158 0</inkml:trace>
  <inkml:trace contextRef="#ctx0" brushRef="#br0" timeOffset="71748.98">2959 4301 36 0,'0'-2'206'0,"0"2"-17"16,-9-3-18-16,3 3-17 0,6 0-6 16,-23 8-19-16,7-3-7 0,-2 3-8 0,-1 5-10 0,0-5-15 15,3 5-7-15,-1-1-13 0,0 0-4 0,3 1-5 16,1 4-8-16,7-4-1 0,-2 1-12 0,7-1-2 15,-2-1-16-15,6-3 2 0,-2 3 3 0,7-6-3 16,-4-1-4-16,6 2-7 0,-1-4-5 0,0-3 8 16,5-3-3-16,4-2 0 0,-2-4 1 0,0-5-3 15,7-4 3-15,-2-2-6 0,-4-4 5 0,0-2 0 16,-2-3-2-16,6-14 3 0,-10 12 0 0,7-15 12 16,-8-1-1-16,-1 2 2 0,-4-3 5 0,3 2 22 15,-7 11 20-15,-1 0 11 0,3 3 0 0,-2 3 28 16,-2 12 17-16,1 0 8 0,-4 5 1 0,4 3-16 15,0 1-11-15,-1 3-16 0,-2 5-16 0,3 0-5 16,0 0-2-16,-5 17-7 0,1 2-8 0,-2 9-6 16,1 5-7-16,-3 1 3 0,0 14-6 0,3-2-4 15,-1-11 8-15,3 10-17 0,2-9-5 0,1-2-4 16,0 0-8-16,4 0-11 0,3-2 1 0,1-2 10 16,5 0-17-16,-3-3 2 0,4-1-11 0,4-3 1 15,0-5-4-15,2 2-7 0,-2-10 1 0,-1-2 2 16,2-3-4-16,0-2 5 0,0-3 0 0,0-3-3 15,2-2-2-15,5-7-4 0,-2-4 0 0,-1-1 1 16,-1-5 9-16,1-1 0 0,-6 0-6 0,0-3 2 16,-3 1 4-16,-7 8 2 0,-1-4 5 0,-1 6 11 15,-4 4 6-15,-1-2-3 0,-1 3-1 0,-3 1 1 16,-1 1-2-16,-4 2 0 0,0 6 13 0,-4 0-15 16,-6 4 1-16,-9 5 1 0,0 1-2 0,0 6-2 15,1-2 6-15,4 3-4 0,1-1 0 0,6-2-2 16,3-1-8-16,4 1-8 0,3-4-1 0,2 2-1 15,2-3-2-15,4-1-6 0,0-3-2 0,3 3-3 16,3-2 5-16,0 0 5 0,2-2-2 0,4-2 3 16,-3-3-2-16,9-2 1 0,-1-4 0 0,-1 2-2 15,0-8 8-15,-1 3 0 0,0-1 2 0,4-7 4 0,-7 5 1 16,1 0 0-16,-1 1-1 0,-5 2 5 16,0 1 7-16,0 2-10 0,-4-1 6 0,-1 4-1 15,2 1 0-15,-2-1-4 0,-3 1 2 0,2 1 8 16,2 1-3-16,-5 1-2 0,0 0 2 0,9 6-5 15,-4-2 7-15,-4-2-3 0,3 2 3 0,0 2 2 16,-3 0-3-16,3 0 2 0,0-2 0 0,-1 3 5 16,2-1-6-16,1-3 2 0,-2 3 0 0,-3 0 0 15,3-4 1-15,2 1-2 0,-3-2 1 0,2 3-3 16,0-3 3-16,-5-1 0 0,9 3 0 0,-5-3 3 0,-4 0-2 16,10-2-1-16,-2 0 2 0,-3-1 5 15,1 2-9-15,-3 0 0 0,1-2 3 0,-4 3-1 0,7-2-4 16,-2-1 3-16,-5 3 0 0,0 0 0 15,0 0 0-15,9 3 0 0,-9-3-3 0,7 4 5 0,-5-1-2 16,4 2-1-16,0 5 3 0,-2-2-4 0,2 2 2 16,-2-2 1-16,1 4 0 0,0-3 0 0,0 2 0 15,4 0 1-15,-1-2-5 0,-3-1 4 0,3 0 0 16,-2-2 0-16,2 0-2 0,-2-4 4 16,1 1 2-16,0-1-1 0,1-2-2 0,-8 0 1 0,17-5 0 15,-6-2 3-15,-2 0-3 0,5-5 2 0,-3-2-3 16,0 1 1-16,0-4 0 0,1-5 1 0,-2 3 1 15,-3 1 2-15,1 2-1 0,-1-3 11 16,-1 4 9-16,-2 3 4 0,-3 1 12 0,2 4 6 0,-1 1-7 16,-1 1-3-16,-1 0-9 0,0 0 0 0,0 5-5 15,0 0-5-15,0 0 4 0,0 0-6 0,-6 11-1 16,5-1 2-16,-3 2-2 0,-4 6-1 0,3-1-7 16,-3 7 3-16,-2 1 1 0,4 1-3 0,0-1-3 15,2 5-4-15,1-3-15 0,-2 2-10 0,3-4-20 16,2 6-16-16,1-6-27 0,4 2-30 0,0-1-25 15,0 0-41-15,3-6-24 0,0-2-48 0,0-1-544 16</inkml:trace>
  <inkml:trace contextRef="#ctx0" brushRef="#br0" timeOffset="72950.77">5149 4170 37 0,'-5'5'273'0,"0"0"-29"16,1 0-27-16,2-1-21 0,0-1-20 0,2-3-19 15,-1 5-13-15,4-1-13 0,0-3-15 0,5 2-11 16,1 1-20-16,5-1-24 0,4-1-41 0,1 1-57 16,12-3-67-16,-2 1-503 0,-1-1 201 0,-6-2 136 15</inkml:trace>
  <inkml:trace contextRef="#ctx0" brushRef="#br0" timeOffset="74414.98">5242 4196 68 0,'-4'-1'216'0,"4"1"-11"0,-7-6-5 16,7 6-11-16,-1-2-10 0,1 2-4 0,-3-4-12 15,3 4-11-15,0 0-11 0,-1-3-10 0,1 3-13 16,0 0-13-16,4-5-10 0,0 2-12 0,2-1-7 15,3-1-7-15,6-2-5 0,-1 1-11 0,3-1-3 16,2 2-7-16,1-1-3 0,-2 2-3 0,4-1-4 16,0 2-4-16,-11 1-3 0,7 0-3 0,-5-1-7 15,-4 2-14-15,0 1-8 0,-4-2-10 0,-5 2-3 16,9 3 1-16,-6 2 4 0,-6 2-3 0,0 2 4 16,-7 3-1-16,-3 5 2 0,-6 2-4 0,-5 0 1 15,-3 1-2-15,-4-3-5 0,2 1 8 0,4-1-1 0,0-2 3 16,9-4 0-16,-1-1 5 0,7-3 2 15,2-2 2-15,-2-1 1 0,5 1 3 0,0-3-6 16,1-1 4-16,0 3-2 0,1 0 2 0,3-4 0 0,0 0 5 16,8 6 2-16,0-3 2 0,3-2 0 0,7-1 2 15,0-1-3-15,3 0 1 0,0 1 5 0,7-2 2 16,-6 0 6-16,-3-1-5 0,3 2 1 16,-3-2 3-16,2-1 2 0,-2 2 4 0,-2 0-4 0,-2-3 3 15,2 3-1-15,-5-1-5 0,1 0-2 0,-3 2-8 16,0-2 3-16,-3 1-2 0,0 2 2 0,0-2-10 15,-1 2-11-15,-6 0-14 0,9 0-26 0,-9 0-25 16,0 0-28-16,6-1-24 0,-6 1-20 0,0 0-14 16,4 5-23-16,-4-5-478 0,-9 10 219 0,2-3 148 15</inkml:trace>
  <inkml:trace contextRef="#ctx0" brushRef="#br0" timeOffset="121579.83">7677 8110 170 0,'-4'-2'211'0,"4"2"-21"0,0 0-23 0,0 0-6 0,-9 5-10 15,6 4-10-15,0 4 1 0,-1 3-12 0,0 1-3 16,-1 11-6-16,-3-1-11 0,4 2-3 0,1 1-10 15,-1 1 5-15,1 2-12 0,0-1-6 0,1-2-6 16,2 3-6-16,1-2-4 0,-2 1-10 0,2-1-3 16,-1-3-1-16,0 1-11 0,1-3-1 0,2 3-6 15,-2 0-3-15,2-2-4 0,2-1-10 0,-4-2-27 16,2-4-28-16,-2 1-29 0,3-1-31 0,-2-3-48 16,2-3-44-16,0 1-597 0,-1-4 263 0,1-2 174 15</inkml:trace>
  <inkml:trace contextRef="#ctx0" brushRef="#br0" timeOffset="122649.17">8460 8303 19 0,'-1'-13'164'0,"-2"3"3"15,3-2-13-15,0-4-11 0,0 1 0 0,-1 2 0 16,-3-3-7-16,4 0 1 0,-4 3-11 0,3 2 4 15,0 0 4-15,-3 1 6 0,0-1-13 0,0 5-6 16,-1-4 0-16,0 5-13 0,-3 2-4 0,3-1-8 16,-8 0-8-16,-4 3-3 0,-1 5-7 0,0-1-4 15,-3 2-4-15,-5 5-5 0,-3 1-4 0,4 4-5 0,-1-1-9 16,2 2 1-16,-2 0-6 0,11-2-3 0,0 0-3 16,2 1-8-16,2-1 2 0,3 6-5 0,1-4-2 15,2 2-1-15,5 4-2 0,0-5-3 0,4 4 0 16,2-3-3-16,4 0 3 0,5 3-2 0,0 2-2 15,6-6-3-15,0 4 2 0,-3-5-1 0,8 0-3 16,-3 1-1-16,3-2-1 0,-1 0 1 0,-2 0-2 16,4-1 0-16,-3 1 2 0,4-4-5 0,-1 4 4 15,-3-3-2-15,-6-1 0 0,1-3 0 0,-2 5-3 16,-1-2 4-16,-4 1-6 0,-3-3 2 0,-4 2 2 16,-1-1 1-16,-7 2 1 0,-1 3 0 0,-4-1-5 15,-5 2 5-15,-1-3-3 0,-7 3 0 0,-3-1-1 16,-3-3 3-16,-1-2-6 0,-1-1 6 0,-3-2-3 15,2-2 0-15,4-2 2 0,5-3-1 0,1-2 2 16,-1-1-3-16,7-2 3 0,0-2 1 0,5 0-4 0,4-4 5 16,-2-5-4-16,6-1 0 0,5-9-1 15,1 0-2-15,7-2-2 0,2 4 1 0,1-2-1 0,8-2 1 16,-1 6 3-16,2-3 0 0,1 0 0 0,1 7 2 16,2 0-4-16,3 1 0 0,0 0 4 15,-2 3-3-15,1-1 2 0,-2 5 3 0,1 1 0 0,-2 2 3 16,2 2 0-16,-2 0-3 0,-8 2 3 0,6 2 2 15,3 1 0-15,-8 1-1 0,-1 3-1 0,-2 0-1 16,-2 4 4-16,2-2-2 0,-7 1 5 0,0 3-8 16,-1 2 4-16,0 1-1 0,0 1 5 0,-4 1-2 15,4 3-6-15,-5-1 4 0,1 1-3 0,-2 1 2 16,-2 0 0-16,-1-2-6 0,2 0 3 0,1 0-1 16,-2 0-1-16,-1-7-9 0,0 0 12 0,3 1-4 15,-2-2 1-15,-1-3-2 0,4 0-5 0,-3 0 5 16,3-3-4-16,3 0 4 0,0-4 1 0,1-1-3 0,1-3-4 15,1 0 4-15,1-3 1 0,2-6-3 0,2 0 2 16,2-6 2-16,2-5-1 0,0-1-1 0,2 5 4 16,-2-4 0-16,-1 4 2 0,1 1 4 15,-1-3 3-15,-3 9 6 0,2 1 0 0,-4 2 13 0,3 1-13 16,-2 1-1-16,3 2 4 0,0 7 2 0,-3 0-2 16,-1 0 2-16,8 3-7 0,-4 3 2 0,2 1-1 15,-4 3 3-15,2 0-2 0,1 3-1 0,0 4 1 16,-4-2-1-16,0 1 1 0,4 4-2 0,-5-3-9 15,4 2 7-15,-4-5-8 0,1 1 3 0,0-1-1 16,0-4-1-16,3 1 0 0,-2-3-2 0,2-2 1 16,1 0-1-16,-2-4 3 0,4-2-3 0,-1-1 4 15,-3-4 6-15,2 0-8 0,0-3 7 0,-3-2-5 16,1-1 3-16,-2-4 1 0,-4 1-5 0,-1-1 0 16,0-4-2-16,-8-1 1 0,2-4 1 0,-8-2 1 15,-3 8-7-15,-2-9-1 0,-3 6 4 0,-6 2-5 16,-3 0-1-16,0 5-3 0,-3 3 0 0,4 5-1 0,1 0 2 15,-1 4 9-15,0 1-56 0,-1 2-46 16,3 3-77-16,-2 0-103 0,2 5-1034 0,9-2 437 16,-3-2 290-16</inkml:trace>
  <inkml:trace contextRef="#ctx0" brushRef="#br0" timeOffset="127914.71">7670 5993 198 0,'0'0'220'16,"0"0"-24"-16,0 0-19 0,0 0-24 0,0 0-15 16,0 0-12-16,0 0-4 0,4 14-2 0,-1-4-2 15,-1 2 3-15,1 4-15 0,-1 1-4 0,0 2-1 16,-1-1-7-16,2 1-6 0,-2 8 3 0,-1-2-6 16,1 1-3-16,-2 0-5 0,0-1-10 0,-2 3-6 15,0-4-1-15,1 1-10 0,-1 0-1 0,1 0-5 16,-1-2-3-16,-1-4-10 0,2 1-17 0,-2 0-20 15,0-2-23-15,0 1-28 0,2 0-37 0,2-2-36 16,0-5-32-16,1 3-52 0,0-6-534 0,2 0 250 16,1-1 166-16</inkml:trace>
  <inkml:trace contextRef="#ctx0" brushRef="#br0" timeOffset="128314.21">8049 6029 19 0,'-7'-4'288'0,"2"0"-24"0,1 4-30 15,4 0-20-15,-6-4-20 0,6 4-18 0,-4-2-21 16,4 2-17-16,0 0-13 0,0 0-12 0,-4-3-9 15,4 3-10-15,0 0-10 0,0 0-5 0,0 0-7 16,23 2-1-16,-11-2-2 0,3 0-6 0,4-3-5 16,3 4-4-16,0-1-4 0,6-1-6 15,-9 1-5-15,1 0-5 0,2 0-3 0,-4-2 0 0,-4 0-6 16,3 4 1-16,-5-2-7 0,0 1 0 0,1 0 0 16,-4 0 2-16,0 3 0 0,-2-1-2 0,0 2 1 15,-1-3 2-15,-2 4 2 0,4 0 3 0,-3 6 3 16,2 2 9-16,-4 1 1 0,-1 2-3 0,1 1-3 15,-2-2-2-15,-1 8 1 0,0 1-2 0,-2-1-3 16,0-6-3-16,-3 7-3 0,1 4-4 0,-2-4-7 16,-2 3-12-16,5-2-17 0,-3-1-30 0,0 1-27 0,-3 0-41 15,3 0-34-15,2-9-36 0,4 0-42 16,-1 1-679-16,1-6 303 0,1-1 202 0</inkml:trace>
  <inkml:trace contextRef="#ctx0" brushRef="#br0" timeOffset="128813.6">8598 6064 247 0,'3'-4'280'0,"-2"2"-29"0,0-2-28 0,-1 4-21 15,2-4-20-15,-2 4-18 0,0 0-18 0,3-4-17 16,-3 4-16-16,0 0-9 0,0 0-14 0,0 0-4 15,0 0-3-15,0 0-1 0,7 9-3 0,-7-4-1 16,2 2-2-16,-2 3-6 0,0-1-5 0,0 1-3 16,0 5-5-16,-4 1-7 0,3 0-2 0,-3 1-2 15,-3 1-7-15,2-1-2 0,-1 1-4 0,4-2-7 16,-1 1-1-16,1 1 0 0,-1-2 0 0,0-1-8 16,3 1-5-16,-2-6-4 0,4 2-10 0,0-1-3 15,0-2-1-15,2-3 2 0,0 0-1 0,1-1-2 0,4 0 0 16,3-1 7-16,-1-1-2 0,3-1 0 0,4-4 0 15,1 2-1-15,-2-3-2 0,-1-1 4 0,-3 0 1 16,4 0 2-16,-4-1-2 0,-2-3 4 16,2-1 0-16,-3 0 1 0,4-1 6 0,-1-1 6 0,-3-2 11 15,0 0 4-15,-2 2 6 0,-3-1 7 0,1 4 13 16,1-4-8-16,-2 3 18 0,-1-1-12 0,1 0 7 16,-1 5 11-16,-2 0 7 0,2 1-2 0,-4 0-3 15,0-2-9-15,0 6-5 0,3-2-4 0,-3 2-16 16,0-5 9-16,0 5-12 0,0 0-11 0,0 0-14 15,0 0 12-15,5 14-5 0,-5-7-3 0,-1 3-1 16,1 0 0-16,-3 2 3 0,2 7-7 0,-2-2 2 16,2 0-9-16,-4 1-10 0,4 1-20 0,-2 0-22 15,-1 5-33-15,0-4-20 0,3-1-49 0,-4 0-48 16,1-2-52-16,1 1-57 0,1-2-818 0,2-3 375 0,-4-4 250 16</inkml:trace>
  <inkml:trace contextRef="#ctx0" brushRef="#br0" timeOffset="129163.6">9053 6198 282 0,'0'-6'267'0,"3"2"-29"0,-3 2-25 0,0 2-23 16,0 0-22-16,3-2-18 0,-3 2-11 0,0 0-11 15,5 12 0-15,-5-5-5 0,0 2-7 0,3 1-6 16,-2 2-6-16,-1 3-5 0,0 2-11 0,0-1-3 15,0 2-10-15,4 2-5 0,-4-2-4 0,4 1-5 16,0-4-6-16,-2-3-3 0,5 4-7 0,-1-3-3 16,-1-4-4-16,4 1-2 0,3-2 4 0,-1-3 1 15,2-1-1-15,1-1 8 0,3-3-5 0,0-2 2 16,0-3 1-16,1 1 4 0,-2-5-2 0,-1-1 1 16,-4-1-1-16,3-3-5 0,-2 1 0 0,-2-1-7 15,-5-3 11-15,0 2-2 0,-2-2-7 0,-3-1 0 16,-7 0-5-16,1 4-2 0,-4 1-8 0,-2-1 9 15,-3-1-16-15,-2 6 1 0,-4-1-9 0,0 5-25 16,3 0-22-16,2 4-35 0,1 0-47 0,-1 2-64 0,7-1-72 16,-4 1-884-16,3 2 379 0,0-1 254 15</inkml:trace>
  <inkml:trace contextRef="#ctx0" brushRef="#br0" timeOffset="130495.52">10649 6142 135 0,'-4'-9'236'0,"4"8"-19"16,0 1-11-16,0-5-15 0,0 5-17 0,0 0-21 15,0 0-10-15,0 0-16 0,0-5-12 0,0-1-8 16,0 6-13-16,0 0-9 0,0 0-7 0,0 0-2 15,0 0-4-15,3 17-1 0,-3-8-3 0,2 1-8 16,-1 2-5-16,-1-1-1 0,2 5-5 0,-1 1-5 16,-1 2-5-16,0-2-3 0,3 0-4 0,-2 0-1 15,-1 2-4-15,0-4-4 0,-1 2 1 0,1-5-3 16,0 0-4-16,1-2-1 0,-2-1-1 0,1 1-5 16,0-6 0-16,-3 2-1 0,3-2 5 0,0 0-1 15,0-4-2-15,0 0 1 0,0 0-3 0,0 0-6 16,-10-16-6-16,4 4 3 0,-1-5-1 0,1-6-1 15,2-2 0-15,-4-4-2 0,3-2 1 0,4 1 4 0,-3-4-8 16,0-1 7-16,4 1 3 0,0 2 0 16,0 3-1-16,0 1 2 0,4 2 1 0,0 2 1 15,2 7-2-15,-1-3 1 0,2 2-2 0,-1 2-2 0,4 3 1 16,-2-3-1-16,2 5-1 0,-1 1-1 0,0 1 1 16,5-1-1-16,-1 3-6 0,0 3-13 0,-2-1-18 15,2 0-29-15,0 4-37 0,-1 1-31 0,5 0-41 16,-3 1-45-16,-4 3-523 0,-1 2 248 0,0 0 166 15</inkml:trace>
  <inkml:trace contextRef="#ctx0" brushRef="#br0" timeOffset="130661.62">10676 6147 2528 0,'0'5'124'0,"0"-3"-53"0,-2 1-35 16,2-3-16-16,0 5-12 0,0-1-8 0,0-4-6 15,3 3 3-15,3-2-3 0,0 0 0 0,4-1-8 16,3 0-16-16,-2-1-8 0,2 0-25 0,2 3-22 16,-3-2-24-16,3 0-29 0,-1 3-37 0,-2 1-531 15,-5 0 236-15,6 2 156 0</inkml:trace>
  <inkml:trace contextRef="#ctx0" brushRef="#br0" timeOffset="130842.93">10699 6466 49 0,'0'4'267'0,"0"-4"-29"0,0 0-27 0,3 1-22 0,-3-1-17 15,10 0-18-15,-10 0-13 0,12-2-15 16,0 0-15-16,1 0-10 0,-2 1-11 0,4-3-12 16,3 1-16-16,-1 0-23 0,-3-1-30 0,4 2-54 15,1-3-52-15,5 2-64 0,-4-4-417 0,6 2 192 0,-5-2 128 16</inkml:trace>
  <inkml:trace contextRef="#ctx0" brushRef="#br0" timeOffset="131029.51">11390 6193 211 0,'0'0'253'0,"0"0"-24"16,0 0-24-16,-17 6-19 0,6-2-20 0,-4 3-16 15,-8 5-14-15,-3 2-17 0,-1 1-25 0,-1-2-21 16,0 5-27-16,1-1-34 0,-1 3-40 0,-1-1-28 16,2 1-54-16,4-3-452 0,1-1 186 0,7-6 126 15</inkml:trace>
  <inkml:trace contextRef="#ctx0" brushRef="#br0" timeOffset="131231.47">11122 6186 20 0,'2'-4'327'0,"2"-1"-32"16,-3-1-32-16,2 4-28 0,-1 0-28 0,-2 2-20 15,0 0-20-15,4-3-18 0,-4 3-16 0,0 0-14 16,0 0-11-16,13 7-12 0,-7-3-8 0,1 3-7 16,1 2-8-16,3 3-7 0,1 1-7 0,0 0-28 0,6 5-32 15,0 1-41-15,4 4-49 0,-3-3-50 16,3-1-47-16,-2 2-559 0,2-3 249 0,1-1 166 0</inkml:trace>
  <inkml:trace contextRef="#ctx0" brushRef="#br0" timeOffset="131402.63">11855 6388 60 0,'0'0'320'0,"0"0"-33"0,0 0-51 0,-7-11-58 16,7 11-54-16,0 0-54 0,0 0-54 0,0 0-43 16,0 0-55-16,0 0-312 0,14 2 130 0,-14-2 88 15</inkml:trace>
  <inkml:trace contextRef="#ctx0" brushRef="#br0" timeOffset="132214.44">12049 6055 2791 0,'3'-5'89'15,"2"1"13"-15,-5-1-12 0,3 2-22 16,-2 1-29-16,-1 2-14 0,6-3-10 0,-6 3-5 0,1-2-2 16,-1 2-5-16,0 0 3 0,6 7 0 0,-4 1-4 15,2 1 2-15,-4 3-2 0,3-2 1 0,-2 9 0 16,2-2 0-16,-1 2 2 0,-2 1-1 0,1-1 1 15,-2 6 2-15,1-5-3 0,0 0-1 0,0-2-2 16,-4 3-2-16,4-6-12 0,0-5-9 0,-1 1-4 16,0-2 2-16,-1-3 6 0,1-1 1 0,1-3 3 15,0-2 3-15,0 0 1 0,0 0 2 0,-12-18-2 16,6 3 3-16,1-3-2 0,-3-10 3 0,1-2 4 16,-2-2 1-16,0-1 14 0,2-1 18 0,0 0-2 15,-2 1 12-15,1-13 4 0,4 16 5 0,-1-1 28 0,3 6-1 16,0-2 8-16,4 9-10 0,-1-2-6 15,2 4-7-15,0 1 2 0,1 5-16 0,1 1-3 16,-1-1-12-16,5 3 12 0,0 2-22 0,3 0 10 0,3 5-15 16,5 0 1-16,-3 4-7 0,6 2-4 0,-5 2 2 15,0 3 2-15,-2 1 0 0,1 6-1 0,-3-2-4 16,-3 8 0-16,-1 1-4 0,-7 1 0 0,2 4 5 16,-3 1-2-16,-4 0-4 0,-1 2-15 0,1 0-1 15,-1-3-7-15,-1 0-6 0,0-5-13 0,2-4 5 16,1-3-5-16,0-3 5 0,1-2 1 0,1-4 1 15,-1-1 2-15,0-3 4 0,1 2 8 0,1-3 2 16,-1-3 2-16,-1-1 4 0,0 0 0 0,12-5-2 16,-5-4 3-16,2-4 7 0,1-1-7 0,3-3 3 15,-1 1-2-15,4-7 3 0,-2 1 0 0,-1 0 0 16,-3 7 4-16,-1 1-2 0,4-1 0 0,-5 3-2 16,-2 2-2-16,2 1 5 0,-3 1-2 0,4 4 1 15,-3 2-6-15,-2 0 1 0,6 2 9 0,-1 4-6 16,-1-1-1-16,1 6 1 0,6 1 4 0,-3 4-1 15,-1-1 2-15,-1 4 1 0,-1-1-1 0,3 0-2 16,-6 1 6-16,3 0-8 0,-2-1 4 0,-1-1 4 16,2-4-2-16,-5 1-2 0,5-2 1 0,-4-2 3 0,1 1-6 15,0-3 1-15,-1 0-2 0,-3-1 1 0,3-4-2 16,1 1 8-16,-5-2-5 0,13-5-1 0,-3-5 2 16,1 3-1-16,1-8-4 0,-2 1 6 0,3-8 1 15,0 0-5-15,-1-2 2 0,-3 7 4 0,1-7-3 16,-4 9 8-16,3-5 13 0,-2 4-2 0,1 2-3 15,-1 4 7-15,-1 0 6 0,-5 4-4 0,2 2-3 16,0-3-3-16,-1 3-3 0,3 2-5 0,-5 2-1 16,0 0 5-16,0 0-7 0,9 5-3 0,-8-1 1 15,3 5 1-15,0 1-3 0,0 2 2 0,0 0-2 16,2 5-25-16,-2-2-28 0,-3 2-35 0,3 0-42 16,-3 0-42-16,3 0-48 0,-1-3-43 0,-3-4-707 15,1-1 321-15,-1-4 216 0</inkml:trace>
  <inkml:trace contextRef="#ctx0" brushRef="#br0" timeOffset="132359.22">12817 5789 258 0,'2'-7'231'0,"-2"4"-50"16,0 1-34-16,0 2-18 0,0 0-20 0,0 0-30 15,0 0-26-15,7 15-33 0,-4-5-14 0,-2 2-27 0,3 5-28 16,0 1-31-16,-2 7-275 0,0-6 119 0,-1 5 78 15</inkml:trace>
  <inkml:trace contextRef="#ctx0" brushRef="#br0" timeOffset="132730.84">13199 5975 241 0,'7'-9'245'0,"-2"1"-2"0,-1-1-7 0,0 6-14 15,-2-1-15-15,1 0-19 0,-2 0-16 0,0 1-23 16,-1 3-16-16,4-2-14 0,-4 2-8 0,0 0 0 16,-4 13-11-16,3-6-5 0,-3 5-6 0,-1 0-9 15,0 5-5-15,0 7-8 0,-2 0-5 0,5 2-6 16,-2-8-5-16,-1 3-2 0,3-2-5 0,2-1-3 16,2-1-6-16,3 0-3 0,-1-5 0 0,1-2-8 15,3-1 0-15,1 2 0 0,2-5 6 0,6 1-10 16,2-2-1-16,3-5-2 0,-3 0-4 15,10-3 3-15,-8-1-4 0,8-6 1 0,-1 0-2 0,-5-4-2 16,-6 4-1-16,1-2 0 0,-5-2 3 0,-1-1 2 0,-4 1 9 16,-3 2 24-16,0 4 26 0,-1-3 9 15,-3 6 18-15,1-1-5 0,-1 2-14 0,-1 1-9 0,0 3-9 16,-3-4-12-16,3 4-6 0,0 0-17 0,-11 7-25 16,6 3-21-16,-3-1-44 0,0 6-52 15,2 2-56-15,2 2-60 0,1-2-73 0,2 0-832 0,2-7 380 16,2 1 252-16</inkml:trace>
  <inkml:trace contextRef="#ctx0" brushRef="#br0" timeOffset="133270.79">13451 4146 360 0,'3'-3'338'0,"1"1"-41"0,-4 2-29 16,4-4-33-16,-4 4-22 0,3-3-24 0,-3 3-19 16,0 0-19-16,8 9-13 0,-4-2-14 0,-3 1-11 15,2 1-14-15,2 7-7 0,-3 1-10 0,-3 0-10 16,1 1-7-16,1 0-8 0,-2 2-5 0,1 0-26 15,-2 0-17-15,-5 8-37 0,2-1-36 0,0 2-41 16,-4-2-47-16,5-1-42 0,0 2-54 0,-1-2-539 16,4-7 263-16,-2-4 174 0</inkml:trace>
  <inkml:trace contextRef="#ctx0" brushRef="#br0" timeOffset="133598.91">13893 4246 252 0,'7'-4'275'0,"-3"0"-31"16,-2 1-24-16,2-1-23 0,0 3-22 0,-4 1-20 16,2-3-16-16,-2 3-14 0,3 8-7 15,-3-1-5-15,0 3-11 0,-4 0-7 0,2 6-5 16,-2 1-11-16,0 1-5 0,0 1-8 0,0 4-9 0,2 3-1 16,-1-7-6-16,-2 8-4 0,9-9-7 0,2-2-5 15,2 1-8-15,-3-3 0 0,9-1 0 0,-2 0-7 16,-2-8 2-16,8 0-5 0,-4-4-1 15,5-1 2-15,1-1-5 0,0-6 2 0,1 2-1 0,5-6-3 16,-11-2-1-16,7-4 1 0,-7 3-2 0,4-4-2 16,-3-2-1-16,-4-3-1 0,-6 6-7 0,1-9 1 15,-3 6-5-15,0 0 0 0,-3 2 2 0,-3 1-3 16,-2 1 2-16,-1 5-4 0,-2-1-8 0,0 3-15 16,0 0-28-16,-4 5-35 0,-3-1-29 0,1 2-36 15,-2 2-30-15,-6 5-584 0,3 1 257 16,-1 2 174-16</inkml:trace>
  <inkml:trace contextRef="#ctx0" brushRef="#br0" timeOffset="134396.84">14914 4189 211 0,'0'0'272'15,"0"0"-26"-15,0 0-27 0,9 12-21 0,-8-6-21 0,2 5-14 16,-2 2-11-16,3 6-13 0,-3-1-5 0,2 6-15 15,-2 1-9-15,-2 3-3 0,1-5-4 0,0 3-9 16,-4 1-13-16,3-2-3 0,-3 4-1 16,0-3-13-16,-2-6-7 0,0 4-6 0,3-5-3 0,-3-3-2 15,0-1-8-15,2-3-2 0,0-2-4 0,0-2 2 16,1 0-1-16,1-4 1 0,-1-1-1 16,3-3-3-16,0 0-5 0,-10-10-1 0,2-3-4 0,1-2-3 15,-1-8-2-15,0-6 1 0,3 0-2 0,-3-3-1 16,2-1-5-16,1-3 5 0,1-13 7 0,0 2-4 15,1 12 7-15,2 1 18 0,-2-12 2 0,3 12 5 16,1 5 12-16,1 3 14 0,-1 6-2 0,2 3-8 16,1 1-8-16,-1 3-5 0,-1 4-10 0,-1 1-12 15,2 4 4-15,2-1-6 0,2 5-5 0,1 0-4 16,3 4-1-16,-1 1-1 0,4 5-4 0,0 3-1 16,-1 5 1-16,0 4-5 0,3 2 0 0,-6 1 1 15,2 4 0-15,-3-2 5 0,-3 2-6 0,-2-2-1 16,0 4 1-16,-3 0-5 0,3-4 3 0,1-1-9 15,0-2-7-15,2-6 1 0,-2 0 1 0,1-8-5 16,2 3 2-16,-1-6 5 0,2 2 7 0,2-2 2 16,6-4-5-16,-4-3 3 0,3-2 1 0,1-3 2 15,1-2 0-15,1-3-2 0,7-5 0 0,-3-2 1 16,0-4-1-16,3-1 2 0,-3-2-1 0,-3-1-2 16,2-1-2-16,-2-1 1 0,-2 0 2 0,0 5-2 15,-4-1 3-15,-4 7 15 0,-2 2 2 0,-4 2 12 16,0 5 2-16,-3-2 12 0,3 4-23 0,-3-1-8 0,3 4-9 15,-3 0-4-15,-1 2-12 0,0 0-1 16,3 10 5-16,-6 0-2 0,3 3-1 0,-1 3-3 16,-3 3 7-16,4 0-5 0,4 1 25 0,-3 0-20 0,3-1-2 15,0 5 8-15,0 0 0 0,-2-6-2 0,2 2 2 16,0-2-5-16,-1-1 4 0,1-2 1 16,-4-2-1-16,3-4-7 0,-4 4 8 0,1-3 12 15,-3-1-12-15,0 4 9 0,-4-2-6 0,1-3 10 0,-3 2-8 16,-8-3 1-16,3 4-2 0,-4-4-17 0,-3-2-37 15,1-2-47-15,-8 2-52 0,-1-4-63 16,7 0-67-16,-5 0-905 0,4-1 396 0,3-1 262 16</inkml:trace>
  <inkml:trace contextRef="#ctx0" brushRef="#br0" timeOffset="136329.87">16115 4263 137 0,'0'0'341'0,"2"-5"-38"0,-2 5-37 0,4-3-27 15,-4 3-29-15,2-2-21 0,-2 2-18 0,0 0-17 0,0 0-16 16,7 7-17-16,-7-4-10 0,1 2-12 16,-1 1-10-16,0 0-6 0,1 3-11 0,-1 1-6 15,-1-1-7-15,0 1-4 0,-1 4-4 0,0-4-1 16,0-1-11-16,0 2-5 0,1-2-9 0,-1-4-5 0,1 0-1 16,1-1-2-16,0 0 12 0,-1 1-12 0,1-5 19 15,0 0-7-15,0 0-3 0,0 0-1 0,-4-19-3 16,3 7-5-16,-2-6-3 0,2-14-3 0,-2 1 0 15,1-1 1-15,-1-14 2 0,1-1 6 0,-3 12 9 16,1 1 3-16,-1-12 12 0,2 14 4 0,-1 0 17 16,-1 6 3-16,5 5 7 0,0 4 11 0,0 2-1 15,0 4-12-15,-1 3-9 0,1 1-18 0,1 1 3 16,-1 2-14-16,0 3-5 0,0 1-6 0,0 0 13 16,13 4-15-16,-5 5 1 0,5 5-9 0,-4 2 3 15,7 6-8-15,0 3 1 0,-1 1-5 0,-5 0-1 16,3 4-16-16,-1 0-3 0,-3-1-11 0,-5-2-6 15,3-2-19-15,0-2 1 0,-2-3 7 0,3-3-19 16,-3-4 6-16,3 4 1 0,-6-6 1 0,7-1 3 16,-4-2 5-16,-1 1 4 0,1-4 5 0,2-3 1 15,-2 0 11-15,1-4 1 0,3-3 1 0,1-2 6 16,2-1-2-16,1-6 3 0,4-6 4 0,-1 1 2 16,4-4-2-16,-6 2 9 0,-1 7 9 0,-3-1 23 15,-1 3 8-15,0 3 7 0,-1 2 1 0,-6 1 5 16,2 1-24-16,0 3-6 0,0-2-9 0,2 4 11 0,-6 0-9 15,9 4-4-15,-1 2 3 0,2 2 1 16,-2 2-2-16,2 5-4 0,0-1-1 0,6 7 3 16,-4-4-1-16,2 4 3 0,-1-5-3 0,5 4-5 15,-4-6 3-15,5 5-2 0,0-1-2 0,-2-6-1 16,1 0-5-16,-1-5 0 0,2 0-4 0,1-3 2 16,-1 0-5-16,3-4 0 0,-2-1 1 0,6-2 15 15,1-1-20-15,-1-8 4 0,-1 2-2 0,-1-2 3 16,-2-6 0-16,-3 0 2 0,3-4-1 0,-3-3 3 15,-4 0 2-15,-2 3 8 0,1-2 12 0,-9 6 3 0,1 0 16 16,-3 3 5-16,0 1 7 0,-6 4-4 16,0 0-10-16,-3-1-10 0,-3 3 6 0,-1 3-10 15,-6 2-2-15,-6 1 0 0,-7 4-8 0,-1 2-6 16,1 7-7-16,-2-5-11 0,4 9-15 0,2-2-8 0,5-1-18 16,5 2-14-16,4-2 1 0,3-1 0 0,7 1 7 15,-1-1-5-15,6 1 11 0,1-3 0 16,4 2 5-16,9-5 10 0,3 2-2 0,6-1 7 15,2-4 5-15,2-1 2 0,1-2 2 0,1-5 2 0,1 2 7 16,-2-2 8-16,0-2 9 0,1 2 9 0,-3 1 6 16,-10-1 4-16,-2 2 9 0,0 2-2 0,-5-2 0 15,1 2 1-15,-4 0-2 0,0 1-4 16,-1 1-2-16,-3 0-3 0,2 2-1 0,-4-2-2 0,3 5 0 16,-1-4 0-16,0 3-4 0,-5-1 3 0,3 3-1 15,0 1-3-15,-4 0 1 0,1 1-4 0,2-2-6 16,-3 0-4-16,1 1-15 0,2-1-5 0,-2-2-1 15,-1 0-13-15,0-1 1 0,5 0-2 0,-4 0 9 16,-1-4 2-16,8 2 6 0,1-2 0 0,0-3 5 16,5-2 9-16,3-1-4 0,-2-4 2 0,4 1 18 15,-2-4 8-15,2 3 9 0,-4-1 12 0,3-1 7 16,-2 0 7-16,0 0 9 0,-2 3 0 0,-1 0 0 16,-3 2 3-16,-1 1-16 0,4 0-3 0,-8 4-9 15,4 0-1-15,-4 0-7 0,3 2-9 0,-2 2 9 16,1 0-8-16,-2 3-5 0,4 0 4 0,-3 2-6 15,-1 1 16-15,0 1-22 0,-1 3-2 0,1-3-15 16,0 4-18-16,-1-2-11 0,-1-1-11 0,-1 2-5 16,3-3 0-16,2-1 0 0,0 0 4 0,0 1 6 15,0-4 4-15,1 1 3 0,2-4 5 0,1-2 4 16,0 0 3-16,3-2 3 0,0-2 4 0,4-3 1 0,-1 0 4 16,-1-3-3-16,7-6 11 0,-1 0 5 15,-5 3 13-15,4-3 8 0,-7 5 10 0,0-1 6 16,1 0-2-16,-4 4 10 0,-1 2-19 0,-1 0-4 15,-4 2 1-15,3 2-4 0,2 1 0 0,-5-1-4 16,3 4 0-16,2-1-5 0,-1 3 2 0,0 2 1 16,1-1-5-16,0 2 1 0,2 2 2 0,-2 0-4 15,0 5 0-15,2-1 2 0,1-3-3 0,-2-1-8 16,2 2 0-16,-3-2-3 0,6 0 3 0,4 0-4 0,0-1 4 16,10-1-3-16,-2-1 4 0,3-2-1 0,-2-3 2 15,-1 1 1-15,0-3 0 0,0 0-2 16,2-3 5-16,-10 1 4 0,8-4-7 0,-7 3 0 15,4-4 3-15,-6 2 4 0,-1 1 6 0,-1-1 3 16,-4 4 8-16,-2-4-4 0,-2 4 3 0,4-2-3 0,0 1-3 16,-4 2 2-16,2 0-4 0,1-1-2 0,2 1 4 15,-3 1-3-15,8-1-1 0,-2 2 1 0,2 0-5 16,1 1-1-16,1 0-37 0,-2 1-31 16,1-1-50-16,-3 0-62 0,5 1-59 0,-10 3-805 0,-2-2 347 15,-1-1 230-15</inkml:trace>
  <inkml:trace contextRef="#ctx0" brushRef="#br0" timeOffset="136596.12">17220 4954 208 0,'-7'5'320'0,"3"3"-58"16,3-4-35-16,6 3-23 0,5 0-20 0,12-1-17 0,11-2-19 15,18-2-16-15,6-1-9 0,0-2-14 16,1-3-8-16,4 2-8 0,1-4-3 0,-2 0-6 16,3 1-1-16,0-1-7 0,0 0-4 0,1 1-5 0,-5-1-18 15,0 0-2-15,-4 2-6 0,-6 0-3 0,-13 0-4 16,-1 1-9-16,-4 3-14 0,-4 0-16 16,-8 0-26-16,-3 0-23 0,-5 0-31 0,-5 0-33 15,-2-2-56-15,-5 2-72 0,0 0-516 0,0 0 254 0,0 0 170 16</inkml:trace>
  <inkml:trace contextRef="#ctx0" brushRef="#br0" timeOffset="137047.37">15934 5792 3054 0,'0'-18'13'15,"-1"-2"42"-15,-1 4 64 0,0 3-5 0,2 5-26 16,-1-2-23-16,1 6-27 0,0-2-14 0,0 6-10 16,2-2-3-16,-2 2 3 0,3 12-3 0,-1 1 1 15,1 5 1-15,1 2-2 0,2 8-2 0,2 0 0 16,-2 3-2-16,-1-1 3 0,0 3-2 0,1 2 2 15,1 0 0-15,-2 11 4 0,-1-12-8 0,1 1 5 16,-5 0-24-16,0 2-27 0,2-2-34 0,-4 1-38 16,-3-1-57-16,-1-2-38 0,-2-1-51 0,-3-5-701 15,0-2 319-15,-1-9 214 0</inkml:trace>
  <inkml:trace contextRef="#ctx0" brushRef="#br0" timeOffset="137330.18">15670 6131 172 0,'0'0'404'0,"-3"-3"-41"0,3 3-48 0,0 0-32 16,0 0-33-16,0 0-23 0,0 0-25 15,0 0-17-15,9 9-21 0,-2-1-7 0,1 0-28 16,1 0-5-16,4 5-16 0,0-1-18 0,1 2-1 0,-1 1-9 16,-1-1-20-16,5 1-26 0,2 2-30 15,-5-3-31-15,3 1-27 0,-2-3-21 0,3-2-31 16,0-1-17-16,4-2-21 0,8-3-8 0,0-3-8 0,2-5-9 15,-2-4 3-15,5-4 14 0,-4-4 18 0,-1 1 14 16,0-3 31-16,-4-3 33 0,-4 2 32 0,-8 7 45 16,0 0 54-16,-5 4 49 0,-4-1 34 0,-1 4 20 15,0 0 3-15,-3 1-20 0,-2 1-15 0,1 3-16 16,-14 5-13-16,-6 5-31 0,-12 8-69 0,-16 9-107 16,0 9-145-16,-6-7-685 0,-1-2 306 0,1-3 206 15</inkml:trace>
  <inkml:trace contextRef="#ctx0" brushRef="#br0" timeOffset="145003.6">9280 5803 2 0,'-4'1'70'0,"4"-1"-5"0,0 0 2 0,0 0-9 16,0 0 4-16,-10 0-1 0,10 0-5 0,0 0 4 15,0 0-4-15,0 0-3 0,0 0-11 16,0 0 5-16,0 0-14 0,-5 2 8 0,5-2-1 0,0 0-2 15,0 0-4-15,0 0-1 0,0 0 5 0,0 0-3 16,0 0 1-16,0 0-6 0,0 0 8 16,0 0-7-16,0 0 6 0,0 0-4 0,0 0-4 0,0 0 1 15,11-9-5-15,-11 9-3 0,8-3-3 0,-3 1 3 16,3-2-8-16,0-2 6 0,2 3-3 0,-1-1 1 16,0-1 0-16,4-1-2 0,-3 1-3 0,2 0 2 15,1 1-7-15,3-3 11 0,2 0-10 0,-2 0 3 16,1 2 3-16,2-2-4 0,-1-1-2 0,0 1 2 15,6-3 0-15,-3 4-2 0,-1-2 4 0,-1 0-2 16,0 1-4-16,2-2 3 0,3-1 5 0,-5 2-4 16,3 1 1-16,-3-1 1 0,8-5 0 0,-9 5 3 15,1 0-6-15,3 2 0 0,-4-4 6 0,1 3-2 16,0-1 2-16,0 0-1 0,2 0-1 0,-5 0 6 0,3 1-4 16,0 0-2-16,2-3-4 0,7-1-4 0,-1 1 9 15,-7 2-7-15,0 1 0 0,0 0-3 0,-1 0-1 16,0 1 3-16,1-4 2 0,0 4-7 15,-2-2 5-15,0 1 3 0,-3 1-9 0,3-1 10 0,0 1-7 16,1-1 4-16,-1 2-1 0,0-3-4 0,0 3 5 16,0-2-4-16,2 1-18 0,-1 1 21 0,-2-1-4 15,-2-1 2-15,3 2 0 0,-4 2 0 0,-1-1-2 16,7-3-1-16,-4 1 4 0,3 0-3 0,-3-1-1 16,1 2 0-16,2 0-3 0,-1-2 2 0,0 2 3 15,1-3 0-15,-1 1 0 0,-1 2-8 0,-2 0 8 16,5 0-6-16,-1-2-1 0,-3 3 8 0,0-1-3 15,3-2-4-15,-6 4 3 0,4-4 0 0,1 3-3 16,-5 1 8-16,6-2-7 0,-2-2-2 0,2 2-5 16,-1 0 7-16,0 2 6 0,1-3-5 0,-3 0 2 15,3 3-3-15,1-2 5 0,-2 1-5 0,2-1-1 16,-6 2 2-16,4-3-2 0,1 2-1 0,-6 2-3 16,6-4 8-16,-2 1-7 0,-1 2 2 0,2 0 4 15,0-3-1-15,0 1 0 0,-1 2-3 0,0-4 0 0,0 2 0 16,2 3 1-16,-1-3-2 0,0 0 5 0,1 0-2 15,-2 3-1-15,-1-3 3 0,2 0-3 16,-4 3 2-16,3-2-3 0,1-2 2 0,-7 4-3 0,5-3 7 16,-5 2-2-16,7-1-2 0,-5 1-1 0,1 0-1 15,-1-1 2-15,4-1 1 0,-4 1-1 16,0 0 4-16,2-2-2 0,-3 4-4 0,3-1 3 0,-2 0 0 16,4-4-2-16,-4 4 2 0,4-1 0 0,-4-1 0 15,-1 0 0-15,0 3 3 0,6-3-5 0,0 2 2 16,0-5 3-16,-1 4-3 0,1-3 0 0,-1 2 0 15,0 0 1-15,1 0-3 0,-3 1 1 0,3-1 0 16,0 0 2-16,1-2-3 0,-1 3 4 0,0-1-2 16,0-3-4-16,-1 4 5 0,0-1 0 0,2-1-2 15,-2 1-1-15,1 0 1 0,-1 0-1 0,1-1-1 16,-2 1 8-16,3-1-4 0,-1-1-4 0,0 5 4 16,1-3-2-16,-6 1-3 0,5-3 5 0,-1 4-4 15,-3 1 1-15,-3-2 2 0,3 0 0 0,-1-1-3 16,0 5 0-16,-2-4 3 0,2-2 2 0,-2 2-1 15,2-1-1-15,1 3-3 0,-2-3 8 0,1 2-5 16,2-2-3-16,-3 1 2 0,1-1 0 0,2 2 0 16,-1-1 2-16,1 1-2 0,1-2-1 0,-4 0-1 15,1 1 5-15,-2 0-5 0,2 0 7 0,-1 0-1 16,-1 1-4-16,2-2 2 0,-2 0-1 0,6 0-2 0,-3 2 2 16,-5-3-1-16,5 4-2 0,-5-1 1 15,3-2 2-15,-1 3-2 0,-5-1 1 0,3 1 1 16,-1 1-2-16,1-1 4 0,-1-2-1 0,1 1 0 0,-2 1 0 15,2 0-2-15,-4 1-1 0,3-2-1 16,2 2 3-16,-5-4-3 0,3 2 8 0,-3 3-5 16,5-3-3-16,-6 2 1 0,1 0-1 0,0-1 2 15,3-1 5-15,-3 1-3 0,3 2 1 0,-3-2-4 0,0-1 1 16,-1 1 1-16,1 1 0 0,-5 1-3 0,10-4-1 16,-6 2 5-16,-4 2-3 0,8 0-1 0,-8 0 0 15,5-3-2-15,-5 3-4 0,0 0-7 0,5-2-5 16,-5 2-7-16,0 0-14 0,0 0-16 0,0 0-20 15,7 0-30-15,-7 0-47 0,0 0-317 0,0-6 158 16,0 6 104-16</inkml:trace>
  <inkml:trace contextRef="#ctx0" brushRef="#br0" timeOffset="145462.88">12627 4449 57 0,'0'0'138'0,"0"0"-19"0,0 0-10 16,0 0-18-16,0 0-9 0,0 0-3 0,0 0-12 15,0 0-13-15,0 0-2 0,0 0-2 0,0 0-2 16,0 0-8-16,13 5-2 0,-7-2 5 0,-1-1-11 16,2 2-3-16,4-1 5 0,-1-1-7 0,1 3 0 15,0-3-2-15,1 3-3 0,-1-2-2 0,1 1-3 0,-1-2 4 16,-2 1-6-16,2-3-4 0,1 4 2 16,-3-4 0-16,4 3-4 0,-4-2 6 0,1 0-8 15,-1 0 5-15,-1 1 0 0,-2-1-4 0,-1 0 1 0,2 0 0 16,-1 1-1-16,-2 0-3 0,-4-2 3 0,6 2-6 15,-3 3 9-15,-1-2 4 0,0 6 8 0,-2 2 11 16,-2 5 19-16,0 2 14 0,-5 8 9 16,2 1-2-16,-4 2-8 0,2 2-2 0,-1 3-5 0,-1 0-6 15,0-2-5-15,3 1-1 0,-1 2-4 0,2-4-7 16,4 3-13-16,1-4-26 0,1 2-21 16,3-2-41-16,0-3-40 0,5 2-41 0,0-2-496 15,0-2 214-15,-3-5 142 0</inkml:trace>
  <inkml:trace contextRef="#ctx0" brushRef="#br0" timeOffset="146530.6">9475 5545 134 0,'2'-3'172'0,"-2"3"-15"16,0 0-10-16,0 0-9 0,0 0-10 0,5-1-5 16,-5 1-6-16,0 0-3 0,3-3-7 0,-3 3-3 15,0 0-11-15,0 0-6 0,0 0-11 0,0 0-8 16,0 0-5-16,0 0-8 0,0 0-5 0,0 0-8 15,6-2-3-15,-6 2 0 0,0 0-4 0,0 0 0 16,0 0-5-16,0 0-1 0,0 0-2 0,0 0 3 16,0 0-5-16,0 0 1 0,0 0-2 0,0 0-4 15,0 0-3-15,0 0-1 0,0 0 0 0,0 0-3 16,0 0 1-16,0 0 0 0,0 0-3 0,0 0-2 16,0 0-2-16,0 0 0 0,0 0 0 0,0 0 0 15,0 0 0-15,0 0-4 0,0 0 3 0,0 0-5 0,0 0 1 16,0 0 4-16,-10 12 9 0,6-6 5 15,2-1 1-15,-1 3 1 0,-3 1 4 0,0 1-5 16,-2 4 3-16,0 1-3 0,2-1-2 0,-2 3-1 0,0 0-3 16,1-3 0-16,-1 1-1 0,1 4 4 0,-1-2-7 15,1 0 1-15,-1 0-2 0,-1-2 1 0,2 4 3 16,1-2-3-16,-2-2-1 0,0 0-1 0,1 1 0 16,0 0 1-16,2-5-2 0,0 0-1 0,1 0 0 15,-1 1 0-15,0-3-1 0,1 1 2 0,0-3-2 16,0 0 0-16,3 0 0 0,-2-1-1 15,2 1-1-15,0-2-1 0,-2 0-1 0,2-1 0 0,1 0 4 16,-3 0-5-16,3 0 0 0,0-4-1 0,0 0 1 16,-1 5 2-16,1-5-1 0,0 0 1 0,0 6 2 15,0-6 1-15,0 0-5 0,0 0 1 0,0 4-3 16,0-4 2-16,0 0-2 0,4 3 3 0,1-1 1 16,3-2 2-16,1 1 6 0,5 0-7 0,0-1 3 15,5 0 2-15,10 0-2 0,0-1 0 0,0 2-3 0,0-1 6 16,2-1-7-16,-3 0 5 0,0 1-6 15,-5-2-1-15,0 1 4 0,-2 2-2 0,2-1 3 16,-4 2-4-16,3-2 1 0,-1 2-17 0,0 1-44 16,-2 1-64-16,-1 1-92 0,-5-2-678 0,-4 3 298 0,-4 0 198 15</inkml:trace>
  <inkml:trace contextRef="#ctx0" brushRef="#br0" timeOffset="158200.6">14117 3914 2 0,'0'0'135'0,"0"0"-12"0,0 0-3 0,0 0 1 16,0 0 7-16,0-5 0 0,0 5 0 0,0 0 6 16,-1-5 0-16,1 5-6 0,0 0-5 0,0 0-7 15,0 0-11-15,-3-5-8 0,3 5-6 0,0 0-15 16,0 0-5-16,0 0-7 0,-4-6-5 0,4 6-5 15,0 0-1-15,-1-4 0 0,1 4-4 0,-4-4-3 16,4 4-6-16,-1-3-2 0,-3-1-2 0,3 1-5 16,-3-1-8-16,3 0 4 0,-3 0-4 0,0 3-3 15,0-2 2-15,0-2 5 0,0 1-9 0,2 0 5 16,-6 3-8-16,3-4 1 0,0-1 1 0,1 3-5 16,-1 0 1-16,-2 0-1 0,1 0-4 0,1-2 3 15,0 5 1-15,-3-3 3 0,2 0 0 0,0 1 3 16,2 0-7-16,-3 0 1 0,1-1-2 0,6 3-4 15,-11-2 2-15,4 1 1 0,2 1-5 0,-1-1 0 16,6 1 2-16,-14-3-2 0,7 4-3 0,1-2 5 0,6 1-4 16,-13 0 2-16,7-1-2 0,-2 0 0 15,8 1-1-15,-14 0 0 0,9 0 5 0,-3 0-4 16,8 0-1-16,-10 0 1 0,2 1 0 0,8-1 5 16,-10 0-5-16,5 1 1 0,-2-1-3 0,7 0 0 0,-11 1 1 15,11-1-2-15,-9 0 2 0,9 0 0 0,-9 0 1 16,9 0-1-16,-10 2-1 0,10-2 0 15,-6 1-3-15,6-1 3 0,-7 0 0 0,7 0 0 16,-6 1 0-16,6-1 1 0,0 0-2 0,-8 0 1 0,8 0-5 16,0 0 9-16,-7 0-3 0,4 5-3 0,3-5 2 15,-8 1 2-15,8-1 3 0,-6 1-4 0,2 1-4 16,4-2 3-16,-8 3-1 0,6-2 0 16,2-1-2-16,0 0 1 0,-7 1 1 0,7-1-2 0,-3 3 0 15,3-3 3-15,-7 3 7 0,3-1-9 0,-2-1 4 16,1 1-2-16,5-2-2 0,-7 4 2 0,4-2-1 15,3-2 0-15,-7 3 2 0,7-3-2 0,-5 0 1 16,5 0 0-16,0 0-1 0,-9 3-1 0,9 0 2 16,-5 0 1-16,5-3 1 0,-5 2 0 0,1-1 0 15,4-1 1-15,-10 3 2 0,6-1-5 0,0 0 3 16,4-2-2-16,-5 2 0 0,5-2 2 0,-4 4-1 16,4-4 0-16,-5 3 2 0,5-3-3 0,-4 1 1 15,4-1 0-15,-6 3 0 0,6-3-1 0,-4 0-4 16,4 0 4-16,-5 2 1 0,5-2 0 0,-6 2-1 15,6-2-1-15,-4 3 0 0,4-3-1 0,0 0 2 16,-3 2 0-16,3-2 4 0,-4 3-5 0,4-3 1 16,-10 2-2-16,8 1 4 0,2-3-3 0,-7 1-2 15,2 0 1-15,2 3 0 0,3-4-1 0,-6 3 5 16,2-2-5-16,4-1 0 0,-5 4 3 0,3-1 1 16,2-3-1-16,-8 4-1 0,4-2 1 0,4-2 1 15,-9 3-1-15,5 0 3 0,1-2-4 0,-1 2-2 16,4-3 2-16,-8 2-1 0,4 1-1 0,2 0 2 15,-5-2 2-15,2 0-1 0,0 1-3 0,2 1 4 16,3-3-2-16,-6 4-5 0,2-1 5 0,4-3-3 16,-6 1 4-16,2 2-1 0,4-3 1 0,-4 2-2 15,4-2 2-15,-5 5-5 0,5-5 10 0,-5 6-5 16,1-5-4-16,0 3 4 0,2-2 0 0,-2 0-6 16,0 1 3-16,4-3-1 0,-4 6 2 0,-1-1 1 15,1-2-1-15,0 0-2 0,1 3 4 0,0-4-3 16,-1 2 1-16,0 1 5 0,1-1-6 0,0 3 3 15,-1-3 0-15,0 0 0 0,2 4-2 0,-1-3 1 16,0 0 2-16,0 2-2 0,0-1-1 0,0 0 3 16,-1 3-2-16,1-4 0 0,1 0-2 0,0 0 1 15,-2-1 1-15,0 3 1 0,2-4-3 0,1 2 2 16,-2 0 1-16,1-1-1 0,-1 0 0 0,3 1 0 16,-1 0-2-16,0-1 3 0,1-1-2 0,-3 1 0 15,3 1 1-15,-1-1-2 0,-1 2 1 0,0-2 2 16,-1 2 0-16,2 1 0 0,0-2-1 0,-1 2 2 15,1-2 0-15,0 1 3 0,-1 0-4 0,0 0 0 16,0 0 0-16,0-1-2 0,1 1 4 0,0 1-2 16,-1-1 5-16,1 1-1 0,-1-1 3 0,0 0-2 15,0 0-2-15,0-1-1 0,1 2 0 0,-1-2-2 16,0 2 5-16,4-1 0 0,-5 1 1 0,2 0 5 16,-3 0-3-16,3-1 1 0,-3-1-4 0,4 2 1 15,-1 1-1-15,1-3 1 0,-2 2-4 0,1-1 1 16,0-1 0-16,0 2 7 0,-1 1-9 0,2-1 2 15,-1-1-1-15,1-2 1 0,0 2-2 0,0 0-1 16,-1 0 3-16,2 0-2 0,-2-1 0 0,1 2 2 16,0-1-1-16,1 0 7 0,0 0-8 0,-1 1 3 0,0 0-5 15,0 0 3-15,-1-2 0 0,1 1 4 0,0 0-6 16,-1-1-1-16,2 1 1 0,0-2 0 16,-1 2 3-16,2-2-1 0,0 3-2 0,-2-2-1 15,1-1-1-15,1 4 2 0,-1-1 9 0,-1-2-7 0,0 1 0 16,3 0 3-16,-1-1-1 0,0 1-2 0,0 0 0 15,-1-1 0-15,0 2 5 0,2-2-3 16,-1 1 1-16,1 0 3 0,0-1-3 0,-1 2 1 0,2-2-3 16,0 2 4-16,-3-2-8 0,4 0 5 0,-1 2 1 15,0-2 0-15,0 1-3 0,0-2 2 0,-2 2-2 16,2 0-3-16,0-2 1 0,-1-2 1 0,0 4-2 16,2-2 0-16,-1-1 5 0,-3-1-3 0,3 3 0 15,0 0 2-15,0-1-3 0,2 0 0 0,-3 0 3 16,3 0-4-16,-5-1 2 0,3 2-1 0,1-2 1 15,2 3-1-15,-3-3 0 0,2 0 1 0,-2 2 1 16,1-1 0-16,-1 0-1 0,1-1-2 0,-1 1 3 16,7 0 0-16,-7-2 0 0,1 3-3 0,-1-2 5 15,3 1-8-15,0-1 4 0,-2-1 0 0,2 2 0 16,-2 0-1-16,0-2 3 0,2 0-2 0,0 1-1 16,-2-1 1-16,1 2-1 0,1 0 3 0,2 0 4 15,-3-1-8-15,-2 1 4 0,4-2-1 0,0 1-1 16,0-3-4-16,-3 3 3 0,2-1 1 0,0 0 2 15,-2 1-1-15,3-1 0 0,-3-2-1 0,3 2 2 16,0 1-2-16,-1-3-4 0,-2 1 4 0,3-1 0 16,-3 2 1-16,4-1 1 0,-4 2-2 0,3-2 1 15,-3 0 0-15,3 0-4 0,-2 1 4 0,0-2-1 16,0 0-2-16,-6 0 2 0,12 2 2 0,-5-1-1 16,-2 1-4-16,-5-2 11 0,11 0-12 0,-6 0 5 15,2 0-5-15,-7 0 4 0,10 0-3 0,-5 0 3 16,-5 0-4-16,12 0 3 0,-7 0-1 0,0 1 2 15,-5-1-2-15,10 0 1 0,-5 1 1 0,-5-1 2 16,12 0-3-16,-6 3-2 0,1-1 1 0,0-1 4 16,-7-1-4-16,14 0 8 0,-6 0-7 0,2 0 0 15,-2 1 3-15,-2-1-6 0,2 0 5 0,1 0-1 16,-3 0 0-16,3 0 1 0,-1 0-3 0,3 0 11 16,-2 0-9-16,2-1 0 0,-3 1-1 0,3 1-3 15,-4-1 5-15,2-2 9 0,1 0-13 0,-1-1 2 16,3 2-1-16,-2 0 1 0,-1-1-1 0,2 1 1 15,-3-1 4-15,1 0-4 0,0 2 0 0,0-2 1 16,1-2-6-16,2 1 5 0,-1 2-1 0,1 1 4 0,-1-3-6 16,1 1 4-16,-2-1-1 0,0-1-1 15,-2 2 0-15,2-1 11 0,0 3-10 0,1-4-3 16,0 3 0-16,0-4 0 0,1 1 1 0,-3 2 10 16,5-2-11-16,-5 3 2 0,5-3 1 0,-5 3 0 15,0-3-1-15,1 1 4 0,3-1 4 0,-3 0-11 0,3 2 4 16,-3-2-2-16,-1 0-2 0,4 0 4 15,-4 1-1-15,2-2-1 0,1 1 1 0,-2 0-1 16,-1-1 2-16,1 0-1 0,-1 0-1 0,-2-1 2 16,0 0 13-16,2 3-14 0,-5-2 0 0,1 0 0 0,3 0 2 15,-3-2-1-15,1 0 1 0,2 1-2 16,-3 0 1-16,0-2 0 0,3 0-1 0,-2-1-1 16,-2 2 0-16,1-2 5 0,3 1-4 0,-3-2 0 15,3 3 1-15,-3 0 4 0,0 0-3 0,-1-2 2 0,0 3-4 16,0 0 1-16,0-2 0 0,0-2 6 0,0 2-8 15,0 3 3-15,-1-4-3 0,0 5 2 0,0-4 4 16,0 3-6-16,0-2 2 0,0 0 1 16,-1 1-4-16,1 1 1 0,-1-2 9 0,0 1-10 15,0 1 0-15,1-2 2 0,0 2-1 0,-2 0-1 0,0 1 3 16,2-1 3-16,-1-1-2 0,-2 1 0 0,2 0-4 16,0 1 2-16,-2-3-2 0,4 2 4 0,-2-2-2 15,0 1 1-15,0 1-2 0,-1-2 0 0,1 0 2 16,0 2 0-16,-2-3-2 0,2 1 3 0,0 1-2 15,-2-2 1-15,1 1 1 0,1 1 1 0,-1-2-1 16,0 0-4-16,-1 3 1 0,2-4-1 0,-2 4 2 16,0-2 3-16,-2 0-3 0,4 1 2 0,-2-3-3 15,0 3 2-15,-2-2 3 0,2 1-4 0,0 1 2 16,2-2-3-16,-2 1 4 0,0-1-3 0,0 2 2 16,2 1 2-16,-6-2-2 0,4 0 2 0,0 4 1 15,0-4 5-15,0 2 3 0,-2 1 4 0,2 1 3 16,0-5-5-16,-2 3-5 0,2 1-1 0,0-3 6 15,-1 1-5-15,1 2 4 0,-2-2-3 0,0 0 2 16,1 0-5-16,0 1 2 0,-2-2-1 0,2 1-2 16,-2 1 4-16,1-2-5 0,-3-2 8 0,4 4-2 15,-1-2 1-15,-3 1 13 0,3 1-13 0,0-1-1 16,-2 0 0-16,3-3-3 0,-2 2 3 0,1 2-3 16,-2 0-2-16,3-1 0 0,-4 1 10 0,2 1-2 15,1-2-2-15,-1 2 1 0,1 0 0 0,-1 0-3 16,0-1 2-16,0 2 1 0,1-3-3 0,0 3 0 15,-1-2 7-15,0 2-5 0,0-1 1 0,-1 1 6 16,4 0-7-16,0 3 6 0,-5-5-2 0,4 2-4 16,-3-1 0-16,1 1-3 0,-2 0 3 0,4-1-2 15,-4 1 3-15,2 1-2 0,-2-3-2 0,1 2 10 16,3-1-11-16,-3 1-1 0,0 1-1 0,0-1 2 0,3-1 2 16,-8 1-6-16,8 1 2 0,-3-2 0 15,0 1-7-15,-1-1 6 0,1 0 2 0,0 0-5 16,-1 2 4-16,3-1-10 0,-5 1 8 0,2-1-4 15,0-2 6-15,1 1-3 0,-1 1 2 0,2 2-9 16,1-3 11-16,-4 0-2 0,3 0-2 0,-2 3-4 16,1-2 2-16,0 0 1 0,-2 0 0 0,4 0 0 15,-2 0-4-15,-1-1-2 0,1 2-1 0,4 2 10 16,-8-5-13-16,3 2 5 0,0 0 6 0,0 2-7 16,1-2 1-16,4 3 2 0,-8-3-4 0,4 2 14 0,-2-1-5 15,2-3-2-15,4 5-6 0,-6-2 6 16,6 2-13-16,-8 0 5 0,4-2 3 0,4 2-2 15,0 0 2-15,-10-2-2 0,10 2 7 0,-6 0-4 16,6 0 0-16,-7-1 1 0,7 1-1 0,-6-1-2 0,6 1-2 16,-9-1 6-16,9 1-2 0,-9 0 13 0,9 0-16 15,0 0 1-15,-9-1 6 0,9 1-4 0,-8 1-2 16,8-1 2-16,-8 0 3 0,8 0-3 16,0 0 2-16,-7 1-2 0,7-1 5 0,-4 1-3 0,4-1 0 15,0 0 0-15,0 0-2 0,0 0-1 0,-11 0 1 16,6 1 1-16,5-1 1 0,-5 2 0 0,5-2 1 15,-7 1 1-15,7-1-4 0,0 0 1 16,-9 0 1-16,9 0-2 0,0 0 2 0,0 0 2 16,-9 1 0-16,9-1-1 0,-7 0 1 0,7 0-5 0,0 0 4 15,-9 0 2-15,9 0-1 0,0 0-2 0,-8 0 1 16,8 0-4-16,0 0-1 0,0 0 2 16,0 0 4-16,-9 0 1 0,9 0-5 0,0 0 6 0,-6 0-3 15,6 0-1-15,0 0-2 0,-8 0 3 0,8 0 0 16,0 0 3-16,-9-1-5 0,9 1 5 0,-9 0-6 15,9 0 9-15,0 0-10 0,-10 0 1 0,6-1 8 16,4 1-5-16,-8-2-2 0,8 2 3 0,-6-2-2 16,6 2-2-16,-6 0 2 0,6 0-3 0,0 0-1 15,-11 0 7-15,11 0-3 0,0 0-2 0,-10 0 2 16,10 0-1-16,-5-1 1 0,5 1 5 0,0 0-7 16,-8-1 5-16,8 1-5 0,0 0 2 0,0 0-2 15,-9 0 0-15,9 0 1 0,0 0-1 0,0 0 5 16,-6-1-2-16,6 1 1 0,0 0-5 0,0 0 0 15,-9 0 2-15,9 0 4 0,0 0-5 0,0 0 2 16,0 0 0-16,0 0-1 0,-8-2 3 0,8 2-6 16,0 0 1-16,0 0 5 0,0 0-2 15,0 0-1-15,0 0 1 0,0 0 11 0,0 0-28 0,0 0-20 16,0 0-30-16,0 0-46 0,0 0-50 0,-5 4-69 16,5-4-67-16,0 0-775 0,0 0 358 0,0 0 238 15</inkml:trace>
  <inkml:trace contextRef="#ctx0" brushRef="#br0" timeOffset="163314.63">14444 4749 38 0,'0'0'52'0,"0"0"-5"15,0 0-1-15,0 0 4 0,0 0-10 0,0 0 4 16,0 0-11-16,0 0 2 0,0 0-6 0,0 0 4 16,0 0-9-16,0 0 4 0,0 0-1 0,0 0-13 15,0 0-4-15,0 0 2 0,0 0-16 0,0 0-7 16,0 0-10-16,0 0-21 0,0 0-120 0,0 0 54 16,0 0 36-16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6-27T10:51:49.40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4762 11418 204 0,'0'-3'190'16,"0"3"-7"-16,4-2 7 0,-4 2 14 0,0 0-2 15,5 10-3-15,0-3-17 0,-2 2-14 0,3 3-11 16,-5 1-12-16,2 3-15 0,-2 1-7 0,2 3-9 16,-2-4-7-16,1 1-11 0,1 1-11 0,0-1-10 15,-2-1-5-15,3 1-7 0,1-2-4 0,-4-4-9 16,4 2-3-16,2-2-7 0,-2-3 4 0,0 1-11 15,0-5-2-15,1 0-5 0,2 0 2 0,-2-3-4 16,1-1-2-16,0-2-2 0,1-7-1 0,1 2 1 0,0-2-6 16,1-5 0-16,0-1 0 0,-3-1 1 0,3-1-2 15,-5 0-4-15,-1-3 6 0,1 3 5 0,-1-2 3 16,1 3 8-16,0 0 7 0,-4 3 3 0,3 2 17 16,0 5 20-16,-4-3 4 0,0 4 9 0,0-1 3 15,3 3-8-15,-3-1-5 0,0-1-8 0,0 5-3 16,0-6-10-16,0 6-7 0,0 0-4 0,0 0-9 15,0 0-24-15,0 0-43 0,0 0-51 0,-12 8-48 16,2 1-75-16,2 3-82 0,-2 3-92 0,-3 1-771 16,0-3 382-16,-3 1 254 0</inkml:trace>
  <inkml:trace contextRef="#ctx0" brushRef="#br0" timeOffset="381.02">4320 11396 242 0,'-1'-4'274'0,"-2"-2"-26"0,3 6-22 0,0-5-24 15,0 5-20-15,0 0-20 0,0 0 13 0,0 0 11 16,0 15-8-16,0-4-15 0,0 0-7 0,0 6-9 16,3 2-6-16,-2 0-11 0,0 0-11 0,2 7-15 15,2 2-8-15,-3-2-5 0,1-1-13 0,1-1-11 16,-3 2-3-16,4-2-3 0,-1 2 3 0,0-1-24 15,2-1-18-15,2 2-40 0,-4-7-52 0,0 6-55 16,-1-5-54-16,5-4-56 0,-2 1-59 0,-3-5-605 16,5-2 299-16,-3-4 200 0</inkml:trace>
  <inkml:trace contextRef="#ctx0" brushRef="#br0" timeOffset="933.91">4775 11487 264 0,'4'-2'280'0,"1"-3"-28"16,-4 4-21-16,-1 1-18 0,0 0-5 0,0 0-4 0,8 6-2 15,-8-1 7-15,0 5-23 0,0 1-3 0,0 1-10 16,-3 7-12-16,2-8-12 0,1 8-15 0,-4-1-15 16,-1 1-10-16,5 0-13 0,0-1-7 15,0 0-9-15,0-3-9 0,5-4-5 0,-3 2-9 0,1-3-3 16,3-1-9-16,0 0 2 0,-2-3-7 0,3-1-6 15,-2-1 1-15,3-2-1 0,-2-2-1 0,3 0-6 16,0-1-2-16,1-4-1 0,-2-3-2 16,0-1-10-16,-1-6 5 0,-2 2-2 0,1-5-1 0,-2-8-1 15,-2 2 3-15,-1 4 2 0,-1-3 17 0,-3 5 10 16,1-2 1-16,-3 1 24 0,2 2 22 0,2 5 3 16,-3 2-4-16,2-1-7 0,0 4-3 15,-1 3-2-15,1-3-7 0,-1 2-6 0,3 2-9 0,-3-2-13 16,3 5-3-16,3-4-6 0,-3 4 1 0,10-1-6 15,-10 1-1-15,17 5-6 0,-5 0-1 0,-3-2-3 16,9 6-2-16,-4 1 0 0,1 0-5 0,1 2 2 16,4 5-2-16,-7-2-2 0,1-1 2 0,0 1 7 15,5 3-9-15,-2 4-4 0,-2-7 4 0,3 4-6 16,1-1 0-16,3-1 3 0,-7-8-3 0,3 0 0 16,0-4-2-16,3 3 4 0,-4-4 1 0,3-3-2 15,-1-2-1-15,-1-4 3 0,-3 1-2 0,3-4 3 16,-4 2-4-16,1-6 1 0,-5-1 2 0,2 0 0 15,-6-2-3-15,1-2 3 0,-6 2-1 0,-2-2-3 16,-6-2 3-16,1 0-7 0,-3 2 4 0,-10-5 1 0,0 2-2 16,-3 5-1-16,-1-2-3 0,1 5 0 15,2 2 1-15,-1 3-1 0,2 3 0 0,-1 1-36 16,-1 1-25-16,3 0-28 0,7 1-50 0,-1 4-49 0,6-3-48 16,2 3-41-16,-1 2-31 0,5-1-38 0,5 3-990 15,5 0 446-15,7 0 298 0</inkml:trace>
  <inkml:trace contextRef="#ctx0" brushRef="#br0" timeOffset="1665.07">7265 11186 88 0,'-4'-6'238'0,"2"1"4"0,-1-1-2 16,-1 0-4-16,2 1-1 0,-1 2-6 0,1-1-6 15,-1-1-5-15,2 3-14 0,1 2-18 0,-2-4-17 16,2 4-17-16,0 0-11 0,0 0 0 0,0 0 7 16,-3 13 14-16,2-2-4 0,-1 3-1 0,1 1-1 15,0 2-28-15,0 2-5 0,-1-1-15 0,1 2-10 16,1 3-7-16,0-3-14 0,-1 5-5 0,1-5-7 0,0 6-9 15,-2-6 1-15,2 5-7 0,0 0-13 0,2-5 0 16,-2 6-11-16,1-6-44 0,2-2-45 16,0 2-36-16,0-3-36 0,2 1-40 0,-3-3-38 0,4-5-28 15,-1 0-16-15,2-2-20 0,0-6-10 0,3 0-708 16,-2-2 331-16,3-2 222 0</inkml:trace>
  <inkml:trace contextRef="#ctx0" brushRef="#br0" timeOffset="1966.06">7554 11325 47 0,'4'-4'235'0,"-3"1"-16"0,3-2-17 0,-4 4-13 16,0 1 2-16,0 0 4 0,5 7-1 0,-5-2-5 15,0 1-6-15,0 5-8 0,0-1-14 0,-4 6-13 16,3-2-10-16,-3 3-8 0,3 2-4 0,-2-1-10 16,3-2-1-16,-1 2-13 0,1-7-20 0,1 6 5 15,3-5-14-15,-3-1-3 0,3-5-2 0,0 2 4 16,1-4 0-16,4 1 5 0,0-2 4 0,0-2 3 15,4 0 4-15,-3-3-1 0,0-5-6 0,7-2-8 16,-6-4-1-16,3-2 2 0,-3-1-15 0,3-5-7 16,-7 2-2-16,2-5-8 0,-1-1-2 0,-2-3-5 15,-2 6 13-15,-4 1-19 0,0 2-1 0,-4 1 3 16,-2 2-5-16,-4 0-2 0,-1 5-6 0,-1 0-8 16,0 5-3-16,-1 0-4 0,-1 1-13 0,2 4-30 15,-1 1-30-15,4 0-23 0,1 2-34 0,1 4-32 16,-1-1-30-16,3 4-39 0,1 2-33 0,4-1-49 0,0 2-795 15,0-2 369-15,5 2 246 0</inkml:trace>
  <inkml:trace contextRef="#ctx0" brushRef="#br0" timeOffset="2266.63">7927 11247 247 0,'1'-5'242'0,"-1"-2"-13"16,-1 3-15-16,1 2-13 0,-2-2-18 0,2 4-18 15,-9-2-13-15,9 2-15 0,-13 3-12 0,7 1-11 16,-1 1-6-16,2 2-7 0,1-2-5 0,3 1-9 16,-1 4-8-16,2-1 8 0,2 1 2 0,3 2-2 15,0-2-3-15,7 1-3 0,0 3-2 0,1-3-3 16,4 2-7-16,-2 1-3 0,6 0 0 0,-5 1-5 16,5-6-5-16,-5 4 2 0,6 0-3 0,-4-1-2 15,-3-1 1-15,0 0-3 0,-5-3-4 0,1-1-2 0,0 5-7 16,-3-3 2-16,-1 1-2 0,-2-1 5 15,-3 2-1-15,1 0-3 0,-5-1-5 0,1 2 2 16,-4 0-6-16,-4-2-9 0,-2 2-23 0,-3-1-39 0,-1-1-55 16,-2 0-67-16,0-4-86 0,3-5-74 0,-4-2-754 15,-1-5 359-15,2-5 238 0</inkml:trace>
  <inkml:trace contextRef="#ctx0" brushRef="#br0" timeOffset="2369.41">8004 11235 54 0,'13'-12'250'0,"2"1"-14"15,3 0-17-15,1 3-21 0,10-5-21 0,1 6-20 16,4-1-52-16,3 1-62 0,16-7-99 0,-1 5-405 16,1 0 153-16,0 0 102 0</inkml:trace>
  <inkml:trace contextRef="#ctx0" brushRef="#br0" timeOffset="2834.01">9932 11262 180 0,'-2'-11'331'0,"0"3"-8"15,1 0 3-15,-2 3-17 0,2 1-16 0,1-3-19 16,0 5-16-16,-2-3-30 0,2 5-19 0,0-4-13 16,0 4-27-16,0 0-22 0,0 0-8 0,0 0-15 0,0 0-9 15,0 0-8-15,0 11-13 0,2-1-12 0,-2-1-8 16,0 4-1-16,0 5-14 0,-2-1-1 16,0 2-9-16,1 5-9 0,1-6-40 0,0 2-46 0,0 6-38 15,-3 0-46-15,6 2-59 0,-2-2-48 0,3-6-57 16,-4 4-799-16,4-6 365 0,-4-3 242 15</inkml:trace>
  <inkml:trace contextRef="#ctx0" brushRef="#br0" timeOffset="3038.28">10218 11251 266 0,'4'-8'349'0,"1"3"-27"0,-2-2-28 0,-1 5-26 16,0-2-22-16,-1 1-23 0,3-1-15 0,-4 4-14 15,0 0-23-15,0 0 2 0,0 0-11 0,9 11-17 16,-8-5-13-16,1 5 6 0,0-2-30 0,-2 5-13 16,1 2-8-16,0 0-4 0,-1 2-14 0,0 2-2 0,0-2-38 15,0 4-38-15,0 4-36 0,0 1-42 16,0 1-54-16,2-3-47 0,0 1-60 0,-1-2-789 16,3-4 345-16,-1-6 230 0</inkml:trace>
  <inkml:trace contextRef="#ctx0" brushRef="#br0" timeOffset="3482.92">10614 11255 84 0,'0'0'253'0,"-2"-5"-1"15,-2 1 0-15,4 1-4 0,0 3-4 0,-1-5-2 16,-2 2-9-16,3 3-18 0,0 0-9 0,-1-4-20 16,1 4-15-16,0 0-21 0,-3-2-15 0,3 2-11 0,0 0-1 15,0 0 17-15,-1 14-2 0,0-2 11 16,-2-2-12-16,3 4-8 0,-1 2-15 0,-3 2-13 16,3 8-5-16,-3-6-6 0,1 0-11 0,2-3-9 0,1 9 3 15,-3-8-11-15,3 2-11 0,3-4-8 0,1 0-1 16,-3 0-8-16,3-4 4 0,1-2 2 0,3-2-8 15,2 1 0-15,2-4 0 0,-2-2 2 0,3 0 2 16,1-3-5-16,4-3 0 0,-2-4-3 0,3-3 5 16,-1 2-4-16,-4-5-3 0,4 0-3 0,-5 0-4 15,1-4 5-15,-5 0-6 0,-3-1 0 0,2 1 0 16,-4-2-3-16,-3 1-1 0,-1 0-2 0,-1-2-2 16,-3-1 1-16,0 5-4 0,-1 1-11 0,-3 5 4 15,-2-2-2-15,3 3-22 0,-4 5-28 0,4-4-16 16,-5 3-33-16,3 1-32 0,-1 4-32 0,0 0-40 15,5 3-46-15,0 1-48 0,3 1-60 0,2 0-847 16,0 3 402-16,4-3 268 0</inkml:trace>
  <inkml:trace contextRef="#ctx0" brushRef="#br0" timeOffset="4016.66">12478 11211 208 0,'-2'-5'277'0,"0"0"-19"15,2 5-22-15,-2-4-29 0,2 4-17 0,0 0-19 16,0-3-12-16,0 3-5 0,0 0-12 0,0 0-3 16,0 20 3-16,2-9-7 0,-2-1-8 0,0 8-11 15,0-2-14-15,0 1-10 0,2 2-9 0,-2-1-3 16,0 1-20-16,0 6 4 0,0 1-3 0,-4-1-9 0,2 0-3 15,0 0-28-15,4 0-27 0,-4 0-34 16,0 3-39-16,2-5-45 0,0-3-47 0,4-5-51 16,-3 0-673-16,0-2 299 0,5-4 198 0</inkml:trace>
  <inkml:trace contextRef="#ctx0" brushRef="#br0" timeOffset="4219.1">12830 11231 144 0,'4'-5'310'0,"1"1"-23"0,-2-1-33 0,-2 2-22 16,3 0-23-16,-4 3-18 0,0 0 0 0,0 0-8 15,5 8-10-15,-5-1-14 0,0 2-9 0,-1 3-12 16,1 1-4-16,0 3-17 0,-3 0-7 0,3 3-9 16,-2-1-14-16,-1 3-6 0,3 4-14 0,0 1-4 15,-3 0-12-15,1 1-23 0,-2-2-36 0,4 1-43 16,-1 0-39-16,-2-6-44 0,3-2-40 0,0-5-33 15,4-1-47-15,-1-2-594 0,0-5 282 0,0 1 190 16</inkml:trace>
  <inkml:trace contextRef="#ctx0" brushRef="#br0" timeOffset="4498.14">13075 11295 174 0,'0'0'192'15,"2"-3"-23"-15,-2 3-18 0,0 0 7 0,0 0-11 16,0 0-7-16,0 0-6 0,0 0-2 0,-5 12 5 16,6-8 7-16,1 1 7 0,0 0-8 0,2 2-7 15,-1 4 5-15,4-1 0 0,-2-2-14 0,5 2-7 16,-2-2 3-16,2 5-18 0,0-2-6 0,1 3-6 16,0-2 1-16,-1 2-19 0,-1-4-6 0,0 4-8 15,0-3-5-15,0 1-5 0,-4-2-5 0,3 1-1 16,-2-1-6-16,-3-4-1 0,-1 5-4 0,-2 1-5 15,0-3-11-15,0 1-31 0,-2 0-36 0,-6-1-56 16,-1-1-58-16,1-1-71 0,-5-2-816 0,2-5 350 16,-3 0 234-16</inkml:trace>
  <inkml:trace contextRef="#ctx0" brushRef="#br0" timeOffset="4624.05">13152 11139 235 0,'18'-8'281'0,"1"-1"-30"15,8 1-24-15,5 1-26 0,5 0-25 0,1 0-38 16,15 3-62-16,-14 0-73 0,18-2-85 16,-7 2-420-16,-11 1 166 0,2-1 112 0</inkml:trace>
  <inkml:trace contextRef="#ctx0" brushRef="#br0" timeOffset="5016.37">14260 11310 143 0,'1'-6'327'0,"1"-1"-26"0,-4 0-31 16,2 3-28-16,2 2-28 0,-2 2-24 0,0 0-13 0,0 0-6 16,0 0-11-16,0 0-6 0,6 19 3 0,-6-10-7 15,1 4-14-15,-1-2-11 0,3 6-14 16,-2 2-8-16,-1 2-8 0,-1 5-13 0,-3-6-9 0,1 6-15 15,2 2 2-15,-4 1 1 0,1-1-26 0,-3-2-26 16,2-1-41-16,1 3-43 0,1-3-43 0,-1 1-55 16,4-8-50-16,2 2-772 0,0-2 331 15,-2-6 222-15</inkml:trace>
  <inkml:trace contextRef="#ctx0" brushRef="#br0" timeOffset="5500.79">14532 11347 237 0,'8'-7'241'0,"-3"2"-18"15,8-1-12-15,-3 1-18 0,2 3-5 0,0-1-12 16,0 3-17-16,2 0-9 0,-1 3-9 0,0 1-6 0,-2 0-7 16,0 3-10-16,3 3-5 0,-5-3-13 0,-1 3-4 15,-3 2-14-15,1-3-3 0,-2 8-7 0,0 0-9 16,-4 0-4-16,0 3-12 0,-4 0 1 15,0 1-3-15,-3 0-7 0,3-4-3 0,-1-4-5 0,1-1-4 16,2-3-2-16,-2 1-5 0,4-4-4 0,-3-1 2 16,3 1-1-16,0-4 3 0,0 3-7 15,0-5-2-15,0 0 2 0,0 0-1 0,19-6 1 0,-6 1 0 16,-4-2-6-16,8-3 2 0,-2 2-1 0,2-4-2 16,-2 3 0-16,1 1-2 0,0 0 3 0,-2 4-4 15,-3-2 1-15,2 3 0 0,0 0 0 0,-1 1 2 16,0 4-5-16,-1-2 2 0,0 0 1 0,-1 3-2 15,0 0 2-15,-2 3-1 0,2-1-1 0,-1-1 2 16,-1 4-5-16,0 1 3 0,-1-1 2 0,0 1-1 16,-1-1 5-16,1 1-2 0,-1-2 3 0,1 1 4 15,1-3 5-15,0 0 6 0,0-2 8 0,2-2 11 16,0-1 6-16,-4 0-4 0,8-2-9 0,-5-5 13 0,-1 4 10 16,0-3 2-16,-1-2-3 0,1-1 2 0,-3-3-16 15,-3 2 12-15,1-2-21 0,-3-5 1 16,-1 0-8-16,-1 2 2 0,-5-2-4 0,-2 2-7 0,-1-2-4 15,0 4-5-15,3 1-12 0,-3 4-21 0,1 1-25 16,3 0-33-16,1 2-45 0,-1 1-67 0,3 1-80 16,0-1-919-16,3 4 397 0,0 0 266 15</inkml:trace>
  <inkml:trace contextRef="#ctx0" brushRef="#br0" timeOffset="6068.79">16998 11164 52 0,'2'-3'221'0,"-2"3"-2"0,-3-8-4 0,3 3 6 15,0 5-5-15,-1-4-9 0,1 4-10 0,-1-4-12 16,1 4-16-16,-3-4-14 0,3 4-22 0,0 0-8 15,0 0 6-15,0 0-4 0,-1 15 0 0,1-9-15 16,0 5-2-16,0 1-5 0,0 0-11 0,0 4-6 16,-3-1-6-16,3 0-9 0,-1 2-7 0,-3 0-11 0,3 1-5 15,-2 0-2-15,3 0-6 0,-2 2-7 16,-1-2-2-16,2 2-29 0,0 1-27 0,-3-3-37 16,1 7-33-16,1 1-44 0,-1-7-48 0,3 2-40 0,3-4-66 15,-3 0-604-15,1-1 299 0,0-5 198 0</inkml:trace>
  <inkml:trace contextRef="#ctx0" brushRef="#br0" timeOffset="6399.86">17232 11251 239 0,'5'-11'262'0,"1"1"-9"0,-1 3-16 16,1-2-11-16,2 1-16 0,-1 2-9 0,-1 2-19 15,1 0-10-15,-2 1-10 0,4 0-11 0,-4 2-3 16,7 1-15-16,-5 1-14 0,1 0-8 0,0 2-7 16,-2 4-8-16,3-2-6 0,-4 7-8 0,-1-3-8 15,0 3-4-15,-4 4-2 0,-1 2-11 0,-6-1-5 16,2 9-2-16,-5-2-9 0,-3 0-5 0,-1-1-2 16,1-1-2-16,-2 0-3 0,2 2-4 0,2-10 10 15,2 1-12-15,1 1-7 0,2-8 1 0,2 2-2 0,0-3-4 16,1 3 0-16,1-5-2 0,1 1 2 0,1-2-7 15,0 1 2-15,3-3 1 0,1 0-1 0,1 1-10 16,4-3-24-16,3-3-14 0,1 3-30 0,3-7-25 16,-2 5-38-16,8-8-23 0,1 0-29 0,0-2-36 15,0-5-41-15,-4 6-639 0,0-6 301 0,3 3 200 16</inkml:trace>
  <inkml:trace contextRef="#ctx0" brushRef="#br0" timeOffset="6800">17678 11185 83 0,'19'-11'266'0,"6"-2"-29"0,4 0-17 0,7 4-24 16,14-8-29-16,-2 5-58 0,2 2-68 16,0-2-102-16,-9 2-359 0,-3 0 140 0,-1 0 94 15</inkml:trace>
  <inkml:trace contextRef="#ctx0" brushRef="#br0" timeOffset="7366.45">19557 11175 92 0,'0'0'279'0,"4"-2"-7"0,-4 2-14 16,2-4-9-16,-2 4-16 0,0 0-19 0,4-4-16 16,-4 4-6-16,0 0-3 0,0 0 8 0,0 14-3 15,-1-10-12-15,1 6-16 0,-3-2 0 0,3 3-8 16,-2-1-16-16,-1 2-15 0,0 0-11 0,2-1-11 16,1 4-5-16,-2-1-14 0,-1 4-3 0,3-4-11 15,-1 3-20-15,-2-2 4 0,2 2-8 0,-3 0 1 0,0 2-11 16,3-3-39-16,-4 1-33 0,1 0-43 0,4 2-33 15,-4-4-42-15,0 2-53 0,2-1-47 16,-1-2-67-16,3-2-736 0,0-3 351 0,0-2 236 0</inkml:trace>
  <inkml:trace contextRef="#ctx0" brushRef="#br0" timeOffset="7799.06">19798 11240 59 0,'7'-9'288'0,"-1"3"-19"16,-1-2-19-16,1 2-20 0,-2-1-12 0,4 0-12 15,1 2-12-15,0-1-15 0,0 0-9 0,2 5-11 16,0-3-1-16,0 2-16 0,3 0-9 0,-1 0-14 16,1 2-7-16,1 2-11 0,2 0-11 0,-4-1-8 15,-2 4-8-15,6-1-10 0,-8 3-4 0,1 0 2 0,-2 2-12 16,-2 2 0-16,-3-2-6 0,-2 3-10 0,-2 3-2 15,-3 1-1-15,-3 4-4 0,-2-4-1 0,-2 1-6 16,-5 3-2-16,4-5-4 0,-2-3-1 16,1 4 1-16,4-4-5 0,1-4 2 0,3 0-3 0,1-2 1 15,-2 0-1-15,4 0-1 0,0-1-4 0,2 2-1 16,0-2 2-16,2 2-1 0,0-2 1 0,3 0 1 16,0-1 0-16,0-1-1 0,-1 1-1 0,4 0 1 15,-3 1-3-15,4-3 2 0,-3 4 1 0,1-2-1 16,-2 0-5-16,1-2 4 0,-2 0-1 0,0 1 4 15,-3 1-1-15,3-2 4 0,-1 1 1 0,-1 1-3 16,-3 1 5-16,1-5-3 0,-8 9 4 0,2-2-2 16,-6-2-1-16,2 3 3 0,-8 0-12 0,1 1 11 15,2-1-12-15,-2 1-29 0,2-1-28 0,-1 0-42 0,0 1-52 16,5-2-54-16,1-3-67 0,1 3-787 16,3-4 354-16,1-1 234 0</inkml:trace>
  <inkml:trace contextRef="#ctx0" brushRef="#br0" timeOffset="8115.89">20307 11341 79 0,'0'0'225'0,"8"3"-17"16,-6 0 8-16,1 0-8 0,-1 2-10 0,-2 4-8 15,5-2-7-15,-5 5-17 0,0 1-4 0,0-1-6 16,-5 3-14-16,5 1-6 0,-5 2-11 0,3-1-9 15,0 1-10-15,2-1-7 0,0 0-13 0,3-8 2 16,-1 2 0-16,2-2 4 0,6-1 6 0,-1-4 9 16,0 1-1-16,4-4-3 0,0 1-4 0,-2-4-1 15,2 1-4-15,6-2-6 0,-3-3 0 0,-1-2-11 0,0-1-4 16,-1-2-7-16,-2-2-7 0,-1 0-8 16,-4 1-7-16,0-5 2 0,-4 2-6 0,-1-3-3 15,-4 1-9-15,-1-1 2 0,-3 2-3 0,-3 0-12 0,-1 3-8 16,-3-3-18-16,-4 6-22 0,2-1-18 0,-3 6-29 15,-2-2-44-15,-1 3-49 0,1 2-58 0,2 0-66 16,-4-3-887-16,4 4 394 0,3 0 264 0</inkml:trace>
  <inkml:trace contextRef="#ctx0" brushRef="#br0" timeOffset="9916.91">22107 11201 20 0,'-4'-4'214'0,"3"1"-1"0,0-4-2 0,-3 2-3 16,0 1 0-16,0-2 9 0,-2-1 1 0,2 3-1 0,2-1-6 15,-1 2-4-15,3-2 0 0,-3 2-24 0,3 3-14 16,-1-3-16-16,1 3-16 0,0 0-17 16,0 0-11-16,0 0 6 0,0 0 10 0,0 15-13 0,-2-7 3 15,0 5-5-15,2-5-11 0,2 3-8 16,0 3-1-16,-2-2-13 0,0 0-13 0,1 1-3 15,2-1-1-15,-2 0-12 0,1 2-6 0,0 1 1 0,-2-3-4 16,-2 1-4-16,2 7-1 0,0-4-26 0,0 1-30 16,0-6-33-16,-2 6-30 0,4-2-36 0,0 2-36 15,0 0-39-15,0 0-43 0,4-3-38 0,-1 2-869 16,2-5 382-16,-2-3 254 0</inkml:trace>
  <inkml:trace contextRef="#ctx0" brushRef="#br0" timeOffset="10342.19">22372 11201 157 0,'2'-7'235'0,"2"0"0"16,0 0-7-16,-1 1-12 0,4-3-17 0,-3 4-11 0,0-2-11 15,4 1-6-15,-1 1-15 0,1 2-5 0,1-1-9 16,-1 1-7-16,3 3-11 0,-1 0-9 0,2 0-9 15,-1 2-11-15,-1-1-9 0,-1 3-9 0,0-1-5 16,0 2-7-16,-4 3-9 0,2-1-2 0,-5 4-6 16,1-1-5-16,-3 3-5 0,-3-1-2 0,1-3-1 15,-5 7-5-15,-2-2-1 0,-1 2-6 0,1-2 1 16,-4-1-3-16,2 2-4 0,1-2 1 0,3-6 0 16,0 3-6-16,0-3-3 0,4 1 2 0,1-3-2 15,0 4-2-15,0-5-1 0,2 4-3 0,0 0 4 16,2 0-3-16,2-3 0 0,-2 1 1 0,2 4-1 15,1-4 3-15,1 1-2 0,-2-1-4 0,0-2 4 16,1 3 11-16,0-2-1 0,0 0-1 0,-1-1 1 16,1 1-1-16,-3 1-1 0,0-3 5 0,-1-1 3 15,1 4-1-15,-2 0 11 0,0-2-3 0,-3 0 6 0,-1 3-16 16,-1-3 8-16,-4 3-8 0,0-1 2 16,-2 3-2-16,-2-2 1 0,3-2-6 0,-5 4 2 15,3-4-22-15,2 1-21 0,-3 0-33 0,5-1-34 0,-1 2-39 16,3-3-45-16,1 1-35 0,1-4-25 0,0 2-46 15,4-3-670-15,0 0 319 0,0 0 212 0</inkml:trace>
  <inkml:trace contextRef="#ctx0" brushRef="#br0" timeOffset="10702.21">22748 11247 19 0,'3'-4'211'0,"2"0"-2"0,-1 0-15 15,-4 4-17-15,4-1-18 0,-4 1-16 0,0 0-8 16,0 0-6-16,0 0-4 0,-14 9 1 0,10-4-8 16,-3 4-3-16,1-2-7 0,1 1-11 0,1 1-5 15,-2 0 5-15,4 2-8 0,0-2-3 0,2 0-4 16,0 1-3-16,-2-4-3 0,4 6-1 0,2-2-3 16,-4 0 2-16,5 2-5 0,-2-2-4 0,3 1 2 15,1-1-3-15,0-1-4 0,3 2-5 0,-1-2 1 16,3 3-7-16,-2-3-2 0,0 0 0 0,2 2-8 0,-3-2 2 15,1-1-3-15,-2-1-5 0,2 3-1 16,-3-2 0-16,0-1 0 0,-2-1 2 0,2 2-3 16,-1 1-2-16,-2-3 1 0,-1 3-2 0,0-3 4 0,-2 1 0 15,-2-2 2-15,1 2-13 0,-3-1-4 0,0 1 2 16,0 1 2-16,-4-3-3 0,-3 2-1 0,3 3-3 16,-4-5 1-16,0-1-20 0,1 3-32 0,-3-1-33 15,2-1-51-15,-1 0-52 0,-2-4-70 0,5 0-909 16,-5-2 384-16,5-5 256 0</inkml:trace>
  <inkml:trace contextRef="#ctx0" brushRef="#br0" timeOffset="10872.3">22944 11251 25 0,'13'-1'244'0,"1"-2"-21"0,0 2-17 16,4-2-20-16,1 3-15 0,3-1-18 0,0-1-14 15,-1 1-15-15,1-3-20 0,-2 3-32 0,0 0-30 0,-2-1-36 16,-4 1-35-16,-2 0-41 0,1-2-51 16,-4 3-372-16,0-3 165 0,-4-1 110 0</inkml:trace>
  <inkml:trace contextRef="#ctx0" brushRef="#br0" timeOffset="18198.18">3748 2126 16 0,'2'-5'121'0,"-2"5"-7"0,0 0-22 16,1-1-5-16,-1 1-13 0,0 0-4 0,0 0-3 16,4 15-2-16,-4-12-2 0,3 7 12 0,-1 1 1 15,-1 1 2-15,2 3-7 0,0 4 0 0,-2 0-14 16,3 8-4-16,-3-4-5 0,2 5-1 0,-2-3-3 15,2 3 0-15,-1 1-6 0,-2 0 4 0,1 0 12 16,0 5 1-16,2-2-7 0,1-3-2 0,-3 4-3 16,0-5-7-16,3 0-1 0,-2 1 7 0,0-3 3 15,1 2-1-15,-1 0-4 0,3-1 4 0,-4 1-2 16,1-3-5-16,-1 4 12 0,-1-2 0 0,0 5 4 16,1-3-3-16,-2 0-3 0,0 2-4 0,-2 1-4 15,3-1 2-15,0 0 0 0,0-1-2 0,0 1-3 16,1 1-2-16,-1-3-1 0,2 2-3 0,-2-2-3 15,1-1 2-15,0 2-6 0,1 2-3 0,0-3 5 16,2 2-5-16,-3-4 0 0,2 3-2 0,-2-2-6 16,3-1 9-16,0 4-5 0,-3-5-3 0,5 3 5 15,-3-2-5-15,2 2 5 0,-5 0 1 0,4 1 0 16,0-1 0-16,-3-2 3 0,0 1-2 0,2 0 5 16,-3 0-8-16,4-1 0 0,-4 0 0 0,2-2-3 15,1 2 2-15,-2 1-2 0,-1-2 0 0,0 4 5 16,1-4-3-16,-1 3 0 0,3-1 1 0,-3-2-3 15,4 3-3-15,-3-2 2 0,-1 0-3 0,3-2 1 16,-3 1-1-16,0 1 4 0,0-4-1 0,0-1-4 16,1 5-2-16,-2 0-3 0,2 2 4 0,-1-1 1 15,0 0 2-15,0 0-5 0,1-1 2 0,-1 0 1 16,3 2-1-16,-3 0-1 0,0 0-2 0,1-2 0 16,2 0 0-16,-2 1-4 0,-1-1 6 0,0 2 2 15,6 0-5-15,-6-1 7 0,3-1-3 0,-2 0-4 16,2 0 2-16,0-1-1 0,0-1 0 0,-3-1 0 15,4 3 1-15,-1-1 3 0,-1-3-1 0,-2 2 0 16,4 2-2-16,0-2 6 0,-4 3-8 0,2-1 4 16,1-1-3-16,-2 6 2 0,-1-6-3 0,3 3 4 15,-1 0-5-15,-1-2 7 0,-1 1 2 0,3 2-8 16,-2-4 9-16,1 1-12 0,-2-2 0 0,2 3 0 16,-1-1 2-16,2 0-1 0,0 0-2 0,-1-3 6 15,0 4 5-15,1-1-4 0,-3-6-1 0,3 6-3 16,-2-2 2-16,2 0 9 0,-2-7-11 0,1 10 4 15,0-2 0-15,0-3-6 0,1 4 3 0,1-2 17 16,-3 2-12-16,4 1 3 0,-4 1 2 0,3 0 11 16,-4-2 0-16,4 2-3 0,-3 1-1 0,2-2 19 15,-5 4-18-15,1-5-4 0,2 2 4 0,-2 1-6 16,1 0 5-16,0 1-1 0,-2 1-7 0,0-3 7 16,1 2-4-16,-2-1-3 0,3 0 2 0,-3 0-1 15,0-2 1-15,-1 2-7 0,2 1-5 0,-1-3 11 16,1 2-3-16,2 1 0 0,-3 3 1 0,1 0 2 15,-1-1 0-15,2 1-11 0,-1-2 14 0,0 0-9 16,0 2 0-16,0-5-6 0,0 3 11 0,-1-1-6 16,-2 2 1-16,2-2-1 0,2 2 1 0,-2-1-5 15,2 1 3-15,-1-2 1 0,-1 1-2 0,3-3 1 16,0 0-4-16,0 3-8 0,-1-1 9 0,-1-2 2 16,2 0 2-16,0 3-9 0,0-1 11 0,2 3-15 15,-2-1 10-15,-2-2 1 0,2 0 3 0,0 1-2 16,2-2-10-16,-4-1 3 0,2 2 24 0,2-2-18 15,-1 2 3-15,-1-4-4 0,3 2-3 0,-1 1 0 16,-1-3 2-16,2 2 2 0,1 0-2 0,-2-1 6 16,2 0-8-16,0 0-3 0,0-4 6 0,0 3 2 15,0-3-4-15,1 5 0 0,-3-3 13 0,2 0-18 16,4 0-7-16,-5 3 12 0,1 0 6 0,0 0-5 16,3 0-1-16,-1-4 16 0,0 4-30 0,2-3 40 15,-2 4-35-15,1 0 14 0,-1-4 13 0,1 2-26 16,-1 0 14-16,0-3 11 0,1 4-14 0,-2-2-2 15,1 0 16-15,-1-2-16 0,3 1-1 0,-4 2 2 16,1-4 5-16,3 2-1 0,-3 1-5 0,0-3 14 16,0 4-23-16,-1-5 9 0,5 4-7 0,-5-8 3 15,1 8-13-15,0-1 17 0,-3 3 0 0,4-2-3 16,-3 1 1-16,2-2 20 0,2 0-17 0,-3 0-1 16,0 0 0-16,-1 2 0 0,0-4 1 0,0 4-1 15,-1-8 1-15,3 7-1 0,-2-2-6 0,-1 2 8 16,-1-2 4-16,3 1-3 0,-2 1-1 0,1-2-4 15,-1 1 9-15,0-2 7 0,-2 1-10 0,3 1-3 16,-2-2 0-16,1-3 2 0,-2 3 3 0,0-6-3 16,1 7 3-16,-1-1-4 0,0-5-12 0,0 1 21 15,0 6-7-15,1-7 6 0,-1 6-2 0,0 1 3 16,0 0 0-16,1-8 3 0,-1 2-3 0,0 1 8 16,-1-2-10-16,2 10-1 0,-1-9-1 0,-1-2 4 15,1 4-1-15,0 1 2 0,1 3-8 0,-1-8 6 0,0 1-3 16,0 0 0-16,-1 0-5 0,2 0 2 0,-1 0 3 15,0 1-3-15,3-1 3 0,-6 1-3 0,3-1 17 16,0 1-9-16,0-3 2 0,0 1 9 0,-1 1 2 16,2 0-5-16,-1-1-2 0,0-2-5 15,-1 2 2-15,1-6-3 0,1 3-3 0,2 2 6 0,-3-1-6 16,1 0 0-16,-1-2-1 0,0 3 0 0,0-4 2 16,3-1-9-16,-3 1 8 0,2 2-2 0,-2 1-1 15,-2 0 2-15,2-4 0 0,2 5-4 16,-2-5-1-16,0 0 11 0,1 1-8 0,1-1-1 15,-2 0-15-15,1-3 15 0,0 4 2 0,-2-4-5 0,2 3 0 16,-1-3 0-16,0 1 2 0,0 0-3 0,0-1 2 16,4 1 0-16,-4-1-1 0,0 1-3 15,1-2 0-15,-1 0 0 0,0-2 3 0,2 1-5 16,-1-1 0-16,0 0 1 0,1 0 0 0,0-1 3 0,-2 0 8 16,0 1-14-16,1 1 5 0,3-1-2 0,-4 1 1 15,0-2 0-15,0 2 1 0,0-2 5 0,1 2-8 16,-2-2-2-16,2 1 4 0,-1 0 1 0,2-2-2 15,-4 2-3-15,2-6 4 0,2 10-4 16,-2-4 2-16,0-3 3 0,0-3-2 0,-2 11 1 0,2-6-7 16,0-5 10-16,2 10-1 0,-2-5 6 0,0 1 3 15,0-2-3-15,0-4-2 0,0 7-1 0,0-7 1 16,-2 8-1-16,4-4 0 0,-2-4 0 0,0 7-6 16,0-7 7-16,-3 6-5 0,3-6 3 0,1 9 3 15,-2-4-1-15,1-5-1 0,0 6 1 0,0-1-4 16,0-5 3-16,0 7-5 0,0-7-2 0,0 5 2 15,0-5 1-15,0 7 3 0,0-7-3 0,0 6-6 16,0-6 0-16,0 0 7 0,0 0-3 16,0 7-2-16,0-7 3 0,0 0 1 0,0 0 1 0,0 4-3 15,0-4 4-15,0 0-4 0,0 0-1 0,5 4 3 16,-5-4-3-16,0 0 2 0,0 0 1 0,0 0-1 16,0 0-1-16,13-3 3 0,-13 3-2 0,0 0 0 15,0 0 3-15,15-2-4 0,-8 0 0 0,-7 2 0 16,13-3 2-16,-7 0-3 0,3 1 4 0,0 0-12 15,0-3 10-15,5-1-2 0,-3 2 1 0,2-1 1 16,0 0 1-16,0 1 0 0,3-1-3 0,-3 0 1 16,6-2 6-16,-1 2-4 0,-2-2-8 0,1 4 4 15,0-1-2-15,2-2 3 0,-2 1 3 0,2-3-3 16,1 2 2-16,1 2-1 0,4-6 1 0,2 2 1 16,0-1-1-16,0 4-2 0,-7-1 1 0,2 1-1 15,5-2 1-15,1 1-2 0,-1 2-8 0,1-1 10 16,0-1 2-16,-2 2-1 0,-2 0 2 0,-5 1-2 15,10 2 1-15,-2-4-3 0,-5 3 1 0,6-4 4 16,-7 2-4-16,8 2-1 0,-1-1 1 0,3-1-2 16,-3 2 2-16,0-1-1 0,0-2-2 0,0 2 5 15,0-1 1-15,0 3-3 0,3-3-3 0,-3 4 1 16,1-3 2-16,0 1-1 0,-1-1 1 0,-6 2 3 16,4-2-10-16,2 1 5 0,2 1 5 0,-10-1-5 15,12-1 4-15,-2 1 1 0,-2-1-3 0,1 1 3 16,-1 0-2-16,-1 2-1 0,-4-1-1 0,4-1 2 15,1 2-8-15,1-1 0 0,-2-1 8 0,-4 1 0 16,5-4 1-16,-1 5-2 0,3-2 0 0,-5-1 4 16,5 2-3-16,-9 1-2 0,10-1 3 0,-3-2-9 15,-6 2 8-15,7-1 2 0,-7-2-5 0,-2 4 1 16,5-1 1-16,4-2 0 0,-2 3 0 0,-7-1 2 16,2 0-3-16,6-1-1 0,-5 2 1 0,-5 0 1 15,5 0 0-15,0-2 4 0,5 2-6 0,0-5 4 16,-7 5 5-16,2 0-8 0,6-3 1 0,-1 2-1 15,-6 0-6-15,7-1 11 0,-3-2-4 0,2 1 1 16,-6 3 1-16,1-3-2 0,-2 3 1 0,1-1-4 16,6-2 1-16,-6 2 2 0,1-1-1 0,-1 1 1 15,5-1-8-15,-6 2 5 0,1-2 5 0,-4 2-1 0,2 0-2 16,2-2 0-16,0-1 0 0,-3 2 1 16,4-2-2-16,-3 0 3 0,2 2-1 0,5-3-3 15,-5 2 4-15,6 0 3 0,-9 1-3 0,4 0-3 16,-4 0 2-16,3-2 0 0,-3 3-4 0,12-3 5 15,-5 2 3-15,-3 1-6 0,-2-4-3 0,-1 3 5 0,3-1-1 16,-1 1 3-16,-3-1-3 0,3-1 3 0,1 2-5 16,4 0 4-16,-7-3-4 0,3 3 1 15,-1 0 1-15,6-2 0 0,-6 2 3 0,-2 0-3 16,2 1 1-16,0-3 1 0,-1 3-4 0,2-3 1 0,-1 3 1 16,4-1 1-16,-5 1 1 0,1-4-2 15,1 5 0-15,-1-3-1 0,0 2 2 0,-2-1-1 16,4-2 1-16,3-1-1 0,1 4 1 0,-6 0-1 15,0-3 2-15,-2 3-1 0,8-1-1 0,3-4 2 16,-2 4-2-16,0-3-3 0,-1 3 4 0,-7 2-4 0,9-4 4 16,-9 2-1-16,7-1 2 0,3-2-2 0,-5 3-1 15,2-4 0-15,1 2 2 0,-1 7-3 16,3-4 4-16,-3-1-2 0,-1-1-1 0,5-1 2 16,-4 1-3-16,3-1 2 0,-3 2 0 0,1-2 3 15,1 1-3-15,-1 1-2 0,-1-4 0 0,0 5 3 0,2-1-1 16,-2 0-2-16,0 1 5 0,-3 0-1 0,4-1-2 15,0 1-1-15,-1 0 2 0,1 0 1 16,-2 2-3-16,1-2 6 0,2-1-5 0,-1 0-6 16,-1 1 6-16,0-3 0 0,2 3 1 0,-1 0-2 0,0 0-1 15,-1 0 2-15,3 0 2 0,-3 0-4 0,3 0 3 16,-4 0 1-16,2 0 0 0,1 0 5 0,-1-4-7 16,-2 5-5-16,2-1 6 0,-1 3-4 0,-6-3 6 15,6 3-5-15,-6-6 4 0,6 6-2 16,-1-3 3-16,1 0-2 0,-6 0 0 0,7 2-1 0,-2-2 0 15,4 0 2-15,-2 0 2 0,0 2-6 0,2 0 2 16,-2-4-1-16,-1 2 2 0,2 0-4 0,-2 0 3 16,3-2 1-16,-3 3 2 0,1 0-4 0,-1 1 1 15,1-4-1-15,0 5 3 0,0-4-1 0,2 1-3 16,1 1 4-16,-3-2-2 0,1 1 0 0,0 0 3 16,1-2-6-16,-3 4 4 0,3-7 2 0,-2 5-1 15,2 0-12-15,-2 0 11 0,3-1-1 0,-2 1-1 16,4 0 2-16,-6-3 1 0,5 3 0 15,-3 0-2-15,2-3 2 0,-2-1-4 0,1 4 2 0,1-1 0 16,-4 1 4-16,4-2-4 0,-4 2 4 0,0-1-4 16,3 1 1-16,-2-1 0 0,2 3-3 0,0-3 2 15,-2-1 1-15,2 0-5 0,-2 2 1 0,1 0 6 16,0-2-1-16,1-1-1 0,-3 2 0 0,0-2-1 16,3 0 1-16,-1 2-1 0,-1 0 1 0,-1 1-1 15,1-3 1-15,-1 3 0 0,3-2 0 0,-3 2 7 16,0-2-6-16,0 1 0 0,-1 0 0 0,1 1 1 15,0 0-1-15,0-1 2 0,2 1-2 0,-2-2 1 16,0 1 1-16,0-1 0 0,3 2 1 0,-2-2-1 16,-1 2 0-16,4 0-3 0,-4-3 2 0,0 3 2 15,0 0-2-15,1-1 0 0,-8 0 2 0,6-3-3 16,-4 3 2-16,4 1-2 0,-3-2 1 0,3 0 3 16,-8 1-1-16,8-1 0 0,1 0 1 0,-5 1 0 15,-3 0 1-15,9 0 1 0,-1-2-4 0,-6 3 4 16,6 0-2-16,0-1 2 0,1-2-2 0,-7 3-1 15,4-3 0-15,3 1 4 0,-1-1-9 0,0 2 5 16,-1 0-3-16,2-2-2 0,-1-1-1 0,-1 4 7 16,1-3-2-16,-7 3 1 0,2-2-1 0,5 2 1 15,0-3-2-15,-6 2 3 0,1 1-1 0,4-1 1 16,-4 1 1-16,6-2-3 0,-9-3 2 0,7 4-3 16,0 0 3-16,2 0-3 0,-8-1 3 0,7 1-1 15,0-1 1-15,2 1-3 0,-1-5 2 0,3 6-2 16,-1-1-1-16,-2 0-3 0,2 0 4 0,-1 0 0 15,2-2 0-15,0 2 1 0,0-1-1 0,1-2 1 16,-2 3-1-16,0 0 1 0,1 0-1 0,2-1 1 16,-2-1 0-16,0 3 2 0,0-1-5 0,0 1 4 15,2 0 1-15,0-3 0 0,-1 0 3 0,-1 3-5 16,1-1 5-16,0-1-1 0,2 1-3 0,2-3 2 16,1 3-2-16,-1 0 2 0,3-1 0 0,-2 2-2 15,1-2-1-15,0-1 1 0,-3 3 0 0,5 0 1 16,-3 0 0-16,1 0-2 0,0-1 4 0,2 1-4 15,-4-2 0-15,3 2 2 0,-3-1 1 0,0 1 2 16,15-3 0-16,-15 3-3 0,2 0 4 0,-2-1-6 16,1 0 5-16,14-2 1 0,-11 3-3 0,-5-2 1 15,5 2 2-15,13-2-4 0,-3 1 1 0,-16 0-1 16,5 1-2-16,1-1 4 0,9 1-2 0,-12 1-1 16,3-1 0-16,9-3 0 0,-11 5 1 0,0-2 0 15,1 1-2-15,0-1 4 0,-3 1-5 0,3-1 6 16,14-1-4-16,-15 2 3 0,2-1-1 0,10 1-2 15,-10 1 2-15,12-2 0 0,-2 0 1 0,-13 2-2 16,17-2-1-16,-15 0 1 0,0 0 0 0,10 0-1 16,-9-2-2-16,9 4-6 0,2-2 1 0,-1 0 10 15,-16 0 0-15,3 3 1 0,3-3-8 0,0 1 5 16,13 0 4-16,0 1-3 0,-5-1 3 0,5 0-1 16,-17 1-2-16,15-2 2 0,-12 0 1 0,14 1-3 15,-2-1 0-15,-1 0-1 0,-1 0 0 0,-10 0-1 16,12 0-1-16,0 3 2 0,0-1-1 0,-13-2-2 0,14-2 1 15,-13 2 1-15,12 2 0 0,1-2 0 16,1 0-2-16,-3 2-1 0,0-1 4 0,0 0-2 16,0-2-3-16,1 1 4 0,-1 0 2 0,0 0-1 15,-12 0-4-15,16-1 4 0,-14 2 1 0,12-2-4 0,0 2-1 16,-16-1-1-16,21-1 4 0,-5-1-2 0,-1 0 2 16,4 2-2-16,-6 2 3 0,0-4-8 15,-10 2 0-15,10-3 12 0,4 3 1 0,-2 0 1 16,-13 0-2-16,14-1 1 0,1 2 0 0,-16-2-7 15,2-3 2-15,12 4 3 0,-1-3-3 0,-1 4-11 0,3-3 11 16,-1-1 2-16,-12 3-2 0,13 0-1 0,0-4 3 16,-3 3-3-16,1 0-2 0,-12-3 4 0,15 2-1 15,-3 1-3-15,-14 1 0 0,15-4-1 16,1 4 3-16,-12 0 4 0,10-2 0 0,-10 0-3 0,11 1 4 16,-1 0-6-16,-10-2 4 0,15 0 1 0,3 1 7 15,-8-1-7-15,4 3-1 0,-6-4 4 0,4 3-6 16,0-3 2-16,-5 4 3 0,5 0-7 0,-1-2 4 15,-1 1-2-15,-1 0-1 0,-9 0 0 16,9-1 1-16,-9 2-1 0,10-2-3 0,0 1 2 0,2-1 3 16,3 2-3-16,-3-1 0 0,0 1-2 0,-14 0 1 15,12 0 2-15,3 0-3 0,-4 0 1 0,4 1 2 16,-3-1 0-16,1 0 6 0,-2 2-18 0,-14-1 10 16,4 0 2-16,10 0-2 0,-9 2 1 0,15-3 0 15,-2 0 1-15,-3 2-2 0,4 0 2 0,-5-2 1 16,4 3-3-16,-3-2 11 0,-13 0-12 0,17 2-4 15,-3 1 4-15,-2-4-2 0,3 2 3 0,-4 1-10 16,3-1 12-16,-14 0-1 0,2 1-1 0,13-1-2 16,-13 1 3-16,11-2 1 0,0 2 1 0,0 0-1 15,-15-2-3-15,6 0 4 0,-4 2 3 0,2-3-10 16,0 2 8-16,-1 1-2 0,1-2 5 0,-3 0-6 16,1 2-1-16,-2 0 2 0,-3-2 0 0,1 2-1 15,-1-1 7-15,-4-2 6 0,-1 2-2 0,-1-1-1 16,-9 1-12-16,3-2 22 0,-1 2-4 0,-3-1 1 15,-3-1-2-15,-3 1 5 0,-11-1 0 0,15 1-2 16,-15-1 1-16,0 0 7 0,16 0 2 0,-16 0-1 16,0 0 4-16,0 0-4 0,0 0-15 0,12 1-11 15,-12-1 15-15,0 0 1 0,0 0-1 0,0 0-1 16,0 0-4-16,0 0 3 0,0 0-8 0,0 0-15 16,0 0-57-16,0 0-50 0,0 0-84 0,0 0-109 15,0 0-164-15,-39-7-171 0,26 3-1403 0,-10-2 681 16,-9-5 454-16</inkml:trace>
  <inkml:trace contextRef="#ctx0" brushRef="#br0" timeOffset="21248.77">768 8693 122 0,'0'0'264'0,"0"0"-10"0,0 0-27 0,-17-17-21 15,16 17-18-15,1 0-21 0,-3-5-8 0,3 5-3 16,0 0-2-16,0 0 12 0,0 0-16 0,0 0-4 16,23 7-3-16,-13-4-6 0,3-1-11 0,1 0 0 15,4 3-2-15,4 0-16 0,-2-2-3 0,11 3-6 16,-2 0-2-16,-2-1-5 0,1 0-20 0,0-1-4 16,0 2-4-16,2-1-9 0,-2 1-7 0,-3-1-4 15,-3 2 0-15,6 1-9 0,4-1-5 16,-14-2 3-16,5 3-5 0,-4-2-2 0,-1 4-30 0,3-1-26 15,-1 0-37-15,-3 0-38 0,-2-1-39 0,-3 0-41 16,-3-2-43-16,1 0-31 0,-4-3-26 0,-2-1-635 16,-4-2 308-16,0 0 204 0</inkml:trace>
  <inkml:trace contextRef="#ctx0" brushRef="#br0" timeOffset="21482.08">1198 8477 228 0,'-4'-7'310'0,"2"2"-28"15,-1 1-31-15,1 2-22 0,2 2-17 0,0 0-4 16,-9 16-3-16,6-5-10 0,2 10-4 0,-3 5-7 16,0 5-9-16,0 2-3 0,3 2-16 0,0 1 4 15,-2 0-22-15,5 9-12 0,-1-9-13 0,0 0-19 16,2 12-1-16,-1-13-15 0,3 1-1 0,0 2-8 16,0-6-3-16,-1 0-10 0,3 1-15 15,2-5-31-15,-2 0-31 0,2-6-35 0,-1-6-36 0,-1-2-29 16,0-5-37-16,2 2-37 0,-3-5-24 0,7-4-32 15,-8-3-751-15,-5 1 334 0,12-7 222 0</inkml:trace>
  <inkml:trace contextRef="#ctx0" brushRef="#br0" timeOffset="23305.32">733 7572 264 0,'0'0'286'0,"0"0"-26"16,-6-19-26-16,6 19-27 0,0 0-15 0,0 0-25 16,0 0-9-16,2-1-3 0,-2 1-8 0,9 13 10 0,1 1-8 15,-2 1-12-15,2 2-13 0,2 0-9 16,3 5-12-16,0 2-11 0,-2 0-11 0,5 1-3 16,-4-2-12-16,3 0-2 0,-7 3-9 0,6-3-4 15,-3-2-3-15,-2-3-5 0,-3-2-8 0,0-2-3 16,-3-4-1-16,0 0-6 0,1-4 1 0,-4-2-2 0,2 2 0 15,-3-4 0-15,-1-2-6 0,0 0 0 0,-6-12-6 16,-2-2 3-16,-1-3-2 0,-6-8-1 0,-1-3 3 16,-9-15-1-16,2 14-2 0,-5-13 17 15,-1-3-11-15,-1 0 3 0,2 3 12 0,4-2 8 16,-2 2 4-16,1 3 9 0,8 10 13 0,-1-2 0 0,4 3 3 16,1 1-4-16,4 9 2 0,3 0-13 0,-2 5-1 15,4 1-3-15,4 12-8 0,-3-22-9 16,3 22-4-16,0 0 1 0,0-20-9 0,0 20 2 15,0 0-1-15,7-16-8 0,-7 16 0 0,0 0 1 16,0 0-2-16,22-6 5 0,-22 6-4 0,0 0-1 0,0 0-2 16,36 21 1-16,-27-7 1 0,-1 0-7 0,5 11-9 15,-2 0-42-15,0 3-45 0,-2 4-47 16,-1 2-47-16,2-1-46 0,-1 1-63 0,6 9-44 16,-5-8-856-16,3-5 398 0,0 1 264 0</inkml:trace>
  <inkml:trace contextRef="#ctx0" brushRef="#br0" timeOffset="24132.75">1104 7429 30 0,'-3'-12'346'0,"-2"1"-4"16,1 1-23-16,-1 3-27 0,0-1-8 0,-1 1 18 15,-1 4-50-15,2 0-26 0,-3-3-26 16,3 6-17-16,-5 5-25 0,1-1-12 0,0 2-14 15,-2 3-16-15,-1 7-6 0,4-3-14 0,2 4-12 16,-2 0-7-16,6 0-13 0,-2 0-15 0,4 0-17 0,1-1-18 16,3-3-7-16,1-1-5 0,3 3-11 0,-2-11 3 15,2 4-9-15,1-2 2 0,1-1 6 16,-4-2-1-16,2-3 1 0,0 0 6 0,-1-3-6 16,1 1 15-16,1-5 0 0,-1-2-8 0,-2 0-1 15,2-7 0-15,-3 0 3 0,0-1 1 0,3-2 10 0,-6 0 11 16,1 3 10-16,-2 3 14 0,2 0 11 0,-2 3 8 15,0 0 8-15,-1 3 5 0,1 1-7 0,1 1-8 16,-4-2-9-16,2 3-5 0,2 1-3 16,-2 3-6-16,0-3-7 0,0 3 5 0,0 0-16 15,0 0 1-15,0 0-16 0,9 6 11 0,-8 1-8 0,3 1-7 16,2-1-12-16,1 3-21 0,-2-4-3 0,1 2-9 16,1-1 0-16,1-2 3 0,-1-1-6 0,1 0 7 15,-2-2-1-15,1 1 5 0,1-3 13 0,-1-1-1 16,-1-3 12-16,0 0-4 0,2 0-8 15,-3-4 7-15,-1 1-2 0,1-2 11 0,-1 1-10 0,2-2 18 16,-2 2-15-16,-3 3 6 0,2-2 5 0,1 4 2 16,-3-3 4-16,-1 2 0 0,3 1-5 0,-3 3 4 15,1-2 6-15,-1 2-12 0,1-5-7 16,-1 5 10-16,0 0-7 0,0 0 0 0,13 7 2 16,-8-4 6-16,-1 1-1 0,1 2-4 0,1-3-10 0,1-1-2 15,-2 0 0-15,0 1-6 0,1 1 7 0,0-3-5 16,-1 0 3-16,-5-1 4 0,14-6-1 0,-7 0 5 15,0 1 0-15,2-7 0 0,-4 0 3 0,2-2 11 16,-3-3 0-16,0-3-9 0,-1-6-3 16,-3 0 14-16,0 8 13 0,-2-1 6 0,0-1 10 0,-1-1 15 15,1 6 20-15,-1 1 7 0,-1 2 4 0,0 2 0 16,3 0-8-16,0 5-10 0,0 0-4 0,-1 1-12 16,1-1-3-16,1 5-8 0,0 0-5 0,0 0-3 15,0 0-3-15,17 7 3 0,-7 5-6 0,9 8-14 16,-2 2 11-16,2 1-7 0,0 2 4 0,4 3 1 15,-2-5-2-15,3 8-6 0,0-4 4 0,2 2-5 16,-1-5 0-16,-2 2-2 0,4-1 0 0,-4-1 0 16,0-2-7-16,-6 1 7 0,3-5-4 0,-8-1 4 15,-1-2 0-15,-2-1-3 0,-3-5 1 0,1 2-3 16,-2-2 3-16,-3 1-3 0,1-3 4 0,-3-3-1 16,-1 1 1-16,-2 0-7 0,-4-2-6 0,-4 0-1 15,1-2-4-15,-9-1-6 0,6-3 6 0,-1 2-15 16,-4-4-6-16,-1-4-2 0,0-1 7 15,2 0-29-15,-7-6-23 0,4-2-12 0,0 1-51 0,4-2-23 16,3 2-27-16,-2-7-33 0,4-1-54 0,1-1-34 16,0 0-904-16,1 0 406 0,4-3 270 0</inkml:trace>
  <inkml:trace contextRef="#ctx0" brushRef="#br0" timeOffset="25130.43">1447 6805 163 0,'-6'-6'280'0,"6"6"-24"16,-3-4-22-16,3 4-23 0,0 0-19 0,0 0-17 15,0 0-11-15,0 0-12 0,0 0-5 0,-1 18-13 16,2-7-7-16,2-1-11 0,2 2-12 0,0 0-10 16,4 1-9-16,-4 4-7 0,8-3-9 0,-4 4-4 15,1-5-8-15,0 0-5 0,3-1-5 0,1 0-3 16,-1-3-7-16,0-4-2 0,-1-1-2 15,-1-1-6-15,1-3-4 0,-1-3 2 0,-1 1 1 16,-1-5-4-16,-4 0-6 0,1-3 0 0,-2-2 0 0,0-6-5 16,-4-2 1-16,0 0-4 0,-8-6 0 0,2 6 4 15,-5-2-2-15,-2-2-1 0,2 10-2 0,-3-3 13 16,2 4 13-16,-4 2-5 0,1 0-3 0,-4 2-2 16,1 4-2-16,0 1-1 0,-1 1-2 0,6 0-7 15,-6 3-1-15,6-1-1 0,2 1-4 0,0 1 3 16,5-1 1-16,-2-1-5 0,8 1 0 0,-10 0-2 15,10 0-3-15,-7-1-3 0,7 1-4 0,-4-2 0 16,4 2-5-16,0 0 2 0,-4-3 4 0,4 3-1 16,0-4 4-16,1-3-4 0,0-1 6 15,2-4 2-15,-2 1-2 0,1-5 4 0,-2-2 5 0,-2 1 6 16,0 0 7-16,-4-8 6 0,3 6 13 0,-6-5 31 16,4 6 6-16,1-1 23 0,-1 5 18 0,2 2 10 15,1 2-19-15,-2 3 13 0,0-2-11 0,3 5-11 16,1 0-18-16,-2 1-2 0,0 0-14 0,2 3-4 15,0 0-5-15,13 13-9 0,-3 2-1 0,5 6-3 16,4 4 2-16,2 0-9 0,2 5-2 0,-1 1-1 16,8 6-9-16,1 1-5 0,-7-11 3 0,8 11-2 15,-8-8-1-15,2-3-1 0,8 9 1 0,-3 1-4 16,-4-11 0-16,-8-1-2 0,8 0 1 0,-4-3-5 16,1-2 0-16,-3-3 4 0,-6-5-7 0,0-3 2 15,-5-4-10-15,0 0 9 0,-4-1-12 0,0-2-4 16,-2-3 4-16,-4 1-15 0,4-14-8 0,-5-1-17 15,-2-5 0-15,-3-9 0 0,-4-1-3 16,-2 2-3-16,-3-4 4 0,-2-1 9 0,-1 4 0 0,-1-2 17 16,0 6-9-16,0 3 0 0,-2 1 12 0,6 9 5 15,-2 0-1-15,4 0 2 0,2 3 0 0,2 1-2 16,0 1 3-16,3 4-3 0,1 0 1 0,1-1-8 16,0 2-10-16,4 2-5 0,-5-2 0 0,5 2 1 15,0 0 4-15,0 0 3 0,0 0 3 0,0 0 4 16,0 0-6-16,22 4 5 0,-16-4-1 0,1-2 1 15,0 0 2-15,3-1 10 0,-2 0-1 0,2-2 9 16,-4-2 1-16,2-3 0 0,0 0 5 0,-2-7 9 16,-2 1 3-16,-3-1 0 0,3-10 7 0,-4 3 8 15,0-3-2-15,-1 1 13 0,-3-2 13 0,0 10 7 16,3-1 8-16,-4 2 8 0,1 4 0 0,0 1-7 16,3 2-1-16,-2 3-2 0,2 1-5 0,1 0-8 15,-3 3-7-15,3 3-6 0,0 0-5 0,0 0-6 16,8 11-3-16,0 4-1 0,10 6-1 0,-4 5-1 15,4 1-2-15,3 5-3 0,6 8-1 0,2-1 0 16,-5-10-3-16,9 12-3 0,1-7 1 0,-3-7-2 16,-3-4-1-16,0 2-4 0,0-5 2 0,1-6 1 15,0-5-1-15,-1-1-2 0,-9-4-1 0,3-3 4 16,-6 1-3-16,-4-1 1 0,-2-2 0 0,-1-2 0 16,-1 1 2-16,-6-2 1 0,3-3 0 0,-1-1-1 15,-3-2 0-15,-3 0-4 0,-7-1 2 0,-1-1-5 16,-6-3-8-16,-4 6-8 0,-3-1-12 0,-5 5-31 15,-3 1-20-15,1 5-44 0,0 3-39 0,0 2-32 16,1-1-40-16,10 2-44 0,-1 0-67 0,2 1-66 16,5 1-914-16,4-1 440 0,0 1 294 0</inkml:trace>
  <inkml:trace contextRef="#ctx0" brushRef="#br0" timeOffset="26997.26">4049 10542 118 0,'-15'0'184'0,"-1"1"-7"0,2 0 3 0,-2 3-10 15,3-2-2-15,-5 3 0 0,5-2-2 0,3-1-2 16,-4 1-12-16,5-2-1 0,0 3-11 0,0-1-7 16,4 0-9-16,0-2-11 0,1 3-11 0,0-4-11 15,-2 1-5-15,6-1-11 0,0 0-3 0,0 0-4 16,0 0 7-16,0 0 4 0,24-3 9 0,-6-6 4 15,7-3-10-15,6-2-3 0,1-4-3 0,5 1 0 16,8-4-8-16,-9 4-3 0,-2-1-5 0,1 2-7 16,-5-1-6-16,-2 2-4 0,0 3-3 0,-11 4 5 15,1-1-12-15,-6 2 2 0,-1 4-9 0,-3-1 2 16,-3 1-1-16,0 3-3 0,-5 0 0 0,0 0-5 16,0 0-2-16,0 0-1 0,-14 12-7 0,0-2-1 15,-3 2 2-15,-6 2-5 0,2 1 4 0,5-3-10 0,-4 0 5 16,6-5-17-16,-3 2-7 0,7-2-19 15,3-5-24-15,0 2-33 0,3-1-48 0,0-3-59 16,4 0-40-16,0 0-63 0,1-12-706 0,3 7 336 0,1-5 226 16</inkml:trace>
  <inkml:trace contextRef="#ctx0" brushRef="#br0" timeOffset="27454.07">2741 10832 185 0,'-7'2'271'0,"1"-1"-9"0,6-1-11 0,-9 0-15 16,4 1-17-16,5-1-17 0,0 0-14 0,-8 0-18 16,8 0 3-16,0 0-29 0,0 0-10 0,1-8-3 15,4 4-6-15,4-3-4 0,2 0-14 0,1-2-16 16,5-2-5-16,6-5-7 0,-1-1-8 0,1 4-10 16,0-2-21-16,-8 3-33 0,3 1-33 0,0-1-21 15,-3 1-43-15,0 2-32 0,-6 0-34 0,2 1-52 16,0-1-51-16,-6 1-557 0,-1-2 272 0,-4 3 182 15</inkml:trace>
  <inkml:trace contextRef="#ctx0" brushRef="#br0" timeOffset="27645.74">2942 10450 138 0,'0'0'271'16,"-1"-6"-16"-16,1 6-24 0,0-4-22 0,0 4-24 15,0 0-19-15,0 0-19 0,0 0-7 0,0 0 0 16,0 0-2-16,9 15 3 0,-5-6-5 0,1 0-12 15,0 1-5-15,0 5-14 0,-1 2-11 0,1-3-9 16,-1 5 4-16,0-2-21 0,2 3-5 0,-1 5-19 0,-1-6-29 16,5 7-47-16,-5-3-46 0,5 2-52 15,-4-4-61-15,0-3-56 0,0-4-562 0,3 1 269 16,1-6 180-16</inkml:trace>
  <inkml:trace contextRef="#ctx0" brushRef="#br0" timeOffset="27949.1">3194 10529 60 0,'-2'-5'338'16,"0"0"-12"-16,1 0-18 0,1 1-23 0,0 1-21 15,0 3-30-15,-4-4-28 0,4 4-8 16,0 0-23-16,0 0-4 0,0 13-8 0,0-5-8 16,1 2-1-16,-1 0-16 0,3 3-20 0,0 2-2 0,3 0-11 15,1 2-5-15,1-4-15 0,0-2 8 0,2 0-24 16,0-3-10-16,1-2-4 0,3-2-5 0,-3 0 3 15,2-3 3-15,5-2-7 0,-3-3-3 0,3-1 0 16,-3-4 6-16,2-3-12 0,-2-1-4 0,-2 0 0 16,-4-3-3-16,1-1 4 0,-6 1-8 0,-3-1 5 15,-2 0-11-15,-4-2-1 0,-6 2-10 0,-5-2 7 16,-3-1-2-16,-4 5-14 0,0 1-21 0,-7 3-23 16,1 0-15-16,1 6-15 0,0-2-25 0,8 2-37 15,-1 2-40-15,4 1-58 0,4 0-67 0,1-3-887 16,2 2 395-16,1-4 264 0</inkml:trace>
  <inkml:trace contextRef="#ctx0" brushRef="#br0" timeOffset="28530.5">3980 9322 72 0,'0'0'192'0,"0"0"5"0,0 0 3 15,0 0 0-15,0 0 8 0,-12 2 1 0,12-2-4 16,0 0 3-16,-6 2 0 0,6-2-4 0,0 0-1 16,-6 1-17-16,6-1-9 0,0 0-19 15,0 0-12-15,0 0-9 0,0 0-10 0,0 0-12 0,0 0-17 16,0 0-5-16,0 0-12 0,0 0-4 0,0 0-5 16,0 0 0-16,15-10 5 0,-1 0-12 0,12-5 5 15,0-1-8-15,5-1-3 0,0-6-3 0,15 1-13 16,-13 2 1-16,10-7 1 0,2-2-5 0,-13 11-6 15,0-1 0-15,0 0-37 0,-4 2-37 0,-5 5-30 16,-6 3-27-16,-6 4-45 0,-1 0-44 0,-3 2-50 16,-3 2-80-16,-4 1-812 0,0 0 376 0,-19 12 250 15</inkml:trace>
  <inkml:trace contextRef="#ctx0" brushRef="#br0" timeOffset="29381.8">2884 9975 65 0,'0'0'209'0,"-8"-3"-1"0,8 3-6 0,0 0-3 16,0 0-5-16,0 0-4 0,0 0-7 0,0 0-7 16,0 0-9-16,0 0-6 0,0 0-7 0,0 0-16 15,0 0-9-15,0 0-10 0,0 0-12 0,0 0-5 16,0 0-10-16,0 0-4 0,0 0-7 0,0 0-8 15,0 0-8-15,-1-5-3 0,1 5-8 0,0 0-3 16,0 0-1-16,0 0-4 0,0 0-2 0,0 0-5 16,0 0-4-16,0 0 12 0,0 0-9 0,0 0-5 15,0 0 2-15,0 0 3 0,0 0 0 0,9-4-2 16,-9 4-2-16,2-5 5 0,-2 5 3 0,4-4-1 16,-4 4-5-16,5-3 0 0,-4 1-7 0,3-2 1 0,-4 4 2 15,5-2-5-15,-5 2-4 0,4-2 4 0,-4 2-1 16,8-5 0-16,-6 3-5 0,1 1 4 15,2-3-1-15,0 2-3 0,0-1-1 0,-4 1-1 16,3 1 0-16,0-1 0 0,0-3 1 0,3 3-1 0,-5 0-7 16,3-1-2-16,-5 3 8 0,9-4-9 0,-4-1 1 15,-1 2-5-15,0 1 5 0,3-2-5 0,0 0 9 16,-2 0-10-16,0 1-2 0,4-1 1 16,-1 1 3-16,-2-2-3 0,2 0 7 0,-3 3-7 0,1-2 2 15,2 0-1-15,-3 2 6 0,0 0-6 0,-1-2 10 16,0 3-8-16,1-2-1 0,-5 3 2 0,5-4-8 15,-5 4 2-15,5 0 1 0,-5 0-29 0,3-3-21 16,-3 3-33-16,2-4-35 0,-2 4-35 0,0 0-46 16,0 0-48-16,4-2-62 0,-4 2-831 0,0-8 380 15,0 5 252-15</inkml:trace>
  <inkml:trace contextRef="#ctx0" brushRef="#br0" timeOffset="29747.31">3321 9492 54 0,'5'-3'290'16,"-2"2"-18"-16,-3 1-23 0,3-2-21 0,-3 2-13 15,0 0-10-15,0 0-29 0,0 0-17 0,0 0-13 16,1 10-1-16,-3-3-9 0,-2 1-10 0,0 2-10 16,2 1-10-16,-1 0-4 0,1 0-14 0,0-1-13 15,1 2-8-15,2-2-6 0,1 2-9 0,1-3-3 16,4 1-5-16,-1-2-3 0,2 3 3 0,2-4-10 15,1 1-7-15,1-1-1 0,4 0 2 0,1-4-4 16,1 4-4-16,0-5-2 0,4 2-1 0,-2-2 3 16,-1 2-7-16,0-3-1 0,1 1 0 0,-4 0-1 15,-2 0-2-15,-2 1 4 0,2-3 7 0,-3 2 6 16,1 0 7-16,-6 1-15 0,3-2 3 0,-4 1-1 16,3 1-3-16,-4-2 3 0,2 2 0 0,-2-1 7 0,-3 3 9 15,3-2 13-15,-4 4 9 0,0-2-7 0,-5 3-12 16,1 3 8-16,-5 0-7 0,0 5-7 15,-5-3-19-15,-2 5-26 0,-1-6-60 0,-6 3-64 16,3-5-74-16,2-4-91 0,-8 2-829 0,-2-8 376 0,5-3 252 16</inkml:trace>
  <inkml:trace contextRef="#ctx0" brushRef="#br0" timeOffset="29860.08">3322 9331 232 0,'23'-21'173'0,"1"-1"-80"0,2 2-86 16,-1-4-176-16,-3 5 57 0,0-3 36 16</inkml:trace>
  <inkml:trace contextRef="#ctx0" brushRef="#br0" timeOffset="30254">3875 8557 205 0,'0'0'372'0,"-10"0"-32"0,6-2-33 15,0 0-24-15,4 2-31 0,3-7-24 0,-2 1-23 16,7-5-15-16,7-5-21 0,7-3-16 0,1-5-8 15,5 1-18-15,14-9-11 0,3 0-1 0,3-2-25 16,1-1-18-16,2 2-50 0,-2 2-46 0,-2 0-64 16,-5 2-71-16,-4-3-89 0,-13 10-710 0,-6 0 320 15,-3 1 212-15</inkml:trace>
  <inkml:trace contextRef="#ctx0" brushRef="#br0" timeOffset="30914.75">2882 8400 107 0,'-4'-2'357'0,"4"2"-24"0,-5-2-24 16,5 2-22-16,0 0-28 0,0 0-25 0,-12 6-16 0,9 2-17 15,-2 0-10-15,1 3-15 0,4 2-11 0,-5 4-18 16,4 2-12-16,-2 0-4 0,3-2-22 0,3 9-7 16,-2-9-6-16,3 0-16 0,1-2-5 0,3-1 2 15,4-3-16-15,0 2-8 0,-2-8 1 0,3 2-7 16,0-2-6-16,-1-2 1 0,5-3-4 0,2-5-2 16,-2-2-5-16,2 0 7 0,-1-3 13 0,-5 0 3 15,7-8 5-15,-8 4 8 0,-2-1-1 0,1-1-8 16,-4-3-2-16,-2-1-4 0,0-5-9 0,-6 0-4 15,-3 0-1-15,1 7-3 0,-6 0-8 0,-7-2 0 16,-2 1-1-16,0 5-3 0,4 0-10 0,-12-1-6 16,-1 5-14-16,1 0-4 0,5 3-24 0,1 3-21 15,-1 1-22-15,1 1-46 0,3 0-26 0,2 1-30 16,2 1-42-16,3-2-54 0,2 0-54 0,3 0-838 16,5 2 390-16,-4-3 258 0</inkml:trace>
  <inkml:trace contextRef="#ctx0" brushRef="#br0" timeOffset="31179.62">3493 7579 104 0,'-19'6'319'0,"6"-2"-11"16,0-1-10-16,2 0-21 0,3-2-26 16,4-1-25-16,4 0-20 0,0 0-22 0,-4-6-20 0,11-1-19 15,7-2-4-15,9-7-19 0,6-2-10 0,3-1-15 16,16-12-19-16,-1 5-41 0,-1-1-42 0,0 1-62 16,-4-2-60-16,-1-3-88 0,-16 7-670 15,1 0 295-15,1-1 196 0</inkml:trace>
  <inkml:trace contextRef="#ctx0" brushRef="#br0" timeOffset="31717.04">2714 7420 106 0,'-3'-7'269'16,"2"2"6"-16,0 3 1 0,-1-2-2 0,1 0-4 16,1 4-9-16,-3-7-15 0,3 7-14 0,-1-2-20 15,1 2-25-15,0 0-16 0,0 0-17 0,0 0-19 16,0 0-13-16,-9 9-11 0,7-1-20 0,-2 1-4 16,-1 4-8-16,0 1-2 0,2-2-13 0,0 4-16 15,3-1 3-15,-1-3-4 0,4 1-1 0,-1-1-5 16,2 1-5-16,1-4 0 0,3 3-2 0,1 2-7 15,1-2-7-15,1-4-1 0,2 2 8 0,3-2-15 16,-1-1 0-16,3-2 2 0,-3 0-2 0,6-1-2 16,-6 0-1-16,5 1-3 0,0-3 5 0,-8 3 6 15,-1-4-12-15,0 2 0 0,-2-1 2 0,-1 0-1 16,-1 2-3-16,1-1-1 0,-3 1 3 0,0 0-4 16,-1 0 0-16,0 4 7 0,-4 1-4 0,0-2 1 15,-4 7 16-15,-1 1-23 0,-5 1-18 0,-2 1-43 0,-2-1-49 16,-6 2-61-16,1 0-59 0,1-7-70 15,-9-2-833-15,9 0 379 0,-4-8 252 0</inkml:trace>
  <inkml:trace contextRef="#ctx0" brushRef="#br0" timeOffset="32160.15">3538 6658 97 0,'-10'0'375'0,"2"-1"-26"0,4-2-36 0,4 3-33 0,1-8-21 16,6 0-31-16,8-6-17 0,9-6-25 0,7-2-15 16,12-11-19-16,6 1-12 0,3-3-21 15,1 0-12-15,-1-1-32 0,21-16-53 0,-26 20-58 0,-5 0-65 16,-2-2-101-16,-13 10-713 0,0 2 305 0,-9-1 202 16</inkml:trace>
  <inkml:trace contextRef="#ctx0" brushRef="#br0" timeOffset="32500.32">2719 6578 43 0,'1'-6'257'16,"0"1"-14"-16,0-1-9 0,-1 1-15 0,0 2-20 16,0 3-21-16,3-4-17 0,-3 4-14 0,0 0-4 0,0 0-8 15,0 0-7-15,3 10-6 0,1-5-11 16,-2 4-10-16,1 1-10 0,1 2-2 0,-2 3-14 15,3-3-9-15,-4 4-5 0,3 3-7 0,0-2-31 16,-3 1-35-16,2 1-41 0,-2-2-51 0,3 3-47 0,2-4-48 16,-3-1-588-16,2-3 261 0,-1 0 176 0</inkml:trace>
  <inkml:trace contextRef="#ctx0" brushRef="#br0" timeOffset="32814.72">2877 6482 140 0,'-1'-4'311'0,"1"4"-28"16,1-4-24-16,-1 4-25 0,0 0-26 0,0 0-22 0,0 0-15 15,0 0-12-15,-5 19-16 0,4-9-12 0,1 2-11 16,0 5-15-16,-3 0-10 0,6 1-8 0,-1-2-10 16,2 3-10-16,0-4-2 0,2 0-6 0,0-4-1 15,1-4-14-15,1 0-3 0,1-2-1 0,1-4-5 16,1-1 1-16,1-2 7 0,2-2 0 0,1-5 5 15,2-3 2-15,-4-3-2 0,5-6 3 0,-8 4 1 16,2-5 1-16,-5 3-1 0,-4-1 1 0,-3-6-7 16,-3 1 0-16,-4 1 6 0,-5 2-17 0,-1 5-4 15,-1 1-6-15,-4-4 1 0,0 8-4 0,-1 2-2 16,1 2-4-16,-2 2-8 0,3 3 2 0,-1-1-22 16,4 2-22-16,5 1-36 0,-1-1-54 0,1 2-80 15,4-3-70-15,3 2-816 0,2 1 364 0,1-5 242 16</inkml:trace>
  <inkml:trace contextRef="#ctx0" brushRef="#br0" timeOffset="33133.11">3583 5758 263 0,'-2'-5'308'15,"4"-3"-19"-15,0-3-22 0,7-3-18 0,6-7-23 16,7 0-15-16,0-4-21 0,6 1-23 0,13-10-15 15,-2 0-14-15,0 3-16 0,-2 0-24 0,-8 8-26 16,-2-3-49-16,-4 6-53 0,-1-1-60 0,-2-1-70 16,1 1-62-16,-11 4-537 0,-1 4 253 0,-7 4 170 15</inkml:trace>
  <inkml:trace contextRef="#ctx0" brushRef="#br0" timeOffset="33441.3">2776 5859 329 0,'-1'-5'331'0,"-2"1"-27"0,3 4-25 16,-2-5-16-16,2 3-38 0,0 2-22 0,0 0-22 16,-4-3-19-16,4 3-5 0,0 0-26 0,0 0-19 15,0 0-5-15,0 0-15 0,5 14-7 0,-4-3-3 16,2-1-11-16,2 1-6 0,-5 6-21 0,1 0-27 0,2-1-31 16,-2 1-34-16,-1 5-49 0,1-4-39 0,2 0-35 15,1 0-46-15,-3-6-636 0,2-3 285 16,-2 0 188-16</inkml:trace>
  <inkml:trace contextRef="#ctx0" brushRef="#br0" timeOffset="33730.21">2855 5656 222 0,'2'-4'224'0,"-2"0"-18"0,0 2-25 0,0 2-20 16,0 0-15-16,0 0-16 0,0 0-9 15,0 0-17-15,4 15-8 0,-3-8-9 0,4 3-11 0,-1 0-8 16,-2 2-2-16,1 0-10 0,2-3-7 16,0 3-6-16,-1-2-2 0,4 1 1 0,0 0 0 0,0 0-6 15,1-3 3-15,3 1-3 0,3 0 2 0,2 2-3 16,-2-5-3-16,4 2-2 0,-2-2-10 0,-2 1 5 16,4-2-4-16,-6-1-1 0,6 1-2 15,-3 0-1-15,-6 1 0 0,0-1-4 0,-2 1 1 0,-3 0-2 16,-3 0-19-16,2-1-31 0,-4 5-42 0,0-4-61 15,-4 2-633-15,-3 1 258 0,-5-3 172 0</inkml:trace>
  <inkml:trace contextRef="#ctx0" brushRef="#br0" timeOffset="34117.18">3703 4802 2532 0,'-19'2'135'16,"-2"-2"4"-16,2 1-23 0,1-1 2 0,9-1-8 15,0 1-18-15,3 0-25 0,6 0-15 0,-8-3-9 16,8-3-9-16,5-5-4 0,4 2-9 0,9-10-6 15,5-3-19-15,14-12-30 0,0 1-37 0,3-1-47 16,-4 0-57-16,-1 0-66 0,-16 7-714 0,3 3 319 16,-4-1 212-16</inkml:trace>
  <inkml:trace contextRef="#ctx0" brushRef="#br0" timeOffset="34813.3">2434 4928 155 0,'0'0'232'0,"-1"-5"-20"0,1 5-15 16,0-5-25-16,0 5-19 0,3-7-16 0,1 4-5 16,4 1-3-16,-2-2-9 0,6 1-11 0,-1-1-1 15,2 3-8-15,6-2-9 0,-1 2-9 0,0 1-8 16,-3 4-5-16,3 0-11 0,-5-1-2 0,0 4-4 15,1 4-4-15,-4 0-6 0,4 1 1 0,-6 3-10 16,1-1-1-16,-4 6-2 0,1-5-4 0,-1 4-1 16,-2 1 0-16,-1-4-5 0,1-2-5 0,1-2 1 15,-3 0-2-15,2-2-1 0,-1 1-4 0,1-7-1 16,-2 2-2-16,3 0 0 0,0-4 2 0,-2 1-2 16,-2-3 1-16,0 0-2 0,14-10 0 0,-9 3 1 15,3-4-1-15,-3 1 0 0,7-3 0 0,-2-3-1 16,-1 1-1-16,1 1-2 0,-1 1 1 0,0 1 2 15,0 1-3-15,1 4 0 0,-1-3 1 0,-1 6-2 16,2-3 0-16,-2 1 3 0,-2 2-2 0,4 4 0 16,-1-2-3-16,0 2 2 0,1 2-1 0,-1-2 2 15,2 3 1-15,-2 1-1 0,3 1-1 0,-4-2 0 16,1 2 3-16,1-1 0 0,-5 1 0 0,0-3-3 16,3 1-1-16,-4-1 0 0,2-2 3 0,-2 2 1 15,-4-2 7-15,0 0 15 0,9-2 11 0,-5-1 3 16,-3-1 7-16,-1-4-3 0,0 2 11 0,0-6 6 15,-1 2-2-15,-3 0-5 0,-5-6-6 0,1 3-3 16,-2-1-6-16,1-1-4 0,-10-3-5 0,4 5-1 16,-6-4-2-16,0 2-4 0,4 3 6 0,-1 5-14 0,0-2 0 15,2 0-2-15,4 4-14 0,-1 0-16 16,4 1-22-16,4 0-30 0,0 1-45 0,0-1-49 16,2 1-20-16,7-2-36 0,5-2-49 0,-4-3-604 15,12-1 291-15,6-4 194 0</inkml:trace>
  <inkml:trace contextRef="#ctx0" brushRef="#br0" timeOffset="35011.21">3517 4128 64 0,'-4'-4'364'0,"2"2"-28"16,-1-2-36-16,0 0-27 0,5 0-18 0,1-3-37 15,3-4-23-15,11-8-20 0,4-5-15 0,4 0-24 16,13-12-24-16,2-3-49 0,0-2-42 0,-1 0-57 16,-1 3-52-16,0 2-62 0,-17 10-82 0,-4 1-490 15,-5 4 240-15,-5 5 160 0</inkml:trace>
  <inkml:trace contextRef="#ctx0" brushRef="#br0" timeOffset="35530.49">2202 4441 208 0,'-3'-6'260'0,"1"1"-27"0,2-1-25 0,2 0-11 15,1-1-22-15,0 1-14 0,2-1-13 0,2-2-12 16,0 1-15-16,2 1-4 0,0 1-14 16,-1 0-11-16,0 0-7 0,2 4-7 0,-1-1-12 0,-3 2-1 15,4 0-6-15,-3 1 2 0,-2 2-14 0,1-1-4 16,1 3 0-16,0 6-4 0,-3-1 9 0,2 1-9 16,-2 5-5-16,0-2-4 0,-4 2 1 0,-1 3-2 15,1-1-3-15,1-6-6 0,0 0 4 0,-1 1-5 16,3-7-4-16,-3 4-5 0,1-3 2 0,2-2-3 15,-2 1 0-15,-2-1 2 0,2 0-3 0,-1-4 1 16,9 4-4-16,-4-6 3 0,4-1-6 0,0-4-14 16,0-2-20-16,4-6-35 0,1 0-29 0,4-9-33 15,-1 0-26-15,-1 2-32 0,3-4-43 0,-6 2-515 16,-2-2 247-16,0 1 166 0</inkml:trace>
  <inkml:trace contextRef="#ctx0" brushRef="#br0" timeOffset="35868.14">2577 4059 96 0,'0'0'216'16,"0"0"-12"-16,-4-3-19 0,4 3-18 0,0 0-18 15,0 0-10-15,0 0-17 0,0 0-12 0,0 0-10 16,0 0-9-16,0 0-11 0,1 15-10 0,-1-10-2 16,4 2-7-16,-4-1-5 0,3 1-2 0,-2 2-3 15,3-3-4-15,1 3-4 0,1 0-2 0,1-4-3 16,-1 3 3-16,3-1-1 0,0-2 0 0,0 4-1 15,5-6 10-15,0 1 5 0,5-2 0 0,0 4 5 16,3-6 0-16,-3 2-4 0,4-2-5 0,-1-2-4 16,0 4 3-16,-3-4-4 0,0 2 4 0,3 0-6 15,-6 0 0-15,-2 0-5 0,-2 0-5 0,0 0 4 16,-2 0-9-16,0 2 8 0,0-2-16 0,-1 3 3 16,-4-2-1-16,-1 2-3 0,1-1 2 0,-1 4 7 15,-3-1 2-15,2 0-4 0,-3 2 0 0,-3 2 0 16,2 3-1-16,-3-1 0 0,-4 5 8 0,-1-2-19 15,-2 2-13-15,-2-2-36 0,1 2-39 0,-1-3-33 16,-1 1-39-16,3-7-46 0,0 0-20 0,-3-2-704 16,1-3 304-16,-2-3 204 0</inkml:trace>
  <inkml:trace contextRef="#ctx0" brushRef="#br0" timeOffset="36098.32">2812 3840 87 0,'13'-11'203'0,"2"2"1"16,-2-1-4-16,-4 0-2 0,2 4-9 0,0 0-6 15,-2 0-8-15,-2 2-4 0,-3 1-6 0,0-1 1 0,0 1-2 16,0 2-1-16,-1-2-6 0,0-1-5 0,0 3-9 16,-3 1-12-16,0 0-4 0,6-3-15 15,-6 3-9-15,0 0-10 0,2-4-9 0,-2 4-10 16,4-2-17-16,-4 2-31 0,0 0-43 0,0 0-58 0,0 0-80 15,0 0-80-15,0 0-780 0,-16 6 337 0,7-2 226 16</inkml:trace>
  <inkml:trace contextRef="#ctx0" brushRef="#br0" timeOffset="65049.92">16877 10577 216 0,'0'0'215'0,"-12"-10"-2"0,12 10-11 16,0 0-7-16,0 0-12 0,0 0-8 0,-7-2-9 15,7 2-8-15,0 0-3 0,-8 5-3 0,4-1-14 0,1 0-7 16,-1-2-12-16,-1 3-11 0,2 0-2 16,-2 2-5-16,1 0-13 0,2 0-4 0,0-1-8 0,1 0-7 15,0 4-5-15,1-3-5 0,1 3-9 0,2 0-4 16,-1-1-7-16,1-4 1 0,3 0-3 0,-2 2-5 15,2-4 0-15,1 2-5 0,0-1-2 0,2-1-6 16,1-3 0-16,2 2-2 0,-2-2 2 0,-1-2 3 16,3 1 1-16,-2 0 8 0,-4-2-2 0,1 0 3 15,-2-1-2-15,0 0-2 0,1-3 4 0,-3 1-1 16,1-1 1-16,-2-1-3 0,-2-2 0 0,0 1 0 16,-1-3 3-16,0 3 6 0,-3 2 2 0,-2-3 14 15,-1 2-4-15,-3-2 7 0,-2 6 4 0,1-2 1 16,-6-2 5-16,3 5-7 0,-4 2-3 0,4 1-2 15,-2 0-5-15,2 2-3 0,1 1-5 0,0 3-6 0,-1 2-7 16,3-2 5-16,0 3-9 0,2-1 3 0,0 2-5 16,3 1-6-16,2-1 2 0,2 0-5 0,-1 2 3 15,3-2 3-15,0 2-5 0,4-3-4 0,0 1 1 16,2 1-6-16,3-3-4 0,-1-1 14 0,1 0-8 16,2-3-3-16,-2 0 7 0,1 1-8 0,0-3 1 15,1 0-1-15,-1-1 1 0,1-1 1 0,-3 0-1 16,-1-1-3-16,-1-2 2 0,4-3 2 0,-5-1 0 15,0 2 1-15,3-6-2 0,1 4-3 0,-7-4-1 0,1 0-2 16,2 0 1-16,-5-2 4 0,-5 3-2 0,1-1-3 16,-2 1 4-16,-2 1 1 0,-1 0-3 15,1 1 3-15,-2 1 7 0,0 2 5 0,-4 1-3 0,3 1 0 16,-2 3-1-16,0 2-1 0,1-1-2 0,1 1-3 16,3 4 2-16,-1-2-1 0,2 0-2 15,-1 4-2-15,3-1 6 0,-1 3-6 0,-1-1 2 0,6-2-1 16,-2 3 0-16,3-3-2 0,0 0 2 0,4 2 0 15,0-4 1-15,4 1-3 0,-1 0-1 0,2 0 1 16,2-1-2-16,-1-1 3 0,1-2-5 0,1-1-1 16,0 0-1-16,0-2 2 0,-2 0-6 0,2-1 5 15,-1 0 3-15,0-3-5 0,0 0 1 0,-2-1 3 16,-4-3-2-16,0 0 5 0,4 2-6 0,-5-5 4 16,0 1 1-16,-3 2 0 0,-1-3-1 0,-1 1-2 15,-2 1 2-15,-2 2-3 0,-4-1 5 0,2 2 2 0,-4 0 4 16,-1 1 1-16,1 3-3 0,-2 1 5 0,1 2-2 15,0 1 1-15,0 1-3 0,4 0 1 0,-1 4-3 16,-2 1-1-16,1 0 1 0,3 4-1 0,2-2 0 16,1 0-1-16,0 1 0 0,1 0 0 0,6-1-2 15,-2 1 3-15,-1-1-4 0,4 1 2 0,1-3-3 16,2 0 6-16,2 2-1 0,2-3-1 0,-1 0 1 16,1-2-3-16,1-1 0 0,6 0 0 0,1-2-1 15,-5-1 5-15,0 0-4 0,4-3-4 0,-5 0 6 16,0 1-3-16,1-7 2 0,-4 3 0 0,0 0-3 15,2-5 0-15,-4 2-1 0,-1-3 3 0,-1 3 0 16,-2-3 1-16,-4 2-1 0,3-2 1 0,-4-1-2 0,-2 2-2 16,-1 1 1-16,-3 1 5 0,-2 0-4 0,-3 3 12 15,1-1-1-15,-5 2 2 0,1 3 4 0,2 2-8 16,-2 0 3-16,2 1-3 0,0 5 3 0,3-4-1 16,-1 7-7-16,2-4 4 0,-2 4-1 0,2-3 0 15,4 6-2-15,0-4 1 0,0 2-3 0,3-1 2 16,2 1-4-16,0 0 5 0,1-1-3 0,2-2 0 15,4 2 0-15,-2-4-3 0,4 2 3 0,0-2 0 16,1 0 0-16,1-2 0 0,2 0 2 0,0-3-1 16,0 0 3-16,1 0-5 0,-2-3 2 0,3 0 0 15,-5-1 1-15,3 0-6 0,-5 0 4 0,1-3-1 16,-2-3 6-16,2 3-3 0,-5-3-4 0,0 0 2 0,-3 1 0 16,0-3-2-16,-3 0-1 0,-2 0 3 0,-2 4-2 15,-2-5 1-15,-2 5 10 0,-3-3 5 0,-5 2 10 16,-1 4-1-16,-2 1 5 0,2 1 0 0,0 3-2 15,3 0 2-15,-4 2-3 0,8 1-7 0,-1 2 0 16,-1 3-3-16,3-1 0 0,1 2 0 0,3 0-6 16,-1 1 3-16,3-2-4 0,0 3 0 0,1-1-1 15,4-2-2-15,0 4 4 0,5-2 2 0,0-1-6 16,4 1-1-16,-2-1 1 0,3-4 0 0,4 3-6 16,1 1 2-16,2-3 2 0,2-5-1 0,0 0 5 15,0-1-7-15,3 0-1 0,-7 0 2 0,-1-2 0 16,2-4-2-16,1 1 1 0,-5-2-1 0,-2 2 2 0,3-3 6 15,-5 0-7-15,0-1 0 0,-1 0 0 16,-3-3 0-16,-2 0-3 0,-2 1 3 0,-1-2-3 16,-3 3 3-16,-2-3-3 0,-2 5 5 0,-5-5-7 0,-3 4 3 15,-2 2 6-15,-2 2 1 0,-2 2 5 0,0 0 1 16,3 3 10-16,1 3-9 0,-2 0 0 0,0 2-2 16,9 0-1-16,-3 2-2 0,2-1 2 0,2 5-5 15,1-3 2-15,3 2-2 0,-2-2-1 0,4 4-1 16,3-2 0-16,0-2-2 0,2 2 2 0,3 1 1 15,1-1-3-15,3-2 4 0,2 1-3 0,5 0 1 16,1-4-1-16,1 2 1 0,3-2-3 0,-2-2 0 16,3 0-1-16,2-2 1 0,-5 0-1 0,1-2-1 0,-6-3 0 15,6 1 0-15,-7-2 0 0,0 0 1 16,0 1 0-16,-3-3-3 0,1-1 4 0,-3-2-2 16,-1 1-1-16,-3-1 3 0,-2-1-3 0,-2 0 2 0,-2 1 0 15,-2-4 3-15,-2 6-3 0,-5-4-5 0,-2 1 7 16,-4 4-4-16,1-1 6 0,-2 4 2 0,0 0 4 15,-2 3-2-15,2 1 2 0,6 1 0 0,2 2-5 16,-2 0 1-16,3 5-2 0,-2-4-2 0,1 10 2 16,3-6-2-16,1 3 1 0,0 0 3 0,3-1-6 15,3 0 3-15,2-1 4 0,1 2-6 0,2-1 0 16,1 0 1-16,2 0-2 0,0-1 0 0,5 0 9 16,1-1-10-16,3-1 2 0,1 0 0 0,1 0 1 0,0-4-2 15,-1 1 1-15,-2-3 0 0,-2-2 1 0,2 0-2 16,-2-1 1-16,5-1 0 0,-6-4 0 15,0 2 0-15,-3 1-2 0,0-2 3 0,-1-3-2 0,-3 1 0 16,-3-4 0-16,0 2-1 0,-5-2 2 0,-1 1 0 16,-2-1 0-16,-2-3-3 0,-6 3 2 0,0 2-1 15,-3-2 4-15,-3 6 6 0,-7-3 7 0,9 4 3 16,-1 4 4-16,0-1 0 0,1 1-4 0,2 2-1 16,5 2-3-16,-4 2-2 0,3 2-1 0,2-1 2 15,-1 3-3-15,3 0-1 0,0 0-2 0,0 0-3 16,2 3-1-16,3-3 3 0,1 1-4 0,1 0 1 15,4 2 0-15,-1-5-2 0,6 4 1 0,-1-2 1 16,2-1-1-16,3-4 1 0,6 2 0 0,0 0-2 16,2-1 3-16,-1-4-2 0,-1 2-1 0,0-3 3 15,-3 0-2-15,-2-3-3 0,0-3 3 0,1 4-4 0,-1-3 0 16,-1 0 2-16,-1-5-2 0,-3 3-1 0,0-3 5 16,-3 3-5-16,-1-5 3 0,-2 0-1 0,-4 0 0 15,-2 0 0-15,-2-1-1 0,-7-2 1 0,2 1-2 16,-4 5 0-16,-4-2-1 0,2 5 5 0,-13-2-1 15,11 4 5-15,0 1 1 0,-3 3 1 0,6 0-1 16,2 2-5-16,2 0 2 0,-1 3-3 0,4 2 1 16,-1-2-1-16,0 5 2 0,4-2 0 0,-2 3-1 15,3-5 5-15,1 8-8 0,-1-7 6 0,4 3-4 0,2 0 0 16,1 0-2-16,5-1 2 0,-1-1-1 0,1 1 2 16,3-1-1-16,5-1-1 0,3 0 2 15,-3 0 0-15,3-4 1 0,0 1 3 0,0-3-4 0,-3 0-3 16,3-1 1-16,1 0 3 0,-7-1 5 0,-2-1-6 15,1-4 0-15,1 2-4 0,-4-4 6 0,2 3-5 16,-2-4 3-16,-3 1-3 0,-1-1 6 0,-4-1-5 16,0-2-1-16,-4 1-1 0,0-2 1 0,-6-2-1 15,-2 3 0-15,-2-1 2 0,-4 0 0 0,0 3-1 16,2 3 0-16,-2 2 2 0,1-1 2 0,3 2 3 16,5 2 3-16,-5 3-7 0,3-1 1 0,-1 4-3 15,2 0-1-15,-1 1 5 0,1 3-6 0,1 2 4 16,2-3-1-16,1 2-2 0,-1 1 0 0,3 1 2 15,-1-1-3-15,5 2 0 0,-1 1 1 0,1-4 0 16,1 1 1-16,4 0-1 0,-1-1 2 0,3 1-1 0,-1-3 0 16,4 2 4-16,3-2 0 0,-1-3-5 0,4 2 2 15,-2-2-1-15,5-2 1 0,-1-2 0 16,0 2 1-16,-4-4 0 0,-1 2 0 0,1-2-1 0,-4-2-1 16,-1 1 6-16,4-3-4 0,-4-1-1 0,-1 0 0 15,-2-1 2-15,1-1-1 0,-4-2-2 0,0 1 5 16,-3-3-3-16,-3 2-3 0,-2-2-1 0,-4-2 4 15,-1 3-1-15,-8 0-3 0,5 0 2 0,-6 5 0 16,2-3 2-16,2 3-1 0,-3 4-3 0,0-1 3 16,4 3 0-16,0 1 1 0,4 1-3 0,-1 3 0 15,2 1 1-15,-2 0-2 0,1 5 6 0,4-3-5 16,1 3-1-16,-2-1-2 0,2 3 3 0,4-4 4 0,-2 4-5 16,3 0 1-16,0-2-1 0,3 0 0 15,1 1 5-15,1-1-4 0,1-3-1 0,1 3 2 0,4-5 1 16,2 1-1-16,-1-1-1 0,1-2 3 0,5 3-4 15,1-5 2-15,-1 0-2 0,0-2 2 0,-4 0-1 16,2-2 1-16,-2-1-2 0,-4 0 6 0,0-3-2 16,0 1-1-16,-2-2-1 0,-2-1 2 0,1-2 0 15,-5 0-2-15,1-1 1 0,-3 0 0 0,-3-1 0 16,-3-2-1-16,-2-2-1 0,-3 2 0 0,-3 1 1 16,0 1-3-16,-8-3 3 0,0 7 1 0,4 1-2 15,-1 1 1-15,2 2 2 0,0 3-15 0,0 0 1 16,3 2 2-16,4 3 0 0,-3 1 5 0,3 1 0 0,1 3-1 15,-1 0 0-15,3 2 1 0,1-1-4 0,-1 1 5 16,5 0 1-16,-1 2-1 0,3 0 0 16,0-2 0-16,3 0-3 0,2 0 1 0,-1 0 5 0,2 0-5 15,2-2 6-15,3 0 0 0,3-1 0 0,-1-2 0 16,4 0-3-16,-3-3 1 0,4 0 3 0,0-1 0 16,0-2 2-16,-1-2-2 0,-4 2 3 0,4-2-7 15,-7-2 3-15,5 1 3 0,-6-1-3 0,-1-2 3 16,2-1 3-16,-3-1-8 0,-2-1 2 0,-1-2 4 15,-3-4-3-15,-1 1-2 0,-1-1 4 0,-5-1-7 16,-1 2 4-16,-3-1-3 0,-3 3 6 0,-3 1-4 16,1 3 2-16,-4 2-2 0,2 0-5 0,-4 2 2 15,0 3 17-15,3 4-17 0,-1 1 3 0,2 2 0 16,1 2-2-16,2 3-1 0,0 2 2 0,2 0-1 16,3 2 0-16,-1 2-3 0,6-1 4 0,-1 1 2 15,4-3-3-15,1-1 1 0,1 0 1 0,3-1 2 0,0 0-3 16,2 0 2-16,8 0 0 0,-2-3 3 0,-1 0-1 15,8-3-6-15,-1 1 6 0,2-3-3 0,1 1-1 16,2-4 5-16,5-2-1 0,-10 2-1 0,1-2 1 16,2-1 0-16,-6-4-4 0,3 2 5 0,-3-3 1 15,-2 1 1-15,-4 1-9 0,3-7 16 0,-5 3-12 16,-2-4-1-16,-2 2-3 0,-2 1 3 0,-2-4 3 16,0 1-2-16,-3 1-3 0,1 1-1 0,-7 3-3 15,-3 0 4-15,-6 0 1 0,1 4 2 0,-1 2 0 16,-1 2 0-16,-1 5-1 0,2 1-2 0,-1-1 5 15,4 4-5-15,0 1-1 0,7-1 3 0,-4 5-5 16,3-5 4-16,1 6-2 0,2-4 3 0,5 2-2 16,-2 0 2-16,2-6-1 0,4 6 0 0,-1-7 0 0,3 5 1 15,4 0 0-15,-1-5 2 0,3 1 2 16,3-3-4-16,5 1 0 0,1-1 2 0,0-1-5 16,3-3 3-16,-4 0 2 0,1-1-1 0,-2-3 1 0,1 2 2 15,-7-2 1-15,2-1-3 0,-3-1 0 0,-1 1 3 16,1-2-4-16,-3-3 1 0,-2-2-2 0,-2 1 5 15,-3 0-6-15,0-5 8 0,-4 0-7 0,-3 1 3 16,-2 2-2-16,-5-1 0 0,1 1 0 0,-3 3-2 16,-4 2-1-16,0 2 6 0,0 0-6 0,-11 4 2 15,4 0-1-15,8 6 0 0,-1 0 2 0,-1 4 1 16,6 0 1-16,0 2-9 0,1-1 3 0,2 2 2 16,3 0-1-16,0 3 3 0,0 3-1 0,4-5-1 15,3 5 4-15,2-4-3 0,1-1 0 0,3 1 0 16,2-1-1-16,2 0-3 0,1-2 2 0,2-2 7 15,6 2-5-15,1-2 3 0,0-2 7 0,1-1-11 16,2-2 5-16,0-1-2 0,3-2-1 0,-6-1 2 0,4-1-3 16,-4-2 2-16,1 1-2 0,-4-3 1 0,0-3 6 15,-3 7-10-15,-3-6 10 0,-1 1-3 0,-2-5-1 16,-2 0-1-16,0 4 0 0,-3-9 2 0,-2 4-8 16,-2-6 4-16,-3 6 1 0,-2-2-2 0,-5 2-1 15,-7-3 2-15,3 6 2 0,-2 3-3 0,-9-3 5 16,1 7-2-16,8 4-4 0,-10 3 4 0,7 2-2 15,2 2-4-15,1 1 1 0,2 4 6 0,3 2-7 16,1-2 2-16,3 3 1 0,1-1-1 0,5 2 2 16,1-5-3-16,1 5 3 0,2-4-3 0,2-2 3 15,3 1 0-15,3-1 0 0,0-1 2 0,3 0-1 16,3-1 0-16,4-4 2 0,-1 1-4 0,1 1 7 16,-2-4-4-16,5 1-2 0,-1-3 2 0,-4-3 0 0,4 3 4 15,-10-3 1-15,4 1-5 0,-1-3 10 16,-4-2-6-16,1-1-6 0,-2-1 11 0,-3 0-8 15,-1-1 0-15,-2-2 0 0,-2-1-3 0,-2 1 5 0,-3-2-8 16,-3-1 3-16,1 6-2 0,-4-1-1 0,2 2 3 16,-4 2-1-16,-3 0-3 0,-2 2 2 0,0 6 3 15,-2-5-1-15,7 4-1 0,-5 1-5 0,6 0-4 16,4 1-42-16,0-2-53 0,1 3-73 0,3-1-96 16,1 2-114-16,0-1-174 0,2 0-1349 0,-1-1 637 15,2-3 424-15</inkml:trace>
  <inkml:trace contextRef="#ctx0" brushRef="#br0" timeOffset="67519.85">7659 6578 126 0,'0'0'185'0,"0"0"-13"15,0 0-14-15,0 0-10 0,-16-6-20 0,16 6-7 16,0 0-17-16,0 0-5 0,0 0-17 0,0 0-14 0,0 0-21 16,0 0-24-16,0 0-29 0,0 0-38 0,0 0-33 15,0 0-38-15,0 0-292 0,0 0 135 0,0 0 92 16</inkml:trace>
  <inkml:trace contextRef="#ctx0" brushRef="#br0" timeOffset="67670.2">7551 6846 168 0,'-6'10'218'0,"-1"0"-39"0,4-5-6 0,-4 1-19 15,6 0-8-15,-1 0-19 0,0 0-11 0,2-2-24 16,2 0-41-16,0 0-46 0,3-4-61 0,1 3-74 16,1-3-285-16,-7 0 139 0,13 0 92 0</inkml:trace>
  <inkml:trace contextRef="#ctx0" brushRef="#br0" timeOffset="67819.2">7540 7253 104 0,'-2'5'236'0,"2"2"-24"16,0-2-26-16,2 2-39 0,-1-2-38 15,4 0-48-15,0-1-55 0,7 1-65 0,-7-2-275 0,4-2 110 16,0 2 76-16</inkml:trace>
  <inkml:trace contextRef="#ctx0" brushRef="#br0" timeOffset="67961.95">7600 7543 182 0,'-5'13'169'0,"1"-6"-18"0,4 0-13 15,-5 2-15-15,5 2-21 0,0-5-26 0,0 1-32 16,0-2-29-16,1 2-43 0,2-1-32 0,1-2-244 15,-3-1 100-15,3 0 68 0</inkml:trace>
  <inkml:trace contextRef="#ctx0" brushRef="#br0" timeOffset="68089.61">7617 7720 110 0,'-7'7'149'0,"2"1"-11"0,-1 1-6 16,-2 0-4-16,3-1-8 0,-3-1-11 0,2 0-15 15,1 0-4-15,1-3-7 0,0 2-11 0,3-2-16 16,-2 1-28-16,3-2-28 0,4 0-33 0,-4-3-44 0,4 3-324 15,-4-3 135-15,5 0 88 0</inkml:trace>
  <inkml:trace contextRef="#ctx0" brushRef="#br0" timeOffset="68213.22">7587 7873 175 0,'-2'5'174'0,"-2"-1"-17"0,0 0-9 0,-1 0-14 15,4 1-22-15,-2-3-13 0,3 1-29 0,0-3-35 16,0 0-49-16,4 4-57 0,-4-4-270 0,10-1 115 15,-10 1 74-15</inkml:trace>
  <inkml:trace contextRef="#ctx0" brushRef="#br0" timeOffset="68339.17">7605 8046 202 0,'-2'3'174'0,"2"1"-46"0,0-4-42 0,5 5-64 15,0-2-226-15,-5-3 68 0,10 0 44 0</inkml:trace>
  <inkml:trace contextRef="#ctx0" brushRef="#br0" timeOffset="68481.07">7707 8274 131 0,'-1'6'207'0,"0"0"-50"15,2 0-56-15,2-1-61 0,2-1-80 0,-1 2-160 16,2-3 68-16,2 2 44 0</inkml:trace>
  <inkml:trace contextRef="#ctx0" brushRef="#br0" timeOffset="68603.77">7707 8742 98 0,'0'9'90'0,"3"-1"-64"0,-2-2-98 16,2 4 24-16,2 0 16 0</inkml:trace>
  <inkml:trace contextRef="#ctx0" brushRef="#br0" timeOffset="68986">7683 9757 164 0,'-4'9'235'0,"2"-3"-47"0,0-2-53 0,1 3-58 0,1-3-53 16,1 0-83-16,1 1-197 0,-1 0 86 0,3-2 56 16</inkml:trace>
  <inkml:trace contextRef="#ctx0" brushRef="#br0" timeOffset="69113.27">7632 9997 143 0,'-2'5'211'0,"-1"2"-30"15,0-2-46-15,3 0-55 0,0-5-52 0,3 5-86 16,1-3-182-16,1 0 80 0,-5-2 52 16</inkml:trace>
  <inkml:trace contextRef="#ctx0" brushRef="#br0" timeOffset="69244.48">7647 10127 154 0,'-4'3'253'0,"1"-1"-25"0,0 1-30 0,-1 0-46 16,4-3-51-16,0 5-52 0,0-5-54 0,0 0-373 16,12 0 126-16,-12 0 84 0</inkml:trace>
  <inkml:trace contextRef="#ctx0" brushRef="#br0" timeOffset="69397.27">7614 10272 20 0,'-6'6'255'0,"-2"-3"-21"0,6 1-27 0,-2-1-31 16,0 2-45-16,4-1-41 0,0-1-41 0,0-3-48 15,4 5-39-15,0-4-73 0,-4-1-227 0,7 4 112 0,-3-3 76 16</inkml:trace>
  <inkml:trace contextRef="#ctx0" brushRef="#br0" timeOffset="69526.53">7549 10440 15 0,'-11'7'173'0,"4"-2"-15"0,-1 3-9 0,3-4-14 16,1 1-17-16,-1 0-16 0,4-1-15 0,-1-1-29 15,2-3-36-15,0 5-35 0,0-5-48 0,3 4-254 16,-3-4 105-16,5 3 70 0</inkml:trace>
  <inkml:trace contextRef="#ctx0" brushRef="#br0" timeOffset="69819.88">7378 11006 246 0,'-7'2'267'0,"2"1"-62"0,-1 0-71 15,3 1-71-15,2-1-74 0,1-3-291 0,0 0 100 16,0 0 68-16</inkml:trace>
  <inkml:trace contextRef="#ctx0" brushRef="#br0" timeOffset="69979.45">7424 11037 81 0,'-8'2'310'0,"2"0"-35"0,-2 0-55 0,4-1-66 15,0 2-60-15,-2-3-69 0,6 0-61 0,0 0-339 16,0 0 125-16,0 0 84 0</inkml:trace>
  <inkml:trace contextRef="#ctx0" brushRef="#br0" timeOffset="70119.23">7461 10972 14 0,'-8'-3'271'15,"8"3"-26"-15,-14 3-29 0,10-6-43 0,4 3-48 16,-6 0-52-16,6 0-52 0,0 0-65 0,4-9-322 16,1 4 122-16,5-2 82 0</inkml:trace>
  <inkml:trace contextRef="#ctx0" brushRef="#br0" timeOffset="70442.13">7508 10899 244 0,'-9'2'273'0,"-1"-2"-19"0,-3 4-17 0,5-3-24 0,1 1-23 16,2-1-19-16,5-1-18 0,-11 1-11 0,11-1-18 16,-6 1-10-16,1-1-12 0,5 0-10 0,0 0-8 15,-9 0-9-15,9 0-7 0,0 0-8 0,-10 0-5 16,10 0-8-16,-9-1-2 0,9 1-7 0,-9 1-1 16,9-1-6-16,-13 1-1 0,11 1-7 0,2-2-1 15,-7 0-1-15,7 0 0 0,0 0-5 0,-9-2-1 16,9 2-3-16,-6 2-1 0,6-2-3 0,0 0 2 0,0 0 0 15,-4 3-3-15,4-3-2 0,0 0 2 0,0 0-1 16,0 0-2-16,0 0-1 0,0 0 1 16,0 0 0-16,0 0-1 0,0 0 3 0,0 0 11 0,0 0 8 15,-5-5 6-15,5 5-3 0,0 0-2 0,0 0 0 16,-3-3-6-16,3 3-2 0,0 0 0 0,-1-9-7 16,0 6-17-16,1 3-28 0,-3-4-35 15,2 1-35-15,2-4-49 0,2 3-62 0,-3-1-697 0,1-2 304 16,-1 0 202-16</inkml:trace>
  <inkml:trace contextRef="#ctx0" brushRef="#br0" timeOffset="73943">15392 13070 22 0,'0'0'62'0,"0"0"-6"0,0 0-11 0,0 0 0 15,0 0-11-15,0 0-3 0,0 0-4 0,-13-12-10 16,12 7 1-16,-4 1-4 0,0-2-1 0,1 0 2 16,-1 0-1-16,1 1-8 0,0-2-5 0,-1-1 1 15,0 3-17-15,0-1-22 0,1-1-87 0,-1-1 42 16,-1 1 26-16</inkml:trace>
  <inkml:trace contextRef="#ctx0" brushRef="#br0" timeOffset="96628.22">4458 3925 22 0,'0'0'107'0,"0"0"-13"0,-3-4 9 16,3 4-13-16,0 0-5 0,0 0-6 0,0 0-3 16,0 0 7-16,0 0-2 0,0 0-3 0,0 0-7 15,-1-3-1-15,1 3-1 0,0 0-3 0,0 0-7 16,0 0-2-16,0 0-1 0,0 0 0 0,0 0 4 15,0 0-5-15,10-1 2 0,-10 1 0 0,0 0 0 0,0 0 1 16,9 4 20-16,-4-4-8 0,-5 0-5 16,5 4-6-16,-5-4-2 0,8 2-5 0,-4-1 3 15,1 2 3-15,-1-1 16 0,2 0 2 0,-1 1 3 16,2-2-7-16,-2 1-6 0,0 0-10 0,-1 0-2 0,2-1-1 16,2 2-8-16,-3-2-5 0,0 1-1 15,-1 1 5-15,3-2 0 0,0 2-2 0,-2-1-6 0,-1 0-6 16,4 1 1-16,-3-2-3 0,0 3-1 15,1-1-7-15,1 0 10 0,-1 0 4 0,0-1 1 0,-1 3 0 16,4 3-8-16,-3-7 2 0,0 2-4 0,0 1-2 16,-1 1 2-16,1 0-8 0,-1-1 2 0,1 1-2 15,-1 1 2-15,4-2-5 0,-4 1 0 0,-1 0-3 16,1 0 3-16,0-1-7 0,4 2 4 0,-4 0-1 16,0-1 5-16,3 1 1 0,-4-2 0 0,5 6-4 15,-4-5 2-15,0 2-5 0,3-1 1 0,-3 0-1 16,1 0 8-16,1 0-11 0,-1 0 2 0,2 2 1 15,1-1-7-15,-4-2 5 0,1 1-4 0,2 1 2 16,-2-3-2-16,2 4 2 0,-4-1 2 0,5 0 3 16,2 1-2-16,-2-4-5 0,1 4 10 0,3 0 4 15,-3-2 5-15,-1 1-5 0,4 1-1 0,-3-1-1 16,-1 1-1-16,4 0 1 0,1 1 2 0,-5-2-4 16,1 0-3-16,-1 1 6 0,6 1-6 0,-6 1 0 15,2-4-3-15,-1 1 0 0,0 1 1 0,0-3-1 16,2 4 2-16,-1-3-1 0,0 3-2 0,0-2 5 15,-1 0 14-15,1 1-21 0,0 0 3 0,-1-2-7 16,2 2 6-16,-1-5-1 0,-3 3 2 0,1 1 11 16,1-1-14-16,2 1-2 0,-6 0 2 0,7 1 4 15,-4-3 0-15,0 0-4 0,1 2 0 0,-3 0 5 16,3-2-3-16,-4 0 3 0,4 0-4 0,-1 3 6 16,-1-2-5-16,0 1 6 0,2 1 0 0,-1-4-2 15,-2 4-1-15,2-2 12 0,0 1-15 0,-4-3-9 16,3 2 14-16,2-1 9 0,-5-1-14 0,4 2-3 0,-5-1 15 15,5 0-16-15,-1 2 4 0,-3-2-1 0,0-2 6 16,0 1-5-16,1 2-3 0,-1-2-3 16,1 1 6-16,-3-3-1 0,3 2-2 0,-3 0 1 15,2 0 1-15,0 1 4 0,-1-2-8 0,1 1-1 0,1 0 6 16,-3-3-8-16,1 6 5 0,1-5-2 0,-2 1 0 16,1 0-2-16,-3-1 2 0,4 2-10 0,-1-1 10 15,-1-1-2-15,-1 1 4 0,1 1-6 0,0 0 9 16,-3-4-8-16,4 6 5 0,-1-3-10 0,1-3 9 15,-2 5 4-15,0-2-2 0,-2-3 2 0,5 4-4 16,-1-2-3-16,-2 1 1 0,-2-3-2 0,6 3 2 16,-4 2 8-16,0-3-2 0,-1 0-3 15,2 2-6-15,1-2 1 0,-3 0-1 0,3 1 5 0,-4-3-1 16,4 6-3-16,-3-3 4 0,2 0-5 0,-3-3 3 16,6 5 0-16,-2-4 0 0,-2 4 0 0,1-2 3 15,1 1 1-15,-3-1-4 0,3-1 1 0,0 3-5 16,-3-2 12-16,4 1-7 0,-1-1 0 0,0 1 2 15,0 0 4-15,0 0-2 0,-2 1-3 0,2-3-7 16,1 2 6-16,0-1-2 0,0 0-3 0,-1 1 6 16,0 2 4-16,0-4-14 0,-2 3 12 0,1-4-8 15,2 5 5-15,0-2 0 0,0 0-6 0,0-1 9 16,0 2-2-16,1 0 2 0,0-1-9 0,-1 2 25 16,0-1-25-16,2-1 3 0,-4-1 4 0,3 3 0 15,1-2 0-15,-1-1-3 0,1 2 1 0,-1 1 18 16,4-2-13-16,-2 1-5 0,0-1-8 0,-2 1 13 15,3-1 0-15,-5 1-8 0,5 0 2 0,-1 0 0 16,-3-2 5-16,1 1-5 0,2 3 0 0,1-2 3 16,-4 0 2-16,5-1-7 0,-2 1 3 0,-1 1 3 15,0-4-6-15,3 5 0 0,-2-2 3 0,-1-2 3 16,2 4 13-16,-1-1-15 0,1-3 4 0,0 5-3 16,0-5 2-16,-3 1-1 0,3 1-4 0,-1 0 5 15,2-1-7-15,-4 1 8 0,2-1 2 0,2 2-3 16,-2 0 3-16,-2-2-13 0,5 1 12 0,-4-1-3 0,2 1 5 15,-1 0-2-15,2 2 6 0,-1-3-23 0,0 1 15 16,-4 1-1-16,3-1-4 0,1-3 1 16,-2 3-8-16,1 2 7 0,2-3 5 0,-2 1-6 15,-2 0-2-15,3 1 6 0,-1-5-2 0,0 3-1 0,-2 0 1 16,3 0 2-16,1 0-2 0,-1 3 1 0,-4-4-7 16,5 1 7-16,-2 0 0 0,-3 1 8 0,3-1-4 15,2 1 0-15,-2 1-3 0,-2-3 0 0,3 1-2 16,0 2 6-16,0 1-3 0,-3-4 1 0,1 2-4 15,0-1 5-15,2 0-6 0,-1 2 20 0,0 1-21 16,1-2 4-16,-2 2-1 0,0-2-2 0,0 0-4 16,2 2 6-16,0-3-3 0,0 4-2 0,1-3 5 15,-1-1-1-15,-1 4 4 0,-1-3-5 0,4-1 2 16,-2 2 1-16,0 1-1 0,1-3-9 0,-1 2 5 16,0 0 8-16,1 1 3 0,-1-1-4 0,1-1-1 15,2 2 3-15,-2 0-4 0,0 0 7 0,2-2 0 16,-1 1 0-16,1-1 2 0,1 2-6 0,-1-1 0 15,1-1 5-15,0 1-6 0,-3-1 6 0,5 3-1 16,2 0-3-16,-4-4 0 0,0 1 8 0,-3 2-8 16,3-4-1-16,4 5-3 0,-5-4 3 0,0 1-4 15,0 2 2-15,1-2-1 0,0 2 0 0,-2-1-3 16,5 3 10-16,-4-4-7 0,0 0-1 0,2 2-3 16,1 1 3-16,-2-2 2 0,-1 1-13 0,2 1 3 0,-4 0 11 15,-1-2 1-15,4 2-2 0,-2-1 0 16,-1 0-1-16,2 0-3 0,3 1-1 0,-3-1 2 15,-2 3-2-15,-1-3 6 0,1 2-5 0,2-4 4 16,0 5-3-16,1-2 2 0,-4-2-2 0,2 1 4 0,0-1-5 16,-1 1-2-16,0-2 3 0,-1 3 3 0,3-2 0 15,-2 2 3-15,0-1-4 0,0-1 0 16,2 0 4-16,-3 1 8 0,-1 0-12 0,3 1-3 16,-2-3 1-16,1 3-3 0,-1-2 13 0,1-1-14 0,-1 2 3 15,0 0-1-15,3-2 0 0,-2 3-1 0,-1-4 3 16,-2-1 1-16,1 4 0 0,1-2-1 0,-1 0 3 15,2 2 0-15,-1-4-3 0,0 3 0 0,1-2 2 16,-1 0-2-16,1 1 5 0,-1-1-11 0,0 1 8 16,0 0-1-16,-2 0 0 0,4 0-10 0,-2 0 7 15,0-1-3-15,0 1 19 0,0-1-15 0,-1 1-13 16,4-1 17-16,-3-2 3 0,-1 3 0 0,2 0-1 16,-4-3-5-16,2 2 4 0,1 1-2 0,-4 0-1 15,4-2 1-15,0-1-2 0,-1 1-5 0,-2 1 4 16,2 1 4-16,-2-2-1 0,2 0 2 0,1 1 0 15,-3-2-2-15,2 3 10 0,-3-2-11 0,3 1-3 16,-1 0 1-16,-3-3-2 0,3 4 4 0,-1-2 1 16,-1-3 1-16,3 4-5 0,-3 0 1 0,1 0 1 15,1-1 0-15,-1 1 2 0,0-1-8 0,2 1 8 16,-3-1-1-16,0-1-3 0,4 1 5 0,-5 1-6 16,2-1 6-16,2-1-3 0,-4 1-5 0,1-1 5 15,4 3 3-15,-4-3-4 0,0 1 5 0,3-1-5 16,-3 1-4-16,0 1 3 0,1-1 4 0,0 2 1 0,0-5 0 15,1 5-3-15,0-3 2 0,-2 2-4 16,2-3-3-16,2 4 9 0,-2 0-1 0,0-3 0 16,-1 0 0-16,0 1-12 0,1 3 7 0,0-3 1 0,1 0 1 15,-2-1 3-15,1 1-5 0,3 3 3 0,-1-1 0 16,0-2 0-16,1 0 2 0,-3 2-5 0,3-1 3 16,0 1 4-16,-1-2-2 0,-4 1-2 15,4-1 3-15,1 2-2 0,-1 0 2 0,0-1-6 0,-2 0 6 16,4 2-1-16,-3-1-2 0,-1 0 1 0,3 0-7 15,1-1 7-15,-2 0-3 0,1 1 3 0,-1 1 1 16,1-1 0-16,2 0-4 0,-3-1-2 0,2 4 3 16,-1-2 6-16,1-3-8 0,0 4-6 0,-1-2 11 15,3 0-9-15,-4-2 7 0,8 6 1 0,-7-3-2 16,2 0 2-16,0 0 3 0,-2-1-2 0,4 1-5 16,-2 0 5-16,4 0 0 0,-1 2-1 0,0 0-1 15,-4-2 0-15,2 0-1 0,2 3 0 0,2-3 12 16,-3 2-11-16,3-1-1 0,-3 1-3 0,1-3 6 15,2 2-3-15,-1 0 8 0,-2 2-5 0,-1-3-9 16,5 3 12-16,-1-3-10 0,-2 1 3 0,-1 2 0 0,1-2 1 16,6 0 9-16,-6 1-8 0,3-1-4 15,0 0 5-15,-4 0-4 0,5 2 4 0,-2-3 2 16,1 2 0-16,0-1 5 0,-1 0-12 0,3 0 3 16,0 2-1-16,-2-2-1 0,-1 1 7 0,-1-1-2 15,2 1-11-15,-1-1 18 0,-1 0-14 0,1 1 4 16,1-1-4-16,1 1 7 0,0-1-2 0,-1 2-2 15,-4-2-4-15,5 0 5 0,-2 1 0 0,1-2-3 0,9 5 8 16,-9-5-5-16,1 2 2 0,1 0-6 0,-1-1 9 16,2 2-5-16,-1-2 1 0,-2 0 0 0,2 4 1 15,2-5 0-15,-4 3-1 0,9 0-5 16,-8-2 17-16,0 1-14 0,2 2 1 0,-1-3 11 0,-2 0-13 16,2 0-5-16,7 2 5 0,-5-1 6 0,1 4-8 15,-2-5 7-15,-1 0-4 0,-1 1 3 0,2-1 2 16,-1 2-4-16,-2-3 0 0,1 1 11 0,0-1-16 15,0 0-4-15,2 5 8 0,-2-5 4 0,0 3 1 16,-1-1-6-16,0 1 1 0,0 1-2 0,0-3-2 16,-2 1 9-16,3 1-5 0,-2-1 3 0,2-1 3 15,-2 2-3-15,2-1 0 0,0-2 2 0,-1 2-4 16,0 0-1-16,0-1 1 0,-3 3 5 0,3-1-10 16,3-3 3-16,-4 2 4 0,1 0-1 0,0 0 1 15,-1-1-1-15,1-1 3 0,-3 2-9 0,3 0 2 16,0-2 4-16,-4 2-1 0,5 0-2 0,-1-2 5 15,-1 2-3-15,-1-1-4 0,0 0 8 0,0 2-5 16,3-2 6-16,-1 0-3 0,-4-1-10 0,4 1 6 16,-1 2 6-16,1-3 2 0,-8-2-3 0,9 5-2 15,0-2-2-15,-3-1-2 0,0 0 3 0,2 1 0 16,-1 0 0-16,-2 0-11 0,-1-2 6 0,0 0 7 16,4 0-4-16,-5 2 4 0,2-2 1 0,2 3 4 15,-3-4-11-15,1 2 13 0,2 2-7 0,-2-3 1 0,-1 0-2 16,2 3-5-16,3-1 1 0,-7-5-2 0,5 7 13 15,-4-5-5-15,6 3-3 0,-1 2 3 0,0-6 1 16,-2 3-6-16,1 2 6 0,-1-1-3 16,4 0 0-16,-4-1-3 0,1 1 5 0,0 0-6 0,0 0 2 15,1-2 10-15,0 2-5 0,-1-4-1 0,-2 4-2 16,2-1-4-16,2 3-1 0,-1-3 5 16,-2-1-1-16,4 2 3 0,-2 0-4 0,-1-1 4 0,2 1-8 15,0-2 9-15,1 2-1 0,-2 0-5 0,1-1 2 16,0 6 2-16,-2-6-2 0,1 2-3 0,0-3 4 15,-1 4 0-15,1-3-1 0,0 0 8 0,0 2 1 16,-3 0-9-16,6 0 0 0,-6 0 3 0,6-1-3 16,-4 3 0-16,0-2-3 0,2 1-2 0,-2-1 5 15,2 0-1-15,-1-1 0 0,1 2 2 0,-5 0-1 16,5-2 2-16,2 3 2 0,-2-3-1 0,4 3-6 16,4-2 9-16,-8-1-4 0,6 4 1 0,2-1-2 15,-9-3-2-15,4 1 3 0,-3 2-4 0,7-1 5 16,-6 0 0-16,1-1 0 0,3 6-9 0,-6-6 3 15,7 2 4-15,-4-2 6 0,4 2-6 0,-2 1 0 0,4-1-3 16,-5-1-3-16,-4 0 4 0,7 2 4 0,0-1-1 16,0 2-6-16,1-1 4 0,-7-4-1 15,5 6 2-15,-5-5 2 0,8 3-3 0,-5 0 1 16,0-2 1-16,3 2 1 0,-1 1-1 0,2-2 0 0,-2 2-4 16,3-2 2-16,1 1-2 0,-1-1 7 15,1 1-2-15,-1 0-4 0,2 0 3 0,-1-1-2 16,1 0 3-16,1-2-4 0,-3 3 4 0,1 0-5 15,3-1 6-15,-2 1-6 0,1 2 3 0,-3-3 4 16,3 1-6-16,3 0 2 0,-2-3-1 0,1 3 5 0,-3-1-8 16,2 1 3-16,0-1-1 0,-2-1-3 15,-2 0 1-15,1 2 2 0,2-3-2 0,-1 4 9 0,2-3-8 16,-2 1 1-16,0 1 9 0,3 0-7 0,0 1 0 16,2 2-1-16,-5-3 4 0,2-1-3 0,-1-1-1 15,0 0 6-15,-1 3-4 0,-1 0 2 0,0-1-4 16,4 3 2-16,-4-5-4 0,0 3-2 0,-1 0 4 15,1 0-3-15,-1 0 5 0,1-2 12 0,-1 2-12 16,0-4-8-16,-4 3 5 0,5-2 2 0,-2 2-4 16,-1-1 3-16,-5-1-3 0,6 3 4 0,-3-3-2 15,-4 2 1-15,1-1 3 0,4-2-2 0,-4 3 2 16,1-2 0-16,-3 1-3 0,7 2 4 0,-1 0-4 16,-1-1-9-16,3 2 8 0,-7-5-1 0,1 2 8 15,-1-1-3-15,0 1-9 0,6 1 10 0,-7-1-3 0,1 0-1 16,4 3 0-16,-5-4 4 0,1 0-12 15,0 2 10-15,1-2-2 0,0 0-5 0,0 0 7 16,0 1 2-16,0-2 9 0,-3 0-11 0,3 1-5 16,3-1 7-16,-5 1-4 0,1-1 0 0,3 1-3 15,-3-2 0-15,-1 1 6 0,1-1-3 0,-1 3-4 16,8-3 11-16,-9 5-7 0,1-5 2 0,0-1 2 16,-1 5-4-16,3-5-3 0,-2 0 5 0,0 1-10 0,0 1 12 15,-1-3 1-15,1 3-5 0,1-3 2 0,-1 4-2 16,1-1 0-16,-3-1 1 0,6-1-4 0,-5 5 4 15,12-5 0-15,-11 2 0 0,0 0-1 16,1-2 1-16,0 4 0 0,2-4 4 0,-2 4-4 0,1-5 1 16,3 2 2-16,-5 1-8 0,9 0 5 0,-8-2 2 15,-1 2-5-15,3-1 1 0,-2-2 3 0,-1 2-10 16,2-1 17-16,0 1-6 0,0-1-1 0,-1 1-2 16,1-1 3-16,-2 1-3 0,0-2 1 0,0 2-2 15,1-1 4-15,0-1-5 0,-1 3-2 0,1-1 10 16,-2-4-3-16,1 4 0 0,-2 0-1 0,2-2 1 15,0 0-1-15,-4 2-2 0,1 1 1 0,2-1-1 16,-3-4 4-16,-1 1-5 0,4 2 1 0,-6-2 3 16,2 0-8-16,-2 2 10 0,0-2-2 0,1 2 2 15,-3-2-5-15,0 1 5 0,1-3-5 0,3 4 5 16,-9-2-3-16,5-2-2 0,-3 2 1 0,3-1-3 16,-3 0 6-16,1 0 1 0,-3-1-3 0,2 3-1 15,-6-5 0-15,9 4 3 0,-1-2 0 0,-3 1-1 16,-5-3-1-16,8 3 1 0,-6-1 0 0,-2-2-1 0,8 5-3 15,-8-5 7-15,4 3-3 0,-4-3-5 16,5 2 3-16,-5-2-1 0,5 2-2 0,-5-2 3 16,5 4-4-16,-5-4 5 0,7 4 1 0,-7-4 0 15,0 0-1-15,6 2 4 0,-6-2-2 0,5 4 2 0,-5-4 5 16,7 1-1-16,-7-1 2 0,8 4-6 0,-8-4 2 16,4 3 0-16,-4-3-2 0,0 0 2 0,8 4-1 15,-8-4-2-15,4 3-1 0,-4-3 6 0,10 2 0 16,-5-1-10-16,0 1 9 0,-5-2-3 0,9 3 0 15,-2 1 0-15,0-2-1 0,-7-2 1 0,14 3-2 16,-9-2-3-16,5 3 4 0,-2-3-4 0,3 3-4 16,-1-2 4-16,1 1 4 0,-3-1-9 0,-3-1 8 15,9 4 2-15,-4-1-4 0,2-2 3 0,-2 1-2 16,0 1 1-16,2 0-4 0,-2 0-3 0,-1-2 7 16,2 3-2-16,1-2-2 0,-3 1 2 0,2 0-2 15,-2 0-1-15,0 3 5 0,-2-5-4 0,3 5-1 16,0-4 5-16,0 2-3 0,-1-3 1 0,0 5 2 15,3-5-5-15,-2 4 3 0,-1-2-2 0,1-1 0 16,0 1 4-16,2-3-1 0,-6 2-4 0,3 1 1 16,-3 0 4-16,1-1-5 0,2 0 1 0,-3-1 0 15,0 1 2-15,1 1-2 0,-1-1 2 0,1-1-3 16,-1 1 1-16,2-1 0 0,-3-1 0 0,0 3-3 16,0-2 2-16,-1 0 1 0,2-1-3 0,-1 1 3 15,-1 0-1-15,0 1 2 0,1-1 0 0,0 1-1 16,4-1-2-16,-5 1-2 0,0-1 6 0,1 0-4 15,0 2 3-15,-1-3 1 0,1 2 1 0,-5-3-3 16,9 4 0-16,-8-1 0 0,3-1 4 0,-4-2-4 0,7 5-1 16,-7-5 1-16,2 3 5 0,-2-3-7 15,8 4 2-15,-8-4 0 0,4 4-9 0,-4-4 11 16,2 4-2-16,-2-4 6 0,4 5-8 0,-1-1 0 16,-3-4 7-16,0 0-5 0,5 5-3 0,-5-5 6 0,5 3-3 15,-5-3 2-15,2 2-3 0,-2-2 3 0,0 0-3 16,4 5 4-16,-4-5-4 0,0 0-1 0,0 0 0 15,0 0 2-15,7 3 0 0,-7-3 2 0,0 0 6 16,0 0 0-16,0 0 7 0,0 0 12 0,2 1 5 16,-2-1 5-16,0 0 5 0,0 0 0 0,1 3 5 15,-1-3 1-15,0 0 2 0,0 0-3 0,0 0 4 16,0 0-4-16,0 0 0 0,0 0-3 0,0 0-3 16,0 0 2-16,0 0-4 0,0 0-4 0,0 0 0 15,0 0-5-15,0 0-3 0,0 0 2 0,0 0-4 16,0 0-2-16,0 0-3 0,0 0 2 0,0 0-1 15,0 0-6-15,0 0 0 0,0 0 4 0,0 0 0 16,0 0 0-16,0 0 1 0,0 0 0 0,0 0 2 16,0 0 1-16,0 0 0 0,0 0 0 0,0 0 1 15,0 0 0-15,0 0-4 0,0 0-1 0,0 0 1 16,0 0-5-16,0 0-2 0,0 0 1 0,0 0-2 16,0 0-1-16,0 0 0 0,0 0-2 0,0 0 0 15,0 0-1-15,0 0 0 0,0 0 5 0,0 0-7 16,0 0 3-16,0 0-4 0,0 0-2 0,0 0 3 0,0 0-7 15,0 0-8-15,0 0-29 0,0 0-66 16,0 0-53-16,0 0-105 0,-6-13-102 0,6 13-119 0,-10-7-1360 16,5 2 615-16,-3-1 410 0</inkml:trace>
  <inkml:trace contextRef="#ctx0" brushRef="#br0" timeOffset="102568.4">19415 9607 106 0,'0'0'192'0,"-5"-2"-4"15,5 2-3-15,0 0 5 0,0 0-7 0,0 0-8 16,0 0-6-16,0 0-12 0,0 0-14 0,0 0-12 16,0 0-8-16,0 0-12 0,0 0-8 0,0 0-9 15,0 0-10-15,0 0-14 0,-4 6-2 0,4-6-6 16,1 6-4-16,-1-6-8 0,0 5-4 0,0-2-7 16,2 4-16-16,-1-3-35 0,0 1-40 0,-1 4-38 15,0-3-50-15,0 1-49 0,-2 2-568 0,0 1 253 16,0 0 168-16</inkml:trace>
  <inkml:trace contextRef="#ctx0" brushRef="#br0" timeOffset="102727">19379 9815 225 0,'0'0'248'0,"0"0"-22"0,0 0-22 0,12-6-22 0,-12 6-15 15,0 0-19-15,0 0-15 0,3-3-11 0,-3 3-15 16,4 0-14-16,-4 0-21 0,0 0-28 0,0 0-30 15,0 0-28-15,12 2-44 0,-12-2-57 0,6 1-485 16,-6-1 200-16,4 2 134 0</inkml:trace>
  <inkml:trace contextRef="#ctx0" brushRef="#br0" timeOffset="102874.6">19346 9883 113 0,'0'0'258'16,"0"0"-22"-16,-8-1-24 0,8 1-23 0,0 0-19 0,0 0-22 15,0 0-21-15,0 0-20 0,0 0-35 16,0 0-24-16,0 0-27 0,0 0-36 0,0 0-48 16,0 0-51-16,0 0-389 0,0 0 167 0,21 3 112 0</inkml:trace>
  <inkml:trace contextRef="#ctx0" brushRef="#br0" timeOffset="103028.25">19305 10043 66 0,'-4'4'184'0,"4"-4"-27"0,0 0-11 0,0 3-13 0,0-3-14 16,4 6-12-16,-3-5-15 0,3 2-20 0,1-1-22 15,3 1-42-15,-2-2-53 0,1 2-318 0,3 0 121 16,-3-1 80-16</inkml:trace>
  <inkml:trace contextRef="#ctx0" brushRef="#br0" timeOffset="103161.14">19442 10171 157 0,'0'0'189'0,"0"0"-17"0,0 3-21 15,0-3-24-15,0 0-32 0,12 0-48 0,-12 0-51 16,17 0-69-16,-8 0-214 0,-4 0 95 0,3 2 64 16</inkml:trace>
  <inkml:trace contextRef="#ctx0" brushRef="#br0" timeOffset="103315.06">19540 10355 84 0,'0'0'170'0,"0"0"-22"16,3 5-13-16,-3-5-14 0,0 0-7 0,6 1-12 16,2 0-18-16,-3-1-16 0,2 2-25 0,0-1-26 15,1-2-37-15,-2 2-72 0,-6-1-234 0,10 0 110 16,-6 1 72-16</inkml:trace>
  <inkml:trace contextRef="#ctx0" brushRef="#br0" timeOffset="105462.33">16918 9732 85 0,'-4'-1'131'0,"-1"-2"-12"15,5-1-9-15,-4 1-9 0,-1-2-4 0,1 3-3 0,4-2 2 16,-5 1 9-16,4 0-7 0,1 3-2 0,-6-5-7 15,6 0-11-15,0 5-1 0,-7-4-13 0,4 3-3 16,3 1-7-16,-2-4-3 0,-2 2-8 0,0 0-4 16,4 2-6-16,-6-3 0 0,6 3-5 15,-8-2-4-15,8 2-12 0,-9-1 9 0,3 1-5 0,6 0 3 16,-9-2-7-16,9 2 5 0,0 0 0 0,-9 2-6 16,9-2 1-16,0 0 1 0,-6 0 2 0,6 0-5 15,0 0 0-15,0 0-4 0,-3 2 1 0,3-2 0 16,0 0 1-16,0 0 8 0,0 0-1 0,0 0-2 15,-5 1 7-15,5-1 0 0,0 0 0 0,0 0 4 16,0 0 6-16,0 0 0 0,0 0 1 0,0 0-3 16,0 0 1-16,14-6 0 0,-14 6 2 0,8-2 1 15,-4 0-3-15,-4 2-4 0,10 0 0 0,-6-1 4 16,1-1 7-16,-5 2 1 0,11 0 0 0,-2-2-3 16,1 2 2-16,3-3 0 0,-3 3 1 0,3 0 4 0,1-1-2 15,-2 0-3-15,1 1 0 0,-1-2-2 16,5 0-2-16,2 1 0 0,-1-1-1 0,0 0 1 15,2 1 2-15,1-1-2 0,-2-1 3 0,1 1 0 0,3 2 0 16,4-2 1-16,0 2-4 0,-4-2-1 0,4 2-3 16,0-1-1-16,-1 1-4 0,4-2 4 15,-11 1-6-15,12 0 2 0,-3 0 1 0,1-1 0 0,-1-2 1 16,3 3-8-16,-2-1 8 0,2 1-1 0,1-1-2 16,-1 0 1-16,1 0-2 0,0-2 0 0,0 3 2 15,-2-2-3-15,3 1 1 0,-1 1-4 0,-1 1 2 16,0-1 0-16,-2 0 1 0,2-2-8 0,-2-1 2 15,-2 2 0-15,6-1-5 0,-2 3-1 0,-1-2 1 16,0 1 7-16,0-1-3 0,1 2-3 0,1 0-2 16,-4-2 1-16,2 1 2 0,-5 0 0 0,3-2 0 15,-1 3-2-15,-4 0 3 0,5 0-1 0,-5-2-3 16,3 2 6-16,-4-2-4 0,-1 2-1 0,1-1 6 0,-1 0-2 16,9-2 1-16,-9 3-4 0,8 0 4 0,-1-1 0 15,0-1 2-15,-1 1-6 0,-5 0-1 0,6 1 1 16,-1-3 1-16,2 6-3 0,1-6 1 15,0 3-6-15,0-1 5 0,-5 1 0 0,7-1-2 0,-3 3 3 16,1-3 13-16,3 1-16 0,0 0 0 0,-1-1 2 16,0 1 2-16,0-2-12 0,3 2 18 0,0 0-13 15,-3 0-1-15,4-1 2 0,0 0-4 0,-2 1 5 16,1 0-4-16,-2-1 5 0,4 1-3 0,-4 0 0 16,3-2 2-16,-5 2-2 0,2 0-11 0,0 0 16 15,-1-1-2-15,0 1-4 0,3 1-1 0,-3-1 5 16,1 0-4-16,1 0 0 0,0 2 1 0,-3-4 9 15,1 4-4-15,-1-4 1 0,1 4 1 0,0-2-1 16,-1-2 3-16,-2 1-1 0,3 2-2 0,-4-2-1 16,0-1 6-16,-5 2-9 0,-2 0 4 0,7 2-4 15,-6-2 1-15,6-2 0 0,-8 2-1 0,8 0 7 16,-5 0-6-16,-1-2-8 0,-2 2 15 0,0 2-3 0,1-2 11 16,0 0-7-16,-2 0 11 0,1 0-13 0,-2 0 0 15,5 2-5-15,-1-2 0 0,-2 1-3 0,1-1 16 16,2 0-20-16,4 2 6 0,-1-4-7 0,-3 2 7 15,4 0 3-15,4 2 0 0,-10-2-6 0,0 1 1 16,7-2 1-16,-8-1-1 0,10 2-3 0,-9 0-5 16,2 0 11-16,3 0-2 0,-4 2 11 0,6-1-10 15,2-1 5-15,-1 1-7 0,-2 0 6 0,2-1 5 16,3 0-10-16,-4-1 2 0,4 2-8 0,0-2 12 16,-1 0-8-16,-2 1 3 0,3 1-6 0,0-3 5 15,-2 2 2-15,3 1 6 0,-4-2-10 0,5 1 0 16,0 0 5-16,-5 0-8 0,1 0-3 0,-1 2 4 15,3-3 15-15,-8 0-16 0,-1-1 5 0,-1 1 10 0,6 1-12 16,-1-2-3-16,-8 2-1 0,9-2-1 16,-5 2-7-16,4 0 8 0,0 0 5 0,2 0 0 15,-2-3-1-15,-1 2-1 0,2 0 1 0,1 1-2 0,-2 0 0 16,1-2 14-16,0 0-14 0,2 2 1 0,-4 0 1 16,4-1-4-16,-1 1 5 0,-1 0 3 15,3-2-9-15,-3 2 8 0,-7 0-4 0,8 0-8 0,-2-3 15 16,1 6-8-16,-6-3-2 0,6 0 7 0,-8 0-5 15,3 0-1-15,4 0 8 0,1 0-2 16,2 0-2-16,-8 0 3 0,5 0-3 0,-6 2-2 0,1-2 2 16,4 0-1-16,-3 0 6 0,-2 1-4 0,-1-1-2 15,1-1 2-15,-1 2-2 0,1-1 6 0,7-3-5 16,-7 3-5-16,-1 2 7 0,3-2 2 0,-2 0-4 0,1 0 2 16,1 0-5-16,-3 1 4 0,2-1-1 15,-1-1 2-15,-1-1-2 0,2 4-9 0,-3-2 11 16,1-2-1-16,0-1-3 0,0 3 2 0,-1 0-4 0,0 0 3 15,-1-1 5-15,-2 1-8 0,-4 0 0 16,6 0 3-16,0-1-2 0,1 1-2 0,-3 0 6 16,4-2-1-16,-2 2-2 0,0 0 1 0,2-1 2 0,-3 0 2 15,2 1-1-15,2 0-5 0,-5-1 0 0,5 1 6 16,-2 0-7-16,-1 0 1 0,-2 0 6 0,2-2-3 16,0 2-3-16,1 0 1 0,-1 0 1 0,0-1 3 15,0 2-2-15,-4-1 1 0,4-1-2 0,1 2 3 16,-1-1 1-16,-1 2-2 0,-4-2 12 0,0 0-17 15,3 0 6-15,0-2-1 0,-2 4-1 0,4-1 0 16,0-2 3-16,-4 2-2 0,5-1 0 0,-2 1 7 16,1 0 0-16,-5-1-3 0,6 2 5 0,-6 0-4 15,1-2 3-15,7 3-11 0,-3-1 10 0,1-2 2 16,6 0-7-16,-5 1 5 0,1-2 4 0,7 2-10 16,-8 0 6-16,-2 0 0 0,2 1 0 0,2-1 3 15,-4 0-3-15,1-1 0 0,2 3 1 0,-1-1 5 0,1-2 1 16,-3 2 2-16,2-1 2 0,-2 2-7 0,-1-3 9 15,-4 2 0-15,4-2 1 0,-5 0 3 16,-1 0 1-16,-1 0 4 0,0 0 4 0,2 2 2 0,-3-4 1 16,1 4 0-16,-2-4 3 0,-2 2-4 0,-6 0-6 15,13 0-4-15,-13 0-5 0,9 0 0 0,-6-1-2 16,-3 1-1-16,7 0-5 0,-7 0 0 0,5-1 4 16,-5 1-6-16,0 0-4 0,7-1-4 0,-7 1-27 15,0 0-51-15,0 0-61 0,0 0-83 0,0 0-102 16,-16-7-104-16,-1 4-1265 0,-4 2 562 0,-14-5 374 15</inkml:trace>
  <inkml:trace contextRef="#ctx0" brushRef="#br0" timeOffset="106371.25">19255 9676 102 0,'-4'-3'162'0,"4"3"2"0,0 0-12 16,-1-2-8-16,1 2-11 0,0 0-16 0,0 0-10 15,0 0-14-15,0 0-7 0,0 0-12 0,0 0-1 16,0 0-11-16,0 0-8 0,0 0-3 0,0 0-5 15,0 0-8-15,-3 14-4 0,2-10-17 0,1 4-18 16,-2 0-27-16,0 2-17 0,0 1-22 0,-1-1-29 16,3 1-396-16,-4-1 164 0,-1 5 110 0</inkml:trace>
  <inkml:trace contextRef="#ctx0" brushRef="#br0" timeOffset="106511.87">19130 10039 129 0,'-4'4'121'0,"4"-2"-6"0,-1 2-21 0,0 2-1 0,1-6-14 16,-2 2-4-16,1 2-12 0,1-4-8 0,0 8-9 16,0-8-20-16,1 3-23 0,-1-3-35 15,4 4-257-15,-1-3 95 0,-3-1 66 0</inkml:trace>
  <inkml:trace contextRef="#ctx0" brushRef="#br0" timeOffset="106644.27">19135 10210 70 0,'5'1'56'0,"0"0"-41"0,-5-1-62 0,9 4 15 16,-5-3 10-16</inkml:trace>
  <inkml:trace contextRef="#ctx0" brushRef="#br0" timeOffset="106780.04">19152 10351 50 0,'2'4'122'0,"-2"-4"-31"0,8 0-43 16,-4 0-47-16,1 2-105 0,-5-2 34 0,9 0 24 0</inkml:trace>
  <inkml:trace contextRef="#ctx0" brushRef="#br0" timeOffset="106928.48">19154 10444 118 0,'0'0'121'0,"-1"3"-7"0,1-3-17 16,5 5-29-16,-2-3-35 0,-3-2-49 0,10 1-163 16,-10-1 59-16,11-3 40 0</inkml:trace>
  <inkml:trace contextRef="#ctx0" brushRef="#br0" timeOffset="107424.66">19199 10285 66 0,'0'5'127'0,"0"-5"-19"16,2 7-23-16,-2-4-25 0,0 1-25 0,0-4-29 16,2 5-45-16,-2-5-111 0,-2 5 50 15,2-2 34-15</inkml:trace>
  <inkml:trace contextRef="#ctx0" brushRef="#br0" timeOffset="107764.16">19241 9809 104 0,'-1'-3'126'0,"1"3"-11"0,0 0-10 0,0 0-15 15,0 0-2-15,0 0-10 0,-3 15-2 0,3-10-12 16,0 4-7-16,0 0-15 0,-2 2 2 0,4 0-13 16,-2 5-13-16,0 4-33 0,0-3-27 0,1 8-51 15,-2-4-203-15,1 3 98 0,-2 4 66 0</inkml:trace>
  <inkml:trace contextRef="#ctx0" brushRef="#br0" timeOffset="107922.16">19237 10497 29 0,'0'5'97'0,"0"-5"-6"0,-2 8-16 16,2-6-7-16,0 2-15 0,0-4-5 0,0 8-30 0,-2-6-30 16,2-2-145-16,2 3 53 0,-2-3 34 0</inkml:trace>
  <inkml:trace contextRef="#ctx0" brushRef="#br0" timeOffset="108050.16">19274 10519 38 0,'0'0'96'0,"3"5"-45"0,-3-5-114 0,0 0 21 15,0 0 14-15</inkml:trace>
  <inkml:trace contextRef="#ctx0" brushRef="#br0" timeOffset="109728.36">16841 9747 7 0,'0'0'69'16,"0"0"-8"-16,-5-3-3 0,5 3-3 0,0 0-3 15,0 0 0-15,-5-1 2 0,5 1-1 0,0 0-5 16,0 0 11-16,0 0-3 0,0 0 0 0,0 0-6 16,0 0 1-16,0 0-2 0,0 0-9 0,0 0 8 15,0 0 0-15,0 0-9 0,0 0 2 0,0 0-2 16,0 0-3-16,0 0 11 0,0 0-5 0,0 0 3 16,0 0-2-16,0 0 1 0,0 0-5 0,-6-3-1 0,6 3-4 15,0 0-4-15,0 0 0 0,-9 3-7 16,9-3 2-16,0 0-2 0,-7 0-4 0,7 0 4 0,0 0-7 15,0 0 2-15,-8 0 3 0,8 0-5 0,0 0 1 16,0 0 2-16,-8 0-5 0,8 0 4 0,0 0-4 16,-7-3-2-16,7 3 1 0,0 0-1 0,0 0-1 15,-7 0 0-15,7 0-1 0,0 0 3 0,0 0-1 16,0 0-5-16,-8 0 3 0,8 0 0 0,0 0-1 16,0 0 2-16,0 0 1 0,0 0 10 0,0 0 0 15,0 0 4-15,0 0-4 0,0 0 2 0,0 0 0 16,-5-3-1-16,5 3 2 0,0 0 3 0,0 0 4 15,0 0-5-15,0 0 5 0,0 0-2 0,0 0-3 0,0 0-1 16,0 0 5-16,0 0-3 0,-4-2 3 16,4 2 3-16,0 0 7 0,0 0 5 0,0 0-2 15,0 0 1-15,0 0 1 0,0 0-7 0,0 0-2 0,0 0-1 16,0 0-7-16,0-7-2 0,0 7 0 0,-2-2-4 16,2 2-1-16,-3-3-1 0,3 3 0 0,-3-4 0 15,3 4-1-15,0 0 1 0,-3-3-1 0,3 3 0 16,0 0 2-16,-2-2-2 0,2 2 0 0,0 0-3 15,0 0-3-15,0 0-3 0,-2-4-1 0,2 4 0 16,0 0-4-16,0 0-1 0,0 0-2 0,0 0-5 16,0 0-6-16,-4-4-4 0,4 4-8 0,0 0-6 15,0 0-8-15,0 0-9 0,0 0-11 0,-6-1-6 16,6 1-5-16,0 0-1 0,-8-1-6 0,8 1 7 16,-8 0 3-16,8 0 6 0,0 0 1 0,-9 0-1 15,9 0 0-15,-10 1-4 0,10-1 0 0,-9 0-4 16,5 1 3-16,4-1 0 0,-11 1 5 0,4-1-4 0,7 0 9 15,-10 2 4-15,2-2 1 0,2 1 4 0,6-1 7 16,-11 1 6-16,7-1 1 0,4 0 2 16,-7 0 2-16,7 0 6 0,0 0 5 0,-10 0 2 0,10 0-2 15,0 0 0-15,0 0 7 0,-6-2-2 0,6 2-6 16,0 0 4-16,-4-3 1 0,4 3 1 0,0 0 3 16,0 0 1-16,-4-4-3 0,4 4 5 0,0 0-7 15,-4-1-8-15,4 1 0 0,-2-4-3 0,2 4-11 16,0 0-2-16,-4-3-5 0,4 3-12 0,0 0-4 15,-6-1-8-15,6 1-13 0,-4-3-7 0,4 3-251 16,-4-2 111-16,4 2 74 0</inkml:trace>
  <inkml:trace contextRef="#ctx0" brushRef="#br0" timeOffset="115410.25">5561 4625 7 0,'0'0'74'0,"-3"-4"-3"0,3 4 6 16,0-4-15-16,0 4 2 0,-5-1-3 0,5 1-1 15,0 0-9-15,0 0-1 0,-7-5-2 0,7 5 7 16,-3 0 0-16,3 0-7 0,0 0-7 0,0 0-1 15,-10 0-1-15,10 0-6 0,-6-4 2 0,6 4-4 16,-5-3 2-16,5 3-3 0,-5-2 0 0,5 2 4 16,-4-1-7-16,4 1-3 0,-6-2-1 0,6 2-1 15,-5-7-2-15,2 5 2 0,1-1-8 0,2 3-2 16,-5-3 7-16,2-1 9 0,-1 2 4 0,2-2-5 16,-1 1 2-16,-2 0-6 0,0 0-1 0,2 0 0 0,0-1 0 15,-1 2-6-15,-2-1 6 0,-1 0 2 16,3-1-3-16,-1-4 2 0,1 6 0 0,-1-3-9 15,1 0-1-15,-3-3 0 0,0 4 7 0,3-1 0 0,2 1-1 16,-2-1 1-16,-1 0 2 0,-2-1-5 16,1 1 3-16,-2 1 1 0,2-2 6 0,-2-1-5 15,-2 3-2-15,4 0-1 0,-1 1-1 0,-2-3 2 16,-1 2-4-16,2-1-1 0,-1 0-1 0,-1 1 2 0,3 0-1 16,-2-1 2-16,2 2-5 0,-2 0 1 0,-1-2-5 15,1 1 3-15,-1 1-2 0,0-2 5 0,2 0-5 16,-3-1 4-16,-1 2-1 0,3 0 13 0,-4-1 3 15,4 0-3-15,0 0 3 0,-2-2-3 0,-1 3-1 16,2-1-2-16,-4 0-3 0,4 1 2 0,-3-2-1 16,3 1-4-16,-2 0 2 0,1 1 3 0,1-1 0 15,1-2-5-15,-4 1 2 0,4-1-5 0,0 1-2 16,-2 0 4-16,-1-1-4 0,3 1 3 0,-1-1-2 16,-3-1 1-16,3 2 1 0,1 1-2 0,0-2-1 15,-1 0 0-15,1 0 6 0,0 0-9 0,-1-1 7 16,0 1-10-16,-1 1 5 0,2-2-1 0,-1 2-3 15,1 2 1-15,0-6-2 0,-1 5 3 0,1-2-2 16,0 1-1-16,-1 1 0 0,1-1-1 0,0 1 0 16,1 0-5-16,-2-1 4 0,1-1 1 0,0 1-3 15,-1 1 3-15,1-2-2 0,1 2 2 0,3 0-4 16,-5-2-1-16,2 1 5 0,-1 2 0 0,3 0 1 16,-3-4-2-16,1 3 0 0,-1 2-3 0,2-2 4 15,-1 1-2-15,2-3-1 0,-2 5 1 0,-2-3 1 16,5-1-3-16,-2 2 1 0,1 2 3 0,-1-1 2 0,0-2-3 15,-2-2 0-15,4 5 6 0,-3-5-6 0,-2 2 0 16,5 2-3-16,-3-1 3 0,0-1 1 16,1 1-3-16,-2 0 1 0,1-1-2 0,0-1 2 15,0 3-1-15,0-2 2 0,-1 0 1 0,0 0-2 0,4 1 6 16,0-2 7-16,0 3 1 0,-2-1 0 0,0 0-1 16,2 0 2-16,-3-3-6 0,1 5 5 0,4-2 0 15,-3-1-2-15,-1-1-1 0,1 0-4 16,-2 1 1-16,0 0 7 0,2-1-8 0,2 2 0 0,-5 1-2 15,1-3-2-15,1 1-1 0,2-1 9 0,-2 1-13 16,1-2 1-16,-1 1 4 0,1 1 2 0,-2-1-2 16,3 2 5-16,-3-1-2 0,2-1-3 15,1 0 5-15,-1 1-3 0,-2-2-2 0,2 2 0 0,-2 0-1 16,2-4-1-16,0 3 4 0,1 2 0 0,0-2-4 16,0 2 7-16,0-4 1 0,0 4-3 0,-1-1 2 15,0-3-5-15,1 4 2 0,-1-3 3 0,-2 0-4 16,3 1-5-16,-1 0 1 0,-2-1 3 0,3 0 1 15,0 1-3-15,-3 0-1 0,-1 0 4 0,4-1-6 16,-5 1 3-16,5 2-3 0,1-3 3 0,-4 1 0 16,-1-1-2-16,4 2-2 0,1-2 3 0,-2 0-1 15,2 0 3-15,-3 0-4 0,0-1 2 0,2 2-3 16,-3-2 2-16,1 0-1 0,0-1 2 0,1 5 1 16,-1-6-5-16,2 6 4 0,0-4-2 0,-1 1 0 15,0 0 1-15,2 1 2 0,-1-1-2 0,-2-3-1 16,0 3 3-16,0 2-3 0,3-3 1 0,-2 1-2 15,-1-1 0-15,0 2 2 0,2 1 2 0,-3-2-4 16,3 0 4-16,1 0-3 0,-1 1 1 0,-4 0 11 16,4-2-10-16,-3 1 0 0,2-1 2 0,-2 4-6 15,2-6 6-15,-2 4-1 0,3 0-3 0,-4 0 0 16,1-1 3-16,2 0 1 0,-2-1-2 0,3 2 0 0,-5 0-2 16,2 0 1-16,3-1 1 0,0 3 1 15,-2-2-3-15,0-1 11 0,1 2-13 0,-1-3 0 16,1 4 0-16,-2-1 1 0,2-3 0 0,-2-1 6 15,3 7-4-15,-5-5 0 0,4-1 0 0,-4 3-1 16,4-2 0-16,-4 1 1 0,6 0-2 0,-1 1-1 16,-4-1 7-16,5 0 0 0,-5 3 1 0,3-5-4 15,-1 4 2-15,2 0 0 0,-1-1 1 0,1 0-3 16,-1 0 4-16,0-1-5 0,0-3 1 0,1 7-2 16,1-4 4-16,-1 2 0 0,1-1-4 0,-1-1 1 0,1 3 4 15,0-1-4-15,-2-1-3 0,2 0 3 16,0-1 2-16,-1 0 0 0,1 0 1 0,0 1 3 15,1 1-1-15,-1-2 0 0,-4 1 1 0,6-1 5 16,-2 1-6-16,0 2 5 0,-1-4-6 0,2 2 3 16,-1 0 2-16,-1-2 3 0,3 2-1 0,-2-4-1 15,1 6-2-15,1-1-2 0,-2-2-1 0,0 2 2 16,-1-3 0-16,4 2 1 0,-3 0-5 0,0 0 1 16,2-1 4-16,-1 2-3 0,-1-3-3 0,3 2 4 15,-3-1-1-15,0 1 3 0,0-3-4 0,3 3 1 0,-4-2-1 16,1-2-2-16,3 4-1 0,-3 0 3 0,0-1-2 15,0 2 2-15,3-3-3 0,-3-1 0 0,0 3-4 16,-1-1 5-16,4-3-5 0,-4 0 1 0,1 4 30 16,0-4-4-16,0 2-1 0,-2-2-5 0,1 1 3 15,1 0-6-15,2 2 4 0,-4-2 1 0,3-1-4 16,0 3-6-16,-1-1 4 0,0 0-6 0,-1-3 0 16,1 3 4-16,2-1-2 0,-2-2-3 0,-1 0 14 15,2 4-14-15,1-1 2 0,-3-3-6 16,0 0 3-16,0 2-6 0,1-1 4 0,-1 2-1 0,-1-2 1 15,0-1-2-15,4 2-3 0,-2 1-1 0,1-4 5 16,-2 3-3-16,2-2 2 0,-3 1 2 0,2-1-2 16,2 2 0-16,-3-1 5 0,-2 1 0 0,5-1 14 15,-5-1-15-15,3 2-6 0,-1-2-2 0,-1 2 5 16,1-1 0-16,-2 1 0 0,2 0 3 0,0-1-4 16,1-1 0-16,-2 3-1 0,2-3-2 0,-1 2 2 15,-3-3 1-15,4 1-2 0,-2 0 3 0,2 0 0 16,-1 0 2-16,-1 1-6 0,1 0 1 0,-1-2 2 15,0 5 3-15,1-4-8 0,0 1 10 0,0 2-4 16,1-1 0-16,-1-3 2 0,0 1-5 0,1 6 1 16,-1-7 6-16,1 5 6 0,-1-5-8 0,-2 4-5 15,2-3 0-15,2 5 2 0,-1-2-11 0,0-3 7 16,-1 3 5-16,1 0-3 0,0-3 3 0,0 5-6 16,-2-5 5-16,-2 3 2 0,6 0-5 0,-6-2-2 15,4 3-2-15,-1 0 8 0,1-2-8 0,-1 1 4 16,1 0 1-16,0 1-7 0,-1-3 9 0,4 2 0 15,-7-1-6-15,6 1 6 0,-2 1-34 0,0-2 0 16,0 3 9-16,3 0-1 0,-3-5 5 0,2 3 4 16,-1 2-1-16,0-5 3 0,-1 3 2 0,0-3-6 15,1 5 2-15,3-2 5 0,-4-3-3 0,3 3 5 16,-3-2-4-16,3 3 5 0,-2-3-1 0,1 1 1 16,-1 0-3-16,-1 0 6 0,2-2-2 0,-1 1 4 15,1 1-4-15,-1-1 2 0,-1-1 1 0,2 0 4 16,-1 4-5-16,0-5 3 0,0 4 3 0,-2-2-8 15,2 1 5-15,-1 2 0 0,2-4 0 0,-1 3 0 16,-1-1-4-16,0 0 5 0,2-1 2 0,-1 3-5 16,1-2 5-16,-3 0-1 0,1 1-1 0,3 0 0 15,-1 2-3-15,-2-3 1 0,2 1 4 0,-2 2 0 16,3-3 0-16,-2 2 0 0,1 1-4 0,-1-2 7 16,-2 0 4-16,3 0-9 0,-1 1 5 0,-1 0-1 15,3 0 0-15,-3-1-1 0,3 0 13 0,-2 1-5 0,2 0-8 16,-3 1 4-16,4-2-5 0,-1 0 4 15,-3 2-5-15,3-1-2 0,-2 2 2 0,2-2 8 16,-3 0-6-16,4 1 9 0,-1-3-10 0,-2 1 0 16,-2 2 0-16,5-4 2 0,-3 4 1 0,2-2-3 15,0 2 3-15,-3-2 0 0,4 2-4 0,-4-2 2 16,3 2 3-16,1-2-4 0,-4-1-5 0,3 1 7 16,-2 2-8-16,2-2 8 0,-2-3-6 0,2 2-1 15,0-3 8-15,-3 1-3 0,1 5-3 0,2-5-8 16,-1 3 8-16,-1-2-1 0,3 0-1 0,-5-2 4 0,5 7-4 15,-2-6 8-15,-1 3 0 0,-1 2-1 0,2-5 9 16,0 3-5-16,-3-2 1 0,2 1 5 0,2-4 4 16,-1 6 7-16,-3-4-1 0,0 1-5 15,2 2 9-15,0-2-12 0,-2 1 0 0,1 0 5 16,2 2-7-16,-3-4-3 0,-2 3-3 0,2-3-1 0,1 5 5 16,1-4-4-16,-3 2 38 0,3 0-2 0,-2 1-3 15,0-3-12-15,1 4-3 0,0-7 5 0,-1 7-4 16,1-5-2-16,-1 3-8 0,0 0 9 15,2 1-2-15,1-1-7 0,-5 0 3 0,2 2 3 0,1-2-2 16,0 2-2-16,-2-4-6 0,1 2 2 0,0-1-10 16,-3 3 9-16,3-2-1 0,0 0 2 0,0 3-3 15,-2-4 0-15,2 0-3 0,0 3 5 16,1 0-1-16,-2-1-3 0,2 2 1 0,-2-2 7 16,3 1-11-16,-3-2 9 0,2 4-3 0,-1-1-6 0,0-3 4 15,2 4 0-15,-1 1-7 0,0-2-1 0,1-1 4 16,0 4-1-16,0-4 0 0,1 2-8 0,2 3 7 15,-5-3-3-15,5 3-6 0,-3-4 6 16,3 4-4-16,0 0 3 0,-1-4-3 0,1 4-1 16,-4-3-4-16,4 3-29 0,0 0-20 0,0 0-25 0,0 0-30 15,0 0-45-15,0 14-85 0,0-9-96 0,-2 5-1040 16,0-3 458-16,0 2 306 0</inkml:trace>
  <inkml:trace contextRef="#ctx0" brushRef="#br0" timeOffset="126195.29">9392 16351 2 0,'2'3'132'0,"-2"-3"-13"0,0 0-5 15,0 0-10-15,0 0-12 0,6-13-2 0,-3 9-7 16,1-4-2-16,1 0-15 0,-1-1-1 15,1-3-8-15,2-2 5 0,-1-2-5 0,1-3-10 16,1 0 6-16,2-5 9 0,-1-1-9 0,4-3-10 16,2 4 2-16,-2-3 1 0,5-2-2 0,0-1-3 0,1 2 1 15,0 1-7-15,-1-2-6 0,3-4-2 16,-1 4 1-16,-1-1-1 0,0-1-2 0,3 3-5 16,-4-5 5-16,1 3-7 0,-2 2-4 0,1-3-1 15,2 2 1-15,-2 0-5 0,0 0 2 0,-1 0-5 16,2-1 1-16,1 0 6 0,-2 1-7 0,-3 0 2 15,2 1 3-15,-2 0-2 0,1-1 0 0,0 3 7 0,2-2-9 16,0 1 5-16,2 4 1 0,-4-5-1 16,3 3 1-16,-5 0 3 0,1 0-3 0,2 1 0 15,-4-1 2-15,2 3 4 0,-1 0-6 0,0-3 2 16,0 3 0-16,-2 0-3 0,-2 1 0 0,0 4 0 16,3-5-3-16,-5 3 3 0,0 2-1 0,-1 0-3 15,-1 0 4-15,2 1-5 0,0-2 0 0,-3-1 5 16,1 2-7-16,-1 0 2 0,2 0-2 0,0-1 0 15,0 0 3-15,0-7-4 0,1 6 1 0,2 1 0 16,-3-5-1-16,0 4-1 0,2-3 0 0,1-4 0 16,-2 6 1-16,0 2-2 0,-3 1 2 0,5-1-2 0,-1 0 1 15,0-1 1-15,-1 2-2 0,1 0 0 16,-2 1 4-16,0-4 0 0,3 1 2 0,-2 2-2 16,2-5-1-16,0 5 0 0,0 1 0 0,-1-4 2 15,1 3 0-15,-1 1-2 0,0-2-1 0,1 1-3 16,-2 0 5-16,2 0-2 0,-2 2-2 0,1-1 1 0,0-1-1 15,0 5 1-15,-4-5 1 0,5 5 1 0,-2-3-2 16,-3 2 1-16,2 2 0 0,-4 1-1 16,4-2-1-16,-2 1 0 0,-1 0-1 0,-1-1-1 15,0 2 4-15,1 1-4 0,1-2 1 0,-4 1 5 16,3 1 4-16,-4 1 14 0,4 0 7 0,-3 1-3 0,0 1-4 16,-1 6 0-16,3-9-1 0,-2 1 3 0,-1 8 7 15,2-6 5-15,-2 6-3 0,2-10-1 0,-2 10-3 16,0-7-4-16,0 7-1 0,0-10-4 15,0 10-6-15,0-9 3 0,0 9-8 0,-1-7 6 16,1 7-3-16,0-7-1 0,0 7-3 0,0 0 1 0,0 0-3 16,0 0 3-16,0-8-5 0,0 8 1 0,0 0 1 15,0 0 0-15,0 0-4 0,0 0 3 0,0 0-3 16,-1-8-1-16,1 8-2 0,0 0 3 16,0 0 0-16,0 0-1 0,0 0 6 0,0 0-9 15,0 0 2-15,0 0 0 0,0 0 0 0,0 0-2 0,0 0 0 16,0 0 3-16,0 0-3 0,0 0 1 0,0 0 1 15,2-5-1-15,-2 5 3 0,0 0-5 16,0 0 4-16,0 0-3 0,1-7 7 0,-1 7-3 16,2-6-6-16,-2 6 2 0,0 0 3 0,1-9-3 15,-1 9 0-15,1-8 3 0,-1 8-6 0,2-8 5 16,-2 8-2-16,0-6 1 0,0 6-1 0,0-8 0 16,0 8-1-16,0 0-1 0,0-9 2 0,0 9 3 0,0 0-2 15,1-4-2-15,-1 4 1 0,0 0 1 16,0 0-1-16,0 0-1 0,0 0 1 0,0 0 0 15,0 0 0-15,0-9 0 0,0 9-2 0,0 0 2 0,0 0 2 16,0 0-3-16,0 0 1 0,0 0-2 0,0 0 1 16,0-5 2-16,0 5 2 0,0 0-5 0,0 0 1 15,0 0 2-15,0 0 4 0,0 0-7 0,0 0-1 16,0 0 3-16,0 0 0 0,0 0 0 16,0 0-2-16,0 0 3 0,0 0-3 0,0 0 5 0,0 0-2 15,0 0-5-15,0 0 5 0,0 0-1 16,0 0 1-16,0 0 2 0,0 0-1 0,0 0 1 0,0 0-3 15,0 0 1-15,0 0 0 0,0 0 1 0,0 0 1 16,0 0-1-16,0 0-4 0,0 0 4 16,0 0-1-16,0 0-2 0,0 0 1 0,0 0-1 0,0 0 4 15,0 0-2-15,0 0-4 0,0 0 3 0,0 0-5 16,0 0-4-16,0 0-9 0,0 0-15 0,0 0-16 16,0 0-14-16,0 0-24 0,0 0-16 0,0 0-35 15,0 0-44-15,0 0-36 0,0 0-533 16,0 0 251-16,25 0 166 0</inkml:trace>
  <inkml:trace contextRef="#ctx0" brushRef="#br0" timeOffset="127995.23">12572 12905 36 0,'-5'-1'116'0,"5"1"-7"0,-4-3-16 15,4 3 0-15,0 0-7 0,0 0-7 0,0 0-10 16,0 0-7-16,17-1-3 0,-17 1-3 0,11 1 6 16,-2 1-5-16,0-1-7 0,3 0-5 0,-1-1 2 15,2 0 5-15,0 3-3 0,1-2 3 0,5 2-7 16,-1 0 3-16,1-1-5 0,0-1-3 0,0 2 4 15,-1-2 2-15,12 2-6 0,-2-2 1 0,1 2-5 16,2-2-2-16,1 1-2 0,1-4-10 0,4 4 8 16,-1-2-7-16,1 1-1 0,1-1-3 0,-1 0 8 15,4 0-1-15,9-1-1 0,-8 2-1 0,9-2-5 16,5 2 0-16,-3-1 5 0,2 0-6 0,-4 0 2 16,1 1-5-16,2-1-1 0,0 5-1 0,-2-3-2 15,0-4 1-15,2 2 0 0,0 2-3 0,-3-1-2 0,1-1 4 16,2 0-1-16,-1 2 2 0,0 0-1 0,3-1 7 15,2-1 1-15,-1 2-8 0,-1-2-1 0,1 1 4 16,0 0-1-16,1-1 0 0,-1 3-1 0,-1-3-6 16,2 4 4-16,-3-6-1 0,-2 6 2 0,-3-3-2 15,3-1-2-15,-15-1-5 0,16 2 6 0,-1 1 3 16,-13-1-3-16,14-1 1 0,-15 0-1 0,14 1 1 16,-15-1-2-16,14 1 2 0,2-1 2 0,-16 0-4 15,1-1 2-15,0 2 0 0,1-1 2 0,-3-1-4 16,1 0 3-16,1 1 1 0,-2-3 2 0,1 2-1 15,-2-1 0-15,-2-2-2 0,3 1 5 0,0 1-2 16,1-3 6-16,-4 3-3 0,3-1 1 0,-5-2 2 16,2 1 1-16,-2-1 4 0,-1 2 5 0,-3-3-6 15,-1 2-2-15,-5 0 1 0,-2 1 7 0,3-1 1 0,-2-1 5 16,-1 3 1-16,-2 1-3 0,-1-5-2 16,-6 3-1-16,3 0-5 0,-5 1-2 0,-2 2-1 15,1-1-2-15,0-1 3 0,-4 2 2 0,2-2 8 0,-2 0 4 16,3 1 6-16,-4-1 3 0,-3 2-5 0,8-3 10 15,-8 3-7-15,4-2-3 0,-4 2 3 0,0-3-5 16,0 3 0-16,1-4 3 0,-1 4-7 16,0 0 1-16,-1-7 6 0,1 4-13 0,0 3 3 0,-3-4-8 15,3 4 12-15,-1-5-14 0,1 5-1 0,-4-4-2 16,4 0 0-16,0 4-4 0,-5-3-1 16,5 3-8-16,-4-5 1 0,3 4 1 0,1 1 2 0,-5-6-3 15,5 6 0-15,0 0-1 0,-3-4 3 0,3 4-5 16,0 0 0-16,0 0-4 0,-1-3 3 0,1 3 0 15,0 0-3-15,0 0 0 0,0 0 0 0,0 0 3 16,0 0-1-16,0 0 1 0,0 0-5 0,0 0-1 16,0 0 5-16,0 0-6 0,0 0 5 0,0 0 0 15,0 0-2-15,10 10 3 0,-6-7-5 0,0 1-1 16,-3-1 2-16,3 2 4 0,0-1-4 0,1 2 0 16,-1-2 2-16,1 2-2 0,0 3-3 0,3-2 8 15,-2 2-4-15,2-3 6 0,-2 3-7 0,2-1 11 16,-3 0-9-16,4 1 2 0,0-1-4 0,-1 5 4 0,1-1-1 15,-1-2-2-15,4 2 1 0,-3 2-2 16,2-1-1-16,0 2 5 0,0-1-5 0,3 3 1 16,-1-3 0-16,2 8 2 0,-2-7-4 0,9 4 3 0,-7 0-6 15,3 1 12-15,4-1-9 0,-4 0 5 0,3 0 0 16,0 2-1-16,-1 0 0 16,3 2-2-16,4-2 1 0,-4 3-1 0,5-2 4 0,-1 1-1 0,0-1 1 15,0 1 0-15,2-1-7 0,3 1 5 0,-2-1-1 16,10 7 1-16,1 0-5 0,-11-8 8 0,13 8-1 15,-11-7 1-15,-2 0-6 0,10 8 5 0,2-2 1 16,-11-5-2-16,12 5 6 0,-3 3-8 0,-8-9 1 16,9 10-1-16,2-3-6 0,-3 1 9 0,1 3 1 15,1-7 0-15,2 4 5 0,-2 3-8 0,2-2 1 16,-1 1-2-16,1 2 0 0,1-4-1 0,4 1 15 16,-5 0-3-16,2 0-3 0,4 5 0 0,-4-6-1 15,3-2 0-15,-3 3 0 0,4 2-5 0,-4-3 2 16,0 2-2-16,2 2 5 0,-1 0 2 0,3 0-5 0,-1 2 5 15,-1-1-2-15,3-3-3 0,-2 6 1 16,5-2-2-16,-1 2 6 0,-1-1 0 0,20 15-3 16,-27-17-2-16,4-1 4 0,0 4-4 0,-4-2 4 15,5 0 2-15,-1 2-10 0,3-2-3 0,20 14 6 0,-23-18-2 16,4 1 2-16,21 14-4 0,-22-13 5 0,20 15 6 16,-21-13 2-16,1 2-9 0,21 11-9 15,-22-12 2-15,1 1-6 0,18 14 4 0,-19-15 7 16,22 17 7-16,-30-16-7 0,27 13 3 0,-20-16-4 0,19 21 6 15,-20-19-2-15,22 11-1 0,-18-11 0 0,2-3-1 16,20 19 2-16,-3-4-7 0,-24-13 11 0,5 0 2 16,22 17 1-16,-5-4 0 0,-20-15 2 0,22 16-5 15,-19-15 4-15,21 13 34 0,-19-13-6 0,21 11 7 16,-23-13-10-16,2 0-6 0,23 16 2 0,-25-19 3 16,-1 5-8-16,4-1-8 0,21 7 3 0,-26-7 4 15,5-3 2-15,-1-1-9 0,0 2 6 0,0 0-2 16,3 0 0-16,-1-2 1 0,-3-2-45 0,1 2 10 15,-7-4-3-15,3 1 14 0,-1 1 2 0,-2-6 9 16,-4 2-8-16,-11-7 2 0,3-2 1 0,-2 2 1 16,0-1 11-16,-6-1 5 0,4-2 0 0,-3 1 11 15,0-3-11-15,-8-3 4 0,-3 2-2 0,1-3 4 16,-1 1-6-16,-4-2 3 0,-1-1-2 0,-3-2-2 16,-1 1-5-16,-2-3 5 0,-1 1-1 0,-1 1 2 15,-1-1-2-15,0 0-5 0,-4-2 3 0,5 3 0 16,-5-3 3-16,4 0-5 0,-4 0 4 0,0 0-9 15,0 0-4-15,0 0-24 0,0 0-39 0,-14-12-71 16,4 7-103-16,-2 1-167 0,-15-7-1096 0,-9-1 498 16,-13-9 330-16</inkml:trace>
  <inkml:trace contextRef="#ctx0" brushRef="#br0" timeOffset="130293.74">7779 13002 73 0,'9'3'107'15,"-3"-2"-5"-15,2 0-6 0,1 1-1 0,1-2 1 16,2 0-3-16,1 0-3 0,0 2-3 0,0-1 0 16,3 1 8-16,0-1-7 0,2 0-17 0,1-1-1 15,-3 1-5-15,0-1-1 0,1 2-6 0,2-1-4 16,-1-2-2-16,1 1 4 0,0-2 0 0,-1 0 0 16,2 1-5-16,2-1 0 0,-3 1 0 0,3-1-2 15,6-3 0-15,0 1-3 0,3 1-2 0,0-2-5 16,2 1 4-16,-2 0-5 0,3 0 0 0,-2-1-2 15,1-2-1-15,2 2 1 0,2 1 0 0,-4-1 5 16,3-2 1-16,1 3 2 0,-5 0-1 0,4-1-3 16,-3 1-1-16,4-1-2 0,-3 0-1 0,2 1-5 15,-3-1-1-15,5-1 2 0,-4 0 1 0,2 0-1 16,1 0-5-16,-1-2-2 0,2 5 0 0,3-3-1 0,-4 0-1 16,1-1-3-16,1 2 4 0,0 0-2 0,-2 1 3 15,-1-2-2-15,1-1 0 0,-2 3 0 16,0 0-3-16,-3 0-1 0,1-1-1 0,-2 2 1 0,1 1-3 15,-1-2-1-15,-3-2-6 0,1 5 5 0,-2-3-1 16,-8 3-3-16,11-2 0 0,-10 1 0 0,3-2 0 16,-2 1 1-16,5-1-3 0,-3 3-2 0,-1-2 1 15,-1 3 0-15,8-6-1 0,-1 2-1 0,0 1 1 16,2-1-2-16,-8 4-1 0,7-2 4 0,-1-1-1 16,-2 1 1-16,-5 0-2 0,2-1 2 0,5 1-6 15,-1 0 7-15,-5 1-5 0,-2 0-5 0,2 0 6 16,1-2 2-16,-3 2-1 0,9-2-2 0,0 2 0 15,-9-1 0-15,4 0 0 0,-3 0 2 0,6 1 0 16,-7 1-1-16,3-2 6 0,-1 2-6 0,-3-2 2 16,0 2-1-16,2-1 5 0,-2 1-3 0,3-2-1 15,-3 2 0-15,0 0 2 0,4 0-3 0,-4 0 1 16,2 0 4-16,0 0-6 0,2 0 2 0,-2 0-2 16,7 1 0-16,-6-1 0 0,-1 0-2 0,6 1 1 0,-5-1 0 15,-2 1 1-15,3-1-3 0,5 0 1 0,-2-1-1 16,-3 1 3-16,-1 0 1 0,1 0-1 15,5 0 0-15,-6 0 1 0,4 1-3 0,1-1-1 0,0 0 1 16,-4 0 5-16,-4 2-3 0,3-1-9 0,6-2 9 16,-5 1 2-16,4 1-4 0,-7 0-1 0,2 0 1 15,1 1 4-15,-5 0-1 0,5-2 0 0,-1 2-4 16,-3-1 4-16,3 0-1 0,-1 0 3 0,0 1-2 16,-2 1 6-16,3-2-9 0,-2 1-2 0,3 0 6 15,4 0-4-15,0 1 4 0,-6 0-2 0,6-2-3 16,-6 2 1-16,2-1 0 0,4 1-3 0,2-3 4 15,-9 1-3-15,2 0 3 0,1 2-3 0,-1 0 4 16,-1-1 0-16,0 0-2 0,2 0-2 0,-1 1-2 16,-2-1 7-16,2 3-2 0,1-3 2 0,-4 1-2 15,2 1-3-15,-1-3 6 0,-3 3-5 0,0 1 0 16,1-1 1-16,-1 1 0 0,1-4 4 0,-3 6 0 16,3-4 5-16,0 2-7 0,-4-1 3 0,0-2-2 15,0 1 3-15,4 1-4 0,-4-1 2 0,4 0-3 0,-3-1 5 16,1 1-1-16,2 0 0 0,-6 0-4 15,6 0 0-15,-1 2 0 0,-4-4 0 0,4 1 4 16,0 1-3-16,-3 1-1 0,3 0 2 0,-3-3-3 0,-1 3 4 16,0 0-2-16,-1 0 1 0,1-1-3 0,6 1 2 15,-2-1 1-15,-3 0-3 0,3 1 2 16,0-3 1-16,2 2-4 0,-2-2-3 0,2 2 9 16,-1-1-7-16,0 0 3 0,1-2 3 0,3 0-1 0,-3 1 1 15,3-1-3-15,-3 1-1 0,3-1 4 0,-1-1-3 16,0 1 2-16,3 1-1 0,-3-2 1 0,7 0 0 15,-8 1-5-15,1 0 3 0,0-3 0 0,2 3 3 16,5-4 0-16,-6 3-1 0,0 0-6 0,5-2 1 16,1 0 4-16,-5 2-2 0,5-2 2 0,-1 2-6 15,0-3 6-15,2 1-1 0,-1 1 0 0,0-1 0 16,-5 1-6-16,4-1 4 0,-3 1 9 0,-4 0-6 16,1 1-2-16,2-1 2 0,-5 0 5 0,5-1-5 15,-1 3-3-15,-3-2 6 0,1 0 4 0,-2 1 3 16,-1 0-5-16,-3 0 7 0,-1 1-3 0,-2-2 2 15,2 1-2-15,-1-1-2 0,-5 2 0 0,3 0 2 16,-2-2 2-16,-3 1 2 0,4 0 1 0,-9 1-2 16,6-2-2-16,-6 2 1 0,8-1-5 0,-8 1 1 15,4-2-11-15,-4 2-25 0,4-3-54 0,-4 3-73 16,1-4-97-16,2 0-119 0,-6-1-764 0,2 1 378 16,-3-5 252-16</inkml:trace>
  <inkml:trace contextRef="#ctx0" brushRef="#br0" timeOffset="131626.54">16572 12726 155 0,'-2'-6'177'0,"1"2"-8"0,0 0-8 16,-2-1-4-16,-1 0 6 0,-1 0-8 0,2 3 8 16,-3-1-3-16,1 0-10 0,-1 2-14 0,-2-1-8 15,8 2-8-15,-14 3-3 0,4 2-8 0,-3-2-9 16,7 4-8-16,-6 3-6 0,5-4-12 0,-1 5-5 16,0-1-6-16,1-1-4 0,-1 6-6 0,4-5-6 15,2 2-7-15,0-3 0 0,4 1-2 0,0 2-6 16,2-4-4-16,2 3 0 0,-1-3-4 0,3 0-2 15,1 0 2-15,4-3-3 0,-3 0-6 0,4 0 0 16,0-3-4-16,-1-1 0 0,1-1-5 0,0 0 0 16,0-1-4-16,-2-1 1 0,0-3 1 0,-1 0-2 15,-2 1 1-15,1-5-2 0,-3 3 3 0,2-2-5 16,-1-1 2-16,-3 0-1 0,0-2 3 0,-1 2-2 16,-4 0 0-16,1 0 2 0,-2 2 0 0,-3 1 2 0,-1 1-4 15,0-1 2-15,-4 2 0 0,0 2 0 0,-5-1 5 16,0 3 0-16,0 3 2 0,-4 2 1 0,0-1 3 15,3 4-2-15,-3-1 1 0,5 5-2 0,2-7-3 16,2 5 1-16,0-1-1 0,2-1 2 0,1 1-5 16,2-1 2-16,3-1 2 0,1 0-3 0,1 2-1 15,3 0 2-15,0-3-3 0,2 0 2 0,3 0 2 16,3 0-4-16,-1-4-4 0,2 2 4 0,2-3-6 16,-2 1 2-16,1-2 3 0,-2-2-1 0,1 1-4 15,-1-3 3-15,0 1 0 0,-2-2 0 0,1 0-1 16,-3-2-1-16,1 0 2 0,-3 2 0 0,2-3 0 15,-3-1 0-15,-5 4 2 0,4-3-3 0,-4 2 2 16,-1 0 1-16,-2 2 0 0,-2-3 1 0,0 4 2 16,-3-1 1-16,-1 4-1 0,0-3-1 0,-2 3 2 15,-2 3 0-15,2 1-2 0,-3-1 2 0,1 4-5 16,0-2 2-16,2 2 0 0,0-2 0 0,4 3 0 0,-1-1-2 16,4 2-4-16,-1-2 9 0,5-1-2 15,-1 1-3-15,2 1 2 0,2-2-2 0,2-1 4 16,1 1-1-16,2-2-1 0,2-1 0 0,2 1 1 0,1-2 0 15,0-1-2-15,1-2 2 0,-1 1-2 0,6-2-3 16,-2-2 4-16,-7 1-3 0,3-2 3 0,-3-2 0 16,0 2 3-16,-1-2-7 0,2-1 0 0,-4-2 3 15,0 1-3-15,-5 0 6 0,1 0-2 0,-6 0 0 16,3 0-4-16,-2-3 0 0,-2 3 7 0,-5 1-3 16,1 0 0-16,-1 0 4 0,-2 4-2 0,-1-2 2 15,2 2-2-15,-3 0-1 0,3 1-4 0,2 3-1 16,0-1 1-16,0 0-3 0,1 1-11 0,7 0-10 15,-10 2-13-15,5 1-19 0,4 1-19 0,-2 0-23 16,2 2-36-16,1-2-26 0,1 3-37 0,-1-1-37 16,2-2-659-16,-1 3 298 0,1-1 198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6-27T10:47:57.78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6869 8580 77 0,'0'0'116'16,"0"0"-14"-16,0-6-5 0,0 6-8 0,0-7-10 15,0 3-8-15,0 4-3 0,-2-6-10 0,2 2 1 16,0 4 3-16,0-6-2 0,0 6-2 0,-2-4 6 15,2 4 9-15,-1-3-4 0,1 3 0 0,-4-4-2 16,2 1 0-16,2 3-8 0,-7-4 5 0,7 4-4 16,0 0 4-16,-5-1-3 0,5 1-1 0,-5-2-8 15,5 2-2-15,0 0-1 0,0 0-4 0,-4-2 0 16,4 2 1-16,0 0-2 0,-2-4-3 0,2 4 1 16,0 0 1-16,0 0-3 0,0 0 1 0,0 0-3 15,0 0 0-15,0 0-2 0,0 0-1 0,0 0-2 16,0 0-3-16,0 0-5 0,0 0 0 0,0 0-5 15,0 0-1-15,0 0-2 0,0 0-5 0,0 0 4 16,0 0-2-16,0 0 0 0,0 0 2 0,0 0 0 0,0 0-1 16,0 0 0-16,20 3-3 0,-20-3 0 0,6 1 1 15,-6-1 6-15,9 1-2 0,-1 0 4 16,-3 1 0-16,-5-2-1 0,10 0 5 0,-2 0-3 0,1 0 4 16,-3 0-7-16,2 0 1 0,1 0 3 0,0 0 0 15,1-2 1-15,-2 1 0 0,2 1 3 0,-1 0-7 16,1-1 0-16,0 0 0 0,2-1 0 0,0 2 2 15,-1-3 6-15,2 3 6 0,1-3 2 0,1 3 3 16,3-2 3-16,0 0-5 0,5-1-2 0,-4 3-7 16,3-2 0-16,6-2-1 0,-6 1-3 0,4 1-3 15,3-3 0-15,-8 5-3 0,5-5-1 0,-6 4-4 16,11 0 0-16,-2-2-3 0,2-1 3 0,-3 0-2 16,2 2-1-16,-2-5 2 0,1 5 0 0,2-1 3 15,-3 2-4-15,0-2 4 0,1 0 0 0,2 1-1 16,-2-1 1-16,2 1-1 0,1-2-2 0,0 3 3 15,0-1 4-15,0-1-6 0,-3 0 0 0,3 1-3 16,0 0-2-16,0-1-2 0,-1 1 5 0,-1 2-2 16,0-4 2-16,-1 2-6 0,3-3 2 0,-4 3-5 0,4-1 6 15,-1 3-2-15,-3 0 6 0,1 0-5 16,-2-1-1-16,1 2 1 0,0-1-4 0,0-1 3 16,2 1 2-16,-3 0-6 0,0 0 4 0,1-3-1 15,-1 6-5-15,1-3 5 0,-7 0-3 0,10 0 3 0,-3 0-1 16,-6 0 0-16,9 0 2 0,-3 1 0 0,0-1-6 15,-1 0 8-15,-4 2-7 0,3-1 1 0,-5-1 3 16,6 2 0-16,-6-3 0 0,0 2-2 0,-1-1 10 16,2 1-6-16,1 0-4 0,-1 2 6 0,-2-2 1 15,3-1-3-15,-1 1-6 0,6 3 7 0,1-4 3 16,-8 0-6-16,7 1 1 0,0-2-7 0,-5 1 7 16,5 1 7-16,-6 0-2 0,0-2 2 0,-2 0-14 15,11 2 5-15,-4-1 1 0,1 0-1 0,-8-3 3 16,8 1-1-16,2 6 0 0,-7-6-1 0,5-1-2 15,-1 1 5-15,-4 2-4 0,5-2 4 0,-3 1 9 16,-3 2-4-16,1-2 3 0,5 0-1 0,0 0-3 16,-1-1 8-16,-6-1-7 0,0 1-2 0,7 1-4 15,0-2 1-15,-6 0 4 0,0 1-4 0,1 1-5 0,8 1 9 16,-2-2-5-16,-7-1-3 0,6 1 3 16,0 2 2-16,-8-1-2 0,9 1 1 0,-3 0-6 15,-4 0 4-15,6-2 2 0,-7 0 1 0,6 0-3 0,-6 3-4 16,6-2 5-16,-5 2 5 0,8-2-8 0,-4 1 7 15,-3 0-8-15,5-2-3 0,-6 2 11 0,7-1-6 16,-7 2 1-16,6-2-1 0,-8 1 4 0,10 0-6 16,-2-3 0-16,0 2-2 0,-5-2 0 0,6 2-5 15,-2 1 6-15,-6 1 4 0,0-2 1 0,10 0-3 16,0 1 4-16,-2 1 6 0,2-2-16 0,-2 0 13 16,-1 1-8-16,2-3-3 0,0 3 4 0,0 0 4 15,-1-4-3-15,2 4 0 0,1-3-4 0,-2 6 4 16,1-6-3-16,1 2-3 0,0 0 5 0,3-1-4 15,-3 1 9-15,2-1-11 0,-2 0 9 0,1 4 0 16,0-4 0-16,3 2-4 0,-4 0-1 0,3-2 10 16,-1 2-11-16,1 0 8 0,0 0-7 0,5 0 6 15,-3-1-13-15,-1 1 5 0,1-2 0 0,2 4-1 16,1-3 7-16,-3 1-8 0,3 0 5 0,1-1-5 16,12 1 0-16,-17-2 3 0,14 1 2 0,-11 0-6 15,0 1 8-15,1 0-7 0,0 0 4 0,10 2 3 16,-10-3-1-16,-3 2-3 0,13-2-2 0,2 1 0 0,-1-1 4 15,-11 1 9-15,0 0-7 0,13 0 0 0,1 0-1 16,-15 1-5-16,14-2 15 0,0 5-11 16,-3-4 2-16,4-2-1 0,-2 0-1 0,-13 3 1 0,14-2-8 15,0-2 9-15,-2 1 0 0,3 2 7 0,-1 0-11 16,2-3 9-16,-2-1-17 0,2 0 10 0,-2 2-4 16,2 0 4-16,-1 0 0 0,-3 2-1 0,3 2 4 15,-1-4 0-15,1 2 1 0,-3-3-1 0,1 2 7 16,2 1-8-16,-13-3 5 0,13 3-9 0,-1-1 4 15,1 4-1-15,2-8 3 0,-2 5-4 0,2-1 4 16,0 0 1-16,-2-2 3 0,0-1-9 0,1 2 2 16,0 1 1-16,1 1-2 0,-2-4 3 0,-1 2-1 15,-2 1 1-15,3-2 2 0,-4 0-5 0,5 3 4 16,-2-3 1-16,5 0 0 0,-5 1-5 0,0 1 2 16,3-4-1-16,-1 4-2 0,3-4 8 0,-5 5 0 15,2-3-3-15,0 0-1 0,-1-1-5 0,-3 2 2 16,1 1 5-16,1 3-4 0,-1-4 3 0,2-2-1 0,2 3-3 15,2-2 2-15,-4-1 1 0,3 3-1 0,0 1 1 16,2-2 0-16,0 0-5 0,-1 1 6 16,0 0-3-16,-2-2 1 0,2 1 0 0,-1 1-2 0,2-3 0 15,-5 3-1-15,7-3 3 0,-4 2 2 0,2 2 1 16,0-1 3-16,-3-1 3 0,-1-1 0 0,4 3-5 16,-3 0 4-16,1 0-3 0,0-2 1 0,-2 2 5 15,0-2-2-15,-3 2-4 0,2-1 1 0,0 4 5 16,0-6-6-16,5 1 6 0,-4 2-1 0,5-4 5 15,-2 4-5-15,-2-2-2 0,4 2 3 0,-2-3 0 16,-1 3-1-16,1-5 0 0,-1 7-2 0,1-4-2 16,-6 1 2-16,0-3 0 0,2 4-5 0,2-1 3 15,2-1 1-15,-3 1-3 0,1-2 0 0,-4 1 1 0,3 1-2 16,0-1 0-16,-5-3 0 0,5 3-2 16,-3-3-1-16,1 4-4 0,1-3 4 0,-14 4 0 15,12-4 0-15,5 1 0 0,-6 0 1 0,-11 0-4 16,13-1 12-16,0 1-11 0,-1 1 3 0,-11 1 0 15,10-4-5-15,2 2 3 0,-1 1-1 0,-14 0 0 0,16-2 0 16,-14 3-4-16,11-4 6 0,2 1-3 0,-4 2-2 16,-12 0 4-16,4-2-3 0,8-2 2 0,-9 2-3 15,13 0 8-15,0 0-5 0,1 0-4 0,-2-4 2 16,0 3 2-16,0 1-3 0,0-2 2 0,-12 4 0 16,12-5 2-16,2 2 2 0,-1 0-1 0,-13 1 1 15,13-1 0-15,2 2 0 0,-6-6 0 0,4 5 7 16,-2-3-5-16,4 0-3 0,-3 4-2 0,3-2 2 15,-1-2-3-15,0 1 3 0,-2-1-1 0,2 0 0 16,-3 1 2-16,1 1-1 0,4 0-1 0,-3-1-1 16,-2 3 3-16,0-2-1 0,-11 2 1 0,13-4-1 15,-2 3 0-15,-1-2 1 0,-9 2-3 0,15-3 4 16,-1 1 2-16,3-3 0 0,-4 6 0 0,-2 1 0 16,3-1 2-16,-3-1-3 0,3 2-2 0,0-3 2 15,1 2-2-15,-1 0-1 0,-1-1 4 0,-2-2-3 16,-1 0-3-16,4 4 1 0,-2-1 1 0,0-1 2 0,-13 1-2 15,12 1-1-15,5-1 1 0,-4 0 1 0,0 1-1 16,0-2 2-16,0 2-1 0,-2-1 4 16,4-1-1-16,-3 1-1 0,2 1-2 0,-2 0 5 0,-2-1 0 15,-10 2 0-15,16-1 1 0,-1 2 0 0,0-3-4 16,-3 3 1-16,3-1 1 0,-5 0-1 0,4-2-1 16,-3 1 0-16,0 2-1 0,0 1-1 0,4-1 1 15,-3-2 3-15,1 2-2 0,-1-1-3 0,1-1 4 16,-2 2-3-16,-12 0 2 0,16-1 1 0,0 1-1 15,-2-3 1-15,-2 1 2 0,2-2-1 0,-13 4 2 16,14-1-1-16,-2 0 3 0,0 1 0 0,-12 0 3 16,12-2 2-16,1 1 0 0,-15 0-4 0,4 2 7 15,11-4 1-15,-15 5 1 0,0-4 4 0,-1 2 5 16,3 0 5-16,-2-3-1 0,1 3 0 0,-1-1 0 16,-1-2 2-16,0 2 2 0,-4-3 4 0,-2 4 1 15,-2 0-2-15,-8 0-5 0,2 0-3 0,-3-3 1 16,-2 3-1-16,1 0-8 0,-6 0 3 0,-3 0-4 0,-1 0-9 15,-1 0-2-15,-3 0-18 0,-5 0-31 0,10 0-49 16,-10 0-66-16,0 0-101 0,0 3-114 0,0-3-150 16,-27 8-1419-16,-8-7 644 0,-24-5 430 0</inkml:trace>
  <inkml:trace contextRef="#ctx0" brushRef="#br0" timeOffset="20295.02">15219 8651 16 0,'1'-4'107'0,"1"1"-14"15,1-2-4-15,-3 5-3 0,0-7 7 0,1 3 2 16,3 0 6-16,-4 4-3 0,1-4 0 0,-1 4-6 15,0-6-2-15,1 2 0 0,-1 4-5 0,0-7 6 16,0 7 0-16,2-5-2 0,-2 1-1 0,0 4-1 16,2-5-7-16,1 1 3 0,-3 4-2 0,1-5 0 15,0 2-6-15,-1 3-3 0,3-3-10 0,-2 0-3 16,-1 3-9-16,0-6-2 0,3 3-8 0,-3 3-1 16,0 0-3-16,1-5-8 0,-1 5-2 0,2-3 0 15,-2 3-4-15,1-4-2 0,-1 4-4 0,1-4 0 16,-1 4 0-16,2-3-5 0,-2 3 3 0,0 0-6 15,3-3-2-15,-3 3 2 0,0 0 0 0,0 0-1 16,0 0 6-16,0 0-4 0,0 0 7 0,0 0 4 0,0 0 6 16,0 0-1-16,0 0 1 0,0 0 2 0,0 0-1 15,0 0-5-15,0 0-1 0,0 0 2 16,0 0 7-16,0 0 6 0,-6 13 7 0,3-4 8 0,2 3-2 16,1-1 3-16,-1 1-1 0,-1 5 0 0,1 0 10 15,-2 1-3-15,2-1-2 0,1 5 4 0,-1-3 4 16,1 0-8-16,0 1 4 0,1-2-10 0,-1-1-5 15,1-1-6-15,-1 1 6 0,2 0-8 0,-2-5-3 16,1 0-7-16,-1 0-1 0,0-2 0 0,0 2-4 16,1-2-7-16,2 2 14 0,-3-1-21 0,0-1-27 15,0 0-31-15,1-3-24 0,-1 2-30 0,2-2-38 16,-2 3-45-16,1-3-47 0,-1-2-40 0,1 1-750 0,1-2 342 16,-2-4 226-16</inkml:trace>
  <inkml:trace contextRef="#ctx0" brushRef="#br0" timeOffset="20774.36">15708 8470 188 0,'0'0'228'0,"0"0"-8"16,2-5-11-16,-2 5-8 0,0 0-16 0,0 0-14 15,0 0-8-15,0 0 3 0,0 0 2 0,-8 13-12 16,4-9-5-16,-1 8-1 0,-1 2-11 0,0 2-5 0,-3 0 5 16,0 7-9-16,1 0-2 0,0 2-18 0,0 1 2 15,-1 2-7-15,0-1-3 0,0 0-10 16,0 0-2-16,4 0-12 0,-2-3-7 0,1 3-6 0,1-2 0 15,0-7-9-15,5 7-10 0,-4-8-4 0,4 0-1 16,1 1-4-16,2-1-3 0,-2-5-2 0,3 0-1 16,1 0-9-16,0-2-4 0,0 0 8 0,3-2-5 15,0 3-7-15,-3-5 5 0,1 0-2 0,1-1 0 16,-1-2-4-16,2 0 0 0,-1-3 3 0,-2 0-7 16,-5 0 3-16,12-5 3 0,-6 2 0 0,1-2-5 15,-1-2-3-15,-1-5 2 0,0 4-9 0,-2-4 10 16,0 0-4-16,-1 0-1 0,-1-5 5 0,-2 5-6 15,0 0-5-15,-3 1 4 0,0-2 0 0,0 1-3 0,0 3 2 16,-2 0-9-16,-3-2-13 0,3 3-17 0,-2-1-11 16,3 6-15-16,-1-2-15 0,1 1-19 15,1 0-29-15,0 2-33 0,0 0-47 0,0 0-41 0,4 2-32 16,0 0-782-16,0 0 353 0,0 0 236 0</inkml:trace>
  <inkml:trace contextRef="#ctx0" brushRef="#br0" timeOffset="21446.59">16220 8635 34 0,'0'-7'196'0,"3"-1"-8"16,-6 1 2-16,2-3-11 0,1 1-8 0,-4 1-8 16,4 1-1-16,-4-3-8 0,3 1 15 0,-3 1 7 15,-2-1-12-15,3 1-13 0,-4 2-13 0,0 1-1 16,1-1-9-16,-1 1-10 0,1 0 9 0,1-1-9 16,-1 3-7-16,-2 1-11 0,-1 2-4 0,-3 0-3 0,1 0-11 15,0 2-5-15,-1 6-4 0,-1-4-7 16,2 0-1-16,-2 6-9 0,-1 0 1 0,1 1-11 15,1 1 1-15,2 2-8 0,0 0-5 0,2-3 0 0,2 1-3 16,0 2-6-16,3-2-6 0,-1 5 6 0,0-1-11 16,4 1 7-16,0-6-9 0,4 3 13 0,-2-2-17 15,0-2-3-15,3 1-1 0,5-1-2 0,-2-2-6 16,1 1 0-16,-2-3 0 0,5 0-4 0,0-2 6 16,2-1-5-16,-1-1 8 0,-2-2 10 0,8-1-15 15,-1-4 3-15,-5 2-3 0,0-3 2 0,1-2 2 16,-4 0 8-16,3-4-6 0,-2 0 1 0,-2 0-2 15,3-2 1-15,-5-1 4 0,1 1 6 0,-3-2 9 16,1 5 1-16,-2 2 11 0,-1-4 13 0,-2 4-3 16,3 0 17-16,-4 3 16 0,1 1 8 0,2 0 3 15,-2 1-12-15,-1 1-10 0,0 3-9 0,0-5-5 16,0 5-11-16,0 0 5 0,0 0 9 0,0 0-1 16,-1 22 7-16,-3-10 8 0,4 5-3 0,-4 10 4 0,0 1 5 15,-1 0 0-15,0 1-6 0,0-2-4 0,-1 1-11 16,3 4 4-16,-1-4-6 0,-1-2-3 15,2-1-7-15,2-8-3 0,1 3-3 0,-3-2-3 0,3 0-5 16,3 2-1-16,-3-4-4 0,0-4 0 0,0-1 2 16,0 1-8-16,1-3-2 0,1-1 2 0,-2-2-4 15,1 1-2-15,-1-2-1 0,1 3-2 0,3-4 4 16,-4 1 0-16,0-1-8 0,0-4-13 0,0 0-22 16,0 0-44-16,-5 1-51 0,5-1-45 0,-7-6-58 15,1 0-30-15,-1 1-50 0,0-2-55 0,-3-3-48 16,2 0-980-16,-2-3 463 0,4 2 310 0</inkml:trace>
  <inkml:trace contextRef="#ctx0" brushRef="#br0" timeOffset="24877.91">15864 8308 35 0,'0'0'119'0,"0"0"-3"15,0 0-3-15,0 0-3 0,0 0 2 0,0 0-12 16,0 0 0-16,0 0-5 0,0 0-10 0,0 0 3 16,0 0-5-16,0 0-4 0,0 0-2 0,0 0-6 15,0 0 1-15,0 0-4 0,0 0 1 0,0 0-4 16,0 0 4-16,0 0-7 0,0 0 0 0,1-5-1 16,-1 5-4-16,0 0-3 0,0 0 2 0,0 0-6 15,4-2-1-15,-4 2-2 0,1-7-1 0,3 3-1 16,1 0-4-16,-2 0 1 0,2-2-4 0,2 2 1 15,0-4 0-15,-1 1-2 0,2 1-1 0,3 0 0 16,-2-2-3-16,2-1 2 0,1 1 2 0,-3-1 0 16,4-1-4-16,-3 1 1 0,4-2 1 0,3 0 1 15,-4 1-2-15,1-1 0 0,-1 1-1 0,2 1-2 0,-5 1-3 16,4-2 0-16,-1-1 1 0,-2 0-1 0,5 0-1 16,-7 3-4-16,1 0 5 0,3-4-5 0,-2 2 4 15,0 1-4-15,2-3 0 0,0 2-4 0,0 2 2 16,-4 0 1-16,0-1-2 0,5-2 0 0,-1 0-5 15,-2 2 3-15,2 0 2 0,-1-2-3 0,2 2 1 16,-3-3 2-16,1 3-6 0,2 0 5 0,-3-1-6 16,3 2 1-16,-5 1-4 0,1-3 6 0,1 6-5 15,-2-5-3-15,3 2 0 0,1-3 1 0,-4 1 1 16,4 2-2-16,-3-1-3 0,4-2 3 0,-2 3 0 16,-2-1 0-16,1 1-1 0,-2-1 1 0,2 0 2 15,2-1-1-15,-2 1-3 0,5-4 1 0,-3 3 0 16,-2 0 0-16,2 0-1 0,0-3-2 0,3 0 7 15,-1 2-8-15,0-1 0 0,-2 0 1 0,2 0 1 0,-1-1 0 16,2 0 12-16,-2 0-14 0,1 3 3 16,-2-2-2-16,1 2 6 0,0-3-1 0,-2 2 2 15,4-2 0-15,-3 0-1 0,2 2 1 0,-1-1 1 0,4-2-3 16,-2 2 0-16,0-1 0 0,2 0 1 0,-3-1 0 16,1 3-3-16,-1-2 5 0,0-1-3 0,-1 0 1 15,2 1 2-15,-1-1-1 0,-2 0-1 0,0-1 0 16,2 3 5-16,0-3-6 0,-3 1 5 0,3 1-8 15,-2-1 2-15,0 1 1 0,-2 1-3 0,3-4 3 16,2 3-1-16,-5 1 5 0,3-3-2 0,-2 2-1 16,0 2 0-16,1-4 2 0,-2 3-1 0,-1 3 1 15,1-2-4-15,3-2 3 0,-4 0 1 0,2 0-8 16,3 2-1-16,-6 0 2 0,4-2 2 0,1-2-1 16,-1 2 0-16,2 0-2 0,-1-3-1 0,0 2-5 15,0 0 4-15,2-1 5 0,-2-1 0 0,6-3 0 16,-7 5-4-16,2 1 5 0,7-6-6 0,-8 4 2 15,4 0 1-15,0-2 1 0,2-3-6 0,2 4 0 0,-7 4 6 16,8-4-1-16,-9 3-2 0,4-3 3 16,-4 4-2-16,4-1 5 0,1 1-1 0,-2-2-1 15,2 4-9-15,-2-4 5 0,1 0 1 0,-3 2 0 0,5-6 1 16,-3 6-3-16,-3-1 2 0,3 0 4 16,-1 0-1-16,2-2 2 0,-4 2-3 0,9-3 17 0,0 1-11 15,-1-4-4-15,1 3 3 0,0-3-5 0,0 1 0 16,0 0 4-16,0 0-8 0,0 1 8 0,1 0-4 15,-1-1 2-15,-1 1 5 0,0-1-8 0,-6 4 1 16,1 0 0-16,3-3-2 0,-4 4 2 0,-1-2 4 16,1 2-6-16,1-1 6 0,-3-3 5 0,8 1-4 15,-7 3 3-15,6-5-2 0,-5 4-4 0,4-4 1 16,0 0 1-16,-2 6-3 0,-3-3 8 0,8-3-9 16,0 0 1-16,-1-2 18 0,2 1-11 0,2-1-6 15,-1 7-3-15,-3-3-2 0,3-1 3 0,-1 3 0 16,-1-3-3-16,-3 6 5 0,2-7-4 0,2 2 4 15,-2 1-2-15,-5 6-1 0,2-4 20 0,-3 0-11 0,1 3 0 16,-1-3 7-16,1 2 3 0,-2-2 24 16,2 2-6-16,-3-2 4 0,2 0-5 0,0 2-7 15,-2-4-3-15,3 3-4 0,1-7 3 0,-3 6 8 0,-1-3-13 16,3 2-6-16,3-3 3 0,-6 2-3 0,3 0-2 16,-4 2 0-16,2-2 0 0,4-4-6 15,-4 3-1-15,3 2 2 0,-1-1-1 0,2-5-1 0,-2 8-1 16,-4-2 2-16,0 1 0 0,2 2 0 0,-3 0 2 15,0-2 0-15,2 2 0 0,-3 0 2 0,-2 1 6 16,3-5-12-16,3 3 3 0,-5 0-6 16,4 4 5-16,2-6-3 0,-5 2 1 0,5 1-9 0,-4-2 7 15,1 0 2-15,0 0 2 0,-2 0-2 0,1 1 3 16,2-1-1-16,1 1-5 0,-1-1 0 0,2 1 3 16,0 0-2-16,-2-4-2 0,4 2 6 0,-1 2-7 15,-2-1-1-15,1 1 1 0,0 1-6 0,-3-1 7 16,6 2-1-16,-4-3 2 0,-1 2-4 0,-1 0 1 15,3 1-23-15,-2-2 1 0,2 2 4 0,2-4 2 16,-4 6-3-16,0-4-2 0,4 0 9 0,-5 1 0 0,4-2 0 16,-6 1 1-16,6 0 9 0,-4 1-10 0,-2 2 4 15,2-3-1-15,1 2-3 0,0-1 4 16,-4 3 2-16,0-2 0 0,-1 0 2 0,2 1 0 0,-1-1-2 16,-1 1 0-16,2 0 1 0,-1 0 5 0,-1 0 2 15,0-1-5-15,0 1 0 0,0-1 5 16,0 1 0-16,4-1-3 0,-6 2 2 0,1-3 2 15,1 2-3-15,5-2 0 0,-6 0-4 0,0 3 5 16,0-3-3-16,0 4 2 0,1-4 1 0,0 3-1 0,-1-3 4 16,-1 4 0-16,1-2-1 0,2 0 2 0,-1-1-3 15,0 2 1-15,1-1 0 0,-1-2-5 0,0 3 3 16,5-2-1-16,-5 0-2 0,0 1 1 16,3 1 4-16,-3-1-5 0,0 0 0 0,2-1 1 0,-2 1-1 15,1-1 8-15,-2 2-10 0,2-3 4 0,-2 3-2 16,1-2 1-16,1 1 1 0,-1 2 0 0,1-2-3 15,4-4 0-15,-5 4 1 0,1 0 2 0,3-5-3 16,0 2 1-16,1 0-2 0,-1 1 5 0,-3 2 2 16,0 1-7-16,3-5-1 0,0 4-5 0,0-3 9 15,-1 1-3-15,0 1-1 0,2 0 3 0,0-1-2 16,-3 3 1-16,5-3 0 0,-5 3-3 0,2-3 1 16,1 2-4-16,0-1 5 0,-1 2 0 0,-3-2 1 15,-1 2-4-15,4 0 3 0,-4 0 2 0,1 0-2 16,1-1 2-16,0 1-1 0,-1-1 2 0,0 0-1 15,0 1 0-15,1-1-2 0,-1 2-1 0,-1-1 3 16,2-1 0-16,-4 1 1 0,2-2-2 0,2 2 0 16,-1 0-2-16,-1-1 0 0,0 0 5 0,5-3 0 15,-5 2-4-15,4 0-2 0,-4 0 6 0,0 0-5 16,-1 2 1-16,0-5 4 0,1 6-3 0,1-5-1 16,1 3 3-16,-3 2-3 0,-1-3-2 0,0 1 2 15,3-1 4-15,-2 1-5 0,-1-1 2 0,3 3-5 16,-1-4 5-16,-1 3-2 0,-1-1 2 0,1 1-4 15,0 1 7-15,-2-2-3 0,2-1-1 0,2 4 1 16,-2-3 2-16,1 1-3 0,-4-1-1 0,4 3-2 16,-4 1 5-16,0-2-2 0,2 0 1 0,-1 0-3 15,4 0 3-15,-2-2 2 0,-2 3-2 0,1-1 3 16,0-1-4-16,1 0 5 0,-3 3-9 0,2-3 3 16,-1 2 5-16,1-1-4 0,0-2-3 0,-2 4 3 15,2-1 0-15,1-2-1 0,-3 2 5 0,3-3-2 16,1 1-1-16,-3 0 0 0,0 1-2 0,1-3 3 15,-2 4 1-15,2-1-2 0,-1 0-1 0,-1 1 0 16,-1 0 0-16,4-2 1 0,-6 3 0 0,6 0 0 0,-3-3-3 16,0 0 4-16,3 1-1 0,-3 0-4 0,4-1 6 15,-3-1-1-15,2 3-4 0,-2-2 6 16,4 0-4-16,-2 0-1 0,0-2 2 0,0 3-2 16,0 0 1-16,-2-2-3 0,3 4 3 0,-4-2-1 0,5 2 0 15,-2-2 3-15,-1 0-2 0,2-2 2 0,0 3 4 16,-2-2-1-16,-1 3-8 0,3-2 4 0,-3 1-1 15,3 1 0-15,-5-1-1 0,1 1-1 0,-1 0 0 16,5 0 5-16,-4-1-2 0,0 0 0 0,2 0 0 16,-5 1 6-16,10 1-2 0,-7-1-5 0,-1-1 3 15,-2 2-1-15,3-2 4 0,0 2-6 0,-2 1-3 16,2-1 4-16,-1-1-3 0,0 1 3 0,-2 1-1 16,2-2 0-16,-1 0 0 0,-1 0 1 15,1 4-1-15,1-3-2 0,-1-1 3 0,1-1-3 0,0 3-1 16,-1-1 1-16,2 2 1 0,-1-3-2 0,-1 0 2 15,3 1 4-15,-1 0-2 0,-3 0 1 0,3 2 0 16,-1-5-1-16,1 5 2 0,-1-3-5 0,1 1 5 16,0 0-4-16,-1-1 1 0,-1 1 1 0,-1 0-1 15,6 1 2-15,-7-2-1 0,3 1 0 0,2 0 1 16,-2-1-7-16,1 2 7 0,-2-2 3 0,-1 1-5 16,2 1 2-16,0-3-2 0,-1 3 4 0,-3 2 3 15,6-4-4-15,-2 1-2 0,-3 0-1 0,-1 3-2 16,5-4 5-16,-1 0 1 0,0 1-3 0,-3 0 0 15,3 0-2-15,-1 1 3 0,0-2 0 0,1 1-2 16,0-2 0-16,0 2 1 0,0-1-3 0,0-1 2 16,0 2 0-16,-1-1-3 0,1 2 6 0,-1-3-3 15,2 1 3-15,0 0-3 0,0-3 0 0,-1 4-6 16,1 0 12-16,0 0-4 0,-1-2-1 0,-2 2 1 16,2-1 0-16,0 2-5 0,-4 2 4 0,5-4 1 15,-1 0 6-15,1 1-7 0,-5 3 2 0,3-3-4 16,-1-1-1-16,2 0 0 0,-1 2 0 0,-3 2-1 15,4-4 0-15,-2 2 4 0,-2 2-1 0,5-4-6 16,-5 4 13-16,4-4-6 0,0 4 0 0,-4 0 2 16,6-4-5-16,-5 1-2 0,-1 3 7 0,4-2-1 15,-4 2-2-15,4-2 1 0,-4 2 0 0,0 0 0 16,0 0 5-16,5-3-7 0,-1 0 5 0,-4 3-9 16,4-1 4-16,-4 1-1 0,5-3 0 0,-5 3 0 15,5-4 3-15,-5 4 0 0,0 0-4 0,4-2 8 16,-4 2-4-16,0 0 0 0,4-2 0 0,-4 2 7 0,0 0-6 15,1-2 5-15,-1 2-3 0,0 0 1 16,4-3 8-16,-4 3 2 0,0 0 3 0,0 0 2 16,0 0 2-16,0 0-1 0,0 0 1 0,0 0 0 15,0 0-5-15,0 0 3 0,0 0-3 0,0 0-3 16,0 0-1-16,0 0 0 0,0 0-6 0,1-4 2 0,-1 4 0 16,0 0 1-16,0 0-1 0,0 0-1 0,0 0-2 15,0 0-6-15,0 0 7 0,0 0-1 0,0 0-1 16,0 0 0-16,0 0-2 0,0 0 0 15,0 0-2-15,0 0-19 0,0 0-35 0,0 0-40 0,0 0-63 16,0 0-72-16,0 0-80 0,0 0-91 0,0 0-1150 16,-14 7 516-16,0-7 346 0</inkml:trace>
  <inkml:trace contextRef="#ctx0" brushRef="#br0" timeOffset="27344.64">16017 8240 32 0,'0'0'91'0,"0"-5"-3"15,0 5-7-15,0 0-4 0,0 0-11 0,0 0 0 16,0-4-11-16,0 4 0 0,0 0-8 0,0 0 3 16,0 0-1-16,0 0-6 0,0 0 1 0,0 0-2 15,0 0 4-15,-5-3-2 0,5 3 2 0,0 0-4 16,0 0-5-16,0 0 4 0,0 0-7 0,0 0 7 16,0 0 0-16,0 0 1 0,0 0 9 0,0 0-9 0,0 0 6 15,0 0-3-15,0 0-3 0,0 0 2 0,0 0-1 16,0 0-3-16,0 0-3 0,-4-3-4 15,4 3-3-15,0 0-3 0,0 0 1 0,0 0-6 0,0 0-2 16,0 0-1-16,0 0-2 0,0 0 1 0,0 0-4 16,0 0-11-16,0 0 9 0,0 0 1 0,0 0-6 15,0 0-3-15,0 0 0 0,0 0 4 0,0 0-2 16,0 0-1-16,0 0-2 0,0 0-4 0,0 0 4 16,0 0 1-16,0 0-2 0,0 0 1 0,0 0 1 15,0 0 0-15,0 0-1 0,0 0 1 0,0 0 1 16,0 0-3-16,0 0-4 0,0 0 12 0,-5 8-2 15,3-6-1-15,0 3 7 0,-3-2 1 0,2 0-1 16,0-1 5-16,0 1-6 0,-2 3-10 0,1-5 11 16,-1 4 7-16,1-3-1 0,-1 5-4 0,1-4 4 15,0 3 1-15,-2-1-1 0,2 1 3 0,-2 1-4 16,2-3 0-16,-1 3 4 0,1-2-2 0,-2 3-9 16,3-3 6-16,-1-1-2 0,1 4 0 0,0-1-3 15,-1-3 2-15,0 3 1 0,0 0 2 0,-1-2-4 16,3 3 5-16,-2-4-3 0,1 2 3 0,1 1 3 0,-1-1-5 15,-2 0 0-15,4-1-1 0,-3 1-1 0,3 0 2 16,-4 0 0-16,2-1 5 0,-2 2-2 0,1-1-3 16,2 2 0-16,-1-1 1 0,-1-2 2 0,0 5-1 15,-2-2 3-15,2 1-1 0,-1-5-4 0,1 8 2 16,0-7 0-16,-1 7 0 0,0-4 0 0,0-1 0 16,0 2 0-16,-1-3-3 0,3-1-1 0,-3 4 2 15,2-4-2-15,-3 4 3 0,4-3-3 0,-3 3-2 16,0-1 2-16,1-2 0 0,2 2 0 0,-4 1-1 15,2 0 3-15,-2-1 2 0,-1 4 5 0,1-4-1 16,-1 4 4-16,1-1-6 0,-1-1 2 0,0-1-2 16,1 1 5-16,-1 0-4 0,0 1-5 0,-2 0 0 15,4-1 2-15,-6 2-7 0,3-2 3 0,-1 2-5 16,-2 2 4-16,2-1-1 0,0-2-3 0,-3 3 5 0,3-5-2 16,0 4 0-16,1-5-1 0,1 2 2 0,-1-2-2 15,0 1-1-15,0 0 2 0,-1-1 2 0,-1 4-1 16,-1 0 0-16,1 2-4 0,-1-2 7 0,-2 1-7 15,1 1 7-15,2-1-4 0,-2-1-3 0,-1 2 3 16,0-2-4-16,1 0 5 0,-1-2-3 0,1 2 7 16,-2 0-1-16,0 1-8 0,1 2 3 0,-7 7 3 15,2-4-4-15,-3-2 1 0,2 1-2 0,-2 0 1 16,4-2-5-16,0-1 3 0,0 1-4 0,4-1 4 16,-6 1 5-16,2 0-9 0,-1 1 2 0,2-1-3 15,3-2 1-15,-6 3 2 0,-2 2-5 0,8-5 4 16,-4 4 0-16,0-4 0 0,-5 6 0 0,1 0 3 15,1 0 2-15,-2 0-11 0,0-1 4 0,-2-1-2 0,0 2 3 16,-1 0 1-16,3-2-8 0,-1 3 6 0,-2-5 1 16,2 4-5-16,1 0 6 0,0-2 2 15,-1-3-5-15,2 3 8 0,4-4-10 0,0-2-2 0,-5 6 6 16,8-7 2-16,-7 5 1 0,4-3-11 0,3 2 13 16,-8 1-11-16,5-5 3 0,-4 6-1 0,0-1 5 15,5-2-4-15,-1 0 3 0,-5 5-7 16,1-2 2-16,-1 1-3 0,-1 3 6 0,5-4 1 0,-4 2-5 15,0 3 1-15,0-1 0 0,-1-1-1 0,3 0 7 16,-2 1-5-16,1-3-2 0,-1 0 5 0,3 2-2 16,-2-4 1-16,7-1 0 0,-2-3 5 0,2 2-8 15,-7 3 17-15,3-3-9 0,5 3 1 0,-4-5-2 16,0 6 5-16,2-3-7 0,-2 0 3 0,0 1 1 16,-4 2 2-16,0 2 2 0,3-2 4 0,3-5-4 15,-7 5 2-15,2 1-7 0,2 0 6 0,2-7 2 16,-2 6-3-16,0-3 4 0,-3 1 2 0,2 4 7 15,2-8 10-15,3 1-20 0,-3 2 2 0,1-5-2 16,3 4 2-16,-4 2 2 0,4-5-6 0,-3 1 3 16,2 3 4-16,0-2-8 0,0 0-2 0,2 1-3 15,-4 1 5-15,2-1 0 0,1 1-3 0,0 0-1 0,-3-2 5 16,-1 7-1-16,3-7-6 0,1 3 5 0,-3-3 1 16,4 2-1-16,-1-1-9 0,1 1 16 0,0-3-6 15,0 0 10-15,-3 1-14 0,5 0 5 0,-1 0 0 16,-2-2 1-16,3 2 11 0,-2-1-14 0,0 0 3 15,-2 0-1-15,5 2-1 0,-2-5-6 0,2 1 14 16,1-1 9-16,0 0-7 0,-4 0 0 0,7-2-9 16,-2 1-5-16,-1 2 7 0,-1 0-1 0,1-1 4 15,0-1-4-15,-1 5-4 0,1-4 1 0,0 2 2 16,-1-2-5-16,2 2 1 0,-1-3-4 0,1 1 11 16,2-3-11-16,1 2 4 0,0-2-2 0,0-1-4 15,1 1 2-15,-1-1 1 0,0 1-2 0,1 1 3 16,0-4-4-16,2 2-4 0,-2-1 7 0,1 0-3 0,1-1 0 15,2-2 2-15,-4 5 5 0,1-3-5 0,-2 0-4 16,5-2 3-16,0 0 0 0,-1 4 2 0,1-4 1 16,0 0 1-16,-4 2-4 0,4-2 0 0,0 0 0 15,0 0-2-15,0 0 2 0,0 0-4 0,0 0 4 16,0 0-2-16,0 0 1 0,0 0-5 0,0 0 1 16,0 0 4-16,0 0-10 0,0 0-1 0,0 0-23 15,0 0-23-15,0 0-36 0,0 0-30 0,0 0-30 16,0 0-44-16,0 0-47 0,19-5-67 0,-9-2-84 15,3-4-858-15,0-4 417 0,6-7 276 0</inkml:trace>
  <inkml:trace contextRef="#ctx0" brushRef="#br0" timeOffset="30196.12">6159 11497 71 0,'-13'4'101'0,"3"0"-13"0,-2 2-16 0,-3 0 13 15,2 0-9-15,-1 1 3 0,4-2 9 0,-2-1-16 0,-2 3-2 16,5-5 0-16,0 2-1 0,3-1-2 0,-2 0-4 16,3-1 3-16,1 0-9 0,0-1-1 15,4-1-17-15,-7 4 6 0,3-3 0 0,4-1-9 0,0 0-2 16,-5 1-2-16,5-1-12 0,0 0 4 0,-4 3-9 15,4-3 6-15,0 0-4 0,0 0 4 0,0 0-2 16,0 0 14-16,0 0 1 0,0 0 3 16,0 0 7-16,0 0 4 0,0 0 2 0,19 0-2 0,-19 0 2 15,10-3-2-15,-2 3 3 0,-3-1 5 0,4 0 3 16,1-1 2-16,1 0-1 0,-1-1 0 0,0 1-4 16,2-3 1-16,2 3-2 0,-3-1-1 0,7 1-4 15,-5-2-2-15,5-2 1 0,-2 5-6 0,2-4-6 16,0 1 0-16,0 0 3 0,1 0-3 0,-1 3 0 15,4-5-3-15,-2 2-2 0,-2-2 0 0,3 2-1 0,-2 3-1 16,1-3-2-16,-1 1 1 0,2-1-5 16,-2 2-1-16,0-5 1 0,1 6-2 0,1-1 0 15,1-2-1-15,1 3 1 0,-4 1-3 0,1-3 1 0,1 2-3 16,-3 1-1-16,2-2-2 0,-1 1 1 0,0-2 2 16,2 2 2-16,-1-1 1 0,2 0 4 15,7 0-3-15,1-5 2 0,-1 7 2 0,-2-4 0 16,2 3-2-16,1-2 2 0,-3 1-2 0,-7 0 2 0,3 1 1 15,4-1-2-15,-5 0 3 0,4 0-3 0,-4 2 2 16,-3 1 1-16,4-2 2 0,4 2-3 0,-4-4 13 16,-1 2-19-16,-2 1 2 0,3-3 0 0,-2 3 2 15,1-1-5-15,4 0 15 0,-3-1-14 0,8 1 5 16,-3-3-7-16,1 2 0 0,1-1 7 0,0 1-2 16,-1 1 0-16,0-1-9 0,3-1 3 0,-6-1 0 15,2 4 1-15,-5 0-2 0,5-3 1 0,-1 3 8 16,-6-1-17-16,6-3 3 0,-5 4-3 0,0 0-1 15,1 0 2-15,3-1-2 0,-5 1-1 0,7-3 5 0,-6 5-5 16,5-5 2-16,-6 2-1 0,1 1 0 16,1-3 5-16,0 2 2 0,6-2-5 0,-8 0-2 15,8 1 7-15,-2 2-9 0,1-3 9 0,-6 3-1 16,5-4-12-16,1 1 7 0,1 0 0 0,-1 0 2 0,-1 2-6 16,0-2 2-16,5 2-1 0,-5-3 3 15,1 3-1-15,3-1-3 0,-2-2 0 0,0-1 1 16,2 4 3-16,-1 1 0 0,0-3-3 0,2 0-4 0,-1-1-2 15,1 3 0-15,-2-3 6 0,0 2 1 0,3 0-3 16,-5-2 0-16,-1 2-3 0,1-1 8 0,-5 3-2 16,0-3-1-16,6 2-16 0,-3 1 13 0,-4-3 5 15,2 2 2-15,-4 0-8 0,10-2-8 0,-1 0 10 16,-2 2 1-16,1 2 3 0,-1-5-5 0,1 2 7 16,-1-2-3-16,-3 1 4 0,3 2-1 0,4-2 0 15,-3 2 2-15,0-2-3 0,-2 0 3 0,0 1-2 16,-3-1-3-16,5 1 0 0,-1 0 5 0,3 0 3 15,-2 2-4-15,-9-1 0 0,3-1 1 0,-1 2 0 0,7-2 3 16,-7 2-3-16,2-3 0 0,-3 3 1 16,10-1-8-16,-11 1-1 0,1-2 7 0,3 0-5 15,-1 2 0-15,-1-3 1 0,-1 3 6 0,0-1-7 0,-2 1 4 16,4 1-6-16,-3-1-1 0,-1 0 6 0,4-2-2 16,-2 0-6-16,-2 2 1 0,1-1 21 0,-6 1-19 15,6-1 0-15,-2 1 1 0,2 0-5 0,0 0 13 16,-2 0-8-16,2 0-3 0,-1 0 3 0,0-3-7 15,-4 3 11-15,2 0-5 0,4-1-4 0,-8 1 1 16,4-2 3-16,-3 1 1 0,4 4-8 0,-3-5 2 16,4 1 5-16,0-2-1 0,0 2 5 0,0 0-6 15,1 1 2-15,-1 0-1 0,0 0-2 0,1 0 2 16,-5 0 2-16,4 0-1 0,0 0-1 0,-1 0-2 16,3 0 1-16,-5 0-1 0,6-3 0 0,-3 3 5 15,0 0-2-15,-1 0-3 0,1 0 0 0,2 0 3 16,-4 0-4-16,3 0 6 0,-1-2-1 0,0 0-4 15,-4 2-2-15,8-2 9 0,-3 3-6 0,-1-2 1 16,1 2-1-16,-2-4 2 0,1 3 2 0,1 0-5 16,-1 0 6-16,-6 2 0 0,6-2-1 0,-5 0-1 15,2 0 3-15,2 0-2 0,2-2-4 0,-1 2 5 0,0 2 0 16,1-2-4-16,-1 0 1 0,0 2 3 0,-1-2-6 16,2 0-2-16,-3 0 6 0,4 0 10 0,-1 0-11 15,-3 0-2-15,5 1 0 0,-2 0 3 0,-1-2-1 16,0 2 0-16,0 1-3 0,-1-2 5 0,0 0 1 15,2 0-1-15,-1 0 3 0,0 0-2 0,-1 0 0 16,-1 0 3-16,2 0 2 0,4 0 6 0,-4 0-3 16,0 3-4-16,-2-3 2 0,3 0 1 0,0 0-1 15,-2 0-7-15,1 0 5 0,-4 0 3 0,4 0-1 16,0 0-2-16,-4 0-2 0,3 0 3 0,-1 0 5 16,2 0-6-16,0 0 1 0,0 0-3 0,-1 1 5 15,-4-1-4-15,0 0-4 0,1 0 0 0,0 1 2 16,4-1 0-16,-5 3 0 0,1-3 1 0,0 0-4 0,-1 0 1 15,1-3 4-15,-1 3-1 0,-3 4 0 0,4-5 0 16,-1 4 1-16,1-5-3 0,-2 1 0 0,1-2 2 16,0 3-2-16,1-1 3 0,-1 2-2 15,1-2-1-15,-1 1-2 0,2 0 2 0,-2 0 4 0,0-1 1 16,-2 2-8-16,2-1 8 0,1-1-6 0,-2 1 1 16,5 0-10-16,-5 1 10 0,0-2 3 0,0 2-5 15,0-2 6-15,1 1-4 0,-2 0 0 0,2-3 4 16,2 3-5-16,-4 0 7 0,1 0-7 0,-2 0 3 15,2 0-1-15,1-2-1 0,-3 1 1 0,3 1 1 16,-2-1-1-16,0 1-1 0,0-1 5 0,-1 1-3 16,1 1 2-16,0-2 0 0,-2 1 0 0,1-1 3 15,1-1-1-15,-3 0-1 0,-1 2-5 0,0-3 3 16,2 3 0-16,-2-1 0 0,-1 1 1 0,5 0 2 16,1-3-1-16,-3 3-7 0,0 0 8 0,-3 0-1 15,3 0 0-15,-1-1 0 0,1 2 2 0,-3-1 0 16,2-1 1-16,-8 1-1 0,16-2-1 0,-9 2 0 0,1-1 1 15,-1 1-1-15,2-1-1 0,-2-1 3 16,0 1-3-16,0 1-2 0,1 0 3 0,0-3-3 16,-1 2 1-16,0 1-5 0,-1-2 3 0,2 2-2 0,-8 0-1 15,13 0 4-15,-4 0-6 0,-4-1 0 0,2 1 1 16,0-2-2-16,1 4-1 0,-1-4 2 0,-7 2 3 16,16 0-1-16,-11 2-2 0,4-2 1 0,-1 0 0 15,1 0-3-15,0 0 1 0,-2 0 0 0,1 0-2 16,0 1 2-16,-1 1 1 0,2-2-3 0,-1 0-1 15,1 0 5-15,0 0-2 0,1 0-1 0,-2 0 0 16,-1 0 2-16,2 1 0 0,-2-2 1 0,-1 1-6 16,-6 0 3-16,13 0 1 0,-7 1 3 0,-6-1 2 15,9 0 3-15,-9 0 3 0,7-1 2 0,-7 1-1 16,6-2 0-16,-6 2-4 0,0 0 5 0,0 0-3 16,7 0-1-16,-7 0 1 0,0 0-14 0,0 0-42 15,0 0-59-15,0 0-64 0,0 0-112 0,0 0-113 16,0 0-145-16,0 0-1087 0,0 0 542 0,-24 0 360 0</inkml:trace>
  <inkml:trace contextRef="#ctx0" brushRef="#br0" timeOffset="31780.04">12673 11147 183 0,'-2'-2'246'0,"-1"-1"-8"0,2-3-4 16,1 6-4-16,-3-5-13 0,1 2-8 0,0 0-4 15,2 3-5-15,-1-6-5 0,1 6-8 16,-3-2-15-16,3 2-13 0,0 0-16 0,-1-4-13 0,1 4-18 16,0 0-5-16,0 0-17 0,0 0-9 0,0 0-7 15,0 0-8-15,0 0-8 0,0 0-1 0,4 13-6 16,-1-9-4-16,-1 1-8 0,2-1 8 0,1-1-15 15,3 0-1-15,-3-1 0 0,4 2-3 0,-1-2-1 16,4 1-5-16,-3-2-2 0,3 0-4 0,-1 1 6 16,-1-4-8-16,3 0 1 0,0-1 1 0,-4 1-4 15,5-3-1-15,-4 1-10 0,0-3 9 0,-2-1 6 16,1 3 6-16,-1-2 5 0,-2-1 12 0,-2 2 12 16,0 1 21-16,0-1 7 0,-3 1 5 0,0-1 2 0,-1 0 7 15,0 0-3-15,-1 3-5 0,-2-1-6 0,1 2 2 16,2 2-6-16,-8-8-12 0,3 8-12 15,5 0 3-15,-13 6-7 0,7-3-13 0,-3 2 5 0,2 2-6 16,1 1-1-16,0 1-3 0,-1 0-6 0,2-1-2 16,3 4-2-16,-1-3 1 0,3 1-11 0,0-2 6 15,4 1 2-15,1 0-5 0,0-2-2 0,3 3 0 16,1-6 2-16,2 5-1 0,-1-4-5 0,3-1 2 16,4 3 1-16,1-4-4 0,-2-2 1 0,3-1-3 15,-2-2-3-15,2-2-1 0,-5-1 1 0,0 1 6 16,2-4-7-16,-6-1 2 0,0-2-6 0,-1 3 4 15,3-6-4-15,-6 3 4 0,-1 2 5 0,-1-1 0 16,-4 0-2-16,0-1 3 0,-1 1 7 0,-2 4-2 0,-2-2 4 16,-3 3 3-16,-4 2 2 0,-1 0 0 15,-1 2-5-15,-6 1 0 0,0 4-2 0,1 0-2 16,0 4 4-16,-2-3-4 0,2 4-3 0,3 2 4 0,-2-2-6 16,1 3 2-16,3-3 1 0,4 0-5 15,1-1-2-15,-1 1 1 0,3 2-2 0,6-1 0 0,-3-5 1 16,4 4-1-16,4-4 4 0,-3 2-5 0,7 0 5 15,2-1-4-15,2-5 0 0,0 3-1 0,5-4 2 16,2 0 2-16,0-4 2 0,2 3-4 0,-1-6-1 16,-2-1-2-16,1 3 2 0,-5-5-2 0,3 2 2 15,-3 0 1-15,-4-1 0 0,-2 0-2 0,0 2 5 16,-2 0 2-16,-1 2 11 0,-2-2 22 0,-1 2 3 16,-2 1 0-16,0 0 2 0,0 4-10 0,-10-7-5 15,1 7-4-15,-4 0 2 0,-6 7-5 0,-6-2-4 16,-1 6 0-16,0-2-2 0,-1 3-2 0,8-5-2 15,0 4 0-15,0-1-4 0,2 3-2 0,2-5 1 16,1 4-4-16,5-5 2 0,0 3-2 0,5-1 6 16,-2-1-6-16,3-2 1 0,3-1-3 0,3 1 0 15,3-1-2-15,-1-1-2 0,7 1-1 0,-2-3 0 0,8-1-4 16,1-1 2-16,0-4-5 0,3 1-1 0,-2-2 1 16,0-1 3-16,0-1 0 0,-1-2 1 0,-5-2 1 15,-2 2 0-15,-1 0-1 0,-2 1 3 0,-1-1 0 16,-2 1 3-16,-2-2 2 0,0 6 6 0,-1-3 5 15,-3 0 8-15,0 3-3 0,-4 0-3 0,0-1 8 16,-5 5-10-16,0 0-3 0,-4 0 1 0,-6 5-1 16,0 1-3-16,1 0-1 0,-1 5 0 0,2-3 0 15,-2 2-1-15,3 1 1 0,1-2-4 0,5 3 1 16,0-3-2-16,5-1-1 0,-3-1 0 0,7 3 3 16,0-4-2-16,1 2 3 0,2 0-2 0,5-1 1 15,2-1-2-15,2 1 3 0,7-2-3 0,1-3 3 16,3-1 2-16,6-2-6 0,1 0 0 0,-1-3-2 0,-2-2 1 15,-3 2-2-15,-4-3 4 0,0-1-1 0,-1-1 0 16,-1-1-2-16,-1-1 2 0,-4-2-1 16,-1 0 3-16,-3 1-5 0,-1-2 8 0,0 4-1 15,-6-1-2-15,-1 1 4 0,-1 1 0 0,-4 0-2 0,-1 2-2 16,-3 2 3-16,-5 1-2 0,-3 0 1 0,-5 4-2 16,-7 3 1-16,1 3-2 0,-3 2 2 0,3 4 0 15,0 0-2-15,4-1 0 0,6 2 1 0,-1-1-3 16,5-2 1-16,2 3 1 0,1 2-2 0,4-6 0 15,2 1 1-15,5 1 5 0,-1-1-4 0,2-2-1 16,4-1 1-16,2 0-2 0,5-2 4 0,4 1 0 16,1-1 2-16,3 0 0 0,0-5-3 0,0 0 10 15,10 0-7-15,-11-4-1 0,4 0-4 0,-4-3 6 16,8-3 1-16,-10 3 0 0,-1-4-1 0,-2 0 1 16,2-2-3-16,-7 1 2 0,0-4-4 0,-2-1 4 15,-2 0 2-15,-3-1-4 0,-4 1 2 0,-3 3-3 16,-1-2 1-16,-4 3-3 0,-3 1 2 0,-2 4-3 0,-4 2 2 15,-6-1 0-15,-4 6 2 0,-3-2-4 0,0 4 1 16,1 3 0-16,4 2 0 0,7-4 0 16,0 2-3-16,8-1-5 0,-1 2-29 0,3 0-41 0,1 2-52 15,3-1-62-15,1 2-62 0,5 0-67 0,5 1-89 16,1-1-1294-16,3-1 568 0,11-1 378 16</inkml:trace>
  <inkml:trace contextRef="#ctx0" brushRef="#br0" timeOffset="32529.1">13657 11255 208 0,'0'-8'259'16,"-4"3"3"-16,4-2 5 0,-4 1 3 0,-2 2-13 0,3-4-12 15,1 3-2-15,-2 2-9 0,-4-2-11 0,1 3-17 16,-4 1 6-16,-1 2-15 0,-6 5-11 0,1 0-15 16,-8 2-9-16,4 0-11 0,-6 5-12 0,4 1-14 15,4-3-17-15,1 2-13 0,3 0-4 0,1 0-9 16,1 1-13-16,4 0 1 0,0-2-10 0,4 2-7 15,5-6-5-15,0 4-4 0,1 0-9 0,5 0 2 16,2-2-3-16,0-2-5 0,9 4-5 0,2 0-2 16,10 1 1-16,-2-4 3 0,4 0-5 0,-1-2-3 15,0-1-1-15,0 0-6 0,1 2 1 0,-4 1 4 0,-8-6-4 16,-6 0-3-16,6 3-5 0,-7-2-2 16,-1-1 4-16,-1-1 2 0,-1 1-1 0,-4 2-1 15,1-2-2-15,-3-2 6 0,1 2 14 0,-4-3 12 0,3 5 8 16,-3-5 5-16,-9 7-8 0,1-2 3 0,-2 3-5 15,-7 1-1-15,-1-3-9 0,-7 5 1 0,3-4-4 16,-5 4-4-16,0-2-2 0,4-2-9 0,0 0-27 16,6-2-24-16,0 1-41 0,4-2-32 0,4-1-37 15,1-1-33-15,1 0-42 0,3 1-84 0,4-3-65 16,0 0-990-16,1-13 454 0,7 6 304 0</inkml:trace>
  <inkml:trace contextRef="#ctx0" brushRef="#br0" timeOffset="33029.03">14049 11280 55 0,'1'-4'347'0,"2"0"-16"0,1 1-16 0,-3-1-19 0,1 2-17 16,0-1-17-16,-2 3-27 0,0 0-21 0,5-3-20 15,-5 3-1-15,0 0 18 0,4 8 5 0,-3-1-8 16,3 1-1-16,0 2-15 0,0 3-10 0,-3-3-7 16,4 2-15-16,2 4-14 0,-1 3-10 0,-2 0-8 15,-2-1-8-15,2 0-13 0,-1 7-10 0,-2 0-8 16,-1-5-4-16,3 4-14 0,-3-3-3 0,1-1-6 16,-1-2-4-16,1 0-12 0,-1-1-2 0,0-5-5 15,3-1-1-15,-3-1-7 0,0-3-1 0,0 1 1 16,1-4-2-16,-1 0 2 0,0-1-6 0,0-3 0 15,0 0-3-15,-4-11-10 0,4 0 5 0,-2-7-3 16,-2-8-3-16,1-2 4 0,-1-2-3 0,-1-3-1 16,4-1 3-16,-5-1-4 0,-1-11-3 0,2 2 3 0,1 10 4 15,3 3 15-15,-2-2 5 0,7 2 1 0,-1 4 2 16,-1 1 5-16,2 7-4 0,4 2-2 16,2 2-4-16,-1 0-1 0,-1 6-7 0,3-1 0 0,-1 2-3 15,1 1-3-15,1 3-5 0,-1 1 4 0,-1 2 4 16,3-3-2-16,-3 8 0 0,1-1 1 0,-4 5 0 15,2-2 0-15,0 2 2 0,-2 1-2 0,-3 4 0 16,-3 3-2-16,-2 0-1 0,-2 2-2 0,0 1-2 16,-5 6-3-16,-1-4-33 0,-7 4-36 0,0-1-52 15,0-2-54-15,-1-5-52 0,3-1-55 0,2-2-59 16,-1 0-77-16,0 0-1284 0,2-7 564 0,1 1 376 16</inkml:trace>
  <inkml:trace contextRef="#ctx0" brushRef="#br0" timeOffset="33944.35">16720 8738 156 0,'0'0'288'15,"-5"-4"-6"-15,5 4-11 0,-5-3-19 0,5 3-14 0,-4-2-15 16,4 2-17-16,-4-3-20 0,4 3-19 16,0 0-1-16,0 0 12 0,0 13 2 0,3-8-2 15,-2 4-4-15,0 2 4 0,2 0-5 0,-1 0-13 16,1 2-16-16,-2 3-16 0,0-3-9 0,2-1-13 0,-3 5-7 15,1 0-8-15,2 0-14 0,-2-2-2 0,-1 2-9 16,0-1-12-16,0-3 2 0,-1 0-11 0,2-2-3 16,-1 0-11-16,-1 0-8 0,1-2-6 0,0-3-10 15,0 0-6-15,0 0 1 0,0-1-8 0,0-5 19 16,-3 4-25-16,3-4-13 0,0 0 7 0,-9-9-2 16,4 1-3-16,0-2 7 0,0-9-1 0,-3 0-2 15,-1-6 8-15,-1-4-5 0,1 2 6 0,0-4 3 16,-1 2-5-16,4-2 6 0,-1 2 0 0,-1 0 13 15,2 1-2-15,4 0 12 0,0 3-1 0,2 6 3 16,4 0-5-16,-1 0 0 0,6-6-4 0,-3 9-4 16,3 1 3-16,2-1-2 0,2 2 5 0,0 0-3 15,2 3 1-15,3 2-9 0,-1-2 14 0,-2 4-22 16,1-3-26-16,-3 8-31 0,0-2-33 0,-2 3-33 16,-3-1-37-16,3 5-36 0,-2 3-39 0,-3-3-33 15,-1 4-54-15,-2 0-755 0,-5 4 360 0,1 2 242 16</inkml:trace>
  <inkml:trace contextRef="#ctx0" brushRef="#br0" timeOffset="34090.81">16712 8736 15 0,'0'4'235'0,"0"-4"-20"16,3 2-23-16,-3-2-9 0,0 0-11 0,13-6-9 16,-4 1-11-16,1-1-13 0,1 2-12 0,4-5-13 15,2 4-8-15,0-5-13 0,-6 6-13 0,2-2-22 16,-1 2-35-16,-1 0-45 0,3 3-44 0,-4-2-52 15,-1 3-53-15,0 0-393 0,-4 3 188 0,-1 0 126 16</inkml:trace>
  <inkml:trace contextRef="#ctx0" brushRef="#br0" timeOffset="34261.9">16780 8901 16 0,'-1'3'279'15,"-2"-1"-11"-15,0 1-15 0,3-3-17 0,-3 5-18 16,3-5-13-16,-1 1-14 0,1-1-17 0,0 0-12 15,0 0-14-15,0 0-10 0,13-4-8 0,-2 1-11 0,0-2-10 16,2 1-16-16,-1-1-6 0,5 0-22 16,2 0-28-16,0-2-38 0,2 4-38 0,-2-2-51 15,1-1-41-15,0 0-47 0,-1-1-653 0,0 0 277 0,0 2 186 16</inkml:trace>
  <inkml:trace contextRef="#ctx0" brushRef="#br0" timeOffset="34465">17415 8647 121 0,'3'0'308'15,"-3"0"-11"-15,3-2-24 0,-3 2-14 0,0 0-25 16,0 0-15-16,0 0-24 0,0 0-9 0,0 0-19 16,-10 9-13-16,4-2-16 0,2-4-15 0,0 1-10 15,-2 4-14-15,-1 1-11 0,0-2-16 0,2 1-32 16,-2 2-43-16,-2 1-45 0,-1 3-53 0,1-1-49 15,4-3-55-15,-7 2-656 0,5-1 287 0,-1-5 192 16</inkml:trace>
  <inkml:trace contextRef="#ctx0" brushRef="#br0" timeOffset="34947.98">17292 8681 109 0,'2'-3'358'0,"0"0"-20"0,-2 3-26 16,1-6-25-16,-1 6-26 0,3-3-23 0,-3 3-17 15,0 0-19-15,0 0 0 0,0 0 6 16,13 9 3-16,-7-3-15 0,-1 1 6 0,3 2 7 0,1 5-16 16,0-1-9-16,1 3-11 0,-1 0-11 0,-2 3-19 15,1 0-6-15,-1 1-14 0,2 1-11 0,-4-2-14 16,4 4-7-16,-4-3-10 0,-1-3 1 0,0 1-12 15,-2-1-10-15,1 2-7 0,-1-4-1 0,1-3-7 16,-2 0-4-16,3-5-2 0,-4 1-8 0,2-4 0 16,0 2-4-16,-2-2 4 0,0-4-5 0,0 0 0 15,0 0-1-15,0 0-8 0,2-20-3 0,-3 7 0 16,-2-5 0-16,-1-6-8 0,1-5 9 0,-2-2-4 16,2-5-1-16,-5-10-1 0,2 2 5 0,1 9-6 0,0 0 14 15,2-1 7-15,3 2 15 0,0 5 11 16,3 0 2-16,0 5 1 0,4-1-2 0,-2 8-2 15,2 3-4-15,2-5-1 0,3 6-2 0,0 1-4 0,2 7-1 16,-1 0-2-16,-2 1-5 0,3 1 1 0,-1 3-4 16,-2 0-3-16,1 3 6 0,-2 2-1 0,-1 2-1 15,0 3 3-15,-4 1-4 0,2 4-1 0,-7 5-5 16,-3-1 0-16,-1 7-3 0,-2-1-29 0,-6 1-49 16,-3 3-70-16,-3 0-81 0,1-2-84 0,-4 2-82 15,-3-2-90-15,0-1-1326 0,-4-2 596 0,-2-3 398 16</inkml:trace>
  <inkml:trace contextRef="#ctx0" brushRef="#br0" timeOffset="37731.67">8319 9013 9 0,'0'0'262'0,"0"0"-13"16,0 0-8-16,0 0-13 0,0 0-12 0,0 0-14 0,0 0-11 15,0 0-16-15,-14 9-11 0,7-5-14 0,2 0-16 16,0 0-10-16,-1 0-14 0,2-1-10 0,1 0-12 15,-2 1-9-15,2 1-9 0,1-2-7 16,-1 1-6-16,2-1-5 0,1 2-5 0,0-5-7 0,1 5-5 16,-1-1-4-16,4 1 0 0,1-5-5 0,4 3 0 15,-4-2-1-15,3 2-2 0,-1-2-8 0,2 2 4 16,-2-2-4-16,-1 2-2 0,-1-1-3 0,-1 2 0 16,0 0-3-16,-3 0 1 0,-1 0 3 0,-5 4-3 15,-1 1 1-15,-2-3 2 0,-5 8 0 0,-1-2-4 16,0-1 0-16,-4 2 0 0,5-2-1 0,1 1-4 15,1-3 0-15,6-1-2 0,-5-1 2 0,5 2-2 16,1-1 1-16,4 0 0 0,-2-3 0 0,4 6-1 16,-1-5 1-16,6 2 0 0,0 1-2 0,1-4 0 0,1 1-1 15,-1-1 1-15,3 1 1 0,-2-1-2 16,-1 1 2-16,1-2-3 0,-4-1 0 0,0 2-2 16,-1 1 5-16,-2-2-2 0,1 1 2 0,-3 1 1 15,0 0-1-15,-1 4-2 0,-1-4 4 0,1 0-2 0,1-2 1 16,-1 2-6-16,1 1 3 0,-1-2-2 0,2-1 2 15,0 1-1-15,0-1 1 0,2 1-3 0,2-2-3 16,3 1 4-16,1-1-2 0,0 1 2 0,2-1-2 16,-1 0 1-16,-2-1-4 0,-2 1 1 0,3 1 0 15,-5-1 2-15,1 1 4 0,-1-1-3 0,0-1 0 16,-3 3 5-16,1 0-3 0,-4 0 1 0,-2 2 2 16,1 0 0-16,-1 0-3 0,-3 1 6 0,-2-1 0 15,4 0-4-15,-1 1 0 0,2-1-1 0,0-3-1 16,2 0 4-16,2 1-2 0,0-1-1 0,2 0-1 15,3 0 3-15,2 0-2 0,-1-2-1 0,4-2 3 16,-1 5 2-16,2-2-3 0,-1-1-3 0,-4 0 1 16,3 1 2-16,-4-1-1 0,1 3-1 0,-2-2 1 15,0-1 5-15,-1 3 0 0,-3-1 2 0,-3 1 4 0,3 0-3 16,-5 3-1-16,0-4-2 0,0 1 3 16,1 3-2-16,0-3 0 0,-1 0-4 0,1 1 1 15,2-3 0-15,0 1-1 0,2 0 0 0,0 1-2 0,4-1-5 16,0-1-9-16,1-1 1 0,0 2-3 0,8-1 2 15,-4-1 2-15,0 1 1 0,5 1-1 0,-5-3 4 16,-1 2-3-16,2 1 2 0,-4-3-1 0,-1 2 0 16,-1 1 10-16,-1 0 9 0,-2-2 7 0,-2 5 1 15,-3-3-2-15,-1 1 5 0,-3 4-2 0,2-2 0 16,-4 2-4-16,2-6-1 0,-1 3-3 0,1 2 1 16,3-5-3-16,1 4-1 0,3-3-3 0,0 0 0 15,1 1 2-15,1-1 1 0,3 1-4 0,1-2 1 16,5 1 0-16,-1-2 0 0,4 3-2 0,0-4 2 15,-2 3 0-15,0-2-4 0,0 2 3 0,-3-3-1 16,-2 2 0-16,-2 1 0 0,1 0 7 0,-3 2 9 16,-3-2 5-16,-4 5-1 0,-1-1 0 0,-2 3 2 15,0-1-3-15,-4-1-4 0,-1 6 3 0,-2-1-6 16,3-4 3-16,2 4-5 0,-2-4 0 0,6 0-4 16,-2-2 0-16,3 0 0 0,5-3-3 0,0 3-7 15,1-1-2-15,3-2-2 0,0 0-4 0,6 2-3 0,3-5 0 16,-1 2-2-16,4 2 3 0,1-1 0 0,-3-3 2 15,-1 1 1-15,-3 1 0 0,1-3 0 0,-4 3 3 16,-2-1 3-16,0-1 3 0,-1 2 9 16,-3 0 0-16,-1 1 5 0,0 1-1 0,-2 0 0 0,-2-1 1 15,1 1-6-15,-2-1 3 0,2 0-8 0,1 1 4 16,-1 1-1-16,5-1-1 0,-2 2 1 0,2-4 0 16,2 1-5-16,1 0-1 0,3 1 0 0,3 0-4 15,5-1-3-15,1 2 4 0,4-2 0 0,-3-2-3 16,1-1 4-16,-1 2-2 0,0 0 1 0,-5 0 2 15,-1-4-2-15,-3 3 1 0,-2-1 1 0,-1 2 1 16,-1-1 10-16,-4 2 7 0,1 0 3 0,-4 2 0 16,-2 0-3-16,0 1 1 0,-3 2-2 0,-1-1 0 15,2 0-5-15,-4 0 2 0,5 0-2 0,1-1 0 16,0 1-2-16,1-1 1 0,2 1-2 0,0-1-3 16,2 1-8-16,2-2 0 0,1-1-8 0,2 0-4 15,3 1-7-15,1 1-9 0,0-1-3 0,3-3-2 16,-1 1 1-16,2-2-2 0,-2 1 6 0,6 1 1 15,-5-1 2-15,-4 0 1 0,1-2 7 0,-5 0-2 0,2 1 11 16,-5 1 14-16,1-1 15 0,-2 2 12 16,-2 0-1-16,-3 3 1 0,-1 1 0 0,1 0 4 0,-6-1 2 15,1 2-2-15,3-3-5 0,-1 2 5 0,2-4-9 16,0 4 3-16,1-1-8 0,0 0 0 0,4 2-5 16,2-4 0-16,0 1-4 0,2-2 1 15,1-2-1-15,1 4-2 0,2 0-4 0,2-4 1 0,0 2 1 16,2 0-1-16,-3 1-3 0,1-1 2 0,-1 0 1 15,-1 0-4-15,-3 1 0 0,3-2 0 0,-6 3 2 16,2 0 8-16,-1 1 1 0,-3 1 4 0,-3 1-1 16,-1 6 4-16,2-2 6 0,-6 1 19 0,2 0 0 15,-3 1-1-15,-4 0-5 0,4-2-1 0,0 2 3 16,1-3-3-16,2-3-2 0,1 7-2 0,-2-7-6 16,6 0-3-16,-4-1-1 0,5-1 1 0,0-1-5 15,0 4-3-15,0-5-6 0,1 0 6 0,1 0-21 16,1-3-19-16,0 3-21 0,1-1-30 0,-3 1-47 0,3-2-53 15,-3-1-63-15,4-1-110 0,-4 1-709 16,-1-3 354-16,0 0 234 0</inkml:trace>
  <inkml:trace contextRef="#ctx0" brushRef="#br0" timeOffset="39203.43">9691 9538 219 0,'-3'-6'282'0,"-1"4"2"16,0-3-3-16,0 2-1 0,3 1-10 0,1 2-16 15,-6-5-16-15,6 5-24 0,-9 2-22 0,9-2-18 16,-8 9-9-16,2 0 0 0,-1 5-24 0,0 2-11 15,-1 4-11-15,2-1-11 0,1 5-12 0,-2-6-9 0,3 7-7 16,4-4-7-16,-1-2-23 0,2 7 2 16,1-6 0-16,4-3-3 0,-1 0-8 0,3 1-4 15,0-4-13-15,2 0 8 0,-1-4 1 0,0-1-15 0,1-4-1 16,0 2-6-16,0-3 6 0,3-2-3 0,-4-2-3 16,0-1-7-16,1-4 12 0,-2-2-9 15,-3-2 3-15,3-1 0 0,-3-7 0 0,-4-2-3 16,4-5 1-16,-5-4 1 0,-1-2-1 0,-3-2 8 0,-2-1 9 15,-5-4 14-15,1-7 4 0,-4 13 18 0,5-1 19 16,-3 3 23-16,1 0 6 0,-3 4 28 0,4 7 14 16,2 1 1-16,-2 2-5 0,1 5 4 0,3 3-3 15,1-2-11-15,1 6-15 0,0-3-18 0,3 3-13 16,1 3-9-16,0 0-5 0,1 14-9 0,3 1-6 16,2 5-3-16,4 7-6 0,4 5-7 0,-2 0-1 15,6 11-1-15,-1 0-8 0,-5-9-2 0,6 13 0 16,-4-13-3-16,3 9-6 0,1 0-2 0,-5-13-3 15,0 4 4-15,3 13-1 0,-5-10-5 0,-2-5 1 0,-1 0-6 16,1-1 2-16,-3-2-1 0,-1-1 9 16,-2-10-14-16,1-3-1 0,-3-4-5 0,0-3 0 15,1 0 2-15,-2-4 3 0,0-4-12 0,0 0-8 0,0 0-3 16,-8-23 0-16,-1 0 6 0,-2-5-9 0,-2-5 2 16,-4-12-1-16,0-5 2 0,-3-2 0 0,6-3 2 15,-9-24-2-15,4 25 3 0,2-3 1 0,1 4-1 16,5 1 2-16,1 4 0 0,4 14 1 0,3 0 2 15,1 1-2-15,0 7 2 0,4 6-1 0,0 3 3 16,6 0-3-16,-1 0 3 0,1 8-2 16,5-2 2-16,2 3 1 0,3 0-3 0,0 8 3 0,0 2-3 15,-1 1 2-15,0 7-2 0,5 7 6 0,-4 0-3 16,-1 7 0-16,-6 2 3 0,3 6 0 0,-5 2-2 16,-2 2 0-16,4 8 1 0,-6-10 0 0,-1 2 1 15,1-6 1-15,-4 4-2 0,3-4 1 0,0-3 1 16,0-2-6-16,1-9-7 0,1 1-2 0,-2-6 2 15,0 0 5-15,1-4-10 0,-1-1 1 0,1 0 2 0,3-3 3 16,-2-3 1-16,3-1 1 0,4-4 1 0,4-4 1 16,0-3 5-16,3-5-2 0,1-2-1 15,2-4-1-15,-3-1 2 0,0 0 3 0,0 0-3 0,0-1 10 16,-4 4-11-16,2-1 4 0,-6 5 0 0,-2 5-1 16,1 0-1-16,-4 3 2 0,0 2-5 0,-1 3 2 15,1-2-1-15,-1 4-2 0,0 1 4 0,0-1-2 16,0 2 5-16,3 2-2 0,0 1 3 0,2 2-1 15,1-1 2-15,1 3-4 0,2 1 3 0,1 1-2 16,-4 1 2-16,5 0 0 0,0 0 0 0,-4 1 1 16,2-3-2-16,0 2 2 0,0-2 0 0,-3 0-3 15,0-5 8-15,0 3-5 0,-1-1 0 0,0-2-3 16,0-3-6-16,1 0 0 0,-2 0-2 0,-1 0 1 16,0-3-2-16,0-3-1 0,1 0 1 0,-2-4-4 15,1-2-4-15,-3-1-1 0,3-2 0 0,-1-4 2 16,-3 2 3-16,4 2 0 0,-4-2 0 0,3 3 4 15,-3 3-1-15,0 0 5 0,1 1 0 0,-3 3 1 0,1 2 1 16,-2 0-4-16,0 0-2 0,0 2 1 0,-2 3 6 16,7-1-3-16,-7 1-3 0,11 1 10 15,-5 0-7-15,1 3 3 0,2 2 0 0,0 1 5 0,2-2-2 16,-2 4-4-16,1-3 1 0,3-1 3 0,-4 4 0 16,5-4-1-16,-1 0 0 0,2 4 2 15,-3-6-1-15,1 0 0 0,4-1 8 0,2-2-8 0,1-2 3 16,-2-1-8-16,1 0 5 0,0-2 1 0,-3-2 2 15,4 0-1-15,-1 1-1 0,-1-2 2 0,0 2 0 16,-1-1 0-16,0 2-3 0,0-4-2 0,-4 6 3 16,4-2-1-16,-2 2-1 0,2-1 3 0,0 3 0 15,1 0 3-15,1-1 6 0,-2 0 5 0,3 2 0 16,-2 0 5-16,4 0 3 0,-2-2 5 0,1 0-1 16,-1 0 1-16,8-4-2 0,3 0-5 0,-2-3 3 15,7-4-7-15,4 1-1 0,12-14-34 0,7 2-92 16,32-19-133-16,-6 9-208 0,10-17-1439 0,2-3 630 0,-4-2 420 15</inkml:trace>
  <inkml:trace contextRef="#ctx0" brushRef="#br0" timeOffset="41001.14">6385 8918 152 0,'-1'-5'311'0,"-1"1"-24"15,2 4-24-15,-1-5-26 0,0 2-26 0,1 3-22 16,0 0-19-16,0 0-8 0,0 0 7 0,0 0 2 16,-2 13-4-16,2-7-13 0,0 5-2 0,0 0-13 15,0-1-5-15,0 3-23 0,2 3-6 0,-1 0-12 16,-1 0-10-16,1 1-7 0,1 1-7 0,-1-1-6 15,-1 3-6-15,2-1-18 0,0 8-37 0,0-8-35 0,1 0-41 16,-1-2-49-16,1 0-54 0,-2-2-37 0,6 2-46 16,-5-8-703-16,3 0 321 0,-1-3 214 15</inkml:trace>
  <inkml:trace contextRef="#ctx0" brushRef="#br0" timeOffset="41377.61">6747 8786 241 0,'2'-4'322'0,"1"0"-25"15,-2 2-27-15,3-1-22 0,-4 3-22 0,0 0-10 16,0 0 4-16,0 0 4 0,-5 18 5 0,1-7-5 16,-1 5-8-16,-1 2-1 0,-4 6-13 0,-1 4-11 15,-2-2-17-15,-1 2-12 0,5 0-17 0,-3 2-11 16,5-3-16-16,-2 4-11 0,5-2-11 0,0 2-9 15,2-4-4-15,2-1-10 0,2-6-12 0,2-2-9 16,3 0-1-16,0-2-5 0,6-2-5 0,-3-2-2 16,4 1-7-16,-2-7 2 0,4 1-4 0,-3-3-3 15,5-1-3-15,-4-3-1 0,-2-2-5 0,2-1 2 16,-3-4-2-16,-1 2-4 0,1-6 4 0,-4 2-4 16,2-7 0-16,-3 2 3 0,-2-3-8 0,0 0 4 15,-4 2-4-15,-4-2-1 0,0 1-5 0,-2 0 0 0,-1 7 6 16,-4-1-8-16,-4 3-2 0,0-1-25 15,-3 4-8-15,-2-1-38 0,0 8-27 0,1-3-30 16,2 4-31-16,2-1-34 0,-3 4-41 0,5 0-44 0,3-2-50 16,2 4-941-16,0-4 422 0,5 3 284 15</inkml:trace>
  <inkml:trace contextRef="#ctx0" brushRef="#br0" timeOffset="41693.96">7020 9017 2069 0,'11'-9'198'0,"-3"4"-30"0,-2 1-19 0,-2-1-18 0,2 3-13 16,-4-3-14-16,2 4-19 0,-4 1-24 0,0 0-6 15,0 0 10-15,6 6 14 0,-6 0 8 0,0 1 14 16,-4 4 10-16,2-1-15 0,-3 6 13 0,2 0-16 16,2-1-6-16,0 2-9 0,-1 0-12 0,4 1 4 15,0 1-9-15,2-1-3 0,4-1-5 0,-1-3-6 16,4-1-4-16,-1-4-2 0,0-1 0 0,3-1-6 15,-2-2-1-15,2-5 1 0,1 0-1 0,4-3 3 16,0-2-3-16,-1-1 4 0,-1-4 2 0,-3-2-5 16,1-1 1-16,-4-2 0 0,-2-3-4 0,-1 1-7 15,-1-1-4-15,-4-1 2 0,-6 0 0 0,0 0-8 0,-3 2-3 16,-2-1-16-16,0 2-19 0,-4 4-15 16,0-1-17-16,-2 3-24 0,0 0-30 0,2 6-23 15,-5 0-39-15,5 1-47 0,2 3-55 0,-1 2-67 16,-2-2-869-16,5 5 403 0,4-2 268 0</inkml:trace>
  <inkml:trace contextRef="#ctx0" brushRef="#br0" timeOffset="41891.47">7784 8930 3418 0,'9'-4'173'16,"-4"1"-54"-16,-1-1 7 0,-3 3-1 0,3-2-21 15,-1-1-22-15,-2-1-18 0,2 2-17 0,-2-2-11 16,4 1-4-16,-4 1-33 0,2 0-28 0,-1-3-30 16,1 3-34-16,1-2-32 0,1 0-27 0,0 0-33 15,4 1-33-15,1-1-33 0,-1 0-820 0,2 1 357 16,-2 1 238-16</inkml:trace>
  <inkml:trace contextRef="#ctx0" brushRef="#br0" timeOffset="42044.89">8065 8864 2 0,'3'0'323'0,"1"3"-18"0,-4-3-23 16,5 2-14-16,-5-2-21 0,5 0-19 0,-5 0-22 0,0 0-20 16,11-2-18-16,-7-1-21 0,4 1-19 15,0-2-9-15,2 1-33 0,0-2-42 0,1 0-63 0,3 0-65 16,13-4-75-16,-10 4-668 0,3-2 277 0,11-1 182 16</inkml:trace>
  <inkml:trace contextRef="#ctx0" brushRef="#br0" timeOffset="42211.97">8919 8820 177 0,'6'-1'321'0,"1"1"-28"0,-1-1-30 0,4-2-30 16,-2 2-22-16,3-2-28 0,1-2-37 0,1 0-45 16,-1 1-43-16,4-6-39 0,0 4-28 0,1 0-28 15,2-1-21-15,-1 0-30 0,10-1-25 0,-1 4-39 16,-7 2-364-16,2-1 172 0,-1 2 114 0</inkml:trace>
  <inkml:trace contextRef="#ctx0" brushRef="#br0" timeOffset="42326.11">9487 8763 170 0,'9'0'207'15,"-1"1"1"-15,1-1 7 0,1 1-2 0,-2-1-1 16,-2 0-7-16,2 0-17 0,2 0-14 0,2 0-18 0,-1-1-18 16,2-2-10-16,0 1-13 0,6-1-18 0,4-2-34 15,6 1-48-15,1-1-43 0,0 2-58 0,6-4-49 16,2 4-76-16,1 0-471 0,-1 1 228 15,0 0 150-15</inkml:trace>
  <inkml:trace contextRef="#ctx0" brushRef="#br0" timeOffset="42465.99">10386 8768 152 0,'6'2'299'0,"-2"-2"-6"0,5 0-9 0,-9 0-25 16,9 2-20-16,-9-2-21 0,10-2-24 0,-2 0-19 15,-2-1-17-15,6 2-25 0,-1-3-36 0,2 0-39 16,-3 1-47-16,4-1-47 0,-1 1-41 0,7-2-55 15,-1 0-48-15,-2 0-535 0,5 3 237 0,-3-2 160 16</inkml:trace>
  <inkml:trace contextRef="#ctx0" brushRef="#br0" timeOffset="42601.86">10820 8753 106 0,'5'0'308'0,"-5"0"-12"0,0 0-24 0,9 3-28 15,-9-3-20-15,8 0-31 0,-8 0-42 0,8-3-54 16,-2 1-48-16,-1 0-54 0,0 0-56 0,8-3-59 15,6 2-466-15,0-1 196 0,2-2 130 0</inkml:trace>
  <inkml:trace contextRef="#ctx0" brushRef="#br0" timeOffset="42718.96">11385 8761 14 0,'0'0'289'0,"8"-1"-31"16,-1 0-26-16,0-2-34 0,-1 0-60 0,4 1-66 15,3-1-58-15,1-1-76 0,4 0-323 0,-4-1 129 16,5 0 84-16</inkml:trace>
  <inkml:trace contextRef="#ctx0" brushRef="#br0" timeOffset="42878.33">11862 8747 36 0,'9'-4'362'0,"-9"4"-30"0,6-2-33 15,-6 2-32-15,10-3-33 0,-6 1-50 0,1 0-46 16,0-1-53-16,3 1-43 0,2-1-46 0,3 1-43 16,-3-1-29-16,4-1-17 0,-1 1-50 0,1 1-397 0,-2 2 180 15,3-1 120-15</inkml:trace>
  <inkml:trace contextRef="#ctx0" brushRef="#br0" timeOffset="43044.41">12265 8743 15 0,'4'1'325'0,"-4"-1"2"15,0 0-18-15,9 0-23 0,-9 0-29 0,8-1-24 16,-8 1-26-16,0 0-18 0,8-3-25 0,-5 1-13 16,3 0-24-16,1-2-21 0,-2 2-29 0,3-1-30 15,-3 1-39-15,4 1-35 0,4-2-41 0,-2 1-25 16,11 0-38-16,6-1-58 0,0 2-585 0,4 1 258 16,-1 0 172-16</inkml:trace>
  <inkml:trace contextRef="#ctx0" brushRef="#br0" timeOffset="43180.56">12891 8756 154 0,'12'2'238'0,"-2"0"16"16,-2-2 12-16,0 1 4 0,-1 1-9 0,1-4-8 16,-2 4-12-16,-6-2 0 0,13-2-32 0,-9 0-16 15,1 1-17-15,1-1-21 0,-1-1-17 0,3 1-19 0,-3-2-41 16,7 0-44-16,-2 1-38 0,-1 1-39 16,5-1-42-16,-1 0-43 0,5 2-42 0,-2-1-37 15,3 0-674-15,-1 1 293 0,4 0 196 0</inkml:trace>
  <inkml:trace contextRef="#ctx0" brushRef="#br0" timeOffset="43324.99">13396 8768 23 0,'13'2'239'0,"-8"-2"13"0,4 0 5 0,1 2 0 15,3-2-19-15,-1 0-18 0,2 0-13 0,-1-2-15 16,2 0-21-16,1-1-14 0,-2 3-19 0,4-2-12 16,4 0-18-16,-2 0-31 0,2-1-29 0,0 0-38 15,1-1-44-15,0 3-43 0,-3-1-31 0,9-1-48 16,0 2-55-16,-9-1-501 0,3 1 238 0,-3 0 158 15</inkml:trace>
  <inkml:trace contextRef="#ctx0" brushRef="#br0" timeOffset="43471.6">14037 8761 154 0,'7'0'231'0,"-2"2"4"16,-5-2-9-16,11-2-8 0,-5 2-15 0,-6 0-12 16,11-2-22-16,-3 1-12 0,0-1-18 0,-2 2-13 15,7-5-13-15,-3 3-14 0,4 0-26 0,0-1-25 16,4 0-30-16,-3 0-35 0,-1 0-18 0,-2 0-37 15,3 1-22-15,-2-2-31 0,-1 3-29 0,-1 0-481 0,-2-1 211 16,0 1 142-16</inkml:trace>
  <inkml:trace contextRef="#ctx0" brushRef="#br0" timeOffset="43571.33">14337 8724 45 0,'0'0'127'0,"9"0"10"0,-9 0 6 0,0 0 7 16,6 1-6-16,-6-1 5 0,0 0-9 0,0 0-9 16,6 1-6-16,-6-1-14 0,11-2-15 15,-6 2-15-15,-5 0-34 0,15-2-44 0,-3 1-41 16,0-1-47-16,0-2-417 0,1 1 166 0,1-1 112 0</inkml:trace>
  <inkml:trace contextRef="#ctx0" brushRef="#br0" timeOffset="43710.96">14702 8724 138 0,'6'1'213'0,"2"-2"-19"0,4 2-41 0,-1-2-46 0,1 1-62 16,1-3-55-16,1 1-71 0,-3-2-172 0,3 2 83 15,-2 0 58-15</inkml:trace>
  <inkml:trace contextRef="#ctx0" brushRef="#br0" timeOffset="43823.55">14973 8765 153 0,'4'0'193'0,"2"3"-20"0,2-3-19 15,1 2-33-15,0-2-53 0,5-2-56 16,-4 2-67-16,2 0-218 0,-3-3 91 0,2 2 60 15</inkml:trace>
  <inkml:trace contextRef="#ctx0" brushRef="#br0" timeOffset="43956.49">15212 8761 81 0,'4'3'318'0,"-4"-3"6"0,0 0-8 0,0 0-10 0,9 0-16 16,-9 0-13-16,0 0-20 0,0 0-16 0,0 0-32 15,0 0-18-15,0 0-16 0,0 0-30 0,7-3-45 16,-7 3-59-16,0 0-88 0,0 0-128 0,0 0-842 15,0 0 339-15,0 0 226 0</inkml:trace>
  <inkml:trace contextRef="#ctx0" brushRef="#br0" timeOffset="45126.82">17838 8564 285 0,'1'-4'329'0,"2"1"-11"16,-1 1-8-16,-2 2-9 0,6-5-11 0,-4 2-21 15,-2 3-19-15,0 0-25 0,0 0-4 0,0 0 5 16,0 0 9-16,8 10 3 0,-7-5-5 0,0 5-10 16,3-2-9-16,-1 3-16 0,-2 1-19 0,1 0-13 15,-2 1-16-15,2 6-23 0,0-2-12 0,-2 0-12 0,0-1-6 16,0 1-11-16,0 3-11 0,0-1-38 15,-2-2-50-15,-1 0-60 0,1-1-48 0,0 1-59 16,1 1-51-16,-3-2-53 0,2-6-60 0,1 1-79 0,3 0-854 16,2-6 425-16,0-2 284 0</inkml:trace>
  <inkml:trace contextRef="#ctx0" brushRef="#br0" timeOffset="45329.28">18082 8641 200 0,'17'-21'334'0,"-3"7"-1"0,1 1 1 15,2 1-29-15,-2 3-14 0,4-2-8 0,-5 4-1 16,7 1-17-16,-5 1-15 0,2 2-8 0,-4 1-2 16,0 4-7-16,0-2-4 0,-2 3-10 0,1 0-12 15,-1 4-10-15,-1 0-19 0,-2 0-6 0,2 5-16 16,-2 2-12-16,-2 1-12 0,1 1-14 0,-4 4-12 16,-3-3-9-16,-2 9-10 0,-3-1-25 0,-2 1-48 0,-2-1-50 15,-1-1-64-15,4 3-60 0,-7-5-48 16,4 2-57-16,0-8-62 0,3 1-52 0,1-4-1034 15,2-4 471-15,2-2 314 0</inkml:trace>
  <inkml:trace contextRef="#ctx0" brushRef="#br0" timeOffset="45646.43">18662 8685 5 0,'8'-7'335'0,"-3"-3"-3"0,0 7-21 0,0-1-21 16,-2 0-20-16,-1-1-26 0,0 4-21 0,-2 1-10 15,0 0 8-15,0 0 21 0,2 13-4 0,-6-6-7 16,2 4-2-16,-4 3-1 0,-1 1-14 0,1 0-13 16,-1 2-16-16,2 1-14 0,-1 1-17 0,-1-2-12 15,6 2-16-15,-3 0-10 0,8-4-12 0,0-1-10 16,5-3-6-16,1 2-10 0,4-4-5 0,1-2-5 16,2-1-8-16,1-3-9 0,0-1-2 0,1-2-6 0,1 0-2 15,-1-2 0-15,-2-3-8 0,2-2-1 16,-6-2-2-16,-4-1-5 0,1 0 3 0,-2-5-5 15,-4 0-5-15,-4-6-4 0,-5 4 2 0,-2-2-3 0,-7-2-3 16,0-2-6-16,-1 3-11 0,2 4-5 0,-1 1-9 16,-3 3-28-16,4-1-36 0,1 1-42 0,2 6-54 15,-2-2-65-15,3 4-90 0,1 1-92 0,2 1-1061 16,0-1 497-16,2-2 330 0</inkml:trace>
  <inkml:trace contextRef="#ctx0" brushRef="#br0" timeOffset="46412.39">20251 8499 104 0,'0'-7'163'16,"1"2"-5"-16,-1 5-1 0,1-5 8 0,2 4 5 16,-3 1 8-16,4-4 4 0,-4 4-1 0,2-5-4 15,-2 5-8-15,4-2-11 0,-4 2-14 0,0 0-12 16,0 0 0-16,0 0 5 0,9 5 16 0,-7 2 0 15,2 3 10-15,0 0-8 0,1 4-6 0,-3 5-3 16,0-2-13-16,0 0-7 0,0 3-13 0,-1 0-14 16,-1-1-5-16,0 7-11 0,-1-5-7 0,-1 4-10 0,2 0-3 15,-2 1-16-15,-2-7-43 0,4 0-46 16,-5 0-47-16,3 1-57 0,-2-4-68 0,4-3-65 16,-3-1-909-16,4-2 396 0,1-3 264 0</inkml:trace>
  <inkml:trace contextRef="#ctx0" brushRef="#br0" timeOffset="46678.11">20647 8528 256 0,'11'-10'321'16,"3"-1"-23"-16,3 1-21 0,1 7-5 0,2-5-4 15,-2 7-11-15,3-3-2 0,0 4-13 0,0 1-11 0,-2 2-6 16,1-1-2-16,0 3-1 0,-4 2-5 15,2 2-17-15,-3 3-11 0,1-1-15 0,-4 3-15 16,-1 1-8-16,-1 0-6 0,-3 3-21 0,-3 2-7 0,-2-1-12 16,-5 7-10-16,-1-1-7 0,-5 0-10 0,-1 1-17 15,-1 0-38-15,-2-1-45 0,1 1-53 0,1-4-47 16,1-6-46-16,3-1-50 0,1 1-54 0,2-5-28 16,3-4-42-16,1 1-910 0,2-3 418 0,2-1 278 15</inkml:trace>
  <inkml:trace contextRef="#ctx0" brushRef="#br0" timeOffset="47094.32">21297 8564 257 0,'1'-4'323'0,"1"-1"-10"15,-2 2-4-15,0-2-8 0,0 5-8 0,-2-4-6 0,2 4 6 16,0-6-26-16,0 6-19 0,0 0-21 15,0-6-14-15,0 6-14 0,0 0-6 0,0 0-31 16,0 0-13-16,0-3-18 0,0 3-16 0,0 0-9 0,0 0-10 16,0 0-17-16,0 0-3 0,3-4-4 0,-3 4-11 15,0 0-1-15,0 0-8 0,0 0-12 16,0 0 4-16,0 0-7 0,0 0-1 0,0 0-5 0,0 0-1 16,0 0-2-16,0 0-3 0,0 0-2 0,0 0-8 15,0 0-2-15,0 0 3 0,0 0-2 0,0 0-4 16,0 0-2-16,0 0-4 0,0 0-3 0,0 0 2 15,0 0 2-15,-4 12 2 0,3-8 0 0,-3 1-1 16,2 2-3-16,0-2 1 0,-3 1 0 0,4 0-1 16,-2 1-2-16,1 2 6 0,-1 0-4 0,-1 0 3 15,7 3 2-15,-6-3-1 0,2 2 3 0,1 1 1 16,0 0-2-16,0 0 1 0,1-1 1 0,-1 2-4 16,0-1 1-16,3 0-3 0,-2 0-10 0,-1 0-29 15,4 1-42-15,-4-4-35 0,0 4-36 0,0-1-53 16,-1 0-54-16,-2 1-60 0,2-2-78 0,-3-2-899 15,-5 1 431-15,5-3 286 0</inkml:trace>
  <inkml:trace contextRef="#ctx0" brushRef="#br0" timeOffset="49110.43">21310 4077 14 0,'8'-9'138'0,"0"0"-3"0,-1-3-11 0,3-2-12 16,-2 3-6-16,1 2-6 0,1-5-19 0,-2 6 13 15,2-2-13-15,-1 1-8 0,6-4 0 0,-1-1 3 16,0 3-6-16,4-5-10 0,-4 4 1 0,7-5-7 16,-1 1-2-16,-2 5-1 0,5-6-10 0,1-1 0 15,4 2-3-15,-1 1 4 0,0-3-5 0,-3 0-1 16,3 0-5-16,3 3 4 0,-1 1-5 0,2-3-7 16,-1 0 4-16,2 1-5 0,-1-1 7 0,0 1-3 15,-1-2-7-15,2 1 1 0,13-8 0 0,-15 5 1 16,5 4 0-16,-2-5-2 0,11-5 5 0,-11 5-4 15,10-6-1-15,-11 9-4 0,14-8 3 0,-5-2 9 16,-8 8-2-16,10-8 5 0,-3 1-3 0,-8 6 3 16,0 0 9-16,2-1-14 0,7-7 3 0,-9 8 1 15,8-8-1-15,1-3 3 0,-9 9-3 0,9-4-1 16,-10 8 0-16,2-3 1 0,10-10-3 0,-2 2 5 16,-9 9-4-16,10-8 0 0,-10 6-4 0,9-4 0 15,3-1-4-15,-2 2 2 0,0 2-2 0,1-5-3 16,1 3 2-16,-1-2 2 0,2 2-4 0,-4 2-1 15,6-4-4-15,-3 1 5 0,0-1-1 0,1 2-1 16,4 1 2-16,-6-5 3 0,3 4-5 0,-1-2 3 16,1 2 2-16,-1-1-2 0,1 0-1 0,0-1 2 15,2 3 0-15,-7-4 0 0,6 2 1 0,-3-2 0 16,4 0 0-16,-3 1 0 0,4 3 0 0,-6-4-12 16,6 3 0-16,-1 1-4 0,1-4 4 0,2 4 4 15,0-3-1-15,-2-1 3 0,4 0 0 0,2-1 0 16,-1 0 5-16,2 3 5 0,0-2 0 0,2-2 8 15,-3 2 2-15,2 3-1 0,-6-2 1 0,2 2 2 0,-3-3 4 16,-1 5 1-16,1-2 6 0,0-2-3 0,-4 5 4 16,1 2-1-16,-2-4 10 0,-8 9-2 15,8-11-7-15,-9 10 9 0,-2 0-3 0,11-4 11 16,-11 2-6-16,-3 3 6 0,0-1 16 0,-6 4-8 16,1-2 7-16,-2 4 1 0,-3-5-3 0,-4 7 9 15,-4 0 3-15,1 4-4 0,-7-2-3 0,0 1-8 0,-3 2-6 16,1-3-3-16,2 5-10 0,-4-4-11 15,1 4-51-15,0-3-73 0,0 2-103 0,-4 3-127 16,-3-4-1250-16,3 4 521 0,-6-9 346 0</inkml:trace>
  <inkml:trace contextRef="#ctx0" brushRef="#br0" timeOffset="69805.61">12751 8507 14 0,'0'-6'162'0,"0"2"0"16,0-3-7-16,0-1-4 0,1 3-1 0,-1-2 7 15,0 0-1-15,0 0-1 0,0 2 4 0,0 0 0 0,0 1-3 16,0 1-5-16,0 3-6 0,3-8-8 0,-3 4-15 16,0 4-9-16,0-3-13 0,0 3-14 15,0 0-7-15,0-5-12 0,0 5-7 0,0 0-7 0,0 0-5 16,0 0-16-16,0 0-18 0,0 0-23 0,-4 11-33 16,0-5-40-16,4 1-46 0,-2 1-37 15,-1 1-51-15,-1 1-551 0,-1-2 255 0,0 1 170 0</inkml:trace>
  <inkml:trace contextRef="#ctx0" brushRef="#br0" timeOffset="69946.89">12692 8647 27 0,'0'0'178'0,"-1"2"-16"0,1-2-17 0,0 0-16 15,1 5-24-15,-2-1-35 0,1-4-35 0,3 6-44 16,-1-5-51-16,1 5-202 0,-2-2 88 0,-1-4 58 15</inkml:trace>
  <inkml:trace contextRef="#ctx0" brushRef="#br0" timeOffset="70225.4">12599 9307 50 0,'5'9'29'16,"3"-1"-56"-16,1 1 9 0,0 1 6 0</inkml:trace>
  <inkml:trace contextRef="#ctx0" brushRef="#br0" timeOffset="70658.7">12591 9653 33 0,'-1'5'190'0,"0"2"-16"0,-2 0-9 15,6 1-14-15,-1-3-12 0,1 3-11 0,3 0-13 16,1 2-14-16,4 1-3 0,-2-2-19 0,1 3-19 16,2-1-15-16,-5 1-14 0,1 0-9 0,0 2-3 15,-1 4-2-15,0 2-5 0,-1-1-3 0,2 4 2 16,1 2 0-16,-3 0-2 0,-2 4 1 0,1-2 1 16,-5-1 4-16,0-2 9 0,0-4 8 0,0 4 15 15,-4 3 7-15,2-4 8 0,0 2 20 0,1-5-1 16,-3-1 5-16,2 1 6 0,0-2-1 0,1 3 4 0,1 4-5 15,-1-8-5-15,-1 0 0 0,0 0 10 16,1 0-7-16,1 0-7 0,-1-3-8 0,2 0-7 16,-1 1-4-16,1 2-6 0,4 0-6 0,-1 0-16 0,-1 1-20 15,0-4-28-15,-1 6-25 0,-1 1-30 0,2-3-20 16,-1 6-16-16,-1 6-11 0,-1-2-7 0,0 2-10 16,-3-3 11-16,3 2 8 0,-4-4 2 0,-1 2 13 15,1-8 20-15,1 0 9 0,-3 0 7 0,0-2 19 16,2-1 10-16,-3-2 23 0,3 2 11 0,-2-4 11 15,2-3 12-15,-2 2 15 0,-1-1 15 0,0-2 3 16,-1 1-3-16,3-2-3 0,0-2 0 0,1-1-3 16,0 1-9-16,2 0-1 0,2-1-11 0,2 3-30 15,1-1-31-15,2 1-38 0,0-2-45 0,4 2-32 0,0-1-500 16,0 0 218-16,0 3 144 0</inkml:trace>
  <inkml:trace contextRef="#ctx0" brushRef="#br0" timeOffset="70766.42">12725 11192 132 0,'-1'5'193'15,"-3"4"7"-15,0-3 7 0,1-1-5 0,-3 3-7 16,0-3-10-16,4 0-16 0,-1 0-20 0,1 1-15 16,2-4-17-16,1 3-34 0,1 2-38 0,2-3-59 15,5 1-52-15,0 1-67 0,0-1-467 0,2-1 200 16,1-2 134-16</inkml:trace>
  <inkml:trace contextRef="#ctx0" brushRef="#br0" timeOffset="70910.73">12853 11341 135 0,'0'0'298'0,"0"0"-2"0,0 0-4 16,0 0-14-16,-15-6-14 0,15 6-20 0,-4-5-25 16,4 5-22-16,0 0-24 0,0 0-25 0,0-1-36 15,0 1-33-15,6-6-41 0,0 4-44 0,-3-1-49 16,5-3-53-16,0-1-67 0,-1 0-636 0,1-2 271 0,3-8 180 16</inkml:trace>
  <inkml:trace contextRef="#ctx0" brushRef="#br0" timeOffset="71210">13230 9119 92 0,'5'-27'119'0,"3"0"10"0,-4 9 3 0,2 1 4 16,-2 6-1-16,-2-1-7 0,1 2-1 0,1 0-2 16,-1 5-7-16,-1-1-5 0,1-1-13 0,-2 2-11 15,3-2-6-15,-1 3-13 0,-1 0-4 0,-1 2-7 0,-1 2-7 16,4-4-9-16,-2 1-19 0,-2 3-34 16,0 0-11-16,0 0-13 0,0 0-14 0,0 0-13 15,0 0-19-15,4 12-7 0,-2 0-4 0,-2 2-15 0,-2 3-3 16,2 2-322-16,-2 6 143 0,-2 1 96 0</inkml:trace>
  <inkml:trace contextRef="#ctx0" brushRef="#br0" timeOffset="71482.14">13290 8904 113 0,'-15'-32'145'15,"-1"0"4"-15,-4 1-10 0,-3 0 3 0,4 2-2 16,-7 4-9-16,2-3-9 0,-3 5-1 0,2-1-11 16,0 3-3-16,1 2-15 0,-1 1-1 0,-1 1-4 15,3 0-6-15,1 3-4 0,4 4-8 0,4 1-6 0,-1 0-4 16,0 1-10-16,3 0-2 0,3 6-7 0,0-3-5 16,2 3-10-16,2-2-13 0,-1 3-14 15,0-2-20-15,6 3-11 0,-6-1-17 0,1 0-9 0,5 1 4 16,0 0 5-16,0 0 0 0,-13 2 5 0,9 1-15 15,-1-2 1-15,1 3-15 0,-2 0-28 0,-1-1-14 16,2-1-24-16,1 1-303 0,-5 2 147 0,3-4 98 16</inkml:trace>
  <inkml:trace contextRef="#ctx0" brushRef="#br0" timeOffset="71643.73">12630 8511 150 0,'0'0'193'0,"0"0"-10"0,-7 0-9 0,7 0-7 15,-5 3-10-15,5-3-14 0,-3 4-14 0,3-1 10 16,0-3-1-16,-3 8-11 0,5-1-14 0,-2 0-9 16,1 0-15-16,2 8-3 0,0 2-28 0,-1 2-53 15,2 8-45-15,0 3-57 0,-3 0-54 0,-6 2-472 0,1-1 207 16,-10 0 140-16</inkml:trace>
  <inkml:trace contextRef="#ctx0" brushRef="#br0" timeOffset="71785.34">12460 9385 210 0,'0'5'228'0,"0"2"-24"15,3 1-24-15,1-2-15 0,1 3-30 0,3 3-48 16,-1-4-43-16,0 5-53 0,2-2-57 0,0-3-328 16,-2 8 132-16,0-5 88 0</inkml:trace>
  <inkml:trace contextRef="#ctx0" brushRef="#br0" timeOffset="71933.17">12365 10040 126 0,'-5'10'205'0,"5"2"-26"0,0 4-12 0,1 1-31 16,3-1-42-16,5 2-45 0,-4 0-35 0,4-1-47 15,0 7-49-15,-4 0-203 0,4 3 95 0,-4-1 62 16</inkml:trace>
  <inkml:trace contextRef="#ctx0" brushRef="#br0" timeOffset="72052.85">12379 10767 114 0,'-1'14'188'16,"-2"-2"-22"-16,3 5-12 0,3-5-13 0,-2 2-28 16,4 3-36-16,-1-2-59 0,4-4-49 0,3 4-283 15,-2 0 104-15,-1-2 70 0</inkml:trace>
  <inkml:trace contextRef="#ctx0" brushRef="#br0" timeOffset="72183.5">12476 11201 62 0,'-5'3'238'0,"4"1"-17"0,-2-1-31 16,3-3-40-16,4 6-46 0,-4-6-58 15,9 1-65-15,-4 3-313 0,4-4 112 0,-3 1 72 16</inkml:trace>
  <inkml:trace contextRef="#ctx0" brushRef="#br0" timeOffset="72760.98">12112 11453 119 0,'0'-6'249'0,"0"-1"-7"0,-3 3-17 15,2 0-7-15,2-2-10 0,-1 2-5 0,0 4-13 16,0-5-12-16,3 1-9 0,-3 4-12 0,0-5-15 0,0 5-4 15,0 0-14-15,0-3-15 0,0 3-11 16,0 0-11-16,0 0-9 0,0 0-11 0,1-5-19 0,-1 5-34 16,0 0-39-16,0 0-48 0,0 0-62 0,0 0-64 15,0 0-678-15,13 2 291 0,-9-4 196 0</inkml:trace>
  <inkml:trace contextRef="#ctx0" brushRef="#br0" timeOffset="73526.64">11676 8635 279 0,'-1'-4'303'0,"1"4"-15"0,-4-7-21 0,4 7-19 16,-1-4-26-16,1 4-25 0,0 0-16 0,0 0-20 16,0 0-4-16,0 0 1 0,-8 8 0 0,7-1-1 15,-2 0-5-15,0 2-14 0,1 4-11 0,-3 1-11 16,1 4-14-16,2-1-5 0,-2 4-14 0,-2 5-5 15,2-1-8-15,-1-1-4 0,-1 2-8 0,3-1-15 16,-1 1-23-16,1-2-32 0,0-3-33 0,0-3-36 16,3 2-43-16,0-2-43 0,0-2-36 0,0-2-29 15,0-5-53-15,1 1-642 0,-1-3 309 0,0-3 206 16</inkml:trace>
  <inkml:trace contextRef="#ctx0" brushRef="#br0" timeOffset="73876.84">11896 8628 261 0,'4'-6'288'0,"-3"2"-28"0,2 1-29 15,-3 3-24-15,2-1-18 0,-2 1-6 0,0 0 0 16,0 10 0-16,-1 1-8 0,0 1-1 0,-3 5-4 16,-3 0-5-16,-3 9-10 0,0-1 1 0,1 3-9 15,0 1-11-15,-4 0-13 0,4 1-8 0,-1-3-13 16,1 1-12-16,4-1-6 0,1-4-4 0,3-1-13 15,1-4-2-15,3 1-10 0,3-1 0 0,1-2-6 16,3-1-8-16,2 0-3 0,1-4-5 0,0-1 1 16,-1-4-6-16,5 1 1 0,-4-3 1 0,5-3-4 15,-4-1-3-15,0-1 2 0,3-4-3 0,-1-3 0 16,-5 1 3-16,1-1-5 0,-1-3 0 0,-4 1 2 16,2 1-10-16,-5-1 9 0,0 0-3 0,-3-1-1 0,-1 3 0 15,-2-2 5-15,-2 5-14 0,-1-2 4 0,-3-1-3 16,-1 4-15-16,-1 2-11 0,-3-6-27 15,2 5-24-15,-2-1-25 0,3 3-30 0,-2 1-36 0,5 0-45 16,-1 0-39-16,3 1-56 0,-2 2-857 16,7-3 386-16,0 4 256 0</inkml:trace>
  <inkml:trace contextRef="#ctx0" brushRef="#br0" timeOffset="74177.57">12512 8791 260 0,'3'-4'302'0,"1"2"-28"0,0 2-25 0,-1-3-25 16,-3 3-19-16,0 0 8 0,1 9 0 0,-2-1 3 15,-6 4-14-15,1-2 5 0,-3 7 5 0,2 2-10 16,-2-2-14-16,0 6 3 0,1 0-3 0,3-4-2 16,1 7-9-16,0-6-5 0,6-2-7 0,1 0-8 0,4-1-4 15,2-1 2-15,1-2 4 0,7-2-4 0,-2 0 2 16,5-3 3-16,2-1 5 0,6-2-3 15,-7-2 6-15,7-3-2 0,-6-3-8 0,6-2-9 0,0-8-10 16,-3 2-11-16,-2-4-10 0,-2-3-19 0,-2-1-7 16,-2-3-9-16,-1-3-4 0,-4-4-7 15,-4 2-11-15,-2-3-9 0,-8 0-12 0,-3 1-9 0,-7 2-20 16,-1 5-22-16,-10 0-39 0,-7 11-50 0,-5 3-80 16,-4 7-92-16,-16 5-106 0,3 11-118 0,1 1-1448 15,2 0 648-15,1 3 432 0</inkml:trace>
  <inkml:trace contextRef="#ctx0" brushRef="#br0" timeOffset="87018.99">16049 8778 81 0,'0'0'96'0,"0"0"-18"0,-4-2 0 16,4 2-6-16,0 0-19 0,-5-3 6 0,5 3-16 15,-5-3-23-15,5 3-22 0,-8-2-15 0,3 2-170 16,-3-3 61-16,-3 3 42 0</inkml:trace>
  <inkml:trace contextRef="#ctx0" brushRef="#br0" timeOffset="109237.9">16023 8285 19 0,'0'0'82'0,"0"0"-3"16,-1-6-4-16,1 2-4 0,0 4 2 0,0 0-1 15,-5-5-1-15,5 5-6 0,-5-3-3 0,5 3-8 16,-4-4-2-16,4 4-5 0,-5-2-2 0,5-1-3 16,0 3 1-16,-6-4-5 0,6 4 2 0,-3-2-7 15,3 2-5-15,-6-4-1 0,6 4-3 0,0 0 4 16,-8-2-6-16,4 1 1 0,4 1 2 0,-4-2 0 16,4 2-3-16,-5-3-1 0,5 3-2 0,-6-2-3 15,6 2-4-15,-7-1 4 0,7 1-7 0,-7-2 1 0,7 2-2 16,-9-1 0-16,9 1-1 0,-9 0-1 15,9 0 5-15,-8 1-10 0,8-1 7 0,-6 2 0 0,2-1-5 16,4-1-1-16,-8 4 4 0,4-1-2 0,-1-3 1 16,-1 2-3-16,1 1-2 0,0-1 4 0,0 3 1 15,1-2 8-15,-5 1-2 0,4 0-6 0,1 2 2 16,-2 0-1-16,-1-1 2 0,3 0 1 0,-2 2-1 16,2-1-6-16,-1 2 7 0,1-4-3 0,-1 6 0 15,1-4-2-15,3 0 3 0,-2 3-4 0,2-1 5 0,-4 2-7 16,5-4 4-16,0 2 1 0,-2 0-3 15,2-2 3-15,0 0 0 0,2 3-2 0,-1-5 0 16,3 2-2-16,-3-1 2 0,3 0 4 0,0 0-6 0,0-1 7 16,0-1-1-16,-2 1 3 0,5-1 0 15,0-1 2-15,0-2-3 0,-1 0 1 0,6 1-1 16,-3-1 3-16,-2-2-1 0,1 1-2 0,2-1 1 0,-1-1 1 16,-2-2 1-16,-1 2-5 0,3-1 4 0,1-1-5 15,-4-4 0-15,2 2 3 0,2-1-2 0,-3 1 0 16,-1-1 1-16,-1-1-1 0,0 2 0 0,2-1 4 15,-5 0 2-15,2 1 1 0,-4 1 4 0,0-2-4 16,1 3 1-16,-1 0 6 0,0-2 1 0,-1 2-6 16,1-2-3-16,-3 3 4 0,0-1-5 0,0 1 4 15,-2 0 2-15,3 1-3 0,-4 1-2 0,6 2-3 16,-5-4 3-16,-1 3-8 0,6 1 2 0,-10-1 0 16,10 1-2-16,-11 1-2 0,6 2 4 0,0-2-5 0,0 2 0 15,-1 0-2-15,1 1 0 0,1-1 0 0,-1 2 1 16,1 0-6-16,1 0 3 0,-1 1 1 15,2 0 0-15,-1 1 0 0,1-2-12 0,1 2 13 0,1-1 3 16,0-2 0-16,0 3-1 0,1-2 0 0,0-1 0 16,0 1-3-16,3 0 6 0,-1-1-2 0,0 0-5 15,1 0 2-15,0-1 6 0,1-3-1 0,2 2-1 16,0-2-3-16,0 0 0 0,0-2-4 0,1 0 4 16,0 1 1-16,-1-3-1 0,1 0 0 0,-3 1 1 15,5-3 0-15,-2 0 0 0,-3 0-5 0,0-3 4 16,1 6 0-16,-4-4 0 0,4-2 0 0,-2 3 4 15,0 0-5-15,-4-2 3 0,1 1-1 0,-1 3-1 16,0-2-7-16,0 2 7 0,-1-2-2 0,-3 2 0 16,0 0-2-16,-2 3 0 0,2 1-1 0,4 0-1 15,-13-2 0-15,8 2 4 0,5 0-2 0,-14 2 2 0,9 1-2 16,-4 5-9-16,1-3 10 0,1 3 2 0,0 1-7 16,2-1 3-16,0 2 3 0,-1 0-5 0,1 1 6 15,1-1 4-15,3-1-3 0,-1 4-3 0,2-1-1 16,0-4 5-16,2 4-2 0,-1-3 1 0,0-1 1 15,2-2-1-15,2 3 1 0,-3-3 2 0,2-1-3 16,0 1-1-16,0-4 5 0,0 2 1 0,1-1 3 16,1-1 1-16,1-2 3 0,-7 0-4 0,12-2-3 15,-4-2 1-15,0 1-2 0,-1-2 0 0,2-2 0 16,-1-1-2-16,2-2 2 0,-2 3-2 0,2-6 3 16,-2 3-6-16,-2-4 0 0,1 3-3 0,-5-1 4 15,1 1-2-15,-2 3 2 0,2-5-3 0,-6 8 1 16,3-4-2-16,-9 4 1 0,1-2-1 0,2 0-2 0,-4 2 0 15,-2 3 2-15,2 0 2 0,-1 2-2 16,-2 2 1-16,1-1-1 0,1 4 0 0,0-2 1 16,1 3 0-16,0 0-2 0,2 1 8 0,-2 3-9 0,4-3 6 15,1 3-8-15,-2 0 10 0,5 1-2 0,-5-1 0 16,5-1 3-16,-2 1-5 0,4 0 0 0,0 0 1 16,3-3 4-16,-2 1-2 0,1-1 1 0,2 0 4 15,-1-2-5-15,0 0 5 0,1-1-4 0,0 0-2 16,1 0 4-16,-1-2 4 0,1-2 0 0,3 2-4 15,-8-2 2-15,13-4-3 0,-5 1 6 0,-2 1-5 16,3-8-2-16,-2 6 1 0,1-4-2 0,2-1 2 16,-3 1 1-16,-1-4-1 0,-1 2-2 0,-1 1 1 15,5-1 0-15,-8 0-6 0,3 0 3 0,-4 0 0 0,0 3-5 16,-3 1 6-16,2-2 0 0,-3 3 1 16,0 0-3-16,-2-2 0 0,-1 6 1 0,0 0 0 15,-2 1-1-15,-4 0 2 0,4 2-3 0,-1 5 4 0,0-2-1 16,1 0 2-16,1 3-6 0,0 1 6 0,1 0 0 15,2-2-1-15,1 6-1 0,0-4 0 16,2 1 2-16,0 0 1 0,1-2-2 0,1 2 2 16,1-3-2-16,3 2 0 0,0 1 2 0,0-5 1 0,0 0 3 15,0 2-2-15,2-5 0 0,0 5-2 0,1-6-5 16,-1 2 1-16,1-2 8 0,0-1-2 0,-7 0 0 16,14-1 0-16,-7-2-1 0,-1-1-1 0,4-2 1 15,-1-1-3-15,-4-1 1 0,3-1 1 0,-2 0-6 16,-1-1 5-16,-1-2 4 0,0 3-7 0,0-2 2 15,-4 1-2-15,1 1 2 0,-2-1 0 0,0 3-1 16,-6-3 1-16,2 4-2 0,0-3 2 0,-5 5-3 16,-2 3 2-16,2-3 1 0,-3 4 1 0,3 1 3 0,-1 2-5 15,-1 1 4-15,3 0 5 0,-2 5-1 0,2-4-2 16,0 4 0-16,2 1 0 0,0 0-3 16,2 0 1-16,0-1 1 0,1 2-3 0,1-1 2 0,3 1 1 15,0-5-3-15,0 3-7 0,0 3 7 0,3-5 2 16,-2-2-3-16,0 2 5 0,2-2-2 0,1 0-1 15,-3 0-2-15,5-3 3 0,-1 1 0 0,-5-3-1 16,11-1-4-16,-5-2 8 0,-1 2-2 0,3-4-4 16,-2-2 0-16,3-1 0 0,-2 1-2 0,1-3-1 15,-1 0 1-15,-1 0-6 0,-1 1 2 0,-1-3 1 16,0 2-2-16,-4 0 1 0,0 1 1 0,0 4 2 16,-4-3-4-16,2 2-1 0,-1 0 2 0,-1 1 0 15,-3 1-5-15,1 4 5 0,-2 0-5 0,8 0 7 0,-15 4 0 16,5 1 0-16,4 0 4 0,-2 2 1 15,0 1 0-15,2 0 1 0,-1-1-1 0,1 2-6 16,3-3 3-16,1 4 3 0,0-2-2 0,-1 1 1 0,3-3 2 16,0 0-1-16,0 0 2 0,0 0-2 15,4-1 0-15,-1-1 1 0,0-2-1 0,3 2 1 16,1-4 0-16,-1 0 0 0,-6 0-1 0,13-6 1 16,-4 2-2-16,0-4 3 0,-2 0-4 0,-1 1 4 0,1-3 0 15,1 1 0-15,-4-1-7 0,1-1 2 0,-3 0 2 16,0 0-3-16,1 2 0 0,-3 0 0 0,1 2-2 15,-1 0-6-15,0 2-17 0,0 0-25 0,-1 3-48 16,1 2-48-16,0-5-30 0,0 5-46 0,0 0-515 16,0 0 247-16,-7 10 162 0</inkml:trace>
  <inkml:trace contextRef="#ctx0" brushRef="#br0" timeOffset="112373.82">14002 8486 16 0,'0'0'179'0,"1"-4"-9"15,-1 4-10-15,0 0-7 0,0 0-11 0,0 0-5 16,0 0-10-16,0 0-4 0,0 0-7 0,0-4-12 16,0 4-5-16,0 0-10 0,0 0-15 0,0 0 1 0,0 0-9 15,0 0-2-15,0 0-6 0,-1-6-6 0,1 6-1 16,0 0 1-16,0 0 0 0,0 0-4 15,0 0 11-15,0 0 5 0,0 0 0 0,0 0 8 0,0 0-2 16,3-4 7-16,-3 4-1 0,0 0-7 0,0 0-6 16,0 0-4-16,0-5-3 0,0 5-5 0,0 0-4 15,-2-4-7-15,2 4-2 0,0 0-5 0,0-6-3 16,0 6-3-16,0 0-2 0,0-5-5 0,0 5 0 16,0 0-2-16,0-5 4 0,0 5-1 0,0 0 4 15,0 0-1-15,0-4 0 0,0 4-7 0,0 0 1 16,0 0-2-16,0 0-2 0,0 0-3 0,0 0-6 15,0 0 3-15,0 0-3 0,0 0 2 0,0 0 2 16,-4 17-3-16,4-8 3 0,-1 3 1 0,0-2 2 16,0 5-3-16,-1 6 4 0,1-4 1 0,-2 3 2 15,3 0 0-15,-2 3-1 0,1-2-4 0,1 4 6 16,-2 0-9-16,1-6 8 0,1 0 0 0,0 7-4 16,0-8-1-16,0 1 3 0,0 0-2 0,0 1 0 0,1-3-5 15,-1-2 1-15,2 1 1 0,-2-4-4 0,2 0 1 16,-1 1-6-16,2-1 0 0,0-1-14 15,-1-1-20-15,1 1-22 0,1-5-26 0,-2 1-28 16,-1 1-25-16,3-4-24 0,1 1-21 0,-1 0-25 0,-1-5-50 16,1 3-600-16,-4-3 285 0,9-8 190 0</inkml:trace>
  <inkml:trace contextRef="#ctx0" brushRef="#br0" timeOffset="112958.29">14422 8397 87 0,'-2'-4'166'0,"2"-1"-3"15,0 5 0-15,-3-5-8 0,3 5-7 0,-1-4 0 16,1 4-6-16,0 0-3 0,-3-4-5 0,3 4-11 16,-2-4-8-16,2 4-8 0,0 0-16 0,0 0-4 15,0 0-8-15,0 0 4 0,0 0 5 0,-12 11-3 0,10-3 2 16,-2 3-2-16,-1 1-1 0,-3 5-2 0,-1 0-6 15,0 1-5-15,3-1-4 0,-2 9-5 16,-2-3-4-16,4 3 4 0,-2-2-4 0,0 1-8 0,7-4-9 16,-5 3 3-16,3-4-5 0,2-1 0 0,-3 1-4 15,4-1-5-15,0-1 0 0,0-1-4 0,1 1-3 16,3-1-5-16,-1-5 3 0,-2 2-4 0,5-4 2 16,-2 3-7-16,1-4 3 0,2 1-1 0,-1-2-5 15,2 1 0-15,-2-3 0 0,3-2 0 0,-1 0 1 16,1 1-3-16,-3-2 0 0,0-3 3 0,1 0 5 15,-7 0 1-15,13-3 16 0,-8 1-4 0,0-2-3 16,-1-1 10-16,0-1-7 0,-2-4 1 0,1-1-9 16,-1 3 6-16,-1-4 2 0,1 2-3 0,-4 0 3 15,-1-1 2-15,0 0 0 0,2 5 0 0,-2-1 0 16,1-1-1-16,-1 4-1 0,2-1-10 0,-3 2-2 16,1-2-3-16,1 4-6 0,2 1-17 0,-8-5-22 15,4 4-17-15,4 1-32 0,-5-2-27 0,5 2-37 0,0 0-36 16,0 0-16-16,-4 7-17 0,4-7-31 0,0 5-737 15,0-5 328-15,7 2 218 0</inkml:trace>
  <inkml:trace contextRef="#ctx0" brushRef="#br0" timeOffset="113580.13">14881 8521 19 0,'3'-15'197'0,"1"3"-12"0,-1 0 10 15,1-5-10-15,-1 5-1 0,-3-2-7 0,2-1-15 16,-2 3 3-16,0 0 2 0,0 2-4 0,-4-2-2 16,3 4-10-16,-2-1-8 0,-1 2-4 0,1 0-8 15,-1 4-12-15,-5-1-15 0,0-1-10 0,-2 2-10 16,-2 3-7-16,0 0-7 0,-5 3-4 0,0-1-3 15,-1 3-9-15,3-1-6 0,-2 6 0 0,1-5-4 16,5-1-7-16,-3 9 2 0,6-4-8 0,-3-1 0 16,5 4-6-16,-2 0-2 0,3-1 1 0,1 1-6 15,2-1 2-15,1 1-3 0,0 1 0 0,2 0-7 0,2 3 2 16,0-7-1-16,1 4 7 0,3-2-9 0,2 4 1 16,-1-6 0-16,1 2-8 0,2-1 4 0,3-1-1 15,-2 3 3-15,1-4-2 0,1 1-1 0,2 0 2 16,-2 3-1-16,1-5-2 0,-2 0 6 0,3 0-10 15,-1 4 4-15,0-2 5 0,0 1-4 0,-4-2 1 16,0-1-2-16,3 3 6 0,-4-4-12 0,3 2 6 16,-2-1 3-16,-4 0 0 0,3 3-1 0,0-3-2 15,0 1-2-15,-1 0 1 0,-2 0 4 0,-1 0-3 16,3-1-6-16,-3 3 6 0,-1-6 3 0,1 3 1 16,-4-1-2-16,3-2 2 0,-4 3-2 0,3-1 3 15,-2-1-1-15,-1-1 8 0,-1 1-5 0,-2 2 11 16,-1-2 1-16,-3-2 0 0,-1 4-3 0,-5-3-3 15,2-1 0-15,-2 0 0 0,-1 0 7 0,-5-1-10 16,0 0-1-16,1-2-2 0,-3 0 5 0,1-3-4 16,3-2 1-16,-2 1 2 0,5-4-3 0,-4 1-4 15,5-5 1-15,3 0 3 0,-3-3-3 0,8-2 0 16,6-2-1-16,5-5-2 0,5 0-3 0,3-1 4 0,7 1-5 16,3-2 0-16,5 1 4 0,1 2-8 0,0 1-7 15,10-9-29-15,-11 13-36 0,7-1-54 16,-3 1-76-16,16-5-92 0,-13 7-896 0,1 0 396 0,-7-1 266 15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6-28T08:20:42.54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29063 1639 154 0,'7'-3'198'0,"-3"-1"-1"0,-3 2-1 0,7-1-1 15,-7 1-3-15,4 1-4 0,-5 1-23 0,4-5-8 16,1 4 1-16,-5 1-5 0,7-4-6 0,-7 4-4 15,6-2-10-15,-6 2-3 0,8-2-14 0,-2 2-6 16,2 0-7-16,-1 0-15 0,4 3-4 0,5-1-14 16,-4 2-2-16,4 1-4 0,-3-2-7 0,4 2-2 15,-2 2-7-15,2 0 4 0,-6 0-1 0,2-1-7 16,4 3-1-16,-7-1-4 0,4 1 2 0,-3-1 2 16,1 1 3-16,-3 2-10 0,-3-3-3 0,-4 0-2 15,1-2 4-15,-4 3-7 0,-1 0-4 0,-6 0-4 16,-4-2 6-16,-7 1-14 0,-4 0 5 0,-18-1-1 15,-2 0 3-15,-6-4-4 0,-7-2 5 0,-3-1 3 16,-3-2-10-16,-20-5 0 0,-6-3 16 0,-9 0-11 16,5-2-1-16,2-2-6 0,3 1-2 0,13-1-1 15,0 1 2-15,20 3-3 0,7 0 0 0,5 2 9 16,-3 1 4-16,16 0-12 0,3 0-5 0,7 4 3 16,4 0-2-16,-1 0-4 0,9 0 11 0,-5 1-1 15,6 1 6-15,-1 1-16 0,3-2 11 0,4 2-2 16,-11 0 2-16,11 0 17 0,-2 3 10 0,-2 2 0 15,6 1 3-15,3 0-3 0,5 5 4 0,-2-1 7 16,1 0 7-16,3 2-10 0,-2 0-4 0,3-2-2 16,-4 2-2-16,1 0-4 0,0-1-1 0,2 1-4 15,-1-2-1-15,-2 0-1 0,1-2-4 0,-3-1-1 16,-1-2-8-16,2 4 0 0,-7-6 1 0,3 0-1 16,-2 1 0-16,0 0-3 0,3-3 0 0,-5-1 1 15,2 4-5-15,-2-4 0 0,2 4 0 0,-2-4-2 16,0 0 3-16,0 4-6 0,0-4-3 0,0 0 7 15,0 0-3-15,0 0-3 0,0 0-10 0,0 0-22 16,0 0-31-16,0 0-38 0,0 0-61 0,-11-9-53 16,4 5-66-16,0-3-76 0,2 0-967 0,-3 0 442 15,5 0 294-15</inkml:trace>
  <inkml:trace contextRef="#ctx0" brushRef="#br0" timeOffset="6932.55">3672 2517 130 0,'1'-7'193'16,"2"-5"-14"-16,1 2-7 0,1 1-9 0,1-3-2 16,0 2-11-16,0 0 1 0,1 1-9 0,0-1-9 15,3 1-8-15,-1-1-10 0,0 2-10 0,1 1-7 16,2-1-4-16,-1 3-14 0,2-1-8 0,0 1-7 15,-1 3-4-15,2 1-8 0,4 1-4 0,-5 1-7 16,1 0-1-16,-1 3-8 0,1 0 0 0,-3 4-2 16,0-1-9-16,1 4 2 0,-4 2-2 0,-1 2 0 15,-4 3-3-15,0 0-2 0,-6 11-3 0,-2-2 1 16,-1 2-1-16,-4 0-1 0,-7 0-1 0,1 3 0 16,-5-1-2-16,-2-3 2 0,0-1-2 0,-2 2 2 15,3-6-4-15,-1-2 2 0,2 1-1 0,2-1-4 16,4-9 4-16,2 1-6 0,3-1 2 0,2-5-1 15,2 0-5-15,-1 0 3 0,3-2 0 0,1-3 2 16,0 3-6-16,2-2 7 0,1-3-3 0,0 5 0 16,6-2 4-16,-2-2-2 0,5 0-1 0,3-2 2 15,7-1-1-15,4-2 1 0,5-2-4 0,4-1-4 16,2-2-26-16,-2-1-22 0,0 3-25 0,0-3-33 16,1 2-21-16,1 1-16 0,-2-1-26 0,-3-1-28 15,-1 0-500-15,-4 0 232 0,-1 1 156 0</inkml:trace>
  <inkml:trace contextRef="#ctx0" brushRef="#br0" timeOffset="7665.96">4662 2496 189 0,'4'-12'196'0,"1"-5"-7"0,-2 7 4 15,-3-4-1-15,0 6-2 0,-1-4-13 0,-5 2-12 16,1 1 1-16,-4-1-10 0,0 2-6 0,-2 2-13 15,-6-2-8-15,-3 3-10 0,1 1-7 0,-11 1-11 16,1 3-8-16,-3 4-10 0,1 2-6 0,-1 1-5 16,2 5-10-16,-1 0-6 0,3 5-5 0,1-3-6 15,4 1-3-15,0 2-3 0,3 3-4 0,4-6-10 16,3 1 2-16,1 2-2 0,3-3-3 0,5 1-4 16,0 2-5-16,3-5 5 0,2 5-1 15,4-1-9-15,2 0 7 0,4-2-3 0,1-1-5 0,3 0-1 16,8 4 2-16,-3-2-3 0,7-1-3 0,-5 1 8 15,7-3-6-15,-3 0-4 0,2 2 9 0,-1-4-5 16,0 2-1-16,-7-4 0 0,-2 1 7 0,1 1-9 16,-2-4 3-16,-6 0 3 0,1 1-8 0,-7-3 7 15,2 0-10-15,-1 0 9 0,-5 0-13 0,1 1 6 16,-4-1-2-16,-3 3 3 0,-5-1-3 0,-7 3 3 16,-2-1-7-16,-13 0-6 0,1-1 7 0,-2-4-4 15,1 0 4-15,3-3-2 0,-2-3 7 0,3 0-3 16,6-1 6-16,4 1 8 0,0-2-1 0,8-2-1 15,-2 0 3-15,2 1 1 0,4-2-2 0,3 3-2 16,1-5 0-16,4-1-7 0,2 2-2 0,7-3 3 16,3-1-3-16,1 0 6 0,8-1-4 0,4-1 2 15,2 1-3-15,1 3 4 0,0-1-5 0,2-2 2 16,-1 2-3-16,-1 0-3 0,0 0 4 0,-2-1 3 16,0-1-3-16,-1 2 1 0,-5-3-1 15,-3 5 4-15,4-4-2 0,-1-3 1 0,-6 3 0 0,3-7 1 16,-6 5-1-16,1-4 1 0,-1-3 3 0,-4 6 1 15,4-10 3-15,-7-1-1 0,2 0 10 0,-8 4 20 16,4-2 0-16,0 0 6 0,-3 6 10 0,0-7 4 16,-2 10 6-16,1 0 10 0,-1 0-3 0,-2 5-15 15,3 0-3-15,0 2 7 0,0 1-5 0,0 2-3 16,0 2-3-16,3 0-11 0,-3 1-2 0,0 4-9 16,-3-3-12-16,3 3 5 0,0 0-8 0,0 0 3 15,0 17 6-15,0 2-6 0,0 0-1 0,-1 10 14 16,1 3 3-16,0 2 0 0,-3-1-3 0,3 4 0 15,-3 11-1-15,1-1 0 0,-2-11-4 0,3 0-1 16,-4 10-2-16,0-12-1 0,1 3-3 0,3-4 1 16,-2 2 0-16,2 0-2 0,-2 1-7 0,3 0-16 15,-1-2-32-15,1 1-14 0,1-4-45 0,3-2-40 16,0-3-38-16,-3-2-36 0,2-7-32 0,2-2-41 16,0-5-30-16,0-6-783 0,3-1 367 0,-1-4 244 15</inkml:trace>
  <inkml:trace contextRef="#ctx0" brushRef="#br0" timeOffset="8083.35">5425 2386 23 0,'0'-6'268'0,"0"-2"-2"0,0 3-13 16,-1 1-10-16,-2-1-11 0,3 0-15 0,0 5-19 15,-1-5-20-15,1 5-18 0,-6-2-19 0,6 2-9 16,-12 9-4-16,-1 3 0 0,-1 2-4 0,-2 9-7 16,-3 4-9-16,1 0-9 0,1 1-9 0,-1 1-11 15,3 2-3-15,0-1-4 0,0 2-11 0,1 1-6 16,3-5-4-16,-2 1-3 0,4 1-7 0,3-1 0 16,-1-2-3-16,2-1-5 0,5-2-4 15,0-5-2-15,3-1-2 0,-1-1-3 0,5 0-3 0,-1-1-4 16,7 0 2-16,-4-9-3 0,1 3-2 0,3-4 0 15,-2-2-1-15,2 2-3 0,1-6 1 0,3-5-2 16,-3 3 2-16,1-6-2 0,-2 2 0 0,-3-2 5 16,4-3-4-16,-4 0-3 0,-3-1 6 0,-2 3-5 15,-1-1-1-15,2 0 1 0,-6 1 11 0,0 3 6 16,-6-2-6-16,2-1 0 0,-8 2-11 0,-3-1 2 16,1 2-3-16,-6 1-2 0,-7-2 1 0,1 2-8 15,-1 0 5-15,7 0-16 0,-3 5-19 0,5-2-22 16,0 2-30-16,5 2-36 0,2-2-44 0,1 3-40 15,3 0-50-15,2-1-47 0,-1 0-649 0,6-2 316 16,0 0 212-16</inkml:trace>
  <inkml:trace contextRef="#ctx0" brushRef="#br0" timeOffset="8382.54">5803 2242 141 0,'3'-15'291'16,"-3"3"3"-16,1 5-9 0,2-3-13 0,-3 4-12 16,0-1-13-16,0 3-13 0,0 0-24 0,0-1-26 15,1 2-15-15,-1 3-17 0,0 0-8 0,0 0-20 16,0 0 6-16,-4 15 4 0,4 2 20 0,-1 9-10 16,-2 6 3-16,2 2-7 0,0 3-8 0,-9 10-14 15,7 2-9-15,-1-1-11 0,-5-2-13 0,6 3-2 16,0-15-10-16,-2 11-5 0,-2-11-8 0,1 0-3 15,2 0-7-15,0 2-3 0,-1-2-3 16,1-1-5-16,1 1-37 0,-3-4-47 0,0-3-48 0,2 6-48 16,2-6-25-16,-2 2-24 0,4-1-42 0,1 0-48 15,3-8-49-15,-1-4-820 0,4 1 383 0,6-4 256 16</inkml:trace>
  <inkml:trace contextRef="#ctx0" brushRef="#br0" timeOffset="9115.87">6197 2619 252 0,'3'-12'240'16,"-1"4"-11"-16,-1-3-12 0,2 1-8 0,2 2-16 15,0-2-18-15,2 2-14 0,0 0-10 0,3 1-13 16,-1 1-9-16,3 2-10 0,-1 0-10 0,2 1-7 16,8 2-12-16,-3 2-8 0,-1 5-10 0,1-2-6 15,0 3-5-15,0 4-8 0,-3 1-4 0,1 2-3 16,-5 2-5-16,4 4-4 0,-3 4-1 0,-11-4-10 15,7 3 5-15,-9 4-6 0,-6 0-2 0,2-1-2 16,-9 3-2-16,0-2 0 0,-5-1-2 0,5 0-5 16,-4-3 3-16,3-2 0 0,-1 0-6 0,6-7 2 15,2-2-1-15,1-3-3 0,3-1 1 0,0-4 0 16,2 0-2-16,-1 0 2 0,-1 0-4 0,4-1 3 16,0-3-3-16,0 0 2 0,12-11-10 0,-2 5 1 15,4-5-4-15,1-2-3 0,7-1-3 0,4-4 1 16,-1 2 0-16,3 0-2 0,0 0 2 0,7 0 0 15,-7 3 0-15,0-2 2 0,0 6 1 0,-10 1 3 16,10 2-3-16,-9 0 1 0,-2 2 1 0,-3 2-2 0,0 1 0 16,-4-1 0-16,-2 4 0 0,0-1 2 15,-4 1-2-15,2 2 3 0,0-1 0 0,-3 4 3 16,-2-2-2-16,4 4 4 0,-2 0-3 0,-2-1 1 16,2 2 4-16,-2 3-2 0,-1-6-2 0,2 0 7 15,0 0-4-15,2-2 2 0,1 2-1 0,-2 0 0 16,3-4 0-16,1 2 5 0,2 2 0 0,3-7 1 15,-1 3 7-15,4-3 1 0,6-3 4 0,-4 0 7 16,0-3 4-16,0 1-4 0,-3-4 0 0,0-2-3 16,-1-2 1-16,0 2-1 0,-2-6 2 0,1 2-3 15,-3 1-1-15,-2-3 2 0,0 3 7 0,-1-1 11 16,-5 1 2-16,-3 2 5 0,-2 1-3 0,0 1 8 16,-6-5-5-16,-5 4-6 0,-2 1-3 0,-10-1-2 15,-1 2-6-15,0 4-5 0,-4 1-3 0,9 3-2 16,-5 1-2-16,2 1-9 0,6 2-2 0,-3 2-30 0,6 2-28 15,-2 3-27-15,1 2-49 0,4 0-36 16,5 4-40-16,-1-1-36 0,8 0-60 0,0 2-655 16,6-7 317-16,4 6 212 0</inkml:trace>
  <inkml:trace contextRef="#ctx0" brushRef="#br0" timeOffset="9683.32">7230 2559 160 0,'5'-12'286'0,"3"4"-30"0,0-4-19 0,0 5-19 15,1 0-13-15,2-3-13 0,3 3-12 16,-1 2-8-16,0 1-19 0,1 1-9 0,-4 3-16 16,3 0-10-16,0 2-8 0,2 1-6 0,-1 4-4 15,-1 2-12-15,5 3-1 0,-7 2-7 0,-2 3-10 0,7 5-2 16,-10 3-8-16,-1 0-7 0,-6 1-3 0,3 1-4 15,-5-1-7-15,-3 3-2 0,-1 0 2 0,-5 0-7 16,2 0-5-16,-4 3-3 0,-3-5 0 0,2 1-5 16,1-4-1-16,5-7 0 0,-1-1-7 15,5-4 3-15,1-2-4 0,0-2 5 0,3-1-6 0,-2-2 2 16,3 0 5-16,4-2-7 0,-4-3 0 0,10 0-5 16,3-5 5-16,5-2-7 0,0-3 5 15,10-5-2-15,1 1 3 0,1-2-2 0,2 0-1 16,1-3-3-16,0 2 7 0,0 0-15 0,2 0 5 15,-3 5 1-15,-1 0-4 0,-1 0 4 0,-2 2-3 0,3 1 4 16,-9 4-3-16,-3 1-2 0,0 1-1 0,-5 2 0 16,-1 2 4-16,-2 1-8 0,-1 1 1 0,-1 3 2 15,-1 0-3-15,-2 3 2 0,0 1 5 16,-3 0 3-16,0 2-1 0,0 0-3 0,-1 0-1 0,3-1 3 16,1-1 1-16,1 3-2 0,-4-4 7 0,3-1-2 15,0-1 12-15,3 1 20 0,0-3 20 0,3-3 8 16,-1 0 14-16,7 0 15 0,-4-4 7 0,4 0 8 15,-1 0-2-15,1-3 3 0,-2-3-3 16,2-1 1-16,-3-2-4 0,3 1-1 0,-5-2-4 0,1-4 1 16,-6 4-10-16,-3-5-9 0,0 2-6 0,-5-2-6 15,0 0-7-15,0 0-9 0,-4 1-3 0,0 6-10 16,-2-2-3-16,-4 5-6 0,-2-3-7 0,-3 3-30 16,-4 2-30-16,-3 1-59 0,-5 3-55 0,-2 4-63 15,-4 4-56-15,-3 0-73 0,1 3-71 0,-13 4-967 16,12-2 460-16,0 1 308 0</inkml:trace>
  <inkml:trace contextRef="#ctx0" brushRef="#br0" timeOffset="10765.27">2893 3806 89 0,'0'0'163'0,"-6"1"-20"16,6-1-8-16,-6 2-16 0,6-2-8 0,0 0-7 15,-5 1-10-15,5-1-2 0,0 0-3 0,0 0-2 16,0 0 3-16,0 0 4 0,8 7 8 0,-2-4 7 16,4 1 8-16,0-1-5 0,5-2 0 0,2-1-5 15,5 0 2-15,6 1-4 0,-1 0-4 0,10-3-5 16,-1 2-1-16,15-1-3 0,0-2-11 0,0-1-6 16,5 1-3-16,-1 0 1 0,3 2-5 0,2-3-8 15,4 0 0-15,-3-3-2 0,3 5-3 0,-4 0-9 16,3 3 4-16,-5-2-2 0,4 2-4 0,0 0 5 15,-3 2-7-15,-4-3 1 0,4-1 1 0,-1-2-5 16,-4 4-2-16,0 1 3 0,1-1-9 0,-2 0-1 16,0 4 1-16,-2-4-3 0,0 2 0 0,0 1-1 15,-11-1-10-15,11 1-1 0,4-2 0 0,0-1 3 16,-3 3-1-16,0-3-2 0,0 1-1 0,-1 0-1 16,-2-2 0-16,-9 0 4 0,13 5-6 0,3-5 3 15,-4 0 5-15,-2 0 0 0,-10 0-1 0,11 0 6 16,-13-3-2-16,12 3-3 0,-12 0 7 0,15 0-1 0,-16 0 0 15,0 0 1-15,3 0-9 0,-3 0 4 16,4 0-2-16,-3-2 6 0,3 1-11 0,10 1 6 0,-14-1-1 16,3 0-9-16,-5 1 14 0,19-2-4 15,-17 2-1-15,1-2 2 0,0 0-4 0,2 2 5 0,14-3 3 16,-14 3-1-16,-1-3-2 0,14 2 2 0,-15-1-3 16,16-2 1-16,-16 3 3 0,12 1-1 15,-12-2-5-15,3 4 2 0,-1-5 8 0,-2 3-11 16,16-1 2-16,-16 1-2 0,-1-3 1 0,0 1-1 0,4 0 0 15,-4 3 0-15,3-4 5 0,-2 3-3 0,4-1-3 16,12-1-2-16,-16 2 2 0,15-2-2 0,-16 2 4 16,16-2 3-16,0 1-3 0,-1-2-5 0,0 3 0 15,0-2 1-15,-13 2 1 0,1 0-4 0,15-2 5 16,-2 2-5-16,-13-1 0 0,14 1 3 0,-15-2-1 16,12 0 1-16,-13 1 3 0,0 1-3 0,2 0-2 15,-1-1-3-15,1 1 8 0,-4-1-2 0,3 1-1 16,-2-2-1-16,-2 2 8 0,-3 0-10 0,5-4-1 15,-5 5-2-15,1-3 7 0,-1-1 0 0,0 2-5 16,0-2 8-16,2-1-4 0,-3 0-1 0,-2 2 5 16,-2-2-11-16,1-2 1 0,-1 5 1 0,-4-3 0 15,-4 3-1-15,-1 0 10 0,-1-1 1 0,-3-1 7 16,0 1 7-16,-4 2 4 0,0-3 4 0,3 2 4 16,-7-2 3-16,2 2 6 0,-4 0 3 0,-4 1 3 15,11 0 3-15,-8 0 2 0,-3 0 1 0,6-3 3 0,-6 3 2 16,4 0-10-16,-4 0 6 0,0 0-6 15,0 0-6-15,7-1-1 0,-7 1-10 0,0 0-5 16,0 0 6-16,0 0-16 0,0 0-5 0,0 0 8 16,0 0-12-16,3-3-19 0,-3 3-31 0,0 0-51 0,0 0-58 15,0 0-94-15,0 0-107 0,0 0-122 0,0 0-1481 16,-11-5 647-16,-1 0 432 0</inkml:trace>
  <inkml:trace contextRef="#ctx0" brushRef="#br0" timeOffset="15948.98">5762 4759 180 0,'0'0'239'0,"3"-6"-25"0,-3 4-22 0,0 2-22 16,4-5-16-16,-4 5-14 0,0 0-8 0,0 0 0 16,12 11-2-16,-8-5-7 0,4 2-7 0,-4 3-5 15,5 4 2-15,-5 0-6 0,2 3-8 0,-2 0 0 16,1 1-11-16,0 4 1 0,-1-2-9 0,-1-4-4 15,-2 2-5-15,-1 2-10 0,1-1-5 0,4-2-5 0,-5-1 0 16,3 0-11-16,-3-1-4 0,1-4-4 16,-1-2-5-16,0 0 2 0,3-1-5 0,-3-2-3 15,0-2 4-15,1-1-1 0,0 1 1 0,-1-2-2 16,0-3 5-16,0 0-6 0,0 0 0 0,0 0-6 0,-1-18-1 16,1 1-1-16,-4-3-5 0,4-10 2 0,-1 0 0 15,-2-5-3-15,-2-12 0 0,4-5-1 16,0 1-5-16,2 0 2 0,-1 1-4 0,6 1 3 0,2 3 1 15,0 16 6-15,-2 2 10 0,7-1-2 0,-3 7-4 16,0 5 2-16,0 1-4 0,-1 1 2 0,3 4-4 16,2 0 0-16,0 2-3 0,0 4-3 0,-1 3 8 15,6 2-7-15,-4 4 8 0,6 1-6 0,-6 5 0 16,2 0 2-16,2 9-5 0,-5 3 4 0,-4-1 0 16,0 5 0-16,-4 0 2 0,-3 2-2 0,-5 4 5 15,-2-2-7-15,-5 2 3 0,-1 0-1 0,-3 0-3 16,-1 1-2-16,-4 0-2 0,-1-1 7 0,3-3-5 15,-3-2 1-15,0-2 0 0,1-2-1 0,-1-1-2 16,2-3-1-16,5-6 0 0,-1 1-1 0,0-2 1 16,6-3-2-16,-1-1 0 0,0-2-2 0,2 1-2 15,2-3 3-15,2 1 0 0,-2 1-4 0,1-2 3 16,3 1-1-16,-1-3 2 0,-2 3 2 0,3-3-2 16,0-2 0-16,3 7 2 0,-3-7 2 0,1 3-3 15,2 1 0-15,-3-4 0 0,5 3 3 0,0-3 1 16,-5 0-3-16,9 0 3 0,0 0-1 0,-3 3-1 15,6-3-3-15,-1 0 3 0,2-3 1 0,2 3 6 16,3-5-9-16,1 2 3 0,-1-1-2 0,0-1 0 0,4 0 0 16,-2-3 0-16,-3 0 0 0,1-2 1 0,6-5 1 15,-2 2-1-15,-7 0-5 0,1-1 8 0,0 0 1 16,-1 1-8-16,-1-2 6 0,-1 2-3 16,0 1 2-16,-7 3 4 0,2 0 7 0,0 1 14 0,-3 2 9 15,-4 0 9-15,3 0 10 0,-3 1 17 0,2 1 0 16,-2 0 2-16,-1 0-5 0,0 4-11 0,1-5-4 15,-1 5-11-15,0 0-8 0,0 0-2 0,0 0 0 16,0 0-8-16,0 0-3 0,-6 15-7 0,2-8 3 16,4 2 1-16,-5 3-5 0,5-2-4 0,0 1-1 15,0 1-1-15,0 1-2 0,5-2 3 0,-1-1-2 16,1 1-2-16,0 0 1 0,4-1 2 0,0-2-2 16,6 2-4-16,-1-1-10 0,-2-4-2 0,6 2 2 15,0-5-7-15,0-2 5 0,0 0-15 0,-2-4 2 16,2 1 3-16,1-4-6 0,-1-1 1 0,-4-4-6 15,4 0 5-15,-4-3-10 0,0-6-1 0,-5 3 13 16,4-5-6-16,-2-3 7 0,0 2 1 0,-6 4 1 16,0 2 1-16,-2-1 10 0,-4 2 14 0,-2 3 8 0,-1-1 7 15,-1 5-10-15,-2-1 5 0,-2 1 2 16,-4-1-8-16,1 1 0 0,-5 4-1 0,3 1-4 16,-1 1 4-16,-2 1-1 0,3 3-10 0,1 1 4 15,-2 0 0-15,3 2 4 0,2 1-5 0,1 0 1 0,4 0-8 16,-1 0-4-16,3 2-3 0,1-2-7 0,2 2 0 15,1-2-4-15,3 3 6 0,2 1-3 0,3-3 1 16,2 0-3-16,6-1 3 0,6-1 0 16,-4 2 2-16,3-4 1 0,1-1 10 0,4 0-1 0,2 1-6 15,-8-1 2-15,-3 0 2 0,2 0-1 0,-7 0 2 16,-2 2 2-16,2-2 0 0,-3 3 3 0,-2-3 4 16,0 2-8-16,-3 1 4 0,0 1-3 0,0-1 2 15,0 2-1-15,0-1 5 0,-2 4-1 0,1 2 3 16,-3-1 0-16,-1 3-2 0,0-2 4 0,-1 2-3 15,-2 0 3-15,3 0-2 0,-1 0 0 0,-1 1 0 16,4 0 2-16,-2-2-1 0,1 1 0 0,2 0-4 16,1-1-6-16,1-3-3 0,1 1-7 0,-1-3 1 15,4 3-6-15,-3-6 1 0,6-1 4 0,-3 0-1 16,1-1-2-16,4-3 7 0,-2 1 4 0,0-6-4 16,5 0 2-16,-3-6 1 0,-2 1 2 0,-1-2 1 15,3 0 3-15,-1-2 3 0,-3 1-2 0,-2-1 14 16,-2 2 15-16,-2-1 16 0,0 4 12 0,-1-2 11 0,-1 2 8 15,-3 3 9-15,1-1 14 0,0 4 7 0,0-3-4 16,0 3-14-16,0 3-12 0,0 2-13 16,-1-5-8-16,1 5-3 0,0 0-6 0,0 0-7 15,-7 10 1-15,6 0-4 0,-2 2 1 0,2-1-5 0,-3 6-2 16,4 1 1-16,0 1-9 0,-1 7 12 0,1-1-22 16,0-4-33-16,0-1-37 0,4 4-28 0,-2-5-30 15,1-1-35-15,-2-2-43 0,3-1-37 0,1-3-32 16,3-1-37-16,-5-8-773 0,5 4 360 0,-1-7 240 15</inkml:trace>
  <inkml:trace contextRef="#ctx0" brushRef="#br0" timeOffset="16075.65">7052 4452 107 0,'-3'-3'146'0,"3"3"-51"0,0 0-53 0,-9 9-67 15,2-1-98-15,-1 4 41 0,-2 6 28 0</inkml:trace>
  <inkml:trace contextRef="#ctx0" brushRef="#br0" timeOffset="16431.68">7126 4816 273 0,'4'-5'264'0,"-2"3"-24"0,5 0-25 0,-2 0-22 16,-5 2-10-16,11 2-18 0,-3 0-9 0,0 5-7 0,2 1 9 15,0 4-3-15,-1 2-16 0,0 3-8 0,1 0-7 16,1 8-13-16,-5 2-5 0,1-4-11 16,1 4-11-16,-3-3-10 0,0 3-6 0,-1 0-4 15,3-1-6-15,-2-2-6 0,1-4-4 0,-2-4-3 0,1-4-8 16,-2-1-2-16,4 0-2 0,-3-4 0 0,2 1 0 15,-2-5 11-15,4-2 18 0,1-2-2 0,0-5-2 16,1-1 3-16,7-5 0 0,-3 0-12 0,1-10-4 16,7 0 4-16,-6-2-14 0,2-3-2 0,0-2-6 15,5-12-2-15,-7 8-19 0,4-13-14 0,3 5-21 16,-10 7-15-16,2 0-1 0,-2 5-9 0,-3 7-12 16,-2 6-9-16,-4 5-30 0,-2 1-46 0,-1 3-54 15,2 4-50-15,-2 2-28 0,-1 1-657 0,0 0 314 16,-6 16 208-16</inkml:trace>
  <inkml:trace contextRef="#ctx0" brushRef="#br0" timeOffset="17732.83">8040 4882 134 0,'1'-11'249'0,"-1"0"-2"0,-1 1-7 0,-2-2 5 15,-2-1-8-15,-1 5-15 0,-6-5-21 0,-2 4-15 0,-4 2-13 16,-1 2-8-16,0 2-17 0,-3 3-10 16,-5 4-14-16,6 2-15 0,-3 4-11 0,-2 1-7 15,5-1-10-15,-3 7-10 0,9-3-6 0,-1-1-8 16,3 0-10-16,2 0-24 0,5-2-10 0,2 0-8 0,3-1-1 16,2-1-4-16,1-1-8 0,6-2-6 0,0 1-4 15,3-3 4-15,-1 1 2 0,11-4-3 16,-1 0-1-16,1-2 1 0,0-1 3 0,9-2 1 0,-1-2 0 15,-1 0 2-15,-6 1 3 0,-1-2 0 0,-4 2 1 16,-5 1 1-16,3 0 1 0,-7 0 7 0,0 4 5 16,-2-3 7-16,-1 1 0 0,0 2 2 0,-5 0-4 15,7 0-4-15,-7 0-6 0,3 2 2 0,-3-2 1 16,-2 8 1-16,1-1-3 0,-2 2 2 0,-1 1 0 16,-1 2 1-16,-1 3-1 0,-2-3-2 0,3-1 0 15,1-1 0-15,0 1-1 0,-1 0-2 0,5-5 1 16,-1 0-2-16,1 1 1 0,1-2-1 0,0-1 1 15,6-2 4-15,-2-2-4 0,3 2 3 0,3-6-2 16,2-2-2-16,2-3 7 0,1-1-6 0,6-8-1 16,-1-4 2-16,-1-1 1 0,-2-6 0 0,3-2 1 15,2-11 5-15,-3-1 4 0,-2-1 8 0,-4-2 9 16,3 0 17-16,-8 12 17 0,0-1 9 0,2 1 12 16,-5 1 35-16,-3 2 31 0,1 5 17 0,0 6-3 15,-3 2 6-15,0 2 0 0,-1 5-4 0,-1 2-12 16,1 1-18-16,1 2-17 0,-2 1-17 0,0 1-16 15,1 4-11-15,0 0-8 0,0 0-5 0,0 0-5 16,-11 19-4-16,9-4-8 0,-2 10-4 0,-2 2-4 0,-1 5-5 16,1-1 2-16,1 0-6 0,-4 0-4 0,4 2-2 15,1 0 3-15,-1 2-10 0,6-3 2 0,-3 0-4 16,2-4-7-16,2 0-16 0,1-3-7 0,1-7-10 16,1 0-4-16,2-2-7 0,-2-5-13 0,7 1 1 15,-2-2-5-15,0-5 1 0,2 1 0 0,2-4-4 16,5-2 0-16,-4-4 2 0,2-3-3 0,2-3 5 15,8-4 5-15,-4-2-1 0,-2-2 5 0,2-1-1 16,-2-1 8-16,-8 5 6 0,2 2 2 0,-4-2 4 16,-4 5 3-16,2 1 15 0,-4 0 11 0,-1 4-1 15,0-1 3-15,-1 2-8 0,-1 2-2 0,1-1-3 16,-3 3 1-16,0 0 4 0,0 0-1 0,7 7 2 16,-7 0-4-16,0 0 2 0,0 2 2 0,0 2-2 15,-3 1-2-15,0 2 4 0,0 1 0 0,3-3 2 16,-1 2 1-16,1-4-5 0,-2 2 0 0,4-2 7 15,-2-2-25-15,0-1-4 0,3 0-3 0,-1-3 2 16,3 0 3-16,0-3 4 0,3 2-4 0,1-6 0 16,2 2-3-16,6-7 0 0,2 0-8 0,5-6 14 0,0-5-2 15,-1 0 2-15,-2 1 1 0,1-2-2 16,-3-1 5-16,-1 2 8 0,0 0-2 0,-4 3 9 16,-4 4 14-16,4 1 7 0,-1-2 3 0,-4 6 4 0,1-2-4 15,-1 6-5-15,0-2-3 0,0 3-1 0,-4 2-6 16,-5 0 3-16,13 5-5 0,-8-3-4 0,3 7 5 15,-3 0 2-15,0 2-3 0,0 6 1 0,-1-1 0 16,-1 0-5-16,-2 4 3 0,-1-1 3 0,0 1-3 16,-1 1-1-16,-1-2 3 0,1 0-8 0,1-8-2 15,0 1-21-15,-1-1-17 0,2-1-13 0,0-2-14 16,-1-3-4-16,2 0 2 0,-1 0 8 0,1-3 5 16,-2-2-3-16,0 0 10 0,18-7-4 0,-11 1-1 15,4-6 1-15,3 0 5 0,-4-3 6 0,7-1 4 16,-7 2 4-16,4-1 2 0,-2 0 4 0,-1 2 5 15,2 2 7-15,-5 1 12 0,-1 0-1 0,2 3 0 16,-1-3 3-16,1 5-1 0,1-1-1 0,-4 3 0 16,1 0 5-16,1-1-4 0,-1 2-1 0,0 2 2 15,-1 0-5-15,-6 0 7 0,14 0-1 0,-6 1 4 0,-1-1-6 16,1 3 1-16,-1-3 11 0,5 0-7 0,0 2 2 16,-1-2-6-16,1-2 2 0,1 2 5 15,1-2-2-15,-2-1 2 0,6-2 0 0,-5 0 0 0,4-1-5 16,-2 0 6-16,2-5 3 0,-2 1-4 0,0-3 1 15,8-4-3-15,-13 2 2 0,2 1-5 0,-2 2 7 16,-1-2 17-16,-1 3 21 0,-3 1 5 16,0-1 12-16,-4 6 6 0,-1-2 5 0,3 2-9 0,-6 0-9 15,3 5-8-15,0 0-2 0,-7 0-3 0,-1 6-13 16,-4 1 2-16,-3 5-1 0,1 5-3 0,-4 1 3 16,1 2-9-16,7-3 0 0,3 0 1 0,0 1-2 15,3 1-3-15,2-1-6 0,2 0 1 0,1-1 0 16,3 0 1-16,2-3-10 0,0-2-18 0,6 2-37 15,1-1-27-15,2-4-25 0,2 1-32 0,2-5-36 16,-2-2-45-16,3 0-48 0,3-4-57 0,-5-4-897 16,3-2 407-16,3-8 270 0</inkml:trace>
  <inkml:trace contextRef="#ctx0" brushRef="#br0" timeOffset="17881.43">8323 4504 6 0,'-32'-3'391'0,"12"3"-39"16,6-1-48-16,2 1-79 0,6-1-52 0,6 1-48 15,0 0-57-15,0 0-62 0,36-2-87 0,-8 0-442 16,11-5 173-16,15-1 118 0</inkml:trace>
  <inkml:trace contextRef="#ctx0" brushRef="#br0" timeOffset="18382.09">9982 4761 36 0,'0'0'300'0,"0"0"-26"15,10-2-23-15,-2 1-17 0,5 0-29 0,5-2-16 0,3 2-16 16,1 0-14-16,7-2-12 0,3 0-18 16,0 2-14-16,0-2-21 0,4 2-42 0,1-1-51 15,1-1-50-15,1 1-76 0,-1 2-86 0,-1-6-447 0,-1 1 218 16,-4-1 148-16</inkml:trace>
  <inkml:trace contextRef="#ctx0" brushRef="#br0" timeOffset="20449.98">10359 4132 261 0,'-4'-4'261'0,"0"0"-26"15,0 4-20-15,4 0-24 0,-14 8-14 0,4 3-13 16,-5 4-7-16,-4 9-5 0,0-1-10 0,0 5-5 15,-2 1-8-15,-1 1-8 0,4 3-11 0,-2-4-4 16,2 3-7-16,-3 10-12 0,6-9 3 0,4-3-19 16,2 0-8-16,-2 2 1 0,5-1-9 0,3-2 0 15,3 0-7-15,3 0 1 0,2-2-11 0,5-3-2 16,-1-1-4-16,8-2-1 0,2-5-9 0,4-1 2 16,0-1-9-16,8-1-6 0,-3-6-6 0,6-2-7 15,0-2-1-15,1-4-1 0,1-4-8 0,0-3 0 16,0-5 1-16,-2 1-1 0,-1-2 0 0,-2-1 2 15,-3 2 2-15,-2 0-3 0,-7 2 7 0,-4 1 7 16,-2 1 0-16,-1 2 12 0,-4 2 10 0,0-1 12 16,-3 2 13-16,0-1 2 0,-1 5 0 0,1-4-7 15,-5 4-3-15,0 0-2 0,0 0-7 0,0 0-5 0,0 0-2 16,0 0 2-16,-10 18-7 0,5-10 0 16,-1 4-2-16,-3 1-5 0,0 3-1 0,0-1 4 15,5-1-4-15,-4 1 0 0,5-3-2 0,0 0-2 16,3 0 2-16,0-1 0 0,3 2-3 0,3-4-1 15,0-1 1-15,3 0-3 0,3-3 2 0,0-1-7 16,6-4 0-16,0-2-9 0,3 0-2 0,-1-3 2 16,-1-5 12-16,8-3-13 0,-3-3-5 0,1-1-4 15,-4-5-1-15,2 0-4 0,-2-1 3 0,-3 0 5 16,-4-4 4-16,-3 4 1 0,-3-4 1 0,-2 10 3 0,-6-2 9 16,-2 0 8-16,-1 3 8 0,-1 2-6 0,-5-1 1 15,-1 1-1-15,-4 2 0 0,-3 2-1 16,-2 2-3-16,-1 2-2 0,-2 3 1 0,2 1-1 15,-7 5 0-15,4-2-1 0,2 4 1 0,2 1-6 0,2-2 1 16,5 4 3-16,2-2-4 0,0 2 2 0,3 1 0 16,3 0-5-16,4-2 0 0,4 2 0 0,4-1-1 15,6 3-3-15,0-3 0 0,4-1-4 16,11-1 3-16,1 1-4 0,-1-3 3 0,2 1-3 0,-3-1 6 16,1 1 0-16,0-2 1 0,-2 1 3 0,-5-2-4 15,1-2 3-15,-4 4-1 0,2 0-3 0,-3 3 2 16,-2-2 3-16,2 2-2 0,-1 0 1 0,-3 1-1 15,0 4 3-15,-1-2 2 0,-6-1-2 0,3 4 0 16,-2-1 0-16,-4 0 2 0,-1-2-2 0,0 3-3 16,-1-2 15-16,-2 3-9 0,-2-2-2 0,1 1 2 15,1-2-1-15,-4-1 0 0,3-1 2 0,-2-2 12 16,2-1-14-16,-1-1 2 0,0-2 4 0,-2 1-2 16,4-4 4-16,-5 2 0 0,5-2-1 0,0 0-4 15,-6-7-4-15,6 1 3 0,1-5-8 0,3-1-2 16,1-5 0-16,5-7-3 0,-2 5 2 0,1-5 3 15,2 7 3-15,-1 0 6 0,2 2-11 0,-3 0 4 16,0 3 3-16,-1 1 6 0,-2 0-3 0,2 4 1 16,-3 0 0-16,0 0-2 0,2 4 2 0,0-1-4 15,-2 1 1-15,2 3-2 0,-7 0 1 0,13 5 0 16,-6-1 9-16,-2 0-7 0,3 4 1 0,-2 0-1 16,1 1 1-16,-1-1 1 0,2 4-5 0,-3-2-1 15,1 0 2-15,2-2 11 0,-2 1-18 0,1-1 9 16,-1 0-14-16,-1-3-4 0,1 0 11 0,2-2-7 15,0-3 2-15,-3 0 4 0,6 0-4 0,1-5 13 16,-3 0-8-16,6-6-1 0,1-2 4 0,3-6 9 16,-1-1-6-16,-2-2 2 0,2-4 7 0,-1-3-2 15,1-2 11-15,-3-2 3 0,2-15 11 0,-5 2 13 16,-1-1 7-16,-4 2 26 0,1-3-6 0,-4 16 24 16,-3 1 26-16,-1 1 8 0,0 2-6 0,-1 3-6 15,-3 9 12-15,1 1 9 0,2 4-7 0,1 2-10 16,0 2-12-16,0 2-14 0,-1 1-16 0,-2 1-15 15,3 3-4-15,0 0-2 0,0 0-12 0,-5 9 3 16,5 2-11-16,0 6 0 0,-4 2-5 0,4 8 2 0,-1 4-9 16,-4-1-1-16,5 2 1 0,-3 1-1 0,2 3-5 15,1 0-3-15,0-1 2 0,0 10-4 16,0-8-2-16,0-2 5 0,0-2-4 0,0 2-2 16,4 0-2-16,-3-2 4 0,4 1-4 0,0-3-2 0,3-1 1 15,-4-4-2-15,4 0-1 0,-1-9-2 0,1-2 4 16,-3 0-4-16,4-5-3 0,1-1-5 0,2-1-6 15,-3-4-5-15,5 1-11 0,-3-4 8 0,4-2-5 16,-2-1-4-16,8-5-2 0,-1-1-3 0,-2-2-2 16,5-7-5-16,-5-2-6 0,4-2 3 0,-3-1 4 15,-2 0 5-15,-2-2 0 0,-4-1 5 0,1 1 6 16,-7 7-1-16,1 0 3 0,-2-4 3 0,0 6 1 16,-3 2-2-16,1 2 7 0,-2-2 11 0,1 4 9 15,-1-1 7-15,0 4-1 0,0 2 7 0,0-2-12 16,0 3 0-16,0-2-10 0,0 1 5 0,0 4-3 15,-1-5 2-15,1 5-4 0,0 0-2 0,0 0 1 16,0 0-1-16,0 0 2 0,0 0 1 0,0 0 6 16,0 0-11-16,0 0 1 0,-6 12-4 0,6-9 7 15,0-3-1-15,2 9-5 0,-2-7 7 0,0 2 0 16,0-4-1-16,0 6 9 0,1-4-10 0,-1-2 0 16,0 0 4-16,0 0-3 0,1 6 2 0,-1-6-6 15,0 0 7-15,2 2 1 0,-2-2 0 0,0 0 1 16,0 0 1-16,0 0 0 0,0 0-5 0,0 0 11 15,0 0-2-15,0 0-2 0,0 0-1 0,0 0-3 16,0 0 2-16,0 0-4 0,0 0-1 0,0 0 2 16,0 0-5-16,-8-10 4 0,8 10-5 0,-8-2-3 15,8 2 0-15,-14 3 2 0,7 3 0 0,-2-5-5 16,-3 5 7-16,3 2-5 0,-1-1 1 0,-1 0 3 0,0 3 2 16,5-3-5-16,-2 4 4 0,3-1-2 0,-4-4 0 15,5 5 2-15,-1 0-3 0,1-2 2 16,4 3 3-16,-1-4-3 0,1 1 1 0,-3-3-10 15,7 0-10-15,-4 1-5 0,4-2 1 0,0 0 3 0,1-1-5 16,8-2-5-16,-3-2 0 0,2-1 4 0,3-1-1 16,2-5 5-16,2 0 5 0,0-3-3 0,-3-2 4 15,7-6 2-15,-1-4-5 0,-4-1 4 0,2-3-3 16,2-3 7-16,-5-1 3 0,1-1 2 0,1-14 0 16,3 2-4-16,-8 10 5 0,2-9-2 0,-5 6 4 15,0 5 28-15,-3 1 18 0,-2 6 25 0,-5 2 20 16,2 6 13-16,-4 1 12 0,1 2 3 0,-2 3-6 15,1 2-10-15,1 1-15 0,-2 2-10 0,-1 2-12 16,3 3-6-16,0 0-3 0,-18 20-5 0,5-3-7 16,-3 7-1-16,-1 2-3 0,3-1-4 0,-4 4-2 15,8 3-3-15,-8 11-2 0,9-12-3 0,0 1-2 16,0 1-1-16,4 4-2 0,1-3-2 0,4-1-2 16,1-4-2-16,2 0-16 0,5 1-33 0,2-1-19 15,0-3-30-15,3-2-44 0,5-2-36 0,2-3-56 16,1-2-65-16,-3-4-39 0,-2-2-34 0,3-6-31 15,-6-5-1029-15,-1 0 474 0,-6-3 316 0</inkml:trace>
  <inkml:trace contextRef="#ctx0" brushRef="#br0" timeOffset="20593.72">11560 4492 309 0,'-11'-4'296'0,"3"-1"-29"0,3 5-29 16,5-3-28-16,0 3-30 0,10-5-32 0,3 5-25 15,6-2-30-15,9 0-47 0,0 2-46 0,8 2-52 16,-2 0-52-16,1 1-482 0,-2 1 196 0,-1-2 130 16</inkml:trace>
  <inkml:trace contextRef="#ctx0" brushRef="#br0" timeOffset="20779.23">12558 4838 50 0,'0'0'251'15,"1"1"-26"-15,-1-1-29 0,4 6-50 0,-4-6-39 16,5 1-36-16,-5-1-39 0,4 1-45 0,-4-1-78 16,9 0-235-16,1-2 110 0,-1-4 72 0</inkml:trace>
  <inkml:trace contextRef="#ctx0" brushRef="#br0" timeOffset="20944.78">13026 4795 112 0,'6'0'313'0,"-6"0"-35"0,0 0-30 0,9 0-35 15,-9 0-38-15,9 0-36 0,-3 0-47 0,5 0-46 0,0 0-54 16,2 0-37-16,6 0-51 0,-1 0-393 15,1-3 163-15,0 6 108 0</inkml:trace>
  <inkml:trace contextRef="#ctx0" brushRef="#br0" timeOffset="21098.37">13433 4807 117 0,'0'0'282'0,"0"0"-29"16,0 0-28-16,0 0-43 0,9 0-44 0,-2 0-42 0,-2-2-38 15,0 1-35-15,4-1-49 0,0 1-44 0,0-3-28 16,2 2-296-16,-1-1 132 0,2 2 86 16</inkml:trace>
  <inkml:trace contextRef="#ctx0" brushRef="#br0" timeOffset="21221.05">13711 4782 13 0,'0'0'234'0,"0"0"-21"16,6 0-20-16,-6 0-23 0,0 0-14 15,0 0-19-15,6 0-19 0,0 1-49 0,-6-1-40 0,12-1-58 16,-1 1-56-16,1-2-321 0,7 2 134 0,3-2 92 16</inkml:trace>
  <inkml:trace contextRef="#ctx0" brushRef="#br0" timeOffset="21357.68">14149 4783 152 0,'0'0'225'16,"5"1"-23"-16,-5-1-44 0,11 2-42 0,-3-1-75 0,2-2-56 16,4 2-278-16,6-4 97 0,0 1 66 0</inkml:trace>
  <inkml:trace contextRef="#ctx0" brushRef="#br0" timeOffset="21504.98">14752 4818 45 0,'5'3'236'0,"3"-3"-53"0,5 3-59 0,5-2-62 15,2-1-58-15,2 1-45 0,-3 1-164 0,5-2 69 16,-3 0 44-16</inkml:trace>
  <inkml:trace contextRef="#ctx0" brushRef="#br0" timeOffset="22382.15">4339 4661 301 0,'3'-4'338'0,"-2"1"-15"0,-1 3-22 0,1-4-24 16,-1 4-29-16,3-3-23 0,-3 3-27 0,0 0-19 15,0 0-17-15,0 0-20 0,0 0-7 0,4 14-14 16,-7-4-5-16,3 0-13 0,0 2-9 0,0 3-7 15,-4 2-14-15,4 1 1 0,-5 0-15 0,4 3-1 16,-6 4-4-16,1 2-17 0,1-4-34 0,-3 4-48 16,-1-3-48-16,-1 0-58 0,-1 3-53 0,0-3-64 15,2-7-715-15,2-2 327 0,2-6 220 0</inkml:trace>
  <inkml:trace contextRef="#ctx0" brushRef="#br0" timeOffset="22816.01">4210 4432 92 0,'-27'-12'305'0,"-1"2"-7"0,-1 5-13 0,-2 0-20 0,-1 2-18 16,0 4-8-16,4 1-8 0,-3 4-25 0,1 5-12 15,-2 2-3-15,1 2-10 0,0 3-12 0,3 6-8 16,-1 2-4-16,2-1-14 0,-4 15-6 0,5-2-10 15,9-5 1-15,-5 9-15 0,7 4 7 16,6-10-18-16,1 10-12 0,4-10-9 0,3 11-13 0,1-11-1 16,5 11-3-16,-1-12-9 0,9 13-3 0,1-16-5 15,0-1 0-15,5 0-6 0,4-1-6 0,10 7 1 16,-6-12-3-16,4-5-4 0,2-1-3 0,17 0 0 16,1-4-1-16,3-7-1 0,1-3 0 0,2-6-2 15,1-11 1-15,1 2-6 0,-1-5 6 0,1-1-1 16,-4-6 0-16,-3 3 4 0,-2-7 4 0,-1 1 2 15,-8-4-3-15,-12 6-2 0,8-10-1 0,-14 6 0 16,6-10-2-16,-3-6-3 0,-4 0 1 0,-9 9-2 16,0-13 0-16,-6-3-3 0,-5 4-2 0,-4-2-1 15,-6 2-3-15,-2 12 3 0,-8 4 3 0,-1 2 6 0,-9 3 0 16,-3 4-4-16,-12-5-4 0,-7 11-1 16,-1 1-9-16,11 11-9 0,-11 3-28 0,12 7-50 15,-10 3-47-15,8 2-53 0,-5 8-61 0,3 6-62 16,15-6-83-16,-2 4-1017 0,7 2 467 0,5 3 314 0</inkml:trace>
  <inkml:trace contextRef="#ctx0" brushRef="#br0" timeOffset="23450.32">3865 6658 109 0,'1'-5'220'0,"2"0"-16"16,-1-5-2-16,2 4-3 0,0-2-13 0,1-1-14 15,0 1-12-15,3 0-10 0,2-1-7 0,-1 1-12 16,8-1-8-16,-1 1-11 0,2 2-5 0,1 1-7 0,0 0-6 16,3 2-5-16,-5 3-3 0,2 3-10 0,-1-2-5 15,1 4-1-15,-1 1-9 0,-4 3-9 0,-1-2-2 16,-3-1-3-16,-2 6-5 0,1 2-6 0,-2 1-3 16,-4-1-5-16,-6 3 0 0,-1 4 0 0,-6 2-5 15,-4 0-3-15,-5 2 1 0,1 2-4 0,-4-3-4 16,2-2 0-16,-3 1 0 0,1-1-1 0,-1-3-3 15,3-1-4-15,6-4 1 0,0-2 0 0,2 0-3 16,3-4 4-16,-1-2 0 0,5-2-3 0,1 1-2 16,-1-1-1-16,1 0 0 0,3-3-2 0,-2 2 1 15,3-3 0-15,0 0-1 0,8 7 2 0,-3-7 1 16,4 0-2-16,5-3 1 0,4 3-2 0,4-2 5 16,7-3-1-16,-1 3 4 0,4-1-7 0,-1 1 2 15,-2-1-2-15,2 1-29 0,-3 0-23 0,-8 2-22 16,0 3-24-16,0-4-32 0,-1 3-37 0,-5-2-39 15,-1 0-679-15,0 1 295 0,-3 1 196 0</inkml:trace>
  <inkml:trace contextRef="#ctx0" brushRef="#br0" timeOffset="23882.17">4289 6353 4 0,'-32'-22'263'0,"0"3"-8"0,-15-3-16 0,-3 5 4 0,3 5-7 16,6 4-12-16,-14 4-4 0,-1 4-10 0,3 4-1 16,-3 6-6-16,3 4 1 0,-1 1-3 0,1 5-5 15,2 4-12-15,4 5-6 0,5 3-9 0,1 7-6 16,4 2-8-16,5 3-17 0,1 2-11 0,8 4-9 16,0 3-12-16,2 5-8 0,-2 24-10 15,9-25-3-15,-3 25-12 0,13-25-8 0,4 2-3 0,4 0-6 16,4 1-8-16,2-5-3 0,7-3-5 0,4-3-6 15,5 0 0-15,6-10-1 0,10-3-6 0,1-8-2 16,10-2 2-16,2-9-6 0,6-4-3 0,7-9 0 16,-2-11-5-16,27-2-2 0,2-13-3 0,-9-2-1 15,-1-5-2-15,-25 1 1 0,20-12 8 0,-4-6-11 16,-26 12 2-16,16-23-4 0,-25 12 3 0,-1 0 1 16,15-25-2-16,-26 24-1 0,-2-8-1 0,-3 2 2 15,-6-5 4-15,0 2-2 0,-10-3-2 0,-3 2 1 16,-9 3-2-16,-5 2-2 0,-7 7 5 0,-4 13-2 15,-14-4-3-15,-9 7 0 0,-10 6-2 0,-1 8 7 0,-6 5-5 16,-2 6-11-16,0 3-11 0,4 3-39 16,3 2-45-16,4 4-35 0,15-2-43 0,0 0-39 15,9 3-65-15,8-5-79 0,7 2-921 0,3-2 430 0,6 0 286 16</inkml:trace>
  <inkml:trace contextRef="#ctx0" brushRef="#br0" timeOffset="24631.68">4900 6902 256 0,'0'0'257'0,"0"-4"-30"0,0 4-21 16,0 0-26-16,0 0-14 0,0 0-19 0,0 0-9 15,6 13-8-15,-2-4-11 0,-4 3-11 0,1 4-10 16,2 1-4-16,-3 0-9 0,-3 3-4 0,2 3-4 16,-1 4-3-16,-1-2-5 0,-2-2-5 0,-1 5-8 15,-1-4-4-15,-1-1-5 0,3-3-5 0,-1-1-5 16,1-1-1-16,-1-2-5 0,-3-1-4 0,2-3-2 15,1-2 0-15,2-1-2 0,0-4-2 0,2 0 2 16,-2-3-1-16,1-1-1 0,3-1-2 0,0 0-1 16,-9-11-8-16,7 0 4 0,1-7-1 0,-6-9-3 0,4-3-2 15,1-5 3-15,2-11-5 0,0-2 2 0,0-5-5 16,-1 4 3-16,1-2 7 0,3 0-1 0,0 2 10 16,1 14 4-16,1-2 5 0,0 2 4 15,1 2 1-15,3 3-3 0,-1 3-2 0,4 0-2 0,-6 8-5 16,3 1-4-16,4 4 2 0,-1-2-8 0,1 3 1 15,3 1-3-15,-1 0 3 0,-1 5-4 16,0 0 2-16,0 4-8 0,2-1-17 0,-1 4-29 0,-5 2-25 16,4 1-30-16,-1 3-40 0,-2 4-31 0,1 7-27 15,-4-2-40-15,-5 4-655 0,-1 7 297 0,-4-1 198 16</inkml:trace>
  <inkml:trace contextRef="#ctx0" brushRef="#br0" timeOffset="24793.25">4851 6994 31 0,'0'0'270'0,"3"2"-27"0,-3-2-24 0,12-2-23 15,0-3-16-15,2 3-21 0,8-3-16 0,6-2-13 16,0 3-15-16,-1 3-14 0,-1-2-36 0,-3 1-39 16,0 2-55-16,5 0-35 0,-7 0-40 0,0 2-40 15,-2 1-369-15,0-2 171 0,-2 3 114 0</inkml:trace>
  <inkml:trace contextRef="#ctx0" brushRef="#br0" timeOffset="25932.61">5466 6929 23 0,'1'-5'306'16,"1"2"-24"-16,-2 3-27 0,0 0-21 0,0 0-22 15,0 0-20-15,0 0-18 0,0 0-17 16,-9 10-7-16,5-2 2 0,1 3-7 0,-4 6-9 15,-1 0-1-15,-2 4-10 0,2-2-9 0,-1 7-14 0,0-4 4 16,3 4-15-16,-3-1-11 0,5-2-6 0,3 3-8 16,1-8-3-16,0 2-4 0,2-1-10 0,6-3 0 15,-3 0-5-15,5-4-5 0,3-3-6 0,1-3-2 16,4 1 2-16,0-6-4 0,1-2-4 0,4-3-4 16,-2-1 2-16,-1-3-2 0,8-5-1 0,-5-3-2 15,0 0-3-15,-1-6 2 0,-4 1-4 0,-3-6-1 16,0 3 0-16,-4-3-1 0,-4 1 0 0,-3-4-2 15,0 6 2-15,-7-4-5 0,0 10 5 0,-3-1-1 16,0 2 10-16,-3 3-2 0,-1-1 4 0,-3 1-2 16,-3 2 4-16,-1 2 6 0,-1 7 2 0,0-2 3 15,-4 3-1-15,5 4 4 0,0 1 1 0,0 1-12 16,6 1-2-16,-1 3-7 0,2-2-2 0,1 5 3 16,1 2-6-16,1 3 0 0,2-1 1 0,5 1-9 15,1-1 0-15,2 2 6 0,4 0-8 0,2 0 8 0,3-1-3 16,4-1 0-16,5 0-2 0,-3-2-1 15,-1-4 15-15,9 3-10 0,2-4-7 0,-1-2-4 16,5-2 11-16,-3-1-9 0,2-2 3 0,-3-2 5 16,1-3 0-16,-2-1-3 0,3 0-6 0,-10-2 11 0,6-5-8 15,-8 3 2-15,3-7 4 0,-7 4-1 16,2-3 3-16,-5-1-8 0,-3-2-1 0,-1 0 2 16,-4-2-1-16,-2 1 14 0,-1 2-16 0,-5-10 13 0,-5 9-14 15,-2-3 4-15,0 4-6 0,-2 1 6 0,-8-1-8 16,5 5 13-16,-8 2-14 0,3 3 3 0,7-1-6 15,-3 1 5-15,-3 2 3 0,10 1 0 0,-2 2 3 16,3-1 0-16,4 0-8 0,0 1-2 0,2 2 1 16,4 0 5-16,0 0-3 0,0 0 27 0,0 0-28 15,19-2 1-15,-6 2-3 0,9-1 2 0,0 0 3 16,6 2 2-16,0-1 0 0,2 3-3 0,-1-2 4 16,-1-1-5-16,-5 1 5 0,5 2-6 0,-10 2 6 15,1-1 0-15,3 1-1 0,-8-2-1 0,0 2 5 16,1 3-13-16,1 1 7 0,-4 0-3 0,-2 1 1 15,0-1 1-15,-3 0 4 0,1 7-5 0,-2 0 7 16,-2 0 5-16,1 1 3 0,-1 0 5 0,-4 1-5 16,0-1-1-16,1 3 2 0,1-2-7 0,0 0 5 15,0-1-3-15,0 2 4 0,2-4 1 0,1 2-7 0,1-5 4 16,2 0-4-16,-3-3 1 0,4 1 5 16,4-3 7-16,-3-2-12 0,2 1 1 0,2-3 1 15,0-2-3-15,4-1 3 0,-2-2 0 0,2-2-6 16,0-1 2-16,-3-3 1 0,3-2 2 0,-4-4 0 15,0-1-2-15,3-6 1 0,-2-2-1 0,1 2 0 0,-2-2-2 16,-4 5 1-16,-4 0-2 0,1 0 2 0,-1 1 5 16,-2-1 17-16,-2 8 21 0,-2 0 8 15,0-2 2-15,-1 6 4 0,0-2 7 0,-3 3-2 0,3 0-5 16,-2 0-6-16,-3 3-9 0,6 2-3 0,-9 0-7 16,3 3-5-16,-6 6-3 0,6-1 1 0,-6 6-7 15,-2 1 3-15,4 2-5 0,-2 0-5 0,1 7 2 16,1-1-7-16,-1 2 2 0,3-1 2 0,-1 1-26 15,2-1-22-15,3-4-16 0,2-2-15 0,-1 0-15 16,4-1-19-16,3-2-12 0,-1-2-3 0,3-5 8 16,2 3-3-16,2-2-3 0,2-4 4 0,8-3 2 15,-3-2 4-15,3-1 8 0,7-9 6 0,5 1 15 16,-3-6 1-16,1-1 12 0,-1-3 4 0,-1-1 7 16,-1-2 6-16,-4 0 7 0,3-1 14 0,-3 0 15 15,-3 3 20-15,-3 1 23 0,-2 4 10 0,-3-1 11 16,-1 4 7-16,2-3 10 0,-3 6 4 0,-4 0 6 15,5 1-6-15,-5 0-6 0,-1 4-9 0,0-1-4 16,0 2-8-16,3 2-4 0,-3 1-4 0,-5 0-3 16,12 4 7-16,-7 0-13 0,1 1-3 0,-2 3-7 0,0 0-1 15,0 3 3-15,-2 0-6 0,-2 2-6 0,3 3 6 16,-6 1-9-16,2 1-23 0,-3 2-39 0,0 4-47 16,-2 2-34-16,-3-2-38 0,0 3-35 15,1-2-35-15,2-6-35 0,1-2-61 0,-2 2-860 0,4-9 398 16,0 2 266-16</inkml:trace>
  <inkml:trace contextRef="#ctx0" brushRef="#br0" timeOffset="26198.48">7204 6865 207 0,'-6'-9'330'0,"-2"5"-9"0,-1-2-19 16,-4 4-18-16,-1 2-11 0,0 2-4 0,-3 6-8 15,0 3-10-15,-3-2-6 0,1 12-9 0,-1-1-19 16,2 1-14-16,3 1-13 0,3 2-12 0,3 0-12 0,3 3-13 16,3-3-16-16,4-3-12 0,5 4-7 15,6-1-6-15,2-1-8 0,5-3-5 0,6-2-6 16,0-4-8-16,6 2-7 0,5-6-6 0,-3-2-12 16,5 0-3-16,-1-6-9 0,4 1-6 0,-4-2-43 15,3-1-49-15,0-2-66 0,-5-5-61 0,-3 4-69 16,0-6-75-16,-5 0-1148 0,0-4 489 0,0 1 328 15</inkml:trace>
  <inkml:trace contextRef="#ctx0" brushRef="#br0" timeOffset="27315.4">3673 8599 224 0,'-2'-3'281'0,"-1"-1"-9"16,-1-2-24-16,4 1-20 0,3-1-18 0,-2 2-20 16,3-3-13-16,5 0-9 0,1-2-17 0,7 3-9 15,1 0-9-15,8-2-6 0,0 3-11 0,-4 0-7 0,7 3-8 16,2 1-12-16,-8 4-8 0,5-1-6 16,-1 4-7-16,-1 1-9 0,-6 2-8 0,-4 1-1 15,-3 0-5-15,-5 4-8 0,1 3 4 0,-9 1-10 0,-3 2-1 16,-7 3-6-16,0 4-3 0,-4-3-2 0,-2 1-5 15,-3-2-8-15,0 0-1 0,0-2-5 0,2-3-2 16,2-2-1-16,3-5 2 0,2-1-5 0,4-4 7 16,-1 1-4-16,4-1-2 0,0-3 0 0,-1 0 1 15,4 1 2-15,-2-1 0 0,2-3-2 0,6 4 8 16,-1-2-4-16,0-1 1 0,3 0 0 0,6 0 2 16,-4 0 1-16,4 2 1 0,2-2 4 15,1 4 3-15,-4-2 1 0,5 0 8 0,-1 1 2 0,-3-2 10 16,1 3 0-16,-1 0-1 0,-5-2 3 0,1 1-5 15,1 0 0-15,-5 0-1 0,-1 3-1 0,-4-2 3 16,2 1 0-16,-6 1 3 0,2 4-1 0,-8-2-4 16,-4 3 2-16,-1 1-2 0,-2 1 1 0,-11 1-10 15,2 0-6-15,0 2 1 0,-3-3-4 0,1 3 1 16,-1-3-7-16,0 1-32 0,4-2-24 0,0-2-32 16,7 0-22-16,0-5-18 0,7-2-19 0,2-1-31 15,3-3-31-15,5 0-29 0,-5-8-30 0,7 1-689 16,1-5 318-16,6-4 210 0</inkml:trace>
  <inkml:trace contextRef="#ctx0" brushRef="#br0" timeOffset="27782.16">4136 8289 188 0,'-22'-17'237'0,"-11"2"-4"16,1 4-7-16,-5 2-1 0,-13 0-2 15,-5 2-7-15,-2 6-6 0,-3 4-3 0,-3 2-2 16,-28 9 1-16,31-4 0 0,-1 6 3 0,1 2-3 0,1-1-1 16,1 12-13-16,7 0-8 0,4 3-1 0,1 2-17 15,9 4-13-15,4 5-8 0,5 6-9 16,3 0-11-16,4 6-13 0,7-2-13 0,2 3 2 16,1 0-39-16,3 4-6 0,8-6-11 0,0 5-4 0,5 0 2 15,0-2 0-15,8 0-7 0,1-2-3 0,5-1-4 16,4-2-2-16,3-4 1 0,3-5-4 0,6 2-4 15,3-4 1-15,3-7-1 0,9-5-2 16,5-3-1-16,1-6 0 0,4-6-2 0,8-6 3 0,21-3 0 16,-26-10-2-16,27-7-5 0,-27-2 3 0,0-3-3 15,27-17 2-15,-9-2-3 0,-22 9 3 0,17-19-3 16,-21 15-1-16,-1-5-1 0,17-14 3 0,-24 10 1 16,20-22-4-16,-27 23 3 0,-3-4 0 0,0-1-1 15,-6-2 0-15,-6-5-2 0,-6 2 1 0,-2-5-4 16,-6 1 3-16,-7-5-1 0,-5 6 1 0,-8-3-3 15,-8 0-2-15,-5 7 0 0,-10 4-2 0,-9 3-1 16,-8 5-1-16,-7 11 0 0,-5 6 0 0,-31 2-5 16,29 10-1-16,-2 2-9 0,-26 10-18 0,28 2-35 15,5 0-35-15,-1 3-41 0,10-2-39 0,15 6-38 16,2-1-55-16,9 0-55 0,8 0-83 0,6-3-873 16,3-1 430-16,4-2 286 0</inkml:trace>
  <inkml:trace contextRef="#ctx0" brushRef="#br0" timeOffset="29664.89">5328 8931 107 0,'5'-6'274'0,"-1"0"-8"0,1 2-7 16,-2 0-6-16,-2 1-19 0,-1 3-17 0,5-4-17 15,-5 4-11-15,0 0-8 0,0 0-7 0,0 0-3 16,14 6-13-16,-10-1-13 0,-3 0-9 0,3 6-1 16,-3 0-3-16,2-1-21 0,1 3-6 0,-3 3-13 15,0 1-6-15,2 1-11 0,-1 0-5 0,-2 1-12 16,0-1 2-16,4 1 3 0,-5 0-14 0,2 5-8 15,-1-5-1-15,0-2-4 0,0-3-4 0,0-4-3 16,0 0 2-16,0-3 6 0,0-2-16 0,3 2 3 16,-2-4-7-16,-1-3 5 0,0 0-1 0,0 0-6 15,1-17 2-15,2 0 6 0,-3-2-13 0,0-8 13 16,-4-3-16-16,4-3 2 0,-4-2 1 0,0-14 2 16,-2-2-8-16,1-2 0 0,1-3-1 0,0-1 0 0,3 0-5 15,-2-1 6-15,2 6-3 0,1 1 4 16,0 16 2-16,1 4 11 0,2-1 0 0,-1 6-2 15,1 6-1-15,2 2-6 0,0 4 4 0,4 3-2 16,-5 0-5-16,5 4 0 0,0 0-2 0,1 3 3 0,-1 4-4 16,4 0-2-16,-2 4 0 0,0 2-2 0,-4 2 1 15,2 6 2-15,-2 4 0 0,-4 0 11 0,-1 11-7 16,-4-1-4-16,0 6 2 0,-5 0-4 0,-1 0 6 16,-3 0 0-16,-3 11-6 0,3-10 1 0,-2-1 0 15,2-3-2-15,-1-2 0 0,3 4 2 0,-1-3-3 16,2-4 0-16,3-1-2 0,2-6 0 0,3 1-2 15,0-3 0-15,4 2-5 0,3 0 2 0,-2-2 0 16,6 0-1-16,1-3-4 0,2 1 9 0,6 0-4 16,3-1-3-16,-2-7 1 0,3 3-3 0,-3-2 2 15,8-4-13-15,-1 0 3 0,0-4-3 0,3 0-4 16,-3 0 0-16,-1-4 2 0,-6 0 7 0,-1-2-8 16,-3-1 6-16,5-1 2 0,-8-1 4 0,4-3 4 15,-5 0-5-15,2-2 6 0,-3-1 7 0,1-9-8 16,-6 6 4-16,1 0 1 0,-3-3-5 0,1 3 4 15,-2-1 2-15,-1 2 18 0,-4-1 8 0,-1 2 18 16,1 4 23-16,0 1 27 0,-2 0-2 0,1 4 6 16,-1 1 3-16,2-1-9 0,1 3-10 0,-3 1-10 0,3 3-7 15,0 0-8-15,0 0-5 0,0 0-5 16,-9 10-8-16,9 1-3 0,-1 2-2 0,-1 2 0 16,-1 2-8-16,8 2-2 0,-4 0 1 0,3-2-2 15,5 8-2-15,-3-4-1 0,1-4-18 0,6 7-27 0,-4-7-28 16,0 0-14-16,3 0-21 0,-1-5-12 0,1 0-7 15,1-2-3-15,0 0 7 0,0-5 2 0,-2-1 6 16,3-4 13-16,4-3 7 0,0-1 10 0,-4-5 6 16,4-1 6-16,-3-2 9 0,-1-2 2 0,3-4 8 15,-6 1 5-15,2-7 8 0,0 0 11 0,-3 6 18 16,-3 2 14-16,0-1 11 0,3 1-6 0,2 2 4 16,-2-1 6-16,3 3 2 0,0 3-1 0,-2 0-8 15,2 4-3-15,0 0 5 0,3 3-6 0,3 1 3 16,-7 2-2-16,1 2-1 0,-2 3-4 0,1 0-2 15,-2 3 2-15,-4 1-5 0,0-1-3 0,-4 4 1 16,-1-1 5-16,-1 2-4 0,-3 3-3 0,-4 0 0 16,-2 2 2-16,-2-2 1 0,-6 1-8 0,-3 3 1 15,-2-4 3-15,-1 0-6 0,-3 0 3 0,2-3-3 16,1 0 3-16,4-2 3 0,4 1-5 0,2-4 0 16,1-1-1-16,3 0-4 0,3-1 2 0,0 2-3 15,3-1-4-15,3-1 9 0,4 1-7 0,2 1 2 16,3-1-3-16,5-2 3 0,4 0-6 0,1 0 0 0,3-1-4 15,6-5 4-15,3 0-3 0,0 0-5 0,-2-2 1 16,0-1-2-16,2-3 3 0,-2-1-1 0,2-3 0 16,-3-1 1-16,4-1 4 0,-5-3 2 15,4-1-1-15,-5-6 0 0,1 0 4 0,-3-2 2 0,-2-2 4 16,0-1-5-16,-3-3-1 0,2-15 6 0,-10 11-1 16,3-12 1-16,-5-3 1 0,-4 2 10 0,-4 0 10 15,-1 12 15-15,-1 0 36 0,-4 4 1 0,-3-1 30 16,2 6 10-16,-3 0 15 0,4 9 29 0,-4 2 0 15,3 0-8-15,2 7-5 0,0-1-17 0,0 4-18 16,0 0-14-16,4 3-7 0,0 2-10 0,0 0-6 16,-6 8-10-16,6 4-5 0,0 0-3 0,0 4-5 15,-1 4-6-15,2 6-3 0,8 2-4 0,-8 2-5 16,3 2-4-16,0 2-2 0,1-1 3 0,-1-1-7 16,0 4 0-16,-4 0-5 0,1-4 2 0,-1 2-5 15,0-6-8-15,0 0-13 0,0 1-10 0,0-5-14 16,4-5-6-16,-3-2-18 0,1-7-8 0,1 0-4 15,1-1 6-15,-2-5 8 0,4 0 2 0,-3-2 9 16,5-4 19-16,1-6-13 0,1 2 16 0,2-7-10 16,-1-3 4-16,2 0 6 0,4-5 0 0,-2-1 4 15,4 3 15-15,-9 4-3 0,7 0-2 0,-3 2 2 16,3 0 2-16,-2 1 7 0,-1 2-9 0,3-1 6 0,-5 6-4 16,1 2 5-16,1 0-2 0,-2 3 3 0,0 1-2 15,0 0 0-15,-2 3 1 0,2 2 2 16,-6 1-1-16,-1 2 1 0,-3 3 0 0,0-1-1 0,-7 5-1 15,-1 1 1-15,-8 5 3 0,-4 1-1 0,-4-4 1 16,-4 5-6-16,0-4 3 0,-2 0-1 0,-2-2-3 16,2-3 0-16,1 2 3 0,0-6-1 0,2 1-2 15,6-2 4-15,3-4-3 0,2-4 2 0,3 1 2 16,-2-1 2-16,8 0-2 0,-3-2-1 0,8 0-3 16,-5-2-1-16,5 2-3 0,-1-5 9 0,1 5-8 15,0 0 3-15,15-7-3 0,-5 3 4 0,3 2-3 16,5-2-3-16,-1 4 2 0,2 0-2 0,1 0 4 15,1 5 3-15,0-4-1 0,1 3-5 0,-3 1 5 16,4 0 8-16,-1 1-10 0,-2-1 4 0,1 2 0 16,6 3-2-16,-7-3 0 0,1 1 0 0,-1-1 0 15,-1-1 0-15,-2 0-37 0,2-3-48 0,-1 4-52 16,0-2-52-16,-7-1-56 0,4 0-64 0,2 0-71 0,-4-2-954 16,-2 0 445-16,3-2 296 0</inkml:trace>
  <inkml:trace contextRef="#ctx0" brushRef="#br0" timeOffset="30648.28">7858 8765 26 0,'-6'-6'301'0,"2"0"-23"0,-1 1-16 0,1 0-27 16,3 2-23-16,1 3-23 0,-3-6-21 0,3 6-16 16,0 0-15-16,0 0-4 0,0 0 0 0,0 0-6 15,13 10-11-15,-8-3-10 0,1 0 5 0,1 3-7 0,1-2-6 16,0 1-9-16,1 5-7 0,2-2-5 0,-1 2-8 16,0-3-7-16,-4 2-4 0,1-2-13 15,0 0-2-15,1 0-1 0,-1-1-2 0,2-1-7 16,-2 1-4-16,0-2 0 0,0 0-6 0,1-3-2 0,1-1-1 15,-3-1-6-15,2-3 4 0,1-2-9 0,1-3 6 16,2 0 1-16,1-4-2 0,2-3 6 16,-1-4-9-16,4-3-5 0,-2-4 5 0,-2-1 6 0,0-1-9 15,0 4 2-15,-6 3 19 0,2 0 8 0,-5 0 30 16,1-1 23-16,-4 1 21 0,2 5 7 0,0 3 11 16,-3-1 4-16,-1 5-3 0,0 0-6 0,0 1-18 15,1 1-14-15,-1 4-10 0,4-2-9 0,-4 2-7 16,0 0-6-16,-9 17-6 0,5-7-6 0,1 7-5 15,-3-1 3-15,1 4-10 0,-1-1-4 0,0 5-5 16,2 4-1-16,-1-5-7 0,2-1-28 0,3-4-21 16,0 2-22-16,0-3-12 0,1 1 2 0,6 1-17 15,-1-5-17-15,4-3-3 0,3-1 2 0,-4-2-8 0,10-3 12 16,-6-1 2-16,5-4 5 0,5-1 12 16,5-4 8-16,-1-6 3 0,-3 0 2 0,3-8 10 15,-3 2-3-15,2-3 17 0,-2-2 4 0,-3 2 16 16,2 0 20-16,-4-2 21 0,-1 2 7 0,-3 6 18 0,-2 2 10 15,-1-1 0-15,-3 5 3 0,2-1-2 0,0 5-5 16,-2-3-9-16,0 6 1 0,1 0-7 0,-5 1-1 16,3 4-2-16,1 1-4 0,0 3 0 0,-3 2-4 15,-2 1 0-15,3 3 10 0,-5 6-20 0,-2-4-2 16,-1 2-4-16,-3 1 2 0,0 0-7 0,-1 0 6 16,-3-1-15-16,-2 6-16 0,1-10-10 0,1 3-18 15,2-5 0-15,-2-3-4 0,6-1 0 0,-2-1 13 16,0-2 1-16,2-1 6 0,-1 0 3 0,3-4 4 15,0 0 1-15,0 0 5 0,0 0-1 0,3-16-5 16,3 5 5-16,-1 1 8 0,4-4-1 0,1-1 16 16,2-2-16-16,2-5 2 0,-4 5 5 0,8-2 3 15,-1-2 11-15,2 3 1 0,-4 4 16 0,0 4 6 16,1-2 7-16,-1 2 3 0,-3 6-1 0,0-1 8 16,1 2-15-16,0 2-6 0,-2 1 6 0,1 4-1 15,-1 1 4-15,1 0-3 0,-3 3-2 0,6 2-1 16,-3 2-5-16,-2 0 1 0,3 4-4 0,-2-2-1 0,2 1-7 15,-3-1 3-15,2 2 0 0,-1 0-14 0,1-3 11 16,0 3 1-16,0-2-13 0,-2 1-30 16,4-4-27-16,0-1-22 0,-1-5-25 0,0-1-27 0,-3-1-32 15,8-2-48-15,-4-2-51 0,0-4-62 0,-4-1-1003 16,2-2 440-16,-6-5 294 0</inkml:trace>
  <inkml:trace contextRef="#ctx0" brushRef="#br0" timeOffset="30766.33">8176 8335 230 0,'-15'-7'333'0,"1"4"-39"15,8 0-45-15,-1-1-69 0,6 4-55 0,1 0-84 16,0 0-113-16,0 0-388 0,17 5 152 0,-6-4 104 16</inkml:trace>
  <inkml:trace contextRef="#ctx0" brushRef="#br0" timeOffset="32831.79">9871 8357 168 0,'-1'-11'379'0,"-1"5"-27"0,0-2-34 15,0 7-29-15,0-2-27 0,2 3-32 0,0 0-24 16,-19 13-17-16,11-3-15 0,-4 8-13 16,-2 3-11-16,2 4-17 0,-1 3-11 0,4 1-23 0,-1 0-10 15,1 3-4-15,1 0-1 0,3 0-17 0,1-1-1 16,3-1-1-16,2 0-6 0,4 1-6 0,3-4-2 16,6-3-8-16,0 3-1 0,5-6-5 0,3-1-4 15,0-1-2-15,5-2-1 0,1-5-9 0,4 0 4 16,2-4-2-16,-2-1-1 0,6-5-3 0,-1-2-9 15,0-1-5-15,1-4-8 0,-1-3 3 0,-2-1-8 16,-2-4 4-16,-3-4-3 0,-1-1-5 0,-2-1 3 16,0-2 7-16,-3 2-4 0,-3-1 4 0,-11 3 0 15,0 3 0-15,-2-1-3 0,-7 3 7 0,3 0-1 0,-5-1-10 16,-3 4 12-16,-4 0-3 0,-2-2 3 0,-7 5-8 16,-2 0 2-16,-4 1 0 0,3 5 0 15,-7 1-1-15,-3 4 5 0,2 2-5 0,3 2 4 16,6-2-1-16,-3 9 3 0,4-4-10 0,4 2 13 0,0-1-4 15,6-3-4-15,3 2-1 0,1-1 1 16,5 1 6-16,2-2-5 0,4-3 2 0,2 1-12 16,3-1 8-16,5-2 1 0,1-1-2 0,1-1 1 0,4-1 4 15,-1-2-6-15,8-2 5 0,-2 2-3 0,0-5 0 16,-7 3 1-16,7-3-1 0,-9-1-8 0,3 4 13 16,-9-1-5-16,2-1 2 0,-3 2 2 0,-2-2 0 15,1 1-2-15,-3 2-3 0,-2-1 3 0,0 0 3 16,0 2-5-16,-6 0 4 0,7-3-5 0,-7 3 1 15,6 0 4-15,-6 0-2 0,0 0-1 0,2 5-1 16,-2-5 5-16,0 6 0 0,0-1-2 0,0-1-1 16,0 1-1-16,0 2-5 0,0-5 6 0,0 1 3 15,2 3-3-15,0-3-1 0,1 1 2 0,-3-4-2 0,6 3 3 16,-6-3 1-16,8 0-5 0,-8 0 2 16,11-4 3-16,-2-6-1 0,5 0 4 0,-1-3-3 15,2-3-2-15,-3 0 3 0,6-9-4 0,-3-1 3 0,2-1-6 16,-3-2 5-16,0-2 2 0,-3-3 0 0,3-10 2 15,-5 12 10-15,0-1 22 0,-6 4 15 0,-1 2 17 16,-2 1 14-16,-1 5 16 0,-1 3 25 0,0 2 21 16,0 3 2-16,0 2 2 0,1 0-4 0,0 4-16 15,-2 1-15-15,2 2-17 0,1 4-10 0,0 0-7 16,0 0-8-16,-9 13-7 0,4-2-6 0,0 9-5 16,-2 8-7-16,2 2-2 0,1 1-2 0,-1 4-5 15,0 13-1-15,3-1-8 0,-5 0 0 0,2 0-2 16,-1 2-1-16,1-2-2 0,-3-1-3 0,5-9-1 15,0 11-5-15,0-15 8 0,3 2-11 0,3-2-1 16,2 0-9-16,1-3-16 0,3-1-30 0,4-3-29 16,2-5-10-16,-1-5-9 0,3-3-3 0,6 0-8 0,6-6 20 15,2-7-9-15,-3 0 0 0,0-5 10 16,-1-7 5-16,-1-2-3 0,-5-3 20 0,0-2-1 16,-3-5 13-16,-3-5 4 0,0 0 2 0,-3-4 7 15,-1-1 6-15,-2-1-2 0,0 3 8 0,-1-4 5 0,-3 4 25 16,-4 1 18-16,2 5 18 0,-2 2 13 0,-1 7 15 15,0 4 15-15,0 1 1 0,0 3-5 0,0 4-14 16,0-2-8-16,0 1-7 0,0 2-4 0,0 4-6 16,0 0-6-16,0 0-1 0,0 0-7 0,8 17 1 15,-7-12-6-15,2 7-1 0,0 0-1 0,1 2-4 16,-1 3-4-16,0-2-5 0,1-5-19 0,0 1-14 16,3-1-20-16,-1 1-1 0,3-3-9 0,-1 0 6 15,1-2-6-15,3 0 4 0,0-1 6 0,-1-4 0 0,5-2 2 16,1 1-4-16,4-8-1 0,-2-1 3 15,4-3 12-15,2-5-7 0,-2-2 2 0,-3 1 3 16,-2-1 6-16,1 2 1 0,-4 0 6 0,-6 0 2 0,0 3-1 16,-1-2 25-16,2 0 10 0,-7 4 13 0,3 2 6 15,-5 3 17-15,2 1 3 0,-2 1-2 0,0-1-11 16,2 2 1-16,-3 2-11 0,0 2-3 0,0 0 1 16,0 0-8-16,0 0-1 0,-4 14-2 0,0-5 1 15,3 3 6-15,-5 3-10 0,-1 2-1 0,0 0-5 16,2 0 3-16,-1-2-1 0,2 1-4 0,3-4-4 15,-1 1-4-15,2-2-19 0,2 0-4 0,-1-2-13 16,5 0-2-16,0-4-1 0,4 2-1 0,-1-6-11 16,4-1 12-16,6-5 1 0,3 0-2 0,1-7 10 15,0-4 3-15,2-4 3 0,1 0 5 0,-3-6-7 16,-2 1 10-16,0-6 4 0,2-11-1 0,-2-1 3 16,-5-3 4-16,2 3 7 0,-6 8 21 0,-3-12 18 0,-1 12 20 15,-4-1 13-15,-1 2 26 0,-3 3 14 16,-3 2 19-16,-3 2 11 0,3 9 5 0,-3 2-2 15,6 5-5-15,-3 2-14 0,1 2-14 0,-2 3-6 0,3 1-20 16,1 3-11-16,-9 11-9 0,3 1-2 0,-2 4-8 16,-4 9-5-16,2 4-8 0,1 0 0 0,0 4-12 15,5 1 0-15,-6 12 2 0,6-8-5 0,0 9-2 16,3-11-4-16,-1 10-4 0,4-10 0 0,2-2 12 16,1 0-17-16,5-1-17 0,3-1-21 0,-1-3-18 15,3-2-21-15,7-5-11 0,-1-3-17 0,6-2-17 16,4 0-8-16,2-7-14 0,4-5 0 0,0-4-3 15,3-1 8-15,-2-4-6 0,0-4 13 0,-2-1-3 16,-3-5 4-16,-2-2 11 0,-1 1 9 0,-6-3 11 0,-5 0 10 16,-1 0 8-16,-10 1 5 0,-3 0 20 15,-1 3-11-15,-6-5 11 0,0 2 6 0,-5 0 1 16,-2 3-4-16,-2-2 17 0,-1 4-3 0,-1-2 6 16,1 4-4-16,-2 2 6 0,1 1 9 0,4 1-2 15,0-2-9-15,4 6 7 0,0 0 0 0,1-1 2 16,0-2 0-16,0 3 2 0,4 2-3 0,0 0 8 15,-4-3-4-15,4 3 12 0,0 0-11 0,0 0 0 0,11-4 2 16,-5 1 1-16,4 2 3 0,2 1-4 0,-1-2 10 16,1 2-8-16,1 0 2 0,-1 0-6 0,1 2 8 15,0-1-2-15,-3 1-2 0,0 1 0 0,1-1-1 16,-2 3 0-16,0 3 0 0,-2-1 3 0,-1 2 9 16,2 1-7-16,-4 0-2 0,1 4-1 0,0-2 1 15,2 3 1-15,-1-1 2 0,-1 3 1 0,-1-2-11 16,1-1 11-16,-1 3 0 0,2-1-3 0,-2-3-1 15,0-3 4-15,4 0 1 0,-3 0 4 0,0-3-7 16,5 2 1-16,-1-4 3 0,4-2-1 0,-2-1 3 0,4-2 3 16,4-4-1-16,0-1 2 0,0-1 0 15,1-3-3-15,7-5-1 0,-4 0-2 0,0-3 5 16,3-1 15-16,-3-7-18 0,-7 1 7 0,6-2-9 0,-4-1 1 16,-3-7 6-16,3 1-3 0,-5-12 4 15,-2 13 1-15,-2-1 17 0,-1-3 12 0,-7 2 11 0,3 3 7 16,-5-2 17-16,1 6 11 0,-5 9 3 0,-2-1 11 15,2 5 4-15,1 2-11 0,-2 3-3 0,1 4-19 16,-3 3-5-16,3 2-9 0,-5 4-4 0,0 4-8 16,-4 5-1-16,-4 8-4 0,1 1-7 0,2 5-4 15,1 1-3-15,1 1 1 0,3 5-6 0,5-1 0 16,1 3-4-16,0-1 0 0,4 0-8 0,5 2 6 16,4-2-2-16,3-3-5 0,-1 1-17 0,2-3-29 15,3-1-32-15,1-2-33 0,3-5-31 0,2 0-28 16,0-4-33-16,1-3-34 0,1-3-43 0,-2-2-47 15,4-3-39-15,-6-4-985 0,11-3 446 0,-3 0 300 16</inkml:trace>
  <inkml:trace contextRef="#ctx0" brushRef="#br0" timeOffset="32977.4">11458 8358 374 0,'-19'-1'383'0,"7"2"-39"15,8-1-39-15,4 0-33 0,0 0-69 0,45 7-79 16,-8-1-74-16,21-3-92 0,7-1-102 0,28-5-479 16,-1-5 207-16,-32 4 138 0</inkml:trace>
  <inkml:trace contextRef="#ctx0" brushRef="#br0" timeOffset="34098.44">13526 7668 259 0,'3'-17'363'16,"0"4"-8"-16,-2 3-29 0,2 0-33 0,-2 5-27 15,1 0-33-15,1 4-13 0,-3 1-9 0,13 9 5 16,-7 3-8-16,2 6 0 0,0 8 0 0,2 10 8 15,1 12-5-15,-6 3-2 0,0 10 4 0,-2 18-4 16,-7-19-7-16,4 21-11 0,-5-22-12 0,1 27-11 0,-1-26-8 16,-3 21-13-16,3-24-10 0,2-1-10 0,-1 4-7 15,1-1-15-15,0-1-8 0,-2-3-13 0,0-4-5 16,0-1-8-16,0-1-7 0,-1-15-5 0,4-1-11 16,-1 0-3-16,-1-4-4 0,1-2-37 0,-1-1-44 15,2-2-48-15,-2-9-54 0,3 1-39 0,-1-6-64 16,2 2-53-16,-1-5-45 0,0 0-60 0,1-2-46 15,0-5-1006-15,0 0 485 0,0 0 324 0</inkml:trace>
  <inkml:trace contextRef="#ctx0" brushRef="#br0" timeOffset="35248.37">14077 8274 281 0,'9'-5'318'0,"-1"3"-32"0,-3 0-31 0,0 4-23 0,0 3-19 16,-1 4-13-16,0 2-13 0,0 0-9 0,-3 9-6 16,3-1-11-16,-4 7-15 0,3 1-16 0,-6-2-10 15,3 4 7-15,0 0-28 0,-1 1-9 0,1-2-6 16,-3-1-8-16,-2 2-13 0,4-3 1 0,-3 1-1 16,0-4-15-16,0-4-4 0,3-2-2 0,-3-6-10 15,3 0 3-15,1-3-11 0,-1-1-5 0,1-2 4 16,1-3-6-16,-1-2-2 0,0 0-3 0,1-13-2 15,4-2 3-15,-5-7-9 0,5-7 1 0,-5-4-4 16,4-13 4-16,0-4-3 0,-5 2 3 0,2-1 3 16,-1 1-6-16,0-2-5 0,-1 1 2 0,-2 3-1 15,-1 11 3-15,3-1 3 0,-3 4 4 0,3 0 7 16,-4 5 5-16,4 2 8 0,1 7 1 0,1 1 5 16,0 4-3-16,4 4 0 0,0-4-9 0,-1 3 3 15,5 5 0-15,5-1-10 0,-1 3 5 0,6 3-4 16,0 3-2-16,2 2 5 0,6 3 0 0,3 5-4 15,-3 3-3-15,-3 5 2 0,-3 1 1 0,-2 4 0 0,-1 2-3 16,-5 1 1-16,-4 1 1 0,-3-1-4 0,-1 3-5 16,-2 0 6-16,-10 2 1 0,3 0-10 15,-1-1 4-15,-5-2 6 0,0-2-5 0,-4-4-3 0,5 1 2 16,-1-10 5-16,3-6-6 0,2 2 2 0,1-7 0 16,2 2-5-16,-2-3 5 0,0-2 12 0,4-2-17 15,0 0 4-15,0 0-2 0,1-16-5 0,3 3 1 16,5-4 6-16,4-5-2 0,3 1-4 0,1 1 1 15,0-1 5-15,1 2-5 0,-4 6-5 0,2 0 3 16,6-3-6-16,-7 6 5 0,-1 0 7 0,4 3-9 0,0 2 5 16,0 0 7-16,0 5-3 0,0 0 2 15,0 4-2-15,-5 0 4 0,3 3 4 0,0 0 6 16,-1 3-6-16,-2 2-2 0,3 4 3 0,-7-1 5 0,-4-1 0 16,4 2-9-16,-4 1-1 0,-3 0 1 15,-2 1-8-15,0 0 11 0,0 1-4 0,-2-1 16 16,1-2-18-16,-3 0 1 0,4-3-2 0,0-2-8 0,0-2 12 15,-3-3-10-15,6 1 3 0,-3-2-3 0,0-2-4 16,4-1 4-16,-4-2 5 0,9 0 11 0,-9 0-15 16,18-5 0-16,-8 0 0 0,2 1 0 0,4-4-4 15,3-2 2-15,-2 2-3 0,-1 2-3 0,1 2 4 16,-3-1-1-16,-2 2 2 0,-1-2 1 0,3 3-2 16,-1 1 3-16,-2 0-2 0,2 1-7 0,1 0 10 15,-1-1 2-15,0 2 1 0,-3 1-3 0,2 0-2 16,-2-2-11-16,5 2 12 0,-4-2 0 0,1 1 4 15,-2 1-1-15,-3-2 12 0,4 1-10 0,-2 0-6 16,-4-2 2-16,3 1-1 0,0-1 0 0,-2-1 0 16,-1-1 0-16,4 1 5 0,-5-3 4 0,6-2-8 15,-2-1 3-15,-3-2 2 0,0-1-2 0,-1-6 1 0,5 0-17 16,-4 1 16-16,0-2 1 0,-1 0-8 0,0-1 8 16,-7 1-2-16,6 1 0 0,-7 4 5 0,4-3-6 15,-4 3-1-15,0 4-4 0,-1-1 4 0,1 0-4 16,-2 6 10-16,1 1-16 0,-3-1 6 0,0 4-2 15,8 0-6-15,-19 6 9 0,9-1-1 0,-6 5-7 16,3 2 4-16,-1 2 3 0,3 1-14 0,1 1 8 16,1 1-17-16,3 0-6 0,1 0-15 0,5 1-5 15,1-4-3-15,3-1 1 0,4 2 5 0,4-2 1 16,2-5-3-16,4 1 3 0,1-6 2 0,7 1-2 16,-3-3 6-16,5-6 5 0,2 3 1 0,-2-7 3 15,4-2 4-15,-2-3 6 0,0 0 4 0,-1 2-2 16,-1-5 6-16,-1-3-1 0,-2 1 5 0,-4 1-2 0,1-1 7 15,-6 5 2-15,-2 1 15 0,-1-1 22 0,-3 2 16 16,-2 4 0-16,1 1 4 0,-3-2 8 16,-2 6 2-16,1-1-12 0,-3 0-10 0,-2 4 4 0,0 0-7 15,0 0 0-15,6 15-2 0,-6-4-1 16,0 7 9-16,-4 7-2 0,0 3-2 0,-1 7 3 0,1-1-1 16,-5 14-4-16,0-2-6 0,0 3-4 0,-2-1 2 15,5 2-3-15,-2 0-2 0,0-5 4 0,1 1-11 16,3-12-1-16,3 2-5 0,1 0 5 0,-2-2-7 15,4-3-1-15,-1 3-21 0,1-3-27 0,1-1-8 16,1-1 6-16,1-2-42 0,1-1-30 0,1-7-23 16,-1-2-50-16,4-5-56 0,0-4-67 0,-2 0-962 15,6-4 425-15,-1-4 282 0</inkml:trace>
  <inkml:trace contextRef="#ctx0" brushRef="#br0" timeOffset="35429.83">15622 7921 83 0,'-10'-24'382'0,"0"9"-39"15,-1 1-35-15,9 4-28 0,-6 0-31 0,7 3-45 16,-3 5-58-16,3-4-36 0,1 6-25 0,0 0-40 16,0 0-38-16,0 0-47 0,-3 23-30 0,7-9-48 15,0 2-76-15,1 9-414 0,4-1 204 0,0 3 134 16</inkml:trace>
  <inkml:trace contextRef="#ctx0" brushRef="#br0" timeOffset="35815.94">15869 8499 215 0,'0'0'270'0,"0"0"-26"0,6-5-27 0,-6 5-23 0,8-3-17 16,1-1-19-16,-3 2-12 0,5-1-13 0,-2-1-15 16,2-4-10-16,-1 3-8 0,4 0-10 0,-4-2-9 15,3 1-6-15,-1 0-4 0,-1-3-7 0,7-1-4 16,-4-1-6-16,0 0-7 0,-1 1-1 0,-5-2-5 16,3 2-5-16,-2 0 0 0,-2-1-1 0,-1-1 5 15,-2 2 6-15,-1 0 2 0,-1 3 12 0,0 0 4 16,-3 0 0-16,0-1-7 0,-5 4-2 0,-3-1 8 0,-2 3-3 15,-4 2 2-15,2 0 4 0,-2 2 0 16,-2 6-3-16,-2-1 5 0,4 2-2 0,-2 5 10 16,4-1-8-16,-5 8-10 0,4 5 2 0,2-1-2 0,1 0-6 15,6 3-8-15,-1 1 4 0,2 0-12 0,5 0-5 16,2 2 4-16,2-3-5 0,1 1 6 0,5 0-15 16,1-4-4-16,1-2-36 0,1 1-37 0,4-5-33 15,-1 1-39-15,-2-7-47 0,13 0-50 16,-1-5-50-16,5-1-882 0,-3-5 387 0,2-2 256 0</inkml:trace>
  <inkml:trace contextRef="#ctx0" brushRef="#br0" timeOffset="36265.87">16634 8258 188 0,'-4'-13'360'0,"-1"1"-15"0,-5 5-16 15,5 2-31-15,-4 0-26 0,0 4-20 16,-2 1-22-16,0 4-16 0,-3 2-13 0,4 2-17 15,-4 4-10-15,-1 4-12 0,-2 3-11 0,-1 4-11 0,3 2-8 16,3 1-12-16,-2 2-9 0,5 0-13 0,4 1-5 16,0 2-16-16,5 3-2 0,0-2-7 15,0-3-4-15,5 2-7 0,3-3-11 0,7-3-14 0,-2 1-26 16,6-6-2-16,4-2-27 0,-3-7-19 0,8-5-3 16,1-1-15-16,4-5-2 0,-1-4 7 0,0-3 6 15,4-5 2-15,-7-4 5 0,0-2 2 0,-1-3 7 16,7-14-2-16,-13 9 10 0,6-13 6 0,-5-4-2 15,-8 9 16-15,5-14 9 0,-5 4 14 0,-4-3 11 16,-2 0 24-16,0-1 20 0,-2 1 17 0,-1 13 31 16,1-1 17-16,-2 0 20 0,1 5 16 0,-4 1 10 15,2 3-2-15,-2 9-1 0,0 2-10 0,-1 4-13 16,2 1-17-16,-2 4-17 0,1 0-20 0,-1 4-6 0,-1 2-13 16,0 0-8-16,6 13-8 0,-1-2-5 0,-2 7-6 15,3 7-3-15,-2 4-8 0,-1 3-4 16,3-2-5-16,-2 2-4 0,0 5-1 0,2 0-2 0,-3 7-5 15,0 4-2-15,1-12-1 0,-4 2-2 0,4 8 0 16,-4-9-3-16,2-2-18 0,0 2-37 16,-2-3-34-16,1 0-47 0,4-2-49 0,-1-2-50 0,1-5-57 15,-1-5-45-15,5-2-39 0,4-3-26 0,2-5-39 16,3-5-1071-16,4-3 498 0,5-9 332 0</inkml:trace>
  <inkml:trace contextRef="#ctx0" brushRef="#br0" timeOffset="36404.42">17087 8346 147 0,'-16'-11'402'0,"6"6"-21"0,2-2-19 0,1 2-31 16,4 0-36-16,8 0-26 0,8 0-23 15,15 3-27-15,8-1-42 0,28-1-56 0,0 2-56 16,28-4-70-16,-3 9-83 0,-29-3-88 0,0-3-740 16,-1 2 306-16,-5-7 202 0</inkml:trace>
  <inkml:trace contextRef="#ctx0" brushRef="#br0" timeOffset="37364.94">11031 9962 56 0,'0'0'276'15,"0"-6"-30"-15,0 6-27 0,0 0-24 0,0 0-18 16,0 0-17-16,9 9-16 0,-5-4-11 0,-2 0-9 16,2 0-5-16,4 0-12 0,2 0-6 0,-2 2-8 15,1-3-4-15,0 2-6 0,1-2-1 0,0 0-6 16,3-1-3-16,-2 2-7 0,2-4-3 0,2 1-3 15,-2-2-7-15,6 0-2 0,0-3-3 0,0-2-8 16,2 1-4-16,-3-5 1 0,0-2-6 0,1 2 0 16,4-5-9-16,-5 2 4 0,4-6-4 0,-4-2-4 15,1-3 3-15,-4 1-3 0,3-2-2 0,-3-1-2 16,-3 4 8-16,-2-2 13 0,-6 6 20 0,5-1 13 16,-5 2-3-16,-3 5 10 0,-1-1-3 0,-4 2 1 0,4 3-3 15,-5 0 1-15,-5 2-8 0,-3 3-6 0,-6 4-7 16,-8 3-4-16,-6 7-10 0,-2 2 1 0,-12 7-6 15,2 4-2-15,3 0-7 0,10-6 1 0,1 2-23 16,3 4 0-16,4 0-24 0,5-3 0 0,5 5-15 16,4-4-14-16,5 3-7 0,5-6-2 0,5 0-3 15,6 3-11-15,1-6-18 0,9 4-9 0,6-5-7 16,3 0 1-16,0-4-5 0,2-4 1 0,3 0 4 16,2-6 9-16,0-2 11 0,0-1 5 0,-3-5 8 15,-2-2 5-15,0 0 14 0,-2-6 5 0,-2 2 22 16,-3-6 6-16,-3 2 19 0,-4 4 31 0,0-5 10 15,-3 1 17-15,-2 1 21 0,1 1 7 0,-4 0 13 16,6 0 4-16,-5 2 2 0,1-2 6 0,2 3 0 16,-4 4-11-16,0-2-1 0,-1 4-12 0,4-2 3 15,0 2 1-15,-2 5-21 0,2-2 19 0,0 2-25 16,0 2 12-16,-2 2-1 0,0 3-9 0,2-2-1 16,0 8-9-16,-3-1 8 0,3 3-17 0,-7 0 7 0,2 1-2 15,-4 2-4-15,-3 0-7 0,-1 2 0 16,-1-1-7-16,-7 6-4 0,0 3 1 0,-2-3-7 15,-2 0-13-15,-3 1-34 0,-2-2-34 0,0 2-29 0,0-4-29 16,-2-1-35-16,1-1-37 0,6-5-25 0,0-2-35 16,6-5-42-16,-3 0-782 0,4-6 358 0,1-2 240 15</inkml:trace>
  <inkml:trace contextRef="#ctx0" brushRef="#br0" timeOffset="39348.4">12136 9872 289 0,'3'-8'298'0,"-3"1"-27"0,-3 0-16 15,2 1-20-15,-3 2-9 0,-1 2-17 0,0-1-9 0,-4 3-13 16,-3 2-4-16,-1 3-5 0,-3 3-6 16,-7 6-7-16,5-2-1 0,-4 5-4 0,2 0-16 15,4 6-4-15,-1 0-1 0,2 3-22 0,2 1 0 0,0-4-4 16,5 9-21-16,7-2-11 0,0 1-10 0,3-1-7 15,6-3-4-15,5 1-4 0,4 1-18 16,3-5 6-16,4 0-2 0,4-2-2 0,4-5-4 0,3 0-8 16,2-3-4-16,11 1-19 0,-9-8-9 0,-1-1-8 15,3-2-14-15,-3-3-18 0,-1-2 4 0,0-6-5 16,-1 1 3-16,-3-4-4 0,-1-3 2 16,0-4 7-16,0-2 6 0,-5-1-1 0,-3-4 9 0,-6 2 0 15,-1-3 1-15,-4-2 3 0,-2 4 4 0,-5-3 1 16,-3 9 10-16,-1 1 2 0,-3-5 19 0,0 6 8 15,-3 5 0-15,-1-1-1 0,-1 0 7 0,-3 5-6 16,0-1 2-16,-4 3-6 0,0 3 4 0,-6 2-10 16,1 6 3-16,0 1 1 0,-6 6-9 0,-3 1 6 15,5 2-6-15,-2 2-5 0,2 4 6 0,3-3-9 16,1-2 2-16,1 3 2 0,5 2-3 0,3-4 0 16,4-2-9-16,1 0-5 0,0 0-12 0,8-5-2 15,4 3-14-15,-3-5-4 0,5 1-1 0,8-2 3 0,-1 0-3 16,4-2 3-16,6-5-2 0,2 0 3 15,-2-4 6-15,5 0 3 0,-1-3 3 0,0-3 0 16,-5 0 5-16,-1-5 8 0,-7 1-6 0,3-5 9 16,-7 5-5-16,-1 0 13 0,-4-1 13 0,-5 1 15 0,1 0 14 15,-1 0 4-15,-3 0 8 0,-1 2 11 16,-1-2 2-16,-3 3-1 0,3 1-14 0,-6 2 6 16,2-2-10-16,0 1-6 0,-4 4 0 0,4-2-15 0,-6 4 7 15,1 0 9-15,2-1-16 0,-1 2-4 0,2 0 1 16,7 0-9-16,-12 0 1 0,7-1 1 0,5 1-10 15,-8 0 4-15,8 0-1 0,0 0-1 0,-7-1 3 16,7 1-2-16,0 0 1 0,0 0 1 0,0-5-5 16,0 5-3-16,9-6 6 0,-2 4-5 0,-1-2 2 15,3 1-3-15,-3 2 0 0,2-1-1 0,0-1 16 0,2 2-12 16,0 1 0-16,-1-1-12 0,4 2 10 16,-4 3 15-16,1-4-15 0,3 3-4 0,-3 2 3 15,3 2 7-15,-3 0-18 0,2 0 15 0,-1 3 2 0,-2-3-3 16,0 8-2-16,0-6-3 0,-3 1 1 0,1 2 5 15,-1 0 1-15,-1-3-6 0,2 3 8 0,-4-1-7 16,1-1-5-16,0 0-2 0,-1-2 10 0,-2-2-7 16,0-1 6-16,2 1-11 0,0-2 18 0,-2 0 7 15,-1-4-11-15,2 1 1 0,-2-1 0 0,0 0-12 16,5-11 6-16,-5 4 5 0,4-3 2 0,1-2-5 16,2-2-1-16,0-2 6 0,3 3-3 0,0-4-1 15,1 2-2-15,-1 3 12 0,2 1-4 0,-3 1 0 16,2 3-1-16,1 0 2 0,-2 1 3 0,0 2-13 15,2 2 4-15,0-2 3 0,0 4 0 0,0 0 11 16,0 3-11-16,-2-1-1 0,1 1-1 0,-1 0-4 16,-2 3-3-16,-1 0 4 0,2-1-3 0,-4 1 4 15,-4 2-2-15,2-1 5 0,-2-1 2 0,1 2-3 16,-2-1 2-16,-2 1 11 0,1-3-16 0,-3 2 3 16,0 0-6-16,-1-3 0 0,0 1 2 0,0-1 2 15,0-2-1-15,1-1 5 0,4-1-4 0,-11-1 1 0,11 1 1 16,-7-8 8-16,5 1-10 0,0-2 1 0,1-1-3 15,2-2-5-15,2 0 7 0,2-5-3 0,3 2-1 16,1-1 3-16,0 1-1 0,2 7-4 0,-2-8 1 16,1 4-1-16,-1 4 1 0,0 3-3 0,0-3 0 15,0 3-1-15,1 4 6 0,2-4-2 16,-2 5 1-16,0 2-1 0,1 2-4 0,-2-3 2 0,1 6 4 16,-1 0-5-16,-3 0 0 0,1 2 5 0,-1 0 14 15,-1 3-18-15,-1 0-1 0,-2 0-6 0,0 0-5 16,-1 1-3-16,0 1-16 0,3-4-23 0,-4 2 0 15,0-5-1-15,1 3 1 0,-1-4 6 0,0 0 4 16,2-4 5-16,-1 2 6 0,0-1 9 0,-1-3-1 16,0 0 3-16,10-9 6 0,-5 2-8 0,3-2 12 15,3-7 6-15,-2 0 5 0,3-8 10 0,-2 0 17 16,0-3-1-16,2-1 8 0,-3 0 13 0,0-1 17 16,1 2 10-16,0 3 17 0,-2 0 19 0,-4 6 9 15,0 0 7-15,1 1 3 0,-1 5 0 0,2-1 11 0,-2 4-1 16,-3 4-9-16,2-2-15 0,-2 2-11 15,-2 2-11-15,1 3-7 0,0 0-7 0,6 10-4 16,-5-5-4-16,4 12-4 0,-2 1-7 0,1 10-1 0,-2 1-2 16,-2 5-7-16,1 2-2 0,3 10-7 0,2 0-2 15,-5 3-3-15,-2-13-2 0,2 11-4 16,-2 1-2-16,1-13-3 0,-2 11 3 0,2-10-4 0,0-1-5 16,-1-1-1-16,-2 1-2 0,1-4 0 0,0 0-19 15,1-1-16-15,-1-2-11 0,2-3-7 16,0-8-2-16,2 0-11 0,-2-5-5 0,3-4-5 0,-2 2-1 15,-1-4 14-15,1-5 2 0,-1-1 7 0,0 0 3 16,8-8 6-16,-1-4 6 0,-1-5-2 0,5-7-1 16,-2-5 7-16,-1-2 5 0,2-3 7 0,-1-14-5 15,1 0 0-15,1-1 5 0,0 3-3 0,-2-3 1 16,4 5 1-16,-4 9 10 0,0 5 9 0,2 1-2 16,1 5 1-16,-3 7-1 0,2 0-1 0,-2 2-1 0,1 6-1 15,2 1-3-15,-1 2 4 0,3 3-2 16,-1 1-2-16,0 0 0 0,6 7-2 0,-4-1 2 15,2 5 1-15,-3 1-2 0,0 2 0 0,-5 1 3 16,3 3 1-16,-6 0 2 0,-2 2-4 0,-3 0-1 0,2 1-1 16,-6-2 2-16,2-2-9 0,-3 3 3 0,-4-1-3 15,-2 0-4-15,0-1 0 0,-3-2-6 16,-1-1-2-16,1 2-1 0,-1-5 1 0,4-1 6 0,2-1 3 16,0-1 1-16,2-2 3 0,1-1-3 0,1 0 0 15,2-1 4-15,-1 1 1 0,3-4 4 0,-1 2-7 16,1-2-5-16,0 0 10 0,0 0 0 0,17-5-4 15,-5 2 3-15,-3 1 1 0,4-5-3 0,5-2 0 16,1 0-1-16,-2-2 3 0,2 1 0 0,1-9 3 16,2 2-2-16,-4-4 2 0,0-1-2 0,0-2 10 15,-3 0-6-15,-1-3-2 0,-1-5 2 0,2 1 0 16,-6-1-1-16,4-2 0 0,0-14 3 0,-3 3-1 16,-5-2-2-16,0 13 3 0,0 1 4 0,-1 2 24 0,0 3 18 15,-4-1 12-15,0 3 20 0,0 6 13 0,-4 3 8 16,4 5 12-16,-1 3-3 0,-2 0-12 0,3 3-13 15,0 0-10-15,0 3-10 0,0 3-5 0,0 0-9 16,-2 14-1-16,-1-1-11 0,-2 5 2 0,4 11-6 16,2 0-5-16,-1 1-2 0,0 6-1 0,8 11-1 15,-6 2-3-15,2 1-5 0,4-4-1 0,0 1 2 16,-1-1-1-16,1-14-5 0,5-2-1 0,-2 0 0 16,3-5-1-16,1-1-6 0,3-1-3 0,2-8-13 15,-1-4-3-15,1-3-3 0,8 1-8 0,3-8-3 16,-9 2-2-16,8-6 1 0,-2-3-7 0,-11 0 4 15,9-6-7-15,-3-3 0 0,1-4-5 0,-9-2-11 16,6 0 0-16,-8-4-3 0,2-2 1 0,-5-1 3 16,-2 3 5-16,1 0 8 0,-6 6 3 0,-1 2 6 0,-4 3 1 15,-1 2 6-15,-3 3 1 0,-1 1 1 0,-2 3 7 16,0 5 2-16,-4 5 4 0,-2 2 1 16,-7 10 1-16,3 0-5 0,1 2 7 0,2 5 3 0,3 4-1 15,2 0 2-15,1-1 0 0,6 4 1 0,3-4-2 16,0 5-4-16,3-3-26 0,2-1-42 0,0-1-34 15,4-1-58-15,1 1-28 0,-3-8-43 0,3-2-45 16,1-2-42-16,-1-1-52 0,-1-3-1030 0,3-5 470 16,1-2 312-16</inkml:trace>
  <inkml:trace contextRef="#ctx0" brushRef="#br0" timeOffset="39615.3">15248 9535 216 0,'7'-10'347'0,"-1"0"-30"0,-4 4-33 0,1 3-25 16,-1 3 6-16,-2 0-6 0,5 19 9 0,-6 0 7 0,-4 9 11 15,-1 5 10-15,-10 16-10 0,1-1-3 16,-7 5 2-16,-7 27-6 0,7-25-5 0,-6 25-12 16,2 0-6-16,7-20-19 0,-4 20-9 0,8-22-14 0,1-1-25 15,4 3-11-15,-4 0-26 0,5-4-9 0,4-3-11 16,-3-2-20-16,4-3-9 0,-1-14-9 0,4-2-12 15,-2-2-20-15,3-7-48 0,0-6-53 0,0-1-71 16,0-4-59-16,0-2-63 0,4-5-54 16,-4 0-77-16,6-3-103 0,-6-2-1292 0,0 0 586 0,11-19 390 15</inkml:trace>
  <inkml:trace contextRef="#ctx0" brushRef="#br0" timeOffset="40782.49">15562 9757 251 0,'-4'-9'258'15,"-5"1"-20"-15,4 3-10 0,0-2-4 0,-3 2-3 16,-2 0-3-16,0 1-9 0,-2 1-9 0,-3 2-12 16,-1 2 1-16,-4 2-8 0,-5 5 4 0,-2 5-7 15,0 2-4-15,1 1-2 0,1 4-12 0,0 2 3 16,0 5-10-16,5 2-9 0,2 1-6 0,5 4-21 16,2 13-1-16,4-13-13 0,7 0-6 0,4 12-14 0,1-10 0 15,4-2-13-15,10 9 0 0,2-1-12 0,-1-13-3 16,5-2-8-16,3-1-1 0,11 3-4 0,-7-10-5 15,17 1-4-15,-1-3 4 0,-9-7-11 0,13-2-4 16,-1-5 0-16,-11-2-1 0,11-5 1 0,-14-2-7 16,1-3 2-16,11-5-5 0,-15 3-1 0,11-13 2 15,-12 7-2-15,8-12-7 0,0-2-2 0,-18 5-1 16,11-9 9-16,-13 5-13 0,-1-15 2 0,-7 16-3 16,-4-1 2-16,-2 1 0 0,-6 1-3 0,-4 9 5 0,-5-8-1 15,0 8 3-15,-5 4 4 0,-6-4-2 16,-7 4 3-16,2 12-2 0,-4-5 0 0,-2 8 6 15,0 10 6-15,-2-3-3 0,1 6-5 0,-1 8 5 0,-1 0-3 16,7 3 3-16,-2 2-1 0,5 2 0 0,4 0-3 16,1 1-5-16,4 0-1 0,8-3 1 0,3 0 1 15,4-1-1-15,5-8-1 0,4 2-1 0,1-1 0 16,3-4-1-16,8 0-1 0,5-3-2 0,0-2 1 16,1-7-1-16,0 1 5 0,3-3-9 0,2-5 2 15,1-4 0-15,2-1-5 0,-4-1 5 0,4-4-3 16,0-4 2-16,-3 2-1 0,1-1 0 0,-2-2-3 15,-1-1 2-15,-4 2-4 0,-5-1 6 0,-2 3 3 16,-5 4 0-16,-2-3 2 0,-5 6 1 0,1 1 2 16,-3 1-1-16,-1 3 2 0,-2 0 0 0,-1 1-3 15,2 0-1-15,-2 0-1 0,0-3-4 0,-1 5 1 16,-1 2-1-16,0 0 2 0,0 0-2 0,0 0 0 0,0 0 1 16,-12 12-3-16,8-10-20 0,-2 1-12 0,4-1-3 15,2-2-8-15,-5 4 3 0,2-1 1 16,3-3 3-16,0 0 5 0,0 0 7 0,0 0 5 0,0 0 2 15,0 0 2-15,20-9 0 0,-10 1 8 0,5-1-6 16,3-3 9-16,2-4-3 0,2 1 4 0,-5 2 2 16,6-3-1-16,-7 4 8 0,7-3-6 0,-5 7 0 15,1-4 9-15,1 7-3 0,0-2 16 0,-1 5 0 16,0 2-3-16,3 2 8 0,1 3 1 0,-5 2 7 16,10 5-4-16,-5 3 4 0,-3 2-6 0,0 0 5 15,-2 3-9-15,-3 1 5 0,0 0 0 0,-6-4-4 16,0 0-3-16,-3-2-2 0,-2 4 2 0,5-3-1 15,-1 0 0-15,1-2 2 0,0 1-3 0,-3-6 1 16,1-1 3-16,3 1 2 0,0-1 0 0,7-2-1 16,-1 0-1-16,7-4 2 0,4-2-2 0,5 0 1 15,-4-2-7-15,4-5 2 0,0-1-3 0,-4-1 0 0,2-1 2 16,0-4-3-16,-2 0 0 0,-1-2 0 0,0-3-5 16,-1-2-1-16,-3-5 2 0,-2 4-1 0,-3-2-1 15,-4 3 3-15,-5 3-1 0,-4 2-3 0,1-2 4 16,-5 9 10-16,-2 0 6 0,-3 1 2 0,-3 3 2 15,0 3 6-15,-10 5 6 0,-1 7 13 0,-8 9 11 16,2 5 0-16,4 0-3 0,-1 5-2 0,6 1-1 16,7 1-1-16,8 4 2 0,8-2-2 0,20 10-8 15,12-4-2-15,13-2-5 0,38 4-34 0,9-5-72 16,12-11-114-16,7-3-125 0,14-2-151 0,10-5-1394 16,14 0 616-16,0-1 410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6-28T08:31:06.35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6174 5513 71 0,'0'0'111'0,"0"0"-8"0,20 5-13 0,-8-3-4 0,-2-1-4 16,0 1-8-16,-1-1 2 0,4 0-4 0,0-1-10 16,-3 3-3-16,3-1 12 0,-3-1-4 15,3 0-5-15,-2-1-2 0,-2 0-1 0,3 0 0 0,-1 0-1 16,1 0-1-16,-1 0-5 0,1 1 6 0,1-1-11 15,-2-1 2-15,-1 1 1 0,3 0-10 0,1 1 6 16,0 2-4-16,4-3-1 0,0 0-6 0,1 1-2 16,2 0 4-16,0 2-9 0,1-2-1 0,6 2-4 15,0-3 0-15,-2 4 1 0,-3-4-5 0,5 1-2 16,0-1-2-16,-6 2 2 0,6 0-2 0,-1-2 1 16,-5 3 0-16,6-6-4 0,1 6-2 0,-1-3 5 15,-1 2 3-15,-4 1-4 0,6-2 5 0,-1 3-6 16,0 0-1-16,-7-1-2 0,2-1-2 0,-3 2 3 15,10 2-3-15,-11-1-4 0,0-3 4 0,1 3-2 0,1 1-3 16,-1-2 3-16,2 2-1 0,-1 0-1 0,-1 0-1 16,0-5 0-16,1 6 1 0,-2-2-1 15,4-2 2-15,-2-1-2 0,-1 0-3 0,-1 4 2 16,-1-1-2-16,0-1 3 0,-1-2-2 0,0-1 2 0,1 3-3 16,-1-2 0-16,-3-2 3 0,4 4-1 0,1-3 2 15,3 2-2-15,-2-3-2 0,1 2 0 0,7-4 8 16,1 4-2-16,-1-4-6 0,4 2 3 0,-1-3 2 15,1 2-4-15,1-2 7 0,0 1-8 0,-1 2 5 16,3-3-1-16,-2 1 1 0,4-1 0 0,-1-1 1 16,1 3 0-16,0-3-4 0,0 3-4 0,14-4 8 15,-15 5 1-15,2-3 0 0,13-1 0 0,-12 2-3 16,13-3 4-16,-12 2-3 0,11 1-1 0,1 1 0 16,-1-4 3-16,-10 1-1 0,11 1-1 0,-12 2-3 15,11 0 4-15,-12 1-5 0,-1 0 0 0,-1-2 6 16,3 2-5-16,-1 0 2 0,1-1-2 0,-4 2-1 15,-1-1 6-15,-1 2-5 0,-1-1-4 0,-2 0 0 16,-9-1 3-16,-1 1-1 0,-2-1 0 0,3 2 0 0,-5 1-1 16,-5-3 2-16,0 0 0 0,-2 1-1 15,1-1-1-15,-4 0 0 0,-2 1-1 0,0-1 1 16,-5 0 1-16,10 2 3 0,-10-2-4 0,8 1-11 16,-8-1-13-16,5 2-29 0,-5-2-32 0,1 2-47 0,-1-2-71 15,-7 7-472-15,-3-2 226 0,-6-2 150 0</inkml:trace>
  <inkml:trace contextRef="#ctx0" brushRef="#br0" timeOffset="1400.28">5228 7589 70 0,'-6'0'104'0,"6"0"-7"0,-13 0 6 0,7 0-19 16,6 0 0-16,-10 0-4 0,10 0-4 0,-11 0-9 15,11 0-3-15,-5 1-6 0,5-1-4 0,-6 1-8 16,6-1-11-16,0 0 5 0,0 0-4 0,0 0-3 15,0 0-5-15,-9-1-5 0,9 1-3 0,0 0-3 16,0 0 3-16,0 0-4 0,0 0-2 0,0 0 3 0,0 0-10 16,0 0 6-16,0 0 4 0,-3 4 2 0,3-4-2 15,0 0-3-15,0 0 3 0,0 0 6 0,-6 1 2 16,2 0-7-16,4-1 0 0,-7 3 0 16,7-3-2-16,-7 3-2 0,2-1-5 0,1 1 5 0,4-3-4 15,-6 1 6-15,3 2-15 0,3-3 10 0,-7 2-4 16,7-2 2-16,-6 1-1 0,6-1 0 0,0 0-1 15,-7 1-3-15,7-1 0 0,-4 1-7 0,4-1 9 16,-5 5 3-16,1-3-3 0,4-2 2 0,-5 2 6 16,2 1 1-16,3-3-1 0,-3 3 8 0,3-3 6 15,0 0 7-15,0 0-3 0,-6 2 6 0,6-2-2 16,0 0 5-16,-2 2-1 0,2-2-4 0,0 0-1 16,0 0-2-16,0 0-5 0,0 0-2 0,0 0 1 15,0 0-2-15,0 0 5 0,0 0-1 0,-13-3 0 0,13 3-1 16,0 0 0-16,0 0 0 0,0 0-4 15,0 0-3-15,0 0-3 0,0 0-1 0,0 0-6 16,-4-4 5-16,4 4-5 0,0 0-2 0,0 0 2 16,0 0-3-16,0 0 4 0,17 5 2 0,-7-5 5 0,3 1 2 15,0 1 8-15,8 1 1 0,11-4 1 0,4 3-3 16,2 3-3-16,15-5 6 0,0 1-3 16,2 0 1-16,7-1 1 0,0 2 3 0,3 0 0 0,30-6-2 15,-4 2 3-15,-25-3-2 0,31 0-1 0,-2-1-6 16,-26 5-1-16,23-2-3 0,0 3 5 0,-32 0-7 15,5-2-3-15,-1 2 0 0,0 0 3 0,1 2-2 16,-1-2 1-16,0 0-4 0,-5 4 1 0,-4 0 2 16,-3-4 2-16,-15 3 2 0,2-1-1 0,-3 0-1 15,-2 3-1-15,-5 0 3 0,-1-1 6 0,-10-1-3 16,1 2 3-16,-1-4 0 0,-4 1-6 0,-2 1 1 16,-6-1-5-16,2-1-3 0,-2-1-2 0,-2 3 1 15,0-3 3-15,-4 0-5 0,6 0-4 0,-6 0-3 16,6 3-25-16,-6-3-32 0,0 9-40 0,-2-6-59 15,0 1-77-15,-4 6-798 0,-3-3 343 0,-1-2 228 16</inkml:trace>
  <inkml:trace contextRef="#ctx0" brushRef="#br0" timeOffset="1969.2">7545 7027 178 0,'0'0'269'0,"-4"-6"-21"0,4 6-13 0,-1-4-16 16,1 4-12-16,0 0-12 0,0 0-18 0,1-4-11 15,-1 4-16-15,4-3-13 0,-4 3-15 0,5-4-12 16,3 3-8-16,2-4-2 0,4 1-5 0,3 2-8 16,8-8 2-16,5 4-5 0,-1-1-4 0,2 3 1 0,-2-3-11 15,2 3-5-15,-3-3 0 0,-5 4-8 16,-5 1-2-16,4-2-3 0,-3 2-2 0,-1 2-11 15,-3 0-5-15,-4-2 9 0,2 2-10 0,-3 0-8 0,2 0-3 16,-6 2-1-16,2-2-5 0,-3 1 2 0,-5-1 0 16,9 2-3-16,-5 2-6 0,-3 0-3 15,3 0-21-15,-8 4-26 0,-1 1-39 0,-3 5-43 0,-2 5-53 16,-3-4-66-16,-3 7-815 0,-1 4 353 0,-3-6 234 16</inkml:trace>
  <inkml:trace contextRef="#ctx0" brushRef="#br0" timeOffset="2520.23">8504 6745 56 0,'0'0'228'0,"-8"3"-15"16,3-3-9-16,5 0-5 0,-6 4-7 0,6-4-1 0,0 0-10 15,-4 0-12-15,4 0-8 0,0 0-12 16,0 0-6-16,0 0-13 0,0 0-5 0,10-12-6 0,-1 6-6 15,7-5 0-15,5-4-6 0,3-2 0 0,3 0-12 16,2-3-4-16,3 2-6 0,0-2-9 0,4 2-11 16,-4-3-3-16,12-5-5 0,-13 9-4 0,-2-2-1 15,2 0-10-15,-1-1 0 0,-2 1-8 0,-4-3 0 16,0 3-4-16,-2 6-3 0,-8 2-2 0,0 1-6 16,-5 3-7-16,-2 2 6 0,0 2-17 0,-2-1-17 15,-5 3-23-15,0 1-21 0,0 0-26 0,-19 17-24 16,-4 4-28-16,-5 4-46 0,-13 7-36 0,-5 6-62 15,-4 1-613-15,-1-1 297 0,1 2 200 0</inkml:trace>
  <inkml:trace contextRef="#ctx0" brushRef="#br0" timeOffset="2883.75">8350 6979 162 0,'1'-2'257'0,"-1"2"-15"0,0-7-14 0,2 4-16 16,-2 3-13-16,0 0-18 0,2-5-21 0,-2 5-14 15,0 0-20-15,0 0-8 0,4-2-12 0,-4 2 0 16,6 10-2-16,2-2 1 0,2 3-5 0,3 4 2 16,1-1-5-16,5 6 1 0,2-1-8 0,2 1 1 15,2 3-7-15,2 2-8 0,12 5-8 0,-11-6-3 16,11 4-10-16,2 1 0 0,-9-7-6 0,10 3-3 15,-2 3-1-15,-7-7-5 0,8 4-8 0,0 4 1 16,-7-12-1-16,3 0 0 0,-1-4 11 0,12 6-17 16,-9-7 1-16,-2-1-2 0,0-1-4 0,-1 0-3 15,-4-3-2-15,0 1 1 0,-4-4-5 0,-5 2-5 16,-4-2 6-16,-2 0-2 0,-5 1 0 0,0-2-12 16,-2 0 1-16,-2-2-16 0,-2 0-23 0,-1 1-27 0,1-1-37 15,-5 3-50-15,-1-4-67 0,1 4-95 0,-1-4-711 16,0 0 342-16,-18 0 228 0</inkml:trace>
  <inkml:trace contextRef="#ctx0" brushRef="#br0" timeOffset="3767.27">9495 5956 84 0,'0'-5'244'0,"0"5"-23"0,0-5-19 16,0 5-21-16,0 0-21 0,1-3-19 0,-1 3-11 15,0 0-8-15,0 0-5 0,0 0 11 0,0 16 5 16,0-7-3-16,-1 8-9 0,-2 1-10 0,3 7-3 16,-1 1-7-16,-1-1-8 0,-2 5-2 0,4-2-15 15,-3 1-5-15,2 0-8 0,1-2-11 0,0 2 1 16,0 0-5-16,0 0-5 0,0-2-2 0,0-1-6 16,0 0-4-16,1 0-3 0,-1 1-4 0,3-8-20 15,-3 5-20-15,0-5-20 0,2-1-28 0,2-1-46 16,-4-4-43-16,4-1-34 0,-4-3-65 0,0-3-539 15,0-2 265-15,0-4 174 0</inkml:trace>
  <inkml:trace contextRef="#ctx0" brushRef="#br0" timeOffset="5200.43">9328 6324 191 0,'0'-7'228'0,"0"7"-27"0,0-3-17 15,0 3-22-15,4-3-13 0,-4 3-18 0,11-4-9 16,-2 4-8-16,5-3-6 0,-3 2-6 0,5-3-3 16,3 0-3-16,1 2-4 0,0 0 0 0,3-2-6 15,6-2-1-15,-2 3-12 0,2-2-4 0,-2-2-6 16,2 5-5-16,-1-2-9 0,-7-1-2 0,7-1-5 16,-9 3-4-16,-1 0-4 0,-4-2-2 0,-1 1-3 15,-3 2-3-15,0-1 1 0,-3 1-3 0,2-3 1 16,-4 3 6-16,-1 2 5 0,-3-3 6 0,3-1 1 15,-4 4 1-15,2-3-1 0,-2 3-6 0,0 0 0 16,0 0 1-16,0 0-7 0,0 0-6 0,0 0 1 16,-20 7-6-16,15-3 2 0,-2 4-11 0,0 1 7 15,-2 4-2-15,0-1 1 0,1 3-5 0,2-1-4 16,-2 3 0-16,3-2-1 0,0 2 5 0,1-1-7 16,4 2 3-16,0-2 0 0,0-1 0 0,1-3-2 0,2 1-2 15,1-1 3-15,2-1-1 0,-1-1 2 0,3 0 0 16,1-2-5-16,4-2 1 0,-3 0 1 0,8 0 3 15,-5-3-1-15,2-2-3 0,2-2-4 0,3-2 3 16,-3-1-6-16,2-4-6 0,1-1-11 0,-2-1 2 16,5-7-10-16,0-3 5 0,-5-1 0 15,0-1-2-15,-3-1 5 0,-1-2-1 0,-1-1 3 0,0 1 4 16,-6 6 0-16,0-1 3 0,-3 1 7 0,-3 3 0 16,-1 0 5-16,1 0 4 0,-3 6-1 0,-3 0 4 15,-1 0-4-15,0 3 4 0,-4 0-2 0,0 0-1 16,1 5 3-16,-3 2-2 0,2 0 0 0,-3 0-3 15,3 2 0-15,0 2-1 0,-2 1 1 0,2-2 0 16,2 4-3-16,3-5 1 0,0 4-1 0,-1 0 2 16,3-1-2-16,2-1 1 0,2 4-4 0,2-3-1 15,0 3 1-15,4-4 0 0,2 1 1 0,-1 0-4 16,6 1 4-16,1 0-2 0,4-1-2 0,0 2 4 16,-3-4-3-16,3 2 2 0,-6-1 0 0,-1-1-1 0,1 1 0 15,-6 1 2-15,2-2 1 0,-2 0-2 16,0-1 0-16,-4 3 1 0,3-1 1 0,0-1-2 15,-1 2 1-15,-4 2-3 0,3-2 2 0,-4 0 3 0,4 2 0 16,-3-2 3-16,-1 3-3 0,0 0 0 0,0 2 2 16,3 1-1-16,-3-2-2 0,1 0 3 0,-2 1-4 15,2-3 1-15,-1 0 3 0,0-1-1 0,1 1-3 16,2-3 4-16,-2-1 0 0,2 0-1 0,-2-1 2 16,-1-2-3-16,0 0 0 0,19-5 1 0,-11-3-1 15,3 0 1-15,1-3-1 0,1-1-1 0,-1 0 3 16,3 1 1-16,-3-2 0 0,1 1-2 0,0 0 2 15,-6 4 4-15,2-1 5 0,0 3-2 0,0-2-1 16,0 4 3-16,0-4 4 0,1 3-4 0,-1 2-5 16,3 0 1-16,-5 3-5 0,1-3 6 0,4 6-4 15,-6-2-3-15,3 1 3 0,-4 1 0 0,3 2-2 16,-3 4 1-16,0-4-5 0,0 3 5 0,-1 1-1 16,0 0 1-16,-3 3-1 0,0-1-1 0,-1-2 1 15,0-2-2-15,0 0 1 0,0 0-1 0,2-2-2 16,-2 2 3-16,0-2-4 0,0-2 3 0,1 1 0 15,-1-4 0-15,1 3 3 0,-1-3-2 0,0 0-2 0,9-7 0 16,-3 1-1-16,2-3-3 0,1 0 6 0,4-3 0 16,-4 2 0-16,2 0 8 0,-1 3-6 0,2-2 8 15,-3 2-1-15,1 1-1 0,0 1 1 16,2-2-4-16,-1 5 5 0,1 2 2 0,3 0 4 0,-3 0 0 16,1 4 0-16,-2 0-7 0,2 2 3 0,-1 1-3 15,-2 1-5-15,2 4 8 0,1-2-5 0,-7 0-1 16,2 0-2-16,-4 2 4 0,0-2-4 0,2 1 1 15,-3-1 1-15,-2 3-2 0,2-3 1 0,-3-2 0 16,2-3 1-16,-2 2-1 0,0-4 0 0,0 1-1 16,1-1 1-16,-1-3 3 0,3 2 0 0,-3-2-3 15,0 0-6-15,3-10 4 0,-1 3 0 0,-1-3-2 16,2-4-2-16,4-6-2 0,1-5-8 0,-3 0 4 16,3-1 4-16,2 1-4 0,-2-1 2 0,0 4 2 15,-2 2-1-15,4 5 0 0,2 0 0 0,-2 2-2 0,3 1 2 16,-4 4 0-16,5-2 1 0,-4 6-5 15,2 1 4-15,-1 1-1 0,0 3 0 0,1 0-1 16,1 0-2-16,-2 3 1 0,4 3-1 0,-3 0-2 0,2-1 8 16,-5 2-6-16,4 0 4 0,-3 1-3 15,-1-1 7-15,0 1-2 0,1-1-3 0,0-1 5 16,-1 0-4-16,0-1 3 0,0 3 1 0,0-8 2 0,-2 3 0 16,1-1 4-16,1 1-4 0,2-3-1 0,-4-2 7 15,4-4-7-15,0-1 0 0,0 2-4 0,1-5 6 16,-3 0 2-16,5-6 2 0,-1 0-4 0,2-6-2 15,-2-1-5-15,0 0 3 0,-3 3 0 0,-2 1 2 16,-1 1-4-16,-1 0 2 0,-3 7 0 0,0-3 0 16,1 3 6-16,-3 3-7 0,0 0 0 0,0 2-3 15,1 1 0-15,-1 0-2 0,-1 4-1 0,0 0 0 16,0 0 0-16,5 10-1 0,-2 0 0 0,-1-3-4 16,2 3 8-16,4 7 7 0,-3-3-7 0,0 1 4 15,3 0 1-15,-1 1 0 0,0 2 6 0,0-4 4 16,1 1 1-16,-5-4-4 0,2 0 3 0,-3 0-3 15,2 0-2-15,-1 2 4 0,-3-3-2 0,0 1 2 16,-3 0-4-16,0-1 1 0,-3-1-17 0,1 6-23 0,-7-3-34 16,-3 0-54-16,-3 1-76 0,0-2-88 0,-11-1-780 15,-3 2 354-15,-4-7 238 0</inkml:trace>
  <inkml:trace contextRef="#ctx0" brushRef="#br0" timeOffset="7319.33">9816 7286 164 0,'0'0'173'0,"0"0"-2"0,0 0-4 16,9 9 2-16,-8-4 4 0,2 6-3 0,-1-2-12 15,1 3-11-15,-1-1-10 0,2 6-6 0,-1 1-4 16,-1 3-6-16,0-3-7 0,-1 1-12 0,-1 1-6 15,3-1-10-15,-3 1-11 0,-2-4-5 0,1 4-8 16,-2 5-2-16,-1 1-8 0,1-8-7 0,-3-1-1 16,1-1-6-16,1-3-4 0,-1-2-3 0,2-3-2 0,0 1 1 15,0-3-3-15,2-4-2 0,-1 1-4 0,2-3-1 16,0 0-5-16,-7-13-2 0,6 2-5 16,1-7 2-16,1-10-6 0,0-2 3 0,2-3-2 15,3-15 3-15,0 2-8 0,0 0 2 0,0 11 0 0,5-14-2 16,-1 3-1-16,-3 12 12 0,2 1-3 15,-1 3 12-15,2 2 4 0,2 3-3 0,-2 1 3 16,0 9-1-16,-1-1-7 0,-2 7-1 0,3-3-3 0,0 4 3 16,-1 0-4-16,-4 6-4 0,4-1 0 0,-4 3 0 15,-5 0 1-15,9 5-2 0,-4 6 1 0,-2-1 1 16,-2 7-5-16,-2 8 1 0,-4-7-1 0,-2 10 2 16,1-2 0-16,-7 3-2 0,3 2 2 0,-3-5-2 15,0-1 3-15,3 0-3 0,-1-1-2 0,2 1 0 16,2-7 0-16,1 0 1 0,0-2-2 0,2 0 1 15,1-4 1-15,2 0-4 0,2-1 4 0,0 0-2 16,2 0 3-16,1 1-3 0,2-2 3 0,2 2-3 16,-1-4-1-16,6 1 2 0,-3-2-2 0,6 2 5 15,-5-4-1-15,5 3 0 0,0-5-2 0,2 1 0 16,-4-2-4-16,-1-1 8 0,5-1-6 0,-4-1 3 16,-1-3-1-16,-2 1-1 0,2-4 2 0,-2 0-2 15,1-1 0-15,1-1-1 0,0-5 2 0,-6 5 3 0,2 0-3 16,-1 0-1-16,-2-1 3 0,-2 0 3 0,1 0 2 15,-4 0 0-15,3 4 6 0,-5-1 9 0,2 1 18 16,-5-1 4-16,3 3 2 0,-1-1 1 0,-2 0-2 16,1 2-7-16,-1-1-3 0,4 4-3 0,-6 0-13 15,6 0 4-15,-9 7-4 0,0-2-2 0,4 2-1 16,-3 1 3-16,3 2-8 0,2-1-1 16,-3 3-18-16,5 0-9 0,-3-2-10 0,4 1-1 0,4-3-8 15,-3 4-7-15,4-4-3 0,-1 0-8 0,1-4 4 16,4 0-1-16,0 3 2 0,5-4-2 0,-5-3 1 15,5-3 2-15,-1 1 5 0,1-6 1 0,1 3 4 16,3-8 2-16,-4 1 7 0,4-1 1 0,-4 0 3 16,3 0 6-16,-3 0 8 0,-1 1 12 0,2-2 6 15,-1 4-3-15,-5 3 7 0,5-2 6 0,0 1-1 16,-2 0-3-16,2 7 3 0,2-5-5 0,-3 5-2 16,0 0 3-16,-2 1-4 0,1 1-1 0,-2 2-1 15,-3-2-1-15,0 3 1 0,-2 2-3 0,-2 4 4 16,-2-3 1-16,-1 2-1 0,-3 1-1 0,-3 2-1 0,-3 2 1 15,0-1 0-15,-4 2-5 0,-2 1 3 16,1 0-1-16,0-5-1 0,4 3-1 0,-3-1-5 16,4-4 3-16,0 4 0 0,4-5 2 0,-1 1-3 0,3-4 3 15,3-1-4-15,-1 3-1 0,2-4 0 0,3 0-3 16,5 0 1-16,-3-2-3 0,7-1 3 0,1-3 0 16,-1 2-4-16,6-3 9 0,-2-1-5 0,1-1-1 15,-2-2 6-15,1-4-4 0,1 3 3 0,2-8-1 16,-5 1 1-16,7-3 2 0,-4-5-1 0,1-1 0 15,-1-1-1-15,0-3 6 0,9-11-3 0,-10 10 3 16,-1 1 5-16,3 2-1 0,-9 1 13 0,-1 0 1 16,-1 8 16-16,-7-1 16 0,3 2 5 0,-4 4 3 15,0 4 8-15,-4-1-4 0,3 3-2 0,-3 2-18 16,3 0 1-16,-3 3-9 0,4 2 0 0,0 0 3 16,-15 11-9-16,7-2-10 0,-1 4-16 0,0 2 16 15,0 4-1-15,0-1-5 0,0 4-2 0,0 2 0 16,2 1 3-16,2-8-7 0,2 4-2 0,1-2 3 15,3 2 0-15,-2-4-16 0,-1 1-6 0,2-6-10 16,0 0-1-16,2-2-9 0,-1-1 3 0,1 0-6 16,2-3 6-16,-1-1 2 0,2 0 3 0,1-5 5 0,-6 0 2 15,14-6-2-15,-5 2 6 0,-1-4 0 0,0-3-3 16,1 1-4-16,1-5 12 0,0 1 1 0,-4 2 2 16,3 2 9-16,-1 0-2 0,2-4 2 15,-1 6-3-15,0-1 0 0,3 1 1 0,-2 1 7 0,4 2-7 16,-3-2 2-16,3 5-3 0,-2-1 5 0,2 1-5 15,-2 2 3-15,-1 1-1 0,0 3-2 0,-2 1-1 16,-1 1 2-16,2 0 0 0,-6 4-2 0,-3 3 7 16,-2 4-15-16,-3-2 20 0,-6 4-9 0,-1-4 0 15,-7 8-1-15,2-2 1 0,-4-1-1 0,0 1-1 16,4-7 5-16,-3 6-11 0,1 2 3 0,4-7 0 16,0-3 2-16,1-1 8 0,4 4-7 0,2-5-4 15,1 0-3-15,5-1-4 0,-4-2 9 0,4-1-1 16,5 5 2-16,1-4-1 0,1-1-1 0,7 2-2 0,-3-3 6 15,7-1 7-15,2 2-6 0,8 0-4 16,2-4-1-16,0 1 0 0,2 1 4 0,1-4-6 16,0 0-17-16,0-3-31 0,-1 3-61 0,-3 3-81 15,1-3-95-15,-9-3-869 0,-3 1 384 0,-4-1 258 0</inkml:trace>
  <inkml:trace contextRef="#ctx0" brushRef="#br0" timeOffset="7852.51">11786 6866 67 0,'-6'-7'281'0,"1"-2"-27"16,-2 5-26-16,1 1-24 0,0 2-18 0,6 1-5 16,-13 7-6-16,4 2-1 0,-4 5-8 0,-1 11-4 0,-4 2-6 15,0 2-9-15,-1 14-11 0,1-11-5 0,0 12 7 16,2 1-21-16,7-9-8 0,2-1 0 0,1-1-6 15,2 2-16-15,2 0-3 0,3-2-7 0,3-2-10 16,4-1-4-16,3 5-16 0,2-5 14 0,1-3-12 16,1 2-1-16,5-3-9 0,-2 3-30 0,0-1-32 15,5-2-33-15,-2 0-42 0,-1-3-55 0,4-4-38 16,-1-2-29-16,-5-8-71 0,3-3-650 0,-1-2 313 16,-1-8 210-16</inkml:trace>
  <inkml:trace contextRef="#ctx0" brushRef="#br0" timeOffset="8850.89">12191 7291 125 0,'1'-8'305'0,"1"4"-29"16,-1-1-28-16,2 3-27 0,-3 2-22 0,0 0-18 16,0 0-15-16,2 10-15 0,-1 0-10 0,2 2-6 0,-2 5-8 15,1-2-9-15,-1 3-13 0,0 0-10 0,1 0-2 16,1 9-9-16,0-8-10 0,-1 0-9 15,0 8-4-15,-4-2-9 0,0 3 1 0,2-3-6 0,-1-6-8 16,-2 1-3-16,1-4 2 0,-2 1-7 0,2-4-9 16,1-4-10-16,0 1-4 0,1-2-1 0,0-2-6 15,0-3 5-15,0-3-5 0,0 0-2 0,0 0-1 16,0 0-4-16,2-18 0 0,0 1 0 0,0-4 1 16,-2-5-2-16,2-6 0 0,-1 1 4 0,-1-3 0 15,1 3-3-15,-2-3 2 0,1 3 6 0,1-4 7 16,0 4 4-16,2 2 0 0,2 0 6 0,0 3 0 15,4-1-4-15,0 2 0 0,1 9-2 0,0-1-3 16,3 2 1-16,5 5-3 0,-3-2-4 0,2 2 2 16,1 1-5-16,-4 2 3 0,1 2 0 0,-3 2 0 0,-1 2-3 15,3 0 3-15,-3 2 0 0,0 0-2 16,-1 2-1-16,-3 0 1 0,-2-2-1 0,2 4-3 16,-3-2 1-16,1 2 2 0,-1 0-2 0,-1-1 4 15,-1 3-3-15,-2-1 3 0,2 1-1 0,-2-2 2 0,0-2 0 16,0 3-1-16,0-3 3 0,0-3-4 0,0 6-1 15,0-6 4-15,0 2 0 0,0-2 2 0,0 0-5 16,0 0 7-16,-2 5 5 0,2-5-7 0,0 0 0 16,0 0-3-16,0 0 6 0,0 0-4 0,0 0 2 15,0 0-2-15,0 0-1 0,0 0-1 0,0 0-2 16,0 0 1-16,0 0 5 0,0 0-7 0,-7-9 4 16,7 9-5-16,0 0 6 0,0 0-3 0,0 0 2 15,0 0-2-15,-2-4-3 0,2 4 0 0,0 0 1 16,0 0 1-16,0 0-1 0,0 0-3 0,0 0 4 15,0 0-1-15,0 0-2 0,0 0 3 0,0 0-1 16,0 0-5-16,-4-3-2 0,4 3-2 0,0 0 3 16,-8-2-1-16,8 2 2 0,-4-2-6 0,4 2 4 15,-5-3-4-15,5 3 6 0,-8-1-4 0,8 1 0 16,-8-3 1-16,2 0 3 0,2 0 2 0,0 1-3 16,0-1 6-16,1 0-2 0,0-1-3 0,-1 2 2 15,-1-1 1-15,4-1 2 0,1 4 0 0,-9-5 2 0,8 2 4 16,1 3 2-16,-5-4 2 0,3 2 2 0,2 2 2 15,-5-3 4-15,5 3-9 0,0 0 1 16,0 0 2-16,0 0-4 0,-11 9 4 0,4-2 7 0,2 3 2 16,-4 8 3-16,-1 5 7 0,-2 1-5 0,2 1 5 15,-4 4 4-15,5 0 0 0,-5 2 2 0,3-2 0 16,-1 3 4-16,-1 0-3 0,4 1 1 0,-1-2-13 16,0-1 8-16,4-1-5 0,-1 7 2 0,3-7-4 15,2-1-8-15,2 0 4 0,1-7-9 0,4 2 4 16,0-2-1-16,1-4 0 0,0 0-3 0,7-2 2 15,-3-4-6-15,0-1-8 0,4 0 5 0,-2-5 3 16,6-2 0-16,-6-2-1 0,10-2 1 0,0-2 2 16,3-5-7-16,2-6 5 0,-1 0-3 0,-3-5-7 15,2-3 4-15,-4-3-2 0,1-1 3 0,-1-6-3 16,7-4 0-16,-7 6 1 0,2-11-4 0,-3-2-1 16,-5 11-2-16,2-14 2 0,-2 2 13 0,-6 9-17 15,-3 1 1-15,-1-3 2 0,2 3 5 0,-2 1-12 0,-3 4 13 16,0 1-13-16,-2 3 14 0,0 6-2 15,0-1 2-15,-2 3-3 0,0 7-1 0,1-2 0 16,0 5-2-16,1 0-11 0,-2 1 8 0,2 1-7 16,0 0 5-16,0 5-16 0,0 0-10 0,0 0-4 0,0 0-14 15,-2 15-14-15,-2-2-25 0,3 5-32 0,-4 9-34 16,-2 5-35-16,-2 3-31 0,-1-1-35 0,-6 11-823 16,-7 1 359-16,7-14 240 0</inkml:trace>
  <inkml:trace contextRef="#ctx0" brushRef="#br0" timeOffset="10084.62">12531 7620 132 0,'4'2'259'0,"-4"-2"-18"15,4 1-16-15,-4-1-18 0,5 0-12 0,4 2-11 16,-9-2-8-16,14-2-10 0,-5 1-16 0,1-1-10 16,4 0-13-16,-2 0-9 0,0 0-13 0,-1-1-8 15,1 0-6-15,-3-1-11 0,0 2-7 0,3-4-4 16,-5 2-6-16,3-2-9 0,-3-1-2 0,2 0-7 15,-1-2-7-15,2-2-2 0,0-5-6 0,-1 1 0 0,-1-3-3 16,3-6-5-16,-2 1-5 0,0 2 3 16,-1-6-2-16,1 5-3 0,-3-4-1 0,1 9-6 15,-2 2 3-15,2-2-4 0,-3 2 1 0,3 5 0 0,-4 2-1 16,0 2-1-16,2-1-1 0,0 4-5 16,4 1 3-16,-1 2-3 0,1 2 0 0,0 3 2 15,2 1 8-15,0 3-7 0,2 1 1 0,-1 4-1 0,-2 1-3 16,3 2 5-16,-8-2-1 0,2 3 1 0,-4 0-6 15,2-1 3-15,-5 0 1 0,-2-1-1 0,-1 0 0 16,-2 0 1-16,-2 1-1 0,-3-2 3 0,-1 2-3 16,-3-2 3-16,0-2-2 0,0-5 1 0,-3 4-2 15,5-1 3-15,-4-4-3 0,6-1 2 0,0 1-1 16,3-6 4-16,0 3-6 0,-1 0 4 0,4-1-2 16,-1 0-2-16,4-2-1 0,-3 1 1 0,4-2-2 15,0 0 0-15,0 0 0 0,0 0 0 0,0 0 1 16,0 0 1-16,18 1-2 0,-9-3 1 0,4 0-3 15,-2-4 4-15,2 5-2 0,4-3 1 0,0 0-3 16,0-4 6-16,2 0-2 0,-2 0 1 0,-1-2 1 16,2 1-1-16,-4-7 0 0,3 4 0 0,2-6 0 15,-5 4-2-15,4-7-1 0,-1 1 5 0,-4 6-7 0,4-7 6 16,-5 4 0-16,4-4-1 0,-5 6 0 0,0-5-1 16,-5 4 9-16,2 1 10 0,-3 3 16 0,-1 0 9 15,5 2 12-15,-9 1 6 0,4 3 1 0,-3 0 3 16,-1 1 0-16,0-1-8 0,0 4 1 0,0 2-16 15,0 0-10-15,0 0-5 0,0 0 2 0,-10 19-4 16,2-9-8-16,1 4 1 0,0 0-1 0,3 2 0 16,-2 1-3-16,0-2-1 0,3 3 1 0,-2 0-11 15,4-1-14-15,-1-3-10 0,1 3-7 0,2-5-12 16,-1 0-9-16,3-1-5 0,2 0 0 0,-2-4 8 16,1 3-2-16,-1-7 2 0,6 1-1 0,-2-1 6 15,0-3 3-15,2-4 2 0,5 0 5 0,2-6 4 16,-1 1 0-16,-1-4 6 0,4 1 9 0,-4-2 5 15,8-2 7-15,-3-4 4 0,-4 10 9 0,1-2 10 16,-2 0 8-16,-2 0 1 0,-1 6-3 0,0-1 3 16,2 1-9-16,-3 2 2 0,0 1 11 0,2 2-14 15,1 2-12-15,-2 2 11 0,-2 0-9 0,3 4 9 0,-1-2-5 16,-1 2-8-16,-1 3 7 0,0 2-1 0,1 1-3 16,-3-1-6-16,-1 7 7 0,0-7-1 15,0 3-5-15,-4-2 2 0,-1 4-1 0,-1-1-1 16,0 0-4-16,-1-4 3 0,-3 1-2 0,2 3-2 0,-1-8-1 15,2 2-3-15,0-3-2 0,-3-3-2 0,4 1 4 16,-1 0 3-16,-1-2-5 0,2-3-1 0,0 0 4 16,0 0 0-16,0 0-3 0,7-13 1 0,-5 4 2 15,5-3 0-15,-1 3-6 0,4-7 4 0,3 0 2 16,1 2-2-16,0-1 3 0,4-2-7 0,4 0 6 16,-7 2-1-16,0 4 2 0,2-1-5 0,0 0 1 15,0 1-7-15,-1 1 14 0,0-2 1 0,1 3-3 16,2-3-2-16,3 2 0 0,-7-1-1 0,3 3 5 15,0-4-1-15,0 1-1 0,-3 2-1 0,2-1-3 16,-4-1 7-16,2 1-2 0,-3-2-1 0,0-1-3 16,-4 6 1-16,0-2 4 0,-4 0-1 0,-1 0-3 15,1-2 0-15,-4 3 0 0,-4-1-3 0,1 3-2 16,-4-1 7-16,1 1-2 0,-5 2 1 0,-2 3-2 0,0 1 1 16,-1 1-4-16,-4 3 3 0,0 3-5 0,0 2 8 15,4 1-6-15,-3 5 5 0,3-4-5 16,4 5 4-16,-4 6-9 0,5-4 6 0,1 6 9 0,3-7-6 15,5 4 0-15,3 4 0 0,-1-5-3 0,6 6 9 16,1-2-1-16,1 1-7 0,-1-2 4 0,0 1 0 16,5 0-1-16,-4-1-6 0,2 1 7 0,-3-5 1 15,0-1-3-15,-3-1 3 0,3 1-1 0,-1-1-7 16,-3 1 5-16,-3-2 3 0,-2 0 1 0,-1-2-2 16,-4-2 1-16,-4 1-3 0,-5 0 4 0,-1-2 0 15,-6-2 0-15,-2 2-3 0,-5-4 1 0,-1-2 1 16,-1-3 11-16,1-3-10 0,0-1-7 0,6-2 3 15,-3-2 3-15,4 0-1 0,7-3 2 0,2 0 3 16,4 0-1-16,0-2 0 0,6 0-6 0,1-1 5 16,6-4-6-16,6-2 0 0,4 3-4 0,13-6-16 15,4 0-20-15,17-7-32 0,0 3-45 0,5-1-57 16,2 2-76-16,-1 1-945 0,0-2 400 0,-5-2 264 0</inkml:trace>
  <inkml:trace contextRef="#ctx0" brushRef="#br0" timeOffset="11783.15">14770 7369 158 0,'5'-12'186'0,"0"1"-11"16,3-4-19-16,0-1-6 0,0 0-9 0,-2 0 15 0,0 0-9 16,-2-1-13-16,0-1-15 0,0 1-3 0,0 1 13 15,-2-2 4-15,-1 0-2 0,-2 7-2 16,-1-2-7-16,-2 2 0 0,-2 0-1 0,-1 4-5 0,-2 0-11 16,-4 0-3-16,0 4-17 0,-2-1-4 0,-3 4-12 15,0 1-2-15,1 5-8 0,-3 1-5 0,2 3-8 16,1 4-1-16,-3 1-6 0,-2 2-3 0,10-3-3 15,-1 1-4-15,0 0-4 0,3 2-1 0,1-1-4 16,1 1-1-16,3-5-6 0,5 1-2 0,-1 0 4 16,2-1-4-16,2-2 2 0,2 1-6 0,1-1-7 15,3-4-3-15,3 1-1 0,5-1-3 0,0-2-5 16,4-1-2-16,0-6-4 0,9 2-3 0,0-4 7 16,-3-6-3-16,4-1 3 0,-3-3 3 0,-2-3 0 0,2-3 2 15,0-4 0-15,-3-3 0 0,6-9 1 16,-4-3 1-16,-7 8 2 0,1-9 1 0,-5 9 12 15,-3-1 6-15,1-1 9 0,-4 5 5 0,-1 3 14 0,-1 7 17 16,-2 3 34-16,-4 1 10 0,-1 6-3 0,1 0-4 16,0 1-6-16,-2 3-17 0,0 1-10 0,0 4-18 15,0 0 5-15,0 0-8 0,-9 14-9 0,2 1 9 16,-5 9-1-16,-3 2-5 0,2 3-7 0,1 1-1 16,-2 3-1-16,4 2-5 0,-3 9 1 0,3-11-6 15,2 1 3-15,3 1-5 0,1-4 1 0,4-2-4 16,-1 0 1-16,1-3-2 0,2-2-8 0,5-7-11 15,-1 0-15-15,4-3-7 0,1 1-6 0,0-2-9 16,0-6-3-16,6 0-1 0,1-3-7 0,4-1 5 0,-4-6-3 16,2 3 11-16,9-9-4 0,1 1 8 15,-3-6 0-15,-3-1 5 0,0-4 2 0,1-2 2 16,-2-4-4-16,-2 1 10 0,1-2 3 0,-3-2-2 16,-1 2 10-16,-4 3 2 0,-1-1 10 0,-4 6 4 15,-3 2 10-15,-6 1 11 0,3 2 12 0,-2 3 7 16,-2 1-2-16,-2 5-4 0,1-1-4 0,-2 1-6 15,4 4-1-15,-13 1-3 0,4 5-4 0,-1 0 4 0,-7 8-3 16,3 1-3-16,-4 5-4 0,3 3 0 0,0 1-2 16,4 1 4-16,0 0-2 0,1 0-3 0,7 0 0 15,2-8-4-15,1 2 2 0,2-1-2 0,5 0 3 16,-1 0-3-16,4-4-4 0,3 1-8 0,0-1 7 16,6-2-4-16,0-3-9 0,-2 0-3 0,14-2 7 15,-3-3-10-15,0-3-6 0,1-1 13 0,3-4-1 16,-2-4 2-16,-1-2 1 0,0-1 0 0,-2-5 2 15,0-2 1-15,-4 0 0 0,-2-4 3 0,0 0-6 16,-2 1 1-16,-5-4-1 0,-1 3 7 0,-4-5-9 16,-4 1 12-16,-5 3-1 0,0 4 1 0,-5 3-5 15,-1-1 0-15,-4 0 2 0,-3 0 4 0,-2 3-7 16,-7-2 6-16,4 7-1 0,0 0 2 0,3-1-3 0,-4 5-1 16,3-1 10-16,2 2-11 0,5 2-2 0,0 0 2 15,4-2-3-15,-3 3-2 0,3 0-4 0,5 1 10 16,0 0-4-16,0 0 0 0,0 0 2 0,8 10 3 15,3-7-3-15,2-1 0 0,5 3-2 0,5-3 2 16,-5 5 1-16,4-5-2 0,-1 2 8 0,-1 0-4 16,0 1-12-16,-2 0 15 0,1-1-4 15,-5-1-6-15,-5 3 8 0,1-1-6 0,2-1 2 0,-6 4-3 16,3-1 3-16,-5 0 1 0,1 3-4 0,-1-1 7 16,1 3 2-16,-4-1 0 0,-1 3 7 0,-1 0-12 15,0-1 3-15,-3 1 11 0,1 3-4 0,0-3-1 16,0 2-12-16,-1-3 4 0,4-1 5 0,-1 0 2 15,-3-3 1-15,4 1-7 0,0-2 2 0,0 1 5 16,0-1-2-16,4-1 1 0,-3-2-4 0,-1 0 8 16,4-3-12-16,2 1 8 0,1-1 14 0,-1-2-15 15,2-2 0-15,3-1-5 0,1-2 6 0,1-5-1 16,-1-2-3-16,2-2-3 0,-1-3 2 0,5-5-3 0,-3-2 3 16,0-1-3-16,2-1 3 0,-1 2-5 0,-1-1 3 15,-2 1 6-15,-4 6-1 0,0 3 11 16,-4 4 16-16,-1 0 6 0,0 5 1 0,-1-2 0 0,0 4-10 15,0 0-12-15,0 3-5 0,-3 1 8 0,0 0-2 16,0 0-4-16,-2 16 0 0,-2-5 3 0,1 0-6 16,-3 7-1-16,2 2-1 0,-5 4 1 0,3 3-3 15,-2-4 7-15,3 3-4 0,-3-1 1 0,3-7-10 16,4 2 5-16,-3-2-11 0,4-3 10 0,-1-1 11 16,6-3-12-16,1-2-5 0,-2 3-4 0,4-4-5 15,0-1 0-15,3-3 4 0,-1-1-10 0,2-3 2 16,2-2 6-16,-1 0 14 0,3-8-14 0,-3 2-6 15,4-6 4-15,4-4 1 0,-3-3 1 0,-3-1 3 16,1-2 3-16,-1-2 1 0,-2 3-4 0,0 1 1 16,-4 3 3-16,-3 5 0 0,2-3 8 0,-3 5 7 15,0 2-4-15,0 0 9 0,-2 4 18 0,-1 0-22 0,1 1-13 16,-1 0 9-16,0 1-3 0,-2 4-6 0,0 0 6 16,6 10-3-16,-3-3-4 0,-1 2 10 0,1 6-8 15,-2-1 1-15,3 6-4 0,1-2 0 0,0 5 5 16,0 5 4-16,-1-6-2 0,2-1 2 0,-2-3-3 15,1 2 2-15,-2-2-4 0,3-2 0 0,-1 0 1 16,4-5 1-16,-4 0 0 0,3-1 1 0,1-1-2 16,1 0 4-16,-1-2-1 0,4-5-2 0,1 3 2 15,-4-5-3-15,11-2-2 0,-2-3 6 0,-1-1-3 16,-1-5 2-16,5-4-2 0,0-3-10 0,0-3-6 16,-2-3-14-16,-2-2-14 0,1-2-26 0,-2-5-18 15,-2 4-33-15,-2-1-26 0,1 3 0 0,-4 4 3 16,-3 6-7-16,-2 0-21 0,-2 5-16 0,0 0-13 15,-2 5-24-15,2-1-32 0,-3 4-652 0,1 1 303 16,-1 3 200-16</inkml:trace>
  <inkml:trace contextRef="#ctx0" brushRef="#br0" timeOffset="13217.94">17018 7095 120 0,'3'-6'210'0,"0"0"3"0,-2-3-3 15,-1 5 5-15,-1-4 7 0,-2 0-17 0,0 1-13 16,-5 0-7-16,2 1-3 0,-3 0-10 0,-3 5-5 16,1 1-14-16,-6 1-6 0,-3 3-16 0,-1 3-14 15,-3 7-10-15,-2 2-9 0,1 1-13 0,3 3-4 16,0 1-13-16,3 1-2 0,1-1-4 0,0-1-10 16,3 0-5-16,7-6-4 0,1 2-12 0,4-3-8 15,2-3-6-15,1 1-5 0,0-3-6 0,4 0-6 16,2-3 0-16,3 0 0 0,3-1-8 0,4 0-2 15,1-4-3-15,5-1-7 0,-1-1-1 0,7-4-1 16,0-2 4-16,3-1 1 0,-7 1-1 0,-3 1 2 16,-1 0 3-16,-3-3 2 0,-2 1 1 0,-3 4 6 15,-1-2 14-15,-2 2 10 0,-4 1 3 0,2-1 8 0,0 1-5 16,-3 0-2-16,-3 3-3 0,3-1-5 0,-4 2-2 16,0 0-2-16,4-2-4 0,-4 2 5 15,0 0-3-15,0 0 2 0,0 0-1 0,-6 15-3 0,4-12-3 16,0-2-2-16,-1 2-1 0,3-3 2 0,0 7-4 15,-2-5 5-15,2-2 0 0,0 0-4 0,0 0 1 16,0 0 1-16,0 0 0 0,0 0 0 0,0 0-2 16,18-9 1-16,-8 0 9 0,0 0-11 0,3-5 3 15,-2-1-3-15,5-8 3 0,-1 1-3 0,-1-4-2 16,-2 1-1-16,3-5 0 0,-2 0 2 0,1-3 4 16,-4 1 8-16,-1 0 18 0,2 3 13 0,-4-1 25 15,-1 2 10-15,-1 11 19 0,0 0 26 0,-1 0 17 16,-4 8-9-16,0-2-6 0,1 5-21 0,1-2-15 0,-2 5-8 15,0 3-14-15,0 0 0 0,0 0-5 0,-8 16-8 16,1-2-5-16,0 6-4 0,-3 5-11 16,-3 3 4-16,0 2-1 0,3-1-6 0,-1 0-2 0,-1 2-2 15,3 0-4-15,0 1-2 0,4-4 0 0,1 0-10 16,-1-1 7-16,5-7-3 0,0-1-6 0,0-2 1 16,3 0-13-16,-1-3-13 0,2 0-9 0,4-4-13 15,-2 0 7-15,2-3-1 0,1 1-3 0,2-5-1 16,2-1 0-16,0-3 4 0,5-3 8 0,-2-5-3 15,6 0 1-15,-3-5 2 0,1-4 6 0,1 0 2 16,-2 0 2-16,-6 4-4 0,2-2 11 0,-3 2-4 16,-2 1 11-16,-2 3 5 0,1 0 7 0,-4 1 3 15,-1 2 4-15,0 3-2 0,-2 0-9 0,2 2 0 0,-2-1-4 16,-2 3 1-16,0 0 1 0,0 0 0 16,2 10 12-16,-4 1-13 0,0-3-2 0,0 5 8 15,-2 1-11-15,0 6 5 0,1-4-2 0,2-1 3 0,-2 1-2 16,2 1 10-16,1-7-15 0,1 1 4 0,2 3 11 15,-2-5-12-15,3 2-1 0,0-2 0 16,3-1-2-16,0-2 2 0,1-2 2 0,2 0-2 0,1-3 5 16,1-1-9-16,6-2 1 0,-2-2-7 0,3-3-8 15,-1-3 12-15,4-5 2 0,4 0-6 0,-5-5 4 16,1 0 0-16,-1 2 2 0,-4-4-3 0,1 4 2 16,-2 4 6-16,-5 1-2 0,-1-1 1 0,-1 6 7 15,-1 1-4-15,-3 0 2 0,1 3-4 0,-3 0-3 16,2 2 1-16,-4 0-7 0,-1 2 8 0,0 0-4 15,13 4 4-15,-10 1-1 0,3 1 1 0,-2 3-3 16,0 0 5-16,-2-1-3 0,1 4 3 0,-2-2-1 16,2-1 0-16,1 3 9 0,-1 1-10 0,0-4 2 0,3 1-2 15,-3 0-2-15,-2-6 4 0,2 5-5 0,1-4-11 16,-3-1 0-16,1 3-7 0,0-5 0 16,2 0 7-16,-4-2-12 0,0 0 7 0,0 0-12 0,17-11-3 15,-13 5-6-15,3 1-6 0,-1-7 3 0,2 0 3 16,-1-2 10-16,-2 2-7 0,3 1 5 15,-3 1 4-15,1-1 7 0,2 1-2 0,0-1 3 0,-3 4 14 16,5-1-11-16,-5-1-2 0,3 6 1 0,0-2-2 16,-1 0 2-16,-3 2 9 0,5-1 8 0,-2 3-1 15,0-2-5-15,1 2-6 0,0-1 2 0,-2 0 3 16,3 1-1-16,-3-1 0 0,1 2-2 0,0 0 6 16,0 2 1-16,2-2 1 0,-3 1-3 0,4-2 1 15,2 1 5-15,-3-2 5 0,2 2-7 0,-1 0-9 16,3-1 14-16,-4-1-3 0,5-2-3 0,-1-4 5 15,-2 3-4-15,5-5 6 0,-1 0-3 0,-2-1-3 16,0 1 8-16,-4 1-8 0,2-4 9 0,-3 5-1 0,-1 2 8 16,2 1 13-16,-5-1-9 0,3 1 10 0,-5 0-7 15,2 2-3-15,-2 0-12 0,-2 3 4 16,3-2-2-16,-3 2 4 0,0 0-8 0,0 0 4 0,0 0-5 16,-16 17 5-16,8-8-6 0,-6 4 0 0,2 1 0 15,-1 1 1-15,-4 3-1 0,1-2 1 0,2 1 2 16,4-3-3-16,-4 1-2 0,5 1-8 0,1 0-7 15,3-4-17-15,0-1-11 0,3 0-10 0,0-2 0 16,2 0-4-16,2-1 2 0,2-1-4 0,0-2 2 16,5 0 4-16,0-3 8 0,5-1 11 0,3-2-1 15,5-2 1-15,-2-4 2 0,5-1 7 0,0-1 2 16,1-3 2-16,-7 1 5 0,6-2-2 0,-3-1 5 16,-3 4 2-16,0 1 8 0,1-2 11 0,-1 2-7 15,-3 2 7-15,-3 4 1 0,-1-2 2 0,0 3 7 16,0 1-11-16,0 2 4 0,-1 2-8 0,-5 2 9 15,3 1-3-15,-1 2 4 0,-2 1-8 0,3 6 17 16,-5-2-11-16,1 1-3 0,-2 2 4 0,-2 1 0 0,0 0-9 16,-1 1 7-16,-1 1-2 0,1-4 1 15,-4 3-1-15,0-1-23 0,1-2-26 0,-3 2-43 16,-3-3-67-16,-6 1-68 0,-3-4-94 0,0-2-747 0,-10-5 354 16,-4-3 236-16</inkml:trace>
  <inkml:trace contextRef="#ctx0" brushRef="#br0" timeOffset="13358.57">17351 6853 82 0,'8'-4'235'0,"2"-1"-23"0,12 2-22 16,8 1-33-16,8 4-33 0,19 0-24 0,-2 1-29 16,4 0-34-16,3 1-49 0,-2 2-85 0,3-4-270 15,-4 5 123-15,-1-3 80 0</inkml:trace>
  <inkml:trace contextRef="#ctx0" brushRef="#br0" timeOffset="13650.78">19162 6665 140 0,'15'0'265'0,"2"2"-15"0,1 3-19 0,3 5-15 16,1 3-9-16,1 7-12 0,-4-1-9 0,-3 8 1 15,-1 3-7-15,-1 3 1 0,0 15-8 0,-6-1-8 16,-3-1-13-16,-3 2 0 0,0 1-8 0,-5 0-12 0,-1-4 0 16,-1-11-13-16,0 15-17 0,-1-15-6 15,-3-1-5-15,-3 1-10 0,1 0-4 0,-6 9-13 16,-2-14-43-16,-4 3-35 0,-11 8-60 0,-4-2-71 0,-4 0-90 15,-6-7-922-15,0 0 385 0,-1-9 258 0</inkml:trace>
  <inkml:trace contextRef="#ctx0" brushRef="#br0" timeOffset="15284.14">8537 9576 32 0,'-3'-4'159'0,"3"4"-10"16,-1-4-14-16,1 4-10 0,0 0-14 0,0 0-14 15,0 0-6-15,0 0-8 0,0 0-7 0,4-4-11 16,-4 4 4-16,4-3 1 0,-4 3-3 0,12 0-3 15,-5 0-1-15,0 0-7 0,6 0 3 0,0-1 1 16,6 2 4-16,0-2-5 0,3 1 0 0,10-1-1 16,-1 1-4-16,-1-2-6 0,4 4-3 0,0-4-7 15,4 2-2-15,1 2 5 0,12-5-10 0,-1-1 5 16,2 1 2-16,3 3 7 0,1-5-2 0,1 5 6 16,3-2 2-16,1 2 0 0,0-4-3 0,5-2-3 15,1 5-1-15,-3 0-6 0,0-2-4 0,2 2-3 16,0-2-3-16,-2 2 1 0,0 2-6 0,-1 1-2 15,1-2-1-15,-1 3-1 0,-1 1-2 0,1-4-1 16,-4 3 1-16,-1-3-4 0,1 0 2 0,1 3-2 0,-5-2 1 16,-1 0-1-16,-3 2 1 0,0 1 0 15,0 0 4-15,-11-1-2 0,12-1-1 0,-12 2 3 16,11 0 1-16,-12 1 0 0,1-4-3 0,14-2-4 0,-16 5 5 16,14 1-2-16,1-5-2 0,-2 4 4 0,-10-3-3 15,10-2-2-15,-10 2-4 0,11-3-2 0,-1-1 4 16,-11 3-1-16,12-2-2 0,1-2 0 0,-14 2-1 15,1 0 2-15,12-1 0 0,-13 2-2 0,2 1-3 16,-3 0 3-16,17 0-2 0,-18-3-1 0,1 3 0 16,15 0 1-16,-17-1-1 0,3 0 2 0,1-1-2 15,11 0-2-15,-13-1 2 0,1 0-1 0,-4 3-2 16,4-2 2-16,1-2 3 0,-2 1-3 0,-3-2-1 16,3 1 2-16,1-1-1 0,12 0 3 0,-14 2-3 0,0-1 0 15,0-1-2-15,0 2 1 0,4-2-1 16,-2-2-1-16,-1 2-1 0,0 2 4 0,12-7 1 15,-9 6-3-15,-3-1-2 0,-1-1 3 0,2 0 2 0,-3 3-3 16,3-2 2-16,-3 1-2 0,0-2-3 0,-1 4 3 16,1-1 1-16,2-1 1 0,-2 2-2 0,0-1 1 15,-1-1 0-15,0 3 1 0,0-2-2 0,1-1-1 16,-1 2-2-16,1-2 0 0,0 0 2 0,-1 2 1 16,-1-3 1-16,4 3 0 0,-1-1 0 0,-1 1 0 15,3-3-1-15,-4 4 1 0,2-3 1 0,0 0-4 16,-1 1 3-16,0-2 0 0,0 4 2 0,1-4-1 15,-4 2-2-15,7 0-2 0,-2-3 5 0,0 3-1 16,-2-2 1-16,0 2-4 0,-2 0 3 0,2-1-1 16,0-1 1-16,2 2-2 0,-3-1 0 0,2 1 1 15,1-1 2-15,0-1-2 0,12-1 0 0,-9 5 0 16,-1-3-3-16,-2-2 3 0,13 3-1 0,-10-1 0 16,10-7 1-16,0 7-2 0,1 2 3 0,0-5 0 0,-15 3 1 15,4 3-4-15,-3 0 2 0,-1-1 2 16,0 0-3-16,4-1 3 0,-1 1 3 0,-1-1 4 15,0-1-1-15,2 4 6 0,-2-3 6 0,1 1 2 0,-2-2 0 16,-3 3-3-16,-1-2 4 0,-2 1 3 0,-2 0 3 16,-9-1-2-16,0 2-3 0,-3-2 4 0,-6 2 2 15,4 0 0-15,-6-2-1 0,3 0 1 0,-3 3-2 16,0-4-1-16,-2 3 6 0,-1-1-2 0,-1 2-2 16,-3-3 0-16,-3 3-4 0,8-1-1 0,-8 1-14 15,6-1 10-15,-6 1-1 0,6-2-15 0,-6 2-17 16,2-1-19-16,-2 1-27 0,0 0-32 0,0 0-41 15,0 0-51-15,0 0-37 0,0 0-33 0,-20 3-794 16,3-1 348-16,-3 1 234 0</inkml:trace>
  <inkml:trace contextRef="#ctx0" brushRef="#br0" timeOffset="17316.75">18187 8704 175 0,'5'-8'166'0,"0"0"-2"0,5-2 0 16,-1-2-11-16,-1-1-1 0,2 1-16 0,-1-1-5 15,3-2-6-15,-2 0-2 0,-5-2-3 0,1 3-3 16,1 0-4-16,-3-3-1 0,1 1-6 0,-4 0-7 16,0 2-5-16,-2-4-2 0,0 6-1 0,-4 0 4 15,1 0-10-15,-3 3-7 0,-3 2-6 0,-1 0-8 16,-1 1-5-16,-7 1-4 0,1 3-8 0,-5 3-3 16,-4 2-7-16,8 3-2 0,-7 3-3 0,2 2-4 15,6 1 0-15,-2 5-6 0,2-6-1 0,-1 10-3 16,6-5-3-16,1 1-1 0,5 1-2 0,-1-2 0 15,3 2-4-15,1-1 1 0,4 0-6 0,4 1 3 16,1-2-7-16,3-1-3 0,2-1-2 0,3-2-3 16,2-2-6-16,3-2 0 0,5-4 2 0,5 1-1 15,3-5 2-15,2-2-3 0,-4-3 1 0,2-5 1 16,0 0 2-16,1-6-1 0,-3-1-1 0,1-3 2 16,0-4 2-16,10-9 1 0,-7-2 2 0,-2-8 3 15,-1 5-2-15,-3-7 3 0,-3 5 0 0,3-3 6 0,-10 10 9 16,-2-1 10-16,-3 3 10 0,-1 2 13 0,-6 3 26 15,-1-1 1-15,0 11 10 0,-4 0-1 0,0 4 7 16,0 2-7-16,0 3-9 0,0 1-8 0,0 1-12 16,0 1-10-16,0 4-2 0,0 0-6 0,-13 10-2 15,3 0-3-15,-1 6 0 0,-4 4-5 0,0 5-3 16,4-3-5-16,-1 7-2 0,2-3-1 0,2 4-1 16,1 1 12-16,3 3-10 0,5-4-3 0,-5 4-7 15,4-2-4-15,2 0-5 0,3-6-12 0,0 3-13 16,1-3-10-16,3-3-11 0,-1-4-6 0,3-4-10 15,1 1-2-15,4-3-2 0,-2-4 2 0,4 0 4 16,0-3-1-16,3-6 5 0,-2 0 2 0,0-2 3 16,1-2 6-16,-1-5 4 0,3-3 4 0,1-5 4 15,0 0 3-15,-5-1 6 0,-4 3 1 0,-1-2 2 16,1-6 2-16,-6 7 10 0,-3 0 12 0,-4 3 9 16,-1-4 7-16,0 5 12 0,-2 2 6 0,-1 0 1 0,-2 2 0 15,0 4-4-15,-7-3-2 0,6 4-3 0,-2 3-3 16,-4 3 2-16,1 4-5 0,2-4-2 0,-6 11 0 15,5-2-4-15,-1 5-5 0,-3 8 4 0,5 1-3 16,2-1-20-16,2 3-12 0,0-1-24 0,3 0-35 16,1 1-37-16,4-2-37 0,1-6-34 0,4-5-41 15,-1-4-674-15,0 0 303 0,9-3 200 0</inkml:trace>
  <inkml:trace contextRef="#ctx0" brushRef="#br0" timeOffset="18900.22">19259 8340 79 0,'0'-12'335'0,"-4"2"-17"0,-1 2-31 0,-3-1-27 15,4 5-26-15,-7-1-24 0,2 2-27 0,0 3-11 16,-2 1-17-16,-2 2-9 0,1 5-19 16,-2 1-11-16,3 3-9 0,-3 1-12 0,2 1-10 0,-3 10-4 15,5-2-9-15,1 3-8 0,-3-1 0 0,7 2-15 16,4 1 2-16,-2-4-6 0,6 2-6 0,-2-6-4 15,3-1 0-15,5 1-6 0,-3-5-5 0,6 3-6 16,-1-2-14-16,6-3-3 0,-2-2-9 0,3-1-7 16,1-4-4-16,8 0-5 0,1-3-1 0,0-4 0 15,3-4 2-15,-4 0 0 0,3-6 3 0,1-3 4 16,-8-3-1-16,4 1 6 0,1-4 0 0,-5 3-3 16,-5-3 5-16,-3 7 3 0,-2-3 15 0,-1 2 15 15,-6 1 7-15,0 1 13 0,-3 0 20 0,1 4 7 16,0 1 7-16,-2 3-10 0,-1 0-10 0,1-1 16 15,-1 2-29-15,-1 4-7 0,0 0 3 0,0 0-7 16,0 0-6-16,-15 16 1 0,7-7 0 0,4 3-8 16,-1 5-2-16,0-3 7 0,-1 5-13 0,-1 1 1 0,3-1 1 15,7-1-5-15,-2 1 0 0,3 1-1 16,0-3-1-16,2 1-10 0,1-2-15 0,-1-2-7 16,2-3-1-16,1-1-6 0,0-2-1 0,1-1 1 0,1-1-8 15,2-5 1-15,0 1-2 0,2-4 2 0,4-3 3 16,-1-2-1-16,5-5 6 0,1-3-2 0,0-3 6 15,-4 0-1-15,2-9 6 0,-6 3 3 0,3-1 2 16,-2-6 2-16,0 6 2 0,1 0 10 0,-2 0 10 16,-1 11 9-16,2-5-5 0,-3 5 3 0,-1 3 1 15,0 5-2-15,-3 0-6 0,2 3 4 0,-1 1-6 16,1 0 3-16,-1 4-5 0,0 3 2 0,-2-2-1 16,-1 6-1-16,1-1 2 0,-3 3-7 0,0 5 4 15,-5-2-1-15,0 2-1 0,-2-3-1 0,-2 3 4 0,-3 3 2 16,-1 1-3-16,-7 1 0 0,4-5-2 15,-6 5 1-15,3-4-4 0,-4 4 2 0,7-6 0 16,0-1 2-16,-2 0-6 0,7-1 4 0,1-2-1 0,-1 0-2 16,5-1 2-16,0 0-1 0,4-2 0 15,1-1 0-15,4 0-2 0,1-3-5 0,2 1 6 16,3-2-7-16,2-3 4 0,1 0-1 0,1 0 1 16,3-4 0-16,-1-1 0 0,3-5 4 0,2 1-2 0,0-1-1 15,-3-3-1-15,3-1 2 0,-1-4 2 0,-2-2-1 16,4 2 2-16,-2-9-1 0,5 6-2 0,-5-1 3 15,3 0-2-15,-5 3 3 0,-4-3-6 0,-2 3 5 16,-7 4 7-16,2 0 12 0,-5 9 12 0,-1-5 13 16,-1 4-4-16,0 1-6 0,-3 1-5 0,3 2-3 15,-3 2-1-15,-2 1-4 0,0 0-2 0,0 0-1 16,-8 17 1-16,3-7 7 0,0 5-14 0,0-2-2 16,-1 3 3-16,4 3-1 0,-3 2-2 0,2-1 0 15,1 4-1-15,3-4-1 0,-2 1-3 0,3 4 3 16,2-7 1-16,1 2-7 0,3-5-4 0,0-1-9 15,4 2-4-15,1-3-2 0,4 0 0 0,-2-5-2 16,5-2-8-16,10 0 0 0,-1-4 0 0,3-2 1 0,0-5 3 16,0-3 2-16,0-1-1 0,-4-3 4 0,0-2 6 15,-1-3-3-15,-6 1 4 0,2 1-1 0,-10-1 7 16,0 1 8-16,-2 0 15 0,-1 2 18 0,-4-1 7 16,1 3 6-16,-3-1 7 0,-3 6 11 0,1 0 1 15,0-1-11-15,0 2-5 0,-4 0-1 0,0 2-8 16,2 3-6-16,-7 0-5 0,7 0-4 0,-17 6-1 15,7-2 1-15,-4 6-10 0,-1-2-3 0,-1 3 4 16,0 2 8-16,0-1-11 0,5 2-11 0,-1 1-2 16,3-1-13-16,3-4-14 0,-2 6-9 0,3-6-14 15,1 1-9-15,0 1-10 0,4-3 0 0,0-3-5 16,0 1 3-16,0-1 6 0,4-3 8 0,0-1 5 16,-4-2 4-16,10-2 4 0,0-5 7 0,1 1 4 0,-1-8 1 15,3 0 0-15,-2-4 9 0,2-9 1 16,-2 1 7-16,-1-2 11 0,-3-1 10 0,2 2 13 15,0-2 5-15,-1 2 8 0,-3 3 24 0,2 5 6 0,-1 4 0 16,-3 3-11-16,1 0 0 0,-2 3-8 0,0 3-6 16,-1 1-14-16,1 1 0 0,0-1 1 0,-2 5-5 15,0 0-2-15,0 0 2 0,0 0-8 0,-7 19-3 16,1-12 5-16,3 5-3 0,-5 3-6 0,-2 0 2 16,2 3 3-16,3-1-3 0,-3-1-3 0,2 1-2 15,1-3-6-15,1 0 11 0,3-3-23 0,-1 1-2 16,1-1-7-16,2-1 7 0,2-3-1 0,0 0-2 15,0-2 4-15,3 0 9 0,4-2-9 0,1-2 6 16,1-1-5-16,0-2 4 0,6-2 6 0,-4-3 0 16,4-1-5-16,-4-1 4 0,5 0 0 0,-2-2 9 15,6-5-5-15,-5 5-3 0,0 2 2 0,4-6-1 16,-2 7 1-16,-1 1 0 0,-2-2 6 0,0 5-3 16,0 0 0-16,-4 3 2 0,1-2-5 0,-1 3 0 15,1 3 1-15,-4 2 0 0,3-1-4 0,-2 1 7 16,1 4-11-16,1 2 13 0,-4-2-3 0,1 4-2 15,0-1 2-15,2 1 4 0,-5-3 0 0,2-2-3 0,0 0 6 16,0 1 2-16,0 0 2 0,1-2 5 0,1 1 1 16,0-3-3-16,3-3 1 0,-1 3-4 0,-2-2 4 15,9-3-2-15,-6-1 3 0,2-2-2 0,2-2-1 16,1 1-6-16,0-5 3 0,6-1 0 0,-5 0-9 16,2-7 7-16,-2 0-3 0,2 1 3 0,-5-4-3 15,-1 1-6-15,0-4 1 0,-2 0 6 0,-4-2-11 16,-1 1 4-16,-2 5 6 0,0 2 1 0,-3 2-4 15,0 3 1-15,-3 2-3 0,-1 3 0 0,1 0-7 16,-2 3 0-16,-2 1 2 0,3 3-4 0,0 0 10 16,-13 5-7-16,8 0 5 0,-2 4-6 0,-1 5 3 15,0 3 2-15,1-2-2 0,-1 5 8 0,2 3-12 16,-2 3 2-16,0-3 14 0,2 6-15 0,0-5 6 16,-1 2 0-16,3-7 12 0,2 4-17 0,-6 2 3 0,3-6 4 15,1 0-6-15,-1 0-1 0,1 1-18 0,0-4-18 16,-1-1-38-16,0-3-32 0,4 0-43 0,-3-2-51 15,0-2-66-15,0-4-842 0,-1 1 372 0,0-5 246 16</inkml:trace>
  <inkml:trace contextRef="#ctx0" brushRef="#br0" timeOffset="20999.59">14490 8877 49 0,'0'0'159'0,"0"0"-13"0,0 0-11 0,0 0 1 16,0 0-19-16,0 0 2 0,0 0-5 0,0 0-8 15,-22-3-10-15,12 3-5 0,1 0-8 0,-4 0-7 16,-6-3 3-16,-1 1-4 0,2 0 6 0,-4 0-9 15,1 0 0-15,0 1-3 0,-7-1-2 0,4 2-2 16,-4 0-2-16,-1 0-8 0,0 0-1 0,-2 0-8 16,2 0-3-16,-4 3-2 0,-2-1-5 0,-1 2 1 15,0 1-3-15,-3-2 4 0,-12 4-1 0,11-2 1 16,2-1 3-16,0 2-3 0,-2 1-2 0,2-4 2 16,-15 3-2-16,16 2-1 0,-14 0-1 0,14-4 1 15,0 3-2-15,0-2-2 0,1 0 2 0,-5 0-1 16,3 3-2-16,2-4 0 0,-1 5-4 0,-1-2 2 15,-11 2 1-15,8-3-3 0,4 1 2 0,2-1-7 0,-5 2 0 16,-10 2 1-16,13-2-6 0,-13 0 1 0,13-2-1 16,3 2 2-16,-16 2-2 0,10 0 2 0,-11-1-1 15,14 0 0-15,-14 3 0 0,14-2 0 0,-14 4 0 16,3 4 0-16,10-9 0 0,-13 4-5 0,1 1 4 16,-1-2-8-16,0-7 7 0,14 4 0 0,-3-2-2 15,2 1 3-15,-13-2-5 0,15 1-2 0,-1-3 0 16,1-4-1-16,-1 2 1 0,0 0 0 0,0-4-2 15,4 2-1-15,1 0-3 0,-1 0 3 0,3-2-1 16,2 2 4-16,5 0-4 0,1 0-1 0,-5-3 1 16,6 6 1-16,1-6 0 0,-1 6 2 0,-7-1-3 15,-3 1 3-15,3 1-4 0,-3 1 4 0,1 0-7 16,-1 3 8-16,-1 1-8 0,-1-2-1 0,-3 6 4 16,3 0-2-16,0-2-2 0,1 1 2 0,-1 2-1 15,-2-2 0-15,3 0 0 0,1 3-6 0,2-2 8 16,-2 0-1-16,3 1 3 0,1-1-3 0,2 0-1 15,-2 3 3-15,5 1-4 0,3 0 2 0,-4-2 4 0,8 0-3 16,1-1-5-16,0 0 15 0,-4 7-12 0,4 2 1 16,1-8 1-16,-1 9-1 0,6-6-6 0,-5 5 8 15,4 1 5-15,3-6-4 0,-4 7-2 0,5 2-2 16,1-3 3-16,3 3-4 0,1 2 6 0,5-3 0 16,-1 1 0-16,3-1-1 0,5 1 1 0,1 0 2 15,2-3-2-15,2-1 5 0,3 4-2 0,2-3 0 16,3 2 0-16,3-3 3 0,9 9 0 0,3-2 3 15,2 0-1-15,-1-3-5 0,5 0 4 0,0 0 1 16,-1-4-3-16,1 4-2 0,-1-3 2 0,4-1 0 16,0-2 3-16,-4 3-2 0,3-2-4 0,2-1 1 15,0 1 2-15,1-1-6 0,-1 1-9 0,3 0 14 16,2-2 4-16,3 1-3 0,-1-1 1 0,3-2-4 0,3 0 0 16,1 2 0-16,-3-2-1 0,3 1-1 15,-2-1-4-15,0-5 6 0,0 3-6 0,-1-3 5 16,-1 3-1-16,3 1 0 0,-1-3 6 0,1 1-2 15,-2 0-2-15,-1 2-2 0,3-4 0 0,-2 3-1 0,3-2-2 16,-3 3-3-16,1-2 5 0,-2-1 2 0,6 1-2 16,-3 1 0-16,-1-1-5 0,2 0 6 0,24 5 3 15,-25-7 4-15,2 0-8 0,0-1 9 0,29 5 16 16,-32-5-17-16,1-3 27 0,28 6-19 0,-31-4-5 16,1 0-2-16,3 2 1 0,25 3 0 0,-26-7 7 15,27 7-9-15,-29-4 4 0,4-3-2 0,23 5 6 16,-24-6-13-16,27 5 7 0,-29-5-3 0,1 5 1 15,2-5-2-15,-1 2-1 0,1 1 0 0,27-1-3 16,-30 1 0-16,-1-3 2 0,0 2-5 0,3-3 2 16,-1 5 18-16,-1-7-15 0,1 2-3 0,-3-3 0 15,1 1 1-15,-2 2-3 0,-3 2-2 0,4-5 19 16,-1-1-9-16,-1-1 2 0,-1 0 0 0,2-1 1 0,-3 0 1 16,4-1 0-16,-2-2 5 0,-1-1 1 0,3-1-5 15,-1 4 7-15,-1-4 0 0,-1 1-3 16,-2 0 3-16,4-3-5 0,1 2-5 0,-1 2 3 0,-1-5-2 15,0 0-4-15,-2 2 6 0,2-1-5 0,-1-5-5 16,1 6 6-16,-1-2-2 0,1-1 2 0,-1 4 1 16,-2-6-7-16,-2 0 0 0,0-2-3 0,1 2 7 15,-3 1-5-15,0-2-4 0,0 0 3 0,0-1 2 16,3-3-1-16,1 1-1 0,-3-3 0 0,1 5 0 16,-3-5-3-16,2 2-6 0,-4 2 9 0,-11 1-7 15,16-2 5-15,-16 1-4 0,-1 0 2 0,0-2 1 16,-2-2 0-16,1 4-4 0,3-1 8 0,-5-2-4 15,-1 1 0-15,0-2-5 0,-1-3 5 0,-1 2-1 16,-2-2 1-16,-1 2 0 0,-5-2-2 0,1-3 1 16,-1-1 1-16,-3 0 6 0,-1-2-10 0,-2-3 1 15,0 0 10-15,-2-1-10 0,-3 0 1 0,-3 0 0 0,-1 1-1 16,-1 0 0-16,-2-2-1 0,-4 2-1 0,-2 2 4 16,-3-4-2-16,-4 2 1 0,0 0-6 0,-2-3 8 15,-5 1-4-15,1-1 2 0,-4 2 0 0,-10-10 6 16,7 9-7-16,-10-10-1 0,-4 4-4 0,0-3 2 15,0 5 14-15,-3 1-13 0,-2-1 4 0,-4 3-4 16,-3-2 2-16,-3 2-5 0,2 1-2 0,-6 2 7 16,0 0-2-16,-2 0 4 0,1 2-3 0,4 3 1 15,-8-3-3-15,-23-8 3 0,23 12 3 0,4 1-1 16,-4 0-1-16,0-1-2 0,-22-9 1 0,24 10 1 16,0 1 1-16,-5 1-5 0,-1-4 4 0,3 6-3 15,0-3 0-15,-2 2 4 0,-1 3 11 0,-25-9-12 16,27 8 0-16,1 0 0 0,-2 0 1 0,-30-2-1 0,32 4 1 15,-3 2-4-15,0-4 1 0,-24 1-2 16,26 5 0-16,1 0 3 0,-3-1 0 0,0 0 1 16,2 1 1-16,-1 0 0 0,0 4-1 0,1-3-2 0,-2 0 2 15,1 5-7-15,0-1 7 0,0 0 5 0,-1 1-5 16,3 1 1-16,-1-3 0 0,2 7-4 0,0-6 3 16,-1 6-2-16,2-6 9 0,-1 0-11 0,1 4 1 15,3 0 2-15,-4 0 2 0,0-1 10 0,1 2-11 16,0 5-7-16,-1-8 4 0,1 3 2 0,-1-2 1 15,-6 4 0-15,8-1-1 0,-3 4 8 0,1-4-12 16,-5 0 4-16,1-2-1 0,0 4 2 0,-1-2-2 16,1 3 0-16,1-1-4 0,0 0 6 0,-4-1-13 0,1 1-4 15,2 0-8-15,-1 2-12 0,-2 0 0 16,3-3-31-16,-1 0-18 0,1 1-25 0,-1-1-20 16,0 3-27-16,1 1-32 0,-2-2-37 0,2-1-24 0,4 0-45 15,-3-2-872-15,4-3 390 0,3 2 258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6-28T08:32:10.38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3812 3979 36 0,'0'-5'180'0,"2"1"-5"0,-1-2 9 0,-1 3 1 15,0 3-5-15,0-8-5 0,0 5-5 0,0 3-9 16,0-5-15-16,0 5-10 0,-1-3-11 0,1 3-10 15,0 0-13-15,1-4-8 0,-1 4-12 0,0 0-8 16,0 0-10-16,0 0 0 0,0 0 2 0,0 0 5 16,5 11 9-16,-5-1-3 0,0 1-1 0,1 3-3 15,2 3-2-15,-3 2-7 0,0 3-7 0,0 4-5 16,0 1-2-16,0 0-3 0,0 1 0 0,0 2-11 16,0-3-3-16,1 1-1 0,1-3-3 15,-1-6-3-15,-1-2-4 0,1 3-2 0,-1-3-1 0,1 0 0 16,-1-1-5-16,3-6 2 0,-2 2-4 0,-1-3-2 15,0-1-2-15,0-3 1 0,0-2 1 0,3 4-1 16,-3-5 15-16,0 1-1 0,0-3 6 0,0 0-3 16,0 0 2-16,0-12-11 0,0 2-2 0,1-7 1 15,2-2-2-15,-3-11-5 0,0-1 5 0,-3-3-6 16,8-14-2-16,-4-4-5 0,3 1 3 0,0 1 1 16,-4-4 1-16,4 7-4 0,1 12-2 0,-1-1-2 15,5 0 11-15,-7 5 5 0,6 6 0 0,-3 7 2 16,-1 3 1-16,0 3-5 0,-1 1 0 0,0 2-8 15,0 4 0-15,-2 1 2 0,5 1-1 0,-6 3 0 16,11 3 13-16,-6 3-4 0,5 5 2 0,-2-1 4 16,-1 7 3-16,2 0-6 0,3 6 0 0,-3 5-1 0,0-5 0 15,-2 5 0-15,4-1-2 0,-4-2-2 16,5-1 4-16,-2 4 12 0,-1 0-14 0,-3-4-9 16,2 3 3-16,-7-1 0 0,7-2-7 0,-3 1-21 15,-4-5-7-15,2 6-38 0,-3-8-26 0,1 2-38 0,-2-2-42 16,-2-2-33-16,2 2-38 0,0-8-25 15,-3 1-744-15,0-2 337 0,-1-4 226 0</inkml:trace>
  <inkml:trace contextRef="#ctx0" brushRef="#br0" timeOffset="163.56">3752 4299 235 0,'0'0'263'16,"-7"-3"-24"-16,7 3-27 0,-3-3-19 0,3 3-18 0,0 0-13 15,10-11-12-15,-2 7-12 0,2 0-13 0,6-3-10 16,-1 1-11-16,4 0-10 0,-5-1-12 0,5 2-18 16,2 0-27-16,-7 0-41 0,5 0-52 0,-1 2-74 15,-4 2-604-15,0-2 246 0,0-1 162 0</inkml:trace>
  <inkml:trace contextRef="#ctx0" brushRef="#br0" timeOffset="685.7">5150 3863 59 0,'3'-10'215'0,"-3"3"5"16,1-5 2-16,1 2 11 0,0 3 6 0,-2 0-4 15,0 2-11-15,1 0-16 0,2 0-15 0,-3 2-17 0,0 3-20 16,0 0-8-16,0 0-2 0,0 0 0 0,9 7 4 16,-8 4-2-16,4 4 14 0,-1 5-14 15,1 1-15-15,-1 6-9 0,-1 1-11 0,-2 1-15 0,3 1-3 16,-3 0-10-16,3-3-11 0,-4 3-5 0,1-3-10 15,4 2-1-15,-2-2-3 0,-2 3-12 0,2-5 8 16,-1 0-39-16,1 2-21 0,-2-9-25 0,-1 8-23 16,3-6-28-16,-1 0-35 0,-3 0-37 0,2-2-44 15,-1-3-35-15,1-4-38 0,1 1-39 0,-4-2-692 16,2-5 335-16,0-1 224 0</inkml:trace>
  <inkml:trace contextRef="#ctx0" brushRef="#br0" timeOffset="870.21">5053 4252 165 0,'-1'-6'270'0,"0"2"-20"0,2 0-23 0,0-1-23 16,2-2-19-16,1 2-11 0,-1 1-14 0,4-2-8 16,3-3-14-16,2 4-14 0,3-3-11 0,4 2-13 15,-1-2-17-15,4 1-10 0,5 2-12 0,-2-2-34 0,2 1-27 16,-4 5-35-16,-2-2-39 0,-1 3-42 15,-1 0-42-15,-1 3-551 0,-3-2 237 0,-2 3 158 0</inkml:trace>
  <inkml:trace contextRef="#ctx0" brushRef="#br0" timeOffset="1284.6">5493 4244 166 0,'-1'-6'260'0,"1"-2"-7"0,0 1 0 0,0-3-23 16,1 2-13-16,1-1-13 0,2-2-16 0,1 4-14 15,3-5-18-15,0 4-7 0,1 1-15 0,0-1-11 16,3 3 2-16,-1-1-20 0,1 2-12 0,1 1-3 16,0 1-3-16,2 2-13 0,3 1-7 0,0 4 1 15,2 0-10-15,0 3-4 0,-1 0-4 0,-1 5-7 16,1 6-1-16,0-1-7 0,-7-2-3 0,0 1-1 15,0-2-2-15,-6 3 8 0,3 0-18 0,-4 1 1 16,-1 1-4-16,-3 2 0 0,-1-5 0 0,-1 4-7 16,-4-4-2-16,1 0-3 0,-6 0 1 0,1-2 4 15,0-1-7-15,-5-2 0 0,4-4 7 0,-1 0-6 16,0-3 0-16,0-2 2 0,-1-2-2 0,3-2 1 16,-1-6-5-16,1 0 2 0,3 0-4 0,0-5-4 15,4-5 6-15,1 0-5 0,2-8 1 0,1-1 2 16,5-1-12-16,8-2 1 0,-1-1-8 0,5 1-3 15,0 2-6-15,3 5-1 0,1 0-10 0,0 2-16 0,4 3-16 16,-5 2-29-16,2 4-34 0,-3 4-26 0,-3 3-44 16,1 3-24-16,-5 1-637 0,-2 2 290 15,0 1 192-15</inkml:trace>
  <inkml:trace contextRef="#ctx0" brushRef="#br0" timeOffset="2617.06">6343 4213 12 0,'4'-8'193'0,"-2"3"8"15,2-7-10-15,-3 2-9 0,-1-2 10 16,0 2 2-16,-2-3 1 0,-1 2-9 0,-3 1 1 16,0-1-9-16,-1 2-5 0,-3 0-12 0,-2 1-7 0,1 1-8 15,-6 3-15-15,2-2-4 0,-5 6-19 0,1 0-7 16,3 6-12-16,-5 1-12 0,-2 6 1 15,0 4-14-15,4 2-5 0,-3 1-6 0,2 4-17 16,7-1-23-16,-1 1 1 0,8-7-21 0,-2 1-13 0,4-1-10 16,3-1-9-16,2-1-4 0,3-3-3 0,1-3 0 15,3 1-3-15,2 0 4 0,3-5-6 0,5-1-1 16,-2-3 0-16,2 0 7 0,4-2 3 0,-3-2 4 16,8-4 3-16,1-3 9 0,-1-1 1 0,-3-2 8 15,-2-2 8-15,1-2 7 0,-1 1 7 0,-1 1 11 16,-7 1 14-16,0 1 10 0,-3-1 11 0,0 2 18 15,-3 1 13-15,-2 2 21 0,-1 0-7 0,-1 6 6 16,0-4 15-16,0 1-21 0,-3 2-11 0,3 1-12 16,-2 1-7-16,1 0-7 0,-3 2-15 0,0 0 3 15,0 0-6-15,5 11 6 0,-5-2-12 0,1 2-2 16,-2 2-5-16,2 5-17 0,2-1-17 0,-3 3-21 16,4-2-15-16,-3 3-18 0,3-3-21 0,6 0-22 15,-6-1-20-15,6-1-16 0,2-3-19 0,3-1-15 16,-2-2 4-16,7-3-9 0,-2-2 2 0,-1-3-4 15,3 0 16-15,3-4 4 0,-3-1 2 0,1-1 11 16,3-6 11-16,2-1 16 0,-3-2 13 0,-5 4 24 16,-3-6 15-16,-1 1 21 0,-1-3 13 0,-2 0 29 15,1 1 9-15,-4 0 39 0,-4 0 21 0,-2-2 20 16,-2 1 20-16,-6 1 7 0,-1-1 25 0,-2 2 16 0,-3 3 11 16,-2 1 8-16,-6 1 6 0,1 3 3 15,-10 2 3-15,-1 1 11 0,2 4-10 0,1 3-29 16,6 1 5-16,-5 4-14 0,8 3-25 0,-6 4-6 15,2 5-10-15,2 0 2 0,-2 2-20 0,4 3-11 0,4-2-8 16,-1 1-23-16,6-2-23 0,2-4-10 0,4-1-7 16,3 0-13-16,2 0-8 0,3-5-16 0,1-1 0 15,5 1-6-15,4-2-15 0,-2-3-10 0,9-3-7 16,-3-3-8-16,12-2-6 0,1-2-11 0,-2-6 0 16,2-1-12-16,-1-3 8 0,-2-2 6 0,1-5 6 15,-1-2 7-15,-2-4 3 0,-4-2 15 0,1-12 13 16,-10 4 10-16,4-7 14 0,-9-3 11 0,-3 10 12 15,-3-11 12-15,-2-2 24 0,-2 17 37 0,1-1 20 16,0-1 51-16,0 2 19 0,0 6 11 0,-3 8 10 16,2 1 0-16,1 6-5 0,-2 1-12 0,0 4-22 15,1 0-19-15,1 4-13 0,0 2-10 0,0 0-12 16,0 0-9-16,0 17-8 0,0-3-7 0,0 6-2 16,-5 5-1-16,2 8-12 0,2 0-10 0,1 1 5 15,-5 13-6-15,5-11-3 0,-4-4-8 0,4 1 2 16,4 2-6-16,-4-5-15 0,6-2-8 0,5 0-8 15,-2-3-11-15,2-1-19 0,2-9-5 0,0-1-4 16,3-2-5-16,1-2-8 0,2-5-15 0,3-1 12 16,-2-3-2-16,8-6-1 0,-1 0 4 0,0-5-21 15,0-2 0-15,-3-4 9 0,-1-4 4 0,-1 0-6 16,1 0 6-16,-6-3 14 0,0-2 2 0,-4 4 3 16,1 0 25-16,-5 5 1 0,-4-1 15 0,0 6 25 15,-1-2 11-15,-4 4 13 0,0-3 4 0,-3 7 10 0,3-3 6 16,-1 4 1-16,1 0-2 0,-3-1-14 15,3 5 3-15,-6-4-6 0,1 4-5 0,5 0-1 16,-16 9-8-16,7-5-2 0,-2 5-4 0,0 1-4 16,-3 2-2-16,4 1-5 0,-2 0-14 0,7-2-8 0,0-1-16 15,4 1-10-15,1-2-23 0,1 1-14 0,4 0-6 16,2-2-13-16,1-1-12 0,3 0-7 0,5-4-8 16,2 1-6-16,5-4-5 0,3-5-11 0,-7 1-2 15,13-4-1-15,2-4 1 0,-1 0 14 0,-3-4 15 16,0-1 9-16,1 3 20 0,-4-2 13 0,-1 2 20 15,-3-1 7-15,-7 3 16 0,-2 2 12 0,-2 3 13 16,-1 1 12-16,-2 0 6 0,1 1 0 0,1 3-1 16,-2 0 12-16,-2 3 3 0,3 2 6 0,1 0 7 15,-1 2 9-15,1 2-8 0,1 2-2 0,-1 3 3 16,1 2-4-16,-2 1 4 0,3 0-3 0,-4-1-5 16,3 1-4-16,-2-1 1 0,-4 0-7 0,3-1-1 15,0 2 0-15,-4-5-2 0,-1 1-4 0,1-1-2 16,-2-3 1-16,-2 1-1 0,3-3 1 0,-2-1-2 15,0 1 4-15,-1-2 0 0,0-1 2 0,-1-2 0 16,0 0-6-16,0 0 3 0,0 0-2 0,0 0 1 16,-1-13-1-16,1 4-4 0,0-1-2 0,3-6-5 15,1-1 2-15,4 0-3 0,2-6 1 0,2 6-3 16,-2 0 1-16,7-4-3 0,-6 5 6 0,2 0-3 16,2 2-2-16,-2 1-1 0,5 2 0 0,-4 1-4 15,0 0-8-15,1 1-16 0,-3 2-28 0,-1 1-37 0,-2 2-59 16,3-1-78-16,-5-2-855 0,1 2 362 15,-4 0 240-15</inkml:trace>
  <inkml:trace contextRef="#ctx0" brushRef="#br0" timeOffset="5766.33">9017 3995 146 0,'0'0'148'0,"0"0"-9"0,0 0-18 16,9 5-13-16,-5-2-7 0,1-1-11 16,0 1-3-16,-1 1-13 0,1-3-11 0,0 2-5 0,-1-1 0 15,2 0 4-15,-1 0-2 0,2-2 4 0,-7 0 6 16,9-4-3-16,-4 2 3 0,4-2 0 15,-4-3-3-15,3-2-9 0,-2-3-1 0,3-2-1 16,-1-3 4-16,-2-2-4 0,7-6 3 0,-9 5-3 0,1-6 1 16,-4-3 2-16,2 2 3 0,-3 0 11 0,-3 2 6 15,0 0 11-15,3 7 9 0,-2 1 5 16,1 0 2-16,-2 5-1 0,2 2 19 0,-3 3-4 0,4 0-4 16,-2 0-14-16,2 3-19 0,0 1-7 0,0 3-10 15,0 0-4-15,1 14 10 0,0-1 0 0,-1 11-2 16,5 7 0-16,-4 2-7 0,4 2 5 0,1 11-4 15,-1-10-4-15,3 10-1 0,-2-10-6 0,-1-1-6 16,3 13 6-16,2-2-16 0,-3-12 1 0,0-1-4 16,1 0-5-16,1 1-2 0,-1-1 0 0,3-1-2 15,0-3-6-15,3 2-1 0,-1-5 2 0,1 3-13 16,-1-6-12-16,-4-4-9 0,1-4-11 0,2-1-7 16,-3-4-3-16,-1-2 2 0,0 1 6 0,-1-4 3 15,-1-1 1-15,0-4 1 0,-1 0 1 0,2-8-2 16,-2-2-7-16,1-8-1 0,-1-2-4 0,0-9 2 0,-3-2 3 15,0-3 5-15,0-2 7 0,-2 1-4 0,0 2 1 16,-2 0 3-16,2 2 5 0,-1 3 7 16,-2 2 3-16,3 8 12 0,-1 0 0 0,1 2-1 15,0 5-4-15,-1 1 5 0,1 2-7 0,0 2-3 0,0 1-1 16,0-2 2-16,2 4 7 0,-2 3-9 0,3-2 3 16,-3 2-1-16,0 0-3 0,10 12-1 15,-6-6 9-15,1 7-7 0,0 2-2 0,-1 1 4 0,1 1-1 16,-1 1 1-16,-3 1-5 0,2-5 2 0,0 3 0 15,0 0-5-15,4-2-1 0,-4-5-1 0,4 1 3 16,-2-1-2-16,0-1-2 0,4-2-5 0,0 1 2 16,0-3-4-16,4-2-4 0,-3 0 0 15,3-1-1-15,-1-2 5 0,1-1-7 0,1-3 2 0,-2-1 0 16,2-5-13-16,1-2-1 0,-3-1 6 0,0-4 4 16,3-6 0-16,-1-2 2 0,-4 0-1 0,0 0 5 15,0-1 0-15,-5 8 6 0,3-2 3 0,-3 6 21 16,-1-3-3-16,1 5 11 0,0 0 3 0,-2 5 11 15,-2 1 0-15,2-2 2 0,-2 4 0 0,-1 0-9 16,0 1 1-16,0 3-7 0,0 0 3 0,0 0 0 16,-8 15-3-16,6-3-1 0,-6 4 0 0,2 2-8 15,-2 6 6-15,4-4-5 0,0-1-7 0,4 0 5 16,0 6 4-16,0-8-9 0,3 0 3 0,2-1-1 16,-1-4-11-16,2 2-1 0,3-5-6 0,0 2-3 15,-1-3-1-15,2-2-3 0,1-2 0 0,0-3-2 16,3-1 3-16,2-4-2 0,-3 0 1 0,4-5-1 15,-1-4 1-15,4-5 0 0,-3-2-1 0,0-1 1 16,5-1 4-16,-7 1 1 0,-2-4 0 0,1 3 1 16,-1-1 5-16,-12 6 8 0,9 0 2 0,-4 2 9 15,-2 4 22-15,-1 0 1 0,-2 4 5 0,0 1-3 16,1 2 3-16,-2 0-10 0,0 4-6 0,-2-3-4 16,2 3-2-16,0 0-8 0,-10 11 7 0,4-1-1 15,0 2 0-15,2 1-5 0,-4 3-8 0,3 1 7 16,4 0-26-16,-2 1-7 0,3-2-8 0,4 1-11 15,0-2-4-15,0-4-16 0,5 2-3 0,-2-3-1 16,2 1-1-16,0-2-2 0,1-1-2 0,2-4-1 16,-1 0 7-16,3-3 0 0,-1-1 5 0,-3-4 4 15,8 0 8-15,-4-5 1 0,3-2 4 0,-3 0 6 0,0-4 6 16,-1 1 5-16,-1 0 11 0,-2-1 10 0,-1 0 8 16,2 1 8-16,-2 2 4 0,-1 1 4 15,-1 5 0-15,2-3 5 0,-2 1-2 0,2 1-3 16,1 4 1-16,-1-2 2 0,2 5-1 0,3 0-1 0,-1 3-3 15,-3 0 10-15,8 2-11 0,-5-1-2 0,0 4 4 16,-3 1-4-16,0 0-1 0,-1 0 3 0,1 7-3 16,-2-6 0-16,-3 5 1 0,0-2-2 0,-4-2-3 15,-1 0 2-15,-1 1-2 0,0-2-1 0,-3 0 3 16,0-2 2-16,1-1 2 0,-1-1 7 0,0-3 7 16,-1 2-3-16,-1-4-4 0,0 1 1 0,-1-2-4 15,0-4 3-15,2 1-2 0,1-1-4 16,-1-5-1-16,0 0-3 0,5-2-13 0,0-1-14 0,5-5-17 15,-1 1-16-15,2 1-23 0,2 0-36 0,5 1-32 16,-3 2-39-16,4-4-36 0,1 7-677 0,-3-3 297 16,3 3 198-16</inkml:trace>
  <inkml:trace contextRef="#ctx0" brushRef="#br0" timeOffset="7099.81">10866 3809 145 0,'-5'-4'313'0,"1"-1"-2"0,2 3-24 15,2 2-20-15,-12-3-27 0,12 3-17 0,-10 5-13 16,1 1-21-16,-4 4-8 0,3 2-19 0,-3 1-7 16,3 5-20-16,-2 3-6 0,2-2-22 0,3 5-7 15,1-5-9-15,3 6-14 0,1 0 1 0,9 0-10 16,-5-5-11-16,4 0-7 0,6 4-19 0,2-2 9 15,0-7-28-15,3 4-16 0,2-2-10 0,-1-5-6 16,1 0-19-16,8-3-10 0,-8-1-2 0,3-7-1 16,7 2 0-16,-2-6 0 0,1-4 7 0,-1 1 8 15,0-6-2-15,-3-5 2 0,-1 1 5 0,-1-6 6 16,-3-2 4-16,-5-2 9 0,0-6 5 0,-5-1 13 16,-4-1 1-16,-3 2 22 0,0-3 3 0,-6-2 6 0,-1 3 28 15,1 3 28-15,-5 1 22 0,3 4 12 16,-2 0 11-16,1 9 19 0,-1 5 8 0,3-1 2 15,1 3-12-15,0 2-17 0,2 2-16 0,-1 2-17 16,0 1-13-16,3 3-10 0,-2-1-11 0,2 1-1 0,-3 8-6 16,1 3-13-16,-1 1-1 0,2 3-5 0,0 10-3 15,1 4-7-15,0-4-3 0,1 2-3 16,3-1-4-16,-3 3-13 0,2-3-9 0,0 0-24 16,1-1-9-16,0-1-7 0,-1-4-5 0,1-1-14 0,2-4-16 15,2 2-3-15,-2-3-4 0,-1-2 1 0,0-2 3 16,0-1 2-16,4-2 15 0,-4-3-6 15,3-2 8-15,-1 0 5 0,1-4 4 0,4-2 5 16,-3-3 3-16,1-1 3 0,4-2 3 0,0-6-1 0,-1 2 8 16,5-1 1-16,0-3 0 0,-2 6 7 0,-3 0-1 15,5-1 10-15,-5 1 1 0,2 0 6 0,-5 4 2 16,2 3 5-16,-1-2-5 0,2 2 11 0,-3 0-14 16,-1 2 5-16,-1 3-1 0,0 2 1 0,-1 0 0 15,0 2 2-15,2 4 0 0,-3 0 5 0,3 2 2 16,-1 5-4-16,1-1-4 0,-2 2 4 0,1 1-2 15,0-1 0-15,-3 4 7 0,1-3-4 0,-1 0-6 16,1-2 6-16,0 0-3 0,0-1-1 0,1-3-3 16,-1-2 5-16,1 0-1 0,1-2-2 0,-3 0-1 15,3-2 1-15,3 0 4 0,-2-3-5 0,-1 2 2 16,1-4 1-16,-9 0 4 0,15-6 8 0,-4-1-16 16,0 1-1-16,-2-3 4 0,5-4 1 0,-5-3-1 15,0-1-1-15,-1 0-1 0,2-8 1 0,-5 7-7 16,-1-10 7-16,-2 5-9 0,0-2 22 0,-6 6-6 15,3-2 7-15,-3 2 14 0,0 1 8 0,-6 2-4 16,2 2 17-16,2 3-1 0,-2 2-1 0,-1 0-7 16,3 4-4-16,-3 0-3 0,1 4-7 0,-2 3-4 15,-2 2 2-15,3 2-3 0,-6 5 0 0,0 2-7 16,1 1-2-16,3 2-5 0,0 2-3 0,2-2-4 16,1 0 2-16,3 1-10 0,4 0-5 0,-2-5-11 15,4 3-3-15,1-2-2 0,0-1-3 0,4-1-2 0,-3 1-9 16,6-4-3-16,0 0 0 0,1-2 3 15,-2 2-1-15,4-2-2 0,-1-4 12 0,-1 3-9 16,3-4 12-16,-3-1 2 0,3 0 7 0,0-1-2 0,-3-1-2 16,-6-1 8-16,6 1 5 0,-3 0 0 0,-1 0 6 15,-1-1 5-15,1 1 3 0,0-1 4 0,-3 0-11 16,-3 3 5-16,4-1-1 0,-4 1-3 16,7-1 0-16,-7 1 0 0,2-3 0 0,-2 3-13 0,0 0 5 15,0 0-16-15,5-1-10 0,-5 1-3 0,0 0-5 16,0 0-3-16,7-3 7 0,-7 3 1 0,0 0 3 15,6 0-7-15,-6 0 6 0,9-7 4 0,-4 4 4 16,3-1 1-16,-1-3 8 0,1-1-5 0,1 2 1 16,1-5 3-16,-1-1 1 0,2 0 2 0,1 0 5 15,-3 4-4-15,0-1 3 0,1 1 3 0,-2 0 6 16,1-1 12-16,1 3-16 0,3 0 4 0,-4 1 1 16,4 1 1-16,-2 2 0 0,1-1-3 0,0 3 3 15,1 0 4-15,1 1-2 0,-1 3 2 0,1 0 1 16,2 1 0-16,0 3 4 0,-3-1 2 0,2 5 1 15,1-3-3-15,-4 1 1 0,1-1 0 0,0 3 3 16,-3-4-5-16,0 1 2 0,-2 0 10 0,1-1-12 16,1-2-1-16,-2 2 2 0,2-1 0 0,-1-2-1 15,-3-1 1-15,2 1 3 0,2-2 0 0,-1-2 1 16,0-1 2-16,3-1-4 0,-1 1 2 0,-2-7 3 16,4 2 5-16,-3 0-4 0,3-5-4 0,0-1 0 15,0-1-1-15,-1-4-1 0,1-1-2 0,2-3-1 16,-3-1 0-16,-3-4-1 0,2 2 2 0,-6 4 5 15,2 2 0-15,-5 0 3 0,0 6 7 0,-1-2 12 16,-2 2 18-16,-1 2 19 0,2 4-21 0,-1 0-5 16,-1 3 1-16,2 2-3 0,-10 7 12 0,0 5-7 15,1 4 8-15,-6 7-2 0,1 1 1 0,1 3 4 16,2-1-12-16,3 1-2 0,4-3-14 0,6 1 2 16,-2-5-3-16,1 3-12 0,4-3-32 0,1-4-33 15,6-2-50-15,2 1-53 0,1-5-72 0,-1-1-91 16,0-6-1021-16,4-3 445 0,3-6 296 0</inkml:trace>
  <inkml:trace contextRef="#ctx0" brushRef="#br0" timeOffset="7901.61">13575 3555 51 0,'0'0'186'0,"0"0"7"0,0 0-1 0,0 0 0 16,0 0 5-16,0 0-6 0,0 0-5 0,0 0-6 15,0 0 0-15,0 0-8 0,0 0 0 0,0 0-5 0,0 0-4 16,0-5-6-16,0 5-12 0,2-4-9 0,-1 3-13 16,0-3-12-16,2-3-15 0,4 2-8 0,-2-3-7 15,4 1-11-15,4-1-12 0,1 0 0 16,5-2-8-16,-1 2-7 0,4 1-8 0,6-1 0 15,-1 3-4-15,2 1-5 0,-1 0 1 0,-8 4-4 0,3-1-6 16,-2 4-2-16,-3-2-2 0,0 3 4 0,-6 0-2 16,-1 1 1-16,-2 4-11 0,-4 1 6 0,-2 1-2 15,-2 1-3-15,-5 5-8 0,-5 1-9 0,-6 3-15 16,-2 5-4-16,-2-5-8 0,-4 0 7 0,5-2-6 16,-5-1 1-16,10-5-3 0,-1-1 6 0,4 0 2 15,4-7 2-15,-2 4 3 0,4-4-1 0,2 1 3 16,0-1-1-16,1-4 5 0,1-1 3 15,7 10 3-15,0-7 0 0,2 1 3 0,1-1-1 0,9 2 4 16,-1 2 0-16,4 0-2 0,0 0 5 0,-3-1 5 16,4-2 2-16,-3 1 2 0,1 2 15 0,-2 0 4 15,1 2-3-15,-3 0 5 0,0 0 12 0,-2-1 0 16,-5 2-8-16,-1-6 1 0,0 3 2 0,0 1 3 16,-4-3 7-16,-2 1 9 0,-3 1 7 0,-3 2 1 15,-2 0-4-15,-4 0-7 0,-4 2-1 0,-4-2-5 16,-1 1-8-16,-11 1-5 0,-1 2-9 0,0-3 7 15,1-1 1-15,-3-1-20 0,1 0-24 0,11-7-25 16,1 2-27-16,3-1-34 0,4 1-38 0,-1-3-63 16,3-3-70-16,1 1-852 0,1-1 375 0,4-5 250 15</inkml:trace>
  <inkml:trace contextRef="#ctx0" brushRef="#br0" timeOffset="10182.87">14955 3713 66 0,'0'0'233'0,"4"4"-9"0,0 1-15 16,-3 0-7-16,7 7 1 0,-4-4-12 0,2 4-14 15,-2 0-19-15,0-2-11 0,1 5-12 0,0 2-24 16,-2 0-10-16,2-1-8 0,0 1-6 0,-4 2-7 16,1-1-10-16,0-2-4 0,0 2-8 0,0-3-4 15,0-3-7-15,-2 1-5 0,3-3-4 0,-2 2-5 16,2-5-2-16,-2 0-4 0,-1-4 1 0,3 0-4 16,-3-3 0-16,1 2-1 0,-1-2-5 0,0 0-1 15,4-17-5-15,-2 6 0 0,-1-6 2 0,-1-10-3 16,-1-1 0-16,-4-2 4 0,0-4 6 0,0 0-1 15,-4-1-1-15,0 2 19 0,0-2 1 0,1 2 18 16,2-1 16-16,-3 5 3 0,0-3 3 0,4 2-1 16,1 2-2-16,0 3 9 0,3 7 2 0,-2 3 2 15,3-3-13-15,0 6-10 0,0 4 2 0,0 0-13 16,0 3-12-16,3-1-5 0,-2 3-11 0,3 0 5 16,0 2-5-16,-4 1-4 0,13 4 2 0,-3 1-3 15,0 4-1-15,0 1 9 0,3 1-20 0,0 4-17 16,1-1-13-16,-4 2-5 0,2 0-7 0,0 1 5 15,0-4-10-15,-3 2-1 0,1 2-2 0,-3-4 0 16,0-1-2-16,-2-2-1 0,2-1 0 0,-4-3 8 0,1 1 1 16,0-1 4-16,0-2 5 0,0 0 3 15,-3-1 3-15,3-2 16 0,-4-1-14 0,10-1 0 16,-10 1 3-16,4-7 1 0,0-1 0 0,0-1 3 16,1-3 4-16,-1-4 5 0,3 0-1 0,-3 1 3 0,4-2 9 15,0 2 14-15,-1 1-5 0,-1-2 3 0,1 7-4 16,-2-2 4-16,3 4-7 0,-1-1 1 0,-2 2-7 15,3 2 1-15,-1 0 3 0,0 2 1 16,3 2-10-16,-2 3 9 0,1 1-2 0,2 4 0 0,1 1-2 16,-1 2 3-16,1 4-10 0,-3-1 7 0,1 3 0 15,0 8 3-15,1 0-2 0,-6-6-7 16,5 6 2-16,-5 1 5 0,2 1-1 0,-2-5-2 0,1 4 5 16,-1-8-10-16,-1-1 4 0,-2-4-1 15,4 2-1-15,-1-4-7 0,0-1-7 0,-1-3-7 0,-1-1 5 16,1-1-1-16,0 0-2 0,0 0 3 0,2-4 2 15,-2-1-2-15,-4 0 4 0,13-4 2 0,-8-2-5 16,3-5 4-16,2-1-11 0,1-2 9 0,-2-2 2 16,0 0-4-16,-1 3 6 0,-3-1 1 0,0 3 2 15,0 0 8-15,-2 0-4 0,3 4 3 0,-2-3-2 16,-4 5 2-16,5-1-2 0,-2 2-5 0,-2 1 0 16,-1 3 2-16,0 0 0 0,0 0 4 0,13 6-4 15,-7 1 7-15,-2 0-5 0,0 5 0 0,0 0 3 16,1-2-3-16,-1 10 1 0,2-2 4 0,0 1-3 15,1-1-4-15,-2-1 2 0,4-2-2 0,1 0 5 16,0 0-3-16,1-2-3 0,1 1 6 0,0-3-14 16,3-3 11-16,-6 0-10 0,1-1 2 0,3-5-5 15,-4 1 3-15,5-3-3 0,-4-3-1 0,-1-2 15 16,5-2-6-16,-6 1-5 0,4-9 3 0,-2 1-3 16,-1-3 1-16,-3 0 1 0,1-3 5 0,-4 3-3 15,2-8 1-15,-3 6 1 0,0 1 1 0,-3-3 6 16,1 5 10-16,-5 2 4 0,-1-3 7 0,0 3-2 15,0 3 7-15,-3 1 4 0,-5 2-12 0,4 2-1 16,-7 0-4-16,-1 4-8 0,-3 2 0 0,1 1-3 16,1 3 5-16,1 3-6 0,0 0 4 0,3 3-4 15,2 0-10-15,4 0-12 0,2-1-12 0,2 2-3 16,2 2-5-16,3-7 0 0,4 6-2 0,1-4 1 16,5-2-2-16,3 0 2 0,2 0-5 0,4-3 3 15,2 1 1-15,-2-3 6 0,2-2 2 0,0 0 3 16,0-1 3-16,-1-2 0 0,1 2 5 0,-9-1 2 0,6 2 3 15,-2-5 0-15,-4 4 11 0,-1 2-3 0,-1-4 10 16,-1 1 1-16,-3 2 2 0,1-3 0 16,-2 4 0-16,1 0-1 0,-6 0 17 0,11 3-13 15,-3-3-1-15,-4 2 3 0,1 3-3 0,-1-1 1 16,2 2-3-16,-2 0 1 0,0 6 1 0,0-3-1 16,-3 2 2-16,3 0 1 0,-3 0-7 0,-1 1 2 15,0-1-1-15,3-2 0 0,-3 0-1 0,0 0-11 16,1-3-10-16,-1-1-1 0,0 1 0 0,0-3 2 15,4 0 6-15,-4-3-2 0,0 4 4 0,0-4 2 0,0 0-1 16,0 0 2-16,-4-15 2 0,8 6-2 0,-4-3-7 16,1-6 8-16,2 1 0 0,-3-9-3 15,0 0 3-15,1 0 2 0,4 0 6 0,-5 5 5 16,0 2 5-16,0 2 10 0,4 0 0 0,0 1 0 16,-3 4 7-16,3 2-3 0,0 0-7 0,1 0 2 0,0 6-1 15,-1-1-7-15,1 0-5 0,1 2-1 0,0 5-1 16,-6-2 1-16,12 6-1 0,-5 0-1 0,2 0 6 15,-2 5-5-15,0 0-3 0,2 2 2 16,0 4 1-16,3 7 2 0,-3-7-9 0,-2 1 2 0,5 4 5 16,-1 2 2-16,0-5-3 0,-1-2-14 0,-2-3 3 15,1 1-7-15,1-5-3 0,-2-1 12 0,-2 0-9 16,-2-3 3-16,9 0 2 0,-4-4-1 0,-1 0 0 16,0-2 5-16,0-2 0 0,1-3-1 0,0 0 0 15,0-1 1-15,1-6 0 0,-3-2 0 0,-1-3 3 16,1-2-4-16,1-8 4 0,-3-2 5 0,-1 3 2 15,-1-3 3-15,-1-2 3 0,3 3 8 0,-5-3 14 16,0 7 25-16,-3-3 12 0,6 8 12 0,-6 3 3 16,6 3 5-16,-6 3 1 0,3 0 1 0,-2 3-16 15,2 2 1-15,0-2-10 0,0 7-13 0,0 0-8 16,0 0-7-16,0 0-2 0,-3 14-1 0,1-3-6 16,-3 5-4-16,3 1-4 0,0 3-2 0,-2 3 0 15,3 4-4-15,0-2-4 0,2 2-1 0,-1 1 1 16,5-1 0-16,0 2-5 0,3-3 4 0,2 1-7 15,-1-5-5-15,0 3-11 0,1-8-16 0,2-1-1 16,-2-2-5-16,0-1-9 0,-1-4-8 0,0 0 0 16,8-1 8-16,-7-4 1 0,4 0 5 0,0-4 11 15,0-4 8-15,3 0-9 0,1-8 2 0,-3 1 3 16,7-5-3-16,-6-6 8 0,2 0 5 0,-5-2 14 16,0-2-14-16,0-4 1 0,-2 0-2 0,-2-5 11 15,0 4-11-15,-4-6-1 0,0 4 7 0,0 1 12 16,-2 1 7-16,1 2 4 0,0 3 18 0,-4 2 18 15,0 6 6-15,-2 5 6 0,2 2 1 0,0 4-12 16,0 1-8-16,-1 0-6 0,1 3-6 0,0 3-5 16,0 0 1-16,0 0-2 0,1 19-3 0,-2-7-4 0,-2 6-6 15,2 0 3-15,-1 8 0 0,0-1-8 16,1 0 5-16,1 2-10 0,-1 1 0 0,5-5-8 16,-3 5-12-16,-1-8-14 0,1-1-16 0,6 0-5 15,-5-1-25-15,2 0 1 0,1-2-1 0,1-2-7 0,-1-2 8 16,1-3 2-16,-1-1 1 0,-1-4 0 15,3 1 2-15,1-5 16 0,-8 0 7 0,17-2 3 0,-7-5 3 16,1 2 6-16,3-4 7 0,-5 2 1 16,2-6 1-16,1 1-1 0,1-1 5 0,-1 2 4 15,0-1 4-15,1 2 3 0,-3 0-1 0,-1 3 6 0,0 0 4 16,3 2 1-16,-3-2 4 0,1 2-1 16,0 3 3-16,0 0-1 0,-1 1-7 0,-1 2 3 15,2 1 19-15,-3 2-18 0,2-1 1 0,-1 4 7 16,0 0-3-16,1 4 6 0,-4 0-6 0,5 4 0 0,-5-1 1 15,3 3-1-15,1-2 2 0,1-1-1 0,-1 3-3 16,2-2-3-16,-1-1-2 0,2-2 3 0,0-1-8 16,-3-2-16-16,4-5-9 0,3 3-18 15,-3-2-28-15,6-1-32 0,-3-3-40 0,1-3-45 0,-4 1-46 16,5-3-43-16,-5-2-859 0,-3-2 379 0,-5-3 254 16</inkml:trace>
  <inkml:trace contextRef="#ctx0" brushRef="#br0" timeOffset="10331.48">16251 3555 323 0,'-13'0'357'0,"-1"-1"-37"16,9-2-28-16,5 2-54 0,0 1-42 0,11-4-46 0,2 3-50 16,17-5-49-16,-1 1-57 0,9 1-78 0,2 0-563 15,-2-5 217-15,-1 4 142 0</inkml:trace>
  <inkml:trace contextRef="#ctx0" brushRef="#br0" timeOffset="11649.58">18234 3406 98 0,'0'0'278'15,"-6"-3"-7"-15,6 3-13 0,-4-4-15 0,4 4-15 16,-5-3-5-16,5 3-18 0,-4-1-10 0,4 1-24 16,0 0-8-16,-12 1-10 0,6 2-12 0,-2 3-3 15,-1 2-9-15,-1 0-2 0,-4 4-4 0,1 2-5 16,-2 1-7-16,1 0-10 0,-4 4 0 0,4 2-5 16,-2 3-9-16,8-6-5 0,0 0-3 0,1 6-13 15,3-4-5-15,1 4-2 0,2-6-7 0,2 11-3 16,2-9-2-16,3 2-5 0,4 3-13 0,3-3 8 15,1-8-6-15,5 8-5 0,4-5 9 0,1-1-15 16,3 0 5-16,4-2-7 0,-3-6-1 0,5 0-5 16,-2-4 0-16,4 1-8 0,-1-4-7 0,-2-2-5 0,0-3 9 15,0-2-9-15,-4-4-6 0,-2 3 1 16,-6-3-4-16,2-7 7 0,1 0 13 0,-3-1-17 16,-3 0-1-16,-6 1 2 0,-2 2-3 0,0-2 11 15,-5-2-8-15,2 2-2 0,-3-1 6 0,-6 2 3 16,-3 0 4-16,-2 3-4 0,2 4-1 0,-7-2 3 0,-3 2 2 15,3 3 7-15,-6 3-2 0,-2 0 0 0,2 4-12 16,-1 3 7-16,-1 0 3 0,2 4-2 16,1 0-3-16,4 3-4 0,1-4 7 0,4 2-4 15,0 1-7-15,3-2-10 0,3 1-1 0,3-1 7 0,3-3-8 16,-2 6 8-16,8-6 8 0,-1 3-10 16,2-3 2-16,3-2 3 0,-3 1-4 0,4-2 5 15,4 1-7-15,1-3 4 0,-2 0-1 0,1 0 7 16,-5-3-5-16,6 1 6 0,-7-2-3 0,2 1 0 15,-2-2 7-15,-2 1-2 0,0 0 2 0,-3 0 3 0,-2 4 19 16,0-3 3-16,1 1 0 0,-6 2-1 0,7-2-5 16,-6 0 0-16,-1 2-2 0,0 0-10 15,0 0 6-15,9 9-1 0,-9-9-5 0,0 8 0 16,3-2 0-16,-2 5 0 0,3-4 2 0,-2 4-2 0,3 0-7 16,2 0 9-16,-2-1 0 0,4 2-3 0,1-1-4 15,0 0-4-15,3-1 13 0,-3-2-5 0,4 1 0 16,3-3 0-16,-6 1 0 0,5-6-2 0,0-1-5 15,-2 0 6-15,2 0-6 0,0-5 4 0,1-3-7 16,0 1 9-16,-5-5-3 0,5-2 16 0,-4-3-7 16,1-5-10-16,-1-1 17 0,1-2-16 0,-4-6 1 15,-4 2-2-15,1-2-3 0,-2-2 14 16,-3 2-2-16,-2-2 11 0,-2 1 18 0,-1 3 30 0,-2 4 20 16,1 7 12-16,-1 0-2 0,-3 2 1 0,3 5 1 15,-1-1-9-15,1 6-9 0,1 1-12 0,-1 1-11 16,0 4-4-16,5 0-9 0,-15 11-2 0,4 0-1 15,-1 5-4-15,-1 5-4 0,0 3-4 0,0 2-5 16,4-1 0-16,0 5-1 0,3 2-5 0,3-2-1 16,2 1-1-16,1-1-1 0,1 1-1 0,3-2 0 15,6-3-1-15,-1-1-1 0,4-1-3 0,-1-7 1 16,2-5 0-16,7 5-5 0,1-2-7 0,4-1-8 16,-6-9-5-16,8 2-7 0,4-4 3 0,-2-3-3 15,-9-3 6-15,9-5-12 0,-2-1 13 0,-4-4-4 16,0-4-7-16,1-1 1 0,-4-1 2 0,-2-4-8 15,1-3-8-15,-4 0-7 0,1-6-7 0,-2-2 2 16,1-10 11-16,-6 11-3 0,-4-3-3 0,-2 4 24 16,-3-2 8-16,-1 5 20 0,-5 0 16 0,0 11 23 15,-6 1 2-15,0 2-8 0,4 9-3 0,-6-1 5 16,0 7-2-16,-6 7-1 0,2 3 2 0,-6 7 0 16,4 7-1-16,2-2-5 0,2 4-2 0,6 3 0 15,1 3 0-15,6-1-6 0,1 1 1 0,3 0-10 16,7-3 6-16,4 0-3 0,1 0-26 0,4-1-30 15,5-5-42-15,5 0-48 0,4-3-49 0,-1-2-52 16,3-2-71-16,17 0-78 0,-15-8-1042 0,0-4 473 0,2-1 314 16</inkml:trace>
  <inkml:trace contextRef="#ctx0" brushRef="#br0" timeOffset="13916.72">20423 3531 238 0,'-10'-7'306'0,"1"0"-21"16,0 3-27-16,-4 1-22 0,3 3-25 0,-3 0-19 0,-1 3-12 16,-4 1-13-16,2 6-17 0,0-3-10 0,0 4-6 15,3 3-8-15,-2-1-10 0,3 4-6 0,-1 0-14 16,3 0-2-16,-3 5-16 0,7-4-2 0,1 0-12 15,1 1-4-15,0-1-4 0,8 2-6 0,-3-2-6 16,6-1-5-16,3-2 0 0,-1-3-6 0,2 2-5 16,2-1 0-16,4-2-6 0,1-3-12 0,0 1-3 15,3-2-2-15,-2-6-12 0,4-1-7 0,-1 0 0 16,6-5-1-16,2-3-3 0,-6-2 6 0,0-2-15 16,0-5 4-16,-7 5 3 0,0-2 10 0,-1 2-8 15,-3-2 1-15,-3 0 3 0,-1 1 5 0,0-3 6 16,-8 8 6-16,3-5 7 0,-4 2 11 0,-4-2 0 15,-1 4-1-15,-1 0 8 0,-3 1-13 0,-9 1-6 16,3 1-3-16,1 4-1 0,-2-1 4 0,-3 3-1 16,1 0-2-16,4 3 1 0,4 1-3 0,-4 1-4 15,5 1 0-15,-1 1-5 0,1 3-6 0,1-2-4 0,3 2-7 16,1 1-9-16,4-6 2 0,0 8-3 0,4-5 3 16,1 0 6-16,8 0-9 0,-4-2 6 15,0 1-1-15,4-1 2 0,1-2 2 0,0-1-5 16,-1-3 6-16,1-3 1 0,3-2 1 0,3-1 11 0,-4-2-4 15,2-4 0-15,-4 0 3 0,5-8 3 0,-6 4 8 16,1-5 10-16,-1-2 8 0,-3-1 3 0,-6 4 10 16,0-6 9-16,-3-3 2 0,0 5 41 0,-2 5 29 15,-2 1 11-15,2 1 20 0,-4 7-1 0,1-2 1 16,3 5-12-16,0 1-19 0,0 1-12 0,-1 2-19 16,2 3-3-16,0 0-9 0,-10 17 0 0,5-4-7 15,0 7-7-15,-3 5-6 0,2 0-1 0,-1 7-7 16,2 0 0-16,4 3-11 0,-2 10 2 0,2-7 2 15,-4 6-6-15,4 2-1 0,-2-11-3 0,3 11-1 16,3-11-5-16,-3 2-2 0,6 9 1 0,-5-12-1 16,-1 2-7-16,8-2-12 0,-3-4-16 0,4-2-15 15,4-3-15-15,-5-7-2 0,1 2 3 0,3-6-2 16,-1-6 2-16,-2-1 9 0,3-3 6 0,-3-2 4 16,0-3 6-16,4-4-6 0,-3-3-3 0,4-6-2 15,-4-3 5-15,5-11 0 0,-2-1 4 0,-1-3 1 16,-7-2 5-16,5 0-1 0,-2-13 2 0,-4-4 6 15,-3 16-2-15,3-14 1 0,0 14 8 0,-3-10 7 16,4 16 14-16,0 3 4 0,-2 0 0 0,2 9 2 16,-1 2-7-16,-3 5 6 0,3 1-4 0,0 0-5 15,-1 4-7-15,3 2 3 0,-1 2 0 0,3-1-2 16,3 4 0-16,0 0-7 0,5 4 9 0,-6 0-5 16,0 2-4-16,4 3 5 0,-5 0 2 0,0 2-16 15,-1-4 15-15,-2 8 0 0,-1-5-8 0,-5 0-8 16,4-2-3-16,-6 2-5 0,2 2-1 0,-3 1 5 15,-3-1-2-15,-1-3 1 0,0 0-2 0,0-3 3 0,-2 0 1 16,-3-2-1-16,3 1 4 0,-3 0-1 16,2-4 3-16,2-3 2 0,2 3 6 0,0-1-1 15,0 1-5-15,5 1-5 0,-4-1-2 0,5-3-8 0,-4 2-2 16,4-2 0-16,0 0 14 0,7 5-20 0,-1-1 3 16,3-4 5-16,1 3 0 0,3-3 0 0,5 1 1 15,-1-1 2-15,-4-1 5 0,10 1 10 16,-6-3-11-16,-2-2 1 0,5 1-2 0,-4-3-2 0,4-3 0 15,-3-3 13-15,4-6-11 0,-2 1 4 0,-3-3-1 16,2 0-2-16,-5-3 2 0,2 0 4 0,-4-4-3 16,-1-3 6-16,-5 0-4 0,5-2 4 15,-5-4 10-15,2-10 9 0,-5 11 11 0,2 2 20 16,-4 1 21-16,3 7 5 0,0 1 12 0,-4 8 0 0,-4 6 5 16,5 0-6-16,-1 4-10 0,-2 1-15 0,3 2-6 15,0 4-9-15,0 0 2 0,-9 13-4 0,4-4-6 16,0 7-1-16,-3 3-6 0,3 6-2 0,0 0-2 15,1 4-4-15,-3-3 1 0,5 4 0 0,-1-1-9 16,6 2 6-16,-3-1-4 0,0 0-2 0,0 2 1 16,5-1 1-16,-1 0-11 0,5-4-5 0,0-2-14 15,5-4-20-15,-1 3 4 0,1-9-17 0,0-2-10 16,3-1-5-16,-1-1-3 0,4-5 14 0,-1-4-7 16,1-2 2-16,-1 2 4 0,2-6 12 0,3-8-5 15,-5 3 6-15,4-8 7 0,0-2 5 0,-6-1 5 16,1-2-7-16,-3 1 5 0,-4 5 1 0,2-6 13 15,-5 5 25-15,-3 3 10 0,0-3 11 0,-4 6 13 16,3 0 3-16,-4 1 7 0,0 0 4 0,0 5-5 16,-2 1-7-16,2 4-7 0,-2-4-2 0,2 4-6 15,0 0-4-15,-14 7 0 0,7 2-9 0,-2 1 6 16,-4 4-14-16,4 3 4 0,-1 0 0 0,0 7 1 16,1 0-5-16,2 0-17 0,2-7-6 0,5 3-15 15,-1-3 0-15,2-2-15 0,4 2-2 0,0-5 7 16,3 1-9-16,1-7-8 0,5 6-4 0,2-8 4 15,1 1 3-15,4-5 4 0,-1 0 3 0,3 0 2 16,-1-6 3-16,5 1 1 0,2-7 6 0,-10 4-2 16,4-5 8-16,-1-3 2 0,-8 4 2 0,1 0 6 15,-2-4 12-15,-1 4 20 0,-3 3 27 0,-3 0 7 16,-1 0 6-16,-3 4 13 0,0-2-2 0,3 2-11 0,-4 2-3 16,1-2-9-16,-2 5-6 0,0 0-9 15,0 0 1-15,0 0-2 0,0 0-7 0,-3 14 0 16,-2-6 3-16,3 4-10 0,2-3-1 0,2 0-8 15,-2 5-1-15,0-5 1 0,5 3-9 0,-2-1 5 0,4-2-4 16,-3 2 3-16,8 0-9 0,-1-2 2 0,-2-4-6 16,0 0 0-16,4 0-2 0,-3-3 1 0,5-2-2 15,-4-2 3-15,2-1 0 0,0-4-3 16,0-1 3-16,0-6 1 0,0 0-4 0,-3-1 5 16,1-7-1-16,-5 3 18 0,0-3-14 0,-6-5-2 0,3 0 6 15,-3 8-11-15,0-5 10 0,-7 0 11 0,-1 6 1 16,-5-5 5-16,-4 4 5 0,0 6-6 0,2-1-5 15,-2 5 6-15,1 1 0 0,-5 3-4 0,2 1 0 16,0 4-1-16,-3 1 2 0,3 5-10 0,1 1-1 16,0 1-3-16,3 1 13 0,-2 3-12 0,8 0 7 15,3-3-3-15,3 3-3 0,0-2 0 0,3 7-1 16,6-2-1-16,-1-4-2 0,1 3-9 16,3 1 3-16,4-5 2 0,3 2-4 0,0 0-8 0,2-8 3 15,1 5 10-15,9-1-13 0,-1-2 5 0,-5-2 0 16,-2-1 0-16,10 0 1 0,-10-2 10 0,-2 1 0 15,1 0-4-15,-1 0 3 0,-5-2 4 0,-3 0-4 16,0 3-4-16,-1-3 5 0,-2 1-3 0,-1 2 17 16,2 0-15-16,-2-2 6 0,1 3 3 0,-5 1-2 15,3 0 2-15,1 2 5 0,-2 0-7 0,1 3 0 16,-1-5 0-16,-2 2 5 0,0 0-5 0,-1-1-5 16,1 1 21-16,-1-3-10 0,-1 1-3 0,1 0-2 15,-2-1 1-15,1 1 1 0,3-2-1 0,-3-3 8 16,1 3-2-16,-1-3 3 0,2 4-3 0,-2-4 3 15,0 0 4-15,0 0-5 0,11-7-3 0,-8-3 3 16,5 2-5-16,3-5 6 0,0 1-6 0,2-2-1 16,3 0 6-16,2-5-7 0,1 0-1 0,3-2 1 15,-8 9 0-15,9-6 10 0,-5 10-15 0,-1-5 1 16,-1 4-4-16,-3 3 0 0,0 2 2 0,-3 1-2 16,0 0 2-16,0 3 8 0,-1 2-16 0,0 0 8 0,0 3-1 15,0 2 0-15,0 2 1 0,0 5 3 16,1 3 3-16,2-3-6 0,-2 4 6 0,0 0 2 15,-1-1 1-15,3 8 0 0,0-2-3 0,-4-5-27 16,1-1-37-16,6 4-42 0,-8-4-35 0,-2-1-32 0,0-6-41 16,-1 1-47-16,0-1-36 0,-4-3-897 0,-2-5 397 15,0 1 264-15</inkml:trace>
  <inkml:trace contextRef="#ctx0" brushRef="#br0" timeOffset="14240.85">21081 3599 180 0,'-5'-3'257'0,"5"3"-24"0,0 0-14 16,9-7-32-16,-1 5-16 0,7-1-17 0,8 3-18 15,8-4-11-15,5 1-14 0,4 1-10 0,12-6-27 16,-13 7-33-16,1-2-44 0,-2 3-63 0,0-4-58 15,-2 3-476-15,-3-6 200 0,-5 2 134 0</inkml:trace>
  <inkml:trace contextRef="#ctx0" brushRef="#br0" timeOffset="19266.11">9485 4678 132 0,'-3'-7'164'0,"2"7"-13"0,1 0-7 16,0 0-11-16,0-5-6 0,0 5-11 0,0 0-13 16,0-7-8-16,0 7-11 0,0 0-1 0,4-2-2 15,-4 2-2-15,10 0 3 0,-5-3-1 0,3 1 2 16,3 2 1-16,1 0-6 0,-2-1-6 0,7 1-9 16,-4 0 1-16,7-2-10 0,-1 2-3 0,0 1-9 15,4-2 4-15,-2 1-7 0,-1-4 1 0,7 6-5 16,1 0-4-16,3-2 2 0,-2-4-8 0,-1 4 5 15,2 0-2-15,-1 0 0 0,0 0 0 0,6 0-5 16,-4 0 5-16,1 0-1 0,1 0-3 0,-1 2 1 16,-2 1-2-16,1-2-1 0,-3 2 1 0,4 0-1 15,-2 1-3-15,0 1 1 0,3-3-1 0,-1 1-1 16,0 0-1-16,4-2-2 0,-3 5-2 0,0-1 1 0,2-3-2 16,-2 3-1-16,-1-1-1 0,0-1 6 15,3 0-6-15,-6-1-4 0,6 4 4 0,-5-2-5 16,1-2 3-16,3 1 3 0,-2-1-1 0,0 4-2 15,3-2 0-15,-3-1 0 0,-2-2 0 0,4 2-1 0,-4-1 0 16,5 0-3-16,-6 1 2 0,4 0-1 0,-2 0 0 16,2 1-2-16,1-3 1 0,-1 1 1 0,0 0 0 15,-3 0 0-15,1-2-1 0,1 3-1 0,-3-3 1 16,2 0-2-16,1 0 0 0,-1 0 0 0,1 2-1 16,-4-2 2-16,4 0-1 0,-2 0 0 0,1 0 2 15,1 1-1-15,0-2-1 0,0-1 1 0,1-1-2 16,-1 3 0-16,3-2 0 0,-2 0 2 0,-1 2-6 15,3-2 3-15,-1-2 0 0,0 2 4 0,-2 1-2 16,2 1-2-16,-4-4 2 0,2 3 1 0,-1-1-5 16,-2 2 4-16,2-2-1 0,-2 0-2 0,1 2 1 15,0-3 0-15,1 1-1 0,0 2-1 0,-2-3 2 16,-1 0-1-16,1 2 4 0,0-1-4 0,0 1 9 16,-1-1-7-16,-6 1-2 0,6 0-2 0,-1-4 6 15,0 4-2-15,-4 2-1 0,3-2 1 0,3 0-2 16,-9-2 0-16,12 3 3 0,-4 0-2 0,-1 0-3 15,1-3 2-15,1 3 0 0,-7 0 1 0,6-1-1 16,-6 0 1-16,10 1 1 0,-4 0 3 0,-1-2-6 0,4 1 1 16,-3-1 3-16,-1-1-5 0,1-3 4 15,-2 4-3-15,-4 1 0 0,0 1-1 0,9-4 1 16,-3 3 2-16,-7-1 2 0,0 0-3 0,-2 2 1 16,1 0 5-16,3 0-3 0,7-1-2 0,-11-2 3 0,4 3 0 15,-1-2-6-15,0 0 0 0,-1 2 12 0,7 0-6 16,-6-3-1-16,7 3-4 0,1-1 1 0,-11 1 2 15,9-3 1-15,-1 0 0 0,1 3-3 0,-6-2-1 16,7 0 3-16,-1 0-1 0,0 2-2 0,-7-1 2 16,1-2 2-16,6 3-4 0,-5 0 1 0,3-4-1 15,-6 2 2-15,3-1 2 0,-3 3-2 0,-2 0-2 16,5-1 0-16,-1 0 0 0,-3-1 3 0,9 1-1 16,0-3 0-16,0 4 2 0,0-3-1 0,3 1-2 15,-3-1 2-15,3 3 8 0,-10-4-10 0,8 0-3 16,-10 3 5-16,10-2 1 0,1 1-4 0,-9 2 1 15,7-2 1-15,3-1 1 0,0-1-2 0,-2 3 2 16,0-1-1-16,1-1 0 0,-6 2 1 0,5-1 1 16,2 0-3-16,-1 2 2 0,-2-1-4 0,1-3 3 15,-1 2 0-15,0 0 3 0,1 0-3 0,0 0 1 0,-1 1-1 16,0-2-1-16,-5 2 1 0,6-1 0 16,0 1 3-16,1-2-1 0,-3 0-4 0,5 1 0 15,-6 0 3-15,3 0-1 0,-7 0 2 0,7 1-1 0,-1-1-3 16,-5 1 2-16,5-1 8 0,-6 2-13 15,5 0 3-15,1-5 2 0,-5 6 1 0,4-1-3 16,-6 0 4-16,5-3 2 0,-3 2-5 0,-2-3 2 16,1 7-4-16,-1-6 3 0,10 3 0 0,-10-3-2 0,8 4 1 15,-9-2 5-15,1 0-2 0,0 0-3 0,2 2 0 16,-4-2 0-16,3-1 1 0,0 1 3 0,-4 0-2 16,2 1-1-16,0 1-1 0,-1-3 1 0,0 2 1 15,0 0 3-15,-1-2-6 0,2 2 6 0,-4 0 0 16,1 0-2-16,5 2 0 0,-4-2 2 0,4-4-2 15,-5 3 2-15,-2 2-1 0,5 1-1 0,-3 0 1 16,2-4-1-16,-2 4 0 0,2-6 3 0,-2 4-2 16,4-1-2-16,-2-1 0 0,3 2-1 0,-2 0 3 15,1 0-4-15,0-3 1 0,-1 2 1 0,3 1 2 16,-3-1-3-16,3 1 1 0,-5-2-3 0,2 0 3 16,2 2-2-16,-4-1 1 0,4-3-1 0,-2 3 1 15,-1 0 0-15,0 0-1 0,1-1 1 0,0 1 2 16,3 0-1-16,5 0-1 0,-10 1 2 0,4-3-1 15,-2 2-1-15,1-2 1 0,7 3 1 0,-6-1 1 16,6-1-4-16,-8 0-1 0,8 2 4 0,3-2-2 16,-12 0 0-16,9 1 4 0,0-1-1 0,-7 0-2 15,7-1-3-15,-1 3 2 0,-2 0-2 0,5-2 1 0,-2 0 1 16,-7 2 0-16,1 0 0 0,6 0 0 16,2-1 1-16,-2 1 2 0,1-3-2 0,-2 4-2 15,3-3 10-15,-1 2-5 0,-1 0-3 0,-1-3 1 16,0 3-4-16,2 0 5 0,-1-2-6 0,-5 2 4 0,5-3-2 15,2 3 0-15,-5-2 4 0,-4 0 0 0,7 1-1 16,1 1 2-16,-1-4-2 0,-1 1 0 0,0 3 2 16,-7-1-4-16,2-1 4 0,1 0 0 0,4 1-3 15,-7-2 5-15,7 1 4 0,-5-1-4 0,-2 3 2 16,0-3 4-16,1 2-4 0,1-2-2 0,-1 1 1 16,0 1 1-16,1 0 5 0,-3-3-7 0,4 1 6 15,-4 2-5-15,-1 1 0 0,1-1-1 0,2-1 1 16,-6 0 4-16,4 0-6 0,-6 1-3 0,1-2 7 15,0 1-4-15,0 2 0 0,3-2-3 0,-3-1 1 16,1 3-1-16,-1-2 2 0,3 0-4 0,-3 0 3 16,-3 1-1-16,3 1-2 0,-1-3 3 0,8 2 1 15,-9-2-2-15,1 2 0 0,1-1 3 0,4-1-2 16,-3 2-2-16,5-2-1 0,-2 3 4 0,-2-3 1 16,-2 3-3-16,0 0 0 0,4 0 3 0,0 0-3 0,-2-1-2 15,-1 2 2-15,1-2 2 0,4 1-2 16,-7 1-1-16,4-2 1 0,2 0-1 0,-2 1 4 15,3 1 0-15,-1-2-15 0,2 1 0 0,1 0 7 16,-2 0-2-16,9 0 5 0,-8-2-1 0,7 2-6 0,2 2 6 16,0-2 2-16,-3-2 2 0,4 2 10 0,-3 0-15 15,-1 0 3-15,-6-1 0 0,7 2 0 16,-6-1 5-16,5 0-4 0,-4-1 7 0,5 2-1 16,-6 1-5-16,-3-2 5 0,9 1-5 0,-6 0 4 0,-2-1-1 15,3 0 0-15,0 0 1 0,4 0 1 0,-4 3-5 16,4-3 1-16,-7 0 2 0,9 0 4 0,-1 0-2 15,-2 0-8-15,-3 0 5 0,-2 0 1 16,7-3 0-16,-6 6-2 0,1-6-3 0,-4 3 6 0,3 0-3 16,-2-1 2-16,-1 0-3 0,0-1 0 0,2 2 7 15,-4-1-5-15,0 1 2 0,-4-1 0 0,1 1 2 16,-1 0 3-16,1-1 11 0,-1-1-11 0,1 0 1 16,-4 2 2-16,-1-1 3 0,1-1 0 0,-2 2 2 15,-2-2 13-15,2 1-12 0,0 1 3 0,1-2-1 16,0-1-2-16,-2 2 9 0,2-3-12 0,0 1 19 15,-2 0-10-15,0 1-7 0,3-1-1 0,-2 1 1 16,-3-1-3-16,3-1 3 0,-2 3 5 0,3-2-8 16,-1 2 2-16,-2-2 1 0,3-1-7 0,0 1 0 15,-1 0-3-15,-2 0 6 0,3-1-7 0,0 3-2 16,1-3 15-16,2 3-12 0,-2-3-5 0,2 0 6 16,0 2 0-16,0 0-7 0,0-1-1 0,1 1 3 15,5-1 6-15,0 0-3 0,1-1-2 0,-2 2 0 16,2-1 12-16,0 2-13 0,0-1 8 0,3 2-4 15,-2-3-4-15,1 1 0 0,2 0 5 0,5-1 1 16,-8 3-6-16,1 0 4 0,2 0-1 0,1-1 0 16,3 1 9-16,0-1-9 0,-5 2-3 0,5-2-3 15,-1 1 0-15,3 0 4 0,-8 0-6 0,7-1 6 16,2 2-3-16,-4-2 2 0,0 2-7 0,-4-1 3 16,7 1-1-16,-6-2 0 0,5 1 3 0,-1-1 0 0,2 1-4 15,0 0-3-15,-9 1 6 0,8-2 3 16,-1 2-1-16,-3-1 1 0,-2 0-4 0,6 0-5 15,-7-1 1-15,2 2 4 0,-2-1-6 0,0 0 4 0,1-1 3 16,-1 1-5-16,-3 0 8 0,3 0 15 0,-1 0-19 16,-1-1-1-16,3-1-1 0,-3 1-1 15,0-2 2-15,-1 3-2 0,1-1 0 0,0 0 1 16,2-1-3-16,-4 1 4 0,0-2-1 0,-4 2-2 0,5 0-3 16,-4 0 2-16,-1 0 3 0,1-1-2 0,-1-1-2 15,1 2 11-15,-2 0-9 0,1-1-3 0,1 0 2 16,-1-1 5-16,-1 3 0 0,0-4-5 0,1 3 5 15,-1-2 1-15,1 3-4 0,-2-4 2 0,4 2 2 16,2-1-7-16,-4 0 4 0,0 1-1 0,-1 0 3 16,1 0-2-16,2 2 3 0,-2-3-9 0,1 3 6 15,0-2-5-15,-1 2-1 0,0-3 9 0,-2 0-3 16,3 2 0-16,-5 1 3 0,4-1-4 0,-3-1-1 16,-2 2 2-16,-2 0-1 0,1-1 5 0,-1 0-7 15,2 1 4-15,-8 0-2 0,9 0 4 0,-3-3-3 16,-6 3 5-16,9 0-3 0,-9 0-2 0,5 0-2 15,-5 0 17-15,7 0-15 0,-7 0 1 0,5-1-3 16,-5 1-3-16,0 0 2 0,5-3 0 0,-5 3 10 16,0 0-4-16,0 0-5 0,0 0 8 0,0 0 0 0,0 0-6 15,0 0 8-15,0 0-10 0,6-1 5 0,-6 1-5 16,0 0-2-16,0 0 8 0,0 0 3 16,0 0-7-16,0 0 3 0,0 0 10 0,0 0-15 0,0 0-1 15,0 0 3-15,0 0 0 0,0 0 0 0,0 0-7 16,0 0-16-16,0 0-27 0,0 0-21 15,0 0-26-15,0 0-32 0,0 0-43 0,0 0-53 0,0 0-54 16,-24 4-66-16,11-3-770 0,2-1 371 0,-7 0 248 16</inkml:trace>
  <inkml:trace contextRef="#ctx0" brushRef="#br0" timeOffset="27514.77">21592 2942 84 0,'4'-4'134'0,"0"3"-6"0,-2-6-4 15,4 2-2-15,-3 0-5 0,3-3-11 16,1 1-6-16,-3 1-6 0,2-2 4 0,2 0-4 16,-3-1-6-16,3-1 7 0,-1 0 0 0,0 2-8 15,-1-3-9-15,3-2-2 0,0 0-8 0,0 0 0 0,0-3-5 16,3 3-1-16,-2-4-6 0,0 2-3 0,3 0-4 15,-2-8-2-15,1 7-3 0,3-5-4 0,-2-1-4 16,4 0-3-16,-1-4-1 0,2 6-1 16,1-4-1-16,-1 1 3 0,1 1-1 0,2-3-4 15,-2 4-2-15,3-2-4 0,2 0 1 0,0 3-2 0,3 3 0 16,-4-4-2-16,5 4 1 0,-1 0-3 0,-3 0-2 16,6 4 0-16,-2-3-3 0,2 4 1 0,2 0-5 15,-1 0 5-15,1 1-4 0,1-3-1 0,-2 5 3 16,1 0-4-16,-3 1-3 0,1 1 2 15,0 2-1-15,2 0 0 0,-2 0-5 0,-2-2 4 0,1 2 1 16,0-3-2-16,1 4 5 0,-1 1-2 0,2-3-2 16,-2 3 4-16,2 1 3 0,0-1 1 15,1 0-7-15,-4-3 7 0,-2 3-1 0,-8 1-3 16,3 1-1-16,-8-1 1 0,-2 2 3 0,2-1-1 0,-5 1 8 16,-1-1-2-16,0 0 3 0,-2 1 0 0,-5 0 3 15,8 0-3-15,-8 0-3 0,0 0 4 0,11-2-5 16,-11 2-1-16,0 0-1 0,0 0-7 0,5 0-22 15,-5 0-29-15,0 0-34 0,0 0-43 0,0 0-62 16,0 4-53-16,0-4-587 0,0 0 274 0,-10 6 184 16</inkml:trace>
  <inkml:trace contextRef="#ctx0" brushRef="#br0" timeOffset="28667.32">23777 1812 113 0,'-2'-4'150'0,"1"-2"-4"0,-1 3 2 16,-3-1 2-16,3-2-19 0,-4 3-1 0,3-1-7 16,-6 2-1-16,2 0-9 0,-3-2-12 15,-3 3-4-15,-3 0-16 0,2 1-3 0,-4 5-6 16,1-2-1-16,-1 2-7 0,-1 1-7 0,1 4-4 0,0-2-7 16,-1 3-2-16,6-2-7 0,-2 0-3 0,5-1-8 15,2 1 1-15,-1 3-3 0,3-3-2 0,2 0-5 16,1 2 3-16,2 0-2 0,2 0-5 0,1 1 3 15,2 0-7-15,1-1 0 0,5 4 1 16,0-2 1-16,2 2-8 0,2-2 7 0,-2 2-3 0,6-5 5 16,-5 4-9-16,10 1 2 0,-9-4-1 0,3 0 2 15,-2 2 1-15,2-5-3 0,-1 6-4 16,-2-3 3-16,-5-4 0 0,5 5 5 0,-5-5-6 16,2 0-2-16,-5 0 5 0,-1 2-5 0,-2-4 3 15,-2 1 1-15,-2-1-2 0,-1 4 3 0,-2-1-4 0,-4-1 4 16,-5 3-1-16,-5-1 2 0,0 1-2 0,-6-3-1 15,-3 3-1-15,5-6 0 0,-4 0 4 0,6-2-6 16,0 2 5-16,-1-2-5 0,3-1 3 0,3 1-1 16,5-2 5-16,0 2-2 0,2-4 4 0,0 4 3 15,8-2-1-15,-11-2-3 0,7-1 4 16,4 3-6-16,0 0-8 0,0 0 4 0,0 0-1 0,13-8-1 16,-2 5 1-16,2 2 3 0,6-4-2 0,2-1-2 15,5 3 1-15,5-1-1 0,-3-2 2 0,3 1-2 16,1-4 0-16,-3 4 0 0,-2-2 1 0,0-3 4 15,2 3-1-15,-11 2-4 0,1-2 2 0,-1 0 4 16,-4-1-4-16,4-4 2 0,-2 6 0 0,-4-5 0 16,0-1-1-16,-3 0 3 0,0 4-3 0,-2-3 7 15,-3 1 10-15,1 1 7 0,-1 1 17 0,-4-4 6 16,0 5 1-16,-2 1 0 0,-1-3-9 16,-3 1 3-16,-2 3-7 0,-2 0-8 0,-1-1 2 0,1 4-7 15,-2 2-4-15,0 0-1 0,-2 2-6 0,1 0-2 16,0 3 2-16,3 3 6 0,-3 0-10 0,3 3-1 15,3 1-2-15,0-2-2 0,3 7 5 0,0-5-12 16,0 4-21-16,6 2-18 0,0 1-15 0,4-4-30 16,-1 4-29-16,1-2-27 0,4-8-34 0,4 1-26 15,0 2-23-15,3 0-505 0,-2-6 244 0,5 1 162 16</inkml:trace>
  <inkml:trace contextRef="#ctx0" brushRef="#br0" timeOffset="30500.45">24296 1993 251 0,'-1'-5'250'0,"-3"1"-15"15,0 0-16-15,3 2-15 0,-4 0-23 0,5 2-15 16,-13 0-16-16,4 3-13 0,-2 3-15 0,-1 0-15 16,1 5-12-16,0-3-6 0,1 4-6 15,-3 2-11-15,3 1-6 0,1 1-4 0,3 1-10 16,1 1 5-16,1 0-14 0,1 0-4 0,2 11-2 0,2-12-19 15,2 2-20-15,1 1-16 0,1-4-20 0,3 1-8 16,2-3-3-16,0 1-5 0,2-3-11 0,5-2 12 16,-2 0-16-16,2-5 3 0,2 2 8 0,1-5 7 15,-4-2 5-15,5 0 1 0,-3-1 8 16,1-4-1-16,-4-1 11 0,-2 1 8 0,0-8-3 0,1 0 15 16,-4-2 10-16,0-1 21 0,0 0 10 0,-1-8 9 15,-5 8 10-15,1-4 16 0,-1 3 17 0,-4 5 23 16,0-2 3-16,0 4 12 0,0 0 5 0,0 1-3 15,0 3-10-15,0 1-14 0,0-1-8 0,0 3-17 16,0 3-12-16,0-7-2 0,0 7-10 0,0 0 3 16,0 0-11-16,0 0-5 0,-11 16-7 0,7-8-3 15,1 4-4-15,-1-1-3 0,1 0 2 0,1 6-7 16,-2 1-16-16,3 0-11 0,1-2 4 16,3-1-24-16,-1 0-11 0,3-2-13 0,-1-1-5 15,1-5 7-15,-1 4-3 0,3-5 1 0,0 3 5 0,3-3 5 16,-1 0 7-16,0-3 2 0,0-3 8 0,4 0-1 15,-3-3 2-15,4-1 6 0,-3-3-1 0,2-3 6 16,-3 2 5-16,4-2 14 0,0-3 13 0,-7 5 13 16,2-2-2-16,0 1-4 0,0-1 9 15,-2 0 12-15,-2 6 5 0,2-1 4 0,-6 0-9 16,5 3 8-16,-4-3-17 0,2 1-9 0,-4 4 0 0,4-4-7 16,-4 4-7-16,0 0-4 0,5-2-2 0,-5 2 4 15,0 0-2-15,6 10 9 0,-6-3 1 0,3-2-13 16,-2 2-4-16,0 2-6 0,3-1-3 0,0-1 1 15,1 3-2-15,2-5 0 0,0 1-1 16,0-2-1-16,-2 3-2 0,1-3 2 0,4-2 2 0,-3-1 6 16,3-1-9-16,0 0 3 0,2-1 4 0,-2-3-4 15,1-5 7-15,0 3-5 0,-4-6-1 0,2 0 7 16,3-5-4-16,-6 0 1 0,-1 0-1 0,1-2-1 16,0-7 2-16,-4 8 2 0,0-3-1 0,0 1 2 15,-2 3 4-15,-4 1 10 0,2 1-5 0,-1 3 1 16,-2 2-1-16,0 0-2 0,1 5 3 0,-1-1-10 15,-1 5 4-15,-3 1-7 0,0 1-4 0,0 5 5 16,-4 0 2-16,4 3-4 0,0 3 4 0,3-1-5 16,0 0-5-16,2 5-6 0,1-5-10 0,3 0-5 15,5 2 2-15,0-1 6 0,3-2-11 0,2 2 0 16,3-2 0-16,2-1 5 0,4-2-1 0,-2-2-4 16,2-2 5-16,-1-1-2 0,4-1 6 0,-2-4 3 15,0 1 0-15,-1-3 6 0,-3-1 4 0,0-1 1 16,0 0 1-16,-6-1 8 0,1 1 5 0,-1 0 15 15,-3 2 10-15,1-4 16 0,-4 6 17 0,1-2 5 16,-2 1-7-16,0-1-8 0,1 3-2 0,-4-2-7 16,0 4-6-16,4-4-12 0,-4 4-2 0,0 0 2 15,0 0-6-15,0 0 2 0,-4 17-4 0,-1-10-6 16,3 2 1-16,-1 0 0 0,3 4-9 0,-2-2-10 16,0 1-10-16,2 2-6 0,0-2-5 0,2 0-10 15,0-2-3-15,4 1-3 0,0-3-5 0,0 2 1 16,0-3 2-16,5 0 1 0,-2-2 4 0,1-2 7 15,1 1-1-15,-2-3 4 0,3-2 4 0,-1-1 2 16,2 0 5-16,-4-3 3 0,2 0 1 0,-2 0 4 16,0 1 2-16,0-5 14 0,-1 3 11 0,-2-4-6 15,0 6 10-15,-3-5 6 0,4 3 6 0,-4 1 2 16,1 1-7-16,-4-2 1 0,3 6-7 0,-3 0-5 16,2-5 0-16,-2 5-4 0,0 0 0 0,0 0-5 15,0 0 2-15,0 0 0 0,-1 18-5 0,1-11-1 16,-1 5-4-16,1-3-3 0,1 1-7 0,0 2 0 15,3-3 2-15,-4-1-5 0,6 2-2 0,-1 1-9 16,0-6 6-16,2 1 1 0,-2 3 6 0,1-6-7 16,1-1 6-16,2 1 2 0,-4-1 0 0,4-6 0 15,-9 4 6-15,14-3-1 0,-5-2 3 0,0-4 2 16,0-1 1-16,1-3 12 0,-6-3 6 0,5-2 8 16,-5-1 8-16,1-8 5 0,-2 8 6 0,-1-10-4 15,-2-2-1-15,3 2 11 0,-3 0 5 0,1 2 16 16,-1 8 28-16,3 1 16 0,-2 0 6 0,-2 5-9 15,2 4-1-15,-1 1-12 0,1 0-10 0,-1 2-16 16,0 1-6-16,-1 3-13 0,2-3-6 0,-1 5-12 16,0 0 4-16,0 0-7 0,-4 12 1 0,2-1-6 15,-2 1-1-15,-1 8 0 0,0-1-10 0,0 7-4 16,1-3 5-16,0 4-3 0,1-1-2 0,-2 3-2 16,4-2 6-16,-2 0-11 0,6-1-12 0,-2-1-6 15,-2-6-11-15,2 0-15 0,4-4-10 0,-1 2-20 16,5-3 9-16,-1-2-11 0,3 0 7 0,2-1-1 15,0-5 11-15,4 1-3 0,0-4 9 0,2-2 3 16,1-1 5-16,-3-1 4 0,0-6 2 0,5 2 5 16,-7-3 3-16,3-3 5 0,-1 1 1 0,-2-3-1 15,-2-3 5-15,0 2 1 0,-2-1 6 0,-1 4 4 16,-1-2 6-16,-4 5 11 0,1-1 10 0,-2 1 9 16,-2 1 15-16,0 2-3 0,2 3-10 0,-2-3-7 15,-2 5-2-15,1-7-1 0,-1 7-7 0,0 0-3 16,0 0 14-16,0 0-16 0,0 0-4 0,-5 17-4 15,3-10 1-15,-4 3 1 0,5-1 1 0,-2 1-3 16,1 1-2-16,0 0 3 0,2 3 5 0,2-1-8 16,0-3-3-16,1-1-3 0,2 5 0 0,1-6 2 15,-2 2-6-15,1 0 3 0,2-2-3 0,4-2 1 0,-5-4 4 16,4 3-3-16,2-4 5 0,-2-1 1 16,3-1 2-16,1-2 0 0,-1-1-8 0,1-2 2 15,3-3-2-15,1-6 4 0,-3 4 1 0,0-4-7 16,3-3 9-16,-2-1-1 0,-4 2 1 0,2 2 5 15,-5-2-11-15,0 1 7 0,4 2 1 0,-7 0 1 16,-2 3 3-16,3 2 4 0,-4-1 0 0,1 3-3 16,-1 4-1-16,-1-6-13 0,1 7 8 0,-2-2-6 15,-1 2-9-15,0 2-4 0,0 0-12 0,0 0 8 16,0 0-7-16,0 0-5 0,0 0-4 0,-2 12-15 0,0-6-9 16,2-4-3-16,0-2-8 0,0 7 3 15,0-4 6-15,3 1 7 0,-3-4 4 0,4 3 5 16,0-1 7-16,-2 1 7 0,5 0 5 0,0-2-1 15,-7-1 5-15,13 0 4 0,-5 0 0 0,2 0 3 16,-2 1 15-16,-2-1-2 0,7-1 6 0,-3 1-3 0,-1 1 4 16,2 1-2-16,-2-1-1 0,0 1 1 0,1 0 2 15,3 3-1-15,-4-1-1 0,1 4 4 16,3 1-7-16,-5-2 2 0,3 6 6 0,-2-4-4 16,-1 1 2-16,-3 5-5 0,3-6 4 0,-3 3 5 15,-1 1-5-15,1-3 6 0,-3-1-9 0,1 4-3 0,0-4-26 16,-3-2-35-16,-2 1-37 0,-2-3-71 0,4-5-71 15,-12 1-709-15,0-7 318 0,-3-5 210 0</inkml:trace>
  <inkml:trace contextRef="#ctx0" brushRef="#br0" timeOffset="30607.16">25704 1913 1931 0,'3'-8'30'0,"3"-1"-44"0,3 1 24 15,8 4-9-15,12-4-11 0,3 4-10 0,8 3-37 16,11 1-50-16,-14 0-50 0,0 3-380 0,1-3 179 15,-3 0 120-15</inkml:trace>
  <inkml:trace contextRef="#ctx0" brushRef="#br0" timeOffset="31552.15">24567 2926 98 0,'0'0'280'0,"1"-6"-19"16,-1 6-17-16,0 0-23 0,2-3-17 16,-2 3-17-16,2-3-17 0,-2 3-22 0,0 0-11 15,0 0-18-15,0 0-12 0,0 0-9 0,0 0-11 16,4 13-3-16,-4-6-9 0,1 1-1 0,0 3-2 0,-1 0-16 15,0 2 0-15,2 4-7 0,-2 2-8 0,2-1-1 16,-3 0-1-16,2 7-8 0,-3-5-2 0,0-1-2 16,2-2-1-16,3 1-5 0,-3 0 1 0,0-1-3 15,1 0-3-15,1-4-1 0,0-2-4 0,0-1-9 16,-1-1-3-16,1-4 2 0,0 2 0 0,-2-2 2 16,1-2 9-16,-1-3-5 0,0 0-1 0,0 0-3 15,0 0 0-15,4-15 1 0,0-2-2 0,-2 2 0 16,1-3 1-16,-2-10 2 0,-2 0 1 0,1-1 0 15,0 3 3-15,1-4 5 0,1 1 10 0,1 2 8 16,-3 3-4-16,1 5 18 0,3-1 2 0,1 2-8 16,-2 3-1-16,2-2-7 0,0 7 2 0,-1 1-10 15,-2-1-2-15,2-1-3 0,1 2-5 0,-1 4-2 16,1-2 2-16,4 5-9 0,-4-2 2 0,7 1 0 16,-7 3-5-16,5 2-2 0,-1-1 13 0,-1 3-14 15,-3 1-9-15,1-3-10 0,2 5-9 0,-3 1 0 16,0-2-2-16,-1 3-12 0,2 0-4 0,-3 1 3 15,1-3 3-15,-3 4 2 0,-1-2 1 0,4-3 4 16,-1 5 2-16,-2-6 0 0,0 2 6 0,-1 0 7 16,3-1-2-16,1 2 1 0,-3-3 2 0,4 2 3 15,-3 0 1-15,2 1 3 0,-1-1-1 0,1-2 1 16,-1 4 3-16,0-2 0 0,4 0 1 0,-3-1 0 16,2 2 3-16,-3-2 1 0,3 1 4 0,-4-1 4 15,2-1-2-15,-1 1 2 0,-1 1 1 0,-1-2 7 16,2 3 2-16,-1-3 2 0,-4 0 4 0,-1 2 3 15,1 1-4-15,-2-3 0 0,-2 4-3 0,-2-1-4 16,-1 0 1-16,0 0-2 0,-1 0-3 0,1 0 1 16,-4-1-26-16,4 1-30 0,0 1-29 0,-1-2-35 15,5-2-45-15,1-2-36 0,0 2-21 0,3-2-11 16,1-3-524-16,0 0 249 0,0 0 166 0</inkml:trace>
  <inkml:trace contextRef="#ctx0" brushRef="#br0" timeOffset="32900.07">25102 3030 169 0,'4'-2'266'0,"-4"2"-17"0,4-2-14 0,-4 2-18 16,0 0-21-16,0 0-19 0,0 0-15 0,0 0-19 16,0 0-3-16,0 0-22 0,-13 18-10 0,8-9-11 15,-4 0-8-15,0 5-11 0,3-1-5 0,-1 2-11 16,1-1-6-16,2 2-4 0,3-4-3 0,1 5-6 0,1-5-4 15,3 4 3-15,1-4-15 0,0-1-7 16,2 1-2-16,1-1-3 0,2-4-5 0,-1 0 4 16,2 0-6-16,3-5-2 0,-4 1 2 0,3-3-4 15,-3 0 6-15,3-3-2 0,0-3 6 0,-3-2-6 0,-1-1-3 16,-1-2 4-16,1-5-1 0,-3-1-2 0,-2 0 15 16,-3 0 6-16,1-3 9 0,-4 4 13 15,1-1 8-15,-4 0 8 0,0 2 14 0,0-2 0 16,-3 7-8-16,4-2-15 0,-1 5 0 0,0-1-12 0,-3 1-3 15,2 3-2-15,1 1-6 0,0 1 3 0,-2 0-15 16,7 2-14-16,-9 0-11 0,9 0-7 16,-9 4-9-16,8-1-7 0,0 2-9 0,-2 0-2 0,6-3-2 15,-2 4-3-15,0-1 4 0,3 1 13 16,4-1-6-16,-2 0 1 0,3-3 8 0,0 3-2 0,1-1 3 16,1 0 4-16,-2 2 8 0,2-4-8 0,-2 1 4 15,1-1 3-15,2-1 0 0,-3 3 5 0,-2-1 2 16,2 0 2-16,1-2 2 0,0 3 6 15,0-2-5-15,-5 3 3 0,6-1-1 0,-7-1 3 0,4 1 1 16,-2-1 0-16,-1 1-3 0,-1 0-3 0,1 0 5 16,-1 1-3-16,-3-3-2 0,4 3 1 0,-2 0 1 15,-2-1 2-15,2 1-2 0,-3 0 4 0,0-2-3 16,1 1 2-16,0-1-3 0,-1-3 3 0,0 7-2 16,0-7-2-16,3 2 5 0,-3-2-4 0,0 0 5 15,1 2 3-15,-1-2-2 0,0 0-5 0,9-8 5 16,0 1-10-16,-1-4 6 0,1 2-2 0,3-3 3 15,0-1 0-15,0 0-4 0,0 1 1 0,2-3 11 16,2 2-8-16,-2 2-4 0,0 1 4 0,-1-1-3 16,3 4 1-16,-2-2-2 0,1 2 2 0,-2 1-3 15,0 2 0-15,1 1 0 0,-1-1 3 0,-2 4-4 16,0 0 0-16,0 0-1 0,-3 0-2 0,-2 2-1 16,-1-2-1-16,0 4 1 0,-1 2 3 0,0 0 2 15,1 3-1-15,-2 0-5 0,-1 1 6 0,1 7-3 16,-1-1 12-16,0 0-9 0,0-2-4 0,-2-1-5 15,0 3-7-15,2-4 8 0,0 0-16 0,-1-3-4 16,3 3-3-16,-1-3 1 0,2-1 4 0,-3-1 4 16,4-3 3-16,-3 3 2 0,5-5 3 0,-3 2 2 15,1-3-2-15,2-1 7 0,-3 3-1 0,3-6 0 16,2 3 2-16,-5-4 4 0,4-1-7 0,-2 0 5 16,0-1 1-16,2-3 3 0,-5-1 5 0,4 0 12 15,-3 1 16-15,0-2 7 0,-4 2 2 0,2-3-1 16,-6 1-2-16,3 1 9 0,-2 0-10 0,-3 3 0 15,2 2-1-15,-1-2-4 0,2 5-11 0,-5-2 4 16,5 2-6-16,-5 0-3 0,7 2-2 0,-11 4-3 16,2 0 0-16,-1 2 7 0,2 2-15 0,0-1 9 0,1 3-7 15,-3 4-5-15,3-2-1 0,1 0-7 0,-1 3-16 16,3-4-2-16,-2 2-4 0,5-1-6 16,1 0-9-16,1-2 0 0,3-1 1 0,0 2 6 15,1-4 1-15,-1-3 5 0,2 1 1 0,8-2 4 0,-8-1 4 16,6-4 2-16,3-1 4 0,-3-4 1 15,3-1 15-15,-2-4-4 0,1 0 6 0,-1-4-2 16,-4-1 6-16,5-5 10 0,-5-7 5 0,-2 2 0 16,1-1 13-16,-3-3 11 0,-2-1 4 0,-2 0 5 0,0 1 12 15,-1 4 33-15,-2 2 10 0,3 5 5 0,-1 2-11 16,1 6 10-16,1-1-14 0,-2 2 3 0,0 3-5 16,1 3-18-16,-1-1-15 0,-1 0-8 15,1 4-11-15,0-2-6 0,0 4-3 0,0 0-9 0,0 0 1 16,0 0-5-16,1 18-5 0,-1-7 3 0,1 0-1 15,0 5-3-15,-1 4 0 0,3 4-5 0,-2 3 4 16,2-8 0-16,1 6-7 0,1 0 2 0,0-7-1 16,4 6 1-16,-3-5-2 0,-1 1-9 0,4-2 15 15,0-4-10-15,0 1-6 0,-4-4-4 0,9 1 3 16,-6-3-5-16,3-1 4 0,0-2-7 0,-1 0 3 16,3-4 3-16,-3 1 2 0,2-3-5 0,0 0-5 15,1-4 7-15,6-3-13 0,-6-3-1 0,1-4 0 16,-3 1 4-16,1-2-1 0,-2-1 2 0,-1-1 1 15,-2 2 0-15,0 1 5 0,-3 4 2 0,-1-2 2 16,0 1-3-16,0 5 1 0,-2 0-2 0,2 1-1 16,-2 1-12-16,0 2 0 0,2-1 2 0,-3 3 0 15,0 0 8-15,0 0-4 0,10 10-1 0,-6-3-2 16,1 3 8-16,0 1-3 0,-1 0 5 0,1 1 0 16,3-1 3-16,-2 5-7 0,-2-2 9 0,2 0 0 15,-2-2-6-15,0-2 6 0,1 2 3 0,2 3 1 16,-7-6-1-16,-2 1-1 0,2 0 2 0,-2 0-1 15,-2-1-6-15,-2 2-16 0,0 0-35 0,-4-4-19 16,4 3-49-16,-7-5-37 0,4 5-52 0,-9-3-55 16,2-2-73-16,-5-2-840 0,2-2 395 0,-9-2 262 15</inkml:trace>
  <inkml:trace contextRef="#ctx0" brushRef="#br0" timeOffset="33616.18">24522 4050 179 0,'0'-5'236'0,"0"5"-24"15,0 0-22-15,4-3-22 0,-4 3-16 0,0 0-15 16,0 0-12-16,0 0-10 0,7 9-16 0,-6-4-9 0,0-1-1 15,-1 4-6-15,3 1-5 0,-3-1-5 0,-3 2-9 16,3 1-4-16,0 3-7 0,-1-2-3 0,0-1-9 16,-1 3 0-16,0-4-6 0,-1 5-2 0,2-5-1 15,-2 0-4-15,3 2-2 0,-1-3-4 0,0-1 0 16,1-1-4-16,-3-3 1 0,3-1 1 0,0 2-3 16,0-5 3-16,0 0-1 0,0 0-5 0,0 0 3 15,0 0-4-15,-9-16-3 0,8 3 1 0,0-4-1 16,-2-3-3-16,-2-7-1 0,1-3-2 0,0-3 11 15,-2 1 1-15,-3-2 11 0,5 1-2 0,-1-1 22 16,-1 3-2-16,3 1 23 0,-1-3 0 0,4 6-3 16,-3 1-1-16,6 8-12 0,-3 2-5 0,4-1-4 15,1 5-2-15,3-5-5 0,-2 4-2 0,8 1-3 16,-1-2-5-16,4 3-4 0,1-2-4 0,1 5 1 16,9 0-3-16,0-1 11 0,5 2-13 0,-6 2-22 15,2 4-18-15,-2 1-28 0,-5 0-36 0,-1 2-36 16,0 2-32-16,-4 1-39 0,-1 1-31 0,-4 1-679 15,-3 0 303-15,-3 6 202 0</inkml:trace>
  <inkml:trace contextRef="#ctx0" brushRef="#br0" timeOffset="33801.68">24498 4045 137 0,'0'0'172'0,"9"0"-11"0,-9 0-7 0,14 0-15 16,-6-3-11-16,1 3-15 0,2 0-10 0,1 0-8 16,-2 0-6-16,3 0-12 0,-2 0-17 0,2 3-21 15,-3-2-29-15,0 3-46 0,3 0-34 0,-4 1-50 16,-2-1-297-16,3 1 139 0,1 1 92 0</inkml:trace>
  <inkml:trace contextRef="#ctx0" brushRef="#br0" timeOffset="34949.06">24925 4047 6 0,'0'-5'280'0,"0"5"-12"0,0 0-9 0,-3-5-14 16,3 5-19-16,-4-3-18 0,4 3-5 16,0 0-26-16,0 0-22 0,-15 11-13 0,10-7-13 0,-3 3-12 15,1 3-12-15,-5 1-10 0,3 1-10 0,2 4-4 16,-1-1-9-16,-1 2-10 0,4-3-3 15,0 3-8-15,3-1-7 0,1 1-3 0,1 0-3 16,1-4-4-16,3-2-1 0,1 0-7 0,3-2-1 0,1 1-5 16,3-3-3-16,3 2-1 0,-2-7-10 0,4 1 0 15,1 0-1-15,0-6-1 0,3 0 8 0,-2-3-12 16,0-1-2-16,2-8 3 0,-4 5 1 0,-2-4-2 16,-3-3 3-16,4-4 0 0,-4 3-5 0,-3-6 4 15,-1 6-1-15,-2-1 3 0,-2 0 25 0,-4 0 1 16,-2-7 6-16,-5 11 1 0,2-2 11 0,-3 0 0 15,-2 4 14-15,-4-1-7 0,1 3 6 0,1 4-3 16,-2-1 0-16,1 3-8 0,1 3-5 0,-1 2-6 16,1 1-6-16,0 3-5 0,-4 2 0 0,3 2-4 15,0 3-1-15,4 2-3 0,4 1-2 0,-1 2-3 16,3 1 5-16,3 1-8 0,1 0 4 0,3 0-7 16,5-3 4-16,0 2-9 0,4 0-2 0,5 1-2 15,-2-5-1-15,2 0-7 0,5 2-8 0,2-6 8 16,-5 0-11-16,-1-4-5 0,9-1 2 0,-5-1-3 15,4-2 4-15,-8-2 4 0,2-2-2 0,-1 0 4 16,0-3 2-16,-1-3-1 0,-2 0 3 0,-4-3 1 16,1-1 2-16,-5 0 3 0,0-7-1 0,-1 3 3 15,-2-1-9-15,-5-1 12 0,2-1 4 0,-7 1 8 16,0 0 4-16,-2 2 7 0,-2-1-4 0,-3 1 7 16,-2 0-4-16,0 4 2 0,0 0-3 0,-2 2-1 15,5 4-6-15,-3-1 0 0,3 3-5 0,1 0 4 0,-1 1-6 16,2 1-2-16,3 0 1 0,1 2-2 15,0-2-4-15,4 3-6 0,0 0 4 0,0 0-1 16,0 0-7-16,-7 7 7 0,7-7-3 0,7 5-6 16,2-2-4-16,-2 1-7 0,2-2 7 0,2 4 4 0,2-4 1 15,1 2-3-15,-3-4 7 0,3 3 1 0,4 0-4 16,-4-2 2-16,-1 0 2 0,-4-1-2 16,3 0 14-16,-5 1-13 0,1 0 3 0,-3 1 4 15,-5-2-12-15,10 1 6 0,-7 1-5 0,-3-2 7 0,6 2-6 16,-3 2 7-16,-1-1-5 0,1 1 1 0,-2 2 2 15,3-1 4-15,0 1-5 0,-3 2-1 16,0-1 7-16,2 2 0 0,1 0-2 0,-2 5 3 16,1-4-1-16,1 3 0 0,0 3 1 0,-1-1-1 0,2-3 1 15,2 3 13-15,-2-3-12 0,0-1 3 0,0-1-7 16,4 0 7-16,1-2-2 0,-1 0 3 0,3-1-7 16,-1-2 2-16,0-1 6 0,1-3-1 0,1 0-6 15,1-3 15-15,-4-1-16 0,3 2 5 0,2-8-1 16,-2 2 0-16,1-1 5 0,-2-1-5 0,0-3-4 15,-1 0 2-15,-1-1-4 0,-3 2 6 0,1-2 5 16,-3 2-2-16,-1-1 9 0,1 0 7 0,-2-3 6 16,0 5 12-16,-2-2 9 0,-2 3 7 0,1-1 10 15,-2 4 5-15,4-2-4 0,-4 4-12 0,1 0-12 16,0 1 0-16,-3 0-12 0,4 3-1 0,0 0 5 16,-10 8-9-16,3 1-7 0,-3 0-5 0,1 5-12 15,1 1-15-15,0-1-18 0,0 5 2 0,3 0-19 16,-3-1-17-16,3-1-9 0,0-1-12 0,0 0 3 15,2-5-9-15,3 1 1 0,0-2 3 0,0 0 7 16,0-4 4-16,5 4 5 0,-1-5 10 0,1 0 8 16,3-2 0-16,-2-2 9 0,2-1 6 0,5-1 4 15,-3-6 10-15,2 2 1 0,0-3 6 0,1-4 9 16,1 0 7-16,-1 0 10 0,-1-2 3 0,1 1 3 16,2 0 6-16,-3 2 14 0,1-2 2 0,-3 5-2 15,0 0 2-15,1-2 0 0,-1 3-4 0,-1-1 6 16,-4 4-6-16,0 2-5 0,4-4 2 0,-3 5-8 15,1-2-5-15,-2 2-2 0,-5 1-5 0,8 1 2 16,-2 2 0-16,-2 1-5 0,0 1 3 0,-1-1 0 16,1 7 2-16,-2-5-8 0,0 5-16 0,-2 1-15 0,0 2-41 15,-1 0-30-15,-3 5-41 0,0 0-41 16,-1-1-44-16,1-1-48 0,-5 3-726 0,6-10 333 16,-1 1 222-16</inkml:trace>
  <inkml:trace contextRef="#ctx0" brushRef="#br0" timeOffset="35167.51">26063 3972 225 0,'-3'-5'276'0,"-1"1"-26"0,0 2-28 0,4 2-17 16,-12 1-21-16,3 3-12 0,-2 4-4 15,-4 2-9-15,-1 5-5 0,6-1-13 0,-4 3-11 0,-1 4-15 16,6-1-8-16,0-3-9 0,4 0-10 0,1-1-6 15,1 0-7-15,5-2-5 0,0 2-9 0,2 0-5 16,1-4-3-16,5-3-5 0,2 4-23 0,4-2-22 16,2-1-23-16,9 0-59 0,4-3-43 0,-1-1-62 15,4-4-76-15,-1-2-574 0,0-2 278 16,0-3 184-16</inkml:trace>
  <inkml:trace contextRef="#ctx0" brushRef="#br0" timeOffset="35699.12">24525 4711 158 0,'-4'-1'317'0,"-1"-2"-24"0,0 2-25 0,5 1-22 0,-8-3-25 15,8 3-21-15,0 0-18 0,10-5-4 16,-2 4-13-16,9-3-3 0,11-1 2 0,8 2-8 16,17-7-8-16,10 6 8 0,1-6-11 0,35 0-6 0,-4 1-22 15,-3 1 0-15,5-1-7 0,-7 4-5 16,4-2-6-16,1 1-8 0,-3 5-16 0,4-6-1 0,-6 1-8 16,-26-2-6-16,4 3-5 0,-4 3-6 0,-2-4-1 15,-2-1-10-15,-6-1-7 0,-17 6 0 0,0-5-4 16,-4 4-6-16,-2-4 3 0,-4 4 9 0,-7-3-16 15,-2 5 0-15,-4-3-1 0,-3 3-5 0,0-1-1 16,-1-1-3-16,-3 1-11 0,-1-1-17 0,-2 2-26 16,2 0-35-16,-6 1-40 0,0 0-48 0,0 0-50 15,0 0-26-15,-24 3-17 0,6 1-36 0,-10 6-760 0,-4-3 353 16,-1 1 236-16</inkml:trace>
  <inkml:trace contextRef="#ctx0" brushRef="#br0" timeOffset="36066.11">24653 4925 81 0,'-12'3'250'15,"1"-3"-10"-15,2 0-18 0,4 0-15 0,5 0-15 16,-11 0-14-16,11 0-16 0,0 0-15 0,0 0 3 16,0 0-1-16,31 0 6 0,0-3-1 0,4 1-1 15,24-5-9-15,4 2-3 0,35-5-4 0,-1 0-5 16,1 0-12-16,-1 0-8 0,-3 2-4 0,7 2-10 16,0 1-6-16,-4-2-11 0,-1 0 0 0,1 2-11 15,-6-2-3-15,-28 5-13 0,3-1-4 0,-1 0 0 16,-5 1-11-16,-1-2 1 0,0-1-8 0,-21 2 2 15,-1 0-6-15,-6-2-6 0,-2 4 2 0,-10-2-1 16,1 3-2-16,-4-4-6 0,-6 2 6 0,-2-1 2 16,-3 2-4-16,3-3-8 0,-2 1-21 0,-6-1-34 15,3 1-50-15,-10-4-46 0,-3 0-62 0,-8-1-65 16,-14-3-62-16,-18-3-752 0,1-2 359 0,-6-1 242 16</inkml:trace>
  <inkml:trace contextRef="#ctx0" brushRef="#br0" timeOffset="37051.64">23919 3989 126 0,'0'0'188'15,"-2"-2"-33"-15,2 2-9 0,0 0-18 16,0 0-10-16,0 0 6 0,-8 9 2 0,8-2-4 15,-3 3-2-15,3 2-1 0,3-2-8 0,-2 7-5 0,0-1-5 16,3 1-10-16,0 1-11 0,0-1-6 0,0-3-3 16,1 2-8-16,0-3-6 0,-1-2-6 0,1-1-1 15,3 1-2-15,-4-2-4 0,1-2 2 0,2 0 0 16,-2-1 5-16,3-2 10 0,1 1 7 0,2-3 2 16,1-3-2-16,3 0-2 0,2-4-7 0,2 0 0 15,3-4-4-15,1-3-8 0,2-1-1 0,1-1-7 16,-1-3-4-16,2 0-3 0,-3-2-5 0,2 2-2 15,-3-4-5-15,0-1-3 0,0 2-12 0,-2-1-9 16,0 3-16-16,0-1-14 0,-4 9-20 0,-7 2-22 16,-3-1-27-16,-2 5-28 0,1 0-25 0,-3 0-40 15,1 3-18-15,-4 1-577 0,0 0 263 0,-16 11 176 16</inkml:trace>
  <inkml:trace contextRef="#ctx0" brushRef="#br0" timeOffset="37415.67">23757 4422 76 0,'0'0'225'0,"0"0"-22"0,0 0-20 16,0 0-20-16,0 0-16 0,-5 1-20 0,5-1-7 15,0 0-10-15,2 7 0 0,1-3 9 0,-2 1 3 16,2-1-12-16,-1 2-5 0,1 1-9 0,1 3-10 16,0-1-6-16,1 0-3 0,2-1 1 0,0 2 2 15,-1 1-7-15,1-3-7 0,0 0-1 0,-1 1-6 16,2-5 5-16,1 1 6 0,1 0 7 0,2-2-6 16,1-2 10-16,7-2-7 0,2-4 0 0,7-3-2 15,3-1-4-15,1-3-4 0,3-3 3 0,11-7-19 16,-12 5-2-16,11-7-8 0,-13 6-4 0,13-7-2 15,-14 6-7-15,0-1 14 0,0-2-20 0,-3 4-8 16,1 0-17-16,-5 0-20 0,-7 3-23 0,0 1-36 16,-5 1-44-16,-2 1-48 0,1-2-50 0,-3-1-74 0,-7 2-617 15,-4-2 306-15,-6-1 204 0</inkml:trace>
  <inkml:trace contextRef="#ctx0" brushRef="#br0" timeOffset="38065.93">23666 2803 21 0,'4'-5'133'15,"-1"1"3"-15,-1 1 1 0,-2 3-13 0,4-7 1 16,-1 7-3-16,-3 0-11 0,2-4-10 0,-2 4-7 15,1-4-19-15,-1 4-7 0,0 0-5 0,0 0-2 16,4 11-4-16,-4-5-5 0,2 4-1 0,-2 0 2 16,0 2-7-16,0 0-4 0,1 4-2 0,-1 0-7 15,2-4-5-15,-1-1-2 0,1 2 2 0,-1-4-6 0,4 3 10 16,-1-1 1-16,0-4 1 0,1 0 1 16,3 1-2-16,-3-4 2 0,1 0 4 0,4-1-1 15,4-2-1-15,3-4 1 0,4-2-5 0,9-3 7 16,-2-1-5-16,3-3-6 0,0-2 1 0,1-1-4 15,1-6-3-15,0 3 13 0,8-9-2 0,-13 5-3 16,3 1-4-16,7-9-4 0,-11 2-4 0,-1 3-5 16,-2-2-19-16,1 0-20 0,-6 4 2 0,-2-3-5 15,-3 14 3-15,-5-1-12 0,-4 1-24 0,-1 7-30 16,-1-2-52-16,-3 3-43 0,-7 2-475 0,7 2 221 16,-23 8 146-16</inkml:trace>
  <inkml:trace contextRef="#ctx0" brushRef="#br0" timeOffset="38467.19">23701 3152 108 0,'2'7'153'15,"-1"-4"-19"-15,3 1-11 0,-1 3-2 0,0 0 1 16,-1 0-2-16,6 1-2 0,-5-1-2 0,4 1 2 16,-2-1-4-16,0 0 1 0,0-3 2 0,3 0-2 15,-2 2 7-15,3-2 0 0,0-2-5 0,1 0-5 16,1 0-2-16,0-2 0 0,3 0-8 0,5-2-7 16,2-2-8-16,1 0-4 0,7-8-5 0,3 2-5 15,-3-3-11-15,3 1-1 0,4-6-10 0,-3 4 1 16,14-8-6-16,-4-5-5 0,1 4-6 0,-12 2-1 15,9-10-3-15,-10 9 0 0,7-10-4 0,-11 10-2 16,0-3-5-16,-2 1 1 0,0 2-8 0,-5 4 3 16,-3 4-1-16,-6 0-2 0,3 2 3 0,-5 3-4 15,-2-2-3-15,-1 5 4 0,-1 0-6 0,-1 2 1 16,0 2-20-16,-2-2-22 0,0 0-26 0,-2 4-34 16,1-3-39-16,-1 3-38 0,0 0-26 0,0 0-34 15,0 0-25-15,-18 12-536 0,9-5 264 0,0 2 176 16</inkml:trace>
  <inkml:trace contextRef="#ctx0" brushRef="#br0" timeOffset="40433.03">23579 2438 42 0,'0'0'125'0,"0"0"-11"16,0 0 7-16,0 0-9 0,4 14-9 16,-3-9-7-16,3 1-7 0,-4 1 10 0,5 0-9 15,-1-3-2-15,0 6 12 0,2-5-2 0,-2 0 1 0,0 0-2 16,1-2 0-16,-1 1-3 0,6-3-8 0,-2-1-4 15,2 0-10-15,4-4-5 0,5-3-5 0,11-3-9 16,2-7-7-16,2-2-27 0,12-3-40 0,0-4-34 16,1 3-52-16,3-3-61 0,-5 0-432 0,2-7 200 15,3-4 132-15</inkml:trace>
  <inkml:trace contextRef="#ctx0" brushRef="#br0" timeOffset="44282.16">4279 4875 45 0,'-8'0'96'0,"8"0"-8"0,0 0-1 0,-9 0-5 15,9 0-7-15,0 0 2 0,-6 2-11 16,6-2-5-16,0 0-6 0,0 0-1 0,0 0-11 0,0 0 0 16,-4 3-14-16,4-3 0 0,0 0 0 0,0 0 7 15,0 0-6-15,0 0 6 0,0 0-3 0,9 6 9 16,-4-3 1-16,-1 0 3 0,1 0 1 16,0 0-2-16,3-2-4 0,-2 1 0 0,6 0 6 0,-2 1 4 15,4-1-2-15,-1 1 2 0,1-1-1 0,3 1-1 16,2 0-5-16,0-2-1 0,1 2-2 0,3-2-2 15,5 3 1-15,-1-2-4 0,5-2-4 0,-3 3 1 16,5-3 0-16,-2 0-6 0,0 0 1 0,3 0 1 16,1-3-1-16,0 3-4 0,5-2 3 0,-4-1-5 15,-3 3 2-15,1-1-4 0,1 1 0 0,-3 1-2 16,0-1 1-16,-2-1-1 0,-3 0 0 0,5 2 4 16,-4-1-5-16,2 1 0 0,-4-2-3 0,3 1 3 15,-2 1-4-15,-7-1 3 0,7 0 0 0,1 0 4 16,0 3-2-16,-11-3 1 0,6 2 3 0,3-2-2 15,1 0-1-15,-8 2 2 0,9-2-5 0,-10 0 1 16,5 1 1-16,-4 1-5 0,1-1 1 0,2 0-2 16,-1-1 0-16,-2 0-1 0,2 1 1 0,6 1 1 15,-6 0 0-15,-1-2-2 0,-1 0 4 0,0 0 0 16,3 0-5-16,-5 0-1 0,1 3-1 0,0-3-1 0,0 1 3 16,2-1 1-16,-3 0 0 0,4 0 2 15,-1 3 0-15,0-1-2 0,-1-2-1 0,2 0 1 16,6 0 1-16,0 0 0 0,0 0 2 0,3 0-3 15,-1 0 0-15,1-2 0 0,1 2-1 0,0-2 0 0,0 2-3 16,0 0-1-16,0-2 1 0,1 4-1 0,0-4 1 16,2 2-1-16,3-4 1 0,-2 3 2 15,-2-1-3-15,1 1 1 0,0 1-1 0,-1-2 2 0,4 0-4 16,-3 2 4-16,-1 0 4 0,3-3-5 0,-1 5 0 16,0-4-1-16,0 2 1 0,-1 2 0 0,1-2 0 15,-1-2 0-15,3 0 3 0,-4 2-3 0,1 0-2 16,1 0 6-16,-3-3 3 0,2 3-7 0,-1-2 0 15,-2 2 1-15,0-3 2 0,0 1 0 0,1 2-2 16,-1-2 2-16,-5 2 4 0,2 0-4 0,0 0-1 16,1 0 3-16,-3-3-3 0,-4 3 2 0,-1 0-1 15,4 0-2-15,0 0 3 0,-4-4 5 0,-1 3-8 16,1 1 2-16,-3 0 4 0,3 0-2 0,0 1 2 16,0-2 0-16,-1 2-3 0,0-1 3 0,-2 2-5 15,0-4-2-15,1 1 5 0,-2 1-3 0,2 0 2 16,-4 0-4-16,-2 0 0 0,7-1 2 0,-6 0-1 15,1-1-2-15,-3 2 5 0,3 0-2 0,0-1 2 16,2 1 3-16,-2-1-5 0,-2 0 7 0,2 0-3 16,-2 2 1-16,0-1-2 0,0-1 0 0,6 0-1 15,-4 1-3-15,3-1 1 0,1 1-4 0,-8 0 12 0,6-2-3 16,-6 0-7-16,3 0-2 0,2 4 2 16,-3-4-1-16,-1 2 3 0,4-1-6 0,-4 1 4 15,4 0-2-15,-6-1 1 0,3 0-1 0,2-1 0 0,-2 0 6 16,4 2-10-16,-4-1 2 0,2-1 7 0,2 1-10 15,-5 0 4-15,2-1-4 0,-1 4 5 0,4-4-2 16,0-1 0-16,-4 2 0 0,-1 0 8 0,2 0-11 16,2 0 0-16,-3 1 3 0,0-1 0 0,0-1-3 15,-1 2 5-15,1 0-1 0,-3-1 1 0,1 1-2 16,-1 0 1-16,2 0 1 0,1 0-1 0,-4-2 4 16,2 4 0-16,2-4 1 0,-4 1-3 0,4 1 1 15,-1 0-2-15,1-1 1 0,-1 1 9 0,0-1-9 16,5-1-1-16,-6 2 1 0,1-3 2 0,5 3-8 15,-4 0 5-15,4 0 0 0,-1 0-2 0,-5-1-1 16,5 1 1-16,1-1 4 0,0 1-4 0,-4 0-2 16,-1 0 0-16,2 0-1 0,-4 0 2 0,2 0 6 15,0 1-8-15,0-1-1 0,1 0 6 0,-1 0-2 16,0 1 3-16,3-1-8 0,-1 0 4 0,-2 0 5 16,5 0-4-16,-5 0 2 0,0 0 0 0,3 0 2 15,3 0-4-15,-5 0 4 0,-1 0-1 0,5 0-2 16,0-1 0-16,1 1 1 0,-5 1-3 0,4-2 12 15,1 0-11-15,0 1 3 0,-2 0-3 0,-2 0-5 16,-2 0 6-16,1 0 5 0,0 0-8 0,0 0 2 16,-1 0 0-16,0 0-4 0,1 0 3 0,-3 0 3 15,2 0 2-15,1 0 3 0,-3 0-9 0,1 0 1 16,1 1 1-16,1-1-1 0,-1 0-1 0,1 0 5 0,-1 0-1 16,1-1-3-16,0 2-6 0,-1-2 6 0,3 1 0 15,-2 0 3-15,3 0-3 0,-4 0 5 16,3 0-6-16,0 1 0 0,-2-1-1 0,-2 0 7 15,1 1 5-15,5-2-6 0,0 2-4 0,-1-1 6 0,2-1-2 16,-10 2-3-16,3-1 1 0,0 0 3 0,1 0 1 16,-2 0-2-16,-3 3 3 0,3-1-2 0,-4-2-3 15,-1 0 1-15,-1 1 2 0,3-1-6 0,-8 0 1 16,7 0 6-16,-7 0-8 0,10 0 0 0,-10 0 6 16,6 0-3-16,-6 0-4 0,0 0-1 0,6 1 7 15,-6-1 0-15,0 0 1 0,0 0-7 0,0 0 3 16,0 0 0-16,8 0 1 0,-8 0 3 0,0 0-3 15,0 0-5-15,0 0 1 0,0 0-10 0,0 0-26 16,0 0-30-16,0 0-49 0,0 0-56 0,0 0-70 16,0 0-80-16,0 0-816 0,0 0 378 0,-27-2 254 15</inkml:trace>
  <inkml:trace contextRef="#ctx0" brushRef="#br0" timeOffset="50849.81">4105 5970 139 0,'0'-4'176'16,"0"4"-6"-16,4-3-3 0,-4 0-6 0,3-1-5 15,-3 4 2-15,2-9 0 0,-2 6-5 0,0-2-11 16,3 0-9-16,-3 0-7 0,0 1 3 0,0-1-8 15,0-3-6-15,-3 0-8 0,3 3-2 0,-2-3 7 16,-1 1-1-16,-1 1-11 0,-1-3-13 0,0-1-5 16,0 3 3-16,-4-2-9 0,0 1-8 0,0 1-7 15,-8-1-2-15,5 2-8 0,-2 5 0 0,-4-3-5 16,-3 3 0-16,3 2-12 0,-2 0 6 0,0 2-4 16,0-2-2-16,1 4-4 0,0 1-3 0,4 1-4 15,-2-1-4-15,5 1 0 0,2 0-2 0,-1-2-5 16,3 4 0-16,0-1 1 0,2 1-5 0,2-4-3 15,3 2 5-15,0 1-5 0,2-1-1 0,2 3-2 16,4-1 3-16,1 0-2 0,2-1 0 0,7 4 5 0,2-6-6 16,4 8 1-16,1-1-1 0,-5-4 3 15,2 0-3-15,7-1 1 0,0 1-2 0,0 1 4 0,0 0 0 16,-1 2-6-16,-8-5 3 0,3 3 0 0,-3-3-2 16,-1 4 1-16,-4-5 3 0,-2 4-6 0,-1-5 3 15,-6-1 4-15,2 5-2 0,-2-4-2 0,-3 1 2 16,0-1 10-16,-2 1-5 0,-3-1 7 15,-2 5 11-15,-4-3 3 0,-1 0 3 0,-4 3-10 0,-4 0 1 16,-3-5 0-16,-6 4-5 0,3-1 0 0,-4-1 4 16,5-2-2-16,2-1-6 0,-7 2 0 0,8-2 4 15,0-4-8-15,7 0-1 0,-2 3 3 0,3-3-10 16,0 0-18-16,5 0-19 0,0-2-25 0,7 2-34 16,-9-1-35-16,9 1-30 0,0-3-22 0,0 3-17 15,16-11-30-15,-1 4-23 0,-2 2-705 0,5-6 320 16,11 1 212-16</inkml:trace>
  <inkml:trace contextRef="#ctx0" brushRef="#br0" timeOffset="51499.08">4478 5862 229 0,'1'-5'297'0,"2"0"-13"0,-2 1-16 0,1 1-19 16,-1-1-18-16,-1 4-19 0,0-5-26 0,0 5-17 0,0 0-16 15,0 0-15-15,0 0 0 0,0 0-6 0,5 11-1 16,-1-1 10-16,-1 2 7 0,-1 2-2 16,2 2-12-16,-3-1-14 0,5 3-5 0,-3-1-20 0,2 2-8 15,-1 0-9-15,1 1-1 0,-1 5-6 0,-3-7-15 16,3 9-2-16,1-8-4 0,-5-1-7 0,0 0-6 16,3-1-1-16,-1-1-5 0,-2-3-1 15,0 0 0-15,-1-4-3 0,2 0 0 0,-1-1-4 0,0-1 9 16,0-2-10-16,0-3 4 0,0 1-2 0,0-3-6 15,0 0 2-15,0 0-5 0,0 0-4 0,-1-14 5 16,1 2-2-16,1-5-4 0,-1-9-2 0,3 2-4 16,-2-4 11-16,2-1-18 0,-2 0 9 0,4 2 1 15,-2 1-6-15,1-1-2 0,2 1-1 0,-1 8 2 16,1 1-1-16,2-1-1 0,2 1 16 0,2 2-17 16,1 0 3-16,2 2-4 0,0 1-3 0,4 2-3 15,-1 5 6-15,-4-1-3 0,0 0 5 0,-1 5-6 16,-1 2-6-16,-1 1 8 0,-2 2 1 0,-1 3-6 15,-3-1 5-15,2 5 3 0,-4-3-5 0,1 5-9 16,-8 3-17-16,1-1-6 0,-4 3-18 0,1-1-4 16,-5 0-3-16,5-2 1 0,-3 2 4 0,-3-2 4 15,6-5 4-15,1 0 3 0,-4-1 6 0,4-2 8 16,1 0 0-16,0-3 3 0,0 2 1 0,3-4 2 0,-2 3 2 16,2-2 8-16,1-3-6 0,0 4 4 0,0-4 6 15,0 8 0-15,5-6 0 0,-1 3 5 16,4-1-4-16,-3 2 4 0,5 0 2 0,-1-3 1 0,0 4 2 15,1 0-2-15,2-3 10 0,-2 4-5 0,1-2-2 16,0-1 4-16,-1 1 6 0,0 0 13 0,0-1-5 16,-2 3 1-16,-3-4-5 0,3 0 0 0,-4 1 4 15,0-2 1-15,-1 2-1 0,-1 2 12 0,-1-2 11 16,-2 0 5-16,-2 2-3 0,-2 2-1 0,-1-1 6 16,-6 2-13-16,1 1-3 0,-12 4 1 0,7-3 0 15,-8 3-10-15,1 0-25 0,5-4-26 0,0-1-32 16,2-1-34-16,2 1-51 0,2-4-46 0,3 0-35 15,3-3-37-15,1-1-23 0,1-2-648 0,4 0 312 16,1-10 208-16</inkml:trace>
  <inkml:trace contextRef="#ctx0" brushRef="#br0" timeOffset="51748.92">5029 5803 28 0,'9'-9'273'0,"-3"-1"-22"0,1 5-19 0,0 3-18 15,0-3-14-15,-1 5 2 0,1 0-1 0,-7 0-4 16,14 7-6-16,-7 2 2 0,-2 2 9 0,2 4 5 16,-1 4-4-16,-3 5-2 0,1 3-8 0,-2 1-14 0,-1 2-11 15,1-1-9-15,-2 4-10 0,1-1-11 16,0-3-15-16,1 2-10 0,-2-4-12 0,2-3-7 16,-4 0-15-16,2 3-3 0,2-9-8 0,-2-2-8 0,0-1-4 15,0 2-9-15,1-4-45 0,2-5-46 0,-2 2-64 16,-1-3-79-16,2 0-85 0,0-4-82 0,0 1-925 15,1-3 427-15,-3-1 284 0</inkml:trace>
  <inkml:trace contextRef="#ctx0" brushRef="#br0" timeOffset="52698.39">6819 6033 140 0,'3'-5'189'16,"-5"-2"-6"-16,2-3-6 0,0 1-13 0,-2-1-8 0,-2-1-4 15,2 1-8-15,-2 0 0 0,-3 0-4 0,1 2-5 16,-2-3 2-16,-1 4 2 0,2-1-13 0,-5 3-16 15,0 1-9-15,-4-1-12 0,2 2-8 0,1 6-12 16,-6-3-5-16,1 5-7 0,-1 0-4 0,3 2-7 16,-1 0-4-16,3 4-8 0,5-3-2 0,0-1-5 15,2 1-4-15,0 1-4 0,4 1-4 0,2-2-6 16,2 2-8-16,2-4 1 0,3 2-3 0,-2-3-13 16,5 2 7-16,0-2 1 0,4-1 0 0,0-1-2 15,4-3 0-15,0 2 2 0,2 1 3 0,-5-3-2 16,4 0 3-16,-1 0-4 0,-6 0 1 0,1 0 1 15,-1-3 2-15,-1 3-2 0,-3 3 0 0,-1-6-3 16,1 6 4-16,-7-3-3 0,9 0-1 0,-4 0 7 16,-1 2-7-16,-1 3 5 0,0-3-1 0,1 1 3 0,-3 1 2 15,0 2-1-15,2 1-1 0,-3 0-1 16,1-3 2-16,0 2 0 0,1 0 1 0,-1-3 0 16,-1 2-1-16,1 0-3 0,1-1 9 0,-2-4 3 0,2 4 3 15,-1-2 5-15,-1-2 9 0,3 4 9 0,-3-4 11 16,0 0 4-16,0 0-3 0,0 0-10 0,10-9 0 15,-9-3-1-15,3 5-8 0,-1-4-3 16,-1 0-1-16,0-5-2 0,-2 0-4 0,2-1-4 0,-2 0 1 16,-2-1-2-16,-1-7 3 0,-3 0-9 0,-2 1 3 15,2 0 3-15,-2 6-3 0,-7-3-3 0,2 4 4 16,-8-1 14-16,5 7 10 0,-6 4 0 0,3-1-7 16,-8 1 3-16,-9 5 1 0,4 5-5 0,0 6 3 15,-2 3-8-15,2 4-1 0,-1 3 1 0,-1 2-4 16,5 2-1-16,2 3 0 0,3-2-5 0,5 4 0 15,1-2 10-15,5 0-14 0,2 0 10 0,3 3-9 16,7-3-7-16,1-3 8 0,1-2-4 0,4-1 3 16,4 2-3-16,4 2-2 0,2-5 3 0,7 1-5 0,3-3-17 15,2-3-24-15,0-2-33 0,5-2-36 0,0-1-40 16,5-2-43-16,15-3-50 0,-12-2-80 16,11-5-643-16,2-1 321 0,0-6 214 0</inkml:trace>
  <inkml:trace contextRef="#ctx0" brushRef="#br0" timeOffset="53447.99">7655 5794 104 0,'0'0'227'0,"0"0"-7"0,0-5-6 16,0 5-8-16,0 0-10 0,0-7-3 16,0 7 0-16,0 0-6 0,-1-3-4 0,1 3-12 0,0-7-16 15,0 7-3-15,0-5-15 0,0 5-4 0,0-5-8 16,-2 1-11-16,4 0-11 0,-1 0-11 16,0-1-12-16,1 1-8 0,0-1-5 0,1-2-9 0,3-1-7 15,2 1-2-15,1 0-7 0,2-3-10 0,-1 4 5 16,2 1-8-16,4-3-3 0,1 1-3 0,-3 4-2 15,0-2-5-15,0 5-1 0,3-4-1 0,-3 5-4 16,-1 0 2-16,-1 2-4 0,0 1 3 0,0 2-3 16,-1 0-1-16,-2 2 0 0,0 2-3 0,-3 1-1 15,-2 0 1-15,-3 5-1 0,-1 1 3 0,-4 1-11 16,-3 0 8-16,-1 1-1 0,-6 1 1 0,-1 2-1 16,-1-1-5-16,2-6-10 0,3-1 7 0,-3-2-2 15,5-3 7-15,1-1-6 0,3-1 2 0,0 0 2 16,0-4-3-16,1 0 1 0,3 1-1 0,-2 1-1 15,2-2-1-15,1-3 5 0,0 3-3 0,0-3 12 16,1 7-14-16,3-5 9 0,0 0-4 0,-4-2 4 16,9 3-6-16,-7-3 0 0,5 3 5 0,-2-1-1 0,3 1-8 15,-2-1 7-15,-1 1 2 0,3-1 2 0,-2 0-2 16,-2 2-2-16,5-1 2 0,-4-1 4 16,0 1-2-16,-1 2-2 0,0-2 2 0,-2 1 3 15,1-2 5-15,-2 1-4 0,-1-3 8 0,-1 9 3 0,0-6 11 16,-4 2-9-16,-2-1 6 0,-3 4-4 0,-5-3-2 15,-4 4-5-15,-1 0 1 0,-8 1-5 0,3 0 2 16,-3-1-4-16,-1-3 3 0,3 1-3 0,0 3 1 16,5-5-14-16,0-1-14 0,2 1-20 0,-1-2-27 15,4 0-21-15,4-1-25 0,3 0-29 0,3-4-34 16,2 0-53-16,4 2-38 0,5-10-680 0,4 3 316 16,1-1 210-16</inkml:trace>
  <inkml:trace contextRef="#ctx0" brushRef="#br0" timeOffset="53916.76">8143 5736 32 0,'0'0'227'15,"0"0"-10"-15,1-4-15 0,-1 4-12 0,0 0-14 16,0 0-15-16,3-3-12 0,-3 3-8 0,0 0-5 16,0 0-5-16,0 0-1 0,-10 12-5 0,6-10-8 15,-1 2-7-15,2 2-8 0,-1-1-8 0,1-1-10 16,-1 1-6-16,0 2-7 0,3-2-5 0,-2 0-7 16,2 3-4-16,-1-3-4 0,2 4 0 0,0-2-1 15,0 0 0-15,2 0-2 0,0-1-3 0,1 3-3 16,1-1 3-16,1 1 0 0,2-1 0 0,0 1-4 15,-1-1-4-15,2-1 0 0,3 1-5 0,-2-2 1 16,3 2-2-16,-2-1-6 0,-1 0-1 0,1-3 2 16,2 3-2-16,-2-1-5 0,4-3 6 0,-2 5-10 15,-1-3-1-15,2-1 1 0,0 1-1 0,-1 1 1 16,-1-1-6-16,-2 1 0 0,-2-2 0 0,1-1 1 0,-4 3-3 16,0-2 0-16,-2 0 1 0,2-1 0 15,-4 2 4-15,-1 0 3 0,1-1 2 0,-7 5 7 16,0-4-9-16,-3 2 2 0,-5 1-4 0,-2 1-1 0,-9 4 0 15,7-7-2-15,-7 5 1 0,-1-4 2 0,7 3-13 16,-1-6-10-16,2-1-32 0,6 3-26 0,1-3-32 16,1 0-36-16,2-1-46 0,2-1-46 0,7-1-74 15,-9-6-672-15,8-1 324 0,2-3 216 0</inkml:trace>
  <inkml:trace contextRef="#ctx0" brushRef="#br0" timeOffset="54350.6">8303 5681 284 0,'4'-10'285'16,"-2"5"-16"-16,2-5-26 0,2 3-28 0,2 2-17 15,1-2-16-15,1 1-14 0,3 2-5 0,0 1-9 16,2-4-4-16,4 4-6 0,3 2-12 0,-4-2-2 16,1 5-11-16,1 0-7 0,1 1-10 0,-2 4-13 0,-1 0 0 15,1 4-6-15,-1-2-4 0,0 3-11 0,-3 2 11 16,2-1-12-16,-3 0-10 0,-1 1 1 15,-2 1-7-15,1 0-7 0,-2 2 11 0,-1 1-19 0,-5 1-8 16,2 4 4-16,-2-5 2 0,-4-1-5 0,3 2-6 16,-6 0-3-16,3-2 0 0,0 1-6 15,0-1 6-15,0-2-6 0,0-1 3 0,3-4-3 16,0 0 5-16,1-4-2 0,3 4 10 0,-1-5 8 0,2-3 9 16,3 1 12-16,3-1-4 0,-1-4 5 0,1 2 8 15,5-4 10-15,0-5-1 0,3 2 3 0,-5-2-7 16,7-5-4-16,-6 2-6 0,1-6-3 0,-1-1-5 15,-5 4-9-15,-2-2 3 0,2-4-6 0,-8 3-2 16,0 0-2-16,-2-7-2 0,-7 4-6 0,-4-2 0 16,-2-3-2-16,-6 4-9 0,-4 3-3 0,-4 3 0 15,-4 0-6-15,-4 7 10 0,1 2-11 0,1 5-5 16,-2 2-2-16,-2 3-24 0,4 1-43 0,2 3-31 16,2 3-44-16,7-1-47 0,2 1-53 0,2 2-73 0,2 0-106 15,5-2-905-15,2-3 442 0,4-1 296 16</inkml:trace>
  <inkml:trace contextRef="#ctx0" brushRef="#br0" timeOffset="55031.44">10148 5920 229 0,'-5'-3'337'15,"5"3"-25"-15,-6-3-16 0,4 1-19 0,2 2-31 16,0 0-20-16,-5-3-24 0,5 3-16 0,0 0-22 15,5-6-13-15,4 6-18 0,5-3-12 0,4-1-11 16,9 0-1-16,5 0-8 0,1 2-4 0,4-2-7 16,1 3-12-16,2 1-4 0,-1-2-7 0,0-1-7 15,-3 3 0-15,-3 0-5 0,-1 0 3 0,-3-1-11 16,-7 2-10-16,-1 1 8 0,-2-1-7 0,-6-1 2 16,-2 0-12-16,1 2 6 0,-2-1-6 0,-3-1-6 15,0 2 3-15,-3 0 5 0,-4-2-11 0,7 0 1 16,-7 0-6-16,8 0 2 0,-8 0-13 0,0 0-34 0,5 0-46 15,-5 0-62-15,0 0-76 0,0 0-80 0,0 0-881 16,0 0 392-16,0 0 260 0</inkml:trace>
  <inkml:trace contextRef="#ctx0" brushRef="#br0" timeOffset="57399.72">11805 5878 8 0,'7'1'164'0,"-7"-1"-4"0,8 0-5 0,-8 0-2 15,8-1-1-15,-8 1-7 0,8-3 1 0,-3 2-1 16,-5 1 5-16,4-3 4 0,-1 2-5 0,-3 1-3 15,7-6-13-15,-6 1-3 0,1 0-2 0,0 1-5 16,0-1-4-16,0-2-16 0,-2 1-10 0,0 1-4 16,1-3-3-16,-2-1-3 0,1-2-2 0,0 3-2 15,0-4 1-15,0 0 1 0,0-1 4 0,-4 0 9 16,0 1-3-16,-1-3-2 0,2-2-13 0,-3 0 3 0,0 3 18 16,1-3 10-16,0 5 7 0,0 2-2 15,1-2-3-15,-1 4-6 0,0-3 1 0,1 1-7 16,1 2-10-16,-1-1-5 0,3 1-14 0,-3 1-4 0,2 1-3 15,1 0-5-15,-3-1-4 0,2 0-3 0,0 2-3 16,3-2 4-16,-1 2 0 0,0 0-1 0,0 0-1 16,1 2 1-16,-2-1-6 0,1 4-7 0,1-5-3 15,-1 5-7-15,0 0-4 0,0 0-7 0,0 0-1 16,0 0 0-16,3 14 1 0,1 3-2 0,3 5-2 16,1 7 3-16,-3 4 2 0,0 0-3 0,2 3-2 15,2 12 4-15,-2-2 1 0,-2-10 0 0,3 9-1 16,-3-10-1-16,2 11 0 0,-1-14 0 0,-3 4-2 15,4 10 1-15,2-12 0 0,-4-1-2 0,0-1 1 16,3 0-3-16,-3-1-2 0,4 1 0 0,-4 0 0 16,-1-3 5-16,1-1-5 0,-2-4-2 0,-2-7-3 15,-1 0-10-15,3-6-11 0,-2-2-4 0,-1-2 5 16,0-2 4-16,0 1 1 0,0-3 2 0,0-3-13 0,0 0-12 16,0 0 0-16,-17-20-6 0,11 6-6 15,-7-5-7-15,1-8 6 0,-1-3 15 0,1-4-17 16,-5-13-2-16,5 1 5 0,0 0 5 0,7 10 5 0,-1 0 0 15,3 4-1-15,3-2 11 0,0 7-3 0,4-1 8 16,-1 5-1-16,0 5 4 0,4 2 0 0,-1 6 0 16,3-5 3-16,4 2 2 0,2 2-2 0,3 3-4 15,0 3 7-15,1 0 0 0,0 4-2 0,0 0 4 16,-1 3 0-16,-2 1 3 0,1 4-2 0,-2 1 3 16,-3-2 0-16,-1 2-1 0,1-3 4 0,-3 4-1 15,0-1 2-15,0 1-5 0,0-2 9 0,0 1-5 16,0-3 6-16,1 2 2 0,-1-1-2 0,-2-1 2 15,-1-2-4-15,0-1 3 0,3-2 1 0,-2 0 1 16,-1 0 0-16,2-4-2 0,-1-2-6 0,0-1 3 0,1-2 0 16,-3-1-2-16,5-4-4 0,-4-3-16 15,2-2-5-15,-3-1 5 0,5-6 5 0,-6 2-2 0,-3-3 17 16,1 7-13-16,-4 1-1 0,-2 0 11 0,1-2-13 16,-4 4 7-16,1-1-9 0,-2 4 14 15,3 2-2-15,-3 2-4 0,2 3 7 0,1-4-4 16,1 5 6-16,0 2 6 0,2-1-16 0,0 2 3 0,0 0 2 15,2 3 1-15,0 0-4 0,0 0-4 0,0 0 5 16,-4 11-4-16,5-7 10 0,2 2-4 0,2 2 3 16,0 1 2-16,2 1 3 0,1 0-3 0,1 0 5 15,3 0-5-15,-4-1-3 0,6 5 4 0,-5-6 1 16,4 5 2-16,-1-2 2 0,2 0-4 0,-5-3 3 16,4 2 0-16,-2-1-4 0,2 2 3 0,-1 1-4 15,3-3 3-15,-2 3 1 0,1-4-1 0,-5 3 5 16,2-5-2-16,2 3 1 0,-1-4-1 0,-1 2 1 15,-1-2-2-15,3 0-4 0,-2 0-1 0,1-2 2 0,-1 0 4 16,1-2-7-16,2-1 3 0,0 0-3 16,-2-1-1-16,-1-3 6 0,2 0-12 0,-1-1 10 15,-1-2 1-15,-1 0 1 0,5-3-1 0,-4 2 11 16,-4 0-13-16,3-5 0 0,-3 1 1 0,-1 2 2 0,-2-1 0 16,1-1 0-16,-1 3-5 0,-2-3 8 15,-2 3 27-15,0 0-16 0,-2 1 16 0,0 2 4 16,-1-2-3-16,-1 2 15 0,-1 2-19 0,0 1-4 0,-2 0-6 15,-4 3 0-15,2 1 0 0,-4 5-4 0,4 0-6 16,-1 1 2-16,1 2 1 0,-1 1-3 16,6 2-4-16,-1-1-19 0,1 4-20 0,3-3-13 0,2-1-6 15,2 1-16-15,2 0-3 0,3-3-2 0,0 1-8 16,1-2 5-16,3-1 6 0,1-2 7 0,1-1 3 16,2-1 3-16,-1-3 8 0,-2 0 6 0,4-4 6 15,2 1 10-15,-5 0-4 0,4-6 6 0,-5 2 3 16,0 2 4-16,-4-3 11 0,1 1 10 0,0 2 7 15,-1-3 16-15,-5 3 11 0,2 0-7 0,0 1 10 16,0 1-13-16,-2-1-3 0,2 2 0 0,-1 2 0 16,3 0 8-16,-1 1-15 0,1 3 1 0,-1 0-4 15,0 3-2-15,1-2 2 0,0 4-4 0,-2-1 2 16,0 5 0-16,3-3-3 0,-4 2 8 0,1 1-11 0,-4-3 1 16,2 2-2-16,1-2-17 0,-4 1-5 0,2-3-7 15,2 0-4-15,-4-2 0 0,0 1 2 16,2-3-1-16,-2 1 5 0,2-4 3 0,-3-1 4 0,1 3 5 15,-1-3-1-15,0 0 4 0,8-9 0 0,-7 2 0 16,3-3 2-16,1 0 5 0,-1 0 8 0,1-2 5 16,0 1 14-16,3-4-1 0,1 1 14 0,-3 3-1 15,-1 1 1-15,3-2-2 0,0 3 3 0,0 1-7 16,0 2-1-16,0-2 2 0,2 3-7 0,-4 2-1 16,5-1-4-16,-4 2-4 0,2 4-2 0,-1-2 1 15,-2 3 1-15,7-2 3 0,-8 4-9 0,4 1 0 16,-4-1-1-16,3 4-4 0,-3 0 7 0,0-1-10 15,-1 2 3-15,-3-1-3 0,2 2 9 0,-2-1-15 16,-1-2 11-16,0 2 0 0,0-3-3 0,0-2-6 16,-1 0-5-16,2 1 0 0,-1-1 5 0,0-5-5 15,0 4 7-15,0-2 1 0,0-2 2 0,0 0-11 16,0 0 8-16,0 0 2 0,0 0-1 0,4-14-2 0,-3 6 4 16,3-1 6-16,1-1-12 0,-1-2 11 15,1-3-11-15,3-1 4 0,1-2-6 0,5-6 6 16,-3 10 0-16,-1-3 6 0,2 2 5 0,0 3-4 15,-4 5 0-15,0-1-6 0,-1 0 2 0,-2 2-3 0,0 2-5 16,1-1 3-16,-1 5-2 0,-5 0 5 0,9 3-10 16,-5 0 14-16,0 3-2 0,2 1-5 0,-2 3 4 15,1-1 1-15,-1 3-8 0,-1 5 9 0,0-2-2 16,1 2-18-16,-1-6-7 0,-2 2-7 0,4 3-20 16,-1-5-7-16,-3 1-1 0,3 0 3 0,0-2 8 15,4 0 2-15,-3-1 9 0,1-5 3 0,-1 1 0 16,4 0 6-16,-2-2 2 0,0-3 5 0,1 0 0 15,0-3 4-15,-1 1 9 0,2-6 0 0,0 1 7 16,-1-2 4-16,3-4 3 0,-4-1 2 0,0-3 8 16,0-2 3-16,-1-5 8 0,3 0 13 0,-3-1 7 15,0 6 22-15,-2 0-2 0,-2 2 17 0,4 0 9 16,-6 6 13-16,2-1 0 0,0 2-5 0,-2 3-19 16,0 1-1-16,0 3-14 0,0-2-9 0,0 1-7 15,0 4-14-15,0 0 1 0,0 0 1 0,-2 12-5 16,2-3-6-16,0 0-2 0,0 6-3 0,-2 2-11 15,2 1-25-15,0-2-45 0,0 4-37 0,0-6-35 0,4 1-37 16,-3-3-35-16,3-1-30 0,4 0-28 0,-2-4-49 16,2-2-915-16,-3-3 408 0,4-2 272 0</inkml:trace>
  <inkml:trace contextRef="#ctx0" brushRef="#br0" timeOffset="57529.91">13543 5412 225 0,'-6'-10'212'0,"-1"0"-19"16,2 8-27-16,0-3-17 0,1 1-38 0,2 1-55 16,2 3-41-16,-4-3-50 0,4 3-329 0,0 0 120 15,-9 7 82-15</inkml:trace>
  <inkml:trace contextRef="#ctx0" brushRef="#br0" timeOffset="58597.89">13697 5797 57 0,'2'4'259'16,"-2"-4"-24"-16,4 2-21 0,-4-2-21 0,4 3-18 16,-4-3-15-16,4 3-12 0,-1-2-10 0,0 2-14 0,-3-3-9 15,10 1-13-15,-2-1-8 0,-1 0-10 0,0 0-6 16,1 0-10-16,3 0-5 0,-1-1-5 0,1 1-4 15,1-3-5-15,-3-1-4 0,2 0-3 0,1-2-5 16,-3-1-2-16,5-3-2 0,-1-2-6 0,-1 2 9 16,-2-5 4-16,0 1 4 0,-1 0 10 0,0-1 16 15,-3 4 17-15,-2 1 12 0,-3-2 14 0,1 0 13 16,-1 1 18-16,-1-3-4 0,0 6 8 0,0 0 5 16,0 3 1-16,0 0-10 0,0-1-14 0,-1 2-19 15,1 4-16-15,-2-2-8 0,2 2-9 0,0 0-7 16,0 0-6-16,-5 9-7 0,4 1-12 0,-3 2 0 15,4 0 4-15,0 3-15 0,0 0-8 0,3 2 4 16,-2 0-9-16,4-1-21 0,-1 0-14 0,2-1-14 16,2-1-13-16,3 1-35 0,-3-7-10 0,3 2 3 15,-1-5 8-15,1 4 0 0,3-2 3 0,-4-6 12 16,2 3 5-16,1-3 0 0,0-2 8 0,-1-3 8 16,1 1 3-16,-4-4 2 0,4-1 1 0,-4 0 9 15,1-4 7-15,3-4 14 0,-6 2 10 0,2-3 30 0,-2 2-4 16,-1-2 22-16,-1 0 8 0,0 1 10 0,0 0-1 15,-1 4 9-15,1 2 1 0,-1 1 4 16,-1 0-10-16,-1 4-5 0,0-1-15 0,-1 1 0 16,0 1-14-16,-1 4-1 0,1-2-7 0,-1 2-1 0,0 0-10 15,0 0 1-15,-7 14-6 0,4-6-18 0,-3 1-10 16,3 1-27-16,-1 0-19 0,2 1-17 0,1 0-21 16,1-4-17-16,1 4-5 0,0-2 1 0,2-3 4 15,4 2 5-15,-3-4 15 0,1 1 6 0,2-3 7 16,0-1 11-16,2-1 5 0,0-3 5 0,-4 1 9 15,4-2 1-15,1-1 14 0,2-2 22 0,-5-1 21 16,1 3 25-16,0-2 5 0,0 0 20 0,-2 2 17 16,-1-1 3-16,3 2-3 0,-3 1-6 0,-4 0-9 15,3 2-10-15,-4 1-8 0,9-1 2 0,-9 1-14 16,13 3-3-16,-7-1 1 0,1 3 0 0,0 3-5 16,0-1-6-16,-1 2 4 0,-1-1-1 0,-1 1-7 15,2 1-5-15,-3-1 1 0,2 1-7 0,-2-1-10 16,-1 2-11-16,-1-5-9 0,1 1-10 0,0-1 6 15,1 1 7-15,-2-2-7 0,0-1 4 0,2-1 8 16,-3-1 7-16,0-2-5 0,0 0 2 0,0 0 1 16,0 0 12-16,0 0-4 0,10-14 0 0,-5 5 0 15,0-1 7-15,-1-2-2 0,5-3 8 0,-4 1 14 0,4-1-2 16,-2 4 5-16,4-2 2 0,-1 4 6 0,-2-1 2 16,1 2 0-16,2-1-4 0,1 4-4 0,0-1 0 15,0 2-2-15,-2 0-2 0,1 3-4 0,0 2 0 16,-2 0-2-16,-1 0-5 0,-1 4-1 0,2 1 0 15,-5-3 1-15,1 4-6 0,-1 1 3 0,0 1 4 16,0 1-7-16,-3 1-1 0,-2 0 3 0,-1-1 5 16,0 2-9-16,0-2-3 0,-2-1 5 0,1 1-1 15,1-3-9-15,0-2 3 0,1 0 5 0,-2 0-3 16,2-1 4-16,1-4 1 0,-1 5 2 0,1-5 0 16,0 0-2-16,0 0 0 0,0 0-3 0,0 0 3 15,0 0-1-15,5-17-1 0,-2 8-1 0,0 0-3 16,4-3 2-16,0 1-5 0,1-6-1 0,2 5 2 15,2-2 1-15,-2 7-4 0,-1-4 4 0,1 5-1 16,0-1 1-16,2 1-3 0,-2 4-4 0,-1 2 3 16,0 0 16-16,4 0-13 0,-4 4 14 0,1 4-5 15,0-1 0-15,-1 1 1 0,-1 2 1 0,0 1 1 16,-1 0 0-16,2 3-3 0,-2 0 0 0,3 0-1 0,-1 1 1 16,2 0-2-16,-1-1-26 0,-1-2-60 15,-1 0-67-15,-2-5-59 0,1 3-76 0,0-4-79 16,-2-1-1054-16,2-2 471 0,-2-3 314 0</inkml:trace>
  <inkml:trace contextRef="#ctx0" brushRef="#br0" timeOffset="59498.62">15851 5586 152 0,'0'-3'249'0,"4"-2"-1"0,-2 1-19 16,-2-1-4-16,0-2-14 0,-1-1-9 0,0 2-1 15,-3-2-10-15,0-1 0 0,-2 2 0 0,-2-3 2 16,-5 3-22-16,-2 1 1 0,-3-1-7 15,-4 2-13-15,2 1-14 0,-1 3-10 0,0 1-16 0,3 1-9 16,-1 4-15-16,0 1-4 0,2 1-11 0,-1 3-6 16,1 0-11-16,2 0 1 0,2 2-8 0,-2 2-8 15,6-2-6-15,1 3-2 0,3-3-7 0,3-1-3 16,-1 1-17-16,7-1-14 0,1 1-5 0,3-4-4 16,2 1-6-16,4-2-15 0,0 0 5 0,4-1-1 15,0-4-11-15,1 0 9 0,4-1-2 0,0-2 5 16,3-4 4-16,-5 2-4 0,-2-5 8 0,2 0 1 15,-2-1 5-15,-1 0 1 0,-4-3 4 0,1 2 3 16,-4-3 4-16,-1 5 16 0,-1-1 10 0,-3-2 20 16,-2 2 1-16,0-1 3 0,-2 3-4 0,0 1-2 15,-1 0-1-15,-1 0-8 0,0 2-7 0,0 0-3 16,-1 0-1-16,1 4 0 0,0 0-4 0,-4-3-3 16,4 3 4-16,0 0-6 0,0 0-4 0,-5 9 6 0,2-4-9 15,3-2 3-15,0-3-4 0,4 9-5 0,-3-4-6 16,2 0 6-16,2 0 1 0,0 0-1 15,3-1-3-15,-1-1-1 0,0-1 5 0,1 0-3 16,-1-1 8-16,1-1-2 0,-1-3 5 0,1-2-11 0,4 1 11 16,-5-2-3-16,0-5-1 0,-1 1 5 15,2-5 15-15,-5-2 4 0,1-1 0 0,0-8-1 16,-2 3 11-16,0-6 13 0,-2 4 23 0,0 6 22 16,0 3 32-16,1 4 16 0,-1-1-7 0,0 3-9 0,0 1-8 15,-1 1-7-15,1 1-16 0,0 5-12 0,0-3-15 16,0 5-5-16,-2-3-6 0,2 3-3 0,-4 9-6 15,1 3-3-15,0 4-8 0,0 3-1 0,0 5-2 16,-1 3 3-16,3 2-12 0,-4 2 2 0,2 4-4 16,2 0-4-16,-1-1 4 0,2 3-5 0,2 9-1 15,-1-12-3-15,2-1-3 0,-2 1 1 0,3 0 1 16,2 0-1-16,-1-2 1 0,-1 1-1 0,2-1-5 16,1-3 3-16,-3 3 0 0,2 1-3 0,2-2 1 15,-3-2-1-15,3-4-1 0,-7 2 0 0,4-8-3 16,-2-2-2-16,-1 0-7 0,-3-5 0 0,1 0-12 15,-1-3 2-15,-2-4 5 0,3 3 1 0,-5-3 2 16,-1-1 2-16,-2-1 1 0,-4-3 2 0,1 0 1 16,-7-4-2-16,-2-2 0 0,-8-1 1 0,-2-4-1 0,2 1-1 15,-1-2 3-15,2-1 0 0,0 1-1 0,9 4 6 16,2-2-2-16,0-3 4 0,4 4-3 16,4 0-4-16,1-3 6 0,6 4-4 0,2-4-1 0,7-2 0 15,7 2-26-15,7-6-23 0,8 1-48 0,18-6-61 16,4 2-75-16,5 1-89 0,28-9-120 0,-26 7-1089 15,-1-4 512-15,-1-4 340 0</inkml:trace>
  <inkml:trace contextRef="#ctx0" brushRef="#br0" timeOffset="60748.15">16946 5595 78 0,'-1'-4'287'15,"1"-3"-15"-15,0 1-11 0,0 2-11 0,-1 1-12 16,1 3-12-16,0-6-14 0,0 6-19 0,0-6-22 16,0 6-13-16,0 0-15 0,0 0-15 0,0 0-10 15,0 0 0-15,0 0-4 0,0 0-11 0,-2 15-6 0,4-5-7 16,-1-3-5-16,-1 5-10 0,0-1 21 0,0 4-22 15,-1 2-8-15,2 0-5 0,-4 0-5 16,3 0-5-16,2-2 2 0,-2 2 5 0,1-1-21 0,0 1-3 16,2 0 2-16,-3-2-12 0,1-3 1 0,-1 0-2 15,0 0-1-15,3 0 6 0,-1-2-8 0,-1 0-4 16,0-1-6-16,1-2 1 0,-1-2 0 0,2 0 3 16,-3-2-2-16,1-1 1 0,-1-2-4 0,0 7 10 15,1-4 16-15,-1-3 22 0,0 0 11 0,0 0 10 16,0 0 3-16,0 0-12 0,0 0-4 0,0 0-10 15,0 0-7-15,0 0 16 0,-8-12-17 0,4 7 11 16,1-2 9-16,-1-1 0 0,3 1-11 0,-4-3 1 16,1 1-4-16,0-4-5 0,-4 1 0 0,5 2-7 15,-4-6 2-15,2 1-4 0,4-2-2 0,-3-2-5 16,4 0-4-16,-4-6-6 0,5 0 1 0,-1-3-1 16,3 2-4-16,-2-3-1 0,3-1-6 0,-3 1 1 0,3 0-3 15,0 2-1-15,2-6-1 0,2 2-2 0,0 0 0 16,-2-1-1-16,5 5-2 0,0 0-4 15,-5 8 2-15,2 2 6 0,1 3-9 0,-3 2 0 0,1 3 1 16,0-1-1-16,2 2-2 0,-1 1 4 0,1 2-4 16,0 0-2-16,0 2 4 0,2 2-7 0,-1 0 12 15,-2 2-8-15,5 3 3 0,-2 1-2 0,-2 0 1 16,0 5-4-16,-1 0 2 0,2 4 6 0,-1 3-2 16,-4 0 3-16,-1 4-7 0,-1-1 9 0,-6 6-3 15,2-2 0-15,-7 3-1 0,3-3-2 0,-5 3 3 16,-7-4 1-16,4 3-4 0,-2-3 3 0,0-1 1 15,-4-2 1-15,9-3 0 0,-3-3-2 0,1-2 4 16,6-1-5-16,-2-2-1 0,2 0-1 0,-1-2-3 16,5-1 4-16,-1 1-2 0,0-3 3 0,3 1-3 0,2 0 11 15,-1-1-6-15,4-1-3 0,0 0 1 16,2-3 3-16,4 2-2 0,2-2-9 0,2-2 10 16,3-1 0-16,1-3-1 0,4 1 4 0,3-1-6 0,1-5 4 15,-2 2-3-15,1-4-2 0,-7 4 1 16,4-4 1-16,0-3 0 0,-8 4 0 0,-1 1-1 0,-1-3 0 15,0 1 3-15,-8 2-4 0,0-4-3 0,-1 2 1 16,-4 3 1-16,0-3 1 0,-4 3 0 0,2 0-1 16,-5 1 1-16,3 0-3 0,-1 4 0 0,0-3-2 15,-1 5 0-15,-1-2 2 0,4 0 0 0,0 1-2 16,0 1-4-16,3 3-2 0,-5 0 4 0,5 0 2 16,-2 7-1-16,2-7 4 0,2 10-3 0,2-2 1 15,3 1 4-15,3 3 0 0,1 0-1 0,2 1 0 16,1 1-1-16,-1 1 2 0,1-1-2 0,0 0 4 15,0-1-3-15,0 2 2 0,-1-4 2 0,0 4-2 16,-6-6 1-16,1 1-2 0,-1 2-1 0,-1-4 4 16,-2 4 4-16,-2-5-7 0,-2 4 2 0,1-5 5 0,-2 5 10 15,-3-3 9-15,-1 1-3 0,-2-1 7 0,-2 2 1 16,-2-3-5-16,-4 2 1 0,1 1-8 16,-5-2 3-16,0-1 0 0,1-1-4 0,0 2-1 0,0 0-21 15,0-2-30-15,-1 1-64 0,8-2-50 0,0-2-62 16,0 0-62-16,3 3-70 0,3-5-67 15,2 1-993-15,3-2 469 0,0 0 312 0</inkml:trace>
  <inkml:trace contextRef="#ctx0" brushRef="#br0" timeOffset="60909.75">17699 5622 1 0,'10'-1'370'15,"-2"0"-8"-15,-1-2-12 0,2 3-20 0,-5-2-35 16,1 2-26-16,1-1-28 0,-6 1-24 0,7-2-25 15,-7 2-23-15,0 0-13 0,10-2-34 0,-10 2-30 16,0 0-38-16,9 2-36 0,-9-2-44 0,5 2-44 16,-2 1-54-16,-3-3-62 0,2 5-88 0,1-2-580 15,-3-3 286-15,0 0 188 0</inkml:trace>
  <inkml:trace contextRef="#ctx0" brushRef="#br0" timeOffset="61147.11">18050 5343 307 0,'3'-6'351'15,"-1"3"-18"-15,1 1-31 0,-1-3-27 0,-2 5-33 0,3-2-17 16,-3 2-26-16,0 0-19 0,6 6-9 0,-3-3-10 16,0 3-18-16,3 3-8 0,-4 1-10 0,5 5-17 15,-2-3-12-15,1 6-4 0,2-2-13 0,0 0-4 16,-3 3-13-16,1 0 3 0,1-1-17 0,-1 1-4 15,0 0-32-15,-2 0-37 0,-1 6-47 0,-1-7-42 16,0 3-39-16,0-3-42 0,-1-1-43 0,3-1-773 16,-4-3 337-16,0-5 224 0</inkml:trace>
  <inkml:trace contextRef="#ctx0" brushRef="#br0" timeOffset="61648.3">18582 5380 129 0,'6'-19'270'0,"-2"1"1"0,0-1 6 15,-2 0-3-15,-2 2-12 0,0 0-1 0,-4 0-12 16,-1 5 1-16,-1-2-12 0,-4 2-6 0,-4-1-15 16,-3 2-16-16,-2 3-16 0,-8 1-13 0,-3 2-17 15,-1 3-12-15,0 2-16 0,1 6-11 0,0 0-6 16,-1 2-9-16,3 1-10 0,4 3-7 0,5 1-9 15,1-2-12-15,5 3 7 0,4 0-18 0,-1 4-2 16,1-1-7-16,6 2 3 0,3-1-10 0,4 0 1 0,4 4-5 16,2-2-4-16,4 2 0 0,4-1-5 15,0-1 2-15,5-1-5 0,0-2 5 0,-2-3-5 16,2 2-1-16,-4-5-5 0,-1-1-2 0,2-1 2 0,4 4 2 16,-7-5-6-16,1 3-2 0,-2-4 1 0,0 3-2 15,-1-3 5-15,-1 4-8 0,1-3 5 0,-4-2-3 16,0 2 2-16,-1-2 7 0,-1 2-12 0,-1-2 1 15,-3 0 2-15,1 0 0 0,-2-1 3 0,0 1 4 16,-3 0 8-16,-2 0 18 0,-1 0 8 0,-2 1 1 16,-3-1 2-16,-2 1 2 0,-2-1 0 0,-7 2-1 15,0-4-2-15,-5 1-1 0,-2-2 3 0,2 0 1 16,-7 1-6-16,3-7 6 0,6 3-8 0,0-1-2 16,1-2 1-16,2-1 4 0,4 0-5 0,4 0 1 15,-3-2 2-15,5-2-7 0,0 1-5 0,3-3-7 16,3-2-3-16,3 0-2 0,3-5-3 0,6-5-11 15,9-2-22-15,3-1-36 0,2-1-35 0,18-8-71 16,3 1-58-16,1 3-73 0,0-1-85 0,5-3-115 0,-1 0-1095 16,-4 4 527-16,-5-4 352 0</inkml:trace>
  <inkml:trace contextRef="#ctx0" brushRef="#br0" timeOffset="67145.77">2227 7783 72 0,'0'0'156'0,"0"0"-15"0,0 0-18 15,0 0-13-15,0 0-6 0,0 0-15 0,0 0-7 16,0 0 2-16,32 0-6 0,-21 0-11 0,1 0-2 15,6-1 0-15,0 1-3 0,2 1-3 0,3-1 3 16,-4-1-6-16,4 2 3 0,4-1-8 0,-5 0-3 16,7-2-2-16,0 3-4 0,-1-1-2 0,3-1-5 15,0 1-2-15,-1 1-4 0,1-1-1 0,0 0 2 16,1-4-2-16,-2 4-7 0,1 1-1 0,-4 2 0 16,5-3-4-16,-4 1-1 0,1 0 0 0,-3-2-2 15,4 0 3-15,-1 1-3 0,0-4-2 0,2 4-1 16,1 0 1-16,3 0 3 0,-3-3-2 0,0 2 0 15,3-2 3-15,-2-1 3 0,0 1 0 0,2 2 1 16,-2 1 0-16,0-2-1 0,2-1 3 0,-2 2 5 16,2 0 2-16,-2-3 2 0,3 2 3 0,-1 1-1 15,3-2 0-15,1 1 2 0,-2-2-4 0,3 1-1 0,-3-1 2 16,4 3-7-16,10-4-3 0,-13 3 5 16,15-3-2-16,-2 3-2 0,-13-1-2 0,13-4-1 15,4 6-1-15,-15 0-1 0,12-2-1 0,0-5-2 16,1 6-1-16,-2-1-2 0,-13 2 1 0,16-2 3 0,-16 2-7 15,16-3 2-15,-14 1-1 0,-1 2 1 0,-1 1-1 16,16 0 4-16,-4 0-5 0,-12 0 2 0,11 0-1 16,-7 0 0-16,-2 1-1 0,-2 1-1 15,14-4-1-15,1 5 1 0,-15-3-2 0,3 4 0 0,10-8 1 16,-12 4 0-16,12-1-3 0,-13-1 2 0,2 2 1 16,12-1-1-16,-16 1-2 0,3 0 1 15,-2 0 0-15,3-5-3 0,11 4 4 0,-13 0-1 16,1-1 3-16,2 1 0 0,-2-1 0 0,1 0-1 0,-1 1 2 15,11-1-2-15,-13 2 0 0,-1-3 3 0,5 3-1 16,-3-3-3-16,1 3 1 0,-1-1 2 0,0 0 0 16,2-1-1-16,0 2 1 0,-3-1-1 0,0-1-1 15,-1 0-2-15,3 2 0 0,-2-5 3 0,3 10-2 16,1-10-1-16,9 5 0 0,-15 0 1 0,2 0-2 16,2 0-1-16,-1 5 2 0,-1-7 0 0,1-1-2 15,-1 3 3-15,-1 3-2 0,0-7 2 0,2 1 1 16,-1 3-5-16,-1 0 0 0,0-1 1 0,0 0 0 15,1 1-2-15,-2 1 1 0,1-1 2 0,-4-1-4 16,4 1 6-16,-3 0-6 0,3-1 3 0,0 1 1 16,2 0 0-16,-3-1-3 0,-1 1 0 0,2 0 3 15,1-4 0-15,0 4-3 0,-1-3 4 0,0 0-3 16,2 1 1-16,-5 0 5 0,3 0-4 0,1 3-1 16,-1-1-2-16,0 0 1 0,-2-1 2 0,3 1-1 15,0-2 3-15,2 1-1 0,-4-1-5 0,1-1 2 16,0 3 1-16,2 0 0 0,-2-2-1 0,0 0 0 15,1 0-2-15,-1 0 10 0,1 1-10 0,0 1 2 16,0 0 2-16,0-3-3 0,1 2 7 0,-1-2-5 16,3 1 0-16,-3 3-2 0,2-1 2 0,13-1-1 0,-12 1-1 15,-2-1 3-15,0-2-4 0,3 0 4 16,-3 2-3-16,13-2-3 0,-10 1 5 0,9-1 1 16,-9 1 0-16,-1 0-3 0,12-3 1 0,-14 5 0 15,16-4 2-15,-17 3-1 0,3 1-3 0,12-2 1 0,-15 2 1 16,1-1-1-16,2 1 3 0,0-1 3 15,-2 1-8-15,1 0 3 0,1-3 1 0,-3 3-2 0,4 0 1 16,-1-1 1-16,-1 1 0 0,12-2-3 16,-11 0 2-16,15-2-2 0,-17 3 5 0,15-2-2 0,-15 2 0 15,13 1-1-15,-10 0 0 0,15-3 5 0,-17 3-6 16,13-5 2-16,3 5-1 0,-3-3 1 0,-2 2-2 16,-9-5 3-16,9 5-3 0,2 1 1 0,-13-1 1 15,1 0-3-15,13-1 1 0,1-3-1 0,-17 4 2 16,14 1 1-16,-12 0-2 0,15 0 0 0,-3 0 2 15,1 0-2-15,-12-3 4 0,15 2-2 0,-5-2-2 16,2 2 1-16,-12 1-2 0,11-2 3 16,0-1 5-16,2 3-3 0,-2-1-6 0,-13 0 3 0,14-4 4 15,1 5-4-15,-15-2-1 0,14-1 1 0,-12 2 3 16,11 1-2-16,1-1 1 0,-13 2-3 0,1-1-1 16,13-1 2-16,-17 0-1 0,5 1 2 0,10 0 1 15,-11-1-3-15,-1-2 0 0,11 3 3 0,-8-3 1 16,-3 3-4-16,14-2 1 0,-3 0 0 0,-9 1-1 15,9-2 2-15,2 1 0 0,-15 0 0 0,4 0 0 16,9-1 4-16,-11 3-6 0,0-4 0 0,13 2 0 16,-12-1-3-16,-3 0 3 0,3 1 0 0,-1 0-2 15,2 0 2-15,-5-1-1 0,2 2 2 0,-1 2-3 16,3-6 2-16,-3 2 2 0,15 2-2 0,-13-2 3 16,-3 0-3-16,2-2 3 0,12 1 1 0,-11 2-3 0,-2-2 0 15,3 3 1-15,14-2-3 0,-15-1 6 16,1-1-5-16,11 1-1 0,-15 3 1 0,5-2-1 15,-4 0 0-15,1-2 2 0,-1 1-3 0,1 1 2 16,-2 3-1-16,1 0 0 0,0-2 3 0,14-1-2 0,-13-2 2 16,2 4-3-16,10-2 0 0,-13 2 0 0,3-2 1 15,-2 2-1-15,16-2 2 0,-4 0 1 0,-10 3-3 16,0-3 3-16,11 5-3 0,-11-5 0 16,0 1-2-16,11-2 7 0,-13 2-4 0,1 1 2 0,14-1-4 15,-15-1 4-15,12 0-1 0,1 2-2 0,-14 0 1 16,4-1 0-16,10-2 0 0,-10 0-3 0,-3 2 4 15,2 2 2-15,11-5-3 0,-11 4 1 0,-2-1-3 16,3-1 1-16,10-1 2 0,-10 0-2 0,-3 0 2 16,1 2-1-16,13-1-2 0,-15 2 1 0,-1-2 2 15,4-1-2-15,-3 1-2 0,1 1 3 0,4-3 0 16,8 1-2-16,-14 0 1 0,3 0 1 16,0 0 0-16,-1-1 0 0,2 2 0 0,-1 0 1 0,1 0-2 15,10-5 1-15,-13 2 0 0,1 4-1 0,0-3 1 16,2 1 1-16,-2 0-1 0,1 1-1 0,2 1 1 15,-2-4 0-15,0 3-1 0,12-2-1 0,-14 2 1 16,1 0 5-16,3-1-2 0,-4 0-2 0,4-2-1 16,-3 4 1-16,1-2-2 0,-2 0 0 0,-1 1 4 15,4 2 0-15,-4-2 0 0,1-1-1 0,0 3-1 16,-1 0 1-16,1-2-2 0,-1 0 7 0,-3 2-6 16,3 0 0-16,-2-1 3 0,0 0-5 0,0-1 0 15,3 3 0-15,-1-1 6 0,-2 1-5 0,4-1 1 16,-1-3 0-16,2 1 0 0,-2 0-1 0,0 1 2 15,0-1-3-15,2 3 4 0,-4-1-4 0,1-3 1 16,0 3 1-16,0-2 0 0,-1 0-3 0,3 1 4 16,1 0-1-16,-6-1 0 0,6 0 1 0,-2 1 3 15,0 0-5-15,-3 0 2 0,0-1 0 0,0 1 0 16,1 0 1-16,-1-1 2 0,1 3 0 0,-2-3 3 16,1 1-1-16,-2 1 4 0,3-2-2 0,-3 2 4 0,-2-2-2 15,0-1 0-15,0 1 2 0,1 1-3 16,2-2 2-16,-1-1-2 0,2 2 10 0,-2 1-8 15,-2-1-2-15,1 1 3 0,1 1 1 0,-2-3-3 16,-3 1 2-16,3 1 1 0,-10 1-2 0,11-3-5 0,-4 2 3 16,-1-1 0-16,-3 3 3 0,-3-3-1 0,1 1-3 15,-2 0-2-15,3-1 4 0,1 2 1 0,5-5 1 16,-6 6-4-16,7-7 3 0,1 4 1 0,3 1-4 16,0 0-3-16,-2-2 5 0,0 0-2 0,2 0-1 15,-3 1-3-15,2-1 4 0,-1 3 2 0,1-3 0 16,-1 2-5-16,-1 0 2 0,0-2-2 0,-1 3-4 15,-1 1 2-15,2-3 3 0,-1 2-1 0,-1-3-5 16,1 6 8-16,-2-5-5 0,1 2 11 0,-1 0-14 16,2-1 1-16,0-2 7 0,-2 3 1 0,1 1-4 15,-7-2 0-15,9 1 4 0,-1-3 1 0,1 0-2 16,-2 1-3-16,1 2 3 0,-1-4 2 0,-6 5-8 16,6-4 4-16,-5 4 3 0,5-1 1 0,-6-2-2 15,7 2 2-15,-3 1-3 0,2-1 2 0,0-2-4 16,0 2-3-16,-6-1 1 0,1 2-1 0,5 0-1 15,-7 0 3-15,0 0-2 0,1-3 2 0,-3 1 0 16,3 2-2-16,0-1-1 0,-3 1-1 0,1-1 1 16,1 0 1-16,-2-1-2 0,1 1 2 0,-1 1 0 15,2 0 1-15,-2-2-4 0,-1 0 0 0,0 2 3 16,1-3 2-16,-1 1-1 0,0 1 4 0,0 0-8 16,-7 1 2-16,7-3 0 0,1 1-3 0,-2 1 13 15,0 1-10-15,4-1 1 0,-2 0-6 0,-1-3 7 16,0 3-2-16,4 1 1 0,-3-1-4 0,1 0 0 15,1-2 10-15,-1 2-11 0,1 0 3 0,0-2 0 0,0 5 0 16,-1-4-3-16,2 1 1 0,-1 1 1 16,2-3 5-16,-2 3-5 0,0-2 1 0,8 1 2 15,-8 0-1-15,8-2-5 0,-1 2 1 0,-6 1 3 16,-3-1-5-16,5 1 6 0,-2-3 4 0,0 3-5 16,-1-2 9-16,0-1-14 0,3 3 5 0,-5-1-2 15,4 0 1-15,-2 1 3 0,-2-2-3 0,0 1 2 16,10-1-3-16,-7 1 4 0,-3 1-3 0,3-1 1 15,1-2-4-15,-3 3 3 0,2-4 8 0,-1 3-8 0,7-1 1 16,-7 0 2-16,1-1-3 0,-1 3-1 16,2-1 1-16,-3 0 4 0,3 1-5 0,0 0 3 0,-1 0 0 15,-3-3 6-15,3 3-5 0,-2 0-3 16,1-1-1-16,-2 0 2 0,1-1-1 0,0 0-2 0,-1 1 3 16,0-1-5-16,-3 5 7 0,2-4-2 0,0-1 6 15,-4 1-9-15,4 4 3 0,-4-5-4 0,0 2 2 16,0-1 2-16,3 0 1 0,1 1-2 0,-2 0 5 15,2 1-1-15,1-2-3 0,-1 1 7 0,1 0-4 16,1 0-6-16,-6 1 0 0,2-2 3 0,2 0-2 16,0 2 2-16,1-1 1 0,-5 0 3 0,4-1-7 15,-4 2 5-15,4 0 0 0,1-1-1 0,-6 1 0 16,1 1-4-16,-1-1 0 0,1 1 8 0,-1 0-2 16,1-1-2-16,-4 0-3 0,3-1 4 0,1 3 1 15,-1-2-3-15,1 0 2 0,-1 4-2 0,0-5-2 16,6 1 10-16,-6 1-3 0,0 0-7 0,3 0-1 15,0 1 1-15,-2-3 10 0,-1 4-8 0,2-3-3 16,2 3 1-16,-2-4 2 0,1 3-3 0,1-3 0 16,-4 2 11-16,5-2-8 0,-5 2-2 0,0-2 2 15,0 0-2-15,-2-2 0 0,3 4 1 0,-1-2 1 16,-2-2 4-16,1 2-3 0,-2 0-1 0,4 2-1 16,-2-2 8-16,0 0-8 0,1 1-2 0,0-2 3 15,1 1 0-15,-1 0 0 0,2 0 0 0,-1 0-3 16,0 0 5-16,3 1-1 0,-2-1-4 0,2 0 5 0,1 0 2 15,1 0 1-15,-1-1-10 0,0 2 5 16,-4 0 2-16,0 0-3 0,-3-1 3 0,1-1-3 16,-2 1 0-16,0 1 3 0,-1-2-2 0,-9 1 4 15,14-1-3-15,-14 1-4 0,13-1 4 0,-13 1 7 0,8-2-10 16,-8 2 3-16,0 0 13 0,10 2 2 0,-10-2 8 16,0 0 7-16,0 0 1 0,6-2 1 0,-6 2 1 15,0 0 1-15,0 0 0 0,0 0 2 0,6-2 2 16,-6 2-10-16,0 0 0 0,0 0-2 0,0 0-5 15,0 0-2-15,0 0-3 0,0 0-6 0,0 0-1 16,0 0-55-16,0 0-53 0,0 0-76 0,0 0-113 16,0 0-1077-16,0 0 456 0,0 0 302 0</inkml:trace>
  <inkml:trace contextRef="#ctx0" brushRef="#br0" timeOffset="69593.22">23699 6828 50 0,'0'0'86'16,"-4"-3"-11"-16,4 3 1 0,0 0-7 0,0 0 0 15,0 0-3-15,0 0 0 0,0 0-7 0,0 0-7 16,0 0 2-16,0 0-5 0,-6-3-4 0,6 3-3 0,0 0-8 16,0 0 0-16,0 0-14 0,0 0-24 15,0 0-26-15,0 0-18 0,0 0-37 0,0 0-176 0,-7 0 87 16,0-1 58-16</inkml:trace>
  <inkml:trace contextRef="#ctx0" brushRef="#br0" timeOffset="75130.67">15974 7703 208 0,'1'-5'203'0,"0"2"-9"16,-1 3-10-16,2-5-11 0,-2 5-12 0,2-1-15 16,-2 1-13-16,0 0-8 0,0 0-5 0,0 0-3 15,0 0 1-15,0 0-1 0,5 13-4 0,-5-5 9 16,1 5 5-16,1 0-6 0,-2 3-8 0,0 0-5 0,0 2-15 16,0 3 2-16,0-1 1 0,-2 0-12 0,2 5-6 15,-1-6-9-15,1 5-7 0,-4-6-3 16,4 6-6-16,0-7-2 0,-1 2-7 0,-1-2-4 0,0 0-5 15,1-4-2-15,1 1-2 0,-1-2-5 0,-1 0-4 16,1 0 0-16,1-5-7 0,-4 3 4 0,4-4 3 16,-2 0-5-16,2-3 4 0,0 1-4 0,0-4 3 15,-2 6 19-15,2-6 9 0,0 0-3 0,-3 3 2 16,3-3-13-16,0 0 6 0,-6-15-7 0,3 6-10 16,3-4-1-16,-3-3 4 0,3-8-14 0,0-5 9 15,2 0 5-15,-1-1-10 0,2 0 1 0,1-2-8 16,0-1-3-16,1 2 0 0,-1 1-1 0,0 0 5 15,6 2-3-15,-5 0-7 0,4 3 3 0,0-1-1 16,9 5-1-16,0 0 8 0,-4 8-9 0,0-1-1 16,3 1 4-16,0 3 0 0,-1 0 0 0,2 3 1 15,-4 0-8-15,4 2 1 0,-2 1 1 0,-2 2 10 0,-1 4-8 16,1-1-1-16,-1-1 1 0,6 5-5 0,-7 0-7 16,-3 4 10-16,1-3-2 0,-4 2-1 15,-3 2 5-15,1 2-2 0,-4 5 4 0,-6 1-2 0,-4 0 0 16,-4 6 2-16,0-3-2 0,-5 1-10 0,-3-1-7 15,4-1 0-15,-1-1-6 0,2-6-1 0,4-1-5 16,1-1 12-16,3-3-1 0,-1-1-3 0,3-1 9 16,2 1-3-16,0-6 2 0,0 3 3 0,1-1-2 15,3-1 1-15,1-2 6 0,-2 3-5 0,2-3-1 16,0 0 5-16,12 3-2 0,-4-3 4 0,1 0-2 16,4 0 0-16,-2 2 2 0,3 0-3 0,4 0 6 15,1 2-3-15,-1 0 5 0,1 4 3 0,-2-3-4 16,-2 2 1-16,2 2 1 0,-1-1 5 0,-4 4 1 15,-2-3-7-15,-3 1 10 0,-2 1-11 0,-3 0 4 0,0-1-3 16,-4 2-5-16,0 4 5 0,-3-3-2 16,-3 0 5-16,-3 2-4 0,-2-2 3 0,-4 1 1 15,3 0 1-15,-4-4 2 0,0 0-8 0,-1-3 1 0,-1 0 5 16,4 0-2-16,-2-1-6 0,-1-2 4 16,3-1-2-16,3-2 0 0,0 0 3 0,2-1 0 0,4-1 4 15,-4 1-7-15,3-1 5 0,8 1-5 0,-8-2-2 16,6-1 0-16,2 3-4 0,0 0 8 0,0 0 0 15,9-5-1-15,0 1 1 0,5 2-4 0,-1 0 0 16,2-1 2-16,3 0-3 0,2 1 3 0,0 4-1 16,-1-6 10-16,-2 4-9 0,1 0 2 0,1 1-4 15,-6 0 1-15,8-1 6 0,-5 0-6 0,-3-1 1 16,2 1 2-16,-2 0-2 0,1-1-1 0,-1 1 2 16,-1-3 2-16,1 0 5 0,-1-2-2 0,0-1-5 15,0 0 0-15,-1-3 1 0,3-2 0 0,-3-6 3 16,2 3-1-16,1-8-2 0,-1-1 2 0,-2 5-5 0,1-5 5 15,-2 0 5-15,-1 5 11 0,-1-5 7 16,-2 4 8-16,0 4 14 0,2 0 9 0,-6 3 13 16,1 1 10-16,1 3 11 0,-3 1 5 0,-1 2-5 15,2 0 0-15,-2 3-22 0,0-3-11 0,0 5-8 0,0 0 2 16,0 0-8-16,0 0-1 0,-11 14-8 0,4-4 1 16,0 5-8-16,0-1 0 0,0 1-5 0,1 5-2 15,0-1 0-15,2 0-6 0,0-1 1 0,2 1-2 16,1 0-1-16,2 0-6 0,2 1 0 0,2-3-4 15,3 1-10-15,-1-1-9 0,0-6-11 0,1-2-16 16,4 3-4-16,2-4-1 0,-2 0 1 0,-1-4 13 16,2 1-9-16,-1-3-2 0,0-2 8 0,1 0-3 15,0-4 9-15,-3-2-9 0,7-3 22 0,-4-2-6 16,-1-2 1-16,-1 0 5 0,-5-2 6 0,7-4-6 16,-6 2 13-16,-1-2-5 0,1 2 3 0,-3-1 8 15,1 2 14-15,-4 3 23 0,1 0 4 0,-2 2 3 16,1 2 19-16,-1 2 6 0,0 1-5 0,1-1-4 0,-1 3-11 15,0 1-9-15,0 3-4 0,0 0 7 16,0 0-12-16,0 0-5 0,0 0-3 0,1 13-2 16,-1-7-1-16,2 6-10 0,-1 2 2 0,-1 0 2 0,3 2-1 15,-1 0-1-15,2 1-5 0,1-1-1 0,0 0 1 16,0 0 1-16,3 0 0 0,0-3-4 0,1-3-6 16,2 4-8-16,-1-5-8 0,4-1-6 0,3 2-10 15,2-5 8-15,-2 1-15 0,1-3-2 0,2-3-1 16,2 2 8-16,5-4 4 0,-7-2 2 0,0 0 1 15,7-3 3-15,-6 0 1 0,-1-3 0 0,-3 1-1 16,-2 1 8-16,3-2 0 0,-5 0 3 0,-3 3 3 16,4-4 16-16,-6 1-16 0,-4 3 5 0,2-3 0 15,-2 1 2-15,1 0 1 0,-4 2-4 0,1 1 8 16,-2-2-5-16,0 1 6 0,-2 1 8 0,1-1-3 16,0 3 0-16,-1-1 7 0,-1-1 1 0,3 1 4 15,-3 1 0-15,2 2 0 0,1 2 2 0,-1-6-3 0,1 6-1 16,-2-3-5-16,2 3-5 0,-1-3 2 0,1 3-4 15,0 0-9-15,0 0 8 0,0 0-2 0,0 0 1 16,0 0-3-16,-3-4 3 0,3 4-3 0,0 0 0 16,0 0 0-16,0 0-3 0,0 0 3 0,0 0-8 15,0 0-5-15,0 0 17 0,0 0-11 0,0 0 11 16,0 0-3-16,0 0 1 0,0 0 1 0,0 0 6 16,0 0 3-16,0 0-13 0,0 0 2 0,0 0-2 15,0 0 3-15,0-5-1 0,0 5 0 0,0 0 6 16,0 0-4-16,0 0 6 0,0 0-7 0,0 0-5 15,0 0 9-15,0 0-5 0,0 0 1 0,0 0-6 16,0 0 10-16,0 0-3 0,0 0 5 0,0 0-2 16,0 0 0-16,0 0 0 0,2-6 1 0,-2 6-2 15,0-6-3-15,0 6 3 0,0-5-2 0,1 2 1 16,-1 3-3-16,0-8 1 0,0 6-3 0,0-2 3 16,0 4 1-16,0-6-4 0,0 6 0 0,1-4 1 0,-1 4 3 15,0-2-2-15,0 2-2 0,0 0-4 0,0 0-2 16,0 0 10-16,0 0-8 0,0 0 0 0,0 0-4 15,0 0 8-15,0 14-5 0,2-6 3 0,-2-1 1 16,1 3-4-16,0-1 12 0,0 1-11 0,1 0 3 16,1 0 0-16,-1 1-2 0,0 0 5 0,0-2-3 15,0 0 0-15,1-2 2 0,-1 1 2 0,1-1-2 16,1-3 3-16,1 4-3 0,1-4 3 0,-1-1-5 16,2 4 2-16,-1-4 2 0,1 0-3 0,1-3 0 0,-3 0 3 15,3 0 0-15,1-3-4 0,1 1-5 16,-1-3 1-16,-1-3 7 0,2 0-3 0,-1-3 0 15,4-1 2-15,-2-3-2 0,-3 1-3 0,5-1 2 0,-2-2 0 16,-2 3-2-16,2-1 1 0,0-1 0 0,-2 0 5 16,1 3-3-16,-4 2 1 0,2 2 2 15,-3 3 0-15,-1 1 0 0,-3 2-2 0,2-1-3 0,2 2-4 16,-5 2 3-16,0 0 4 0,0 0-4 0,10 9 5 16,-10-1 0-16,2 4 6 0,0 4-1 0,-2 3 2 15,0 2-5-15,1 5 0 0,-2 1 0 0,1 0 5 16,0 2-1-16,0 1 2 0,-4 0-1 0,4 2-3 15,2-5-2-15,-2 4-1 0,2 0 4 0,-2 1 1 16,4-1-3-16,-3 1 1 0,4 1 1 0,3-5-1 0,-6 5-2 16,2-4 6-16,0 1-3 0,-4-1-2 15,4 0-3-15,-3-1 6 0,2-1-3 0,-3-4-1 16,1 0 2-16,-2-3-3 0,-2 1 3 0,2-3 1 0,0-2-2 16,-2-6-10-16,2 1 15 0,-6-1-6 15,4-4 4-15,-5 1-5 0,3-1-5 0,-5-4 7 16,-4-2 0-16,2 0-6 0,-8-3 3 0,2-3-2 0,-1-2 1 15,-7-3-1-15,2-1 4 0,2-2-7 0,-1-1 4 16,4-5 1-16,2 7 8 0,3 1-10 0,1-1 2 16,2-1-3-16,1-1 3 0,2 0 0 0,2-1-1 15,1 1-6-15,5-1 3 0,1-1 4 0,5 0-5 16,2 0 2-16,7-3 0 0,1 4-3 0,0-2 6 16,7 1-5-16,0 0 0 0,0-2 3 0,4 4 0 15,-2-4-5-15,3 5 6 0,-2-1 2 0,1-1-3 16,0 0-2-16,-3 2 4 0,2-3 1 0,-4 3-3 15,-2-4 3-15,-2 4-4 0,-1-4 5 0,2 0 7 0,-8 2-6 16,1-2-4-16,-3 1 3 0,-2 0-1 16,0-2-3-16,-3 1 4 0,3 0-1 0,-4 1 1 15,-3 0 0-15,0 1 1 0,0 5 12 0,-2-1 8 0,1 2 1 16,-1-2 5-16,0 4 2 0,2 1 7 0,-3 1-5 16,1 2-8-16,2 0-2 0,-1 0-10 15,1 4 7-15,-1-3-8 0,1 3-3 0,0 0 2 0,0 0-3 16,0 0 1-16,-3 12-4 0,1-5-2 0,2-2 4 15,0 4 0-15,0 1-2 0,0 1-2 0,-2 0-6 16,2 2 7-16,2-1 0 0,-2 3 0 0,2 2-2 16,-2 0-1-16,0-2 2 0,1-2-5 0,1 1-5 15,0-3-18-15,0 1-8 0,1 1-5 0,-3-3-15 16,4 1 8-16,-1-2-7 0,-1-3 8 0,2-1-3 16,0 2 3-16,-1-3 6 0,0 0 1 0,1-1 17 15,1-1-7-15,-5-2-5 0,14-4 9 0,-6 2 7 16,-2-2-7-16,3-3 4 0,-1-1 1 0,1-1 6 0,1 0 5 15,-1-5 9-15,1 0-13 0,0-1-2 0,0-1 9 16,0 0 1-16,2 1 7 0,-3-2 5 16,3 4 4-16,-2 0 7 0,-3 1-2 0,0 3 0 0,0 0-2 15,1 4-3-15,0-1 0 0,-3 3-1 0,3-1-1 16,-2 3-5-16,2 1 1 0,-8 0 1 0,14 1-4 16,-4 3 2-16,-2 1-2 0,1 2 0 0,1-1 0 15,-2 1 1-15,0 3 0 0,-1 4-4 0,2-5 2 16,-3 3 2-16,0-1-3 0,0 3 1 0,-1-2 3 15,-2 0-3-15,2-1-1 0,-3 1-1 0,-2-2 3 16,2 0-3-16,-2-3-6 0,1-1 0 0,-1 0-3 16,0 0-1-16,1-2 6 0,-1 0-2 0,0-4 2 15,1 5 1-15,-1-5 9 0,2 3-10 0,-2-3 0 16,0 0 1-16,0 0 0 0,15-7 3 0,-7 3 10 16,-2 1-12-16,-1-2-1 0,4 0 3 0,0-3-6 15,0 2 0-15,1 0 3 0,3-2-1 0,-4 2 3 0,5-3 0 16,0-2-2-16,-1 0 4 0,2-1-4 0,2-1 2 15,-2-1-5-15,2 3 9 0,-1-1-3 16,1-3 1-16,-3 1 0 0,3 1-1 0,-5-2-1 0,0-2 3 16,-1 3-6-16,-2-1 16 0,-1 1-17 0,-3-1 9 15,0 2 2-15,-2 2 11 0,-2-3-3 0,-2 5-1 16,-2 2 3-16,2 0-3 0,-4 1 4 0,1 1-6 16,0 2-5-16,-1 3 3 0,5 0-1 0,-13 0-7 15,3 4 2-15,1 0 4 0,-2 5-8 0,-1 2 1 16,-1 2 3-16,2 3-7 0,3 2 4 0,1-1 3 15,-1 8-3-15,3-6-3 0,4 0 5 0,1 6 0 16,3-5-1-16,0-1 1 0,-2 2 3 0,4 3-3 16,0 0-2-16,2 2-1 0,1-3 1 0,-2-5-3 15,2 7 0-15,-3-6 12 0,4 5-10 0,-2-5 4 0,-2 6-11 16,3-2 11-16,-3 3-1 0,-1-9-3 16,-1 4 2-16,0-4 2 0,-1 2-1 0,0-1 1 0,-4 0-5 15,0-2 4-15,-3 0 1 0,2-4 0 0,1 0 3 16,-7-2-2-16,1-2-3 0,-4 4 1 15,2-5 4-15,-4-3-3 0,-2 3 0 0,-2-1-3 0,0-7 6 16,-1 2 0-16,1-4-2 0,-1 0 6 0,4-3-11 16,-2 1 4-16,8-5-5 0,-3 1 5 0,5-1 2 15,3-2-3-15,-1-3 0 0,5 3-2 0,5-5 1 16,0 2-1-16,6 0-5 0,3-2 2 0,10 1 0 16,-9 6-1-16,11-5 0 0,2 1 12 0,-3 1-15 15,3 1 2-15,-2 1-1 0,1-2-3 0,0 2-31 16,-3 1-35-16,2-2-34 0,-11 3-32 0,4-2-37 15,-6 4-49-15,2-4-59 0,-1-1-82 0,-4-2-975 16,-1 1 448-16,-1-3 298 0</inkml:trace>
  <inkml:trace contextRef="#ctx0" brushRef="#br0" timeOffset="76647.7">19265 8027 39 0,'4'1'187'0,"-4"-1"-15"16,0 0-13-16,0 0-3 0,10-3 1 0,-10 3-8 15,11-2-5-15,-5-1-4 0,-1-2-10 0,0-2-9 16,2 2-3-16,-1-2-5 0,2 0-1 0,-2-3-3 15,-1-1-5-15,3-4-7 0,-1 2-6 0,1-2-8 16,-1-2-4-16,-1 0 0 0,0-2-5 0,5-6-3 16,-6-1-4-16,0 0-2 0,0-4 0 0,1 2-4 15,-1-1 9-15,-2 2 12 0,1 0 6 0,-7 4 13 16,4 3 3-16,-1 4 10 0,0 0 17 0,-2 2 19 16,2 5-7-16,-1-4-15 0,-1 6-11 0,1-2-10 15,0 3-9-15,1 3-16 0,-3-2-8 0,3 5-12 16,0 0-2-16,0 0-11 0,0 0-1 0,4 15-4 0,-4-3-2 15,0 6-7-15,-1 3-6 0,1 3-3 16,1-5 2-16,3 9 10 0,-3 0-13 0,3 1-5 16,1-4-2-16,4 4-5 0,-4-1-1 0,4-3 4 0,0 1-8 15,1 2 5-15,3-5-6 0,0 0-1 0,-3-6-15 16,0-3-12-16,1 1-26 0,1-3-9 0,-4-3-8 16,1-1 0-16,4-4-5 0,-2 1 5 0,0-3 2 15,0-2 4-15,1-2 6 0,0-3 9 0,2-3 4 16,0-5 3-16,-1-1 0 0,0-11 15 0,2 0-7 15,-6-1 3-15,0-3-3 0,1-3 11 0,-2 0 0 16,-4 1 9-16,0-2 2 0,-3 4 14 0,-1-2 12 16,-1 2 19-16,1 4 9 0,-3-1 11 0,2 9 9 15,-2 5 8-15,2-1 11 0,1 6 0 0,-1-5-6 16,-2 8 0-16,3-3-19 0,-1 4-10 0,-2-1-7 16,3 4-7-16,0 0-2 0,0 0-8 0,-5 12 0 15,-1-3 0-15,2 3-2 0,-1 2-1 0,-1 3-4 0,0 2-2 16,1 6-3-16,-1-1-3 0,2-5-4 0,2 6-19 15,0 1-18-15,-2-7-18 0,4 0-13 16,2-2 12-16,0-5-23 0,0 1-4 0,0-2 0 0,2-3 6 16,3 3-1-16,1-2 7 0,0-4 2 0,2 2 6 15,3-6 2-15,0 0 6 0,1 1 6 0,2-5 4 16,0 3 4-16,0-1 5 0,1-5 1 0,-5 4-3 16,1 0 7-16,-2-3-1 0,-1 3 11 0,0 1 0 15,-3-2 1-15,0 2 1 0,-2-1-2 0,-5 2 0 16,13-1 10-16,-8 4-6 0,-1-2 7 0,5 2-4 15,0 3 4-15,-3-1-2 0,3 3 3 0,-1 0-2 16,2 2 1-16,2 2 3 0,-2-3-1 0,0 6-5 16,2-3 6-16,-1-1 0 0,-1 1-3 0,2-1-3 15,3-1 7-15,-1 0-2 0,3-3-1 0,0-2 1 16,-4 0 4-16,4-1-2 0,2 0 0 0,-1-6-4 16,0 2 0-16,1 2 1 0,-3-6 8 0,1 1-7 15,-1-3 5-15,-2 1-1 0,1-4 6 0,0 0 5 0,-3-2 5 16,3-3-2-16,-2-2-3 0,-1 3-3 15,-2-5 17-15,-1-1 5 0,-3 4 10 0,-1-1 16 16,-2 1-5-16,-2 4 7 0,-1-1-1 0,-1 2-5 0,-2 0-8 16,-2 5-6-16,0-1 1 0,-3 1-7 0,3 1-6 15,-4 4-5-15,-3 3 2 0,1 1-6 0,1 3-1 16,-5 4 2-16,4-1-5 0,0 3-2 0,2-3-1 16,3 4-3-16,0 1-1 0,3 2 0 0,2-2-3 15,1 2-2-15,2-5 9 0,3 4-12 0,0-1-5 16,0-5-12-16,4 3-25 0,4-2-26 0,1-1-36 15,0 0-26-15,-1 1-33 0,2-1-23 0,-6-5-6 16,0 2-51-16,5 0-13 0,-5-6-51 0,-5 0-867 16,1-1 389-16,-5 0 262 0</inkml:trace>
  <inkml:trace contextRef="#ctx0" brushRef="#br0" timeOffset="76782.33">19293 7813 85 0,'-33'-6'321'0,"13"2"-8"15,3 1-27-15,6 0-32 0,5 2-24 0,6 0-21 16,0 1-32-16,27-6-38 0,0 1-45 0,10 2-57 16,16 0-72-16,4-2-93 0,3-3-534 0,2 4 222 15,-6-3 146-15</inkml:trace>
  <inkml:trace contextRef="#ctx0" brushRef="#br0" timeOffset="78714.25">21183 7858 188 0,'0'0'271'0,"-2"-5"-27"0,2 5-30 0,0 0-18 16,0-4-21-16,0 4-12 0,0 0-12 0,0 0-10 15,11-1-10-15,-5 1-9 0,-6 0-9 0,13 0-6 16,-4 0-4-16,-1 0-8 0,1-1-3 0,1-2-9 16,-1 2-6-16,1-2-4 0,3 3-5 0,-4-5-4 0,1 1-5 15,1 0-5-15,-1-2-5 0,3-1-2 0,-4 0-1 16,0 1 1-16,-1 0 1 0,-3-5-3 0,3-4-3 15,-1 0-7-15,-2-2-3 0,2-8 3 0,-3 7 6 16,-3-2-4-16,-1-5 0 0,-1 5 11 0,-1 2 2 16,-2-2 3-16,-1 2 10 0,-2 1 8 0,1 5-4 15,-1 3-10-15,0-4 10 0,-6 4-5 0,4 3-13 16,-2 1-5-16,0 3 0 0,1 2-1 0,-2 0-8 16,1 2-11-16,-3-1 1 0,3 3 0 0,-1 3-2 15,-1 0-3-15,7 0-9 0,-2 1-2 0,1 0-1 16,2 4 2-16,3-5-10 0,2 3 13 0,5-1-4 15,-1-1-3-15,3 1-1 0,3-2 1 0,1 0-5 16,5 0 7-16,3-2-5 0,0 1 0 0,3-3-1 0,-3 1-2 16,1-2-11-16,0 1 9 0,1-7-4 15,-3 4 4-15,3-1 3 0,-1-4-11 0,-5 0 16 16,3-1 2-16,-5 2-4 0,0-1-3 0,-3 3 1 16,-1-3-5-16,0-1 7 0,-1 1 3 0,-3 1 7 0,-1 0 9 15,1 0 3-15,-3 3 1 0,-2 1-1 0,6-3-2 16,-3 2-8-16,-3 1 2 0,0 0-4 15,5-1-6-15,-5 1 1 0,0 0 1 0,0 0-8 0,-5 13 6 16,4-7 1-16,-2 5-4 0,1-2 0 0,-1 3 0 16,3 3 0-16,0-2 0 0,2 1 2 0,-1-3 3 15,4 4-7-15,-1-3-3 0,1 0 4 0,2 0-9 16,4-4 6-16,0 2 4 0,-1-2-8 0,3 0 6 16,1 0-5-16,0-4 2 0,-1-1-5 0,1-1 1 15,-1-1 6-15,0-2 2 0,-2 0-6 0,3-3 0 16,-1 1 6-16,-2-4-5 0,0 0 0 0,0 0 9 15,-2-2-5-15,3-4 4 0,-1 1-4 0,-4 0 3 16,0 2-1-16,-2 1 3 0,-1-6 11 0,1 5 2 0,-4 0 4 16,2 3 7-16,-3 3 0 0,0-1 3 0,0 0-6 15,0 1-4-15,0 4-5 0,1-6-6 16,-1 6 2-16,0 0-5 0,0-5-5 0,0 5 7 0,0 0-5 16,0 0-5-16,0 0 0 0,0 16-4 0,0-12 4 15,4 1-3-15,-4 1 2 0,4 1-2 0,1-1 4 16,-1 0-2-16,2-2 1 0,3 1-1 0,0 3 1 15,0-4-2-15,4-3 3 0,-3 0-3 0,3 1-4 16,0-4 6-16,1 2 3 0,-1-1 2 0,0-3-2 16,3-2-1-16,-6 0 1 0,3 0 0 0,-3-2 1 15,3-3-9-15,-2-2 11 0,-2 0-6 0,-1-2 5 16,-2 3-3-16,-2-2-6 0,0-3 5 0,-4 2 2 16,0 4 0-16,-2-4-3 0,0 5 0 0,-4-1 1 15,-3 3 8-15,3-1-15 0,-1 1 2 0,-2 4-2 16,4 2-5-16,-1 2-2 0,6 0 3 0,-12 3 0 0,7 4-2 15,1-1 6-15,2 5-2 0,1 1-1 0,1 6 0 16,2 1 12-16,1 0-13 0,3 6 1 0,0 1 6 16,5 1-1-16,1-1-10 0,1 1 10 0,-4 2-5 15,5-3-1-15,-4 0-12 0,3-1-13 0,1 2-4 16,-2-2-15-16,3-2-10 0,-2 2 2 0,1-1 9 16,-3-1 4-16,1-6-3 0,-4-2 1 0,-1 0 3 15,-2-3 4-15,-2 0 6 0,-2-2-1 0,1 0 5 16,-4-1-1-16,-2 1 2 0,-3-2 10 0,-2 1-5 15,-7-1 3-15,0-1-2 0,-3-2 0 0,-4 0 6 16,2-1-6-16,-2-3 4 0,1 1 5 0,2-2 0 16,0-3 5-16,0-1-1 0,4 2 2 0,2-1 4 15,1 0 14-15,2 0 0 0,2-1 1 0,-2-1 1 16,9 1-2-16,-2 0 2 0,4 0-6 0,4-1-10 0,1 0 21 16,3-2-15-16,2 2-2 0,6-4 4 0,2-2-6 15,8 4 4-15,-6-1 5 0,8-3-7 16,-3-2 4-16,0 1 0 0,2-1-9 0,-1 0 7 0,-1 1 5 15,1-4-2-15,-1-2-1 0,1-2-3 0,-2-3 2 16,3 1 4-16,-3-2-3 0,3 0-1 0,-1-4 14 16,4-13-19-16,1 3 7 0,-11 6 0 0,6-7 1 15,-11 9 1-15,-1-2 31 0,0 0-6 0,-5 1 10 16,-1 4 23-16,-2 1 18 0,-2 1 0 0,-4 6-6 16,-1 3 4-16,-2-1-5 0,-3 6 6 0,5 1 2 15,-2 4-4-15,-2 1-10 0,5-2-9 0,-1 3-9 16,-2 3-8-16,3 1-2 0,0 0-7 0,-10 7-2 15,5 1-2-15,-3 1-5 0,3 5-5 0,0 3 0 16,-3 1 0-16,-1-1-4 0,4 1 1 0,0 7-3 16,1 0-9-16,-1-7-17 0,4 3-16 0,-2-1-19 15,3 5-11-15,-3-6-10 0,3-2-21 0,0 0-4 16,3-7-3-16,-3 2-7 0,3-2-8 0,-2-2 16 0,2-2 7 16,1-1 7-16,1-3 7 0,1 1 12 15,2-3 9-15,3-4 5 0,-2-2 1 0,1 0 12 0,3-5-1 16,0-1 6-16,0-2 4 0,-2-1 4 0,2 1 1 15,-3-1 11-15,-1 2 9 0,1-1 8 0,-3 4-1 16,-1 1 20-16,1 1 8 0,-2-1 0 0,0 4-9 16,-1 0-2-16,-3 3-4 0,1-3-5 0,2 3-2 15,-4 2 2-15,0 0-5 0,0 0-4 0,12 7 6 16,-8-2-3-16,3 2-2 0,-3 4 1 0,1-5-3 16,-1 6 5-16,1 2 15 0,-1 1-20 0,4 2 1 15,-5-3-12-15,5 5 1 0,-3-5-14 0,1-3-9 16,6 3-1-16,-4-4-7 0,2-2 1 0,0 1 2 0,2 0 6 15,-1-5 2-15,6 5 5 0,-8-6 3 0,5-1-2 16,4 0 6-16,-4-2-3 0,-1-2 9 16,5-3 5-16,-2-2-4 0,-1 0-1 0,2-5 8 15,5-4 6-15,-3-2 0 0,-1-3 6 0,-2 1 26 0,0-3-20 16,-3-3 10-16,-1 2 6 0,0-1 16 0,-2 2 12 16,-5 3 6-16,0 1 9 0,2 2 29 0,-6 0 6 15,0 7 9-15,0-2 1 0,-1 0-5 0,-2 8-9 16,2-5-12-16,-1 5-12 0,1-1-11 0,0 2-14 15,0 3-3-15,0 0-5 0,0 0 2 0,-12 8-13 16,8 1-5-16,-1-1-2 0,0 4-3 0,-4 5-4 16,3-3 2-16,1 5-8 0,-2-2-3 0,0 8-6 15,0-8 6-15,1 9-4 0,2-8-28 0,3 0-20 16,-1 7-10-16,4-5-33 0,2-2-15 0,1-2-40 16,1 0-38-16,2-3-35 0,-2-1-39 0,1 0-37 15,0-5-41-15,2 0-50 0,-2-4-955 0,-1-3 444 16,-6 0 294-16</inkml:trace>
  <inkml:trace contextRef="#ctx0" brushRef="#br0" timeOffset="78835.45">22889 7507 218 0,'-14'-8'350'0,"4"-1"-18"15,1 3-18-15,3 0-24 0,2 1-29 0,4 2-25 16,2-2-30-16,6-2-16 0,11 3-9 0,8-1-48 16,11-2-58-16,-3 4-85 0,2 0-89 0,1-1-147 15,3-1-565-15,-4-2 271 0,-5-5 180 0</inkml:trace>
  <inkml:trace contextRef="#ctx0" brushRef="#br0" timeOffset="79663.24">23727 7313 236 0,'-10'-13'339'0,"3"4"-19"16,0-3-2-16,2 6-28 0,-1 0-34 0,2 2-19 0,1 1-30 15,1 0-20-15,2 3-18 0,0 0-18 0,0 0-16 16,-8 10-14-16,8-4-8 0,0 3-10 0,-1 3-6 16,0 2-12-16,-2-1-6 0,2 2-10 0,1 2-4 15,-3 4-9-15,-2-2 8 0,5 5-16 0,0-4 4 16,0 4-16-16,0-3-1 0,0 3-1 16,4 1-7-16,1-4-14 0,0-3-10 0,0 1-9 0,3-4-11 15,2-2-7-15,0 1-6 0,-1-6-3 0,3 0-4 16,1-3 0-16,1-1-5 0,0-3 5 0,3-1 3 15,2 0 3-15,-2-4-2 0,1-4 5 0,0 1 7 16,1-3-2-16,-1 0 2 0,-3 3 5 0,0-5 2 16,-4 5 16-16,-2-2 20 0,-1 4 2 0,-1-3 17 15,1 3 5-15,-4-2 4 0,0 5 7 0,1-1 1 16,-1-1-4-16,-2 0-12 0,-2 4-8 0,4-4-2 16,-4 4-4-16,6-1-2 0,-6 1 4 0,0 0-11 15,2 8-4-15,0-3-1 0,-2 0 2 0,1 4-4 0,1 2-4 16,2-3 10-16,-2 2-4 0,2 0-7 0,1-1-3 15,0-1 5-15,2 1-3 0,0-2-2 16,1 1 6-16,1-3-3 0,1 0-3 0,3-1 4 0,0-3 3 16,-2 0-9-16,8-1 10 0,-2 0-15 0,-4-3 11 15,3-4-3-15,0-1 2 0,-2-3 1 0,0 0 2 16,-3-4-5-16,-2 1 2 0,0-2 0 0,-6-2-5 16,-1-1 3-16,-2 2 0 0,-4 0 10 0,-2 0 2 15,0 1-16-15,-6 0-5 0,1 3 8 0,-2 0-3 16,1 3-2-16,-3 1 2 0,1 2 0 0,-4 1-4 15,5 2-6-15,-2-1-16 0,2 4-23 0,2 1-22 16,-1 0-26-16,2 4-31 0,-3 1-39 0,6 2-38 16,-2-1-31-16,1-1-67 0,2 3-707 0,0-4 337 15,1 2 224-15</inkml:trace>
  <inkml:trace contextRef="#ctx0" brushRef="#br0" timeOffset="79803.86">23593 7440 202 0,'0'0'225'0,"0"0"-42"0,14-8-36 0,-1 5-26 0,10-1-33 15,8-1-30-15,2 2-18 0,4-2-36 0,16-1-62 16,-14 2-280-16,15-4 114 0,-14 4 74 0</inkml:trace>
  <inkml:trace contextRef="#ctx0" brushRef="#br0" timeOffset="81380.1">24728 7657 117 0,'0'0'234'0,"-5"-1"-25"15,5 1-20-15,0 0-18 0,0 0-19 0,0 0-12 16,0 0-11-16,0 0-7 0,15 0-11 0,-15 0-7 16,13 1-4-16,-4-1-3 0,0 4-7 0,-1-3-8 15,4 0-7-15,-1-1-1 0,-2-1-8 0,2 1-8 16,-2-1-3-16,1-3-5 0,0 3-2 0,-2-3-4 15,1-2-2-15,0-1 2 0,-1-1-1 0,-1-1 2 16,1-2-2-16,2-4 2 0,-5 1 2 0,4-3-2 16,-5 1 1-16,4-12 1 0,-1 3-2 0,-3-1 1 15,0-2 12-15,-1 3 3 0,-2-2 18 0,-1 7-4 0,-1 2 33 16,-2-2 25-16,3 3 4 0,-4 1 1 0,3 4 5 16,-2 3 3-16,2 1-13 0,0 1-7 15,-3 1-20-15,4 2-15 0,0 4-9 0,0 0-9 0,0 0-9 16,0 0-7-16,0 0-5 0,-4 20-3 0,-1-5-7 15,5 3 1-15,-1 1-9 0,-2 7-1 0,-2 0-6 16,5 3-2-16,0 1-3 0,-5 1 0 0,2 2-3 16,2 2 0-16,-2-2 0 0,1 2 0 0,2 11-4 15,-1-9 0-15,-3-3-5 0,4 0 7 0,0 0-1 16,0-1-6-16,1 2-1 0,2-6-1 0,-2 0-6 16,4-3 4-16,-1-5-4 0,-1-3 4 0,-1-1-9 15,-2-6-3-15,1 0-3 0,2-5 6 0,-3-1-5 16,1 1 9-16,-1-2-2 0,0-4-6 0,0 0 9 0,0 0-1 15,0 0 0-15,3-17-2 0,-2 3 0 0,-1-5 0 16,-1-9-2-16,2 0 1 0,4-3-3 16,-2-1 2-16,2-5-9 0,0-10 4 0,-1 11 3 0,0 1 0 15,-2 0 0-15,5 2-1 0,-3 4-1 0,2 3 6 16,-1 8-4-16,-1 0 2 0,0 5-3 0,-2 3 1 16,2 1-5-16,0 4 3 0,5-3 0 0,-4 4 0 15,0 1-3-15,0 2 14 0,2 2-15 0,1 2 5 16,-1 0-2-16,1 6 3 0,-2-1-7 0,1 1 1 15,-1 0 7-15,-3 3-3 0,5 3-1 0,-5-4-3 16,-1 2-3-16,0 4 8 0,0-1-8 0,1 0 4 16,-3-5-4-16,-3 0 0 0,6-1 4 0,-3 2-5 15,2-3-3-15,1 0-1 0,-1 2-5 0,2-6 0 16,3 1 5-16,-1-2-3 0,4 2-6 0,3-3 3 16,1 1-11-16,-1-4 0 0,1 0 2 0,4 0-11 15,0-2 21-15,-3-5 1 0,3-1 3 0,-3-1-9 0,2-3 12 16,-2-1 4-16,6-5 3 0,0-2-4 0,-7-1-3 15,4 0 10-15,-1-4-3 0,1 0 5 16,-4 0-5-16,4 3 6 0,-7-1-2 0,-1 6 3 0,-3 0 6 16,-2 1 17-16,-2 3 33 0,-1 3-10 0,-1 1 0 15,-2 2 3-15,1-1-6 0,-1 3 1 0,-2 1-9 16,-1 1-2-16,-1 3-7 0,5 0 2 0,-14 4-3 16,8 2-3-16,-3 4-13 0,-4 4 12 0,2-1-4 15,0 3-3-15,0 6 1 0,3-4-5 0,2 0 3 16,2 8-2-16,0-9 0 0,4 3-11 0,1-3 11 15,3-1-5-15,1 1-10 0,-1-2-11 0,5-1-3 16,4-1-17-16,-4-5-3 0,5 0-10 0,3 0-1 16,0-4 4-16,3 0 8 0,1-4 7 0,-5-4 0 0,4 3 3 15,-1-8 6-15,-1 0 2 0,0 0 2 0,4-8 6 16,-7 4 0-16,3-6 1 0,1 0-5 16,-2-3 4-16,1 2 2 0,-6 4 7 0,-3-1 8 0,-1 0 9 15,0 0 11-15,-6 3 8 0,1-3 5 0,-2 5 12 16,-1 2 4-16,-1 0-5 0,-2 1 4 15,3 2-3-15,-4 3-7 0,-2 0-9 0,2 0-2 0,4 4-3 16,-13 6-4-16,7-3-4 0,0 2-3 0,-6 4 0 16,6 3-1-16,-5 1-5 0,3 1-2 0,-1 3-12 15,2 0-14-15,2 0-8 0,0 0-22 0,1 2-11 16,3-2-10-16,1 1-22 0,1-6-11 0,2 0-6 16,-2 0-1-16,3-3-3 0,2 1 7 0,-2-3 9 15,3 2 4-15,-2-6 7 0,2 1 10 0,0-3 9 16,0-1 8-16,2-5 6 0,1-2 7 0,-1-2 9 15,-1 1 14-15,0-4 8 0,3-5 8 0,-2 0 6 16,0 0 16-16,0-3 15 0,-4 2-2 0,3 1 5 16,-2 2 5-16,3-1 0 0,-1 5 5 0,-2 1-1 0,1 2-5 15,0 0 2-15,0 2-13 0,-1 2-2 16,1 1-5-16,-1 2 0 0,3 2-4 0,1 2 4 16,0 1 3-16,0 2-11 0,-1 1-1 0,-1 2 0 0,4 5-3 15,-3 0 5-15,-2 2-6 0,0 1-3 0,-1-1 4 16,-4-1-3-16,2 2 2 0,-2-5-5 0,0 1 9 15,0-2-11-15,-1 1 0 0,-1-4 3 0,1-2 1 16,0 0 3-16,-1-3-2 0,2-1 3 0,-2 4 0 16,0-6 11-16,0 0 1 0,0 0-2 0,0 0 5 15,0 0-2-15,0 0 5 0,-3-17-5 0,4 11 1 16,-1-4-1-16,2 0-3 0,0 1-10 0,5-7-1 16,0-1 4-16,0 1-3 0,2 4-2 0,3-3-24 15,1-1-28-15,10-1-29 0,-6 5-19 0,7-3-26 16,0 3-25-16,-5 5-33 0,-1 0-38 0,3-2-37 15,-2 3-55-15,-6 2-703 0,0-1 337 0,-1 0 226 16</inkml:trace>
  <inkml:trace contextRef="#ctx0" brushRef="#br0" timeOffset="82531.13">26417 7278 202 0,'-5'-3'279'0,"-4"0"-12"0,3 1-20 0,-6 2-18 0,2 0-16 16,1 3-23-16,-2 1-3 0,2 1-1 0,-6 7-18 16,7-4-16-16,-4 3-15 0,0 4-12 0,1-3-14 15,1 4-11-15,-1-1-11 0,4 3-6 0,1 1-7 16,2 1-9-16,0 5-5 0,3-6-8 0,-3 6-4 16,8-4-6-16,-2-3-5 0,2 6-1 0,1-6-5 15,3-5-2-15,2 2-5 0,3-3-15 0,-4-5-8 16,5 4-4-16,1-2 0 0,3-7 1 0,0 0 1 15,1-4-2-15,-1-5 1 0,1 1 0 0,1-3 2 16,1-8 3-16,-3 1-1 0,0-4 1 0,-3-3 8 16,-3-5 0-16,-2-3 9 0,-1 2 8 0,-4-5 8 0,3-3 4 15,-2-10 3-15,-3 0 27 0,-2 14 15 0,0-2 12 16,2 0 26-16,-4 7 36 0,-1 2 8 16,1 7 9-16,1 5 1 0,-3 1-9 0,3 6-13 0,0-2-21 15,0 3-13-15,-1-1-21 0,0 2-13 0,1 3-10 16,0 2-7-16,0 0-6 0,-4 13-10 15,1-4-5-15,1 3-5 0,-2 8-6 0,2 1-2 0,0 4-3 16,-3 5-3-16,3-2-3 0,-1 1-4 0,-2 0-12 16,1-3-22-16,-1-1-15 0,-1 2-13 0,2-8-7 15,0 0-13-15,4-2 5 0,-1-3-6 0,-2-2-3 16,3-2 8-16,0-2-1 0,3 0 5 0,-2-2-8 16,0-2 14-16,3 0 9 0,0-2 5 0,2-1 1 15,1 2-1-15,0-6 8 0,4 0-4 0,1-3 6 16,0 1 7-16,6-4-8 0,2-1 4 0,3-3 4 15,4 1-5-15,0 1 12 0,-3-1-4 0,-6 7 4 0,2-3-2 16,0-1 3-16,-4 6-3 0,2-5 1 0,-6 7-2 16,0-2-2-16,-3 0 2 0,0 3 0 0,-1 0-6 15,0 3 3-15,-1 0 6 0,-2 3-4 0,3-2 6 16,-2 3 2-16,-2 2-3 0,0 3 1 0,1-2 3 16,-1 2-1-16,-1 4-1 0,3 0-4 0,-6-1 5 15,5-3 0-15,-2 4 1 0,-1 0-6 0,2-3 3 16,0-1-2-16,0-5 9 0,2 3-3 0,-2 2-4 15,5-4 3-15,-1-2 0 0,-5 1-2 0,4-3 7 16,3 0-5-16,-2-3 3 0,1 0 2 0,-3-1-1 16,6-2-2-16,-3-2 3 0,1-1-4 0,1-1 6 15,-2-3-3-15,5-3 5 0,-5-1-11 0,0-1 6 16,0-4 2-16,1 1-1 0,-2 0-5 0,-4-1 8 0,2-7-9 16,-1 6 3-16,-2 1-2 0,-2 1 2 15,0 2 7-15,-2 2 3 0,1 1 13 0,-4 2-2 16,3 2-5-16,-3 5-3 0,-1-2-2 0,0 4-1 0,-3-1-6 15,8 2-1-15,-19 7 13 0,6 1-15 0,1-2 1 16,1 2-3-16,0 4-3 0,-1 2-12 0,5-5-20 16,0 4 0-16,2 0-12 0,2-1-13 0,0-2-11 15,3 1-6-15,0-1-5 0,3 0 1 0,1-1-12 16,0-1 3-16,3 1 9 0,-1-5 1 0,4 0 13 16,0 1 4-16,3-4 8 0,-3 0 5 0,3 1 7 15,6-6 2-15,-2-1 6 0,1-1-1 0,-4 0 7 16,6-4 8-16,0 3 0 0,-4-1 10 0,2-1 17 15,-4-2-2-15,-2 5 7 0,-1-4 14 0,-1 4 5 0,3 1-7 16,-8 2 3-16,4-2-9 0,-1 1 2 16,-2 1-4-16,-1 3 0 0,3-1-6 0,-3 1 2 15,4 1 2-15,-4 4 12 0,3 1-18 0,-3-1 2 16,3 3-6-16,-1 0-2 0,0 2 6 0,-1 2-4 16,1 4-4-16,-4-2 0 0,5 1 10 0,-6 1-6 15,1 0-1-15,2 1 1 0,0 0-6 0,2-1-2 16,0 1 8-16,1-7 2 0,-2 2-3 0,2-5 9 0,2 3-7 15,-1-2-3-15,-2 1 3 0,2-5-5 0,2 1 4 16,-2-2 0-16,1 2 2 0,4-5 4 0,-1 0-14 16,1-2 5-16,3-4 6 0,-2 2-5 0,3-6 9 15,1 3-3-15,-1-4 0 0,-1 0 16 0,1-1-3 16,2-8 5-16,3 2 0 0,-8 5 14 0,-2 1 8 16,-4-4 3-16,5-1-5 0,-5 4 11 0,-4 2-1 15,0 3 9-15,-2 1-2 0,-2 1-9 0,-1 2-9 16,-4 0-6-16,4 4-4 0,0 0-4 0,-19 5-8 15,9 1 3-15,-3-1-2 0,4 3-8 0,-5 3-18 16,1 3-40-16,4-3-51 0,-3 3-61 0,3 2-59 16,-2 2-76-16,-1 1-90 0,-1-4-996 0,-2 0 459 15,-1-5 304-15</inkml:trace>
  <inkml:trace contextRef="#ctx0" brushRef="#br0" timeOffset="84330.96">18938 9149 45 0,'-4'-5'224'0,"4"5"-15"0,-6-2-12 0,2 0 1 16,4 2-1-16,-2-5 2 0,2 5 1 0,-4-4-8 0,3 1-6 16,1 3-11-16,-4-5-10 0,1 2-1 0,3 3-1 15,-1-6-9-15,0 2-1 0,-1 0-15 0,2-3-9 16,0 2-14-16,2 0-13 0,0-2-12 0,2 0-6 16,1-3-7-16,0 3-1 0,5-2-10 0,2-1-14 15,4-2-3-15,1 4-11 0,2-3-7 0,8 2 1 16,-9 2-7-16,2 0 0 0,2 3-8 0,-4-1 2 15,4 2-4-15,-3 0 2 0,-1 3-5 0,-4 1 0 16,-3 4 6-16,1 0-13 0,1 0 5 0,-2 2-3 16,-1 2 2-16,-3-1-4 0,0 6 2 0,-1-2-2 15,0-2 0-15,0 5 2 0,-4-3-3 0,0 4 11 16,2-1-13-16,-4-3 4 0,1 3-4 0,-1-6 0 0,-1 4-3 16,1-4 6-16,0 0-1 0,1-3-1 0,-1 0-3 15,0-3 2-15,0 0 3 0,0 1-2 16,0-4 3-16,0 0-2 0,0 0-5 0,0 0 8 0,9-9-3 15,-5-1 2-15,1-2-2 0,4-2 0 0,0-3-5 16,0 0 1-16,5-5 1 0,-2 5 2 0,2 2-11 16,-3-1 12-16,-1 3-4 0,2-1 1 0,-2 2-3 15,-1 4-1-15,2-1 3 0,-1 2-3 0,0 1 1 16,6-1 5-16,-5 3-4 0,1-2-2 0,-3 2 1 16,0 2 3-16,0 2-7 0,-1-1 6 0,-2-1 1 15,1 2-1-15,-7 0 0 0,10 2-5 0,-5-1 4 16,-5-1-1-16,5 1 0 0,0 0 4 0,-5-1 3 15,3 3-10-15,-2 1 11 0,-1-4-4 0,0 0-1 16,0 0 1-16,9 3-1 0,-9-3-4 0,0 0 5 16,0 0 1-16,0 0 0 0,0 0-3 0,9-6-3 15,-5 2 3-15,1 2 0 0,0-1 0 0,1 1 1 0,-1-1 1 16,2 1-4-16,-2-1 2 0,-1 1-1 0,-4 2 1 16,11 0 0-16,-11 0-3 0,9 3 5 15,-4 1-2-15,0-1 1 0,1 2-5 0,1 1 2 16,-2 2-1-16,2 2 4 0,-1-3-1 0,-2 4 0 0,3 0-4 15,0 3 5-15,-2-3 2 0,0 0-3 0,-1 1-1 16,0-1 6-16,2 0-1 0,-1-1-2 0,2-1-2 16,-2-2-3-16,0-1 1 0,1 1 8 0,2-3 0 15,1 1-4-15,0-3 0 0,0 1 2 0,1-3-3 16,0-3-2-16,2 3 8 0,-3-5-6 0,1 0-3 16,0-1 8-16,2-6-10 0,-3 5 7 0,0-3 0 15,-2-5 4-15,2 1-3 0,0-1-1 0,-4-2-3 16,-1 5 6-16,-1-1 0 0,-3 1 3 0,2 0-7 15,-4 0 11-15,-1 3 3 0,-1-1 5 0,-5 3-2 16,4 2 5-16,-4 0 4 0,2 3-17 0,-6 1-3 16,0 4 1-16,-3 2-4 0,-1 3 4 0,-1 4-1 15,2-3 23-15,0 3-27 0,2 3-1 0,1 0-1 0,4-3 3 16,0 5-13-16,4-1 5 0,1 0 11 0,7 0-18 16,2-2-5-16,0-2-5 0,4 1-2 15,4-2 2-15,5-1-6 0,-1-5 7 0,2 2-8 0,1-4 3 16,2-1-5-16,-3-4 4 0,3 1-2 0,-1-3 6 15,7-6 2-15,-11 3 1 0,2-3 0 0,-2 1 6 16,-2-7-2-16,-2 1 17 0,2-7-8 0,-5 2 1 16,1-6 2-16,-1-1-2 0,-4 0 14 0,-3-3-3 15,3-3 8-15,-4-2 11 0,-1 1 9 0,0-3 6 16,-1 3 21-16,1 5 30 0,-2 0 12 0,-3 2 4 16,0 10 21-16,1 1 14 0,-1 3-9 0,1 1-11 15,1 3-12-15,-1 2-12 0,0 4-12 0,2-2-12 16,1 5-8-16,0 0-5 0,0 0-8 0,-6 17-7 15,6-5-4-15,0 1-3 0,3 6-3 0,-2 5-4 16,4 0-4-16,-1 5-2 0,1-4-5 0,0 2 0 16,1 0-1-16,4 2-2 0,-2-1-5 0,1 0-3 0,2-1-24 15,1 1-31-15,2-2-36 0,-1-1-44 0,2 0-40 16,-1-1-41-16,-1-2-40 0,1 2-50 0,-2 1-37 16,-3-11-39-16,-2-5-1021 0,-3 1 464 15,0-7 310-15</inkml:trace>
  <inkml:trace contextRef="#ctx0" brushRef="#br0" timeOffset="84459.62">19865 8944 328 0,'-14'-12'319'0,"2"2"-15"15,3 1-29-15,5 0-24 0,4-1-25 0,8 2-29 16,7-2-14-16,12-2-25 0,6 1-28 0,7 1-31 16,15-2-53-16,0 0-56 0,4 4-55 0,1-4-76 15,-3-1-627-15,-4 5 256 0,0-2 172 0</inkml:trace>
  <inkml:trace contextRef="#ctx0" brushRef="#br0" timeOffset="85562.88">21035 8992 129 0,'0'0'174'0,"0"0"-10"16,-8 2-15-16,8-2-11 0,-1 3-9 0,1-3-7 15,0 6-3-15,0-6-11 0,5 7-5 0,-1-5-8 16,1 2-5-16,-1-1-8 0,5 2-6 0,-4-3-9 16,3 2-5-16,-2 0-8 0,-2-2-2 0,5 1-4 15,-4-1-3-15,3-2-3 0,-8 0 4 0,13-2-3 16,-3-1-2-16,-4-3 7 0,2 1 5 0,1-3-10 0,-2-1 4 16,0-1 2-16,2-6 0 0,-2-1-2 0,-3-1 1 15,3-9-3-15,0-1 5 0,-1-1 7 16,-3-2-3-16,4-2 8 0,-5 2 8 0,3-1 21 0,-5 3 20 15,2 0 22-15,-5 0 17 0,-1 11 23 0,0-2 14 16,-2 5 6-16,0-1-1 0,3 5-6 0,-1-1-10 16,-4 5-18-16,5 2-17 0,-2 2-17 0,0 1-13 15,5 2-13-15,0 0-10 0,-11 6-6 0,6 5-4 16,-1 6-10-16,-2 0-9 0,3 6-9 0,2 2-13 16,1 4 0-16,1 1-6 0,3-1-3 0,2 3 1 15,2-4-6-15,2 1-5 0,0 1 2 0,3-2-2 16,3-3-2-16,-1 1-11 0,-3-4-14 0,8-1-16 15,-5-4-12-15,2-3-12 0,-2-3-5 0,4 1-8 16,-2-5-11-16,2 0 8 0,-5-5-4 0,6-1 3 16,0-1 9-16,-4-3 13 0,3-3 9 0,-6 0-6 15,4-8-6-15,-2-1 13 0,3-9 10 0,-5 2 4 0,1-5-2 16,-6-3 5-16,2 1 1 0,-3-2 8 0,-4 1 12 16,2 1-1-16,-3 3 19 0,-3 1 20 15,2 6 9-15,-2 1 6 0,1 2 8 0,-3 5-3 0,2 0 1 16,-1 0-4-16,3 6-10 0,0-2-5 0,-2 3-7 15,3 4-6-15,0 0 0 0,0 0-2 0,-9 10-7 16,5-4-2-16,-1 5 2 0,3 3-7 0,-2-4-3 16,1 9-1-16,2-1-3 0,1-1 1 0,0 0-8 15,0-1-14-15,1 1-8 0,3-2-12 0,0-3-7 16,1 1-9-16,0 0-13 0,3-5 2 0,-2 1 1 16,6 0-1-16,-1-1 0 0,1-5 6 0,2 1-6 15,-1-2 12-15,2-1 7 0,2 1 4 0,-3-5 3 16,-2 1 15-16,1 0-14 0,-1-1 5 0,-1 1 0 0,1-2 5 15,-1 3 3-15,-3-1 5 0,-1 0-10 0,1 1 13 16,1-1 4-16,-1 0-9 0,1 2-6 16,-3 0 12-16,2 2-5 0,0 0 4 0,-1 3 6 0,1-2 0 15,-2 6 3-15,2-2-10 0,1 3 9 0,-4-3-1 16,1 4 1-16,1 0 5 0,2-1-6 0,-2 0 16 16,2 2-18-16,0-5 0 0,3 3 4 0,-1-4-11 15,1 2 15-15,3-1-2 0,-1-4 1 0,-1 2 7 16,0-4-3-16,1-1-1 0,-4-1 8 0,8-4-13 15,-5 3 4-15,4-3 3 0,-4-1 1 0,1-4-2 16,0-2 6-16,-1 1-3 0,-1-3 3 0,-1 0 2 16,1-3 3-16,-3-1 3 0,0 1 12 0,-3 3 11 15,0-2 12-15,-2-1 0 0,-6 4-2 0,-1 1-4 16,3 3 4-16,-7-2-9 0,0 4 1 0,3 2-9 16,-5 3-1-16,-1-3-5 0,-1 5 1 0,0 2-4 15,0 1-3-15,-1 4-3 0,1-2-4 0,-1 5-2 0,5-2-2 16,-2 5 1-16,-1 3 2 0,2 0-6 0,4-2-5 15,0 1 2-15,3 0 0 0,1-1-4 16,1 1-8-16,3-4-14 0,1 2-15 0,-1-1-18 0,2 0-19 16,1 0-30-16,-2-6-25 0,1 5-25 0,1-6-20 15,-1 3-22-15,2-4-20 0,-5 0-17 0,0-3-30 16,-3-1-35-16,0 0-860 0,0 0 385 0,-20-9 258 16</inkml:trace>
  <inkml:trace contextRef="#ctx0" brushRef="#br0" timeOffset="85693.04">21087 8836 40 0,'-26'-8'361'0,"8"4"-31"16,6-1-26-16,3 1-37 0,3 3-22 0,7-2-25 15,12 0-22-15,6-2-21 0,16 3-16 0,17-2-28 16,8 1-43-16,4-1-63 0,0 0-72 0,2 0-81 16,-2 0-668-16,-1 1 264 0,-6 0 176 0</inkml:trace>
  <inkml:trace contextRef="#ctx0" brushRef="#br0" timeOffset="87046.94">22808 8746 2477 0,'0'-10'119'0,"-2"0"-45"15,1-1 15-15,-3 3 26 0,0-2-10 16,-1 1-8-16,0 2-16 0,-4 1-13 0,5 0-16 16,-1 3-1-16,-3 2 2 0,2 0-5 0,-7 2 1 15,3 2-6-15,-3 3-3 0,3-1-4 0,-3 6-4 0,-1 2-7 16,5-1 1-16,-2 3 1 0,-1-1-11 0,5 2 5 16,0 2-4-16,2 1 3 0,0-2-2 0,4 0-6 15,0 1 4-15,3-2-7 0,4 1-2 0,2 0-6 16,4-2 3-16,0-3-5 0,2-1-5 15,4-1-6-15,-2-1-2 0,4-1-3 0,-2-3-8 0,1-3-4 16,3 2-1-16,-2-8 1 0,2 3 1 0,-3-3 4 16,-1-1 0-16,4 0 2 0,-2-4 5 0,-2-1 1 15,5-2 4-15,-9 0-2 0,-1 0 6 0,-5 1-1 16,-2-3 5-16,4 1 11 0,-6 3 8 0,-1-3 3 16,-1 1 10-16,-4-1-5 0,-1 1 2 0,-6 3-2 15,0 0 0-15,-1 0-4 0,-8-2 7 0,5 5-18 16,-4 0 8-16,0 2-7 0,3 2 3 0,1-1-7 15,0 2 1-15,2 2 3 0,0 2-2 0,4-2-4 16,-2 2 2-16,3-3 0 0,-1 2-3 0,4 1-2 16,3-3 0-16,-2 7-3 0,2-7 5 0,0 0-5 0,12 2 7 15,-6-2-10-15,3 0 4 0,2-2 1 0,2-3 5 16,0 0 0-16,2-2 0 0,1-4-2 0,2 0 1 16,-1 0-1-16,-1-2 2 0,-1-2 0 0,-2-1 0 15,2-6-1-15,-3 6 12 0,0-6 4 0,-5 4 6 16,1 1 15-16,-3 0 26 0,0 5 19 0,-2 0 12 15,0 4 14-15,0-2 12 0,-3 3-8 0,1 0-11 16,0 3-14-16,0-1-7 0,-1 5-11 0,0 0-2 16,0 0-12-16,0 0-4 0,6 19-8 0,-5-6-5 15,-1-1-2-15,4 7-4 0,-2 0-7 0,5 6 3 16,-2 4-5-16,1-3-4 0,1 3 1 0,0-1 3 16,3-1-8-16,1 0-2 0,1 2-3 0,1-4 1 15,0 4-4-15,-2-6-7 0,1-6-26 0,-2-2-14 0,3 0-6 16,-4-1-13-16,-1-3-11 0,2-5-4 0,-3 2-4 15,1-1 9-15,0-5 5 0,-2 0 6 16,1-2-2-16,-7 0 0 0,12-4 0 0,-3-4 1 16,-2 1 7-16,-1-2 2 0,-1 0-1 0,0-4 14 0,0 3 1 15,-3-2 0-15,-1 0 9 0,-2-3 2 0,-1 3 2 16,-4-1 1-16,1 1 1 0,-1 0 3 16,0 3-4-16,-1-3 11 0,-1 2 0 0,0 3 3 0,2 0-1 15,2 2-3-15,0 3-3 0,2-2 1 0,-3 1 3 16,5 3 4-16,-4-1-6 0,4 1-3 0,0 0-12 15,0 0-10-15,0 0 2 0,14 5-3 0,-4-5-2 16,0 0 3-16,3 0-1 0,1 0 4 0,5-4 10 16,-3 1-1-16,4-4-1 0,-1 0 4 0,-1-2-1 15,1-1 5-15,6-4 2 0,-10 1-3 0,7-6 4 16,-6 1 12-16,2-4-8 0,-6 1 1 0,4-3 4 16,-7 7 10-16,-1 0 5 0,0-3 14 0,-1 3 23 15,-3 1 14-15,1-4 17 0,-3 3 8 0,0 6 16 0,-2 1 3 16,0 0 4-16,-2 3-9 0,0 2-10 0,2 2-9 15,-4 1-7-15,4 2-9 0,0 0-7 16,-10 8-3-16,6 1-7 0,-1 3-5 0,0 2-4 0,1 3-6 16,-2 9-2-16,3-6 0 0,1 6-7 0,0 4-1 15,6-4-8-15,-1 3 2 0,1 0 2 0,3 0-2 16,2-1-2-16,2 0-6 0,0-1-3 0,3-3-15 16,0 0-6-16,0-3-6 0,-1-6-16 0,1-2 1 15,-1 0-20-15,3-2 7 0,-1-2 0 0,1-1 1 16,-4-3 1-16,5-2 8 0,-4-3-5 0,1-1 9 15,-1-2 4-15,0-1-1 0,-2-4 0 0,2-1 6 16,-3-2 4-16,-2-3-2 0,1-2 5 0,-4 1 4 16,0-2 4-16,-2 0 9 0,-2-3 7 0,-2 2 3 0,-2 1 7 15,1 2 20-15,-2 3 11 0,1 2 14 0,2 1 2 16,-3 2-3-16,4 0-5 0,-4 1-9 16,0 3-7-16,3 1-4 0,1 2-4 0,-4-2-4 0,4 2-8 15,-6 7 4-15,2-2-3 0,3 3-2 0,-2 2 0 16,3 1-2-16,3 5-5 0,-2 0 0 15,1-4-4-15,4 2 3 0,0 3-1 0,2-1-25 0,-2 0-31 16,7-3-41-16,-3 0-45 0,3-1-38 0,-3-4-44 16,4 1-42-16,0-3-43 0,2-1-39 0,-6-4-904 15,1-1 413-15,0-1 278 0</inkml:trace>
  <inkml:trace contextRef="#ctx0" brushRef="#br0" timeOffset="89046.66">24281 8741 153 0,'-3'-11'267'0,"3"1"-12"16,-1 0-14-16,-3-2-9 0,-2 2-7 0,-2 0-6 15,-1-3-9-15,0 6-11 0,-7-6-13 0,-1 3-14 16,-7-1-10-16,3 7-9 0,-2-1-7 0,3 3-10 15,-8-2-4-15,6 4-13 0,0 2-14 0,-1 2-10 16,5 1-9-16,-1 3-14 0,5 0-6 0,0 3-9 16,4-1 8-16,5-1-16 0,0 1-10 0,2 1-6 0,4 2-9 15,3-2-17-15,4 2-6 0,2 1-3 16,4-4-6-16,0 1-1 0,3 0 1 0,0-3 6 16,2 0-7-16,-2 3 5 0,4-6-3 0,-2 2 0 15,-1-1-3-15,0 0 3 0,0 1 7 0,-4 0-2 0,-4-2-2 16,0 1-4-16,-1 2 6 0,0-2-4 0,1 1 4 15,-5 1-3-15,3 3 2 0,-5-3 1 0,3 4-1 16,-4 0-1-16,2 2 2 0,0 3 1 0,-2 2 3 16,0-1-4-16,2 3-1 0,-3-3 2 0,-1 8 4 15,0-8-4-15,2 10 3 0,0-4-2 0,-2-2-4 16,4 2 6-16,0 0-1 0,-1 3 0 0,1-7 2 16,0-1-2-16,0 7-2 0,1-9 3 0,2 2-2 15,-2-2-2-15,-3-5 3 0,1 0 1 0,-3-4-2 16,1 4 2-16,-2-5 2 0,-2 0 2 0,1-2 0 15,-1-2-1-15,-2 1-5 0,0-5 2 0,5 1 4 16,-16-6-4-16,9 1-2 0,-2-1 0 0,-1-1 4 16,0-2-10-16,-1-4 6 0,2-3 0 0,-1-1 3 15,3 1-8-15,0 0 10 0,1-4 5 0,2 5-9 16,4 3 0-16,1-5 7 0,3 0-1 0,2 1-9 16,5-1 8-16,5-3-2 0,2 3-2 0,6-3 1 0,2 3-1 15,-2-2 2-15,6 1-4 0,-1-2 1 0,0 1 5 16,-1 1-6-16,3-2 0 0,-3-1 0 0,0-1 0 15,-2 3-2-15,0-5-4 0,-1 2 5 0,-1 0 1 16,-3 0 4-16,-3 0-4 0,-2 1 3 0,-5 6-3 16,0 1 2-16,-2-3-2 0,-7 6 3 0,2-2 3 15,-1 1-2-15,-6 4 2 0,-2-3-2 0,1 5 0 16,-4 1 3-16,1-1 3 0,-6 5-6 0,1-1 3 16,3 4-9-16,-3 2 5 0,-1 1-2 0,0 3 4 15,1 0-5-15,3 4-2 0,0 2-1 0,-1-1-8 16,6-2-17-16,3 1-2 0,-1 1-8 0,2-2-10 15,4-1-1-15,1 0-4 0,1-1 1 0,0-1 0 16,3-1-4-16,2 0 1 0,-1-3 4 0,3 0 7 16,0-2 2-16,-2 1 3 0,3-3 1 0,-1 0 6 0,0-1 5 15,2-1 0-15,-3 1 3 0,-1 0 3 16,-2-1 3-16,-1 1 4 0,-3-1 5 0,-5 2 8 16,10-1 7-16,-6-1 2 0,-4 2 0 0,7 0 1 0,-7 0-3 15,0 0-1-15,2 4 1 0,-2-4-1 0,0 0-4 16,-2 9 1-16,2-5 1 0,0-1-2 0,0 4 2 15,0 0-4-15,0-2-1 0,2 0 2 0,-2 1 0 16,3 0-1-16,-1-1-2 0,1 0 2 0,2-1-2 16,-1-1 3-16,-1-2-3 0,1 0 5 0,-4-1 0 15,12-1-2-15,-2-4 1 0,-2-1 1 0,1-3 2 16,1 1-2-16,0-6 1 0,-1-1 1 0,0-2 3 16,1-9 10-16,-1-3 8 0,-5 2 9 0,3-4 5 15,1-1 8-15,-4-2 16 0,1 1-4 0,-5-1 15 16,0 1 17-16,-1 1 11 0,-3 4 25 0,0 2 20 15,3 7 13-15,-6 4 15 0,4-1-1 0,-1 8-8 16,2 1-22-16,0 1-17 0,-2 3-11 0,0 3-22 0,4 0-4 16,-11 12-7-16,3 2-10 0,-1 5-10 0,-2 3-4 15,1 5-8-15,3 2-2 0,1 1-5 0,1 0-4 16,0 1-5-16,2 5-1 0,1 1-9 0,-1 9 1 16,0-12-9-16,6-1-21 0,-2 1-21 0,3-6-44 15,4 3-11-15,1-7-28 0,5 0-9 0,4-5-9 16,3-2-3-16,1-2-1 0,5-5-6 0,0-3 8 15,0-1 8-15,1-6 15 0,-1-3 4 0,-6-3 12 16,0-1 9-16,-3-6 10 0,5-1 5 0,-3-6 9 16,-1-1 10-16,-3 2 4 0,-1-4 12 0,-2 2 23 15,-2-3 13-15,-3 5 17 0,-3 1 11 0,0 0 35 16,-1 3 4-16,0-2 12 0,-4 6-2 0,1 2 1 16,0 1-7-16,0 2 3 0,-1 1-20 0,-1-1-6 15,1 3-9-15,0 3-6 0,1-3 0 0,-1 3-5 16,0 0-7-16,0 0 0 0,0 0-4 0,0 0-5 15,-1 15-1-15,1-8-7 0,0-2-12 0,0 2-21 16,3-1-12-16,-2 0-18 0,3 1-5 0,0 1 4 0,0 0-8 16,2-3 0-16,3-1 1 0,1 0 2 0,1-2 6 15,1 1 4-15,-3-3 4 0,1 0 7 16,3 0 1-16,-4-3 4 0,0 2-2 0,-3-2 13 0,2 1 14 16,-3 2 9-16,-5 0 6 0,5-3 3 0,-5 3-1 15,7-1-1-15,-7 1-2 0,0 0-2 0,0 0 2 16,7 4-2-16,-3 0-3 0,-4 1 5 0,0 0-1 15,3 7-2-15,-2-3 8 0,-1 2-2 0,1 2-9 16,1-2 9-16,-2 3-5 0,1-3 3 0,0 1 15 16,4-1-19-16,-1-1 3 0,2-1-9 0,-2 1 6 15,1-2 5-15,2-1-7 0,-2-5 1 0,5 2 1 16,-1-1 5-16,3-2-2 0,0-2-1 0,-1-2 2 16,0-3-3-16,2 1-2 0,-2-6 2 0,3-2-1 15,-2-2-5-15,-3-2 7 0,-4-7-3 0,4-2 1 0,-3-1-2 16,-2-4 4-16,0 1-6 0,-5-1 6 15,-3 1 5-15,-3 0 4 0,-4 1 4 0,-2 4 17 0,-5 1 0 16,-2 2 4-16,-3 3 9 0,-1 2-1 0,-1 4-3 16,6 4-5-16,0 2-10 0,1 6 4 15,4 0 4-15,1 2-15 0,-2 3-3 0,3 0 8 0,2 4-22 16,1 0-18-16,4 2-17 0,1 2-12 0,4-2-5 16,2 3 1-16,5 1-8 0,2 1 2 0,7-3-5 15,8 2-1-15,1-1 5 0,6 1-3 0,1-5 3 16,2 1 2-16,0-2 0 0,-1-2 5 0,0 0 0 15,-3-2 6-15,-2-1 6 0,-7-1 0 0,1 0 4 16,-3-1 2-16,0-1 3 0,-8 0 3 0,2 0 7 16,-1 0 0-16,-1 2 7 0,-4-2 7 0,3 3-7 15,-2 1 6-15,-3-1 3 0,0 2 0 0,0 0 5 16,-2 4-3-16,-2 1 3 0,-1 0-3 0,0 2 2 16,-4 0-2-16,-3 5-2 0,0-3 2 0,-2 1 1 0,4 2-5 15,-5-2 4-15,1-1 1 0,1 1 1 0,3-4-4 16,0-3 4-16,3-1-3 0,-1 1-1 15,1-2-1-15,0-2 11 0,2 0-8 0,-4-1 4 0,4-3-1 16,2 4 1-16,-2-4 9 0,0 0-15 0,16-10 4 16,-7 5 1-16,4-4-1 0,2-3-2 15,3 2 0-15,7-7 3 0,0 0 0 0,2 0 0 0,0-2-1 16,1-1 1-16,1-1 10 0,-1 4-12 0,0 2-3 16,-2 0 7-16,-6 8-1 0,1-1-1 0,-3 4-1 15,0 0 4-15,-5 1-3 0,-1 5 0 0,-2-1-1 16,2 3-3-16,-2 1 0 0,-1 4 0 0,0 0-3 15,0 2 2-15,-4-1 1 0,4 7 4 0,-4 0-4 16,-1-1 4-16,-4 1-3 0,0 1-21 0,-1 0-32 16,-7-1-44-16,0-2-59 0,-2 0-79 0,-4-2-96 15,-5-2-758-15,-2-4 362 0,-9-2 240 0</inkml:trace>
  <inkml:trace contextRef="#ctx0" brushRef="#br0" timeOffset="93546.59">4412 11090 197 0,'1'-11'253'0,"-1"-1"-5"0,-2 2-19 16,-1-3-9-16,2 1-11 0,-3 3-16 0,-3-1-14 15,1 2-6-15,-3 2-14 0,-1 0-9 0,0 2-14 16,-3 0-10-16,0 3-13 0,-2 1-10 0,-2 2-10 16,-1 2-10-16,2 3-8 0,-1 3-4 0,-1 0-15 15,3 2-2-15,2 1-1 0,0 2-12 0,6 0-1 16,1-1-8-16,3 1-2 0,3 2-4 0,3-1-1 16,3-2-3-16,4 3-2 0,9 1-3 0,-1 1-2 15,2-2 1-15,3 2-2 0,4-4-1 0,0 1-1 16,1-1 0-16,-2-2-4 0,-2 2 4 0,0-2-7 15,-10-1 1-15,3-2-2 0,-2 3 1 0,-8-5 2 0,3 7-4 16,-5-5 2-16,-4 2 1 0,-1 1-2 16,-1 4-2-16,-4-4 2 0,-2 4 1 0,-2-3-5 15,-4 0 7-15,1-2-8 0,-3 1 1 0,-1-2 2 16,-1-4 0-16,0 4-1 0,-1-5-1 0,1-1 1 0,2 0-1 16,0-3 0-16,2 0 2 0,5 0-2 15,-3-2 3-15,3-1 0 0,3 2 1 0,5-1-4 0,-8-1 0 16,8 1 1-16,0 0-4 0,0 0 1 15,17-10 4-15,-6 4-4 0,6 1-2 0,2 0 2 0,8-4 8 16,-5 5-7-16,5-5-4 0,1 3 3 0,-7 1 0 16,1 1 3-16,5-4-5 0,-8 7 3 15,3-5-2-15,-4 1 0 0,0 0-1 0,-2-1 1 16,0-3-2-16,0 2 3 0,-6 0-1 0,3-5 3 0,0-1 0 16,-4 1 0-16,0-5-1 0,1 1 3 0,-5-1 3 15,3 0 7-15,-3-1 13 0,0 1 19 0,-1 6 33 16,-3-1 15-16,-1-1 4 0,-1 2 2 0,1 3 11 15,0 1 2-15,-3 0-6 0,3 3-12 0,-1 0-13 16,1 4-11-16,0 0-9 0,0 0-3 0,0 0-10 16,0 0-3-16,1 15-1 0,2-5-10 0,-2 2-1 15,0 0-7-15,6 2 3 0,-2 2-7 0,3 0-14 16,2 1-16-16,-4-3-18 0,6 0-11 0,2-3-17 16,-1 1-9-16,2-2-8 0,-2 0-3 0,5-3-1 15,-3-1-1-15,-2-2 1 0,1-3 8 0,0-1 3 16,-3 0 1-16,2-1 15 0,1-3 2 0,-4-1 5 15,3-2 2-15,-4 1 6 0,0-4 4 0,0 0 1 16,-1 1 8-16,-2 1 5 0,-1-4 15 0,-1 2 6 16,0 3 9-16,-2-1 7 0,0 1 10 0,1 1 12 0,-3 2-12 15,3 0 0-15,-3-1-11 0,0 5-6 0,3-5 0 16,-3 5-5-16,0 0 2 0,0 0-2 16,0 0-1-16,14 10-3 0,-9-3 4 0,0-2-2 15,1 5-23-15,-1-3-20 0,3 5-14 0,-1-4-9 0,1 1-4 16,3 0-6-16,-1-1-10 0,0-1 1 15,0-2 3-15,-1-2 3 0,4-1 10 0,1 2 9 16,-1-4 4-16,-3-2 4 0,2-2 6 0,-1-2 4 16,-2 0 5-16,0-5 10 0,4-2 7 0,-4-2 19 0,-2-2 7 15,1-2 10-15,-3-7 9 0,-2 0 3 0,-1 3 12 16,-1-6 11-16,-1-3 3 0,-1 3 0 0,-3 0 20 16,0 3 16-16,0 1 23 0,1 7 11 15,-1 1 6-15,2 5 1 0,-2-2 3 0,2 5-8 0,0 4-11 16,1-2-16-16,-2 2-14 0,3 2-13 0,0 3-5 15,0 0-9-15,4 10-7 0,0 4-4 0,0 4-7 16,1 5-3-16,2 5-4 0,0 0-2 0,0 1 1 16,1 3-14-16,1 0 9 0,0 1-9 0,1 1-6 15,1 10 3-15,-3-9-6 0,0-2 0 0,1 1-1 16,-2 1-1-16,1 2-4 0,0-5 2 0,-2-3-1 16,3 0-2-16,-4-1 2 0,-1-10-4 0,0 0-1 15,-3-5 2-15,3-1-1 0,-4-4 0 0,3 0 1 16,-2-3 1-16,-1-1 2 0,0-4-3 0,0 0-3 15,0 0 1-15,-4-16 1 0,3 5-1 0,-3-8-3 0,-1 0 0 16,0-11 1-16,-4-1 0 0,0-1-3 16,2 2 3-16,1 1-2 0,0-1 1 0,-1 6-1 15,4 6 5-15,0 2 9 0,0 3 5 0,0 2-9 0,1 2-2 16,2 5-6-16,2-3-1 0,0 2-1 0,1 2 1 16,3 1-3-16,2 2 7 0,-1 0-7 15,5 5 0-15,2-1 0 0,0 4-3 0,1-4-7 16,2 6-5-16,1-4-11 0,-4 6-7 0,4-6-17 0,-4 2-9 15,1 0-15-15,1-1-8 0,-4-1-8 0,-1-2 7 16,0 0 5-16,0-3 6 0,-2 1 13 0,-1-2 3 16,1 0 5-16,-3-3 8 0,2-1 6 0,-3-4 7 15,2 0 12-15,-1-1-9 0,-2-4 4 0,0-3 7 16,-3-4 5-16,2 0 6 0,-3-6 4 0,-3 3 6 16,2-2 11-16,-2-2 5 0,2 1 9 0,-2 8 16 15,-2-1 12-15,0 2 13 0,1 1 7 0,3 7 13 16,-3-2-1-16,3 6-3 0,1-1-16 0,-3 3-10 15,2-1-11-15,1 4 0 0,0 0-6 0,0 0-5 16,-3 21-5-16,2-6-3 0,1 3-3 0,0 7-2 16,1 4-6-16,2-1 0 0,-3 0-1 0,0 4-3 15,4 1 3-15,-3-4-7 0,-1 4-1 0,3 1 1 16,-2-2-3-16,0-3-14 0,3 0-13 0,-1-4-19 16,3-6-12-16,-6-5-9 0,5 0-12 0,-1-4-4 15,0 1-9-15,-3-5-2 0,6-2 6 0,-4-2 7 16,4-3 10-16,-7 1 7 0,12-10 0 0,-5 1 12 15,6-8 3-15,-3-7 7 0,0-2 4 0,0 1 0 16,-2 0 3-16,0-3 8 0,-4 3 1 0,0-1-3 0,-2 0-1 16,-1 9 11-16,-1-1 6 0,0 4 14 15,0 2 4-15,0 3 5 0,-1-2-1 0,-1 5-2 16,2-1 2-16,0 3-5 0,0-1-12 0,0 1 4 0,0 4-1 16,8-3-2-16,-8 3 1 0,0 0 4 0,9 6-8 15,-4-1 3-15,-1-1-3 0,2 5 0 0,2-1-1 16,-4 1 7-16,1 5-6 0,-1-2 5 0,0 4-1 15,2 4-4-15,-5 4 1 0,2-6-24 0,-3 7-25 16,0-4-17-16,0 3-41 0,0 1-26 0,-4 0-29 16,-1 1-33-16,4-7-29 0,-2-2-20 0,2-3-25 15,-2-3-18-15,3-2-23 0,3-4-674 0,-3-2 328 16,0-3 218-16</inkml:trace>
  <inkml:trace contextRef="#ctx0" brushRef="#br0" timeOffset="94180.88">5948 11272 129 0,'0'-12'231'0,"-2"2"3"16,1 0 2-16,1 4-1 0,0 1-7 0,-1-1-17 15,0 1-16-15,1 5-16 0,-4-1-16 0,4 1-10 16,0 0-9-16,-10 9-7 0,5-1-7 0,1 1-7 16,0 1-11-16,0 1-12 0,1 1-11 0,2-2-5 15,1 7-8-15,0-2-9 0,4 2-7 0,1-5 0 16,0 2-11-16,3-6-1 0,2 3-5 0,4 2-1 15,-2-6-7-15,0-2-2 0,6 0-4 0,0-1 0 16,1-3-12-16,2-3 5 0,-3-1-6 0,0-4 4 16,-3 0-4-16,3-3-3 0,-5 3 0 0,-3-5-3 15,-1 0-1-15,-4 1-2 0,0-4 6 0,-1-1-3 0,-1 0-3 16,-3 0 5-16,-3 0-5 0,-1-1 2 0,-1 3 12 16,-5-1-5-16,-6 4 0 0,1 0 8 15,-3 1-11-15,-2 2 5 0,-1 2 8 0,-2 2-4 16,4 0 12-16,1 2 3 0,-1 0-8 0,9 1 0 0,1-1-4 15,0 1-4-15,4 1-8 0,5 0 9 0,0 0-10 16,-5 4 2-16,5-4-3 0,6 7-1 0,2-3 2 16,3 2-1-16,5-4-8 0,4 3 3 0,-1-1 0 15,3 0-9-15,6 0-6 0,-6-1 3 0,-2-2 7 16,2 2-7-16,-2 1 1 0,-2-2-4 0,0 2 1 16,-4-1 2-16,-1-1-2 0,-1 4 3 0,-1-5 3 15,-5 3-3-15,3 0 7 0,-1 2-1 16,-2 0-5-16,1-2-2 0,-2 1 11 0,0 0-3 0,0 3-4 15,4-1 2-15,-4 0-6 0,2 0 6 0,-1 1-5 16,3 1 5-16,-2-1-1 0,0 1 1 0,5-2-2 16,-1 2 5-16,-1-1-2 0,7-4 0 0,1 0 4 15,2 0-7-15,-2-4 14 0,5-2-9 0,4-4-2 16,-5 2 5-16,7-8-4 0,-2 1 2 0,-2-2-1 16,-3 0 0-16,-3 1-1 0,2-6 0 0,-5 0 6 15,-3 3-12-15,-4-2 5 0,-4 3 4 0,-1 3-2 16,1 0 2-16,-5 2-3 0,-4 1 9 0,-1 3-1 15,-4-2 4-15,-1 7 6 0,-3 0 1 0,-6 0 1 16,2 5 1-16,2 1-4 0,0 2-1 0,3-1-7 16,2 1 6-16,2 2-4 0,4-1-11 0,1 2-36 15,0 1-53-15,3-3-72 0,3 3-89 0,0-2-95 16,3-1-872-16,0-2 405 0,2 1 270 0</inkml:trace>
  <inkml:trace contextRef="#ctx0" brushRef="#br0" timeOffset="95713.13">7702 11193 112 0,'5'-6'178'0,"2"-1"-3"0,-1-1 3 0,-1 0 2 16,2 0-15-16,-4-1 1 0,3 2-1 0,-4 1-3 16,2-2-5-16,-4 1-5 0,1-2-8 0,-2 0 1 15,-2 1-12-15,2 0-3 0,-4-1-6 0,1 5-12 0,-6-1-6 16,1-1-5-16,-3 2-6 0,-7-1-11 0,1 5-3 16,-3 5-9-16,-1-1-10 0,-6 2-6 15,1 3-6-15,8 0-7 0,-8 3 5 0,11-2-12 0,0 2-3 16,2 0-9-16,3 0 4 0,4-2-8 0,2 1-6 15,1 0-3-15,6-1-6 0,0 1-8 0,4-5-7 16,3 3-4-16,9-3-4 0,-1 0 1 0,3-3 1 16,7-3-1-16,1 0-2 0,3-3 1 0,-3-1 0 15,-2 2-1-15,3-5 0 0,-2 1 6 0,1-1 0 16,-1-4 3-16,-7 4-1 0,-3 1 4 0,2-2 0 16,-3 4 0-16,-4-1 1 0,-3 2-2 0,-2 3 5 15,0-2-2-15,-2-1 1 0,-1 2-1 0,-4 1 1 16,7-1-1-16,-7 1-1 0,0 0 4 0,5 5 0 15,-5-5 0-15,-2 6 1 0,2-6-1 0,0 6-3 0,-1-1 2 16,2-2 2-16,-1-3-2 0,0 4 0 16,2 0 0-16,-2-4 4 0,5 1 1 0,-5-1 1 15,10-1-2-15,-6-3-1 0,2 0 1 0,1-5 1 0,0 0 0 16,2-1 1-16,-4-5-3 0,3 0 3 0,-2-2 0 16,-2-4 5-16,0-4 0 0,-1 4 3 0,-3-5 6 15,-2 2 11-15,1 0 5 0,-2 4 6 16,2 2 20-16,-3 0 16 0,-1 2 8 0,1 5 0 0,1 0 7 15,0 1 7-15,-1 4-8 0,0 1-11 0,3 1 3 16,-2 4-23-16,3 0-4 0,0 0-4 16,-1 20-8-16,1-1-6 0,0 5-5 0,4 6 5 0,-1 1-9 15,3 2-3-15,-1 3-1 0,5-1 3 0,3 11-7 16,-4-11-2-16,5-1-2 0,3 12 1 0,1-2-5 16,-3-1-1-16,-1-8 0 0,5 10 4 0,0-1-4 15,-2 3-3-15,-7-13 2 0,6 9-6 0,-4-9-12 16,1-3-8-16,-3 2-21 0,-1-4-19 0,-4 2-6 15,2-6-9-15,-6-5 12 0,-1-3-4 0,-1-3 10 16,-2-4 3-16,-1 2 6 0,-1-6 0 0,0 2 8 16,-5-4 6-16,0-1 0 0,-1-3-3 0,-1-1 9 15,-1-5 8-15,-4-2-1 0,3 0 8 0,-2-3 10 0,-1-2 16 16,3-2 2-16,1 1 13 0,4 0-3 0,-1-3-2 16,4-1-1-16,3 2-9 0,2-5 7 15,1-4-9-15,5-1-2 0,0 3 3 0,5-5-8 16,3 2 4-16,2 0 0 0,-1-2-10 0,5 0 6 0,0-1 2 15,0 0-1-15,1-2-4 0,-1-1 0 0,6-9 0 16,-5 10-1-16,-1-12 0 0,-1 10 3 0,5-12-1 16,-10 13 0-16,-3-1-3 0,3-1-2 0,-6 5 7 15,0 0 7-15,-3 2-9 0,-3 3 3 0,-2 5 10 16,1 1 15-16,-4 6 3 0,-3-2-4 0,1 8 17 16,0-3 4-16,-4 4-7 0,1 0-3 0,2 3 0 15,-4 4-3-15,-1 3-4 0,6 3 6 0,-7 4-16 16,7 5 2-16,-2 0 1 0,3 8-5 0,1 1 0 15,1 2-3-15,6 0-1 0,-2-2-4 0,3 3-1 0,4-2-2 16,-2 1-1-16,3-3-1 0,5-1-2 16,-1 0 1-16,4-2-1 0,0-2-4 0,3-2 4 15,-3-5-5-15,0-1-12 0,4 0-1 0,0-5-5 16,-3 0-9-16,1 0 17 0,3-4-13 0,-4-3-4 16,0-1 1-16,0-1-3 0,-2-2 3 0,-4-3 7 15,3-3-4-15,-7 1 6 0,1-1 0 0,2-3-2 16,-4 4 2-16,-1-8 2 0,-2 7 5 0,-1-4 7 0,0 4 0 15,-3-3-1-15,0 2 14 0,-3 0 12 0,0 1 3 16,0 2 4-16,2 0-3 0,-1 3-4 0,-2 1-6 16,0 0-2-16,1 0 1 0,-1 1-4 0,4 3-2 15,-8 2-13-15,8-2 6 0,-11 5 5 0,7-1-7 16,2 0-2-16,-1 1-8 0,2 3-14 0,0-2-11 16,2 0-18-16,0 1-9 0,2-2-12 0,-1 1-2 15,2 1-2-15,1 0-6 0,2-5 10 0,0 4 2 16,1-3 2-16,1-2 11 0,2-1-1 0,1-1 11 15,-3-1 6-15,5-5-2 0,0 1 3 0,0 0 4 16,-1-4 8-16,3 1-2 0,0 0 6 0,-1-2 5 16,-3 4 2-16,-1-2 7 0,2 2 3 0,-3-2 5 15,2 5 8-15,-1-1-1 0,-2 2 4 0,1 1 8 16,1 4-2-16,0-2 5 0,-1 5-4 0,2 0 2 0,-2 0-3 16,4 1 4-16,-1 5 7 0,1-2-7 0,-5 0 6 15,-1-1-1-15,-1 2-5 0,0 0 0 16,-2 2-1-16,-3 0 16 0,0-2-16 0,-4 2-4 0,1 0 2 15,-2-3-1-15,1-1 2 0,-2 1 1 0,-1-3-2 16,1-1 9-16,2 0 18 0,-1-4 14 16,-1 2-17-16,4-3-5 0,0 0-3 0,0 0-6 0,-10-7-3 15,9 1-2-15,1-3-9 0,0-3 0 0,5-3-10 16,2-6-24-16,9-4-29 0,2-6-41 0,3 3-44 16,13-10-50-16,0 2-67 0,11 0-90 0,-7 1-881 15,3 2 408-15,-14 10 272 0</inkml:trace>
  <inkml:trace contextRef="#ctx0" brushRef="#br0" timeOffset="96363.39">9835 10850 168 0,'1'-5'266'16,"-1"-1"-14"-16,2 1-23 0,0-2-15 0,2-1-16 0,1-1-18 16,4 4-15-16,1-4-12 0,2 2-8 15,3 1-17-15,4-3-10 0,0 2-8 0,8-3-12 16,4 7-6-16,-3-2-12 0,0 3-4 0,-6 2-9 0,-2 0-6 15,1 5-9-15,-4 2-6 0,-1-2-3 0,-7 3-3 16,1 1-4-16,-5 3-4 0,-1 0-5 0,-4 2-1 16,0 3-3-16,-4-5-6 0,-1 5 1 15,-4 0-10-15,-1-2-1 0,0 2-7 0,-3-1 1 0,3 0 3 16,-2-2-2-16,-1-5 1 0,6-1 0 0,2-1-6 16,1-2 1-16,2 0 3 0,1 2-1 0,4-3 0 15,1 1 2-15,1 2-4 0,4-2 1 0,2 2-1 16,-1-3 5-16,9 4 0 0,-3-2 0 0,-2-1 2 15,1 4-3-15,2-2 3 0,-4 1-2 0,2 0 8 16,-5-3 3-16,-2-1 8 0,3 1 0 0,-3 2 5 16,-3-5 3-16,0 1 2 0,-2 1 9 0,0 1 12 15,-5 1 1-15,0 0-5 0,-4 2-1 0,-3-2-1 16,-4 5-3-16,-4 1-11 0,-10 0 2 0,-1 4-8 0,-1-3 3 16,0 1-4-16,0 1-8 0,2-2-16 0,9-4-21 15,-1 0-33-15,4 1-36 0,5-3-34 16,2 1-46-16,4-1-41 0,0-3-57 0,4-1-716 0,0-3 326 15,8 2 220-15</inkml:trace>
  <inkml:trace contextRef="#ctx0" brushRef="#br0" timeOffset="98212.35">10622 10890 180 0,'4'-7'333'0,"0"3"-19"16,-3 2-32-16,3-3-28 0,0 1-28 0,-4 4-24 15,0 0-19-15,0 0-15 0,9 11-15 0,-8-5-11 16,-1 6-15-16,1 0-19 0,-1 3-4 0,1 1-14 16,1 4-3-16,-4-2-10 0,2 7-8 0,0 1-9 15,-2-5-3-15,1 5-5 0,-2 0-1 0,2-6-11 16,1-3-4-16,-3 0-5 0,3-5-3 0,0 0 0 16,3 0-8-16,-3-7-5 0,1 2-2 0,2 0 1 15,-3-4-2-15,0-3-1 0,2 3 1 0,-2-3-1 16,1-13 0-16,-2 3-1 0,-1-5 1 0,-1-4 3 15,-3-7 8-15,2-3 5 0,-4 0 4 0,-1-4 0 16,-1 0 17-16,-3-10 12 0,4 10-3 0,1-4 33 0,1 7 0 16,-2-2 4-16,5 2-5 0,0 1 8 15,3 2 2-15,1 8-11 0,1 3-9 0,3 0-7 0,1 4-13 16,3 2-9-16,-3 2-5 0,4 0 0 0,4 3-6 16,-3 1-6-16,3 3-1 0,-3 2-8 0,4 3-2 15,-1-2-2-15,2 8 3 0,-1 0-5 0,0 2-2 16,-2 2-1-16,1 1-2 0,-3 2-7 0,0 0-10 15,3 7-18-15,-6-7-9 0,1 0-13 0,-1-1-3 16,-1-2-6-16,-1-1-3 0,-4-2 22 0,0 0-24 16,2-3-1-16,-3 2 5 0,0-6 3 0,1 3 6 15,-1-2 5-15,3-2 7 0,-3-3 0 0,0 2 0 16,0-2 8-16,0 0 4 0,0 0 3 0,14-8-2 0,-10 1 4 16,2 4-3-16,3-8 2 0,-2 5 7 15,-1-5 2-15,3 4-1 0,0-3 5 0,0 2-5 16,1 0 1-16,-1 0 5 0,-1 0-3 0,2 6 1 0,0-4-2 15,-2 5 8-15,2 1-6 0,-1 0 5 0,-3 1-1 16,3 5 3-16,-2-1 4 0,2 2-3 0,-4 3 1 16,-1 0 0-16,2 5 0 0,-1-1-2 0,-1 2 4 15,0 2-6-15,2 0-3 0,-2 2 8 0,1-3 4 16,0 1-6-16,0 0-1 0,3-3 2 0,-3-1-4 16,0 0-3-16,-1-4 5 0,1-2 1 0,3-1-1 15,-3-2-1-15,-1-1 4 0,2-1-3 0,-2-1-3 16,2-3 12-16,-6 1-6 0,13-6-4 0,-6-4-2 15,-2 3 1-15,1-4 3 0,3-4 2 0,-3-1-2 0,-1-2 2 16,2 2 5-16,-3-4 8 0,2 3 9 16,-2 0 18-16,-2 3 18 0,0 1-2 0,-1 1 6 15,2 0 7-15,-2 4 3 0,-1 1-4 0,0 2-4 0,1 1-18 16,-1 1-3-16,0 3-3 0,0 0-3 16,0 0-5-16,4 11-6 0,-1 0 0 0,-1-1-3 15,2 2-3-15,0 5-5 0,0 2 2 0,1 5-1 0,-1-4-5 16,-1 4-2-16,3 3-3 0,1-5 0 0,-2-4-3 15,3 10-7-15,-3-14-15 0,3 1 5 0,-1-1-16 16,2-6 0-16,3 1-5 0,-1-2 2 0,6-1-2 16,-1-3 9-16,1-2 3 0,2-3-2 0,-1-4 0 15,-2 1 1-15,-1-2 2 0,0-4 5 0,0-1-1 16,-3-1-1-16,1-3 8 0,-3-1 0 0,0-7 2 16,-2-1-1-16,2 2-1 0,-6 4-2 0,0-6 1 15,-4 0 4-15,-3 5 1 0,1 1 0 0,-5 0 1 16,-4 2-4-16,-2 0-2 0,-10 1 12 0,-2 0-1 0,-2 4-4 15,-1 3 7-15,-3 1-2 0,2 4-1 16,-1 4 8-16,3-1-1 0,8 1-2 0,0 4-3 16,2-3-5-16,5 5 4 0,1-2-4 0,2 1-9 0,5 0 6 15,1-1-9-15,3 1-13 0,3-2-2 0,5 2-11 16,2-1 4-16,8 0-11 0,2-3-5 0,9 2-4 16,0-6 1-16,1 3 0 0,-1 0 9 0,0-4-2 15,0 4 9-15,-8-4 2 0,0 3 4 0,-5 0-2 16,-2 1 8-16,-1 0 1 0,-1 0 2 0,-2 0 1 15,-4 1 3-15,2 0-4 0,-3 0 8 0,3 1-1 16,-3 1 11-16,0-1-6 0,0 2 2 0,0 1 10 16,-1 1 5-16,1 1 0 0,0-1-4 0,-2 4 1 15,1-2 1-15,-1 3-2 0,-1-3-8 0,-1 2 8 16,2 1 0-16,-3 0-4 0,1-1 2 0,-1 2 2 16,-1-3 2-16,1 1-6 0,0-3-1 0,0-2 5 15,0 2-5-15,0-3 2 0,0 0 3 0,0-4-2 16,0 4 0-16,0-4-14 0,0 0 7 0,0 0 3 0,5-13 1 15,-3 3-8-15,3-3 7 0,0-1-3 16,1-2 5-16,-1-4-3 0,1-6 8 0,3-3-5 16,1 4-4-16,-1-3 5 0,0 2-3 0,0 1 3 0,-3 7 7 15,2 0 4-15,-3 2 7 0,2 4 14 0,-4 2-6 16,4 0 14-16,-5 3-17 0,2 3-6 0,0 1-6 16,1 1 4-16,0-1-1 0,-5 3-2 0,9 7 3 15,-1 1 2-15,-3-1-2 0,4 6-8 0,0 1 4 16,-4 3-2-16,3-1 0 0,-1 4-6 0,1 2-2 15,-2-2 8-15,2 3-6 0,2 1 2 0,-1 0-1 16,-4-6 4-16,3-3-15 0,1-1-12 0,-3-3-3 16,3-2-6-16,0-2 5 0,0-1-2 0,0-1 3 15,1-5-2-15,3 0 0 0,0-2 3 0,-2-3 5 16,1-2 1-16,3-5 14 0,-3 0-14 0,-2-2 6 16,-1 0 2-16,2-13-1 0,-3 2 0 0,-1-4 3 15,-1-1 7-15,-2-3-5 0,-1 4 13 0,0-3 3 0,-3-2 11 16,0 3 4-16,-3-5 1 0,-2 2 19 0,0 2 9 15,-4 3 17-15,2 3 24 0,-2 2 15 0,0 7 7 16,2 5 16-16,1 1 4 0,5 2-9 0,-3 3-13 16,0 0-15-16,3 4-11 0,1 2-11 0,0 0-3 15,-9 12-14-15,5-3-5 0,3 3-7 0,-3 6-6 16,0 1-5-16,0 10-3 0,4 0-6 0,0 1-3 16,4 3-3-16,-1 3-2 0,2-1-1 0,5 0 1 15,3 13-7-15,-3-16 3 0,3 2-4 0,0-3-3 16,2-2-5-16,0-2-4 0,6-3-19 0,-5-2-7 15,2-10-10-15,2 3-6 0,0-6 1 0,0-2 1 16,2-3 8-16,0-3-4 0,-2-3 7 0,2-2 2 16,-3-4 4-16,0-1 2 0,-2-2 1 0,-2-2 3 15,-1-1-1-15,-4-3 4 0,2-2 2 0,-1-4 2 16,-3 5 0-16,0-8 3 0,-2 4 5 0,-2-2 7 16,2 6 9-16,-2 0 8 0,5-7-3 0,-5 6 3 0,5 5 0 15,-5 4 6-15,1-1 0 0,0 3 4 0,-4 2-4 16,2 2-8-16,1-1-5 0,-3 1-3 0,2 1-7 15,-3 3 8-15,0 0-8 0,3-3-4 0,-3 3 1 16,8 7-1-16,-6-2-1 0,1 6-11 0,1-2-17 16,0 0-10-16,1 7-9 0,1-2-11 0,-1 2-20 15,-1-4-15-15,3 3-24 0,-1-3-2 0,3 0-1 16,1 1-3-16,-1-3 11 0,5-1 12 0,-4-1 2 16,-1-4 15-16,8-3 18 0,-4 1-1 0,6-4 1 15,-6 2 9-15,2-1 11 0,-4-2 7 0,3 1-4 16,-2-1 15-16,0 2 7 0,0-2 4 0,0 2 11 15,-1 1 9-15,-1 0 3 0,2 3 21 0,-1-2-4 16,1 3-1-16,1-2 4 0,-2 4 5 0,5 3-4 0,-2 0 5 16,-4-1-3-16,-1 2-3 0,1-3-3 0,-2 2-2 15,-2 1-2-15,1-1-1 0,-1 2-2 0,-4-4-2 16,0 5-5-16,-2 0-32 0,-2-2-57 0,-2 0-56 16,-2 0-77-16,-1-2-83 0,-2-2-95 0,-4-2-1066 15,0 0 485-15,0-5 322 0</inkml:trace>
  <inkml:trace contextRef="#ctx0" brushRef="#br0" timeOffset="100162.88">13964 11047 14 0,'0'0'255'0,"0"0"-23"0,0 0-22 0,0 0-20 0,6-15-17 16,1 11-9-16,4-5-5 0,-2 1-8 15,6-4-10-15,-1 2-7 0,1-2-7 0,1 0-2 0,-1-2-10 16,-2 2 0-16,1-1-7 0,7-7-9 0,-9 6-3 16,1 0-4-16,0-4-11 0,3-3-2 0,-7 6-4 15,-2-4 9-15,2-1-9 0,-4-4-2 0,-1 6 3 16,-3-1-4-16,-1-2 3 0,0 3 2 0,-3 0 0 16,1-1 1-16,-3 4 2 0,1-1-4 0,-5 1-8 15,3 7-9-15,-2-4-8 0,-6 2-3 0,4 3 0 16,-2 3-2-16,1 1 1 0,3 0-20 0,0-2-3 15,3 3-3-15,-1 0-2 0,6 2-4 0,0 0 0 16,-8 5-2-16,8-5-6 0,0 7 17 0,7-3-20 16,0 1 1-16,2 2-2 0,8-1-2 0,1 2-2 15,-2-2-5-15,1-3 6 0,1 1-2 0,0 0 2 16,2 1-1-16,-3-1-1 0,2-1-1 0,-3-1 3 16,-4 1 0-16,2 1-3 0,-4-1 3 0,1 2 13 15,-1-3-18-15,-4 5 0 0,2-3-1 0,-3 4 6 16,-1-3 0-16,1 2 1 0,-3 3 3 0,1-1-1 0,-2 4-2 15,0-1 4-15,1 1-2 0,-2-2-2 0,1 6 1 16,2 2-2-16,-1-2 2 0,1 0 2 0,1 0-6 16,1 1 1-16,1 2 4 0,3-3-4 15,-1-2 4-15,6-2-10 0,-2-1 11 0,8-1 2 0,-1-4-7 16,6 4 4-16,2-7-14 0,-4-1 14 0,7-1 3 16,-4-4-3-16,2 0-2 0,-2-3-5 0,-5-1 12 15,0 1-5-15,-4-2 0 0,2-3 0 0,-2 1 3 16,-3-3-4-16,-4-3 1 0,5 0 0 0,-6-2 3 15,-1 1-2-15,-1-3 0 0,-3 1 1 0,-2 6 1 16,-2-4-1-16,-2 1 7 0,-3-1-1 0,-2 5 1 16,-4-4 0-16,-3 4-2 0,-5 2 10 0,0 2 8 15,1 1-13-15,-4 3-2 0,2 1 1 0,3 2 1 16,-2 3-6-16,5 1-5 0,-1 4 4 0,4-1 14 16,1 0-18-16,3 2-8 0,0 4-3 0,1 0-18 0,5-4-6 15,1 3-14-15,3-3-2 0,3-1 3 16,3 2 2-16,2-3 3 0,1-4 2 0,7 2 5 0,1-1 2 15,-1-2 2-15,4-2 6 0,0 0-1 0,-2 0 3 16,-1-2 3-16,0-1 3 0,-1 1 3 0,0-1 0 16,-6 0-4-16,-1 2 7 0,-2 1 3 0,1 0-1 15,-4-3-1-15,-2 3 5 0,-5 0 2 0,8 0 2 16,-8 0 5-16,5 3 5 0,-5-3 4 0,4 4-6 16,-4 0 4-16,0-4-10 0,-2 9 14 0,0-2-5 15,2-2-6-15,-1 2 7 0,-3 0-2 0,4 1-2 16,-2-1 4-16,0 2-7 0,2-5 8 0,0 4-12 15,0-1 3-15,-2-4 3 0,4 0-1 0,-2 3-7 16,0-6 6-16,8 1-1 0,-8-1 11 0,13-7-17 16,-7 1 0-16,4-1 4 0,2-3-3 0,-1-3 3 15,2-2 1-15,1-8-8 0,-1 1 1 0,2-3 11 16,-3-1-4-16,-2-2 6 0,0-5 12 0,-1 1 5 0,-2 4 10 16,-2-2 27-16,1 0 3 0,-3 0 20 15,-1 3 4-15,-1 1 15 0,-1 6 15 0,-1 3 10 16,0 3 11-16,-2 3-2 0,2 2-3 0,0 1-11 0,-2 3-21 15,2-1-9-15,0 5-9 0,1 1-8 0,-8 8-9 16,4-1-7-16,0 5-8 0,-2 3-3 0,-2 4-7 16,3-1-6-16,-1 9-4 0,3 0-3 0,-1 2-4 15,3 4-2-15,0-1-4 0,-1 1 0 0,5 0 0 16,1 1-5-16,4-1-14 0,6-4-18 0,0-3-10 16,4 0-8-16,2-7-9 0,6-2-8 0,3-2-3 15,2-7-3-15,-2 0-2 0,4-3 1 0,-3-5 8 16,-1-2 0-16,-1-2 5 0,3-6 4 0,-7 4 3 15,-2-5 3-15,1-3 8 0,-1-1-5 0,-3-4 8 0,-6 4 1 16,0-9 0-16,-1 2 6 0,-4-2 3 16,-2 5 1-16,-3 2 8 0,-6 1 25 0,3 0 11 15,-6 5 4-15,-1 0 5 0,-4-1 2 0,-2 5 2 0,2 0-1 16,-2 3 4-16,0 3-10 0,0-1-6 16,2 5 3-16,-1 1-8 0,-2 3-4 0,5 1-2 15,-1 3 0-15,-3 2-3 0,7 3-3 0,-2 1 0 0,3 8-2 16,1-8-2-16,5 1-4 0,3-2 3 0,4 1-19 15,1-2-18-15,5-2-21 0,0 2-37 0,5-3-37 16,5-1-48-16,1-3-57 0,2 0-56 0,0-2-66 16,1-5-71-16,1-1-1124 0,-9-4 515 0,1 1 342 15</inkml:trace>
  <inkml:trace contextRef="#ctx0" brushRef="#br0" timeOffset="100290.53">14983 10542 76 0,'-34'-8'428'0,"3"1"-29"0,13 2-24 16,4 1-32-16,5-2-35 0,7 4-32 0,4-1-43 16,12-2-74-16,13-2-56 0,6 2-68 0,16 0-92 0,12-4-113 15,-2 1-666-15,-3-3 278 0,3 3 186 0</inkml:trace>
  <inkml:trace contextRef="#ctx0" brushRef="#br0" timeOffset="100654.56">16404 10543 256 0,'-1'-4'330'15,"1"4"-22"-15,0-5-26 0,0 5-28 0,3-3-24 0,4 0-22 16,2 1-17-16,4 0-19 0,6 0-17 0,4-1-13 15,5 3-17-15,5-1-12 0,2-1-13 0,-2 4-16 16,-1-1-35-16,-4-1-44 0,-6 3-49 0,-3-1-53 16,-1 2-48-16,-4 1-49 0,-4 1-648 0,-5-1 280 15,1 0 188-15</inkml:trace>
  <inkml:trace contextRef="#ctx0" brushRef="#br0" timeOffset="100785.21">16547 10729 117 0,'-5'4'285'0,"1"1"-15"0,1-1-16 0,0-2-23 0,3-2-23 15,0 0-18-15,6 3-17 0,-6-3-20 16,18 0-13-16,-4 0-14 0,8 0-12 0,9-1-14 16,2-2-37-16,3 2-65 0,-3-2-75 0,19-3-99 0,-16 2-547 15,-3 0 241-15,-1-3 160 0</inkml:trace>
  <inkml:trace contextRef="#ctx0" brushRef="#br0" timeOffset="101529.41">17701 10297 264 0,'-4'-1'279'0,"-1"-3"-10"15,1-1-9-15,-1 0-9 0,2 0 0 0,-1-1-9 16,0 0-9-16,0 1-11 0,3-4-4 0,-2 2-27 16,3 2-16-16,3-6-14 0,1 5-14 0,2-4-14 15,4 3-14-15,0-1-9 0,5 1-15 0,6 1-11 0,6-2-4 16,0 5-5-16,-5 2-12 0,-1-2-10 0,2 5-3 15,-1 0-3-15,0 1-4 0,-6 3-5 0,2 1-4 16,-4 1-7-16,-1 5-3 0,-7-1 3 0,2 1-9 16,-8 3 4-16,0 1-13 0,-8 7-9 0,-2 0-12 15,1-6-7-15,-5 3-11 0,-4-2 0 0,4-3-9 16,0-1 7-16,-4 3-7 0,6-6 5 0,3-1-2 16,1-2 8-16,0 0-6 0,6-1 7 0,-1-2 4 15,3 0 2-15,0 0 2 0,2-1 5 0,1 1-1 16,5-2 4-16,0 3 3 0,3 0 0 0,3-2 1 15,2 3 3-15,1 0 1 0,0-3 5 0,-2 1 7 16,2 1 3-16,2-2 6 0,-4 3 10 0,-2-2 4 16,-1-3 0-16,-1 4 7 0,-2 0 4 0,-2-4 3 0,-1 0-2 15,2 2 5-15,-6 0 9 0,1-1 2 16,-3 0 8-16,0 2 4 0,-4-1-7 0,-4 2-8 16,1 1 0-16,-9 3-3 0,5-6-2 0,-3 4-6 0,-12 3-7 15,7-4-5-15,-8 3-3 0,0 0-1 0,0 1-3 16,-3-2-14-16,2 1-24 0,9-4-30 0,-1 1-32 15,9-5-27-15,-1 3-36 0,2-2-31 0,3 0-31 16,5-1-26-16,1-2-34 0,1-1-40 0,0 0-846 16,14-11 380-16,0 3 256 0</inkml:trace>
  <inkml:trace contextRef="#ctx0" brushRef="#br0" timeOffset="102111.87">18299 10226 267 0,'3'-4'303'0,"-1"-2"-19"15,0 2-19-15,-1 2-25 0,0-1-25 0,1-1-21 16,-2 4-14-16,0 0 0 0,0 0-4 0,11 8-11 0,-7-2-8 16,-2 1-8-16,4 2-5 0,-3 1-11 0,3 1-5 15,-3 2-9-15,4 2-3 0,-5 0-15 0,-1 2-9 16,-1-1-12-16,0 1-6 0,-1 0-4 0,-1 0-8 15,-5 1-4-15,4 1-7 0,-3-2-5 0,0-2 0 16,-2 2-7-16,-1-3-2 0,3-2-5 0,0-2-7 16,2-1-2-16,-1 1-1 0,0-5-3 0,2 2-1 15,0 1-4-15,2-4-6 0,1 1 1 0,-1 4 5 16,3-6 3-16,1 4-11 0,3 0 5 0,-1-4-6 16,6 4 3-16,-1-2-4 0,7 0 6 0,2-1-5 15,-1 1 5-15,3-2-4 0,-3 0-1 0,5-1-1 16,-1-2-1-16,-2 3 2 0,0-1-1 0,0-3 0 0,-3 1 3 15,-3 0-5-15,-1-1 11 0,0-2-9 0,-1 1 1 16,3 0 3-16,-6-1-7 0,-1 0 2 0,-2-4 1 16,3 4 7-16,-4-4 18 0,2-1 9 0,-2 0 0 15,-4 0-3-15,2-4 12 0,-2 3 3 0,-1-9-5 16,0 1 12-16,0-1 22 0,-4 1 14 0,3 0 1 16,-3 1 5-16,-1-1 11 0,-2 0 6 0,6 5 15 15,-4 1-11-15,1 1 1 0,3-1 4 0,0 5-2 16,-2 0-8-16,2 0-12 0,1 2-11 0,-3 0-10 15,2 0-14-15,-1 1-9 0,2 3-8 0,0 0-4 16,0 0-7-16,0 0 0 0,0 0-6 0,-3 11-4 16,3-5-2-16,0 4-3 0,0 1-4 0,1-1 1 15,-1 5-2-15,0 4-1 0,2-4-2 0,-2 4-7 0,2-3 1 16,-4 2-1-16,2 1-19 0,-2-1-28 0,2 0-36 16,-1-1-45-16,-2 3-38 0,3-1-55 0,3-3-46 15,-6 2-40-15,2-1-48 0,-1 3-47 0,4-4-47 16,-2 1-1121-16,0-4 520 0,0-6 346 0</inkml:trace>
  <inkml:trace contextRef="#ctx0" brushRef="#br0" timeOffset="102494.85">18924 10429 301 0,'6'-9'307'0,"1"-1"-16"0,-2 1-15 0,-2 3-22 16,1 2-18-16,-2 2-25 0,1-2-20 0,-1 1-18 15,-2 3-6-15,0 0-4 0,0 0-10 0,0 0 0 16,10 8-11-16,-7-3-10 0,-2 1 1 16,0 4-8-16,1 1-7 0,-1 2-12 0,0 1 11 0,2 4-26 15,-1-5-18-15,1 4 1 0,1-2-7 0,1 1-9 16,-3 0-9-16,4-3-1 0,-1-5-6 0,1 5-1 16,4-4 0-16,-1-2-7 0,2-1 1 0,1 0-8 15,1-2 4-15,2 0-2 0,-2-1-2 0,0-3 13 16,1 0 4-16,-4-5 1 0,4 0 7 0,-5-2-2 15,0-1 6-15,1-2-8 0,-2 3-3 0,-2-8 9 16,1-1-18-16,-2-1 3 0,1 0-2 0,-6 0 1 16,-1-2-3-16,-2 0 4 0,-3 2-13 0,-3-1 1 15,-1 1-2-15,-9-3-6 0,-2 3-5 0,-4 0 0 16,-6 8-2-16,-2 2-4 0,-3 2 3 0,2 3-1 16,0 4-7-16,1 0-7 0,1 4-28 0,4 1-33 15,1 2-35-15,10-1-42 0,2 4-39 0,2 1-44 0,3 3-54 16,6-4-52-16,-1 4-997 0,4-1 442 0,1-3 296 15</inkml:trace>
  <inkml:trace contextRef="#ctx0" brushRef="#br0" timeOffset="102829.95">19424 10045 50 0,'-2'-28'358'0,"2"3"-9"0,0 6-17 16,0 2-8-16,2 2-9 0,-1 3-8 0,-1 2-8 16,0 1-13-16,0 3-15 0,-1-1-26 0,1 3-25 15,1 0-23-15,-1 4-18 0,0 0 2 0,0 0-4 0,10 8-6 16,-3 2 6-16,0 5 4 0,4 8-13 16,0 3-11-16,3 2-8 0,-5 4-5 0,0-1-6 15,4 6-9-15,-4-4-8 0,2 13-6 0,-2 0-9 0,-5-10-8 16,4-2-5-16,-7 0-12 0,4 0-5 15,-2 0 3-15,-2 0-18 0,-1 3-3 0,1-4-2 16,0 0-9-16,-3-1-2 0,-2 0-4 0,3 0-2 0,-4-1-6 16,3-2-4-16,-1 0 1 0,-1 0-3 0,0 0-4 15,0-2-3-15,-1-2-10 0,1-4-26 0,2-2-34 16,-2 2-48-16,1-2-58 0,3-1-60 0,0 2-55 16,0-5-52-16,-1 2-55 0,6-2-69 0,-1-3-1166 15,2-4 537-15,3 0 360 0</inkml:trace>
  <inkml:trace contextRef="#ctx0" brushRef="#br0" timeOffset="103145.12">20056 10678 259 0,'-7'-6'377'0,"2"-4"0"16,1 5-5-16,0 3-17 0,3-3-31 0,-2 0-21 15,2 3-29-15,3-2-27 0,2 0-18 0,3 2-18 16,7-1-12-16,2-1-13 0,2 6 3 0,4-4-1 16,7 4-11-16,-2-1-8 0,1 1-5 0,3 1-12 15,1-2-7-15,5 3-12 0,-3 0-10 0,3-2-9 16,-2 0-11-16,-2 2-8 0,-3-3-7 0,-1 2-1 16,-9-3-5-16,-3 0-1 0,-2 2 3 0,-2-2 2 0,-3 0 2 15,-2 3 7-15,-3-3-13 0,0 0-2 0,-5 0-4 16,10 1-8-16,-10-1-9 0,8 1 0 15,-8-1-22-15,0 0-60 0,5-2-104 0,-1-1-141 0,-4 3-173 16,3-6-1479-16,-3-2 640 0,-3-1 426 0</inkml:trace>
  <inkml:trace contextRef="#ctx0" brushRef="#br0" timeOffset="108074.17">18662 10686 64 0,'0'0'104'0,"0"0"-7"16,0 0-3-16,0 0-3 0,0 0-5 0,-4-4-2 0,4 4-12 15,0 0-8-15,0 0-8 0,0 0-1 16,-6-3-6-16,6 3-1 0,-4-2 0 0,4 2-10 15,0 0 0-15,0 0-5 0,0 0 1 0,0 0 0 0,-1-3-1 16,1 3 0-16,0 0 1 0,0 0 0 0,0 0-5 16,0 0-3-16,-8-2 0 0,8 2 3 0,0 0 5 15,0 0-4-15,0 0 4 0,0 0-6 0,0 0 1 16,0 0-4-16,-5 0-3 0,5 0 2 0,0 0-10 16,0 0 9-16,0 0 3 0,0 0-6 0,0 0 6 15,0 0 1-15,0 0-3 0,-4-4 2 0,4 4 0 16,0 0-6-16,0 0-8 0,0 0 10 0,0 0 1 15,0 0-1-15,-4-3 1 0,4 3-3 0,0 0 0 16,0 0-5-16,0 0 4 0,0 0 3 0,0 0 0 16,0 0-2-16,-5-3-3 0,5 3-3 0,0 0 2 0,0 0-1 15,0 0-3-15,0 0 4 0,0 0-1 0,0 0 3 16,0 0 2-16,0 0-1 0,0 0 1 0,0 0 0 16,0 0 0-16,0 0-3 0,0 0 2 0,0 0-2 15,0 0 0-15,0 0-4 0,0 0-5 0,0 0 4 16,0 0 2-16,0 0-4 0,0 0-6 0,0 0 3 15,0 0 4-15,0 0-3 0,-1 10 1 0,0-8 6 16,-2 2 4-16,2 1-3 0,-3 1-2 0,2-2 1 16,0 2-2-16,-2 2-3 0,3-2 2 0,-3 4 0 0,0-1 9 15,2 2 7-15,-4 0-1 0,2-1-20 16,1 2 4-16,-1 0 0 0,-2-2 0 0,3 4 0 16,-3-2-2-16,2 0 6 0,0 0-2 0,0 0 1 0,2-1-4 15,2-2 0-15,-3 2-1 0,2-5-1 0,-2 5 1 16,2-5-5-16,1-1 3 0,0 2-1 0,0-3 7 15,0 1-6-15,0-1 1 0,1 0 4 0,-1-4 2 16,3 4 2-16,-2-1 8 0,-1-3 6 0,0 0-2 16,4 1-2-16,-4-1 8 0,0 0-14 0,9-5 0 15,-9 5-2-15,5-3-1 0,0 0-1 0,-5 3 0 16,3-2-6-16,-1-1-3 0,-2 3-29 0,0 0-44 16,4-2-59-16,-4 2-71 0,0 0-743 0,0 0 313 15,0 0 210-15</inkml:trace>
  <inkml:trace contextRef="#ctx0" brushRef="#br0" timeOffset="112437.95">18450 9830 63 0,'0'0'69'16,"0"0"-2"-16,0 0-7 0,0 0 0 0,-5-2-11 0,5 2-1 15,0 0-6-15,0 0-2 0,0 0-3 0,0 0-9 16,0 0-6-16,0 0 2 0,0 0-3 0,0 0 2 15,0 0-6-15,0 0-2 0,0 0 2 0,0 0-4 16,0 0 2-16,0 0 5 0,0 0-2 0,0 0 4 16,0 0-5-16,0 0-4 0,0 0 16 0,0 0-12 15,0 0-8-15,0 0 5 0,0 0-1 0,0 0-3 16,0 0 0-16,0 0 0 0,0 0-2 0,0 0 1 16,0 0-2-16,0 0-4 0,0 0 6 0,0 0-6 0,0 0-2 15,0 0 2-15,-9 4 1 0,9-4-2 0,0 0 1 16,0 0-3-16,0 0-1 0,0 0 5 15,0 0-4-15,0 0 2 0,0 0-3 0,0 0 2 0,0 0 1 16,0 0-5-16,0 0-1 0,0 0 1 0,0 0-2 16,0 0 7-16,0 0-6 0,0 0 3 15,0 0-4-15,0 0-6 0,0 0-11 0,0 0 0 0,0 0-4 16,0 0-16-16,0 0-34 0,3 7-181 0,-6-4 85 16,3-3 58-16</inkml:trace>
  <inkml:trace contextRef="#ctx0" brushRef="#br0" timeOffset="115746.81">18467 9810 78 0,'0'0'88'0,"-3"-2"-3"15,3 2-4-15,0 0-11 0,-2-4-2 0,2 4 1 0,-4-3-14 16,4 3-4-16,-8-1-9 0,8 1 0 0,-8-1-8 15,2-2 5-15,6 3 3 0,-5-4 6 0,1 3-3 16,4 1-3-16,-9-2-5 0,5 0-3 0,4 2-4 16,-10-1-3-16,5-2 1 0,-3 1-6 0,3-2-3 15,-4 3-2-15,4-3 4 0,-4 4 1 0,1-3 2 16,-2 3-1-16,3-2 1 0,2 0 5 0,-3-2-5 16,-2 4 0-16,2-1-6 0,2 1 4 0,-1-3 5 15,0 1-5-15,0 1-1 0,7 1 1 0,-13-1-6 16,7 1 3-16,-3-1 0 0,9 1-9 0,-13 0 6 0,7-2-1 15,-3 0 1-15,4 1 6 0,-3 1 6 0,8 0 2 16,-14-2-1-16,9 1 0 0,5 1-5 16,-13-1 1-16,5 1-5 0,2 0-2 0,-1 0-6 0,-3 0 4 15,3 0-2-15,7 0-1 0,-17 0-1 0,10 0 2 16,1 0-2-16,-2 0-2 0,0 0-1 16,0 0-5-16,0 1 4 0,0-1 0 0,0 0-2 0,0 1 0 15,2 1-5-15,6-2 4 0,-13 0 3 0,8 1 0 16,-3-1-1-16,8 0-2 0,-11 0 5 0,3 2-8 15,4 0 3-15,4-2-1 0,-9 0-3 0,9 0-1 16,-14 0 3-16,9 0-1 0,-3 0-3 0,8 0 4 16,-11 2 3-16,3-2-6 0,3 0 2 0,-3 1-3 15,3 1 4-15,-3-2 0 0,-1 3-7 0,-2-2 6 16,-1 3 2-16,-1-2-3 0,-1 0 3 0,2 1-1 16,-3-3 4-16,2 0-7 0,2 5 3 0,-3-4 3 0,1 3-3 15,1-2-4-15,2 0 2 0,1-1 4 0,-1 1-5 16,2 0 3-16,-1 2 0 0,4-1-4 0,-4 0 7 15,4 0-3-15,-4 1 1 0,5-1-1 0,-3 1-13 16,-1-1 13-16,3 1 0 0,0 0-2 0,0-2 1 16,-1 2-1-16,0-1 2 0,1 0-1 0,0 1-3 15,0 1-2-15,0-1 5 0,-4 4 2 0,1-3 3 16,-1 3-3-16,0-2-2 0,-1-2 2 0,4 4 0 16,-5-1 2-16,1 0 5 0,4 1-1 0,-2 1-6 15,0-2 2-15,2 2 1 0,-3-2 1 0,4 0-3 16,-3 1 4-16,3 1-2 0,-5 1-1 0,0 4 1 15,-1-2-2-15,5-2 3 0,-3 0-4 0,3-1 1 16,-1 2-3-16,3 0 2 0,-3-2 1 0,2 1 1 0,1 3 1 16,0-1-4-16,-1-3 5 0,1 1-1 0,-1 2 0 15,3-2 1-15,-1 1 4 0,0 2 5 16,0-1-3-16,-5 2 5 0,-1 3-2 0,3 0-3 0,-2-1 0 16,3 0-5-16,-3 1 3 0,3-1 3 0,-1-1-2 15,2-3-2-15,1 0 2 0,-3 3-1 0,-1-1-1 16,1 1-5-16,1 2 4 0,1-7 1 0,-4 5-1 15,3 0-1-15,-1-2 3 0,2 0-3 0,-1 0-2 16,-3-3-1-16,4 2-6 0,-1 1 5 0,-1-1 5 16,4-1-4-16,0 2-1 0,-3-2-5 0,1 1 7 15,0 1-3-15,1-3 1 0,0 2-1 0,0 2 0 16,1-3 1-16,-1 0-6 0,2 1 5 0,0 0 4 16,0 0-2-16,-1 0 2 0,2 0 0 0,0 1 1 0,0-4-1 15,-1 4 0-15,1-3-2 0,1 1 3 16,-1 2-3-16,2-2 2 0,-1 1 0 0,1-3 1 15,0 2 2-15,1 1 0 0,0-3-1 0,0 1 0 0,0-1 4 16,0 2-4-16,1 0 1 0,2 0-1 0,-4 0-2 16,4-3 1-16,-4 3 1 0,2-2-2 15,-1 3-1-15,1-2 0 0,0 1-1 0,-1-1 4 0,3-1-4 16,0 1 2-16,0 0-2 0,-2 0 2 0,1 1 0 16,0-2-3-16,4 2 6 0,-4 1-3 0,3-4 2 15,0 3 1-15,-2-4 2 0,4 4 2 0,-1-2-2 16,0 0-2-16,5 1 2 0,-4-2-2 0,7 0 2 15,-3 1 0-15,1-1-4 0,1 0 2 0,0 1 0 16,0-1 0-16,0 0 0 0,2 1-5 0,0-1 1 16,0-1-1-16,-4 2-2 0,5-1 3 0,0-4-2 15,-1 4 2-15,0 0-4 0,0 1 0 0,0-4 1 16,1 2 0-16,2 0 0 0,0 0 1 0,-3-1 1 0,9 1-3 16,-8-3 2-16,3 2 1 0,0 0-3 0,-2 0-3 15,2-2 5-15,-3 1 0 0,1 0 1 16,3-1 0-16,-5 0-1 0,5 0 1 0,-1 1-2 0,-3-4 2 15,3 3 1-15,5 0 0 0,-6-1-4 0,1 0 0 16,5 0 1-16,1-1-1 0,0 2 3 16,-7-1 3-16,7 2-5 0,0-4 3 0,-2 6-3 0,2-3 0 15,1-2-1-15,-9 2 1 0,11 0-1 0,-3 0 6 16,-6-1-7-16,7-2 0 0,-8 2 0 0,10 2 2 16,-5 0-1-16,2-3 1 0,-6 1-2 0,1 0 4 15,-2-2-2-15,5 2-1 0,-5 0 0 0,-2-1-1 16,1 1 3-16,0-1 0 0,0-2-1 0,-1 3-1 15,0-2 3-15,3-1-4 0,-1 0 1 0,2 3-2 16,-2-3 4-16,1-3 1 0,7 6-3 0,0-3 5 16,-1 0-5-16,1 0 2 0,-1-3-3 0,3 3-1 0,-2 0 1 15,-1 0 1-15,-6 0 1 0,-1 0-4 0,1-1 3 16,5 1-1-16,0 0-2 0,-4 0 0 0,-5 0 3 16,5-1-1-16,4-1 2 0,2 1-1 0,-6-3-1 15,4 3-2-15,0-2 3 0,-7 2 0 0,3-2-3 16,-1 1 0-16,6-1 0 0,-1-1 2 0,1 4-1 15,0-7 1-15,3 2-7 0,-3 0 6 0,4-3-2 16,-1 4 1-16,-3-1-3 0,2-2 3 0,1 2-3 16,-2-2 5-16,-2-3-2 0,0 3-2 0,-4 2 3 15,-4-1-1-15,3-1-1 0,5-1 4 0,-7 1-4 16,2-2 2-16,4 1-1 0,-6 0-3 0,-2-1 0 16,1 1-2-16,0-2 2 0,6-2-4 0,-1-2 0 15,-8 4 3-15,10 0 1 0,-3-2 1 0,-4 1-6 0,0 0-1 16,-1 0-2-16,0 0-3 0,0-2-5 15,4-1 5-15,1-2 1 0,-9 2-3 0,2 1 3 0,-4-2 1 16,3-1-9-16,-2 3 8 0,2-3-4 0,-2-1 4 16,2-4 2-16,1 0-1 0,-6 3 1 0,3-4 2 15,-7 6 1-15,3-2-1 0,1-8 3 0,-3 8-1 16,-1-9-2-16,-1 13 3 0,-2-6 0 0,1 3 3 16,-2 0-4-16,1-2 0 0,-6 2 3 0,3-2 2 15,-4 1-2-15,-1 0 0 0,0-2 4 0,-1 3-4 16,-7-6 0-16,4 1 1 0,-5 0 0 0,-3 0-1 15,2 2 3-15,-3-1 1 0,-2-1-3 0,2 0 0 16,-4 1-2-16,-1 1 2 0,-2 1 0 0,0-5 1 16,-3 4 0-16,1 1 3 0,-1-1-1 0,-4 2-1 0,4-2-4 15,-1 3 3-15,1-3 1 0,-4 3-1 16,2 1 3-16,0-1-2 0,0 0-2 0,1 0-3 16,-1 1 0-16,4 0 4 0,-2 1 2 0,1-1 1 0,2 3-1 15,7 2-2-15,-1-1 3 0,3 0-2 0,-1 2-1 16,2-2 0-16,-2 3-2 0,7 1 5 0,1 0 2 15,-2 1-2-15,2 0 0 0,1 0 0 0,-1 1-1 16,1-5 2-16,1 3-1 0,-1-1-2 0,-1 1-2 16,0 1 4-16,1-5-1 0,2 4-4 0,-5-1 5 15,2 0 0-15,-1 2-1 0,0-3 0 0,1 2-3 16,-1 1 0-16,0 0 2 0,-2 0 0 0,-3-2 1 16,6 3-6-16,-2 1 2 0,-3 0 3 0,3 1-2 15,-6-2 1-15,5 1 0 0,-1-1 2 0,2 3 2 16,-6-2-5-16,3 0 3 0,3 1 0 0,-1 1 0 15,-1 0-2-15,4-1 0 0,-5-1 1 0,3 2 0 16,-1 2 4-16,0-2-5 0,0-2 0 0,-2 3 3 0,1-1 0 16,-6 2 1-16,2-2-2 0,-2 2 2 0,0-2-3 15,1 3 0-15,-1-1-1 0,-4 1 1 16,2 0-1-16,-1-3 1 0,0 3 2 0,0 0-2 0,-5-2 1 16,4 2 1-16,3 0 1 0,-1 0-2 0,-2 0 0 15,2-2-4-15,-1 2 4 0,1 2 2 0,-2-2-2 16,-3 0 2-16,3 0-1 0,2 2 1 0,-2-2 1 15,-5 0 0-15,8 0-2 0,-1 3-2 0,-7-3 3 16,6 0 0-16,-7 0-1 0,1 1-1 0,6 2 3 16,-6-2-2-16,0 3 3 0,2-1 0 0,3-2 3 15,0 0-5-15,2 2 0 0,-1-1 0 0,4 2 1 16,4-3 0-16,0-1-6 0,1 2 5 0,-1-2-1 16,1 3 4-16,4-3-2 0,-5 0 0 0,5 2 1 15,-1-2-3-15,1 3 4 0,-2-2 1 0,1 0 0 0,-1 1-3 16,2-2 5-16,0 2-1 0,-1-2 3 15,1 0-3-15,-1 0 3 0,-1 0-3 0,0 1-3 0,0 1 6 16,-1 0-2-16,-2-1-2 0,0 3-1 0,-3-2 3 16,2-1-4-16,2 1 1 0,-1-1-2 15,0 1 5-15,2-2-5 0,1 2 3 0,2-1 0 0,2 2-1 16,0-2 0-16,2-1-2 0,5 0 3 0,-9 2-5 16,9-2 1-16,-5 2-2 0,5-2 3 0,-7 0-3 15,7 0 2-15,0 0-1 0,0 0-4 0,-7 1-9 16,7-1-32-16,0 0-35 0,-4 0-32 0,4 0-17 15,-6 5-37-15,-2-3-40 0,-2 0-636 0,-3 1 281 16,-9-1 186-16</inkml:trace>
  <inkml:trace contextRef="#ctx0" brushRef="#br0" timeOffset="119262.14">8378 5441 69 0,'0'0'88'0,"0"-8"-9"0,0 8 0 16,-1-5-6-16,-2 1 3 0,3 0-3 0,0 4 1 15,2-8-10-15,-2 8-7 0,-3-5-5 0,2 2-12 16,-2 1 3-16,3 2 1 0,-5-6 8 0,3 5-13 16,2 1-2-16,-3-5-4 0,-2 1-5 0,1 1-2 0,4 3-2 15,-9-3-2-15,5 1 2 0,-1-1 0 16,0 3-6-16,-1-2 0 0,1 0-2 0,-2 0 0 15,1 1-7-15,0-1 15 0,-1 2 15 0,7 0 11 0,-8-3 7 16,4 1-7-16,-3-1-8 0,-2 2-9 0,4-2 4 16,-3 2-11-16,-3 1 1 0,3-1-1 15,-2-2-4-15,2 3-1 0,-1 0-4 0,0 0-1 0,0 0-1 16,-1 0-4-16,2 0-3 0,2-1 8 0,0-1-6 16,6 2 0-16,-14 0-1 0,7 0 0 0,-1-3 1 15,0 4-7-15,0-1 0 0,0 0 0 0,-2-1 2 16,-1-1-1-16,-1 4 0 0,3-4-7 0,-2 2 6 15,-1 2-3-15,1-1 2 0,-1 1-2 0,2-2 1 16,-3 0-12-16,0 3 14 0,-1-3 4 0,1 0-10 16,-3 2 6-16,3 0 2 0,0 1 0 0,1-1-2 15,-1 1-3-15,0-1-6 0,0-2 5 0,1 1 8 16,0 1-6-16,-1 1-3 0,2-2 7 0,-1 0-5 16,2 2 2-16,-3-2-2 0,4 2 3 0,-4-1 0 0,3 0-14 15,2-1 14-15,1 2 1 0,-2-2-4 16,3-1 2-16,-1 1 3 0,1 2-2 0,-2-2 0 15,0 2-3-15,2 0 2 0,-2-1 6 0,-2 2-7 0,0-1-1 16,3-1 2-16,0 0 0 0,-2 1 1 0,1 2-8 16,-2 0 7-16,0 0-3 0,-2 2 4 0,2-2-6 15,-3 1 7-15,3 1-1 0,-4-3 0 16,1 3 1-16,0 0 1 0,3-2 3 0,1 2 1 0,0-1-1 16,-3 0 5-16,1 0 4 0,2 0 1 0,0-1-9 15,2 0 2-15,-2 1-4 0,-1-2-2 0,2 3 7 16,-1-1-2-16,1 1 1 0,-2-1-5 0,1 2 1 15,3 0 0-15,-6 0 1 0,6 0 3 0,-3 1-2 16,1 0 2-16,-2-1-3 0,1 1 1 0,0-1 2 16,-1-1-2-16,1 3 1 0,1-2-3 0,1 1 4 15,-2 1-11-15,1-2 10 0,0-1-2 0,0 3-5 16,0-1 3-16,0 0-1 0,0 0 0 0,0 2-1 16,2-1 0-16,-1 1 2 0,-1-1-6 0,3 0 0 15,-1-1 0-15,-1 1 5 0,2 2-3 0,0-4 2 16,1 3-1-16,-2-1-1 0,1 0-1 0,2 0-6 15,-2 0 8-15,5 1-1 0,-4-1 3 0,4-1-3 16,-4 2-6-16,3-2 7 0,1 3-1 0,-3-2-2 0,3 0 1 16,-1 4 3-16,2-2-1 0,2-2 0 0,-2 2 1 15,-1-2-2-15,3 2 1 0,-1 2 0 16,1-2 0-16,2 1-2 0,0 1 3 0,0 2-1 16,-1-5-6-16,5 4 6 0,-4-2 5 0,3 2-2 0,-2-4-3 15,3 0 1-15,0 2-2 0,-1-2 2 0,2 1-2 16,0 3 2-16,-1-3-4 0,3 0 2 0,-5-2 1 15,4 2 3-15,-3-2-2 0,4 1 2 0,3 0-2 16,-5 0-2-16,6-3 3 0,-6 0 0 0,4 1-1 16,-4 0 1-16,2-2-2 0,-2 1-3 0,4-4 4 15,3 5 3-15,-1-1-4 0,-2-3 3 0,6 4-1 16,-5-2-1-16,2 1 1 0,-2-1-2 0,4-3 2 16,1 4 1-16,1 0-1 0,-2-3 0 0,9 2-2 15,-6-2-3-15,5 0 5 0,-2 2-8 0,2 0 6 16,-4-2 0-16,-2 0 1 0,-1 0 1 0,7 2-2 15,-5-2-2-15,-3 0 2 0,-3 0 1 0,4 0-2 16,-2 2-1-16,-1-5 3 0,2 3-2 0,-2-2-2 16,2 1 4-16,-2 1-3 0,1-2 2 0,1-1 1 15,-2 2-2-15,2-2-2 0,1-1 4 0,1-1-2 16,-1 3 3-16,-1-3-3 0,4 0-5 0,-1-3 5 16,6 2 0-16,-10 0 3 0,13 0-4 0,-3-1 2 15,-7-1-2-15,1 2 1 0,1-2 1 0,4 1-2 0,-4-1 0 16,-1 3-1-16,-2-3 3 0,1 2-6 0,2-2 6 15,-2 1-4-15,0-1-1 0,1 1 2 16,-1-1 2-16,2 0-1 0,-4 1 1 0,3 0-1 0,0 0 1 16,-3-1-2-16,9-1 0 0,-5 2 2 0,-1-4-5 15,-2 4 5-15,2 0 1 0,1-1-2 0,5-1-2 16,-6 1 3-16,0-1-2 0,-2-1 1 0,8-1-1 16,-5 3 4-16,3-4-5 0,-6 3 4 0,7-3-3 15,-4 2 0-15,4 0 0 0,-8 2 2 0,10-4-2 16,-8 3-2-16,0 0 3 0,5-2 0 0,-5 1-1 15,0 1-1-15,-3-2 2 0,4 1 0 0,-4 0-5 16,0 1 7-16,1-1-5 0,-2 1 3 0,-4 0 0 16,-1-1-1-16,2 1 2 0,-1 0-1 0,1-3-1 15,-3 3 0-15,2-2 1 0,1 0-1 0,-3 0 3 0,5-2-1 16,-2 0-3-16,0-1-1 0,0 1 2 16,-1-1 2-16,-1 2-2 0,0-3 0 0,4-2 1 15,-6 5 1-15,4-6-5 0,-1 4 1 0,-4 1 1 16,7-4 1-16,-8 3-1 0,5-3 2 0,-2 4 1 0,-4-2-4 15,4-3-3-15,2-2 7 0,-8 7 1 16,0-3-3-16,4 0 0 0,-4 1-1 0,-1-4 4 16,1 5-3-16,-1-2 4 0,0 1-7 0,-3-1 3 0,4 1 2 15,-5-1-4-15,3 1 4 0,-2 0 2 0,-1-1-4 16,0 2-3-16,0-4 0 0,-1 4 2 0,1-2-2 16,-3-1 3-16,2 0 0 0,-3 0-4 15,3 1 4-15,-3 0 0 0,3-1 0 0,-3 2 1 0,0-1-4 16,0 0 2-16,0 0-2 0,-1-1-4 0,0 1 8 15,0-1-4-15,0-2-1 0,-3 2 6 0,-1-4-2 16,4 7-1-16,0 0-3 0,-3-3 4 0,1 2-1 16,-2 0-4-16,2 1 4 0,0-1 2 0,-2 0 1 15,-1 1 0-15,-2-3-4 0,2 4 1 0,0-2-2 16,1 1 1-16,-3 2-2 0,2-3 2 0,-3 0-2 16,3 1 5-16,1 1-2 0,-3 0-2 0,1 2 4 15,-2-4 0-15,-2 0-4 0,3 3 1 0,2 1 3 16,-4-2-2-16,1 3-2 0,3-2 4 0,-3 2-2 15,0 0 0-15,2 0 3 0,1-2-1 0,-2 3-4 16,0-1 3-16,0-1 1 0,1 2-3 0,-1-1 1 16,-1 0 1-16,3 2 0 0,-3-2 0 0,4-2-8 15,-1 3 5-15,-3 0 3 0,3 3 1 0,-3-6 1 16,2 2 0-16,-3 2 0 0,3 1-6 0,0-2 5 0,1 0 1 16,-2 1-2-16,1 1-3 0,-2-2 1 15,0 1-4-15,-1 3 11 0,4-1-2 0,-4-2-1 16,1-1-1-16,-1 3-1 0,0-2-3 0,0 1 3 15,1-2 2-15,0 1-1 0,-1 2-1 0,1-1 2 0,0 0-3 16,-4-1-3-16,3 1 10 0,1 0-2 0,-1-1-3 16,1 1 0-16,0 0 1 0,2 1 0 0,-6-1-1 15,-2 0 2-15,1 1-1 0,2 1 0 0,-3-2-3 16,0-1 5-16,0 2-3 0,7 2 5 0,-5-2 0 16,4 0 3-16,1 1 4 0,-1 0-1 0,-1 0 1 15,2-2-2-15,-2 2 0 0,1 0 1 0,3 0-1 16,-1 0-1-16,-1-1 0 0,0 1-3 0,1-2 0 15,0 2 1-15,0 0 0 0,0 0-4 0,1-3 2 16,-3 3-8-16,3-2 7 0,-3 4-8 0,0-2 8 16,0 0 0-16,2 3-2 0,-2-3-2 0,-6 3 3 15,6-1-3-15,-1-1 3 0,1 1-2 0,0 1 3 16,1-1-2-16,0 2-1 0,1-3-1 0,0 1 0 16,4-2 0-16,-1 3 1 0,1-2 0 0,-1 0-1 15,1 1-1-15,0-1-2 0,-1 0 1 0,3-1 3 16,-1 3 2-16,6-3-2 0,-12 0-1 0,7 2 0 15,1-1 2-15,4-1-2 0,-9 4 0 0,4-4-2 16,-3 1 1-16,2 0 2 0,1 2-4 0,1-2-3 16,4-1 8-16,-9 1 2 0,5-1-4 0,4 0-6 15,-9 3 6-15,9-3 1 0,-7 1-1 0,2 2-1 16,-1 0 1-16,3-1-2 0,3-2 0 0,-9 3 3 16,9-3-1-16,-7 0 0 0,5 2 0 0,2-2 0 0,0 0-5 15,-8 0 7-15,8 0 0 0,0 0-2 0,0 0-1 16,-5 2-4-16,5-2 2 0,0 0-15 0,0 0-26 15,-1 3-21-15,1-3-38 0,1 7-62 0,0-4-634 16,0 1 266-16,-1-4 178 0</inkml:trace>
  <inkml:trace contextRef="#ctx0" brushRef="#br0" timeOffset="146277.16">1155 2853 119 0,'0'0'210'0,"0"0"-31"0,0 0-13 0,0-5-19 15,0 5-16-15,0 0-10 0,0 0-9 0,0 0-11 16,0 0 2-16,0 0 9 0,0 0 4 16,1 16-3-16,3-9-6 0,-4 3-6 0,2 1 2 0,0 2-7 15,0-1-12-15,3 5-6 0,-1-1-7 0,-1-1-6 16,-1 2-6-16,2 0-7 0,-1-1 5 16,-1 0-14-16,2 0-6 0,-1-1-2 0,-1-3-3 0,1 1-3 15,-1-4-3-15,1 3 0 0,-1-3-5 0,2-3-1 16,-4 1-4-16,1-2 1 0,1-1 0 0,-2 1-1 15,2-2 19-15,1 1 22 0,-3-4 22 16,1 3 1-16,-1-3-7 0,0 0-10 0,-6-12-9 16,3 2-1-16,-5 0-10 0,0-8-1 0,-4-6-4 15,-1-1-6-15,1-4 3 0,-3-3-10 0,3 1-4 0,-2 0 8 16,1-3 2-16,-4-10-6 0,5 11 5 0,-1-1 8 16,1 2 1-16,3 1 4 0,4 1 1 15,-4 0 1-15,7 5-4 0,-1 6-6 0,3 0 1 16,1 3-6-16,3 0-7 0,0-1-2 0,1 6-5 15,3 1 2-15,3-3-3 0,2 5-2 0,5 0-5 16,-4 4 3-16,4 0-10 0,0 2 5 0,1 1 2 0,3-1-6 16,-3 5 4-16,-1 1-1 0,2-2-6 0,-2 5 0 15,-3 1 5-15,2 1-5 0,-3 3-2 16,-1 1-1-16,-4 1-2 0,-3 3 5 0,-2 3-18 16,1 4-10-16,-5-7-12 0,-1 3-11 0,-3-4-5 15,4 1 4-15,-1-5-4 0,-2-1 8 0,2-1 6 16,0 0-1-16,-2-5 6 0,3 2 5 0,-1-2 0 0,1 0 8 15,-4-4 3-15,4-1-2 0,4 6 6 0,-4-6 5 16,0 0-2-16,1 5-4 0,-1-5 3 16,6 2 2-16,0-2 3 0,1 0-6 0,1 0 7 15,3 3 2-15,1-1-3 0,2-1 3 0,1 3 6 16,-1-1-6-16,3 1 3 0,-1 1 1 0,-3-2-3 16,1 4 3-16,-2-1-3 0,-2 0 6 0,-1 1-2 15,-1 1 2-15,-4 1 2 0,1 0-3 0,-4 2 6 0,-1 0-3 16,-1 1 3-16,-4 4-5 0,-3 0 13 15,-6-4 7-15,5 5-6 0,-4-5-15 0,-1 3 0 16,0-5-1-16,3-1 1 0,-1-2 2 0,-2 3 1 16,2-4 4-16,2-3-3 0,0 1 3 0,4-2 5 15,-1 2 2-15,1-4 3 0,2 2 0 0,-4-1 2 16,8-1-3-16,0 0-4 0,-10 4-4 0,10-4-4 16,-5 2 5-16,5-2-5 0,0 0 1 0,0 0 2 15,0 0-4-15,0 0 1 0,22 1-1 0,-22-1 0 16,18-2 3-16,-9 0-6 0,1 1 1 0,1-1 4 15,2 0 1-15,-1-1 0 0,0 1 2 0,1 0 11 16,0 1-15-16,-2-3 0 0,1 0 0 0,-2 0-1 16,3 0 6-16,-3-4-6 0,0 3 3 0,0-4 0 15,0-1 3-15,0-5-1 0,0 1-5 0,-2-2 4 16,-1-1 1-16,1 0-6 0,-2-3 9 0,-1 4 3 16,-1-2 14-16,0-1 9 0,1-6 4 0,0 6-2 15,0 0 16-15,1 2 2 0,-3 0 14 0,0 6 23 16,2 2 4-16,-5 0-1 0,1 3 0 0,1 1-14 15,-1 1-20-15,-1 0-6 0,1 0-7 0,-1 4-7 16,0 0-1-16,0 0-1 0,0 0-4 0,6 13-9 16,-3-3 3-16,-2 0-2 0,1 2-12 0,0 4 1 15,2-1 5-15,-4 2-1 0,5-2-9 0,-1 2-4 16,0-6 3-16,2 2-5 0,-2-4-5 0,1 3-9 16,0-3-6-16,3-2-4 0,-3 1-11 0,4-1-4 15,-1-3-13-15,-3 0 10 0,0-1 0 0,4-2 9 16,-9-1-2-16,13-2 22 0,-6-5-10 0,3 2 1 15,-1-4 6-15,0-1 7 0,2-3-3 0,-1-1-5 16,-4 0 3-16,2-2 3 0,-1-1 13 0,0-1 9 16,-2 1-4-16,0 0 16 0,-1 5 11 0,-1 2 15 15,-1 1 8-15,3 3 3 0,-5 0-9 0,4 1 0 16,-4 0-8-16,0 3-14 0,0 2-5 0,1-5-7 16,-1 5 0-16,0 0 0 0,0 0-3 0,8 9-1 15,-7-4-4-15,2 2-4 0,2 1 1 0,-4 3 3 16,2 1-5-16,1-2 2 0,-1 2 0 0,4-2-9 15,-5 0-2-15,5 0-3 0,-3-5-13 0,2 4-8 16,-1-3-15-16,-1-1-9 0,1-1 0 0,3 0 1 16,-3-1 15-16,4-2-7 0,-9-1 11 0,16-3 0 15,-8-2 3-15,2 1 1 0,2-4 5 0,-2-1-4 16,0-6 7-16,-1 2 4 0,1-2-11 0,-2 1 7 16,-2-3 5-16,1 0 8 0,2 1-6 0,-3 2 19 15,-1 4 7-15,-1 0-1 0,0 5 12 0,-1-3-2 16,-2 3-1-16,0-1-6 0,3 3-8 0,-4 3-5 15,0-2 1-15,0 2 0 0,0 0-2 0,0 0-1 16,0 0 1-16,10 12 0 0,-9-5 8 0,2 0-8 16,1 4-3-16,-3-2 0 0,3 0-3 0,1 0 3 15,0 2-5-15,-1-2-15 0,1-1-4 0,-2-1-11 16,2 2-13-16,-1-2-13 0,1-4 0 0,0 1 2 16,1 0 8-16,-2-3-1 0,-4-1 14 0,17-1 1 15,-11-3 7-15,6-2-2 0,-2-2 3 0,0-2-1 16,0-4 10-16,-1 0-1 0,3-1 5 0,-1-2 1 15,-2 0-6-15,1-1 11 0,-2 0 14 0,1 4 9 16,-4 2 11-16,1 2-1 0,-2 2 20 0,0-2-3 16,-3 5-3-16,2 1-4 0,-2-1-5 15,-1 5-11-15,4-3 3 0,-4 3 9 0,0 0-17 16,9 12-3-16,-4-2 3 0,0 5-2 0,-1 0-5 0,1 4 3 16,3 8 2-16,-2-1-7 0,3 4 7 0,-1-1-6 15,0 0 0-15,0 2 1 0,-5 1-4 0,6-1 7 16,-3-1 1-16,1-1-12 0,2 4 7 0,-3-2 1 15,2-2-2-15,2-2-8 0,-4-1 11 16,-2 1-4-16,1-4-13 0,-1-3-14 0,1-3-1 0,1 0-7 16,-3-5-4-16,0-2 5 0,-1-2 3 0,0-1 1 15,0-2 11-15,-2-1 6 0,0-4-3 0,0 5-1 16,0-5-2-16,0 0 4 0,0 0-1 0,0 0 5 16,-18-12 3-16,9 3 5 0,3 1-9 15,-1-1 10-15,-3 0 1 0,5-2 0 0,-1-3 8 16,1-3-14-16,-1 1 3 0,2 6-1 0,2-10 3 15,0 4-2-15,0 1-2 0,1-2 3 0,1-4 0 0,1 3-2 16,1-2-2-16,2-1 3 0,-4 4-4 0,6-8 2 16,0-1 0-16,1 2 0 0,2 0 0 0,-2 0-2 15,0-3 3-15,4 3 5 0,-4-4-5 0,4 2 4 16,-2 2-10-16,0-4 6 0,1 3 10 16,-5-1 3-16,3 1 6 0,1 1 16 0,-4 5 18 15,-4 1 18-15,3 1 7 0,0 4 13 0,-4 4 15 0,1-3 8 16,-1 6-3-16,3-2-9 0,-3 4-6 0,0-1-16 15,0 0-14-15,0 5-9 0,0-5-7 0,0 5-7 16,0 0-7-16,0 0-4 0,0 0-2 0,1 14-8 16,0-6 5-16,2 4-2 0,-2 1-4 15,3 3-1-15,-1 3-3 0,0-2-12 0,0 2-13 0,1-2-19 16,-3 1-20-16,4-2-17 0,-1-1-30 0,1-2-7 16,-1-1 1-16,1-1-13 0,0-1 0 15,4-5-5-15,-5 2 6 0,4-2 7 0,-2 0 12 16,2-3 13-16,-2-2 11 0,4-2 8 0,-1-3 3 15,1 0 7-15,-2-3 7 0,2 0 6 0,-1-6 12 16,0 0 18-16,0 0 1 0,0-3 7 0,-4 1 22 0,3 0 22 16,-2 7 2-16,3-7 2 0,-4 5 11 0,-1 2 5 15,0 1 1-15,0 2-9 0,-3 0-10 16,3 1-15-16,0 0 4 0,-3 1-2 0,4 4-4 16,2-3-2-16,-7 3-5 0,11 0-2 0,-3 1-5 15,-2 3 1-15,2-2 2 0,2 3-6 0,0 2-3 16,-1-2 4-16,-1 5-3 0,1-3 1 0,0 4-4 0,-2-3 1 15,-1 2-1-15,1 0 1 0,-1 1 3 0,0-3-15 16,-3 4-5-16,1-6-5 0,-1 3-2 16,0-4 1-16,-1-2 1 0,0 1 12 0,2 1 0 15,-4-5-5-15,4 3 9 0,-4-3 1 0,0 0-1 16,0 0-2-16,0 0 3 0,9-12-4 0,-4 6 0 16,-2-8 10-16,3 6-11 0,-1-9 0 0,3 1 2 15,-3 0-4-15,4 0-2 0,1 2 6 0,-2-1-2 0,1 4 3 16,-3 3-2-16,-2-4-3 0,5 5 1 15,-3-3 1-15,1 2-1 0,-1-1 2 0,1 3 5 16,-2 0-6-16,0 3-1 0,-1-4-1 0,1 5 0 16,1-2 2-16,-3 0-3 0,-3 4 3 0,9-7 1 15,-5 6-4-15,-4 1 1 0,5-4 7 0,-5 4-7 16,0 0 9-16,6-5-2 0,-6 5 4 0,2-4 2 16,1 1-7-16,0-2-2 0,-1-2 1 0,-1 2-2 15,2-1 9-15,0-5 0 0,-1 4-8 0,-2-3 6 16,4 0-4-16,-4-1 1 0,0 1 1 0,0-2-3 15,-3 5 13-15,2-3-5 0,-3 4 2 0,2 2-8 16,0-1 2-16,-1 1 2 0,3 4-7 0,-4-5 1 16,0 2-11-16,4 3 5 0,0 0 3 0,-14 10-5 15,9-3-1-15,1 5 3 0,-1 2 4 0,0 2 0 16,2 2-4-16,-1 0 5 0,3 1-1 0,1 5 2 16,0-4-8-16,1-1 0 0,2 0 2 0,3 8-6 15,1-3 1-15,-1 0 5 0,2 4-3 0,3-5-3 16,2 1 0-16,-3 1-3 0,2-1-3 0,-1-3 2 15,1-3 0-15,-2-2 3 0,-1 1-5 0,0 2 7 16,0-2-4-16,-3 1 12 0,1-1-7 0,-5 1-5 16,1-3 11-16,-3-2-6 0,-3-2 4 0,1 5 1 15,-5-2 6-15,-2 2-7 0,-1-8 14 0,-3 4-11 0,-2 1 3 16,-3-3 3-16,0-1-3 0,1-3 1 16,5-1 0-16,-5 1 5 0,3-5 0 0,1-1-10 15,1-4 10-15,0-1-2 0,3-2-1 0,-1-4-3 16,5-3 2-16,-3-2-5 0,8 0-11 0,0-2-16 15,9-7-25-15,4-4-23 0,0 3-32 0,4-4-34 16,5-1-55-16,8-7-59 0,-1 0-67 0,-9 8-856 0,11-12 395 16,-12 14 262-16</inkml:trace>
  <inkml:trace contextRef="#ctx0" brushRef="#br0" timeOffset="146810.9">4009 2128 226 0,'4'-7'275'0,"-1"5"-5"0,-2-4-25 16,0 2-12-16,-1-2-1 0,-1 1-7 0,0-2-10 16,1-3-18-16,-4 2 1 0,0 0-14 0,0 0 4 15,-2 2 2-15,2-3 3 0,-4 1-11 0,2 1-1 16,-2 1-7-16,0 2-8 0,-2-1-6 0,1 1-17 16,2 3-14-16,-6-1-17 0,4 4-13 0,0 0-12 15,-5 2-5-15,5 2-12 0,-6 4-6 0,3 2-6 16,2 0-7-16,-4 3 5 0,1 1-13 0,4 1-12 15,-2 2-22-15,4-1-13 0,2 1-15 0,1 0-14 16,0-3-22-16,4 1-4 0,3-7-8 0,0 2-2 16,1-1-1-16,2-1 4 0,2-3-2 0,-1-1 11 15,2-1 1-15,1-5 7 0,3 1 5 0,0-1 4 16,5-1 3-16,-5-4 3 0,3-4 9 0,-3 0-1 16,5-3 3-16,-4 0 7 0,1-1 3 0,-2-1 6 15,-3 2 30-15,2-2 23 0,-5 4 29 0,0 1 8 16,-1 0 4-16,1 2 6 0,-5 0-2 0,1 0-3 15,1 6-7-15,-2-3-9 0,-2 0-9 0,0-2-9 16,0 6-5-16,4-3-7 0,-4 3-11 0,0 0-9 16,0 0 0-16,0 0-8 0,0 0-36 0,0 0-39 15,9 12-27-15,-6-7-36 0,4 3-31 0,-2 1-45 16,-1 1-58-16,4-2-83 0,-2 4-933 0,3-8 426 16,3 2 282-16</inkml:trace>
  <inkml:trace contextRef="#ctx0" brushRef="#br0" timeOffset="147810.32">4462 1736 258 0,'0'-5'353'16,"0"-2"-19"-16,0 2-18 0,0 0-31 0,0 1-31 15,0 4-23-15,-2-5-28 0,2 5-16 0,0 0-23 16,0 0-13-16,0 0-10 0,-6 12 8 0,2-2-7 15,-1 6-2-15,0 4-10 0,-3 4-9 0,2 3-13 16,-2 0-13-16,-1 1-6 0,3-1-6 0,2-1-6 16,-1 1-18-16,4-3 4 0,-1 1-9 0,2 1-4 15,3-8-8-15,-1 0 0 0,2-1-8 0,3-2 6 16,1 0-18-16,4 1 4 0,-2-1 4 0,4-3-7 16,4-4 0-16,1 1-3 0,3-5-2 0,0-1-3 15,6-3-6-15,4-3-5 0,-1-1 0 0,-3-4-5 16,0-1-4-16,1-3-6 0,-2 0-3 0,0-5-2 15,-3 2-4-15,-1-2 10 0,-9 0-4 0,7-1-4 16,-10 1 1-16,1-6 6 0,-3 6 5 0,-4-2-6 16,-4 1 4-16,-1-3 2 0,-1 4 5 0,-1 1 3 15,-3 1 5-15,-2 0-1 0,0 3 4 0,-3 0 2 16,0 5-3-16,-2 0-8 0,1 2-1 0,-3 5 6 16,1 2-1-16,-2 3-4 0,-2 1 1 0,3 1-2 15,0-1 13-15,5 4-15 0,0-4 4 0,4 2-13 16,1 1-11-16,0-4 2 0,3 3-7 0,2-3 5 15,3 2-18-15,1-2-2 0,0 0-4 0,7-2 0 16,-2 2 4-16,-1-3 4 0,5 0-2 0,-2 2 6 16,-2-5 5-16,4-2-1 0,-1 3 4 0,-3-3 12 15,0 3-4-15,-3-1 3 0,-7 1 6 0,10-1 18 16,-10 1 22-16,7-2-5 0,-7 2 9 0,0 0-4 16,0 0-14-16,0 0 3 0,11 2-7 0,-11-2-4 0,0 0-7 15,4 5 6-15,-4-5-1 0,0 7 2 16,2-2-6-16,-2 2 2 0,0-7-3 0,0 10 1 15,0-2 6-15,1-2-4 0,1 0-1 0,0 2 6 16,1-4-10-16,-2 4-5 0,4-4-3 0,-2 1 2 16,-1-2-10-16,2 1 3 0,0-2 0 0,-4-2 0 15,11 3 6-15,-11-3 4 0,0 0 0 0,17-5 3 0,-11 1-4 16,3-3 2-16,-1-1 3 0,-2-2-1 16,2-5-2-16,1-1 7 0,-4-4-11 0,4-5 4 15,-5 6 5-15,1-5 15 0,0-2 13 0,-1 8 5 16,-3-1 13-16,-1-1 14 0,3 2 18 0,-2 3 6 0,-1 2 3 15,0 4 2-15,3 0-6 0,-2 2-5 16,-2 2-13-16,1 0-12 0,-3 2-9 0,3 3-9 16,0 0 1-16,0 0-9 0,0 0-1 0,-5 13-10 15,4-2 3-15,2 3 0 0,-1 3-1 0,0 3-4 16,0-1 0-16,0 1 2 0,1-1-6 0,-1 1 0 0,3-1-1 16,1-2 1-16,1-2-7 0,0 1-5 15,5-2-19-15,-2-4-13 0,1 0-22 0,2-4 5 16,5 5 0-16,1-9 5 0,-4 1-9 0,8-3-4 15,-1-3 13-15,2 1 0 0,-2-7 3 0,7 1 4 0,-10-6 2 16,-2 1 11-16,6-8 0 0,-4-1 4 0,1-1 2 16,-5-2-6-16,-1-5 7 0,-1 1-1 0,-3-1-5 15,2-2 10-15,-9 1 1 0,2 0 5 16,-1 0 33-16,-2 13 21 0,1-2 4 0,-2 6 10 16,-1 3 12-16,-2 2 5 0,4 2-11 0,-4 2-15 0,2 1-8 15,-2 3-2-15,4 1-9 0,-15 11-1 0,4 5-2 16,-3 7 1-16,-2 2 0 0,4 2-7 0,1 0-1 15,3 5-4-15,1-6 0 0,5 3-3 0,1-2 1 16,4 1 0-16,3-1-4 0,1-3-2 16,7 0-10-16,2-2-41 0,-6-6-38 0,5-3-47 0,2 1-47 15,3 1-50-15,-2-3-63 0,6-2-85 0,-7 0-1021 16,2-3 464-16,3-2 308 0</inkml:trace>
  <inkml:trace contextRef="#ctx0" brushRef="#br0" timeOffset="148744.59">1271 3814 89 0,'-18'9'199'0,"1"-2"-17"0,6 0-2 0,-1-3-8 16,2 0-9-16,1 1-8 0,4-1-6 0,1 2-5 15,0-4-3-15,2-1-16 0,2-1-6 0,-5 3 0 16,5-3-8-16,0 0 3 0,0 0 4 0,0 0 11 0,0 0 2 16,0 0 1-16,29-4-5 0,-13-5 3 0,10 1-5 15,0-5 0-15,5 1 3 0,3-2-6 16,16-7 5-16,2-2-3 0,2 0-10 0,1 0 1 15,5 2-17-15,0-4 8 0,0 5-3 0,26-7-6 16,-28 6-5-16,5 1-6 0,-3 0-5 0,1-3-5 16,25-5-3-16,-22 9-7 0,24-13-1 0,-29 14 0 0,5-1-9 15,20-9-4-15,-25 10-4 0,1 0-8 0,0 0-2 16,-1 0-3-16,0 0-2 0,-3-2 0 16,3 2-4-16,-1-1-2 0,0-1-4 0,1 0 7 0,-1 0-5 15,1 2-8-15,5 2 9 0,0-6-3 0,24-5 2 16,-29 10-5-16,1-5 2 0,-1 3 0 0,-3 0 1 15,3-3 2-15,-2 4-1 0,-2-7-3 0,0 6 6 16,1 1 1-16,-4-1 1 0,0 3-4 16,-2 1 0-16,-13 3-2 0,14-8 0 0,-4 3-4 0,3 3 1 15,-1-3 2-15,-2-2-4 0,3 2-1 0,0-2 1 16,1 1 0-16,-2-1-1 0,-13 4-3 0,14-5 4 16,4 2-3-16,1-2-3 0,1-4-1 15,-4 4-1-15,2-2-2 0,0 1 5 0,-1 3-1 16,1-2-1-16,-4 0-2 0,1 3-1 0,-1 0 3 0,-4 0 5 15,-10 3-1-15,-3 2 2 0,1 0 3 0,-3 2 0 16,-4 3 2-16,-1-5 1 0,-7 4 1 0,1 3 2 16,-5-2-3-16,3 2 7 0,-2-2-2 15,-5 2-1-15,-2 1 3 0,4-1-5 0,-3 0 0 0,0 2-4 16,-1-1-2-16,3 1-2 0,-6 1-3 0,2-2 0 16,-3 1-3-16,4 2-23 0,-5-1-37 0,1 0-47 15,-5 2-62-15,0 0-64 0,0 0-57 0,0 0-51 16,-28 16-58-16,-3-4-77 0,-20 6-1064 0,-4 6 511 15,-32 9 338-15</inkml:trace>
  <inkml:trace contextRef="#ctx0" brushRef="#br0" timeOffset="150277.04">1336 4255 76 0,'-8'3'135'0,"1"1"3"0,-6 1 4 0,8-2-1 15,-3 0 1-15,2 1-1 0,1-2-8 0,0 1-5 0,1-1-11 16,4-2-12-16,-8 4-6 0,8-4-8 0,-4 2-4 15,4-2-3-15,-6 1 1 0,6-1 3 16,0 0 1-16,0 0 0 0,-3 2 5 0,3-2-2 0,0 0 5 16,0 0 1-16,0 0 4 0,0 0-4 15,0 0-5-15,0 0-5 0,0 0-6 0,12-7-1 0,-10 5 2 16,5-3-2-16,-2 0-3 0,4-2-10 0,4-2-6 16,-3 4 3-16,8-3-5 0,-4-2-2 15,5 1 0-15,5-3-4 0,3-1 4 0,2 1 0 16,2-2-3-16,-4 2-3 0,6-2 1 0,-1 2-7 15,1-1 4-15,1-1 12 0,0 0-16 0,-2 3 0 0,4-3 5 16,-2 2-4-16,0 2-5 0,-2-4 0 0,-2 7-21 16,1-5 18-16,2 6-7 0,-6-4 9 15,-2 2-15-15,4 0-16 0,-8 2 14 0,5-1-3 16,1 0 6-16,-2-1 1 0,2 1-8 0,0-1 3 16,1 0-3-16,-1-1-3 0,0 2 4 0,1-1 13 0,1 0-13 15,0-1 0-15,2 0 1 0,0-3 7 0,-3 4-3 16,4-2-13-16,-3 2 13 0,-1-3 2 0,3 5 6 15,-3-2-6-15,0-3-1 0,2 2 1 0,-5 1-2 16,2-1-3-16,0 0 1 0,1-2-1 0,-1 3 5 16,-2-1-5-16,2-3-1 0,0 5 2 0,-1-2 2 15,1 0-5-15,-7 0-1 0,8 2 2 0,0-4-2 16,-1 2-2-16,0-1-1 0,-4 0 1 0,-1 5 0 16,4-5-2-16,1 0-1 0,3 3 4 0,-2-4-6 15,-3 2 0-15,-4 1 1 0,7-1 2 0,-1 0-1 16,0-3-1-16,-1 5 0 0,1-3-1 0,-8 1 1 15,8 1 0-15,0-1-1 0,0-4-2 0,-3 1 0 16,2 2-5-16,-8 3 5 0,8 0-5 0,-6-2 5 16,4-2-5-16,0 2-1 0,-5 0 2 15,8-2 2-15,-1-1-2 0,-2 2 1 0,-6 2-4 0,11-4 1 16,-4-1-1-16,0 3 1 0,-6 1 2 0,7-4-1 16,-7 5-6-16,8-3 5 0,-4 1 2 0,-3 1-4 15,5-3 1-15,0 2 0 0,-7 1 3 0,2-1 0 16,0 0 0-16,4-2 0 0,-2 4-4 0,-3-1 0 15,0 3 2-15,1-5 3 0,1 4-3 0,4-3 0 16,-5 3 1-16,-1-1 1 0,2-1 4 0,0 1-6 16,-2-1 2-16,5-3-3 0,-3 5 3 0,-2-2-2 15,3 1-4-15,-6 1 5 0,5-1 3 0,-5 1-2 16,2-1-4-16,0 2 2 0,0-2 3 0,0 1 1 16,0-4-1-16,0 1 2 0,1 2-2 0,-1 0-4 15,0-1 6-15,-3-3-1 0,4 3 2 0,-1 1-4 16,0 0 2-16,-2 0-2 0,2 0-3 0,0 1 3 15,0 0-2-15,0 2 3 0,1-6-2 0,-2 5-3 16,1-2 0-16,2 1 0 0,2 1 2 0,-3-1 4 16,0 3-6-16,-1-4 3 0,0 1-1 0,0 0-2 15,0 0 0-15,0 0 2 0,0 1 0 0,-1 2-3 16,1-6 5-16,0 5-4 0,0-1-1 0,0-1 2 16,1 2-6-16,-3-3 2 0,4 3 3 0,-2 1 1 15,0-4 0-15,1 0 3 0,-2 4-6 0,2-1 2 16,-1-3-1-16,-1 4 1 0,0-3 0 0,0 0-1 15,0 4 1-15,-1-3 2 0,-6-1 0 0,3 3 0 16,2-2-7-16,3 0 0 0,-5 1 5 0,5-1 0 16,-4 0 2-16,3-1-3 0,-5 3 2 0,4-4 1 15,-1 2-1-15,-2 2-1 0,2-1 3 0,-1 0-6 16,-2-2 5-16,5 3-3 0,0-2-1 0,-3 1 2 16,0 0-1-16,3-2-1 0,-4 4 1 0,-2-4-2 15,6 3 3-15,-3 0 0 0,-1-2-1 0,-2 1 1 16,-1 3 1-16,2-3-2 0,-2-2 2 0,3 4 1 15,-3 0 0-15,0 1 7 0,-1-3-5 0,0 1 1 16,-1 0 5-16,-2 1-3 0,3-1 1 0,-4 2 2 16,2 0-4-16,-5-1 3 0,6 1 1 0,-4 0 0 15,-2 0 1-15,-2 2-3 0,8-3 4 0,-5 2-1 0,-3 1-1 16,0 0 2-16,6-1 0 0,-6 1-2 16,0 0 4-16,3-3-1 0,-3 3 1 0,0 0 0 15,0 0-2-15,0 0-2 0,0 0 2 0,0 0-4 16,6-1 3-16,-6 1-5 0,0 0-1 0,0 0 3 15,0 0-3-15,0 0 1 0,0 0-7 0,0 0-30 16,0 0-50-16,0 0-76 0,0 0-139 0,0 0-178 16,-13-7-1430-16,4 1 633 0,-6-2 424 0</inkml:trace>
  <inkml:trace contextRef="#ctx0" brushRef="#br0" timeOffset="160042.23">2954 13218 78 0,'-1'10'202'0,"-1"1"-19"0,1 1-12 15,-4 5-18-15,0-1-16 0,0 5-7 0,-3-3-15 16,2-1-8-16,1 1-9 0,-1 1-11 0,1-2-9 16,0 1-5-16,0-2-10 0,1-1-1 0,2-2-7 15,-2 3-9-15,3-6 0 0,-1 1-7 0,0 1 2 0,0-6-7 16,1 0-2-16,0-1-1 0,1-2 6 16,-1 1 15-16,1-4 2 0,0 0 0 0,0 0 0 15,0 0-7-15,-3-21-5 0,3 4-1 0,-1-9-4 16,1-4-2-16,-3-1 0 0,3-5-5 0,3-9-1 0,-3-3 1 15,2-5-1-15,1 5 2 0,-1 2-1 0,1 10 2 16,1-1 6-16,0 5-3 0,1 2 1 16,2 1 3-16,0 4-6 0,1 7-2 0,-3 1-1 15,-1 6-3-15,2-1-2 0,-2 5-8 0,-1 0 3 16,3 4-6-16,0 0 0 0,3 3 0 0,-1 0-3 0,-2 3 0 16,3 2-2-16,1 2 0 0,-6 5-2 15,5 4 3-15,-4 2-2 0,-1 2 1 0,0 9-4 16,-3 0 1-16,-1 5 1 0,0 2-2 0,-4-1-2 15,2 0 2-15,-2 12-1 0,0-14 0 0,0-2 2 0,4 1-3 16,-1-1-4-16,-2-2 7 0,3-4-3 0,3 1-3 16,-2-8 0-16,3 0 1 0,0-4-8 0,0-2-4 15,-2-1 5-15,6-2-9 0,-4-4-1 16,2 0 0-16,2-1 3 0,0-4 1 0,-1 0-5 0,2-1-1 16,4-5-1-16,-2 0 2 0,3-2-3 0,0-2 4 15,2-4-10-15,0-6 1 0,-2-4 0 0,2 2 2 16,-1-3 3-16,-5 0-3 0,3 0 6 0,0-2 2 15,-3 0 0-15,-2 2 6 0,1 5 1 0,-4 4-1 16,1 1 9-16,-3 3 14 0,-2 0 9 0,2 6 6 16,-1-1-2-16,-1 0-5 0,1 3-4 0,-1 0-5 15,2 3 0-15,-3 1 2 0,0 0-6 0,9 7 3 16,-5-2-3-16,3 5-1 0,-1-1 6 16,3 5-8-16,1 1-4 0,-2 0 5 0,1 1-2 0,1-1 0 15,-1 0-2-15,2 2 1 0,-1-1 6 0,-1-2-8 16,-2-1 2-16,5 0 0 0,-2 0 1 0,-1-3-1 15,0-2-3-15,1 0 4 0,-1-1-3 0,-1-1 0 16,5-1 0-16,-4-2-1 0,-3-3 0 0,5 0 3 16,-3-3 0-16,-2-1 1 0,4-2 2 0,-2-3-6 15,1-4 4-15,0-1-2 0,-1-1 1 0,-2-4-2 16,1 2 1-16,-3-3-1 0,-1 2 4 0,0 6 14 16,0 0 9-16,-3 3 25 0,2 1 9 0,-2 2 8 15,0-1-6-15,0 3-3 0,0 1-10 0,-2-1-7 16,2 4-5-16,0 0-7 0,0 0-2 0,0 0-5 15,-11 12-3-15,7-2-5 0,2 1 2 0,-2 6-10 16,1-2-20-16,-2 2-34 0,3 2-39 0,2 0-40 16,-1-2-62-16,3 2-52 0,-1-1-822 0,-1-6 353 15,0-3 236-15</inkml:trace>
  <inkml:trace contextRef="#ctx0" brushRef="#br0" timeOffset="160180.85">3590 12984 58 0,'0'0'162'0,"0"0"-34"0,0 0-30 15,-1 16-29-15,2-7-16 0,-1 4-29 0,2 6-30 16,0 0-29-16,2 8-150 0,0-3 63 0,2 5 40 16</inkml:trace>
  <inkml:trace contextRef="#ctx0" brushRef="#br0" timeOffset="160560.84">3869 13135 121 0,'2'-17'206'0,"2"0"18"0,-4 8 0 0,0-4-1 16,-1 1-4-16,-2 0 4 0,1 3 1 0,2 0-6 16,-4 1-19-16,0 2-17 0,0 2-23 0,-1 0-18 0,1 3-13 15,4 1 7-15,-14 5-33 0,5 4-12 16,-1 6-9-16,0 0-7 0,-2 10-7 0,3 3-13 15,1 0 2-15,2-1-8 0,1 1-4 0,5-2-3 16,2 0-8-16,3-1-1 0,1-7-8 0,3-1 2 16,3-2-3-16,3-4-7 0,4 0-1 0,0-5 1 15,3-1-2-15,-3-2-2 0,4-5-5 0,0 1 3 16,5-7-1-16,-1 1 1 0,-8-1-1 0,-1 0-1 16,6-6 1-16,-10 0-4 0,3-1 1 0,-4 1 2 15,2-7-2-15,-2-2-1 0,-8 4-1 0,3-1 1 0,-2 2 1 16,-3 0-1-16,-3 1 7 0,1 3 8 15,-1 6 22-15,-1 1-5 0,-2-2-3 0,3 4-9 16,-5 2 6-16,5 3-5 0,0 0-9 0,-18 8-2 16,13 1-4-16,-1 3 3 0,-3 5-2 0,1 1-22 0,0 7-26 15,2-5-27-15,6 3-54 0,0 3-46 0,6-2-51 16,3 0-61-16,4-2-801 0,0-5 360 0,0-2 238 16</inkml:trace>
  <inkml:trace contextRef="#ctx0" brushRef="#br0" timeOffset="161226.91">5821 12898 10 0,'0'-5'203'15,"-1"-1"-2"-15,1 0-8 0,0-1-15 0,1-2-20 16,3 0 1-16,-3 0-4 0,6 1-13 0,-2 1-12 15,5-2-6-15,-2 1 0 0,2 3-6 0,0-1-9 16,3 0-6-16,-1 1-3 0,2 4-9 0,2 1-7 16,2 0-1-16,-5 0-11 0,6 1-2 0,-2 6-9 15,-1-1-6-15,-1 2-4 0,-2 5 2 0,0-2-14 0,1 1 0 16,-5 2-7-16,0 1 3 0,-4 2-8 0,-1-2-2 16,-5 4-4-16,-2 9 2 0,-4-2-1 0,-5 1 1 15,-1-2-6-15,-2 1-5 0,-7 1 3 16,3-2-5-16,-1-1 2 0,-1-3-3 0,1-1 1 0,3-5-4 15,4-4 2-15,-1 0 0 0,3-5 0 0,3 2 1 16,-2-1 11-16,6-2 9 0,2-2 1 0,-1-1 4 16,-1 1-4-16,4-3-2 0,-1 1-1 15,1-1-2-15,0 0-5 0,0 0 3 0,19-6-4 0,-6 3 1 16,7-2-6-16,1-2-4 0,9-1 6 0,1-1-10 16,6 0 0-16,-4 1-20 0,3 2-34 0,0-1-37 15,0 2-42-15,-4-1-50 0,2 0-41 0,-3 2-59 16,-11 1-607-16,3 0 296 0,-4-3 196 0</inkml:trace>
  <inkml:trace contextRef="#ctx0" brushRef="#br0" timeOffset="161877.19">6560 12881 31 0,'0'-5'259'0,"-3"0"-1"0,1 3-5 16,-1-1-9-16,3 3-10 0,-6-2-18 0,6 2-15 15,0 0-7-15,-14 5-17 0,9 2-15 0,-3 0-12 16,3 3-11-16,-4 0-14 0,1 4-9 0,2 2-13 16,2 1-11-16,-1 4-9 0,0 2-8 0,2-3-4 15,3 4-5-15,3 1-7 0,2-6-8 0,-4 0-4 16,4 1-4-16,3-2-7 0,1-2-5 0,1-2 0 16,2-1-5-16,2-2-4 0,4-4-2 0,-1-2 2 15,3 0-7-15,0-4-7 0,0-2-8 0,1-1 1 16,-2-3-6-16,-1-2 1 0,-1-2 1 0,-1-2 1 0,-3-3 0 15,0-1-3-15,-3-2 2 0,-2 1 0 16,-3-4-3-16,-4 1 3 0,-1-6-1 0,-4 1 3 16,-1 7 1-16,-3-2 0 0,-3 2 12 0,1 2-1 0,-3-1 8 15,-1 3-1-15,2 1 11 0,-2 3 9 0,8 1-2 16,-2 1 0-16,3 2-4 0,0 1 4 0,4 1-12 16,-2 0-5-16,3 3-4 0,3-6 3 15,4 4 3-15,1-1-10 0,5 1-1 0,6 1 3 0,4-1-4 16,6-1 0-16,2 3-2 0,-3-2-2 0,2 2 7 15,-1-1-6-15,-2 1 2 0,5 1-3 0,-13 1-3 16,4 0 2-16,-3 1 2 0,-2 0-6 0,0 1 4 16,-6 1-3-16,-2 0-2 0,1 2 1 0,-2 1 4 15,-1 1-5-15,-2 2 1 0,0 0 1 0,-3 3 2 16,0 3-2-16,-2 0 5 0,1 0-3 0,0 3 8 16,-4 5-9-16,0-7 2 0,4 2 0 0,-2 1-1 15,2-4-5-15,2 0 7 0,1-5-2 0,0-4 8 16,3 3-6-16,1-5 5 0,2 0 6 0,2-1 6 15,-4-4 2-15,5-2 9 0,4-1 6 0,-2-3 9 16,0-2 8-16,0-3 7 0,0 0-8 0,-1-4 5 16,4-5-7-16,-9 4 6 0,2-2-17 0,2-7-2 15,-5 7-2-15,1-6-3 0,-5-2 18 0,-1 6-27 16,-4-8-2-16,-4 8-5 0,-2-5 2 0,-3 6-8 16,0 0 3-16,-4 3-5 0,-1-1-2 0,-2 4-4 15,-1 1-2-15,-5 5-8 0,2-1-44 0,-1 5-38 16,-5 0-45-16,3 4-40 0,-4 6-52 0,5-1-67 15,4 0-84-15,-5 5-865 0,3-2 414 0,3 0 276 16</inkml:trace>
  <inkml:trace contextRef="#ctx0" brushRef="#br0" timeOffset="162385.84">7954 13145 219 0,'0'0'234'0,"0"0"-17"0,0 0-15 0,-3-5-15 15,3 5-13-15,0 0-11 0,0 0-15 0,0 0-8 16,0 0 2-16,-6 14-4 0,3-9-12 0,2 2-2 16,1 3-11-16,-5 0-10 0,3 0-11 0,-1-1-4 15,0 4-11-15,2 1-9 0,-5 0 0 0,1 1-7 16,-1 2-5-16,0 0-8 0,1 0-12 0,0 0-39 15,1 0-31-15,0-1-45 0,2 1-48 0,0-4-45 16,4-1-48-16,-1 0-577 0,3-3 265 0,2-4 178 16</inkml:trace>
  <inkml:trace contextRef="#ctx0" brushRef="#br0" timeOffset="164843.79">9256 12889 209 0,'0'-6'249'0,"0"2"-20"0,3-3-18 16,-1 1-21-16,3 2-12 0,4-1-14 0,-1 0-13 15,2 1-7-15,4 1-14 0,-1 2-7 0,5 0-12 16,-1 2-10-16,0 2-6 0,1 0-8 0,-1 0-7 16,-2 5-13-16,2-2-1 0,1 3-3 0,-3-1-7 15,-2 1-5-15,2 1-3 0,-2 0-2 0,1 2-6 16,-6-3-1-16,-2 0-5 0,2 3-1 0,-6-1-4 0,1 3-2 15,-2 1-1-15,-1-3-5 0,-4 0 1 16,4 0 0-16,-6 0-5 0,2-1-3 0,-1 0 3 16,4-4 0-16,-6 3-5 0,6-5 7 0,-3 0-2 15,4-1 2-15,-1 0 2 0,-2 0 3 0,2-2 1 0,1-2-1 16,0 0 3-16,-4 4 2 0,4-4-5 0,0 0-3 16,0 0 1-16,0 0-3 0,14-6-7 0,-6 2-1 15,1 0-2-15,1 0 2 0,-1 1-1 0,5-2-5 16,-5 4 5-16,3-2-1 0,0-1-2 0,2 3-3 15,0 1-3-15,-1 1 7 0,1 1-4 0,0 0 5 16,-1 2 0-16,1 1-3 0,-1 0-2 16,2 5 1-16,-3-3 5 0,2 3 3 0,-4-1-9 0,3 0-4 15,-4-1 4-15,0-1 1 0,0 0-3 0,1-1 4 16,-2 1 3-16,-1-2 0 0,4-2 6 0,0 1 5 16,-2-3 6-16,6-1 2 0,-5-1 3 0,12-2 13 15,-9-1 1-15,1-2 10 0,4-2 7 0,-4-2 8 16,0-2-7-16,0-1-10 0,1-1 4 0,-3-1-6 15,-1-2 1-15,-2 0-7 0,-3-1-9 0,-1-2 1 16,0 2-1-16,-5-1 6 0,-4-1-14 0,-1 2 5 16,-3 1-17-16,-1 1 5 0,-2 3-4 0,-3 1-6 15,-7 2-2-15,3 3-5 0,-10 2 3 0,0 3-5 16,-1 4-1-16,2 3-18 0,5 0-30 0,5 4-20 0,0 3-28 16,0 3-33-16,5 8-46 0,2 5-53 15,5-1-56-15,0 3-946 0,5-3 409 0,5 5 274 16</inkml:trace>
  <inkml:trace contextRef="#ctx0" brushRef="#br0" timeOffset="165003.37">10556 13227 69 0,'3'1'314'0,"-3"-1"-20"0,3 4-23 15,-3-2-28-15,0-2-19 0,-6 11-25 0,3-5-20 16,-2 3-17-16,0 2-16 0,0-2-15 0,0 1-32 15,-1 0-58-15,0 5-70 0,0-1-85 0,-1 3-629 16,4-5 247-16,-4 0 166 0</inkml:trace>
  <inkml:trace contextRef="#ctx0" brushRef="#br0" timeOffset="165522.17">11223 12770 14 0,'0'0'241'16,"2"-8"-14"-16,-2 5-3 0,4-1-15 0,-4-1-10 16,4 1-7-16,-1-1-9 0,0 1-13 0,0-1-11 15,3 1-12-15,-2 0-18 0,1 0-10 0,-1 0-14 16,4 2-9-16,-2 0-10 0,2-1-10 0,-2 3-3 15,2 0-11-15,0-2-5 0,-1 2-9 0,5 2-31 16,-5-2-50-16,1 3-60 0,-2-1-48 0,-2 0-69 16,-1 2-576-16,-3 0 262 0,-5 1 174 0</inkml:trace>
  <inkml:trace contextRef="#ctx0" brushRef="#br0" timeOffset="166243.32">8928 12930 203 0,'-3'-5'195'0,"2"2"-11"0,0-2-11 0,-2 0-12 15,6 1-8-15,-6 0-7 0,6 0-8 0,-3 4-5 16,3-7-7-16,0 3-10 0,0 1-10 0,2 0-11 15,1-1-9-15,-1 1-5 0,2 1-9 0,-2-1-6 16,1 2-8-16,-6 1-6 0,9 0-3 0,-9 0-6 16,5 6 0-16,-4-3-8 0,-1 1 2 0,-2 4-3 15,0-3-6-15,-4 7 2 0,-3-3-5 0,-1 4-2 16,-4 1 0-16,2 1-3 0,0-3-3 0,-1-1-1 16,5 0-2-16,2-4-4 0,-1-1-1 0,4-1 2 0,-4 1-4 15,6 1-3-15,-2-2 1 0,6-1-1 0,-3 4 5 16,5-3-5-16,-1-1 4 0,5 1-5 15,0 2 0-15,1-1 2 0,3 1 6 0,2 2 12 0,0-1 3 16,2 1 0-16,0 0 7 0,-1-1 4 0,2 4-1 16,-5-4 3-16,-2-1 3 0,-3 3 3 15,-1-1 7-15,0 0-5 0,-2 0 16 0,-5 3-8 0,0-1-1 16,0 1 5-16,-5 0-6 0,-4 2-5 0,0 3 2 16,-2 0-11-16,-3-2-7 0,1 0 14 0,-5 4-18 15,4-6 2-15,-1-1-48 0,2 2-40 0,-1-2-51 16,6-2-52-16,-1-1-65 0,4-1-863 0,0-2 363 15,4-2 242-15</inkml:trace>
  <inkml:trace contextRef="#ctx0" brushRef="#br0" timeOffset="167093.04">11317 12798 235 0,'1'-5'223'15,"1"1"-19"-15,3-1-14 0,0 0-4 0,5-2-10 0,0 3-10 16,3-2-9-16,4-1-9 0,0 2-16 0,2 1-11 16,2 1-9-16,0 1-8 0,-1-1-9 15,3 2-9-15,-1 1-11 0,-5 2-9 0,0 0-3 0,-4 3-9 16,0 0-2-16,-4 2-8 0,-3-2-5 0,1 4-2 15,-3-1-7-15,-1 4 2 0,-6 0-7 0,0-2-2 16,-5 6-1-16,1-1-5 0,-6 1 1 0,3-1-5 16,-2-3-2-16,1 1 0 0,2-3-2 0,1-1 2 15,4-4-6-15,-2 2 0 0,2 0-1 0,-1-3 0 16,5 3-2-16,-1-1 3 0,2-1-4 0,-1 2 4 16,3 0-2-16,3-2 1 0,0 2 1 0,2 1-6 15,2-3 7-15,0 4 2 0,1-3 2 0,-2 2 3 16,3-2 0-16,-3 3 2 0,3-4 6 0,-1 2 4 15,-2-2-1-15,-4 1 0 0,1-2-3 0,0 1-2 0,0-3 0 16,-2 4 3-16,-3-1-3 0,1-1 7 0,-2 2 2 16,-3 1 14-16,-1-2-11 0,-2 3-4 15,-4 0-1-15,-5 1 2 0,-2 3-8 0,-1-4 0 0,-7 4-5 16,5-2-4-16,0-3-19 0,-5 3-27 0,5-5-30 16,-1 1-23-16,9-2-35 0,0-3-34 15,5-1-34-15,1 0-72 0,4-4-615 0,2-1 292 16,4-5 196-16</inkml:trace>
  <inkml:trace contextRef="#ctx0" brushRef="#br0" timeOffset="167460.06">11966 12798 14 0,'3'-2'278'0,"1"-1"-11"0,-1 2-21 0,-3 1-24 16,0 0-23-16,4-3-20 0,-4 3-11 0,0 0-11 15,0 0-9-15,0 0-13 0,-7 12-3 0,3-5-8 16,1-2-7-16,1 3-11 0,-2 1-8 0,4-1-6 16,-4 1-9-16,4 3-5 0,3-1-9 0,-2 0-4 15,4 1-8-15,-1-1-3 0,5-2-4 0,-1 4-4 16,-1-2-9-16,5 1 0 0,0 0-3 0,1-1-3 16,3-1-5-16,-2 3-5 0,2-3 4 0,1 0-4 0,-1-1-2 15,1-2-2-15,1 3-3 0,-3-2-2 16,-3-2-1-16,-1-1-1 0,-1-2 2 0,-1 1-3 15,-2 0 1-15,-2 0-2 0,1-3 0 0,-2 2-4 16,-1 1 4-16,-2 0-1 0,-1-4 3 0,-6 6-1 0,-3 0 0 16,-3 0-5-16,-7 0 1 0,-9 4 1 15,0-1-4-15,-7 0-2 0,2 0-2 0,-5-2-23 16,1 0-22-16,-1 0-18 0,0 0-28 0,5-2-22 0,1-2-20 16,5 0-34-16,11-3-32 0,3-3-29 0,3 1-614 15,2-4 282-15,3 1 188 0</inkml:trace>
  <inkml:trace contextRef="#ctx0" brushRef="#br0" timeOffset="167843.03">12198 12792 25 0,'26'-9'228'0,"0"1"-9"0,-5 3-12 16,9 1-5-16,-3 0-9 0,-8 1-9 0,3 3 7 15,-3 1-6-15,10 1 2 0,-7 2-12 0,5 2-15 16,-8-1-7-16,2 5-13 0,-4-3-12 0,0 5-9 15,-2 0-14-15,-2 0-5 0,0 5-3 0,-3-5-4 16,-1 5-10-16,-2 0-2 0,-3 1-6 0,-1 0-4 16,-3 8-3-16,-2-8-6 0,1 2-8 0,-2 1-3 0,-1-6-3 15,7 2-7-15,-3-8-5 0,2 4 4 0,4-1-2 16,0-3 5-16,0-2 6 0,3-2 4 16,2-1 0-16,1-3 2 0,0-2 6 0,7-3 2 15,-3 0 5-15,2-1-2 0,-4-3 1 0,3-1 6 0,-5-1-10 16,1-2 2-16,0-3-11 0,0 1-3 0,-3-1-7 15,0-2-5-15,-2 0-1 0,-4-3-8 16,0-1-3-16,-4-4-3 0,-2 7-5 0,-1-2 0 0,-5 2-4 16,-1 2-4-16,-4 1 1 0,-3 2-7 0,-8-2 1 15,4 10 0-15,-7-4-3 0,1 8-4 0,-4 1-20 16,11 5-29-16,-2 3-18 0,-3 5-30 0,4 4-24 16,2 5-40-16,5 3-50 0,0 5-50 0,9 3-66 15,3-1-905-15,2 2 411 0,6-3 274 0</inkml:trace>
  <inkml:trace contextRef="#ctx0" brushRef="#br0" timeOffset="167997.65">13338 13234 290 0,'0'0'285'0,"-6"8"-23"0,3-3-23 15,-5 2-26-15,1 0-22 0,1 0-17 0,0 5-18 16,1-7-11-16,-1 7-37 0,1-3-59 0,1 1-64 0,-3 2-69 15,6 0-106-15,-2-1-419 0,1 0 203 16,-2-2 136-16</inkml:trace>
  <inkml:trace contextRef="#ctx0" brushRef="#br0" timeOffset="168893.25">14256 12608 126 0,'-7'-3'186'16,"7"3"0"-16,0 0-5 0,0 0-7 0,-5-4-4 15,5 4-1-15,-2-3-1 0,2 3-2 0,-2-5-4 16,-1 3-6-16,3 2-9 0,0-5-7 0,-2 1-8 15,2 4-7-15,0-7-13 0,-2 2-5 0,4 0-6 16,0 0-14-16,-1-3-2 0,3-1-10 0,0 1-6 16,4-2-13-16,-1-1 2 0,5-2-5 0,-1 1-8 15,6-2-1-15,2 2-5 0,3 2-3 0,0 0-7 16,-3 3 2-16,0 1-6 0,3 2-2 0,-1 2-6 16,2 2 0-16,-2 0 3 0,-1 2-6 0,2 1 2 15,-1 1-7-15,-1 4-1 0,-1 1 0 0,-2 1 1 16,-3 2-2-16,-3 3 3 0,-2-1-3 0,-5 3 0 0,1 1 2 15,-6 1-4-15,-7 5 2 0,-2 0-2 0,-4-2 1 16,-3 4-3-16,-3-1 2 0,-2-4-1 0,-5-1-2 16,4-3 0-16,0 0 2 0,9-6 0 0,-2-1-3 15,1-3 1-15,4 1-8 0,5-6 9 0,-1 1-1 16,2-1 5-16,1 2-1 0,2-1 0 0,2-3 3 16,-4 3-5-16,4-3-4 0,0 0 0 0,0 0 5 15,0 0-3-15,18 0 2 0,-7-3-4 0,2 3 0 16,1 0 3-16,4 3-1 0,2-3-1 0,-2 2 8 15,3 1-1-15,-3-1 0 0,0 5 6 0,1 0-2 16,-3 0-1-16,1 0 1 0,-2 1 4 0,-2-2-5 16,1 5 0-16,0-1 0 0,-5-3-4 0,0 1 1 15,-1-1 3-15,-2 1-3 0,-2-3 6 0,-3 3 3 16,-1 0 10-16,-5-3 2 0,0 4-1 0,-4-1-3 0,-4 3 3 16,-5-4-1-16,0 3-10 0,-2-3 5 0,-8 4-7 15,0-4 13-15,0 2-17 0,-3-3 1 16,4-1 0-16,9 1-4 0,-5-3-2 0,-3 1-17 0,6-1-30 15,8-3-24-15,1 1-28 0,3 0-29 0,1-1-54 16,7 0-56-16,-9-1-75 0,9 1-746 16,3-8 351-16,6 2 234 0</inkml:trace>
  <inkml:trace contextRef="#ctx0" brushRef="#br0" timeOffset="169359.01">15516 12519 75 0,'0'-1'240'0,"0"-3"-15"15,0 4-4-15,2-5-11 0,-2 5-13 0,0 0-11 16,0 0-13-16,0 0 0 0,0 0 1 0,0 0-4 0,-15 9 0 15,4 0-14-15,-2 1 2 0,-1 5-12 0,-3 3-7 16,-3 3 3-16,-3-2-8 0,5 4 3 0,-5-1-11 16,5 0-8-16,-5-1-10 0,5 1-13 0,0 1-3 15,2 0-8-15,0 0-13 0,-1-1-4 0,0 1-8 16,3 0 2-16,4-6-6 0,1 2-5 0,1-4-7 16,7 2-9-16,1 0 3 0,1-5-2 0,3-1-15 15,6 4 9-15,4-1-5 0,-1-3 1 0,6-2-3 16,-1 0-1-16,1-1-9 0,0-3 4 0,2-3 1 15,-2-2-7-15,1 0 0 0,1-2 12 0,-2-2-8 0,-1-2-6 16,-1-1-1-16,-1-1 3 0,-2-1 3 16,0-3-7-16,-1 2-3 0,-2-5 1 0,0 1 3 15,-3-3-6-15,-3 1 3 0,0 1 6 0,-5-1-5 0,-3-1-2 16,-3 0-8-16,-2 2-3 0,-4 0 6 16,-3 3-2-16,-4-1 2 0,2 6 4 0,0-1-18 15,-1 1-32-15,4 3-23 0,1 4-41 0,-4 0-42 0,7 3-39 16,-2 1-55-16,1 1-45 0,3 3-885 0,4 0 394 15,3 0 260-15</inkml:trace>
  <inkml:trace contextRef="#ctx0" brushRef="#br0" timeOffset="169727.06">15860 12744 241 0,'6'-8'327'0,"-2"2"-9"0,0 0-14 0,-1 1-20 15,-2 1-27-15,1 1-26 0,0 0-25 0,-2 3-15 16,0 0-8-16,0 0-11 0,0 0-12 0,-8 17-5 16,3-6-5-16,0 3-19 0,-3 2-9 0,3 4-9 15,1-2-7-15,-1 7-18 0,1 0-7 0,3 1-7 0,2 1-7 16,2-9-5-16,3 2-2 0,3-2-10 0,5 5-1 16,2-10-2-16,7 3-3 0,1-1-12 0,-4-5 16 15,7-2-6-15,0-2 0 0,-7-3 12 0,2-3-1 16,0 0-4-16,-2-4 1 0,-1-1 3 0,1-1-4 15,-4-6-4-15,0 0-9 0,-2-1 3 0,-3-4-9 16,-1-1 0-16,-5-2-1 0,0-6-4 0,-2 0-1 16,-6-3-1-16,-3 1-7 0,-7-3-7 0,-3 0-6 15,-5 2 8-15,-2 4-3 0,-6-1-2 0,1 4 0 16,1 5-3-16,0 5-6 0,5 5-25 0,5 4-24 16,2 5-41-16,-1 4-19 0,2 5-26 0,0 3-31 15,0 9-30-15,2 1-32 0,5 3-35 0,4-1-40 16,0 2-859-16,6 2 389 0,3-3 258 0</inkml:trace>
  <inkml:trace contextRef="#ctx0" brushRef="#br0" timeOffset="169881.65">16542 13122 123 0,'7'8'257'0,"-3"-3"-6"15,-2 5-9-15,3 1-20 0,-5-1-19 0,1 3-14 0,-1 1-15 16,-1 1-14-16,1-1-14 0,-2 3-19 0,4-1-10 15,-2 5-17-15,1 1-60 0,-1-1-77 0,2-1-105 16,0-1-582-16,-1-2 240 0,-1-1 162 0</inkml:trace>
  <inkml:trace contextRef="#ctx0" brushRef="#br0" timeOffset="170976.75">17706 12408 51 0,'0'-4'256'0,"2"0"-12"0,-2 1-24 15,0 3-25-15,0 0-18 0,0-5-17 0,0 5-13 16,0 0 4-16,0 0-3 0,0 0-9 0,0 0-12 16,-3 18-13-16,3-11-9 0,0 2-11 0,0 4-8 15,0-2-9-15,0 7-7 0,0-2-4 0,3-2-9 16,-2 3-6-16,5-2-6 0,-4 3-2 0,3-1-6 0,2 0-3 15,1 0-2-15,6-3-10 0,-4 0-19 16,8 0-3-16,-1-4-6 0,1 2-5 0,-2-3-6 16,1-1-3-16,1-2-5 0,-3-2-1 0,3 0 4 0,-1-3 2 15,3-1 2-15,-7-1-1 0,0-1 5 0,2-5 2 16,4-1 5-16,-3-1-2 0,-4-4-2 0,4 0 2 16,-5-4 3-16,2 2 4 0,-3 1 8 0,0-1 13 15,-1-1 17-15,-4 4 10 0,1 2 16 0,-3-1 14 16,2 1 7-16,-3 3 11 0,0 0 18 0,0 3-9 15,0-2-4-15,-1 1-10 0,1 3-1 0,0 0-24 16,-2 2-6-16,0 0-3 0,0 0-5 0,0 0-6 16,-6 12 1-16,2-2-7 0,1 0-4 0,1-1-10 15,-1 5 2-15,1 3-13 0,1 0 11 0,-1-2-4 16,2 5-3-16,-1 0 0 0,2 1-5 0,-1-2-8 16,4 1-23-16,-3-1-34 0,6 5-27 0,-5-6-35 15,3 0-37-15,2 1-44 0,-1-2-39 0,0-4-49 16,0-2-723-16,3-4 335 0,-2-1 224 0</inkml:trace>
  <inkml:trace contextRef="#ctx0" brushRef="#br0" timeOffset="171393.42">18583 12369 92 0,'-1'-3'265'0,"-1"0"-26"0,2 3-21 0,-7-2-16 16,7 2-19-16,-14 3-16 0,7 1-10 0,1-1-15 16,-2 4-8-16,1 1-8 0,2 0-7 0,-1 1-12 15,1 2-8-15,3 0-12 0,-1 0-8 0,3 1-7 16,0 0-6-16,4 0-7 0,1 5-5 0,2-2-7 16,3-1-2-16,-3 0-6 0,2-1-2 0,5 2-5 15,-1-3-2-15,2 2-5 0,-2-4-1 0,1 2-3 16,3 2-2-16,1-3-1 0,-3 0-1 0,3 1-6 15,-1 0 4-15,0-3-5 0,2 0 4 0,0 0-4 0,2-1-1 16,-3 1 1-16,1-1-4 0,-1 0-1 16,-5-4 2-16,-3 2-3 0,-1-1 0 0,0 0 0 15,-2-2-3-15,-2 1 2 0,-4 1 5 0,3 0 5 16,-4 0 2-16,-4 0 5 0,0-1-2 0,-1 1 1 0,-4 2-3 16,-5-2-2-16,0 4-2 0,-8-3-1 15,-3 1 0-15,5 1-2 0,-9-1 0 0,1 0 1 16,-1-2-5-16,3 0-22 0,-2 2-24 0,6-3-23 0,6 0-28 15,4-3-34-15,1 2-22 0,4-3-29 0,3 0-72 16,4 0-555-16,-2-5 268 0,2 5 178 16</inkml:trace>
  <inkml:trace contextRef="#ctx0" brushRef="#br0" timeOffset="171843.2">18864 12341 190 0,'-9'-10'266'0,"4"1"-1"0,0 2-4 16,2 0-10-16,-2 3-11 0,5-4-13 0,0 3-23 15,1 0-20-15,7 2-14 0,1-4-16 0,10 4-6 16,2 1-13-16,6 0-6 0,2 3-16 0,3 1-9 16,-3 1-6-16,2 1-12 0,-3 0-4 0,-9 4-8 15,4-2-9-15,0 5 1 0,-5 1-1 0,1-6-5 16,-3 7-3-16,0-1-3 0,-3 1-4 0,2 0-2 15,-2 2-3-15,-4 0 2 0,1-1 5 0,-2 2-8 0,-3 2 3 16,0-1-1-16,-1 0 5 0,1 3-8 0,-4 1-4 16,2 2 3-16,1 2-3 0,-4 0-2 0,1-6-5 15,2 0-3-15,-1-1-4 0,6-2 1 0,2-1 7 16,-1-1-7-16,3-2 7 0,2 0 10 0,2-3 3 16,2-2 10-16,0 0 20 0,3-3-7 0,9-1 3 15,-9-3 1-15,8 0-2 0,-10-4-7 0,8-1 0 16,1-3 7-16,-1 1-3 0,-7-1 5 0,5-4-12 15,-1-5-7-15,-4 0-7 0,-3 5-3 0,1-10-3 16,-3-2-6-16,-2 1-1 0,-5-1-3 0,-3-1-3 16,-4 0-3-16,-7-2-3 0,-3 0-2 0,-4-3-4 15,-5 4-6-15,-1 3-2 0,-3 0 1 0,-1 5-2 16,-2 6-14-16,-2-1-24 0,-1 9-37 0,7 2-48 16,-2 0-50-16,0 6-44 0,3 0-63 0,3 7-75 15,-2-1-115-15,4 1-951 0,1 2 472 0,-1-1 314 0</inkml:trace>
  <inkml:trace contextRef="#ctx0" brushRef="#br0" timeOffset="175229.05">6528 13863 188 0,'-5'-2'216'0,"5"2"-15"16,0 0-8-16,-4-3-3 0,4 3-6 0,0 0-11 15,0 0-12-15,-5-1-14 0,5 1-9 0,0 0-15 16,0 0-13-16,0 0-12 0,0 0-13 0,0 0-6 0,0 0-3 16,0 0-5-16,0 0-1 0,9 11-4 0,-4-6 2 15,3 5-2-15,-1-3-2 0,1 4-7 16,1 2-1-16,4 0 3 0,-2 1-7 0,1 2-2 15,0-1-3-15,1 0 1 0,1 2 0 0,2 5 1 0,0-1-5 16,-3-4-4-16,-3-2 0 0,8 4-4 0,1 0-5 16,-6-4-1-16,0-1-4 0,2-2-3 15,-2 3-2-15,1-3 0 0,-4 0-3 0,3 0-2 0,-4-3 0 16,0 2-2-16,1-4-2 0,-4 1-1 0,2 1 0 16,-4-2-11-16,1 0-30 0,-1-4-30 0,-3 4-32 15,3-2-32-15,-1 0-27 0,-1-2-28 0,-1-1-28 16,-1-2-24-16,3 4-626 0,-3-4 285 0,0 0 192 15</inkml:trace>
  <inkml:trace contextRef="#ctx0" brushRef="#br0" timeOffset="175511.29">6933 13896 1 0,'0'0'216'0,"-13"4"-6"0,4-2 2 0,-1 7 2 16,1-3-5-16,-4 6-6 0,-2 0-7 0,2 2-9 16,-2 1-5-16,-2 4-3 0,-1 1-10 0,-1 1-12 15,0 3-6-15,4-1-9 0,-2 3-5 0,3-2-8 16,-4-1-10-16,3 0-7 0,-2-1-13 0,-1 1-5 16,1-2-14-16,2 1-10 0,4-5 4 0,-1 0-15 15,1-1-7-15,1-1-4 0,-1 0-10 0,1 0 1 16,2-2-11-16,1 1-36 0,3-6-39 0,2 2-33 15,-2-3-41-15,4 3-51 0,0-5-46 0,5 1-55 0,-1-3-690 16,4-1 321-16,0-2 214 0</inkml:trace>
  <inkml:trace contextRef="#ctx0" brushRef="#br0" timeOffset="176126.36">8810 13808 81 0,'9'-3'257'16,"-9"3"-9"-16,0 0-12 0,0 0-14 0,0 0-11 15,0 0-16-15,0 0-12 0,0 0-20 0,0 0-10 16,0 0-16-16,0 0-13 0,0 0-8 0,6 3 7 15,-2 0 12-15,1 2-8 0,2 0-6 0,-2 2 9 16,5-1-12-16,0 4-7 0,7-3-5 0,-3 5-8 16,0 0-7-16,4-2-13 0,-1 5-2 0,-1-4-7 15,7 4-10-15,-1 0 0 0,-7-1-10 0,3-3-3 16,0 0-3-16,5 4-6 0,0 0-2 0,-1 0-3 16,-6-3 0-16,2 1 8 0,-1-1-14 0,-3 0-18 15,-1 1-36-15,-3-4-32 0,-2 1-34 0,-2 0-33 16,-1 2-42-16,-4 0-42 0,1-3-50 0,-1-1-49 15,-4-1-663-15,2-2 325 0,-1-3 216 0</inkml:trace>
  <inkml:trace contextRef="#ctx0" brushRef="#br0" timeOffset="176342.35">9225 13859 36 0,'-3'-5'268'0,"-4"2"-6"0,0 1-10 16,0-1-4-16,1 4-4 0,-5 1-3 15,-1 3-8-15,-2 0-10 0,-3 4-5 0,-1 3-8 0,-1-2-13 16,-3 5-2-16,-1 3 3 0,2 0-16 0,0 2-10 16,-2-1-18-16,3 2-13 0,-2 2-14 0,-1 0-16 15,5 1 3-15,-1-1-22 0,0 1-15 0,2-3-5 16,3 2-13-16,1-1-56 0,6-5-48 0,-1-1-49 16,6 1-49-16,0-1-65 0,2-5-67 0,2 3-913 15,1-5 396-15,4 1 264 0</inkml:trace>
  <inkml:trace contextRef="#ctx0" brushRef="#br0" timeOffset="176977.71">11460 13772 79 0,'0'0'292'0,"-2"-5"-10"0,-1 2-11 15,3 3-13-15,-1-5-10 0,1 5-15 0,0-5-16 16,0 5-11-16,0 0-21 0,0 0-14 0,0 0-17 16,4-4-17-16,-4 4-4 0,0 0 11 0,0 0 0 15,15 6 2-15,-10-1-4 0,4 0-9 0,4 1-15 16,0 1 0-16,1 4-10 0,1 2 2 0,0-1-16 15,1 0-2-15,-1-2-20 0,2 4-1 0,-1-1-9 16,7 3 9-16,-6-3-21 0,7 5-5 0,-1-3 2 16,3 0-6-16,-2-1-6 0,-1 1-4 0,1-3 1 15,-1 1-8-15,-5-4-3 0,1 1-1 0,3 0-3 16,-8-1-9-16,4 0-31 0,-4-1-38 0,-3-2-32 16,0 2-34-16,-2-3-36 0,-4 0-40 0,0 2-39 15,1-3-40-15,-2-1-47 0,-4-1-784 0,0-2 371 16,0 0 246-16</inkml:trace>
  <inkml:trace contextRef="#ctx0" brushRef="#br0" timeOffset="177275.92">11919 13767 89 0,'-5'-1'272'16,"5"1"-22"-16,-9-2-12 0,5 2-13 0,4 0-3 0,-14 4-3 15,4 4 0-15,1-1-8 0,-4 4-5 0,-3 3-6 16,-3 6-3-16,2 2 5 0,-4-1-5 0,1 1 2 16,2 2-25-16,-1 0-4 0,2 3-11 15,-3-1-7-15,2-2-14 0,0 5-11 0,0-4-9 0,3 1-11 16,0-2-11-16,2-1-6 0,-1 0-9 0,5-7-9 16,1 1-7-16,-1 1-5 0,2-1-3 0,-1-1-8 15,0-1-6-15,4-5-3 0,-2 2-12 0,2-2 8 16,2-2-9-16,-1-1-1 0,2 0-4 0,-2 0-2 15,2-2-5-15,-2 0-12 0,3-1-62 0,0-1-62 16,0-3-62-16,0 9-75 0,0-9-103 0,0 2-1020 16,0-2 461-16,0 0 306 0</inkml:trace>
  <inkml:trace contextRef="#ctx0" brushRef="#br0" timeOffset="181826.36">14885 13904 35 0,'0'-4'240'0,"-3"0"0"0,2 0 4 0,1-1-8 15,0 5 2-15,0-7-7 0,0 5-11 0,0 2-4 0,0-6-6 16,0 6-14-16,-2-4-9 0,2 4-10 16,0 0-11-16,0-5-13 0,0 5-13 0,0 0-12 15,0 0-19-15,0 0-7 0,-2-4-14 0,2 4-10 0,0 0-4 16,0 0-10-16,0 0-7 0,0 0-3 0,8 12-4 16,-2-10 4-16,-1 5-9 0,1-3 10 15,0 4-18-15,-1 0-11 0,3-1 5 0,-2 2 0 16,-1 1-3-16,3-2-9 0,-3-1 4 0,5 3 3 0,-5-3-5 15,3 3-4-15,0-3 2 0,-1 1-10 0,0-1 11 16,-2-2-13-16,0 0 1 0,-1-1 10 16,0 0-5-16,2-1-3 0,-2 0-2 0,1-1 5 0,-5-2 7 15,13-3 5-15,-6 1-2 0,4-3 2 0,-1-4 0 16,6-1-1-16,1-2-7 0,6-8 5 0,5 1 16 16,-2-1-15-16,-1-4-3 0,2 0-2 0,-1 2 0 15,1 1 0-15,-3 3-9 0,-1-3 6 0,-2 6-2 16,-4 3 0-16,-2 0 0 0,-2 4-1 0,-4-1 0 15,3 4-1-15,-6-2 3 0,3 1 0 0,-4 0-7 0,0 4 2 16,-1-2 0-16,-1 1 3 0,0 1-4 16,0-1-6-16,-3 3-4 0,0 0 5 0,5-2-1 15,-5 2 12-15,0 0-11 0,0 0-7 0,4-3-33 0,-4 3-41 16,0 0-33-16,0 0-44 0,0 0-53 0,-10 9-56 16,2-5-62-16,-2 0-941 0,0 3 423 0,-2-2 282 15</inkml:trace>
  <inkml:trace contextRef="#ctx0" brushRef="#br0" timeOffset="183459.29">18426 13721 47 0,'0'0'194'0,"-3"-5"-8"0,3 5-5 0,0 0-2 16,0-5-12-16,0 5-6 0,-1-5-4 0,1 5-5 16,0 0-10-16,1-5-9 0,-1 5-11 0,0 0-13 15,0 0-9-15,0 0-10 0,-4-2-6 0,4 2-11 16,0 0-8-16,0 0-10 0,0 0-7 0,0 0-2 15,0 0 7-15,0 0 6 0,0 0-4 0,4 12-5 16,-1-9-3-16,-2 4-2 0,3-2-2 0,-3 2-1 16,3 4 1-16,2-4-4 0,-3 6 2 0,-2-1 0 15,3 1-4-15,-1 3 2 0,-1-5-1 0,1 5-3 16,1 1-4-16,0-2-1 0,-2-1 2 0,1-3-4 16,2 0-6-16,-2 1-1 0,-1-3-3 0,0-3 1 15,2 3-3-15,-1-2 4 0,1 0-3 0,-2-2 9 0,1-2 6 16,-1 1 10-16,3-1 4 0,0-2 5 0,-5-1 1 15,13-5 0-15,-1 2-8 0,3-7 1 16,0-2-2-16,11-3-4 0,-3-4 3 0,4 2-1 0,0-2 1 16,1-3-7-16,0-2-3 0,10-6 1 0,1 1-8 15,1-2-2-15,-9 7 6 0,13-5-12 0,-2 1 11 16,-12 10-22-16,2-1 19 0,0 1-2 0,-4 1-1 16,-2 3 1-16,-2 0 1 0,-9 4 5 0,-3 3 24 15,-3 0-4-15,1 0 9 0,-3 2 11 0,-1 0 10 16,-1 2 3-16,1 1 1 0,-2-2-3 0,0 1-5 15,-4 3-9-15,5-3-3 0,-5 3-10 0,4-2-4 16,-4 2-6-16,5-2-5 0,-5 2-6 0,0 0-4 16,0 0 3-16,0 0-12 0,0 0-2 0,4-1-10 15,-4 1-26-15,0 0-29 0,0 0-30 0,0 0-39 0,0 0-37 16,0 0-26-16,0 0-34 0,-13 5-44 16,5-2-47-16,1-1-45 0,-2 1-908 0,0 1 418 15,-4-1 280-15</inkml:trace>
  <inkml:trace contextRef="#ctx0" brushRef="#br0" timeOffset="190208.67">21315 12103 28 0,'0'-5'303'0,"0"5"-29"0,0 0-30 0,0-5-27 16,0 5-23-16,0 0-18 0,0 0-15 0,0 0-15 0,-5 16-12 15,2-8-6-15,1 0-11 0,-1 3-12 0,-1 1-5 16,3 5-12-16,-4 0-7 0,5 2-6 0,-1-1-8 16,1 0-7-16,-1 2-7 0,1-2-4 0,0 0-5 15,-2 1-6-15,2 0-2 0,0-3-5 0,2-3-3 16,-2-2-4-16,0-2-1 0,0-2-3 0,0 1-1 16,0-1-2-16,-3-2 3 0,4 0 1 0,-1-2 17 15,0-3 9-15,0 0-6 0,0 0-3 0,0 0-1 16,2-17 0-16,0 2 1 0,-2-2-3 0,0-10 1 15,0 8 2-15,0-14-4 0,0 1 1 0,0-1-4 0,0-13-2 16,5-1 4-16,-4 3-6 0,2 7 3 16,-1-11 6-16,2 0 4 0,1 2 15 0,1 12-5 15,-1 1 11-15,4 6 2 0,-2 0-4 0,1 5-9 0,1 3-4 16,1 5-3-16,2-1-10 0,2 5 2 0,1 1-4 16,4 0-3-16,-6 5-4 0,6 0-5 0,-2 4 6 15,2 0-2-15,-1 4-9 0,-7 1-3 0,4 4-4 16,-5 2 0-16,0 3 7 0,-4 3-3 0,-1 8-5 15,-5 0 0-15,-3 2 0 0,-6-2 2 0,-2 6 2 16,-5-2-3-16,-1 0 0 0,-6-2-8 0,0 3 10 16,-9 5-5-16,5-6-1 0,3-3-3 0,1 0-3 15,0-3 6-15,3 5 0 0,-1-6 2 0,6 0 0 16,3-2-5-16,1 2 4 0,3-8-1 0,0 1-5 16,3-4 3-16,5 0-1 0,0-1-10 0,4-1 8 15,1 3 0-15,3-7 3 0,2 0-3 0,2 0-5 16,1-1 10-16,6-3 6 0,4-2-13 0,3-3 1 0,1-4 4 15,2 1 5-15,0-7-6 0,0 2-5 16,1-3 9-16,-4 0 1 0,0-4 4 0,-3 0-6 16,-4-1-3-16,0-2 0 0,-1-2 0 0,-5 3-6 15,-3-3 12-15,-4 5 0 0,1 1-6 0,-5 2 8 0,1 0-5 16,-3 3-3-16,-4-1 5 0,0 1 2 0,-1 3-2 16,-1 1-5-16,2 3 3 0,-1-1 3 0,-3 1-6 15,3 2-2-15,-2 0 2 0,1 4-4 0,1-2-10 16,5 2 12-16,0 0-2 0,-9 6 21 0,7-2-20 15,0 1 1-15,6 3-1 0,-1-3 0 0,3 4 3 16,3-1-5-16,0 1 5 0,4-1-6 0,2 0 0 16,-1 1 6-16,4-1 0 0,-1-2-1 0,-3-1-5 15,3 1-4-15,-5-2 8 0,-2 0 1 0,1 1 4 16,0-2-11-16,-4 0 4 0,-2 0 2 0,1-1 0 16,-2 1 6-16,2 0-8 0,-3 0 6 0,1 0-2 15,-2 0 0-15,0 2-6 0,0 1 7 0,-2-1-2 16,1-1 0-16,-1 2 0 0,0 2 3 0,0 1 1 15,-1 0-6-15,1 1 3 0,-1 0 15 0,1 1-22 0,1-3-6 16,-1-1-10-16,1 1-6 0,3-2-6 16,-2 1-1-16,1-3 3 0,4 0 1 0,-1-1 7 0,-1-1 0 15,3-2 4-15,-3 0-2 0,5-3 9 0,-1-1-11 16,0-3 11-16,1 0 3 0,-1-2 4 0,-1-2-3 16,3-2 6-16,-3-3-6 0,1 4 4 0,1-5 5 15,-2 2 6-15,-4 4 32 0,1 1 29 0,-3-2-4 16,2 2 9-16,-2 1-4 0,-2 3 10 0,1-1 8 15,-1 2-8-15,1 1-9 0,-1 0-18 0,0 4-1 16,0-4-2-16,0 4-13 0,0 0 1 0,0 0 0 16,-5 16-4-16,4-6-3 0,-2 2-11 0,2-1 4 15,-3 5-1-15,1 2-36 0,0 8-30 0,-4-6-38 16,4-2-48-16,-4 1-44 0,3 6-55 0,-1-7-68 16,1-4-77-16,2-4-892 0,0 1 422 0,0-5 282 15</inkml:trace>
  <inkml:trace contextRef="#ctx0" brushRef="#br0" timeOffset="190339.32">21989 11765 176 0,'3'-8'167'0,"0"4"-19"16,1 2-33-16,-4 2-32 0,0 0-35 0,9 6-35 15,-7 2-68-15,-1 2-178 0,2 6 79 0,-2 1 50 16</inkml:trace>
  <inkml:trace contextRef="#ctx0" brushRef="#br0" timeOffset="190759.89">22252 12032 11 0,'0'-7'283'0,"-2"0"-12"16,2-1 3-16,-2 2-16 0,0-2-1 0,-1 1-8 15,-1 2-4-15,-1 0-10 0,1-2-4 0,0 4-23 0,2-1-22 16,-1 1-23-16,3 3-15 0,0 0-11 16,-10 4-12-16,3 2-17 0,2 3-7 0,0 1-8 0,-1 4-10 15,-1 2-9-15,2 0-8 0,-1 2-6 0,2 0-1 16,3 2-14-16,0 1-2 0,2-3-4 0,3 3-6 16,4-2 3-16,0-4-5 0,4 2-2 0,0-3-3 15,5-2-15-15,1-2 8 0,1-2 13 0,0-1-16 16,4-2 0-16,-2-1-4 0,7-4-3 0,-6 0 7 15,1-6-2-15,2 0 1 0,-4 1-7 0,-2-4-5 16,1 1 10-16,-4-3-3 0,0-2-2 0,-2-2 3 16,4-6 0-16,-4-3-5 0,-4 8 3 0,1 0-4 15,-5-1 6-15,-1 0 12 0,-2 5 26 0,-2 2 15 16,-1-1 12-16,0 3-4 0,-3 1-7 0,1 2-11 16,-3 3-6-16,-2 2-5 0,-3 4-4 0,-3 3-11 15,0 5 3-15,2 3 0 0,-3 4-2 0,-3 3-4 16,8-4 0-16,0 6-9 0,1 2-22 0,3-9-43 0,5 2-40 15,2-2-45-15,6-2-44 0,1 2-60 16,0-3-77-16,3-2-1076 0,6-2 463 0,1 0 310 16</inkml:trace>
  <inkml:trace contextRef="#ctx0" brushRef="#br0" timeOffset="191959.53">23270 11991 96 0,'-1'-4'292'0,"-3"1"-16"0,3-2-13 16,1 5-16-16,-3-4-12 0,1 1-16 0,2 3-23 15,0 0-18-15,0 0-15 0,-16 7-10 0,14 0-9 0,-6 0-12 16,4 5-14-16,-2-2-7 0,-2 6-15 0,3-1-11 16,0 3-4-16,1-2-16 0,3 4 4 15,-2-3-8-15,3 2-5 0,0 0 2 0,7 1-12 0,-1-3-6 16,2 2 5-16,1-3-11 0,2 0-6 0,2-4-3 16,1 0-6-16,1-3 2 0,-1 2-2 0,2-5-2 15,0-2 0-15,-2-2-3 0,3-2-1 0,-2-3-2 16,4-2 2-16,-2 0-2 0,-2-6 0 0,2 0-5 15,0-2 5-15,2-5-3 0,-5 3 0 0,4-6-5 16,-8 5 2-16,4-5 5 0,-1-2-5 0,-7 7 0 16,-1-2 11-16,-2 1 14 0,-2 2 1 0,-1-3 0 15,-2 4 1-15,-5 0-10 0,1 4 0 0,-7 0-10 16,-1 1 5-16,0 4 2 0,-4 1-2 0,-1 3-3 16,0 2-7-16,1 3 3 0,-3 1-3 0,6 4 0 0,-2-2 1 15,7 0-4-15,1 1-8 0,4 1-6 16,-3-2-9-16,7 3-13 0,1-3 9 0,3-1 2 15,3 2-3-15,-1-2 1 0,5 0 4 0,2-1-1 0,-1 1 10 16,2-5-7-16,4 1 2 0,-2 0 3 0,6-1-1 16,-5-1 2-16,2 0 1 0,-5 0 1 0,1-1 1 15,-1 1 2-15,1 0-1 0,-3 0 5 0,2 1-2 16,1-1 9-16,-4 1 2 0,7 2 6 0,-7-2-1 16,3 3-6-16,-4-1 4 0,1 2-7 0,3 0 6 15,-5-1 0-15,-1 4 2 0,0 1-3 0,-2 0-3 16,0 0 3-16,-3-1-3 0,0 1 4 0,-1 1 0 15,-4 0-2-15,1-2 0 0,-3 1-5 0,1 3-1 16,-1-4 2-16,0 1 2 0,1-3-1 0,0-1 1 16,0-1-5-16,3-2-2 0,-4-1 8 0,5-1 2 15,0 0-3-15,0 0-2 0,-8-12-2 0,8 6-10 16,0-4 13-16,4-1 0 0,-1-5-5 0,-1-2 4 0,8 1-8 16,-2-3 13-16,1 4-2 0,1-2 3 15,0 1 13-15,1 1 8 0,3 2-2 0,0 0 1 16,1 0 4-16,0 3 2 0,3 1 2 0,-1 3 2 15,-1-1-6-15,2 3 1 0,-2 4-2 0,-5-2 6 0,5 3-7 16,-5 3-6-16,4-2 1 0,-3 4 0 0,1 0 0 16,-3 2-4-16,0 2 4 0,2 1-7 0,-3 0-2 15,-2 4-1-15,3 1-2 0,-6 2-3 0,1 0-5 16,-5 1-35-16,0 1-36 0,-2 1-51 0,-1 6-46 16,-4-1-52-16,3 0-61 0,-3-1-71 0,4-7-813 15,-1 0 385-15,0 0 258 0</inkml:trace>
  <inkml:trace contextRef="#ctx0" brushRef="#br0" timeOffset="192924.73">24366 12032 64 0,'2'-7'324'0,"-1"3"-18"0,0 0-30 0,1 0-30 16,-1-1-26-16,-1 5-20 0,0 0-20 0,0 0-17 15,0 0-15-15,0 0-15 0,-7 14-11 0,6-4-13 0,0-3-9 16,-1 2-11-16,2 2-7 0,2-2-10 0,0 1-5 16,2 0-6-16,-1 0-5 0,2 0-3 15,1-2-10-15,3 2-5 0,0-4 0 0,-1 0-7 0,2-3 1 16,0 2-5-16,1-3-2 0,1-4 1 0,-1 2-3 16,0-5-3-16,-1 0 1 0,3-5-2 0,-4 1-4 15,6-5-2-15,-4-3-1 0,4-4 2 0,-4-2 10 16,0-4 6-16,1 1 8 0,-3-1 5 0,-1 0 31 15,0-1 10-15,-2 3 15 0,-2 1 9 0,-2 4 12 16,-2 2 18-16,0 2 19 0,2 4 5 0,-2 3-2 16,0 2-11-16,-2 0-20 0,2 2-16 0,-1 2-10 15,1 3-17-15,0 0-4 0,0 0-7 0,-8 12-9 16,5 0-5-16,-4 3-11 0,2 3-4 0,-1 1-2 16,2 8-4-16,-1-2-7 0,2 1-1 0,2 1 3 0,0 1-11 15,-2-1-2-15,3-2-2 0,0 1-14 16,4-2-20-16,-2-6-27 0,1 0-14 0,2-3-4 0,0 0-16 15,3-3 8-15,1 0-5 0,0-2-10 0,0-3 4 16,2-2 7-16,2-3 5 0,-1 1 3 0,6-7 24 16,-6-1-14-16,5-3 11 0,-4-4 3 0,-2 0 9 15,1-4 4-15,0-7-2 0,-1-1 1 0,-2-2 9 16,2-2 13-16,-5 1-9 0,3-4 19 0,-3 1 6 16,-1 5 26-16,-2 1 2 0,-1 5 12 0,0 2 11 15,0 5 8-15,-1 2 6 0,-1 0-9 0,0 3-5 16,0 2-11-16,0 1-10 0,0 4-3 0,0 0-2 15,0 0-4-15,0 0-3 0,-7 19-4 0,4-8-3 16,-1 7 1-16,-4 6-3 0,3 0 2 0,-1 3-6 16,-2-2-5-16,-1 0-9 0,7-5-19 0,-5-1-16 15,6-2-18-15,-2 0-7 0,2-2-1 0,1-3 3 0,3-2 0 16,-2 0-1-16,3-4-5 0,1-1 10 0,-1 0 9 16,2-4 5-16,5 0 1 0,1-2 3 0,6 0 2 15,-1-4 7-15,2-4 5 0,2 2-5 0,3-5 5 16,1-1 9-16,-1 1-6 0,-5 2 5 0,5-2 5 15,0 0-14-15,-4 4 14 0,-1-1-2 0,-1 3 8 16,3 0-4-16,-3 1-2 0,-1 1-1 0,1 3 6 16,-5 1-1-16,-1 1 0 0,-1 1 0 0,-2 3 6 15,-1 0-5-15,-1 2-1 0,-2 2 5 0,1-1 3 16,-4 4-1-16,-1-1 10 0,1 2-13 0,-2 3-1 16,-2-3 10-16,2 1-15 0,0-2 5 0,3-2 0 15,-2 1-1-15,2-5 2 0,-1 2-4 0,1-4 0 16,1 3 4-16,1-2-5 0,1-1 6 0,1-3-3 15,0-1 3-15,2 0 5 0,-1 0-1 0,4 0 0 0,-2-2 0 16,1-4-3-16,-1-3 4 0,3 2-3 16,-4-5 5-16,5-4-6 0,-1 1 1 0,1-5 1 0,-4 3-2 15,-1 0-1-15,1 0 0 0,-2 2 18 0,-3 1 11 16,-1 0 4-16,-1 4 5 0,-2 1 5 0,0 3 3 16,0 0-2-16,1 1-9 0,-4 1-9 0,1 1-2 15,1 3 6-15,0 0-12 0,-13 7-6 0,4 0 2 16,2 1 0-16,-2 5-4 0,1-3-2 0,-1 5 2 15,0-1-1-15,5-1-3 0,3-1-2 0,-3 5-3 16,4-5-2-16,0-1-28 0,5 0-15 0,-1-1-25 16,1-1-30-16,3 0-30 0,2-1-29 0,-1-3-35 0,4 2-41 15,-2-2-42-15,0-2-55 0,0-2-964 16,-5-3 431-16,1-3 286 0</inkml:trace>
  <inkml:trace contextRef="#ctx0" brushRef="#br0" timeOffset="193047.41">24700 11884 177 0,'-13'-4'267'0,"8"0"-25"16,3 0-26-16,2 4-39 0,16-5-45 0,3 2-58 15,13 1-61-15,9-2-67 0,13 1-362 0,7-2 140 16,-1 2 92-16</inkml:trace>
  <inkml:trace contextRef="#ctx0" brushRef="#br0" timeOffset="194626.21">26367 12022 109 0,'4'-9'220'0,"1"0"-2"0,-1-4 0 15,0 5 6-15,-3-4-1 0,3 1-14 0,-4 2-2 16,0-2-5-16,-5 1-8 0,-1-2 17 0,-1 3-8 16,-3-2-1-16,0 4 10 0,-3-3-26 0,-6 4-21 0,2 0-7 15,-3 4-16-15,1 0-8 0,-3 2-18 0,4 2-15 16,-4 3-7-16,2 0-14 0,3 4-6 0,0 1-4 15,1 1-3-15,0 3-14 0,3 1-1 0,0 1-15 16,5 1 2-16,2 0 0 0,2 0-8 0,4-1 0 16,0 0-11-16,4 2-5 0,1-7-4 0,3 3-8 15,2-5-6-15,3 4-11 0,2-4 1 0,0-1 6 16,4-2-4-16,0 0 2 0,2-6-1 0,0 0 3 16,-2-3 3-16,1 0-3 0,1-4 4 0,5-2 3 15,-2-4-1-15,-1-3 0 0,-2-4 0 0,1-3 16 16,-3-4-18-16,-4-2-6 0,1-2 12 0,-4-1 14 15,-1-2 5-15,-1-14 4 0,-1 14 24 0,-5-1 24 16,-2 4 21-16,-2 2 20 0,3 4-1 0,-4 5-8 16,-1 4 2-16,0 1 0 0,2 5-1 0,0 0-20 0,0 5-9 15,0 2-9-15,0 3-7 0,0 0-6 0,-9 10-7 16,4 1-4-16,-2 6-4 0,2 1-6 0,-4 10-1 16,0 5-3-16,3 0-3 0,-2 2 0 0,0 12-7 15,7-12-5-15,-2 0 4 0,3-1-4 0,3 1 2 16,2 1-5-16,3-2-1 0,1-3-3 0,5-2-2 15,-1-2-4-15,5-1-5 0,0-6-1 0,3-1-3 16,2-5-5-16,-6-4-10 0,5-1-2 0,5-3-1 16,3-2 1-16,-2-3-2 0,-1-3-4 0,1-2-1 15,-8-1-9-15,9-4 3 0,-4-3-2 0,0-2-4 16,0-2 5-16,-5-2-7 0,1-1 3 0,-2-1 7 0,1 1 13 16,-9 1-7-16,-2 1 4 0,-1 0 5 15,-1 1 3-15,-3 1 7 0,-1 3 6 0,-3 0 6 16,-2 5-2-16,-2-4-2 0,-4 5 0 0,-3 1-2 15,0 3 2-15,-4 0-1 0,-6 4-5 0,2 1 7 0,-7 4-5 16,3 0 2-16,5 3-2 0,-5 6 4 0,7-3-1 16,0 0-4-16,4-1-6 0,4 1-13 0,3-1 3 15,5-2-3-15,1 0-5 0,2 0-5 0,2-1 9 16,4-1-10-16,0-1 1 0,1 0 1 0,4-2 4 16,-1-3-1-16,5-1 3 0,2-2 5 0,-1-1 1 15,0-3 2-15,1-2-2 0,-1-1 2 0,5-4 2 16,-7 2 7-16,-1-2 2 0,-2-2 2 0,2 1 0 15,-5-1 14-15,-2-3 12 0,1 3 6 0,-5-1 17 16,1 5 16-16,0-1 9 0,-3 5 1 0,-1 0-5 16,1 0-8-16,-1 3-9 0,-1-1-6 0,1 0 0 15,-2 4-11-15,0 0-1 0,0 0-5 0,0 0 1 16,-5 14-1-16,0-6-4 0,-1 0-5 0,5 3-1 16,-3 1 1-16,2-3-3 0,-1 5 0 0,1-2-3 15,2-1 1-15,0 0-2 0,2 0-2 0,-1-3-6 16,3 2-10-16,4-4 0 0,-3 3-2 0,3-5-1 0,2-1 3 15,0 1-2-15,0-3 1 0,2-1 2 0,-2 0 1 16,3-2 0-16,-3-3 1 0,9 0 2 16,-5-6-2-16,4 1-1 0,-5-2 1 0,1-1-1 0,0 1 5 15,1-2 2-15,-4 2-3 0,0-1 0 0,-2 4 5 16,-4 2 2-16,-1-1-3 0,-3 4 0 0,3 0-2 16,0 0-2-16,-3 2 5 0,-1 2-5 0,0 0-2 15,0 0 4-15,0 0-3 0,-9 13 4 0,8-7-2 16,-8 4 1-16,5 0-2 0,-3-1 2 0,2 3-8 15,3-3-5-15,0 1-12 0,2-3-4 0,2 4-3 16,2-4-1-16,1 1 5 0,4-2 10 0,0-1-13 16,1-2-1-16,4 0 7 0,-1-2 3 0,5-2-2 15,-5 0 1-15,1-3 9 0,1 1-9 0,-1-2 13 0,0-4 3 16,0-1-3-16,0-1 2 0,-1-2 2 0,1-1-2 16,-1-2 3-16,4-5 5 0,-4 5 13 15,0 0 5-15,0 1 9 0,-3 2 9 0,-2 3 9 0,0 0 5 16,-3 4 3-16,-1 1 0 0,1-1-7 0,-4 3-6 15,2-2-9-15,-1 2-6 0,-2 3 2 0,0 0-1 16,0 0-2-16,0 0-3 0,-1 15-1 0,-2-8-3 16,2 5-1-16,-4 4-1 0,1 2 1 0,-1 7-2 15,0-1-1-15,0 5-2 0,-4-3-2 0,5 4-4 16,0 0 6-16,-1 3 0 0,1-2-1 0,0 5-3 16,3-3 4-16,-3 2-6 0,-1-3 1 0,4 6 0 15,-1-4 1-15,0 0 1 0,1 0-4 0,-3-2 6 16,2 2-7-16,-2-4 4 0,1-2-7 0,-1-9 7 15,0 6 0-15,-1-7-1 0,0-3 1 0,1-4 0 0,-1 0-1 16,-2-4 2-16,-2-1-1 0,2-1 3 16,-4-1-5-16,-2-3 2 0,-1-1-1 0,-4-4-1 15,0-1 3-15,0 0-1 0,0-4-1 0,4-6 3 0,4 1-4 16,-4-1 0-16,5-2-2 0,1 3 0 0,5-3 1 16,3 0-3-16,2-1-1 0,1 1-5 0,4 0-12 15,10-4-23-15,-2 2-16 0,8-2-28 0,3 3-36 16,2 1-21-16,1 0-31 0,5 0-28 0,0 0-41 15,12-4-37-15,0 1-53 0,-11 6-1018 0,14-6 450 16,-15 4 302-16</inkml:trace>
  <inkml:trace contextRef="#ctx0" brushRef="#br0" timeOffset="195341.3">28137 11947 61 0,'-2'-6'268'0,"0"1"-9"0,1 2-11 15,-3 0-15-15,2-1-10 0,2 4-10 0,-12-1-12 16,12 1-8-16,-11 5-3 0,4-2-13 0,0 0-12 16,-1 3-18-16,2 2-14 0,1-1-3 0,-3 2-12 15,4 1-3-15,-2 0-13 0,-1 1-12 0,5 0-4 0,-3 3-12 16,-3 0-6-16,6 1-5 0,0-2-8 0,0 0-7 16,3-2-3-16,0 1-3 0,3-2-5 0,1 1-2 15,1-3-2-15,2 0-3 0,-1-2-1 16,5-3-8-16,0 2 0 0,-2-3 4 0,8-2-3 0,-6-2-8 15,5-3 1-15,2 0-10 0,-2-2-2 0,1-2-2 16,-3-2-1-16,-1 0-1 0,-1-1 3 0,-1 1 2 16,-1-1-4-16,-4 2 1 0,-1-1-2 0,-1-1 0 15,1-1 11-15,-3 4-8 0,-1 1 2 0,1-4-4 16,-2 6 2-16,-2 0 0 0,2 0 4 0,-1 1-6 16,0 1-3-16,0 0-4 0,0 4 6 0,-1-4 3 15,1 4-5-15,0 0 3 0,0 0 0 0,0 0-2 16,-3-5-1-16,3 5-1 0,0 0 1 0,0 0 2 15,0 0-2-15,0 0 3 0,4-3 3 0,-4 3-1 0,3-3 4 16,1-2 0-16,0 0-3 0,1-2 3 16,1-1-1-16,-1-3 6 0,0 1 14 0,2-2 2 15,1-5 10-15,0 0 10 0,1-7-1 0,0 0-7 16,3-1 5-16,-1-1 9 0,-2 2 16 0,5 2 12 0,-2 4 8 16,-2 2 8-16,-4 2 12 0,2 4 2 15,-3 1 1-15,-1 1-7 0,0 3-7 0,-1 0-17 16,0 3-10-16,0 1-7 0,-3 1-2 0,1 10-6 0,-1-1 1 15,-1 7 4-15,-3 8 4 0,-2 5 1 0,-2 3 4 16,-4 2 5-16,-2 13 2 0,-5-1 1 0,-3 3-4 16,3 1-4-16,-3-1-11 0,1-1-1 0,-2 1-5 15,0 2-6-15,5 3 6 0,1-1-13 0,-1-3-1 16,3-1-3-16,6-13-7 0,0-2-1 0,4 0-6 16,5-4-3-16,5 0 1 0,-1-6 1 0,1-7-2 15,3-2-5-15,1-1 7 0,1-6-5 0,0 0 1 16,5-4 0-16,2-4-8 0,2 0-1 0,1-3 7 15,0-4 1-15,4-5-8 0,0-4 1 0,3-1 2 0,-5-3-2 16,-3 0-1-16,3-4 0 0,-7 2-2 16,-1-4 0-16,-2 0-1 0,-3-2-1 0,-5 9-5 15,-4-6 8-15,-3 6-15 0,-3-5-20 0,-2 8-28 0,-6 3-43 16,-9-2-55-16,-3 4-67 0,-2 1-45 16,-4 6-56-16,-4 1-63 0,-2 2-74 0,-14 4-1227 0,-2-2 562 15,-1 4 374-15</inkml:trace>
  <inkml:trace contextRef="#ctx0" brushRef="#br0" timeOffset="196541.38">21449 13273 55 0,'-5'-2'220'0,"5"2"-21"16,0 0-23-16,-4-5-13 0,4 5-9 0,0 0-2 16,0 0-3-16,0 0-8 0,0 0-8 0,0 0-10 15,0 0-8-15,0 0-2 0,0 0-1 0,0 0-1 16,14 0-8-16,-14 0-6 0,9 0-6 0,-5-2-6 15,-4 2-6-15,14-3-7 0,-6 2-10 0,1-4-2 16,-1 1-4-16,2-1-7 0,-1-2 1 0,1 2-3 16,1-4-3-16,1-1-5 0,-1 0 4 0,-1-2-2 15,2-3-8-15,-1-1 4 0,0-1-1 0,2-7 1 16,-3-1 2-16,1 1 8 0,-6 2-3 0,3 3 10 16,-6 0 2-16,2 1 26 0,-4 1-5 0,0 1 8 15,-4 5 20-15,3 0 13 0,-5 1-14 0,-2 2-8 0,-1 0-7 16,-1 3-14-16,-3 2-10 0,-6 2-7 0,1 2-2 15,-3 5-14-15,-8 4-3 0,0 1 2 0,2 3-5 16,-1 4-5-16,4 3-1 0,1 1-5 0,0 2-3 16,5 0-4-16,3 1-26 0,3 1-11 0,3 0-13 15,4 1-9-15,4-2-11 0,2 1-1 0,3-2-11 16,3-4-8-16,4-2-6 0,0-2 4 0,4-2-1 16,2-2 4-16,7 2 7 0,3-4 7 0,0-4 2 15,0 0 5-15,-6-6 3 0,0-1 5 0,1-2 4 16,7-3 2-16,-7-1 4 0,2-3 5 0,-6-1 3 15,5-3 6-15,-1-4 2 0,-7 4-1 0,2-6 5 16,-3 4 12-16,-1 1 12 0,3-6 5 0,-4 6 12 16,0 1 10-16,1 3 0 0,-2-4 5 0,1 4-2 15,-3 1 1-15,0 3-4 0,1 1 0 0,-1 0-4 16,0-1-3-16,1 4-1 0,-2 1-1 0,0 2-13 16,-2 0 12-16,3 0-2 0,-4 2-5 0,2 1-3 15,-2 4-4-15,-4-1 6 0,5 3-1 0,-4 3 1 16,-2 0-10-16,-4 4-2 0,0-1 5 0,-1 3-1 15,-3 0-1-15,-1 6-3 0,-6 1-35 0,2-1-26 16,-2 2-28-16,-1-4-34 0,1 0-32 0,6-5-42 16,-3 0-21-16,4-3-35 0,3-4-30 0,1 0-738 15,1-5 338-15,5-1 224 0</inkml:trace>
  <inkml:trace contextRef="#ctx0" brushRef="#br0" timeOffset="198607.58">22152 13111 50 0,'0'-5'274'0,"1"0"-13"0,-1-2-13 0,-1 4-17 0,-2-1-17 15,3 4-9-15,-11 0-14 0,11 0-10 0,-14 2-18 16,1 3-3-16,3 2-17 0,-3 3-13 0,-5 0-11 16,7 1-8-16,-3 4-13 0,3-3-11 0,2 5-7 15,-1 0-9-15,5-2-11 0,-1 2 2 0,3 1-8 16,1 3-9-16,4-2-2 0,1-4-6 0,2 4-6 15,3-2-10-15,4-1-9 0,2-4-3 0,4-2-6 16,0 1-13-16,1-3-7 0,3-4-1 0,-3 0 1 16,3-3-4-16,-2-2 1 0,0-4 3 0,5-6 1 15,-1-1 4-15,-6 1-2 0,-2-3 3 0,0-8 1 16,-2-2 3-16,0 1 0 0,-5-3 8 0,0 0 12 16,-5 0 16-16,0-1 11 0,-3 0 15 0,-1 8 22 15,-1-6 10-15,-3-1-2 0,0 9 14 0,0 2 24 16,2 4 7-16,-1 1 14 0,-1 3 6 0,3 1-23 15,0 1-16-15,-2 1-18 0,1 1-12 0,2 3-7 0,0 0-9 16,-4 10-6-16,1 0-3 0,2 7-2 0,1 9-9 16,-1 1-6-16,-2 2-5 0,3 3 2 15,0 1-4-15,0 1-5 0,3 12 0 0,-2-10-5 0,-1-1-2 16,5 0 0-16,0-1-4 0,-2 2 1 0,-1-1-3 16,2-2-11-16,0-4 11 0,-3 3 0 0,3-3-6 15,-4-5 2-15,4-3 0 0,-4-3-13 0,3-3-13 16,-2-4-8-16,0 1-16 0,4-3 11 0,-5-3 16 15,4-3-12-15,-3-1 0 0,-1-2 3 0,0 0-1 16,7-12 0-16,-5 0 1 0,2-5 5 0,-1-1-2 16,1-10 4-16,1-1-3 0,-3-3 7 0,2-2 0 15,-3 1-3-15,2-1 4 0,2 1 0 0,-1 3 0 16,1 1 4-16,4 2 4 0,-4 3-4 0,1 6 0 16,2 1-2-16,1 3 5 0,0 0-1 0,-1 4-6 0,1 2 8 15,1 2-5-15,-3 2-1 0,1 1 1 16,0 3 3-16,-2 3 2 0,-1-2-7 0,-1 4 6 15,1 1-2-15,-2 3 1 0,-2 3 1 0,-1 2 1 0,-4 3 12 16,3-2-20-16,-7 2 22 0,0 2-16 0,1-2-4 16,-1 0 5-16,-1 0-4 0,-3-3 0 15,5 1-1-15,-1-6 14 0,1 4-18 0,2-4-8 16,0-3-11-16,1 1-11 0,1-2-6 0,2 0 4 0,0 1 6 16,1-3-12-16,1 0 15 0,3-1 6 0,1 0-1 15,2-2 2-15,-7 0-2 0,13-4 1 0,-2 0 1 16,1-2 4-16,-3-1-2 0,0-1 4 0,4 0 2 15,-3-3-3-15,4-5 11 0,-5 3-3 0,0-3 6 16,0 2-3-16,-1 0 7 0,-3 2-5 0,-1 0 2 16,0 0 0-16,1-3 6 0,-4 3-2 0,4 2 7 15,-5-2 8-15,0 0 12 0,0 3-1 0,-1-1 9 16,-4 0 14-16,2 4-15 0,-2 0 7 0,0 4-9 16,0-1 7-16,-2 2-9 0,7 1 5 0,-11 4-5 15,3-2 1-15,0 6-8 0,3 3-4 0,-1-3-1 16,2 6 2-16,0 1-5 0,3 2 0 0,2 0-1 15,3 0 8-15,4-1-5 0,2-1 3 0,-1 0-10 16,5-2 0-16,0 0 2 0,3-1 1 0,-1-3-1 0,3-1-2 16,-2 0-1-16,2-4 2 0,0-1-1 0,-1-1-4 15,0-4 9-15,0-1-3 0,0 0-13 16,-1-3 13-16,1-4 3 0,-3 0-4 0,-1-4 4 0,-1-2-7 16,1-5-3-16,-4 3 3 0,3-5 0 0,-4-3 1 15,-3 3-1-15,-1-3 0 0,-1 5 4 0,0-4 8 16,-6 7 17-16,2-2 12 0,-2 5 7 0,-2-2 5 15,2 0-2-15,-2 3 4 0,3 3 0 0,-3 0-2 16,0 4-2-16,0-1-5 0,1 1-7 0,1 3-6 16,-2-1-4-16,2 3-8 0,2 2-3 0,-4-3-2 15,4 3 0-15,0 0-3 0,-5 12-2 0,3-7-1 16,2 0 0-16,-2 2-6 0,0-2 3 0,1 3-3 16,1 0-3-16,-1-2 5 0,1 1-3 0,0 0-4 15,0-2 2-15,0 1-5 0,0-1 4 0,0-1 0 16,0-4 0-16,0 7 2 0,-1-5-1 0,1-2-3 15,0 5 5-15,0-5-3 0,0 4 4 0,0-4 0 16,0 5-4-16,0-5 4 0,0 0 0 0,0 0 0 0,0 0-1 16,2 3-2-16,-2-3 0 0,0 0-1 0,0 0-1 15,0 0 0-15,0 0-3 0,0 0 0 0,0 0 4 16,0 0-3-16,-2 5-1 0,2-5 0 16,0 0-4-16,0 0 0 0,0 0 1 0,0 0 0 0,0 0 0 15,12-3 0-15,-5 1 0 0,4 1 1 0,0 0 5 16,0-2-6-16,2 3 0 0,0-2 1 0,1 1 1 15,-3 1-3-15,8 0 3 0,-7 1-4 0,3 3 3 16,-2-3-1-16,1 3 1 0,-1-1 0 0,0 2-2 16,-1 0-2-16,1 0 4 0,-1 1 0 0,-1 2 2 15,3 1-3-15,-4-1-1 0,-1 1 1 0,-1 0 1 16,2 2 3-16,-1 1-2 0,-2 0-1 0,-1-1-1 16,0-2 0-16,3 4 0 0,-5-2 6 0,4-1-5 15,-2 1 9-15,-1 0-9 0,3-2 2 0,-3 0 0 16,0 1 1-16,5-5-4 0,-3 3 4 0,-2-4 0 15,1-2 2-15,1 1-3 0,0-3 7 0,4 0-3 16,-1-5 3-16,1-2 3 0,0-1-7 0,1-4-1 16,0-3 1-16,-1-1 1 0,5-9-3 0,-5 2-6 0,4-4 5 15,-3-2 5-15,1-3-2 0,-2 3-4 16,-2-3 0-16,0-2 8 0,1-1-6 0,-3 3 3 16,-2 1-1-16,-3 1 0 0,0 6 0 0,-2 5 1 0,0 0 13 15,-2 7 17-15,2 0 2 0,-2 4-1 0,2 2-13 16,-1 0-3-16,1 2 0 0,0 4-4 15,0 0-1-15,0 0-2 0,-12 15-1 0,7-4 0 0,0 4-5 16,1 2-1-16,0 2 4 0,-1 7-1 0,1 3-2 16,4-1 0-16,-1 0-3 0,1 1 4 0,1-2-3 15,2 1-2-15,-1-5 0 0,2-3-3 0,0-2-6 16,5-1-6-16,0-2-4 0,-1-1-5 0,2-1-4 16,-1-4-6-16,0-2-2 0,1 1-4 0,3-4 3 15,-2-2-2-15,0-2 0 0,1-1 2 0,0-3-4 16,8-5 2-16,-10 5-2 0,4-8-1 0,2 2 7 15,-4-5 2-15,0 4-9 0,0-1 12 0,-1-1-4 16,-3 3 16-16,-1-1 1 0,-1 2 4 0,-2 0-1 16,-1 4 3-16,1-2 1 0,-3 3-2 0,0 0-6 15,2 2 3-15,-2-1 2 0,-1 3-2 0,0 0 3 16,0 0 0-16,0 0 2 0,-2 13 0 0,2-6 2 16,-3 0 0-16,4 3 4 0,-2 1-4 0,1-2-3 0,1 0-8 15,2 1-16-15,0-3 20 0,3 0-17 0,2-2 7 16,1 3 0-16,1-4 1 0,4 0 5 15,-3-3-2-15,4-1 0 0,4 0 1 0,1-2 1 0,-2-4 5 16,1 2 17-16,0-3-13 0,1 0 5 0,-3-2-1 16,1-2-5-16,0 2 5 0,1 0-14 0,-3 0 13 15,0-2 15-15,-2 1-14 0,-5 1 6 0,1 5 5 16,-2-2 9-16,0 1-2 0,-3 2-6 0,0 1 0 16,-1 1-3-16,-4 1 4 0,0 0 0 0,9 3-4 15,-8 4 3-15,3 3-1 0,-3 0 4 0,3 6 5 16,-4 2-4-16,0 2 4 0,0 6 1 0,-1 5-2 15,-2-1 3-15,2 5 3 0,1-1 2 0,-4 0-3 16,3 0 2-16,-2 3-2 0,3-2-8 0,0-3 4 16,-1 2 4-16,-3 0-7 0,4-1 7 0,0-1-11 15,1-4-1-15,-1 2 0 0,0-8-2 0,-1 0 0 16,1-5 0-16,0 0-4 0,0-5 3 0,-1 0 0 16,1-3 0-16,0-1 2 0,-3-2 3 0,3 1 4 0,-1-3-1 15,-4-2-3-15,1 1 3 0,4-3-5 0,-11-3-2 16,2 1 2-16,-1-3 1 0,-1-2-3 0,2-6-1 15,-5 0 2-15,3-2-3 0,-2 1-2 16,3-1 0-16,2-1 0 0,-1 0 1 0,4-1-2 0,-1 3 1 16,2-3 1-16,1 4-1 0,2-3-3 0,0 1 9 15,2 3-10-15,1-5 1 0,4 2 0 0,0-1 1 16,3 1-5-16,1 1-1 0,2-2-13 0,6-5-27 16,1 4-34-16,-1-1-30 0,2-2-29 0,-5 2-42 15,-1 4-39-15,-2-3-61 0,2-7-65 0,-8 7-1011 16,-2-9 451-16,-8 2 302 0</inkml:trace>
  <inkml:trace contextRef="#ctx0" brushRef="#br0" timeOffset="198716.29">23321 13028 177 0,'12'-4'225'0,"4"-1"-52"0,16 0-67 15,4 0-55-15,16 0-77 0,-13-1-210 0,12-2 78 16,-13 3 54-16</inkml:trace>
  <inkml:trace contextRef="#ctx0" brushRef="#br0" timeOffset="200159.01">21329 11580 162 0,'3'-4'196'0,"0"0"-12"0,1-5-4 0,1-1 5 16,1 0 0-16,1 1-4 0,3-5-4 15,-2-1-16-15,2 1-6 0,0-1-7 0,-1 0-4 0,4 0-17 16,-4-2 1-16,0-2-1 0,0 2-5 0,-3-4-3 16,3-1-10-16,-1-3-9 0,-3 1-9 0,-2-1-10 15,-2 6-7-15,-1-3-7 0,0 4-3 0,-1-2-9 16,-2 3 2-16,-1 6 3 0,3 0 5 0,-3 1-4 15,4 4-5-15,-4 0-4 0,4 0-12 0,-1 2-8 16,1 1-1-16,0 3-7 0,0 0 4 0,0 0-8 16,14 5 1-16,-4 1 0 0,3 3-3 0,4 1-2 15,5 6-7-15,-1 0 5 0,2 1-4 0,3 0 0 16,-2 3-1-16,0-2-2 0,2 1-1 0,-2 0 1 16,-2-1-2-16,-4 1-6 0,-4-4 2 0,-3 2-1 15,-3-2 5-15,1-1 7 0,-3 1-10 0,-3-1 1 16,-3-2 0-16,-1 2 1 0,-3-1-5 0,-1-1 4 15,-3 0 0-15,2-1-3 0,-2-3 2 0,-2 2-10 0,-2-4 14 16,3 3 6-16,-2-3-8 0,-1-2 0 0,1 3-5 16,-2-5 3-16,1 2-4 0,2-1 0 0,-2 0 3 15,5-3 2-15,-1 0 0 0,2 2-5 16,2-2-2-16,4 0 1 0,0 0 4 0,-4-5-2 0,4 5-1 16,13-7 1-16,-4 2 3 0,0 0-5 0,10-3 0 15,-2-2 2-15,3 1 5 0,3-5-5 0,1 0 2 16,0-1-3-16,-1-2 2 0,2-2 1 0,-2-1 1 15,-5-2-3-15,1-1 6 0,0-5-6 0,-1 0 2 16,-4 1-2-16,-1-2 9 0,0 0-6 0,-2 0 6 16,-3 0 8-16,-3 3 33 0,-2 6 17 0,-1 3 26 15,1 0 3-15,-6 1-1 0,2 1 6 0,-1 4 11 16,-1 0-2-16,0 5-4 0,2-2-10 0,-2 2-6 16,2 2-10-16,-1 1-13 0,2 3-7 0,0 0-2 0,-9 6-7 15,5 5-6-15,-4 3-6 0,3 5-2 0,0 4-2 16,0 3-4-16,1 2-3 0,1-1-2 15,0 3-3-15,4 0-4 0,1 0-2 0,0 2 1 0,-1-2-3 16,0 6-2-16,-1-5-1 0,4 2 0 0,-1 1-13 16,-2-2-14-16,4-1-17 0,-2 0-14 0,1-6-9 15,-1-6-14-15,5-2-7 0,-3-2-11 0,0-4 23 16,0-1 2-16,-1-3-4 0,1-1 7 0,3-3 11 16,-3-3 0-16,-5 0 11 0,12-8 2 0,-4 0 2 15,-1-2 6-15,-1-5 2 0,-1-2 0 0,3-3 6 16,-4 1 1-16,0-6 9 0,2 4-5 0,-1-5 1 15,-1 8 0-15,1-2 3 0,-1 3 2 0,2 1 3 16,3-1 15-16,-5 5-6 0,4-3 7 0,-2 5-9 16,6 0 7-16,-6 5 1 0,3-2 2 0,4 0 6 15,-3 4-9-15,0-3 2 0,0 5 16 0,-3-2-19 16,-1 3 5-16,2 0-2 0,0 2 1 0,-3 1-2 16,0 2 2-16,-1-4 2 0,-3 6 1 0,2 2-3 15,-3-2 3-15,-3 7-3 0,-1-5-1 0,-1 7-1 16,-1-6 3-16,-5 5-6 0,0 0-1 0,-1 1 0 0,-7 7 1 15,0-4-12-15,6-4-41 0,-1-2-29 0,1 3-33 16,3-3-28-16,0-2-26 0,2 0-30 0,1-4-27 16,1 2-29-16,5-2-24 0,-1-3-53 0,2-2-740 15,0-2 356-15,9 0 236 0</inkml:trace>
  <inkml:trace contextRef="#ctx0" brushRef="#br0" timeOffset="200775.36">22406 11301 163 0,'2'-4'271'16,"-1"-3"-15"-16,-4 3-23 0,3 4-20 0,-5-2-13 15,5 2-3-15,-9 0-10 0,9 0-12 0,-16 5-13 16,7-1-14-16,-3 1-8 0,3 2-19 0,0 1-5 0,0 2-7 16,-1 4-13-16,2-4-12 0,3 7-2 0,0-2-14 15,0 2-5-15,1-6-11 0,4 7 1 16,2-7 0-16,0 1-12 0,4-2-4 0,0 0 4 0,4-2-10 15,-1 1-3-15,2-5-2 0,2-1 0 0,6 2-5 16,-2-6 0-16,2-2-2 0,0 0 0 0,-2-2-5 16,1-2-3-16,-2-3 4 0,3-2-3 0,3-4-3 15,-8 3 6-15,0-1-10 0,-2-2 2 0,-2 2 0 16,3-2 0-16,-7 0-1 0,2 2 2 0,-4 2 6 16,-3 1 7-16,3 1-1 0,-4-1-2 0,-5 2 1 15,1-2-4-15,0 6 2 0,-4-1-4 0,-2 1 2 16,0 1-8-16,-2 4-3 0,-7-1 5 0,6 2-3 15,-2 1-3-15,2 5 5 0,-2-2-6 0,6 0-9 16,-1 2 4-16,1-1-4 0,1 2-17 0,6-3-2 16,-1 2 1-16,3 0 2 0,3-1-7 0,2-2 10 15,6 0 6-15,-1 0-2 0,3 1 6 0,5-3-4 0,-4-2 2 16,5-1-1-16,0-3 6 0,1 1-3 0,-1-4 3 16,0-2 0-16,-2 0 1 0,0-2 4 15,-1-2 2-15,-2 0 1 0,3-8 9 0,-5 4-2 16,1-6 12-16,-4 4 7 0,1-4 8 0,-1 1 13 0,-5 3 13 15,1 3 20-15,-3 5 5 0,0-2 15 0,-2 2 17 16,1 1 9-16,4 0-4 0,-5 5-4 0,0 0-9 16,0 0-11-16,0 1-12 0,0 4-11 0,0-4-11 15,0 4-6-15,0 0-6 0,0 0-5 0,-1 17-6 16,-3-6-2-16,3-1-9 0,1 9 0 0,-4 0-4 16,0 6 2-16,3-4-6 0,1 6-1 0,0-4 5 15,0 2-11-15,0-4 0 0,0 5-2 0,1-1-3 16,2 0-1-16,2 2-15 0,1 2-30 0,-1-12-24 15,3 0-40-15,6 0-17 0,-2-3-24 0,1 0-28 0,0-1-42 16,3-1-46-16,-1-3-32 0,1-1-63 16,-5-4-899-16,-1-1 416 0,-6-7 278 0</inkml:trace>
  <inkml:trace contextRef="#ctx0" brushRef="#br0" timeOffset="200910.52">22565 11148 287 0,'1'-12'316'0,"5"2"-28"0,5-2-29 0,4 3-24 0,12-3-25 16,4 4-22-16,7-1-19 0,0 5-34 0,-1-1-54 16,18 0-51-16,-17 4-75 0,0 1-70 0,-3 0-565 15,-3 1 226-15,-5 1 152 0</inkml:trace>
  <inkml:trace contextRef="#ctx0" brushRef="#br0" timeOffset="203379.17">23615 12954 21 0,'0'-3'181'16,"1"-1"-9"-16,-1 4-13 0,3-5-6 0,-2 2-2 15,2-2-9-15,-3 5-4 0,1-4-11 0,-1 4-11 16,1-5-9-16,3 2-7 0,0 1-17 0,-4 2-1 16,0 0-7-16,2-5-5 0,-2 5-6 0,4-3-6 15,-4 3-8-15,0 0-2 0,0 0-10 0,0 0 0 16,0 0-5-16,0-4-1 0,0 4-4 0,0 0-2 16,0 0-1-16,0 0-3 0,0 0-5 0,0 0-2 0,0 0-1 15,0 0 1-15,0 0-3 0,0 0-3 0,0 0-4 16,0 0-13-16,0 0-13 0,0 0-23 15,0 0-21-15,-11 10-30 0,7-6-23 0,3-1-34 0,-3 1-489 16,0 0 213-16,1 0 142 0</inkml:trace>
  <inkml:trace contextRef="#ctx0" brushRef="#br0" timeOffset="203706.81">23754 13076 53 0,'0'-6'154'0,"-2"-3"-5"0,1 2-8 0,-1 1-18 0,2 1-1 16,-1-2-3-16,1 2-4 0,0 0-10 15,0 1-8-15,0 4-8 0,-3-7-15 0,3 6-8 16,0 1-15-16,0 0-24 0,-1-5-19 0,1 5-15 0,0 0-22 16,0 0-27-16,0 0-29 0,0 0-355 0,0 0 148 15,-2 11 96-15</inkml:trace>
  <inkml:trace contextRef="#ctx0" brushRef="#br0" timeOffset="204592.44">24984 13138 153 0,'-7'-11'232'0,"3"-2"-1"0,-2 4-2 16,0-4-5-16,-2 5-3 0,0 0-8 15,-2 0-17-15,1 1-17 0,1 4-18 0,3 0-18 16,-5 1-12-16,-1 4-12 0,2 1-11 0,-3 2-14 0,1 3-2 16,-2 3-11-16,0 3-8 0,3 1-8 0,0 4-3 15,-1 3-12-15,4 2-3 0,-2-2-9 0,3-3 1 16,3 1-3-16,-1 1-5 0,4-2 1 0,0-1-8 16,0-1-11-16,4 0-15 0,1-2-12 0,1-2-7 15,1-4-7-15,-1 0-7 0,2-2 2 0,5-2-1 16,-3-1 3-16,0-3 3 0,3-2 2 0,0-3 1 15,3-1-3-15,1-5 4 0,-2 1 5 0,-1-5-2 16,7-4 5-16,-6-2 1 0,3-2 3 0,-2 1 3 16,-4-1 1-16,-3 4 5 0,1-5 10 0,-5 5 7 0,-2-2 8 15,-2 1 5-15,-1 6 1 0,-4-4 5 16,0 3-1-16,-2 3 0 0,0 1-5 0,-2-1-4 16,-2 6-3-16,-3-2 0 0,3 2-4 0,-3 3 2 15,0 0-8-15,3 4-1 0,-4-2 2 0,5 2-2 0,-3 1-1 16,5 2-3-16,-3 2 0 0,7-2-3 0,-1 0 0 15,2-1-4-15,0 1 2 0,4 0 1 16,1 0-2-16,3-3-1 0,0-2-1 0,1 3 2 0,5-6 1 16,1 2 2-16,-2-5 0 0,1-1 0 0,-2 0 2 15,4-6-2-15,-1 1 0 0,0-4 5 0,-3 1 0 16,-4 0 8-16,5 0 10 0,-2-1 10 0,-2 1 17 16,-3 3 16-16,1 3 14 0,0 0 12 0,0 1 6 15,-5 1-6-15,3 2-5 0,-2 1-18 0,0 3-14 16,-1 1-11-16,0 0 6 0,-1 24 5 0,-3 0-2 15,-3 5 3-15,-2 17 2 0,0 2 5 0,-4 3-4 16,2 8 2-16,-2-1-5 0,-5 21-3 0,8-22-3 16,0-1 2-16,-2-2-20 0,-1-2 0 0,4 0 0 15,4 0-4-15,1-1-6 0,4-1 5 0,0-4-9 16,4-14-4-16,1-2 0 0,3-5 2 0,-3-7-5 16,0-3 6-16,4-5-2 0,-1-7 1 0,3 1-2 0,2-6-1 15,4-6-4-15,-2-1 2 0,2-5-3 16,2-11-6-16,1-1 5 0,-1-2 1 0,-6-2 1 0,1-5-1 15,0-9-4-15,-1-1 2 0,-7 0-5 16,-3-4-10-16,-3 13-7 0,-3 0 5 0,-2 0 6 0,-6 4-5 16,-5 3 1-16,-1 2-2 0,-4 5-16 0,-5 3-2 15,2 6-5-15,-3 2-13 0,7 6-11 0,2 2-22 16,-1-1-27-16,0 8-14 0,7-1-21 0,-1 2-25 16,3 4-30-16,5 2-25 0,1 5-29 0,4 2-37 15,4 0-44-15,-2 2-712 0,5 1 348 0,3-3 232 16</inkml:trace>
  <inkml:trace contextRef="#ctx0" brushRef="#br0" timeOffset="206276.48">25616 13228 140 0,'-1'-11'252'15,"-3"-1"-8"-15,-1 5-13 0,-3 0-14 0,2-1-12 16,-2 4-15-16,0 3-16 0,1 1-14 0,-2 1-16 15,-3 4-7-15,-5 4-16 0,2-1-9 0,1 4-15 16,2 4-8-16,0 0-9 0,3 0-7 0,1 3-11 16,2-1-7-16,-1 0-1 0,4 0-5 0,2 1-9 15,2-1-12-15,-1-2-16 0,5-4-13 0,3 2-10 0,-1-5 0 16,2-1-7-16,7 1-1 0,-4-4-5 0,1-2-1 16,5 0 3-16,-3-3 1 0,0-5-3 15,2 0 3-15,1-5-3 0,-4 1 1 0,3 0 5 0,-2-7-5 16,-2 0 5-16,-2-1 7 0,0 0 0 0,-2 0 13 15,-3 0 17-15,-1 2 13 0,-1-2 5 0,-4 5 3 16,-1-5 4-16,-1 5 1 0,-1 1-2 0,-4 0 4 16,3 2-6-16,-2 1-1 0,1 2-6 0,0 3-3 15,-3 1-3-15,2 2-6 0,-2 0-1 0,3 2-4 16,-2 1 2-16,0 2-6 0,1 1-1 0,-1 1-2 16,3 3-11-16,-1 0-8 0,4 0-12 0,1-1-6 15,1 0-1-15,4-1 1 0,-1 1 0 0,4-3-1 16,1 3 0-16,2-4 3 0,0-2 2 0,1-1 2 15,1-2 1-15,-1-2 3 0,0 0 3 0,0-2-1 0,0-5 7 16,1 1-2-16,0-8 6 0,-3 0 1 16,-1 0 6-16,-1-8 14 0,-3 5 3 0,0-6 11 15,0-1 18-15,-5 1 13 0,3 6 13 0,-6 0 17 16,3 2 7-16,-1 1 1 0,1 6 3 0,-3 0 10 16,2 3-10-16,1 1-19 0,-2 0-7 0,-1 4-9 15,3 2-9-15,0 0-2 0,0 0-9 0,-5 18 3 16,5-5-7-16,-2 4-8 0,2 9-2 0,-2-1 0 0,1 4-3 15,-2-3-7-15,3 4 0 0,-1 1-4 0,-2 2-3 16,0-1-3-16,3 2 3 0,0-2-2 0,0-1-4 16,0-1 5-16,2-1-2 0,-2-1 10 0,5-1-17 15,-2-8-3-15,0-2 6 0,0-1 8 0,4-3-22 16,-1-1 1-16,-1-5-5 0,4 0 0 0,-1-2 0 16,2-2-2-16,0-3 1 0,3-3 2 0,0-2-2 15,3-3 5-15,-2-2-2 0,1-3-2 0,6-4 1 16,-2-2 4-16,-1 2-1 0,4-2 2 0,-8 4-2 15,0 3 1-15,-1-3-1 0,1 2-1 0,-4 3 2 16,4-1-6-16,-4 2 6 0,0 1-13 0,-2 2 17 16,0 0-5-16,-2 2 0 0,0 1 6 0,-1-1-6 15,0 1 1-15,0 0 1 0,-1 2 1 0,-4 1-4 16,7-3 4-16,-7 3-1 0,8 0 3 0,-8 0-3 16,9 0-1-16,-9 0 4 0,0 0-7 0,8 0 2 0,-8 0 3 15,2-2 1-15,1-1 2 0,1 1 3 16,2-1-5-16,-2-2 5 0,2-3 0 0,-1-3-3 15,0 1 2-15,3-4 1 0,-2-2-2 0,-2-1 3 0,5-9 8 16,-5 2-13-16,1 0-5 0,-1-3 10 0,1-2-8 16,-1 0 5-16,-3 4 25 0,2 0 17 0,-2 7 9 15,-1 1 0-15,-1 5 28 0,-2 1 16 0,6-2 4 16,-3 9-4-16,-3-4-16 0,3 4-8 0,-1 1-11 16,1 3-8-16,0 0-5 0,0 0-4 0,-10 17-9 15,3-2 0-15,5 1-4 0,-5 9-2 0,2 3-4 16,0 1-4-16,0 2 0 0,1-1 0 0,3 1-6 15,-3 2 2-15,2-2-5 0,2 2-1 0,-2-4-15 16,4 1-26-16,0-6-13 0,3-5-20 0,-1-1-8 16,5-2 5-16,0-2 8 0,-3-4-3 0,6 0 1 15,-3-5 0-15,1-1 16 0,5-4 9 0,-2 0-9 16,6-4 2-16,-1-1 10 0,1-6 4 0,-1-1-3 16,0-6 8-16,5-2 4 0,-7-2 0 0,4 3-5 15,-4-3 10-15,0 2 0 0,-5 4-1 0,-2 2 22 16,-2 4-10-16,-2-1 11 0,1 3 8 0,-2 0-3 15,0 3-7-15,-2 1-5 0,0 3 0 0,-2 1 16 0,0 0-15 16,0 0 4-16,6 8-2 0,-6-2-2 0,0 5-6 16,-2-1 7-16,2 3-6 0,-4 3 17 0,1 0-19 15,2 1 3-15,-3 0 1 0,2-2 2 16,0 2-10-16,1-5 7 0,0 0-9 0,1-2-10 0,0-1 2 16,2-1-4-16,0-4 24 0,2 0-23 0,0 2 6 15,2-2 7-15,0-3-4 0,0-1-9 0,7-1 11 16,-4-1 1-16,1-3 0 0,4 2 6 0,-2-1-3 15,2-1-2-15,-3-2 1 0,7 1 3 0,-9 0 0 16,4 1 0-16,-3 0 3 0,2 1-5 0,-3-1-1 16,-3 2 5-16,-1 3-2 0,0-2 0 0,-5 2-2 15,7-3 3-15,-7 3-5 0,0 0 5 0,7 4-2 16,-3 0 0-16,-4-4 1 0,3 7-4 0,-1-2 6 16,1 1-1-16,-2 1 18 0,0-3-21 0,1 2 5 15,-1 2 2-15,1-5-3 0,-2 3-1 0,3-2 2 16,0 0 0-16,-2-1 3 0,-1-3 2 0,4 0 2 15,-4 0-6-15,0 0 4 0,14-6-1 0,-10 1 2 16,3-4 3-16,-2 0-3 0,2-3 1 0,-2-5-4 0,0 0-6 16,-2 0 2-16,-3-3 5 0,1-6-3 15,-4 8 7-15,1-1 1 0,-2 2 13 0,-3-2 7 16,0 5 12-16,-2-1 2 0,2 5 2 0,-3 3-8 0,3 0-1 16,-4 2-10-16,-1 3 6 0,0 2-14 0,3 4 10 15,-2 2-12-15,2 1 0 0,1 2-6 0,0 2 2 16,2 0-6-16,1-1-1 0,2 4-5 0,3 1-8 15,0-3-4-15,4 2 0 0,1-4 3 0,3 2-9 16,-2 0-8-16,2-5 6 0,1 3 3 0,1-3-5 16,-1 0 2-16,3-4 1 0,2 0 5 0,-1-1 0 15,6-1 2-15,-2-4-1 0,0 0 5 0,2 0-2 16,-3-3 8-16,1 1-1 0,0 0 3 0,-2-2 18 16,-2 2 12-16,0 2 1 0,-1-1 3 0,-2 1-7 15,1 0 3-15,-2 3-5 0,2-1 2 0,0 2-6 16,-3 2 0-16,1 0-4 0,1 1 2 0,-3-1-6 15,2 4 2-15,1 0-2 0,-2 0 1 0,-3 1-3 16,-1 0-3-16,1 1 0 0,-3-1 1 0,0-2 1 0,-2 1-1 16,3-2-2-16,-1 3 0 0,-2-5 4 15,0 1-9-15,1 1 6 0,-1-5-1 0,2 4 2 0,0-2-3 16,-2-2 2-16,0 0-1 0,14-5-2 0,-6 4 9 16,6-4-13-16,-2 1 1 0,7-4 2 0,1 3 0 15,6-5-2-15,2 3 0 0,6 0 0 0,-7 0 2 16,9 1-2-16,-3 2-1 0,2-1-1 0,-1 1 7 15,1 3-11-15,-1-1 2 0,-2 2-27 0,0 0-40 16,-1-2-44-16,-9 2-44 0,-3 2-49 0,-9-2-64 16,0 3-71-16,-5-3-1099 0,-5 0 480 0,0 0 320 15</inkml:trace>
  <inkml:trace contextRef="#ctx0" brushRef="#br0" timeOffset="210444.03">8075 12361 22 0,'-3'-3'158'0,"-3"-1"-21"0,0 1-8 0,-2-1-6 15,1 0-11-15,-2 0-8 0,-4 2-8 0,3-1 8 16,-2-2 1-16,-3 2-6 0,2 2-5 0,-5-2-8 15,5 3 5-15,-4-5-3 0,-1 3-12 0,0-1 0 16,-1 3-8-16,1 0-4 0,-4 0-6 0,2 1-3 16,-2-1-6-16,0 2-3 0,-1 1 3 0,0-3 2 15,1 0-3-15,-4 2-3 0,5-2-2 0,-3 0-5 16,5 1 1-16,-11 0-2 0,2-2 2 0,0 2 4 16,-3-1-4-16,2 0-1 0,2 0-1 0,-3 3 0 15,0-2-2-15,2 4 1 0,0-2 4 0,-1 0-6 16,0 1 4-16,1-3-7 0,2 0 1 0,4 3 0 15,-9-3-4-15,4 4-2 0,3-3-1 0,-3 1 1 0,0-1-3 16,1 2 2-16,5-3-5 0,-2 0 4 0,3 1-5 16,2 1 2-16,-4-5-3 0,0 6 0 15,3-2-1-15,-1-1 0 0,1 0-4 0,-1 2 2 0,1-3-1 16,1 0-1-16,-1 3-5 0,0-1 3 0,2 1-5 16,-2 1 5-16,0-1-4 0,1 0-3 0,-1 1 1 15,2 1 2-15,-3 0 2 0,2-1-4 0,1 2-1 16,-1 1 1-16,3-2 1 0,1-1 0 0,0-1-4 15,4 2 0-15,-3-1 2 0,1 1-1 0,1 0 5 16,-2 1 0-16,1 0-2 0,0-3-1 0,-1 2 1 16,-1 4-3-16,-3-4 0 0,2 5 3 0,1-4-1 15,-1 2-4-15,-1-1 1 0,0-2 3 0,-2 2-1 16,0 1-1-16,0-1-2 0,0 1 0 0,-1-2 0 16,0 2 0-16,0-1-1 0,-3 1 1 0,2-1 0 0,2 2 1 15,-1-4-1-15,-2 5 3 0,2-5-4 16,-4 0 6-16,5 2-6 0,0-3 3 0,-1-1-1 15,0 4 1-15,-2-3 6 0,4 0-6 0,0-2-4 16,-2 3 6-16,2 0-2 0,-2 1-2 0,2 0-1 0,-6 0 0 16,4 2 2-16,-8-1-2 0,8 1 1 15,0 0 2-15,0 0 0 0,1 0 5 0,-1 2-4 16,-2-1 0-16,5-1-1 0,-5 1 0 0,3 1 0 16,3 0 3-16,-2-1-2 0,2 1 2 0,0 0 2 0,1-1 1 15,1 3 0-15,-2-2-2 0,2-1 2 0,-2 1-4 16,2 0-1-16,-3 2 5 0,5 0-4 15,-2 0-2-15,3 0 1 0,-3 0 1 0,-1 1 0 0,5-1 0 16,-3 2-1-16,1 1 6 0,-2 1-1 0,3-1-3 16,-4 2 1-16,2 0 1 0,0-1 5 0,-2 5 1 15,-2 0-1-15,4 3 1 0,2-7-1 0,-3 5-1 16,5-4 3-16,-5 4 3 0,7-4-8 0,-2 6 1 16,3-4 0-16,0-1-4 0,-3 5 5 0,7-4-4 15,-2 0 0-15,2 1-1 0,1-4 0 0,0 4-1 16,1-3-1-16,-1-2 0 0,3 1 1 0,-2 0 0 15,4 0-1-15,-2-2-1 0,2 1 3 0,-1-1-3 16,0 0-2-16,2 1 3 0,-2-1 2 0,2 1-5 16,1-3 1-16,-1 0 1 0,2 0-6 0,0 2 1 15,2-3 0-15,-1 1 4 0,2 1-2 0,-1-2 3 16,1-2-2-16,1 4 3 0,0-2-6 0,-1 1 2 16,3 1 2-16,0-2-1 0,0-2 1 0,3 3 1 15,-3-1-5-15,0 0 2 0,3-2 4 0,-3 3-1 16,1-1 0-16,1-5-2 0,1 3-1 0,-1-2 2 0,2 1-3 15,-1-1 1-15,0 1 1 0,2-2 0 0,-2 1 4 16,2 1-5-16,-2-4 3 0,3 3 1 16,7-1 0-16,-7-2 3 0,8 2-4 0,-7-3-4 15,7 2 4-15,-8-2 0 0,3-1-5 0,7 2 6 0,-2 0-1 16,-8-1-2-16,9 0 3 0,-8 0-6 16,7 0 7-16,3-1-7 0,-3 1 4 0,0-2 3 15,-7 1-6-15,7 0 2 0,-6 2-4 0,6-5 6 16,-2 6-3-16,-5-3-2 0,2 2 2 0,5-2 3 0,0 1-5 15,-6-2 1-15,6 2 5 0,-1 0 1 0,-7 0-6 16,3-3 5-16,5 2-1 0,0-2-1 0,2 3-4 16,-11-2 2-16,14 0 3 0,-2 2 1 0,-5-1-2 15,2-3-1-15,-7 3-1 0,10-1 11 0,-3-1-12 16,-9 1 2-16,12 0 0 0,-11 0 0 0,10 1 2 16,-3-1 0-16,2 1-1 0,-1-1 1 0,-1-1-3 15,1 0 0-15,-1-1 1 0,3 0-1 0,-1 0-1 16,-3 1 4-16,0-2-3 0,5 4-1 0,-11-3 3 15,10 0-5-15,-2-2 4 0,0 2-2 0,-1 0 5 16,3 0-5-16,-7 0 0 0,-3 0 3 0,1 0 3 16,2 2-5-16,-2-1-2 0,2-1 0 0,5 0-2 15,-1 0 1-15,1 0 8 0,1-3-8 0,-1 2 7 16,-1 0 3-16,-9-2-6 0,14 3-3 0,-3-2 6 16,2-1-6-16,-2 3 3 0,2 0-3 0,-3-2 4 15,3-1-3-15,-2 1-4 0,2 0 3 0,-3-1 3 16,0 0-2-16,0 3 0 0,2-2 0 0,-1 1 2 15,-2 0-5-15,-5 0 2 0,4-3 1 0,-4 4 8 16,1 0-4-16,5-3-4 0,0 3-3 0,-1 0 2 16,-9 0-2-16,10 0 4 0,-1 0 2 0,2 0-2 0,-7 0-2 15,7 0 1-15,-8 1 13 0,7-1-5 16,-5-1-8-16,5 1 0 0,1 0 0 0,-2 1-2 16,-5-1 4-16,5 0-1 0,2 2 1 0,-1-2-2 15,-1 0-1-15,-4 0 0 0,4 0 2 0,2 0 0 0,-2 0 1 16,0 0-1-16,5 0 2 0,-10 2-1 0,-2-4-1 15,10 4 0-15,-5 0 1 0,5-2-3 0,-10-2 1 16,2 4 0-16,7-4 0 0,-1 0 5 16,0 2-4-16,3 0 2 0,-3 0 7 0,0 0-9 0,0 0 2 15,2 0-6-15,-1-2 3 0,-1 2 3 0,-1-1-6 16,3 1 6-16,-4 1-3 0,5-2 5 16,-3-1-2-16,4 0 3 0,-4 2-5 0,3-3 3 15,-3 3-3-15,4-2 3 0,0 1-3 0,-3-1 7 0,1-2-7 16,-1 4 8-16,-1-2-6 0,3-1 4 0,-4 2-1 15,2-2-3-15,2 2 4 0,-2 0 1 0,0-3 0 16,0 1-3-16,1 1 7 0,2 0-5 0,-5-1 5 16,5 1-4-16,-3 2 3 0,1-3 2 0,-1 1 1 15,-1 0-1-15,0 1-1 0,3-1 4 0,-2 1-3 16,1 1-3-16,-2 0 2 0,3 1-2 0,-10-1-1 16,6-1 4-16,4 2-4 0,-10 1-3 0,5-4-1 15,-3 1 6-15,5 1-4 0,0 0-1 0,-5 0-1 16,-1-1 4-16,0-2 4 0,6 3-10 0,0-1 2 15,0 0 4-15,0-2 5 0,0 1 6 0,-7-1-10 16,8 0-2-16,-7 2 5 0,6-2-3 0,3 1 4 16,-3 0 1-16,3 1 2 0,-5-3 0 0,-3 4 0 15,-2-2-5-15,8 1 7 0,-3-1-4 0,2 2 1 16,-6-3 9-16,0 2-13 0,5 1 5 0,1 0-5 16,-2-1 6-16,-3-1-3 0,5 1 0 0,-6-1 2 15,5 2-5-15,-7-2 2 0,2 1-9 0,1 0 4 16,4 1 0-16,2-1 5 0,-11-1-4 0,1-1 11 15,3 3-14-15,-3-1 5 0,4-2-4 0,-3 2 4 16,2 0-3-16,6-2-4 0,-6 3 2 0,-2-3 0 0,1 1-4 16,-1 2 1-16,2-1 4 0,1-2-1 0,-2 3 0 15,-1-3 1-15,2 1-3 0,-2 1 3 0,1-1 0 16,0 1-2-16,1-3 2 0,-3 2-3 16,8-3-3-16,1 2 7 0,-6 1-7 0,0 0 7 0,6-2-5 15,-7 2 2-15,1 0 0 0,6-3-2 0,-7 5 3 16,-1-3-8-16,2 1 8 0,-3 0-3 15,1 1 3-15,1 0-5 0,-2 0 11 0,2-1-9 16,-2 2 1-16,1-5 3 0,-2 3-5 0,1-1-4 0,3 0 12 16,0 2-11-16,-2-3-1 0,1-2 1 0,0 1 2 15,1 3 1-15,5-3 0 0,-1-1-3 0,3 2 0 16,-9-1 1-16,2 1 4 0,-1-1-5 0,7 0 5 16,-11 1 1-16,4 0-2 0,7-3-3 0,-9 2 4 15,2 1 0-15,-2 0-5 0,1 0 6 0,1-1-2 16,-2 1 2-16,0-2-1 0,1 0 3 0,-2 0-3 15,3 0 2-15,-1-1-2 0,-1 2 1 0,3 0 0 16,-3-3-3-16,2 3 5 0,-2 1-2 0,1-3-2 16,0-1 3-16,-1 3-1 0,-3-2-1 0,2 0-4 15,1 0 3-15,-2-1 3 0,-1 2-3 0,1-2 4 16,-3 0 0-16,3 1-1 0,-2-3 0 0,-3 3 1 16,3-2 0-16,-1-3 6 0,0 1-8 0,1 0 3 15,-2-1-5-15,0 0 1 0,-3 0 1 0,4-2 10 16,-1-3-12-16,-2 1 3 0,-2-1-1 0,0 1-2 0,2-3-1 15,0-2 3-15,-2-2-2 0,1 4 1 0,-5 1 7 16,3 1-10-16,-3-1-2 0,2 0 5 16,-3-2-1-16,-1 3 1 0,1-1 2 0,-1-2-3 15,-1 2 2-15,-3-3-3 0,1 3 2 0,-4 0-3 0,4-2 1 16,0 1 12-16,0 0-8 0,-4 0-1 0,1 2 3 16,-4-2-5-16,3 2 1 0,2 0-3 15,-2 0 4-15,-4 2 7 0,4-2-11 0,-2 0 6 0,-3 1 3 16,6 3-8-16,-6 1-1 0,2-5 0 0,-1 3 1 15,-1 0 1-15,0-1 2 0,-1 1-3 0,1-1-3 16,-1 2 3-16,-2-1-2 0,3 0 2 0,-1-2-1 16,-1 5 0-16,0-3-2 0,-1 1-1 0,0-1 2 15,-2 3-3-15,3-2 3 0,-1 1-3 0,-2 2 3 16,0-1-2-16,0 2 1 0,1-3 2 0,-1 3-2 16,-2-2 2-16,1 5-3 0,-1-4-1 0,-2 5 4 15,3-5-4-15,-4 3 4 0,2-2-2 0,-5 4 2 16,3-4-2-16,-2 2 9 0,1-1-8 0,1 3-6 15,-3-2 3-15,0 2 1 0,-4 0 0 0,4-2 3 16,-4 2-2-16,-2-2-1 0,8 0 1 0,-2 4 1 16,2-2-2-16,-1-1 4 0,-7-1-3 0,6 1 3 15,-4 1-2-15,8-5 1 0,-9 5-2 0,5-3 1 16,-5-1-1-16,5 7 3 0,-4-8 5 0,5 5-8 16,-8-2 3-16,9 2-4 0,-10 0 2 0,1 0 5 0,-3 3-3 15,1-2-3-15,-1-1 0 0,-1 2-2 16,1 1 3-16,0-1 12 0,0 0-14 0,0-1 1 15,0 1-4-15,-1 1 5 0,1 0-3 0,-1-1 6 16,-3-1-3-16,4-1 1 0,0 2-1 0,-2 1 1 0,-1 0-3 16,2-1 4-16,1 1 1 0,-1-1-2 0,-1 0 2 15,2 1-1-15,-1 2 7 0,2 0-6 0,-3-3-2 16,-3 2 7-16,0-3-6 0,2 2 2 0,0 0 0 16,0 2-2-16,-2 0 4 0,0-2-4 0,1 2 3 15,4-2-1-15,-3-1 0 0,0 2-2 0,-2-1 3 16,3-1-3-16,-2 3 5 0,1 0 3 15,-2-1 0-15,1-2-3 0,-1 3 8 0,4 0-7 0,-1 0-2 16,0 0 1-16,2 0 1 0,-1 0-1 0,3 0-2 16,-2 0 4-16,1-2-2 0,0 2-3 0,-2 0 2 15,4-2 0-15,-1 2 2 0,1 0 0 0,1-1 1 16,1-1-1-16,-1 0 1 0,-3 4-6 0,12-5 2 16,-10 3 3-16,2-2-5 0,5 2 2 0,-6 0-1 15,5 0 3-15,4-2-3 0,-3 2 1 0,-1 0 5 16,-4 0-7-16,9-3 1 0,-3 3 0 0,1 0-1 15,2 0 0-15,1-1 0 0,-1 2 1 0,4-1-2 16,2-1 1-16,-2 1-2 0,0 0 2 0,3 0-1 16,-1-1 1-16,-2-1 0 0,0 2-1 0,2 0 1 15,-2-2 0-15,2 2-1 0,-2 0 0 0,2-2-3 0,0 1 1 16,-3 1 0-16,4 0-1 0,-7 0 0 16,5-3 3-16,-1 3 0 0,1 0-1 0,-2-2-1 15,1 2 0-15,0-2 0 0,1 4 0 0,-1-2 0 16,1 0 1-16,-2-2-3 0,-2 4 4 0,2-4-3 0,2 4-1 15,-1-4 1-15,1 0 0 0,2 1 0 0,-4 1 2 16,-1 0 2-16,5 0-1 0,-6-3-3 16,2 2 5-16,-2-1-7 0,-2 1 2 0,7-2 0 15,-3 2 0-15,1 1-2 0,-3-2-1 0,1 1 6 0,-2-2-6 16,0 4 3-16,-1 1 0 0,1-2 2 0,0 1-2 16,-4-1-1-16,3 0 3 0,1 2-2 0,-1-1 0 15,1-1 0-15,0 0 3 0,-1 3-2 0,2-3 4 16,-2 0-3-16,7 0-1 0,-5 0 1 0,0 0-2 15,1 0 2-15,3 0-3 0,-1 0 2 0,-1 0 1 16,-2 1-2-16,4-1 1 0,-1 1-2 0,0-2 1 16,0 0-1-16,-3-2 0 0,0 3 1 0,4 0 0 15,-2 0 2-15,2 0 1 0,-5 0-4 0,5 0 3 16,-5 3-5-16,4-6 2 0,0 6 2 0,1-6 1 16,-1 3-4-16,4 0 5 0,-2 0-3 0,-2 0-2 15,3 0 2-15,-3 0 0 0,1-1-1 0,3 2 7 16,-4-1-7-16,2 0 0 0,-3 3 0 0,3-6 0 15,1 3 0-15,-2 0 3 0,2 0-2 0,-3 0 4 16,1-1-5-16,-1 1 0 0,4-2 1 0,-2 0 0 16,1 2 1-16,-1-1-2 0,2 2 2 0,-2-2 0 15,2-2 3-15,0 1-6 0,-3 3 2 0,-1-2-3 16,-4 1 5-16,8 0-4 0,-4 0 8 0,1 1-6 16,-1-1-2-16,-4 1 2 0,5-1-1 0,-5 3 1 0,-1-1-3 15,3 1 3-15,-6-2-1 0,7 2-2 16,-3-1 1-16,1 0 3 0,3 1 0 0,0-2-3 15,1 0 1-15,2 2 1 0,-2-3 1 0,0 0-2 16,0 2 0-16,2 1 3 0,1-3-2 0,0 0 1 16,2 0-2-16,0 0 2 0,-1 0-4 0,3 0 1 15,6 0-9-15,-10 0-24 0,6 1-48 0,4-1-48 16,0 0-65-16,-10-1-57 0,10 1-73 0,0 0-70 16,-7 3-76-16,7-3-986 0,0 0 486 0,0 0 324 0</inkml:trace>
  <inkml:trace contextRef="#ctx0" brushRef="#br0" timeOffset="213774.37">15383 11775 32 0,'0'0'197'0,"-1"-7"-18"0,-2 4-19 16,3 3-16-16,-1-4-13 0,1 4-12 0,-5-6-9 15,1 4-5-15,-1 0 1 0,1-2-3 0,-1 1 4 16,-4 1 2-16,-1-1-3 0,-2 0-4 0,-1 2 1 16,-4-2-8-16,-5 2-7 0,-5-3-2 0,-1 3-7 0,-4 1 0 15,3 0 3-15,-2 0-2 0,-2 0-9 0,0 1 0 16,0 3-7-16,-1-1-2 0,1-1-2 0,-2 1-7 16,-1 0-1-16,1 2-3 0,-2-1 1 0,0 0 0 15,1-2 2-15,-1 6-1 0,1-2-2 0,3-1-2 16,0 2-1-16,1-1 3 0,-1 1-6 0,-1 0 0 15,1 0-3-15,-3 2 1 0,3-2 0 0,0 3-4 16,4 0-5-16,-1-2-2 0,6 1-3 0,-3 0-2 16,5-2 5-16,-4 3-5 0,6-2 1 0,0-1 0 15,0 2 4-15,0-3-7 0,0 1 5 0,1 2-4 16,-1-1 8-16,1 2-9 0,2-1-1 0,1 0 2 16,-3 1-6-16,2 0-4 0,1 0 1 0,0 1-12 15,1-1 11-15,1 2-1 0,-1 0-1 0,1-2 2 16,0 3-5-16,-2 0 5 0,1-1-3 0,-2 2 3 0,2 1-3 15,-2 3 10-15,1-5 0 0,2 1 4 0,-2-1 0 16,1 0 3-16,-2 1 4 0,5 0 12 16,-5 0-15-16,3 1-6 0,0-4 1 0,1 3-3 0,-1 1-7 15,1-1 0-15,3 3-1 0,-4-2-5 0,4-4 15 16,0 5-13-16,3-2 23 0,-2 2-22 16,-1-2-5-16,1 2 1 0,1-3 5 0,1 4-8 0,-2-1 2 15,0-2-1-15,2 1 1 0,1 0 1 0,1-1 4 16,0 0-17-16,1-4 8 0,0 2 9 0,2 0-1 15,2 1 0-15,-3 3-2 0,3-4 0 0,0 0-5 16,0 1 0-16,0 1 1 0,0-2 5 0,4 2-6 16,-1 1 2-16,0-3-6 0,4 3 4 0,-2 0-1 15,-1-3 1-15,1-1 3 0,-1 2-7 0,-1-1-1 16,3-2-1-16,0 3 0 0,-2-2 6 0,1 1-3 16,0-1-1-16,4 2 5 0,-3-3 1 0,1 2 0 15,-1 0-3-15,1-2 2 0,1 0-3 0,0 1-1 0,1-1 5 16,-4 0 2-16,5-1-6 0,2 3 6 0,-3-3-1 15,1-1 1-15,0 0 2 0,2 1 3 16,3-1 1-16,-2 2 0 0,3-1-3 0,-1-1 4 0,1 1-5 16,-2-1 2-16,-1-2-3 0,2 2-6 0,1 1 2 15,-4-3 1-15,6 3-7 0,-1-2 9 0,2 3 2 16,-2 0-2-16,2-1-3 0,1-2 4 0,6 5-7 16,-7-6 5-16,1 2 1 0,1 0-5 0,7-1 20 15,-7-2-19-15,0 2-3 0,6 1 5 0,-6-3 1 16,0 2-2-16,6 0-1 0,1-1 9 0,0 3-9 15,-1-2-5-15,0 0 6 0,1-1-6 0,-7 0 5 16,0 1 1-16,7-1 4 0,-6 1-9 0,6-1 4 16,-1 0-3-16,-7 0-1 0,10 2 1 0,-3-1 4 0,-1-2-3 15,3 1 1-15,-3-2 4 0,2 3-1 0,0-4 1 16,-2 2-4-16,-3 1 7 0,4-2-10 16,-5 1-1-16,-3-1 2 0,3 1 3 0,-1-1 3 0,-1 0-6 15,1 1 0-15,0-1 0 0,-2 1 1 0,0-1 2 16,3-1-4-16,-3 1 1 0,0 0 0 15,3-3 3-15,-3 2 1 0,3-1-4 0,-2 1 1 0,-1-2-5 16,4 0 9-16,4 2 3 0,-4-2-2 0,-2 1 1 16,-1-4 2-16,3 2-10 0,-1 2 7 0,-3-2 2 15,0 0 2-15,0 1-4 0,1 0 1 0,-1 1 2 16,-4-2-6-16,4 2 8 0,-2-2-7 0,2 3 1 16,-5-2 0-16,4 2 1 0,0-3 1 0,-2 1-5 15,0-1 0-15,0 1 2 0,0 0-4 0,0 1 6 16,3-2-1-16,-1 0 3 0,0 0 8 0,0 0-15 15,0 0 6-15,2 0 2 0,-1 0-3 0,-2 0 1 16,2 0-1-16,-2 0 4 0,2 0-3 0,0 0-1 0,-1 0 1 16,0 0-7-16,4-2 5 0,-4 4 2 0,1-4-1 15,0 2-3-15,0 2 1 0,-5-2 2 16,7 0-1-16,-1 0-3 0,-2 0 1 0,5 0 0 16,-3-2 2-16,2 4-4 0,-1-2 4 0,-1 0-2 0,0 0 0 15,-2 0 1-15,3 0-5 0,-2 0 4 0,4 0 2 16,-3 0-4-16,2-2 2 0,-4 2 1 0,5 0-3 15,4 0 1-15,-5 0 1 0,-2 0-2 0,8 2-1 16,-5-2 4-16,0 0 0 0,-4 0-4 0,11 0 6 16,-7-2-5-16,4 2 1 0,1 0 0 0,-7 0 2 15,0-1 1-15,7 0-3 0,-5 1 7 0,5 1-4 16,0-1-4-16,-7 0-1 0,7-1 2 0,-6 1 3 16,7 0-1-16,2 0 2 0,-1 0-4 0,2-1 1 15,0-2 1-15,0 2-3 0,1 1 0 0,1 0 6 16,1 0-6-16,-3 0-1 0,1 0 2 0,2 0 3 15,-2 0-3-15,-1 0-2 0,3 0-4 0,-1 1 8 16,0 2-1-16,1-3 0 0,-2-3 2 0,2 6-9 0,-3-3 9 16,0 0 2-16,1 0-4 0,0-3 2 15,-1 6-1-15,1-2-3 0,-3-1 3 0,1 0 1 16,0 0-1-16,1 1-1 0,4-1-1 0,-3-1-1 0,-1 2 2 16,-1-2 0-16,1 0-2 0,-2-3 0 0,1 1 0 15,1 1 3-15,0 2 0 0,0-3 1 0,-1 3 1 16,3-1-1-16,-2-1-2 0,-5-2 3 0,5 2-2 15,-4-1 0-15,1 1 3 0,0-1-3 0,-1-1 9 16,-2 1-9-16,3 1 1 0,-8-1 2 0,9-1-2 16,2-1 1-16,-12 2-1 0,10 1 1 0,-1-3-3 15,0-2 3-15,-2 4-3 0,1-1-1 0,0 1 4 16,3-1 0-16,0 1-4 0,-2-2 0 0,0-2 2 16,2 4-1-16,-3-2-1 0,4-2 1 0,-1 4 0 0,-2-2-3 15,1-1 6-15,0 3-5 0,2-4 0 16,-4 1 2-16,-1 0-1 0,3 1-1 0,-10 3 3 15,9-3 0-15,-2 0-2 0,0 2 1 0,1-4-2 0,-1 2 3 16,-1-2-3-16,-6 2 3 0,8 1-4 0,0-1 0 16,-1-4 2-16,2 3-2 0,-2 0 0 0,4 0 1 15,-6-2 1-15,-4 0-2 0,7 0 4 0,-1-1-2 16,0 0 1-16,-2-2-2 0,2-1 1 0,-2 2 0 16,0-2-2-16,2 0-5 0,-7 5 7 0,7-6-1 15,0 4 0-15,-4-6 2 0,1 4 1 0,-1-4-1 16,4 2 0-16,-4 1-3 0,0-3 3 0,-4 4-1 15,5-3-2-15,-7 4 5 0,1-2-1 0,-1 0-4 16,1 2 3-16,-1-2 0 0,-2 2-1 0,2-1-3 16,-3 2 0-16,3-4 0 0,-3 4-1 0,0-2 4 15,-1 1-3-15,0 0 1 0,-3-1 1 0,3 1 1 16,-2-2 0-16,2 0-8 0,-5 2 12 0,2-2-5 16,-1-2 0-16,-1 0 2 0,-1 3-6 0,-1-4 6 15,2 0 2-15,-4-3-2 0,3 1-3 0,-4-3 0 16,4 1 3-16,-4 0 2 0,1 2-4 0,1-2 1 15,-1-6 2-15,-2 6-5 0,0 1 4 0,-2-1-1 0,-4 0 0 16,4-5 3-16,-4 7-5 0,1 0 1 0,1-8 4 16,-3 8 0-16,0-1 2 0,0 2 5 0,1 0-1 15,-2-1-1-15,-2 4-2 0,-1-2-1 0,-2 0 1 16,0 1-6-16,-1 0 6 0,0 1-2 0,-3 1 2 16,-1-1-2-16,-1 0-3 0,-4-3 2 0,-3 0 1 15,-2 2-3-15,0-2 0 0,-1 4-1 0,-3 0-1 16,1-1 4-16,-3 1-3 0,0-1-1 0,0 0-1 15,0 1 3-15,-2-2 0 0,-1 4-3 0,2 0-2 16,-5 1 3-16,-1-2 2 0,3 2-3 0,-13-3 0 16,13 5 3-16,-13-7 3 0,12 6-6 0,0-4 0 15,1 3 2-15,1 1-1 0,0-2 8 0,-3 0-7 16,-2-1 3-16,-7 0 1 0,7 3 0 0,2-1 3 0,1-1-5 16,-16-5-2-16,18 7 5 0,-4 0 0 0,0 1-3 15,-1-1 1-15,-10-2-1 0,13 2 2 0,-2 0 0 16,-12-1 2-16,12 2-2 0,1 1 2 0,-3-1 0 15,1 1 1-15,-9-2-4 0,11 1 6 0,0 5 1 16,-3-6-1-16,4 3 0 0,-1-2 1 0,-13-1-1 16,11 4 4-16,3-2-1 0,-13 2 1 0,12-3 1 15,-1 4 1-15,-10-4 7 0,10 5-8 0,1-3 4 16,-2 1-1-16,1 2 5 0,-2-4 3 0,4 3-4 16,-1-6-1-16,-1 4-3 0,3 2 5 0,-3-1 14 15,3 0-6-15,3-1-1 0,-2 1 0 0,-2 0 1 16,0-1-3-16,1 2-3 0,-2-3 1 0,5 3 0 15,-2-6 3-15,1 4-2 0,-1 1 0 0,5-2 3 16,-3 5-4-16,1-1-1 0,1-1-2 0,0-1 2 16,-1-1-7-16,0 1 0 0,-1 1 1 0,4 0-3 15,-1-1 4-15,1-1-7 0,-2 0 0 0,3 5 0 16,0-5 0-16,9 4 1 0,-9-4 0 0,1 4-3 16,4-4 4-16,1 5-6 0,-6-1 5 0,8 0-5 15,-1-2 4-15,-2 2-5 0,3-1 6 0,-3 1-8 16,1-1 2-16,-1 1 0 0,-4 1 3 0,0-3-3 0,7 3 0 15,-1 0-3-15,2-3-3 0,-4 6 3 0,3-3 2 16,-1 0 0-16,0 0-5 0,2 0 2 0,-1 0 1 16,1 0 3-16,-1 0-4 0,-1 0 0 0,2 0-10 15,-1 0 9-15,2 3 8 0,-3-2-9 0,2 1-2 16,0-1 2-16,0 0 0 0,2 0 1 0,-2 0-2 16,6 0 10-16,-6 2-8 0,1-2-5 0,1 2-3 15,1-1 7-15,-1-2 3 0,2 2-2 0,0 2-1 16,-3-2-6-16,5 2 3 0,-1-4 7 0,1 3-5 15,-6 0 0-15,6 1-2 0,-1-2 1 0,5 1-5 16,-5 2 5-16,1-4 8 0,3 2-10 0,0-1 0 16,-2 4 0-16,3-6 3 0,-1 2-6 0,1 0 6 15,-2 0 3-15,2 1-2 0,-1 1-7 0,2-3 5 0,1 2 5 16,0-1-5-16,1 1 3 0,-1-1-7 0,-2 3 3 16,-1-3-2-16,5 0 5 0,-3 0-6 0,2 2 7 15,-3 0-5-15,4-3-4 0,-2 2 3 16,2 0-3-16,0 0 5 0,0-1 0 0,-4 0-1 0,5 1-2 15,-1 0 5-15,0 1 1 0,-3 1 2 0,-1-3-3 16,0 2-3-16,0-2 4 0,-1 4-1 0,0-3-4 16,0 2 3-16,-2 1-1 0,2 0-2 0,-1-2 5 15,-1 0-1-15,-3 4-3 0,-2-1 2 0,3-1 2 16,0-1 0-16,0 2-9 0,0 0 6 0,-3-1 0 16,2 2 0-16,2-3 5 0,-6 3-2 0,4-1 0 15,-3 1-2-15,-2-3 1 0,3 1-1 0,0 1 4 16,-2 1-1-16,-3-2-1 0,3 1-1 0,1-2 1 15,-1 1 2-15,-1-1-5 0,-1 1 7 0,-1 0-1 16,1 0-2-16,4-1 1 0,-3 0 4 0,1-1-3 16,-1 0-2-16,1 1 0 0,1 0 3 0,-1 0-5 15,1-2 8-15,5-1 1 0,3-1-1 0,-1 0 4 0,2 0-5 16,1 0 1-16,-1-1 7 0,3 1 0 0,2 1 0 16,4-2-5-16,-8 3 4 0,8-3-5 15,0 0-2-15,-8 0-1 0,8 0-2 0,0 0 0 0,0 0-2 16,-7 0 4-16,7 0-3 0,0 0-2 0,0 0 4 15,0 0-2-15,0 0-4 0,-5 1 2 0,5-1-3 16,0 0 6-16,0 0 1 0,0 0 0 0,0 0-1 16,0 0-7-16,0 0 5 0,0 0 2 0,0 0-4 15,0 0 2-15,0 0 0 0,0 0-4 0,0 0 3 16,0 0-1-16,0 0-1 0,0 0 6 0,0 0-10 16,0 0-3-16,0 0 10 0,0 0 0 0,0 0-19 15,0 0-5-15,0 0-19 0,0 0-4 0,0 0-8 16,0 0-18-16,0 0-17 0,0 0-14 0,0 0-24 0,0 0-29 15,0 0-32-15,-9 1-45 0,9-1-52 0,-4 4-60 16,-5-1-79-16,0 2-86 0,-6-1-1217 16,-7 1 574-16,-6-2 384 0</inkml:trace>
  <inkml:trace contextRef="#ctx0" brushRef="#br0" timeOffset="-210863.83">15487 13162 10 0,'0'0'68'0,"0"0"-10"16,0 0-5-16,0 0 1 0,0 0-11 0,0 0-4 16,-5 2 4-16,5-2-14 0,-2 2-1 0,2-2-5 15,0 0 1-15,-3 3-7 0,3-3 0 0,-2 4-3 16,2-4-2-16,0 0-1 0,0 0 0 0,-2 3-1 15,2-3 5-15,0 0-8 0,0 0 13 0,0 0-6 16,0 0 1-16,0 0 3 0,0 0 1 0,0 0-2 16,0 0-3-16,-3 3 5 0,3-3-2 0,0 0-2 15,0 0-4-15,0 0-3 0,0 0-3 0,-7 0 7 16,7 0-1-16,-4 2-4 0,4-2-5 0,0 0 7 16,-4 3-3-16,4-3-4 0,0 0 10 0,-7 3-10 15,5-1-4-15,-2 0 10 0,4-2-8 0,-10 3 7 16,6-1 2-16,0-2-9 0,4 0-5 0,-9 3 0 15,4-1-4-15,0 1-16 0,0-2-1 0,5-1-15 16,-8 3-27-16,-1-1-160 0,-1-1 76 0,1 1 50 0</inkml:trace>
  <inkml:trace contextRef="#ctx0" brushRef="#br0" timeOffset="-207233.57">18768 12805 31 0,'-4'-1'70'0,"4"1"-2"16,0 0-18-16,0 0 2 0,0 0-9 0,0 0 4 0,0 0-11 15,0 0-1-15,0 0-1 0,0 0-4 16,0 0-4-16,0 0-6 0,0 0 3 0,0 0-8 15,0 0 2-15,0 0-6 0,0 0 0 0,0 0 0 0,0 0-1 16,0 0-5-16,0 0 7 0,0 0 3 16,0 0-1-16,0 0-5 0,0 0 8 0,0 0-9 0,0 0 5 15,-3 6-9-15,3-6 7 0,0 0-1 0,-6 1 5 16,6-1-7-16,0 0 7 0,0 0-9 16,0 0 0-16,-5 2 1 0,5-2 0 0,0 0-4 0,0 0 11 15,0 0-8-15,0 0-1 0,0 0-1 0,0 0 0 16,0 0-3-16,0 0 7 0,0 0-10 0,0 0 0 15,0 0-1-15,0 0-9 0,0 0-5 0,0 0-5 16,0 0-5-16,0 0-11 0,0 0-210 0,-11-2 82 0,11 2 56 16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6-28T08:36:04.05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7626 4084 140 0,'1'-8'151'0,"2"3"-6"16,-2-2-14-16,0 2-3 0,3 2-11 0,-3-2-5 0,2 4-8 15,-1-3-7-15,-2 4 1 0,3-4-11 0,-3 4-5 16,0 0-7-16,0 0-6 0,7 0-7 0,-7 0-3 16,6 4 15-16,-3 1-3 0,0-2-2 0,2 3-6 15,1 2-5-15,-2 0-7 0,-1 4-6 0,2-5 0 16,-2 3-5-16,0-2-2 0,1 4 0 0,-1 0 1 16,-2 0-5-16,0 1-1 0,2-3-5 0,-2 2 3 15,0 5-7-15,1-4 1 0,-2-1-2 0,1 4-1 16,0-1 4-16,1-2 1 0,-1 2 7 0,0 1-2 15,-1 1-1-15,-1 0-1 0,1 2 0 0,-3 1-2 16,2-2-1-16,0 1-3 0,1 6 1 0,-2 2-4 16,2 1-1-16,-1-7-3 0,1-2-2 0,-1 6-1 15,2 1 3-15,-2-2-1 0,1 0-4 0,-2 3 1 16,2-6 1-16,0 3-2 0,0-5 0 0,0-1 1 16,0 2-2-16,-1 4 0 0,1-3 2 0,0-4-3 15,1 12 1-15,-2-12 0 0,1 2 3 0,-1 1 4 16,1 6 3-16,-1-1-4 0,1-7 1 0,-2 4 1 15,0-2-4-15,2-3-3 0,-3 3 3 0,2-1 1 16,0-2-4-16,-2 0 1 0,3 0-3 0,-2 0-1 16,0-1-1-16,1-1 4 0,0 2-4 0,0-2 1 15,-1 4 4-15,0-2-4 0,0 0-1 0,1 1 1 16,-1 0 4-16,-1 1-4 0,0 3-6 0,0-5 1 16,0 0 3-16,2 2-4 0,0-2 1 0,-1 0-1 0,1 3 2 15,-2-3 0-15,2 2-1 0,-1 5 1 16,0-6 0-16,2-1 0 0,-1 0 0 0,0-1 1 15,-1 1-2-15,4 2 0 0,-4-2 1 0,1 0 3 0,0 1-3 16,1-1 1-16,-1-1 3 0,-2 1-1 16,3-3 0-16,0 3 5 0,-4-1-5 0,4 1 0 0,-1-2-3 15,0-4 1-15,-3 6 2 0,4-4-1 16,0 2 1-16,0 0 3 0,0 2-2 0,0-5 1 0,-1 5-2 16,-1-5 0-16,4 5-2 0,-1-3-1 0,-2 3 1 15,1-2 5-15,1 2-7 0,-4 0 5 0,3 0 12 16,0 3-8-16,0-4-1 0,0 1 1 0,2 0-2 15,-1 0 0-15,-1 0 1 0,3 3-2 0,-2-2 0 16,-1-1-2-16,0-1 3 0,1 1-2 0,0 0-1 16,-1 3 7-16,3-3-7 0,-2-2 2 0,2 4-1 15,-2-2-2-15,-1 1-3 0,2-2 0 0,0 3 2 16,2-3-1-16,-3 2 1 0,1-1-4 0,0 1 9 16,0-2-6-16,1 1 2 0,-2 1 0 0,2-2-3 15,2 3 0-15,-4-2 3 0,3 0-3 0,-2-4 1 16,1 4 3-16,1 0-2 0,-3 0 3 0,2 0 1 15,-1 1 3-15,1-3-5 0,-2 2 2 0,3-5-7 16,0 5 8-16,-2-2-8 0,1 1 4 0,1-1 1 16,-2-3-2-16,2 5-1 0,-1 0 6 0,-1-3 0 15,0 2-5-15,1-1 0 0,1 2 2 0,-3-2-1 16,1-5 3-16,0 10 1 0,-1-4 0 0,2-5-2 16,-3 5 0-16,1 1 5 0,-1-1 3 0,0-1 2 15,2 1-2-15,-2-2-5 0,2-3-1 0,-2 4-3 16,0 4 2-16,0-6 0 0,0-2 1 0,0 8-2 15,1-3 3-15,-2-1-5 0,1-1-2 0,0-5 5 16,0 8-3-16,0 0 7 0,0-1-11 0,0 0 5 16,0-2 8-16,0-1-9 0,-2 0 4 0,0-1 1 15,1 2 0-15,1 0 11 0,0 4 1 0,-3-5-4 16,2-2-1-16,1 1-3 0,-2 5 7 0,-1-4-8 0,-1 4 2 16,3-4-3-16,-3 2 3 0,2 2-3 0,-1-2-3 15,1 1 2-15,-2-5-4 0,2 5 2 16,0 2-3-16,-1-1 8 0,2 0-1 0,0-1-1 0,-2 1 1 15,2-3 2-15,-3 3-6 0,3-2 2 0,0 3-1 16,-1-1-6-16,1 0 2 0,-2-1-2 0,2 1 3 16,1-2-1-16,-2 2-2 0,0-2 3 0,4 3 1 15,-2-6-1-15,-2 7-2 0,2-3 0 0,0 2-4 16,-1 0 6-16,1-3-5 0,-1 6 13 0,1-4-10 16,0 0-4-16,1-1-2 0,-1 1 5 0,3-1-3 15,-3 0 1-15,-2 1 5 0,2 1-5 0,-1 0 5 16,0-3 1-16,1 3-3 0,-3-2 1 0,3 3 1 15,-2-1-3-15,0 0-1 0,0 0 4 0,0-1-2 16,-1 0 2-16,-1 2-3 0,3-3 3 0,-2 2-4 16,0 1 0-16,2 0 3 0,0 0 1 0,0 1 5 15,1-2-10-15,-4 0 2 0,1 1 2 0,2 1-3 16,-3 5-1-16,3-6 1 0,-2 0 2 0,0 3 0 16,0-3 1-16,3 0 0 0,0 1-4 0,-1-1 4 15,-2 1-4-15,0 6 2 0,1-6 0 0,-2-1-1 16,1 1 4-16,2-1 5 0,-1 1-11 0,-1-1 4 15,-2 0-7-15,0-1 7 0,1 2 0 0,3-2-5 16,-3 0 3-16,0 0-1 0,0-1 3 0,3 2 1 16,-3 0-7-16,3-2 3 0,1 3-2 0,-1-3 0 0,-2 1 1 15,2 7 0-15,-2-8 2 0,2 2-5 16,-2-2 2-16,1 3 3 0,-1-2-3 0,3 0-1 16,-1 1 5-16,-2 0-2 0,2-1 1 0,1 2-3 0,-5-2-2 15,1 3 6-15,4-1-2 0,-3-2-3 0,1 1 3 16,1 0-5-16,-3-1 1 0,1 3 2 0,2-2-2 15,1-2-1-15,-2 10 4 0,-1-8-2 0,-1 1 1 16,4-3 0-16,-4 2 1 0,2-2-2 0,-1 9 0 16,2-9 2-16,-3 3 0 0,0-2-3 0,3 0 3 15,-1 1 0-15,-1-2-5 0,0 1 0 0,2-1 1 16,-2 1 6-16,0-1-4 0,-1 3 1 0,-1-3-6 16,2 4 6-16,2-4-2 0,-4 3 10 0,2-1-8 15,-2 0-4-15,0 5 2 0,-1-4-2 0,3-1 4 16,1-1 0-16,-1 1-2 0,-1 8 0 0,0-8-2 15,3 0 2-15,-2 0-1 0,2 0 4 0,-4 6-3 16,3-8 1-16,-2 3 0 0,0-1 1 0,4 6-2 16,-1-5 4-16,-2 0-4 0,2-1-1 0,-3 0 3 15,4 8-2-15,-4-8 6 0,1-1-7 0,-1 1 0 16,1-1 1-16,-1 2-1 0,3-2-2 0,0 1 4 16,-2 0-1-16,-1 0 2 0,0-1 3 0,3 8-2 15,-3-10-2-15,0 2 1 0,2 4 0 0,-2-6-6 16,3 2 5-16,-6 6 2 0,6-8 2 0,0 1-4 15,-2-2-1-15,-1 4 4 0,3-1 4 0,-2-2-7 0,2 2-1 16,1 1 0-16,-5 0 3 0,4-1-3 16,-3-2 1-16,2 3 0 0,0-3 1 0,1 4-5 15,-3-2 4-15,4-3-2 0,-4 2 6 0,4 1-4 0,-2 0 2 16,-1-1-3-16,-1 1 0 0,1 0-3 16,0 1 2-16,-1-2 2 0,4 4 2 0,-2-4-2 15,0 0 0-15,0 3-1 0,-1-2 2 0,-1-1-1 16,2 2 1-16,-2 0-1 0,-1-1-1 0,2-2 0 0,1 2 2 15,-1 2 2-15,-2-3-1 0,2 1-1 0,0 0 0 16,0-1-2-16,0 2 1 0,-1 1 1 0,1-1-4 16,0 0 2-16,0-2 3 0,-1 3 9 15,1-3-11-15,0 2 1 0,0 7 8 0,1-7-2 0,0 0-2 16,-2 2-1-16,3-1-1 0,-2 1 3 0,1-4-3 16,-1 9 2-16,1-6-1 0,-1 1-2 15,3-1 5-15,-3-3-2 0,0 8 10 0,0-4-10 0,2-3 2 16,-2 8 3-16,2-7 4 0,-2 8 0 0,1-6 2 15,1-2-6-15,-2 6 3 0,-1-1 1 0,2 1 1 16,-1-6-1-16,-1 2-2 0,0-2 2 0,3 1-2 16,-3 5 3-16,-1 0-3 0,4 0 1 0,-4 3-3 15,1-2-3-15,4-2 0 0,-4 2 7 0,0-6-1 16,4-1 0-16,-1 5 0 0,-3 5 5 0,-1-4-8 16,1-1 4-16,3 3-3 0,-3 0 1 0,0-2 4 15,0 0 0-15,-1 4 0 0,1-3-1 0,3-3-2 16,-3-2 0-16,1-2-2 0,0 5-2 0,0-4 1 15,0-1-4-15,1 0 0 0,0 0 2 0,-1-2 0 16,3 0 3-16,-4-1-6 0,3 2 1 0,1-1-3 0,-3 1 2 16,3-2-1-16,-2-2-1 0,2-1 1 0,-1 2-2 15,0 0 3-15,1 1-1 0,0-1 0 16,0 1 1-16,-2-4 1 0,2 1-3 0,0-1-1 16,-1-1 1-16,1 2 0 0,-1 1-1 0,2 1-3 0,-1-3 5 15,0-2-1-15,0 2-1 0,0-2 1 0,0 1-1 16,0-1-2-16,1 0 3 0,-1 0-1 0,2-1 1 15,-2 0-4-15,0-3 2 0,0 3 2 16,1-2 2-16,-2 0-4 0,1 1 1 0,0-3 0 0,-2 2 0 16,1-2-1-16,0 0 0 0,-1 2 0 0,0-2 0 15,0 1-2-15,2 0 0 0,-1-3 0 0,1 1 3 16,-1 1-3-16,0 0 5 0,1 1-2 0,-2-1-2 16,0-1-1-16,2-1 2 0,-2 2-4 0,1-1 4 15,0-2-3-15,1 4 3 0,0-1 2 0,-1-1-3 16,-1 1 1-16,1 0-1 0,0 2-1 0,-3-2 2 15,3-1 0-15,0 4-1 0,-2 2 0 0,-1-1-1 16,2-1-1-16,-2 3-15 0,-2-3-22 0,3 1-32 16,-4-1-44-16,4-1-49 0,-3 0-43 0,-1 0-41 15,-1-1-42-15,-6-2-46 0,4-4-49 0,-8-2-1080 16,-3-3 488-16,-3-8 326 0</inkml:trace>
  <inkml:trace contextRef="#ctx0" brushRef="#br0" timeOffset="2099.71">4901 9678 103 0,'-6'-5'216'0,"1"2"-3"0,0 0-7 0,1-1-15 0,0 0-17 15,-2 1-17-15,2 0-17 0,0 1-12 0,0-1-9 16,2-1-9-16,-1 1-6 0,3 3-6 0,-4-4-6 16,4 4-7-16,-2-3-13 0,2 3-5 0,-2-5-4 15,2 5-8-15,-1-5-4 0,1 5-4 0,-1-2-4 16,1 2-6-16,0 0-1 0,2-6-5 0,-2 6-3 16,4-5-5-16,0 4 0 0,0-2-4 0,2 1-1 15,3 1-2-15,-3 0 0 0,3-2-1 0,3 1 0 0,-1-1 1 16,1 2-2-16,2 0-2 0,0 1 1 15,4-3 0-15,-1 1-1 0,2 1-2 0,2 0 3 16,-1-2-3-16,9-2-1 0,0 3 2 0,2-1-5 16,0-1 5-16,2-1-1 0,2 2-5 0,0-1 2 0,1-1 3 15,1 2-3-15,-1-2-3 0,0 1 6 16,2 2-5-16,-2-1 2 0,0 0-4 0,1 3 3 16,1-1 0-16,-1 0 4 0,4-1-1 0,-3 1 5 0,2 0-5 15,-1 1 3-15,1 0 2 0,12-3 1 0,-13 2 3 16,-1 0 0-16,3 0-1 0,14-4-1 0,-18 4-1 15,17-3-2-15,-16 2-2 0,13 0 3 0,-14 0-4 16,3 1 1-16,11-2-3 0,-13 3 0 0,13-2 1 16,-11-2 2-16,11 1-2 0,2 1-1 0,-4-1-1 15,-9 3 6-15,11-3-8 0,-10 2-3 0,10 0 2 16,-13-1 1-16,16 0 0 0,-2 4-1 0,-13-4 2 16,13 1-1-16,-16 2 6 0,4-1-2 0,-1 2 0 15,-1-2 0-15,2 0 1 0,11 0 3 0,0 0-4 16,-11 2-1-16,-3-1 1 0,0-1-4 0,1 0 2 15,2 1 1-15,-4 0-4 0,1 1 4 0,0 0-4 16,-1-1 2-16,-1 1-3 0,0-1 2 0,1 0-3 16,-3 0 4-16,4 1-1 0,-1 1-1 0,-2-3-1 15,2 0 1-15,0 0 1 0,-2-1 0 0,0-1-3 16,1 2 6-16,2-3-4 0,-1 3 1 0,5-2 4 16,-1 2-1-16,-2-2 3 0,0 2-4 0,0 0 0 15,1 0 2-15,1 0 1 0,-3-1-2 0,2 1 0 16,0 0-1-16,-1 0 3 0,2 1 1 0,-2-1-5 15,-1 0 2-15,3 0 1 0,-2 0-2 0,0-1-3 0,15-1 0 16,-15-1 0-16,-1 2 3 0,0-2-5 16,4 1 1-16,10 1 1 0,3-3 0 0,-3 1 3 15,-13 3-1-15,2-3-1 0,11 1-1 0,-11 0-3 0,12-3 4 16,-2 2-5-16,-12 2 0 0,13 1 3 0,-10-3-3 16,-2 1 3-16,12-3-1 0,-13 2 0 15,13 0 0-15,-13 2-4 0,1 0 4 0,-1-1 0 16,17-3 1-16,-1 3-3 0,-3-1 2 0,-13 1-2 0,14 0 1 15,0-1 0-15,-12 2 4 0,12 0 0 0,1-2-3 16,1 1-1-16,1-1 5 0,-4-1-3 0,1 1 1 16,1 1 0-16,-1 2-1 0,-13-3 2 0,14 1-2 15,-3-1 6-15,4 1-4 0,-3 0-3 0,1-1 8 16,2-1-3-16,-3 1-3 0,1-1 1 0,-2 1-1 16,7 0 2-16,-4 1-3 0,-2-1 1 0,-1 1-2 15,-8 0 0-15,12 2 4 0,-3 0-2 0,-13-2 7 16,16 1-9-16,-3 1 3 0,-1-2 3 0,4 4-2 15,-2-2-1-15,0 0-3 0,0 0 4 0,0-2 3 16,3 2-4-16,1 0 4 0,-3-3-4 0,2 5-2 16,-1-4 2-16,0 2-1 0,1 0-2 0,-5 0 1 15,2 0 0-15,7 2 9 0,-4-2-6 0,1 0 2 16,-3 3-4-16,3-2-1 0,-4 1 4 0,4-2-3 16,2 3 11-16,-3 1-14 0,1-2 0 0,-1-2 3 15,0 3-1-15,1 0 3 0,-1-1-1 0,0 0-5 0,1 0 1 16,2-1 2-16,-2 3 1 0,3-1 1 15,0-1-1-15,-2 1 0 0,2 0 1 0,1 1-3 16,1-2 4-16,-1 4-6 0,-1-5 8 0,0 3-5 0,1 0-5 16,-5-3 2-16,2 4 2 0,2-1 2 0,1 0-3 15,-1 0 2-15,1-1-3 0,0 2 1 16,0-2 4-16,2 3-2 0,-2-3-2 0,1 0 1 0,-1 3 2 16,1-2-4-16,-2-2-3 0,0 3 6 0,-2-1-4 15,5 1 0-15,-1 0 4 0,-1-2 4 0,1 1-2 16,-1 1-4-16,3-3-1 0,-4 1 2 0,2 2 2 15,-1-2-5-15,-1 3 4 0,0-1-1 0,-2-2-1 16,-3 0 1-16,1 1 3 0,3 2-4 0,-2-1-2 16,1-1-1-16,1-2 7 0,-3 4-4 0,1-2 1 15,0-2 4-15,-1 2-6 0,3 1 3 0,-2-1-3 16,0 0 7-16,-2 0-3 0,-3-1-8 0,1-1 8 16,-2 1-3-16,2 0 3 0,-12-1-6 0,18 3 6 15,-3-2-5-15,1-2 1 0,-5 0 3 0,-13 1-4 0,17 1 1 16,-5 1 0-16,4-2 1 0,-3-1-4 15,-12 1 2-15,2 0 2 0,9-1 4 0,-9-1 0 16,-1 0-3-16,13 3 0 0,-16 0-2 0,2-3-3 16,14 1 6-16,0-1-1 0,-1 0 3 0,-14-1-6 15,15 1 6-15,-2-4-3 0,-13 2-1 0,16 1 1 16,-14-1-2-16,13-1 5 0,0 1-9 0,-14-2 5 16,1 1-1-16,11 0-3 0,-13 1 8 0,13-2-3 0,-11 0-6 15,-2 0 5-15,2 1-1 0,0 1 0 0,-3-2-1 16,3-1 4-16,0 1-2 0,0 0 6 0,1 0 0 15,-3 1-7-15,0-2 5 0,-2 0-4 16,2 1-1-16,1 0 5 0,-3-1-3 0,-1 2 3 0,2-2 4 16,-1 0 2-16,-3 0-4 0,-1 0 3 0,2 0 2 15,-3 1-2-15,4-2 0 0,-6 0-1 0,2 1-3 16,-3 2 5-16,0-4 5 0,-1 0-1 0,2 6-1 16,-8-4-4-16,-1 1 5 0,2-1 1 0,0 1-1 15,3-1 2-15,-3 0-4 0,0 0 2 0,-3 2-3 16,-2-4 0-16,0 3 7 0,-4 0-4 0,5 0-2 15,-5 3 6-15,0-4 3 0,-2 1 0 0,-1 1 8 16,1 1-5-16,-4 0 1 0,0 0 7 0,-1-1 8 16,-1-1 3-16,4 2 4 0,-5-1 8 0,-1 0 9 15,0 3 0-15,1-2 10 0,0-1 4 0,-4 3 3 16,5-2 0-16,-5 2-1 0,5-3-4 0,-5 3-7 16,4-2-3-16,-4 2-8 0,1-5-2 0,-1 5-6 15,3-2-7-15,-3 2-1 0,0 0-2 0,1-4-5 16,-1 4-4-16,0 0-3 0,0 0-3 0,0-5-3 0,0 5-2 15,0 0-7-15,0 0-4 0,0 0-27 16,0 0-48-16,-5-3-97 0,5 3-91 0,-14 3-105 16,3 2-115-16,-6-3-1143 0,-5 0 538 0,-5-6 360 0</inkml:trace>
  <inkml:trace contextRef="#ctx0" brushRef="#br0" timeOffset="4066.49">19184 9958 174 0,'0'-4'185'0,"0"4"-15"0,1-6-10 15,-2 1-1-15,1 5-2 0,-2-7-7 0,2 3-5 0,-2-1-6 16,2 0-13-16,-3 2-8 0,-1-4-11 0,2 5-5 16,-3-4-1-16,0 1-2 0,-1 3 1 15,0-2-12-15,-5 4-2 0,-2 0-4 0,-5 0-8 0,0 2-6 16,-5 2-3-16,-6 1-6 0,-1 6-8 0,0 1-2 16,-2-3-6-16,1 6-1 0,0-1-3 15,3 1-4-15,1-2-4 0,8 1-3 0,1-2-5 0,3 0-3 16,2 0-1-16,4 0-1 0,1-3-5 0,0 4-1 15,4-1 1-15,1-1 0 0,2 0-5 0,2 0 0 16,-1 2 0-16,3-1-5 0,3-3 5 0,4 4-2 16,1 0-2-16,2-2 4 0,0 1-3 0,4-2 0 15,-2 1-2-15,4 0 6 0,-2-2-5 0,10 3 0 16,-8-3 0-16,6 2-1 0,0-1 2 0,-6-1-1 0,-2-1-3 16,3-2 2-16,-2 5-3 0,-2-5 2 15,0 4-1-15,-6-5-1 0,3 1 2 0,-4 0-3 16,-1-1 1-16,-2 2 6 0,-2-2 3 0,2 0 10 15,-6 1 10-15,3 2 15 0,-3-3-1 0,-3 2 2 0,1 0-3 16,-6-2 3-16,-1 3-5 0,0-1 6 16,-5 0-10-16,-3 0-2 0,-2 4-3 0,0-4-11 15,-3 0 8-15,-3 2-3 0,3-3-5 0,-3 3-6 0,4-5 4 16,1 2-5-16,-2-2-10 0,4 1 13 0,0 1-4 16,4-2-1-16,1 0-15 0,3-2-33 0,2 1-32 15,1 0-32-15,3 3-24 0,3-3-26 0,1 2-19 16,5 2-37-16,4-4-58 0,4 1-665 0,3 1 310 15,3 0 206-15</inkml:trace>
  <inkml:trace contextRef="#ctx0" brushRef="#br0" timeOffset="4404.59">19393 10564 59 0,'-4'-2'228'0,"2"0"-9"0,2 2-8 0,-3-3-21 15,3 3-8-15,0 0-16 0,0 0-17 16,0 0-7-16,5-6-4 0,2 4-9 0,0-1-5 0,6 0-14 15,4 2-4-15,-1-2-9 0,2-2-4 0,1 2-12 16,3-1-6-16,-1 1-9 0,-1 1-2 0,0-1-11 16,1 0-4-16,2-1-3 0,-1 2-6 0,-1-1-6 15,1 1-3-15,-3-1-4 0,3 3-1 0,-7 0-13 16,-1-1-20-16,-2 1-24 0,-2 0-28 0,-2 1-32 16,-2 0-15-16,-3 1-26 0,-2 0-41 0,-2 3-610 15,-2 1 261-15,-2 0 174 0</inkml:trace>
  <inkml:trace contextRef="#ctx0" brushRef="#br0" timeOffset="4779.58">19531 10619 248 0,'-1'-5'260'0,"0"1"-8"15,1 4-8-15,0-5-6 0,0 5-5 0,-3-4-2 16,3 4-8-16,0 0-9 0,3-4-10 0,-3 4-25 15,0 0-2-15,0 0-11 0,0 0-23 0,0 0-8 16,0-5-17-16,0 5-16 0,0 0-14 0,0 0 2 16,0 0 2-16,0 0-1 0,1 14-1 0,0-9 11 15,3 3 0-15,-4 2 0 0,1 1-7 0,-2 2-1 16,2 3-6-16,-1 1-6 0,0-2-8 0,0 2-11 16,0 3 4-16,0-2-7 0,0 2-3 0,4 0-7 15,-3-2-5-15,1 2 0 0,-1-1-4 0,-1 2-3 16,0-3-6-16,1 0 2 0,-1 1-7 0,4 0-2 15,-1 1 0-15,-2-3-2 0,0-5-5 0,2 5-4 0,-2-1 2 16,7-2 0-16,-6-2-3 0,-1-1 0 16,2-2 1-16,0-2-7 0,-1 3 1 0,-1-6 2 15,2 2 0-15,-3-2-4 0,1-1 1 0,1 1 0 0,-2-4 0 16,0 0-9-16,-2 5-31 0,2-5-28 0,-1 4-40 16,1-4-59-16,0 0-94 0,-5 3-81 0,5-3-1120 15,0 0 486-15,-10-11 324 0</inkml:trace>
  <inkml:trace contextRef="#ctx0" brushRef="#br0" timeOffset="6482.03">20381 9595 199 0,'-1'-2'225'16,"-2"-3"1"-16,3 2-15 0,-4-4-17 0,3 3-3 16,-3 0-15-16,-1-2-8 0,1 3-3 0,0-1-6 15,-1 1-7-15,4-2-12 0,-5 3-10 0,0 2-11 16,-1-3-11-16,-1 3-12 0,-3 3-4 0,0 2-8 16,-1-1-5-16,-4 4-10 0,-2 1-5 0,6 0-6 15,-4 2-10-15,1 0-1 0,1 2 0 0,4-1-10 16,-2 0-7-16,3 0-1 0,0 0 1 0,5 0-7 0,3 0-2 15,1 0-3-15,0 1-3 0,5 1 0 16,3 1-1-16,1 2 0 0,0-3-4 0,4 1 3 16,1 0-4-16,5 3 0 0,-4-5-1 0,2-1-2 0,-1 2 0 15,3-3-7-15,3 3 0 0,-3-5-8 0,-1 3-4 16,-5-2-5-16,1 0-1 0,-5-1-8 16,0-4 0-16,-1 5 6 0,-7-5 1 0,3 2 2 0,0 2-3 15,-6-1 2-15,-4-3 7 0,1 3 2 0,-4-1 0 16,-4-3 2-16,-1 3 0 0,-5 0 3 0,2-1-2 15,-2 1 1-15,-2-7 1 0,1 2-1 0,1 1 3 16,2-1-1-16,2-4 2 0,5 5 1 0,-3-2 3 16,7-1-2-16,-2-1 1 0,4 2-1 0,4-1-5 15,0 0 6-15,0 0-1 0,0 0-2 0,0 0 3 16,0 0-3-16,32 0 2 0,-11 0-1 0,-3-2 2 16,5 2-1-16,-2-3 0 0,11-1 2 0,-4 1-3 15,-1 3 1-15,3-4 0 0,-10-1-1 0,2 1 6 16,-3 0-3-16,1 0-3 0,1-2 1 0,-6-1 0 0,2-2 1 15,-2-1 1-15,0 2 2 0,-2 0-3 16,0-3 16-16,-3-3 5 0,-1-1 4 0,-1-1-1 16,-2-1 7-16,1-1 24 0,-2 1 10 0,-1-2 5 0,-2-2 9 15,-1 2 11-15,1 1 5 0,0 4 10 0,-2-1 20 16,0 5-3-16,0 1 4 0,-2-2 6 0,2 6-10 16,-2-1-10-16,2-1-12 0,0 4-13 0,0 3-10 15,0-5-10-15,0 5-7 0,0 0-6 0,0 0-7 16,4 13-2-16,-1-4-5 0,-2 4-7 0,0-1-3 15,-1 6-4-15,1 0 2 0,-1 1-7 0,0 8-4 16,2-2 1-16,-1 1-2 0,0-1 1 0,-2 3-3 16,4 0-22-16,-2-2-6 0,-1 2-11 0,3-1-16 15,-2-2-27-15,0-7-20 0,2-1-9 0,-2 2 6 16,4-4-5-16,-1-3-3 0,0-2 1 0,-2 0 0 16,2-3 18-16,-1-2 4 0,-1 0 12 0,1-3-4 15,-3-2 14-15,0 0 3 0,6-8 9 0,-4 1 3 0,0-5 6 16,3-5-3-16,-2-3 14 0,-1-6 2 15,3 0 7-15,-3 1 15 0,0-1 6 0,3 6-4 16,-3 2 11-16,1-2 15 0,4 5 0 0,-1-2 6 0,-1 2-6 16,0 4 3-16,1 0-2 0,2 2-11 0,0 0 5 15,1 1-6-15,1 1-6 0,-1 1 4 0,0 2-1 16,-1 2-4-16,3 0 4 0,-4 0-6 0,-1 4-3 16,2-2 6-16,-2 2-2 0,0 3-10 0,-2-3 7 15,0 5-1-15,0 1-3 0,-3 2 2 0,-1 2 12 16,-2 2-24-16,-2 5-6 0,-3 6-27 0,-2 1-34 15,-2-1-24-15,2 0-21 0,3 0-34 0,-4 1-29 16,2-1-23-16,0-6-30 0,4-2-28 0,-1-1-50 16,0-5-659-16,5-1 324 0,3-3 214 0</inkml:trace>
  <inkml:trace contextRef="#ctx0" brushRef="#br0" timeOffset="7049.51">21016 9951 39 0,'4'-14'223'0,"1"3"-4"0,-4 0 5 16,0 3 5-16,2 4-6 0,-2-2-3 0,-1-1-8 16,0 3-13-16,0-1-13 0,0 5-16 0,-1-5-17 15,1 5-15-15,0 0-6 0,0 0-6 0,0 0-15 16,-14 13-8-16,10-8-9 0,0 3-9 16,0 0-6-16,3 4-11 0,1-1-6 0,-2 0-1 0,2 1-10 15,2 0-4-15,-2-3-4 0,4 2-4 0,1 0-5 16,-1-3-1-16,2 3-5 0,3-3 0 0,-2-2-5 15,-1 0-1-15,3-4-4 0,-1 2-4 0,-2-5-8 16,6 1 6-16,-2-4-5 0,1-2-4 0,0-1 5 16,-3-2-5-16,1 1 1 0,-1-4-1 0,2-2 4 15,-3 4-1-15,-1-4-3 0,-1 4 5 0,-2-2-5 16,-3-1 8-16,-1 1 1 0,-1 3 7 0,-3-1 3 16,0 0-1-16,1 1 7 0,1 3 4 0,1-1-8 15,-2 5-4-15,2-5 0 0,2 7-6 0,-4-5 1 0,4 5-5 16,-1-3-1-16,1 3 1 0,0 0-6 0,0 0-2 15,0 0-22-15,0 12-9 0,2-8 4 16,1 0-3-16,2-2-10 0,0 3-5 0,0 0 5 0,1-3 3 16,0 1 1-16,2-1 4 0,1-2 4 0,0 0 2 15,2-1 3-15,0-3 6 0,-1 2-1 0,-2-6-1 16,2 0 3-16,-5-2 6 0,4 0 5 0,-5 0 10 16,2-5 3-16,-2-2-2 0,0 1 16 0,0-1 12 15,-3-3 13-15,-1 3 27 0,0 3 12 0,0-3-8 16,-1 1 23-16,0 5 13 0,-2 4 19 0,3-3 0 15,-1 5-6-15,-2 0-15 0,6 1-13 0,-6 1-17 16,3 3-9-16,0 0-4 0,0 0-11 0,0 0-5 16,-4 14-6-16,4-4-5 0,0 3-5 0,0 3-2 15,-1 4-4-15,2-1-5 0,2 7 2 0,-2 1-6 16,2-2-1-16,1 2-3 0,-2 1-28 0,2 1-31 16,1 2-34-16,4-4-38 0,-1-2-32 0,2 1-31 0,1-10-35 15,4 7-36-15,-4-6-53 0,4-7-63 0,-2-3-919 16,-1-2 426-16,-1-3 284 0</inkml:trace>
  <inkml:trace contextRef="#ctx0" brushRef="#br0" timeOffset="7183.15">21141 9778 141 0,'-2'-6'247'0,"0"1"-27"0,5-2-22 15,4 1-25-15,10-5-37 0,0 3-35 0,8-1-43 16,2-3-57-16,6 4-97 0,1-1-297 0,-4-1 131 15,-3-1 86-15</inkml:trace>
  <inkml:trace contextRef="#ctx0" brushRef="#br0" timeOffset="8364.03">21799 9937 146 0,'-10'2'210'0,"10"-2"-20"0,-5 6-22 16,4-1-15-16,-1-4-17 0,2 4-11 16,0-5-13-16,2 9-7 0,0-6-12 0,-1 0-8 15,-1-3-6-15,4 5 4 0,0-4 5 0,-4-1 9 0,0 0 7 16,16-6 2-16,-10 0-1 0,0-1-7 15,3-1-5-15,0-3-8 0,0-6 2 0,1 2-5 16,-1 1-1-16,0-5 10 0,1-4-8 0,-2-2-5 0,-4 0 1 16,5 0 1-16,-5-1 7 0,-2 0 2 0,-2-1 0 15,4 1 5-15,-4 1 3 0,0 4 29 0,0 6 36 16,-1-5-9-16,-2 8-2 0,3 3-11 0,-1 0 1 16,0 1-24-16,1 3-11 0,-3 2-16 0,3 3-5 15,0 0-9-15,0 0-8 0,5 21-5 0,2-4-9 16,-3 3-2-16,2 3-8 0,0 6 1 0,1 2-6 15,-1 2-5-15,-1 3-4 0,0-1-4 0,5 14 1 16,-4-2-1-16,1 0-8 0,0-1 4 0,-1-10-1 0,2 10-2 16,-2-12-5-16,2 2 1 0,-1 0-8 0,-1-3 6 15,-3 0 0-15,5-3-2 0,1 2 0 16,-1-8-2-16,-2-4-7 0,-1-5-5 0,-4-3-9 16,3-1-8-16,0-3-6 0,-2-1 4 0,0 0 4 0,0-2-1 15,-2-3 1-15,4 1-4 0,-4-3-9 0,0 0-4 16,0 0-3-16,4-15 0 0,-4 5-7 0,4 1 12 15,-3-8 2-15,3 0 15 0,1 1-8 0,-1-3 2 16,1 1 0-16,0-1 2 0,-1-1 7 0,4 0 1 16,-2-3-6-16,4 6 8 0,2-7 0 0,-4 9-5 15,3-3 3-15,1 2 4 0,-2-3-4 0,8 0 10 16,-4-1-9-16,-2 3 10 0,5-2 10 0,-2-2-18 16,-3 6 6-16,5-5-1 0,-1-2 9 0,-3 6-8 15,-3-1-3-15,-1 1 17 0,-1 0-14 0,-2-1-1 16,-3 5 1-16,-1 0 8 0,0 0-5 0,-2 0-1 15,-2 0 1-15,1 2 1 0,-3 2 9 0,-1-3-9 0,-4 8-1 16,3-6 4-16,-6 3-4 0,1 4-4 0,-1-3 6 16,-2 2-3-16,0 3-1 0,3 0-5 15,-3 3 7-15,2 0-6 0,0 1 3 0,1 2-1 0,3 1-2 16,2-2 4-16,-2 6-10 0,6-5-15 0,1 1-15 16,1-2-1-16,2 2-1 0,3 0-4 0,0-4 6 15,2 1 10-15,4 1 4 0,2 0-3 0,0-4 9 16,1 1-6-16,2-2 9 0,2 0-4 0,0-2 6 15,0 1 3-15,-4-1 2 0,5-1-5 0,-5 1 20 16,-2 0-14-16,-1 0 4 0,2 1-3 0,-3 1 5 16,-1-2-3-16,0 2-4 0,-2-1 6 0,-7 1-2 15,11 1 3-15,-6-1-4 0,2 0 6 0,-2 5-3 16,-1 0 3-16,-2 0 0 0,1 1 4 0,-1 2-7 0,2 2 8 16,0-1-10-16,-3 1 6 0,2 2-7 0,-1-1 6 15,2 1 1-15,-3-1-1 0,3 1-13 16,-2-3-16-16,0 1 0 0,3-4-1 0,-1 5 4 0,2-6 2 15,-2 0 4-15,4-3-4 0,-3 1 5 0,3-5-4 16,-8 2 8-16,18-5 6 0,-8 2 2 16,1-4-2-16,0-2 3 0,-1-2 0 0,4-3 1 0,-5-1 2 15,0 0-3-15,1-1 4 0,-1 0 1 0,-3 1 8 16,2 1 9-16,-2 3 2 0,-1 0 12 0,3 0 12 16,-3 2 2-16,-1 3 3 0,-3 0-9 0,4 3-1 15,-5-1-7-15,4-1-7 0,-4 5 16 0,0 0-18 16,0 0-3-16,8 7-2 0,-8 0 5 0,1 3-6 15,-2 0-3-15,1 1 1 0,-4 5-15 0,1 2-30 16,2 7-28-16,-3-8-28 0,-2 11-34 0,4 0-43 16,0-1-46-16,2-8-54 0,-2-1-870 0,4-5 378 15,0-4 254-15</inkml:trace>
  <inkml:trace contextRef="#ctx0" brushRef="#br0" timeOffset="8489.7">22718 9639 105 0,'0'-3'162'16,"-2"0"-19"-16,2 3-26 0,0 0-30 0,-9 8-45 15,7 2-45-15,-2-1-216 0,2 3 73 0,2 4 50 0</inkml:trace>
  <inkml:trace contextRef="#ctx0" brushRef="#br0" timeOffset="8898.56">23089 9776 264 0,'0'-10'284'0,"-2"1"-11"16,-1 4-17-16,0-3-18 0,0 4-16 0,0 0-21 15,-3 3-19-15,1-2-8 0,-1 3-22 0,6 0-18 16,-18 5-13-16,10 1-9 0,-2 3-19 0,1-1-3 15,0 1-11-15,-1 8-5 0,4-3-7 0,-1 1-6 0,2 2-7 16,1-2-5-16,4 2-7 0,4-3-1 0,0 3-4 16,0-2-1-16,2-1-3 0,3-4-4 0,0-3-7 15,0 1 1-15,9-1-3 0,-5-5-2 0,5 3 1 16,0-9-3-16,1 4-4 0,2-1-3 0,-4-4 3 16,2-3-2-16,-1-1 1 0,-4-1-3 0,0-2 3 15,3 1-4-15,-7-3 1 0,0 3-1 0,-2 1 1 16,-3 1 6-16,-1-1 3 0,-2-1 8 0,0 5-9 15,-2 1 18-15,1-1-9 0,-1 3 3 0,0 0-5 16,0 3-3-16,0 0-3 0,0 0-1 0,0 0 1 16,-10 17 0-16,6-6-2 0,3 1-7 0,-1 7 4 15,2 0-5-15,3 5-25 0,-1-5-34 0,2 4-33 16,0 3-22-16,0-7-36 0,1-1-26 0,-1-1-26 0,0-6-35 16,0 0-747-16,-2 0 325 0,-2-5 218 15</inkml:trace>
  <inkml:trace contextRef="#ctx0" brushRef="#br0" timeOffset="9581.73">19964 9594 106 0,'-11'9'261'15,"-1"3"-16"-15,-2 1-7 0,1 2-8 0,-1 7-9 0,2-2-11 16,1 5-24-16,1 0-15 0,0 2-14 0,2 0-9 16,3 2-18-16,1 2-9 0,1 1-16 0,3-2-10 15,2 0-10-15,2 2-4 0,2-1-9 0,5 0-6 16,4 0-6-16,4 2-12 0,1-5-1 0,16 11-5 16,4-5-22-16,-1 2-26 0,8-5-32 0,4-2-23 15,10-4-38-15,28 3-34 0,2-5-46 0,-24-13-82 16,30-1-529-16,1-6 264 0,-32-4 174 0</inkml:trace>
  <inkml:trace contextRef="#ctx0" brushRef="#br0" timeOffset="10147.74">23380 9428 43 0,'0'0'241'16,"15"3"-7"-16,-6 1-20 0,9 1-2 0,-4 5-1 16,7-3-12-16,3 8-9 0,0 1-9 0,3 0-6 15,0 3-6-15,2 2-11 0,-2 1-15 0,0 2 1 16,-3 1-17-16,-2-3-7 0,-2 2-11 0,1 2-12 15,-3-2-4-15,0 2-5 0,-6 2-12 0,-2-2-9 0,-4 3-2 16,-4 3-6-16,-8-1 5 0,-2 5-23 16,-10 8-6-16,-5-3-45 0,-5-1-39 0,-2 2-50 15,-5-2-49-15,-1-2-47 0,-2-2-75 0,-3-3-658 0,10-10 308 16,-2-2 208-16</inkml:trace>
  <inkml:trace contextRef="#ctx0" brushRef="#br0" timeOffset="11997.86">5140 3904 64 0,'0'-8'279'0,"-1"4"-13"16,1-4-22-16,0 6-25 0,0-2-24 0,0 4-19 0,0 0-17 15,0 0-5-15,0 0 1 0,5 10-7 16,-5-3-8-16,5 4-12 0,-1 4-4 0,1 2-14 15,0 0-13-15,0 1-8 0,8 5-2 0,-5 2-11 16,-2 0-2-16,2 0-8 0,2-1-5 0,-1 1-8 0,-3-3-1 16,1 3-8-16,0-5-7 0,1 5 2 0,-3-7-8 15,2-2 0-15,-1 1-4 0,0-1-3 0,-2-4-2 16,0-3-2-16,0 0-3 0,0-2-1 16,-2-2 4-16,1-1 1 0,1 1-2 0,-4-5-3 0,0 0-3 15,0 0-2-15,-5-14 3 0,1 1-4 16,-1-2 1-16,-1-5-4 0,-1-7-3 0,-5-3-1 15,3-3 1-15,-7-13 0 0,7 2 1 0,-4-2-4 0,2 0-2 16,-1 0 0-16,2 13 4 0,-2-1 5 0,3 0 18 16,6 5 16-16,-3 2-11 0,5 8 0 0,1 0-3 15,0 2-1-15,1 4-2 0,2 4-5 0,-3-1-1 16,3 3-4-16,0 3-2 0,4-3 2 16,2 3-2-16,-3 2-7 0,2 1 1 0,-2 1-2 15,3 1-6-15,3 4 10 0,-3-1-2 0,0 1-4 0,-1 2 6 16,0 3-3-16,1 7 2 0,-4 0-5 0,0 9 0 15,-1-1 6-15,-5 4-1 0,-3 3 4 0,-2 1-8 16,-3 13-29-16,0 3-30 0,-5-2-35 0,2 0-44 16,3-3-38-16,-1-7-25 0,6-3-32 0,3-3-39 15,0-2-709-15,2-3 325 0,0-9 218 0</inkml:trace>
  <inkml:trace contextRef="#ctx0" brushRef="#br0" timeOffset="13248.08">5488 4107 8 0,'9'-13'252'16,"-3"4"-18"-16,-1-1-18 0,2 2-20 0,-2 3-14 15,0-1-13-15,1 1-11 0,-1 3-4 0,3 0-13 16,0 1-10-16,2 1-4 0,1 1 0 0,2 2-15 16,-5 1-11-16,7 1-9 0,-1 3-7 0,0 1-12 15,2 0-4-15,-1 2-7 0,-2 3-6 0,-4-1-11 16,2 1 2-16,-4 0-4 0,2 2-5 0,-2 0-1 15,0 0-5-15,-2-4-4 0,0-2-2 0,-4-3-4 16,2 3-6-16,-1-5 0 0,0 0 0 0,-1-1-3 16,-1-1-1-16,0-3-2 0,0 0-3 0,0 0-4 15,0 0-2-15,-3-17 0 0,1 3 2 0,4-1-7 0,-2-6 3 16,2-4 1-16,0 5 2 0,2-5-3 16,0 7 1-16,-2 2 7 0,1 0 10 0,-2 4 4 15,2 2 2-15,-2 2-6 0,4 0 6 0,-4 3-11 16,1 0-4-16,0 1 4 0,3 1-7 0,-1 3 7 15,-4 0-3-15,13 0-7 0,-8 3 7 0,1-1-1 16,3 5-3-16,-1 1-2 0,1 1-1 0,1 0 12 16,-1 4-10-16,-1-2 1 0,3 2-3 0,-1-2 10 15,-2-1-11-15,0-1-3 0,2 0-5 0,-1-2-1 0,0-1-3 16,1-1 2-16,-1-1 2 0,-1-4 0 0,3 0-3 16,-1-3 6-16,-3 2-2 0,1-3 1 15,-1-3-1-15,2 0 4 0,-4-4-2 0,3-5 2 16,-1 1-1-16,0-2-2 0,-2 0 4 0,-1-1-2 0,-3 1 3 15,2 1-3-15,-3 0 3 0,0 2 0 0,-4 1-1 16,0 1 2-16,3 2 2 0,-3 3 0 0,-3-3-4 16,1 8 1-16,1-2-3 0,0 1 2 0,-7 0-2 15,4 6 0-15,-3 0-3 0,1 2 7 0,0 2-8 16,0 2-10-16,1 0-11 0,0-1-8 0,2 2-3 16,2-3-3-16,4 1 0 0,0-1 0 0,2 1 1 15,3-2 1-15,1-2 4 0,2 0 5 0,2 0 0 16,2-4 7-16,3-1 0 0,-3-1 2 0,7-4 2 15,-4-2 3-15,4-1 0 0,-5-1 1 0,2-5 9 16,-2 2 7-16,-1-4 12 0,-1-4-2 0,1-5 20 16,-1 0 9-16,-2 0 9 0,0-2 5 0,-3 3 8 15,-1-1 8-15,0-1 8 0,-2 1-6 0,-3 8 13 16,3 0 6-16,-2 2 24 0,-1 4 18 0,1 1 0 16,-1 2-13-16,1 3 3 0,-1 0-29 0,2 1-14 15,-1 3-12-15,-1 2 7 0,0 0-13 0,13 13-18 16,-4 2 7-16,0 3-5 0,2 9-6 0,2 3-4 15,1 4-14-15,4 12 13 0,-4 2 0 0,4 3-12 16,4-2 6-16,-8-1-9 0,1 0 2 0,4-1 2 16,-5-2-12-16,-1-11 6 0,1 0 0 0,7 9-3 15,-8-11-1-15,-1-3-5 0,2 0-13 0,0-4-22 0,0 0-23 16,-1-3 1-16,-4-7-20 0,1-7-18 16,-3 1 6-16,-1-3 8 0,0-4 10 0,0 1 11 15,0-4 4-15,-2-4-2 0,-3-3 2 0,1-3 2 16,-3-7-3-16,0-10 3 0,-3 1 20 0,-6-2-12 15,4 1 5-15,-6-1 2 0,-2-1 2 0,-4 0 8 16,0 2 4-16,-3 2 5 0,-1 2 6 0,0 3 5 16,-1 3 1-16,6 3 4 0,1 5-2 0,0 1 0 15,5 1-1-15,-2-4 1 0,2 7-1 0,2 1-8 16,1-1-1-16,0 2 2 0,6 3-22 0,2 0-2 0,-9 0-3 16,9 0-2-16,0 0-7 0,0 0 1 0,0 0 2 15,15 11 6-15,-6-10 3 0,0 3-2 16,5-4 3-16,2-2 4 0,0 0 4 0,3 1 2 15,-1-5-2-15,1 1 15 0,-1 1-7 0,0-4-1 0,-2 2 4 16,1-1-1-16,2-2 3 0,-2 2 2 16,0-3-1-16,-7 4 0 0,6 0 5 0,-4-1 7 0,-2 4-8 15,0 1 0-15,-1-1-4 0,-2 3 3 16,-1 0 3-16,2 0-4 0,0 5 4 0,-1-2-2 0,2 2 1 16,-1 2 4-16,2 1-4 0,-1 1 2 0,-1-1-2 15,-1 3 4-15,-2-1-2 0,2 2-3 0,-2-3-6 16,0-1-3-16,0 0-2 0,-1 1 3 15,1-6 1-15,-1-1-1 0,1 0 3 0,-5-2 0 0,13-3 3 16,-8-1 1-16,0-5-5 0,2 1 10 0,-1-9 5 16,0 0 3-16,-2-7-1 0,2-1 2 0,-2-1 7 15,0-3 5-15,-3 0 14 0,-2 0 10 0,0 0 8 16,-2 0 7-16,2 3 30 0,-4 2 10 0,1 6 11 16,1 1 18-16,1 5 12 0,1 2 3 0,-3 3-12 15,3 0-17-15,-2 2-21 0,3 2-11 0,0 3-8 16,0 0-7-16,0 0-11 0,0 0 5 0,0 20-13 15,-1-6-2-15,2 6-7 0,-1 8-4 0,8-1-5 16,-5 2-2-16,0 3-9 0,1-2-45 0,2 0-29 16,1-2-42-16,3 0-38 0,-1-1-33 0,1 1-41 15,3-4-55-15,2-3-58 0,-5-4-939 0,-1-8 419 16,-1-5 280-16</inkml:trace>
  <inkml:trace contextRef="#ctx0" brushRef="#br0" timeOffset="13363.77">6677 3905 62 0,'-6'-8'358'0,"-4"0"-34"16,6 3-35-16,2-1-27 0,2-4-29 0,7 1-41 16,8-5-54-16,11-7-72 0,6 2-73 0,14-11-108 15,-14 10-487-15,15-8 202 0,-15 9 132 0</inkml:trace>
  <inkml:trace contextRef="#ctx0" brushRef="#br0" timeOffset="13832.05">7071 3125 73 0,'-1'-9'354'15,"1"-1"-31"-15,-2 4-31 0,2 0-34 0,0 3-30 16,0 3-23-16,0 0-13 0,0 0-16 0,8 18-23 16,-3 0 0-16,5 11-4 0,-1 7-2 0,3 14-7 15,2 0 3-15,-1 1-6 0,2 1 20 0,-6-1-21 0,0-1-5 16,1 2-10-16,-1 1-14 0,-2 1-10 16,2 1-6-16,-3 1-8 0,1 0-1 0,0 2-16 15,-1-3-6-15,-2 0-4 0,2 0-23 0,5-7-31 16,-5-13-49-16,3-1-36 0,1-4-44 0,3 1-54 0,2-4-57 15,2-5-55-15,2-4-833 0,4-2 376 0,-5-11 250 16</inkml:trace>
  <inkml:trace contextRef="#ctx0" brushRef="#br0" timeOffset="14831.41">7705 3912 2908 0,'6'-3'53'0,"-6"3"-42"0,2-4 0 0,-2 4-7 0,1-4-2 16,1 2 4-16,-2 2-7 0,3-6-3 0,2 2-1 16,-1-1-1-16,0 1 0 0,3-3 2 0,1-3 2 15,2-3-1-15,-3 3 0 0,0-6-1 16,2-1 6-16,0 1-2 0,0-2-2 0,0-8 3 0,0 0-8 16,-4 1 4-16,0-4-4 0,-2 3 8 0,-2-5-3 15,-1 1-7-15,-3-4 4 0,-3 1-2 0,1 1-1 16,-1-2 2-16,-3 3 20 0,-3 2 21 0,2 1 17 15,1 2 9-15,0 9 17 0,0 3 23 0,0 4 14 16,4 2-2-16,1 4-8 0,-2-1-15 0,2 2-11 16,4 3-5-16,-9 10-10 0,5 2 0 0,0 6-5 15,2 7-5-15,-1 2-7 0,2 4 0 0,3-1-5 16,0 1-7-16,0 1 0 0,4 0-1 0,-1-1-10 16,1 2 5-16,2 1 3 0,-2-2-11 0,4-1 1 15,3 1-24-15,-4-2-17 0,5-5-15 0,4 0-18 16,-6-8-12-16,3-3-4 0,-1-1-2 0,6-5-3 15,-1-4-3-15,3-3-6 0,1-2 2 0,4-8-3 16,-1-1 2-16,3-6-2 0,-5-3 10 0,3-1 5 16,-8-4 9-16,4-2 1 0,-2-4 7 0,-5 2 7 15,2 2 6-15,-5 1 24 0,0 4 17 0,-7 3 22 16,1 4 6-16,-1-4 13 0,-1 7 32 0,-4 4-2 16,3-3-1-16,-4 5-4 0,0 0-14 0,1 1-7 15,2 1-6-15,-3 3-7 0,0 0-2 0,0 0 4 16,1 13-5-16,-1-2-8 0,0-3 4 0,0 8-5 15,0-1-11-15,3 2 3 0,-2-1 4 0,3 0-7 16,0-2 6-16,1 2-7 0,0-8-2 0,0 3-1 16,4-1-8-16,-4-3-1 0,5-1-3 0,0-2 9 15,1-1-8-15,-5-3-5 0,7-4 1 0,-3-1-3 16,2 0-8-16,-1-5 9 0,1-2-1 0,-1-4 1 16,-3 0 1-16,-2-8 0 0,1 0 3 0,-3-3 9 15,-2 0-15-15,-4 2 9 0,2 0 1 0,-4-1 3 16,1-1 6-16,-2 8 15 0,-3 0 11 0,-4-2-2 15,0 5-3-15,-2 3-6 0,1 0 8 0,0 5-5 16,-3 3-5-16,2 3-3 0,-3 4 2 0,-2 3-6 16,1 1-1-16,0 5 3 0,4 2-10 0,-2 1-2 15,4 0 2-15,3-1 2 0,3-1-10 0,3-1 3 16,3-1-5-16,3 0-1 0,3-1-6 0,0-2 2 16,2-1-10-16,1-3 2 0,5 1 3 0,4-1-3 15,1-3-5-15,8-4 5 0,1 0 3 0,-6-1-1 16,2-4 4-16,-3 1 0 0,-2-1 3 0,-3-1-4 0,3-1 9 15,-3 3-1-15,-1-2 10 0,-2 0 11 0,-3 5 1 16,-1-2 19-16,-2 2-6 0,-1 3-2 16,1-1-9-16,-1 1-5 0,-1 2-9 0,-5 0 11 15,11 5-5-15,-4-1-3 0,2 4 0 0,-2 2-1 0,5 2-2 16,1 2 1-16,-3 3 5 0,2-3-5 0,0 2-5 16,2 5 4-16,0-4 20 0,-4-3-28 0,3 1-10 15,-4 1-25-15,0-8-12 0,-1 1-10 16,3-2 1-16,-3 2 3 0,5-5 16 0,-7 0-7 15,6-1 3-15,-2-3 4 0,5-4 5 0,1-2 3 0,-1-5 6 16,4 3 11-16,0-12-11 0,0-1 2 0,-5 6 6 16,7-7 0-16,-7 1 12 0,1 0 10 15,-2 5 16-15,-3 2 20 0,0 0 7 0,-2 4 5 16,0 3-8-16,-2 2-4 0,1 0-6 0,-2 3-3 0,1 1-4 16,-6 1 7-16,20 5-3 0,-12 2-4 0,1 0 0 15,0 4-6-15,0 1 2 0,4 2-5 0,-3 0 3 16,-4 4-8-16,3 1-31 0,0 4-41 0,-9 2-58 15,-1 4-72-15,-7 0-97 0,-6 3-918 16,-1-3 401-16,-12 11 266 0</inkml:trace>
  <inkml:trace contextRef="#ctx0" brushRef="#br0" timeOffset="15481.83">7614 4123 68 0,'0'-5'314'0,"0"5"-15"0,-1-5-17 16,1 5-15-16,-3-4-21 0,3 4-17 0,0 0-16 16,0 0-17-16,0 0-6 0,-12 16 0 15,8-4 7-15,-4 5 3 0,3 1-9 0,-5 9-10 0,2-2-10 16,-4 1-10-16,6-2-11 0,-1 2-15 16,0 2-9-16,3-2-10 0,-1 3-11 0,1-5-10 0,0 3-10 15,1-8-13-15,0 1-1 0,3-1-4 0,0-2-8 16,0-5-6-16,-2-2-9 0,2 0 0 0,0-4-4 15,0-1-5-15,2 0 0 0,-2-1 3 0,0-4-1 16,4 1-2-16,-4-1-1 0,11-10-1 0,1-4-7 16,-1-3 0-16,6-3 10 0,1-3-14 0,-4-2 1 15,4-4-6-15,-1 0-4 0,0 0 5 0,0-4-5 16,0 1 3-16,-1 5-9 0,0 3 0 0,0 0 0 16,-6 7 5-16,2 3 7 0,-2-1-10 0,-4 6-2 0,2 1 0 15,1 2-4-15,0 3 1 0,0 5-2 16,5-1 0-16,-1 5 1 0,1 6-3 0,0 1 6 15,5 8-1-15,0 3 3 0,0-1 1 0,-1 3-4 16,4 3 1-16,-2 2-61 0,2-2-87 0,9 14-91 0,2-5-134 16,-9-12-1182-16,15 8 517 0,-14-13 344 0</inkml:trace>
  <inkml:trace contextRef="#ctx0" brushRef="#br0" timeOffset="19864.5">5323 12732 160 0,'-8'-1'196'16,"8"1"-9"-16,-6 0-5 0,6 0-16 0,0 0-9 15,-5-2-15-15,5 2-15 0,0 0-14 16,0 0-10-16,0 0-9 0,13-9-7 0,-7 8-8 16,7-3-9-16,0 1-4 0,3 0-6 0,2-2-4 0,1 1-9 15,-1 1-4-15,0 0 1 0,0 1-7 0,-5-1-7 16,1 0 0-16,-3 2-2 0,-1 0-4 0,1 1 1 16,-5 0-4-16,0 0-2 0,0 1-3 0,-6-1 0 15,6 3 1-15,-6-3 3 0,-1 5-2 0,-3-1-4 16,-3-1 1-16,-3 4-1 0,-3 0-2 0,-2-1-1 15,0 2 1-15,-1-2 3 0,-4 1-1 0,3-2 4 16,1 0 0-16,3-1 4 0,-5 0 1 0,5 0 1 16,-2 0 2-16,3-1 4 0,2-1 12 0,3-2 7 15,0 3 1-15,2-1 2 0,0-2-1 0,5 0-7 16,-8 2-6-16,8-2-2 0,0 0-8 0,0 0-2 16,0 0-3-16,0 0-1 0,0 0-6 0,0 0 2 15,14-7-1-15,-6 7-3 0,0-2-4 0,3-2 5 16,-1 0-4-16,-2 1 0 0,2-1-4 0,-2 4-1 15,-3-1-14-15,-1 0-16 0,1-1-21 0,-1 0-22 16,-4 2-28-16,9 0-29 0,-9 0-29 0,0 0-41 16,14 1-39-16,-10-1-564 0,-4 0 265 0,15 0 178 15</inkml:trace>
  <inkml:trace contextRef="#ctx0" brushRef="#br0" timeOffset="20181.66">5949 12542 1413 0,'0'-12'-3'0,"1"0"62"16,-1-1 40-16,0 0 3 0,0 3-17 0,2 0-20 0,-2 0-10 15,0 3-5-15,1 0 6 0,0 0 13 0,1 3 5 16,-1-1-3-16,0-1-10 0,-1 4-4 0,0 2-1 15,0 0 5-15,0 0 32 0,0 0-5 0,13 12-2 16,-11-2 0-16,2 2 8 0,0 2-2 0,0 6-7 16,1-2 0-16,-4 2-9 0,2-2-4 0,3 8-6 15,-2-1-6-15,-1-7-7 0,-1 7-2 0,2 1-6 16,1 0-1-16,-4-8-11 0,3 1 0 16,1 5-3-16,-1-4-3 0,0-1-4 0,0 1-35 0,-3-1-43 15,4 7-38-15,-1-7-47 0,-1-3-49 0,3-1-56 16,-1 1-761-16,-1-7 334 0,1 0 224 0</inkml:trace>
  <inkml:trace contextRef="#ctx0" brushRef="#br0" timeOffset="20880.82">6488 12516 27 0,'0'-10'197'16,"3"0"-21"-16,-3 1-10 0,0-3 8 0,0 0-5 16,-3 3-14-16,2-4-10 0,1 3-4 0,-4-1 6 15,3 2 4-15,-4-2-5 0,1 1-18 0,-4 0-12 16,4 1 9-16,-2 2-13 0,-3-1-5 0,0 0-3 15,0 2-8-15,-3 3 1 0,-1 1-8 0,-4-1-11 16,3 1-2-16,-4 2-8 0,-1 3-4 0,0 1-9 0,-8 4 1 16,9-1-4-16,-1 3-4 0,-1-1-7 15,4 3 3-15,-2 0-5 0,4-1-3 0,0 1-3 16,4 1-3-16,1 2-4 0,3-5 4 0,2 4-8 16,1-2-7-16,2-2 6 0,2 4-5 0,1-3 1 0,1 2-4 15,4-1 5-15,-1-2-7 0,6 2-1 0,-1 1-1 16,3-1-1-16,0-3 3 0,2 0-2 15,0 3-3-15,-2-7 0 0,3 6 3 0,-2-6-3 16,3 0 2-16,-3 2-3 0,2-1 1 0,0 0-2 0,-1-1 0 16,1 1-1-16,-4-3 0 0,3 2-2 0,-2-1 2 15,-1 1 0-15,1-1-1 0,-4 0 0 16,3 1 0-16,0-1 3 0,-3-1-2 0,-1 2-1 0,4-2-1 16,-5 4 2-16,-2-2-2 0,3 2 4 0,-2 0-2 15,0-1-3-15,1-1 0 0,-2 2 5 0,-2-1 2 16,1 1 2-16,-3 1 4 0,2-3 1 0,-4 0 0 15,2 2 6-15,-4 2 4 0,1-1 6 0,-2-3-5 16,2 1 8-16,0 0 2 0,-6 0 1 0,-1 0-3 16,-1 1 13-16,-3 0-15 0,2-4-5 0,-3 2-1 15,-2-1 0-15,-2-1-3 0,-2 1 2 0,1-1-2 16,-1-2 7-16,-1-1-4 0,2-4 2 0,-3 2 2 16,3-3 2-16,2-1-3 0,4 0-1 0,-3-3 0 15,5-3-5-15,-2-1-8 0,7-4 3 0,4 0-6 16,-2 0-4-16,7-3 4 0,1 2-2 0,4-1-4 15,0 1 5-15,5-3-2 0,4 1-5 0,0-1 0 0,-3 8 3 16,3 4 0-16,-1-3-8 0,0 2-2 16,0 1 9-16,-3 3-3 0,-1 2-5 0,-2-1-30 15,1 1-42-15,0 1-41 0,-5 2-61 0,1 2-70 0,-3 1-90 16,0 0-900-16,-2 1 413 0,-3-3 274 0</inkml:trace>
  <inkml:trace contextRef="#ctx0" brushRef="#br0" timeOffset="21660.25">6947 11984 202 0,'0'0'252'0,"-9"0"-19"16,9 0-16-16,0 0-17 0,-10 0-10 0,10 0-20 16,0 0-4-16,0 0-9 0,15-5-11 0,-3 1-15 0,3 0-5 15,3-1-13-15,2 1-12 0,7-1-8 0,0 1-11 16,2-2-8-16,2 1-8 0,-3-1-18 0,-2 2-37 16,-7 2-40-16,4-3-54 0,-5 2-41 0,2-1-57 15,-7 1-606-15,1-2 261 0,-4 0 176 0</inkml:trace>
  <inkml:trace contextRef="#ctx0" brushRef="#br0" timeOffset="21982.91">6947 11555 222 0,'-9'-2'242'0,"-1"4"-2"0,5-5-4 16,-2 1-14-16,2-1-15 0,4-1-25 0,-2 0-18 15,6-1-14-15,2 0-19 0,3-2-10 16,2 2-10-16,4-8-14 0,4 5-7 0,9-3-10 15,-2-1-6-15,3 3-11 0,1-1-3 0,-3-1-4 0,5-1-20 16,-4 3-26-16,0-3-30 0,-3 2-43 0,-3 2-44 16,-2-3-34-16,5-2-45 0,-7 5-573 15,-1-2 253-15,-3-1 168 0</inkml:trace>
  <inkml:trace contextRef="#ctx0" brushRef="#br0" timeOffset="22287.11">6973 10938 14 0,'0'0'225'0,"-9"-2"-20"0,9 2-15 0,-4-3-19 16,4 3-16-16,0-5-17 0,0 5-14 0,10-7-13 0,-1 0-10 15,3 1-13-15,4-5-6 0,2 6-10 16,2-5-5-16,6 0-10 0,2-1 0 0,0 1-28 16,0 1-26-16,-1 1-33 0,0-2-29 0,0 0-36 15,-3-1-37-15,-5 4-393 0,-3-4 175 0,0 2 116 16</inkml:trace>
  <inkml:trace contextRef="#ctx0" brushRef="#br0" timeOffset="22601.86">7222 10498 176 0,'0'0'205'0,"0"0"-18"0,0-5-18 15,0 5-21-15,6-8-16 0,1 3-8 0,1-2-12 16,4 1-24-16,5-4-2 0,-2 0-1 0,4 0-11 15,-3 1-14-15,5-1 0 0,5-3-8 0,-1 1-31 16,-2 0-16-16,2 0-41 0,-1 0-28 0,0 0-32 16,-6 2-37-16,-4-1-352 0,2 1 161 0,-3-3 108 15</inkml:trace>
  <inkml:trace contextRef="#ctx0" brushRef="#br0" timeOffset="22821.79">7213 10121 211 0,'-9'-1'212'0,"9"1"-27"16,-1-5-15-16,1 5-14 0,5-5-16 0,2 1-17 15,2-1-14-15,2 4-10 0,1-5-9 16,6-1-8-16,1 2-15 0,3 1-12 0,-3 0-40 0,3 2-44 15,6-1-80-15,-1-1-417 0,-8 1 176 0,3 1 116 16</inkml:trace>
  <inkml:trace contextRef="#ctx0" brushRef="#br0" timeOffset="26500.72">7519 9517 41 0,'0'0'150'0,"-1"-7"-1"0,-1 5-5 0,2-3-11 15,-4 2-10-15,3-1-13 0,1 4-4 16,-3-7 5-16,3 4 6 0,-2 0 0 0,2 3 3 15,-4-4-1-15,4 4 5 0,-2-7-7 0,2 7 5 0,-2-1 0 16,2 1-7-16,0 0-6 0,-4-5-1 0,4 5-7 16,0-4-3-16,0 4-10 0,0 0-2 0,-4-5 2 15,4 5-1-15,0 0-5 0,-3-2-7 0,3 2-3 16,-3-2 1-16,3 2-4 0,-5-1-2 0,5 1-7 16,0 0-3-16,-4-3-7 0,4 3-2 0,-7-1-7 15,7 1-4-15,-7 4-4 0,7-4-3 0,-8 0-1 16,2 1-3-16,2 3-3 0,-1 0-3 0,0 0 3 15,-3 3-3-15,0-2 0 0,2 4-12 0,-3-1 6 16,4 1 5-16,-1 1-7 0,-1-1 4 0,2 1-2 0,4 2-3 16,-3-2-5-16,0 1 4 0,4 0 1 15,-1-1-5-15,2-1 3 0,-1 1-2 0,1 1 1 16,3-5 0-16,3 6-1 0,-5-7 13 0,7 4-15 0,-4-6 9 16,8 2-6-16,2-3-4 0,1 0 2 0,-2-2-1 15,0 1 0-15,0-2 2 0,2-3 7 0,-2 1-9 16,3 0 0-16,-7-1-2 0,3-3-4 0,-3 4 0 15,3-4 3-15,-4-3 0 0,-1 2-6 0,-2 1 6 16,-1-2-1-16,-1 0 3 0,-4-1-2 0,1-1 3 16,-1 1-3-16,-1-1 10 0,0 5-7 0,-4-4 2 15,-3 2 5-15,4-2 8 0,-2 4-15 0,-6 3 21 16,6 0-4-16,-3-2 5 0,0 3 12 0,-4 2-18 16,4 0 4-16,-4 1 1 0,2 1 3 0,2 0-2 15,-1 3 2-15,0 0-3 0,2 2-3 0,4-3 2 16,-1 0-3-16,1 1-6 0,0 0-1 0,2 1 0 15,2-1 4-15,-2 0-10 0,4-1-1 0,0 1-5 0,2 0 11 16,1-2-4-16,2 1 2 0,2 1-6 0,1-2 6 16,0-1-1-16,2 1 0 0,0-1-1 15,1-2-8-15,-4 0 7 0,5-1-8 0,-5 1 5 0,1-4-4 16,2 4 6-16,-2-5 0 0,-5 1-3 0,4-1 3 16,-1 0-8-16,-2-3 4 0,1 0 0 0,-4 0-3 15,1-2-4-15,-4-1 6 0,0 1 3 0,0-1-5 16,-1 1 3-16,-4-1-1 0,0 3 0 0,-2-3-5 15,-1 5 4-15,0-3 0 0,0 4-6 0,-2-2 14 16,-3 5 11-16,0 2-13 0,0 0 0 0,2 2 2 16,-6 3-1-16,-2-1-5 0,7 1 18 0,1 0-16 15,2 3 0-15,0-4-1 0,2 4 0 0,1-2-8 16,1 2 6-16,3-3 0 0,-1 2 0 0,1 0-4 0,2-1 4 16,1 1 2-16,1 0 2 0,4-2-4 15,1 3 3-15,5-1-1 0,-2-2-2 0,3-1 2 16,-2 1-4-16,2-3-1 0,1 0-1 0,-1-1 0 0,2 1-1 15,-5-2-7-15,2-2-1 0,-2 0-1 0,2-2 2 16,-3 0 1-16,-2 1-5 0,-3-3 8 0,2-1-2 16,-2 1 1-16,-1-1 0 0,0 0-2 0,-2 0 2 15,-1 2 4-15,-4-2-3 0,3 1 3 0,-1 2-3 16,-3-2-1-16,-4 2 4 0,-1 1 1 0,4 3 10 16,-2 0-5-16,-6 0 5 0,1 0 0 0,3 3 1 15,-4 2-3-15,2 1 5 0,3 0-3 0,-1 1-2 16,1 0 2-16,0 1-2 0,3 1-2 0,1-1 0 15,1 1-5-15,1-2 5 0,2 4 2 0,0-5-5 16,0 2-2-16,2-1 5 0,3 0-2 0,1-2 1 16,1 1-5-16,4 0 0 0,-1-1 5 0,2-3 3 15,0 2-4-15,-2-4 0 0,1 3 2 0,3-7 8 0,-4 4-17 16,-1-3 3-16,2 0 4 0,-4-2-7 0,2-1 1 16,-3-2-3-16,0-1 5 0,0 1 0 0,-4-3 2 15,-1 3-5-15,2 2 5 0,-4-5-3 0,1 2-1 16,-1 0 2-16,-6 1-1 0,3 2-3 0,-3-1 6 15,3 2-4-15,-5 3 0 0,5 0 9 0,-7 1 2 16,3 2-15-16,-1-1 12 0,1 4-5 0,0-1 8 16,-1 4-4-16,1-2 0 0,0 1-4 0,3 2 4 15,-2-2-4-15,3 2 1 0,1 1 2 0,2 0-1 16,0-1 2-16,1-1-2 0,2-1 0 0,1 0 2 16,4 3 3-16,-3-4-3 0,4-1-8 0,2 4 4 15,0-5-3-15,0 2 10 0,1-4 0 0,-1 2-10 16,-1-2 17-16,2 0-14 0,-4-2 0 0,2-3 6 0,0 0-1 15,-3 1-3-15,1 1 0 0,1-6 3 0,-5 0-2 16,2-2-7-16,-1 0 9 0,-2 0 3 16,-2 1 4-16,-2-1-16 0,-1 0 5 0,-1 1 2 0,0 2-2 15,-8-1-3-15,8 3 1 0,-4-1 3 0,-3 3 1 16,1 0 0-16,2 1-4 0,0 4-11 16,2 0 16-16,-5-1-3 0,2 4-3 0,1 1 2 0,3 0 3 15,-2 1-3-15,2-2-1 0,2 2-6 0,1 3 6 16,2-3 3-16,0 0-4 0,2 1 2 0,0-1-2 15,2-1 4-15,6 0 4 0,0 3 2 0,0-6-7 16,3 2-1-16,-1-3 5 0,0 2-8 0,3-3 5 16,-1-2-1-16,1 1-7 0,-4-4 3 0,3 2 0 15,-3-4 1-15,2 2-2 0,-3-3 10 0,-1-3-12 16,0 0 4-16,-3 1 0 0,1-1-2 0,-5 0-3 16,0-2 6-16,-2 1 1 0,-3 0-1 0,1 1 1 15,-3-1-2-15,-2 4 0 0,-2-3-12 0,1 5 16 0,-4 0-8 16,-2 3 3-16,-3-3 5 0,4 7 3 0,-3 1-7 15,0 2 2-15,0 1-2 0,5 2-1 16,2-1 4-16,0 1-4 0,2 3 2 0,1 0 2 0,-1 1-4 16,3-1 3-16,2-1 3 0,2 1-4 0,4-2-1 15,-1 0 10-15,3 0-12 0,3-1 6 0,1-1 3 16,1 1-7-16,0-3 4 0,3 0-2 0,1-1 3 16,4-4 0-16,-4 3-6 0,2-3 4 0,-3-3 12 15,-1 3-10-15,-2-3-3 0,2-1-3 0,-2-3 6 16,-2 1 0-16,0-3 1 0,-1 1-2 0,-3-1 2 15,0-3-6-15,-3 3 8 0,-1-4-5 0,-1 1-11 16,-3 0 13-16,-4 2-1 0,3 1-2 0,-5-1-4 16,-2 3 0-16,2 2 17 0,-4-2-11 0,1 5-5 15,-2 2 6-15,-2 0-8 0,1 1 2 0,4 3 0 16,-1 3 2-16,4 0 1 0,-1 2 0 0,1-1 0 16,4 2 12-16,1-3-17 0,0 4 1 0,3-1 6 0,1 0-3 15,1 0 3-15,3-1 1 0,1 0-3 0,3 0-3 16,2 0 6-16,2-4 0 0,0 0-1 15,1 1-2-15,5-2 4 0,-1-2 0 0,-2 0-2 0,-2-2 1 16,5 0 1-16,-8 0-2 0,2-2-1 0,-1 0-2 16,-2-2-6-16,-1-1 9 0,-2-2 3 0,0-2-1 15,1 1-1-15,-3-3 1 0,-2-1-1 0,-2 0 0 16,-2-5 0-16,-2 2-1 0,-1 4 0 0,-3 1-5 16,2-1 3-16,-2 1 10 0,-1 2-11 0,0 0 1 15,-1 3 0-15,1 2-4 0,-4 3-1 0,3 0 5 16,-2 3-3-16,1 2 0 0,2 0 3 0,-3-1-3 15,5 4 3-15,-1 1-4 0,3 1 3 0,3-2 0 16,-4 2-1-16,4-1 1 0,2 1 2 0,0-3-4 0,2 3 5 16,1-5 0-16,1 4-2 0,2-2-1 0,4-2 2 15,-2-1 1-15,5 0 1 0,-2 0 2 16,2-1-6-16,-4-3 3 0,4 0 3 0,-3 0-4 0,2-4 5 16,-5 1-2-16,1 0 0 0,1-2 0 0,-3-1 3 15,1-5-6-15,-4 2 8 0,0 0-9 16,1-6 2-16,-4 4-4 0,-1 0 5 0,-3-2-3 0,-1 3-2 15,-5-3 4-15,0-2-5 0,1 8 3 0,1-1-4 16,-1 1 5-16,-3 5-3 0,-2-1 0 0,4 3 4 16,-7 3-6-16,3-1 3 0,-4 5 4 0,7-2-13 15,-3 5 13-15,0 2 0 0,5-5-3 0,1 5-3 16,2-2 3-16,1 0 3 0,1 4-7 0,1-3 3 16,3 0 4-16,1 1-4 0,2-2 1 0,2 0 5 15,2-1-5-15,3 1 3 0,0-1-3 0,5-1 4 16,-1-1 1-16,4-3-3 0,-5-1 1 0,5 0-1 15,-7-3 0-15,2 0 0 0,1 0 4 0,-1-3 2 0,-3 0-5 16,-1-1 3-16,-2-1 0 0,-2 0-6 0,1-3 0 16,-1-1 2-16,-4-3-2 0,-1 0 7 15,-1 0-5-15,-1-3-2 0,-5 3 1 0,-2 0 1 0,-1-2 5 16,-4 2-8-16,-1-2-2 0,2 9 2 0,0-1 0 16,3-1 1-16,-4 4 6 0,-3 1-9 0,3 2 2 15,1 2 13-15,-1 1-13 0,3 4 1 0,1-2 5 16,-1 1-5-16,4 3-2 0,-1-2-2 0,3 3 5 15,-1-1-1-15,3 1 2 0,2 1-2 0,0-3-2 16,1 2 8-16,1-3-7 0,3 1 4 0,3 1-14 16,1-1 14-16,2-3-3 0,7 2 0 0,-4-1 4 15,0-3 1-15,4-3-3 0,1 2 2 0,0-2-2 16,-4-1 2-16,0 0-1 0,-1-1 0 0,-3 0 2 0,4-3-1 16,-6 1 0-16,-2-2 2 0,2 0-7 0,-4-2 1 15,1-1 2-15,-4-2 3 0,-1 1-2 16,-1 1-2-16,-3-1 1 0,-1-1-2 0,-2 2 0 0,-2 0 7 15,-3 4-11-15,-1 1 5 0,-2 0-4 0,-5 4 2 16,0 3-4-16,0 0 2 0,3 2 3 0,-2 5 3 16,5 0 5-16,-3 2-2 0,4 1 0 0,1 0-2 15,3 0 2-15,4-1 7 0,-2-1-12 0,4 1 3 16,1 0-12-16,2 1 13 0,1-2-1 0,3-3-8 16,4 2 10-16,2-3 0 0,7 2 2 0,-1-4-2 15,3-2-2-15,4 1 12 0,4-3-11 0,-5-2-2 16,-2 0 2-16,5-2-2 0,-5 0 1 0,-2-2 1 15,0-2 2-15,-3 0-2 0,1-3-1 0,-7 5 2 16,-3-7-1-16,3 3 0 0,-4-3-2 0,-1 0 2 16,-3-1-1-16,-2 1-3 0,-2 2 4 0,-1-1-2 15,-2 3-2-15,0-1-2 0,-1 4-2 0,1 0-2 0,-4 0 2 16,3 2 1-16,-2-1 0 0,2 4 2 0,-3 0-2 16,2 0 0-16,0 2-2 0,-1 0 0 15,-1 3 1-15,6 0-8 0,-1-2 12 0,1 4-3 0,-1-2 1 16,5 2-2-16,-4 0 1 0,3 3 0 0,0-5-8 15,2 2-7-15,-1-1-4 0,5-2 4 0,0 0 0 16,3 0-2-16,-3-2 2 0,5 0-2 0,-1 0-2 16,0-2 8-16,1 0-2 0,-2 0 0 0,-2 0 2 15,1-2-8-15,-2 0 10 0,0-2 7 0,1 2-3 16,-3-2 0-16,-1 0 1 0,0-2 11 0,-2-1-8 16,-3-2-1-16,2 2-8 0,-3 1 4 0,-1-1 2 15,-1 0 6-15,-2 2-7 0,-2 0-1 0,-4 2 13 0,-2-1-11 16,-3 3 1-16,0 1-1 0,1 1 4 15,-4 1 3-15,1 3-6 0,1 0 5 0,0 0 3 0,2 2-7 16,4-4 6-16,2 2 1 0,2 0-1 0,0-1-3 16,4 0 3-16,-1 1-2 0,1-2 2 0,2 2 1 15,-1 0 4-15,5-1-9 0,0 0 0 0,0 1 2 16,3 1 0-16,2-4-1 0,1 2 1 0,2-3 0 16,2 1 12-16,4-4-8 0,-3 2-4 0,0-1 11 15,1-3-7-15,-1 2 2 0,-1-1-2 0,-3 0-1 16,4-2-2-16,-3 1 3 0,0-3-5 0,0 0 6 15,-5-1-2-15,0 1-1 0,0 0-3 0,-3-1 3 16,-4-1-4-16,2 2 4 0,-1 0-5 0,-3 2 6 16,-2-1 6-16,-3 2-7 0,0-1 0 0,-1 3 4 15,-1 4 4-15,-5 3-7 0,5 0 3 0,-1 3 5 16,3 0-1-16,0 0 2 0,1 1-3 0,1 0-1 16,0 2-1-16,3-1 1 0,2 2-2 0,0-3 1 0,0 1-1 15,7-1 4-15,1-1-1 0,-2 1 0 0,7-2 0 16,-4 1-1-16,6-3-2 0,2 2-3 0,3-4 5 15,-2 0-1-15,4-1-5 0,1-2 0 0,0 0 8 16,2-2-1-16,-4-1-3 0,2-2 0 0,-3-2-2 16,-3 4 2-16,-3-5-1 0,-1 2-5 0,0-1 4 15,-4-5-3-15,3 2 5 0,-5-2-4 0,-3-8 1 16,0 8 8-16,-1-2-10 0,-4 2-1 0,0-1 3 16,-1 3-3-16,-2-1 0 0,-5 4 2 0,4-1-6 15,-1 4-1-15,-4 1-3 0,1 2 8 0,-2 1-2 16,3 1-2-16,1 1 2 0,-2-1 3 0,2 3-5 15,-1 1 0-15,1-1 0 0,3 2-2 0,1-4-8 16,1 5-45-16,1-2-33 0,0-2-45 0,4 1-43 16,-2 2-43-16,2-2-46 0,2-1-73 0,-1-3-1015 0,4 4 453 15,-4-4 302-15</inkml:trace>
  <inkml:trace contextRef="#ctx0" brushRef="#br0" timeOffset="27418.27">7468 9027 129 0,'-10'2'183'0,"-1"-1"6"16,-1-1-1-16,1 1-10 0,-5 0-3 0,5 1-8 16,-3 0-1-16,1 1-5 0,3-3-12 0,-2 2-7 15,2-1-3-15,5 0-2 0,-4 0-2 0,4-1 0 16,5 0-11-16,-12 2-7 0,12-2 0 0,-5 1-12 15,5-1-6-15,0 0-9 0,-10-3-13 0,10 3-3 16,-6 2-4-16,6-2-5 0,0 0-5 0,0 0 4 16,0 0-6-16,-8-3 5 0,8 3-7 0,0 0 0 15,0 0 0-15,-4-2-13 0,4 2-1 0,0 0-4 16,0 0 4-16,7-9-17 0,-2 7-2 0,1-2 1 16,5 0-7-16,1-1 5 0,2-2-9 0,4 0 3 15,1-1-2-15,2-1 1 0,8 1 7 0,-1-2-5 16,0 3-1-16,2-3 1 0,-1 1 0 0,-2-1-1 15,0 5-3-15,-7 0-3 0,2-2-9 0,-2 3 12 16,-1-1-1-16,1 2-1 0,-4-1-2 0,-3 2 16 16,0 1-14-16,-2-2-1 0,1 2-2 0,-2-1 0 0,-4 1-2 15,2 1 2-15,0-1-3 0,-2-1-2 0,3 2 14 16,-4 0-11-16,3-2-2 0,-8 2-17 0,10 0-27 16,-4-2-22-16,-6 2-29 0,7 2-27 0,-7-2-30 15,0 0-52-15,0 0-64 0,0 0-873 0,0 0 379 16,0 0 254-16</inkml:trace>
  <inkml:trace contextRef="#ctx0" brushRef="#br0" timeOffset="28163.38">7235 8327 115 0,'-9'0'225'16,"2"-2"-11"-16,-1 1-9 0,1 1-4 0,7 0-8 16,-9-4-15-16,5 4-10 0,4 0-21 0,-5-2-5 15,5 2-16-15,0 0-10 0,4-8-10 0,1 5-2 16,7-1-6-16,1-1-3 0,4-3-6 0,9-1-10 16,3 0-5-16,1-1-9 0,0 0-1 0,0 1-5 15,3-1-1-15,0 1-6 0,-1-2-4 0,0 0-3 16,1 1-1-16,-5 0-4 0,2 0-2 0,-6-2-1 15,-4 5-6-15,-1 0-3 0,-2 0-1 0,-4 0 5 16,-3 1-4-16,-1 2 6 0,-2 0-10 0,0 0 4 16,-2 1 2-16,-4-1-5 0,2 1-6 0,0 0-3 15,-3 3-38-15,-2-6-35 0,2 6-42 0,-10-3-44 16,0 1-39-16,-2 2-55 0,-5 0-700 0,-1 0 313 16,-3-2 208-16</inkml:trace>
  <inkml:trace contextRef="#ctx0" brushRef="#br0" timeOffset="28554.88">7283 7519 14 0,'-2'-5'244'0,"0"1"-13"16,0 0-22-16,0 0-19 0,4-2-23 0,0 0-13 16,2-1-15-16,3-1-13 0,2 0-12 0,4-3-10 15,3 1-7-15,2-3-6 0,1 2-7 0,7-5-4 16,2 0-9-16,0 3-4 0,0-3-5 0,3 1-5 15,-1 1-7-15,1 0-5 0,-3-1 1 0,1 2-3 16,-2-2-3-16,-3 2-3 0,2 1 1 0,-9 2 0 0,0 1 0 16,0-1 5-16,-3-1 7 0,-5 3 5 0,0 1 1 15,0-1-7-15,-4 0-2 0,0 2 6 16,2 1 1-16,-2 0-4 0,0-1-8 0,-4 3-2 0,3-1-4 16,-3 3-1-16,2-3-8 0,-3 4-10 0,1-4-26 15,-1 4-32-15,0 0-40 0,3-5-42 0,-3 5-39 16,0 0-49-16,0 0-690 0,0 0 299 0,-9-2 202 15</inkml:trace>
  <inkml:trace contextRef="#ctx0" brushRef="#br0" timeOffset="29615.09">7486 6662 156 0,'0'0'208'0,"-10"0"-15"0,10 0-8 0,-8 0-15 15,8 0-14-15,-2-2-13 0,2 2-13 0,5-10-8 16,0 8-9-16,5-6 6 0,-1 0-6 0,5-3-5 16,5 0 3-16,7-2 2 0,2-2-5 0,1 0-6 15,2-1-3-15,2 2-7 0,1-2-4 0,0 0-2 16,2 4 0-16,-4-3-6 0,-1 1-11 0,-3 2-7 16,-1 0-3-16,-7 4-8 0,7-4 1 0,-12 3-8 15,4 2-5-15,-5-1-7 0,-1 4-5 0,-4 0-1 16,0-2-2-16,-1 3-12 0,-3 0-9 0,-1 2-25 15,-2-2-22-15,-2 3-25 0,0-5-41 0,0 5-39 16,-5-4-59-16,1 3-59 0,-6-4-571 0,1 1 280 16,-1 1 186-16</inkml:trace>
  <inkml:trace contextRef="#ctx0" brushRef="#br0" timeOffset="29963.73">7338 6131 172 0,'-10'0'217'0,"10"0"-22"0,0 0-22 0,0 0-15 16,5-6-9-16,0-1-14 0,-1 2-4 0,2-3-5 16,3-1 0-16,3 0-8 0,1-2-2 0,3-2-6 15,2 0-6-15,4-1-3 0,3-2-8 0,-2-1-6 16,0 2-7-16,3 0-7 0,-2 2-3 0,-1-4-6 16,4 1-5-16,-5 3-5 0,2-1-5 0,-2 0-2 0,-6 2-7 15,1-1-4-15,1 1-2 0,-3 0-3 0,0 2-9 16,-3-1-19-16,-6 4-17 0,2-5-20 15,-3 6-36-15,0-4-57 0,-5 1-49 0,0 0-49 0,-1 3-552 16,-3-4 259-16,-5 1 174 0</inkml:trace>
  <inkml:trace contextRef="#ctx0" brushRef="#br0" timeOffset="30347.98">7290 5486 95 0,'0'0'217'0,"0"0"-20"16,0 0-14-16,-7-2-12 0,7 2-16 0,0-5-16 16,0 5-10-16,5-9-15 0,0 4 0 0,4-2-8 15,0-1-6-15,4-1-10 0,2-6-3 0,2 3-3 16,5-3-8-16,1-3-8 0,3 1-5 0,1 1-4 16,3-3-6-16,-2-2-6 0,5 4-4 0,-5-3-3 15,8 1-4-15,-5-2-4 0,-1 1-1 0,0 1-5 0,-2 1-2 16,-3 2-4-16,1 0-1 0,-11 3-1 0,2 2-2 15,-2 0-2-15,-3-1-6 0,-2 3-36 0,-2 1-20 16,-2-1-25-16,-2 3-39 0,-2-1-35 16,-2 2-47-16,-1 0-498 0,-1-1 232 0,-2 1 152 0</inkml:trace>
  <inkml:trace contextRef="#ctx0" brushRef="#br0" timeOffset="30532.48">7577 5082 177 0,'-6'3'191'0,"6"-3"-22"0,0 0-15 15,0 0-15-15,0 0-13 0,15-10-10 0,-6 4-15 16,4 0-13-16,-2-1-7 0,6-1-16 0,-2-3-30 16,4 5-38-16,1-5-37 0,4 0-75 0,-6 2-313 15,8-3 142-15,-8-1 96 0</inkml:trace>
  <inkml:trace contextRef="#ctx0" brushRef="#br0" timeOffset="31152.82">3153 7027 188 0,'-5'1'182'0,"5"-1"-18"0,0 0-19 16,-5 0-10-16,5 0-15 0,0 0-12 0,0 0-10 16,0 0-11-16,0 0-8 0,24-7-6 0,-11 1-8 15,5-1-3-15,1-1-7 0,0-1-3 0,6-3-4 16,-5 3-6-16,4-1-19 0,-6 0-34 0,1 3-18 16,2-2-44-16,-6 2-32 0,-4-1-399 0,1 1 168 15,-5-1 112-15</inkml:trace>
  <inkml:trace contextRef="#ctx0" brushRef="#br0" timeOffset="31327.36">3221 6717 63 0,'-4'-2'291'0,"-1"0"-29"16,-2-1-30-16,7 3-28 0,0 0-16 0,0 0-17 16,3 12-16-16,5-2-15 0,-2 5-13 0,3 0-9 15,5 4-13-15,-1 4-8 0,1 2-11 0,1 2-8 0,3 2-5 16,-2 5-9-16,7 8-10 0,-3-1-34 0,-6-8-49 15,7 16-50-15,-1-4-69 0,-6 3-610 16,5-4 252-16,-7-9 170 0</inkml:trace>
  <inkml:trace contextRef="#ctx0" brushRef="#br0" timeOffset="32099.82">3036 12728 229 0,'-4'1'230'15,"-1"0"-14"-15,5-1-17 0,0 0-20 16,0 0-16-16,0 0-19 0,6-13-12 0,6 3-15 15,3-2-9-15,9-3-12 0,2-2-17 0,5 1-29 0,4 2-37 16,-3-2-45-16,0 2-41 0,14-5-29 0,-11 6-65 16,0 1-360-16,2-2 175 0,-1 1 118 0</inkml:trace>
  <inkml:trace contextRef="#ctx0" brushRef="#br0" timeOffset="33328.58">6652 12665 174 0,'0'0'220'0,"0"0"-20"0,0 0-20 16,0 0-7-16,15-7-14 0,-2 3-1 0,6-1-7 0,9-2-9 15,3-1-14-15,2-1-13 0,4-1-9 0,2 0-13 16,10-2-9-16,-10 6-5 0,-2-1-31 15,0 1-39-15,-4 2-50 0,-2 0-50 0,-2 2-75 16,-8 2-475-16,-1 0 213 0,-1 0 144 0</inkml:trace>
  <inkml:trace contextRef="#ctx0" brushRef="#br0" timeOffset="35697.22">7498 12612 17 0,'0'0'205'0,"0"0"-3"0,0 0-11 0,0 0-6 16,-5-4-10-16,5 4-16 0,0 0-12 0,0 0-18 15,0 0-9-15,4-7-11 0,-4 7-17 0,3-3-5 16,-3 3-4-16,6-5-11 0,-3 5-7 0,0-2-3 16,-3 2-8-16,10-4-5 0,-5 3-4 0,-1-1-4 15,-4 2-6-15,7-3-1 0,-7 3-4 0,11-1-3 16,-11 1-15-16,10 0-35 0,-6 1-28 0,-4-1-26 15,10 2-34-15,-1 1-47 0,-4-1-511 0,3 1 223 0,2-1 148 16</inkml:trace>
  <inkml:trace contextRef="#ctx0" brushRef="#br0" timeOffset="35894.69">7957 12642 202 0,'0'0'192'16,"2"-3"-6"-16,-2 3-15 0,4-2-6 0,-4 2-13 16,3-6-13-16,0 4-12 0,1-2-12 0,0 4-18 15,-4 0-2-15,9-3-13 0,-4 3-18 0,-5 0-23 16,10 0-34-16,-5-1-35 0,-5 1-40 0,12 1-47 16,-7-1-427-16,3 0 180 0,-3 0 122 0</inkml:trace>
  <inkml:trace contextRef="#ctx0" brushRef="#br0" timeOffset="36081.19">8207 12634 5 0,'0'0'217'16,"5"-4"-13"-16,-4 1-5 0,3 1-7 0,0-1-7 16,1 1-11-16,-1-3-13 0,0 0-20 0,1 3-16 15,0-1-11-15,3 3-10 0,-3-2-12 0,0-1-15 0,0 2-33 16,-1 0-37-16,6 1-35 0,-10 0-33 0,13 0-36 15,-2 0-38-15,-4 1-439 0,-1 0 192 16,1 0 126-16</inkml:trace>
  <inkml:trace contextRef="#ctx0" brushRef="#br0" timeOffset="36230.79">8428 12630 212 0,'8'-1'212'15,"-8"1"-6"-15,2-4-16 0,1 1-12 0,-3 3-14 16,4-1-14-16,-3-3-13 0,4 2-15 0,0-1-13 15,0 0-14-15,3 2-6 0,-3 1-11 0,2-3-25 16,0 3-21-16,2 0-37 0,-1-2-32 0,0 4-43 16,0-4-26-16,-1 4-41 0,-1-2-405 0,1 0 184 15,0 0 124-15</inkml:trace>
  <inkml:trace contextRef="#ctx0" brushRef="#br0" timeOffset="36396.35">8707 12609 125 0,'0'0'221'15,"0"0"-7"-15,3-4-14 0,0 4-4 0,-3 0-15 16,4-4-14-16,-2 2-16 0,-2 2-18 0,7-3-15 16,-1 0-10-16,-6 3-13 0,10-2-14 0,-4 0-25 15,0 0-27-15,1 2-32 0,0 0-30 0,3-1-35 0,2-1-15 16,-1 1-34-16,-2 1-49 0,0 1-369 0,-3-2 177 16,2 2 120-16</inkml:trace>
  <inkml:trace contextRef="#ctx0" brushRef="#br0" timeOffset="36530.99">8944 12601 180 0,'0'0'191'0,"0"0"-9"0,7 0-17 0,-7 0-13 15,0 0-14-15,0 0-15 0,0 0-13 0,0 0-11 16,10-2-23-16,-6 1-30 0,0-1-32 0,-4 2-29 16,12 0-36-16,-7-3-30 0,-5 3-50 0,12 0-269 15,-4 0 134-15,-3 3 88 0</inkml:trace>
  <inkml:trace contextRef="#ctx0" brushRef="#br0" timeOffset="36697.54">9127 12617 19 0,'0'0'227'0,"0"0"-3"0,4-2-10 16,-4 2-11-16,4-5-9 0,-4 5-23 0,1-2-13 16,2-1-14-16,-3 3-12 0,6-5-15 0,-2 3-9 15,2 0-15-15,6-1-25 0,-5 1-30 0,6-1-45 16,-3 2-38-16,5 0-28 0,-2-1-46 0,0 0-39 15,1 1-412-15,4-1 190 0,-4-1 126 0</inkml:trace>
  <inkml:trace contextRef="#ctx0" brushRef="#br0" timeOffset="36840.62">9430 12593 68 0,'5'0'224'0,"-5"0"-10"0,0 0-6 0,0 0-12 15,0 0-14-15,5-4-13 0,-5 4-20 0,0 0-19 16,0 0-10-16,9-2-12 0,-5-1-10 15,2 2-27-15,-6 1-29 0,13-1-31 0,-8 1-42 0,3-1-20 16,-1 1-34-16,5 0-38 0,-4 0-445 0,-1 0 190 16,1 1 126-16</inkml:trace>
  <inkml:trace contextRef="#ctx0" brushRef="#br0" timeOffset="36997.72">9660 12610 144 0,'0'0'203'0,"0"0"-9"0,0 0-9 0,0 0-13 16,0 0-18-16,0 0-19 0,0 0-7 0,0 0-15 16,13-1-8-16,-13 1-17 0,7-1-30 0,-7 1-28 15,11-3-46-15,-5 3-44 0,4 0-46 0,-5-2-403 16,3 0 169-16,6 0 114 0</inkml:trace>
  <inkml:trace contextRef="#ctx0" brushRef="#br0" timeOffset="37172.76">9892 12593 1 0,'0'0'246'0,"4"-2"-26"0,-4 2-20 16,4-2-24-16,-4 2-19 0,5-1-12 0,-5 1-18 16,10-2-30-16,-4 2-33 0,0-2-36 0,-1 1-37 15,-5 1-24-15,14-1-46 0,-6 1-53 0,-2-1-272 16,-6 1 136-16,13 1 88 0</inkml:trace>
  <inkml:trace contextRef="#ctx0" brushRef="#br0" timeOffset="37341.31">10105 12605 213 0,'0'0'206'0,"0"0"-6"0,9 0-13 15,-9 0-11-15,0 0-15 0,0 0-8 0,0 0-13 16,3-2-16-16,-3 2-12 0,0 0-17 0,9-2-9 15,-9 2-16-15,4-1-28 0,-4 1-32 0,0 0-27 16,9 1-38-16,-9-1-27 0,9 0-46 0,-9 0-437 16,9 2 189-16,-9-2 124 0</inkml:trace>
  <inkml:trace contextRef="#ctx0" brushRef="#br0" timeOffset="37513.86">10451 12605 188 0,'3'-2'207'0,"-3"2"-25"15,0 0-27-15,0 0-23 0,3-3-28 0,-3 3-43 16,10 1-41-16,-10-1-61 0,11-1-295 0,-5 0 112 16,2 1 74-16</inkml:trace>
  <inkml:trace contextRef="#ctx0" brushRef="#br0" timeOffset="37712.35">10691 12580 253 0,'3'-4'293'0,"-3"4"-26"0,1-4-30 15,-1 4-24-15,4-2-22 0,2-1-19 0,-1 2-19 16,0 0-18-16,2 0-32 0,1 1-38 0,2-2-50 15,1 1-40-15,-2 1-43 0,5-1-51 0,-4 2-510 16,3-2 209-16,-4 1 140 0</inkml:trace>
  <inkml:trace contextRef="#ctx0" brushRef="#br0" timeOffset="37872.91">10967 12584 25 0,'1'-2'284'0,"-1"2"-12"0,4-2-12 0,-4 2-12 15,0 0-12-15,3-5-14 0,-3 5-15 0,0 0-23 16,4-3-18-16,-4 3-21 0,0 0-18 16,5-2-38-16,-5 2-34 0,6-1-38 0,-2-1-48 0,-4 2-43 15,11 0-55-15,-3 0-47 0,-3-2-533 0,-5 2 235 16,14 1 158-16</inkml:trace>
  <inkml:trace contextRef="#ctx0" brushRef="#br0" timeOffset="38046.98">11151 12564 59 0,'0'0'245'0,"0"0"-16"0,0 0-22 16,0 0-18-16,0 0-13 0,-1-5-20 0,1 5-15 16,0 0-17-16,3-4-27 0,-3 4-31 0,0 0-34 15,0 0-44-15,10 0-33 0,-10 0-48 0,9 2-432 16,-9-2 175-16,6 0 118 0</inkml:trace>
  <inkml:trace contextRef="#ctx0" brushRef="#br0" timeOffset="38238.47">11439 12562 190 0,'2'-2'274'0,"-2"2"-17"0,4-5-18 0,-4 5-20 15,1-3-19-15,-1 3-22 0,0 0-18 0,4-4-18 0,-4 4-19 16,0 0-30-16,4-1-48 0,-4 1-36 0,9 0-44 16,-9 0-42-16,9-2-44 0,-4 2-61 15,-5 0-390-15,9 0 190 0,0 0 128 0</inkml:trace>
  <inkml:trace contextRef="#ctx0" brushRef="#br0" timeOffset="38408.01">11575 12540 36 0,'0'0'249'0,"-1"-5"-14"0,1 5-16 16,0 0-13-16,0 0-10 0,1-5-12 0,-1 5-15 15,0 0-14-15,3-3-19 0,-3 3-13 0,0 0-15 16,0 0-10-16,6-1-25 0,-6 1-35 0,0 0-44 16,0 0-38-16,0 0-46 0,14 4-36 0,-11-4-56 15,-3 0-411-15,5 2 197 0,-5-2 132 0</inkml:trace>
  <inkml:trace contextRef="#ctx0" brushRef="#br0" timeOffset="38582.55">11655 12537 121 0,'0'0'252'16,"0"0"-19"-16,0 0-8 0,0 0-17 0,0-7-14 15,0 7-16-15,0 0-15 0,0 0-18 0,0 0-17 0,0 0-13 16,0 0-13-16,0 0-10 0,0 0-29 15,10 2-43-15,-10-2-40 0,10 3-42 0,-7-3-43 16,4 1-48-16,-3 0-480 0,1 0 211 0,-5-1 140 0</inkml:trace>
  <inkml:trace contextRef="#ctx0" brushRef="#br0" timeOffset="38748.12">11805 12560 215 0,'0'0'271'0,"0"0"-11"0,0 0-21 0,7-3-18 16,-7 3-24-16,0 0-22 0,0 0-15 0,0 0-18 16,0 0-28-16,0 0-39 0,6-3-30 0,-6 3-36 15,9 1-41-15,-9-1-45 0,12 0-52 0,-6 0-500 16,0 0 209-16,3 0 140 0</inkml:trace>
  <inkml:trace contextRef="#ctx0" brushRef="#br0" timeOffset="38913.69">12002 12566 200 0,'0'0'262'0,"0"0"-13"15,0 0-14-15,0 0-20 0,-2-5-13 0,2 5-18 16,0 0-21-16,0 0-20 0,0 0-24 0,0 0-43 0,0 0-44 16,0 0-41-16,10 0-46 0,-10 0-44 15,7 1-67-15,-7-1-419 0,8-1 195 0,-8 1 130 16</inkml:trace>
  <inkml:trace contextRef="#ctx0" brushRef="#br0" timeOffset="39080.25">12067 12571 25 0,'0'0'239'0,"-16"-6"-6"16,16 6-10-16,0 0-16 0,-4-1-15 0,4 1-22 15,0 0-13-15,0 0-15 0,-1-5-22 0,1 5-30 16,0 0-36-16,0 0-42 0,0 0-35 0,12-2-42 15,-3 2-50-15,-9 0-440 0,9-2 185 0,-5 2 124 16</inkml:trace>
  <inkml:trace contextRef="#ctx0" brushRef="#br0" timeOffset="39236.83">12130 12565 32 0,'0'0'242'16,"0"0"-8"-16,0 0-10 0,0 0-8 0,0 0-12 15,0 0-15-15,-13-6-16 0,13 6-21 0,0 0-14 16,0 0-17-16,0 0-35 0,0 0-34 0,0 0-40 0,14-5-31 16,-14 5-37-16,9 1-39 0,-2 1-56 0,-7-2-435 15,10-2 196-15,-10 2 130 0</inkml:trace>
  <inkml:trace contextRef="#ctx0" brushRef="#br0" timeOffset="39389.42">12217 12569 25 0,'0'0'260'0,"0"0"-9"0,0 0-18 0,0 0-12 0,0 0-22 16,0 0-15-16,-5-12-18 0,5 12-17 0,0 0-18 15,-1-4-15-15,1 4-38 0,0 0-36 0,0 0-39 16,0 0-36-16,10-1-44 0,-7-1-58 0,-3 2-470 16,7 0 201-16,-7 0 136 0</inkml:trace>
  <inkml:trace contextRef="#ctx0" brushRef="#br0" timeOffset="39542.01">12278 12557 244 0,'0'0'251'0,"0"0"-22"0,0 0-17 0,0 0-18 16,0 0-15-16,0 0-17 0,0 0-17 0,0 0-12 16,-7-10-17-16,7 10-22 0,0 0-41 0,0 0-50 15,0 0-45-15,0 0-61 0,0 0-521 0,0 0 208 16,0 0 138-16</inkml:trace>
  <inkml:trace contextRef="#ctx0" brushRef="#br0" timeOffset="42731.46">11455 9292 38 0,'0'-6'212'0,"-1"3"0"0,1 3 4 0,0-7-4 15,0 4-4-15,0 3-8 0,0 0-6 0,0-5-8 16,0 5-9-16,0 0-5 0,0-4-10 0,0 4-12 16,0 0-8-16,0-4-11 0,0 4-9 0,0 0-13 15,0 0-8-15,0 0-13 0,0 0-3 0,0 0-13 16,0 0-6-16,-3-4 0 0,3 4-3 0,0 0-2 16,0 0 2-16,0 0-5 0,0 0 6 0,0 0 0 15,0 0-4-15,0 0 1 0,0 0-2 0,0 0 3 16,0 0-3-16,-1-4 0 0,1 4-8 0,0 0 5 15,0 0-5-15,0 0-4 0,0 0 7 0,0 0-7 16,0 0 1-16,0 0 6 0,0 0 0 0,0 0 2 16,0 0 1-16,0 0 5 0,0 0 2 0,0 0 5 15,0 0 5-15,0 0 2 0,0 0 0 0,0 0 0 0,0 0-1 16,0-5 3-16,0 5-15 0,0-5-7 0,0 5-3 16,-4-3-3-16,4 3-6 0,0 0-1 15,-1-4-4-15,1 4-2 0,0 0-4 0,-4-3-5 0,4 3 2 16,0 0-8-16,0 0-2 0,0 0-4 0,0 0-1 15,0 0-4-15,0 0-2 0,0 0 0 0,0 0-1 16,0 0-1-16,-5 10-1 0,2-5 2 0,2 1-4 16,-1 2-1-16,-2 2 2 0,0 4 1 0,2-2 0 15,0 5 2-15,-3 0 3 0,4-2 1 0,-2 3-3 16,1 0-1-16,-1 3 1 0,2-1-3 0,1 6 2 16,0-6-1-16,-2-1-2 0,4-1-1 0,-1 2 3 15,0-2 0-15,1-1-1 0,0 0-1 0,-1-1 2 16,1-3-4-16,0-1-2 0,-2-3 1 0,4-1-3 0,-4-1 3 15,0-1 3-15,2-2-4 0,-2-1 7 0,2 1 2 16,-2-4 4-16,0 5-4 0,0-5 0 16,0 0-1-16,0 0-2 0,0 0-3 0,3-16 3 0,-5 6-6 15,2-1 1-15,0-7 1 0,-1 1-3 0,1-3 2 16,0-6-2-16,0 1 6 0,-4 1-5 0,4-3-3 16,-2 1 3-16,-1-1 0 0,2 8-2 0,-2 0 3 15,1 2 1-15,-1 0 0 0,0 2 1 0,3 3-3 16,-1 1 4-16,1 3 3 0,-3 2 3 0,1-1 3 15,1 2-3-15,1 1 0 0,-1 0-3 0,1 4-8 16,0-8 1-16,0 8 1 0,0 0 0 0,0 0 1 16,0 0-3-16,1 16 1 0,0-8 1 0,-1 5-1 15,0-1 4-15,0 4-1 0,2 1-2 0,1 0 0 16,-3 0-1-16,0 2 2 0,1 0 0 0,-1 1 0 16,0-3-1-16,2 3 1 0,-2-1 0 0,0-2-2 15,-2-2 1-15,2-3-1 0,0-1 1 0,2-2 0 0,-1-3 2 16,-1 2-4-16,1-4 4 0,-1 3-3 0,-1-5 6 15,2 1-4-15,-1-3 7 0,0 0-4 16,0 0 0-16,0 0-2 0,0 0 2 0,4-16 2 0,-4 6-2 16,1-7 0-16,-1 2-9 0,2-4 7 0,-1-2-2 15,0-4 0-15,3-2 1 0,-4 1 0 0,4-3-4 16,-4 0 2-16,0 4 2 0,0-2-5 0,0 8 6 16,0-1 17-16,0 9 11 0,0 1 14 0,0 4 1 15,0 0 2-15,-2-1-8 0,4 2-11 0,-2 0-3 16,0 5-4-16,0 0 5 0,0 0-7 0,-4 15-1 15,4-5-2-15,-4 6-3 0,3 2 0 0,-3 8 0 16,4 0 1-16,-5 1-6 0,2 0 1 0,2-1-4 16,-4 3 3-16,3-6-3 0,2 5 4 0,-4-8-2 15,3 0-2-15,-2-2-5 0,0 2 5 0,2-3-1 0,1-5-4 16,-1-1 3-16,1-1 1 0,0-3-4 16,-1-3 0-16,1 3 5 0,1-3 1 0,-1-4 1 0,0 3 2 15,0-3-3-15,0 0-1 0,2-14-1 0,1 6-1 16,0-5 0-16,0-4-4 0,0 0 1 15,4-9 0-15,-3 0 2 0,0-3-4 0,0-3-2 0,1-1 5 16,-3 1-3-16,1-2 1 0,0-12 1 0,1 12 1 16,-4 3-5-16,2 2 0 0,-2 3 2 0,0 8 2 15,0 1 8-15,0 5-9 0,0 2-3 0,0 3 4 16,0-1-2-16,0 3-3 0,1 0-2 0,-1 5-3 16,0-4-1-16,0 4 5 0,0 0-2 0,0 0 5 15,0 18 1-15,3-6-3 0,-3 5 5 0,0 4 11 16,3 3-2-16,-1 6 11 0,2 2 0 0,-4-2 7 15,0 2-4-15,0 0 3 0,0 1-8 0,0-1 11 16,0-2-13-16,-3-3-1 0,3 0-4 0,-1-10-2 0,1 1 1 16,0-2-3-16,0-5 3 0,1 0 4 15,-1-2-9-15,0-4 1 0,0 0 1 0,0 2 2 16,3-5 5-16,-3 1-5 0,0-3-1 0,0 0-6 0,4-14 3 16,-3 3-2-16,3-2 7 0,0-5-7 0,1-1 0 15,-4-7-1-15,4-3-1 0,0-1-4 0,2-3 2 16,-6-1-1-16,-1 0 3 0,4-2-3 0,-4 0 1 15,0 1-1-15,-4 2-1 0,0 4 1 0,3 5 9 16,-2 6-6-16,1 1-3 0,-1 5-3 0,-1 3 5 16,4 1 3-16,-1 1-11 0,-3 6-1 0,4 1 4 15,0 0-6-15,-15 16 7 0,6 1-4 0,0 0 3 16,0 6 0-16,0 6 1 0,3-3 0 0,-2 0 1 16,3 3 0-16,0-3-1 0,1 3 1 0,2-4-2 15,-1-1 3-15,2-5 1 0,-1 1-2 0,2-3 1 16,0-1 1-16,2-3-1 0,-1 0-2 0,2-2-2 15,-2-2-12-15,1-1-40 0,0 1-34 0,-1-6-49 0,2 5-47 16,-2-4-44-16,3-2-50 0,-2 0-70 0,-2-2-69 16,0 0-92-16,0 0-1185 0,12-8 564 15,-10 2 378-15</inkml:trace>
  <inkml:trace contextRef="#ctx0" brushRef="#br0" timeOffset="44147.38">10387 9988 194 0,'0'0'231'0,"0"0"-12"16,0 0-7-16,0 0 1 0,0 0-14 0,0 0-11 0,0 0-3 16,0 0-8-16,0-13-10 0,0 13-3 15,0-7-5-15,0 2-10 0,1-2-2 0,2 2-7 0,-2 2-13 16,3-4-17-16,1 2-6 0,0-2-2 0,3 2-7 16,0 0-4-16,-1-4-11 0,2 3-5 0,3 0-1 15,-1 1-2-15,1-3-8 0,0 4-4 0,1 1-1 16,-1 1-13-16,2-1 4 0,-1 1-5 15,-2 0-6-15,3 5 1 0,-5-2-6 0,5 2-2 0,-5-3-4 16,0 5-7-16,1 3 4 0,-2-3-2 0,-3 5-8 16,-1-2 10-16,0 6-9 0,-3-1 0 0,-1 1 0 15,-4 1 3-15,-1 4-3 0,-3 0 2 0,-2-1-9 16,-3 3 11-16,3-4-13 0,-3 0 4 0,3-2-6 16,-2-1 0-16,4-4 0 0,1-1 1 0,-2-1 4 15,5-3-7-15,-2-1-5 0,2 1 4 0,3 0-5 16,0-2 4-16,-2 0-4 0,3 1 6 0,0-4 1 15,3 7-1-15,-2-5-1 0,3-1 0 0,2 1 5 16,0 0-6-16,2 1 5 0,0-2 0 0,2 2-1 0,0 0-2 16,2-1-2-16,-2 2 1 0,0 0 9 15,3 0 4-15,-3 1-4 0,3-2-3 0,-3 2 9 0,2 2-6 16,-3-5 1-16,1 5 7 0,-5-2-5 0,0 0 2 16,2-1-7-16,-4 2 9 0,1-1 2 0,-1 0 3 15,0 2 9-15,-1-3 4 0,-1 3 1 0,-1-3 9 16,-3 1 1-16,-1 3 1 0,-3-3-5 0,1 3-7 15,-3-1-2-15,-4-1-5 0,3 0-2 0,-4-1-1 16,-4 1 6-16,-3-2-14 0,2 4 0 0,0-4-1 16,-3-2-1-16,4 2-2 0,-1-3-13 0,0 1-38 15,8-1-25-15,-1-2-17 0,1-1-27 0,3 1-39 16,4 0-46-16,0-2-46 0,2-1-36 0,2 4-25 0,5-10-57 16,1 1-805-16,6-3 386 0,3-1 258 15</inkml:trace>
  <inkml:trace contextRef="#ctx0" brushRef="#br0" timeOffset="44630.61">10945 9993 282 0,'2'-3'269'0,"-2"3"-17"16,0 0-12-16,3-2-11 0,-3 2-16 0,0 0-18 15,0 0-11-15,3-3-13 0,-3 3-15 0,0 0-15 16,0 0 7-16,0 0 17 0,0 0-17 0,-4 12-2 16,2-8-11-16,-3 1-11 0,1 0-9 0,0 3 7 15,-2 1-9-15,2-1-6 0,0 1 8 0,0 1-20 16,-1-4-14-16,4 2 11 0,-2-1-26 0,3-1-4 16,1 1-5-16,1 4 2 0,-1-5-2 0,3 0-6 15,1 3-6-15,-1-3-1 0,1 2-10 0,1 0 4 0,-1-4-6 16,5 4-9-16,-1-2 12 0,-1 1-10 15,2-1-1-15,-1 1-4 0,4 0 1 0,-3-2-1 0,-1 0-7 16,0 0 4-16,1 2 1 0,2-3-1 0,-3 1-9 16,-4-2 2-16,5 1 3 0,-1-1-1 15,-5 1-5-15,4 2 1 0,-2-4-2 0,0 3 1 0,0 0-5 16,-3-2 3-16,1 1-3 0,-1-1 1 0,-1-1 6 16,2 3-4-16,-3-1 3 0,1 1-2 0,-2-1 0 15,-2 2-1-15,0-1-2 0,-3 0 6 0,0 2 1 16,-2 0-2-16,-2 0-10 0,-3 1 8 0,-4 0-3 15,2 1 3-15,-1-1-4 0,-3-2-4 0,1 3-1 16,-1-3-28-16,8-1-21 0,-3-1-24 0,2-1-13 0,4-2-14 16,2 3-30-16,5-4-34 0,-10-5-33 15,8 0-24-15,3 0-13 0,2 0-20 0,2-4-16 16,1-3-773-16,3-3 348 0,2-2 234 0</inkml:trace>
  <inkml:trace contextRef="#ctx0" brushRef="#br0" timeOffset="45080.4">11082 9965 116 0,'-1'-6'203'0,"1"3"-8"0,-1-2-1 0,-2 2-4 15,3-4-7-15,0 7-9 0,-1-5-7 0,2 2-13 0,-1 3-10 16,4-5-5-16,0 4 2 0,2-2 6 0,4 1 2 16,2 2 1-16,2 0-13 0,-1 0 0 0,6-3-9 15,-3 5-7-15,6-1 3 0,-4-1 0 0,3 2-2 16,0 1 13-16,-3-1-24 0,0 2 1 0,1-1-6 15,-2 0-16-15,-3 2-1 0,1 2-7 0,2-2 7 16,-6 2-5-16,6 0 4 0,-8-1-10 0,1 1 1 16,0 0-11-16,-5 2 9 0,0-2 0 0,-1 2 0 15,0 2-4-15,0-1-6 0,-3-1 4 0,-1 3-7 16,3 2-5-16,-3 1-2 0,-3-2-6 0,2 3-5 0,1-5-6 16,0 2-2-16,0-1-5 0,1 1 1 0,2-3-5 15,-1 1-4-15,2-6 3 0,0 4 6 0,2-1-3 16,-2-3 7-16,5 0 4 0,0 0-2 0,3-5 1 15,2 2-1-15,-3-4 4 0,1 2 2 0,2-5 3 16,2 0 3-16,2-2 1 0,-4-3 3 0,2 1 0 16,0-5-5-16,0 2-2 0,-4-4-5 0,2 4-3 15,-2-2-5-15,-4-3-3 0,-1 0-4 0,-4-3-2 16,-2 0-5-16,-2 2-5 0,-6 1 2 0,0 0-4 16,-1-2-1-16,-5 5-3 0,-1 3-2 0,1-1-5 15,-2 4-15-15,-2 2-22 0,-2 5-37 0,3 2-29 16,-3-1-40-16,5 4-49 0,-1-1-41 0,-1 9-33 15,6 0-40-15,-2 2-53 0,1-1-56 0,0 1-1069 16,2 2 492-16,4 0 330 0</inkml:trace>
  <inkml:trace contextRef="#ctx0" brushRef="#br0" timeOffset="52112.66">13731 9469 67 0,'0'0'172'0,"0"0"-6"15,0 0-8-15,-5-3-3 0,5 3-5 0,0 0-1 0,-3-2-4 16,3 2-2-16,0 0-4 0,0 0-9 16,0 0-7-16,0 0-5 0,0 0-11 0,-6-2-8 15,6 2-6-15,0 0-1 0,0 0-4 0,0 0-6 0,-1 7-5 16,1-7-5-16,0 3-6 0,0-3-5 15,1 9-2-15,2-7-3 0,-1 1 0 0,1 0-4 16,-1-1-3-16,-2-2-4 0,8 5-4 0,-3-2-3 0,0-2-2 16,0 0-5-16,-1 1-2 0,1-2-4 0,-5 0-2 15,10 1 0-15,-5 1-3 0,-5-2-1 0,11-2-1 16,-11 2 1-16,9-3-2 0,-2 1 2 0,-3-1-1 16,0-1 0-16,1 1-6 0,-1 0 5 0,1-2 2 15,0-2 11-15,-1 4 12 0,-3-2 17 0,3 1-9 16,-3-1 12-16,3 3-1 0,-4 2 6 0,2-5 20 15,-2 5 8-15,0-5 6 0,0 5-2 0,0 0-3 16,0-5-4-16,0 5-2 0,0 0-13 0,0 0-7 16,0 0-7-16,0 0-7 0,0 0-6 0,0 0-4 15,0 0 3-15,0 0-15 0,0 0-5 0,0 0 0 16,-6 13-5-16,6-9-5 0,0-4-1 0,3 5 4 16,-2-1-4-16,-1-1-2 0,0-3-2 0,4 3 0 15,0-1-2-15,0 1 2 0,2 1-7 0,-2-3 1 0,-4-1 0 16,5 0 2-16,-5 0-8 0,9 4 2 0,-5-4 3 15,-4 0 3-15,0 0-1 0,10-4-1 16,-7 1 0-16,-1 0-2 0,1-1-4 0,-2 1-1 0,-1 0 6 16,4-1 3-16,-4 4-6 0,1-7 0 0,-1 4 3 15,0-1 3-15,0 4 0 0,-2-8 8 0,-1 5 8 16,3 3 3-16,-6-2-5 0,2 2 3 0,4 0-3 16,-13 0-2-16,13 0-5 0,-9 1 10 0,5 0-12 15,-1 2 3-15,1 0-6 0,2 1-2 0,-2-1-2 16,4 1-1-16,-3 0 3 0,2 4-4 0,-1-3-1 15,4 0-1-15,-2 1 2 0,1 0 0 0,2-3-5 16,-3 2 2-16,1-1-1 0,3-1 2 0,1 0 1 16,-1 0-1-16,1-2 1 0,0 2 2 0,-1-2-3 0,-4-1 3 15,9-3-3-15,-9 3 3 0,10-3 7 16,-6 1-9-16,-4-1 5 0,5-1-4 0,-2-3-3 16,-2 1-1-16,-1-1 4 0,3 0-6 0,-6-3 5 15,3 2-8-15,-1 6 8 0,-2-10 6 0,-2 7-6 0,1-2 12 16,-6 3 6-16,1-1 7 0,0 1-4 0,-4 4 5 15,3-1 0-15,-3 2 0 0,3-1-3 16,-1 0-2-16,0 3-5 0,1-1-3 0,1 4-1 0,3 0 2 16,-2 0-5-16,2-1 1 0,1 5-5 0,1-2-3 15,0 0 2-15,3 0 0 0,2 1 1 0,0-4-5 16,2 3 1-16,-1-3 0 0,2 1-1 0,5 1 1 16,-1-6 1-16,-1 4-6 0,4-2 2 0,0-1-1 15,-1-2-7-15,3 0-3 0,-3-1-3 0,2-1 3 16,-1-2 4-16,1 1-1 0,-3-5-4 0,1 1 2 15,-1-2 0-15,-1 1 3 0,-2-6-1 0,3 0 0 16,-4 6 3-16,-2-5 1 0,-1-5-1 0,-2 5 1 16,-1 1-1-16,-2 0-1 0,1 2 7 0,-3-1-2 15,-4-3 1-15,0 8 1 0,0-1 2 0,-4 2 0 16,0 1 6-16,3 3-4 0,-4 1-4 0,2 0 3 16,2 1 0-16,0 3-1 0,1 1-2 0,-1 2 1 0,1 0-4 15,3 1-1-15,-1 1 4 0,3 1-3 0,-1 0-1 16,3-1 5-16,2 2-4 0,1-1 1 0,3-2-1 15,0 1 2-15,2-1-3 0,0 0 1 0,2-2-3 16,4 1 3-16,-1-3 1 0,3 0-2 0,-1-1-7 16,0-3-2-16,1 0-2 0,1-1-1 0,-1-1 1 15,-2-1 0-15,-1-2-1 0,1-2 4 0,-2 1-2 16,-1-2 1-16,0 3 3 0,-3-7 3 0,1 3 0 16,-5-2 0-16,1 1 1 0,0-1 1 0,-3 1-1 15,-1 2 1-15,-2-3 2 0,-3 2 4 0,1 3 2 16,-3-1 3-16,-2 2-2 0,-1 1 1 0,1 4 1 15,-4-1-2-15,-2 2 5 0,0 2-6 0,4 1 3 16,-2 1-2-16,3 0 1 0,4 4-1 0,-6-1-2 16,8 1 2-16,0 2-6 0,-1-2 2 0,3 0 2 15,1 3-3-15,2-2-1 0,2 2 1 0,1-3 2 16,3 2 1-16,-2-4-1 0,6 2-1 0,0-4 1 16,2 0-2-16,-2 0-1 0,8-2 0 0,-4-1 0 0,-2 0 1 15,3-4-1-15,-4 1 1 0,2-3-4 0,0-1 5 16,-1 2-4-16,0-2 5 0,2-4 2 0,-6 4-3 15,-2-4 0-15,3 1 2 0,-5-4-2 0,-3 3-5 16,3-2 7-16,-4 2-1 0,0 2-1 0,0 0-1 16,-4 0 1-16,-1-1-1 0,-1 1-6 0,-2 3 4 15,-1 1 0-15,-4 2-3 0,2 1 9 0,-2 0-6 16,1 3-1-16,1 0-3 0,0 0 0 0,-2 3 2 16,4 1-1-16,1 2 1 0,-2-1-3 0,1 0 4 15,4 1-6-15,4-4 3 0,-3 5 2 0,4-3 0 16,1 0 2-16,3-2-2 0,1 3-2 0,4-3 6 15,3-1-1-15,-1 1 0 0,2-2-1 0,1-1 0 16,-1-2 1-16,5 0 0 0,-5-2 1 0,0-1-2 16,-1-2 1-16,1 2-1 0,-4-1 4 0,-2-1 1 0,1-2-2 15,-2 1-1-15,-1-2 0 0,-2-1 1 0,-2 3 0 16,-2-2-2-16,-3-1 0 0,0 2-1 16,-4 0 0-16,-1 1-2 0,-4 2 2 0,-4 1-3 0,-3 2 0 15,-1 2 0-15,0 2 4 0,1 1-5 0,4 0 1 16,2 1-2-16,2-1-2 0,2 1-13 0,1 2-32 15,1-2-36-15,5 0-40 0,1-1-39 0,2 0-45 16,0 1-37-16,4 1-44 0,0-1-48 0,7-4-50 16,-3 0-1060-16,1 1 482 0,4-4 324 0</inkml:trace>
  <inkml:trace contextRef="#ctx0" brushRef="#br0" timeOffset="52931.04">14260 9049 79 0,'0'0'210'0,"-9"2"-10"0,9-2-8 0,-5 2-5 16,5-2-11-16,-8 3-6 0,7-1-6 0,1-2-7 16,-8 3-4-16,7 0-3 0,1-3-8 0,-4 1-3 15,4-1-8-15,0 0 1 0,-5 3-3 0,5-3 1 16,0 0-4-16,0 0 1 0,0 0 14 0,0 0-18 16,0 0 11-16,0 0-17 0,0 0 3 0,0 0-23 15,0 0-1-15,5-12-20 0,-1 9-7 0,1-3-3 16,-1-2-7-16,3 0 0 0,0 2-11 0,2-2 0 15,-3-1-3-15,4 1 0 0,-2 1-3 0,1-1-12 16,3 4 8-16,-1-4-6 0,-2 3-2 0,3 1-2 16,-1-2 1-16,-1 4-5 0,-2 0-6 0,4 1-2 15,-6 1 5-15,4 0 1 0,-2 3-7 0,1-1 0 0,-1 5-15 16,-1-3 9-16,-2 3 8 0,2 0-11 0,-4 2-1 16,0 2 2-16,-2-1 4 0,-1 2 16 0,-4 4-18 15,1-1 5-15,-5 1-16 0,2-1 7 0,-2 1-2 16,2-4 0-16,-3 4 5 0,2-3-9 0,2-5 17 15,1-2-13-15,0 1-6 0,2-5 10 0,1 3-4 16,-1-2 0-16,2-3-1 0,-2 4-1 0,2-4 1 16,-3 4-5-16,3-4-1 0,0 0 3 0,3 5 3 15,-3-5-1-15,5 3 2 0,0-3 0 0,-5 0-4 16,10 1 1-16,-3 0 3 0,2-1-10 0,-2 3 3 16,2-1 24-16,0 3-23 0,-3-5 1 0,3 3 4 15,-1-3-2-15,2 4 3 0,-1 0-3 0,-1 0 3 16,-3-1 5-16,1 1 3 0,2-1-6 0,-4 1 3 0,0 0 0 15,-3 0-2-15,3 0 18 0,-3-1 7 16,-1 2 8-16,0 0 9 0,-1 2 5 0,-4-2 1 16,-4 2 6-16,0 2-10 0,-6 0-5 0,-2 0-6 15,-1-2 4-15,-1 2-3 0,0-1-6 0,-2-1 0 0,1 0-7 16,2-1-3-16,0 0-1 0,0-3-5 0,8 1 5 16,1-1-32-16,1-1-31 0,0-2-41 0,2 3-32 15,6-3-47-15,0 0-65 0,-5-5-42 0,5 5-41 16,8-10-33-16,-3 0-985 0,5-2 442 0,3-4 294 15</inkml:trace>
  <inkml:trace contextRef="#ctx0" brushRef="#br0" timeOffset="53446.2">14743 8908 215 0,'4'-2'238'16,"-4"2"-3"-16,1-5-2 0,-1 5-5 0,3-4-11 16,-3 4 1-16,0 0-12 0,1-4-14 0,-1 4-9 15,0 0-14-15,3-2-9 0,-3 2-5 0,0 0-20 16,0 0-13-16,0 0-4 0,0 0-3 0,0 0-17 0,0 0-5 16,0 0 3-16,0 0 6 0,0 0 13 0,-4 10 24 15,1-3-15-15,-1-2 5 0,2 1 1 16,-3 1-13-16,-2 2-3 0,5 3-11 0,-2-5-1 0,0 5-10 15,-1 0-8-15,1-2-8 0,-1 2-4 0,1 4-7 16,0 0-7-16,3 0-4 0,-3-1-1 0,3 3-5 16,-2-5-6-16,2 2-1 0,1 1-6 0,0 2-4 15,0-3-3-15,-2-1-2 0,4 0-3 0,-1-3-2 16,2 2-2-16,0-3-2 0,0-2 0 0,1-1-2 16,0 0-3-16,2 0 3 0,2 1-2 0,-3-4-2 15,0 0-1-15,4-1-1 0,-4-2 3 0,3 0-5 16,-3-1 3-16,2 0-3 0,-1 1 1 0,-6-1 5 15,10-2 4-15,-6-1 2 0,2 1 9 0,-3-2 12 0,1 0 2 16,-2-1-3-16,-1 1 1 0,-1-3 3 16,-1-1-4-16,-1-1 0 0,-3 0-5 0,0 1-1 15,-2-1-4-15,-2 1 4 0,2 0-4 0,-2 1-4 0,1 0-2 16,3 2-2-16,-4 3-4 0,5-1-2 0,0 0-6 16,-1 2 4-16,5 1-41 0,-9-4-42 0,4 4-32 15,5 0-32-15,0 0-30 0,0 0-39 0,0 0-41 16,0 6-36-16,0-6-29 0,12 7-37 0,-5-7-45 15,1 2-944-15,2-6 445 0,4 2 298 0</inkml:trace>
  <inkml:trace contextRef="#ctx0" brushRef="#br0" timeOffset="53980.29">15152 8965 149 0,'0'-4'232'15,"4"-6"-2"-15,-3 1-10 0,-1 2-1 0,0-3-5 16,0-1-8-16,-1 3-4 0,-3 0-5 0,1-1 7 16,2 1-14-16,-4 1-15 0,1-3-11 0,-1 6 5 15,-4-1-15-15,4 0-19 0,-4 4-5 0,-2-2-12 16,0 3-6-16,0 2-10 0,-2 2-10 0,2-1-5 16,-6 5-13-16,3 0-2 0,-1 2-3 0,3-2-4 15,-1 1-9-15,1 2-5 0,1-1-3 0,5-1-6 16,-3 0-5-16,1 1-2 0,4 0 0 0,2-2-9 15,-2 3-2-15,4-4 4 0,0-2-5 0,0 4 0 0,4 1-6 16,-2-1 2-16,2-3 4 0,4 1-9 0,1 0-2 16,-4-1 7-16,4 0-6 0,0-1 2 15,1 1 0-15,-1-1-4 0,1-1 6 0,2 3 0 0,-1-4 19 16,2 1-16-16,-3 0-3 0,3 2 1 0,0-1 2 16,0-1 1-16,-1-1-4 0,1 4 14 0,0-2-11 15,2 2-8-15,-2 1 15 0,-3-6-13 0,2 5 2 16,-2-2 13-16,0 3-15 0,-1-1 0 0,-2-2-2 15,-2 1-1-15,0-2 15 0,-1 1 20 0,-2 1 8 16,-2 0 8-16,-1 1 3 0,0-2 2 0,-3 0-2 16,-5 4 0-16,1-4-1 0,-1 2-9 0,-5-2-2 15,4 0-7-15,-8-1 2 0,5-1-9 0,-1-1-3 16,2 0 2-16,-1-2-3 0,0-2 1 0,3 0 1 0,1-1-1 16,-1-3-5-16,2 0-2 0,0-5-5 0,4 1-1 15,1-7-4-15,3 2-1 0,3-4-3 16,2 1-2-16,3-3-4 0,0 7-3 0,7-8 1 0,-5 5-4 15,2 2-12-15,3 4-20 0,-2-2-28 0,1 3-42 16,10-6-48-16,-11 6-46 0,4 2-39 0,-3-1-47 16,-3 2-62-16,1 3-80 0,-5 0-1018 0,1 0 481 15,-2 0 318-15</inkml:trace>
  <inkml:trace contextRef="#ctx0" brushRef="#br0" timeOffset="55779.77">13519 10091 37 0,'0'0'165'0,"0"0"-18"0,0 0-1 0,0 0-7 15,0 0-8-15,0 0-4 0,0 0-3 0,-3-9 7 0,3 5 8 16,0 0 1-16,2-1 9 0,-2 0-2 15,1 1-11-15,2-1-8 0,-2-2-4 0,2 2 1 16,1-2-6-16,2 2-7 0,-1-3-3 0,2 0-2 0,3 2-3 16,1-3-4-16,2-1-7 0,3 2-5 15,-6 2-8-15,8-2-9 0,-4 5-5 0,0 0-3 16,-1-1-6-16,1 2-1 0,-2 2-13 0,-2 3 4 0,3 0-13 16,-6 3 0-16,0 2 0 0,0 1-5 0,-4 0 1 15,-1 3-3-15,-2 6-4 0,-2 1-3 0,-4-1 0 16,1 7-9-16,-4-1-1 0,0-5 0 0,-2-4-2 15,4 2 0-15,-1-2 0 0,-1-3-4 0,4-3 2 16,1 1-4-16,-1-5 2 0,4 5-2 0,-2-6 1 16,2 1 0-16,-2 0 0 0,3 0-1 0,0-2 1 15,3 1-3-15,1-1 1 0,1 2 1 0,0-3 0 16,4 0 1-16,0 0-1 0,1 1 5 0,3 0-10 16,-2-3 2-16,3 3 5 0,-1-2 5 0,0 0 7 0,0 3 8 15,0-3-1-15,-1 0-2 0,-3 2 3 16,-1-2 5-16,-2 1-1 0,2 1 1 0,-3 1 9 15,-1 0 13-15,-3 0 6 0,-1 2-3 0,0 2-2 0,-4 0-2 16,-1 0-6-16,0 2-4 0,-8 5-1 0,1-3-6 16,-4 2-1-16,-3 3-7 0,0 0 2 0,-1 1-10 15,3-5-24-15,-1-2-20 0,4 3-31 0,-1-5-29 16,4 0-30-16,1-4-35 0,5 1-35 0,0-3-30 16,1 1-31-16,4-4-30 0,0 0-819 0,0 0 365 15,0 0 244-15</inkml:trace>
  <inkml:trace contextRef="#ctx0" brushRef="#br0" timeOffset="56179.71">13928 9968 98 0,'5'-10'239'16,"0"0"-20"-16,0-1-22 0,3 1-2 0,-3 4-7 15,0-1-9-15,-2 0-7 0,1 4-12 0,-2-2-13 16,1 3-15-16,-3 2 2 0,5-3 12 0,-5 3 0 15,0 0-10-15,0 0 3 0,6 13 8 0,-5-1-1 0,-2-2-3 16,0 6-14-16,-1 4-2 0,1-2-1 0,-2 8-15 16,-1 0 4-16,1 1-13 0,-2 0-8 0,2 2-4 15,2 0-18-15,-2-2-1 0,1 1-6 0,1-2-4 16,2 0-6-16,1-1-9 0,0-5-5 0,0 0 0 16,5-3-3-16,-1-2-6 0,2-5-3 0,-1-2-8 15,1 1 5-15,1-3-3 0,5 0-3 0,-5-5-3 16,5-2 2-16,-1 0-2 0,-3-5 0 0,8-3-4 15,0 0-1-15,-8-1 0 0,3-2 6 0,-4 2-8 16,1-4 1-16,-5 2 0 0,0-3 1 0,-1 2-1 16,0-3 0-16,-4 4-3 0,0-4-4 0,-5 0 5 15,1 4 1-15,-1 3-7 0,-3 0-1 0,0 1-4 16,-3 3 2-16,-2 3-3 0,2 2-15 0,-3 0-18 0,1 2-8 16,-1 0-41-16,4 4-34 0,-2-1-34 0,5 1-38 15,0 4-42-15,3-3-42 0,-1 3-65 16,1-1-770-16,3-1 370 0,2-3 248 0</inkml:trace>
  <inkml:trace contextRef="#ctx0" brushRef="#br0" timeOffset="56646.45">14421 9990 229 0,'5'-14'236'0,"-3"1"5"0,-2 1-9 0,-2 0-6 15,1 1-3-15,-3 2 4 0,0 0-3 0,-1 3-14 16,0-4-3-16,-4 5-24 0,0-1-9 0,0 4-14 16,-2-1-11-16,-1 3-29 0,3 3 5 0,-2-2-15 15,-1 5-5-15,-3 0-12 0,5 4-9 0,-3 3-5 16,0 3-3-16,0-1-6 0,2 2-5 0,5-1-12 0,-1 0-7 16,3 1-1-16,0 0 9 0,3-3-19 0,2-2-1 15,3 2-5-15,0-1-6 0,3 2 2 16,0-4-2-16,2-1 2 0,4 2-5 0,1 0 2 15,1-1-7-15,6-2 0 0,-3 0 1 0,7 2-3 0,-4-5-4 16,5 4 5-16,-6-3-3 0,-1 1-2 0,-1-1-1 16,-2-2-5-16,-2 1 8 0,-1 1-11 0,-4-2 10 15,0 3-7-15,-4-3 4 0,0 0 4 0,-5 2 7 16,0 1-5-16,-5 2 4 0,-4-1-3 0,-5 5-5 16,-3 1 5-16,-6-1-5 0,-5 1-7 0,0-3 7 15,0 2-1-15,-1-4-3 0,-2-2 0 0,2 0 4 16,2-5-1-16,5-1-5 0,4-3 6 0,4 0 7 15,3-2-1-15,0-4 1 0,1-2-9 0,5-3 6 16,3 0-7-16,2-7-4 0,5-5-5 0,6-1 9 16,-1-2-2-16,8-1-1 0,2 0-21 0,2 1-19 15,5-1-29-15,0 2-39 0,-5 1-27 0,1 4-40 16,-9 6-47-16,-1-2-80 0,-4 3-911 0,2-1 404 0,-6 4 268 16</inkml:trace>
  <inkml:trace contextRef="#ctx0" brushRef="#br0" timeOffset="58582.31">13721 9576 152 0,'0'0'160'0,"0"0"-6"0,0 0-7 16,0 0-8-16,0 0 1 0,0 0-9 0,0 0-1 16,0 0-10-16,0 0-5 0,0 0-9 0,0 0-7 0,0 0-9 15,0 0-20-15,0 0 4 0,0 0-7 0,0 0-10 16,0 0-4-16,0 0-8 0,0 0-11 0,0 0-20 15,0 0-28-15,0 0-31 0,0 0-37 0,0 0-41 16,0 0-488-16,0 0 203 0,-18 5 136 0</inkml:trace>
  <inkml:trace contextRef="#ctx0" brushRef="#br0" timeOffset="59597.11">11685 12535 113 0,'-5'0'173'0,"5"0"-8"0,0 0-5 16,0 0-4-16,0 0-4 0,0 0-3 0,0 0-11 15,0 0 4-15,0 0-9 0,0 0 2 0,0 0-2 0,0 0-2 16,0 0-5-16,0 0-13 0,5-9-12 0,-5 9-5 16,0-8-1-16,4 4-1 0,-4-2-3 15,4-1 3-15,1-1 1 0,0 2-2 0,0-6 5 0,2 3-3 16,-1-2 1-16,7-3-1 0,-3-1-5 0,-1 4-6 16,5-3 9-16,-2-1-21 0,0 2-2 0,1 0-7 15,0-4-2-15,2 5-14 0,-2-2-4 16,2 1 0-16,-2-2-1 0,-3 5-9 0,3 1-6 0,-5-1-18 15,1 2-25-15,-2 0-29 0,1-1-27 0,-3 1-30 16,3-1-36-16,-2 1-38 0,1 2-36 0,-2-4-42 16,-1 5-754-16,-2-2 336 0,2 0 224 0</inkml:trace>
  <inkml:trace contextRef="#ctx0" brushRef="#br0" timeOffset="59980.09">11995 12005 152 0,'0'0'210'0,"0"0"-1"16,0 0-10-16,0 0-4 0,0 0-10 0,0 0 1 0,0 0-5 16,0 0-3-16,0 0-5 0,0 0 1 0,0 0 1 15,0 0-2-15,0 0 3 0,2-7-14 0,-1 2-17 16,1 3-7-16,-1-3-11 0,0-2-6 0,2 0-9 16,-1 1-11-16,2 0-6 0,0-3-21 0,0 0-1 15,-2 0-6-15,2-2-9 0,0 2-5 0,0-3-9 16,2 2-12-16,-1 1-21 0,-1-4-23 0,0 2-29 15,1 1-31-15,-1-1-33 0,2 0-26 0,-2 1-30 16,1-3-33-16,-3 2-24 0,1 2-31 0,1 0-683 16,-2 0 310-16,0-1 208 0</inkml:trace>
  <inkml:trace contextRef="#ctx0" brushRef="#br0" timeOffset="60284.8">12149 11573 14 0,'0'0'247'0,"3"-4"-13"16,-3 4-12-16,0-4-10 0,1-1 5 0,2 3-13 15,0-4-2-15,1 0-8 0,-1-1-6 0,1 2-11 16,1-3-11-16,-1 0-14 0,2 1-15 0,3-3-11 16,-2 1-12-16,1 2-11 0,2-3-11 0,-2 3-10 15,1-1-11-15,-1-1-3 0,2 2-14 0,-1-2-18 16,1-1-27-16,-2 3-28 0,-1-1-37 0,1 0-34 16,-1 2-32-16,0-5-42 0,-1 2-33 0,2 1-56 15,-3 0-555-15,2-2 270 0,0 1 180 0</inkml:trace>
  <inkml:trace contextRef="#ctx0" brushRef="#br0" timeOffset="60576.02">12487 11067 113 0,'1'-3'239'0,"4"-1"-6"16,-1-4-5-16,-1 3-5 0,3 1-6 0,-3-4-6 15,5 2-9-15,1-5-14 0,0 3-10 0,-3-1-12 16,2 0-18-16,6-2-11 0,-1-1-13 0,2 0-11 16,-2 1-9-16,1 0-12 0,-2 2-8 0,0 0-9 15,1-3-8-15,-3 4-11 0,2 1-22 0,-3-3-23 16,-3 7-25-16,1-6-32 0,1 3-29 0,0-1-40 15,-4-2-23-15,1 3-34 0,-1-3-36 0,-1 2-617 16,-1-2 275-16,3 1 182 0</inkml:trace>
  <inkml:trace contextRef="#ctx0" brushRef="#br0" timeOffset="60850.57">12889 10572 50 0,'2'-4'237'0,"0"1"-14"0,-1-1-13 0,3 1-10 16,-2-4-15-16,4 5-7 0,-2-2-5 0,-1 1-7 16,5-3-9-16,-3 2-9 0,1-1-7 0,2 0-10 15,2-1-13-15,-2 0-10 0,-2 1-11 0,3-2-11 16,1-1-8-16,2 3-8 0,1-2-5 0,-4 1-9 15,1-2-9-15,-1 3-23 0,-1-3-28 0,-1 3-26 16,0-1-35-16,-2 1-33 0,1 0-29 0,-1 2-39 16,-2-4-74-16,-1 0-500 0,2 1 246 0,-1-3 166 15</inkml:trace>
  <inkml:trace contextRef="#ctx0" brushRef="#br0" timeOffset="61114.07">13242 10169 144 0,'1'-3'236'0,"2"-2"-14"0,-3 5-9 16,2-5-7-16,2 3-9 0,0-2-13 0,-1 1-9 0,0-1-10 15,2 0-14-15,0 0-7 0,-2 0-12 0,4 0-12 16,-1 0-11-16,-3-1-13 0,4 2-8 0,-2-2-13 15,2-1-3-15,1 1-8 0,1-3-5 0,-2 6-10 16,-2-1-19-16,1-5-27 0,2 4-38 0,-2-5-43 16,1 4-35-16,0 0-22 0,2-6-51 0,-5 6-611 15,1-3 267-15,0-4 176 0</inkml:trace>
  <inkml:trace contextRef="#ctx0" brushRef="#br0" timeOffset="61344.46">13518 9854 182 0,'0'0'246'0,"1"-5"-21"0,-1 5-20 16,4-5-10-16,-2 3-13 0,1-2-10 0,1-1-14 16,0-1-9-16,2 2-11 0,-1-1-11 0,3 2-9 15,-2-3-8-15,3-2-8 0,0 2-9 0,1 0-11 0,-1 0-6 16,0-3-9-16,1 4-7 0,-1-2-8 15,0 2-15-15,-1-2-26 0,2 0-33 0,-1 1-32 16,-1 0-22-16,-2 1-46 0,-1-2-26 0,2 2-44 16,-4 0-533-16,0 0 241 0,1-2 162 0</inkml:trace>
  <inkml:trace contextRef="#ctx0" brushRef="#br0" timeOffset="61546.92">13754 9622 191 0,'3'-3'224'0,"-3"3"-22"0,2-4-12 16,-2 4-6-16,4-5-2 0,0 2-9 0,0-1-7 16,-1 0-12-16,1-1-10 0,0 1-6 0,3-1-14 15,-1-2-8-15,2 2-10 0,-1-4-13 0,2 2-8 16,1-1-5-16,-2 1-8 0,1-3-11 0,0 3-7 16,0 0-9-16,-3-1-34 0,1 1-28 0,-3 0-39 15,-2 0-39-15,2 1-46 0,-4-3-51 0,0 4-574 16,0-3 256-16,0 1 170 0</inkml:trace>
  <inkml:trace contextRef="#ctx0" brushRef="#br0" timeOffset="62322.38">14319 9290 302 0,'-8'-12'314'0,"8"12"-21"0,-1-5-31 0,1 5-21 15,1-7-20-15,-1 5-22 0,5-6-19 0,-1 1-14 16,0 2-16-16,5-4-15 0,0 1-9 0,1-1-15 16,4-3-11-16,0-1-6 0,0 1-12 0,0 0-6 15,-1-4-12-15,2 5-6 0,-2-3-28 0,0 1-28 16,1 1-31-16,0-1-37 0,0-1-43 0,-1-2-25 15,6-5-44-15,-3 1-33 0,0-2-616 0,-3 0 275 16,3-4 184-16</inkml:trace>
  <inkml:trace contextRef="#ctx0" brushRef="#br0" timeOffset="62584.68">14914 8581 24 0,'0'0'277'0,"7"-1"-14"0,-7 1-19 0,6-3-16 15,-6 3-10-15,5-3-8 0,-1 1-8 0,0-2-8 16,0 1-5-16,3-1-8 0,0 0-11 0,-1-1-12 16,3-1-11-16,1 0-13 0,1 1-10 0,-1-2-11 15,0-1-12-15,0 2-9 0,1 0-16 0,1-1-2 16,-3 1-8-16,1-3-21 0,4 0-30 0,-1-3-38 15,1 0-33-15,-1 2-38 0,-3 2-39 0,3-1-47 0,1-2-49 16,0 0-715-16,-1-3 314 0,2 2 210 16</inkml:trace>
  <inkml:trace contextRef="#ctx0" brushRef="#br0" timeOffset="62788.14">15426 8197 127 0,'0'0'259'0,"2"-2"-20"0,-2 2-21 16,5-4-14-16,0 2-11 0,-1-2-9 0,0 1-13 16,0-1-11-16,2 1-9 0,1 0-11 0,3-4-13 15,-3 0-13-15,4 2-14 0,0-1-5 0,1-1-10 16,3-2-10-16,2 0-9 0,-1 2-5 0,1-1-34 16,-2-1-36-16,-1 1-44 0,3 1-43 0,-7-1-49 15,5-2-57-15,-6 3-563 0,2-2 255 0,1-3 170 16</inkml:trace>
  <inkml:trace contextRef="#ctx0" brushRef="#br0" timeOffset="63004.56">15918 7819 61 0,'2'-6'272'0,"-1"3"-17"0,-1 3-19 0,5-7-15 0,-3 5-8 16,0-3-15-16,2 2-12 0,0-2-17 15,2-2-18-15,3 0-9 0,-1 1-16 0,2-4-10 0,-1 4-13 16,5-5-11-16,2-1-6 0,1 3-8 0,1-3-7 16,0 2-11-16,1 1-21 0,-2-3-28 15,5-3-37-15,-3 4-39 0,1-5-51 0,3-1-42 16,-6 6-52-16,-4-2-561 0,4 1 257 0,-1-2 172 0</inkml:trace>
  <inkml:trace contextRef="#ctx0" brushRef="#br0" timeOffset="63204.02">16462 7366 15 0,'0'-6'275'16,"0"6"-18"-16,1-4-13 0,-1 4-20 0,0-4-17 16,3 1-23-16,-2-1-19 0,5-1-13 0,-2 1-19 15,1-1-12-15,-1-1-9 0,5-1-15 0,4 0-9 16,-3-1-11-16,4 0-6 0,0-5-41 0,0 4-20 15,0-3-45-15,0 0-40 0,0-1-41 0,-1-2-50 16,1 1-524-16,-1-1 230 0,4-4 152 0</inkml:trace>
  <inkml:trace contextRef="#ctx0" brushRef="#br0" timeOffset="63406.55">16928 6914 150 0,'0'-7'247'0,"0"4"-25"0,3 1-19 0,-1-3-17 16,1 0-21-16,-2 0-18 0,7 1-11 0,-3-6-14 15,5 2-11-15,-1-1-14 0,4-1-8 0,1 1-10 16,0-1-17-16,3-2-38 0,-2 0-30 0,0 2-30 16,-1-4-33-16,4 2-36 0,-4-1-67 0,3-2-380 15,-3 1 184-15,1 2 124 0</inkml:trace>
  <inkml:trace contextRef="#ctx0" brushRef="#br0" timeOffset="63612">17360 6537 202 0,'0'0'227'0,"0"-8"-17"0,0 8-18 0,3-2-19 16,-3 2-17-16,5-5-17 0,-4 3-15 0,6-1-10 15,-5-1-10-15,7 0-14 0,-1-2-9 0,-1 2-20 16,3-2-32-16,1-1-37 0,-1 0-44 16,3-1-37-16,0-1-71 0,-1-1-371 0,-3 0 177 0,1-4 118 15</inkml:trace>
  <inkml:trace contextRef="#ctx0" brushRef="#br0" timeOffset="63811.37">17644 6266 122 0,'0'0'226'0,"0"0"-22"0,0 0-22 16,0 0-18-16,0 0-16 0,11-7-15 0,-6 2-12 16,2 0-11-16,1-1-16 0,2-3-36 0,0 4-23 15,1-3-28-15,2 0-28 0,1-2-36 0,4-1-52 16,-1 0-364-16,3-5 157 0,-3 3 106 0</inkml:trace>
  <inkml:trace contextRef="#ctx0" brushRef="#br0" timeOffset="64012.35">18044 5966 87 0,'0'0'155'0,"0"0"-23"0,14-6-18 0,-8 4-4 16,2-7-12-16,2 6-5 0,0-2-15 0,3-2-25 15,2 0-13-15,2 0-25 0,2-3-32 0,0 0-25 16,2 1-264-16,3-4 102 0,-5 4 68 0</inkml:trace>
  <inkml:trace contextRef="#ctx0" brushRef="#br0" timeOffset="64219.79">18426 5775 121 0,'0'0'123'0,"19"-8"-9"0,-11 4-14 15,1-1-7-15,2 0-8 0,-1 0-9 0,2-1-4 16,3 0-29-16,1-1-21 0,0-1-27 0,0-1-51 16,1 0-208-16,0-2 88 0,-2 0 60 0</inkml:trace>
  <inkml:trace contextRef="#ctx0" brushRef="#br0" timeOffset="64430.23">18809 5554 70 0,'0'0'148'0,"0"0"-12"0,10-4-16 0,-10 4-12 0,9-5-12 16,0 5-9-16,-1-4-13 0,2 0 1 0,3 0-12 15,-3-1-6-15,8 0-26 0,0-2-5 0,1-1-39 16,-1 1-46-16,1-2-282 0,5-6 115 0,1 0 74 15</inkml:trace>
  <inkml:trace contextRef="#ctx0" brushRef="#br0" timeOffset="70177.41">13971 9496 8 0,'0'0'70'16,"0"0"-8"-16,0 0-1 0,0 0-3 0,0 0-8 15,0 0 1-15,0 0-2 0,0 0-5 0,0 0-7 0,0 0-9 16,0 0 1-16,0 0 1 0,0 0 0 16,0 0-4-16,0 0-6 0,0 0-1 0,0 0-5 0,0 0 1 15,0 0 4-15,-6-2-3 0,6 2 2 0,-4-2-5 16,4 2-3-16,0 0-5 0,-5-1-4 0,5 1 6 15,0 0 7-15,-5-3-11 0,5 3 0 0,0 0-3 16,-5-2 6-16,5 2-3 0,0 0-1 0,0 0 0 16,-3-3 4-16,3 3 1 0,0 0-1 0,0 0-10 15,0 0 2-15,0 0-1 0,0 0 4 0,0 0 4 16,-4-2 2-16,4 2-3 0,0 0 14 0,0 0 0 16,0 0 6-16,0 0 0 0,-3-4 5 0,3 4-1 15,0 0 3-15,0 0 0 0,0 0-5 0,0 0-10 16,0 0 5-16,0 0-1 0,0 0 4 0,0 0-3 15,0 0 2-15,0 0 9 0,0 0 1 0,0 0 2 16,0 0-2-16,0 0 3 0,0 0-5 0,0 0-2 16,0 0-1-16,0 0-2 0,0 0-4 0,0 0-5 15,0 0-2-15,0 0 4 0,0 0-4 0,0 0-3 0,0 0-2 16,0 0 0-16,0 0-4 0,0 0 0 0,0 0 2 16,0 0-4-16,0 0 3 0,0 0 3 0,0 0 0 15,0 0 0-15,0 0 2 0,0 0-1 0,0 0-5 16,0 0 7-16,0 0-11 0,0 0 1 0,-8 6 5 15,8-6-5-15,0 0 7 0,0 0-4 0,-4 3 0 16,4-3-4-16,0 0 2 0,0 0 1 0,0 0 2 16,0 0 0-16,0 0-4 0,0 3 3 0,0-3 7 15,0 0 5-15,0 0 6 0,0 0 6 0,0 0 6 16,0 0-1-16,0 0-3 0,0 0-4 0,0 0-2 16,0 0-1-16,0 0-2 0,0 0-2 0,0 0 3 15,-4-10-7-15,4 10 1 0,0 0-4 0,-5-7-2 16,4 7 3-16,1 0 5 0,-4-3 5 0,4 3 3 15,-1-4 3-15,1 4 1 0,0 0-3 0,-4-3-2 16,4 3-5-16,0 0 0 0,0 0-4 0,-4-4 1 16,4 4-5-16,0 0 1 0,0 0-3 0,0 0-1 15,0 0-4-15,0 0 2 0,0 0 0 0,0 0-4 0,0 0 0 16,0 0-2-16,0 0 1 0,0 0 1 0,0 0-5 16,0 0 0-16,0 0-1 0,0 0-13 15,0 0-19-15,0 0-22 0,0 0-32 0,0 0-36 0,0 0-35 16,0 0-540-16,4-5 232 0,-4 5 156 0</inkml:trace>
  <inkml:trace contextRef="#ctx0" brushRef="#br0" timeOffset="71784.69">11561 9453 39 0,'0'0'135'0,"-1"2"-9"15,1-2-4-15,0 0-8 0,0 0 3 0,0 0 1 16,0 0-6-16,0 0-2 0,0 0-2 0,0 0-2 0,0 0-6 15,0 0 0-15,0 0-7 0,0 0 0 0,0 0-14 16,0 0-7-16,0 0-6 0,0 0-2 0,0 0-6 16,0 0-5-16,0 0-5 0,0 0-4 0,0 0-13 15,0 0 6-15,0 0-4 0,0 0-5 0,0 0-2 16,0 0-4-16,0 0-4 0,0 0-15 0,0 0-20 16,0 0-37-16,0 0-12 0,0 0-35 0,0-12-45 15,0 12-485-15,0 0 211 0,4-5 140 0</inkml:trace>
  <inkml:trace contextRef="#ctx0" brushRef="#br0" timeOffset="72469.89">11559 9411 109 0,'0'0'164'16,"0"0"-17"-16,0 0-7 0,0 0-6 0,0 0-9 15,0 0-3-15,0 0-11 0,0 0-9 0,0 0-4 16,0 0-10-16,0 0-2 0,0 0-8 0,0 0-4 0,0 0-3 16,0 0-6-16,0 0-1 0,0 0-5 0,0 0-7 15,0 0-1-15,0 0-4 0,0 0-7 16,0 0-1-16,0 0-10 0,0 0 1 0,0 0-2 0,0 0-3 15,0 0-9-15,0 0-21 0,0 0-22 0,0 0-21 16,0 0-19-16,0 0-37 0,-7 7-53 0,7-7-439 16,-6 3 198-16,4 0 134 0</inkml:trace>
  <inkml:trace contextRef="#ctx0" brushRef="#br0" timeOffset="73539.82">11532 9484 149 0,'0'0'172'0,"0"0"-20"15,0 0-16-15,0 0-13 0,0 0-14 0,0 0-11 16,0 0-4-16,0 0-15 0,0 0-1 0,0 0-10 0,0 0-12 16,0 0-12-16,-1 9-28 0,1-9-39 0,0 0-24 15,0 7-35-15,0-7-326 0,0 4 136 0,0 0 90 16</inkml:trace>
  <inkml:trace contextRef="#ctx0" brushRef="#br0" timeOffset="74094.37">11468 9650 68 0,'0'0'223'0,"-3"4"-22"0,3-4-14 0,0 0-11 0,0 0-9 15,0 0-12-15,0 0-8 0,0 0-8 16,0 0-16-16,0 0-13 0,0 0-13 0,0 0-10 15,3 4-7-15,-3-4-8 0,0 3-7 0,0-3-6 16,-3 6-8-16,2-3-14 0,1-3-29 0,0 6-18 0,0-1-18 16,0 1-12-16,0 0-12 0,0 0-10 15,1 4-26-15,2-3 4 0,-3 3-14 0,1-1-10 0,3 0 11 16,-4 0-2-16,4-2 9 0,-3 2 7 0,3-1 18 16,-1 1 18-16,-2-4 1 0,-1 5 17 0,1-5 3 15,3 0 21-15,-3-1 14 0,-1 2 5 0,0-4 10 16,3 3 9-16,-2-1 10 0,-1-1 21 0,0 1 18 15,3 0 2-15,-3 0 1 0,0-4-2 0,0 4-3 16,0-4 4-16,0 4 0 0,0-4-8 0,0 0 0 16,1 4-6-16,-1-4-2 0,0 0-6 0,0 0-8 15,0 5-2-15,0-5-1 0,1 2-11 0,-1-2-4 16,3 5-2-16,-3-5-3 0,1 3-3 0,-1-3-4 16,3 4-17-16,-3-1-18 0,0 1-25 0,1 0-21 0,-1 0-8 15,0 2-20-15,0 1-16 0,0-2-9 0,0 3-5 16,3 2-3-16,-3 2-8 0,0-2-5 15,-3 2 18-15,3-3 4 0,0 1 14 0,0 1 14 16,-1-4 12-16,2 0 23 0,-1-3 19 0,-1 2 13 0,1-1 19 16,1-1 12-16,-1 1 6 0,0-3 17 15,0-2 5-15,0 7 6 0,0-7 7 0,0 4 4 16,0-4 6-16,0 4 2 0,0-4-5 0,0 0-14 0,0 0 8 16,-1 4-3-16,1-4-7 0,-3 4-5 0,3-4-5 15,0 0-4-15,0 0 0 0,3 5-6 0,-3-1-1 16,-3 0-5-16,3-4-5 0,0 9-22 0,0-1-19 15,0-3-25-15,-1 5-22 0,1-3-19 0,0 3-19 16,0 1-15-16,0 0-400 0,-3 3 173 0,3-4 118 16</inkml:trace>
  <inkml:trace contextRef="#ctx0" brushRef="#br0" timeOffset="74240.98">11505 10251 41 0,'0'5'101'0,"3"-1"16"0,-3-4 0 16,0 5 11-16,0-2-3 0,1 0 6 0,-1-3 1 0,0 0 0 15,0 0 3-15,0 6 1 0,0-6-1 16,0 0 0-16,0 0-8 0,0 2-7 0,0-2-16 15,0 0-9-15,0 0-10 0,0 6-9 0,0-6-6 16,0 4-6-16,0-4-4 0,0 8-17 0,3-4-32 0,-3 2-31 16,-3 1-39-16,2 2-33 0,-2 1-32 0,-1 0-50 15,-1 0-477-15,1 1 217 0,-1-1 144 16</inkml:trace>
  <inkml:trace contextRef="#ctx0" brushRef="#br0" timeOffset="74763.44">11492 10551 12 0,'4'4'220'0,"-4"-4"-8"0,0 3-3 0,0-3-3 16,3 4-1-16,-3-4-2 0,0 0-3 0,0 0-12 16,0 3-11-16,0-3-14 0,0 0-14 0,0 0-19 15,1 5-14-15,-1-5-9 0,0 0-14 0,0 0-6 16,4 2-9-16,-4-2-12 0,1 6-31 0,-1-6-28 16,0 7-18-16,3-2-25 0,-6 2-24 0,3 0-23 15,0 1-21-15,-1 2-23 0,1-2-23 0,-3 2-15 16,3 3 18-16,0 1 19 0,0 0 8 0,0-1 18 15,0-4 7-15,0 2 9 0,0 0 16 0,3-3 21 16,-2 3 29-16,-1-6 16 0,0 1 13 0,0-1 10 0,3-1 14 16,-3 1 18-16,1-2 12 0,-1-3 13 0,0 6 14 15,0-6 14-15,3 3 10 0,-3-3 8 16,0 4 6-16,0-4 10 0,0 0 0 0,0 0-3 0,0 0-3 16,0 0-7-16,0 0-10 0,0 0-2 0,0 0-21 15,0 0-8-15,0 0-12 0,0 0-8 0,0 0-9 16,2 4 0-16,-2-4-17 0,0 4-23 0,0-4-23 15,0 7-21-15,0-4-28 0,0 4-24 0,0-3-15 16,0 4-20-16,-1-2-2 0,2 2 6 0,-1-2 10 16,0 3-5-16,-1 0 3 0,1-5 3 0,0 6 4 15,1-4 8-15,-1 3 13 0,0-4 9 0,0 1 3 16,0 2 3-16,3-4 16 0,-2 1 13 0,-1 0 14 16,4-1 9-16,-3 0 12 0,-1 0 15 0,0-4 18 0,0 5 15 15,0-5 19-15,0 4 13 0,0-4 9 0,0 0 7 16,0 0 2-16,0 0 0 0,0 0-2 15,0 4-7-15,0-4-7 0,0 0-12 0,0 0-5 16,0 0-10-16,0 0-7 0,0 0-3 0,0 4-9 0,0-4-8 16,0 0-12-16,0 6-23 0,0-3-33 15,0 2-39-15,-1-1-37 0,1 4-28 0,-4 1-26 16,4 0-23-16,0 2-640 0,-4 5 278 0,4-1 184 0</inkml:trace>
  <inkml:trace contextRef="#ctx0" brushRef="#br0" timeOffset="74925">11523 11226 112 0,'0'4'199'0,"0"-4"8"0,-1 4 1 16,1-4 3-16,0 0-1 0,0 5 2 0,0-5-1 16,0 0-3-16,0 0-8 0,0 0-14 0,0 0-11 15,0 0-14-15,0 0-23 0,0 0-15 0,0 0-20 16,0 0-15-16,0 0-34 0,1 4-27 0,-1-4-18 16,0 5-28-16,-1-1-40 0,-3 1-39 0,4 1-22 0,-1 0-25 15,1 2-41-15,-3 0-7 0,3 1-20 16,-1 2-458-16,0-2 225 0,-2 2 148 0</inkml:trace>
  <inkml:trace contextRef="#ctx0" brushRef="#br0" timeOffset="77246.66">11508 11385 318 0,'0'5'66'0,"0"1"11"0,0-6 17 16,-3 4 14-16,6-2 18 0,-3-2 11 0,-3 5 19 15,3-5 10-15,0 0 1 0,0 5 0 0,0-5-1 16,0 0 6-16,0 5-8 0,0-5-7 0,0 0-5 16,0 0-12-16,0 0-18 0,0 0-10 0,0 0-13 15,0 2-10-15,0-2-11 0,0 0-14 0,0 0 1 16,-1 6-7-16,-2-2-9 0,3-4-22 0,0 7-18 15,-1-1-19-15,0 0-26 0,-2 0-18 0,2 0-14 16,-2 3-15-16,2-2-10 0,-3 3-1 0,4-3 5 16,-1 3-1-16,1 1 7 0,0-3 7 0,0 0 2 15,-1 1 9-15,1-1 9 0,0-2 2 0,0 1 8 16,0-2 5-16,0-1 7 0,0 2 0 0,1-2 14 16,-1-4 14-16,-1 7 10 0,1-4 10 0,0 1 12 0,0-4 10 15,0 5 6-15,0-5 9 0,-3 3 8 16,3-3 3-16,0 4 8 0,0-4 1 0,-1 3 1 15,1-3 0-15,0 0 6 0,-3 6 2 0,3-6-5 0,-1 5 6 16,1-5-7-16,0 4-8 0,-3-2-4 0,3-2-5 16,-1 8-6-16,0-5-7 0,-2 1-3 0,3 0-2 15,0 2-5-15,-1-2-2 0,1 1-7 16,0 3-7-16,-3-4-14 0,3 4-7 0,-1-3-12 0,1 1-15 16,0 0-8-16,0 1-5 0,0 0-2 0,0-2-2 15,0 2-1-15,0-2 2 0,0 0 0 0,0 0 3 16,1 0 2-16,-1 0 5 0,0-1 4 0,3-1 7 15,-3 0 0-15,0-3 2 0,0 6 4 0,0-6-3 16,0 5 7-16,0-5 4 0,0 4 7 0,0-4 5 16,0 0 4-16,0 4 4 0,0-4 1 0,0 0 3 15,0 4-2-15,0-4 0 0,0 5-2 0,0-5 4 16,0 5-4-16,-3-2 1 0,3-3-1 0,-1 7-3 16,1-5-2-16,0 3 1 0,0-2 0 0,0-3-1 15,-1 9 0-15,1-5-3 0,-3 2-2 0,3-1-11 16,-2-1-12-16,2-1-3 0,-3 3-11 0,3-1-6 15,0 1-7-15,0-1-4 0,0 0-7 0,0-1-3 16,3 4 8-16,-3-2 8 0,0 0-2 0,0-1 10 0,2 1-2 16,1-2 10-16,-3 2 1 0,1-1 3 15,-1-2 4-15,0 0-1 0,0-3 3 0,1 6 5 16,2-3 13-16,-3-1 8 0,0-2 11 0,0 5 10 0,0-5 8 16,0 0 7-16,1 4 6 0,-1-4-1 0,3 4 1 15,-3-4-1-15,0 0-5 0,0 6-6 0,0-6 2 16,0 0-4-16,-3 6-3 0,2-1-1 0,1 0-4 15,0 0-1-15,-3-1-4 0,2 4 1 0,0-2 0 16,-2 5 2-16,1-2-3 0,-1 0-3 0,2 0-3 16,-2 2 4-16,2-2-6 0,1-1-4 0,-1 1-8 15,-2-4-12-15,3 4-5 0,-1-3-2 0,1 3-6 16,0-2 0-16,0 3 11 0,1-1 6 0,2-3-1 16,-2 4 4-16,0-3 0 0,-1 2 1 0,3-6 3 15,-2 3-5-15,4 1 4 0,-2-3 1 0,-2 0 0 16,-1-1-3-16,1 2 2 0,2-3 6 0,-3-2 6 15,1 5 5-15,2-2 3 0,-3-3 1 0,1 4-3 16,-1-4 0-16,4 5 2 0,-4-2-4 0,0-3-5 16,1 5 6-16,-1-5-6 0,0 4 1 0,0-4 1 0,0 5-1 15,0-5 0-15,0 7-3 0,-1-4-1 16,1 1-2-16,0 0-10 0,-3 0-6 0,2-1-9 0,1 3-4 16,-1 0-5-16,-3 0-7 0,4 0-5 0,-3 1-5 15,3 0-2-15,-1-2 0 0,1 1 5 0,0 1-2 16,0-3 7-16,0 1 4 0,0 2 4 15,0-2 14-15,0 4 67 0,0-4-4 0,4 4-6 0,-4-1-1 16,5-1-6-16,-5-2 0 0,1 0-5 0,2 0-2 16,-3 0-3-16,4-3 7 0,-3 1 5 0,-1 2 7 15,0-5 3-15,0 5 10 0,0-1 10 0,0-4 6 16,0 5 14-16,0-5-2 0,0 7-2 0,0-5 3 16,0-2-11-16,0 0 1 0,3 5-9 0,-3-5-2 15,-3 4-12-15,3-4-2 0,0 0-7 0,0 0-7 16,-1 5 0-16,1-5-4 0,-3 3 2 0,3-3-5 15,3 4-5-15,-3-4-1 0,0 0-7 0,-3 4-5 16,3-4-17-16,3 5-19 0,-3-5-17 0,0 0-12 16,-4 4-11-16,4-4-14 0,0 5-6 0,0-5 2 0,0 3-4 15,0-3 3-15,0 0 0 0,0 5 2 16,0-5 8-16,0 7 8 0,0-7 4 0,1 2 11 16,-1-2 2-16,0 0 4 0,0 0 13 0,0 0-1 0,-1 3 14 15,1-3 13-15,0 0 12 0,0 0 8 0,0 0 7 16,0 0 9-16,0 0 8 0,0 0 9 0,0 0 6 15,0 0 6-15,0 0 10 0,0 0-1 0,4 2 0 16,-4-2-1-16,0 0-6 0,0 0-4 0,0 0-3 16,0 0-8-16,0 0-3 0,0 0-3 0,0 0-4 15,-4 7-4-15,4-7-4 0,0 0-1 0,0 0-13 16,0 0-16-16,-3 3-17 0,3-3-24 0,0 0-9 16,-1 4-13-16,1-4-14 0,0 2-17 0,0-2-4 15,0 6-4-15,0-6-10 0,-1 5 13 0,1-5 0 16,-3 2 5-16,3-2 7 0,3 5 9 0,-3-5 10 15,1 3 3-15,-1-3 13 0,0 0 5 0,0 0 18 16,-1 4 21-16,1-4 9 0,0 0 20 0,0 0 15 16,0 0 15-16,0 0 14 0,0 0 10 0,0 0 17 15,0 0 2-15,0 0 7 0,0 0 6 0,0 0 2 16,0 0 1-16,0 0-1 0,0 0 1 0,0 0-11 16,0 0-1-16,0 0-14 0,0 0-13 0,0 0-2 15,0 0-10-15,0 0-4 0,0 0-5 0,0 0-20 0,13-7-19 16,-13 7-25-16,0 0-28 0,0 0-20 15,0 0-27-15,0 0-21 0,0 0-22 0,0 0-21 16,7 2-19-16,-7-2-23 0,7 2-27 0,-7-2-566 0,5 3 265 16,-1 0 176-16,0 1 1171 0,6 1-875 0,-4-2 22 15,0 0-3-15,1 1 5 0,-1 0 2 0,2-1-3 16,-2 0 5-16,-2-1 6 0,1 0 13 0,-1 1 22 16,-1-1 21-16,-3-2 15 0,7 2 22 0,-7-2 17 15,4 1 6-15,-4-1 1 0,0 0 6 0,0 0 4 16,9-2-9-16,-9 2-1 0,0 0-11 0,0 0-7 15,0 0-9-15,8-5-6 0,-4 4-7 0,-1-1-16 16,-3 2-16-16,5-2-16 0,-5 2-14 0,4-3-9 16,-4 3-7-16,0 0-4 0,7 0-9 0,-7 0-2 15,0 0-1-15,0 0-2 0,0 0 2 0,0 0 4 16,0 0 8-16,0 0-4 0,0 0 6 0,0 0 8 16,0 0 0-16,0-4-2 0,0 4 3 0,0 0 2 15,1-6-3-15,-1 6 7 0,3-4 3 0,-1 3 8 0,-2 1 7 16,4-5 13-16,-4 5 19 0,1-4 11 15,-1 4 7-15,4-5 10 0,-4 5 9 0,0 0 6 16,-1-7 11-16,1 5 1 0,0 2-4 0,0 0 1 0,-4-5 9 16,4 5 1-16,-4-3-7 0,4 3-8 0,-6-3-2 15,6 3-6-15,-7-4-10 0,7 4 0 0,-6 0-4 16,6 0-4-16,-10 2-11 0,10-2 5 0,-12 0 0 16,8 2-4-16,-1 1-1 0,0 0-5 0,0-3-8 15,1 2 0-15,0 2-3 0,1-1-6 0,0-1-5 16,3-2 1-16,-6 6-7 0,6-2 1 0,-2-2-3 15,2-2-3-15,2 5-1 0,-2-5 2 0,0 0-10 16,6 3 6-16,-6-3 4 0,8 0-13 0,-8 0 1 16,0 0 1-16,11-5-5 0,-6 3 4 0,-5 2-4 15,5-3 6-15,-2 0-6 0,1-1 3 0,-3 1 0 16,-1 3 4-16,5-7-10 0,-3 4 10 0,-1-1-4 16,-1 4 5-16,1-7-7 0,-1 7 8 0,-2-5 5 15,2 5-1-15,-6-4-2 0,3 3 9 0,3 1 9 16,-7-4 2-16,7 4 9 0,-11 4 9 0,11-4 3 15,-11 3 9-15,6-1-19 0,0-2-4 0,1 3-5 16,4-3 1-16,-7 4-10 0,4-1-1 0,2 2-2 16,1-5-1-16,-4 4 2 0,1-2-6 0,3 2 2 0,0-4 8 15,3 5-14-15,-2-2 5 0,2 0 2 0,1-1-6 16,0-1-9-16,-4-1 5 0,10 0-16 0,-4 0-9 16,-6 0-3-16,10-2-8 0,-2 1-1 0,-3-2-5 15,0 2 3-15,0-2 2 0,-1-1-9 0,0 0 6 16,0 0 4-16,1 2 6 0,-3-3 4 0,1 2-2 15,-3-1 3-15,0 4 1 0,1-5 3 0,-2 0 12 16,1 5 8-16,-3-5 5 0,3 5 7 0,-5-2 0 16,5 2 7-16,-12 0 8 0,12 0 12 0,-12 2 11 15,6-2 5-15,-1 3-2 0,1 2 4 0,2-3-5 16,-1 0-8-16,5-2 0 0,-6 2-4 0,3-1-8 16,3-1-5-16,0 0 0 0,-5 6-2 0,5-6-1 15,0 0 0-15,5 6-16 0,-5-6 9 0,6 1-4 0,0-1 0 16,-6 0-1-16,9 0-6 0,-9 0 3 0,13-1 3 15,-7-2-14-15,0 1 0 0,-1-1-11 16,0 1 0-16,0 0 4 0,-5 2 0 0,7-1 3 16,-7 1 0-16,4-4-1 0,-4 4-4 0,0 0 1 0,0 0 1 15,0 0 0-15,0 0 4 0,0 0-13 0,0 0 13 16,0 0-3-16,0 0 2 0,-16 0-1 0,16 0-1 16,0 0-1-16,-7 5 7 0,7-5-5 0,-5 1 3 15,5-1-2-15,0 0 2 0,-4 3 0 0,4-3 0 16,-3 5-3-16,3-5 2 0,0 0 3 0,0 0-3 15,0 0-1-15,1 4 4 0,-1-4-3 0,0 0 3 16,0 0 3-16,0 0-3 0,0 0-9 0,0 0-27 16,16-6-32-16,-11 1-42 0,-3 3-51 0,0-1-49 15,-1-6-60-15,0 4-62 0,-1-7-1028 0,1 2 451 16,1-10 302-16</inkml:trace>
  <inkml:trace contextRef="#ctx0" brushRef="#br0" timeOffset="77870.5">12180 10263 150 0,'0'0'214'0,"-4"-3"-18"0,4 3-26 16,0-4-15-16,0 4-16 0,-1-5-17 0,1 5-16 16,0 0-21-16,1-6-32 0,-1 6-29 0,0 0-31 15,3-2-38-15,-3 2-52 0,0 0-326 0,3-2 141 16,-3 2 94-16</inkml:trace>
  <inkml:trace contextRef="#ctx0" brushRef="#br0" timeOffset="78161.75">12241 10144 183 0,'0'0'186'16,"-1"-4"-9"-16,1 4-22 0,0 0-13 0,0-5-27 16,0 5-37-16,0 0-44 0,0 0-44 0,4-3-79 15,-4 3-236-15,-2-5 109 0,2 5 72 0</inkml:trace>
  <inkml:trace contextRef="#ctx0" brushRef="#br0" timeOffset="78318.83">12093 10022 172 0,'-4'-7'210'0,"-1"3"-23"0,2-1-15 0,2 0-24 16,-3 1-47-16,2-3-33 0,2 2-45 0,2 0-52 15,-2 0-323-15,2-2 118 0,0 4 78 0</inkml:trace>
  <inkml:trace contextRef="#ctx0" brushRef="#br0" timeOffset="78478.42">12325 9872 108 0,'7'-3'187'0,"-2"0"-26"0,4 1-10 16,1-1-15-16,-1 2-25 0,1-2-42 0,1 2-46 16,-1-1-44-16,2 0-288 0,-1 0 103 0,0 1 68 15</inkml:trace>
  <inkml:trace contextRef="#ctx0" brushRef="#br0" timeOffset="78631">12724 10044 61 0,'4'3'172'0,"-4"-3"-22"0,5 5-14 0,0-2-21 15,-4-1-12-15,3 1-36 0,0-1-40 0,0 2-42 16,0 2-257-16,-3-4 90 0,-1 6 60 0</inkml:trace>
  <inkml:trace contextRef="#ctx0" brushRef="#br0" timeOffset="78785.53">12659 10374 82 0,'0'5'188'0,"0"-5"-16"16,0 0-17-16,-1 4-12 0,1-4-23 0,0 0-23 16,0 6-31-16,0-6-39 0,0 0-35 0,0 0-43 15,-4 1-280-15,-1 0 111 0,-3 2 72 0</inkml:trace>
  <inkml:trace contextRef="#ctx0" brushRef="#br0" timeOffset="78927.67">12342 10511 126 0,'-9'-1'161'0,"5"-2"-33"0,-1 1-41 0,1-1-37 0,-1-1-54 16,-5-1-180-16,1 1 62 0,-3-1 40 0</inkml:trace>
  <inkml:trace contextRef="#ctx0" brushRef="#br0" timeOffset="79097.22">11998 10099 171 0,'0'-6'224'0,"2"0"-16"0,-1 1-21 0,0 0-21 15,2 0-18-15,-1 2-11 0,1-1-21 0,-3 0-26 16,0 4-38-16,4-4-39 0,-4 4-59 0,1-2-69 16,-1 2-336-16,0 0 151 0,-5-5 100 0</inkml:trace>
  <inkml:trace contextRef="#ctx0" brushRef="#br0" timeOffset="79262.77">12112 9882 143 0,'4'-4'202'0,"0"-1"-18"0,1-2-21 0,1 2-19 0,-2 1-28 15,1 1-35-15,3-1-45 0,0 1-38 0,-2-1-46 16,0 1-293-16,-2 1 115 0,4-1 74 0</inkml:trace>
  <inkml:trace contextRef="#ctx0" brushRef="#br0" timeOffset="79417.36">12485 9826 173 0,'0'0'226'0,"0"0"-14"16,8 0-26-16,-8 0-18 0,6-1-17 0,-6 1-19 0,0 0-10 16,9 2-30-16,-5 1-44 0,-3-1-36 15,3 1-41-15,0 1-52 0,1 1-391 0,-2 1 158 16,-1 1 104-16</inkml:trace>
  <inkml:trace contextRef="#ctx0" brushRef="#br0" timeOffset="79579.92">12696 10322 96 0,'-1'4'183'0,"-3"3"-15"0,1-2-19 0,-2 0-33 15,1 5-39-15,0-1-35 0,-2 3-45 0,-1 3-273 16,-4-1 92-16,0 1 60 0</inkml:trace>
  <inkml:trace contextRef="#ctx0" brushRef="#br0" timeOffset="79752.47">12329 10880 24 0,'-5'3'212'0,"0"-1"-14"0,-3-2-17 16,2 5-15-16,0-4-17 0,-1 0-18 15,1 0-32-15,-3 2-42 0,3-2-50 0,-2 1-69 16,-2 0-326-16,1 2 130 0,-2-1 86 0</inkml:trace>
  <inkml:trace contextRef="#ctx0" brushRef="#br0" timeOffset="79928.96">12090 10917 121 0,'-1'-6'232'16,"-3"1"-22"-16,2-1-20 0,-1 3-23 0,-1-1-16 16,0 0-19-16,3-3-37 0,-6 4-47 0,1-1-34 15,3-3-40-15,-3 1-51 0,0 4-342 0,-3-5 139 16,0 0 94-16</inkml:trace>
  <inkml:trace contextRef="#ctx0" brushRef="#br0" timeOffset="80079.13">11909 10571 66 0,'-4'-6'273'0,"4"1"-5"16,0 2-15-16,-1-3-22 0,-2 1-19 0,3 1-17 0,0-2-17 15,-1 2-19-15,2 0-18 0,-1 4-14 0,-1-9-12 16,2 8-13-16,-1 1-12 0,-1-6-33 15,1 6-38-15,0 0-50 0,0 0-46 0,1-5-60 0,-1 5-610 16,0-5 249-16,-4 1 166 0</inkml:trace>
  <inkml:trace contextRef="#ctx0" brushRef="#br0" timeOffset="80248.67">11947 10031 30 0,'-3'-7'204'0,"1"0"-15"16,1 1-21-16,0 0-22 0,-2 0-29 0,3 0-36 15,-4 1-38-15,4-1-42 0,0 1-64 0,0 1-243 16,0-1 102-16,3-1 68 0</inkml:trace>
  <inkml:trace contextRef="#ctx0" brushRef="#br0" timeOffset="80427.82">12090 9740 173 0,'0'0'178'0,"6"-3"-13"0,1 1-20 16,-2-1-16-16,3 2-32 0,2-2-38 0,4 3-32 15,-1-2-43-15,2 0-61 0,-1 0-217 0,4 1 98 16,-1-1 66-16</inkml:trace>
  <inkml:trace contextRef="#ctx0" brushRef="#br0" timeOffset="80582.57">12639 9739 101 0,'0'0'167'0,"8"-2"-21"0,-8 2-26 15,6 0-24-15,-6 0-31 0,7 0-39 16,-7 0-44-16,11 0-217 0,-4 0 79 0,-1-1 52 0</inkml:trace>
  <inkml:trace contextRef="#ctx0" brushRef="#br0" timeOffset="80772.57">12961 9857 39 0,'0'0'217'0,"0"0"-23"0,0 0-22 15,0 0-22-15,0 0-22 0,0 0-32 0,0 0-25 0,0 0-29 16,0 0-20-16,0 0-24 0,2 7-26 16,-2-6-39-16,1 3-279 0,2 0 116 0,-3-1 76 15</inkml:trace>
  <inkml:trace contextRef="#ctx0" brushRef="#br0" timeOffset="80937.64">12940 10461 123 0,'-4'6'131'0,"2"3"-10"0,0-1-6 0,1-2-22 16,-3 2-35-16,2-1-37 0,-1-1-41 0,-1 2-194 15,-3 0 70-15,-1 0 48 0</inkml:trace>
  <inkml:trace contextRef="#ctx0" brushRef="#br0" timeOffset="81119.16">12369 10839 160 0,'0'0'193'16,"0"0"-22"-16,-9-3-32 0,5 2-42 0,4 1-49 0,-5-1-46 15,5 1-78-15,-14-3-170 0,9 0 82 0,-3 1 56 16</inkml:trace>
  <inkml:trace contextRef="#ctx0" brushRef="#br0" timeOffset="81284.72">11989 10516 233 0,'-2'-6'217'0,"-1"1"-17"16,2 0-22-16,-2-1-19 0,2 1-15 0,0 1-16 16,-3 0-45-16,3-1-46 0,0 2-46 0,-2-1-75 15,0-1-346-15,1 1 144 0,-3-1 96 0</inkml:trace>
  <inkml:trace contextRef="#ctx0" brushRef="#br0" timeOffset="81950.92">11758 9723 28 0,'-5'-2'52'0,"5"2"-46"0,-3-6-36 16,1 5 10-16,2 1 8 0</inkml:trace>
  <inkml:trace contextRef="#ctx0" brushRef="#br0" timeOffset="82113.5">11800 9585 16 0,'3'-3'176'0,"-2"-1"-15"0,4 2-16 0,3 0-25 0,3 0-32 16,2-2-34-16,6 0-30 0,1 1-42 0,9-2-28 15,-10 4-194-15,4-2 80 0,6 2 52 0</inkml:trace>
  <inkml:trace contextRef="#ctx0" brushRef="#br0" timeOffset="82271.08">12567 9625 174 0,'8'0'168'0,"-8"0"-16"0,11 0-17 0,-11 0-16 16,13-1-25-16,-1 1-32 0,1-2-23 0,4 2-42 0,1-3-27 16,-5 3-274-16,1-3 102 0,-1 1 66 0</inkml:trace>
  <inkml:trace contextRef="#ctx0" brushRef="#br0" timeOffset="82429.3">13090 9622 76 0,'0'0'208'0,"0"0"-22"16,0 0-28-16,0 0-8 0,10 0-13 0,-10 0-15 15,0 0-25-15,4-3-34 0,-4 3-34 0,0 0-39 16,10 0-51-16,-6 0-324 0,-4 0 127 0,7-3 86 15</inkml:trace>
  <inkml:trace contextRef="#ctx0" brushRef="#br0" timeOffset="82578.27">13194 9682 45 0,'0'0'219'0,"-6"1"-28"0,6-1-24 0,0 0-44 15,-2 2-44-15,2-2-51 0,0 0-78 0,0 0-218 16,0 0 90-16,0 0 58 0</inkml:trace>
  <inkml:trace contextRef="#ctx0" brushRef="#br0" timeOffset="82713.92">13030 9707 44 0,'0'0'179'0,"0"0"-20"0,-3 3-52 16,3-3-41-16,0 0-49 0,0 0-209 0,0 0 64 16,-4 4 44-16</inkml:trace>
  <inkml:trace contextRef="#ctx0" brushRef="#br0" timeOffset="87634.02">12663 9377 56 0,'0'0'151'0,"0"0"-7"16,0 0-3-16,1-5-6 0,-1 5-8 0,0 0-4 16,0 0-7-16,-1-4-9 0,1 4-1 0,0 0-9 15,0 0-6-15,0 0-3 0,0 0-4 0,1-4-1 0,-1 4-6 16,0 0-2-16,0 0 2 0,0 0-7 16,0 0 2-16,0 0-4 0,0 0-1 0,-4-4-3 15,4 4-3-15,0 0-2 0,0 0-5 0,0 0-2 0,0 0 2 16,0 0-6-16,-5-2 1 0,5 2 1 0,0 0-2 15,0-5-4-15,0 5-3 0,0 0-2 0,0 0-5 16,-2-5 2-16,2 5-5 0,-2-4 0 0,2 4 3 16,0 0 1-16,-1-5-3 0,1 5 2 0,0 0 1 15,-3-3 1-15,3 3 2 0,0 0 5 0,-1-5-4 16,1 5 4-16,0 0-3 0,0-5 2 0,0 5 1 16,0 0-2-16,0 0-14 0,0 0 6 0,-4-4-3 15,4 4-1-15,0 0-8 0,0 0-3 0,0 0-6 16,0 0 1-16,0 0-2 0,0 0 0 0,0 0-2 0,3 17 2 15,-6-10-7-15,3 0 3 0,0 3-1 16,0 0 0-16,-1 2 6 0,1 2-4 0,0-2-4 16,4 0 5-16,-4 3-5 0,0 1 4 0,1 1 7 0,-1-5-8 15,0 4-2-15,1-4 1 0,-2-1-1 0,2-1-3 16,2 1 3-16,-3-5-2 0,0 1 0 0,1-2-2 16,-1 0 2-16,0 1 6 0,2-2 9 0,-2-2 16 15,0-2 19-15,1 7 18 0,-1-7 21 0,0 0 0 16,0 0-12-16,0 0-7 0,0 0-8 0,8-16-1 15,-5 7 6-15,1-2-9 0,-1 1-2 0,0-2-3 16,1-4-4-16,-1-1 0 0,-1 0-2 0,2-3-4 16,-2 3-2-16,2-8-3 0,-1 4-7 0,-1 4 3 0,-1-2 8 15,4 0 0-15,-3 4-3 0,0-2 1 0,-1 5-6 16,2 2-1-16,-1 1-1 0,-2 1 2 16,1 1-9-16,1 5-6 0,-1-3-8 0,0 2 2 0,-1 3-6 15,0 0 2-15,0 0 0 0,0 0-3 0,5 14-1 16,-2-5 1-16,-3 2 0 0,1-1-5 15,1 2 3-15,0 3 0 0,1 2-3 0,-1 0 7 0,-4 0-5 16,4-1-1-16,-2-3-4 0,4 3 0 0,-7-3 2 16,7-1 0-16,-4-2-2 0,0 1-6 0,0-3 2 15,2-3-2-15,0 4 2 0,-1-6 0 0,-1 2-7 16,3 0 13-16,-3-1 2 0,0-4 2 0,0 3 4 16,0-3 18-16,4 3 4 0,-4-3-5 0,0 0-3 15,1-9-4-15,-1 2 3 0,1 2-5 0,-1-7 3 16,3 2-7-16,-3-3-2 0,0-3-5 0,1-3 2 15,2 2 0-15,-1-2-4 0,-4 1 3 0,2 1-4 0,-3 1 4 16,2 4 9-16,-2 1 6 0,3 1 6 0,0 2 8 16,0 3-6-16,0 1-6 0,0-1-6 15,0 0-3-15,0 5-3 0,0 0-2 0,0 0 1 0,0 0 0 16,-6 19-3-16,2-9-2 0,2 0 3 0,0 7-1 16,-3 2-2-16,0-1-1 0,0 0-1 0,-3 6 1 15,3-4 0-15,0-1-1 0,1-3-3 0,1 4-3 16,0-2 4-16,0-3 1 0,1-2 3 0,1-1-7 15,1-2 1-15,-2 2 0 0,1-3 1 0,0-1-1 16,1-1-1-16,-2-2 1 0,2 0 2 0,0 3-3 16,-1-4-5-16,2-1-20 0,-1 1-28 0,0-4-38 15,-1 5-40-15,1-5-46 0,1 3-43 0,-1-3-56 16,0 0-60-16,0 0-59 0,0 0-1129 0,0 0 507 0,13-6 340 16</inkml:trace>
  <inkml:trace contextRef="#ctx0" brushRef="#br0" timeOffset="90310.68">13423 9347 72 0,'-4'-5'127'0,"4"5"1"16,-1-6 3-16,1 6 2 0,-3-2 2 0,3 2-3 15,-1-5-2-15,1 5-6 0,0 0 1 0,-5-4-2 0,5 4-2 16,-4-3-9-16,4 3-3 0,-2-1-9 0,2 1-9 16,0 0-10-16,0 0-11 0,0 0-7 0,-11 3 3 15,10 0 3-15,-4 4 6 0,-3 2-5 0,3 1-3 16,-2 5-2-16,0-1-4 0,1 3-7 0,1 2-1 16,-1 0-7-16,2 5-1 0,2-4-8 0,2-1-3 15,2 1-6-15,0-2-31 0,2 1-56 0,-2 0-69 16,2-1-96-16,-4 2-597 0,0-3 273 0,-2-2 182 15</inkml:trace>
  <inkml:trace contextRef="#ctx0" brushRef="#br0" timeOffset="94258.6">14035 9488 30 0,'0'0'109'0,"0"0"-9"0,0 0-1 0,0 0-20 0,0 0-13 16,0 0-44-16,0 0-191 0,0 0 57 0,0 0 36 16</inkml:trace>
  <inkml:trace contextRef="#ctx0" brushRef="#br0" timeOffset="100496.91">11124 10404 58 0,'0'0'61'0,"0"0"-4"0,0 0 0 0,0 0-3 15,0 0-3-15,0 0-5 0,0 0-1 0,0 0-4 16,0 0-6-16,0 0-2 0,0 0-8 0,0 0-3 16,0 0 2-16,0 0 0 0,0 0-13 0,0 0-14 15,0 0-15-15,0 0-20 0,-12 6-157 0,8-4 65 16,4-2 42-16</inkml:trace>
  <inkml:trace contextRef="#ctx0" brushRef="#br0" timeOffset="104462.03">14196 9517 61 0,'-4'-3'155'0,"4"3"-14"16,0 0-3-16,-6-1-8 0,6 1-8 0,0 0-4 16,-4-3-4-16,4 3-12 0,0 0-12 0,0 0-3 15,0 0-14-15,0 0-4 0,0 0-7 0,0 0-9 16,0 0-5-16,0 0 2 0,0 0-7 0,0 0-7 15,0 0-15-15,0 0-26 0,0 0-31 0,12 10-26 16,-9-8-45-16,3 1-394 0,-1-1 167 0,1-2 110 16</inkml:trace>
  <inkml:trace contextRef="#ctx0" brushRef="#br0" timeOffset="104648.53">14470 9598 152 0,'0'0'183'0,"0"0"-11"0,0-10-18 0,0 10-16 15,0 0-15-15,0 0-16 0,-2-5-7 0,2 5-17 16,4-2-26-16,-4 2-31 0,0 0-29 0,5-3-40 16,-5 3-55-16,8-2-287 0,-3 0 129 0,-5 2 86 15</inkml:trace>
  <inkml:trace contextRef="#ctx0" brushRef="#br0" timeOffset="104818.08">14665 9617 80 0,'7'0'185'0,"-7"0"-12"0,0 0-3 16,10-1-11-16,-10 1-8 0,6-1-9 0,-6 1-19 15,10-1-6-15,-3-2-14 0,-1 3-11 0,3-1-9 16,0 2-9-16,4-1-48 0,-3-1-35 0,4 2-44 0,-1-1-49 15,-2 0-404-15,2-1 170 0,-3 2 112 0</inkml:trace>
  <inkml:trace contextRef="#ctx0" brushRef="#br0" timeOffset="104992.61">14994 9636 61 0,'0'0'179'0,"9"-3"-12"0,-9 3-14 15,5-2-14-15,0 0-12 0,0 1-16 0,0-2-8 16,0 2-10-16,3 1-13 0,-1-2-47 0,1 2-24 16,4 0-34-16,-1 0-54 0,1-1-306 0,-1 1 129 15,3-2 86-15</inkml:trace>
  <inkml:trace contextRef="#ctx0" brushRef="#br0" timeOffset="105134.25">15303 9641 132 0,'0'0'170'0,"0"0"-25"0,0 0-6 16,0 0-14-16,0 0-9 0,8-2-15 0,-8 2-10 15,0 0-9-15,10 0-12 0,-5-2-28 0,-5 2-34 0,11 2-38 16,-2-4-46-16,-4 2-297 0,3-1 125 0,-3 1 82 16</inkml:trace>
  <inkml:trace contextRef="#ctx0" brushRef="#br0" timeOffset="105292.82">15491 9639 57 0,'0'0'185'0,"0"0"-16"0,0 0-17 0,0 0-14 16,0 0-15-16,11-3-10 0,-11 3-11 0,6 0-14 16,-6 0-13-16,12 0-41 0,-4-2-23 0,-2 2-30 15,4 0-35-15,1 0-338 0,0 0 130 0,-2-1 88 16</inkml:trace>
  <inkml:trace contextRef="#ctx0" brushRef="#br0" timeOffset="105450.91">15750 9646 22 0,'0'0'183'0,"0"0"-7"0,0 0-10 16,0 0-10-16,10-3-12 0,-10 3-12 15,5-2-13-15,-5 2-13 0,9 0-13 0,-1 0-8 0,-3 0-6 16,2 0-19-16,1 0-26 0,5 0-34 0,-1 2-32 15,3-4-36-15,-2 4-50 0,2-2-329 0,-2 0 149 16,5-2 100-16</inkml:trace>
  <inkml:trace contextRef="#ctx0" brushRef="#br0" timeOffset="105610.99">16114 9656 58 0,'0'0'166'0,"9"-2"-13"0,-9 2-10 16,5-1-9-16,-5 1-6 0,9 0-12 0,-9 0-10 15,9-2-13-15,-1 2-21 0,0 0 7 0,4 0-9 0,1 0-6 16,0 2-27-16,6-2-35 0,0 1-32 16,0-1-33-16,2 2-58 0,-2-2-282 0,1 0 135 15,0 0 88-15</inkml:trace>
  <inkml:trace contextRef="#ctx0" brushRef="#br0" timeOffset="105754.61">16528 9661 156 0,'8'0'159'0,"-8"0"2"0,6 0-12 15,-6 0 3-15,7 0-6 0,-7 0-8 0,0 0-8 16,9-1-11-16,-3 0-8 0,-6 1-12 0,9 0-12 16,-1 0-8-16,3 0-8 0,1 1-12 0,1-1-35 15,6 1-31-15,-2 1-31 0,4 0-41 0,-2-2-36 16,0 0-420-16,-6 0 179 0,6 2 118 0</inkml:trace>
  <inkml:trace contextRef="#ctx0" brushRef="#br0" timeOffset="105911.19">16927 9682 129 0,'0'0'166'0,"10"0"-4"0,-10 0-10 0,9-1-8 16,-9 1-7-16,10-1-6 0,-6-1-12 0,3 2-8 15,0-1-8-15,1 0-12 0,3 1-8 0,1-1-9 0,3 1-5 16,3 1-9-16,1 0-33 0,2 0-36 0,-1-1-24 16,2 3-39-16,-2-3-27 0,2 0-416 0,-3 1 171 15,-1-1 114-15</inkml:trace>
  <inkml:trace contextRef="#ctx0" brushRef="#br0" timeOffset="106064.78">17425 9701 36 0,'5'0'159'15,"-5"0"-11"-15,10 1-9 0,-10-1-9 0,8 0-10 16,-4 2-1-16,-4-2-8 0,9 0-10 0,-2 0-13 16,0 0-6-16,3 0-4 0,3 1-12 0,-3-1-4 15,3 1-10-15,1 0-15 0,-1 2-20 0,6-2-27 16,-5-1-24-16,4 0-17 0,-1 3-16 0,-2-3-32 15,-2 0-329-15,1-3 142 0,0 3 96 0</inkml:trace>
  <inkml:trace contextRef="#ctx0" brushRef="#br0" timeOffset="106231.34">17881 9718 113 0,'0'0'148'0,"11"0"-8"15,-11 0-15-15,9 0-4 0,-9 0-15 0,10-2-6 0,-5 2-10 16,-5 0-9-16,15 0-8 0,-6 2-3 0,2-2-7 15,2 0-7-15,-1 1-5 0,3-2-11 0,-2 2-22 16,5-1-11-16,-1 0-26 0,-3 0-25 0,-1 0-23 16,2 0-20-16,-2 0-8 0,-2 0-269 0,2 2 122 15,-3-2 80-15</inkml:trace>
  <inkml:trace contextRef="#ctx0" brushRef="#br0" timeOffset="106380.94">18211 9722 22 0,'8'0'86'0,"-8"0"12"0,11 0 8 15,-11 0 3-15,7-1 5 0,-7 1-2 0,6 1 3 16,-6-1-5-16,5 1 1 0,-5-1-5 0,0 0-7 15,0 0-2-15,0 0-4 0,9-1-5 0,-9 1-9 0,0 0-5 16,10 1-7-16,-10-1-11 0,8-1-6 16,-3 0-1-16,2 2-5 0,-7-1-6 0,15-1-22 15,-5 1-29-15,3 0-21 0,-2-2-31 0,2 2-28 0,5-1-48 16,-3-1-390-16,2 0 177 0,-2-1 118 16</inkml:trace>
  <inkml:trace contextRef="#ctx0" brushRef="#br0" timeOffset="106526.55">18554 9697 140 0,'0'0'230'0,"0"0"-15"16,2-7-5-16,-2 7-14 0,0 0-13 0,0 0-14 15,0 0-12-15,0-3-19 0,0 3-16 0,0 0-22 16,0 0-35-16,12-2-31 0,-5 2-43 0,1 0-50 16,7-2-29-16,-2 1-79 0,6-1-379 0,-2-1 182 15,1-1 122-15</inkml:trace>
  <inkml:trace contextRef="#ctx0" brushRef="#br0" timeOffset="106660.19">18809 9653 188 0,'0'0'180'0,"0"0"-22"0,0 0-12 16,0 0-18-16,0 0-12 0,0 0-18 0,0 0-24 16,0 0-27-16,0 0-34 0,9 0-52 0,-2 0-71 15,0-2-223-15,3 2 111 0,2-2 74 0</inkml:trace>
  <inkml:trace contextRef="#ctx0" brushRef="#br0" timeOffset="106810.8">18994 9636 14 0,'0'0'201'0,"0"0"-16"16,0 0-17-16,0 0-13 0,0 0-17 0,0 0-17 15,0 0-8-15,0 0-22 0,0 0-30 0,11 0-30 16,-5 0-31-16,5-2-37 0,1 2-53 0,-2-2-295 15,4-1 129-15,2-1 86 0</inkml:trace>
  <inkml:trace contextRef="#ctx0" brushRef="#br0" timeOffset="106953.95">19250 9590 181 0,'0'0'217'0,"0"0"-13"0,-3-5-15 15,3 5-15-15,0 0-13 0,0 0-14 0,0 0-11 16,-1-4-18-16,1 4-12 0,0 0-22 0,0 0-30 0,7-3-38 15,-7 3-30-15,0 0-44 0,12 0-48 0,-8-2-431 16,1 0 179-16,-1 0 120 0</inkml:trace>
  <inkml:trace contextRef="#ctx0" brushRef="#br0" timeOffset="108399">13929 9322 121 0,'1'-3'172'0,"-1"3"-4"0,2-5-8 16,-2 5-2-16,1-4 6 0,-1 4-2 0,3-5-1 15,-3 5-2-15,0-2-10 0,0 2-4 0,1-4-14 16,-1 4-11-16,0 0-9 0,0 0-13 0,1-5-12 16,-1 5-9-16,0 0-6 0,3-4-10 0,-3 4-15 15,4-2-21-15,-1 0-17 0,-3 2-21 0,12-1-22 0,-7-2-27 16,5-3-28-16,2 1-22 0,0 0-35 0,6-2-49 16,-1-3-438-16,-2 1 212 0,3-1 140 0</inkml:trace>
  <inkml:trace contextRef="#ctx0" brushRef="#br0" timeOffset="108560.59">14302 9065 72 0,'4'-6'212'0,"-4"3"-12"16,3 0-10-16,-2-3-17 0,-1 2-17 0,1 0-16 16,3 1-12-16,-4-1-16 0,4 1-17 0,-3 0-38 15,7-1-10-15,1-2-27 0,3 0-22 0,0 3-26 16,5-5-28-16,-2 2-50 0,-2-1-364 0,-2 2 156 15,2-3 104-15</inkml:trace>
  <inkml:trace contextRef="#ctx0" brushRef="#br0" timeOffset="108718.66">14623 8860 77 0,'1'-3'250'15,"0"-1"-17"-15,1 0-20 0,-1 0-21 0,0 1-18 0,-1-3-15 16,2 3-19-16,-2 3-17 0,4-7-10 0,-1 1-16 15,1 2-30-15,2 2-24 0,1-3-35 0,-1 2-25 16,2-2-37-16,3 1-19 0,2-2-33 0,0 0-441 16,-3 1 183-16,3 0 120 0</inkml:trace>
  <inkml:trace contextRef="#ctx0" brushRef="#br0" timeOffset="108877.75">14921 8683 160 0,'2'-4'217'0,"-2"1"-14"15,4-2-19-15,-3-1-17 0,3 5-19 0,-3-5-12 16,2 0-11-16,1 3-19 0,0 1-9 0,1-3-13 16,1-1-23-16,3 1-30 0,0 1-24 0,4-3-41 15,1-3-34-15,5 3-50 0,-7 2-384 0,0-1 166 16,4-1 112-16</inkml:trace>
  <inkml:trace contextRef="#ctx0" brushRef="#br0" timeOffset="109024.36">15229 8485 144 0,'2'-7'213'0,"1"1"-13"0,2-2-22 16,-1-3-13-16,2 4-24 0,0 0-5 15,0-1-13-15,1 1-14 0,0-2-10 0,4 2-14 0,-2 0-26 16,5-2-21-16,1 0-36 0,0 0-29 0,2-2-38 16,0 1-45-16,1 2-388 0,-9 0 166 0,6 1 112 15</inkml:trace>
  <inkml:trace contextRef="#ctx0" brushRef="#br0" timeOffset="109177.95">15523 8267 153 0,'5'-6'190'15,"-4"2"-19"-15,1-1-17 0,1 0-14 0,2 1-16 16,-4-1-13-16,5 0-12 0,0 0-11 0,0 0-6 16,-1 0-18-16,3-2-27 0,1 2-14 0,1-2-40 15,3 0-31-15,0-3-20 0,0 5-47 0,-4-4-281 16,-3 4 132-16,4-1 88 0</inkml:trace>
  <inkml:trace contextRef="#ctx0" brushRef="#br0" timeOffset="109294.64">15704 8124 16 0,'0'0'175'0,"0"0"-12"16,4-5-22-16,0 1-9 0,-1 2-16 0,1-1-12 16,1 0-11-16,1-3-11 0,4 1-10 0,-3-1-21 0,2 0-24 15,3 0-38-15,3-7-41 0,-2 4-319 0,-2 0 125 16,2-2 82-16</inkml:trace>
  <inkml:trace contextRef="#ctx0" brushRef="#br0" timeOffset="109445.24">15950 7899 167 0,'3'-7'163'0,"2"2"-18"0,0-3-12 15,3 2-16-15,1-4-9 0,6 3-32 0,4-5-31 16,7-2-22-16,-3-1-34 0,0 0-41 0,-6 4-254 15,-1-3 102-15,2 3 68 0</inkml:trace>
  <inkml:trace contextRef="#ctx0" brushRef="#br0" timeOffset="109594.84">16325 7565 140 0,'5'-7'154'0,"2"1"-14"0,-1-5-17 16,4 3-11-16,2-4-14 0,2 1-9 0,0-2-13 15,6-3-12-15,-4 2-11 0,5-3-27 16,1 0-20-16,-3 1-30 0,-2 2-17 0,-3 0-18 16,2-1-260-16,-1 2 105 0,-2-1 72 0</inkml:trace>
  <inkml:trace contextRef="#ctx0" brushRef="#br0" timeOffset="109760.9">16751 7192 84 0,'1'-3'137'15,"3"-2"2"-15,-2 3-10 0,1-3-2 0,-1 1-14 16,2 1-6-16,0-2-17 0,2 1-4 0,-1-2-14 16,5 1-4-16,-1 0-8 0,1-3-15 0,0 3-16 15,3-2-19-15,-2-1-21 0,3-1-19 0,4 1-18 16,1-2-16-16,-2-1-16 0,-2 2-275 0,1-4 119 16,-3 6 78-16</inkml:trace>
  <inkml:trace contextRef="#ctx0" brushRef="#br0" timeOffset="109926.46">17098 6949 61 0,'0'0'153'0,"0"0"-11"0,2-3-5 0,-2 3-13 15,0 0-7-15,0 0 0 0,3-2-7 0,-3 2-13 0,0 0-13 16,5-4-12-16,-1 3-4 0,-4 1-8 0,5-3-20 16,2 1-23-16,-2 1-32 0,0-1-33 15,4-2-28-15,-3-1-38 0,1 3-268 0,2-3 126 0,-1-3 86 16</inkml:trace>
  <inkml:trace contextRef="#ctx0" brushRef="#br0" timeOffset="110120.94">17341 6839 32 0,'-8'0'125'0,"8"0"-15"0,0 0-6 0,0 0-12 16,0 0-21-16,0 0-13 0,0 0-14 0,22-3-11 16,-17 1-21-16,0 0-1 0,3-1-14 0,-3 2-2 15,4-3-20-15,-4 1-17 0,3-1-165 0,-3 0 69 16,2-1 46-16</inkml:trace>
  <inkml:trace contextRef="#ctx0" brushRef="#br0" timeOffset="110292.99">17635 6655 131 0,'4'-2'122'0,"1"-3"0"0,1-2-22 15,3 2-5-15,0-2-16 0,0 0-1 0,4 0-20 0,2-5-2 16,-1 4-5-16,13-5-5 0,-9 2-22 0,5-2-14 16,1 0-11-16,2 0-24 0,-2-2-17 0,3 1-24 15,-2-1-214-15,0 1 94 0,1-3 62 0</inkml:trace>
  <inkml:trace contextRef="#ctx0" brushRef="#br0" timeOffset="110470.03">18436 6161 20 0,'0'0'122'0,"4"-4"-11"0,-2 1-7 16,2 1-7-16,-4 2-17 0,4-4 2 0,1 1-19 15,-1 1-2-15,0 0-7 0,1-1-12 0,1-2-10 16,-1 3-10-16,4-2-12 0,3-3-25 0,5-2-44 16,-1-1-217-16,2 2 92 0,1-3 62 0</inkml:trace>
  <inkml:trace contextRef="#ctx0" brushRef="#br0" timeOffset="110630.6">18900 5888 106 0,'1'-2'126'0,"-1"2"-15"15,7-4-20-15,-5 1-23 0,5-1-41 0,-1 0-28 16,3 0-175-16,0-1 58 0,0-3 40 0</inkml:trace>
  <inkml:trace contextRef="#ctx0" brushRef="#br0" timeOffset="110810.12">19172 5704 87 0,'0'0'143'16,"0"0"-13"-16,0 0-17 0,0 0-16 0,4-7-14 15,-4 7-21-15,10-6-23 0,-1 1-34 0,0-1-29 16,4 0-36-16,1-4-165 0,1-1 75 0,-2 0 50 15</inkml:trace>
  <inkml:trace contextRef="#ctx0" brushRef="#br0" timeOffset="110970.69">19508 5489 77 0,'4'-3'136'0,"-4"3"-10"0,5-7-9 16,-1 4-19-16,1-1-6 0,0 0-6 15,4 0-6-15,0-2-12 0,0 3-22 0,4-2-15 0,-3-3-17 16,2 4-38-16,-1-4-18 0,1 2-36 0,-1-1-199 16,-1-1 93-16,2 1 62 0</inkml:trace>
  <inkml:trace contextRef="#ctx0" brushRef="#br0" timeOffset="111914.77">19580 5903 97 0,'0'0'105'0,"2"-7"-40"15,0 4-34-15,0 1-34 0,-2 2-96 0,4-5 33 0,-3 0 22 16</inkml:trace>
  <inkml:trace contextRef="#ctx0" brushRef="#br0" timeOffset="112092.81">19729 5784 205 0,'0'-7'189'0,"0"4"-23"0,0-1-17 15,4-2-33-15,-4 2-29 0,5 1-25 0,2-1-35 16,0-3-32-16,1 3-42 0,2 0-270 0,-1-2 105 16,0-1 72-16</inkml:trace>
  <inkml:trace contextRef="#ctx0" brushRef="#br0" timeOffset="112256.39">19949 5584 55 0,'4'-5'153'16,"-3"2"-14"-16,-1 3-14 0,4-6-9 0,0 2-19 15,-2 1-18-15,5-1-28 0,-1 2-41 0,-1-1-20 16,3-2-42-16,-2 1-203 0,2-3 85 0,0 0 56 16</inkml:trace>
  <inkml:trace contextRef="#ctx0" brushRef="#br0" timeOffset="112425.92">20129 5413 105 0,'0'0'140'0,"-2"-4"-7"16,2 4-18-16,0 0-6 0,0-5-13 0,0 5-17 16,3-2-23-16,1-1-32 0,0-1-28 0,2 1-31 15,2-1-26-15,-4 1-192 0,1-4 85 0,3 2 56 16</inkml:trace>
  <inkml:trace contextRef="#ctx0" brushRef="#br0" timeOffset="112575.52">20304 5223 85 0,'0'-4'138'0,"0"4"-15"0,0-3-9 16,0 3-17-16,3-5-16 0,-3 5-24 0,6-4-38 15,-4 1-30-15,-2 3-56 0,3-5-145 0,-3 5 70 16,0-5 48-16</inkml:trace>
  <inkml:trace contextRef="#ctx0" brushRef="#br0" timeOffset="113310.17">16977 6231 163 0,'-7'-2'223'16,"2"2"-5"-16,5 0-8 0,-12 0-7 0,12 0-6 16,-9-2-6-16,9 2-13 0,-8-2-9 0,8 2-14 15,-5-3-19-15,5 3-16 0,0 0-8 0,-3-2-14 16,3 2-8-16,0 0-11 0,0 0-6 0,22-3-5 0,-9 2-6 16,2-3-5-16,4-1-7 0,2 2-4 0,-2-1-4 15,3 2-6-15,6-3-5 0,-7 3-3 16,1-1 0-16,6 1-7 0,-7 0 4 0,0-3-6 15,1 3 2-15,-1-4-7 0,0 5 0 0,-3-3-1 0,0-1 1 16,-5 4-3-16,2 0-4 0,-6 1 0 0,4 0-4 16,-7 1-1-16,3 1 1 0,0 5 4 0,-1 2 0 15,-2 5 13-15,2 11 15 0,-4 4 8 0,-3 17 15 16,-4 4-5-16,0 3-2 0,-5 0-1 0,-1 2-12 16,-4 3 3-16,3 3-9 0,-5 28 6 0,3-7-4 15,3-26-11-15,-7 26-39 0,7 0-38 0,2-24-51 16,2 25-60-16,7-23-66 0,0-4-835 0,4-3 356 15,-6 1 236-15</inkml:trace>
  <inkml:trace contextRef="#ctx0" brushRef="#br0" timeOffset="118610.55">4347 1901 126 0,'-4'-17'175'15,"0"2"-14"-15,-5-2-10 0,4 6 10 0,4 0-12 16,-3 0-9-16,0 0-8 0,-1-1 3 0,1 1-1 0,0 3-8 15,3-1-5-15,-3-1-14 0,0 4-6 0,3 0-7 16,0 1-5-16,-3-1-6 0,4 2-5 0,-4 2-10 16,4-4-9-16,0 6-3 0,-4-4-8 15,4 4-8-15,0 0-2 0,-1-5-11 0,1 5-2 16,0 0 5-16,0 0-9 0,0 15-2 0,-3-6 1 16,2 4 0-16,1 6-4 0,-4 6-2 0,3 1 0 15,-3 4 5-15,-3 0-6 0,1 2-2 0,3 0-1 0,-1 2-3 16,-1 1 4-16,1-1-2 0,-2 2 0 0,2 11 0 15,-4-1-2-15,3 1 0 0,2-15 0 16,3 3 1-16,-1 0-1 0,1-1 4 0,-1 0-4 16,2-4 0-16,-1 1 0 0,1-2-3 0,-1-11 2 15,3 2 1-15,-2-5-1 0,0-3 0 0,2-1 0 0,-2-1-4 16,-1-4 1-16,1 1 3 0,1-2-1 0,-1-3 3 16,-1-2 1-16,4 5-4 0,-4-5 4 0,6-2-6 15,-6 2 2-15,16-5-4 0,-9-3 3 16,5-1 7-16,1-2-10 0,-1 2-3 0,2-3 3 15,-2 0 1-15,3 3-2 0,-6 0 2 0,4 1-3 16,-4 0 1-16,-1 1-2 0,-1 2 3 0,-1 1-8 16,2 3 2-16,-3-1 0 0,1 0 1 0,-6 2-2 0,10 3 2 15,-5 1-1-15,0 1 3 0,3 0-1 0,-3 2 1 16,5 2-1-16,-4 1 3 0,2 0-6 16,2 1 7-16,3 1 0 0,-1 0-3 0,0-2 3 15,1 0-1-15,1-2 1 0,4-1 0 0,1 0 1 16,-3-2 1-16,3-4-2 0,-1-1 4 0,2-1-4 15,2-1 5-15,-2-2-2 0,7-5 1 0,-8 4-4 16,-1-8 0-16,5 2 2 0,3-10 0 0,-12 9 3 16,5-9-1-16,-3 0 2 0,-3-3 3 0,1 1-2 15,-4 0-2-15,0-4 2 0,-3-1 6 0,2-1-8 16,-3 4 3-16,-2 4 19 0,0 4 3 0,0 0-5 16,-2 2 4-16,1 3 3 0,-3-1-3 0,3 9 6 15,-3-3-8-15,0 2-7 0,2 1 3 0,-2 4-10 16,0-6-3-16,0 6-5 0,0 0-1 0,0 0 3 15,9 14 0-15,-9-3 5 0,0 0-5 0,1 6-8 16,-1 1 5-16,3 3-1 0,-3 4 6 0,1 0-7 16,3-7 5-16,0 3-4 0,-2-1 1 0,2-3 7 15,3 1-10-15,-2-4 0 0,0 3 5 0,0-8-7 16,4 3 11-16,-4-4-10 0,1 0-1 0,1-2 0 16,0-2 5-16,0 0 0 0,1-5-1 0,-8 1-2 15,17-4 8-15,-5-1 6 0,-3-5-12 0,5-1-3 16,-4-4 1-16,4 1 3 0,-5-6-1 0,1-2-1 15,3-2-6-15,-8-4 8 0,0 1-7 0,-1 0 3 16,-1 2-4-16,-2-1 2 0,-1 6 3 0,-1-5-1 16,-3 7 8-16,0 1-10 0,-1 0 0 0,-9 4 0 15,5-3 0-15,-4 8-1 0,0 2-1 0,-3 2-1 16,-3 7-3-16,-7 0-3 0,-2 7 5 0,0 1 0 16,1 5 4-16,-1 2-4 0,6 6 1 0,0-3-7 15,3 4-6-15,5 0-27 0,0 4-9 0,5-3-19 16,7 1-3-16,0-9-9 0,5-1-13 0,3-2 14 15,7-2-1-15,3 2 5 0,0-3-3 0,2-8-6 16,9 1 6-16,1-4 4 0,3 0 5 0,-5-5 11 16,1 1 3-16,1-6 1 0,-1 3 11 0,-7-5 5 15,5 0 4-15,-10 2 7 0,2-4 4 0,-2 0 8 16,2-7 11-16,-2 4 3 0,-5 1 8 0,3-1 16 16,0-1 18-16,-3 3 7 0,2-2-3 0,-3 2-2 15,-2 3 4-15,1 0-5 0,0 1-2 0,-1 3 9 16,-2-3-9-16,-1 5 1 0,5-1-5 0,-5 2-12 15,1 0-1-15,-1 0-2 0,-4 4-5 0,9-1 9 16,-9 1-11-16,0 0 0 0,15 7-1 0,-7 0-1 16,-4 1 0-16,1 2-1 0,1 2 2 0,-1-3-2 15,2 7-1-15,-6 4-1 0,4-3 2 0,2 0-1 16,-4 1-2-16,1 0 4 0,-1-1-6 0,1 1 0 16,-2-6-7-16,1 0-4 0,1-5-2 0,-1 3-2 15,0-4 3-15,1 0 4 0,-2-1 0 0,-1 0 4 16,2-3 0-16,-2-2 1 0,-1 0-2 0,0 0 2 15,0 0-1-15,16-8-1 0,-9 2 1 0,1 0-1 16,1-10 3-16,0 3-1 0,11-6-1 0,-9 2 0 16,1 1 4-16,0-1-5 0,3 2 3 0,-2-2-2 15,1 5 2-15,-1 0-1 0,2-1 0 0,-2 2 2 16,5 1-2-16,-9-1-3 0,1 5 6 0,7-2-2 16,-8 4-2-16,-3 1 4 0,5 1-7 0,-5 0 1 15,-6 2 1-15,12 2-4 0,-2 3 7 0,-4 0-1 16,-1 2 2-16,0 3 2 0,0 1-2 0,0 2 0 15,0-1 2-15,0 5-4 0,3 0 5 0,-3 2-4 16,-1-4-1-16,2 4 2 0,2-5 0 0,-3-2 4 16,3-2-3-16,-3 0 2 0,5-3-4 0,-1 2 5 15,3-2 0-15,-1-2-2 0,1-1 6 0,2-2-4 16,2-2-1-16,-2-3 2 0,6 3 0 0,-3-4 1 16,1-4-7-16,1 0 5 0,-1-2-2 0,-1-1 1 15,7-6 2-15,-6 4 1 0,0-8 3 0,2 5 1 16,-5-6 2-16,-3 5-4 0,-3 0 3 0,-1 2 5 15,-3-3 6-15,0 0 15 0,-4 8 6 0,-2-2-5 16,0 1-6-16,-3 4-1 0,-1-4-6 0,-2 8-5 16,-3 1-3-16,-8-2-6 0,3 6 4 0,-3 3-8 15,-5-1 4-15,5 4-13 0,-1 2-14 0,1 2-6 16,0 0-14-16,3 0-2 0,2 1-8 0,5-4-9 16,1 3-4-16,3-5 0 0,3 3 7 0,1-3 2 15,4-2 6-15,3 1 2 0,0-2 7 0,2-2 2 16,3 0 1-16,1 1 6 0,1-6 0 0,4 1 5 15,-5 1-2-15,2 0 7 0,-2-3 1 0,1-2 1 16,-5 3 7-16,1-1 5 0,-1-2 8 0,0 2 6 16,-1 1 2-16,-4-1 2 0,2 1-4 0,-2 1-8 15,-4 2 3-15,7-3-3 0,-7 3 1 0,8 5-3 16,-4 0 9-16,1 5-4 0,-2-1-4 0,0 6 4 16,0 4-2-16,2 5 3 0,-4 4-2 0,1 0-1 15,0 0 3-15,0 5 2 0,0-4-1 0,-2 4-3 16,4-3 1-16,0 3 0 0,2-1 0 0,-1 1-2 15,-1-1 1-15,1-3 0 0,-1 2-2 0,1-4 1 16,0 3 0-16,-1-2 3 0,-3-3-5 0,3 0 4 16,-4-4 3-16,0-2-8 0,-1 0 5 0,-3-1-1 15,0-2 3-15,-5-1-4 0,3-4 1 0,-4 2 0 16,-3-4 1-16,-2 1-1 0,-3-3 1 0,2-3 1 16,-4-1-2-16,2-3 7 0,-2-3-2 0,-2-1 4 15,4-4 5-15,-8-2 16 0,9-1-2 0,-1 1-1 16,-2-8-3-16,8 3 1 0,-1-2-6 15,5 0-3-15,2-1-4 0,1-1-2 0,4-2-17 16,5-4-18-16,3 1-30 0,5 0-38 0,3 0-34 0,4 0-43 16,4 0-48-16,5-1-589 0,9-9 268 0,4 1 176 15</inkml:trace>
  <inkml:trace contextRef="#ctx0" brushRef="#br0" timeOffset="119625.11">6812 2009 65 0,'-5'-6'266'0,"1"0"-33"0,0 2-4 0,-3 1-14 0,2-2-17 15,-1 3-14-15,1-1-21 0,0 2-16 0,-4 1-8 16,-4 4-16-16,4 1-6 0,-4 0-13 0,-2 7-4 15,2 2-11-15,-1 1-9 0,-4 3-4 0,6-1-9 16,1 5-5-16,3-4-8 0,1 10-6 16,1-2-2-16,2 0-3 0,2-1-6 0,4 0-5 0,0-5-1 15,1 0-2-15,3-2-3 0,8 4 0 0,-5-6-3 16,6 7-4-16,2-4 1 0,6-2 3 16,-1 0-6-16,1-4 0 0,10 0 1 0,-2-4-3 0,3-4-1 15,2-1-1-15,0-4 10 0,1-3-8 16,4 1-9-16,-6-7 4 0,0 3 0 0,-3-5-3 0,0 1-1 15,-1-2 0-15,-3-4 3 0,-3 3-2 0,-1-4-3 16,-2-1 1-16,0-3 0 0,-2-3 7 0,-3 2-5 16,-3-3-7-16,0 1 3 0,-9 4-1 15,8-3 2-15,-9 6 9 0,-3 0 6 0,-2 2-2 16,-3 3 7-16,-1 1-10 0,-3 3-4 0,-1 0 0 0,-1 4-6 16,-4 2-1-16,-3-1 1 0,0 7-2 0,0 1 0 15,-2 2-6-15,-2 1-10 0,6 4-15 0,0-2-17 16,3 0-8-16,2 5-12 0,1-6-7 0,5 0-11 15,3 1 3-15,1-3 14 0,1 1 4 16,2-3 6-16,2-1 6 0,1 0 3 0,4-3 4 0,1-1 8 16,0 0 1-16,1 0 7 0,-2-1 3 0,1-2-7 15,0 3 15-15,-1-3 3 0,-1 1 11 16,-3 2 6-16,-1-3 2 0,0 1 6 0,1 2 1 0,-6 0-3 16,8 0-10-16,-8 0 6 0,8 2 0 0,-4 1 1 15,-1 2-1-15,-1 2 2 0,2 0-3 0,-3 4 1 16,4 4 1-16,-1-5-4 0,-3 4 3 0,3-1 0 15,0 1-1-15,1 1 2 0,0 0-1 0,3-4-4 16,-3-1 3-16,0 2-3 0,-1-2 2 0,4 0 0 16,0-3-1-16,-1 0 7 0,2 0-5 0,-3-6 1 15,7 0-1-15,-1-1-3 0,-1-1 2 0,2-3-2 16,1-3 3-16,1-2 0 0,-2-4-4 0,1 0 2 16,-1-9 0-16,2 0 0 0,-2-3-2 0,2-1 6 15,-2-1-4-15,-1-4 7 0,-4 5 6 0,5 0 9 16,-4-4 3-16,0 8 18 0,-2 5 18 0,-4 5 20 15,1 2 11-15,-2 2 2 0,-1 2-9 0,0-1-8 16,0 2-17-16,-1 1-12 0,0 4-8 0,0 0-2 16,0 0 2-16,0 0-7 0,-6 14-5 0,3-5-4 15,0 7 4-15,-4 2-7 0,2 1-7 0,-1 10 2 16,-3 0 3-16,1-5 9 0,4 3-15 0,-1-7-2 16,5 4-5-16,0-4-3 0,5-3-7 0,-1-1-6 15,4-2-3-15,-3-6-4 0,5 0-2 0,-2-2 5 16,7 1-1-16,-2-4 6 0,4-3-2 0,0-3 1 15,1-1-2-15,4-5 2 0,1-4 4 0,1-4-4 16,-3-7 6-16,-1 1-4 0,3-3 3 0,-3-3 7 16,0 0-8-16,-1-2-2 0,3-13 1 0,-10 13 0 15,0-2-2-15,-2-1 0 0,-6 2 10 0,1-2 2 16,-1 5 14-16,-3 4 25 0,-2 6 17 0,1 7-18 16,-3 1-7-16,2 2-8 0,-1 3-5 0,-1 5-4 15,-5 2 2-15,-4 6-3 0,-3 7-6 0,-8 9 2 16,1 4 0-16,-3 2-3 0,1 13-2 0,0-1 0 15,2 1-3-15,4 4 4 0,9-11-5 0,0 9-19 16,4-10-23-16,2 0-25 0,3-1-28 0,3-6-30 16,2 0-25-16,3 0-30 0,2-3-24 0,0-7-19 15,7 5-36-15,2-1-655 0,-1-8 303 0,-3-2 202 16</inkml:trace>
  <inkml:trace contextRef="#ctx0" brushRef="#br0" timeOffset="120226.51">4515 3050 183 0,'-30'3'208'0,"-1"-1"-23"0,3 0-12 15,1-2-13-15,7 2-11 0,3 1-12 0,-1-2-1 0,8 0-9 16,-4 1-6-16,6-2-3 0,2 1-11 0,-1 1-8 16,7-2-15-16,-7 1-6 0,7-1-6 0,0 0-13 15,0 0 5-15,19 5 0 0,9-5-6 0,9-3-4 16,19 1-2-16,7-9-1 0,37 2 0 0,-1 0 0 15,1-2-5-15,0-4 0 0,8 3-7 0,2 3-4 16,4 0-4-16,3-1 5 0,-4-1-11 16,-2 2-2-16,-2 3 2 0,4-2-5 0,4-3-1 0,4 2-1 15,-7 2-6-15,-2-2-1 0,-2 1-3 0,-4 2 2 16,-5 3-1-16,-3-5 1 0,0 4-3 0,-4 1 1 16,-27 0-4-16,-3 1 3 0,0-1-5 0,-3 0 2 15,-5 0 0-15,-5-1-4 0,-14 2 5 0,-1 0-2 16,-3 0 0-16,-2 0-1 0,0-3 0 0,-12 5 0 15,1-3 0-15,-8 3-14 0,0 0-23 0,-4 0-22 16,-2-2-28-16,1 1-23 0,-7 1-40 0,6-1-56 16,-6 1-620-16,0 0 274 0,-24-4 184 0</inkml:trace>
  <inkml:trace contextRef="#ctx0" brushRef="#br0" timeOffset="120861.71">4399 3350 113 0,'-12'3'139'0,"2"-1"-7"15,0 2-4-15,0-2 0 0,1-1-11 0,3 0-3 16,-2 2-3-16,4-2-8 0,4-1-9 16,-9 0-9-16,9 0-4 0,-5 3-8 0,5-3-7 0,0 0-3 15,-5 0-11-15,5 0-1 0,0 0-6 0,0 0-3 16,-4 2-8-16,4-2 4 0,0 0-8 15,0 0 0-15,0 0-1 0,0 0-4 0,0 0-6 0,22-2 3 16,-12-1 0-16,9 2-1 0,3-2-2 0,10-1 2 16,2-5-2-16,18 4-4 0,1-2-3 0,-1 0 3 15,6-1 0-15,3-1-6 0,3 1 3 0,27-2 2 16,-28 3 1-16,31-2-2 0,-29 1-6 0,34-1 4 16,-6 5-3-16,-28-1-1 0,31-3 1 0,-31 5-3 15,28-2 1-15,-1-4 1 0,-1 8 6 0,0-1-3 16,-2-3-5-16,2 1 8 0,0 7 2 0,-27-3 5 15,32-4 2-15,-4 0 0 0,2 3 3 0,-26 0 3 16,25-2 6-16,-24 1-3 0,24 0 4 0,-27 4 0 16,-1-4 1-16,-1 1 1 0,-3-1-4 0,-6 2-4 15,-18-1-3-15,2 2 2 0,-1-1-2 0,-6 0-4 16,-2 0 0-16,-8-1 0 0,-3 0 1 0,0 1 2 16,-2 0 2-16,-3-1 0 0,0 1 3 0,-3-2 2 15,-2 2-5-15,-2-1-1 0,-1 1 1 0,-6 0-2 16,12 0 7-16,-7-1-2 0,-5 1 0 0,6 0 4 15,-6 0-5-15,5-2-4 0,-5 2 0 0,3-3-3 16,-3 3-2-16,0 0-14 0,-1-7-31 0,-2 2-38 16,-3 0-52-16,-2-2-59 0,-1-1-66 0,-9-1-673 15,-6-3 303-15,-3-1 204 0</inkml:trace>
  <inkml:trace contextRef="#ctx0" brushRef="#br0" timeOffset="204329.68">11600 12458 86 0,'-2'-3'143'0,"2"3"-5"15,0 0-14-15,-2-1-13 0,2 1-12 0,0 0-9 16,0 0-25-16,0 0-14 0,0 0-15 0,-13 4-21 15,8 1-25-15,2 2-23 0,-2-5-27 0,0 6-225 16,0-1 95-16,0-3 62 0</inkml:trace>
  <inkml:trace contextRef="#ctx0" brushRef="#br0" timeOffset="-206241.83">10287 2137 59 0,'0'0'251'0,"0"0"-27"0,2-7-29 16,-2 7-12-16,0 0-20 0,0 0-18 0,0 0-16 0,5 13-11 15,-4-6-13-15,0 2-11 0,-2 2-7 16,1 0-10-16,0 1 1 0,0 0-10 0,0 3-6 15,0-3-6-15,0 5-6 0,0-7-3 0,0 5-4 16,-1-1-2-16,1 1-7 0,-2 1-1 0,1-4-6 16,1-1-2-16,0-2 0 0,-1 3-4 0,1-5 2 15,1 3-4-15,-1-6-3 0,0 1 0 0,1 0-2 16,-1-2 4-16,0 1 24 0,0-4 18 0,0 0 0 16,0 0-6-16,0 0 3 0,0 0 1 0,0-21-6 15,-1 5 2-15,1-2 6 0,-1-7-1 0,1-3 2 16,-1-8-5-16,1 6 15 0,-2 1-5 0,2-2 7 0,2 1 0 15,-2 0 4-15,1 4 3 0,3-3 3 16,-2 11 8-16,2-3 2 0,1 3-9 0,0-1-11 16,-1 2 3-16,0 7-15 0,-1-2-8 0,0 5-2 15,1-1-12-15,0 1 2 0,-1 2-11 0,2 2-1 0,-2 1-5 16,-3 2-3-16,12 3-3 0,-7 2-1 0,4 1 3 16,-3 2-5-16,2 2 5 0,1 5-3 0,1 3-3 15,-1-1 4-15,2 5-7 0,-4-4 0 0,2 7 4 16,0 0 3-16,-2-1-11 0,0 3 3 0,-2 0 9 15,2-1-13-15,-1 1-1 0,-2-1-17 0,0-7 8 16,1-1-33-16,-3 4-28 0,1-5-24 0,-1 0-44 16,2-1-34-16,-2-3-38 0,-1-2-45 0,1-1-43 15,0-2-35-15,-1-1-728 0,0-5 352 0,1 1 234 16</inkml:trace>
  <inkml:trace contextRef="#ctx0" brushRef="#br0" timeOffset="-206107.19">10323 2280 102 0,'-4'-4'252'0,"2"1"-22"16,-1 0-28-16,3 3-19 0,7-5-16 0,-1-1-21 15,7 3-22-15,2-4-44 0,5 2-52 0,11-7-61 16,1 2-60-16,3 1-371 0,-1-3 156 0,2 0 102 16</inkml:trace>
  <inkml:trace contextRef="#ctx0" brushRef="#br0" timeOffset="-205840.64">11307 1922 2886 0,'5'-9'59'0,"-1"-3"53"16,-3 5 7-16,-1-2 9 0,0 3 5 0,0-1-11 15,0 2-24-15,0 0-25 0,0 1-16 16,0 4-7-16,0-6-5 0,0 6-15 0,0 0 11 0,0 0-12 15,0 0-2-15,0 0-4 0,-2 22 5 0,-1-12-6 16,2 2-6-16,-1 5 4 0,-2 1 0 0,4 3-5 16,-7 3 4-16,6 2-2 0,0-1-4 0,-2 1-3 15,3 1 1-15,0 0-11 0,4 3-36 0,-3-3-43 16,-1-2-48-16,4 1-51 0,0 0-53 16,-1-8-51-16,3 10-816 0,-4-12 366 0,-1-5 244 0</inkml:trace>
  <inkml:trace contextRef="#ctx0" brushRef="#br0" timeOffset="-205667.09">11202 2164 320 0,'-2'-5'299'0,"-1"-3"-20"0,3 0-25 0,0 0-25 0,3-1-22 16,-1 2-23-16,5-3-19 0,1 4-16 0,4 1-16 15,2-4-13-15,4 1-35 0,1 1-23 0,8-3-36 16,0 2-38-16,1 3-32 0,1 0-37 0,-7 3-37 15,6 0-47-15,-9 2-41 0,-6 0-424 16,1 1 210-16,0 2 140 0</inkml:trace>
  <inkml:trace contextRef="#ctx0" brushRef="#br0" timeOffset="-205308.58">11508 2080 211 0,'1'-7'259'0,"3"-3"-21"0,0 2-21 15,1-1-13-15,1 1-7 0,0 1-15 0,1 3-13 16,3-4-13-16,0 6-7 0,1-2-19 0,1 1-6 16,1 5-4-16,0-1-6 0,5 3-5 0,2 1-8 0,-2 4-9 15,-3 1-12-15,2 2-4 0,-3 0-16 16,4 8 3-16,-5-4-5 0,0 4-9 0,-3-1 0 16,-3 0-7-16,-1 1-3 0,-3 3-2 0,0-3-6 15,1-1-3-15,-5-3 0 0,1 1-5 0,-2-3-4 16,0-4-4-16,2-1 2 0,-2-2 2 0,1-1 9 15,0 0-14-15,1-6 0 0,-5 3-2 0,5-3 0 0,0 0-1 16,0 0-1-16,-9-22-2 0,4 3-2 16,3 2-2-16,4 0 1 0,-1-7-2 0,4-1-5 15,-2 6-7-15,4-5-5 0,2 5-12 0,4-4-10 16,-3 5-15-16,2 1-6 0,0 4-16 0,0 1-22 16,-1 7-15-16,1-2-14 0,-3 5-25 0,5 0-20 15,-4 1-15-15,2 1-13 0,-1 5-15 0,-2-1-496 16,-1 4 236-16,2-1 156 0</inkml:trace>
  <inkml:trace contextRef="#ctx0" brushRef="#br0" timeOffset="-204742.9">12205 2099 137 0,'4'-10'209'0,"-2"3"-4"0,-2 2 5 0,-2-3-3 15,0 2-6-15,-2-5-10 0,-1 3-13 0,-4 0-5 16,-4 2 5-16,0 0-7 0,-2 1-14 0,-7 0-8 15,3 4-5-15,-3 1-14 0,-6 1-16 0,0 4-9 0,1 2-8 16,8 2-15-16,-5 2-9 0,-2 6-6 16,7-3 0-16,5 0-14 0,-3 1-2 0,7-1-23 15,1 1-15-15,1 0-21 0,7-3-13 0,1-3-7 16,1 1-5-16,5-5-3 0,3 3-1 0,2-4-1 16,7-1-2-16,1-3 2 0,3 0-2 0,9-7 4 15,-1-1 2-15,5 1 3 0,-1-1 3 0,-5-3 2 16,5 2 5-16,-6-2-1 0,-1 0 1 0,-8 3 5 15,-5 6 5-15,-3-2 15 0,0 1 21 0,-2-2 4 16,-3 4 11-16,0 1 9 0,-6 0-15 0,8-3 5 16,-8 3-13-16,0 0-1 0,0 0-2 0,0 10-3 15,0-10-2-15,-5 11-1 0,2-4-3 0,0 0-1 16,-3 5-2-16,1-3 5 0,-1-1-6 0,2 2 0 16,2-3-5-16,0 1 1 0,1-4-1 0,1-4 3 15,-1 6-3-15,1-6 1 0,2 6 2 0,-2-6-3 16,0 0 0-16,0 0-1 0,22-12 0 0,-10 0 3 15,3-3-5-15,0-6 1 0,7-1 2 0,-3-3-1 16,-5-1-1-16,3-1 5 0,-3-2 12 0,0 3 23 16,-3-3 11-16,-2 1 19 0,-3 2 14 0,2 2 26 15,-3 5 28-15,-1 2 7 0,0 5 14 0,-1 0 1 16,-2 6-8-16,-1-2-15 0,1 4-17 0,-1-2-18 0,2 3-12 16,-2 3-11-16,0 0-5 0,0 0-9 15,-6 15-7-15,4-6-3 0,-1 3-4 0,1 5-10 16,-3 3-4-16,1-2-1 0,-1 2-3 0,1-3-7 15,0 2 1-15,1-1-3 0,0-1-5 0,1 0-3 0,1-5-11 16,2-1-40-16,1 2-41 0,0-4-39 16,2 0-59-16,0 2-38 0,2-4-57 0,1 3-56 15,2-5-66-15,-4-1-974 0,6-2 454 0,-2-2 304 16</inkml:trace>
  <inkml:trace contextRef="#ctx0" brushRef="#br0" timeOffset="-204340.92">12488 1758 63 0,'0'-5'176'0,"1"0"10"0,-1 1-6 0,1-1 2 15,-1 1-6-15,0 4-13 0,3-8-3 0,-3 5-1 16,0 3-3-16,0-5 4 0,0 5-21 0,1-5-12 16,-1 5-7-16,0 0-13 0,0 0-8 0,0 0-14 15,0 0-7-15,0 0-9 0,0 0-5 0,0 0-8 16,-5-4 0-16,5 4-11 0,0 0-6 0,0 0 0 15,0 0-8-15,0 0-3 0,0 0 2 0,0 0-9 16,0 0 0-16,0 0 2 0,0 0-19 0,0 0-16 16,0 0-15-16,0 0-23 0,-8 7-15 0,8-7-10 15,0 0-25-15,0 0-12 0,0 6-5 0,0-6-12 16,6 4 1-16,-4-1-10 0,4 1-7 0,1-2 0 16,-1 2 2-16,3 2-3 0,0 0-358 0,0 5 168 15,-3-2 112-15</inkml:trace>
  <inkml:trace contextRef="#ctx0" brushRef="#br0" timeOffset="-203523">12699 1922 17 0,'-2'-7'225'0,"2"5"0"16,-1-4-17-16,-1 0-9 0,-1 1-1 0,-1-3 5 15,0 4 4-15,-4-3-13 0,-2 1-10 0,0 2-4 16,-4 0-13-16,-3 3-9 0,-3 2-8 0,1-1-19 15,-3 4-11-15,3 3-11 0,1 0-15 0,-8 5-3 16,10 0-8-16,-1 0-11 0,2 3-7 0,-2 5-4 16,5-3-13-16,-3 4 0 0,8-3-6 0,-3-2-2 15,6 3-6-15,0-2-2 0,3 0-1 0,-2-2-10 16,7-1-11-16,1-1-11 0,3-3-2 0,1-2-4 16,1-3-2-16,5 4-5 0,-1-5 2 0,0-4 0 15,6-2 0-15,2-3 2 0,-1-3 1 0,7-2 6 16,-1-5-3-16,-4-2 0 0,1-4 5 0,-5-4-5 15,2-1 5-15,-3-2-1 0,-3-2 3 0,-1-3 12 16,-2-12 13-16,-1 1 12 0,-6 9 13 0,-1 2 23 16,-3 3 28-16,-1 1 19 0,-1 5 34 0,-3 8 37 0,2-1 15 15,-1 7-6-15,3 2-17 0,-2 1-23 16,0 0-20-16,1 7-14 0,1 0-19 0,0 0-8 16,-4 15-10-16,2 3-9 0,0 7-8 0,-3 4-7 15,-1 2-7-15,-2 3-6 0,-1 3 0 0,5-1-2 0,-3-2-11 16,3 1-2-16,-2 2-6 0,2-6-3 0,4 1-2 15,2-4-11-15,4 0-16 0,0-9-21 16,1 0-7-16,2-2-11 0,5-2-12 0,3-2-10 16,0-2-7-16,2-4-5 0,9-2 1 0,0-2 2 15,1-7-4-15,2-4-9 0,1 0 2 0,0-6-9 0,0-6-15 16,1 0 11-16,-6-3-9 0,1 3 8 0,-5-6 21 16,-3 1-6-16,-4 5 5 0,-5 2 19 0,-4 3 19 15,-1-1 26-15,-5 5 16 0,2 1 18 16,-3 1 8-16,0 0-4 0,-4 2-4 0,0 2 0 0,-3 2-3 15,-5 6-8-15,1-3 4 0,-7 7-3 16,0 0 0-16,-9 5-8 0,0 2 5 0,4 1-4 16,1-1-1-16,7 0-1 0,2-1 4 0,3-1-25 0,2-2-19 15,5 1-17-15,5-5-6 0,-1 1-15 16,11 1-5-16,-1-4-6 0,7 1-10 0,12-2-2 16,2-3 0-16,3-5-4 0,1-1 13 0,3-3-4 0,10-7 6 15,0 1 5-15,-14 4 13 0,-1-2 4 0,-4-2 8 16,-4 1-2-16,1 4 18 0,-7 0 22 0,-2 6 9 15,-2-4 10-15,-6 6 10 0,3 1 0 0,-3 0 5 16,0 5 12-16,-1 0 10 0,-3-1 9 0,2 4 10 16,-1 3 0-16,0-2-4 0,-2 4 6 0,-1 0-2 15,0 3 2-15,-1-3-12 0,-2 4 3 0,-2 0 0 16,-2-3-6-16,3-4-2 0,-3 2-1 0,3 0 3 16,-1-5 2-16,1 0 19 0,0-3 15 15,1 0 24-15,-1-3 15 0,2 3 1 0,-2-3-11 0,0 0-11 16,11-9-8-16,-1 0-9 0,6-5-11 0,8-9-8 15,8 2-8-15,10-10-28 0,5 1-55 0,4-5-77 16,-1 3-69-16,4 3-87 0,-4 2-110 0,-17 9-1123 16,-1 1 497-16,-3 1 334 0</inkml:trace>
  <inkml:trace contextRef="#ctx0" brushRef="#br0" timeOffset="-203098.99">11735 2825 9 0,'-7'-16'421'0,"0"5"-19"0,3 2-7 0,-1 2-29 16,1 1-28-16,3 1-37 0,-3 0-40 0,-1-1-31 15,5 4-17-15,0 2-27 0,0 0-15 0,0 0-16 16,0 0-20-16,6 22-8 0,-2-11-17 0,0 4-10 15,1 4-5-15,4 4-14 0,0 2-7 0,-1 4-7 16,-1-2-4-16,0 4-7 0,3 1-1 0,-2 1-10 16,1 0-53-16,-3 0-51 0,2-1-44 0,-3 1-44 15,0-1-53-15,0-3-61 0,0 0-59 0,-2-8-800 16,-1-4 374-16,-2-4 248 0</inkml:trace>
  <inkml:trace contextRef="#ctx0" brushRef="#br0" timeOffset="-202948.68">11676 3105 179 0,'0'-4'323'0,"-5"-1"-33"0,4 3-35 0,1 2-25 15,0 0-23-15,0 0-21 0,0 0-19 16,11 16-16-16,-3-5-14 0,0 3-15 0,-1 2-9 16,1 3-38-16,4 4-34 0,-1 1-39 0,2 3-35 15,0-1-50-15,-1-2-37 0,4-4-51 0,-2-4-520 16,0-5 231-16,4-5 152 0</inkml:trace>
  <inkml:trace contextRef="#ctx0" brushRef="#br0" timeOffset="-202806.97">12201 3094 162 0,'4'-10'333'0,"-2"1"8"0,-1 1-8 16,-1 2-5-16,0 2-21 0,-1 2-25 0,1 2-32 16,-4-5-17-16,4 5-29 0,-8 7-24 15,-2 0-14-15,1 4-40 0,-1 3-72 0,-3 2-65 16,-5 6-82-16,0 0-82 0,4 4-89 0,-8-1-656 15,2 1 308-15,-2 2 204 0</inkml:trace>
  <inkml:trace contextRef="#ctx0" brushRef="#br0" timeOffset="-201506.22">10730 4106 2748 0,'0'-6'104'0,"2"1"20"16,-1-1-6-16,-1 2-22 0,0 0-27 0,1 0-18 16,-1 4-14-16,0-6-1 0,0 6-15 0,2-3 0 15,-2 3-6-15,0 0-1 0,0 0-2 0,0 0 0 16,2 10 0-16,-2-3-1 0,0 4 1 0,-1-1-2 16,0 2-2-16,1 2 0 0,-2 3-3 0,1-4 1 15,0-1 2-15,-1 3 11 0,-2 0-11 0,2-2-4 16,0-3 2-16,1 1-3 0,-1-1 4 0,1-2-6 15,1-1 2-15,-1-3 0 0,2 1 4 0,-1-2-1 16,0-3 2-16,0 5 2 0,0-5 3 0,0 0-1 16,0 0 1-16,-3-18-6 0,2 6 2 0,-1-4 2 15,-1-5-8-15,-1-9 2 0,0 1-1 0,-2-4-2 16,2 0 4-16,0 1 5 0,2 1 17 0,4 5 13 16,-3-1-10-16,2 0-2 0,1 9 8 0,1 0-5 15,1 6 1-15,-1-1-6 0,2 4-7 0,1-3-2 16,-1 4 3-16,3 2-8 0,2 2-1 0,-1 0-2 15,3 1-8-15,-1 5 6 0,-2 1 1 0,1 0-6 16,-1 4 3-16,0 3-3 0,-4 0-3 0,3 6 7 16,-4 1-1-16,-3 2-4 0,-1 0-7 0,0 0-19 15,0-1 6-15,-1 1-15 0,1-2-3 0,-3-1-2 16,6-3 5-16,-3-2-8 0,0-2 1 0,0 0 8 16,0-3 1-16,5 1 5 0,-1-4 1 0,1 1 13 15,0-1-11-15,0 1 2 0,3-1 5 0,1-2 1 16,4 0 2-16,-2 2-1 0,2-2 2 0,1 1 3 15,0 2-3-15,1 1 2 0,3 0 3 0,-6 0 3 16,2 1-5-16,-4-1 3 0,-1 2 4 0,1 5-3 16,-3-4 1-16,-1 2 2 0,-1-1 1 0,-5 3 3 15,0 3 0-15,-4 0 0 0,-1 2 1 0,-4-1-2 16,-4-1-2-16,3-1 6 0,-5 1 0 0,-6 1-2 16,4-5 2-16,2 1 0 0,-1-5-3 0,3 0 3 0,2-4 2 15,-1 1-5-15,3-1 6 0,5 0 5 0,-6-3-6 16,4 0 5-16,2 1-1 0,4-1 0 15,0 0-2-15,-9-4-1 0,9 4 1 0,-3-3-6 16,3 3 2-16,9-5-3 0,-5 3-1 0,5-2 0 0,4 2 1 16,-3-1 1-16,5 2-1 0,-3 0 0 15,1 0-1-15,1 1-2 0,-1 0-1 0,-1-2 1 0,0 2 1 16,2 0 1-16,-4 0-1 0,-1-1 1 0,2 0 1 16,-3 1-1-16,1-4 0 0,-4 0 3 0,5 0-1 15,-2-4 0-15,0 0 0 0,-2-2 2 0,3-1-2 16,-1-5 0-16,-3-1 0 0,-1 2 5 0,2-3 6 15,-3 1 18-15,-1 5 33 0,1-6 24 0,-3 6 4 16,1 4 0-16,-2-5 19 0,1 8-4 0,0-2-2 16,-3 1-15-16,3 3-8 0,0-1-11 0,0 4-17 15,0 0 3-15,0 0-6 0,0 0-18 0,0 0 6 16,-2 14-3-16,2-4-2 0,2 0-3 16,-4 2-4-16,4 1-5 0,1 2 5 0,-3-1-13 0,5 1 2 15,1 1-5-15,1-3-8 0,-1 2-22 0,2-5-14 16,-2-2-8-16,3 1-21 0,0-2-1 0,4-2 4 15,-2 0-1-15,7-5 3 0,0 1 11 0,1-2 0 16,-1-4 4-16,0-3-2 0,1-2 8 0,4-3 18 16,-7 0-15-16,3-9 12 0,-3 2 1 0,0-3-3 15,-7 6 16-15,-2 0 19 0,-1-1 21 0,2 2 18 16,-5 2 24-16,-1 3 9 0,0 1 4 0,0 3 3 16,-2 0-2-16,0 1-9 0,2 4-15 0,-2-2-6 15,2 2-6-15,-2 2-11 0,0 0-5 0,0 0-1 16,0 0-2-16,0 18-5 0,-2-4-2 0,0 1-14 15,2 1-38-15,4 1-30 0,-3 4-18 0,6-4-47 16,0 5-39-16,2-5-29 0,5 7-33 0,-1-3-34 0,-4-6-32 16,9-2-37-16,-5-1-941 0,2-2 422 0,1-3 280 15</inkml:trace>
  <inkml:trace contextRef="#ctx0" brushRef="#br0" timeOffset="-200473.28">11676 4187 81 0,'-5'-9'319'0,"1"-3"4"15,2 2 1-15,-2 4-10 0,1-1-3 0,2 2-14 16,-3 1-32-16,3-1-26 0,-3 3-7 16,4-2-41-16,0 4-24 0,0 0-16 0,0 0-19 0,0 0-10 15,-6 11-11-15,2-4-13 0,4 2-7 0,0 3-11 16,0-2 4-16,0 1-13 0,1 2-12 16,3 3-13-16,-1-4-1 0,3-1-6 0,-1 0-24 0,0 0-14 15,3-1-15-15,3-3-3 0,-2 1-1 16,9-2-16-16,-5-4-1 0,1 0 0 0,3-1 2 0,1-2 5 15,-2-2 12-15,-1-4-12 0,0-2 5 0,-3-3 5 16,-1 1-1-16,0-4-1 0,-5-2 5 16,0 0 15-16,-4-1 9 0,-1-2 12 0,2 0 14 15,-2 1 7-15,3 1 25 0,-6 0 5 0,0 3 11 0,2 1 15 16,-4 5 12-16,3 1 3 0,1 1-18 0,0 2-12 16,-4 0-11-16,4 5-10 0,0 0-8 0,0 0-9 15,0 0 0-15,5 24-5 0,1-9-4 0,-4 6-9 16,2 3 9-16,1 4-6 0,4 1-7 0,-4 0 1 15,0 1-8-15,0 0 2 0,2 3 2 0,-1-4 3 16,-1 3-7-16,-2-2-3 0,2 1-1 0,3 0-3 16,-2-1 3-16,-1 0-12 0,-1-3-14 0,0 0-8 15,0-2-6-15,-2-1-22 0,-4-5-8 0,2-2 2 16,-3-2 0-16,3-3 0 0,0-4 7 0,-1 1 4 16,-3-5 8-16,0-1 1 0,0-1 8 0,4-2-9 15,0 0 12-15,-20-5-2 0,12 0 8 0,-5-4 2 16,3-2 4-16,-4-1-4 0,5-4 4 0,0 0-3 15,1-2 3-15,2 1 7 0,-2-9-2 0,5 6 2 16,3-4 0-16,0-1 5 0,3-1-8 0,5 3 5 16,2 0 1-16,1-2-8 0,0 1 3 0,3 1 7 15,-1-2 11-15,2 1-17 0,-2 1 7 0,1 0-2 16,0-1-7-16,0-1 6 0,-1 4 3 0,-1-1-3 16,-5 5 9-16,2 0-5 0,-4 6 4 0,0 1 8 15,2-1-1-15,-5 2 13 0,1 1 0 0,-1 1 12 16,1 2 0-16,-1 1-2 0,0-1-2 0,-1 2-4 15,-1 3-5-15,1-2 1 0,-1 2-5 0,0 0-8 16,0 0-11-16,0 0 13 0,0 0-8 0,0 0 2 16,0 10-2-16,-1-1 2 0,0 1 1 0,1 3 1 15,0-1 1-15,0 3-4 0,0 1 0 0,1-1-1 16,0-1-12-16,3 1 15 0,-1-4-18 0,4 2-11 0,-3-2-22 16,5-3-3-16,-2 2-17 0,5-3 3 0,-3-3-12 15,3-1 3-15,-1 0 1 0,2-1 12 16,-1-7 1-16,2 2 6 0,1-4 8 0,1-3 1 15,-1-1 14-15,0-2-8 0,-4 1 6 0,3 1 13 0,-3-4 16 16,-2 3 10-16,2 1 25 0,-2 3 12 0,-2-1 6 16,-4 3 9-16,4 0-8 0,-4 0-2 0,1 3-9 15,0-3-8-15,1 4 1 0,-1 1-8 16,-4 1-6-16,10 0-3 0,-3 2 11 0,-2 1-11 0,0-1-7 16,0 3 3-16,5-1 4 0,-1 1-3 0,-1 2-6 15,2 0 0-15,-1-1 0 0,0 1-5 0,0-2 7 16,1 0-9-16,-1 1 1 0,0-1 4 0,1-4 8 15,2 2-12-15,-3-2-2 0,3-2 3 0,0 1 1 16,2-4-2-16,-4-2 0 0,8-5-4 0,-4 0 5 16,4-1 0-16,-5-4-3 0,3-5 3 0,-1-1 0 15,-5 5 0-15,-1 1-5 0,-2-2 3 0,0 1-2 16,-5 0 0-16,0 6 5 0,0 0 3 0,-2 1 6 16,2 5-3-16,-4-1 6 0,2 4 1 0,0 2-4 15,-2-3-10-15,2 3 3 0,-5 8-8 0,-1 4 0 16,-1 4 6-16,3 5-5 0,-2 5 1 0,-1 0-3 15,1 6 4-15,2-3-4 0,4 3 6 0,-1-1-5 16,-2 1 2-16,6-2-6 0,0 0 8 0,-3-1-1 16,8 0-21-16,0-4-38 0,3 4-46 0,1-3-52 15,2 1-40-15,0-2-53 0,0-2-53 0,5-2-60 16,-5-5-894-16,-1 0 416 0,3-7 280 0</inkml:trace>
  <inkml:trace contextRef="#ctx0" brushRef="#br0" timeOffset="-200157.53">13303 4052 14 0,'3'-15'316'16,"-5"-2"-7"-16,2 5-25 0,-1 0-13 0,-3 0-17 16,0 1-18-16,-3 2-12 0,-3 4-11 0,-1-1-17 15,-8 1-22-15,1 1-12 0,-1 3-16 0,-4 2-9 16,2 1-11-16,-7 7-18 0,3 0-7 0,-2 2-12 15,2 3-9-15,3 0-5 0,5-1-7 0,3-1 3 16,4-1-15-16,2 1-8 0,4-1-12 0,4-2 3 16,7 1-4-16,-1-2-3 0,8-2-13 0,4 1 15 15,12 0-14-15,-2-3-1 0,2-1-5 0,1-1 3 16,-2 0-6-16,2 0-2 0,-8 1 11 0,-1 1-14 16,-6 1 1-16,1 2-1 0,-3 1 0 0,-1-3 2 15,-3 4 4-15,0-2 7 0,-1 3 0 0,-2-2-11 16,-2 3 4-16,2-1-3 0,2 2 3 0,-4-3-3 15,0-1-43-15,1 2-63 0,-3 0-74 0,1 2-102 16,-1-3-934-16,-3 1 401 0,-4-4 270 0</inkml:trace>
  <inkml:trace contextRef="#ctx0" brushRef="#br0" timeOffset="-199119.17">11009 5229 1 0,'-9'-5'343'15,"0"0"-26"-15,0 0-21 0,-1 2-28 0,-3-1-21 16,3 5-28-16,-4 0-20 0,1 1-14 0,-3 5-15 16,-1 0 0-16,-2 3-23 0,-4 5-14 0,5 6-9 15,-1-1-7-15,2 6-10 0,2 1-2 0,2-1-11 16,2 2-7-16,3 0-9 0,2 4-4 0,3-5-13 15,2 1-3-15,3-3-8 0,3 0-4 0,3 3-6 16,1-9-1-16,3-2-13 0,-1 0 5 0,4-5 2 16,11 1-4-16,-7-4-4 0,11-4-5 0,-2-3-6 0,4-4 0 15,2-1-3-15,-1-3-15 0,3-5-6 16,-4-1 0-16,0-2 0 0,-3-2-3 0,-3-1 1 16,-3-1 2-16,-1-5 0 0,-2 2 1 0,-2 2-2 15,-7 3-3-15,1 2 8 0,-4-2 1 0,-2 4 2 0,-1 2 2 16,-1-2 2-16,-3 3 3 0,-1 4 1 15,-2 0-6-15,-1 2 1 0,-6 2-2 0,-1 2 2 16,-3 3 1-16,-5 5-8 0,1 2 6 0,-7 2 5 0,8-1-1 16,-2 2-3-16,5-5 0 0,0 2 0 0,1 1-3 15,4-3 3-15,3-3-8 0,1 3 0 0,0-4-9 16,2 2 2-16,2-2-2 0,2-3 3 0,-2-2 0 16,9 0 5-16,-1 0-4 0,2-5 0 0,4 3 3 15,0-8 0-15,5 3 0 0,-1 0-3 0,0-1 6 16,-3 1-4-16,0-3 5 0,-3 5-4 0,-3 1 7 15,-1 2-3-15,-3-3 5 0,4 4-9 0,-5 0 2 16,-4 1 6-16,6 0-4 0,-6 0-1 0,8 7 3 16,-4-3-4-16,-3 1 11 0,2 2 0 0,-1 1 0 15,2 4 0-15,-3-3-1 0,4 2-1 0,-2-2 1 16,1 1-4-16,1-1-9 0,3 1-1 0,-1-4-1 16,2 0-2-16,0 0 1 0,4-2 2 0,0-3 2 15,0-2-1-15,4-2-1 0,1-2 2 0,-4-3 3 0,4-1 2 16,-4-3 1-16,0-2-1 0,-1-2 3 0,2-6 2 15,-5-1 1-15,1-3 9 0,-2-3 10 16,-4-3 0-16,-3 1 8 0,2 2 13 0,0 0 22 16,-1 1 9-16,-1 10 13 0,2-10 20 0,-4 11 7 0,1 2-2 15,-2 4 5-15,2 4-8 0,-2-2-7 0,-2 6-12 16,2 0-14-16,1 3-7 0,0 0-10 0,-10 13-5 16,5 2-3-16,-2 9-6 0,1 2-5 0,1 6-2 15,1-3-2-15,5 5-1 0,-2 2-9 0,4-5-8 16,3 1-20-16,3-4-2 0,5-1-16 0,2-2-12 15,1-4-6-15,2-4-1 0,6-2 0 0,-1-3 1 16,4-3 4-16,3-6-8 0,-2-4 5 0,2-1 5 16,-2-7-2-16,3 2 2 0,-4-10 7 0,3-3-1 15,-3-2 5-15,-5-4 2 0,3-3-2 0,0-12 4 16,-5-3-2-16,-8 13 18 0,-6-3-8 0,0-1 6 16,-6 2 19-16,-2 5 21 0,-4 0 20 0,-4 6 21 15,1 6 15-15,-1 1 9 0,1 6-4 0,-1 3-10 16,2 1-8-16,-3 3-11 0,-2 4-5 0,1 6-9 15,-2 6-4-15,0 1-8 0,-5 9-1 0,4 3-5 16,4 2-11-16,2 3-23 0,-1 2-32 0,4 2-51 16,5-2-41-16,9 2-48 0,-4-1-45 0,4-2-42 15,5 1-42-15,4-3-40 0,1-4-966 0,-1-1 436 0,4-5 290 16</inkml:trace>
  <inkml:trace contextRef="#ctx0" brushRef="#br0" timeOffset="-197825.52">12452 5307 265 0,'-3'-4'379'0,"-2"1"-35"0,0 0-31 15,5 3-32-15,-14 5-23 0,5 2-32 0,1 4-15 0,-3 3-28 16,-4 6-14-16,1 4-13 0,1 0-21 0,1-2-12 16,1 0-13-16,3 2-11 0,0-5-2 0,5-5-15 15,3 2-16-15,-2-4-11 0,6-1-10 0,0 0-9 16,2-3-4-16,5-2-11 0,0-2-10 0,2-4-3 15,6-4-11-15,3-1-19 0,1-7-4 0,1-1-13 16,4-3-5-16,-4-1-11 0,-1-3 1 0,-2-4-4 16,2 5 10-16,-4-5 0 0,-5 3 5 0,-5 5 11 15,3-1 20-15,-7 2 17 0,-4-1 12 0,-1 4 4 16,-1 4 6-16,-2 1 1 0,-2 2-2 0,-1 1-3 16,-2 1-1-16,2 5 2 0,-6-1-10 0,2 6 0 15,-2-1 0-15,1 5-3 0,-2 3-1 0,4 0 2 16,-3-1-2-16,5-3-4 0,3 2-1 0,-1 0-1 15,1-4 4-15,4 1-11 0,0-1-5 0,1-3-1 16,3-1 2-16,1 1 0 0,7-3 0 0,-1-2 5 0,2-3-9 16,6-6-3-16,7-3 0 0,-4-1 0 0,1-4 3 15,0-2-2-15,-4-1 4 0,-2-3 1 16,-2-2 0-16,-2 1 1 0,-4-2 2 0,2 1 12 16,-8 6 18-16,0 0 27 0,0 1 18 0,1-1 9 0,-3 2 14 15,-1 5 38-15,4 0 24 0,-4 4-3 0,0 2-18 16,0-1-11-16,0 3-17 0,0 4-10 0,0 0-13 15,0 0-3-15,0 0-11 0,0 21-7 0,-3-8-3 16,2 5-6-16,1 8-4 0,-1 1-6 0,1 0-5 16,-3 4 1-16,3-2-5 0,4-3-5 0,-4 4 0 15,4-3-2-15,2 1-5 0,-2-1 1 0,0 0-5 16,1-8-2-16,0 1-10 0,3-3-27 0,1-2-18 16,-3-4-30-16,3-1-5 0,3-3-2 0,-3-4 8 15,2-3 3-15,3-2 2 0,-1-3-3 0,2-6 16 16,-1-5-11-16,4-4 5 0,-4-5 9 0,0-1-4 15,-1-3 17-15,-3-1-6 0,-1 4 7 0,0 0 5 16,-4 8 19-16,2 2 21 0,-6-1 19 0,3 5 14 16,-2 5-9-16,-2 0 1 0,3 3-5 0,-3-1-11 0,0 5 6 15,0 0-5-15,0 0-5 0,0 0 2 16,-3 17-10-16,3-6 4 0,0 5 1 0,0 2-4 16,0 1-6-16,0-2-9 0,3-2-20 0,-2 2-6 15,3-2-8-15,0-4-7 0,0 1-11 0,1-3 1 0,0-1-10 16,5-1-4-16,-3-4 7 0,-1 0-2 0,8-1 2 15,-4-5 2-15,2-4 2 0,0 1 2 16,3-7 7-16,-1-2 4 0,0-6 5 0,-2-1 5 0,-1-1 7 16,-5 5 17-16,1 1 13 0,0-3 24 0,-2 3 17 15,-1 3 23-15,-3 2 17 0,3 2 15 0,-1 0 11 16,-2 3 9-16,-1 2-10 0,0-2-7 16,0 3-14-16,0 1-14 0,0 3-8 0,0 0-2 0,0 0-5 15,0 0-10-15,0 0-5 0,-9 17-2 0,5-9-2 16,0 1-9-16,-1 0-2 0,4 3-3 0,-1-2-10 15,0 0-16-15,2 0-14 0,2-3-17 0,0-3-11 16,3 3-4-16,-1-4 4 0,1-3 13 0,-5 0-5 16,13-5-5-16,-3-2 7 0,-1 0-1 0,0-3 5 15,1-4 2-15,-1-6 3 0,1-3 6 0,0-3 4 16,-4-4-1-16,-4-3 7 0,-1 0 33 0,-2-1 11 16,0-12 21-16,-3 14 14 0,-3-1 16 0,3 6 24 15,0 10 40-15,0 0 23 0,0 8 13 0,1 0-10 16,1 3-19-16,-2 1-10 0,3-1-28 0,1 6-12 15,0 0-11-15,-4 16-9 0,4 0-12 0,-1 8-3 16,1 1-5-16,-1 6-7 0,2 1-4 0,0 2-6 16,-1 1-6-16,5 0-6 0,-5-1-4 0,4 2-12 15,0-4-12-15,2 2-20 0,2-4-25 0,2-4-20 0,-1 0-21 16,0-7-36-16,2-7-19 0,1 1-15 0,2-3-8 16,-2-3-7-16,0-3-1 0,2-1 7 15,-1-7 8-15,5-2 11 0,-4-5 13 0,0-2 16 0,0-1 8 16,0-3 12-16,-1-6 2 0,-4 4 11 0,0 3 11 15,-4 2 23-15,1 2 47 0,-2 1 1 0,0 1 21 16,-3 3 12-16,2 2 4 0,0-1-10 16,-2 5-7-16,-1 1-3 0,0 0-4 0,0 0 1 0,0 0-3 15,3 15-1-15,-3-5-1 0,2 2-4 0,-1-1-1 16,2 6 0-16,-1 0 1 0,2 0-3 0,0-2 3 16,1 1-7-16,0-1 0 0,1-4 2 0,2 0 1 15,1-1-3-15,1-2 6 0,1-2-11 0,1-1-3 16,9-5 1-16,-6-2-1 0,3-1-2 0,1-3 0 15,0 0 8-15,-2-5-11 0,6-6 8 0,-4 0-3 16,-4 4 11-16,-3 0-8 0,1 1 0 0,-4 3 0 16,-3 0 20-16,1 1 34 0,-4 3 4 0,1 1-3 15,0-1-9-15,-3 2-4 0,3-1-5 0,-4 4-6 16,0 0-13-16,0 0-39 0,0 0-54 0,0 0-65 0,-18 9-87 16,13-5-105-16,-1 4-139 0,-1-1-971 15,1-1 481-15,2-2 320 0</inkml:trace>
  <inkml:trace contextRef="#ctx0" brushRef="#br0" timeOffset="-197341.03">11508 5908 189 0,'-3'-5'205'0,"3"-2"0"0,-1 2 5 15,-2 0 3-15,3 2 0 0,-2-1-4 0,2 4-1 0,-3-5-3 16,3 5-8-16,-1-3-18 0,1 3-11 0,-3-4-21 15,3 4-12-15,0 0-6 0,0 0 6 0,4 14 6 16,1-4 9-16,-1-1 6 0,4 11-22 0,-3 3 1 16,5-5-14-16,0 7-11 0,3 4-11 0,-1-1-10 15,0 1-12-15,0 4 0 0,-1-5-8 0,3 3-36 16,-1-3-55-16,-4 4-48 0,-4-2-54 0,4 1-53 16,-5 0-62-16,-3-2-68 0,-1-2-826 0,-4-3 377 15,1-4 252-15</inkml:trace>
  <inkml:trace contextRef="#ctx0" brushRef="#br0" timeOffset="-197171.17">11464 6348 332 0,'0'0'381'0,"0"-7"-33"16,0 7-41-16,1-5-20 0,-1 5-33 0,0 0-32 16,0 0-19-16,0 0-27 0,0 0-12 0,16 10-19 15,-11-6-9-15,5 4-17 0,2 0-11 0,-2 0-42 16,4 2-48-16,0 1-46 0,1-1-45 0,1 1-47 0,2-2-61 15,2-4-58-15,-1-4-636 0,4 0 291 16,5-5 194-16</inkml:trace>
  <inkml:trace contextRef="#ctx0" brushRef="#br0" timeOffset="-197041.52">11928 6261 42 0,'4'-14'322'0,"-3"5"-1"0,-1 0 6 0,-1 5-14 0,-3-1-19 16,0 2-18-16,-6 3-20 0,1 0-39 0,0 5-17 15,-4 2-16-15,3 1-22 0,-3 2-29 0,1 4-56 16,3 2-71-16,-2-1-85 0,1 3-101 0,3 0-777 15,-1 0 319-15,0 6 212 0</inkml:trace>
  <inkml:trace contextRef="#ctx0" brushRef="#br0" timeOffset="-195725.64">11206 6798 2691 0,'0'-12'34'0,"-4"0"21"0,3 3 63 0,-2 0 24 15,2 2-16-15,1-2-26 0,-2 6-21 0,0-2-21 16,2 1-19-16,0 4 2 0,0-5-9 0,0 5-3 16,0 0-6-16,0 0 2 0,4 22 1 0,-3-11-5 15,-1 3 8-15,0 2-9 0,2 1-3 0,-2 4-2 0,-2-2 4 16,1-1-7-16,1 8 1 0,0-7-1 16,0-1-6-16,-2-2 1 0,2-6 1 0,2 1-7 0,-1-1-17 15,3-2-9-15,1 1-8 0,1-3 1 16,1-4-2-16,3-2-1 0,2 0 1 0,-1-4-2 0,2-2 6 15,5-3 3-15,-4-1 2 0,5-11 4 0,-3 2 0 16,1-5 4-16,-2 5 3 0,-3 3 3 16,-1 1 13-16,1 3 13 0,-3 0 13 0,-4 4 11 0,1 4 6 15,-3-2-5-15,0 2 7 0,3 0-8 0,-2-1-9 16,-4 2 8-16,0 3-9 0,0 0 1 0,6 12-2 16,-3-6 9-16,-2 5-10 0,2 1 4 0,-3 5-5 15,1-4 5-15,-1 6-13 0,1 0-1 0,2 8 2 16,-3-8-9-16,6-2 2 0,-2 0 3 0,0-1 0 15,5 0-7-15,-1-5-4 0,2-1-5 0,0-4-8 16,2 3-8-16,2-7-8 0,-1 0-6 0,4-2-5 16,1-3 2-16,0 0 2 0,0-7 2 0,-3-2 1 15,3 2 1-15,-4-9 5 0,0 4 0 0,0-8 4 16,-1 0 3-16,-4 0 4 0,-4 3 7 0,-1 0 5 16,-1 3 16-16,-6-2 8 0,-1 1 7 0,3 7 19 15,-7 0-14-15,-3-2 3 0,-1 6-2 0,-7 2-7 16,1 5 2-16,-4 0-3 0,-4 5-2 0,-1 2-4 0,0 6-1 15,4 0 1-15,4-3-6 0,1 2-2 0,4 0-5 16,2 1-2-16,2-4 0 0,5 0-4 0,1-2 7 16,4 4-17-16,1-5-5 0,6-1 1 15,2-1-1-15,1-2-4 0,8 2 4 0,1-5 0 0,1-3 4 16,1-3-5-16,7 2 4 0,-2-4 6 0,0 2-3 16,-6-2 0-16,0 3 4 0,-1-1-6 0,-1 5 5 15,-1-4-1-15,-7 3 8 0,4 2 7 0,-2-2 0 16,-1 3 4-16,1-2 6 0,-5 4-4 0,5 1-4 15,-2 2-3-15,-1 1 4 0,-3 0 3 0,2 3 5 16,0 0-16-16,-2 2 9 0,-1 1 0 0,0 1-1 16,-5-1-7-16,3 1 5 0,-1-1 1 0,-2 1-6 15,0-1 10-15,0-2-11 0,0-2-16 0,-2 2-6 16,2-5-2-16,0 0-17 0,2-2 3 0,-2 1 5 16,0-4 5-16,0 0 2 0,0 0-2 0,0 0 1 15,13-12-1-15,-9 3 6 0,2-1 2 0,3-4-1 16,3-1 2-16,-3-2 3 0,2 3 6 0,-2-2-1 15,4-7 4-15,-3 9 0 0,0-2 12 0,2 3 21 0,-3 0-10 16,-1 4 8-16,-2-3 2 0,3 3 13 0,-3 1-16 16,2 0 6-16,-4 2 1 0,0 0-3 0,2 0-7 15,-2 0 3-15,0 2 0 0,-2 1-10 0,1-1 3 16,-3 4-8-16,4-4-8 0,-2 2 7 0,-2 2 7 16,0-5-2-16,0 5-6 0,0 0 1 0,-4-6-11 15,4 6-1-15,-7 0-3 0,7 0 3 0,-13 2-4 16,6 0 2-16,0 0-9 0,-2 3 1 0,-3 2 10 15,3 2-9-15,-1-1 1 0,0 5-4 0,1 1 7 16,3 5-2-16,2-2 7 0,1 2 11 0,2 1-19 16,2 3 4-16,2 5-2 0,3-3-6 0,2 1 7 15,2-2-1-15,2 3-4 0,-2-4 2 0,2 2-5 16,0-3-7-16,2 0 5 0,-2-5-3 0,-1 0-2 16,-1-1-3-16,-1 1 6 0,-2-2 1 0,-1-3 5 0,-2 0-1 15,-1-4 3-15,0 3 12 0,-3-5-14 16,-5 1 2-16,1-3 1 0,-1 2 0 0,-4-2 1 15,0-2 5-15,-5-2-3 0,1 0-2 0,-7-2 3 0,1-5 3 16,0 2 11-16,-3-4-17 0,8 2 3 0,-4-3-5 16,4-2-2-16,5-4-2 0,5 7-19 0,0-8-44 15,8 2-45-15,1-1-58 0,8 0-58 0,5-5-60 16,5 3-834-16,1-3 377 0,3 2 250 0</inkml:trace>
  <inkml:trace contextRef="#ctx0" brushRef="#br0" timeOffset="-194891.89">12564 6660 286 0,'-1'-5'351'15,"-3"3"-17"-15,4 2-22 0,-10 0-25 0,10 0-21 16,-10 5-36-16,2 2-5 0,-6 4-27 0,5 2-14 16,0 2-19-16,-3 3-13 0,3-1-11 0,-1 9-10 15,0-2-14-15,4 4-8 0,1-4-10 0,4 5-9 16,1-4-8-16,2-5-13 0,2 3-1 0,6 1-11 15,-2-7-4-15,3 0-8 0,3-3-9 0,3-2-11 16,-2 0-13-16,2-6-18 0,3 2-9 0,7-5 1 0,-4-2-10 16,8-3-7-16,-4-5 0 0,0 1 0 0,-2-4 1 15,2-4 7-15,-3 0 6 0,-6-3 2 0,0-3-5 16,-3-3 5-16,-7 5 2 0,-2 0 1 0,1 0 3 16,-6 1 8-16,-3 1 4 0,-4 1 3 0,-1 0 1 15,-7 1 11-15,0 4 5 0,-3 1 8 0,0 2 3 16,-2 2-3-16,0 2 3 0,1 3-4 0,0 4-2 15,2 2-5-15,-2 0 2 0,4 3-7 0,-3 2 4 16,6 0-11-16,1 0-2 0,3 0 5 0,5 1-9 16,0-2-3-16,5-1-8 0,2 1-2 0,4-5-2 15,1 1 5-15,4-3-4 0,5-4 6 0,2-1-8 16,-3-1 3-16,2 0-7 0,0-1 4 0,1 1 11 16,-2-6-4-16,3 2-1 0,-6-1 0 0,1 0-1 15,-8 4 6-15,5-4-9 0,-5 4 13 0,-3-1 13 16,-2 3 16-16,0-3 1 0,-1 0 0 0,-3 5-13 15,0 0 11-15,0 0-6 0,0 0-8 0,0 0 6 16,-16 15-1-16,8-5-7 0,1 0 0 0,-2 6 1 0,4-2-8 16,0-1 3-16,1-1 2 0,1 1-5 15,3 3-7-15,-2-4 3 0,2 0-4 0,5-2 6 16,0-1-3-16,3-1-5 0,1-1 2 0,3-2-4 0,3-2 3 16,4-3-4-16,-1-3 2 0,3-1 2 0,6-4 12 15,1-1-12-15,-5-4 3 0,-6 1-5 0,6-8-2 16,-2-1 9-16,-4-3-5 0,-2 1 3 15,-4-5-4-15,-2 1 8 0,-2 0 23 0,-4 0 23 0,-2 8 23 16,-2-2 30-16,-2 4 18 0,1 0 14 0,-2 6 21 16,1 2 6-16,1 0-2 0,-1 4-19 0,-1 1-18 15,3 0-12-15,1 4-15 0,0 0-5 0,-11 13-10 16,3-3-12-16,3 1-2 0,0 7-11 0,-2 0-3 16,2 6-8-16,1 6-3 0,-2-5 4 0,7 1-14 15,3-9-6-15,2 7-2 0,1-6-3 0,5-2-2 16,3 0-5-16,3-5-8 0,6 3-16 0,4-7-4 15,0-1-13-15,4-5-4 0,1-2-9 0,-2-3-4 16,2-3 4-16,-2-2-4 0,-2-4-2 0,2 0-7 0,-3-1 10 16,0-5 3-16,-7-2-7 0,-3-2-4 15,-3 1 5-15,-4-6 2 0,-2 2 5 0,-5 4 3 16,-7-5 9-16,1 2 2 0,-8 7 12 0,5 3 29 0,-3 4 16 16,1 3 4-16,-3 0-2 0,0 4-3 0,0 1-1 15,-1 8-2-15,-2 5 5 0,-10 7-1 0,7 2-3 16,1 5-2-16,-3 2-2 0,5 6 0 0,4-2-5 15,4 3-1-15,2-1-5 0,6 1-40 0,0-3-55 16,3-3-72-16,8 0-78 0,4-2-88 0,6-3-121 16,3-3-1316-16,0-6 585 0,4-2 390 0</inkml:trace>
  <inkml:trace contextRef="#ctx0" brushRef="#br0" timeOffset="-188506.46">11458 9506 26 0,'0'0'64'0,"0"0"3"0,0 0-16 0,0 0 0 15,0 0-6-15,0 0-9 0,0 0-2 0,0 0-9 16,0 0 6-16,0 0-7 0,0 0-2 0,0 0-3 15,0 0 1-15,0 0 0 0,0 0-4 0,0 0 3 16,0 0-7-16,0 0-9 0,0 0-2 0,0 0-8 16,0 0-6-16,0 0-16 0,0 0-15 0,0 0-121 15,0 0 55-15,0 0 36 0</inkml:trace>
  <inkml:trace contextRef="#ctx0" brushRef="#br0" timeOffset="-168825.02">10851 9347 19 0,'0'-4'209'0,"0"4"-4"0,-4-4-8 0,4 4-4 16,-4-3-13-16,4 3-15 0,-2-4-16 0,2 4-19 0,0 0-12 15,0 0-13-15,0 0-7 0,0 0-5 0,0 11-6 16,1-4-4-16,-1 2-2 0,1 3-3 16,-1-1-5-16,4 6-8 0,-1 2-3 0,-2-2-6 0,-1 2-8 15,0-1-6-15,4 2 3 0,-4-1-5 0,-4 0-3 16,4 0-6-16,0-3-2 0,-1 1-23 16,-2-5-32-16,3-1-29 0,-1 1-29 0,-2-4-27 15,1 0-25-15,-5-2-39 0,2-2-538 0,-5-1 237 0,1-1 160 16</inkml:trace>
  <inkml:trace contextRef="#ctx0" brushRef="#br0" timeOffset="-168640.18">10603 9380 192 0,'-9'-16'249'0,"4"2"3"0,-3 0 7 0,2 4-6 16,-1 3-15-16,4 0-22 0,0 3-22 0,-1 0-21 16,2 3-16-16,2 1-17 0,0 0-5 0,-16 13-11 15,13-4-10-15,-4 5-12 0,3 3-8 0,2-1-9 16,-2 4-10-16,1 4-7 0,2 3-7 0,0-1-4 0,0 1-9 15,-2-2-1-15,2 1-34 0,-2-7-36 16,1 1-37-16,-4-1-37 0,4-2-31 0,-3 0-33 16,0-5-39-16,2-2-25 0,-3-1-593 0,1-4 272 0,-2-2 182 15</inkml:trace>
  <inkml:trace contextRef="#ctx0" brushRef="#br0" timeOffset="-168458.33">10286 9419 197 0,'-8'-10'280'0,"2"-2"-7"0,0 4-17 15,0 1-27-15,3 3-17 0,-3 3-18 0,-1 2-17 16,7-1-12-16,-13 10-16 0,4-1-15 0,-1 5-13 16,1 3-8-16,1 2-12 0,2 3-9 0,-3 3-14 15,4 1-4-15,0 1-9 0,-2-2-5 0,3-2-16 16,2-2-43-16,-3-4-31 0,2 0-29 0,2-6-43 16,-1 1-26-16,-1-2-26 0,-1-3-21 0,0-3-55 15,-1-1-483-15,-4-1 237 0,2-2 160 0</inkml:trace>
  <inkml:trace contextRef="#ctx0" brushRef="#br0" timeOffset="-168296.77">9845 9435 128 0,'-11'-12'254'0,"3"3"-4"15,-2 1-15-15,2 1-21 0,-1 5-20 0,3-1-14 0,-3 6-14 16,1-1-11-16,-1 6-16 0,-5 5-7 0,5 2-15 16,0 2-10-16,-1 0-7 0,5 2-11 0,-7 4-7 15,6 3-9-15,1-2-8 0,3-3-10 0,-2 0-21 16,1-3-44-16,-1-2-52 0,-1 0-39 0,2-6-40 15,0 0-40-15,-4 0-577 0,0-4 252 0,0-1 168 16</inkml:trace>
  <inkml:trace contextRef="#ctx0" brushRef="#br0" timeOffset="-168131">9259 9457 130 0,'-12'-5'264'15,"-4"1"-21"-15,4 1-28 0,-1 1-15 0,6 4-21 16,-2 2-8-16,-3 2-16 0,3 5-16 0,1-3-14 15,1 7-11-15,-2 0-10 0,3 2-12 0,-1 2-9 16,2 1-7-16,1-2-7 0,2 3-12 0,-1-1-46 16,-2-3-47-16,1-2-37 0,2-1-53 0,-2-4-43 15,-3-3-506-15,1-1 225 0,1-2 150 0</inkml:trace>
  <inkml:trace contextRef="#ctx0" brushRef="#br0" timeOffset="-167953.25">8740 9511 240 0,'-10'-3'249'0,"-2"1"-23"16,4 2-15-16,-2 3-14 0,0 2-19 0,1 2-15 16,3 0-18-16,-1 4-13 0,-3-1-12 0,5 5-11 15,-3 2-11-15,4 0-10 0,-2 1-9 0,2-1-7 16,0 0-7-16,2 1-12 0,-2-3-35 0,0-4-43 16,2 2-48-16,-1-4-42 0,3-1-42 0,-4-4-534 15,1 3 229-15,-1-7 154 0</inkml:trace>
  <inkml:trace contextRef="#ctx0" brushRef="#br0" timeOffset="-167787.33">8436 9557 210 0,'-11'-6'239'15,"1"-1"-14"-15,4 6-21 0,-2-2-18 0,3 3-15 0,-5 3-16 16,4 1-14-16,-2 3-11 0,-2 0-14 0,1 2-10 16,2 3-9-16,1 1-13 0,2-1-6 15,-1 2-7-15,3 1-11 0,-1-1-2 0,0-4-5 0,1 2-8 16,-1-2-33-16,1 0-43 0,0-3-28 0,1 1-30 15,-2-1-21-15,0-5-36 0,-4 3-41 0,1-4-420 16,-4-1 203-16,-3-3 134 0</inkml:trace>
  <inkml:trace contextRef="#ctx0" brushRef="#br0" timeOffset="-167625.71">8116 9619 44 0,'-14'-12'181'0,"-2"3"1"0,2-2 8 0,3 6 6 16,0-1-7-16,-2 0-15 0,3 4-12 0,0 0-11 15,-2 2-8-15,3 2-17 0,0 2-7 0,4-2-9 16,-4 5-10-16,0-1-10 0,5 2-10 0,-1 2-7 15,1 1-7-15,1-2-6 0,0 5-5 0,-1-2-7 16,4-3-34-16,-5 1-39 0,3 0-35 0,0-3-35 16,0-2-23-16,0 0-38 0,1-3-545 0,1-2 235 15,-9 0 154-15</inkml:trace>
  <inkml:trace contextRef="#ctx0" brushRef="#br0" timeOffset="-167503.2">7852 9514 179 0,'-2'-6'236'0,"0"1"-17"0,0 2-23 0,-1 1-18 15,3 2-17-15,0 0-17 0,-10 10-13 0,6 0-11 0,-1 4-15 16,-3 3-10-16,3 10-7 0,1 0-10 0,3-1-9 16,-3 3-33-16,4 1-55 0,-1 4-55 0,2-2-72 15,-1 0-454-15,-1 0 200 0,1-3 134 0</inkml:trace>
  <inkml:trace contextRef="#ctx0" brushRef="#br0" timeOffset="-166631.06">9256 10093 152 0,'-6'0'214'0,"6"0"-11"0,-14 8-15 0,3 1-18 16,-9 8-13-16,2 3-14 0,0 4-12 0,-1-1-13 15,4 7-7-15,-2-1-10 0,2 3-10 0,-2-1-9 16,4-2-12-16,3 2-3 0,-4 1-28 0,3-1-38 16,0-1-26-16,2 4-39 0,2-5-35 0,2 0-53 15,-2 2-414-15,7-4 188 0,3 4 126 0</inkml:trace>
  <inkml:trace contextRef="#ctx0" brushRef="#br0" timeOffset="-166475.68">9068 10730 83 0,'-10'0'244'0,"2"0"-19"0,-2 3-20 0,-3 2-19 16,1 0-20-16,-6-1-17 0,0 8-12 0,-1-3-15 15,-7 7-13-15,-2 2-13 0,0 2-38 16,2 0-44-16,-2 1-52 0,0 1-45 0,3 3-81 0,-2-1-339 16,4-1 167-16,3 2 112 0</inkml:trace>
  <inkml:trace contextRef="#ctx0" brushRef="#br0" timeOffset="-166276.2">8625 11161 217 0,'-35'10'269'0,"-2"-1"-21"0,-14 8-21 0,0 3-26 15,1-2-20-15,-1 2-18 0,0 1-17 0,4 1-18 16,-6 2-33-16,4 1-23 0,2-3-26 0,-1 2-21 15,3 1-29-15,1-3-17 0,10-4-27 0,5-1-19 16,2-2-20-16,3-2-54 0,5-2-409 0,0-7 182 16,7 0 124-16</inkml:trace>
  <inkml:trace contextRef="#ctx0" brushRef="#br0" timeOffset="-166124.49">7902 11193 81 0,'1'-13'228'0,"0"4"-7"16,1 1-16-16,-2 2-19 0,-2 2-18 0,0 2-19 0,2 2-13 15,-11 0-14-15,2 7-14 0,-7 4-9 16,-2 7-12-16,-4 3-8 0,2 0-13 0,2 3-2 0,0 0-23 16,1 3-28-16,8-1-37 0,4-1-38 0,7-4-33 15,1-1-79-15,6 2-392 0,8 0 188 0,2-9 126 16</inkml:trace>
  <inkml:trace contextRef="#ctx0" brushRef="#br0" timeOffset="-165910.21">9398 10469 283 0,'-9'9'299'16,"-6"11"-23"-16,-7 6-27 0,-2 14-22 0,-7 7-25 16,-1 3-17-16,-13 24-16 0,2-2-21 0,11-18-12 15,-10 24-16-15,3-3-11 0,15-22-12 0,-1 3-39 16,3 0-41-16,4-1-46 0,8-3-41 0,6-2-44 15,10-3-50-15,6-13-570 0,3-4 246 0,8-3 162 16</inkml:trace>
  <inkml:trace contextRef="#ctx0" brushRef="#br0" timeOffset="-165778.51">9730 11503 137 0,'-13'15'254'0,"-7"10"-23"16,-2 0-20-16,-14 8-24 0,7-8-21 0,-13 13-15 15,2-4-19-15,-1 2-31 0,1 2-50 0,-1 0-52 16,-1 2-52-16,-2-3-60 0,-6 0-373 0,3-2 162 16,-3-1 108-16</inkml:trace>
  <inkml:trace contextRef="#ctx0" brushRef="#br0" timeOffset="-165591.5">8258 12320 104 0,'0'0'209'0,"0"-7"-16"16,0 7-13-16,0-8-11 0,0 8 1 0,0-4-15 15,0 4-4-15,4-5-18 0,-4 5-15 0,0 0-17 0,0 0-22 16,0 0-25-16,0 0-23 0,0 0-34 16,-13 9-48-16,8-4-47 0,-4 3-467 0,0-1 187 15,-1 2 126-15</inkml:trace>
  <inkml:trace contextRef="#ctx0" brushRef="#br0" timeOffset="-165459.85">8137 12504 117 0,'0'0'233'0,"-7"5"-26"0,2-1-16 16,-1 1-30-16,-3 0-49 0,1 2-64 0,-1-1-76 15,-2 1-319-15,-2-2 115 0,4 1 78 0</inkml:trace>
  <inkml:trace contextRef="#ctx0" brushRef="#br0" timeOffset="-165322.22">7963 12690 10 0,'33'-14'220'15,"17"-7"-59"-15,0-3-82 0,9-2-107 0,-2-4-120 16,28-13 50-16,-4 2 32 0</inkml:trace>
  <inkml:trace contextRef="#ctx0" brushRef="#br0" timeOffset="-165157.03">9739 12102 104 0,'8'-1'337'0,"-2"-2"-40"0,6-1-30 0,0 1-26 0,5-3-58 15,10-5-55-15,1 1-58 0,6-1-59 0,1-1-51 16,16-7-46-16,-1 2-418 0,-15 3 168 0,-2-1 112 16</inkml:trace>
  <inkml:trace contextRef="#ctx0" brushRef="#br0" timeOffset="-165026.15">10259 11872 101 0,'14'-12'133'16,"-4"4"11"-16,-1 2 7 0,-3 0 5 0,-1 2-9 16,0 2-10-16,-1 2 1 0,-4 0 24 0,0 0 10 15,1 7-2-15,-2 2-2 0,-1-1-4 0,-3 3-3 16,0 4-3-16,0-2-17 0,-1 4-13 0,2-1-1 15,0-2-19-15,1 0-8 0,2-2-16 0,1 4-44 16,1-2-56-16,2-2-70 0,2-2-80 0,1 0-742 0,2-1 302 16,-3-3 202-16</inkml:trace>
  <inkml:trace contextRef="#ctx0" brushRef="#br0" timeOffset="-164882.53">9848 12129 223 0,'-59'17'295'0,"1"1"-28"0,5 2-28 16,0-3-26-16,15-2-22 0,-8 6-52 0,14-3-54 16,-11 6-73-16,11-7-66 0,-12 9-81 0,-3 0-358 15,1-3 165-15,-1-4 110 0</inkml:trace>
  <inkml:trace contextRef="#ctx0" brushRef="#br0" timeOffset="-162684.44">7641 12791 24 0,'-14'1'35'0,"5"-1"-22"0,-1 0-5 16,-3 0-1-16,4 0-5 0,-4-3 1 0,7 3 0 0,-6-2 22 15,7-1 11-15,-5-1 5 0,1 1-4 0,0 1 7 16,-4-1 2-16,2 3 15 0,-1-5 9 0,-2 4 4 16,1 0-6-16,1-2 6 0,-2 3 1 0,0-2-3 15,1 4 7-15,1-2-3 0,-3 1 1 0,2-1 4 16,-1 2 1-16,4-1-3 0,-3-1 0 0,3 1 1 15,0 0 2-15,3-1-6 0,-2 2-5 0,2-2-3 16,-1 2-6-16,-1-4 3 0,9 2 6 0,-11 0 7 16,5 2-1-16,6-2 4 0,-6 0 0 0,6 0 0 15,-7 0-2-15,7 0-5 0,0 0-2 0,-7 0-2 16,7 0-7-16,0 0 0 0,0 0-7 0,0 0 1 16,0 0-3-16,0 0 1 0,0 0-1 0,0 0-8 15,0 0 3-15,0 0-1 0,0 0 2 0,0 0 5 16,10-6 11-16,-5 0-2 0,6 1 4 0,0 1 1 15,6-1 3-15,3-2 13 0,-2-1-9 0,1 1 2 0,8-2 4 16,1 1-5-16,0-1 5 0,0 1-1 16,-1-2-2-16,1 3-2 0,3-1-3 0,-3 1-2 15,-1 3 1-15,2-8-10 0,-2 7-4 0,1-6 2 0,-1 7-10 16,1-2-1-16,-1-1-5 0,1 3 0 16,-2 0 0-16,-3 2-7 0,4-1 0 0,-1-2 2 15,-4 3 5-15,6 0-11 0,0-1 3 0,-6 2 4 0,6-2-1 16,-5 3 6-16,8-2 0 0,-10-1-3 0,6 0 0 15,-5 1 5-15,5-2-9 0,-8 3 1 0,0-2-1 16,12 1-1-16,-9-1 2 0,6-2 1 0,-8 3-1 16,8-1-2-16,-8 0 2 0,1-3-4 0,2 3 0 15,4-2-1-15,1 1-3 0,-1-1 1 0,-5 2 0 16,7-1-4-16,1 0-2 0,-2-1-1 0,1 1 1 16,-1 1-1-16,4-2-4 0,0 3 0 0,-4-4-4 15,2 3 2-15,-2-4-2 0,1 4 3 0,-1 3-6 16,0-2 2-16,2-4-4 0,-5 2-1 0,2 2 1 15,3-1 1-15,-4-2-3 0,-4 1 2 0,1-1 0 16,-1 3-2-16,-2 1 3 0,2-3 2 0,-2 3 1 16,0-1-1-16,1 2 1 0,1-2 3 0,-3-1 1 15,2 3 2-15,0 0-1 0,-4-1-2 0,2 1 0 0,-1-3 2 16,4 2-2-16,-1 0-4 0,-3 0 0 0,5-2 0 16,-1 2 0-16,2 1-4 0,2-1 2 15,-6-2-3-15,10-3 1 0,-7 5 3 0,-3-1-4 0,11-2 1 16,-9 3-2-16,4 1 0 0,-4-2-1 0,6 0-2 15,-9 2 0-15,2-1 3 0,-1-1 0 0,1 0-2 16,0 0-1-16,-1 2-2 0,-1-1-2 0,1-1 2 16,1 1 1-16,-3 1-1 0,2 0-2 0,-4-2-1 15,4 2 4-15,0 0-2 0,-2-2-2 0,0 4 1 16,1-2 0-16,-2 0 1 0,2 0-1 0,1 0-2 16,-2-2 1-16,-4 2 0 0,8 2 1 0,-3-2 1 15,3 0 2-15,-3-2-3 0,0 1 5 0,-2 4-6 16,-3-3 6-16,-1 0-9 0,-1 2-2 0,-1-2 5 15,-1 0-3-15,1 0 4 0,-2 1-3 0,2 1 1 16,-3-2 0-16,1 0 3 0,1 1 2 0,2 0 2 16,-3 0 3-16,3 1 2 0,-1-2 5 0,1 0 0 15,2 2 10-15,-1-2-7 0,2 1 0 0,1 0 2 0,4-2 0 16,-1 1-3-16,3-1-4 0,-1 2 7 0,-1-2-9 16,1 2 3-16,1-2-7 0,-2-1 5 15,10-1 0-15,-5 1-4 0,-3 0 1 0,11-1 1 0,-10 3-2 16,5-2 7-16,3-5-7 0,-3 4-6 0,3-4 4 15,-5 2-3-15,3 0-2 0,-9 2 14 0,8-3-15 16,-5 3-1-16,-4 1 1 0,-2-3 0 0,2 2-3 16,-1-1 2-16,-4 4 2 0,-1-4 1 0,6 0-3 15,-3 0-2-15,0-1 4 0,-2 2-2 0,4 2-1 16,1-4 1-16,-6 2 3 0,2-2-7 0,-2 3-9 16,1-1 14-16,4-1-9 0,-5 1 7 0,5 0 7 15,-5 0-5-15,3-3-3 0,2 5 2 0,-7 0 0 16,1 0 3-16,1-3-4 0,-2 2-4 0,1-1 3 15,-1 2 2-15,-1 0 0 0,3 0-4 0,-3-1 4 16,2-1 3-16,-2 3-7 0,-2 0 2 0,0 0-2 16,-8 0 3-16,11 0-4 0,-6 0 2 0,3 0 0 15,-2-2 4-15,1 2-1 0,-7 0-4 0,15-1 4 0,-9 1 0 16,1-1 2-16,0 1-8 0,-7 0 4 0,12 0 1 16,-7 0-1-16,-5 0 0 0,9-2 10 15,-4 1-12-15,-5 1-3 0,0 0 6 0,0 0 1 0,10 0-2 16,-10 0 5-16,0 0-4 0,0 0-1 0,0 0 3 15,0 0-1-15,0 0 1 0,0 0-3 0,0 0 0 16,0 0-4-16,0 0 6 0,0 0-1 0,-25 0-2 16,16 0 0-16,-4 0 2 0,1 0 2 0,1 1-4 15,-3-1 1-15,0 2-1 0,-4-1 11 0,1-1-14 16,-6 3-2-16,3-6 7 0,-7 6-6 0,-5 0 2 16,-4-2-5-16,0 3 4 0,-2-2-1 0,0 3-1 15,-13-1-3-15,-2 1-2 0,1 0 2 0,2 1-2 16,-2-1 3-16,-2 1 1 0,3 2-3 0,-3-1 2 15,1-2 2-15,-2 7 0 0,-3-5 1 0,-1 0-1 0,2 0-5 16,-1 1 2-16,2-1 3 0,1 0 0 16,0-2 5-16,17-1-3 0,-13 1 3 0,11-1-3 15,2 2 6-15,-2-1-5 0,6-1 2 0,-1 2-1 0,2-1 0 16,0 0 16-16,-1 0-19 0,1 2 2 0,5-3 0 16,0 0 0-16,-3 0-1 0,2 1 0 15,-3 3 2-15,-4-4 1 0,7 1 0 0,-4 4 3 0,0-4-3 16,-3 2 1-16,1 0 0 0,-2-2-7 0,1 3 9 15,-2-2-1-15,2 0 1 0,4-1-3 0,2-1-1 16,0-1 4-16,2-1-4 0,1 0 4 0,8 1-1 16,0-2-2-16,0-1 2 0,1 2 0 0,-1 2-4 15,-2-3 14-15,2 1-9 0,3 0-8 0,-4 1 6 16,1-1 2-16,0-1-4 0,1 5 0 0,-5-3 3 16,3 0 0-16,-6 3-6 0,4-2 4 0,-7 2 0 15,9-1-2-15,-2 0-12 0,0-3 15 0,3 5 3 16,-3-2-3-16,3-1 0 0,0 0 0 0,3 3-1 15,-1-5 0-15,-1 1 3 0,5-1 0 0,0 1 11 16,-6 1-11-16,6 1-2 0,-6-2 0 0,0-1-3 16,2 3 3-16,-2-3 1 0,-1 2-2 0,1 1-2 15,-8-2 3-15,5 2-2 0,-7 0 3 0,-1 2-1 0,1 1 0 16,2-2-2-16,-4 0 3 0,3-1-3 16,0 1 0-16,1-1 4 0,-1 0-2 0,5 0 2 15,3-1-1-15,-7-1-2 0,5 1 0 0,-1-2 0 16,-5 3 1-16,0-1-2 0,5-2 5 0,4 1-3 0,-4-1 4 15,-7-2-9-15,10 3 4 0,-11-3 1 0,3 0 0 16,8 1-1-16,-2-1 5 0,-6 1 6 16,0-1-11-16,1 3 1 0,5-3 1 0,0 2-1 0,2-1-3 15,-2 0 2-15,3 2-1 0,-1-3 0 0,2 2 2 16,-4-2-2-16,8 0 4 0,-4 0-2 0,4 0 0 16,0 0 0-16,1 0-6 0,0 0 7 0,1 0 2 15,-1-2-4-15,3 0 3 0,1 2-1 0,-3-1 0 16,5 1 13-16,0-1-15 0,-4 1 3 0,11 0-1 15,-11 0 2-15,11 0-3 0,-7 0 0 0,7 0-9 16,0 0 11-16,-10 0-4 0,10 0-4 0,-9-1 6 16,9 1 3-16,-8 0-4 0,8 0-1 0,-9 1 3 15,9-1 1-15,-11-1-1 0,11 1-1 0,-11 1-4 0,11-1 4 16,-5 0 3-16,5 0-3 0,-10 0-2 0,10 0 1 16,-9 0 1-16,0 0 0 0,0 0 0 15,4 0-1-15,-4 0 0 0,0 0 5 0,-1 0-3 0,2 0-1 16,-2-1 3-16,-1-2-1 0,2 0-3 0,-2 2 0 15,-1-2 1-15,1 2 2 0,0-2-4 0,-2 1 2 16,2-1 2-16,-2 1-5 0,0 1 4 0,3-1-2 16,-3 0 3-16,0 1-3 0,3 0-1 0,-1-2 2 15,0 1 1-15,1 0-3 0,1 1 1 0,0-2 2 16,-3 1-3-16,2-1 1 0,4 2-1 0,-3-2-1 16,0 2 4-16,2-1-1 0,-1 2-5 0,0-2 3 15,2-1 3-15,-1 1-34 0,1-2-85 0,-3 1-100 16,3 0-121-16,-2-1-135 0,4-3-1585 0,2-4 687 15,-5-9 458-15</inkml:trace>
  <inkml:trace contextRef="#ctx0" brushRef="#br0" timeOffset="-157443.54">11602 12472 205 0,'0'0'201'0,"0"0"-8"0,0 0-3 0,0 0-8 16,0 0-6-16,0 0-10 0,0 0-4 0,0 0-6 15,0 0-5-15,-4-12-10 0,4 12-3 16,-1-5-9-16,1 5-3 0,0 0-6 0,0-2-5 0,0 2 1 16,0 0-8-16,-1-5-4 0,1 5-6 0,0 0-6 15,0 0-6-15,0 0-3 0,0 0-7 16,0 0 3-16,1-5-10 0,-1 5-3 0,0 0 3 0,0 0 2 16,0 0-6-16,0 0 8 0,0 0-7 0,0 0 4 15,0 0 2-15,0 0 2 0,0 0-9 0,0 0 2 16,0 0 2-16,0 0-5 0,0 0-5 0,-2-4 3 15,2 4-4-15,0 0-12 0,0 0 16 0,0 0-20 16,0 0 3-16,0 0-1 0,0 0-6 0,0 0 0 16,0 0 0-16,0 0-7 0,2-5-3 0,-1 2 3 15,-1 3-6-15,4-6-8 0,0 2 6 0,-3 0-10 16,2 1 4-16,2-3-4 0,-3 1 0 0,4 0 1 16,-4 1-3-16,2-3-2 0,-1 3-3 0,1-3 2 0,-2 2 11 15,3 2-11-15,0-2-1 0,-1-2-4 0,-1 2 6 16,-1 1-3-16,2-1 1 0,0 0-1 15,-3-1-2-15,3 1 3 0,1 4 0 0,-4-2 0 16,-1-2-2-16,4 0-1 0,1 1-1 0,-2 1 6 0,-2 1-5 16,3-5 2-16,0 2-2 0,0 1 3 0,-2 0-1 15,2 0-5-15,-3 1 1 0,3-2 2 0,0 0 0 16,0 1-3-16,-3-1-3 0,3 0 6 0,0 1 7 16,1 0-7-16,0 0 2 0,-1 0-3 0,1 0 1 15,-1 0-3-15,0 1 1 0,-2-1 4 0,1 1-7 16,-2 0 3-16,4 1-3 0,-2-2 6 0,0 0-7 15,1 0 8-15,-1-1-1 0,1 1 0 0,2 1 4 16,-2-1-2-16,0-1-1 0,-1 0 3 0,0 2 4 16,-3-1-2-16,3 0 2 0,-1 0 4 0,2-1-1 0,-1 0 1 15,-1-2 4-15,1 3-2 0,-1 1-1 16,2-4 12-16,-3 4-4 0,1-1 6 0,-2 4 0 16,2-7-5-16,-1 4 3 0,1-1-8 0,-1-1-3 0,0 0 0 15,3-1 1-15,-4 1-5 0,1 3-1 0,2-5-3 16,0 1 1-16,-1 0-4 0,-1 1 1 0,3-1 0 15,-1-1-1-15,-1 2-1 0,2-1-1 0,-3 1-4 16,2 0 5-16,0 0-5 0,-1-2 1 0,2 0 0 16,1 0 0-16,-4-1 0 0,3 3-1 0,1-2 1 15,-1 1-2-15,-3 0 1 0,3 1 1 0,-1 0 0 16,-1 0-1-16,1 1 0 0,1-2 3 0,1-2-4 16,-4 2-2-16,4 0 3 0,-2 0 1 0,1 1-3 15,-2-2 2-15,2-1-2 0,-1 1 2 0,1 1-1 16,-1-3 1-16,1 1-3 0,1-2 4 0,-1 6-4 15,-1-3 1-15,-1 0 1 0,2 3 1 0,-1-2-1 16,1-1-2-16,-1 2-1 0,0-3 2 0,-1 2 4 16,1 0-3-16,-1-1 1 0,2 1-2 0,-1 1 2 15,-1-2-1-15,2-1 2 0,-1 1-3 0,2 0-2 16,-3 0 1-16,1 2 0 0,1 1 0 0,0-1 0 16,-3 0 0-16,3-1 5 0,0 1-3 0,1-1 3 0,-3 1-7 15,2-2 2-15,0 1-2 0,0 1 0 16,0 0 3-16,-2-2 3 0,2 1-3 0,3-4 0 0,-3 0 0 15,0 5 0-15,1-4 0 0,-1 2 3 16,1-1-6-16,1-1 1 0,1 1 1 0,-2-1 1 0,0 1-3 16,3 0 4-16,-4 4-2 0,1-4 3 0,-4 2-1 15,3 1-1-15,1 0 2 0,-2 0-2 0,-2-3-1 16,3 3 0-16,-3-2 4 0,3 4-2 0,-1-3 0 16,0 1-1-16,0-2 1 0,-2 2 2 0,4-1-5 15,-1 0 3-15,0-3 0 0,-1 2-2 0,0-2 2 16,0 0 0-16,6 0-2 0,-4-1 3 0,0 1-5 15,0 1 3-15,-1 0 1 0,0 1-1 0,1 0 0 16,-3 3 0-16,1-1 2 0,0 0-2 0,-1 1-3 16,1-3 4-16,-1 3-2 0,0 2 1 0,-1-1 1 0,1-1-1 15,1 0 0-15,-3 4 0 0,3-4-1 16,0-1 0-16,0 0-6 0,-1 3 9 0,1-4-1 16,0 1 2-16,0 0-3 0,1 0 1 0,0 2-6 15,-3-2 6-15,2 2-1 0,1-2 3 0,-1 0-4 0,1 1 3 16,0-1-7-16,-2 1 7 0,0 0 0 15,1 0-3-15,-1 0 2 0,2 0 0 0,1 3-2 16,-4-5 3-16,3 4-1 0,0-2 0 0,-3 0-1 0,3 0 1 16,0 0-3-16,1-1 4 0,-2 0-1 0,-1 1-1 15,3-3 3-15,-1 3-3 0,0 0 0 0,-3-2 0 16,3-1 3-16,0 3 1 0,1-2-3 0,3-1-1 16,-6 1-3-16,2 1 3 0,0-1 2 0,0 0-1 15,0 2 2-15,-3-3-1 0,3 3 1 0,1-2 1 16,-4 2-2-16,3 0-2 0,-3-1 3 0,0 1 4 15,2-1-3-15,0 1-1 0,0-1 0 0,-1 0-1 16,0 1 4-16,0-2-2 0,0 2-2 0,0 2 6 16,-1-4-4-16,1 1 1 0,2 0-2 0,-3 1 0 15,2 0-1-15,-2 0 0 0,2-2-1 0,-1 3 7 16,0-1-5-16,-2 4 3 0,2-6-1 0,-2 6-1 16,1-2-1-16,-1 2-1 0,3-5-2 0,0 4 2 15,-2-3-1-15,1 0 1 0,0 0-1 0,1 0 1 0,-1-1 0 16,-2 5-4-16,3-5 2 0,0 3 3 15,0-2 0-15,-1 1-3 0,1-1 0 0,-2 3 0 16,2-3 3-16,-2 0-1 0,0 0-1 0,3 1 0 16,1-2 3-16,0-1-4 0,-1 0-2 0,1 0 4 0,0 1-1 15,-1-1 0-15,-2 2 1 0,2 1-2 0,0-1 1 16,0-1 1-16,0 0-1 0,1 3-1 0,-4-3-2 16,3 2 1-16,0-2 3 0,1-2 0 0,-1 6 1 15,0-3 1-15,-2 2-3 0,2-3-3 0,0 0 1 16,-1 2 5-16,-1-2-3 0,2 0 3 0,1 1-4 15,-1 1 2-15,-3-4-2 0,3 3 0 0,3 0 0 16,-2-1 3-16,5-1-3 0,-3-1 0 0,-1 2 3 16,0-2-3-16,-1 2 0 0,3 2 0 0,-3-2 0 15,-1 0 1-15,0 1 0 0,1-1-1 0,0 0 1 16,0-2 2-16,-1 3-7 0,-1 0 10 0,3 0-1 16,-4-1-1-16,2 2-1 0,-1-1 0 0,1-1-1 15,0 0 1-15,-1-2-1 0,2 1 2 0,-2 1-2 16,3-4 1-16,-2 4-1 0,1-4-1 0,0 2 0 0,0-1 1 15,0-1-1-15,2 1-1 0,-1-1 0 16,3-1 2-16,-4 0 2 0,4 1-5 0,-5 0 2 16,5-1 0-16,-4 0 0 0,0 4 1 0,2-2 0 0,-2-1-1 15,-1 2 2-15,-1 2-2 0,1-1 2 16,0 1 5-16,0-3-7 0,0 3 2 0,0 1-3 16,-2-3 1-16,2-1-4 0,2 2 3 0,1-2 3 0,-2 0-3 15,1 0-1-15,-1 0-1 0,3 0 2 0,-2 1 0 16,1 0-1-16,-2 0 2 0,1 0 5 0,3-3-9 15,-2 3 3-15,-1-1 0 0,0-2 0 0,3 3 0 16,-1-2 0-16,-3 1 0 0,4-1 1 0,-3-1-6 16,3 3 3-16,-1-1 2 0,0 0-1 0,-2 2-4 15,-1-2 6-15,4 1 1 0,-2-2 0 0,-1 1 0 16,2 1-3-16,-2 0 7 0,0-1-4 0,0 0-1 16,-1 2-1-16,1-1 1 0,0 0-2 0,-1 0 0 15,3-2-1-15,-3 1 3 0,4 0-2 0,-1 1 5 16,0-3-4-16,-2 1 0 0,3 1 1 0,-3-1-3 15,2 1 3-15,-2 1-2 0,3-3 4 0,-2 1-1 0,-1 1-2 16,3-5 0-16,0 3 0 0,-4 1-1 16,0 1 1-16,3-1 1 0,-2 1-1 0,-1-1-1 0,3 0 3 15,0 0-3-15,-2 1-2 0,2-1 9 0,-3 1-6 16,-1 4 0-16,2-5-2 0,-2 4 1 16,3-5 0-16,-3 5-3 0,1 0 4 0,-1-2 0 0,0 2 1 15,1-2-2-15,1 2 1 0,-2 0 1 0,3-4-2 16,-2 4 3-16,0-1 0 0,2-3-1 0,-3 3-1 15,0-1-1-15,2 3-1 0,-1-3 3 0,-1 2-1 16,3-1 1-16,1-1-3 0,-2 3 2 0,-1-4 0 16,3 1 1-16,-3 1-2 0,4-2 3 0,-4 3-2 15,4 0 1-15,-4-2-3 0,4 3 2 0,0-2 2 16,-1 1-2-16,-3 1 3 0,1-1-4 0,1 0 4 16,-2 2-1-16,0-2-3 0,0 1 7 0,-1 1-8 15,2-1 1-15,-3 0 1 0,1 0 3 0,-2-1-9 16,1 2 8-16,-1-2-1 0,2 1-1 0,0 1 1 0,0-2-1 15,2 0 2-15,-3 1-4 0,1 1 4 16,-2-1 0-16,1-1-2 0,1 0-5 0,-1 2-2 16,4-2 8-16,-2 1 0 0,1 0 4 0,-3-1-8 0,3 2 3 15,-1 1 0-15,0-3-2 0,-1 0 4 0,1 0-2 16,0 3-3-16,1-2 3 0,0-2-2 0,0 1 3 16,2-2-3-16,-2 0 0 0,2 4 2 15,1-4 3-15,-4 2-2 0,4 1 4 0,-4-1-5 0,4 0 1 16,-4 2 1-16,2-1-1 0,-4 1-1 0,0-4 3 15,3 4-3-15,-3 0 0 0,5-2-2 0,-6 1 4 16,2 1-2-16,0 2 0 0,-2-3 0 0,1-1-1 16,1 1 3-16,-2 1-1 0,1-1-1 0,1 2 0 15,-2-3 2-15,1 3-1 0,-1-2-2 0,1 0 4 16,1 2-2-16,-2-3-1 0,2 1 1 0,-1 0-5 16,-1-3 5-16,2 5 1 0,-1-3-1 0,-1 0 2 15,2 3-1-15,0-3-2 0,0 1 1 0,-2 0-2 16,2 0 2-16,-2-1 1 0,1 1-1 0,2 1-1 0,-1 0 0 15,-3-2 1-15,2 1 0 0,2 1 2 16,-4-2-3-16,3-2-4 0,0 5 4 0,1-3 4 16,-1 0-4-16,-2 0 0 0,1 1-2 0,2 0 3 0,-1-2-3 15,0 1 2-15,0 2 1 0,-2-1-2 0,3-1 1 16,-1 2 0-16,0-2 2 0,1 2 0 16,-2-1 0-16,-2 3 0 0,3-2 2 0,-4 3-1 15,4-4 1-15,-4 4 2 0,5-4 0 0,-4 2 4 0,-1 2 11 16,0 0-13-16,4-3 3 0,-4 3-2 0,0 0 4 15,0 0-4-15,0 0 1 0,0 0 0 0,1-4 2 16,-1 4-2-16,0 0 5 0,0 0 2 0,0 0-3 16,0 0-2-16,0 0 2 0,0 0-1 0,0 0-1 15,0 0-4-15,0 0 1 0,0 0 0 0,3-2-2 16,-3 2-2-16,0 0-1 0,0 0-1 0,0 0-3 16,0 0-11-16,0 0-59 0,0 0-65 0,0 0-88 15,0 0-90-15,0 0-112 0,0 0-1368 0,0 0 599 16,-14 9 398-16</inkml:trace>
  <inkml:trace contextRef="#ctx0" brushRef="#br0" timeOffset="-155704.82">12149 8915 132 0,'0'0'145'15,"0"0"-5"-15,0 0-5 0,0 0-1 0,0 0-9 16,0 0-5-16,0 0 4 0,0 0-3 0,0 0-2 16,0 0 1-16,0 0-1 0,0 0 3 0,0 0-2 15,0 0-2-15,0 0-5 0,0 0-9 0,0 0-6 16,0 0-10-16,0 0-4 0,0 0-2 0,0 0-7 15,0 0-2-15,0 0-1 0,0 0-2 0,0 0-4 16,0 0 0-16,0 0-2 0,0 0 4 0,0 0-7 16,0 0-1-16,0 0-4 0,0 0-4 0,0 0-1 15,0 0-8-15,0 0-2 0,0 0-4 0,0 0 0 0,0 0-6 16,0 0-2-16,0 0-4 0,0 0-6 0,0 0 0 16,0 0-5-16,0 0 1 0,0 0-2 15,0 0-3-15,0 0-1 0,0 0 3 0,0 0-3 0,4-12-1 16,-4 12-5-16,9-2 2 0,-4 2-1 0,-5 0-2 15,8-3 0-15,-8 3-3 0,6 0 0 0,-6 0 1 16,8 0-1-16,-8 0 0 0,6 3 5 16,-6-3-3-16,6 2-2 0,-3 1 2 0,0-1 1 0,-2 1-4 15,0 0 3-15,-1-3 2 0,2 6-6 0,0-3 4 16,-2 2 1-16,-1-1-1 0,1 3-2 0,-1 1 3 16,-1-4-2-16,0 3 2 0,-2 1-3 0,-1 1 1 15,1-1 0-15,-1 1-1 0,0 1 1 0,0-5 0 16,1 4-4-16,0-3 6 0,1-1 0 0,-2 4 1 15,5-3-4-15,-4 0-1 0,4-1-3 0,-2-2 6 16,4 1 3-16,-2-4-7 0,0 8 0 0,0-5 0 16,0 1 8-16,3-2-8 0,-2 3 2 0,4-2-2 15,-1-1 7-15,3 1-3 0,-1-1-5 0,1 0 0 0,1 1 7 16,1-1-7-16,1 3 2 0,1-2 4 0,-1 4-4 16,0-6 5-16,0 4-1 0,-1 3-1 15,0-4-1-15,0 0 2 0,-2 5-3 0,0-5-2 16,-2 1 5-16,2-1-3 0,-1 2 3 0,-1-1-4 0,-1 0 0 15,-3 0 2-15,3 2 5 0,-4-4 0 0,3 2-2 16,-2-2 3-16,-1 3 0 0,0-3 3 16,-4 4-2-16,3-2 0 0,-3 2 1 0,0-1 0 0,-1-1-6 15,-3-2 5-15,2 2-1 0,-3 0-2 0,0 2 3 16,0-2-7-16,2 0-18 0,0 0-17 0,2 0-24 16,0 0-25-16,1-4-33 0,-2-1-49 0,6 0-48 15,0 0-66-15,-8-6-652 0,8-1 310 0,1 2 208 16</inkml:trace>
  <inkml:trace contextRef="#ctx0" brushRef="#br0" timeOffset="-155233.1">12433 8831 160 0,'0'-3'217'0,"-3"-1"2"0,3-2-5 15,0 6-9-15,-1-4-7 0,2-1-14 0,-1 5-9 0,0-6-14 16,0 6-8-16,0 0-15 0,0-4-8 0,0 4-12 16,0 0-15-16,3-2-8 0,-3 2-11 15,0 0-3-15,0 0-3 0,-5 12-2 0,4-6-4 0,-2-1-5 16,2 6-2-16,-3-2-5 0,1 3-7 0,1-1 1 16,-2 6-7-16,0-1-1 0,0-1-5 0,0 2-4 15,2-1-4-15,1 1 0 0,-2 0-2 0,3 0-7 16,0-2-1-16,0 1 1 0,0 0-4 0,3-2-1 15,-1-1-3-15,7 3-3 0,-5-2 1 0,0-3 1 16,1-1-5-16,0 1-1 0,1-6 5 0,2 1-3 16,1-1-1-16,-1 0-1 0,3-4-4 0,-1 0 2 15,1-1 1-15,-1-1 4 0,1-2-5 0,-2-3 2 16,1 0 0-16,-5 3 0 0,3 0-1 0,-4-4 7 16,1 2 2-16,0-1-1 0,-5-4 1 0,1 0-5 15,-1 3 4-15,-1-2-5 0,0-1 7 0,-3 5 2 16,-1-2 3-16,-3-1-6 0,-1 1 1 0,1 4 5 15,-3-3-3-15,2 1-5 0,-3 3-1 0,5 1-1 0,-3-1-5 16,5 1 3-16,-4 1-2 0,2-2-6 16,4 0-23-16,3 2-29 0,0 0-19 0,-11 2-28 15,9 0-30-15,2-2-30 0,0 0-32 0,1 4-27 0,-1-4-42 16,0 0-701-16,0 0 318 0,18-3 214 16</inkml:trace>
  <inkml:trace contextRef="#ctx0" brushRef="#br0" timeOffset="-154859.06">12658 8831 36 0,'0'-6'246'16,"1"1"-14"-16,-1 5-5 0,0-6-6 0,-1 3-4 16,1 3-12-16,1-7-14 0,-1 7-15 0,0 0-24 15,0-3-16-15,0 3-13 0,0 0-13 0,0 0-3 16,0 0 3-16,0 13-4 0,0-8-12 0,0 4-3 15,1 1-5-15,-2 1-4 0,1 2-6 0,1 2-9 16,1 2-5-16,-1-1-5 0,0 0-3 0,2 1-2 0,1-2-8 16,2 0-4-16,0 0-8 0,-1-4 2 0,2-2-5 15,1 2 1-15,2-4 1 0,-1-1-5 16,2 0 10-16,-1-5 3 0,2 2-2 0,0-1 6 16,1-3 4-16,-1-1 1 0,3-1-3 0,1-4 11 0,-5 0-11 15,4-3 8-15,-1-1-7 0,-2-4-2 0,1 0 3 16,-4-1-3-16,0-1-2 0,-3-1 0 0,0-7-10 15,-2 5 0-15,-4-4-14 0,-1 3 9 0,-2 3 12 16,-3 1-18-16,0-2-9 0,-1 9 2 0,-1-2-3 16,-3 5 0-16,0 4-2 0,-6 0-18 0,-1 6-53 15,1 2-50-15,-2 4-53 0,-1 7-67 0,2-3-73 16,-3 7-908-16,6-5 405 0,2 1 268 0</inkml:trace>
  <inkml:trace contextRef="#ctx0" brushRef="#br0" timeOffset="-152076.76">12495 9778 35 0,'0'0'64'0,"0"-6"-5"0,0 6-4 16,4-1-4-16,-4 1 4 0,0 0-3 0,0-6 3 16,0 6-3-16,0-5-7 0,0 5 6 0,1-5-7 15,-1 5-3-15,0-3-5 0,0 3 3 0,2-8-5 16,-1 7-1-16,-1 1 12 0,1-6-2 0,1 4 13 16,-2 2 7-16,0-7-2 0,0 7 1 0,2-5 3 15,-2 5 6-15,0-5 0 0,0 2 1 0,0 3-1 16,4-4 5-16,-4 4 12 0,0 0 0 0,0 0-2 15,-3-6 1-15,3 6-4 0,0 0-1 0,0 0-5 0,0 0-1 16,-1-4-3-16,1 4-2 0,0 0-4 0,0 0-1 16,0 0 1-16,0 0-4 0,1-4-6 15,-1 4-6-15,0 0 0 0,0 0-10 0,0 0-6 0,0 0 1 16,0 0-7-16,0 0-4 0,0 0-1 0,0 0-6 16,0 0 2-16,0 0-1 0,0 0-5 0,0 0-4 15,0 0 3-15,0 14-1 0,0-14 0 0,0 5-1 16,-1 1-1-16,1-2 2 0,1 1 5 0,-2 0 5 15,1-1 0-15,1 4 0 0,2-2 2 0,-6 5-2 16,3-4 1-16,-1 3 4 0,1-3-3 0,0 2 3 16,0-3-1-16,1 5-3 0,2-3-4 0,-3 1 1 15,0 1-3-15,0-2-4 0,1 1 6 0,1-3-6 16,-2 5 1-16,2-4 0 0,-2 0-4 0,-2 1 3 0,4 1-1 16,-2-2 5-16,0 0-3 0,2-1-2 15,-4 3 0-15,4-6-1 0,-2 3-1 0,0 0-2 16,2 1 5-16,-2 0-2 0,0-1 3 0,0 0 6 0,0 2 4 15,2-1 1-15,-2 0-1 0,0-1 0 0,3 0-3 16,-6 4 2-16,3-5-5 0,0 0 4 0,3 0-4 16,-3 2-3-16,0-3-3 0,-3 4 9 15,6-6-9-15,-3 3 1 0,0 4-2 0,0-4 0 0,0 1 2 16,0-1 0-16,0-1 3 0,1 1 0 0,-1 0-2 16,0 0-5-16,-1-1-1 0,2 1-5 0,1-2 8 15,-2 1-5-15,2 0 1 0,-2 1 0 0,0 1 1 16,1-1 2-16,-1 0-2 0,0-5 0 0,0 7-1 15,0-4 3-15,0 4 0 0,0-4-5 0,0 3 2 16,3-1 7-16,-3 1 3 0,0-1 4 0,0 0-2 16,-3 0-2-16,6 1-3 0,-3-1-3 0,0 1 4 15,0 0 2-15,0-1-9 0,0 3 3 0,0-3-11 16,1 0 3-16,-2 1 12 0,2-1-5 0,-1 0-5 16,0 2 3-16,0-2 1 0,-1 1 0 0,2 0 0 15,-1-1 2-15,0 2-5 0,0-2 8 0,0 3-1 16,0-4 15-16,0 3-14 0,0-2 0 0,3 0-3 0,-3-1-5 15,0 4 4-15,0-4 3 0,0 1-10 0,1 0 5 16,-1-1-4-16,0 0 2 0,0 0-4 0,0 1 4 16,1-1-2-16,2 1 1 0,-3 1-1 0,0-4 3 15,0-2-4-15,0 8 4 0,0-3 0 0,0-1 0 16,1-1 5-16,3 1 4 0,-5 1-4 0,1-2 1 16,1 2-1-16,-1-1-4 0,0-4 1 0,-1 7 2 15,-2-2 1-15,3-2 3 0,-1 4-8 0,1-4 18 16,0 4-2-16,-3-4-4 0,3 1-3 0,0 1-1 15,0 0 2-15,0 0-3 0,-1-1 1 0,1 1 1 16,0 1-4-16,0-2-4 0,0 1 14 0,0-1-11 16,0 1-1-16,-1 0 1 0,-2 2 3 0,3-3-6 15,0 3 5-15,-1-5-1 0,1 3-2 0,-3 2 3 16,3-3-3-16,-1 0 0 0,1 2 4 0,0 1 1 0,-2-4 2 16,0 2-1-16,1 2 3 0,1-2-3 15,0-1 0-15,-3 1-1 0,1 0-2 0,2 1-1 0,0-4 0 16,-2 3 0-16,2-1 1 0,-2 1-2 0,2-5-2 15,0 6-3-15,0-2 4 0,0-2-3 0,0 4 2 16,0-2-4-16,0 1 9 0,0 0-8 0,0 2 0 16,-2-2 2-16,2 0-5 0,0 2 4 0,-2-4-2 15,2 0-2-15,0-3 2 0,-1 8-2 0,2-3-2 16,-2-1 3-16,1-4-4 0,0 6 3 0,0-1 0 16,0 0 4-16,0-5 0 0,0 5-4 0,0 0 3 15,0-1-1-15,0-4 0 0,0 5 4 0,-3-3-1 16,3-2-3-16,0 6-3 0,0-1 5 0,0-5-1 0,0 4 1 15,0-4-6-15,-3 4 4 0,3-4-4 16,0 5 1-16,0-5-1 0,0 3 2 0,0-3 0 16,-2 5 0-16,1-1 2 0,1-4-2 0,1 5 1 0,-1-5 1 15,-2 6 3-15,2-2-1 0,0-4 0 0,-2 7 0 16,1-4 0-16,1-3 2 0,0 7-3 0,0-5-1 16,0 3 2-16,0-5 5 0,-2 5-8 0,0-2 2 15,2 1-1-15,0-4 1 0,-1 7-2 0,1-7 3 16,-1 6-1-16,-2-2-5 0,3-1 10 0,0-3-5 15,-1 6 0-15,0-3 0 0,0 0-3 0,1-3 2 16,-2 7-3-16,2-7 2 0,0 4 0 0,0-4-2 16,-1 4 3-16,1-4 0 0,0 7-1 0,-1-5-1 15,-1 2 1-15,2-4-1 0,0 3 1 0,0-3 0 16,-1 7-2-16,1-7 3 0,-1 5-2 0,0-2 0 16,1 1 0-16,0-4 2 0,0 5 6 0,0-5-10 15,0 6 4-15,0-6-1 0,0 5 0 0,0-5-1 0,0 5-2 16,-2-1 1-16,2-4 2 0,0 7 1 15,0-4-5-15,-2 1 5 0,2-1 0 0,0-3-1 16,0 7 2-16,0-7-4 0,-2 5-2 0,2-5 0 0,-1 3 2 16,1-3 2-16,3 3 1 0,-3-3-2 0,0 0-3 15,-2 6-1-15,2-6 2 0,0 0-1 0,0 0 0 16,-1 2 2-16,1-2 1 0,0 0-4 0,-1 4 0 16,1-4 12-16,0 4-10 0,0-4 1 0,-3 3 0 15,3-3 1-15,0 6-5 0,0-6 7 0,1 3-2 16,-1-3-1-16,-1 5 2 0,1-5-4 0,-1 4 0 15,1-4 0-15,-1 4 3 0,1-4 3 0,0 0-4 16,-2 6-2-16,2-6 3 0,0 0-3 0,0 0 4 16,0 0-2-16,0 5 1 0,0-5 1 0,0 0-8 15,0 0 4-15,0 0 1 0,0 0 0 0,0 0 1 16,0 0-6-16,0 0 3 0,0 0 2 0,0 0 3 16,0 0-2-16,0 0 6 0,0 0-3 0,0 0 3 0,0 0 4 15,0 0 4-15,0 0 11 0,0 0-4 0,0 0 3 16,0 0-1-16,0 0 0 0,0 0 2 0,0 0-2 15,0 0-2-15,0 0-2 0,0 0 0 16,0 0-7-16,0 0 4 0,0 0-3 0,0 0-1 0,0 0 1 16,0 0 8-16,0 0-12 0,0 0 0 0,0 0-7 15,0 0 2-15,0 0-1 0,0 0 2 0,0 0-2 16,0 0-2-16,0 0 1 0,0 0 0 0,0 0 1 16,0 0-1-16,0 0 1 0,3 2-1 0,-3-2-2 15,0 0-1-15,0 0 1 0,0 0-1 0,0 0 0 16,0 0-1-16,0 0 2 0,0 0-2 0,0 0 0 15,0 0 1-15,0 0 0 0,0 0 6 0,0 0-8 16,0 0-1-16,0 0 2 0,0 0 0 0,0 0 0 16,0 0-1-16,0 0-1 0,0 0 5 0,0 0-3 0,0 0-2 15,0 0 3-15,0 0 0 0,0 0 1 0,0 0-4 16,0 0 0-16,0 0 4 0,0 0-2 16,0 0 0-16,0 0 2 0,0 0-2 0,0 0 0 0,0 0 1 15,0 0-2-15,0 0 3 0,0 0-1 16,0 0-9-16,0 0 10 0,0 0-1 0,0 0-1 0,0 0 2 15,0 0 1-15,0 0 0 0,0 0 0 0,0 0-3 16,0 0 1-16,0 0 0 0,0 0 5 0,0 0-4 16,0 0 1-16,0 0 0 0,0 0-2 0,0 0-2 15,0 0 4-15,0 0 0 0,0 0 0 0,0 0-1 16,0 0-1-16,0 0-1 0,0 0 1 0,0 0 1 16,0 0 2-16,0 0-4 0,0 0 4 0,0 0-4 15,0 0 1-15,0 0 3 0,0 0-3 0,0 0-1 16,0 0 0-16,0 0 0 0,0 0 1 0,0 0-2 15,0 0-1-15,0 0-2 0,0 0 4 0,0 0 0 16,0 0 2-16,0 0 0 0,0 0-3 0,0 0 6 16,0 0-6-16,0 0 2 0,0 0 0 0,0 0-1 15,0 0 0-15,0 0 0 0,0 0 2 0,0 0-1 16,0 0-2-16,0 0-2 0,0 0 3 0,0 0 1 16,0 0 1-16,0 0-1 0,0 0-2 0,0 0 5 0,0 0-2 15,0 0 0-15,0 0-2 0,0 0 4 0,0 0-4 16,0 0 3-16,0 0-1 0,0 0-2 15,0 0 0-15,0 0-1 0,0 0 2 0,0 0 1 0,0 0-2 16,0 0 1-16,0 0 0 0,0 0 1 0,0 0-1 16,0 0 0-16,0 0 2 0,0 0 0 0,0 0-2 15,0 0 1-15,0 0 1 0,0 0-2 0,0 0 2 16,0 0-5-16,0 0 2 0,0 0-18 0,0 0-50 16,0 0-74-16,0 0-64 0,-1-15-55 0,-1 12-57 15,-3 0-75-15,2-1-1297 0,0 0 564 0,-1-2 376 16</inkml:trace>
  <inkml:trace contextRef="#ctx0" brushRef="#br0" timeOffset="-150260.11">12603 9432 90 0,'0'0'168'16,"0"0"-7"-16,0 0-7 0,-4-4-14 0,4 4-5 0,0 0-10 15,0 0-10-15,0 0-7 0,0 0-15 16,0 0-8-16,0 0-3 0,0 0-7 0,0 0-12 16,0 0-3-16,0 0-9 0,0 0-4 0,0 0-5 0,0 0-3 15,0 0-6-15,0 0 3 0,0 0-4 0,0 0 6 16,0 0 6-16,0 0 6 0,0 0 7 16,0 0 7-16,0 0 7 0,0 0 6 0,0 0 7 0,0 0 1 15,0 0 5-15,0 0-1 0,0 0 2 0,0 0 4 16,0 0-6-16,0 0 2 0,0 0-9 0,4-5-9 15,-3 1-2-15,-1 4-13 0,0-8-7 0,3 4-4 16,-3-2-6-16,2-1-2 0,3 2-3 0,-4-2-2 16,-1 2-1-16,2 0 3 0,2 1-1 0,-3 0-4 15,0 0 2-15,0 0 1 0,-1 4-8 0,2-3 1 16,-2 3-1-16,1-3-5 0,-1 3-2 0,0 0-10 16,0-6 7-16,0 6-2 0,0-3 3 0,0 3-9 15,0 0-1-15,0 0-6 0,0 0 0 0,0 0 2 0,0 0 4 16,0 0-5-16,0 0 2 0,-5 13-1 0,4-8-6 15,-2 1 4-15,2 2-2 0,1 1 12 16,0 2-11-16,0-1 0 0,-2 2 1 0,2 1 0 0,2 2 1 16,-4 3-5-16,1 0 4 0,1-1 1 0,0 2-2 15,-3 6 4-15,3-6-3 0,1 0 1 0,1 2 2 16,-1-1-6-16,1-2 8 0,-1 1-4 0,-1-3 0 16,5 0-3-16,-1-2 3 0,-1-2 1 0,0-2 5 15,1 2-8-15,0-3-2 0,1 0 2 0,-2-1-1 16,1 1 1-16,-2-4-2 0,-1 1 1 0,1-1 1 15,-1-1-2-15,-1 1 2 0,3 0 2 0,-2-2-26 16,-1 2-30-16,0 1-31 0,-1-3-36 0,-1 2-42 0,0 0-44 16,-1 2-35-16,-2-3-55 0,-5 1-649 0,3 0 314 15,0 0 212-15</inkml:trace>
  <inkml:trace contextRef="#ctx0" brushRef="#br0" timeOffset="-149399.83">12554 9815 157 0,'0'0'178'0,"0"0"-8"16,0 0-13-16,0 0-6 0,0 0-11 0,0 0-10 16,0 0-6-16,0 0-12 0,0 0-8 0,0 0-12 0,0 0-6 15,0 0-8-15,0 0-6 0,0 0-6 16,0 0-5-16,0 0-5 0,0 0 3 0,0 0-8 0,9 0 1 15,-9 0 0-15,0 0-4 0,0 0 3 0,0 0 1 16,0 0 0-16,0 0-4 0,0 0 2 0,0 0 1 16,0 0-3-16,0 0 0 0,0 0-1 0,0 0-2 15,0 0-2-15,0 0-6 0,0 0 4 0,0 0-5 16,0 0 0-16,0 0-4 0,0 0 0 0,0 0-4 16,0 0-4-16,0 0 0 0,0 0-2 0,0 0-2 15,0 0-3-15,0 0-3 0,0 0 0 0,0 0 2 16,0 0-4-16,0 0-1 0,0 0-1 0,0 0-3 15,0 0 2-15,0 0-1 0,0 0-4 0,0 0 1 16,0 0 2-16,0 0-4 0,0 0 3 0,0 0-4 0,0 0 2 16,0 0 0-16,0 0-2 0,0 0 3 0,0 0-2 15,0 0 0-15,0 0 0 0,0 0 0 0,0 0-3 16,0 0 1-16,0 0 2 0,0 0-3 0,0 0 1 16,0 0 6-16,0 0-4 0,0 0-1 15,0 0 1-15,0 0-1 0,0 0 0 0,0 0-1 0,0 0-1 16,0 0 1-16,0 0 0 0,0 0-1 0,0 0 1 15,0 0 0-15,0 0 4 0,0 0-5 0,0 0 2 16,0 0 1-16,0 0-3 0,0 0 0 0,0 0 0 16,0 0 0-16,0 0 1 0,0 0 1 0,0 0-2 15,0 0 1-15,0 0 3 0,0 0-2 0,0 0 1 16,0 0 3-16,0 0 2 0,0 0 3 0,0 0-2 16,0 0-1-16,0 0 3 0,0 0 0 0,0 0-1 15,0 0 1-15,0 0-2 0,0 0-3 0,0 0 8 16,0 0-9-16,0 0 0 0,0 0-3 0,0 0 2 15,0 0-3-15,0 0 6 0,0 0-6 0,0 0-1 0,0 0 3 16,0 0-3-16,0 0 3 0,0 0-5 0,0 0 4 16,0 0 1-16,0 0-1 0,0 0-1 15,0 0-1-15,0 0 0 0,0 0 0 0,0 0-2 0,0 0 1 16,0 0 0-16,0 0-1 0,0 0 3 0,0 0 1 16,0 0-2-16,0 0 1 0,0 0-1 0,0 0 8 15,0 0-9-15,0 0 0 0,0 0-2 0,0 0-1 16,0 0-5-16,0 0-9 0,0 0-15 0,0 0-22 15,0 0-22-15,0-9-21 0,0 9-27 0,1-5-19 16,3 3-20-16,-1-1-27 0,1-2-47 0,-3 3-523 16,-1-1 253-16,0 3 170 0</inkml:trace>
  <inkml:trace contextRef="#ctx0" brushRef="#br0" timeOffset="-89660.44">14030 9467 59 0,'0'0'82'16,"0"-5"-7"-16,0 5-18 0,0 0 0 0,1-5-5 16,-1 5-3-16,0 0-5 0,0 0-7 0,3-3-6 15,-3 3-3-15,0 0-1 0,0 0 0 0,0 0-2 16,0 0-2-16,0 0-3 0,0 0 0 0,0 0-8 15,0 0-8-15,0 0-12 0,0 0-7 0,0 0-21 16,0-5-188-16,0 5 74 0,0 0 50 0</inkml:trace>
  <inkml:trace contextRef="#ctx0" brushRef="#br0" timeOffset="-82787.05">13928 9423 28 0,'-4'-3'132'15,"4"3"-10"-15,0 0-21 0,0 0 12 0,0 0-14 16,0 0-10-16,0 0-9 0,0 0 0 0,0 0-1 16,0 0-10-16,-4-2-3 0,4 2-1 0,0 0 0 15,0 0 2-15,0 0-4 0,0 0-1 0,0 0-1 16,0 0-4-16,0 0 2 0,0 0-2 0,0 0 0 15,0 0 4-15,0 0-6 0,0 0 1 0,0 0-3 16,0 0-1-16,0 0-4 0,0 0 0 0,0 0-3 16,0 0 3-16,0 0-7 0,0 0-1 0,0 0-3 0,-7-2-1 15,7 2-5-15,0 0-2 0,0 0-3 0,0 0-4 16,0 0-1-16,0 0-1 0,0 0-3 16,0 0-4-16,0 0-2 0,0 0 1 0,-9 4-3 0,9-4 0 15,0 0 1-15,0 0-2 0,0 0-3 0,0 0-5 16,-7 3 5-16,7-3 1 0,0 0-3 0,0 0 2 15,0 0-1-15,0 0-1 0,0 0-1 0,0 0 2 16,0 0-5-16,-2 3 4 0,2-3 4 0,0 0-4 16,0 0-1-16,0 0 1 0,0 0 1 0,0 0-4 15,0 0 8-15,0 0-2 0,0 0 2 0,0 0-3 16,0 0 0-16,0 0 3 0,-8 0-4 0,8 0 0 16,0 0 1-16,0 0 1 0,0 0-1 0,0 0-2 15,0 0-1-15,0 0 0 0,0 0 0 0,0 0 1 16,0 0-3-16,0 0 0 0,0 0 4 0,0 0-1 15,0 0 2-15,0 0 1 0,0 0 4 0,0 0 0 16,0 0 1-16,0 0 1 0,0 0 3 0,0 0-1 16,0 0-2-16,0 0 0 0,0 0-2 0,0 0-1 0,0 0-1 15,0 0 1-15,0 0 0 0,0 0 0 0,0 0-2 16,0 0-3-16,0 0-5 0,0 0 2 16,0 0-6-16,0 0-2 0,0 0-5 0,0 0-8 0,0 0-5 15,0 0-6-15,0 0-6 0,0 0-6 0,0 0-9 16,0 0-5-16,0 0-18 0,0 0 1 0,0 0-9 15,0 0-15-15,0 0-18 0,17-5-17 0,-17 5-39 16,0 0-430-16,9 3 202 0,-9-3 132 0</inkml:trace>
  <inkml:trace contextRef="#ctx0" brushRef="#br0" timeOffset="-79463.1">14853 10493 272 0,'-2'-4'322'0,"-1"1"-26"16,2 0-32-16,1 3-22 0,-4-5-25 15,4 5-6-15,0 0-10 0,0 0-11 0,4 12 5 16,-2-2-9-16,1 0-12 0,1 2-12 0,2-1-11 0,-1 6-8 16,-1 0-12-16,1 1-12 0,0-1-11 0,-1 3-4 15,2-2-17-15,-5-1-6 0,2 2-6 0,0-2-14 16,-1 1-8-16,2-1-4 0,-4-6 0 0,1 2 0 16,-1-1-12-16,3 0-8 0,-3-2 4 0,0-3-6 15,0 1-1-15,0-2 0 0,0-2 4 0,0 0-12 16,0-4-3-16,-4 4 2 0,4-4-5 0,0 0 3 15,-9-12-7-15,5 3 2 0,-2-8-3 0,2 0 2 16,-2-12-4-16,1 2 3 0,1-7 12 0,1 3-23 16,2-3 7-16,1-1 1 0,1 1 3 0,3-1 1 0,0 2-2 15,1 0 11-15,1 4 2 0,3 1 5 16,0 3-2-16,-1 8-1 0,1 3 6 0,1 2-10 16,-1 2-5-16,0 3 4 0,4 3-5 0,-3 1 2 0,5 3-2 15,-2 3 1-15,0 1-10 0,-2 4 8 0,4 4-4 16,-5 2 1-16,-3 6-3 0,0 3 2 0,-3-4-4 15,-3 6-2-15,0 1-12 0,-3-8-3 0,-1 6-11 16,-1-5-9-16,-1 5-6 0,0-7-2 0,-4-1 5 16,4 0-8-16,1-6 2 0,0-1 9 0,2-1-2 15,-1-3-1-15,3 2 7 0,-1-3 4 0,-1-1-3 16,1-1 9-16,1-2 4 0,4 5 5 0,0-1-3 16,0-3 6-16,1 2 7 0,1-2 4 0,2-1-1 0,0 3 8 15,-1-1 4-15,1 1 2 0,1 0 6 16,0-1 7-16,1 0-6 0,-2 0 0 0,-1 1-1 15,-1-1 1-15,1 4-1 0,-3-2-5 0,2-2 5 0,-2 3-4 16,-4 2-2-16,0 3 2 0,-5 1-2 16,0-1-1-16,-4 3 4 0,0 3-8 0,-5-3-2 15,3 1-5-15,-9 3-6 0,0 3-28 0,3-8-31 0,1 1-31 16,-1-2-29-16,1-1-40 0,4-4-44 0,3 0-37 16,4 1-58-16,-4-4-855 0,5-3 385 0,4 0 258 15</inkml:trace>
  <inkml:trace contextRef="#ctx0" brushRef="#br0" timeOffset="-79096.26">15290 10575 91 0,'4'-4'325'0,"-2"1"-32"0,-2 3-25 0,0 0-21 0,11 4-13 16,-9 2-12-16,2-2-2 0,-4 3-18 0,4 1-14 15,-2 5-12-15,0 0-13 0,0 2-19 16,-1-2-12-16,1 4-11 0,-5-6-11 0,3 5-11 0,1 0-9 15,-1-2-6-15,-1 2-8 0,1-2-8 0,-2-2-11 16,-1-1-7-16,2 0 1 0,-2-2-5 0,2-2-14 16,1-2-1-16,0 0-2 0,0-1-3 0,0-1-2 15,0-3-10-15,0 0 0 0,0 0-3 0,0 0-2 16,4-21 0-16,-3 3-3 0,-1-1-6 0,-1-6 6 16,1-3-3-16,-3 0 0 0,3 0 4 0,-1-1 6 15,1-3-2-15,0 1 20 0,1 2-2 0,-1 2 19 16,3 1-2-16,-2 7-3 0,4-1-1 0,-5 1-1 15,5 6-1-15,-1 1-1 0,0 3-11 0,3-3-1 16,1 4-1-16,-3 4-5 0,4 0 3 0,-1 3-4 16,2 1-4-16,3 0-10 0,-4 0-22 0,1 4-15 0,3 1-30 15,-3 0-34-15,0 4-29 0,1 2-28 0,-2 5-41 16,-4-1-49-16,0-1-62 0,-4 3-802 0,-1-1 370 16,0 0 244-16</inkml:trace>
  <inkml:trace contextRef="#ctx0" brushRef="#br0" timeOffset="-78952.64">15377 10612 220 0,'0'0'302'0,"2"-7"-18"15,2 3-27-15,1 0-22 0,6-1-19 0,0-2-22 0,2 2-19 16,3 0-17-16,1-3-17 0,0 3-18 16,-3 4-43-16,-2 0-44 0,1 1-53 0,0 0-42 15,-3 1-40-15,-3 3-42 0,-1 1-562 0,-5 3 235 0,-1-1 156 16</inkml:trace>
  <inkml:trace contextRef="#ctx0" brushRef="#br0" timeOffset="-78797.18">15303 10822 176 0,'0'0'315'0,"0"0"-17"0,0 0-27 0,0 0-22 0,20-8-24 16,-9 4-19-16,6-1-15 0,1 0-25 0,4-2-17 15,5-2-13-15,1 1-26 0,0 0-26 0,0 1-41 16,0 2-47-16,-10 0-39 0,3 1-59 0,0-1-50 15,-4 0-58-15,-2-3-494 0,-6 4 236 0,3 2 156 16</inkml:trace>
  <inkml:trace contextRef="#ctx0" brushRef="#br0" timeOffset="-78396.49">15718 10546 118 0,'1'-10'310'0,"-1"1"4"15,3 1-6-15,-3 3-10 0,1-2-23 0,-1 5-8 0,1-2-30 16,2 1-12-16,-3 3-10 0,7-4-15 15,-7 4-17-15,0 0-2 0,11 8-11 0,-6-5-6 16,-2 4-20-16,0 3-4 0,1-1-7 0,0 3-16 0,-3 3-11 16,2 1-10-16,-6 2-10 0,3 1-6 0,-1 6-9 15,-4 0-7-15,4-5-7 0,-2 0-12 0,-2 6-15 16,2-10-9-16,1 0-6 0,-1-6-17 0,3 2-10 16,-2-3-15-16,2-3-7 0,0-1 0 0,-3-3-9 15,3-2-9-15,0 0-4 0,0 0 3 0,8-20 5 16,-6 4 6-16,0-4 9 0,2-9 0 0,-2 3 2 15,2-9 7-15,-1 0 8 0,0 1 3 0,4-12 17 16,-1 11 11-16,-1 1 12 0,-1 5 10 0,1-1 6 0,0 5 13 16,3 5 14-16,1 4-2 0,-4 2 0 0,0 3-5 15,4 4-8-15,-5 2-2 0,5 0-1 16,-1 3 0-16,-2 2 2 0,3 2-2 0,1 1-3 0,-2 2 2 16,2 2-5-16,-2 2-5 0,-3 1-4 0,1 2-6 15,-2 0 3-15,1 4-5 0,-2 0-2 0,-3 1-14 16,-3 0-29-16,-2 2-39 0,0-4-50 0,0 1-48 15,-4 2-53-15,-6 3-40 0,3-5-48 0,-2-5-58 16,-4 0-921-16,0-1 425 0,0-3 282 0</inkml:trace>
  <inkml:trace contextRef="#ctx0" brushRef="#br0" timeOffset="-77636.54">14037 9390 85 0,'0'0'85'0,"0"0"-4"16,-6-2-10-16,6 2 5 0,0 0-3 0,0 0 2 16,0 0-2-16,0 0-6 0,0 0-7 0,-9 0-2 15,9 0-2-15,0 0-10 0,0 0-1 0,0 0-8 0,0 0 0 16,0 0-1-16,0 0-5 0,0 0-9 15,0 0 3-15,0 0-12 0,0 0-2 0,0 0-10 16,0 0-11-16,0 0-10 0,0 0-5 0,0 0-12 0,0 0-5 16,0 0-14-16,4-6-30 0,-4 6-210 0,0 0 98 15,2-6 66-15</inkml:trace>
  <inkml:trace contextRef="#ctx0" brushRef="#br0" timeOffset="-77430.53">14019 9336 59 0,'2'-2'99'0,"-2"2"-24"16,5-5-19-16,-3 2-22 0,1-1-20 0,1 1-127 0,0 0 37 15,1-3 26-15</inkml:trace>
  <inkml:trace contextRef="#ctx0" brushRef="#br0" timeOffset="-77270.46">14117 9206 97 0,'0'0'147'0,"-4"-3"-11"15,4 3-17-15,0 0-17 0,0 0-9 0,4-7-14 16,-4 7-25-16,5-4-23 0,-1 1-32 0,2 0-33 16,-2-2-241-16,4 0 91 0,-3 1 62 0</inkml:trace>
  <inkml:trace contextRef="#ctx0" brushRef="#br0" timeOffset="-77130.13">14238 9116 3 0,'4'-1'151'0,"-4"1"-11"16,4-1-25-16,-4 1-16 0,3-7-21 0,2 3-30 16,-2 2-34-16,5 0-29 0,0-4-196 0,-3-1 69 0,5 1 48 15</inkml:trace>
  <inkml:trace contextRef="#ctx0" brushRef="#br0" timeOffset="-76991.16">14417 8983 162 0,'3'-2'164'0,"-1"-1"-17"16,2 1-19-16,0-3-14 0,2 2-27 0,-1 0-23 15,3-1-30-15,-1-4-31 0,5 2-35 0,-4-5-41 16,6 2-193-16,0-3 88 0,-5 3 60 0</inkml:trace>
  <inkml:trace contextRef="#ctx0" brushRef="#br0" timeOffset="-76846.49">14645 8819 141 0,'1'-4'157'0,"3"3"-16"0,-2-4-17 0,2-1-4 15,0 2-24-15,1-1-13 0,0-4-18 0,5 2-30 16,2-6-20-16,2 1-43 0,1 0-31 0,3 0-239 16,-5 2 100-16,4-4 66 0</inkml:trace>
  <inkml:trace contextRef="#ctx0" brushRef="#br0" timeOffset="-76724.3">14881 8635 45 0,'0'0'146'0,"3"-4"-14"0,1 1-10 15,0-1-15-15,0 0-12 0,4 2-19 0,-3-3-13 16,3-2-25-16,7-1-26 0,-3 0-26 0,-1 0-37 16,2-3-206-16,5-3 85 0,-4 2 58 0</inkml:trace>
  <inkml:trace contextRef="#ctx0" brushRef="#br0" timeOffset="-76579.95">15174 8418 19 0,'0'0'161'0,"2"-5"-18"0,1 3-16 0,1-1-10 16,1 0-14-16,1-2-19 0,3 0-16 0,-1 0-21 16,1 0-17-16,2-2-39 0,-1 2-30 0,1-4-35 15,1 2-185-15,0-4 85 0,5 0 58 0</inkml:trace>
  <inkml:trace contextRef="#ctx0" brushRef="#br0" timeOffset="-76424.37">15521 8165 67 0,'4'-2'149'16,"-1"-3"-14"-16,0 4-17 0,3-3-7 0,-3 0-13 15,3 2-5-15,0-1-14 0,0-1-18 0,-1 3-15 0,3-2-25 16,-4 0-13-16,1 2-20 0,0-1-14 0,4 0-21 15,-4-2-254-15,0 0 101 0,2 2 66 0</inkml:trace>
  <inkml:trace contextRef="#ctx0" brushRef="#br0" timeOffset="-76053.36">15731 8053 169 0,'0'0'168'16,"0"0"-10"-16,0 0-13 0,0 0-10 0,-9-6-7 16,9 6-8-16,0 0-8 0,0 0-6 0,-3-3-3 15,3 3-7-15,0 0-5 0,-2-3-1 0,2 3-12 16,0 0-10-16,0 0-7 0,0 0-6 0,0 0-3 16,0 0-6-16,0 0-7 0,0 0-2 0,0 0-5 15,0 0-2-15,0 0-1 0,0 0-4 0,0 0-6 0,0 0 1 16,0 0-5-16,0 0 2 0,0 0-3 15,0 0-7-15,0 0 6 0,0 0-2 0,0 0-1 16,0 0 0-16,0 0-5 0,0 0 2 0,0 0-1 16,0 0-1-16,0 0-2 0,0 0-2 0,0 0 0 0,0 0 2 15,0 0 0-15,0 0-7 0,0 0 1 0,-5-2-2 16,5 2-5-16,0 0-3 0,0 0-1 0,-12 5-1 16,12-5-3-16,-4 2-7 0,3 1-3 0,1-3-11 15,0 0 2-15,-5 3-5 0,5-3-13 0,-5 4-12 16,3-2-14-16,2-2-19 0,0 0-24 0,-6 3-42 15,6-3-333-15,-5 3 165 0,4-1 112 0</inkml:trace>
  <inkml:trace contextRef="#ctx0" brushRef="#br0" timeOffset="-74814.55">13874 9406 4 0,'0'0'122'0,"0"0"-6"0,0 0-4 16,0 0-4-16,0 0-14 0,0 0-1 0,0 0-5 16,0 0-15-16,0 0-5 0,0 0 3 0,0 0-12 15,0 0-7-15,0 0-4 0,0 0-3 0,0 0-5 16,0 0-1-16,0 0-10 0,0 0 0 0,0 0 3 0,0 0-10 16,0 0 5-16,0 0-7 0,0 0-1 0,0 0-9 15,0 0-14-15,0 0-19 0,0 0-27 16,0-12-52-16,0 12-313 0,0-4 139 0,0 4 92 0</inkml:trace>
  <inkml:trace contextRef="#ctx0" brushRef="#br0" timeOffset="-74479.6">14426 9093 90 0,'0'0'121'0,"0"0"-15"15,0 0-11-15,0 0-13 0,0 0-19 0,0 0-26 16,0 0-17-16,0 0-27 0,23-8-196 0,-19 5 67 16,5-3 46-16</inkml:trace>
  <inkml:trace contextRef="#ctx0" brushRef="#br0" timeOffset="-74269.75">15174 8586 4 0,'6'-1'105'16,"-2"0"-20"-16,1-2-14 0,3 2-28 0,-3-2-33 16,1 2-116-16,2-4 34 0,2 1 24 0</inkml:trace>
  <inkml:trace contextRef="#ctx0" brushRef="#br0" timeOffset="-74104.2">15560 8293 73 0,'6'-4'77'0,"-1"-4"-30"0,4-1-42 0,0 2-73 0,-3-1 22 16,6-2 16-16</inkml:trace>
  <inkml:trace contextRef="#ctx0" brushRef="#br0" timeOffset="-73946.48">15976 7968 47 0,'0'0'156'16,"5"-5"-8"-16,-1 2-23 0,1-3-13 0,0 3-12 15,3-3-28-15,1-1-34 0,2 1-67 0,0-1-228 16,-1-2 85-16,0-4 58 0</inkml:trace>
  <inkml:trace contextRef="#ctx0" brushRef="#br0" timeOffset="-71080.59">7688 9561 39 0,'0'0'125'0,"-1"-2"1"0,1 2-4 16,0 0-8-16,0-5-1 0,0 5-10 0,-1-5-9 15,1 5 6-15,0 0-1 0,0-5-3 0,0 5 0 16,0 0-4-16,0-4-4 0,0 4-6 0,0-5-1 16,0 5-7-16,1-3-6 0,-1 3-4 0,3-4-9 15,-3 4-2-15,1-3-1 0,1 0 0 0,-2 3-2 16,5-4-6-16,-2 3-3 0,-3 1 1 0,8-3-3 16,-3 0 1-16,1 2 1 0,-1-1-1 0,5 0 0 15,-1-1-1-15,4 3 1 0,-3-4-3 0,3 3-1 0,1-3-2 16,2 2-3-16,3-1 2 0,-2 0-5 15,0 1-1-15,4-1-3 0,-3-1-1 0,2 1-1 16,-1 1-5-16,0 2-1 0,1-3-2 0,-4 3-2 0,2-2 2 16,4 0 1-16,-4 1-3 0,2 1 1 0,0-3-1 15,1 0 1-15,-2 2-1 0,0 1 1 0,1-2 1 16,1 1-2-16,-3 0 1 0,0 1-5 0,5-1 4 16,-5-1-1-16,2 1-2 0,1 1 1 0,-2 0-3 15,0-1-1-15,1 0 5 0,1 1-4 0,-2-4 3 16,-1 4-1-16,0 0 8 0,0 0-6 0,-1 0 1 15,-2 0-2-15,-2 0-1 0,4-3 3 0,1 3-1 16,-4 0 2-16,3 0-1 0,-3 0-1 0,-2-2 2 16,4 1 0-16,1-1 0 0,-1 2 2 0,0-2-4 15,-2-3 4-15,-1 5-3 0,2-2 3 0,-2 2-1 16,5-3 3-16,-2 0 8 0,2 2 0 0,2-2-1 16,-1 1 1-16,0-1 0 0,2 1-6 0,-4-1-1 15,5-1 1-15,-2 1-3 0,2 1 2 0,7-1-4 16,-1-2-1-16,-7 3-2 0,8-3 1 0,-10 1-2 15,8 1 0-15,0-1 3 0,-4 1-5 0,-3 0 4 16,6 2-2-16,-4 0 1 0,-1-1 2 0,1 1-4 0,-3 0-3 16,3 1 5-16,6 0-3 0,-5 0 5 0,-2-3 0 15,8 3 0-15,-1-2-1 0,2 1-6 0,-9 1 7 16,7-5-5-16,-5 5 5 0,7-2-1 0,-8 0 0 16,-1 2 1-16,7-2-3 0,-5 1 4 0,-3-1-8 15,2 1 3-15,0-1-3 0,-3-1 5 0,3 2 7 16,1 0-10-16,-5-3-4 0,5 3 7 0,-1-1-3 15,-2 0 2-15,-3 1-5 0,1 1 1 0,-2-2 1 16,-2 2-3-16,-1 0 7 0,1 0-1 0,3 0 0 16,2-2 7-16,-6 2-1 0,2-1 2 0,-2 0-5 0,1 0 6 15,-1-1-6-15,4 0-1 0,-5 2-3 16,-3 0 6-16,4-2-3 0,-2 2-4 0,3 2 4 16,-3-2-4-16,0 0-5 0,0-2 2 0,2 2 4 0,0 0 4 15,1 0-7-15,-1 0-3 0,6 0 5 0,-1 0-7 16,-1-1 2-16,0-2-1 0,1 2 4 15,2 1-3-15,-1 0-2 0,1-1 1 0,2-1 0 16,-2 0-4-16,2-1 5 0,5 0 2 0,4 1-3 0,-3-1 3 16,-1 1 5-16,1 2 2 0,1-3-12 0,-1-1 1 15,-6 2 1-15,10-5 3 0,-3 6 9 0,2 1-7 16,-2-3 6-16,4 3-1 0,3-1 12 0,-4-2-13 16,5-1 1-16,-3 1-4 0,1 3 0 0,2-1 6 15,0-1-2-15,2 2 0 0,-2 0-4 0,2 0-5 16,-3-2 2-16,1 4 9 0,-1-4 1 0,-4 4 4 15,3-1 2-15,-1 0-5 0,-1 3-2 0,-1 0 4 16,-3-4-3-16,2 3 5 0,-3-2-2 0,0 3-9 16,2-2-1-16,-5 0-1 0,6 1 5 0,-3-1 2 15,0 1 0-15,3-3 1 0,0 1 0 0,-1-1-6 16,-2-1 0-16,0 1 2 0,3-3-3 0,-11 1-3 16,10 7 4-16,-9-5-1 0,-1 0-9 0,2 0 6 15,-3 0 8-15,1 0-1 0,-2 0-5 0,-1 1 2 0,-1 0-6 16,-3-2 5-16,-3 2-4 0,3-1 19 0,0 0-13 15,-3 0-3-15,4 0 15 0,-6 2-14 0,2-2-2 16,-2 0 11-16,1 0-9 0,2 0 1 0,-2 1-1 16,1-1 1-16,0-1 7 0,-2 2-2 0,2-2-1 15,1 1-5-15,-4-2-2 0,4 4 4 0,-5-2-1 16,5 0-1-16,0 0 3 0,0 0 3 0,-1 0-5 16,-2 0 2-16,1 0-5 0,1 0-4 0,-1 0 4 15,0 0 0-15,4 1 2 0,-3-1-2 0,4 0 12 16,-1-1-13-16,5 1 2 0,0-3 7 0,2 3-9 15,8 0 1-15,2-4-5 0,-1 2 5 0,-1-1 0 16,3 0 0-16,-2 1 1 0,2-5 0 0,2 7 1 16,4-2 0-16,0 0 4 0,13 1 7 0,-10-1-7 15,-1 2-2-15,12-2-1 0,-11 1 1 0,12-1-3 16,-13 2 4-16,14-5-2 0,-13 5-3 0,14-2 0 0,-2 0-1 16,-14 2 3-16,17-2-1 0,-1-1 6 0,0 7-2 15,-4-5 10-15,-10 1-7 0,10 0 3 0,-11-3 6 16,14 3 3-16,-16 0-5 0,4 4 2 0,-2-3 3 15,-1-1-5-15,-1 4 4 0,-1-4 0 0,-2 0-2 16,-2-4-2-16,0 4 6 0,-12-1-5 0,1 2 1 16,-3 1 0-16,-5-2 2 0,-2 0-3 0,2 0 1 15,-3 0-6-15,-1 0 2 0,0-2-10 0,-1 2 2 16,-1 2-17-16,0-2-55 0,-7 0-71 0,9-2-77 16,-9 2-89-16,0 0-128 0,0 0-1152 0,0 0 526 15,-36-5 352-15</inkml:trace>
  <inkml:trace contextRef="#ctx0" brushRef="#br0" timeOffset="-70113.2">6855 9449 72 0,'-6'-2'231'0,"-3"-2"-18"16,2 1-14-16,-2 0-5 0,2 1 3 0,-2 2-4 15,2-3-3-15,0-1-10 0,-3 2-10 0,2 2-10 16,1 0-3-16,0 0-9 0,7 0-8 0,-13 2-5 16,4 3-12-16,4-1-15 0,-3 6-8 0,1-3-7 15,-1 5-8-15,0 1-9 0,2 2-7 0,2 1-5 0,-5 0-5 16,4 0-6-16,1 1 1 0,3-2-5 0,1 1-3 16,-3 1 1-16,3 0 0 0,4 0-3 15,0 2-6-15,0-2 1 0,1 0-6 0,4 0 1 0,-3-2-3 16,3-1 0-16,3 1-2 0,-1-1-5 0,2-1-1 15,1-4 2-15,3 1-10 0,1-3 2 0,1 0 2 16,-3-2 2-16,5-3-8 0,-2-2 3 0,0-1 2 16,3 0-1-16,-3-4 8 0,7-4 0 0,-6 2 8 15,5-5 10-15,-8-1-7 0,6-1-1 0,-6 1 4 16,-1-6 5-16,1 0-7 0,-7 2-10 0,3-7 0 16,-4 7 0-16,-4-2 5 0,0-6-4 0,-2 6 3 15,-3-1 6-15,1 1-4 0,-6 0-6 0,1 2 10 16,-4 2 11-16,1-1-1 0,-3 3-5 0,-2-1 3 0,-2 6-7 15,-1-2-9-15,-3 5-8 0,1-1 6 16,-1 3-8-16,-1 3-4 0,1 0-1 0,-1 3-19 16,6-1-35-16,-1 2-54 0,4 0-34 0,-2 3-45 15,5 0-46-15,-1 0-51 0,4 1-54 0,3-1-962 0,1 0 430 16,1 0 284-16</inkml:trace>
  <inkml:trace contextRef="#ctx0" brushRef="#br0" timeOffset="-68980.74">7247 9327 223 0,'-6'-8'211'0,"-3"1"-19"16,1-2 10-16,1 4-8 0,-5-3-18 0,2 3-12 15,0-2-3-15,-3 0 1 0,4 4-6 0,-4 1-11 16,-1 1-10-16,1-3-12 0,-1 4-11 0,2 0-9 16,-4 0 4-16,2 4-10 0,-4 0-8 0,3 0-3 15,1 4-10-15,-2-3-1 0,0 1-5 0,-2 4-4 16,4-2-1-16,0 1 0 0,0 1 0 0,1 0-8 15,-1 4-4-15,3-3 2 0,0 1-3 0,-1 2-1 16,1 2 2-16,1 1-3 0,-3 5-2 0,6-2 6 16,-1 3 2-16,0 0-4 0,1 3-9 0,0-3-1 15,6-5-5-15,-2 2 13 0,3 1-17 0,4 1 0 0,-1-3-12 16,1-2 2-16,1 0-3 0,1-1-4 0,3-2 5 16,1-1-3-16,1 2-2 0,5-7-13 15,-2 1 15-15,4-4-4 0,4-1 1 0,-3-1-3 0,11-7-6 16,-2-1 4-16,0 2 5 0,-2-6-3 0,0 1 0 15,-2-7-4-15,-2 0 2 0,0-1-1 0,-6-3 3 16,0 3-17-16,-2-5 6 0,-4-4 5 0,-1 2 2 16,-4-5-7-16,0-2 3 0,-6 3-2 0,-1-4 5 15,-4-2-3-15,1 3 3 0,-5 0-5 0,-3 2-3 16,-2 2 0-16,-3 8 17 0,-4-1 14 0,-5 2-6 16,0 2 1-16,-3 6 0 0,-1 8 3 0,-2 0 4 15,2 3-3-15,-1 3-3 0,2 5 0 0,0 2-4 16,2 5 2-16,3 2-4 0,-2 4-1 0,3 0-2 15,4 4-6-15,1 2 4 0,0 0 2 0,2 2-1 16,6 1-4-16,3-3-3 0,4 0 8 0,3-1-6 16,2 0-4-16,3-4 2 0,4 2 5 0,7-4 8 15,-1-2-12-15,7-1 3 0,2-2-5 0,1-3 18 0,5-1-14 16,2-4 1-16,3-2-8 0,4-4 4 16,0-1-3-16,4-4 3 0,9-3 10 0,-1-1-15 15,-12-3 4-15,-3-1 0 0,2 3 0 0,-5-7-2 0,-3 2-2 16,-4-3 1-16,-2 1-2 0,-7-1-1 0,-6 1 5 15,2-3-1-15,-6-1-3 0,-2-10 11 0,-7 5-10 16,-3-3-5-16,1 7 5 0,-8-3-12 0,-3 0 12 16,-5 3-3-16,-4 0-2 0,-5 8-1 0,-3 2 3 15,-5 2 2-15,-11 2 6 0,-5 5-5 0,15 3 4 16,-11 7 2-16,10-2 3 0,3 3-3 0,2 3 4 16,1 3-1-16,2 0-2 0,6 1-5 0,0 0 5 15,3 2 0-15,4 2-5 0,7-5 1 0,7 1 0 16,-1-1 1-16,3 1 0 0,6 1-4 0,3-1 3 15,2-1-10-15,2-2 13 0,4 2-1 0,4-4 1 16,5 2-3-16,4-2 2 0,2-5 1 0,2-5 1 16,2 1-6-16,3-3 1 0,-3-2 3 0,2-1-1 0,-3-3 1 15,-3-3-3-15,-1-1 2 0,-1-1-8 0,-4-1 7 16,-4-1 0-16,-6-2 0 0,6-7-3 0,-6 0 1 16,-3-4-4-16,-1 1 5 0,-5-3-5 0,-5-1 4 15,-3-1-2-15,-5-3 1 0,-1 4-3 0,-3 0 0 16,-5 2-3-16,-4 2 0 0,-1 1 4 0,-4 7 1 15,-3 4 9-15,-1 5 4 0,-6 3 1 0,4 5 5 16,-3 5-5-16,4 4 1 0,-2 2-4 0,0 2-1 16,5 5-6-16,2 0 6 0,3 1-6 0,6 1-8 15,5-6-28-15,4 1-59 0,9-1-77 0,4 0-84 16,5-1-100-16,5-5-1255 0,8-3 534 0,-3-4 358 16</inkml:trace>
  <inkml:trace contextRef="#ctx0" brushRef="#br0" timeOffset="-67265.03">5685 4630 116 0,'-9'5'213'0,"-3"2"-13"16,2-2-10-16,4 0-15 0,-6 2-5 0,8-2-10 15,-2-1-10-15,1-1-8 0,1-3-5 0,1 3-4 16,3-3-6-16,0 0-2 0,0 0 0 0,23-8 3 15,7-7-4-15,18-8-5 0,7-1 1 0,39-18-4 16,5 4 5-16,7-3-15 0,3 1-2 0,7-1-9 16,4 0-3-16,3 0 0 0,7 0-12 0,4 3 13 15,-2-1-17-15,6 0-1 0,-18 1-12 0,-2 5-1 16,-3-3-11-16,-8 1-6 0,-2 5-3 0,-11-1-8 16,0 1-1-16,-34 12-3 0,25-9-5 0,-27 9 1 15,-6 1-5-15,-1 4-7 0,-14 1 0 0,-2 1 0 16,-7 2-4-16,4-2 5 0,-10 5-11 0,-6 1-14 15,-2 2-18-15,-3-2-42 0,-6 3-31 0,0 2-43 16,-5 0-44-16,0 0-42 0,-27 12-50 0,-3-1-772 0,-4 3 350 16,-17 4 234-16</inkml:trace>
  <inkml:trace contextRef="#ctx0" brushRef="#br0" timeOffset="-66964.32">6110 4780 161 0,'-28'15'307'0,"10"-6"-33"0,3-1-27 15,6 1-26-15,5-4-21 0,4 0-14 0,6-2-9 16,16-4 4-16,14-8-11 0,25-6-5 0,40-16-10 16,8-5-3-16,7-1-7 0,9-7 1 0,3 0-9 15,5 2-5-15,1-2-10 0,-1 1-5 0,0 4-12 16,-1 0-8-16,-6 4-11 0,-6 1-13 0,-1-1-5 15,-13 3-8-15,-9 3-3 0,-6 2-6 0,-34 8-5 16,2 0 2-16,-6 2-6 0,-16 4-3 0,0 3-1 16,-8-1-1-16,-3 5-3 0,-10 0-4 0,-3 2 3 15,-3 1-5-15,-5 0-3 0,3 1-7 0,-4 2-2 16,-4 0-8-16,0 0-47 0,0 0-52 0,-8 11-77 16,-10 1-87-16,-5 6-115 0,-7-1-801 0,-4 3 391 15,-13 1 260-15</inkml:trace>
  <inkml:trace contextRef="#ctx0" brushRef="#br0" timeOffset="-65610.43">13915 9513 186 0,'0'0'190'0,"-9"-4"-6"0,7 1-9 0,-2 3-4 0,0-3-3 16,4 3-4-16,-9-2-2 0,9 2-6 15,0 0-2-15,-5-1-12 0,5 1-6 0,0 0-10 16,0 0-11-16,0 0-6 0,-4-4-6 0,4 4-5 16,0 0-11-16,0 0-4 0,0 0-5 0,0 0-2 0,0 0-1 15,0 0-3-15,0-5-3 0,0 5 0 0,0 0-7 16,0 0 5-16,0 0-6 0,0 0 2 0,0 0-2 16,0 0-6-16,0 0 2 0,0 0-2 0,0 0-7 15,0 0 2-15,0 0-4 0,0 0 1 0,0 0-8 16,0 0 3-16,0 0-10 0,0 0-1 0,0 0 1 15,0 0-2-15,0 0 1 0,0 0-9 0,0 0 1 16,0 0 5-16,0 0-1 0,0 0 0 0,0 0 9 16,0 0-1-16,0 0-3 0,0 0-5 0,0 0 1 15,0 0-1-15,0 0-5 0,0 0 4 0,0 0-14 16,0 0 2-16,4-3 3 0,-4 3-10 0,1-4 5 16,-1 4-3-16,4-2 1 0,-4 2-2 0,6-5 3 15,-6 5-2-15,2-3 3 0,-2 3-9 0,0 0-4 0,0 0 4 16,0 0-2-16,2-2 1 0,-2 2-3 0,0 0-3 15,0 0 9-15,0 0-8 0,0 0 2 16,3-3 6-16,-3 3-6 0,0 0-1 0,0 0-3 0,0 0-3 16,0 0-10-16,0 0-3 0,0 0-18 0,0 0-27 15,0 0-27-15,0 0-35 0,0 0-54 0,0 0-63 16,0 0-61-16,0 0-839 0,0 0 381 0,0 0 256 16</inkml:trace>
  <inkml:trace contextRef="#ctx0" brushRef="#br0" timeOffset="-63620.96">14058 9268 35 0,'4'-3'93'0,"0"2"-9"0,1-3 1 15,-3 1 1-15,1-1-16 0,2 0 1 0,0-1 4 16,-1 1 0-16,4-1-4 0,-2 0-9 0,-1 1-3 16,2 1-11-16,-1-2 2 0,1 1-5 0,0 0-15 0,-1 0-22 15,4-1-25-15,0 0-26 0,-1 0-286 0,-2 0 109 16,5-4 74-16</inkml:trace>
  <inkml:trace contextRef="#ctx0" brushRef="#br0" timeOffset="-63463.38">14444 9065 87 0,'-3'-4'165'16,"3"4"-8"-16,2-5-30 0,0 2-30 0,2-1-27 16,0-1-31-16,5 0-33 0,1 0-36 0,3-2-210 15,-2 1 80-15,2-1 54 0</inkml:trace>
  <inkml:trace contextRef="#ctx0" brushRef="#br0" timeOffset="-63316.77">14812 8842 154 0,'7'-6'124'15,"2"1"-28"-15,2-2-17 0,4-3-36 0,2-3-38 16,3 2-172-16,-3-1 55 0,8-1 38 0</inkml:trace>
  <inkml:trace contextRef="#ctx0" brushRef="#br0" timeOffset="-63162.02">15252 8531 184 0,'1'-3'186'0,"-1"-2"-19"0,2 0-15 16,0 2-16-16,2-4-21 0,1 3-22 0,0-1-23 0,5 1-35 15,3-4-33-15,4-1-32 0,4-1-56 16,2-2-256-16,4-5 114 0,5 2 76 0</inkml:trace>
  <inkml:trace contextRef="#ctx0" brushRef="#br0" timeOffset="-63024.39">15765 8228 134 0,'3'-3'133'0,"3"-2"-40"16,3-2-22-16,2 0-36 0,6-3-44 0,0-1-144 16,9-4 51-16,-2-2 34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6-28T08:38:22.10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2937 3188 61 0,'-4'-3'248'0,"2"0"-17"16,2 3-16-16,-5-5-13 0,4 3-15 0,1 2-21 15,-4-4-17-15,4 4-14 0,0 0-21 0,-3-2-10 16,3 2-9-16,0 0-8 0,0 0-6 0,1 13 6 15,1-4-1-15,0 0 3 0,1 4-5 0,3 12-15 16,-3-7 6-16,0 1-13 0,0 7-3 0,2-2-7 16,-5 0-2-16,1-6-6 0,2 3-5 0,-2 4-1 15,-1 0-4-15,0-7 6 0,3-1-8 0,-2 1-9 16,1-6-1-16,0 5-1 0,-2-7-5 0,2 2 9 16,-2-5-9-16,3 2-2 0,-3-4 2 0,0-2 3 15,0 2 10-15,0-1 34 0,0-4 24 0,0 0-7 16,0 0-6-16,0 0-4 0,1-24-12 0,-1 7-5 15,4 0-1-15,-3-8-10 0,2-5 6 0,0-2-3 16,-1-3 2-16,-1-13-5 0,3 14 0 0,0 1-1 16,1-16 4-16,3 16 0 0,-3 1-9 0,-1-2 0 15,1 3-10-15,5 1 3 0,-1 0-9 0,3 7 21 16,-2 6-22-16,-3 0-4 0,2 4-8 0,-2 5 3 0,3-2-6 16,-5 3 2-16,2 2-7 0,-1 1 5 0,3 4-6 15,-2 0 5-15,4 0-11 0,0 4 6 16,1-1 0-16,2 7-1 0,1 1 6 0,-2 4-11 15,2 6 14-15,-3-4 0 0,2 5 0 0,-8 2-4 0,7 0 4 16,1 1-4-16,-5 1 0 0,0 1 4 0,0 1 1 16,-3 0-2-16,-2 0-3 0,3-1 1 0,-2 2 2 15,0-3-6-15,1 1-27 0,-2-7-34 0,-2-1-20 16,1 3-27-16,1-4-29 0,-2-1-33 16,1-1-32-16,0-5-28 0,0 1-32 0,-1-3-45 0,-2-2-641 15,-3 0 317-15,-1-4 210 0</inkml:trace>
  <inkml:trace contextRef="#ctx0" brushRef="#br0" timeOffset="138.62">3037 3430 12 0,'-4'-5'278'0,"0"2"-34"16,3 1-25-16,0-5-24 0,1 7-21 0,6-8-17 16,3-1-14-16,5 4-18 0,8-9-12 15,3 0-28-15,9 4-30 0,-2-1-39 0,4-1-55 0,12-5-35 16,3 1-61-16,-17 6-389 0,2-2 176 0,14-3 116 15</inkml:trace>
  <inkml:trace contextRef="#ctx0" brushRef="#br0" timeOffset="449.32">4379 2884 77 0,'-4'-8'417'0,"0"0"-25"0,1 2-24 0,2 0-44 16,-1 2-35-16,-1 0-36 0,3 4-33 0,-4-2-20 0,4 2-17 16,0 0-20-16,-4 16-16 0,2-5-10 15,-2 7-22-15,3 3-9 0,-3 5-9 0,0 3-9 16,3-2-12-16,1 4 0 0,0 1-9 0,1-1-5 15,-2 1-6-15,2 0-2 0,-1 0-7 0,5 1-7 16,-2 1-45-16,-2 0-36 0,3-2-42 0,2-1-41 0,-2-1-42 16,2-2-54-16,1-2-54 0,-6-7-773 0,4-2 349 15,-3-1 232-15</inkml:trace>
  <inkml:trace contextRef="#ctx0" brushRef="#br0" timeOffset="621.86">4186 3268 22 0,'-3'-8'336'16,"-1"2"-17"-16,0 0-31 0,2 2-29 0,1-1-23 0,-1 0-27 15,1 1-21-15,1 4-21 0,6-6-17 0,-1 2-14 16,7-3-14-16,1 2-12 0,6 0-25 16,1 0-33-16,2 2-37 0,5 1-39 0,1 1-62 15,2 2-42-15,-1-1-62 0,-10 4-566 0,1-1 252 0,-2 0 168 16</inkml:trace>
  <inkml:trace contextRef="#ctx0" brushRef="#br0" timeOffset="999.87">4547 3217 185 0,'3'-7'288'0,"-3"-3"-24"0,1 4-20 0,3-3-24 16,1 1-18-16,2 0-21 0,0 1-7 0,3 0-9 15,-1-1-7-15,3 3-7 0,1 1-13 0,1 0-10 16,2 1-10-16,6 2 2 0,-4 1-7 0,2 2-15 16,2 1-4-16,1 4-4 0,0 3-13 0,4 0-4 15,-4 1-8-15,-5 1-7 0,-2 1-5 0,3 5-8 16,-4-4-2-16,-1 10-5 0,-7-6-6 0,1 2 2 16,-4-2 0-16,-2 7-4 0,-2-5-5 0,-5 0 3 15,4 0-10-15,-3-2 7 0,-1-4-5 0,-1-2 0 16,-1-3-6-16,2 2 3 0,-1-4 0 0,-2 0-1 15,-1-3 3-15,-2-1-6 0,3-2 2 16,0-1 35-16,-2-3-20 0,2-2 1 0,1-2 0 0,2 0-4 16,1-6 0-16,-5-3-5 0,9-1 5 0,0-3-11 15,3-6-3-15,8 1-12 0,0-3-2 0,5 1-21 16,2 0-23-16,-1 4-17 0,8 2-24 0,-2-1-25 16,1 10-35-16,-2 1-36 0,-3 5-27 0,3 1-37 15,-3 4-51-15,-5 2-647 0,0 1 316 0,3 4 208 16</inkml:trace>
  <inkml:trace contextRef="#ctx0" brushRef="#br0" timeOffset="1416.78">5396 3191 180 0,'0'-10'252'0,"-3"-1"-4"0,-3 1-16 0,2-2-7 16,-4 3 8-16,2 0-1 0,-8-3-16 0,1 4-18 15,-1 3-12-15,-3-4-18 0,-2 7-18 0,1 2 2 16,-2 2-30-16,-7 6-13 0,-1 2-12 0,4 3-10 16,-2 4-10-16,3 1-9 0,3 3 3 0,4 1-32 15,-3-1-26-15,6 1-21 0,6-3-17 0,2-2-12 16,3 0-5-16,5-5-1 0,1-2 1 0,5 0 2 16,-2 0-2-16,6-6 5 0,5 2 0 0,1-2 1 15,-1-2 4-15,10-4 6 0,2-5 2 0,-5-1 0 16,-5-1 6-16,8-4 3 0,-5-1-1 0,2 0 14 0,-3-3 18 15,-3 1 9-15,-3 3 16 0,0 1 11 0,-5-1 17 16,1 0 19-16,-4 5 19 0,-1 1 26 16,1-1 11-16,-4 3-6 0,0 1-9 0,-2-1-9 15,-1 3-16-15,2-1-21 0,-3 3-5 0,4-2-13 16,-4 2-5-16,0 0-1 0,3 12-10 0,-1-4-9 16,-2 5 1-16,0 0 0 0,2 3-24 0,1 4-29 15,1 6-24-15,0-9-32 0,1 8-31 0,5-1-16 16,-2-5-28-16,1-4-25 0,-2 1-22 0,6-1-17 15,0-5-1-15,3 2-7 0,2-5-9 0,0-2-3 0,4-3-12 16,-3-2-548-16,2-1 263 0,0-4 174 0</inkml:trace>
  <inkml:trace contextRef="#ctx0" brushRef="#br0" timeOffset="2200.21">5812 3350 484 0,'14'-15'45'0,"-2"0"46"16,-2 1 16-16,-2 0 19 0,-7-1 17 0,-1 5 26 0,0-7 14 16,-4 5 9-16,-1 0 0 0,-5 2 9 0,-3-1-6 15,0 5 3-15,-2-1-9 0,-4 3-10 0,2 4-11 16,-3 0-12-16,2 4-18 0,-3 2-14 0,-4 6-2 15,-2 3-19-15,-1 2-16 0,4 1-3 16,1 2-9-16,1 2-8 0,0-1-10 0,7 0-5 0,3-5 8 16,5-1-24-16,0 1-5 0,5-7-17 0,0 4-17 15,2-3-3-15,4 0-9 0,0-4-1 16,4 1-3-16,2-4 2 0,3 0-2 0,5-4-6 0,1-3 2 16,6-5 2-16,5-2 1 0,-3-6 1 0,1-1 4 15,0-7 0-15,-4-1 2 0,-1-3-1 0,-1-3 4 16,-6-2 10-16,2-10-1 0,-5 12 16 0,-3-13 27 15,-6 9 17-15,4 2 15 0,-2 5 33 0,-6 0 26 16,0 12 24-16,0 0 21 0,-5 5-1 0,8 3-9 16,-6 1-18-16,3 1-16 0,0 2-20 0,0 0-17 15,0 5-7-15,0 0-11 0,0 0-10 0,-2 17-5 16,-1 0-5-16,-1 9-2 0,0 6-7 0,2-3-4 16,-5 7-4-16,-4-1-3 0,7 11-5 0,3-13-4 15,-3 3-3-15,4-2-2 0,5-3-10 0,-5-3-25 16,8-2-4-16,-2-7-11 0,2-2-12 0,2-1-13 15,4-2 0-15,3-3-15 0,-2-4 5 0,4-1 0 16,3-4 7-16,6-4-7 0,0-6 0 0,2-1-3 16,-1-3 1-16,-1-8-3 0,-2 0-2 0,-5-2-6 15,4-4 10-15,-5-1 7 0,-4-3 2 0,1-3 7 16,-4 6 6-16,-3 1 9 0,-1 0 16 0,0 4 15 16,-5 3 26-16,2 4 9 0,-2 1 22 0,-3 4 9 15,2 1 8-15,-3 4-2 0,1 0-5 0,-1 1-4 16,0 0-13-16,0 4-4 0,0 0-7 0,0 0-3 15,0 0-5-15,-15 8 0 0,10 1-6 0,-5 4-3 16,-2 1-3-16,3-2-22 0,5 2-24 0,-1-2-28 16,1 0-21-16,4-2-13 0,3 2-27 0,2 0-5 0,0-3-14 15,11 1-2-15,-1 0-4 0,4-4 3 16,4-1 3-16,8-2 16 0,-6-4 2 0,6-1 9 16,0-6 12-16,3 1 12 0,-2-5 7 0,-4-1 18 15,-3-1-3-15,3-1 6 0,-2 3 16 0,-8 2 12 0,0 2 11 16,-1-1 12-16,-7 3 8 0,3 1 7 0,-2 0 6 15,1 1-5-15,-1 3 5 0,2 1 10 16,0 5 12-16,-3-2-3 0,2 3 0 0,4 5-3 16,-3-1 13-16,0 3-13 0,-2-1-5 0,2 4 9 0,-5-2-1 15,-2 2 4-15,1 1-4 0,-2 1-8 0,-4-1 7 16,0 0 1-16,2-1-6 0,-3-5-3 16,0 2 4-16,-3-5 4 0,2-1 15 0,-2-1 12 15,2 0 13-15,0-1 17 0,0-1 22 0,1-4 13 0,-2 5-4 16,2-5-4-16,0 0-10 0,0 0-11 0,2-21-11 15,4 6-10-15,3-3-10 0,6-7-8 0,4-3-17 16,12-9-25-16,5 1-33 0,6-2-39 0,3-2-56 16,4 6-61-16,0 3-63 0,1-1-87 0,1 3-113 15,-4 2-967-15,-1-3 468 0,-19 7 312 0</inkml:trace>
  <inkml:trace contextRef="#ctx0" brushRef="#br0" timeOffset="2933.28">7906 3443 160 0,'0'0'259'16,"0"0"-20"-16,0 0-16 0,0 0-12 0,0 0-8 0,0 0-2 15,0 0-8-15,0 0-14 0,0 0-9 0,13-9 2 16,-7 5-14-16,1-3 2 0,3 0-5 15,-1-3 3-15,3-1-6 0,3-4-20 0,-1-1-9 0,4-4-15 16,-1-1 1-16,2 0-14 0,0-6-5 0,-2 3-7 16,-1-5-11-16,1-1 8 0,-2-2-23 15,-1-1-1-15,0 0-7 0,-5 5 11 0,0-3 0 16,-2 9 6-16,-5 3 19 0,-1 0-5 0,-1 7 7 0,0 2 15 16,0 0-15-16,0 4-5 0,0 1-15 0,0-1-8 15,0 2-16-15,0 4-2 0,0 0-7 0,0 0-3 16,0 0-4-16,-1 16 0 0,1-4-8 0,1 1-2 15,6 4-3-15,-6-3-4 0,7 2 0 0,2 2-5 16,7 3 3-16,-1 0-2 0,4-3-8 0,0-1 5 16,4 1-2-16,-3-2 6 0,-3-1-15 0,-1-4 2 15,0 2-4-15,-2-3 6 0,-2 1-2 0,0-3-5 16,-4-3 1-16,-3 3 1 0,1-3 1 0,-2-1 3 16,0 1 1-16,-5 2 4 0,-4-4 2 0,-1 6-2 15,-4-2 2-15,-6 3 8 0,-11 1-8 0,-3 2-3 16,-3-2 5-16,-5 0 2 0,1 3-7 0,-14 0-9 15,14-1-27-15,3 0-28 0,6-3-25 0,-1 5-37 16,9-7-40-16,5 2-40 0,4-2-55 0,5-4-24 16,2 1-34-16,7-1-865 0,-4-4 395 0,20-1 262 15</inkml:trace>
  <inkml:trace contextRef="#ctx0" brushRef="#br0" timeOffset="3549.63">8782 3049 2 0,'4'-6'340'16,"0"1"-10"-16,-3-2-20 0,-2 3-24 0,-3 0-20 16,0 1-21-16,0 2-17 0,-3 0-23 0,-3 2-21 15,-1 5-15-15,1 1-19 0,-5 4-17 0,2 3-11 16,-5 5-8-16,1 1-16 0,1 4-6 0,3 0-15 16,0-3-5-16,4 5-1 0,1-3-18 0,7-3 0 15,1 0-7-15,4-1-16 0,2 0-20 0,6-5-23 16,-1 0-14-16,7-2-13 0,-1-2-18 0,2-3-13 15,3-4-1-15,1 0 0 0,5-3 5 0,1-5 2 16,-2-2 3-16,0-2 10 0,-3-2 4 0,-3-8 4 16,-1 2 1-16,-3-7 10 0,-2 4 3 0,-3-6 5 15,-1 1 22-15,-5 1 11 0,-2-5 22 0,-2 4 7 16,-5 5 29-16,-2-4 6 0,-2 7 23 0,-4-2 1 16,0 5 0-16,-2 0-1 0,-3 2-7 0,0 2 0 15,-2 3-16-15,-4 2-12 0,5 1-5 0,-2 4-8 0,0 0-3 16,6 3-9-16,-3 1-10 0,4 2 3 0,2 1-2 15,3-1-11-15,0 2-8 0,5-1-8 16,0 0-1-16,4 0-2 0,1 2-7 0,5-1-5 16,0-1-1-16,2 1 3 0,3-4-3 0,3 1 17 15,2 0-16-15,0-4 4 0,0-1 6 0,0-3-1 16,1-2 2-16,-1-4 1 0,-4 0 3 0,5-4 21 16,0-6 8-16,-3-4 13 0,-2 2 12 0,-3-4 13 0,1 1 23 15,-5-4 30-15,2 5 11 0,-1-3 3 16,-7 9 38-16,3-3-4 0,-3 3 29 0,-1 5-1 15,3 2-5-15,-3 1-13 0,3 2-22 0,-3-1-15 0,2 4-14 16,-1 1-24-16,3 0-10 0,-4 3-5 0,0 0-8 16,4 8-10-16,-3-1-5 0,-1 3-8 15,4 8-2-15,-4 1-9 0,1 9-5 0,3 5-6 16,-8 0 4-16,4 16-5 0,-1-1-3 0,-2-12-22 0,6 14-42 16,-3-1-27-16,1-3-39 0,3-10-31 0,4 0-31 15,2-2-38-15,3-2-23 0,9-5-19 0,-3-3-7 16,4-2-7-16,5-7-9 0,1-3-12 15,1-3-16-15,3-4-8 0,3-5-22 0,-3-1-6 16,5-7-10-16,-2-5-714 0,1 1 351 0,5-13 234 0</inkml:trace>
  <inkml:trace contextRef="#ctx0" brushRef="#br0" timeOffset="3883.65">9707 3162 213 0,'13'-32'130'0,"-2"7"12"16,-7-3 9-16,-4 10 24 0,-4 2 22 0,-2 1 10 16,1 6 4-16,-4 0-6 0,-5 2-11 15,1 3-19-15,-7 3-10 0,0 5-16 0,-8 4-17 0,-1 3-10 16,2 3-12-16,-1 6-11 0,1 0-11 0,3 1-8 15,2 3-10-15,4-2-5 0,3 1-5 0,5 0-7 16,6-4 0-16,3-1-14 0,5-2 0 0,2-1-4 16,7 0-5-16,2-5-7 0,4 3-9 0,8-5-8 15,1-4-10-15,4-1 1 0,-3-3-1 0,2-3-2 16,-2-5-2-16,2-3 2 0,-1-5 2 0,-4-1-1 16,0-6 0-16,-3-1 2 0,0-5 3 0,3-11 6 15,-10 7 14-15,3-13 19 0,-3 1 10 0,-7 11 16 16,-6-12 19-16,1 12 28 0,-2 0 33 0,0 7 51 15,-2 8 26-15,1 3 20 0,-2 5 2 0,1 2-25 16,0 1-26-16,0 3-19 0,0 3-21 0,0 2-19 16,0 0-10-16,-2 18-13 0,0-1-10 0,1 2-10 15,0 11-8-15,1 4-6 0,-3 13-8 0,3-1-6 16,1-10-17-16,3 11-41 0,0-10-42 0,0 0-39 16,2-4-37-16,5 0-36 0,1 1-48 0,6-8-45 15,-2-1-38-15,0-3-63 0,10-4-62 0,-3-1-1132 16,4-7 513-16,-2-3 340 0</inkml:trace>
  <inkml:trace contextRef="#ctx0" brushRef="#br0" timeOffset="5366.02">7834 3696 157 0,'-23'3'270'0,"1"-1"-5"0,0 1 2 16,3 1-2-16,1-3-9 0,4 2-4 0,4-2-15 15,2-1-13-15,1 0-10 0,2 0-25 0,5 0-16 16,-11 0-17-16,11 0-24 0,-2 3-5 0,2-3-6 16,0 0 9-16,23 6 10 0,5-5 8 0,9-1 0 15,22 0 13-15,6 0-6 0,32-7-12 0,2 4-4 16,-1 3-13-16,4-4-15 0,-1-2-4 0,5 3-10 16,-4-1-10-16,2 3-15 0,-2 2-1 0,-5-2-8 15,-6 1-4-15,7 1-10 0,-6-2-3 0,-1 1-4 16,0 0-5-16,-27 1-1 0,25-1-5 0,-27-1-4 15,-4 1 0-15,1 0-4 0,-7 1-1 0,-12-1-2 16,-4 0-4-16,1 0-3 0,-8 0 1 0,-2 3-1 16,-9-3-2-16,1 0 1 0,-6 0-3 0,-4 0-4 15,4 0-11-15,-7 1-21 0,2-1-24 0,-3 0-14 16,-5 0-46-16,0 0-46 0,0 0-41 0,0 0-42 0,0 0-42 16,-17 4-41-16,3 0-38 0,-5 0-937 0,-13 0 432 15,0-2 288-15</inkml:trace>
  <inkml:trace contextRef="#ctx0" brushRef="#br0" timeOffset="5800.87">7922 4012 104 0,'-22'-4'306'0,"8"3"-7"0,0-1-11 16,1 1-17-16,6 1-11 0,-2-1-19 0,1-1-23 15,8 2-16-15,-10-1-14 0,1 0-23 0,9 1-14 16,-5 0-3-16,5 0-20 0,0 0-7 0,-4 2 4 16,4-2 5-16,13 6 33 0,3-1 6 0,16-4 19 15,19-1-1-15,12 3 1 0,33-6 0 0,5 3-13 16,8-8-4-16,4 3-16 0,6 0-7 0,5 0-18 15,-3-1-13-15,2 4-7 0,-3 0-13 0,2-1-5 16,-5 1-9-16,0 1-9 0,-9-1-8 0,-2 1-2 16,-9 5-8-16,-7-4 0 0,-29-1-6 0,2 0-2 15,-5 0-4-15,0 0 2 0,-8 1 0 0,-11-1-6 0,-7 1-6 16,0 1-2-16,-11-2-4 0,-2 2 1 16,-9 0 0-16,1-1-2 0,-3 0 8 0,-1 0 11 15,-1-1 6-15,0 2 3 0,-6-1-6 0,0 0-5 16,7-2-4-16,-7 2-8 0,0 0-28 0,0-6-36 15,0 6-49-15,-7-7-61 0,4 5-81 0,-1-1-86 16,-3-1-80-16,2 0-87 0,0-2-1252 0,-5-2 576 16,1 1 384-16</inkml:trace>
  <inkml:trace contextRef="#ctx0" brushRef="#br0" timeOffset="7549.46">11762 3013 2072 0,'2'-19'67'0,"-2"0"31"15,0 2 37-15,2 3-1 0,-4 7-7 0,0-5-15 16,-1 6-25-16,3-3-21 0,-1 6-14 0,1-2-4 16,1 2-9-16,-1 3-5 0,0 0-4 15,0 0-5-15,0 0 4 0,3 11 2 0,-1 0 4 0,0-2 1 16,-1 7 7-16,-1 5-7 0,1 4 20 0,1 1-9 16,-1 0-3-16,0 1-5 0,0 2-3 0,1-2-4 15,-1 0-1-15,0 0-4 0,2 3-1 0,-1 1-6 16,1-1-3-16,2 2-34 0,1-3-31 0,-1 2-39 15,1 1-37-15,-1-1-47 0,1-2-36 0,6-4-43 16,-9-6-687-16,5-5 313 0,-4-1 208 0</inkml:trace>
  <inkml:trace contextRef="#ctx0" brushRef="#br0" timeOffset="9399.25">12253 3094 98 0,'5'-5'330'0,"0"3"-34"0,-1-4-30 0,0 4-29 16,-2-1-28-16,-2 3-21 0,10 0-16 0,-10 0-23 16,3 5-12-16,-1 1-9 0,0 1-10 0,0 2-10 15,0 2-9-15,0 2-8 0,1 2-6 0,-1 2-7 16,-2 1-10-16,4-1-8 0,-4 0-5 0,5 9-4 16,-4-9-5-16,3 2-4 0,0 0-3 0,-3-2-4 15,4-3-2-15,-2-2-7 0,1-2 0 0,-3-2-5 16,3 0 4-16,-4-3 0 0,5-4 4 0,-4 2-5 15,-1-3-7-15,0 0 12 0,4-17-16 0,0 2 5 16,-3-9 2-16,3-3-6 0,-4-1 0 0,3-5 10 16,-2-1-2-16,0 1 11 0,3-1 17 0,-4 1-5 15,4-2 16-15,-4 5-1 0,5 1 2 0,0 3-3 16,-1 7-5-16,0 3 4 0,0 4-5 0,-3 1-8 16,5 2-8-16,-2 1-6 0,1 1-1 0,-1 4-8 15,0-1-8-15,0 3 13 0,-4 1-18 0,9 5 6 16,0-1 8-16,-4 5-12 0,1-1-9 0,2 8 2 15,-2-1 3-15,-1 4-4 0,0-2-5 0,-1 2-7 16,-2 0-33-16,0 0 6 0,5-2-27 0,-6 0-4 16,0-2 5-16,0-2 9 0,-1-3 2 0,4-1-2 0,-3-2 6 15,1-2 4-15,0 0 11 0,-2-3 6 0,1 1 4 16,-1-3 0-16,0 0 2 0,0 0 1 16,2-10 1-16,0-2 4 0,0-1 5 0,1-3 2 15,0-4-3-15,4-6 14 0,0 1 1 0,-2 0 13 16,4 0-6-16,-5 6 5 0,6-4 7 0,-2 5-4 0,2-1-1 15,-1 4-3-15,1 1 7 0,1 1-11 16,-4 3 5-16,5 3-10 0,-6 0 2 0,4 2 3 16,-2 5-4-16,1-3-6 0,1 3 4 0,-1 4-5 15,1 3-2-15,-2 2 12 0,0 5-7 0,-1 1 1 0,-2 2 1 16,-1 9-1-16,-1-6 0 0,-1 6 2 0,0 1-3 16,0 2 2-16,-2-2 2 0,0-3 6 0,4 0-11 15,-3-7-1-15,3 0-5 0,1-3 1 16,0-2 0-16,3 0-8 0,-3-3-1 0,3-1-6 0,-1-3 4 15,5 2 0-15,-3-5 5 0,6-2 3 0,-2-2 2 16,5-5-3-16,-1 0 0 0,0-3 4 0,4-7-5 16,-2 0 11-16,-4 1-7 0,2-3 3 0,2-2-2 15,-6-2 3-15,5 1 5 0,-4 7 14 16,0 1 11-16,-4-1 20 0,-1 6 0 0,-1 1-3 0,-1 1-2 16,-4 0-3-16,2 3-9 0,0-1-5 0,-1 6-9 15,-4-1-1-15,6 4 4 0,-2 0-1 0,-3 4-1 16,1 8-8-16,0-1 7 0,1 4-6 15,0 7 11-15,-1-1-12 0,4 0-6 0,-2 1 1 0,3-2 3 16,-1 2-8-16,3-4 3 0,-1-5-17 0,-1-1-17 16,4-1-5-16,1 0-6 0,-1-2-6 0,1-4-7 15,6-1 5-15,-4-4 3 0,0 1 3 0,-1-5 7 16,6-3 5-16,-7 1-2 0,6-7 12 0,-3-2-4 16,-1-2 9-16,-4-1 0 0,6-11 0 0,-5 4 0 15,-4-5 11-15,1 0 16 0,0 0 8 0,-3-2 11 16,-7 9 21-16,-1-8 24 0,-1 7-8 0,-1 4 2 15,-2-1 19-15,0 3-22 0,-3-1-11 0,-1 8-5 16,0 0-6-16,-4-2-5 0,-3 5-2 0,-1 4-7 16,1 0-3-16,-1 4-11 0,-2-2-10 0,2 5-7 15,5 0-27-15,3 0-15 0,0 1 10 0,6 1-10 16,-4 1-15-16,8-1-7 0,1-1-5 0,1-1 2 16,4 3-3-16,2-4 3 0,0 0 5 0,5-1 5 15,2-4 7-15,-1 0 3 0,1-2 7 0,4-3 2 16,1-1 5-16,0-3 6 0,-1 1 3 0,1-2 10 15,-4 3 15-15,5-2 15 0,-5 1 28 0,-2 2-6 16,-2 0-2-16,3 1-1 0,-5-1-7 0,4 1-1 16,-2 2-3-16,2 2-1 0,1 1 6 0,2 4-4 15,-5-1-6-15,2 1-1 0,1 5-3 0,-1 1 5 16,-4-1 0-16,0 5-4 0,-2-5-1 0,0 4-2 16,-1 2-1-16,-1-2 4 0,-1-1-7 0,2 3 8 15,-4-5-31-15,-2-1-13 0,2 0 0 0,-1-3 2 16,1 1-4-16,-1-4 4 0,0 2 4 0,3-2 1 15,-4-2 6-15,0-2 4 0,0 0-1 0,0 0 5 16,0 0-3-16,-5-22 1 0,5 11 5 0,0-7-1 16,1-9 10-16,-1 8-3 0,4-8 16 0,-3 0-3 15,2 1 4-15,2 8 3 0,4-7 13 0,-4 5-1 16,4 4-2-16,-4 0 3 0,3 2 1 0,-2 5-8 16,-2 1-5-16,0 1-6 0,1 5-2 0,0-1-8 15,-1 1 5-15,-4 2 0 0,14 5-5 0,-5 2-2 0,0 0 2 16,0 5-1-16,-4 1 5 0,4 3-14 0,0 7 9 15,0-5-2-15,-1 7-2 0,1 0-5 16,-1-7-23-16,0-1-12 0,0 0-4 0,0 0-2 16,0-2-8-16,1 0-2 0,-1-6 0 0,2 0 1 15,-1-4 5-15,-2 2 8 0,4-4 4 0,-1-1 0 0,2-3 11 16,-2-2 1-16,4-5-1 0,-1-1 15 16,0-3 7-16,-1-2 11 0,5-6 1 0,-3-5 8 0,0-2 3 15,0 1 7-15,0-3 6 0,-2 1 21 16,-1-2 7-16,3 0-3 0,-3 0-5 0,1 5 28 0,-3 7 18 15,-4 1 16-15,3 2 43 0,-4 5-12 0,-3 2-13 16,4-1-13-16,-5 4-18 0,3 2-13 0,-2-2-17 16,-1 5-9-16,0 0-8 0,0 0 0 0,-5 20-5 15,-1-5-6-15,-1 2-5 0,-2 10-2 16,0 0-7-16,-1 4-2 0,1-1-4 0,0 5 2 0,-1-2-3 16,6-1-3-16,0 1-3 0,2-3-4 0,4 1-13 15,0-3-24-15,4-5-10 0,-1-3-11 0,1-3-1 16,2-3-13-16,1-4-10 0,1 1 13 0,-1-3-1 15,4-3 4-15,2-3 4 0,-2-4 8 0,6-3 6 16,-1-2 2-16,-4-5 4 0,2 0 4 0,5-9 1 16,0-7 5-16,-2-3-3 0,7-10-8 0,-1-2 14 15,-2-2 2-15,1 2 7 0,-7-3 2 0,-2 12 10 16,-2 3 17-16,1-2 24 0,-5 5 17 16,-1-1 8-16,-6 12 14 0,3 0 3 0,-1 8-3 0,1-1-7 15,-5 4-12-15,1 0-13 0,1 1-10 0,-2 3-3 16,0 2-7-16,0 0-2 0,-8 12-4 0,1 0 1 15,-2 2-4-15,1 3-6 0,-7 9 1 0,-1 0-15 16,1 0-21-16,1 4-17 0,1 0-28 0,4-1-9 16,-1 3-34-16,1 0 2 0,4-5-17 0,6-2 2 15,-1-5-16-15,3-3 12 0,-2-5 5 0,8 5 7 16,-5-10 11-16,2 1 10 0,1-4 7 0,4-2 11 16,0-2 11-16,2-2 6 0,4-3 5 0,1-5 15 15,-2 1 9-15,9-7 24 0,-4 0 14 0,-4-3 18 16,6 2 13-16,-4-1-3 0,-2 7 19 0,1-1-21 15,-4 0 14-15,2 3 2 0,-5 1-3 0,-1 1-10 16,0 2 2-16,0 0-11 0,1 1 0 0,0 3-9 16,-3 1 4-16,1 2-7 0,3 1-3 0,-3 5 0 15,0-3-3-15,1 4-3 0,3 3-3 0,-4 3 5 16,4 1-2-16,-3 1 2 0,4 4-1 0,-2 2-5 16,-2-6 0-16,0 0-2 0,-1 2-2 0,0-2-28 15,1 0-40-15,-1-3-58 0,-1-2-34 0,-3-2-42 16,-1 0-41-16,2-4-30 0,-3-2-47 0,-5-2-88 15,2-2-830-15,0 0 410 0,-29-14 274 0</inkml:trace>
  <inkml:trace contextRef="#ctx0" brushRef="#br0" timeOffset="9512.46">13909 2862 2968 0,'-36'-11'129'0,"5"2"-2"16,12 1-43-16,4-1-21 0,6 4-27 0,6 0-11 15,8 0-33-15,12-4-39 0,15 2-47 0,23-6-81 16,5 3-104-16,32-8-664 0,-33 3 313 0,2-2 210 15</inkml:trace>
  <inkml:trace contextRef="#ctx0" brushRef="#br0" timeOffset="10765.16">15765 2614 153 0,'-1'-5'360'0,"-1"3"-10"0,-1-2-20 0,-3 1-29 16,-1-2-19-16,-3 1-1 0,0 1-33 0,-4 3-22 16,-4 0-15-16,0 0-14 0,-3 2-9 0,-3 1-16 15,-3 5-11-15,2 0-14 0,-5 4-10 16,6 1-17-16,0 1-25 0,1 3 6 0,2 2-4 16,3 0-12-16,2 1-19 0,3 7 4 0,4-10-7 0,4 7-1 15,0-1-11-15,5 2-7 0,1-4-2 0,7 3-3 16,5 1-3-16,2 0-1 0,5-1 2 15,3-5-11-15,4-2-2 0,5-2 1 0,5-3 8 0,0-2-32 16,14 0 19-16,-12-4-16 0,1-4 13 0,11-3-5 16,-12-4-6-16,-3-3 5 0,2 0-9 0,-2-1-12 15,-5-5 5-15,-5-1 4 0,0 1 3 0,-4-3-3 16,-3-2-1-16,-6 5 0 0,0-3-2 16,-3 1 7-16,-2 1 2 0,-1 1-1 0,-7 2 5 0,0 0 2 15,-4 4-3-15,-5 0-2 0,-1 0-7 0,-6 3 2 16,-5 1 1-16,-10 4-3 0,3 0-1 0,-4 4-16 15,3 3 21-15,-2 3 4 0,3 0-6 0,0 0-3 16,10-1-10-16,1 0-17 0,7-3-15 0,5 1-1 16,1 3 8-16,4-3-9 0,4 0 1 0,1-2 1 15,3 0-8-15,2 2 2 0,3-4 6 0,5 1-10 16,1-3 6-16,2 2 6 0,0-4 4 0,9-2 3 16,-2-3 6-16,-2-5 1 0,1 2 0 0,-1-3 9 15,-3 0-1-15,3 1 3 0,-9 2 9 0,-3 0 22 16,-1 1 22-16,-1 1 29 0,-3 2-6 0,-1 0 3 15,0 1-4-15,-5 0-5 0,3 3-9 0,-4-2-11 16,-2 3-3-16,3-1-5 0,-3 1-3 0,0 0 0 16,-7 12-5-16,2-6 2 0,-1 4-5 0,-2 1 10 15,1 4-10-15,-1-2-5 0,5-1-4 0,0 0-2 16,3 5-8-16,1-7-10 0,3 5-2 0,1-4-13 16,2-1-5-16,4 2-12 0,-1-6 4 0,1 1 1 15,5-1 4-15,2-3-3 0,0-2 7 0,-5-2 8 16,2 0 6-16,-2-3 4 0,5-6 2 0,-5-4 6 15,2 2-1-15,-2-5 1 0,1-5 2 0,-1-4 15 16,0 0-8-16,-1 0 20 0,-2-3 16 0,-1 3-3 16,1-1 28-16,-6 8 15 0,1 1 15 0,-2 2 6 15,-2 6 12-15,-1-2-9 0,-1 5-9 0,-2 0-12 16,0 3-12-16,0 3-12 0,3 1-3 0,-13 2-3 16,-1 5-10-16,-1 3 0 0,-7 6-4 0,0 2-5 15,2 1-1-15,2 3-3 0,3 3-4 0,3-2 0 16,3-1-1-16,4-1-4 0,5 4-1 0,5-6-2 15,4 6 2-15,8 0-14 0,1-3 8 0,3-1-4 16,4-2 4-16,1-4-8 0,5-3-4 0,-1-3-7 16,3-6 5-16,-4 1-4 0,4-8 0 0,-3-1-2 15,-2-6 9-15,-1 0-3 0,-2-4 0 0,2-5 0 16,-4-1 4-16,0-2 4 0,0-7-15 0,-6-1 9 16,10-13 1-16,-8 0 0 0,-3-4-3 0,2 2 6 15,-5-5-6-15,-6-4 1 0,4 4 1 0,-9 1 21 16,1 3 20-16,-7 16 27 0,4 7 22 0,0 7 8 15,-1 7-1-15,1-2-11 0,-3 7-16 0,2-1-7 16,1 6-9-16,-13 13-2 0,-5 11-5 0,-7 15-2 0,-5 8 1 16,4 8-2-16,-13 20-6 0,14-20-2 15,-1-2-3-15,5 3-3 0,8-3-2 0,-1 1-2 0,11-3-3 16,3 2 6-16,6-7-20 0,3-11-40 16,6 9-24-16,1-14-45 0,2-1-49 0,5-3-70 15,4-1-89-15,4-6-97 0,2 1-130 0,22-11-1145 0,-3-2 561 16,1-7 372-16</inkml:trace>
  <inkml:trace contextRef="#ctx0" brushRef="#br0" timeOffset="13749.03">18039 2667 222 0,'-3'-11'349'15,"1"1"-22"-15,-5 2-11 0,3 1-15 0,-1 2 0 16,-1 1-46-16,-2 3-22 0,-1 0-20 0,-5 3-19 15,0 2-14-15,-2 4-19 0,1 1-9 0,-8 6-20 16,2 0-14-16,7-1-13 0,-4 5-7 0,5-4-11 16,-2 7-13-16,3-3-5 0,10 0-1 0,-2 0-4 15,4 1-13-15,1-1-5 0,3-2-17 0,2 0-20 16,6-2-7-16,3 6-17 0,5-3-13 0,-4-4-16 16,7 0-13-16,-5-4-1 0,2-3-1 0,2-2-2 15,-2-1-2-15,7-5 3 0,1-2 2 0,-6-3 5 16,5-5 7-16,2 1 4 0,-8-6 3 0,-1 1 4 15,2-4 4-15,-8 6 6 0,-4-3 12 0,-1 0 24 16,-1 0 12-16,-2 2 18 0,-2-1 27 0,-3-1 7 16,-2 3 4-16,-3 2 15 0,0-1-5 0,-2 2-20 0,-2 0-4 15,2 4-11-15,-2-2 0 0,-5 4-11 0,3 0-4 16,1 3-3-16,-5 2-10 0,3 3 2 16,-1-3-6-16,3 6-5 0,-2 0-23 0,2 0-2 15,2 4-18-15,2-4-7 0,3 5-4 0,0 0-5 0,4-3-18 16,3 2-2-16,0-2-10 0,4 0-1 0,0-1-5 15,1-2 4-15,3 0 1 0,-2-4 6 16,2-2 9-16,5 0 7 0,1-2 10 0,-5-5 3 16,4-1 11-16,0-2 16 0,-4-4 8 0,-2-3 11 15,2-7 10-15,-4-1 17 0,-2-2 14 0,-1-3 8 0,1 3 18 16,-6-4 37-16,0 4 10 0,-1 2 9 16,-4 7 14-16,2 0 23 0,0 2 15 0,1 6 3 15,-2 3-6-15,2-1-22 0,0 2-16 0,-1 3-21 16,1-1-15-16,0 4-12 0,0 0-11 0,0 0-4 0,3 14-8 15,-2-2-14-15,2 7 1 0,-2 5-6 0,2 3-5 16,0 4-3-16,3-1-4 0,-1 2-3 0,2 1-7 16,-3 2-1-16,2-3-1 0,2 2-8 15,-3 0-12-15,5-1-19 0,2 14-12 0,-2-16-13 16,0 1-10-16,2-6-14 0,-3 0-8 0,1-1-12 0,-2-6-4 16,0-3-9-16,-6-5-1 0,6-1 4 0,-5-3 1 15,1 0 27-15,-1-3 10 0,-1-3 9 0,-2-1 2 16,0 0 2-16,2-9 0 0,-2-1-7 0,-2-7 20 15,1-3 8-15,0-8 9 0,-3-1 1 0,1 2 5 16,1-1 23-16,2 8 10 0,0 2-2 0,0-1-2 16,2 0 5-16,1 8-13 0,0-4-2 0,0 4-1 15,5 2-4-15,0 1-1 0,1 1-4 0,0 5-3 16,2-2 2-16,1 1 0 0,-1 2-7 0,8 1 1 16,-8 3-3-16,1-1 1 0,-3 1-2 0,-1 4 4 15,-4-2-34-15,2 2 13 0,-2-2-3 0,-3 5 6 16,-2 1-6-16,-3-1-9 0,-1 1-8 0,-4 0 9 15,0 1-1-15,-4 3 9 0,-1-2-5 0,-1-1 14 16,2-1-10-16,-1-1 1 0,5-3 5 0,0 0-5 16,2 0 3-16,0-2-22 0,3 0-13 0,2-1-7 15,1 1-4-15,2-1 5 0,3 0 4 0,2-1-2 16,4 1 4-16,3-1 2 0,9-1 5 0,-4-3 8 16,2 2 1-16,3-2 6 0,5-2 4 0,-9 0 4 15,3-4 6-15,-1 2 1 0,5-5 3 0,-4-4 2 16,0-3 8-16,2 0 4 0,-5-3 9 0,-1-1 7 15,0-5 4-15,1 3 11 0,-2-6 7 0,-2 0 20 16,-1-4 11-16,-1 1 16 0,-2-12-3 0,-3 8 3 16,-3 5 8-16,-1-4 33 0,1 4 4 0,-2-2 17 15,-3 4 2-15,-5 4 11 0,1 7 4 0,1 2 5 16,2 7 4-16,0-3-19 0,0 5-17 0,-1 1-17 16,1 2-16-16,1 4-12 0,0 0-9 0,-8 14-3 15,3 1-6-15,-4 10-12 0,3 1-7 0,-3 4-4 16,1 2-3-16,1 2-9 0,0 1-2 0,3 0-10 15,3 2 5-15,0-2-10 0,2 13-25 0,0-14-27 16,3-1-10-16,3 1-29 0,0-1-16 0,2 0-18 16,4-3-10-16,5-5-19 0,0-2-11 0,2-2-12 15,4-5-8-15,-1-2 0 0,-2-9 23 0,-1-2 13 16,2-3 7-16,0-4 16 0,-3-4 23 0,0-2-9 16,-1-9 13-16,1-3 17 0,-4-2 4 0,0-3 14 15,-4 3 32-15,2-3 23 0,-7 3 19 0,-1 5 39 16,-3 3 19-16,0 0 20 0,0 4 8 0,-2 2 7 15,-2 1-1-15,2 2-14 0,0 2-12 0,0 1-16 16,0 0-8-16,0 4-9 0,0 0-5 0,0 0-5 16,0 0-4-16,-11 12-6 0,4-2-3 0,3 3-18 15,-1 3-12-15,0 4-27 0,-1-2-28 0,5 0-29 16,-1 1-23-16,5 8-43 0,1-10-28 0,2 0-11 0,2-3-9 16,4 0-1-16,0-2 5 0,7-2 13 15,-5-5 18-15,7-1 14 0,-5-3 14 0,5-5 14 16,6-4 10-16,-2-3 13 0,-1-4 12 0,-1-2 24 15,0-3 21-15,0 3 20 0,-1-2 28 0,-8 4 35 16,3 1 36-16,-7 2 29 0,-1 2 15 0,0 1 8 0,-5 0 7 16,0 5-5-16,-1-3-14 0,-1 5-15 0,-1-1-15 15,3-1-13-15,-4 4-8 0,0 0-11 0,0 0 0 16,9 11-12-16,-9-3-2 0,-2 4-5 16,1-5-5-16,-2 8-13 0,0 2 11 0,2 3-5 15,-3-1-3-15,2-3-9 0,5 4-20 0,0-6-18 0,0-2-19 16,4 3-14-16,-1-4-10 0,2-2-21 0,2-1 2 15,1-2 5-15,0-3 6 0,5 0 11 16,1-5 4-16,0 0 2 0,-1-5 16 0,-2 0-6 16,3-5 2-16,-2-9 9 0,2 0 3 0,-7 4 9 0,0-7 1 15,-3-2 21-15,-4 1 13 0,-3-1 10 0,-3 1 21 16,-4-1-3-16,-3 0 2 0,-8 4 14 0,-4 0 8 16,-1 2 5-16,-3 3 1 0,1 1-1 15,0 4-7-15,-3 0-4 0,7 7-5 0,-1 1-5 16,2 4-9-16,1 1-4 0,-2 3-8 0,6 4-6 0,5-1-1 15,-3 3-8-15,5 0-9 0,7 1-9 0,1-1-8 16,9 3-3-16,4 4-1 0,2-5-7 0,13 1 2 16,7 0 1-16,-1-1-2 0,17 0 5 15,-1-2-4-15,-10-3 4 0,14-2 3 0,-3 0-1 0,-17-2 1 16,-1-2 2-16,-1 0-2 0,-2 2 2 0,-10-3-1 16,-1 2 2-16,-5 0 5 0,-3 1-7 0,0-3 4 15,-3 1-3-15,-1 4 9 0,0-2-6 0,0 0 3 16,-2 4-3-16,-1-1 3 0,0 0 1 0,0 6 4 15,-4 0-1-15,3 3 0 0,-3 0 0 0,-2 4 2 16,1-1-1-16,1 0 3 0,-2 1-5 0,-2 1 4 16,1-5-8-16,0-4-3 0,2 1 9 0,1 0-5 15,0-4 2-15,0 0-8 0,0-4-6 0,0 1-4 16,1-2 11-16,1-1 0 0,-2-2 2 0,10-1-4 16,-5-3-1-16,5-3 10 0,-2-3-7 0,2-2 4 15,13-8-5-15,-5 0 5 0,0-3 0 0,4-1 2 16,-2-1-4-16,3 1 5 0,0 0-5 0,1 2 6 15,-2 3-2-15,1 0 1 0,-5 7 6 0,-4 2-4 16,4 0-2-16,-6 5-2 0,0 5-10 0,1 0 11 16,1 0 0-16,-1 5 0 0,-3 0 4 0,4 2-3 15,0 3 1-15,0 1-1 0,-1 2 3 0,1 1 1 16,-5 3-6-16,1 0-20 0,4 7-50 0,-5-1-57 16,-1-4-57-16,-2-2-64 0,-2 2-63 0,0 0-80 15,-4-4-900-15,-1-2 431 0,-2-1 288 0</inkml:trace>
  <inkml:trace contextRef="#ctx0" brushRef="#br0" timeOffset="14077.8">18828 2600 255 0,'0'0'255'0,"0"0"-25"0,18-8-24 0,4 7-27 16,6-2-33-16,8 2-28 0,2-1-36 0,13-3-45 15,2 1-73-15,-1 1-63 0,-15 1-360 0,16 2 153 16,-18-1 102-16</inkml:trace>
  <inkml:trace contextRef="#ctx0" brushRef="#br0" timeOffset="16197.77">3548 2522 80 0,'0'0'212'16,"0"0"-8"-16,-8 0-6 0,8 0 1 0,0 0-20 15,0 0-1-15,-5-4-7 0,5 4-7 0,-1-4-9 16,1 4-6-16,0-4-14 0,0-1-6 0,0-2-9 0,0 3-9 16,1-3-6-16,3 0-12 0,0-3-11 15,-2-3-3-15,4-3-8 0,0-1-2 0,-1-1-5 16,4 3-6-16,-1-1 0 0,1-3-3 0,1 1 1 16,3-6-6-16,-2 0-8 0,3 8-1 0,0-7-7 15,3-4-2-15,0 4 0 0,-1-1-5 0,6 0-5 0,-2 1-1 16,5 2-23-16,-4-2-1 0,6 0 0 0,5 2-1 15,5-11 1-15,4 5 0 0,1-3 3 0,-2 2-1 16,2 1-1-16,4-2 2 0,5 3-1 16,-5 2-3-16,3-6 5 0,-2 4 0 0,-1 2-2 15,0 2 2-15,-14 7 1 0,0 1-5 0,2-1 5 0,-2 3-1 16,-6 0 2-16,2-1-4 0,-2 4 2 16,-7 0 0-16,-3 3 0 0,1-1 3 0,-7 3-1 15,4-3 3-15,-5 3 3 0,-2 2 8 0,-2-2 4 16,2 1 8-16,-3-1-5 0,-1 1 14 0,0 2-4 0,-3 1 0 15,4-2 2-15,-4 2-6 0,3-2-3 0,-3 2-5 16,0 0-8-16,0 0-23 0,0 0-34 0,5-2-37 16,-5 2-49-16,0 0-51 0,0 0-59 0,0 0-52 15,-13-5-654-15,8 3 315 0,-5 1 210 16</inkml:trace>
  <inkml:trace contextRef="#ctx0" brushRef="#br0" timeOffset="16498.31">4500 1344 58 0,'-2'-5'303'0,"2"5"-25"0,0 0-33 0,-6-7-21 16,6 7-25-16,0 0-25 0,-1-2-18 0,1 2-17 16,0 0-9-16,0 0-15 0,0 0-16 15,13 0-11-15,-3 3-4 0,-1 3-7 0,0-1-2 0,9 1-8 16,-1 0-2-16,0 1-2 0,6 8-4 0,-5-5-3 15,7 4-1-15,-2 1-6 0,-2-1-3 0,-4 0-1 16,2 3-7-16,-6-2-2 0,1 2-3 0,-4-2-1 16,3 7 1-16,-3-5 8 0,-1-2-11 0,-5 3-4 15,1-3-3-15,-1 2 2 0,0 0-2 0,-4 3-4 16,1-2 1-16,-2-1-43 0,-2 3-36 0,-2-3-56 16,0 1-64-16,1 2-65 0,-5 1-660 0,-1-5 302 15,4-1 200-15</inkml:trace>
  <inkml:trace contextRef="#ctx0" brushRef="#br0" timeOffset="19766.16">5802 1264 43 0,'-5'-1'234'0,"-1"-2"-6"0,0 0-9 16,6 3-20-16,-8-1-11 0,1 0-20 0,7 1-16 16,-15 4-9-16,5 1-19 0,-2 3-6 0,-1-2-10 15,1 10-9-15,-1-2-9 0,-1-2-10 16,1 5-6-16,-1 7-7 0,5-6-8 0,1 0 5 0,1 6-14 15,0-6-7-15,5 3-1 0,-1-3-6 0,2 0-3 16,1 2-3-16,1-3-4 0,3 0-4 0,4-3-3 16,-2-2-3-16,6 0 1 0,-1-2-4 15,2-2-1-15,4 0 4 0,2-2-9 0,0-2 2 0,0-1-3 16,1-7-3-16,2 3 3 0,-4-2-3 0,2-3-3 16,2-4 6-16,-5 3 1 0,-2-5 4 0,0-1-5 15,-1-2 3-15,2-6 0 0,-2-1-6 0,-5-2-3 16,1-2 2-16,-2 2-1 0,-5 4 20 0,1 3 15 15,-5-4 12-15,2 4 18 0,-2 0 2 0,-4 0 10 16,-3 5 2-16,2 2-11 0,-2 0-1 0,-1 2-14 16,-2 2-1-16,-2 1-4 0,-2 4-13 0,-2 1 0 15,-2 6-4-15,0-1-11 0,6 1 8 0,-5 2-5 16,1 3-14-16,7 2-12 0,1-3-6 0,4 2-2 16,4 0-7-16,-3 3-15 0,4-3 0 0,3 1 1 15,3-4-4-15,4 4-4 0,3-1 0 0,0-3-1 16,2-1-6-16,2-3 2 0,1 0 8 0,1-3 1 15,-3-3 3-15,4 1 6 0,-4-7 3 0,3 2 6 16,-2-5-1-16,-4 0 5 0,1-2 6 0,-3-1 16 16,0-4 9-16,-4 2 11 0,-1-3 10 0,1-1 11 15,-2-2 14-15,-4 3 19 0,-1 1 7 0,0 0 19 16,-1 1 38-16,1 6 5 0,-1 0 15 0,-2 0 1 16,2 4-18-16,-2 2-17 0,3-2-21 0,0 6-14 15,-1-5-16-15,1 5-6 0,0 0-8 0,0 14-7 16,0-2-10-16,1 3-1 0,3 2-5 0,0 2-4 15,-3 9-5-15,3 0-8 0,3 4 5 0,0-3 0 16,0-1-6-16,-1 4-3 0,2-3 0 0,3 5-5 16,-7-3-13-16,5-4-17 0,0-1-20 0,1 3-16 15,-1-6-5-15,-2-5-6 0,-1-2-4 0,1-5-4 16,-1-1 10-16,-3-1-3 0,0-4 7 0,0 2 5 16,1-2 12-16,-2-2 12 0,2-2 5 0,-4-1 0 15,0 0-6-15,4-14 7 0,-4 2 6 0,0-5 0 16,-2-2 5-16,-3-7-2 0,3-2 2 0,-1 2 10 15,-2-3 4-15,2 3 12 0,1 7-1 0,1-6-3 16,-1 9 2-16,2 2 1 0,2 3-9 0,-1 2 6 16,3-1-5-16,0 2 0 0,0 1-11 0,2 5-2 15,1-2 0-15,2 1 6 0,3 0 5 0,1 6-7 16,-3-3 4-16,0 4-4 0,0 1-4 0,2 0-4 16,-2 5-16-16,-1-4-1 0,-4 5-2 0,-1-2-8 0,1-2-2 15,-2 6-16-15,-6-4 15 0,3 1-16 16,-2 2-5-16,-5-4-1 0,1 2 10 0,-3-1 0 15,-3-4 10-15,3 2-2 0,0-2 7 0,-2-1 9 16,-2 0-5-16,3-3 11 0,0 4 3 0,3-5 2 16,2 2-2-16,-1-1-2 0,1 0 1 0,5-1-1 15,-5 4-19-15,5-4-5 0,0 0 3 0,0 0 4 16,0 0 5-16,26-1 0 0,-8-2 1 0,0 3 13 16,4-1-8-16,5-4-11 0,0 2-3 0,1 1-4 15,-9-4 7-15,1 5-5 0,-1-6 1 0,1 1-1 16,-3-1 4-16,-1-2 4 0,-1 0 4 0,-1-2 2 0,3-3 3 15,-3-1 7-15,0-7 5 0,-5 3 1 16,0-3 1-16,1-4 8 0,-7 0 2 0,-2-3 4 16,1 3 20-16,-3-4 2 0,-1-1 28 0,-1 4 19 15,-3 2 25-15,2 5 20 0,-1 2 24 0,-3 2 13 0,3-1 12 16,-4 9-11-16,7 0 16 0,-2 3-25 0,1 1-17 16,-1 1-20-16,4 3-14 0,0 0-7 15,-10 11-8-15,7 2-6 0,1 3-11 0,-3 9-9 16,0 0-2-16,2 4-3 0,2 2-7 0,1-2-3 15,1 5-5-15,2-1-22 0,-1-3-16 0,7 4-27 0,0-3-24 16,3-2-23-16,2 0-20 0,-1-4-4 0,0-3-16 16,5-3-7-16,-4-6-6 0,3-2-8 15,-3-1 9-15,3-6 8 0,1-1 4 0,-5-2 21 16,3-5 12-16,-3 2 9 0,2-8 4 0,2 1 18 16,-3-4 4-16,0-9 5 0,-5 6 17 0,1-11 1 0,0 5 27 15,-3-4 11-15,0-1 5 0,-4 8 19 0,-1 2 26 16,1 0 18-16,-2 2 8 0,1 1-5 0,-2 2 9 15,0 5-5-15,-2-2 0 0,2 5-11 0,0-1-12 16,-2 1-15-16,2 4-5 0,0 0-2 16,0 0-5-16,0 0-5 0,1 13 4 0,2-2-8 0,-2 1-7 15,1 3-11-15,1 1 9 0,2 1-5 0,0 3-15 16,3-2-21-16,1-5-22 0,0 3-15 16,2-1-10-16,-2-5-9 0,1 2 9 0,3-5-1 15,0-4 6-15,2 2 1 0,-2-8 10 0,5 3 6 16,-5-2 8-16,2-3 0 0,2-3 2 0,-3-1 6 0,-1-5 3 15,-2 3 6-15,2-5 9 0,-3 4 15 0,-2-2-11 16,-1 1 44-16,-2 1 8 0,1 3 14 0,-4 1 20 16,-1 1 4-16,2 2 1 0,-2-1-12 15,-1 1-1-15,0 2-9 0,0 3-14 0,0-8-10 16,0 8 2-16,0 0-8 0,0 0-5 0,0 0 0 0,4 16 0 16,-3-4-3-16,3-3-3 0,-4 3-21 0,4-2-20 15,1 7-16-15,-1-5-3 0,1 4-7 0,3-6-15 16,-2-1-10-16,2-1 3 0,1 1 0 0,0-3 8 15,2 0 8-15,-2-1 3 0,-1-4 5 0,2-1 1 16,-2-1 8-16,2-5 5 0,-5 1 2 0,3-5-7 16,-2 3 29-16,-2-4 6 0,-1-1 11 0,-3-6-2 15,-2 1 16-15,-2-3-6 0,-3-3 15 0,-2 0 23 16,0 4 8-16,-4 4 5 0,-5-6 4 16,4 4 1-16,-5 1-10 0,6 3-5 0,-5 4-2 0,7 1-4 15,1 4-6-15,1-1-7 0,2 3-13 0,-1 2-3 16,2 3-6-16,1 2-5 0,1 0-3 0,-1 5-20 15,2 3-13-15,2-2-10 0,2 1-3 0,5 4-19 16,0 0-1-16,3-4-9 0,1 2-3 0,3-2-2 16,1-1 2-16,1-2 3 0,3 0 3 0,-5-6 3 15,6 4 5-15,-6-5 2 0,0-4 8 0,0 0 2 16,0-1-9-16,0 1 19 0,4-5 8 0,-4 2 11 16,-3 2 9-16,1-3 19 0,-3 2 14 0,1 2 4 15,-5-3 5-15,3 5-11 0,-3-6 3 0,0 5-11 16,-4 1-4-16,8-2-15 0,-8 2 17 0,9 9-6 15,-3-6 3-15,-2 1-1 0,5 4-2 0,-1 0 1 16,-1-1 4-16,1 3-15 0,-3 0 9 0,3 3-1 16,-4-5 1-16,2 4-15 0,-2 0-6 0,0-2-7 15,-3-2 3-15,5 3-18 0,-3-7 12 0,0 1-6 16,-2 0 1-16,3-2 13 0,-4-3 2 0,5 5 10 16,-5-5 12-16,0 0-19 0,0 0 20 0,0 0-6 15,11-13-2-15,-10 4 16 0,3-3 10 0,3-5 1 16,0 0-5-16,2-2 1 0,2-3 4 0,1 0 2 15,-3 2 9-15,2 4-1 0,1 0-3 0,1 2-5 16,1 2-3-16,-4 0 1 0,6 3-4 0,-1 0-3 16,2 2-6-16,-3 6-2 0,2-4-1 0,5 3-7 15,-2 5 3-15,-1-2-1 0,2 3-1 0,-1 2 2 16,-1 0-5-16,4 2-9 0,-3 0 9 0,-2-1-25 16,-2 3-24-16,2-4-42 0,-6 2-46 0,-2 2-33 15,-1-3-40-15,-3 5-45 0,-4 0-51 0,-1-7-54 16,-5 5-885-16,-3-2 412 0,-8 1 276 0</inkml:trace>
  <inkml:trace contextRef="#ctx0" brushRef="#br0" timeOffset="19979.72">6392 1256 2534 0,'-17'0'234'0,"4"0"-66"16,0 0-51-16,1-1-38 0,2 2-25 0,3-1-18 16,2-1-14-16,5 1-7 0,0 0-3 0,0 0 5 15,0 0-15-15,28-3 9 0,0-2-6 0,4-2-20 16,6 2-35-16,18-4-63 0,-2 1-52 0,1 2-110 16,-4-2-621-16,0-4 298 0,-15 3 200 0</inkml:trace>
  <inkml:trace contextRef="#ctx0" brushRef="#br0" timeOffset="20907.22">8354 1246 271 0,'-10'-1'328'0,"-2"2"-24"0,2-2-42 0,1 3-29 0,3-1-24 15,2 2-20-15,-1 1-17 0,0 1-21 0,2-1-15 16,-2 8-13-16,4-7-15 0,-2 8-9 0,3-6-7 15,0 0-11-15,1-1 2 0,2 0-23 0,3 4 3 16,0 1-1-16,2-6-24 0,0 3-11 0,1-3-5 16,0 2-13-16,4-2 1 0,-2-5-7 0,1 2 1 15,-1-1 2-15,2-4-5 0,-2-1 3 0,5-4-1 16,-1-1 2-16,-6 3 3 0,5-8 12 0,-2 0-8 16,-3 1 17-16,-4 3 26 0,1-7 8 0,-3 5 21 15,-3 0 24-15,2-2 14 0,-3 2 3 16,0 2 28-16,-2 0 10 0,2 1 5 0,1 4-10 0,0 0-17 15,-2 0-12-15,-1 3-25 0,3 2-11 0,-4-3-9 16,4 3-10-16,0 0-8 0,0 17-5 0,0-9-3 16,0 4-9-16,3 4-4 0,-2 2-12 0,0-2-27 15,4 4-43-15,0-3-2 0,3-2-22 0,0 1-27 16,7 8-17-16,-4-13-11 0,5 2-6 0,0 0-1 16,2-4-6-16,0-1 0 0,1-4 5 0,3-1 5 15,-4-1 13-15,4-7 10 0,-3 3 6 0,-3-4 15 16,2-2 3-16,-4-5 11 0,0 4 12 0,-3-8 10 15,-2 3 15-15,1-1 18 0,-4-2 7 0,-1 0 19 16,-3 0 26-16,0 1 38 0,-2 0 18 0,-4 4 8 16,2 0 15-16,-1 1 12 0,-1 0 9 0,2 5-4 15,-1 0-15-15,1 0-19 0,-1 3-14 0,2 0-10 16,1 3-9-16,0 0-10 0,0 0-8 0,-5 12-6 16,4-6-5-16,-1 4-4 0,2 2-4 0,2 1-2 15,0 4-8-15,-1 0-27 0,6 0-16 0,0-2-10 16,2-1-15-16,2 3-2 0,3-7-1 0,-2-1 0 15,1-1-9-15,4-3 8 0,-6-1 5 16,2-1 9-16,4-2-4 0,-5-2 7 0,0-1 3 0,2-3 12 16,-5 0-5-16,-1-4 15 0,0 1-8 0,-1-2 8 15,1-5 9-15,-4-1 7 0,-2-1 4 0,-2 0-9 16,-1-2 2-16,-3 2-3 0,-1-1 4 0,0-1-4 16,-3 3 3-16,-1 1-5 0,1 3-6 0,2 2 3 15,0 3-19-15,2 1-44 0,-3 4-46 0,4 2-4 16,3 0-35-16,-8 6-32 0,3 3-46 0,1 1-52 15,0 7-58-15,3 0-830 0,1-1 389 0,1 2 258 16</inkml:trace>
  <inkml:trace contextRef="#ctx0" brushRef="#br0" timeOffset="22234.94">9160 1319 191 0,'0'0'371'16,"0"-5"-16"-16,0 5-17 0,0 0-31 0,1-4-30 15,-1 4-33-15,0 0-24 0,0 0-28 0,0 0-18 16,0 0-22-16,0 0-9 0,0 0-16 0,0 0-13 16,0 0-13-16,2 17-14 0,3-14-7 0,-1-1-7 15,1 3-19-15,2-1-14 0,0-3-9 0,2 2-7 16,-1-1-9-16,3-2 1 0,1 0-11 0,-1-2-2 16,1-1 5-16,-1-5-3 0,4-2-3 0,-2-1-1 15,-5 0 5-15,3-5-4 0,-3 2 2 0,1-6-2 16,-6 3 16-16,-2-2-12 0,-1-6 21 0,-1-2 8 15,-3 8 5-15,-4 0 17 0,0 2 13 0,3 0 23 16,-5 3 7-16,5 4-11 0,-2 1 2 0,2 0-10 16,4 4-11-16,-3 1-17 0,-1 3-5 0,5 1-4 15,0 0-2-15,0 0-10 0,-5 14-6 0,5-4-15 16,1 2-22-16,2-3-14 0,3 8-11 0,2-4-16 16,-2 0-17-16,6 2-23 0,2-2 5 0,-4-6 6 15,7 3 10-15,-2-5 5 0,0-3 12 0,-2 0-3 16,5-1 10-16,-5 1 7 0,2-7 1 0,-3 5 0 15,-1-3 7-15,1-1 41 0,-5-3 24 0,1 4 14 16,-2-3-6-16,-1 1 31 0,-1 1 14 0,0-1-5 16,-3-2 18-16,2 5 3 0,-2-3 0 0,2 3-9 15,-2-2-17-15,-1 4-13 0,0 0-7 0,0 0-5 16,0 0-4-16,0 0-7 0,3 11 0 0,-2-2-2 16,-1-3-7-16,0 7-2 0,5-1-4 0,-4-1-5 15,7 5-22-15,-3-4-11 0,0 1-28 0,7 0-7 16,-3 0-27-16,0-2-9 0,0-2-5 0,2-2 4 15,4 2 6-15,-2-3 1 0,0-5 5 0,2 2 7 16,2 0 8-16,-1-6 1 0,-3 0 13 0,1 1 10 16,-2-6-1-16,-1 2 23 0,2-6 12 0,0 1 3 0,-4 1 4 15,0-3 23-15,-3 1 31 0,-2 3 6 0,0-1 6 16,-1 0 27-16,-2 3 5 0,-1 2 13 16,0-2 1-16,0 0-12 0,0 4-10 0,0 0-10 15,0 3-14-15,-4-4-11 0,4 4-10 0,0 0-3 16,0 0-2-16,-13 10-7 0,9 1-3 0,-1-3-11 15,0 3-12-15,1 1-15 0,3-2-24 0,1 2-17 16,1 0-20-16,3 2-14 0,1-3 11 0,0-1-6 16,2-2 13-16,-1 1-11 0,2-2-4 0,2 2 5 15,-5-6 3-15,5 2 7 0,2-3 15 0,-5-2-1 0,1-1 15 16,1-2-4-16,1-1 13 0,-2-3 4 0,1-3 24 16,-2-1 3-16,2-6 9 0,-6 0 1 15,-3-10 8-15,0 1 8 0,0-1 8 0,-1-2 9 16,-2-2 2-16,-5 1 4 0,1-1 1 0,2 0 9 15,0 4 12-15,-2 3 25 0,3 7 17 0,3 2 3 0,1 15-1 16,-7-19-11-16,7 19-16 0,-3-14-16 0,3 14-11 16,0 0-16-16,-1-6-4 0,2 9-2 15,-1-3-3-15,1 22-5 0,-1-5-4 0,2 2-1 0,0 9-7 16,0 3-2-16,0 2 1 0,2-1-7 16,1-2 1-16,-1 3-2 0,1-5-9 0,4 0-23 0,-2 1-22 15,6-3-10-15,-6-9-7 0,7 6-3 0,1-2-2 16,-4-5-1-16,2-2-10 0,1-1 3 15,3-6 10-15,1 0-4 0,-2-4 8 0,3-3 3 16,1 0 7-16,-4-5 1 0,1 1 9 0,-2-4 4 16,-4 1 4-16,5-3-1 0,-3-5 3 0,1-2 5 0,-5 1-3 15,-1-4 3-15,2-4 2 0,-8 5 2 0,1 1 4 16,-2 0 5-16,-1 3 8 0,-5-2 13 0,4 3 10 16,-3 6 2-16,0-4 8 0,-5 5 0 15,4-1-3-15,1 3-5 0,-1 1-7 0,0 1-3 16,-4 2-4-16,0 1-1 0,0 1-4 0,-1 4-5 0,2-1 4 15,-2 4-8-15,4 1 0 0,-1 1-15 0,3 0-18 16,3 2-23-16,1 0-25 0,3-4-24 16,4 6-25-16,-2-4-13 0,7 2-25 0,3-4-20 0,-4-1-9 15,9 0 0-15,-1-3 15 0,3-1 12 0,-1-2 19 16,0-4 15-16,1-2 13 0,-2 1 17 0,-2-2 20 16,0-1 33-16,-3-2 29 0,1-1 15 0,-3 2 30 15,-2-3 29-15,-1 5 17 0,-2-5 12 0,-1 7 4 16,1-6 4-16,-3 4-1 0,-1 4-11 0,3-2-7 15,-5-1-16-15,3 4 1 0,3 1-8 16,-8 0-8-16,14 2-3 0,-4 3-7 0,0 0-5 0,1 5 13 16,1 1-16-16,-1-1 1 0,0 0-18 0,0 4 12 15,-1-1 9-15,-1 2-10 0,1 2-3 0,-3-1 2 16,1-2-1-16,-3 0-6 0,1 4 11 16,-2-8-9-16,0 2 0 0,-4-3-14 0,4-2 9 0,-4-1-5 15,1 0 13-15,2-2-1 0,-3-4 10 0,1 6 18 16,-1-6 21-16,0 3 17 0,0-3 6 0,0 0-3 15,0 0-10-15,14-9-9 0,-6 3-7 0,1-8-7 16,5 2-2-16,0-4-8 0,8-4-11 16,-1 0 0-16,2 1-8 0,4-1-9 0,-3-2-28 0,5 3-11 15,4-1-23-15,-6-1-26 0,-1 3-34 0,0 0-69 16,-2-3-46-16,-2 1-53 0,-3-2-98 0,-9-1-1096 16,-2 5 491-16,-7 1 328 0</inkml:trace>
  <inkml:trace contextRef="#ctx0" brushRef="#br0" timeOffset="23451.02">6200 1990 59 0,'-7'1'112'0,"1"-1"1"0,6 0-3 15,-15 0-9-15,7 1-8 0,0-1 11 0,0 0-17 16,0 1-8-16,1 1 1 0,-1-2-14 0,1 1 2 15,-1 0 2-15,2 0-5 0,-2 1 5 0,3-1-7 16,5-1 2-16,-10 1-5 0,10-1-2 0,-8 1 1 16,8-1-1-16,0 0-5 0,-9-1-6 0,9 1 1 15,0 0-9-15,0 0 3 0,0 0-8 0,0 0-4 16,0 0-6-16,0 0-2 0,0 0-2 0,0 0 8 16,0 0 0-16,0 0 14 0,0 0 8 0,28 3 8 15,-12-3-1-15,1-2-2 0,3 2 2 0,1-2-2 16,9 1 1-16,0-2 4 0,2 1-3 0,4 0 4 15,0 0-2-15,0-1 4 0,1 0 0 0,1-2 6 16,-1 1 1-16,18-2 4 0,-4 0-3 0,-11 4-3 16,12-4-6-16,-12 2-2 0,12 0 2 0,-1-3-5 15,-1 1-2-15,-12 2 0 0,14 0-3 0,-12-3-5 16,14 2 0-16,-3 0-7 0,-11 1 1 0,11-1 5 16,-11 2-2-16,13-5 2 0,2 6 0 0,-3-5-11 15,2 3 5-15,-1 1-6 0,-1-2 0 0,2 0-3 16,-3 1 2-16,3-1-1 0,-1 5 2 0,-3-4-10 15,5-1 3-15,1 1-1 0,-5-1-3 0,4-2 1 16,-2 3 5-16,-1 1-6 0,-1-3 1 0,4 1 4 16,4 2-5-16,-7-3 4 0,3 4-7 0,0-4 3 15,1 0-2-15,-3 2 0 0,3-1-2 0,-2-2-3 16,1 1-4-16,-3 2 5 0,3-2-7 0,-4 0 13 16,3 3-11-16,-2-4-1 0,1 4 3 0,0-1-7 15,1-3 8-15,2 4-4 0,-3-2 3 0,0 3 4 0,2-3-7 16,0-2 3-16,-3 2 6 0,2 1-5 0,0 0-5 15,-2 2-1-15,3-3 4 0,-17 3 0 16,16-3 4-16,-4 1-5 0,-11 3-3 0,15-5-3 16,0 1 9-16,-4 1 4 0,-12 0-8 0,14 0 6 15,-12 3 2-15,0-4 1 0,11 2 6 0,-13-1-6 0,14 1-4 16,-17 1-2-16,2 0 5 0,0 0 2 16,-2 1 1-16,-2-2 3 0,-3 2 0 0,1-2-1 15,-4 3 1-15,-6 0 1 0,0-2-1 0,0-1 3 16,-5 3 5-16,-3-2-5 0,-1 2-1 0,1-3-5 0,-2 3 0 15,-1-3 1-15,-2 3-4 0,-1-1 0 0,-2 1-9 16,-5 0-30-16,9-3-41 0,-9 3-39 0,3-2-81 16,-3 2-52-16,0 0-40 0,-22 0-46 15,-1 0-39-15,-11 5-983 0,-20 1 447 0,-10-1 298 16</inkml:trace>
  <inkml:trace contextRef="#ctx0" brushRef="#br0" timeOffset="24732.99">6343 2225 1 0,'-6'-2'179'0,"3"-1"-10"0,-5 0-12 15,3 1-8-15,1 1-8 0,4 1 1 0,-9-4-12 16,4 4-13-16,-1 0-13 0,6 0-8 0,-12 0-14 16,7 0-7-16,-3 0-4 0,2 3-7 0,-3-3-7 15,0 2-6-15,4-2-9 0,-4 3-2 0,1-2-5 16,1 0 4-16,0 3-8 0,-2-3-4 0,3 1-3 16,0 1-1-16,-2-2 0 0,-1 2-5 0,3-1 4 15,-1 1-3-15,1-3-2 0,-1 3 2 0,-1-3 4 16,2 0 6-16,0 4 5 0,1-3 6 0,0 1 5 15,5-2 5-15,-8 2 3 0,8-2 4 0,-6 0-4 16,6 0-2-16,-4 1 1 0,4-1 0 0,0 0 3 16,0 0-2-16,0 0 7 0,0 0-6 0,0 0-4 15,0 0 0-15,0 0-4 0,0 0-4 0,0 0-5 16,0 0 0-16,0 0-2 0,0 0-4 0,0 0-4 16,0 0-2-16,0 0 1 0,0 0-6 0,14-6 1 15,-3 2-1-15,0 3 0 0,6-1 0 0,0-1 6 16,2 1 1-16,2-1 2 0,-1-1-5 0,2 0 1 15,7 1-2-15,1-3 5 0,-1 6-1 0,0-6-3 16,3 6 2-16,0-6-3 0,3 5 4 0,2-2-1 16,17-2 4-16,-2 3-5 0,4-5-2 0,-3-2 1 15,2 4 10-15,0-1-4 0,2 0-7 0,-1 0 1 0,2 0-10 16,-3-2 8-16,2 1-6 0,1-3 2 16,1 8 7-16,1-4-2 0,-2-1-2 0,2 2 5 15,-1 1-1-15,1-4-1 0,-2 4-6 0,-2-4-7 16,-1 5 8-16,0-3-3 0,1 1-2 0,-2-2-2 15,-1 2 0-15,-1 0 5 0,1 0 1 0,0-1-1 16,-14 2 2-16,12 0-1 0,4-2-9 0,-4 2 5 0,-10 1 1 16,-1 1-4-16,12-5 3 0,-15 4 2 15,3-1-3-15,-2-1 3 0,1 2 0 0,-1 0-6 16,-1-1 0-16,1 0-6 0,-2 1 6 0,-1 0-4 16,-2 0 2-16,1-3 2 0,2 3 1 0,-1-1-2 15,2 1-1-15,-4 0 6 0,0-4-3 0,4 2-2 16,-1 1 2-16,1 0 0 0,4-2 0 0,-1 1 1 15,-1 2-1-15,1-1-5 0,-1-2 2 0,0 0-2 0,0 3 2 16,-2-2 6-16,0 1 9 0,3 0-18 0,-3 0 3 16,0-2 1-16,-5 3 3 0,3-2 2 15,-3 2-2-15,-1 1-2 0,1-1 1 0,-1-1-2 16,-2 0 5-16,0 0 4 0,-1 0 6 0,-7 2-2 16,7-1 3-16,3-2-2 0,1 1 1 0,-5 1 1 0,4 0 3 15,-1 0 4-15,1 0-4 0,0-1-1 0,-1 2-1 16,2 0-1-16,-5-1 8 0,0 0-10 0,4 1-3 15,-3-4-3-15,-1 5-4 0,1-1 7 16,-7-1-2-16,10 0-1 0,-3 1 2 0,0-1-3 0,-1 3 4 16,1-4 1-16,-2 2 3 0,2 1-4 0,-6-1 5 15,7-1 1-15,-1 1 7 0,-6 2-4 0,7-4 4 16,-8 4-2-16,2-3 2 0,3 1-4 0,5 1 2 16,-11 0 1-16,10-2 0 0,-4 1-2 0,-6 2 1 15,3-3-3-15,-1 3 2 0,-2-2-1 0,2 2-1 16,-2-2-5-16,-3 1-1 0,6-1 0 0,-4 1 0 15,-2 0-1-15,-2 0-7 0,-2-1 4 0,-2 2-2 16,3-2-1-16,-1 2 0 0,0-3-2 0,-3 3-3 16,-2-1 1-16,5 0-1 0,-3-2 0 0,0 0 0 15,0 2-3-15,-5 0-19 0,1-1-39 0,-1-3-69 16,1 1-77-16,-1-1-74 0,-5 1-81 0,-3-5-87 16,-7 2-1158-16,-4-2 533 0,-9-9 354 0</inkml:trace>
  <inkml:trace contextRef="#ctx0" brushRef="#br0" timeOffset="25230.52">9721 1027 75 0,'0'0'331'0,"0"0"-8"0,0 0-22 0,0 0-11 16,0 0-4-16,0 0-9 0,0 0-13 0,0 0-16 16,9-2 0-16,-1 1-5 0,-3 1-4 0,5-4-10 15,8-1-14-15,5 0-29 0,10-2-14 0,3-1-22 16,19-3-38-16,4-6-108 0,5 1-165 0,26-12-220 16,5-1-836-16,-11-2 405 0,-25 8 270 0</inkml:trace>
  <inkml:trace contextRef="#ctx0" brushRef="#br0" timeOffset="43331.16">21523 3058 69 0,'-1'-5'292'0,"-3"-3"-14"0,0 1-20 15,-1 3-9-15,2 0-23 0,-1 0-19 0,-3 1-22 16,2 1-15-16,0 0-18 0,5 2-17 0,-14 1-13 15,6 0-13-15,-1 3-10 0,-1 2-14 0,1-2-7 16,0 4-7-16,1-1-5 0,0 4-9 0,1 0-3 16,3 1-7-16,-1-3-4 0,1 1-7 0,2 0-2 15,4-1-3-15,-4-1-6 0,4 0-1 0,-2-2-9 16,4 1-5-16,-1-2-4 0,3 1-1 0,-1-3-3 16,9-2-3-16,-3-1 2 0,9-1 1 0,-5-4-7 15,6 0 3-15,-1-3 0 0,3-4-1 0,-1-7-1 16,-4 9 4-16,1-9-2 0,0-4 2 0,-1 2-2 15,0-2 5-15,-3 0 0 0,-5 6 2 0,1 0 19 16,-5 2 11-16,-1 4 6 0,-2-4 8 0,-2 3 6 16,-1 4-7-16,-4-4-6 0,3 4-7 0,-4 0 0 15,1 4-12-15,-4 0-1 0,2 1-4 0,-2 2 4 16,-4-1-1-16,1 2-8 0,1 2-4 0,2-1-1 16,3 1-4-16,-1-1-2 0,1 3-4 0,2-3-6 15,3-1 7-15,-2 6 1 0,2-6-6 0,0 0 4 16,9 5 2-16,0-6-3 0,2 1 5 0,3-3-1 15,4-1-1-15,-3 1 2 0,3-2 3 0,0-2-2 16,5-8 2-16,-5 5 6 0,1-7 10 0,2-2 9 16,-9 5 7-16,1-3 12 0,-3 0 24 0,1 4 31 15,-3-3 31-15,0 6 7 0,-4 2 29 0,0 2-6 16,-1 1-15-16,-1-1-15 0,-1 2-23 0,4 2-17 16,-5 2-10-16,0 0-8 0,0 19-7 0,-6 2-6 15,-3 9-7-15,0 4-3 0,-5 21-7 0,-8 26-3 16,3-26 0-16,-4 25 0 0,6-22-4 0,-8 23-6 15,10-24-5-15,-6 22 0 0,7-27-2 0,5 1-4 16,4-1-4-16,-4 0 0 0,5-2 0 0,1-5-4 16,5-12 3-16,3-4-1 0,5 2-2 0,-5-13-1 0,3-3-3 15,1-4 4-15,1-2-3 0,3-4 0 16,5-2-2-16,0-6 2 0,2-7 0 0,6-6-1 16,-2-4 1-16,-1-1-2 0,-4-1-3 0,-3-4 4 15,-5-3-2-15,-2-2-4 0,-4 4 1 0,-5-5-4 16,-1 5 0-16,-8-1-2 0,-4 3-3 0,-6 3-8 0,-3 5 1 15,-6 2-8-15,-4 4-21 0,-1 3-22 0,0 6-34 16,-3 2-21-16,0 3-55 0,4 2-40 16,-1 4-30-16,0 3-35 0,1 2-25 0,0 3-24 15,1 0-24-15,3 4-28 0,-16 5-831 0,3 2 402 16,-5 1 268-16</inkml:trace>
  <inkml:trace contextRef="#ctx0" brushRef="#br0" timeOffset="45381.04">3576 5002 260 0,'0'-4'317'0,"0"-1"-25"0,0 5-39 15,0 0-27-15,0 0-26 0,0 0-23 0,0 0-14 0,5 17-15 16,-3-5-15-16,-1 5-13 0,1 0-10 16,0 1-14-16,-2 7-7 0,0 0-10 0,1-6-8 0,0 8-6 15,-1-6-7-15,0 4-6 0,-1-1-2 0,1 2-4 16,-1-1-5-16,1-7-5 0,0 2-5 0,0-3-2 16,-2 0 0-16,2-6-3 0,0-2-5 0,-1-1 7 15,0-3-9-15,1 3 4 0,0-5 13 0,1-1 30 16,-1-2 4-16,0 0-1 0,0 0-4 0,-10-13-10 15,6 3-3-15,-4-8 1 0,-1-9-10 0,0-2-3 16,-1-7-6-16,1 2-3 0,-1-12 0 0,4-4-6 16,1 4 3-16,2 0 10 0,3 10-6 0,3 3 0 15,4-1 3-15,1 1-14 0,4 2 10 0,-1 4-8 16,3 5-3-16,3 0-7 0,-3 7-3 0,10 1 3 16,-5 5-4-16,-4 2-1 0,7 4-2 0,-4 3 5 15,3 1-6-15,-5 4-2 0,2 1 1 0,-3 5 0 16,-2-1 4-16,0 8-5 0,-4 1 9 0,-3 5-6 15,-3 3-3-15,-2 2-3 0,-5 0-3 0,-3 2-6 16,-1 0-6-16,-4 1-13 0,2-3-2 0,-2-2-6 16,0-3-4-16,3 0 6 0,-1-5 11 0,1-4-10 15,0-2 2-15,1-2 3 0,2-3 2 0,-2 0 4 16,4-3 0-16,3-1 6 0,-3 3 0 0,0-4 3 16,3 1-2-16,1-4 1 0,-3 4 0 0,2-1 4 15,1-3-3-15,0 0 3 0,5 5 1 0,-1-5 1 16,1 3-3-16,3-1 0 0,2-2 6 0,2 2-4 15,1 0 5-15,-1 1-1 0,5 2-1 0,1-5 0 16,-1 0 5-16,2 4 0 0,-2 0-2 0,0-2 1 16,2 0 8-16,-2 1-4 0,1-1-2 0,1-2-1 15,-5-2 1-15,5 1 2 0,-2-3-1 0,-2 2-2 16,2-3 6-16,-1 0-6 0,0-5 7 0,-5 4-6 16,3-5 3-16,1-2-2 0,-3 2 11 0,2-5-13 0,-4-1 3 15,3-4 3-15,-3 2-5 0,-3 0 5 16,2 2 15-16,-4 0 6 0,-4 7 23 0,-1-2 30 15,4 1-2-15,-4 2 15 0,-4 1-9 0,1 2-4 16,1 2-9-16,-2 1-6 0,-1 3-10 0,5 0-6 16,-15 5 2-16,3 3-16 0,-2 6-7 0,-6 5 5 0,-3 1-9 15,1 3 0-15,5 0-9 0,2 0 9 16,2-2-11-16,5-4-1 0,2 2-6 0,1-2-2 16,2-1-4-16,3-3 0 0,0-4-10 0,4 6-9 15,5-8-7-15,0 2-1 0,9-3-3 0,-9-2 2 0,9-3 1 16,2-5 1-16,8-5 4 0,-2-3 9 15,-2-2-6-15,2-2 10 0,-4-5-9 0,1 2 11 16,-4-5-6-16,-3-1 4 0,-3-2 10 0,-3 0-7 0,-1-5 0 16,-5 2 6-16,1-3 9 0,-9-1 13 0,3 0 11 15,1 2 26-15,-6 2 11 0,1 2 21 0,-6 2 9 16,5 9 20-16,2 5 18 0,0 2 6 0,2 0-17 16,-1 6-12-16,1-2-20 0,0 4-8 0,2 2-13 15,0 0-8-15,-5 12-5 0,0 5-6 0,1 10-10 16,2 2-7-16,4 0 2 0,-2 2-3 0,3 3-4 15,2-1 3-15,1 4-11 0,3 8-4 0,0-15 0 16,3 4-2-16,1 0-2 0,3-3-1 0,1 1-8 16,2-8-12-16,4-2-12 0,0 2-9 0,-1-7-16 15,2-5-15-15,-4-2-1 0,1-5 1 0,1-1 2 16,-2-3 4-16,-2-2 3 0,2-3 2 0,2-5 4 16,-5-4 15-16,-2-1-2 0,3-6 0 0,-4-2 6 15,-3-2 3-15,-2 0 2 0,-4-3-5 0,-1 1 9 16,-4-1 3-16,-1 2 8 0,-2 4 19 0,1 4 14 15,-4 3 10-15,2 1 14 0,-1 4 14 0,3 1-3 16,-2 3-6-16,1-1-8 0,0 3-7 0,0-2-12 16,1 5-4-16,2 0-1 0,-9 6-3 0,4 3-2 15,-2 8-2-15,-2 0-5 0,1 9-1 0,3-2-3 16,1 2-25-16,0 4-31 0,0-3-33 16,3-1-46-16,2-5-41 0,0-1-49 0,2-1-45 0,-2-8-39 15,6 1-20-15,-1-3-26 0,1-2-18 0,-1-6-955 16,0-2 439-16,-6 1 292 0</inkml:trace>
  <inkml:trace contextRef="#ctx0" brushRef="#br0" timeOffset="45506.7">4504 4717 136 0,'0'-17'238'0,"1"5"-25"16,3 3-25-16,-3 1-17 0,3 5-20 0,4 3-29 0,-2 0-46 15,2 6-56-15,6 5-35 0,0 2-51 0,5 6-346 16,-1 4 138-16,0 3 90 0</inkml:trace>
  <inkml:trace contextRef="#ctx0" brushRef="#br0" timeOffset="46232.07">5177 5022 70 0,'-5'-13'317'16,"1"2"-8"-16,-2-3-1 0,0 1-32 0,-6-1-12 15,1 3 2-15,-4 1-2 0,0 2 1 0,-2 0-31 16,0 4-18-16,-1-1-21 0,-1 7-23 0,-1 1-25 16,0 2 4-16,2 4-24 0,-9 6-17 0,6 7-7 15,1-1-17-15,4 0-13 0,3 4-5 0,4-8-21 16,4 2-15-16,5-1-30 0,-1 1-13 0,5-5-13 16,3 3-11-16,5-5-2 0,1-2 1 15,3 0-4-15,-2-3-2 0,4 0 1 0,1-6 3 0,2-2 2 16,-2 1 9-16,8-7 0 0,-7 3-1 0,-1-2 5 15,2-2 15-15,-5 1-6 0,0-3 0 0,-1 3 17 16,-5 0 15-16,-1 0 17 0,-1 2 31 0,-3 0 23 16,-1 1 12-16,2-1 9 0,-6-1 8 0,4 2 1 15,-4 2 1-15,0 2-6 0,1-5-8 0,-1 5-3 16,3-5-20-16,-3 5-17 0,0 0-3 0,0 0-4 16,0 0-21-16,-12 11-19 0,10-7-25 0,-2 3-32 15,1-2-19-15,2 0-22 0,1 3 3 0,1-4-11 16,2 1 5-16,3 1-11 0,-2 0-6 0,1-5 9 15,3 0 6-15,1-1 5 0,4-1 8 0,-2-3 4 16,6-4 8-16,-6 2 4 0,4-5 14 0,0 0 1 16,-1-1 5-16,0 0 7 0,-1 0 19 0,-2-1 22 15,1 1 24-15,-5 5 21 0,2-4 14 0,-3 5 5 16,2-4 3-16,-4 7-9 0,2-3-7 0,-2 3-7 16,0-1-10-16,1 4-4 0,-5 0-1 0,9 0-11 15,0 2 2-15,-4 3-4 0,3-1 2 0,0 3-13 16,-2 4 6-16,3-2-4 0,-1 2 0 0,-2 3-4 0,2 0-4 15,-2 0-5-15,0 0-19 0,-3-1-28 16,1-1-2-16,0-3-6 0,-1 2-5 0,4-2 1 16,-5-2-2-16,0-4 4 0,0 4 8 0,2-4 3 0,-3-3 5 15,-1 0 11-15,0 0 1 0,8-5 6 16,-4-2 21-16,0-1 2 0,-1-4 11 0,0-2 8 16,1-1 11-16,1-4 26 0,0 0-3 0,-1 0 4 15,6 1 10-15,-4 1 7 0,2 0 1 0,0 1 5 0,2 1-5 16,-1 0-2-16,0 6-13 0,1 0-1 0,2 1-5 15,-2 3-7-15,4 1-5 0,0 1-6 0,0 3-3 16,-1 0-10-16,1 2 3 0,-3 3-5 0,1 0-8 16,3 7 6-16,-6-1-4 0,2 5-22 0,-1 0-57 15,-4 1-57-15,0 0-53 0,7 8-48 0,-5 2-26 16,-2-4-40-16,2-3-43 0,-2-1-49 16,-2-3-855-16,1 2 408 0,-1-9 274 0</inkml:trace>
  <inkml:trace contextRef="#ctx0" brushRef="#br0" timeOffset="46613.1">5966 4942 25 0,'-5'-17'329'0,"3"5"5"0,0 0 1 0,1 2-7 0,-1 1-13 16,1 1-15-16,0 2-28 0,1 2-20 0,-3 0-36 16,0 0-22-16,3 4-26 0,0 0-22 0,0 0-3 15,0 0-23-15,2 18-4 0,0-7-17 0,0 3-2 16,3 3-15-16,-3 3-6 0,6 5-3 0,-2 2-11 15,1 0 0-15,-1 0-11 0,2-3 0 0,7-2-10 16,-8-6-3-16,9 5-2 0,-7-5-5 0,5-5 1 16,4-3-5-16,1 0 5 0,0 0-8 0,3-7-5 15,6 1 1-15,0-4 3 0,0 1-1 0,0-8-4 16,-1 0 5-16,4-3-1 0,-8 0-10 0,-2-4 4 16,0-3-8-16,-3-2 4 0,-3-1 8 0,-6 5-10 15,0-8 13-15,-2 4 18 0,-5-3 17 0,-2 4 16 0,-4 6 18 16,-2-2 19-16,-3 3 3 0,-4 1 2 0,-2 3-7 15,0 5-12-15,-3 0-6 0,-3 4-14 16,5 4-4-16,-2 1-9 0,1 5-7 0,2 2-9 16,-6 5-3-16,6-1-18 0,4 0-45 0,-1 1-47 0,4 0-48 15,5 2-41-15,0-2-48 0,6 0-22 0,3 0-12 16,4-3-17-16,6-1-17 0,13 1-25 0,7-7-44 16,1-2-955-16,18-3 432 0,-2-4 286 0</inkml:trace>
  <inkml:trace contextRef="#ctx0" brushRef="#br0" timeOffset="47848.03">7465 4752 264 0,'-16'0'281'0,"0"0"-28"0,-3 0-24 0,-11 2-17 0,2 2-13 15,-3 1-10-15,1 0-7 0,-4 0-6 16,1 2-5-16,-4-3-4 0,1 2 10 0,3-4 8 0,2 1 18 16,3-3 3-16,7-3-5 0,3 2-11 0,5-2-10 15,0 1-12-15,0-4-15 0,6 1-17 16,-1-1-16-16,3 0-15 0,5-5-12 0,4 0-7 0,5-6-9 15,1 1-14-15,10-1-4 0,2-1-9 0,1 4 4 16,1 4-15-16,-2 2-6 0,-2 2-1 0,9 1-5 16,0 5 9-16,-1 0-18 0,-1 4-1 0,1 4 0 15,4 4 0-15,-5 2-6 0,0 4 1 0,-3 1-1 16,1 1 1-16,-3 1-2 0,0 7 2 0,-3-1 3 16,-3 0-3-16,-1 2-3 0,-4 0 1 0,0 3-3 15,0-5-2-15,-5 2 3 0,1 0 0 0,-2-3-5 16,-4-6-11-16,4-1-5 0,-5-2-2 0,4-6-7 15,-4 2-10-15,0-2-3 0,1-6 1 0,2 1 8 16,-3 1 4-16,0-4 13 0,0-3 1 0,0 0 10 0,0 0-15 16,0 0 5-16,0 0 2 0,0-20-5 15,1 6 4-15,3-1 6 0,1-4-6 0,3 0-3 16,2 1 2-16,2-8 7 0,-1 9 5 0,4-2-5 0,-2 4 0 16,1 3 4-16,-2 0-5 0,3 2 2 0,-3 4 6 15,2 0 2-15,-3 4-6 0,3 2 4 0,0-2-3 16,-1 6 2-16,1-1 0 0,0 6 0 0,0-1-2 15,-2 1 2-15,-2 3 2 0,4 3-4 0,-5 0 3 16,0-1-2-16,-4-2 1 0,0 1-2 0,-1-1-1 16,0 4 2-16,-3-6-3 0,2-1-3 0,-2-1 5 15,0-1-3-15,1-2 3 0,-1 0-2 0,0-3 4 16,1 3 5-16,-2-5-6 0,0 0 5 0,0 0-2 16,0 0-2-16,12-14-1 0,-8 4-4 0,2-4 3 15,6-9-2-15,-3 5 0 0,2-7-3 0,5-2 6 16,-1 3 4-16,2 0 5 0,-2 1 2 0,4 0 1 15,0 1 7-15,-1 5-8 0,3 0 0 0,-6 5-2 0,3 0-4 16,-4 5 4-16,4 0-4 0,-7 4-3 0,5 3-1 16,-4 0-1-16,2 2-4 0,3 4 1 0,1 1 2 15,-4 0-2-15,5 5-8 0,-2 0-22 0,-2 1-25 16,5 4-24-16,-5-2-26 0,0-2-14 0,-1 1-19 16,1-3-19-16,1 0-4 0,1-1-1 0,0-2 15 15,2-4 9-15,3 0 6 0,-1-1 5 0,-1-3 9 16,0-3 10-16,0-1 7 0,-1-1 14 0,0-2 8 15,-2-2 8-15,-1-1 12 0,-2-3 11 0,-1-1 20 16,-3 1 15-16,2-2 20 0,-2 0 25 0,-5 5 25 16,-1-2 21-16,-3 0 1 0,-1 0 1 0,-4 0 28 15,-1 2 18-15,1 0 1 0,-7-2 4 0,-2 6 2 16,-6 2-16-16,-4 0-2 0,-5 6-6 0,-3 1-9 16,4 5-5-16,-1 1-14 0,1 3-8 0,3 3-8 15,1 1-2-15,5 0-10 0,-1 4-8 0,6-5-4 16,3 2-7-16,4-2-16 0,2 2-25 0,4-6-12 15,4 1-12-15,2-1-16 0,9-2-6 0,-2 0 2 16,7-4-12-16,1-1 7 0,7-4 3 0,-1-2 4 0,4-2-1 16,-3-4 7-16,0-1 6 0,0-6 4 0,-4 1 4 15,-2-5 6-15,-3-1 6 0,-1-5 8 16,-4-3 26-16,-3-1 18 0,-2-4 20 0,-3 0 21 16,-3 2 29-16,-1-3 30 0,-5 5 16 0,-2-2 26 0,0 5 15 15,0 8 33-15,-4-1 20 0,5 6 15 0,2 3-6 16,-1 3-24-16,-1 2-23 0,0 0-30 15,4 0-26-15,-1 2-13 0,1 3-19 0,0 0-17 0,0 13-3 16,1 0-10-16,3 6-5 0,0 6-11 0,4 6-6 16,0 0-15-16,1 1-51 0,0 4-61 0,4-2-65 15,3 10-67-15,-3-13-47 0,4 2-56 0,2-6-64 16,3 2-58-16,1-2-58 0,5-5-72 0,3-6-1176 16,0-5 574-16,6-2 382 0</inkml:trace>
  <inkml:trace contextRef="#ctx0" brushRef="#br0" timeOffset="56147.04">10304 4819 132 0,'4'9'199'0,"-4"-9"10"0,0 0 5 15,0 0 3-15,0 0-1 0,0 0 4 0,0 0-2 16,0 0-3-16,0 0-5 0,0 0-6 0,0 0-11 16,0 0-15-16,0 0-16 0,0 0-21 15,-9-9-6-15,5 6-25 0,-1-4-8 0,0 5-2 0,-2-1-18 16,0 0 0-16,-2-1-12 0,0 2-15 0,-3-1-3 16,1 3-7-16,-1 3-7 0,-7-2-8 15,9 0-2-15,-4 3-3 0,5-1-19 0,1 0-11 0,-2 1-7 16,1 3-1-16,3-1-2 0,3 0-8 0,-1 0-6 15,-1-1 1-15,4 2-3 0,1 0 2 0,0 0 5 16,1-2 1-16,1 1 2 0,1-1 3 0,1-1 0 16,1 0 2-16,-1 0-3 0,1 0 6 0,-1 0-2 15,5-2 7-15,-4 2-6 0,0-1 7 0,0-2 0 16,2 2 0-16,-1-1 3 0,-1 1-2 0,-1 0 3 16,1 1-3-16,2-2 0 0,-1 3 6 0,1-2 3 15,-1 2-9-15,-1-1 1 0,0 0-1 0,0 1 4 16,-1 1 2-16,2-1-3 0,-1 1 0 0,-1-3 0 15,1 4 3-15,-1-1 0 0,1-2 0 0,2-1 0 16,-2-1-1-16,-1 2 4 0,-1-1 0 0,3-3 2 16,-6 0 4-16,10 2 9 0,-10-2-2 0,10-4 7 15,-4-2-5-15,2 2 0 0,-2-6-2 0,2 1 3 16,-3-3 8-16,3-3-2 0,-5 1-3 0,0-3 2 16,1-3-3-16,-3 0-5 0,2-6 2 0,-7-1 0 15,4-1 4-15,-5-1 7 0,0 4 13 0,-7 2 18 0,2-2 24 16,-1 1 11-16,-1 7-2 0,-4 3 9 15,0 2 0-15,-2 2-6 0,-3 5-5 0,-6 3-12 16,-6 5 4-16,-2 7-16 0,1 6 0 0,-11 8-11 0,4 7-4 16,0 1-6-16,5 2-5 0,3 3-7 0,10-7-1 15,1-1-2-15,4 2-5 0,4-1 0 0,3-1-3 16,6-2-2-16,2-1-7 0,3 1 3 0,5-2-6 16,-1-4-19-16,4-4-43 0,2 0-33 0,9 4-43 15,4-4-39-15,4-2-43 0,1-1-49 0,0-5-47 16,8-1-58-16,-2-3-882 0,2-4 415 0,4 0 276 15</inkml:trace>
  <inkml:trace contextRef="#ctx0" brushRef="#br0" timeOffset="56497.99">10968 4684 187 0,'-1'-13'282'0,"-4"1"-2"15,2 3-3-15,0 0 1 0,-1 1 3 0,2 3 2 16,-1 0 0-16,0-2-16 0,1 2-15 0,-1 2-19 15,1 1-29-15,2 2-26 0,0 0-20 0,0 0-11 16,0 0-18-16,-7 7-8 0,6 3-3 0,-2 0-15 16,-1 7-11-16,3 1-8 0,2 0-8 0,-3 1-7 15,-1 5-5-15,2 1-10 0,1 1-1 0,2 1-8 16,0 2-3-16,0-1-6 0,0-1-52 0,2 0-52 16,1 0-43-16,0-1-51 0,2 0-55 0,-2-6-62 15,4-3-58-15,-1-2-825 0,0-6 386 0,2-1 260 16</inkml:trace>
  <inkml:trace contextRef="#ctx0" brushRef="#br0" timeOffset="56831.39">11275 4795 1970 0,'10'-17'277'16,"-2"2"-105"-16,-4 3 10 0,-3 2 8 0,3 4-16 0,-4 0-11 16,0 0-22-16,0 3-29 0,0 0-23 15,0 3-10-15,0 0-10 0,0 0-2 0,0 0-8 0,-13 12 3 16,4 1-8-16,-2 4 1 0,-5 6-9 15,5 2 1-15,-2 6-12 0,4-4 2 0,-1 2 4 0,6-2-12 16,4-2-8-16,1 0 2 0,7 1-1 16,2-9 1-16,3-2-6 0,2 0-2 0,7-2 1 15,5-2-5-15,-4-5-4 0,4-2-4 0,0-3 1 16,3-1 6-16,-3-4-5 0,-8-1 3 0,3-2 1 0,2-5-2 16,-2-3-7-16,-3-1 7 0,0-4-4 0,-2-4 3 15,-2 1-2-15,-3-5 3 0,-3 2-3 0,-3-5-2 16,-6 1 6-16,-1-1 3 0,-3 4 4 0,-5-1 0 15,-1 3 3-15,-7 3-5 0,1 2 0 0,-2 6-2 16,1 7 2-16,-10 0-4 0,4 4-4 0,-5 0-13 16,8 4-30-16,-1 4-37 0,2 4-40 0,-4 5-37 15,8 1-33-15,0 7-46 0,7 1-54 0,1 3-857 16,9-1 380-16,0-7 254 0</inkml:trace>
  <inkml:trace contextRef="#ctx0" brushRef="#br0" timeOffset="57180.03">11892 4707 315 0,'4'-9'380'15,"-4"-1"-4"-15,0 5-6 0,1-4-21 0,-1 3-25 0,-1 4-22 16,-2-3-49-16,3 5-30 0,0 0-18 16,0 0-22-16,0 0-18 0,-10 19-15 0,4-4-14 15,2 1-14-15,-5 8-9 0,1 2-3 0,2 1-22 16,0 2-7-16,1 0-8 0,5-3-6 0,2 1-9 0,-1-7-5 15,7-2-3-15,-2-1-6 0,3-2-8 16,-1-6-3-16,6 4 1 0,3-4-3 0,-1-4-5 16,1-3-4-16,2 1 1 0,-2-6-6 0,2 1-1 0,-1-5 0 15,-2-3 5-15,1-3-7 0,2-5 1 16,-3-3-2-16,-5-4-1 0,3 3-4 0,-8-4 1 0,2-3-2 16,-4-3-1-16,-3 1-1 0,-2 0-1 0,-3 1-6 15,-1 1 4-15,-3 2-6 0,-2 3-1 0,0 7-6 16,0 0-9-16,-2 10-34 0,2 0-21 0,-3 0-29 15,-1 9-32-15,-3 1-37 0,0 4-32 0,0 7-34 16,3 1-48-16,1 10-57 0,2 1-757 16,-1 0 367-16,8 2 244 0</inkml:trace>
  <inkml:trace contextRef="#ctx0" brushRef="#br0" timeOffset="57564.17">12356 4769 2018 0,'13'-23'110'15,"-3"6"18"-15,-5-2 30 0,-1 2 3 0,-1-2-5 16,-2 2 0-16,-2 2 2 0,1 6 0 0,0 0 4 16,-3-2 9-16,2 6 3 0,0-2-9 0,-1 2-17 15,1 1-16-15,1 4-16 0,-4-2-12 0,4 2-14 16,-5 9-2-16,0-1-14 0,-4 5-3 0,1 4 4 16,-1 7-19-16,-1 3-3 0,2 2-5 0,3 0-4 15,0 3-7-15,3-3-4 0,2 2 2 0,2-4-4 16,6-2-6-16,2-2 0 0,0-6 1 0,2-2 6 15,1-3-11-15,3-1-3 0,1-4-1 0,-1-1-4 16,4-2 3-16,-1-3-1 0,3-1-1 0,-1-3-7 0,-1-4 12 16,-3 0-2-16,1-3 8 0,0-4 6 15,1-6 2-15,-1 1 6 0,-4-3 13 0,-2-5-7 16,-2 4-2-16,-6-6-4 0,1-1 0 0,-8 1-8 0,-1-2-1 16,-2 2 2-16,-5-5-4 0,-2 7-2 0,-2 3-1 15,-1 3 0-15,2 6-4 0,1 5-3 0,-2 0-3 16,2 3-5-16,1 4-3 0,-1 4-2 0,0 1-21 15,0 7-30-15,0 5-43 0,-1 2-54 0,4 2-56 16,1 6-40-16,2 4-52 0,3-1-73 0,6 4-80 16,2-5-945-16,5-3 463 0,2-2 310 0</inkml:trace>
  <inkml:trace contextRef="#ctx0" brushRef="#br0" timeOffset="57713.61">13075 4825 407 0,'7'-1'471'0,"-3"-2"-2"0,-4 3-14 0,9 0-28 16,-9 0-38-16,6 0-38 0,-6 0-35 0,0 0-32 16,5 0-30-16,-5 0-28 0,0 0-24 0,0 0-47 15,0 0-70-15,5 3-68 0,-5-3-82 0,-4 7-96 16,2-2-107-16,-3-2-1070 0,-1 3 446 0,-2-1 296 16</inkml:trace>
  <inkml:trace contextRef="#ctx0" brushRef="#br0" timeOffset="59729.48">14365 4633 30 0,'-7'-9'330'0,"4"2"-12"0,0 1-7 16,-1 2-10-16,-2-1-26 0,5 2-25 0,-2 0-24 0,3 3-30 16,-5-3-17-16,5 3-18 0,0 0-14 0,-1 9-21 15,1-2 0-15,1 3-15 0,-1 1 6 0,0 9-5 16,-1-2-8-16,1 2-10 0,-3 6-11 16,3 0-2-16,3 0-9 0,-6 3-4 0,2-3-8 0,-2 3-5 15,3-4-3-15,0-4 6 0,-2-1-17 0,3 5-9 16,-1-7 3-16,4-1-13 0,-7-2 3 15,3-2-9-15,0-2-7 0,0-4-5 0,0 0-2 0,3-2 5 16,-2-3 5-16,-1-2 0 0,0 0 2 0,0 0-4 16,0-14 2-16,0-1 0 0,-1-1 2 0,2-13 5 15,-5-3-3-15,3-2 11 0,-7-14 9 0,1-3 3 16,-1 3 3-16,0-1 18 0,3 0 23 0,1 14 2 16,3-13 1-16,2 16 32 0,3 0-3 0,0 3-9 15,1 3-7-15,8 2 0 0,-7 7-11 0,3 3-9 16,0 1-9-16,-1 3-6 0,6 3-10 0,1 2-7 15,-1 2-9-15,3 3-22 0,1 5-2 0,2 2-1 16,-4 5-3-16,0 1-2 0,-3 2 4 0,2 9-4 16,-6 0-2-16,-4 5 6 0,-2 4-4 0,-3 2-1 0,-4-1 2 15,0 2-3-15,-5 9 2 0,-1-13-4 0,1 2 1 16,0-2-2-16,-1 2-1 0,2-4 1 0,1-4-8 16,3-7-13-16,1 0-8 0,-1-4 11 15,3-1-5-15,1-2-7 0,5-2 9 0,-2-2-5 0,-1-2 0 16,6-1 5-16,1 0 7 0,1-3-1 0,3-4-3 15,5-3 6-15,-4-2-4 0,5 1 8 0,-1-5-4 16,5-6 2-16,-1-2 3 0,-6-1-2 0,1-1-3 16,-3-3 5-16,-4 6 1 0,0-3-1 0,-2 1-1 15,-3 3 5-15,-2-1-4 0,1 1 2 0,-2 2-5 16,-1 2 10-16,2 1-2 0,-3 3 7 0,0 1 10 16,0 0-2-16,1 2 1 0,-1 1 0 0,0 0-6 15,0 0 0-15,2 1-10 0,-2 4-3 0,2-5 0 16,3 2 0-16,-5 3 2 0,16 3 0 0,-5-2 2 15,3 3-2-15,3 3 1 0,2 0-1 0,-1 0-1 16,1 2 2-16,0 3 1 0,-2-4 0 0,1 6 0 16,-4-2-3-16,2-1 0 0,-5 1-1 0,1 3 3 15,-2-1 0-15,-2 0 0 0,0 1-1 0,-2-3 1 16,-2 2-1-16,0 0-1 0,1 1-1 0,-1-3 3 16,-3-1 0-16,3 0-7 0,1-1-11 0,0-2-6 15,-1 1-10-15,4-1 0 0,-1-3-8 0,5-1-1 16,-3-2-3-16,2-2 1 0,3-2-1 0,3-2 6 15,1-4 7-15,2-1-4 0,-4-3 5 0,5-5 5 16,-3-4-7-16,3 2 8 0,2-2 2 0,-10-1 0 0,3 0 3 16,-2-1 3-16,1 1 4 0,-6 5-1 15,-1 1 17-15,0 0 19 0,-4 4 12 0,-2 0 11 16,-1 2 15-16,-2-1 3 0,1 5 2 0,-2-1-5 16,-4 2-12-16,0 2-4 0,-2 1-6 0,-3 2-5 0,-6 2-1 15,2 5-7-15,0 3 0 0,-1 2-5 0,0 0-2 16,3 2-8-16,0 3-17 0,4 0-23 0,0-1-23 15,4 2-23-15,0-1-14 0,1 0-23 16,6-1-8-16,0-5-13 0,6 4-8 0,-2-3 8 0,3-2-3 16,1-3 14-16,7 0 1 0,1-2 9 0,-5-5 12 15,7-1 9-15,-2-3 12 0,2-5 7 0,-1 4 7 16,-2-5 12-16,-2 0 20 0,2 0 25 0,-7-2 28 16,0 3 20-16,-1 1 24 0,-1 2 31 15,-2-2 24-15,1 1 12 0,-5 3-9 0,2-1-8 0,0 1-15 16,0 2-6-16,-3-1-19 0,-1 3-8 0,0 0-9 15,12 1-1-15,-10 3-8 0,2 1-2 0,1 1-6 16,2 3-1-16,-1 3-6 0,-2-1-25 0,3 5-31 16,0 0-32-16,-2-1-10 0,-2-4-15 0,2 2-19 15,1 3-6-15,-3-5-3 0,-1-1 3 0,2-1 10 16,-1-1 9-16,-1-1 8 0,1-3 7 0,1 0 12 16,-1-3 9-16,-3-1 5 0,0 0 10 0,10-6 22 15,-4-2 17-15,-1-2 12 0,1-2 13 0,3-3 21 16,0-2 17-16,0 2 15 0,1-2 18 0,-3 3 17 15,0 0 5-15,1 4-4 0,-1-2-6 0,1 5-2 16,0 0-13-16,0-1-12 0,-1 4-10 0,2 0-7 16,-1 4-7-16,3 1-9 0,-3 2-1 0,1 0-4 15,0 3-7-15,0 4-4 0,-3-3-3 0,1 5-4 16,-2 1-15-16,0 1-12 0,0-2-25 0,-3 3-21 16,0-1-18-16,-1-1-30 0,-1-1-5 0,0-2-9 15,0 0 2-15,0-3 1 0,0-1 11 0,0 0 13 16,0-2 10-16,1-2 12 0,-1-2 4 0,0 0 10 15,0 0 16-15,0 0 18 0,9-18 11 0,-3 9 7 16,0-8 17-16,1 0 3 0,1-2 8 0,2-8 0 16,3 4 1-16,3-3 4 0,0 3 9 0,1 2 7 0,-2 1 6 15,-1 3-3-15,-1 7-1 0,-4 0-12 0,1 1 0 16,-1 1-4-16,0 4-9 0,-1 2-1 16,-2-1-4-16,5 6-4 0,-4 1 0 0,1-1-3 0,0 4-4 15,0 5-1-15,1 1 2 0,-2 3 0 0,0 1-9 16,-2 0-29-16,2-1-25 0,-1 2-11 0,-1-2-25 15,4 1-8-15,-4 1 5 0,4-2-4 16,0-4 7-16,0-2 0 0,0-2 7 0,0 0 8 0,1-4 4 16,-1 1 10-16,0-3 6 0,2-4 6 0,0-2 6 15,-2-3 12-15,2-1 19 0,1-5 25 16,-3-1 21-16,1-1-5 0,-1-5 5 0,1-6 2 0,0 1 8 16,-3-2 12-16,-1 1 11 0,1 0 17 15,0 6 7-15,-2 3 3 0,0 0 0 0,-1 2 7 0,0 4-2 16,-4 4-10-16,1 0-12 0,2 3-7 0,-2-1-18 15,2 4-8-15,-3 1-1 0,0 0-7 0,7 6-6 16,-3 0-3-16,0 2-1 0,0 4-5 0,1 5-1 16,0 0-43-16,3-1-38 0,-2 2-35 0,0-1-53 15,1-3-44-15,2 1-54 0,-2-5-36 0,2 1-40 16,-1-4-46-16,2 1-70 0,-2-6-889 0,-2-1 440 16,0-1 292-16</inkml:trace>
  <inkml:trace contextRef="#ctx0" brushRef="#br0" timeOffset="60831.01">16393 4775 214 0,'0'0'320'0,"0"0"-27"0,2 3-31 0,-2-3-28 16,0 0-25-16,2 4-21 0,-2-4-16 0,4 1-21 15,-4-1-14-15,0 0-11 0,12-3-15 0,-5 1-11 16,-1-1-9-16,3-1-9 0,1-1-8 0,0-3-7 15,4-4-7-15,-1 2-3 0,0-1-7 0,0-4-6 16,-3 1-4-16,4-3 3 0,-2 1-6 0,-5-2 15 16,3 6 34-16,-3-1 29 0,-3 1 24 0,0 0 17 15,-3 5 26-15,1 2 9 0,0-4-6 0,-1 5-14 0,0 0-17 16,-1 4-17-16,0 0-15 0,0 0-16 0,0 0-7 16,0 0-6-16,-11 11-12 0,5-3-8 0,1 2-4 15,-2 7-8-15,2 0-8 0,0 2-4 16,1 0-5-16,1 1-5 0,1-2-11 0,4 0-23 0,1 0-29 15,2-2-12-15,3 1-29 0,0-2-21 0,3-1 1 16,2-1-20-16,2-5 3 0,0 0-2 0,4-3 3 16,0-4 11-16,-1-2 19 0,3-4 1 0,-1-3 5 15,-1 0-1-15,1-5 15 0,-6 1 17 0,1-5 24 16,-2 3 13-16,-2-5 34 0,-3 2 22 0,-4-1 8 16,0-1 23-16,-2 2 30 0,-1-3 14 0,-1 4 9 15,0 6 15-15,-1-2 6 0,0 3 5 0,1 0-6 16,-3 3-15-16,2 1-14 0,1 1-20 0,0 4-12 15,-3-3-16-15,3 3-6 0,0 0-9 0,-9 12 0 16,3-5-16-16,1 5-3 0,1-1-7 0,0 3-20 16,2 0-28-16,0 2-29 0,2 0-14 0,2 1-22 15,2-7-25-15,1 1-25 0,0 0-19 0,5-2 0 16,0 0-17-16,3-2 2 0,-1-2 9 0,9-2 18 16,-3-3 8-16,4-4 14 0,-4-1 10 0,1-4 11 15,0 0 18-15,-2-2 2 0,-2 1 25 0,-1-3 46 16,0 1 16-16,-5-3 29 0,-2 6 29 0,-2 0 15 15,0 5 8-15,-2-2-3 0,1 2-11 0,0-2-9 16,0 4-13-16,-1-1-11 0,-3 3-3 0,10-2-9 16,-10 2-5-16,11 7-3 0,-3 0-4 0,-1 2-2 15,1-1-5-15,0 4 0 0,0 3-8 0,-2-1 3 16,-2-1-4-16,2-3-14 0,2 6-20 0,-4-5-18 16,0 0-11-16,0-1-13 0,1-1-3 0,0 1-2 15,-3-5-9-15,1 1 13 0,-2-2 3 0,3-2 5 16,0 0 7-16,-4-2 10 0,11-2 1 0,-2-4 5 15,-1 0 11-15,0-2 14 0,2-6 9 0,0 0 11 16,0 1 24-16,-1 1 14 0,1-2 18 0,-1 0 8 16,3-1 2-16,-5 8 3 0,1-3-2 0,1 4-6 15,0-1-8-15,-4 3-10 0,4 4-2 0,0-3-8 0,4 4-7 16,-3 3-5-16,-1 0-4 0,2 1-1 0,-2 1-6 16,1 5 0-16,-2 0-2 0,-1-1-4 15,-1 1-1-15,1 4-2 0,-3-2 0 0,-1 1-1 0,-2 0-2 16,1 1-2-16,-2-2-4 0,1-3 0 0,-2 0-7 15,2 0-2-15,-1-3-1 0,0-3 3 16,0 2 2-16,1-2 4 0,-1-4 1 0,0 0-2 0,0 0-3 16,0 0 2-16,0 0 1 0,4-18-5 0,0 8 6 15,0-3-5-15,2-3 3 0,2-1 0 0,-1-2-2 16,5-5 4-16,-2 6-5 0,4-3 0 0,-1 5 6 16,1 0-7-16,0 2 0 0,0 2-3 0,-1 2 0 15,-3 5-2-15,-2 1-1 0,0 2 2 0,-2 2-1 16,3 4 3-16,-1-2-6 0,1 3 2 0,-3 0 3 15,1 3-1-15,-1 1-2 0,0 0 9 0,-2 3-4 16,1 1-1-16,1 3-2 0,-6-1-14 0,2 2-45 16,-4 1-51-16,-1 0-77 0,-1 0-72 0,-4 0-78 15,2-1-96-15,-2 0-92 0,0-2-1119 0,5-6 549 16,1-3 364-16</inkml:trace>
  <inkml:trace contextRef="#ctx0" brushRef="#br0" timeOffset="60975.63">17976 4584 185 0,'9'-4'310'0,"0"-1"-32"15,0 2-29-15,1 1-27 0,4-1-20 0,4 3-46 16,0 1-67-16,1 1-69 0,-1 0-74 0,6 3-83 16,-6 0-371-16,0 0 170 0,-4 1 112 0</inkml:trace>
  <inkml:trace contextRef="#ctx0" brushRef="#br0" timeOffset="61097.32">18039 4746 115 0,'-7'-6'263'15,"5"2"-26"-15,-1 2-50 0,3 2-74 0,0-6-80 0,8 3-56 16,3 0-286-16,12 1 103 0,12-4 68 16</inkml:trace>
  <inkml:trace contextRef="#ctx0" brushRef="#br0" timeOffset="61529.87">18842 4485 205 0,'-4'-7'414'0,"3"-1"-25"16,-5-1-13-16,0 0-24 0,0-1-32 0,1-4-25 15,-3 3-13-15,1-4-12 0,-1 1-3 0,2 2-15 16,-1-3-4-16,0 4-7 0,2 0 3 0,-3 4-13 15,5-1-16-15,1 1-21 0,-1 1-43 0,1 3-15 16,2-2-19-16,0 5-14 0,-2-7-13 0,5 6-7 16,2-1-8-16,2 1-8 0,4 1-5 0,8 1-9 15,2-1-3-15,8 0-4 0,-1 0-6 0,1-1-3 16,-1 2-5-16,0 1-4 0,0-1-1 0,-8-2-1 16,-1 2-4-16,1-2 2 0,-3-1-6 0,-1 1 0 15,-5 0-3-15,3 0 0 0,-2 0 0 0,-2 1 4 16,-2-1 17-16,-2-2 17 0,2 2 15 0,-5-1 11 15,3 0 3-15,-6 2-3 0,7 0-9 0,-7 0-7 16,0 0-5-16,0 0-10 0,8 2-6 0,-7 2-1 16,2 2-3-16,-3 1-3 0,0 3-3 0,-4 1 3 0,4 3-6 15,-4 4-2-15,0 1 5 0,2 1-3 16,-3 3-6-16,-1 4 6 0,3-1-5 0,-4 7-4 16,4-3-10-16,0-3-17 0,2 3-50 0,1-1-56 15,1-3-64-15,3-5-64 0,2-3-61 0,2 1-40 0,2-2-32 16,0 0-41-16,6-8-40 0,-6-1-1134 15,2-5 531-15,0-1 352 0</inkml:trace>
  <inkml:trace contextRef="#ctx0" brushRef="#br0" timeOffset="61931.19">19531 4391 304 0,'9'-8'375'15,"-4"-1"-5"-15,-1 3-13 0,0 1-24 0,0-1-31 0,-3 1-30 16,3 4-36-16,-3-1-21 0,-1 2-26 0,0 0-14 15,0 0-18-15,0 0-8 0,0 0-7 0,0 0-7 16,-2 14-11-16,-1-3-9 0,-1-2-11 0,2 1-6 16,-1 2-9-16,-1 0-8 0,4 3-11 0,-2-1 0 15,3-1-7-15,0-1-4 0,2 4-7 0,2-1-4 16,-1-1 4-16,1-2-13 0,4 2-5 0,-2-3-5 16,5 3 0-16,-2-6 2 0,2 4-2 0,3-3 10 15,-1 3 0-15,1 0 3 0,1-4-1 0,0 2-1 16,-2-3-4-16,4 2 8 0,-1-2-7 0,-6 0-2 15,1-1-2-15,1 1-8 0,-2 0 3 0,1-2 5 16,-2 2-11-16,0 1-1 0,-1 1-4 0,-1-3 5 16,1 3-1-16,-3-2-1 0,-1 0-4 0,0 1 2 15,-1 1 8-15,0-1 0 0,0-1 1 0,-2 1-2 16,-2-2 7-16,0 2 3 0,-5-3 8 0,1 2 7 16,-2 2 3-16,-3-4 3 0,-2 3-2 0,-2-1-5 15,-6 0-4-15,-6 0-4 0,4-2-4 0,-6 0-3 16,-4 0-4-16,8-2-4 0,-4-1-7 0,9 0-27 15,-1-2-40-15,2 0-51 0,5-2-53 0,2-1-64 16,-2-1-60-16,4-1-69 0,2-3-82 0,2-5-1138 0,4-4 521 16,0-1 348-16</inkml:trace>
  <inkml:trace contextRef="#ctx0" brushRef="#br0" timeOffset="62191.98">19656 4324 385 0,'0'-7'446'15,"0"3"-4"-15,0-1-38 0,2 0-36 0,1 1-29 0,5 1-40 16,1 2-15-16,2-2-3 0,5 3-12 16,3-1-8-16,2 3-11 0,5 1-4 0,3 0-7 0,0 1-16 15,3 0-9-15,1 0-15 0,-3 1-15 0,3-1-13 16,-5 1-13-16,1 0-9 0,-7-2-12 0,0-1 1 16,-6 1-5-16,3-2-3 0,-6-1 6 15,1 3 7-15,-5-3 3 0,0 0 7 0,1 0 4 0,-6-1-3 16,-4 1-7-16,12 0-2 0,-12 0-17 0,6-2-14 15,-6 2-8-15,5-2-19 0,-5 2-6 0,4-4-28 16,-4 4-45-16,0-5-67 0,0 5-69 16,-4-5-76-16,-1-1-93 0,1 2-101 0,-2 0-128 0,-6-1-1639 15,-6-3 721-15,0-3 482 0</inkml:trace>
  <inkml:trace contextRef="#ctx0" brushRef="#br0" timeOffset="66797.39">2286 7582 205 0,'7'-10'263'16,"-6"-1"-8"-16,3 3-1 0,0-2-2 0,-4 3 2 15,1-2-6-15,-2 3 1 0,1-2 9 0,-2 2 4 16,-2 1-6-16,1-2 2 0,-4 1-13 0,-2 1-21 16,-3 0-19-16,-6 4-22 0,-1-2-15 0,0 7-16 0,-9 0-19 15,0 3-13-15,-3 5-40 0,0 2-1 0,3-1-8 16,3-2-8-16,9 5-7 0,-4 2-9 0,5-3-3 16,3-1-10-16,3 0-1 0,5 1-3 0,2 2-5 15,3-2 0-15,3 2-6 0,1-2 0 0,6 1 0 16,5 0-3-16,3 5 3 0,5-5-4 0,2 0-2 15,3-1 2-15,2 0-1 0,-2-5-5 0,2 2 1 16,-3-2-3-16,-1 3-2 0,-9-4 2 0,-2 0-5 16,2 2 4-16,-5-4-8 0,-3 0 10 0,-1 0 5 15,-4 1 10-15,-1-3 8 0,0 1 11 0,0 1 20 16,-4 1 17-16,-3-2 10 0,-2 5-4 0,-11 2-3 16,-5 6-11-16,-5-2-5 0,-2 1-6 0,0 0-3 15,-5-2-9-15,4 1-6 0,-2 0-4 0,2-5-9 16,4 2-25-16,7-4-37 0,3-2-52 0,5-3-69 15,1 2-51-15,4 1-29 0,2-3-42 0,5 4-47 16,0-4-46-16,9 1-57 0,2-2-924 0,6-2 450 16,2-2 300-16</inkml:trace>
  <inkml:trace contextRef="#ctx0" brushRef="#br0" timeOffset="67019.05">2563 7928 184 0,'-3'-7'387'15,"2"1"-4"-15,-3-1 4 0,0 2-6 0,3-1-9 0,-4 3-22 16,5-1-22-16,-4 1-28 0,4 3-31 16,0-5-33-16,0 5-29 0,0 0-19 0,0 0-18 0,9-4-15 15,-4 4-14-15,9 0-11 0,7 0-15 16,6 0-9-16,2 0-13 0,5 0-5 0,-4 0-18 0,1 0-45 16,-2 0-57-16,-6 0-59 0,-3 0-49 0,0 4-39 15,-4-1-41-15,-6 1-34 0,-1-1-21 0,-2 1-13 16,-4-1-12-16,-3 1-23 0,-2 1-666 15,-3-2 331-15,-4-1 218 0</inkml:trace>
  <inkml:trace contextRef="#ctx0" brushRef="#br0" timeOffset="67180.94">2845 7915 1467 0,'-10'0'-29'0,"1"-1"54"0,3 0 35 0,-2-1 44 0,-1 2 31 16,3-3 25-16,-2 3 14 0,4-1 16 0,4 1 9 15,-13 0 3-15,13 0-20 0,-6-1-17 0,6 1-10 16,0 0-19-16,-9 2 18 0,9 6 23 0,0 1-1 16,-4 1-5-16,2 4-7 0,0 1-8 0,1 3-7 15,-3 2-11-15,3 5-12 0,-3 0-12 0,2 1-12 16,0-2-10-16,1 3-9 0,-1 1-14 0,0-3-44 15,0 6-75-15,2-6-69 0,1 0-60 0,-1 1-64 16,1 0-68-16,3-6-60 0,-3-2-945 0,2-2 438 16,-2-4 292-16</inkml:trace>
  <inkml:trace contextRef="#ctx0" brushRef="#br0" timeOffset="68191.66">3500 7175 168 0,'0'-5'332'0,"1"-2"-22"0,-1 3-21 0,0 0-28 16,0 4-22-16,0 0-15 0,0 0-2 0,-19 18 7 15,1 4 6-15,-4 4-5 0,4 6 6 0,-9 11 3 16,2 4-7-16,-1 6-10 0,6 0-8 0,-7 27-10 16,0-1-8-16,13-23-11 0,4 3-15 0,-7 21-9 15,11-25-26-15,3 0-10 0,7 1-14 0,0-3-10 16,6-1-9-16,3-4-7 0,2-5-37 0,6 0-57 15,-1-11-71-15,12 5-74 0,-6-13-69 0,12 10-81 16,4-8-73-16,-10-12-1073 0,17 1 484 0,-11-9 322 0</inkml:trace>
  <inkml:trace contextRef="#ctx0" brushRef="#br0" timeOffset="69429.25">4270 7490 94 0,'-3'-4'292'16,"2"-1"0"-16,-3 2-5 0,3-3-4 0,-4 1-7 16,1 2-9-16,-1 0-6 0,1-2-13 0,-2 3-13 0,0 2-20 15,-2-2-22-15,0 0-17 0,2 2-12 0,-3 2-24 16,1-1-10-16,-2 4-19 0,-2 0-6 0,3 2-8 15,-1 2-14-15,0 4-6 0,1 2-15 0,5 0-7 16,2 2 2-16,2 0-8 0,2 4-9 0,8-4-5 16,2 0 3-16,3 4 10 0,6-3-20 0,0 0-4 15,3 0 1-15,1-1-3 0,3 0 0 0,-1-2-9 16,-3-1 1-16,3-2-8 0,-9-2-1 0,0-2-15 16,-4 1-1-16,-3-2 6 0,-2-1-4 0,-2 0-3 15,-2-2 2-15,-3 2 2 0,1-1-5 0,-3 2 7 16,-6 0-6-16,-2 0 0 0,-1 2 0 0,-4-4 17 15,-4 3-16-15,0-1-4 0,-4-1 8 0,1 1 7 16,2-5-5-16,-4 2 4 0,3-1-6 0,1-1 14 16,5 1-15-16,3-3 5 0,1 1-6 0,3 1-3 0,-1 0 1 15,5 1 9-15,2-3-7 0,-2 4 3 0,2-4-5 16,9 3 3-16,3-1 2 0,3-2-11 16,4-1 12-16,8 1 2 0,8-1-3 0,-6-2 2 0,2 0 1 15,1-1-7-15,-3-1 9 0,0-3-1 0,-3-1 10 16,2 0-10-16,-2-4 5 0,-5-2 3 15,-5 3-5-15,2-2 1 0,-2-6-1 0,0-1 13 0,-1-3 15 16,-6-1 27-16,-1-1 3 0,-2 0 27 0,-3-1 11 16,-1 2 17-16,-2 4 35 0,-1 3 28 0,0 0 17 15,-1 3 13-15,1 1-2 0,-3 2-8 0,0 4-3 16,2-1-14-16,2 3-18 0,1 1-9 0,-3 1-30 16,2-1-15-16,0 5-15 0,0 0-8 0,0 0-7 15,5 16-10-15,-1-4-2 0,1 3-6 0,2 5-2 16,2 6-11-16,-1 3-8 0,2 1 0 0,-1 3-3 15,-3-1-6-15,2 4 5 0,1-1-8 0,0 10-4 16,-5-8-2-16,1-4-28 0,0-1-22 0,4 0-24 0,-4 0-15 16,-2-2-2-16,2-1-5 0,0-6-8 15,1-5-8-15,2 0-4 0,-4-6 2 0,0-2-1 16,-1-2 7-16,4 0 9 0,-5-2 15 0,1-4 10 0,-3-2 2 16,0 0 7-16,4-10 7 0,-3-1 1 0,0-5 5 15,-2-3 5-15,-3-5 5 0,-3-3 4 0,3-3 8 16,-1 1 4-16,-1 2 12 0,0-1 10 0,5 3 9 15,1 4-3-15,1 1 3 0,3 2-5 0,0 1-1 16,0 1-2-16,2 1-3 0,7 3 4 0,-4 3-8 16,0 0 2-16,3 1-3 0,-3 4-3 0,3 0 0 15,-1 3-4-15,0 1 1 0,0 1 1 0,-2 2-1 16,-3 2-2-16,2 2 4 0,1 1-1 0,-4 1-2 16,0 4-3-16,-1-2 5 0,-1 4 0 0,-6 3 0 15,2 1 2-15,-3 1-3 0,-6 2-2 0,1 2-20 16,-4-2-46-16,-1 0-48 0,5-4-62 0,-1-1-46 15,0 0-51-15,1-1-42 0,2-1-43 0,2-3-34 16,1-4-61-16,3-4-957 0,1 0 470 0,0-4 312 0</inkml:trace>
  <inkml:trace contextRef="#ctx0" brushRef="#br0" timeOffset="70098.35">5142 7735 315 0,'2'-10'312'0,"0"3"1"0,1 0-10 0,-3 2-12 15,1-1-25-15,-1 1-12 0,0 5-36 0,0-4-18 16,0 4-11-16,0 0-9 0,0 0-6 0,-11 16 2 16,5-8-11-16,0 4-5 0,1 0-9 0,-3 5-18 15,1 0-16-15,2 0-8 0,1 0-9 0,0 3-11 16,4-4-6-16,0 1-6 0,0 0-11 0,3-2-7 16,1-4-9-16,1-1 0 0,0 0 10 0,4-4-18 15,-3-1-8-15,3-1-2 0,-2-2-6 0,5-2 0 16,0-4 5-16,-1 0-8 0,2-4 1 0,0-3-6 15,2-3 3-15,-3 0-3 0,2-10-1 0,-3 2 1 16,-3 1-2-16,-2-5 0 0,-2 0 1 0,-1 6-2 0,-3-3 9 16,0 3 17-16,-2 2 12 0,-2 0 7 0,0 5 20 15,0 2-4-15,0 0-7 0,0 1-6 16,-1 2-9-16,1 0-4 0,-1-2-4 0,0 8-7 0,4-2-4 16,-2 0-8-16,0 0-3 0,1 1-5 0,2 3-3 15,0 0-2-15,0 0-1 0,0 0 0 0,-4 13-10 16,9-6-6-16,-2-2-12 0,-2-2-14 15,8 4 2-15,-1 1-2 0,2-1 11 0,-2-1-6 0,2-1 5 16,0 1-2-16,-1-1 5 0,1-2 2 0,-4 0 0 16,2 0 1-16,-4-1-1 0,1 0 4 0,-1 1-2 15,0 0 6-15,-2-2-4 0,-2-1 5 0,4 1-1 16,-4-1 2-16,0 0 0 0,4 2-1 0,-4-2-2 16,5 4 0-16,-5-4 1 0,4 2 3 0,-4-2 3 15,6 2-2-15,-6-2 3 0,9 3-5 0,-4-3 4 16,3 0 3-16,1-4 0 0,-3 4-6 0,6 1 7 15,-2-5 2-15,-1 3 1 0,0-5-2 0,0 0 3 16,1-2 7-16,-1 1 2 0,0-3 10 0,2-1 7 16,-2-3 3-16,-1-1 6 0,1-2 3 0,-3-1 2 0,0-2 16 15,-1-3-3-15,-1-2-5 0,-3 6 3 0,-1-1 7 16,0 2 22-16,-3 0 26 0,1 2-10 0,-1 1 12 16,2 6-4-16,0 1-4 0,-1 2-13 0,1-1-12 15,0 3-9-15,1 4-5 0,0 0-24 0,0 0 8 16,0 0 3-16,1 26-15 0,0-9-2 0,1 3-4 15,-1 5-4-15,0 1-5 0,2 3 3 0,1-2-6 16,-2 7 3-16,4 1-11 0,-1 1-22 0,2-1-35 16,-2 0-38-16,4-5-59 0,-3 2-54 0,7-4-68 15,-4-3-61-15,0-7-42 0,0 0-49 0,0-9-43 16,1 1-1290-16,-5-8 582 0,3-1 388 0</inkml:trace>
  <inkml:trace contextRef="#ctx0" brushRef="#br0" timeOffset="70234.56">5369 7599 98 0,'-18'-17'325'16,"4"3"-14"-16,0 2-22 0,6 1-24 0,3 2-27 16,3 0-27-16,2 3-20 0,3-4-23 0,5 2-15 15,2 1-16-15,6-1-27 0,0 2-39 0,2-1-38 16,5 3-43-16,4 0-51 0,0 3-53 0,3-1-57 16,0 4-577-16,-3 0 248 0,2 3 168 0</inkml:trace>
  <inkml:trace contextRef="#ctx0" brushRef="#br0" timeOffset="71180.09">5953 7736 42 0,'0'0'242'0,"0"0"-18"0,6 0-21 15,-6 0-19-15,0 0-18 0,10-7-17 0,-6 5-5 16,1-3-5-16,1 1-5 0,0-6-4 0,4 4-1 15,-5-6 1-15,4-4 1 0,0 3-8 0,1-3-5 16,2-1 0-16,-3-7-9 0,1-1-4 0,-2 2 6 16,-3-6-15-16,3 2 7 0,-6 1 2 0,1-2 14 15,-6 5 28-15,3 3 16 0,-5 3 7 0,1 1 18 16,3 3 22-16,-3 3 12 0,4 2-4 0,-4 1-21 16,4 3-22-16,0-2-24 0,0 6-9 0,0 0-21 15,0 0-9-15,0 0-15 0,3 24-8 0,-2-9-4 16,3 6-9-16,1 3-11 0,0 2-6 0,3 3-4 0,-1-1 1 15,1 4-11-15,1 14 0 0,0-2-7 0,-3-8-3 16,-2 2-5-16,0 6 1 0,-3-9-3 16,-2 1-5-16,1-1 0 0,-2 0-4 0,0-2-1 0,2-3 0 15,2-2-6-15,-2-9-13 0,1-2-12 0,1-6-15 16,0 1-1-16,-1-4-3 0,1-1 7 0,1-5 5 16,-1-2-5-16,-2 0 9 0,11-12 0 0,-3-2 0 15,4-8 0-15,0-5 3 0,2-2 2 0,-1-2 1 16,3-1 1-16,-2-2 0 0,4 1 1 0,-5 3 1 15,1-1-1-15,-1-1 4 0,-3 8 5 0,-1 0 1 16,-3 8-1-16,-1 3 3 0,-2 2 2 0,2 2 3 16,-1 0-1-16,-1 4-1 0,-2 0 0 0,0 0-4 15,0-1-1-15,2 2-2 0,-3 4-3 0,1-4-3 16,-1 4 5-16,0 0 0 0,0 0-3 0,0 0 1 16,0 0 0-16,10 7 0 0,-6-6-3 0,0 1 0 15,0 0-7-15,-4-2 1 0,0 0 3 0,13-1 1 16,-8-2 2-16,2-2 3 0,1-1-6 0,-3-3 7 15,0-1-3-15,2 0-1 0,-3-4 3 0,-2 4 1 0,2-3 1 16,-3-1 2-16,1 0 0 0,0 0 3 16,-4 2 1-16,4 0 13 0,-6 1 15 0,3 2 6 0,-2 1 4 15,2 2-6-15,1 2-5 0,-2-2-8 0,2 1-5 16,0 5-1-16,0 0-2 0,0 0-1 16,-4 16 0-16,1-6-4 0,3 1-4 0,0 5 1 15,-3-2-7-15,6 3-19 0,-3 0-10 0,3 1-20 0,1-1-15 16,3-3-11-16,3 1-5 0,-1-1-6 0,3-2 1 15,-1-4 5-15,2-2 6 0,0 0 3 0,-3-1 7 16,2-4 3-16,-1-1 8 0,1-1 20 0,2-3-3 16,-3-3 1-16,2-3 6 0,-4 2 16 0,0-5-2 15,-1-2 17-15,-2 0 10 0,0-2 13 0,-2 1 17 16,1-1 16-16,-5 5 23 0,1 0 14 0,2 0 4 16,-3 3 5-16,-3-2 2 0,6 6-10 0,-6 1-1 15,3-1-20-15,0 1-14 0,0 4-6 0,0 0-4 16,0 0-3-16,0 0-4 0,0 0-7 0,4 17-3 15,-4-6-7-15,4 4-1 0,0 1-1 0,0-1-2 0,2 4-3 16,-1 1-4-16,0-1-1 0,4 8-7 16,4-2-9-16,-4-7-3 0,3-3-5 0,-1-3-11 15,1 4-3-15,3-4-1 0,-1-2 0 0,3-2-3 0,-2-3-1 16,-1-2 3-16,3 1 2 0,-1-2 2 16,-3-2 6-16,-3-2-1 0,0 0 1 0,2-1 2 15,-7 0 3-15,4-1-1 0,-4 3 3 0,0-4 1 0,-1-3 3 16,-1 6-1-16,-2-3-1 0,-1 2-1 0,1-2-6 15,-1 1-41-15,-1-2-50 0,1 2-77 0,-4-1-71 16,3 0-67-16,-3 0-84 0,-4-1-1305 0,-2 0 569 16,-1 1 380-16</inkml:trace>
  <inkml:trace contextRef="#ctx0" brushRef="#br0" timeOffset="71333.46">6768 7195 269 0,'0'-8'378'0,"1"2"-24"0,1-2-38 0,-1 3-36 16,0 2-28-16,-1 3-32 0,3-4-31 0,-3 4-46 15,8 7-57-15,-2 2-61 0,-2 1-69 0,2 5-89 0,-2 2-646 16,1 0 259-16,-2 0 174 0</inkml:trace>
  <inkml:trace contextRef="#ctx0" brushRef="#br0" timeOffset="71850.17">7031 7407 103 0,'-2'-7'416'0,"-1"-2"-4"0,0 4-2 0,1 0-17 16,0-2-17-16,-1 4-19 0,2 1-32 0,-2-1-35 15,2-2-25-15,1 5-34 0,0 0-21 0,0 0-25 0,0 0-19 16,0 0-6-16,-4 10-8 0,4-4-14 16,0 3-13-16,1-1-10 0,3 9-9 0,-1 0-12 15,1 1-4-15,1-1-9 0,1 2-10 0,-1 5-10 0,2-6-3 16,0 1-5-16,1-2-4 0,2 1-1 0,0-2-8 16,3-2-6-16,-3-1 0 0,2-1 0 0,3-2-3 15,2-3-6-15,2-1-4 0,0-1-3 16,0-2 2-16,3-3-5 0,0-2-3 0,-2-3-1 0,8-2-3 15,-2-3 4-15,-2-2-5 0,-1-2 0 0,-1-1 0 16,-5-1-1-16,3-2 1 0,-7 3-3 16,-3-4 2-16,4-2-1 0,-6 1 2 0,-2 4 0 0,-1-2 2 15,-2 3 10-15,-1 1 22 0,-2 2 6 0,-2 3 5 16,-2 1 16-16,-2-1 2 0,-1 1-9 0,-2 1 0 16,-1 3-1-16,-2 3-10 0,2 1-2 0,0 2-7 15,-1 4 0-15,-6 3-3 0,4 4-2 0,-2 0-4 16,6 4-3-16,0 0-5 0,0 5-1 0,1-4-5 15,2 9 4-15,6-5-2 0,-4-4-3 0,5 8-1 16,2-9 0-16,3 1 1 0,2-3-3 0,1 1 0 16,1-1-4-16,7-4-15 0,1-4-37 0,2 1-51 15,6 1-63-15,2-4-62 0,0-3-55 0,1-1-58 0,-7-1-62 16,10 0-64-16,-4-5-1199 0,-1-3 552 16,2-1 368-16</inkml:trace>
  <inkml:trace contextRef="#ctx0" brushRef="#br0" timeOffset="72430.42">8001 7366 64 0,'0'-6'361'0,"0"3"-23"0,0 3-26 0,0-5-34 16,0 5-22-16,0 0-20 0,0 0-11 0,-15 8 5 16,7 1-15-16,0-4 12 0,-2 7-9 0,0 2-5 15,-1 1-10-15,0-1-13 0,0 3-9 0,1 1-18 16,-4 2-14-16,5-2-15 0,-3 0-13 0,5 5-15 15,1-6-7-15,4 2-9 0,1 1-2 0,3-4-18 0,1 0-3 16,4-2-13-16,1-5-20 0,6 2-32 16,0-2-19-16,3-5-19 0,3-1-9 0,2-6 14 15,1 2-22-15,-4-5-4 0,8-8 13 0,-4 2 8 16,-6 0 3-16,2-7-1 0,-4-1 10 0,-5 3 1 0,0-8 7 16,-3 0 5-16,-3 0 15 0,-3-3 19 0,-2 8 12 15,1-6 33-15,-2 1 31 0,2 7 19 16,-1-1 4-16,5 0-1 0,-3 4 3 0,3 3 0 0,-1 0-8 15,1 4-12-15,3 0-9 0,-2 3-11 0,2 3-8 16,3 2-7-16,4 2-9 0,-1 3-3 0,2 3-7 16,-1 3-4-16,3 1-4 0,1 7-5 0,-4-4-3 15,-1 9-3-15,-2-7-2 0,-2 8-8 0,-4 1 2 16,0-2-1-16,-3 2-2 0,-5-3 1 0,2 3-3 16,-1-9-3-16,1 1 0 0,-2-1-2 0,2-1-4 15,-1-3 1-15,2-3 1 0,0-3-3 0,0-1 5 16,-2-1 1-16,2-1-2 0,0-4-1 0,0 0-1 15,0 0-1-15,0 0 2 0,8-16 0 0,-4 5-2 16,1-5-1-16,3 0-1 0,1-8-3 0,0-1-1 16,1-6 2-16,3 4-1 0,3-3-1 0,-3 1 2 15,3 0-3-15,5 3 5 0,-2 1 16 0,-1 7 8 0,-1 3 7 16,-4 5-1-16,-1 3-2 0,0 3 6 16,-1 1-14-16,1 3 5 0,1 3 0 0,-1 1 4 15,-1 5 0-15,2 4-7 0,-1 1 1 0,-2 4-7 16,0-4 0-16,-1 5-1 0,-1 5-2 0,0-5-10 0,-2 6-30 15,-1-5-69-15,-1-1-98 0,0 1-107 0,0-1-121 16,1-2-139-16,-5 1-1298 0,0-2 618 0,0-6 412 16</inkml:trace>
  <inkml:trace contextRef="#ctx0" brushRef="#br0" timeOffset="73828.95">9492 7455 67 0,'8'-1'244'0,"4"0"-12"0,-2-2-7 0,0 2-7 16,-1-2-5-16,1-1-7 0,-1-1-7 0,2 0-8 15,-4-2-8-15,1 2-2 0,-2-3-3 0,-1 2 2 16,-1-2-3-16,-3-1-16 0,1-3-9 0,-1 6 11 16,-1-5 1-16,1 3-2 0,-3-4-6 0,-2 5-5 15,0-2-3-15,-2 1-19 0,-2 3-6 0,-3-1-10 16,-6 1-11-16,-5 4-12 0,2 4-9 0,-7-2-9 0,-1 4-12 15,2 3 2-15,-1 4-7 0,0 0-6 16,5 5-5-16,0-2-3 0,5-1 2 0,3 2-14 0,5 2-3 16,0-3 0-16,4 2-6 0,1-1-3 0,4 1-15 15,4 1-12-15,1-2-13 0,4 1-2 0,5-4-10 16,3-1-10-16,7 1-5 0,5-8-4 0,1 3 2 16,-2-4 1-16,3-4 1 0,-2-1 9 0,-1-6 7 15,0 2-8-15,2-3 12 0,-7-4 5 0,-5 2 2 16,2-11 8-16,-3-4-2 0,-3-3 4 0,1 0 18 15,-5-3 12-15,0-3 7 0,2-12 23 0,-7 11 20 16,0 0 19-16,-4 1 25 0,2-2 27 0,-3 8 29 16,-4 3 6-16,0 8 0 0,3 5 3 0,0 2-15 15,1 3-17-15,-3 1-22 0,3 4-9 0,0 2-8 0,0 0-23 16,-5 18 1-16,5 1-3 0,-5 6-10 0,1 4-4 16,2 2-7-16,0 3-6 0,1 13-9 15,2-15-3-15,3 2-5 0,5 15-4 0,-4-18 5 0,8-1-11 16,-3 0-12-16,8 0-21 0,0-1-13 0,1-6-9 15,0 1-18-15,4-4-11 0,0-4-13 0,0-2-17 16,4-2 3-16,-1-5-5 0,-6-5 1 0,11-2 4 16,-3-3 9-16,0-4 5 0,-2-3 8 0,-10 1 8 15,2-5 7-15,-4 0 5 0,4-7 2 0,-5 4 7 16,-2 1 1-16,-2-3 8 0,-2-1-1 0,-1 2 9 16,-5 0 8-16,-2 1 5 0,-4 1 1 0,-3 2 2 15,-2 2-5-15,-6 3 3 0,0 2-2 0,-4 5 2 16,-3 2 5-16,3 1-7 0,-1 2-2 0,-3 7 6 0,6 0-5 15,1 1 0-15,4 1-2 0,3 1 0 16,6-2-9-16,3-1-9 0,1 2-11 0,5 0 0 16,4-4-1-16,1 1-7 0,3 1 2 0,6 0-3 0,0-3-11 15,1-2 10-15,0 0 0 0,0-5 7 0,2 2-2 16,1-4 3-16,-3-3 4 0,1 3 7 0,-2-3 3 16,-1 5 5-16,-3-5 16 0,-1 0-16 0,-3 1 8 15,-2 0 14-15,1 0 5 0,-6-1 16 0,2 2 10 16,-2 2 2-16,-2-4-1 0,2 4-6 0,-4 1 2 15,5-3-12-15,-5 3 1 0,4-2-3 0,-4 2-3 16,7-3-16-16,-7 3 6 0,0 0 3 0,5-3-8 16,-5 3-6-16,0 0 1 0,6 0 0 0,-6 0 0 15,9-3 0-15,-3 2-1 0,2-2-7 0,-3 0 10 16,4-2 0-16,4-4 2 0,-3 2 0 0,-1-1 1 16,4-7-4-16,-3 1 2 0,-1-1-2 0,5-9 5 15,-2-1 3-15,-2 1-3 0,0-2-1 0,-2-3 2 0,1 0 0 16,-2-1 12-16,0 0 15 0,-1 4 23 15,-2 3 23-15,-1 3 13 0,-3 4 12 0,0 6 17 16,0-2 7-16,1 5-18 0,-1 1-13 0,0 2-7 0,0 4-14 16,0 0-6-16,0 0-7 0,-9 17-4 0,2-3-7 15,-2 11 0-15,-2 1-6 0,-1 5-5 0,1-2-1 16,-3 4-5-16,4 0-2 0,0 1-3 0,2-2-1 16,4 2-6-16,3 1-1 0,3-3 2 0,6-4-28 15,5-1-3-15,3-3-4 0,3-1 0 0,6-4-3 16,-1-2-5-16,4-3-3 0,0-5-3 0,3-3-5 15,4-2-1-15,-2-2 3 0,-2-1 5 0,0-5 3 16,1-2 1-16,0-4 7 0,-5-2 3 0,-4-1 0 16,0-3 3-16,-1-2 2 0,-8 2 0 0,4-5 4 0,-5-2-2 15,0 0 2-15,-5 5 3 0,-3 0 9 16,-1 1 17-16,-3 5 9 0,-2 0 2 0,-3 2 2 16,0 1-2-16,-2 3-4 0,-2 3-2 0,-2 1-4 0,0 2-5 15,0 2-2-15,-3 1-2 0,1 3-2 0,-3 6-3 16,1 2 2-16,0 3-5 0,4-1 11 0,-2 1-12 15,2 8-4-15,2-3-15 0,5-2-27 0,3-1-13 16,2-1-27-16,2 2-34 0,5-6-30 0,2-2-39 16,5-1-40-16,-1-4-39 0,3 1-33 0,1-3-29 15,0-3-47-15,1-3-50 0,-5 0-944 0,-4-5 455 16,-2-2 304-16</inkml:trace>
  <inkml:trace contextRef="#ctx0" brushRef="#br0" timeOffset="73948.53">10732 7340 176 0,'-30'-18'261'0,"5"0"0"15,2 4-5-15,7 3-13 0,4 4-19 0,4-2-15 16,-2 3-23-16,5-1-24 0,5 3-29 0,4-1-37 0,2 4-37 16,3-1-44-16,7 0-56 0,4 5-50 0,9-2-70 15,-1 3-503-15,8 1 222 0,-4-1 148 16</inkml:trace>
  <inkml:trace contextRef="#ctx0" brushRef="#br0" timeOffset="74629.13">11602 7285 132 0,'0'-6'379'0,"-4"4"-19"15,-1-3-17-15,-1 0-23 0,-2 3-23 0,-1 2-17 16,0-2-22-16,-3 2-17 0,0 2-16 0,0 0-22 16,0 3-17-16,0 1-17 0,2 1-17 0,-4 4-20 15,2-1-8-15,1 4-13 0,3 0-14 0,4-2-10 16,3 3-1-16,1 1-17 0,4 1-11 0,1-3-24 15,5 2-16-15,-1-3-21 0,4-1-15 0,4-3-7 16,-3-1-13-16,1 0-2 0,3-4-5 0,0-1 1 0,-4-3 1 16,4-3 1-16,-5-1 8 0,1 2 13 0,-3-5-6 15,1 0 6-15,-3-2-5 0,2-4 8 16,-2 0 5-16,-4-2 8 0,0 5 12 0,-2-7 5 0,-3 5 28 16,-3-6 19-16,-1 5-16 0,-1 0-4 0,-1 3-6 15,1 1 4-15,-3-1-2 0,3 4 0 0,-4-1-5 16,4 3-7-16,-3 2-2 0,3-1-1 0,1 2-7 15,4 1 2-15,-12 2-2 0,9 1-2 0,3-3-3 16,-2 5-8-16,2-1 3 0,3 1-2 0,2-1 1 16,2-1-9-16,2 1 4 0,2-2 5 0,2-1 0 15,0 0-4-15,3-1-5 0,1-1 4 0,2-3 9 16,-2-2-3-16,-1-3 3 0,0-1-2 0,-2-4 0 16,0-1 7-16,3-9 1 0,0 2 11 0,-4-2 11 15,1-1 10-15,-5 0 12 0,0 0 32 0,-4 5 24 16,4 2 14-16,-4 1 22 0,-1 3 16 0,1 2 7 15,-2 6-2-15,-2-1-20 0,-1 2-17 0,1 3-14 0,-1 2-16 16,0 0-6-16,8 15-3 0,-3 2-8 0,-4 8 1 16,3 6 2-16,-4 6 1 0,-1 10-1 0,-3 3-9 15,-5 1-6-15,4-1-6 0,-4 3-2 0,0 4-6 16,-4-3-5-16,4 5-3 0,4-4-9 0,0-1 5 16,0-3-5-16,5-3-5 0,1-16-4 0,8-3 3 15,-1-3-10-15,-2-8 7 0,7-1-4 0,0-3-6 16,-4-3 0-16,5-6 8 0,-4-2-7 0,4-3-4 15,5-3 1-15,1-5-7 0,-4-1 8 0,2-4-10 16,1-7-3-16,-1 1 0 0,-4-9 4 0,-5 2-4 0,-2-3-5 16,-5-3-9-16,-2-1 0 0,-8 7-9 15,-2-3-11-15,-3 4-2 0,-2 5-7 0,1 4-10 16,1 4-12-16,-2 2-24 0,2 2-33 0,3 4-32 0,-3 3-55 16,2 1-48-16,1 3-56 0,3 2-45 15,1 0-57-15,3 0-74 0,-1 2-1241 0,3-2 575 16,-2-1 382-16</inkml:trace>
  <inkml:trace contextRef="#ctx0" brushRef="#br0" timeOffset="75614.97">12489 7519 2308 0,'5'1'117'0,"-5"-1"-32"15,0 0-10-15,0 0-25 0,0 0-11 0,1 2-11 16,-1-2-10-16,2 5-3 0,-2-5-2 0,2 4-4 16,-2-4 4-16,1 5 1 0,-1-5 1 0,8 3 2 15,-4-2 6-15,1 0 7 0,-1-1 6 0,-4 0 5 16,14 0 3-16,-4-1-2 0,4 0-4 0,-1-3 1 15,4-4 0-15,-2 2-5 0,-1-2 2 0,3 1-3 16,-2-3 2-16,-1-1-5 0,-1-2 1 0,0-1 2 16,-3-2 2-16,1-2 5 0,-2-6 2 0,-1-5-3 15,0 1 3-15,-2 1 7 0,-5-1 5 0,1 2 32 0,-4 0 29 16,1 9 3-16,-5-1-5 0,-2 2-6 16,0 3-8-16,-1 4-3 0,-6 1-3 0,-2 2-15 15,-2 6-11-15,0 0-7 0,-1 6-12 0,-6 4 1 0,-1 4 6 16,3 2-16-16,1 3-8 0,2-1-5 0,9-1-13 15,0-1-4-15,3 7-26 0,4-7 2 0,3 1-17 16,4 0 3-16,2-1-3 0,6 1-6 0,-2-2-13 16,7-1 1-16,3-3 20 0,9 2-25 0,1-4 8 15,4 0-1-15,-3-5 2 0,3 4-3 0,0-6 9 16,-1-3 4-16,-2-1 12 0,1-2-4 0,-3-1 2 16,-7-2 4-16,-1-1 5 0,0-1 6 0,-2 0 5 15,-2 0 17-15,-1-3 9 0,0 3 6 0,-1-2 5 16,-3 2 8-16,2 2 6 0,-3 2 0 0,1-2-8 15,-1 4 2-15,-4 0-4 0,4 2-2 0,-1 0-13 16,-3 1 3-16,0 2 7 0,0 2-10 0,-1 2 1 16,1 1 0-16,-2 7-3 0,-2-4 11 0,-4 6-17 15,1 2-4-15,-6 0 4 0,-2 5-38 0,-3 0-34 0,-1 2-33 16,0-1-29-16,-3 2-39 0,4-3-30 0,2 0-32 16,2-5-30-16,1-7-24 0,5 2-858 15,-2-2 379-15,5-4 252 0</inkml:trace>
  <inkml:trace contextRef="#ctx0" brushRef="#br0" timeOffset="76680.14">13248 7328 18 0,'8'-20'264'0,"-3"3"5"16,-1 3-1-16,0 2-1 0,-3 3-5 0,-1-1-6 16,0 3-14-16,-3 3-20 0,1 1-16 0,-5 2-22 15,-4 1-18-15,-1 1-12 0,2 5-21 0,-8 2-12 16,4 3-11-16,0-1-8 0,5 2-15 0,-4 4-10 15,6-3-2-15,0 3-13 0,3 0-5 0,4 4-3 16,2-3-4-16,4-1-4 0,3-1-12 0,2 1-8 16,2-3 2-16,5-1-3 0,0 0-7 0,1-5-10 15,8 3-3-15,-7-5-1 0,1-2-2 0,1-3 0 16,-2-2 1-16,-1-1 1 0,0-3-1 0,1-1-1 16,-4-3 3-16,-2-3-1 0,4-7 4 0,-4 1 3 15,-2-6-2-15,-3 1 5 0,-5-1 28 0,-2-3 7 16,1 2 19-16,-3 1 28 0,0 0 15 0,-3 7 19 0,-1-2 20 15,2 7 12-15,-2 2 8 0,0 1-4 0,3 3-11 16,-1 2-19-16,0-1-17 0,1 4-14 16,1 2-8-16,0 0-11 0,0 0-8 0,1 20-10 0,1-6-5 15,4 4-2-15,-1 8-11 0,5 0-4 0,1 4-2 16,-5 2-5-16,-1 0-5 0,6 3-5 0,-2-2 2 16,3 11 1-16,-1-9-5 0,-1 0-6 0,-1-1-1 15,7 11-2-15,-7-15-3 0,2 2-2 0,-1 0-4 16,-2-6-9-16,1 0-18 0,-3-6-9 0,2-6-9 15,-3 1-1-15,0-4 6 0,2-2-6 0,-2-4 6 0,-3 1 7 16,1-6 6-16,-3 0-1 0,0 0-2 16,5-14 2-16,-4 3 7 0,0-6-3 0,-2-8 4 15,0-2-3-15,-3-6 5 0,0 1 4 0,2-2-3 0,-1 0-1 16,-2 0-2-16,1 1 4 0,4 1 3 0,0 3-3 16,0 3 1-16,3 8 0 0,-2 2 4 0,2 0 0 15,-1 8 0-15,-2-2-1 0,3 6-5 0,-1-4 2 16,1 5 0-16,2 0 0 0,0 3-1 0,-5 0 1 15,17 6 3-15,-11 0-1 0,4-1-5 0,2 2 7 16,-3 4 3-16,0-2-1 0,5 1-3 0,-3 2 3 16,2-3-2-16,1 2 4 0,0-2-4 0,-4-2 1 15,1 0 2-15,0-2 0 0,2-1 0 0,-3-3 2 16,-1 1 0-16,5-4 2 0,-5 1-2 0,4-4 0 16,-6-1 0-16,4 0 2 0,1-5-4 0,-3-4 3 15,0 1-2-15,0-3 3 0,-1-4-1 0,-2-4-2 16,2 1 0-16,-3 7 1 0,1-3 0 0,-2 3 11 15,-2-1 13-15,0 2 4 0,-2 7 7 0,0-1 2 16,0 3 2-16,0 0-9 0,0 2-8 0,0 3-8 16,0 2 1-16,0 0-3 0,0 0-3 0,0 0 2 15,-4 15-2-15,2-6 7 0,0 6-10 0,1 2-1 0,-3 0-4 16,7 0-15-16,-3 1-18 0,4-1-14 16,2 0-12-16,-1-2-11 0,3 0-4 0,2 2-12 15,-1-3-13-15,4-4-1 0,1 0 6 0,-4-4 0 0,4 1 1 16,-1-3 5-16,5-3 4 0,-5-2 27 0,3-3-7 15,1 0 23-15,-1-3-14 0,-3-3 3 0,1 1 9 16,-1-7-3-16,-4 0 11 0,1-1 9 0,-1-1 10 16,0-5 12-16,-5 3 17 0,1 2 15 0,-1 0 10 15,2 2 4-15,-2 0 3 0,0 6-2 0,1-2-2 16,-1 5-3-16,-3-2-7 0,8 6-1 0,0 0-4 16,0 3-2-16,5 1-4 0,0 4-2 0,3 0 0 15,-1 7-2-15,-2 2-2 0,3 0-2 0,0 0 0 16,4 4 2-16,-8 3-7 0,0-4 0 0,2 3 0 15,-7-3 0-15,1 1-2 0,-3-1-3 0,-3 0 8 16,-2 0-7-16,-1-4 0 0,0-4-7 0,0 4 8 16,-1-4-1-16,1-1 0 0,-3-3 4 0,3-1 1 0,-1 2 3 15,-3-5 4-15,4-1-2 0,0 0-3 0,0 0 1 16,-14-8-6-16,10 3 1 0,0-6-2 0,3 2 0 16,1-5-3-16,1-3-3 0,3 1 1 15,5-9-9-15,5 2-29 0,4 0-29 0,3-5-32 0,2 7-30 16,2 2-23-16,0 0-29 0,-1 6-23 0,-4 6-23 15,-3 0-13-15,3 3-17 0,-1 4-16 0,1 0-14 16,0 1-14-16,-1 6-49 0,-5-3-701 0,4 3 350 16,-6 0 232-16</inkml:trace>
  <inkml:trace contextRef="#ctx0" brushRef="#br0" timeOffset="78013.05">14958 7282 39 0,'6'0'144'0,"2"-3"14"16,-3 2 15-16,0-2 10 0,0-2 3 0,-1 0 3 15,-1-2 0-15,-2 2 0 0,0-7 5 0,-1 3-1 16,-1-2 12-16,1 1 19 0,-3 1 5 0,-2-3-2 15,-5 4-6-15,5-1 3 0,-4 2-13 0,-3 2-15 16,2-1-17-16,-4 4-17 0,0 2-15 0,-4 2-13 16,-1 4-13-16,1 1-9 0,1 4-11 0,0 0-14 15,3 5-6-15,-3 5-12 0,4 1-11 0,8-6-22 0,-1 2-24 16,2 1-11-16,5-1-31 0,4-3-19 0,4 2-5 16,4-3-9-16,4-3 2 0,1-2-7 0,8-1 10 15,-4-2-7-15,6 0 0 0,-8-6 9 0,1 0 5 16,-2-3 2-16,3-2 6 0,-3-3 6 0,0 0 7 15,-1-2 7-15,0 0 6 0,-3 1 22 0,-3-2 17 16,-2 2 21-16,-4-1 16 0,2 2 7 0,-3-1 19 16,-1 2 21-16,-3-1 2 0,3 3 6 0,-4 1-3 15,2 0-6-15,0 0-13 0,-2 4-11 0,0-4-12 16,0 4-7-16,0 0-5 0,0 0-8 0,0 0-7 16,-4 12-7-16,4-4-13 0,-2-2-20 0,0 0-20 15,2 0-18-15,2 1-7 0,0 0 1 0,-2-1-12 16,5 2-14-16,0-2 8 0,3-1-8 0,-3 0 5 15,3-4 4-15,2 0 7 0,0-1 3 0,2-2 9 16,-1-3 4-16,-2-2 6 0,4-5 3 0,-3-1 2 16,-1 0 3-16,0-7 12 0,0-5 22 0,-1 1 19 15,-4-7 11-15,-1 1 1 0,-3 2 15 0,0-4 12 0,-1-2 27 16,-3 4 15-16,0-2 14 0,-5 4 19 0,1 5 24 16,2-2 16-16,1 7 2 0,3 7-4 15,-3 2-14-15,2 2-22 0,-1 1-18 0,2 4-15 0,2 2-12 16,0 0-9-16,-4 14 6 0,4-4-27 0,1 7-5 15,-3 4-1-15,-1 5-11 0,3 2-4 0,0 2-9 16,4-1-1-16,0 4-2 0,1-3-7 0,0 1-1 16,4 0-4-16,1 1-5 0,3-1-2 0,1-4-20 15,3-1-16-15,-3-4-28 0,6-1-14 0,3 0-15 16,-1-6-6-16,2-4-8 0,-5-1-6 0,3-5 2 16,-2 0 4-16,2-3 5 0,5-6 11 0,-8 0 5 15,0 0 10-15,-1-8 1 0,-1 3 10 0,-6-5 6 16,3-8 3-16,-3 4 4 0,-1-5 0 0,-4-3 7 15,1 0-1-15,-3 2 10 0,-2 5 19 0,-2-1 18 16,3 2 16-16,-3 2 8 0,2 6 9 0,-1 3-9 16,-1 0-3-16,0 2-11 0,0-1 5 0,2 5-17 0,-2 1 2 15,0 0-1-15,0 0-4 0,2 16 0 0,-2-6 0 16,1 3 3-16,-1 2-8 0,2 1-5 16,0 1-20-16,2 3-8 0,0-3-19 0,6-1-22 15,2-2-9-15,1 0-10 0,0-3-10 0,3 1 0 0,0-5 7 16,1 0-2-16,1 1 10 0,-3-5 4 0,-1-3 11 15,2-1 5-15,-2-1 6 0,-1-3 9 0,2-3 3 16,-1-1 7-16,0-3 6 0,-1-1 6 0,-2 0 14 16,-1 0 22-16,-2 3 25 0,-1-1 7 0,-3 3 25 15,2-2 11-15,-4 4 6 0,1 1-6 0,-1 1-8 16,0 0-13-16,0 3-4 0,-2 1-13 0,0 0-5 16,0 0-1-16,2 10-4 0,-2-2-5 0,2 2 5 15,-6 1-10-15,4 2-1 0,0 4-3 0,0-2-1 16,0 2-6-16,0-4-17 0,2 0-15 0,0-2-22 0,2-1-15 15,1 1-3-15,3-1 7 0,-2-3 1 16,3-1 0-16,0 0 7 0,2-5 5 0,-3-2 2 16,5-2 11-16,-3 0 2 0,2-3 3 0,-1-3-1 0,1-5 3 15,-2 0 2-15,-1-3 3 0,-2 0 5 16,0-7-1-16,-2-1 7 0,-5 6 2 0,-1-9 10 0,-4 5 15 16,-1-1 4-16,-4 6-3 0,1 1-1 0,-1 2 0 15,0 0-1-15,-3 3-2 0,4 3-1 0,-1 3-6 16,-3 1-3-16,4 3-1 0,-3 2-1 0,1 1-2 15,2 2-4-15,-1 1-5 0,2 6 5 0,3-2-8 16,-1 2-6-16,3 1-8 0,3-1-8 0,2 1-4 16,3-1 1-16,2 1-2 0,9-1 2 0,-1 0-1 15,5-1 7-15,10-1 5 0,-2-3-3 0,3 0 3 16,-3-3 3-16,-2-3 0 0,2-1-2 0,1-5 5 16,-2 2 6-16,-7-1-2 0,2-1 9 0,-4 1 13 15,0 1 9-15,-3-1 2 0,-1 3 0 0,-1 1-6 16,1 0 1-16,-4 4-5 0,2 0 1 0,0 0-1 0,-1 5-5 15,1-2 5-15,0 4-9 0,-6 1 4 16,7 3 0-16,-4-2-1 0,0 2 2 0,1 3-4 16,-6 1 2-16,0-4-2 0,-3-1-4 0,2 1 3 0,-1-3-1 15,-1 0-2-15,2-2 3 0,-3 0-4 0,0-3 3 16,3-1-1-16,-1 1 4 0,0-3 4 16,-2-2 11-16,1 5 3 0,-1-5-3 0,0 0-4 0,0 0-5 15,15-12 0-15,-6 5 1 0,-1-3-4 0,3-2-2 16,1-3-1-16,3 1 0 0,4-7-1 0,-1 0-1 15,-4 8-2-15,4 0-1 0,2-2 1 0,-3 3-4 16,-2 2-3-16,-3 4 0 0,6 1 0 0,-2 2 0 16,-2-1 1-16,-1 4-2 0,6 2 1 0,-7 2-1 15,2-1 2-15,-1 2 0 0,-2 3-2 0,3 1-2 0,-5-4-5 16,0 4-14-16,0 2-17 0,-4-2-31 16,0 3-26-16,2 0-46 0,-3-2-48 0,-3 2-44 15,-1 0-36-15,0 1-47 0,-5-1-54 0,-4-1-1187 0,-4 2 520 16,-5-4 346-16</inkml:trace>
  <inkml:trace contextRef="#ctx0" brushRef="#br0" timeOffset="78156.44">15525 7132 50 0,'0'-5'216'0,"6"-1"-34"0,2 0-46 0,5 1-47 15,4-2-59-15,-1-1-93 0,3 2-151 0,3-1 72 16,-5-1 46-16</inkml:trace>
  <inkml:trace contextRef="#ctx0" brushRef="#br0" timeOffset="78334.96">15847 6841 2689 0,'0'0'67'0,"0"-7"-41"0,0 7 4 16,-1-6-17-16,2 3-3 0,-1 3-27 0,0-5-22 0,4 2-32 15,-4 3-26-15,14 3-33 0,-2-3-47 0,-1 0-591 16,6 1 256-16,4-2 170 0</inkml:trace>
  <inkml:trace contextRef="#ctx0" brushRef="#br0" timeOffset="78580.74">16725 6688 2 0,'24'-12'395'0,"2"3"-14"16,4 2-18-16,2 1-19 0,8 2-11 0,11 3-14 16,3 2-9-16,-2 7-9 0,-2 4-12 0,0 2-16 15,-14 1-7-15,-3 1-12 0,12 9-10 0,-18 4 0 16,7 5 5-16,-6 6 1 0,-9-8-6 0,2 10-20 0,-3 4-13 15,-7-1-20-15,-2 3-16 0,-6 2-15 16,-6-2-13-16,-7 1-15 0,-3 4-8 0,-10-5-17 16,-5 0-13-16,-8 3-56 0,-4-4-69 0,-17 17-82 0,16-20-107 15,-2 0-112-15,-24 14-127 0,21-24-1378 0,-5 4 613 16,-1-2 408-16</inkml:trace>
  <inkml:trace contextRef="#ctx0" brushRef="#br0" timeOffset="83463.23">5190 8975 123 0,'0'0'243'0,"0"0"-14"0,0 0-2 0,0 0 1 16,0 0-9-16,0 0-11 0,0 0-9 0,0 0-9 15,0 0-9-15,4-18-6 0,-4 12-7 0,5 2 7 16,-5-6 0-16,4 4-20 0,1-3-15 0,-4 0-5 16,-1-3 3-16,3 3-17 0,-2-2-2 0,2 1-15 15,-3-1 10-15,0 0 13 0,-3-2-28 0,-1 2 3 16,-2-3-23-16,2 2-1 0,-5-2 0 0,-1 1-9 15,-4 2 4-15,-2 1 17 0,1 3-13 0,-3 2-3 16,-5 4-6-16,-5 2-6 0,0 3-3 0,0 4-8 16,-3 1-3-16,4 3-3 0,1 1-4 0,10 1-6 15,-6 2-1-15,8 0-8 0,-2 3 0 0,7-2 0 16,0 0-8-16,5 0-1 0,2 0-5 0,2 1 7 16,2 2-8-16,6-1 0 0,2 4-2 0,4-2-3 15,6-1 4-15,2 0-3 0,2-2-2 0,1-1 3 0,-1 3-2 16,4-2-2-16,-1 0 0 0,0-2 1 0,-3-1-2 15,1 1-5-15,-4-2 1 0,-3 0 0 16,-4-4-3-16,0-1 2 0,-5 1-1 0,-1 0 0 16,-3-3 0-16,1 3 12 0,-3-1-10 0,-6 1 6 0,-3 0-6 15,1-1-3-15,-7 4-1 0,-3-4 2 0,-2 1 2 16,-2-1 0-16,1-1-3 0,-9-1 5 0,7-1-2 16,-2-5 0-16,3 2-6 0,-1-1 13 0,-2-4-7 15,5-1 4-15,-1-3-5 0,4-2 4 0,2-4 0 16,5 2-2-16,-1-7-2 0,7 0 8 0,2 0-6 15,7-9-3-15,2 4 0 0,8-3 4 0,0 1-5 16,4 3 5-16,5-1-1 0,0 3-2 0,-1 1 1 16,5 1-1-16,-2 3 3 0,2 2 1 0,-3-2 0 15,4 6-2-15,-2-2 2 0,-2 3 2 0,0 2 0 16,-8 3-5-16,1-1 6 0,-1 2-3 0,-2 2 0 16,1 0 4-16,-6 2-2 0,6 1-1 0,-7 0 11 15,0 1-6-15,0 3 8 0,-2-3-12 0,-2 4-1 16,-2 3-1-16,-1 3 10 0,0-4-10 0,-1 5 1 0,-1 1 1 15,-1 1-2-15,-2 2 1 0,3-2 1 16,-3-1-1-16,2-1-2 0,0-5 1 0,2 2-1 16,-2-2-1-16,3-2-2 0,0 0 4 0,3-2 0 0,0-2 2 15,-1 3-1-15,2-4-1 0,1-3 0 0,2-1 0 16,-3 0 0-16,5-3 1 0,-5 1 1 16,4-4-5-16,-4 0 4 0,0 1 4 0,1-11-1 15,-4 5 0-15,2-4-4 0,-2-2 2 0,1-1-1 0,-2 2 2 16,-4-5-1-16,0-3-2 0,-2 5 1 0,-4-1-3 15,4 1 8-15,-3 2 29 0,4 0 9 0,0 0 6 16,-1 5-1-16,1 2-1 0,0 1-7 0,1 0-6 16,3 0-4-16,2 2-2 0,2-1-4 0,-1 3-3 15,6 1-4-15,3-1-1 0,1 3-3 0,1 1-2 16,1 0-4-16,3 3 1 0,-5 1-2 0,3 1 1 16,-3 0 0-16,5 4-2 0,-5 2-4 0,1 0 3 15,-1 2-3-15,-2 0 2 0,-1 1-2 0,-1 3-1 16,-1-1-1-16,-3 4 1 0,0 4 1 15,-6-5-2-15,5 3-1 0,-6-3 1 0,1-3 2 0,1 1-1 16,-3-4-1-16,3-1 1 0,0 0 5 0,1-4-6 16,0 3 1-16,4-5 3 0,-4-3-3 0,3 1 2 15,5-3-3-15,-3-1 3 0,3-1 0 0,1-4 1 0,-3-1 9 16,4-3 6-16,-2-5 2 0,1 3-3 0,0-10 3 16,-1 0-6-16,-1 5-2 0,-2-6-1 0,-4 5 1 15,3 1-5-15,-5-9 4 0,-4 6-5 0,0 0 0 16,-3 1 1-16,2 2-6 0,-4 3 5 0,-5-3-2 15,-3 6-5-15,-1 3-3 0,-6 5 0 0,-1 0 4 16,-6 4-7-16,-3 3-15 0,-1 4-30 0,0 4-35 16,2 5-50-16,1 0-48 0,2 1-51 0,1 5-41 15,6 1-45-15,1 3-57 0,7 1-70 0,5 2-997 16,-4-1 481-16,9-1 320 0</inkml:trace>
  <inkml:trace contextRef="#ctx0" brushRef="#br0" timeOffset="83635.02">6424 9282 338 0,'8'-1'337'0,"-4"-4"-30"0,1 5-30 15,0-2-28-15,-5 2-25 0,9 0-26 0,-9 0-16 16,5 4-12-16,-4 0-18 0,2 0-14 0,-6 4-13 16,2 0-12-16,0 0-12 0,-2 4-8 0,2 2-11 0,-4 3-19 15,1-2-56-15,3 2-67 0,-3 3-74 0,4-2-73 16,-2-1-712-16,0 0 307 0,2-5 204 15</inkml:trace>
  <inkml:trace contextRef="#ctx0" brushRef="#br0" timeOffset="84180.24">7085 8994 47 0,'0'-11'277'0,"0"-1"-12"0,0 2-18 0,0-2-17 16,-4-1-14-16,0 2-1 0,-3-5-7 0,2 1-1 15,-5 1-15-15,-1-1-7 0,1 3-8 0,-3-1-2 16,-2 4-5-16,-2-2-5 0,2 5-8 0,-4 0-10 16,-3 2-9-16,-6 3-10 0,6 2-7 0,-1 6-8 15,-2-2-13-15,-1 7 3 0,1 0-22 0,3 3-12 16,0 4-1-16,2-3-9 0,4 0-9 0,6-2-4 15,1 2-7-15,0 0 0 0,4-2-3 0,5 1-5 16,1-6-6-16,4 3-3 0,7-1-3 0,2 0 0 16,4-4 1-16,4 1-11 0,7-3-3 0,2-1-4 15,-1-4-8-15,1 0 6 0,-3-2 3 0,4 0-5 0,-4-3 0 16,-1 2-3-16,-7-3 8 0,-3 1 0 16,-3 2-3-16,-1 0 4 0,-3-2 5 0,2 1 21 15,-6 4 11-15,0-2 8 0,0 1 10 0,-6 1 11 0,7-2-18 16,-7 2-10-16,0 0-3 0,9 2-5 0,-9-2 1 15,4 7 0-15,-3 0 2 0,-2 2 2 16,1 0-5-16,0 5-4 0,-3-3-1 0,3 1-1 0,0 6-3 16,0-1-2-16,0 3-1 0,-1-3-2 0,1 0 2 15,0-1-7-15,0 1-4 0,-2-1 4 0,2-2-5 16,-3 2 1-16,0-4 0 0,2-3-2 0,-4 2 0 16,0-1-1-16,1-1 1 0,-1-1 2 0,-3-1 0 15,0 0-5-15,-3 0 3 0,0-2-4 0,-6 0-2 16,-3 0-34-16,0-3-29 0,0 0-34 0,2-2-23 15,-1-1-28-15,2 0-19 0,7-1-26 0,-1-3-36 16,3 2-37-16,2-2-38 0,4-2-71 0,2-2-833 16,4 1 401-16,5-4 268 0</inkml:trace>
  <inkml:trace contextRef="#ctx0" brushRef="#br0" timeOffset="84699.57">7415 8915 104 0,'9'-6'369'0,"-4"0"-15"0,-3 1-16 0,1 1-22 16,-2 2-24-16,-1 2-22 0,0 0-22 0,-8-3-14 16,8 3-9-16,-20 5-11 0,6 2-13 0,-4 1-11 15,-1 1-11-15,1 3-19 0,-8 2-12 0,6 3-15 0,0 0-13 16,6-2-14-16,1 2-9 0,-1 4-8 16,3 2-12-16,4 0-8 0,1-3-8 0,6-2-29 0,1 0-24 15,8-3-33-15,0-3-23 0,6 2-14 0,3-5-3 16,1-3-8-16,9-1-5 0,1-3-2 0,2-4 8 15,1-3 8-15,-1-3 4 0,1-4 11 0,-3 0 4 16,-1-3 6-16,-1-3 14 0,-5-2 10 16,-2 1 17-16,2-2 18 0,-4-1 26 0,1 2 24 0,-2-2 12 15,-1 3 14-15,-3 3 18 0,0 0 12 0,-3 3 21 16,-1 4 11-16,-3 1 1 0,-1 3-18 0,1 0-14 16,-3 0-13-16,5 4-9 0,-2 1-9 0,2 0-9 15,1 3-9-15,4 1-10 0,-3 1-7 0,3 7-6 16,1-2-5-16,-3 4-4 0,2 0-5 0,-1 3-4 15,-1 0 1-15,1 0-8 0,-2-1 3 0,0 1-9 0,3-1-1 16,0-1-3-16,1-2-2 0,-3-2 0 16,3-1-3-16,-3-5 3 0,0 0 0 0,2-1-2 15,0-4-2-15,-3 0 1 0,4-4-2 0,-1-1 2 16,2-7-3-16,-1 2-3 0,0-2 0 0,-2-2 2 0,-2-3-2 16,0-1-2-16,-2 1 2 0,-2-9 3 15,-2-1-4-15,-1 1 6 0,-3 0-7 0,-3 2-2 0,-1-3-1 16,-5 4-1-16,-2-2 1 0,-3 11-1 0,-2 2-4 15,-2 3 0-15,-2 2 1 0,-2 4-5 0,-5 3 1 16,-1 6 1-16,1 4-17 0,3 5-40 0,0 2-43 16,6 5-58-16,0 0-63 0,4 4-51 15,4 1-64-15,6 2-77 0,4 0-1186 0,4 1 534 0,5-2 356 16</inkml:trace>
  <inkml:trace contextRef="#ctx0" brushRef="#br0" timeOffset="84848.61">8571 9183 196 0,'3'5'381'0,"-3"0"1"0,-3 3-25 16,1 0-23-16,-2 3-41 0,-1 0-25 0,-2 0-30 15,-2 3-23-15,3-2-18 0,2 1-35 0,-2 1-70 16,2-2-84-16,1 0-99 0,1 0-123 0,0-2-726 16,-1-3 314-16,-1-1 208 0</inkml:trace>
  <inkml:trace contextRef="#ctx0" brushRef="#br0" timeOffset="85429.89">9017 8730 249 0,'-4'-11'265'0,"2"-1"16"0,-1 1 6 0,1 2-12 0,-1-2-16 16,-1 3-2-16,2 4 4 0,-1-3-1 0,2 1-13 15,-2 2-14-15,3 1-26 0,0 3-25 0,-2-7-16 16,2 7-8-16,0 0 18 0,-3 12-21 0,1 0-7 16,2 2 0-16,-2 3-15 0,1 1-8 0,2 1-13 15,-1 8-8-15,3-3-11 0,-1 2-10 0,1 0-4 16,1 0-9-16,0 2-7 0,-2-1-9 0,3 4-5 15,0-5-14-15,-1 2-64 0,1-4-58 0,-1 2-52 16,0-1-51-16,0-1-65 0,0 0-55 0,3-7-66 16,2-2-900-16,4-8 424 0,1 2 284 0</inkml:trace>
  <inkml:trace contextRef="#ctx0" brushRef="#br0" timeOffset="85782.57">9600 8801 130 0,'-1'-4'371'0,"-2"-3"-17"0,-1 3-15 16,-1 3-20-16,1-2-30 0,4 3-26 0,-12 3-22 15,5 1-12-15,1 4-11 0,-2 1 0 0,-1 3-32 16,3 3-23-16,-1 1-13 0,3 0-16 0,3 3-2 16,-3 0-15-16,7-2-13 0,-2 5-5 0,4-6-10 15,4 9-4-15,4-8-8 0,-1 0-12 0,4-4-8 16,5 3-3-16,-4-6-1 0,9 2-7 0,-5-7 0 15,5 0 0-15,-4-1-15 0,1-4 0 0,-5 0-8 16,4-4 6-16,-2-1-8 0,-3-3 0 0,-2-4 2 16,-1 1 1-16,0-2 3 0,-5-3 7 0,3-7 0 15,-2-2-3-15,-4 0-1 0,-1-1-3 0,-3-4-3 16,-4 3 2-16,-3 2 8 0,-3-3 1 0,-5 6 3 16,1 5-7-16,-10-5 0 0,-2 8-8 0,-4 4-4 0,-3 1-2 15,2 6 0-15,-4 0-7 0,3 7-5 0,3 5-27 16,3 0-41-16,7 4-47 0,5 1-49 0,3 3-51 15,1 10-58-15,6-4-61 0,0-3-1074 0,9 0 467 16,0-3 312-16</inkml:trace>
  <inkml:trace contextRef="#ctx0" brushRef="#br0" timeOffset="86145.04">10193 8825 145 0,'2'-16'368'0,"1"4"-14"15,-2 0-7-15,-1 2 4 0,-1 3-13 0,1-2-6 16,0 3-16-16,-3 1-26 0,2 0-26 0,1 5-29 16,-4-2-23-16,4 2-22 0,0 0-19 0,-10 15-16 15,6-6-11-15,-2 7-20 0,-5 0-11 0,5 1-22 0,1 7 3 16,0-5-6-16,2-1-12 0,2 1-8 16,1 0-8-16,1-1-3 0,3-2-5 0,4 1-3 0,-2-8-4 15,7 3-6-15,1-5-5 0,0-1-4 0,4-1 0 16,-1-1-3-16,4-4-1 0,-3-2-4 15,0-1-3-15,1-4 0 0,-1 0-3 0,0-3 1 0,-5 0-8 16,2-4 5-16,-2 0 0 0,-4-1 3 0,1-4-10 16,-2-6 3-16,-3-1-4 0,-1-1 1 0,-5-2-4 15,-2 0-3-15,-1 5-1 0,-5-1 1 0,-1 7-2 16,1 3 2-16,0 2-7 0,0 3-10 0,-5-1-20 16,1 6-25-16,-2 3-25 0,1 4-21 0,1 0-27 15,-4 4-28-15,5 3-32 0,0 6-40 0,3 1-38 16,2 1-50-16,-1 7-961 0,5-6 428 0,3 2 286 15</inkml:trace>
  <inkml:trace contextRef="#ctx0" brushRef="#br0" timeOffset="86481.17">10673 8776 311 0,'0'-6'336'0,"0"1"-12"0,0 5-24 16,-1-5-33-16,1 5-27 0,0 0-17 0,0 0-8 15,-9 10-18-15,5-2-15 0,-1 3-12 0,-1 3-20 16,-1 2-13-16,1 1-12 0,2 2-7 0,-1 0-14 16,5-2-6-16,0 2-22 0,1-1 5 0,6-2-5 15,0 1-12-15,2-5 15 0,-1-2 12 0,7-1 2 16,1-3 0-16,0-2 10 0,2-3-10 0,2-1-1 16,0-3 16-16,-2-3-9 0,2-1 0 15,-2 1-3-15,1-7 2 0,-2-1 4 0,-2 2-4 0,-1-4-5 16,-1-7-10-16,-2 0-7 0,-4 5-6 0,-6-8-7 15,-5 1-8-15,0-1-5 0,-3 2-8 0,-4 7-4 16,-1 2-9-16,-2 1 0 0,-3 4 0 0,-1 2-7 0,-1 6-2 16,2 2 2-16,-2 3-19 0,-1 6-34 0,-1 6-42 15,1 2-53-15,3 4-44 0,3 4-43 16,3 1-49-16,0 3-58 0,8 0-51 0,-4-2-1061 0,7 2 476 16,3-5 320-16</inkml:trace>
  <inkml:trace contextRef="#ctx0" brushRef="#br0" timeOffset="86597.86">11115 9135 253 0,'4'3'282'16,"-1"4"-6"-16,-3-2-25 0,0 0-18 0,-1 4-26 15,-2-1-21-15,-2 0-16 0,0 1-24 0,-2 0-54 16,0-1-60-16,-1 0-83 0,3-1-92 0,-3-1-503 16,-2-1 216-16,1 1 144 0</inkml:trace>
  <inkml:trace contextRef="#ctx0" brushRef="#br0" timeOffset="87196.24">11569 8631 204 0,'-3'-11'384'0,"0"1"-10"0,-1 1-10 0,2 4-1 15,0-1 3-15,1 1-20 0,-1 1-27 0,1 0-29 16,-1 1-34-16,2 3-25 0,0 0-23 0,0 0-14 0,-5 8-8 16,3-1-16-16,2 5-8 0,0 2-9 15,0 6-13-15,0-2-13 0,0 8-9 0,4 2-9 16,-3-1-12-16,1 0-11 0,1 3-7 0,0-2-12 0,-1 3-15 15,2-1-62-15,-2-1-60 0,-1-2-71 0,1 2-77 16,-2 3-70-16,3-5-93 0,-2-7-1066 0,2-1 483 16,-1-4 322-16</inkml:trace>
  <inkml:trace contextRef="#ctx0" brushRef="#br0" timeOffset="87415.36">11956 8713 174 0,'0'-16'438'16,"0"4"12"-16,0 1-11 0,0 1-1 0,0 3-26 16,0 1-38-16,0 0-35 0,0 2-38 0,0 4-29 15,0 0-23-15,0 0-22 0,0 0-17 0,4 12-12 16,-1 0-18-16,-1 4-13 0,2 1-18 0,-1 2-17 0,3 0-10 16,-2 6-13-16,1 0-4 0,-1 3-15 0,-3 0-22 15,3-1-49-15,-2 2-57 0,0-2-88 0,-1 0-65 16,-1 2-66-16,0-3-76 0,1 1-98 0,-1-10-999 15,3 0 478-15,2-7 316 0</inkml:trace>
  <inkml:trace contextRef="#ctx0" brushRef="#br0" timeOffset="87933.09">12433 8761 173 0,'4'-10'368'16,"-1"1"-8"-16,0 3-5 0,-2-1-16 0,2 2-12 15,-3 0-26-15,0 0-20 0,0 5-21 0,-3-3-16 16,3 3-26-16,0 0-12 0,-14 9-11 0,8-3-12 16,-3 3-15-16,2 2-17 0,-5 3-15 0,-1 4-12 15,-1 1-11-15,5-1-12 0,-4 5-13 0,2 1-10 16,3 0-9-16,3-7-12 0,1 2-45 0,1 1-42 0,6-5-35 16,1 3-25-16,1-5-16 0,3-2-5 15,3-3-8-15,2 4 0 0,2-7 1 0,2 0 8 16,5-4 8-16,-2-1 8 0,-1-5 12 0,4 2 9 0,1-9 8 15,3 1 9-15,-1-3 14 0,-4-3 19 0,-2-2 18 16,3 0 16-16,-4-3 23 0,-1 0 11 0,-1-1 11 16,1 2 35-16,-3-1 41 0,-4 6 7 0,1 1 4 15,-4 2 16-15,3 0 2 0,-6 3-5 0,3 4-10 16,-2 1-15-16,2 2-9 0,-3 0-14 0,3 3-9 16,-8 0-3-16,15 7-11 0,-6 1-5 0,0-1-6 15,1 3-10-15,0 2-6 0,1 2-2 0,0 3-4 16,-3-2-6-16,1-1-3 0,1 3-6 0,-2-2-5 15,1-1-1-15,3-1-2 0,-1-1-3 0,1-3 3 16,1-1-6-16,3-1 1 0,-3-3-4 0,4-4 3 0,1-2-2 16,0 0 0-16,1-2-2 0,-1-5 1 15,1 1-6-15,-2-3 3 0,-2-1-3 0,0-3 0 0,-2-1-6 16,1-6 4-16,-1-2-1 0,-4-3-5 0,-4 1 1 16,0 0-1-16,-6-2 0 0,-3 8 0 15,-5-6-1-15,0 2-4 0,-2 7-1 0,-3 0-2 0,-2 5 2 16,-2 5-15-16,2-1-30 0,-2 4-36 0,0 4-44 15,0 2-38-15,4 5-36 0,-1 4-39 0,2 5-51 16,-1 6-51-16,6-5-64 0,-2 9-1085 0,5-1 497 16,2 1 330-16</inkml:trace>
  <inkml:trace contextRef="#ctx0" brushRef="#br0" timeOffset="88067.66">13409 8953 295 0,'5'4'307'0,"0"0"-13"15,-1 1-8-15,-1 2-26 0,-2 1-21 0,-1-1-26 16,4 4-20-16,-7-2-19 0,6 2-22 0,-6-5-42 16,3 5-60-16,-1-1-72 0,1 0-76 0,0-3-86 15,0-1-573-15,-1 2 253 0,-2-3 168 0</inkml:trace>
  <inkml:trace contextRef="#ctx0" brushRef="#br0" timeOffset="88511.44">13883 8453 123 0,'3'-11'413'16,"-2"0"5"-16,3 2 1 0,-4 2-18 0,1 0-28 15,-2 3-33-15,3 1-38 0,-2 3-28 0,2-4-27 16,-2 4-12-16,0 0-2 0,2 10-14 0,5 0-10 16,-5 0 0-16,2 6-13 0,1 2-7 0,0 2-22 15,0-2-27-15,0 9-12 0,2 0-13 0,-2-1-9 16,0 1-13-16,4 2-8 0,-7 0-9 0,1 0-29 16,-2 0-63-16,1 0-66 0,0-2-69 0,-2-1-60 15,0 3-71-15,0-2-71 0,0-7-1201 0,3 1 518 16,-1-4 344-16</inkml:trace>
  <inkml:trace contextRef="#ctx0" brushRef="#br0" timeOffset="89349.33">14306 8558 56 0,'4'-16'364'0,"6"-2"-16"16,-2 2-11-16,5-1-28 0,-2 1-23 0,5 6-27 15,1 1-2-15,-1 1-6 0,4 2-15 0,2 3-20 16,-2 0-3-16,2 6-17 0,1 0-13 0,1 6-10 16,3 0-14-16,-10 3-10 0,-1 1-12 0,-3-1-9 15,1 5-13-15,-5-2-5 0,-2 3-14 0,-5 2-9 0,-2-1-19 16,-2 10-1-16,-5-5-5 0,-7 2-5 16,-3-1-7-16,-3-2-2 0,-4 0-7 0,-3-1-3 15,-3 0 5-15,2-3-14 0,0-3 0 0,0 0-6 0,12-7-2 16,3-3 2-16,4 1-5 0,1-3-4 0,2-1 0 15,2-1 0-15,0 0-4 0,4-2 1 16,0 0-1-16,0 0 0 0,16 0 0 0,1-2-4 0,4-2 1 16,8-2-2-16,2 0-4 0,3 0-19 0,2-2-9 15,1 1-18-15,14-4-7 0,-1-4-8 0,1 5-6 16,0-4-9-16,-3-1-11 0,-14 3 6 16,16-6-14-16,-14 2 7 0,-4 0 0 0,1 1 8 0,0-3 13 15,-2 0 3-15,-4-6 7 0,0 7-1 0,-2-3 16 16,-2 1 26-16,-9 5 25 0,0 1 26 0,-5 1 26 15,1-1 21-15,-6 5 10 0,1 0 14 0,-4 4 7 16,1-4-5-16,-4 3 0 0,-1 4-4 0,-5-2-7 16,-2 2 3-16,-4-1-1 0,-7 5 2 0,1 0-2 15,-7 2-5-15,-1 6-12 0,4-4-5 0,3 3-6 16,-3 4-9-16,-2-2-7 0,6 5-9 0,-2 0 0 16,3 2-4-16,2 2-2 0,3 0-10 0,4 3-4 15,2-5-19-15,4-1-34 0,4 0-25 0,3 0-24 0,6-2-9 16,4-1-2-16,2-3 1 0,4-5-6 15,6 5-1-15,2-9 19 0,1-3-2 0,0 0 5 0,1-7 9 16,1-1 6-16,0-4 20 0,-3-2-12 0,-3-4 21 16,2-1 33-16,-7-3 16 0,3 1 28 0,-1-3 15 15,-1 2 27-15,-4 0 14 0,2 0 22 0,-8 8 26 16,3 0 17-16,-4 1 3 0,0 5-2 0,-3 0-12 16,2 3-16-16,-4-1-14 0,1 2-12 0,5 4-7 15,-2 1-13-15,2 2-9 0,2 4-6 0,-2 1-5 16,3 5-13-16,-2 2-2 0,-1 0-5 0,6 7-4 15,-3 0-1-15,0 3-12 0,-1-4-4 0,0 5 9 16,2-5-13-16,2 1-5 0,6-4 7 0,2 1-8 16,2-2 0-16,0-5-9 0,4 1 7 0,-1-6-6 15,1 3 1-15,4-8 4 0,-6 1-6 0,-2-3 5 16,3-3 8-16,-7 1-6 0,0-4-26 0,3-4 0 0,-2-2 0 16,-5 3 0-16,-3-5 0 0,5-5 0 0,-10 4 0 15,-1-5 0-15,-4-3 0 0,-5-4 0 16,-5 0 0-16,-3-2 0 0,-6 2 0 0,-3 2 0 0,-3 2 0 15,-3 1 0-15,-1 1 0 0,1 5 0 0,-2 0 0 16,5 11 0-16,0 1 0 0,-1 3 0 0,2 1 0 16,2 4 0-16,3 0 0 0,4 3 0 0,0 0-25 15,2 8-218-15,4-1-80 0,3 0-74 0,2 3-101 16,5-2-171-16,4-3-1343 0,0-2 670 0,0-4 448 16</inkml:trace>
  <inkml:trace contextRef="#ctx0" brushRef="#br0" timeOffset="104529.84">11376 5314 127 0,'-11'-1'167'0,"11"1"-13"0,0 0-13 15,-7-1-1-15,7 1-4 0,-6-2 0 0,3 0-6 16,3 2-6-16,0 0-1 0,0 0-4 0,-6-1-4 0,6 1-9 15,0 0-6-15,0 0-8 0,-8-3-3 16,8 3-8-16,0 0-6 0,0 0-1 0,0 0-6 16,0 0-4-16,-2-4-1 0,2 4-7 0,0 0 2 0,0 0-2 15,0 0-7-15,0 0-6 0,0 0-4 0,0 0-4 16,8-5-1-16,-8 5-6 0,8-2-3 0,-1 1 2 16,-1 0-7-16,5 1 1 0,-2 0-4 0,3 1 1 15,1-2-3-15,0 1-1 0,0 2 0 0,0 0-3 16,6 3-2-16,1-5-1 0,-4 2-1 0,-3 0-2 15,9-3 2-15,-3 3-1 0,-2 0 0 0,2-4-1 16,-6 2-1-16,6 2 2 0,-6-2-1 0,3 1 0 16,-6-1-2-16,3 1-1 0,-3-1 2 0,2 0-5 15,-1 1 3-15,-2-2-1 0,-1 1-1 0,1-1 1 16,-3 1 1-16,-2 1-1 0,4-1 4 0,-8 0-4 16,12-1-2-16,-6 1-16 0,-6 0-21 0,9 0-20 15,-9 0-38-15,6 1-19 0,-6-1-26 0,5-1-19 16,-5 1-26-16,6 2-25 0,-6-2-482 0,-2 8 231 15,2-8 154-15</inkml:trace>
  <inkml:trace contextRef="#ctx0" brushRef="#br0" timeOffset="105018.57">11460 5441 116 0,'-5'0'148'0,"5"0"-2"0,0 0 1 16,-9 0-3-16,9 0-6 0,0 0-3 0,-5 0-6 15,5 0-10-15,0 0-7 0,0 0-7 0,0 0-8 16,0 0-12-16,0 0-3 0,0 0-3 0,0 0-6 16,0 0-7-16,0 0-3 0,0 0-3 0,0 0 4 15,0 0 6-15,0 0-2 0,22 5-2 0,-13-3-5 16,1 0-5-16,4-2-5 0,-1 3-3 0,6-3-4 16,0 1-3-16,0 2-5 0,0-2-3 0,0 0-2 15,0-1-8-15,1 0 3 0,-2 1-4 0,1-2 0 16,-2 0 0-16,2 1-1 0,-6 0 0 0,1 0 1 0,-4 0-2 15,3 1 4-15,-7-2-4 0,-1 1 3 0,-5 0-3 16,12 1-1-16,-6 0-5 0,-6-1 3 0,8-1-3 16,-8 1 0-16,0 0 0 0,9 0-4 0,-9 0 2 15,0 0-2-15,0 0 0 0,6 0 1 0,-6 0-4 16,0 0-1-16,0 0 2 0,0 0-5 0,8 1 3 16,-8-1-2-16,0 0-1 0,0 0 3 0,0 0 0 15,0 0-2-15,0 0-3 0,0 0-7 0,4 3-29 16,-4-3-34-16,0 0-60 0,0 0-80 0,0 0-709 15,0 0 306-15,0 0 204 0</inkml:trace>
  <inkml:trace contextRef="#ctx0" brushRef="#br0" timeOffset="115263.48">11901 5381 45 0,'-4'-3'106'0,"4"3"-13"0,0 0-5 16,0 0-9-16,0 0-17 0,0 0 1 0,0 0-13 15,0 0 0-15,0-5-12 0,0 5-22 0,0 0-28 16,0 0-33-16,0 0-166 0,0 0 69 0,0 0 48 15</inkml:trace>
  <inkml:trace contextRef="#ctx0" brushRef="#br0" timeOffset="131943.1">5494 10005 208 0,'1'-4'315'15,"-1"4"-18"-15,0 0-21 0,0 0-14 0,0 0-18 16,2-4-2-16,-2 4-20 0,0 0-15 0,0 0-17 15,0 0-15-15,0 0-19 0,0 0-16 0,0 0-16 16,0 0-18-16,0 0-3 0,0 0-6 0,0 0 1 16,10 7 0-16,-6-5-6 0,0 3-4 0,1 2 1 15,0-1 4-15,0 2 0 0,3 0-7 0,-1 0-15 0,1 1-1 16,0 3-9-16,-1-4-1 0,2 4-6 16,1 0-6-16,2 2-5 0,-1 1-1 0,1-2-4 0,2 0-6 15,-2 0-4-15,-1 0 3 0,3 0-7 0,-1 2 1 16,1-3 8-16,-1 1-15 0,2-2-4 0,-1 3-5 15,-1-3 4-15,0 1 1 0,-6-2-21 16,3-2-42-16,-2 1-32 0,-4 0-16 0,1 0-32 0,-1-1-36 16,0 1-34-16,-4-1-45 0,0-1-47 0,-4-1-898 15,0 0 395-15,3-2 266 0</inkml:trace>
  <inkml:trace contextRef="#ctx0" brushRef="#br0" timeOffset="132302.64">5848 10093 113 0,'0'0'261'16,"0"-7"-11"-16,-1 3-4 0,-2 1-8 0,3 3 0 0,-6-3-9 16,6 3-7-16,-4-4-10 0,4 4-12 0,0 0-13 15,-9 2-7-15,9-2-2 0,-13 4-4 16,7 0-14-16,-2 1 0 0,-1 1 13 0,-1 2-19 15,1 1-2-15,-2 1-12 0,-2 3 0 0,0-2-9 0,-2 5 10 16,2-2-10-16,-7 5-3 0,3 2-6 0,3-6-6 16,1 1-4-16,-1 0-5 0,1 0-2 15,-2 4 2-15,2-6-13 0,2 3 16 0,-1-2-7 0,1 2-9 16,0-5-7-16,0 1-9 0,2 1-5 0,1-3-7 16,-1 0-9-16,3-2-4 0,-2 1-5 0,2 0-3 15,-2-1-7-15,2-1 0 0,0 1-8 0,0-2-1 16,0 0-3-16,0-2-2 0,1 2-2 0,1-4-2 15,0 2-7-15,0-1-26 0,0 0-50 0,3 0-53 16,1-4-63-16,-4 2-61 0,4-2-88 0,0 0-108 16,0 0-1224-16,-6-8 552 0,3 2 370 0</inkml:trace>
  <inkml:trace contextRef="#ctx0" brushRef="#br0" timeOffset="134178.32">5136 9787 234 0,'0'0'285'16,"-1"-5"-19"-16,1 0-10 0,0 5-11 0,0-5-7 15,0 5-6-15,0 0-7 0,0 0-20 0,0-3-13 0,0 3-18 16,0 0-9-16,0 0-16 0,0 0-7 0,0 0-16 16,0 0-19-16,0-7-5 0,0 7-13 0,0 0 0 15,0 0 3-15,0 0-3 0,14 7-2 0,-7-7-9 16,-1 2-5-16,0-1 16 0,7-1 8 0,-4 4-8 15,4-3-5-15,5 0-9 0,1 2 4 0,-1-2 3 16,2 0-7-16,1 0 0 0,-1-2 0 16,10 2 0-16,-4 1 0 0,5-2-4 0,-4 3-3 0,1-3-7 15,0 0-4-15,3 2 6 0,-5-2-11 0,5 1-1 16,-4-1 5-16,4 3-14 0,-3-2 10 0,2-1-17 16,-3 2-6-16,3-2 1 0,-3 1-1 0,2 0-4 15,-6 0 0-15,5-1-2 0,3 0-3 0,-3 0 1 16,1 0 0-16,-1 0-2 0,0 0-2 0,3 0 0 15,1 0 1-15,0 0 0 0,0 0 3 0,0 0 3 16,1 0-4-16,-1 0 0 0,0 0 0 0,0 0-2 16,-1 0 0-16,-1 0 0 0,0 0 1 0,-1-1-2 15,-2 1 0-15,-3 0 2 0,3-1-2 0,1 0-4 16,3 2 5-16,-2-1-2 0,-1 0 3 0,4 1 1 0,-5-2 2 16,5 2-5-16,-1-3 0 0,-3 0 1 15,5 2-4-15,-2 0 4 0,1-1-2 0,2-3 1 16,-2 4-3-16,0-2 1 0,0 0-1 0,3 1-3 0,-2-1 7 15,0 0-6-15,-1-2-3 0,-4 3 0 0,3 0 0 16,-2-1-1-16,-1 0 1 0,0 2-1 0,0-1-2 16,-6-1 2-16,6 0-3 0,-6 1 4 15,6-3 0-15,-1 2 1 0,-4 2-4 0,9-3 1 0,-4 1 0 16,0 1 1-16,0-1-4 0,0-2 1 0,-6 1 0 16,10 2 0-16,-1-3 1 0,-2 3 0 0,1-2-3 15,0 2 7-15,-2-3-5 0,3 1-2 0,-3 1 3 16,0 2 0-16,2-4-1 0,-2 1 0 0,-2 0-2 15,-4 2 4-15,9 0-5 0,-12-2 1 0,4 2 3 16,0-2-2-16,5 1-1 0,-7 1 3 0,0-1-1 16,7-3-1-16,1 2 0 0,1 2-1 0,0-2-2 15,-1 1 3-15,3-1-2 0,-4 0 6 0,1-1-5 16,2 2 1-16,-3-1-1 0,-1 0 1 0,4 1 2 16,-2-1-1-16,-10 1-2 0,11 0 1 0,-3 0-2 15,-6-1 1-15,2 3-2 0,-2-2 1 0,7 1 0 16,0-2 4-16,-1 1-5 0,0 0 0 0,-5 0-1 15,5 1 4-15,-5-1-2 0,5 2 0 0,-4-2 1 0,5 2-2 16,0-2 2-16,-1 1-5 0,1 1 5 16,-7 0-4-16,11-3 4 0,-6 2-3 0,-4 1 2 0,6-1-1 15,-5 1 2-15,-2-3-3 0,0 3 5 0,1 1-5 16,-1-1-1-16,-1 0 2 0,-1 0 1 0,-1 2-3 16,1-2 0-16,0 0 1 0,1 1 1 0,-3 0-2 15,0-1 2-15,2 0 0 0,-6 1 1 0,5-1-1 16,-4 2 0-16,5-2-1 0,-6 0 4 0,3 0-2 15,1 0-3-15,-4 0 2 0,1 0 2 0,3 0-4 16,-5 0 1-16,1 0 3 0,-1 0-2 0,2 0 0 16,-3 1-2-16,-1-1 1 0,0 0 3 0,-2 2-2 15,0-2 0-15,1 0 5 0,-3 0-4 0,1 0-2 16,-1 0 0-16,-6 0 5 0,15 0-6 0,-7-2 2 16,-3 2 2-16,4-1 3 0,-3 1 5 0,-6 0 3 15,16 0 6-15,-10-2 2 0,3 2 1 0,3-1 0 0,-2 1-1 16,3-1 0-16,-1 1-4 0,1-1-1 15,-1 1 1-15,1 1-5 0,2-1 1 0,-4 0 1 16,3-1-5-16,-1 2 4 0,1-1-6 0,-1 1 4 16,-3-1 0-16,3 0-4 0,-8 0 2 0,4 0 2 15,1 1-4-15,-1 1-1 0,4-2 5 0,1 0-4 16,-1 0 1-16,5 0-2 0,-2 0 0 0,3 0-1 0,-1 0 3 16,-1 0-1-16,2 0 1 0,-1 0-3 0,1 0 2 15,3 0-1-15,-3-2 0 0,2 4 11 0,-1-4-8 16,-1 4-9-16,2-4 10 0,0 2 0 0,-3-1-3 15,5 1-2-15,0 0 1 0,-2-1 8 0,2 1-3 16,5-1 1-16,-5 1-2 0,4 0 2 0,-1-2 3 16,-5 2-3-16,-1-1 2 0,3 1 0 0,-2-3 1 15,-1 2 5-15,1 1-5 0,-1-2 1 0,-1 2 0 16,-1 0-6-16,-4 0 0 0,-1 0 1 0,-3 0-1 16,2 0-1-16,-1 0 0 0,-6 0-1 0,3 0-2 15,-3 0 2-15,-5 0-1 0,10 0 0 0,-10 0-1 16,5-1-5-16,-5 1-15 0,0 0-39 0,3-4-93 15,-3 4-97-15,-14-7-89 0,-7 4-82 0,-11 0-84 16,-21-3-1482-16,-7 1 659 0,-39-1 440 0</inkml:trace>
  <inkml:trace contextRef="#ctx0" brushRef="#br0" timeOffset="134645.01">8014 9962 127 0,'-4'-4'215'0,"-1"2"2"0,0 2 2 0,-3-3 9 16,3 1 8-16,1 1 10 0,4 1 4 0,-6-1 1 15,6 1 2-15,-7-5 2 0,7 5-6 0,-4-1-4 0,4 1-12 16,0 0-21-16,0 0-14 0,0 0-24 15,-6-2-15-15,6 2-16 0,0 0 10 0,0 0-2 16,9 13 6-16,-4-8-7 0,3 4-3 0,1 0-2 0,5 2-14 16,-1 2-12-16,2 0-8 0,-2-1-12 0,2 1-8 15,1 0-8-15,3 7-6 0,-4-6-9 0,0 1-5 16,5 4-5-16,-5-4-7 0,3 4-4 0,-3 1-7 16,-2-4-8-16,5 4-45 0,-10-4-53 0,2-1-73 15,-4 0-58-15,1 1-41 0,-1-1-48 0,-1-5-59 16,-2-5-43-16,2 3-1083 0,-2-4 491 0,1-4 326 15</inkml:trace>
  <inkml:trace contextRef="#ctx0" brushRef="#br0" timeOffset="134832.06">8487 10039 312 0,'1'-6'323'15,"-2"4"-9"-15,1 2-13 0,-5-7-21 0,5 7-7 0,-13 0-3 16,5 2 0-16,-2 0 1 0,-5 2-14 0,-6 2-11 15,-3 5-27-15,0 2-12 0,-2 3-15 16,-1-1-24-16,-2 3-16 0,2 2-15 0,-1 0-17 0,4 2-8 16,1 2-14-16,0 1-36 0,6-4-65 0,-1 1-56 15,4 2-69-15,5-2-76 0,4-2-85 0,1-3-1012 16,4-5 433-16,4 0 290 0</inkml:trace>
  <inkml:trace contextRef="#ctx0" brushRef="#br0" timeOffset="135209.96">9528 9983 16 0,'0'-5'390'15,"0"0"-4"-15,0 0-13 0,0 5-20 0,0 0-29 16,0-6-14-16,3 3-28 0,-3 3-18 0,5-1-3 0,-5 1-5 16,9 0-3-16,4 1-2 0,-3 5-12 0,4-3-14 15,1 5-14-15,3-1-14 0,-1 2-8 0,3 0-15 16,-3 4-12-16,2-3-16 0,-2 2-14 0,3 4-10 15,2 1-14-15,-2 0-11 0,-4-2-11 0,-1-1-8 16,-2 2-2-16,2 0-12 0,-3-2-39 0,-2 3-64 16,0-1-60-16,0 0-75 0,-3-4-68 0,0-3-60 15,-2 1-66-15,0-5-58 0,-2 0-1042 0,2 0 490 16,0-5 326-16</inkml:trace>
  <inkml:trace contextRef="#ctx0" brushRef="#br0" timeOffset="135358.59">10055 10026 362 0,'-8'-7'365'16,"2"-1"8"-16,-6 4-5 0,-1 3-14 0,1 0-11 16,-9 2-21-16,2 3-19 0,-4 0-21 0,0 6-23 0,3-2-27 15,-5 5-22-15,9-1-21 0,-6 8-21 0,3-2-21 16,1 5-54-16,-1-2-82 0,2 4-90 0,-1 4-83 16,0 0-101-16,-1-5-1030 0,0 2 431 0,-3 1 288 15</inkml:trace>
  <inkml:trace contextRef="#ctx0" brushRef="#br0" timeOffset="135912.07">7232 10751 219 0,'-9'-14'324'0,"1"5"-9"15,0-1-5-15,1 3 13 0,2 3-17 0,2-4-6 16,0 4-7-16,0 2-20 0,-1-2-19 0,3 1-25 16,-3 0-23-16,4 3-25 0,-2-5-16 0,2 5-12 15,0 0-5-15,0 0 11 0,0 0 10 0,3 14 8 16,0-8-2-16,1 6-6 0,0 0-11 0,-2 4-9 15,2 1-5-15,0 4-15 0,0-3-6 0,1 10-8 16,0-4-13-16,-3 5-6 0,3-4-12 0,-1 4-8 16,-1 2-7-16,1-2-7 0,-2 1-6 0,1-2-7 15,2 3-3-15,-3-2-3 0,2 0-4 0,0-1-3 0,0 1-4 16,0-5-3-16,0 2-3 0,0-7 0 0,1 1-6 16,-4-4-3-16,1 4-6 0,2-3-31 15,-2-5-33-15,0 2-30 0,1 1-27 0,-1-1-30 0,2-2-41 16,-3-1-33-16,1-2-40 0,-1 1-30 0,0-3-29 15,-1 0-25-15,5-2-42 0,-8 1-1025 0,1-1 467 16,-2-2 314-16</inkml:trace>
  <inkml:trace contextRef="#ctx0" brushRef="#br0" timeOffset="136137.93">6887 11390 196 0,'0'-4'364'0,"-3"2"-23"0,3 2-18 16,0 0-29-16,-1-5-22 0,1 5-25 16,0 0-21-16,5-3-18 0,-5 3-11 0,8-4-8 15,-8 4-25-15,11 4-18 0,-3-4-8 0,1 5-8 0,0-1-15 16,4 4-5-16,-3 0-17 0,7 1-9 16,-3 3 12-16,1 0-33 0,-2 1-7 0,6 8-13 15,-4-3-51-15,-2-2-52 0,2 5-56 0,1 2-68 16,-6-9-56-16,3 2-88 0,-2-2-725 0,-2-6 351 0,8 2 234 15</inkml:trace>
  <inkml:trace contextRef="#ctx0" brushRef="#br0" timeOffset="136314.07">7568 11354 161 0,'0'-7'364'0,"3"1"-12"0,-6 1-12 0,-1 1-16 15,0 2-19-15,-2 1-20 0,6 1-22 0,-19 1-18 16,7 4-26-16,-5 0-20 0,-2 2-18 0,2 5-15 15,-6 4-23-15,7-5-12 0,0 3-53 0,-2 4-64 16,0 0-84-16,1 8-80 0,1-3-92 0,-6-1-862 16,5 0 368-16,-2 0 246 0</inkml:trace>
  <inkml:trace contextRef="#ctx0" brushRef="#br0" timeOffset="136994.24">4799 12315 41 0,'-3'-10'313'0,"0"4"-6"16,-1 0-5-16,2 1-15 0,0 0-15 0,-3 1-24 15,5 0-19-15,0 4-21 0,-4-5-30 0,4 5-7 16,0 0 1-16,0 0-4 0,-6 16 6 0,3-6-4 16,2 2-1-16,-3 2-14 0,-1 6-3 0,1 4-29 0,-1-5-6 15,0 7-19-15,1-1-2 0,0-6-11 16,0 8-7-16,0-1-9 0,2 1-11 0,-2-3 1 16,-4 0-16-16,6-4 6 0,-2-1-6 0,1-2-6 0,2-1-3 15,-3 0-2-15,3-5-2 0,1-3-3 0,0-1-4 16,-3-1 3-16,3-2 0 0,0 0 0 15,0-4-5-15,0 0-5 0,0 0 2 0,3-18-2 0,2 2-1 16,-1-2-6-16,0-10 4 0,-2 0-6 0,1-3 17 16,3-3-17-16,-2-12 10 0,1 12-16 0,4-13 1 15,-2 12 5-15,-1 0 4 0,2 2-3 0,1 5 3 16,-3 1 6-16,2 9 10 0,-3 1 6 0,0 0-8 16,3 7 3-16,-2-1 0 0,-1 1-6 0,3 0 2 15,-1 5-2-15,2 1-4 0,3 1 10 0,-2 1-8 0,0 4 1 16,2 3-1-16,-1-3 0 0,2 5-1 15,1 3 5-15,-1 4-2 0,-2 1-3 0,5 10 1 16,-5-1-4-16,-2 2-4 0,2 3 5 0,-1 3-3 16,-4-3 1-16,3 2-7 0,-3-2 4 0,2 0-2 15,-3 3 0-15,-1-1 1 0,0-2-20 0,-2-4-34 16,2 2-40-16,-1-6-28 0,2-2-44 0,-1-2-38 16,1-1-36-16,-1-4-36 0,-2-2-43 0,3-2-29 0,-1-1-17 15,-2-2-845-15,-2-5 401 0,0 0 266 0</inkml:trace>
  <inkml:trace contextRef="#ctx0" brushRef="#br0" timeOffset="137141.5">4812 12574 158 0,'-10'-10'288'15,"2"3"-9"-15,3-2-27 0,2 4-18 0,2-3-26 16,3-1-23-16,4 1-19 0,0 0-16 0,11-1-17 16,-2 0-8-16,12 1-14 0,0-1-11 0,2 0-10 15,3 1-10-15,1 0-14 0,-1 1-48 0,1 2-57 16,-3 0-60-16,2-2-76 0,-5 5-603 0,2-1 260 15,-10-1 172-15</inkml:trace>
  <inkml:trace contextRef="#ctx0" brushRef="#br0" timeOffset="137410.04">5544 11987 329 0,'-6'-4'336'16,"-2"0"-20"-16,0 1-20 0,2 6-16 0,-6 2-8 16,2 0 3-16,-4 9-14 0,0 0-2 0,-5 8-8 15,6 4-6-15,-1 1-12 0,1 4-14 0,3 4-15 0,-5 13-7 16,2 3-14-16,5 0-15 0,2-3-13 0,2 0-17 16,0 3-10-16,4-5-12 0,4 0-12 15,0-12-11-15,2 1-9 0,4 0-9 0,2-3-13 16,1-1-45-16,2-2-54 0,3 0-61 0,4-4-58 0,-3 1-60 15,6-2-63-15,4-6-74 0,-1-1-1034 0,2-3 463 16,1-2 308-16</inkml:trace>
  <inkml:trace contextRef="#ctx0" brushRef="#br0" timeOffset="137844.1">5853 12272 2512 0,'-5'-17'82'0,"-1"3"47"0,-2 3 1 16,0 4 7-16,2-1 8 0,-2 2-28 0,6-2-16 16,-2 4-37-16,1-1-2 0,2 4-12 0,1 1 3 0,0 0 19 15,-9 7 8-15,5-2-3 0,3 5 8 0,1 4 12 16,-3 3-12-16,3 1 1 0,-1 11 3 15,2-5-7-15,2 3-5 0,-3-1-11 0,1 1-10 0,3 0 1 16,0 1-3-16,0-1-11 0,-2 5 1 0,2-4-5 16,0 0-8-16,5 0-8 0,-5 1-25 0,1-7-66 15,4 5-42-15,-3-9-44 0,6 4-48 0,-2-4-57 16,0-4-69-16,2-2-906 0,-2-4 410 0,-1-1 276 16</inkml:trace>
  <inkml:trace contextRef="#ctx0" brushRef="#br0" timeOffset="138017.79">5775 12527 142 0,'-7'-8'330'0,"0"2"-14"0,2-1-25 16,2 2-29-16,0-3-32 0,3 4-29 0,3-3-12 16,5 0-24-16,3 0-11 0,5-3-17 0,2 5-16 15,9-7-8-15,1 5-24 0,3 2-33 0,-1-2-44 16,1 2-50-16,-2 4-50 0,-1 1-69 0,3 0-686 15,-9 0 281-15,-3 0 188 0</inkml:trace>
  <inkml:trace contextRef="#ctx0" brushRef="#br0" timeOffset="138376.22">6198 12441 14 0,'2'-7'323'16,"0"-1"-13"-16,2 1-29 0,-3-1-18 0,6-1-21 15,-1 1-15-15,3-1-15 0,1 1-7 0,-1 2-4 16,4 1-3-16,-2 3-8 0,6-2-7 16,0 3-11-16,1 1-10 0,2 1-12 0,0 4-3 0,0 1-18 15,-1 5-7-15,0-1-10 0,1 6-12 0,-1 2-7 16,-2 2-5-16,1 2-14 0,-6-5-8 0,-2 2-8 16,-1 3-7-16,-4-3-3 0,-4 1-4 0,2-2-4 15,-3 2-6-15,-2-2-2 0,0-2-1 0,-6-6-4 16,6 2 3-16,-5-3-5 0,1-2-9 0,-2-2 6 15,3-2 0-15,1-1 0 0,-4-2-7 0,8 0 1 16,-11-7-4-16,7-3-5 0,3 0-3 0,-3-6 3 16,4-4-14-16,1-9-24 0,3 2-19 0,4-3-12 15,3-2-9-15,1 3-12 0,3 0-12 0,2 0-14 0,3 6-9 16,1 4-10-16,-2 2-27 0,-4 7-28 16,-1 1-30-16,-3 5-29 0,1 1-34 0,1 3-726 15,-2 0 334-15,-2 3 222 0</inkml:trace>
  <inkml:trace contextRef="#ctx0" brushRef="#br0" timeOffset="139861.07">6950 12376 227 0,'1'-5'255'16,"0"3"-3"-16,-1-1-7 0,0 3-4 0,0-8 1 16,-2 3 6-16,-2 0-12 0,-1 0-2 0,-3 4-13 15,2-2-4-15,-6 3-15 0,2-2-18 0,-3 4-8 16,-5 1-17-16,2 3-15 0,-3 2-12 0,-3 7-17 15,-1 0 1-15,0 4-20 0,0 2-12 0,2 1-6 16,1 2-11-16,2-4-6 0,5 3-16 0,5-8-14 16,1 2-9-16,4-4-28 0,2-3-6 0,1 1-1 15,4-4-2-15,2 1 1 0,2-4 2 0,2-1 0 16,3-1 2-16,2-4 4 0,6-3 1 0,-3-4-10 16,8-4 8-16,0-3-1 0,0 0 5 0,-2-2-3 15,0-2 4-15,-1 1-1 0,0-2 6 0,0 5 16 16,-10 2 26-16,1 0 15 0,-5 6 16 0,0-3 28 15,-2 5 15-15,-2 2 4 0,1-2-4 0,-4 2-15 0,2 1-7 16,-3 1-19-16,-1 2-3 0,0 0-11 0,8 7-3 16,-7 0-6-16,-1 2-8 0,3 4-4 15,-3 3-3-15,1 3-4 0,-1 2 0 0,1-2-8 16,1 5-3-16,3 0-4 0,0-4-4 0,0-2-16 0,3-2-18 16,3 1-18-16,-2-3-10 0,1 1-6 0,4-5-3 15,-1 1-5-15,5-6 0 0,-1 0 15 0,3-1-15 16,-2-4 4-16,1-4 4 0,2-1 5 0,-1-3 5 15,3-5 8-15,1-3 2 0,-2-2 1 0,-2-2-4 16,-3-4 16-16,1-2-1 0,-4-2 7 0,0-2 1 16,-2-2 2-16,-3-1 24 0,-2-2 7 0,-3 1 17 15,-1-2 8-15,-3 2 20 0,-2 5 25 0,-2-2 25 16,1 4 8-16,-2 2 8 0,-3 0-7 0,4 6 13 16,-2 3 2-16,-1 0 5 0,1 5-1 0,2 0-5 15,-1 1-5-15,4 1 4 0,-2-1-16 0,2 5-19 16,-3-2-1-16,4 4-1 0,0-2-9 0,-4 1-14 15,4-1-9-15,0 5-6 0,0 0-9 0,3-4-5 16,-3 4-10-16,-3-4 2 0,3 4-5 0,-4-3-3 0,4 3-11 16,0 0-1-16,0 0-1 0,0-6-5 15,0 6 2-15,0 0-6 0,0 0 1 0,-2-3-1 16,2 3 11-16,0 0-20 0,0 0 1 0,0 0-6 0,0 0 3 16,0 0-7-16,0 0 6 0,2 13 3 0,1-9-1 15,2 5 4-15,-4-1-6 0,3 5 1 16,0 0-2-16,-4 7-2 0,3 4 6 0,-1-4 4 0,-2 7-3 15,4 2-1-15,-1 4-3 0,1-2 0 0,-2-1 3 16,-1-1 0-16,3 2 4 0,1-5-7 0,-1 3-2 16,5-3 0-16,4-3 5 0,-6-3 0 0,4-4-6 15,4 7 8-15,-2-7-13 0,1-4 0 0,2-2 0 16,2 0-2-16,1-3 3 0,-1-2-7 0,4-2 2 16,-3-1-8-16,3-2 4 0,-2-3-7 0,-1 0 5 15,-1-3-4-15,1-2 1 0,-2 3-2 0,1-5-2 16,-5-1 2-16,0-2 5 0,-2-3-2 0,-2 1 0 15,1 1 1-15,-3-1 1 0,-6 3 5 0,3 0-1 16,-4 2 4-16,0-2-3 0,-5 0 8 0,-2 3-6 16,1-1 0-16,-7 4-6 0,-1 0 11 0,-4 3-3 15,0 1 2-15,2 2 1 0,3 0-2 0,-1 2 4 16,-2 1-3-16,4 3 11 0,-1 0-9 0,2 1-3 0,-1 3 4 16,3 1-4-16,0-3 1 0,4 2 13 0,0 0-12 15,1 0 2-15,3-1-5 0,1 1 0 0,1-3 3 16,3 2-2-16,1-2-2 0,3 1-1 0,0-3-2 15,3-1-10-15,0 1-7 0,2 0 6 0,0-5-1 16,1 0 6-16,-1 0-3 0,1 0 4 0,-4 0-1 16,2-2 12-16,0 2-7 0,-3 0 2 0,-5-2 3 15,2 1 5-15,-6 1-2 0,8-2 4 0,-3 0 1 16,-5 2 3-16,4-4 4 0,-4 4 3 0,5-1 5 16,-5 1 7-16,0 0 4 0,0 0-1 0,0 0-5 15,0 0 9-15,1-3-8 0,-1 3-9 0,0 0-3 0,0 0-1 16,0 0-4-16,0 0 5 0,0 0-5 15,0 0-3-15,0 0 5 0,0 0-2 0,0 0-2 16,3-1-3-16,-3 1 3 0,0 0-3 0,0 0 1 0,0 0-3 16,0 0 3-16,0 0 1 0,0 0 0 0,0 0 2 15,0 0-4-15,0 0 0 0,0 0 4 0,0 0-2 16,0 0 0-16,0 0 2 0,0 0-2 16,0 0 2-16,0 0-5 0,0 0 4 0,0 0-5 0,0 0 2 15,0 0 0-15,5 5 2 0,-5-5-1 0,5 4-2 16,-4 0 1-16,-1-4 5 0,4 3-2 15,0-1 11-15,0 1-11 0,0-2 1 0,0 2 0 0,0 0-2 16,-2-1 2-16,7 1-5 0,-4-2-1 0,0 2 2 16,2-3 7-16,1 1-5 0,-1-1 1 0,-1 0 0 15,2-1 2-15,-8 1 2 0,15-3-5 0,-7-1 5 16,0 1 0-16,0-3-2 0,-1 1-3 0,1-5 3 16,-2 4 0-16,4-5 0 0,-5 4 3 0,0-5 0 15,3 2-4-15,-3 1 10 0,1 1-13 0,-2 2 5 16,4-4-5-16,-3 5 2 0,4-3-3 0,4 3-2 15,0-2 6-15,-2 3-5 0,7 1 3 0,0 3-2 16,-5 2-2-16,7 1 2 0,-1 4-2 0,-2 1 0 16,-3 1 1-16,0-1 2 0,-4 1-4 0,3 3 7 15,-3 1-3-15,-1 0 3 0,0 1 0 0,-5-2-1 16,0 1-1-16,-3 3 2 0,-2-3 0 0,-3 4 5 16,0-5-2-16,-1-2 1 0,-1 0 1 0,-2-1 3 0,-4-2 11 15,5-1 5-15,-2 1 13 0,3-5 10 0,-1 0 5 16,2-3 0-16,5 1-7 0,-9-6-3 0,4 0-9 15,1-2-1-15,3-4-1 0,1-3-5 0,1-2-7 16,4-8-9-16,3 2 8 0,11-4-7 0,-6-3-14 16,10 3-32-16,-4-5-18 0,17-2-31 0,-12 7-33 15,3 3-36-15,1 0-47 0,14-6-67 0,-11 8-40 16,2 1-35-16,-1 4-44 0,-1-1-51 0,1 0-69 16,-2-1-1150-16,-1 5 552 0,-7 1 368 0</inkml:trace>
  <inkml:trace contextRef="#ctx0" brushRef="#br0" timeOffset="140077.13">8767 11825 135 0,'7'-16'348'0,"1"3"-18"15,1 2-20-15,1-2-17 0,4 4-23 0,5 3-10 16,8 0-12-16,5 6-4 0,-5 4-7 0,5 5 5 16,-3 2-8-16,2 6-3 0,-3 3-7 0,4 4-1 15,3 12 11-15,-12-7-7 0,6 10-4 0,-11-8-6 0,5 15-12 16,-5-2-16-16,-7 2-23 0,0 2-12 15,-4 1-14-15,-2 0-11 0,-5 3-17 0,0-2-10 16,-5-4-46-16,0-10-50 0,-8 9-73 0,0-13-70 0,-10 9-68 16,-6-3-70-16,4-9-72 0,-11 5-103 0,-8-6-1054 15,-2-7 502-15,-9-2 334 0</inkml:trace>
  <inkml:trace contextRef="#ctx0" brushRef="#br0" timeOffset="141693.56">3121 14141 79 0,'-4'-2'283'0,"2"0"-31"16,-1 1-30-16,3 1-20 0,0 0-20 0,0 0-21 0,0 0-17 15,0 0-16-15,0 0-9 0,4 10-12 0,-1-5-13 16,-1-2-4-16,1-1-15 0,1 0-4 15,-2 1-11-15,2-2-4 0,-4-1-4 0,10 2-1 0,-10-2-7 16,7-1 2-16,-1-1 4 0,-2-3-4 0,1 0-3 16,-1-4-6-16,2 0-1 0,-3-4 7 15,-1-2-1-15,2-2 6 0,-4-3 8 0,1 2 1 0,-1-2 23 16,-1 2 15-16,1 2 11 0,-4 4 15 16,2-1 16-16,2 2 6 0,0 4 4 0,0 0-6 0,0 0-12 15,-3 3-11-15,3 0-17 0,0 4-16 16,0 0-3-16,0 0-9 0,0 0-2 0,0 0-14 15,1 24-1-15,-1-8 1 0,0 2-12 0,0 1-5 16,2 2-4-16,-4 5-2 0,5 2-7 0,2-6 1 0,-4 5-3 16,2-8-3-16,0 1-3 0,-1 0-4 0,3-2 1 15,1-2-3-15,1-3 6 0,-1 1-6 0,2-5-6 16,1-1 2-16,1-4 0 0,2 0 0 0,2-3 1 16,-1-2-1-16,6-7-2 0,-3-4 1 0,7-6-4 15,-1-4 4-15,-3-2-1 0,-1-1-1 0,-3-4-1 16,-3-2 3-16,-2 4-3 0,0-3 1 0,-2 7-2 15,-3 3-7-15,-1 1 24 0,-1 3 7 0,-2 4 16 16,3 2 7-16,-3 0 5 0,3 5-3 0,-8 2-7 16,8-3-9-16,-3 2-5 0,-1 4 3 0,0 0-7 15,0 0-3-15,5 13-1 0,-5-1 5 0,0 0-6 16,0 5 2-16,0 1-6 0,0 1 3 0,4 0 2 16,0 7-12-16,-2-6 3 0,1 1-11 0,3-2 8 15,1-1-5-15,2 3 0 0,1-4 1 0,1-1-1 16,0-5-2-16,1 3 0 0,0-8-3 0,-1 1-7 15,3-3-6-15,-1-3-6 0,0-4-8 0,5-3 0 16,-2-1 4-16,0-5-8 0,-6-2-2 0,7-8-3 16,-7-4-1-16,0 2 1 0,-1-3 4 0,-3 0 3 15,-2 0 4-15,-2 2 3 0,-2 0 3 0,-2 8 2 16,-2 2 7-16,-1-1-1 0,0 4-4 0,0-1 4 16,-2 1 2-16,-2 5-2 0,1-2 0 0,-1 4 3 0,-4 2-6 15,3-2 2-15,-4 3 6 0,6 2-7 16,-1 0 3-16,0-1-4 0,3 1 4 0,6 0-2 15,-6-1-8-15,6 1-4 0,0 0 3 0,0 0-2 16,0 0 1-16,0 0-2 0,0 0 2 0,16-8 9 16,-6 4-2-16,2-1 3 0,3 0 3 0,3 0-2 0,-1-2-3 15,-3-1 6-15,-2 4 2 0,0 1-6 16,-2-1 3-16,-2 2 3 0,0 1-2 0,-2-2 4 16,-1 2-4-16,4 1 0 0,-4-1 1 0,2 3 2 0,-2 2 3 15,2 2 3-15,-2 2-6 0,3 2 8 0,-3 1 2 16,3 4 0-16,-2 2 2 0,-2 0-1 0,1 0-5 15,-1 2 0-15,1 0 0 0,-1-2 0 16,0 0 0-16,3-2 4 0,1-1-5 0,1-2 4 16,0-2-4-16,-1 0 1 0,1-3 12 0,-3 0-12 0,7-4 1 15,-2-3 0-15,0 0 2 0,3-3-3 0,-3-4 3 16,6-3-2-16,-3-3-4 0,1-3 7 16,0-6-3-16,-2-2 4 0,-3-4 8 0,-3 0-11 15,-5-3 3-15,2 3-4 0,0-4 9 0,-8 3-8 0,-1 0 0 16,0 2 16-16,-4 3 16 0,3 8 12 0,-2 0 22 15,0 4 8-15,3 2-4 0,-3 3-2 0,0-2-7 16,1 6-9-16,3 1-8 0,-2 4-6 0,1 1-3 16,-4 8-3-16,0 4-4 0,1 4-5 0,0 6-3 15,2 2 0-15,1-2-5 0,3 5 0 0,2-1-1 16,2-2-3-16,3-1-4 0,3 1 0 0,5 2-2 16,2-4 0-16,-1-2-2 0,8-3 1 0,2-2 0 15,0-1 1-15,2-5-1 0,2-4-6 0,4 0 6 16,-1-7-2-16,1-2 1 0,-2-2 4 0,2-4-11 15,-1-3 1-15,-3-4-1 0,-1-1 9 0,-4-4-9 16,0-3-1-16,-7-3 4 0,1-1-4 0,-5-3 0 16,0-2 1-16,-5-2-6 0,-5 1 1 0,-2-1 5 15,-2 2 0-15,-1 2-2 0,-6 1 5 0,0 5 1 16,0 6 5-16,-2 0 3 0,-2 5 0 0,-2 1 1 16,3 4 0-16,-3 1 1 0,-3 2-3 0,5 5-3 15,-1 2 1-15,-1 4-4 0,2 0-4 0,3 8 4 16,-2 1-3-16,6 2-2 0,-3 10 1 0,5 0 1 15,1 5 0-15,6 4-7 0,4 8-18 0,-4-11-42 16,6 3-43-16,8 9-53 0,-3-13-40 0,0 0-51 16,9 8-35-16,-6-14-44 0,4-3-21 0,4-3-41 15,-4-5-1054-15,1-8 482 0,-3-3 322 0</inkml:trace>
  <inkml:trace contextRef="#ctx0" brushRef="#br0" timeOffset="142760.04">4822 13643 57 0,'4'-26'346'0,"-4"9"22"16,0 0-27-16,1 5-17 0,0 3-21 16,-1-2-31-16,2 5-29 0,-1 2-25 0,3 0-18 15,0 4-31-15,-4 0-3 0,0 0 4 0,24 8-8 0,-10 2 0 16,-3 3-6-16,5 2-7 0,-1 2-12 16,3 6-2-16,-4-2-15 0,1 3 2 0,-2 2-21 15,0 1-12-15,1 2-1 0,-5 0-12 0,2 2-3 16,-3-1-11-16,1-4-5 0,-2 4-6 0,3-5-1 0,-5 0-7 15,-1-8-2-15,0 0-2 0,-2-6-5 0,2-1-8 16,-3-3 1-16,2-2 4 0,0 0-2 0,-1-5-1 16,-2 0-2-16,0 0-6 0,4-14-2 15,-3 1 0-15,1-6 0 0,2-7-3 0,1-3-5 0,1-3-6 16,1 2 8-16,2 2-2 0,0 2 1 0,0 1-3 16,1 0-4-16,-2 8 5 0,2 1-3 0,-1 7-3 15,-1-1 1-15,-2 2 0 0,7 1 5 0,-3 3-8 16,2 2 1-16,2 2 0 0,-3 2 1 15,8 2 0-15,-4 6-1 0,1 0 3 0,-2 0-3 0,0 6 3 16,0-2-3-16,0 1 1 0,3 7-2 0,-3-7 8 16,4 7-5-16,-8-8-3 0,4 5-2 0,-1-2 5 15,-2-2-2-15,1-2 1 0,1-3-3 0,-1 1 6 16,0-2-2-16,1-6-3 0,-3-1 2 0,3 0-5 16,0-4 8-16,-2-2-3 0,3-2 1 0,0-3 0 15,1-3 0-15,-2-4-1 0,5-4 9 0,-9 2-9 16,-1 0 1-16,2-5-2 0,-6 4 1 0,-3 1 2 15,3 1 1-15,-5 4 2 0,1 4 3 0,-3-4-4 16,-1 2-1-16,-2 2-6 0,-4 3-2 0,-2 3 5 16,-2 3 0-16,-4 0-2 0,-4 5-2 0,2 3 4 15,-4 4 0-15,-3 1-5 0,8-1 1 0,3 1 1 16,2 4 0-16,1-1-1 0,2-3-3 0,5 3 3 16,2-3-2-16,4-1-6 0,0-3 3 0,4-1 3 15,1-1-4-15,5-4 0 0,-1 1 8 0,5-4-2 16,4-4-1-16,1-2 0 0,-1-2 4 0,6-8-6 15,-1-1 6-15,-1 1-4 0,-3-4 4 0,3 0-8 0,-9 6 9 16,1-3 0-16,-2 0-1 0,0 3-6 16,-1-1 14-16,-2 6 5 0,-1 1 18 0,-2 1 10 15,-3 2 7-15,1-1-4 0,-2 3-4 0,1-2-8 16,0 4-7-16,-3 1-2 0,0 0-3 0,6 6-1 16,-3-2-2-16,1 4-2 0,-1 4 0 0,-2 1-6 15,3 3 5-15,-1 3-4 0,3 6-3 0,1-1 3 16,0 0-1-16,-2 1 2 0,-1-7-4 0,0 2-3 15,2-3 1-15,2 0-1 0,1-1-2 0,0-2 1 0,-4-3-2 16,5-2-2-16,-1-1-5 0,-2-4-4 0,3-1-1 16,0-3 5-16,2-2-1 0,-2-5-1 15,3 2 2-15,-1-7-5 0,1-1 7 0,-3-4 1 16,-1-2 1-16,3-5 0 0,-3-1-2 0,-2 7-2 0,-1-2 2 16,1 1-1-16,-3 2 0 0,1 1-4 0,-1 6 9 15,-1-3-7-15,-1 2 3 0,-1 6-1 0,2-3-3 16,2 3 2-16,-4 1-6 0,0 0 3 15,-1 4-1-15,8-1 3 0,-8 1-2 0,13 4 4 0,-3-3 1 16,2 3-1-16,-2 0 1 0,3 1 0 0,3 3 1 16,1-4 0-16,1 4 5 0,0-3-8 0,0 0 4 15,0 2-1-15,-1-3-1 0,0-2 1 0,1 2 0 16,-4-4 4-16,0 0-2 0,4 0 3 0,-4-3-4 16,0 1 2-16,-1-3 4 0,2-2-3 0,2-1 2 15,-4-2-3-15,2-1-1 0,-4 1 2 0,2-5 2 16,-1 1-4-16,-2-3 3 0,0 2-5 0,-1 1 7 15,-4 2-3-15,-1 5 5 0,0-3 12 0,-3 6 4 16,3-3-5-16,-3 3-6 0,-1 4-5 0,4 0 1 16,-4 0 2-16,0 0-1 0,0 15 1 0,0-3-2 15,0 0-2-15,-3 5 0 0,2-1 4 0,1 2-4 16,-1-1-2-16,2 2 1 0,-1-1-23 0,0 3-51 16,1-4-59-16,7-3-80 0,-4 1-69 0,1 2-78 15,4-1-81-15,0 0-1145 0,0 0 526 0,0-3 352 16</inkml:trace>
  <inkml:trace contextRef="#ctx0" brushRef="#br0" timeOffset="144409.51">6910 13680 54 0,'0'0'247'0,"0"0"-26"0,0 0-23 0,6 2-17 0,1-1-18 15,-2 0-16-15,-5-1-11 0,13 0-15 0,-8 3-8 16,0-3-11-16,0 2-7 0,-5-2 7 16,13-2 17-16,-8 2 18 0,0-3 10 0,1-1 2 0,0-1-2 15,1-2-4-15,-2-1-1 0,2-2 1 0,-2 0-7 16,0-6 6-16,-1-4-9 0,1 0-2 0,-1-8-7 16,-2 0 5-16,-3-2 7 0,1 1 14 0,0 3 14 15,-1 4 24-15,1 5 20 0,-3 0 13 0,2 7-5 16,-2 0 4-16,2 3-14 0,0 2-21 15,0-2-24-15,1 5-19 0,0 2-13 0,0 0-12 0,7 14-12 16,-1 1-13-16,2 11-5 0,1 6-11 0,1 2-2 16,3 10-7-16,1 3-7 0,-4-1-4 0,3 5-6 15,1-2-7-15,-2 6-1 0,-1-7-4 0,-2-1-8 16,0 1 2-16,-1-12 5 0,2 10-16 0,-2-14 1 16,-2 2-3-16,1-1-4 0,-1-4 2 0,-1 0-2 15,-1-4-5-15,0-8 1 0,-3-5-5 0,0-3-8 16,2 1 4-16,-2-6 3 0,0 0 3 0,-1-4-8 15,0 0 1-15,2-16-12 0,-5-2-1 0,2-7-2 16,-3-4 0-16,0-5 3 0,-1-19-2 0,1 3 0 16,-1-1-2-16,3-3 6 0,0 3 3 0,2 6-1 15,2 13-1-15,-1-2 3 0,5 4-1 0,-2 2 1 16,4 0-1-16,2 2 0 0,-1 8-1 0,2 2 4 0,0 3-1 16,3 4-3-16,0-3 0 0,2 4 2 15,1 3-2-15,2 2 3 0,0 3 0 0,-2 5-1 16,2 2 1-16,0 1-3 0,-2 4 4 0,-4 1-1 0,-1 2-1 15,-1 0 1-15,-5 3 0 0,1 1 1 0,-3 7 0 16,-2-8 0-16,-4 1 1 0,0 2-1 0,-1-1-8 16,-3-6-10-16,0 1 1 0,2-4 2 15,0-3 3-15,1-1 1 0,1-4 0 0,-1 1 0 0,-1-4 6 16,4 0-9-16,0 0-5 0,-6-11-1 0,5-1-3 16,2-1-2-16,5-4 2 0,-1-3 1 0,10-3 4 15,-3 1 3-15,4 1-1 0,-4 6 4 16,2 0 0-16,7-2-1 0,-7 5 1 0,5 0 3 0,-2 7-2 15,2-4 2-15,0 4 1 0,-1 2-1 0,1 3 2 16,-2 0 2-16,-3 0-1 0,3 4 1 0,-5 1 6 16,1 0-3-16,1 1-2 0,-5 3 0 0,1-1 7 15,0 1 0-15,1 0-3 0,-5-1-2 0,3 0 0 16,0 2 4-16,0-3-3 0,-1 2 1 0,-1-3 1 16,0-2 0-16,-1 0 0 0,-1-3 1 0,3 2 1 15,1-4 0-15,-2-4 1 0,2-1 1 0,0-2 0 16,-2-1-1-16,2-4 0 0,-2-2 0 0,3-5-1 15,2-1-3-15,-2-5 4 0,0 2-1 0,-2-1 2 16,0 8-2-16,-7 0 1 0,0 1 1 0,2 3 1 16,-3 1 2-16,-4 2-5 0,3 3-2 0,-3-1 1 15,-2 4-2-15,-1 2 2 0,-7-1-3 0,3 6-1 16,-2-1-1-16,-5 5-7 0,1-2-11 0,2 2-12 16,2 0-7-16,4-1-10 0,-1 0-17 0,3-1-16 0,0-1-6 15,6 0 11-15,-1 0 11 0,2-4 7 0,0 0 9 16,7 3 4-16,-7-3 5 0,14-7 7 15,-5 0 12-15,1 0-6 0,4-6 1 0,0-1 6 0,0-2 2 16,2-7 6-16,-2 0-1 0,1 0 3 0,-1-1 3 16,-4 7 14-16,-2 3 26 0,1 3 24 0,-4 0 13 15,0 5-2-15,-1 0-8 0,-3 1-7 0,3 2-3 16,4 3-6-16,-8 0 3 0,14 9 8 0,-4 7-5 16,4 6 5-16,0 4 7 0,-1 4-2 0,0 4 5 15,1 13-2-15,-3 4 0 0,-1 1-3 0,-1 3-8 16,-5 0-4-16,3 2-1 0,-4 4 3 0,3-4-11 15,-3 1 0-15,4-1 0 0,-4-6-8 0,0 0-4 16,1-14 2-16,-3-1-6 0,3-2-2 0,0-5 0 16,-3 0-14-16,2-12-17 0,-2-5-13 0,0-2-5 15,3-2 5-15,-3-3 1 0,-1-3 0 0,0-2-6 16,0 0-7-16,-1-19 3 0,-3 0-1 0,-1-10 3 16,0-1 1-16,0-4 6 0,-5-14 0 0,2 3 5 15,2 10-2-15,-2-12 3 0,2 13 4 0,-2 0 2 0,0 1 4 16,1 4 1-16,0 2 5 0,1 10 9 0,1-2 2 15,1 3 1-15,0 6-2 0,3-3-4 16,2 2 2-16,0 1-3 0,5-1-2 0,0 4 2 16,4 0 0-16,2-1-3 0,4 3 2 0,2-2 2 0,1 3-2 15,0-1 3-15,2 2-3 0,2-1 0 0,4 2-1 16,-6 1 6-16,-1 1-6 0,1 0-5 0,2 0-4 16,-6 0-9-16,2-2-2 0,-1 2-2 0,-4 0 2 15,5-3 3-15,-7 1 5 0,-2 0-1 0,3-3 3 16,-3 2 1-16,-2 0 3 0,-3 1 6 0,4-1 6 15,-4-1 16-15,-1 2 5 0,-1 2 9 0,-3 0-3 16,6-3 0-16,-6 3-3 0,0 0-6 0,7-2 0 16,-7 2-10-16,0 0-1 0,0 0 1 0,10 5 0 15,-6 1-2-15,3 0-3 0,-2 5 3 0,1-2-2 16,0 2-1-16,6 4 0 0,-5-1-1 0,3-2-2 16,0-1 2-16,0 0-4 0,0-1 0 0,2-4-3 15,-1 2-1-15,2-5 3 0,-1-1 2 0,-1-2-3 16,2-1 2-16,2-3 1 0,-5-3-1 0,7 0 0 0,-4-8-1 15,-3 1 3-15,3-1 0 0,-2-11 0 16,-2-2-1-16,0 2 1 0,-2-4 6 0,-5-3-5 16,2 0 8-16,0 1 8 0,-3 1 25 0,0 2 17 15,2 3 8-15,-3 6 1 0,0 3 6 0,1 2-3 0,3 4-6 16,-3 2-11-16,-1 1-9 0,0 4-9 16,4 0-4-16,0 3 10 0,-4 1-14 0,0 0-4 15,14 9-4-15,-4 0-3 0,-1-1-48 0,2 5-52 16,1 2-60-16,1-3-83 0,1 1-96 0,-2 3-90 0,2-1-98 15,-2-1-1313-15,-3 0 606 0,-2-2 404 0</inkml:trace>
  <inkml:trace contextRef="#ctx0" brushRef="#br0" timeOffset="144493.9">8992 13559 3083 0,'2'3'165'16,"2"-3"-78"-16,-4 0-63 0,13-7-10 0,-3 2-6 16,5-3-11-16,3-2-51 0,10-4-74 0,3 1-87 15,-4-1-780-15,-2 2 333 0,-9 4 220 0</inkml:trace>
  <inkml:trace contextRef="#ctx0" brushRef="#br0" timeOffset="145410.14">5337 14974 157 0,'-4'-7'227'0,"0"2"-20"0,-1 0-10 0,0 1-4 16,0-2 0-16,-4 4-14 0,0-2-9 16,-1 3-10-16,2 1-3 0,-2 0-2 0,0 1-5 15,1 3-6-15,-5-2-6 0,6 4-9 0,-2 0-9 16,-3 0-12-16,4 1-8 0,0 1-10 0,0 3-10 0,-1-4-9 15,5 4-7-15,-3 0 4 0,3 0-20 0,0 0-6 16,1-1-2-16,3 0-6 0,1-2-1 16,0 0-7-16,0 0-7 0,1-3-4 0,1-1-6 15,0-2-11-15,3 3 3 0,-1-3-5 0,-4-2 4 0,9-1 0 16,-4-5-4-16,5 2 4 0,-1-3-2 0,-1-1 0 16,10-5-1-16,-8 0-2 0,3 1 2 0,1-2 1 15,-4 3-1-15,-1 1 7 0,0 2-5 0,-3 2 1 16,1-1-3-16,-3 2-1 0,2 1 1 0,-2 1 2 15,-2-1 1-15,-2 4 2 0,5-3-1 0,-3 0 1 16,-2 3-2-16,0 0-3 0,4-3 3 0,-4 3-2 16,2-2 1-16,-2 2 1 0,0 0 0 0,0 0 0 15,3-5 0-15,-3 5 0 0,0 0 4 0,4-2 5 16,-1-1 11-16,-2-1 2 0,2-3 6 0,1-5 1 16,4-4-3-16,-2-2 1 0,4-5 4 0,-2-5 5 15,1 1 3-15,0 1-3 0,0-2 10 0,-3 3 21 16,2 5 22-16,-4 2-10 0,2 2 12 0,-2 3 13 15,-3 4 1-15,3 2-2 0,-1 2-10 0,-1-6-8 16,-2 10-22-16,0 1 7 0,13 7 12 0,-7 3-1 16,2 9 0-16,1 14-5 0,2 10-3 0,1 7 6 15,-3 1-7-15,1 7-4 0,-2 1-7 0,2 25-7 16,-5-27-3-16,5 1 0 0,-2 23-12 0,-3-23 1 16,2-2-3-16,-4-1-6 0,4 2 0 0,-1-5-5 15,-1-1-6-15,3-15 3 0,-4-4-2 0,2-3-3 16,0-10-5-16,1-4 4 0,-3-3 0 0,-3-7 1 15,4-3-4-15,0-3 1 0,-1-8-1 0,1-5 0 16,-1-11-7-16,0-4 7 0,-3-4 3 0,2-13-8 16,-6 0-1-16,-2 9-3 0,0-11 4 0,-3 14-5 15,-2-3 1-15,1 5-1 0,-4 3 0 0,3 3-2 16,-2 9 2-16,1 3-4 0,-3 2-12 0,4 4-16 16,-7 2-31-16,4 3-24 0,-2 3-28 0,3 3-35 15,0-1-30-15,3 3-29 0,1 2-20 0,4-2-12 16,3 4-13-16,3 1-5 0,4-2-23 0,3 1-16 15,8 1-48-15,1 0-797 0,8 0 379 0,2-2 254 16</inkml:trace>
  <inkml:trace contextRef="#ctx0" brushRef="#br0" timeOffset="145727.67">6160 14971 108 0,'6'-26'314'0,"0"1"-1"0,-5 9 7 0,-1-1-32 16,-1 0-17-16,-1 6-16 0,1 2-7 15,-2 2 0-15,3 0-3 0,0 0-20 0,-1 3-22 16,1-2-20-16,-1 3-25 0,2-1-9 0,-1 4-19 16,4-7-1-16,1 3-25 0,4 0-8 0,1-1-9 15,7-4-6-15,-2 2-4 0,5 0-10 0,6-1-12 0,0 1 1 16,1 0-1-16,-7 0-8 0,0 1-9 0,-2 5 1 16,-2 0-2-16,-4 1-6 0,4 0-2 15,-5 2 12-15,2 3 1 0,-2 1 8 0,1 1 5 16,-1 5 12-16,1 2-7 0,-3 3 5 0,0 0-2 0,-1 8 5 15,-6 5-3-15,2-1 1 0,0 1-8 0,-5-1 1 16,1 1-14-16,0 0-4 0,-3 1-2 0,-1 1-5 16,3-1-4-16,0 1-4 0,-3-1-6 0,1 4-13 15,-2-6-38-15,5 2-57 0,0-1-55 0,-1-1-54 16,0-1-48-16,2-2-51 0,-1-8-52 0,5-4-52 16,-5-4-913-16,4-3 437 0,1-6 292 0</inkml:trace>
  <inkml:trace contextRef="#ctx0" brushRef="#br0" timeOffset="146126.56">6851 14841 82 0,'0'-9'328'0,"1"2"-19"0,-1 0-32 16,2 3-27-16,-4 2-27 0,2 2-25 0,0 0-16 0,0 0-18 15,0 0-12-15,-5 13-16 0,4-4-10 0,-3 2-8 16,2 1-9-16,1 4 1 0,-1 1-8 0,2 0-6 15,0-1-6-15,3 1-12 0,1-3-5 0,3 2 2 16,0-2-3-16,2-1-1 0,2 2-4 16,1-2 1-16,3-1 0 0,0 0-7 0,3-2-4 0,0 0 21 15,4-3-14-15,3 3-4 0,-4-4 11 0,6-1-3 16,-6 1-15-16,1-4-1 0,6 2 3 0,-6-4-6 16,-3 4 0-16,0 0-3 0,-6-1-1 0,6 1-12 15,-7-2 1-15,-2 1-1 0,0 1 1 0,-2 0-4 16,-2-3-3-16,-1 2 1 0,-1 2 6 0,0 1 3 15,-3 0 2-15,0 0 0 0,-3 5-2 0,-2 0-9 16,-1-2 6-16,-5 8-9 0,-1-3 1 0,-5-2-3 16,-6 4-4-16,-1-1-2 0,-4-1-4 0,-1 1-1 15,0-1-4-15,-4 3-26 0,-1-9-35 0,2 4-37 16,1-4-20-16,-2-3-30 0,2-1-37 0,9-1-40 16,-2-7-46-16,5-1-35 0,-1-7-67 0,-4-4-740 15,6-5 369-15,3-6 246 0</inkml:trace>
  <inkml:trace contextRef="#ctx0" brushRef="#br0" timeOffset="146260.21">6791 14933 71 0,'9'-17'236'0,"0"0"6"16,2 1 6-16,4 2 15 0,10-3 0 0,-1 1 2 15,7 4-5-15,5 0-6 0,2 4 5 0,2-1-1 16,12 0-14-16,3-2-21 0,1 4-21 0,3-2-19 16,5-2-8-16,-1-1-21 0,2-1-52 0,23-6-102 15,-29 11-130-15,-3-2-195 0,0 0-824 0,-7-4 383 16,-21 2 254-16</inkml:trace>
  <inkml:trace contextRef="#ctx0" brushRef="#br0" timeOffset="147643.16">12658 9549 42 0,'-8'-6'281'0,"3"2"-5"0,-1 0-9 16,0 1-12-16,4 1-17 0,-2-2-18 0,4 4-22 15,-4-5-19-15,2 4-18 0,2 1-17 0,-6-2-17 16,6 2-13-16,-3-3-15 0,3 3-10 0,0 0-3 15,0 0 6-15,-4 11-1 0,3-5-4 0,1 2-2 16,0 1-8-16,-3 6-2 0,3-3 1 0,0 5-3 16,0-3-2-16,0 1 1 0,3 4-8 0,-2 0 5 15,0 1-4-15,2-1 1 0,0 1 4 0,0 4-1 16,-3 2 13-16,0 0-4 0,0 0-1 0,4 2-4 0,0-1-3 16,1 1-1-16,1 2 2 0,-2-1 0 15,2 2 9-15,1 1-1 0,-1-1-7 0,2-2-3 16,-1 3-2-16,1 2-3 0,-3-1-3 0,3-3-4 0,-3 3-4 15,0-2-5-15,2 1-3 0,-4-3-2 0,1 0 2 16,1 1-4-16,-1-2-2 0,3-3-3 16,-1 1 0-16,-3-1 1 0,0-6-3 0,1 7-1 0,-1-7-2 15,-2-1 0-15,3 1 0 0,-4-2-3 0,4-2 0 16,-4 1 1-16,2-3 2 0,-2 3 2 0,1-4-4 16,-1 2-1-16,3-6 2 0,-3 5-1 0,0-4 0 15,0-2-3-15,1 0-2 0,-2-2-1 0,2 1-2 16,-1 0 0-16,0-1-3 0,3 0-3 0,-3-2 1 15,1 1-1-15,-1-4 1 0,0 8-4 0,0-4-2 16,0 0-1-16,3 0 0 0,-2 1-1 0,-1-3 1 16,0-2 0-16,4 7 0 0,-3-4-4 0,2 1 3 0,-2-2-2 15,2 1 0-15,-3-3-1 0,6 5 0 0,-2-2 2 16,-3-2-4-16,-1-1-2 0,5 5-1 0,-1-4-18 16,-4-1-33-16,4 3-34 0,-4-3-39 0,2 2-37 15,-2-2-35-15,0 0-65 0,0 0-82 0,0 0-68 16,0 0-1144-16,0 0 519 0,-19-6 346 0</inkml:trace>
  <inkml:trace contextRef="#ctx0" brushRef="#br0" timeOffset="148010.29">12449 10664 269 0,'-2'-4'280'0,"1"1"-16"0,1 3-15 15,-4-2-16-15,4 2-15 0,-2-4-20 0,2 4-18 16,0 0-17-16,0 0-17 0,0 0-12 0,0 0-4 16,0 0 10-16,0 0 11 0,0 0-9 0,0 0-2 15,0 0 21-15,13 9 4 0,-9-7-9 0,4 5-4 16,-1-2-8-16,1 0-9 0,1 2-10 0,1 0-8 15,0 0-3-15,2 5-8 0,2-6-4 0,-5 3-6 16,2-3-7-16,6 5-8 0,-3-3-4 0,-1-1-9 16,-1-2-2-16,0 3-10 0,4-1-6 0,-2 2-3 15,0-1-4-15,-2-1-3 0,0 0-2 0,0-2-6 16,0 2-5-16,-2-2 0 0,1 3-35 0,-2-3-50 16,1 1-38-16,-4 1-51 0,-1-2-46 0,0 0-48 0,-1 0-40 15,0 5-35-15,0-8-43 0,-3 3-859 0,2 1 406 16,-2-3 270-16</inkml:trace>
  <inkml:trace contextRef="#ctx0" brushRef="#br0" timeOffset="148219.38">13105 10611 132 0,'2'-6'356'0,"1"1"-5"15,0-1-13-15,-2 4-14 0,0-2-7 0,-1 4-46 16,1-6-21-16,-1 6-1 0,0 0-21 0,0 0 13 15,0 0 9-15,-14 15-7 0,3-7-11 0,-3 5-13 16,-1 0-14-16,2 1-20 0,-1 1-12 0,1 1-18 16,0 1-17-16,-5 2-12 0,8-2-15 0,-4 5-9 0,-2 0-27 15,5-5-52-15,-3 4-74 0,6-4-71 16,-6-1-74-16,1 0-85 0,1 2-99 0,0-5-1042 16,0 0 474-16,-1-3 316 0</inkml:trace>
  <inkml:trace contextRef="#ctx0" brushRef="#br0" timeOffset="154793.92">11658 11414 330 0,'-1'-4'354'16,"1"4"-34"-16,-2-5-35 0,-1 3-29 0,3 2-26 15,0 0-22-15,0 0-14 0,-8 7-17 0,6-2-3 16,-2 5-5-16,0 0-17 0,2 3-11 0,-2 4-8 16,1 1-7-16,1 6-8 0,-1 2-17 0,2-1-6 15,-2-1-10-15,2 1-5 0,1 1-8 0,-1-1-9 16,-1 0-10-16,0 0-8 0,1-1-3 0,-1-5-5 15,2 1-1-15,-1-2 0 0,0-2-6 0,-2-2-2 16,2-3-6-16,0-1 1 0,1-2-3 0,-2-1 0 16,2-4 4-16,0 3-7 0,0-6 10 0,0 0-11 15,0 0 0-15,0 0-1 0,-5-21-3 0,4 4-2 16,-2-9 1-16,2-3-2 0,-2-3-1 0,3-4 0 0,-2-10 0 16,1-2-1-16,1 2-4 0,2 0 0 15,2 9-1-15,0 5 7 0,1 1-10 0,2 0 4 16,-1 6-2-16,1 0-1 0,1 7 2 0,1 3-2 0,-5 4 4 15,4-1 4-15,-1 4-3 0,2-1-5 0,-1 3 0 16,7 2 4-16,-6 3-2 0,5 2-2 16,-1 1 0-16,1 3 3 0,-2 3-3 0,0 1 4 0,-4 3-3 15,-2 3 5-15,-2 2-15 0,-4 1 7 0,-4 7 1 16,-2 0-3-16,-4 5 8 0,0-3 3 0,-2 0-2 16,-2 2-11-16,0-1 9 0,0 0-9 0,1-1 1 15,-1-4-11-15,5-6 2 0,1-2-4 0,1-1-6 16,1-4 9-16,4-1-4 0,-3 1 0 0,2-4 2 15,2 2-2-15,1-3 3 0,0 1 2 0,3-2 9 16,1-1-8-16,0 1-1 0,2 2 13 0,4-4-6 16,-1 2-2-16,1 0 0 0,4 0 4 0,-1-3 3 15,6 2-1-15,3 0-3 0,-2-2 3 0,1 0-8 0,-1-1 11 16,1 0 1-16,-1 0-7 0,-1 3 2 0,-6-3 4 16,1 0-2-16,-4 0 3 0,2 0 3 15,-2-3-8-15,-2 2 3 0,-2-2 4 0,2 1 2 0,-2-3 12 16,-2 0-14-16,0-2-12 0,-3 0 10 0,2-1 0 15,-3-2 0-15,0-1 5 0,-3 3-6 0,3-2 3 16,-2 1 14-16,-2 1 11 0,0 1 1 0,-1 3 1 16,-3 0-8-16,3 0 4 0,-3 2-9 0,1 1 3 15,-1-1-1-15,-1 4-5 0,1 1 1 0,-2-1 0 16,3 4 8-16,-2 2-17 0,3 0 0 0,-2 3 1 16,2-1-1-16,1 3 3 0,1 2 12 0,-1 2-33 15,3 1 8-15,-2 2-15 0,5-1-25 0,-1-1-33 16,4 2-24-16,-3-2-40 0,3-1-36 0,1 0-46 15,2-4-39-15,0-4-64 0,6-2-733 0,-4-1 353 16,1 0 236-16</inkml:trace>
  <inkml:trace contextRef="#ctx0" brushRef="#br0" timeOffset="155424.95">12283 11646 53 0,'0'-6'310'0,"-2"1"-12"15,-1-2-12-15,3 3-17 0,-2 1-16 0,-1 0-19 16,-3 0-14-16,1 3-18 0,5 0-8 0,-18 4-12 16,9 2-17-16,-3 1-6 0,0 1-19 0,-1 3-11 15,0 2-13-15,0 2-11 0,3-1-9 0,0 3-11 16,2 0-6-16,0 3-8 0,3-2-6 0,0 2-6 16,5-1-7-16,4 2-9 0,0-5 0 0,2 3-3 15,3-3-11-15,8 0 2 0,2 2 4 0,3-4-10 16,2-2 5-16,3-1-12 0,1-3 2 0,1 1 11 15,-1-4-14-15,2-2 2 0,-1-2-7 0,-2-3 1 16,-5 1-9-16,5-3 6 0,1-2-11 0,-3-1-3 16,3-2 3-16,-11 1-6 0,2-2 4 0,-2 0-2 15,-2-1 1-15,-2-1-1 0,-3 3 5 0,0-6 11 0,-5 6-11 16,1 1 2-16,-4-3 0 0,-2 6 8 16,0-6 1-16,-4 2 4 0,0 3-1 0,-5-1 4 15,-2 2-3-15,-4 1-1 0,-1 2 12 0,-4 1-18 0,-2 3 4 16,4 3-7-16,-4 1 4 0,-1 6 2 0,3-2-8 15,-1 4 8-15,4 1-8 0,4-2 2 0,0 0-12 16,3 2-11-16,5-4-13 0,1 0-4 0,3 1-12 16,3-2-9-16,3 0 1 0,3-1-1 0,1-2-4 15,8 0 1-15,-1-1 3 0,1-1 2 0,3-3 6 16,-2-4 2-16,4-1 6 0,6-2 4 0,-9-1 3 16,2-2 7-16,-2-1 1 0,-4-4 6 0,0-1 3 15,2-6 10-15,-4 0 5 0,0-4 15 0,-5-2 10 16,0-1 17-16,-4 0 6 0,1-2 5 0,-1 1 19 15,-4-1 12-15,1 0 4 0,3 2 17 0,-6 1 41 0,0 6 14 16,2 2-7-16,-1 2-5 0,-2 3 8 16,2 1-3-16,1 6-8 0,0-2-14 0,0 4-18 0,-2-1-16 15,2 2-9-15,0 3-13 0,0 0-5 0,0 0-7 16,-3 14-3-16,3-3-9 0,0 5-9 16,0 1 0-16,1 6-1 0,-2-4-5 0,1 7-5 0,-1 1-1 15,1 1-8-15,-2 1 1 0,1 3-18 0,1-3-35 16,-2-1-34-16,0 0-42 0,4-1-48 0,0-1-34 15,-1 1-47-15,1-8-45 0,2 1-66 0,2-2-67 16,4-3-1033-16,-5-5 481 0,9-3 322 0</inkml:trace>
  <inkml:trace contextRef="#ctx0" brushRef="#br0" timeOffset="155757.85">13125 11636 284 0,'-1'-7'355'16,"1"1"-15"-16,0 2-21 0,0 0-38 0,-1-2-23 16,1 6-37-16,4-6-9 0,-1 1-26 0,3 1-19 0,1 0-16 15,4 0-15-15,1 3-14 0,1-3-4 0,6 0-20 16,-6 2-9-16,5-1-6 0,0 0-13 0,1-1 0 16,-3 2-14-16,-1 1-4 0,-2-1 1 0,-1 0-10 15,2-1-4-15,-2 0-4 0,-1 2 1 0,-6 1-7 16,4 0 9-16,-9 0-2 0,9 0-5 0,-5-1-6 15,-4 1 3-15,5 2-4 0,-5-2 12 0,4 6 18 16,-4-1 6-16,0 1-3 0,0 4 1 0,-3 0-2 16,2 4-7-16,-4 1-1 0,1 3-4 0,-2 3-5 15,-2 2-3-15,3 2-8 0,-1 2 2 0,3-2-1 16,-3 3-3-16,0-1-15 0,3-2-44 0,0-4-37 16,3-2-49-16,0 0-39 0,0-4-50 0,2-2-41 15,4-2-36-15,0-4-923 0,-2-2 402 0,6-2 268 16</inkml:trace>
  <inkml:trace contextRef="#ctx0" brushRef="#br0" timeOffset="156058.5">13625 11604 281 0,'1'-6'295'0,"-1"1"-19"0,0 1-27 15,0-1-26-15,0 1-22 0,0 4-22 0,0 0-17 0,0 0-12 16,0 0-7-16,0 0-2 0,0 0 0 0,-4 14-5 15,4-7-7-15,3 1-8 0,1 4-11 0,1-1-6 16,1 1-4-16,7 6-9 0,-4-4-4 0,3 0-5 16,-1 4 1-16,3-1-14 0,4 1-4 0,-4-4-6 15,7 4 3-15,-6-3-3 0,-1-2-6 0,0 2-10 16,1-2 2-16,-1-1-4 0,3 0-6 0,-3 1 2 16,0-2-13-16,0-1 1 0,-1 2 3 0,0-2-3 15,-3-2-6-15,-1 1 5 0,-3-1-4 0,1-1 3 16,-1 1-5-16,-2-2-5 0,-2-1-7 0,-2 3 8 15,-1-2-7-15,-4 2-15 0,-1-4-48 0,-3 4-59 16,-8-1-68-16,-1-5-73 0,-10 3-972 0,1-7 410 16,-5-1 272-16</inkml:trace>
  <inkml:trace contextRef="#ctx0" brushRef="#br0" timeOffset="156172.42">13713 11505 224 0,'31'-22'318'0,"16"-3"-17"16,0 3-24-16,7 4-26 0,0 1-24 0,3 1-24 15,2 7-21-15,0-3-20 0,-4 2-41 0,-17 7-81 16,-2 2-93-16,-3 1-112 0,-15 0-531 0,-8 0 232 16,-5 3 154-16</inkml:trace>
  <inkml:trace contextRef="#ctx0" brushRef="#br0" timeOffset="156859.64">11564 12538 105 0,'0'-5'289'0,"0"0"-3"0,0 2-5 0,1-1-9 15,-1 4-7-15,0-6-12 0,0 6-20 0,0-5-18 16,0 5-23-16,0 0-16 0,0 0-8 0,0 0 14 16,0 0-2-16,1 16-6 0,1-7-7 0,-2 1-17 15,1 2-13-15,-2 0-13 0,1 5-13 0,-2 2-7 16,2-2 1-16,-2 3-25 0,1-1-2 0,-1 6-7 16,-2-6-10-16,2 2 0 0,-1-3-14 0,-2 0 0 15,3 0-6-15,1-2-10 0,-2-1 7 0,0-1-12 16,2-2-23-16,0-4-15 0,2-1-7 0,-1 0 10 15,-1-4-3-15,1-3 1 0,0 0 5 0,0 0-4 16,0 0 2-16,4-18 0 0,-4 4 6 0,1-5-4 16,3-5-3-16,-3-5 8 0,-2-3-8 0,0 1 8 15,-2-4-3-15,3-12-3 0,-1 13 17 0,-1-13-10 16,1 11 14-16,2 4 13 0,-1 2 8 0,2 4 4 16,0 3-2-16,1 4 6 0,-1 1 1 0,2 9 5 0,-1-3-10 15,-1 5 1-15,2-3-9 0,2 4-1 0,3-1-2 16,1 3-4-16,1 2-6 0,-1 0 2 0,1 4-6 15,0-2 1-15,-1 5-5 0,1 0 1 0,-3-1-1 16,-3 4-2-16,-1 1 0 0,0 4 1 0,-3-1-1 16,-2 5-3-16,-3 1 2 0,-1 1-3 0,-4 6-23 15,-4 3-28-15,-1-5-22 0,-1 5-31 0,0 0-32 16,-1 1-27-16,1-3-27 0,2 1-33 0,0-1-26 16,3-2-26-16,9-5-22 0,1-1-879 0,0-1 390 15,1-2 260-15</inkml:trace>
  <inkml:trace contextRef="#ctx0" brushRef="#br0" timeOffset="157710.1">11978 12697 105 0,'2'-11'306'0,"1"1"-14"0,-3 0-16 0,-3 2-5 16,1 1-18-16,-3-1-8 0,-2 4-14 0,-3-2-11 15,0 0-20-15,-4 4-9 0,1 3-11 0,-6 2-13 16,1 1 3-16,-2 4-22 0,-1 2-19 15,-2 2-9-15,6 0-13 0,1 1-10 0,2 1-13 0,1 1-3 16,3 1-15-16,2 1-4 0,3-2-9 0,0-1-12 16,5-1-9-16,5-1-9 0,1-2-7 0,2-1-4 15,7 0-1-15,-3-4-5 0,7 0 19 0,-1-3-19 16,2-2-2-16,2-2 1 0,0-2-4 0,-2-2 3 16,2-3 2-16,1-3-4 0,-5-1 2 0,5-1-2 15,-4-3 1-15,2-1 6 0,-7 3 4 0,-3 1 2 16,-2-1 15-16,1 2 30 0,-5 1 23 0,-1 3 14 15,0-1 8-15,-3 4 4 0,2 0-11 0,-2 0-4 16,1 4-7-16,0-2-16 0,-1 0-10 0,-1 4-3 16,0 0-6-16,0 0-7 0,0 0-4 0,-10 16-5 15,4-9-5-15,0 3-1 0,-1 1-13 0,3 0-23 0,-2-1-21 16,3 3-10-16,2-3-21 0,0 0-3 16,2 0-5-16,3-1-3 0,0-1 4 0,-1-1 0 0,6-2 14 15,-4-3 0-15,6 1 7 0,-1-3 6 0,1 0 3 16,1-3 1-16,-2 1 3 0,8-6 3 15,-3 0 6-15,-2-3 2 0,4 0-1 0,-5-1 2 16,1 1 2-16,-1-1 6 0,-2-1 0 0,-4 5 6 0,0 0 12 16,-1 0 8-16,-3 3 10 0,1 1-2 0,-1-1-7 15,0 1-1-15,-1 3-10 0,-1 1 18 0,0 0-10 16,0 0-10-16,0 0 4 0,-3 13-2 0,1-8-2 16,-1 2-12-16,2 0-11 0,0 2-3 0,1 1-13 15,0-4 4-15,0 1-6 0,2 2-11 0,1-4 8 16,2 0-2-16,1-1 5 0,1-2 7 0,1 0 4 15,0-2 2-15,1-1 1 0,1-2 5 0,2-3 2 16,-2-1 4-16,0-1 3 0,2-4 3 0,-2-1 17 16,4-3 11-16,-1 1 8 0,-3 1 13 0,0-1 3 15,-1 1 11-15,-2 2 14 0,2 2 7 0,-3 2-1 16,-1 0 6-16,-1 2-8 0,0 1-20 0,-2 1-1 16,5 3-4-16,-7 1-7 0,0 0 0 0,11 8-7 15,-6 0-2-15,-2 4-2 0,0 6-1 0,-1 7-5 0,-1 4 1 16,3-1-2-16,-1 2-4 0,-3 2-1 0,0 1-4 15,2 15-2-15,-1-14 1 0,1 1 0 0,-4 12-5 16,5-12 3-16,-2 11-2 0,3-14-2 0,-4 1 2 16,4 1-3-16,-4-3 0 0,1-2-2 0,-1 0-1 15,-1-2 3-15,1-3-4 0,-4-5 3 0,-1-1-1 16,-1-2 0-16,-3-1-2 0,1-4 2 0,-1-3 2 16,-2-1-1-16,-1-1 2 0,-1-4 0 0,-3 0-1 15,-2-5-3-15,-4 1 2 0,3-5-1 0,-3-2 1 16,4-2-2-16,-3-5 1 0,5-3-2 0,-2 1 1 15,11 1 2-15,-1-1-4 0,4-2-2 0,4-6 1 16,5 8-3-16,6-6 2 0,0-1-6 0,8 3 1 16,4-1-26-16,-1 2-27 0,6 1-31 0,3 2-46 15,0 1-42-15,-1 1-53 0,1 1-42 0,0 0-68 0,3 1-1071 16,-6 2 471-16,3-1 314 0</inkml:trace>
  <inkml:trace contextRef="#ctx0" brushRef="#br0" timeOffset="157958.63">12895 12603 241 0,'0'-10'373'0,"2"3"-10"0,-1 1-23 0,0 0-34 0,0 1-32 16,-1 1-32-16,0 4-22 0,0 0-19 0,0 0-20 16,0 0-14-16,11 11-5 0,-7-3-7 0,-1 1 3 15,2 3 7-15,1 5-29 0,0 0-8 0,-1 2-17 16,5 5-8-16,-6 1-15 0,0 0-7 0,-3 1-2 15,-1 0-14-15,0 1-6 0,-4 1-31 0,3-2-37 16,-2-2-42-16,2-4-33 0,-1 5-33 0,-1-4-34 16,3-1-17-16,0-2-24 0,3-2-30 0,0-8-26 15,1-1-35-15,4-3-684 0,-1-4 321 0,5-2 216 16</inkml:trace>
  <inkml:trace contextRef="#ctx0" brushRef="#br0" timeOffset="158377.01">13198 12789 28 0,'14'-24'191'0,"-2"0"16"0,-6 5 11 0,-1 1 16 15,-1 7 8-15,0-2 12 0,-1 4 6 0,-1 1-1 16,-2 1-14-16,4 2-22 0,-3 0-26 0,-1 1-17 16,0 4-20-16,0-3-18 0,0 3-1 0,0 0-22 15,0 0-16-15,-6 16-5 0,5-8-13 0,-3 2-9 16,1 1-8-16,3 2-8 0,-4-1-1 0,4 5-9 0,-1-2-3 16,1-1-4-16,1-1-2 0,3 1-12 15,-1-4-11-15,2-1-2 0,4 0 1 0,1-1-8 0,-1-5 1 16,6-1 5-16,-2-2-3 0,1-1-3 15,5-3-8-15,4-4 12 0,1-4-4 0,2 1 0 16,2-4-2-16,-1-3 0 0,-4 1-6 0,4 0 8 16,-2 0-1-16,0 2 14 0,-7 5 11 0,2 0 18 0,4 0 6 15,-7 3 2-15,-2 2 4 0,-2 2-5 0,0 2-7 16,0 2 5-16,-1 3 3 0,-1 3 11 0,-1 0-16 16,2 4-6-16,0 1 0 0,-2 1 2 0,3 2-9 15,-3 2-2-15,-1 0-5 0,7 3 0 0,-5-4-3 16,-1-2-3-16,3-1-1 0,1-1-2 0,0-5 0 15,-1 2 3-15,5-4-5 0,0-3-3 0,-4-1 4 16,4-2 4-16,-2-4-8 0,2-1-1 0,-2-1 2 16,0-1-3-16,0-4 0 0,0-1-5 0,-3-1 0 15,-2-2 2-15,1-1-4 0,-4-1 0 0,2-7-3 16,-8 6-5-16,-2-5-26 0,0 5-29 0,-5 0-39 16,-5 0-40-16,0 3-35 0,-7 3-37 0,-9-2-45 15,-3 4-43-15,-5 5-52 0,-16 0-1004 0,9 6 449 16,-14 7 300-16</inkml:trace>
  <inkml:trace contextRef="#ctx0" brushRef="#br0" timeOffset="160159.2">11463 14364 205 0,'-9'-2'376'15,"4"2"-39"-15,5 0-26 0,-16 0-37 0,9 2-31 16,3 1-21-16,0-2-23 0,0 3-19 0,2 0-16 16,0 3-15-16,4-4-21 0,0 2-1 0,6 2-22 15,2 0-7-15,-1-4-4 0,4 4-17 0,6-2-3 16,3 0-11-16,-3 4-7 0,9-7-5 0,0-1-5 15,-7-2-2-15,0-1-4 0,1-4-6 0,5 0-3 16,-8 1 4-16,-1-4-13 0,0-1 6 0,-6-2-6 16,1-2 0-16,-4-2-7 0,-2-3 1 0,-2 0 4 15,-1 1-1-15,-4 0 40 0,-2-1 35 0,-3 4 21 16,2 3 25-16,0 0 21 0,0 5 19 0,1-1-6 16,1 3-16-16,-3 1-25 0,1 4-6 0,3 0-19 0,-6 6-10 15,0 5-11-15,2 6-5 0,-4 7-12 0,4 2-7 16,-4 3-6-16,5 3-6 0,-1-1-6 0,0 6-4 15,0-3-3-15,0 14-3 0,-1 0 1 16,1-1-2-16,-2-12-7 0,2 11-4 0,-4-12-3 0,3 1-5 16,0 0-43-16,-5-1-10 0,-2-2-7 0,2 0-8 15,-1-1-1-15,-2-2 12 0,-2-4 2 0,4-7-1 16,2-3-1-16,1-5 10 0,3 0 0 0,-3-1 2 16,3-6 5-16,-1-1-6 0,-1-2 7 0,7 0 0 15,-9-9 0-15,4 1 3 0,2-4 2 0,2-4 1 16,1-2 1-16,1 1 2 0,3 0 1 0,4 0 2 15,-4-2-3-15,1 6 9 0,1-2-10 0,0 5 16 16,2-1-12-16,2 4 4 0,1 0 2 0,-1 0 0 16,2 3-2-16,1 3-1 0,1 1 2 0,-1 1-2 15,-2 5 3-15,1-1 4 0,1 2-2 0,2 4 1 16,-1-1 6-16,4 3-8 0,-6 1 4 0,-2-2-1 16,3 1-15-16,-3 2-16 0,3-3-14 0,-4-3-10 15,0 0-16-15,2-1 2 0,-2-2 12 0,3 0 0 16,-1-1-6-16,1-5 8 0,-1 0 6 0,3-4 1 15,2-3 12-15,0-2 3 0,2 0-1 0,0-4 2 16,4-6 3-16,-3-1 6 0,1-3-1 0,3 2 2 16,-6-3 3-16,2 3 7 0,-3 0 10 0,-3 4 25 15,-1 3 21-15,-2 4 24 0,-5 0 18 0,0 3 8 16,2-3-2-16,-6 7-8 0,3-1-9 0,1 2-15 16,-5 2-4-16,0 0-6 0,0 0-6 0,5 9-1 15,-5-2-4-15,-1 5-2 0,1 6-4 0,-3-4 0 16,3 5-4-16,0-2 0 0,0 2-5 0,0 1-6 15,4-2-2-15,1 1-2 0,-1-1 0 0,5-1-4 16,0 1-2-16,-1-4-8 0,2-2 7 0,1-4-3 0,2-2-5 16,-1-2 4-16,2 0-2 0,0-4 2 15,0-1-3-15,2-3-1 0,2-4 0 0,0-1-4 16,-4-3 7-16,0 0-5 0,0-2 6 0,2-9 1 16,-2 1-2-16,-5-3 1 0,1-3 2 0,-5 2-2 0,-1-1 8 15,-2 2-9-15,-2 0 4 0,-2 6-1 0,-6-6 3 16,-2 8 5-16,0 2-7 0,-12-3 1 0,5 8-4 15,-2 0 3-15,-2 3-8 0,1 4 1 16,2 1 2-16,-1 2-6 0,6 3 3 0,2 1-7 16,1 0 6-16,5 1-1 0,-1 3 2 0,6 1 3 0,0 1-10 15,6 0 2-15,1-2-6 0,7 1-12 0,2 0 8 16,3 0-3-16,6-1 1 0,-3-1 1 16,10-4-5-16,-10-1 10 0,0 0-7 0,6-1 8 15,-8 3 3-15,1-3-8 0,-2-1 4 0,0-1 9 0,-6 1-3 16,-2 0-2-16,-5 0 0 0,2 1 0 0,0 1 5 15,-3-2-4-15,-5 0 2 0,9 3-1 0,-4 1 8 16,-4-3-2-16,3 6 4 0,-3-1-4 0,3 0 5 16,-4 3-2-16,4 1-6 0,0 0 15 0,0 2-7 15,-3-2-7-15,7 1 6 0,-2 0-2 0,-1 0-6 16,4-1-14-16,0-1-18 0,3-1-7 0,-1-3-10 16,1 1 0-16,-1-1 10 0,7-4-24 0,-6 1 1 15,1-4 7-15,0 0 7 0,5-4 2 0,-5-2 2 16,3-3 11-16,-3 0 16 0,9-7-13 0,-5-3 9 15,-6 7-2-15,2-3 19 0,-3 2 18 0,0 0 23 16,1 1 21-16,-4 3 24 0,1 1 19 0,-4 4 7 16,1 1 0-16,-1-1-10 0,-2 2-10 0,1 3-11 15,-3 1-4-15,8-3 3 0,-8 3-1 0,10 4-8 16,-4 2-1-16,-1-2-8 0,0 3 0 0,4 2-9 16,-1 0-3-16,1 3-5 0,-3 1 0 0,7 0-1 15,-4 1-9-15,0 2-6 0,0 0-51 0,-1 3-40 16,6 3-69-16,-3 1-59 0,2 1-61 0,1 0-72 15,0 2-67-15,4-4-1014 0,1 2 471 0,5-3 316 16</inkml:trace>
  <inkml:trace contextRef="#ctx0" brushRef="#br0" timeOffset="160693.1">13569 14600 81 0,'-3'-11'376'0,"-1"2"-25"0,2-1-23 0,0-2-28 16,1 7-30-16,2-5-21 0,2 3-31 0,2 1-8 16,0-2-17-16,6 4-10 0,1-2-3 0,6 3-11 15,1 1-11-15,3 2-13 0,-4 1-14 0,11 3-10 16,-8 2-11-16,6 5-7 0,-3 0-15 0,-7 3 1 15,2 4-11-15,-8-3-8 0,3 2-6 0,-6 0-7 16,-3 7 22-16,-1 2-9 0,-4-7-5 0,-6 6-4 16,-5 1-9-16,-4-1-6 0,-2 2-3 0,-4-2-29 15,-2 0 2-15,-2 0-6 0,1-3 17 0,0-1-13 16,-2-3-2-16,3-2-7 0,13-6 4 0,-3-2-13 16,8-1 16-16,-4-1-8 0,4-3 8 0,1 1-3 15,0-2 0-15,1 1-3 0,0 0 7 0,3-3-5 16,0 0-1-16,0 0 2 0,0 0-1 0,23-3 0 15,-9 1-2-15,4-1 12 0,5-1-15 0,5-1-46 16,0 1-50-16,1-1-51 0,0 2-53 0,-1-2-62 0,1-2-62 16,-10 4-985-16,3-2 436 0,6-4 290 0</inkml:trace>
  <inkml:trace contextRef="#ctx0" brushRef="#br0" timeOffset="161042.16">14396 14584 355 0,'2'-3'334'16,"-1"0"-35"-16,-1 3-21 0,0 0-23 0,0 0-17 0,-20 6-10 15,10-3-12-15,1 5-11 0,-2 1-15 0,0-1-24 16,1 4-9-16,-2 2-16 0,5 2-13 0,-1 1-16 16,0-2-15-16,4 2-8 0,3 0-6 15,1-5-10-15,1 4-6 0,3-1-3 0,4 0-2 16,-3-6-17-16,8 4 9 0,0-1-1 0,2 1-5 0,2-4-2 15,2 2-2-15,0-1 1 0,0-1-2 0,9 6 9 16,-4-4 5-16,-6-2 1 0,8 0-1 0,1-1 6 16,-8 1-3-16,-2-4 0 0,0 3-1 0,-6-3-4 15,3 2 7-15,-4-3 0 0,0 1 0 0,-4 1-6 16,1-3-3-16,-3 1 0 0,0 0 10 0,-2 3 13 16,-2-2 4-16,-4 2-3 0,-2 1-5 0,-5 1-7 15,-5 2-7-15,-11 3-5 0,-1-1-4 0,-1-1-5 16,-2-1-24-16,-1-1-48 0,1-2-68 0,1-2-62 15,7-6-61-15,-8 0-64 0,3-2-73 0,10-3-60 16,0-5-979-16,4-1 465 0,0-7 310 0</inkml:trace>
  <inkml:trace contextRef="#ctx0" brushRef="#br0" timeOffset="161152.12">14587 14589 95 0,'44'-35'265'0,"-5"2"2"0,-7 12 9 15,-1-1-9-15,5 3-16 0,-8 1-34 0,0 2-24 16,0 4-42-16,-8 3-55 0,-2 1-66 0,-9 1-83 15,2 3-102-15,-8-2-479 0,0 3 212 0,-7-1 140 16</inkml:trace>
  <inkml:trace contextRef="#ctx0" brushRef="#br0" timeOffset="161860.6">11439 13340 25 0,'-30'3'242'15,"2"0"-21"-15,8 0-17 0,4-1-10 0,2 1-5 16,3 0-12-16,3-2-19 0,1 2-16 0,0-1-10 15,5 1 2-15,-1 2 3 0,3-5-7 0,8 8-5 16,3 0 1-16,10-1 1 0,12 0 0 0,19 1-16 16,7-3 6-16,5 2 14 0,38-2-1 0,2-3-5 15,9 0 2-15,7-2 0 0,4 0-1 0,7 0-8 16,9 0 9-16,4 0-3 0,2 0-5 0,9 3-5 16,-3-1-7-16,0 3-8 0,-6 2-6 0,-3-3 6 15,-9 0-17-15,0-2 5 0,-14 3 0 0,-11-3-9 0,-12 1-2 16,-31-1 3-16,-3 0 4 0,-5-2 2 0,-19 1 2 15,-3-1 3-15,-8 0 1 0,-10 1 0 0,-5-1 5 16,-3 0 4-16,0 0 7 0,-2-1 4 0,-2 1 6 16,-6 0-4-16,12 0-5 0,-7-1-8 0,-5 1-12 15,0 0-6-15,6-2-9 0,-4 0-16 0,-2 2-36 16,0 0-56-16,0 0-73 0,-13-8-91 0,-1 6-71 16,1 4-79-16,-6-2-106 0,-3-2-1332 0,-6 1 597 15,-4-3 396-15</inkml:trace>
  <inkml:trace contextRef="#ctx0" brushRef="#br0" timeOffset="162864.4">15621 9361 2010 0,'0'0'79'16,"0"0"60"-16,0 0-27 0,0 0-38 0,0 0 2 15,0 0 1-15,0 0-6 0,-13-10-7 0,13 10-10 16,0 0-6-16,-5-1-3 0,5 1-5 0,0 0-7 15,0 0 5-15,0 0 15 0,0 0 21 0,9 15 17 16,0-8-11-16,-1 2 16 0,5 3 7 0,2 0-7 16,0 2 0-16,7 4-6 0,1 2 12 0,2 0 1 15,1 2-1-15,0-3 2 0,3 3-4 0,-1-1 1 16,14 8 3-16,-10-8-6 0,12 7-6 0,5 1-4 0,-1-5 5 16,0-1-16-16,1 2-5 0,3 0-6 15,-1-1-1-15,4-2 1 0,3 2 8 0,-2 0-2 16,3-2 7-16,-4 3-2 0,1-4 1 0,1 6-2 0,1 2-3 15,-3-2 3-15,-1 1-11 0,-1-2 4 16,-2 3-3-16,-5-2-7 0,3 0 1 0,-3 0-4 16,-3 1-4-16,0-2 0 0,-11-3-8 0,-1-2-1 0,10 7-5 15,-11-5-5-15,0-1 1 0,-3 2-4 0,0-2-1 16,5 0-5-16,-5 0 0 0,-2 0-2 0,2-1-2 16,0 1 0-16,-3-3-2 0,3 2-3 0,-4-3-1 15,0-2 3-15,0 0 0 0,-5-2-8 0,3 1 5 16,-1 2-2-16,-5-8-2 0,3 1-4 0,0 2 2 15,-3-3 2-15,-1 0-3 0,-2-2-2 0,-2-3 3 16,0 1-1-16,-1 2-1 0,-2-3-1 0,0 2 0 16,1-2-1-16,-4-2-2 0,0 2 2 0,-2-3-2 0,1 0-4 15,-3-1-29-15,2 3-33 0,-2-3-39 0,0 0-61 16,0 0-48-16,0 0-42 0,0 0-37 16,-13 4-46-16,13-4-43 0,-12-8-37 0,3 3-1106 0,0-4 507 15,-4 0 340-15</inkml:trace>
  <inkml:trace contextRef="#ctx0" brushRef="#br0" timeOffset="163074.98">17703 10478 259 0,'-3'-11'273'0,"0"-2"8"16,2 3 9-16,-1-2 4 0,2 3 1 0,-2 1-14 15,2 3-12-15,0 2-28 0,-2-3-20 0,2 6-24 0,0-3 2 16,0 3 20-16,0 0-2 0,0 0-9 16,18 7-6-16,-9 1-7 0,0 1 2 0,3 4-12 15,1-1-12-15,0 3-13 0,-3 1-2 0,-1 0-15 0,0 2-10 16,0 1-12-16,-1 0-13 0,-1 8-9 15,-3-2-8-15,-1-1-10 0,-3-3-9 0,-3 4-7 16,1-4-13-16,-5 3-52 0,-7 2-70 0,1-5-87 0,-3 1-85 16,0 2-91-16,-1-5-103 0,-1 1-1145 0,-5-5 527 15,-2 0 352-15</inkml:trace>
  <inkml:trace contextRef="#ctx0" brushRef="#br0" timeOffset="163893.47">16733 11214 58 0,'-5'-17'409'0,"1"7"-15"16,1 2-5-16,1 0-26 0,-1 1-49 0,2 3-27 16,-2 0-29-16,1 1-37 0,2 3-13 0,0 0 5 15,0 0-5-15,6 19-10 0,-3-9-10 0,-1 4-14 16,2 4-5-16,1 6-24 0,-2-5-11 0,1 8-16 15,-1 0-12-15,1-1-1 0,0 4-18 0,-3-4-8 16,1 0-9-16,-1 3 4 0,-1-3-14 0,0 3-7 16,0-11-7-16,-1 8-2 0,-1-6-10 0,2-5-24 0,0-3-15 15,-1 0-14-15,2-3-7 0,-1-1-7 16,0-3 10-16,2 0 16 0,-2-3-11 0,0-2-2 16,0 0 3-16,6-20 1 0,-1 6-4 0,-2-6 11 0,2-3 1 15,0-6-4-15,-1-3 3 0,-2 0 3 0,-1-3 1 16,3 1-1-16,-2-1-1 0,-1-1 7 0,0 1 14 15,2 2 3-15,-1 2 5 0,1 2 11 0,3 6 0 16,-1 5-3-16,2 2 2 0,0 2-7 0,4 5-6 16,0-1 1-16,-1 8-6 0,9-2 5 0,2 4-10 15,-2 4-1-15,2 1 1 0,-3 4 8 0,1 3-12 16,-4 2 1-16,-4 1-1 0,1 4 2 0,-4-1-5 16,-5 2-2-16,-3-2 0 0,-1 9-10 0,-8-3-16 15,0 0-7-15,-2-4-15 0,-6 3-7 0,-4-1-2 16,1-4 4-16,-3-1 4 0,9-5-1 0,-9 5 8 15,8-5 5-15,2-2 1 0,4-3 0 0,0 0 8 0,4-2-3 16,1 0 3-16,2 0 1 0,2 2 8 0,1-2-3 16,5 1 9-16,2 0 0 0,6-3 2 15,5 3 2-15,3 0-1 0,9-1 0 0,-2-4 3 0,2 0-7 16,1-1 8-16,1 3 6 0,-1-4-6 0,2-2 4 16,-4 3 3-16,-1-4-5 0,-3 2 0 0,-5-4 2 15,1 3 5-15,-4-3 1 0,1-1-5 0,0-3 1 16,-6 2 7-16,2-2-7 0,-2-1 4 0,-1-1-1 15,-1-1-5-15,-4 2 4 0,-2 1 3 0,-4 0 9 16,2-1 17-16,-2 2 20 0,-5 1-3 0,0 0 0 16,-1-1 17-16,-3 6-3 0,-2-1 9 0,0 1-14 15,-3 1-2-15,0 4-7 0,1 1-3 0,0 1-6 16,1 0-7-16,-5 7-2 0,5 2-1 0,1 2-6 16,-3 9 2-16,4-1 3 0,2 2-16 0,5 1-32 15,-1 0-41-15,3-2-69 0,4 2-42 0,-1-6-52 16,1-2-56-16,5-1-58 0,-1-1-1034 0,4-1 458 0,2-6 304 15</inkml:trace>
  <inkml:trace contextRef="#ctx0" brushRef="#br0" timeOffset="164509.46">17588 11405 183 0,'1'-19'360'0,"-1"4"23"15,1 5 16-15,-2 0-10 0,1 5-27 0,0-2-32 16,0 3-33-16,0-1-30 0,0 5-29 0,0 0-27 15,0 0-13-15,0 0-18 0,-9 12-16 0,5-1-14 16,0 3-13-16,-1-2-13 0,1 5-5 0,3 2-15 16,1 6-8-16,-4 0-9 0,4 2-6 0,0-2-10 15,5 1-6-15,-1-5-3 0,1-1-5 0,4-3-10 16,5 0 2-16,2-3-13 0,5 1-3 0,5 0-3 0,-1-5-4 16,1-1-7-16,3-5-3 0,1-1-5 15,2-2 5-15,-4-2-7 0,0-2-3 0,1-2 1 16,-2-3 0-16,1 0 0 0,-1-3 0 0,-3-3-2 0,-2-1 2 15,1 0-6-15,-4 4 4 0,-3-2-4 0,-1 0 4 16,-2-4 2-16,-1 5-1 0,-5 2 0 0,-1-1 1 16,-4 6 3-16,-1-3 2 0,-4 0 1 0,-2 3 7 15,-3-1-8-15,-3 1-2 0,-2 3 2 0,-6 4-4 16,-3 4-1-16,3 0-2 0,-8 1-1 0,3 6 0 16,1 1-3-16,1 2 1 0,6-1-2 0,3-1-7 15,3 4-21-15,1-1-21 0,4 0-28 0,2-1-20 16,4-2-18-16,2-2-17 0,5 2 8 0,2-2 0 0,3-3-3 15,1 1 6-15,6-3 10 0,-3-4 10 16,2-1 10-16,-1-2 9 0,1-2 11 0,-1-5 6 16,0-1 9-16,0-1 15 0,-2-4 15 0,-2 0 19 15,3-7 6-15,-6 4 17 0,3-8 20 0,-3-2 5 0,-5-3 13 16,1 0 5-16,-3-1 13 0,0-2 10 0,-2-1 21 16,0 2 3-16,-2 2 7 0,0-7 13 15,-2 6 8-15,-1 1 9 0,-1 5 13 0,4 6 7 0,-3 2 6 16,1 4-1-16,0 1-11 0,0 5-12 15,1-1-14-15,1 0-21 0,0 6-16 0,0 1-4 0,0 0-11 16,0 0-12-16,0 0-10 0,-4 14-2 0,6-5-2 16,-2 3-8-16,2 5-4 0,-2 2-2 0,1-1-2 15,-1 0-7-15,4 3-4 0,-4 4 0 0,0 0-6 16,0 2 4-16,0-1-8 0,2 0-17 0,-2-6-41 16,3 4-39-16,-3 3-45 0,1-8-59 0,2 1-59 15,0-3-65-15,0 2-82 0,5-3-83 0,-3 1-1255 16,5-2 575-16,3-2 386 0</inkml:trace>
  <inkml:trace contextRef="#ctx0" brushRef="#br0" timeOffset="164909.56">18689 11286 246 0,'-10'-7'415'16,"-8"-3"-4"-16,0 3-25 0,5 2-27 0,3-1-34 16,1 1-27-16,5 2-27 0,-1 0-28 0,1 2-19 15,4 1-26-15,-6-4-14 0,6 4-14 0,0 0-9 16,0 0-16-16,38 7-8 0,-17-6-5 0,13 2-19 16,2-1-7-16,2 2-11 0,13-1-21 0,-1-1-3 0,3 1-6 15,-16-3-7-15,2 0-6 0,-3 0-8 0,0 0-2 16,-7 0 1-16,-7 0-12 0,-5-3-1 15,-3 1 0-15,-4 2-1 0,-4 0 0 0,1 0 7 0,0 0 1 16,-7 0-3-16,9 0-1 16,-9 0 2-16,2 5 12 0,-4 0 10 0,-3 2 10 0,-4 0 7 0,-1 3-3 15,-2 2-2-15,-1 0-5 0,1 1-7 0,-3 3-6 16,-1 6-4-16,-3-2-4 0,2 1-6 0,2 0-3 16,2 1-1-16,1 4-2 0,0 0-11 0,1 0-34 15,0 1-39-15,4-1-58 0,4-7-52 0,2 2-48 16,0 4-43-16,2-5-55 0,4-5-48 0,4-2-60 15,1-3-1018-15,4-2 477 0,4-4 320 0</inkml:trace>
  <inkml:trace contextRef="#ctx0" brushRef="#br0" timeOffset="165226.5">19411 11308 311 0,'-2'-10'342'16,"-1"1"-25"-16,-2 1-29 0,-2 0-24 0,2 4-27 0,0 0-25 15,-2 3-18-15,1 1-20 0,6 0-19 0,-9 4 3 16,4 0-12-16,3-1-2 0,-2 7-14 0,2-3-6 16,4 2 8-16,2 1-13 0,1 1-4 0,3 3-7 15,2 0-12-15,4 0 0 0,-1 1-11 0,4-1-1 16,6 3-2-16,1 0-15 0,1-1 5 0,-2 1 0 16,1-4 8-16,1 0 4 0,-9-2-5 0,3 0 4 15,-1-1-1-15,5 5-2 0,-6-5-4 0,-2 0-5 16,-1 0-5-16,-1-1-4 0,0 1-2 0,-6-2-7 15,4 0-3-15,-5-1-5 0,1 2-3 0,-1-5-4 0,-1 2-7 16,-2 0 2-16,-1 3 1 0,-2-2-2 0,-1 0 1 16,-3 4-5-16,-4-3 1 0,-2 1-8 15,-3 2 0-15,-4 2-41 0,1-3-58 0,-2 0-97 0,-7 0-94 16,-2 1-97-16,8-6-1211 0,-12-3 525 0,2-7 352 16</inkml:trace>
  <inkml:trace contextRef="#ctx0" brushRef="#br0" timeOffset="165353.43">19724 11140 97 0,'28'-15'436'0,"-1"0"-16"15,-4 2-38-15,3 0-44 0,2 1-29 0,1 2-33 16,4 4-28-16,-2-3-71 0,2 5-88 0,-5-2-99 0,-6 4-113 16,-6-1-758-16,-3 1 295 0,-2 1 194 0</inkml:trace>
  <inkml:trace contextRef="#ctx0" brushRef="#br0" timeOffset="166074.44">16968 12475 266 0,'-1'-5'384'0,"2"-2"-27"15,-1 4-39-15,0 3-30 0,0-5-33 0,0 5-14 16,0 0-4-16,0 0 4 0,1 15-4 0,0-9-9 0,-1 5-12 15,2 3-18-15,-2 0-12 0,-2 4-14 0,4-1-19 16,-4 2-22-16,4 0-18 0,-2 5-4 16,-2-3-10-16,4 5-12 0,-4 0-13 0,0-2-1 0,2 1-7 15,-1-4-10-15,1-1-10 0,-2-2-24 0,1 0-32 16,1-1-30-16,-1 0-25 0,-2-6-2 0,3-1-11 16,3 0 3-16,-2-4 11 0,-1-1 7 0,1-1 8 15,-1-4 6-15,0 0 0 0,0 0 6 0,3-12 7 16,-1 0 11-16,0-3 9 0,-2-3 8 0,-2-8 11 15,2-5 16-15,0 3 7 0,-1-5 7 0,0-12 4 16,1 11-5-16,-3-3 25 0,-2 3 4 0,2-11 1 16,2 11 2-16,5 2 2 0,0-2 7 0,4 1-6 15,3 6-3-15,4 3-6 0,0 0-2 0,-1 8-2 16,0 5-2-16,4-2-3 0,-1 6-8 0,0 1-6 16,2 3-3-16,2 1 0 0,-1 5-8 0,-2 3 4 0,-1 2-10 15,-1 2 0-15,-3 1 3 0,0 4-10 0,-4-1 1 16,-2 3 0-16,0 0-2 0,-6 3-7 0,-1 5 5 15,-4 3-2-15,-2-2-10 0,-6 3-44 0,-3 0-49 16,1 0-44-16,-4-1-42 0,-2 1-46 0,2-2-54 16,0 2-39-16,1-4-59 0,3-3-953 0,5-4 442 15,4-1 296-15</inkml:trace>
  <inkml:trace contextRef="#ctx0" brushRef="#br0" timeOffset="166943.59">17496 12673 177 0,'2'-12'356'0,"-4"5"-11"0,0-5-16 0,0 7-23 15,-1-2-28-15,-6 3-24 0,0 3-16 0,-3 1-13 16,-3 1-13-16,-5 6-25 0,-6 2-15 0,0 3-16 16,-4 2-7-16,7 2-10 0,0 0-24 0,0 3-11 0,2-1 11 15,6-4-33-15,0 1-6 0,4 2-6 0,2-2-16 16,1 1-18-16,4-3-26 0,3-2-14 15,2-1-7-15,2-1-3 0,4-2-1 0,1-1 3 0,2-2-1 16,4-2 6-16,4-4-3 0,1 0 2 0,4-4-1 16,-2 1 3-16,3-6 1 0,3-2 2 15,-3 1 1-15,2-3 4 0,-3-3 15 0,-1 2 8 0,-1-1 19 16,-5 7 12-16,-2-1 6 0,-2 1 15 0,1 2 3 16,-5 0 11-16,-2 3 4 0,-1 0-8 0,3 0-7 15,-4 3-8-15,-2-1-13 0,1 1-6 0,-3 2-2 16,0 0-6-16,0 0-3 0,10 7 3 0,-10-4-12 15,0 4-2-15,0 0-10 0,0 3 3 0,0-3-1 16,3 3-4-16,-3 0-8 0,1-1-7 0,-1 1-15 16,4-1-24-16,-3-1-13 0,2-3-21 0,-1 0 20 15,3 2-1-15,-2-5 7 0,2 1 6 0,3-2 5 16,1-1 1-16,-9 0-3 0,16-5 17 0,-4 0-2 16,-2-1 2-16,0 1 4 0,7-5 1 0,-4-2 5 0,3 0-4 15,-3 1 0-15,2 1 6 0,-2-2 4 0,-4 6 13 16,0 1 8-16,-4-1 3 0,-1 1-6 15,-3 3-5-15,3 1-1 0,-4 1 2 0,9 0-2 0,-9 0 0 16,5 6 1-16,-4 0-5 0,1 0 0 0,-2 1 1 16,0 1 1-16,0 1-1 0,0-2-2 0,-2 2 8 15,5 1-12-15,-3-3 4 0,1-2-2 0,2 2-2 16,1-2-2-16,1-2 0 0,4 2-2 0,-1-4 4 16,4 1 15-16,2-4-14 0,3 1-4 0,1-2 1 15,-2-2 0-15,2-1 2 0,-2-2 4 0,1-2-4 16,0-1-1-16,-2-2-3 0,3 2 3 0,-5-3 5 15,-1 2-1-15,0 0 7 0,-5 2 15 0,2 0 9 16,-2-1 6-16,0 4 10 0,-4 0 7 0,1 1 6 0,0 2-2 16,0-2-10-16,-3 4-7 0,-1 2-9 0,0 0-2 15,0 0-2-15,5 8-5 0,-5-3-3 16,0 7-2-16,0-3-3 0,-1 4-1 0,1 3-2 0,-1 1-2 16,0-2 4-16,-1 5-8 0,0 4 4 0,-2 2 0 15,1 2-1-15,2 0 1 0,-3 1 5 0,2 0 6 16,-1 5 7-16,3 0 3 0,5 12 10 0,3-13 2 15,1 4-2-15,4-3-1 0,7 11-4 0,-6-13-5 16,-4-1 3-16,3-1-9 0,-4 0 4 0,-3-2-8 16,2-4-3-16,-4-4-3 0,-4-2 3 0,-5-1-9 15,-2 0 5-15,1-2-2 0,-3-1 0 0,-5-2 1 16,-1-4-4-16,-6-3-1 0,0-1 0 0,-9-4 2 16,-2 0-6-16,2-5 8 0,-1-4-6 0,-4-2-4 15,9-1 0-15,-1-2-1 0,4-2-1 0,0-2 1 16,4-1-1-16,3 0-1 0,1-5-8 0,7 7-21 15,3-11-19-15,4 4-26 0,3-3-29 0,6 2-28 0,11-4-41 16,0 2-40-16,17-9-47 0,1 2-52 0,8 5-60 16,1 0-76-16,3 2-1053 0,-1 1 498 0,3-2 334 15</inkml:trace>
  <inkml:trace contextRef="#ctx0" brushRef="#br0" timeOffset="167696.14">18634 12608 3163 0,'0'-17'18'0,"-4"0"102"0,0 2 50 15,-1-4 73-15,4 4-35 0,0 0-46 0,-2 4-40 16,7-1-25-16,1 0-21 0,4 3-6 0,4 1-4 0,2-1-5 16,3 3-2-16,4 2-3 0,-1 3-2 15,8-1-1-15,-9 7-1 0,6 0-14 0,1 4-2 0,-2 7-4 16,-6-7 1-16,-3 4-13 0,5 5 5 0,-8-3 1 15,-2 2-14-15,-3 1 12 0,-3 0-3 0,-3-1-5 16,-4 0 2-16,-2 1 2 0,-3-2-6 0,-5 2-4 16,1-1 14-16,-8-1-13 0,3-2 0 0,0 0-5 15,0-4 2-15,-1 0 12 0,4-1-16 0,3-2 7 16,3-2-6-16,3 0 4 0,-1-2 2 0,1-2-2 16,4-1 0-16,2 4 1 0,-2-4-2 0,14-1-1 15,0-1-2-15,6 0-1 0,7-1-25 0,4-2-35 16,1 1-31-16,1-1-28 0,1 0-19 0,-1 0-17 15,2-2-15-15,-3-1-10 0,-1 1-8 0,-1-2-2 16,1 1 0-16,0-3 2 0,-3 2 8 0,-3 0 12 16,2-3 12-16,-9 2 17 0,0-2 14 0,-4 0 26 15,1 0 37-15,-1 2 32 0,-2 3 49 0,-6-5 37 16,1 6 29-16,-3 0 29 0,-2 1 23 0,-1-1 3 0,-2 1 15 16,0 1 1-16,0 0-4 0,-2 0-13 15,-1 1-6-15,4 3-5 0,-13 0-7 0,13 0-9 16,-15 4-14-16,6 1-8 0,-1 0-4 0,1 1-14 0,0 4-2 15,0-1-10-15,0 1-9 0,4 1-5 0,0 1 0 16,1 3-8-16,4-6-8 0,0 4-19 0,1-1-21 16,3-3-7-16,5 0-8 0,0-3 1 0,5-3 0 15,6 2-4-15,-2-4 1 0,0-2 9 0,2-2-1 16,1-3-3-16,5-3 6 0,1-3 2 0,-2-2 10 16,2-3-8-16,-4 0 1 0,1-3 11 0,-1 2 13 15,1 0 6-15,-6 1 5 0,-2 3 20 0,-1 4 0 16,3 0 4-16,-4 3-2 0,-3 2-3 0,1 0-7 15,-3 5-4-15,1 0-5 0,3 5 0 0,-4 2-2 16,5 3-1-16,-2 3-4 0,-1 3-3 0,-2-1-2 16,-1 4-5-16,4 3-5 0,-3 3 5 0,4-2 3 15,-3-4-5-15,-1-2 1 0,0-4-1 0,5 2-1 0,-1-3 0 16,2-3 3-16,2 0-3 0,1-4 3 0,-1 0 0 16,2-3 5-16,-3-1 6 0,2-4 4 15,0-2 11-15,-1 0 5 0,-1-2 9 0,-3-5-1 16,0 1-6-16,-2-4-3 0,1 0-8 0,-1-3 0 0,1-7-3 15,-6 5-4-15,3-2-6 0,-4-5-16 0,-2-1-34 16,-3 4-43-16,-3 3-53 0,-3-5-61 0,-4 7-68 16,-3 5-45-16,-9-3-57 0,-5 4-59 0,-7 0-1113 15,-20 4 510-15,-2 3 338 0</inkml:trace>
  <inkml:trace contextRef="#ctx0" brushRef="#br0" timeOffset="168278.11">17011 13537 99 0,'-35'0'316'16,"0"0"-19"-16,3 2-23 0,9 1-13 0,5 0-18 15,-2-2-8-15,8 0-16 0,1 1-17 0,3-1-26 16,2 0-2-16,4 2 7 0,2-3 13 0,14 4 3 16,17 0 15-16,23-4-11 0,11-4 5 0,40 1-2 15,9-2-4-15,10-3-8 0,10 0-10 0,11-1-12 16,12 1-7-16,12-1-11 0,9 0-8 0,6 1-6 15,1 0-5-15,9 1-12 0,-6 0-7 0,-3 0-13 16,-6 2-3-16,-10-2-4 0,-8-6-10 0,-13 3 2 16,-14-1-8-16,-12-1 3 0,-18 3 5 0,-13-3 0 0,-31 1 3 15,-7 1-6-15,-1 1 6 0,-17-1-4 16,-5 3-1-16,0-3 0 0,-10 3-6 0,-2 0-4 16,-5 1-5-16,-4-2 1 0,0 4-13 0,-2-1-1 0,-2 0-12 15,-1 1-30-15,-2 2-75 0,-2 2-88 0,-8-3-87 16,-10 3-86-16,-14 5-78 0,-23 5-86 0,-9-3-1420 15,-33 12 636-15,-9-3 422 0</inkml:trace>
  <inkml:trace contextRef="#ctx0" brushRef="#br0" timeOffset="168691.97">17599 14183 306 0,'-4'-3'296'0,"-1"1"-23"0,5 2-25 0,-5-4-27 15,5 4-20-15,0 0-8 0,0 0 23 0,-9 9-4 16,9-3 4-16,-1 5-7 0,1 1-13 0,-3-2-16 16,6 3-13-16,-6 0-13 0,3 4 0 0,0 0-19 15,0 1-11-15,0 0-7 0,0 1-15 0,0 0-9 16,0-1-12-16,0 1-4 0,-4 3-13 0,2 3-3 15,-6 1-2-15,7-8-47 0,-3 7-35 0,0-4-46 0,0 0-47 16,4 3-52-16,-1-4-57 0,2-3-64 0,2-5-870 16,-2 1 385-16,3 0 258 0</inkml:trace>
  <inkml:trace contextRef="#ctx0" brushRef="#br0" timeOffset="169042.69">17922 14296 207 0,'9'-16'306'0,"0"1"-11"0,0 4-22 15,1-2-25-15,3 2-18 0,0-1-12 0,2 3-9 16,3 4-10-16,-1 1-16 0,-3-1-15 0,4 3-10 16,0 4-16-16,0 0-7 0,1 1-6 0,0 1-11 15,-4 4-8-15,0-2-10 0,-3 1-12 0,-3 4-9 0,0-1-5 16,-7-1-4-16,2 4-3 0,-4 3-9 15,-5-1-3-15,-5 2-7 0,-5 5-6 0,-6-2 0 16,-4-2 1-16,-1 4-11 0,0-2 2 0,-3-2-5 0,2-3-5 16,4 2-3-16,-4-5 7 0,12 0-8 15,2-4 0-15,3-4-3 0,4 0 2 0,-2 0-3 16,3-2-2-16,1 2 1 0,3-1 6 0,1-3 6 16,6 4 1-16,4-3-2 0,5-2-4 0,7-1-2 0,9 1 21 15,4 0-27-15,-1-2 1 0,5 1-1 0,0-2-17 16,-2 1-51-16,3-1-36 0,-7 0-41 0,3 0-52 15,-3 0-61-15,-2-2-65 0,-1-1-890 0,-12 1 399 16,1-2 266-16</inkml:trace>
  <inkml:trace contextRef="#ctx0" brushRef="#br0" timeOffset="169442">18729 14154 72 0,'2'-4'310'0,"1"0"-11"0,-1 0-20 0,0 1-30 15,0 1-28-15,-2 2-23 0,0 0-17 0,0 0-5 16,0 0 1-16,0 0-18 0,-6 14 2 0,1-6-14 16,-2 1 0-16,2 3-6 0,-4 3-19 0,3-1-10 15,-1 3-3-15,1 1-9 0,-1-1-13 0,0 1-10 16,3-2-8-16,2-3-3 0,-1-1-12 0,3 1 0 16,3-1-6-16,-2-2-6 0,4 2-3 0,2-3-1 15,3 1 6-15,2 1-13 0,2-1 11 0,1 0 11 0,1-4-1 16,2 1-2-16,0 0 2 0,1-2-3 15,0 0 0-15,3 2-4 0,-3-3 14 0,2 1-16 16,-1 0 0-16,-2 0 4 0,1 0 4 0,-1 0-4 16,-3-1 2-16,3 1-9 0,-4 0-5 0,-2-2-1 0,-1 2-7 15,0-1 0-15,-1 3-3 0,-3-2-3 0,1 0 0 16,-3 2 1-16,-1-4-1 0,1 1-7 0,-4 1 5 16,-1 2 2-16,0-2 1 0,-1 2 2 0,-5 1-3 15,-1-2 12-15,1 2-17 0,-6 3 6 0,-2-4-8 16,-2 2-5-16,-1-1 3 0,-2 1-3 0,2-1 2 15,0-1-2-15,-3 0-3 0,1 0-32 0,3 0-32 16,0-2-38-16,2-1-26 0,4-3-31 0,-2 2-37 16,4-3-51-16,1 0-59 0,7 0-79 0,-9-7-858 15,5 2 413-15,2-4 274 0</inkml:trace>
  <inkml:trace contextRef="#ctx0" brushRef="#br0" timeOffset="169709.81">18838 14212 51 0,'-4'-12'371'0,"2"3"-5"0,-2 1-21 0,3 0-28 16,1 3-44-16,4 1-18 0,2 1-31 0,4-1-15 15,11 2-24-15,6 1-21 0,6-1-9 0,1 4-16 0,5-2-11 16,17 1-12-16,-1 0-5 0,-1 0-7 0,3 1-13 16,-6 0 2-16,4-1-9 0,-4 1-14 0,-14-2-2 15,0-2 8-15,-5 2-17 0,-1-1-17 0,-8-1 9 16,-5 0 5-16,-3 0 25 0,-4 1 27 0,-1-1 16 15,-3-1 12-15,-2 3-12 0,2-2-10 0,-4-2-14 16,-2 0-10-16,-1 4-11 0,0-5-9 16,-4-1-28-16,0 1-44 0,-2 2-68 0,-1-1-48 0,0 1-58 15,-4-1-69-15,1 1-98 0,-4 0-1096 0,-4 0 479 16,-1-1 320-16</inkml:trace>
  <inkml:trace contextRef="#ctx0" brushRef="#br0" timeOffset="170742.88">19890 8250 238 0,'9'-7'303'0,"-4"-1"-1"0,0 1 9 16,3-1 1-16,-4 2-1 0,-1 0 18 0,0 2 1 15,2 1-11-15,-1-1-17 0,-4 1-23 0,1-1-28 16,-1 4-30-16,0 0-15 0,0 0-22 0,0 0-10 15,8 9-12-15,-8-4-11 0,0 2-11 0,0 6-14 16,0-2-7-16,0 5-16 0,0 2-9 0,0-1-9 16,-1 0-8-16,2 3-10 0,-2 1-1 0,1 4-7 15,-3 1-7-15,2 1-16 0,-2 0-46 0,2 1-51 16,1-3-52-16,0 1-54 0,-1-1-56 0,2-1-58 16,0-3-65-16,3-4-86 0,3 0-928 0,-1-2 454 15,4-8 302-15</inkml:trace>
  <inkml:trace contextRef="#ctx0" brushRef="#br0" timeOffset="171175.86">20400 8308 271 0,'0'-18'359'0,"0"2"-15"0,0 2-22 0,3 0-22 15,-3 2-15-15,1 2-16 0,0 1-3 0,-1 2-22 16,3 0-21-16,1 1-23 0,3-2-23 0,3 3-16 15,-1 1-18-15,9 3-9 0,3-2-18 0,-2 3-8 16,9 4 2-16,-6 0-29 0,-3 3-7 0,0 1-16 16,0 3 7-16,-6 0-13 0,2 2 3 0,-4 1-12 15,-6-2-4-15,1 4-2 0,-3-1-7 0,-1 3-12 0,-4-1-4 16,-1 1-25-16,-2 1-13 0,-1-2-6 16,-2 1-4-16,-2-3 0 0,2-4-1 0,4-1 1 15,0 0 5-15,-1-1 1 0,1-4 0 0,3 0 7 0,-4-1 0 16,5 1-1-16,0 0 6 0,0 0 1 15,1-3 0-15,4 2 3 0,-1 1 4 0,0 1 4 16,1-4 2-16,4 1-3 0,3 3 16 0,-2-1-1 0,8 0 7 16,-3 1 2-16,4-1 2 0,-1 2 5 0,-1-3 5 15,2 3 3-15,-2 0 5 0,0-1-5 0,-5-2-4 16,1 1 1-16,-2 0-10 0,-3 1 1 0,-3-2 4 16,0-2 0-16,0 4 1 0,0-1-5 0,-5-1 0 15,-2 3 4-15,-7 0-8 0,-3 1-2 0,-2 1 1 16,-5 1 2-16,-8 0-5 0,-2 3-9 0,-1 0-29 15,0-4-38-15,3 1-32 0,-1 4-37 0,10-5-46 16,-1-2-48-16,1 1-53 0,10-3-78 0,1-2-781 16,5 0 379-16,2-3 254 0</inkml:trace>
  <inkml:trace contextRef="#ctx0" brushRef="#br0" timeOffset="171659.09">21191 8332 319 0,'9'-4'361'0,"-3"1"-23"0,-2 1-33 0,0 1-32 0,-4 1-27 16,0 0-20-16,5 6-15 0,-5-6-13 0,-9 13-9 15,2-5-20-15,2 6-14 0,-2 1-17 0,-1 2-16 16,1 5-11-16,-5 0 10 0,3 2-25 0,3-5-13 16,-2 6-6-16,6-7-11 0,-2 0-2 0,4 0-15 15,0-3 1-15,0-1 12 0,2-3-26 0,2-1 1 16,4-1-6-16,0-1-6 0,1-1-5 0,4-5 4 15,4 0 13-15,2-4-20 0,-1 0 2 0,3-3-4 16,4-7 1-16,2 0-6 0,-1-5 7 0,0-1-11 16,1 0 8-16,2-2-10 0,1 1-3 0,-2 0 27 15,-1 1 15-15,-1 0 5 0,-2 6 5 0,-7 1 0 16,2 5-4-16,-2 2 1 0,-4 2-8 0,0 0-2 16,-3 4 2-16,3 1-5 0,-3 5-5 0,-2 0-2 15,-2 2-2-15,2 7-2 0,-3-1 2 0,3 4-5 0,-6 0-11 16,5 6 5-16,-3-7 3 0,1-1-2 0,-1-1-3 15,3-1-2-15,1-2 0 0,-2-3 5 16,2-1 10-16,3-2 9 0,0-4 10 0,1 2 15 0,0-3 6 16,2-3 10-16,-1 0 5 0,0-3 2 0,0-1 3 15,-1-2 10-15,-2-1-4 0,0-4-10 0,-2 1-5 16,1-4-6-16,-4-1-10 0,3-3-4 0,-7 0-7 16,2-8-7-16,-6 8 0 0,-1-9-13 0,-2 8-23 15,-3-7-23-15,-4 1-37 0,-1 2-27 0,-4 3-29 16,-3 2-64-16,-4 4-50 0,-4 3-44 0,-2 1-45 15,-3 6-46-15,-2 3-90 0,-5 2-1030 0,3 0 492 16,-1 2 328-16</inkml:trace>
  <inkml:trace contextRef="#ctx0" brushRef="#br0" timeOffset="172158.55">21076 9270 365 0,'4'-4'407'16,"1"3"-14"-16,-4-3-24 0,3 3-39 0,-1-2-36 16,-3 3-30-16,9 2-23 0,-3 0-13 0,5 2-12 15,-2 1-6-15,7 6-9 0,0-2-12 0,7 6-6 16,0 2 0-16,-1 0-12 0,4 0-4 0,-1 3-8 16,2 1-6-16,4-2-5 0,1 3-6 0,11 9-5 15,3-1-2-15,0-2 0 0,4 0-6 0,2 2 1 0,-2-1-13 16,5-2-9-16,0 2-10 0,1-2-3 0,-1 4-12 15,3-5-1-15,-2-2-13 0,0 1-4 16,0-1-9-16,1-1-7 0,-2-2-5 0,-2-3-3 0,-3 0-5 16,1-3-1-16,-1 0-3 0,-17-3-5 0,-1-3 0 15,0 1-5-15,-4-2-2 0,-7-3 1 0,-1 1-5 16,-2 0-2-16,-1-2-3 0,-5 0 1 0,-1-1-4 16,-5-1 1-16,1 1-10 0,-1-1-17 0,-1-2-23 15,-1 4-20-15,-4-4-24 0,4 2-45 0,-4-2-50 0,0 0-34 16,-17 5-57-16,3-4-44 0,-6 2-43 15,-9-3-43-15,0 2-61 0,-3-2-985 0,0 0 483 16,-2 0 320-16</inkml:trace>
  <inkml:trace contextRef="#ctx0" brushRef="#br0" timeOffset="172558.6">21652 9999 98 0,'-3'-5'400'0,"1"1"-23"16,-2 3-28-16,4 1-31 0,0 0-30 0,9-6-18 0,4 6-14 16,-3 2 4-16,11 1-2 0,-2 3-2 0,3-1-11 15,7 2-11-15,0 2-14 0,5 4-6 0,0-1-12 16,15 5-5-16,-15-2-11 0,16 4-9 0,-5 2-16 16,-9-4-16-16,12 3-10 0,-2 2-13 0,-10-5-12 15,9 5-13-15,-11-8-7 0,-1 3-2 0,17 5-13 0,-17-4-9 16,2-2-6-16,12 3-7 0,-10-7-5 15,-5 0-5-15,5 1-2 0,-2-2-3 0,2-1-7 16,-3-2-1-16,-4-1-5 0,0-3 11 0,-9-1-14 0,-1 1-1 16,-1-5-3-16,-2 0 1 0,-3-1 1 15,5 0 9-15,-6-1 10 0,-4-3 1 0,1 0 6 16,0-1-6-16,-3-4 1 0,-1-1-3 0,-1-1-2 0,1-4 1 16,-3-1-3-16,-3 0 2 0,-3-2 3 0,-3-3-7 15,3 5-3-15,-6-9-1 0,2 10-4 0,-4-1-2 16,-5-5-3-16,1 7-5 0,2 3 1 0,-7-6-27 15,4 7-50-15,0 4-47 0,-3-1-58 0,7 5-70 16,-7-2-65-16,6 5-80 0,2 1-92 0,-5 3-1290 16,-2 0 588-16,-1-2 392 0</inkml:trace>
  <inkml:trace contextRef="#ctx0" brushRef="#br0" timeOffset="173393.03">21982 10911 283 0,'3'-2'304'0,"-3"2"-30"0,0 0-18 16,0 0-8-16,10 8 10 0,-8-2-10 0,2 4-11 16,-3 0-3-16,2 2-10 0,-2 2-9 0,2 6-21 15,-1-3-11-15,-2 4-13 0,0-1-12 0,2 4-14 16,-2-5-3-16,-3 8-18 0,2-8-14 0,2 5-7 15,-3-5-6-15,0-1-12 0,1 2-13 0,0-2-1 16,1 2-9-16,1-3-4 0,0-4-5 0,1 0-5 16,0 0 1-16,1-2-19 0,1-1-9 0,-3-3-2 15,1 0-1-15,-2-3-1 0,2-1 0 0,-2-3 5 16,0 0-11-16,0 0 1 0,9-11 4 0,-7 1-2 16,1 0-2-16,-1-8-4 0,-2-1 6 0,2-9-5 0,1 0 3 15,1-4-1-15,0 0 11 0,-3 1 2 0,4-5 5 16,0 2 11-16,3-1 13 0,3 7 8 15,-1-1 6-15,-3 10 5 0,1 1-5 0,2 2-5 0,-1 5-10 16,0 0-7-16,0 5-3 0,4 0-4 0,-3 1-4 16,4 5-6-16,-2 0-5 0,-2 3-2 0,3 5-1 15,-4-2-9-15,-2 1-4 0,3 3 0 0,-6 2-9 16,1 2 10-16,-1 1-2 0,-4 4 1 0,-5-1-3 16,0 1 2-16,-9 5 0 0,2 0-8 0,-3-2-2 15,1 2-3-15,-5-4-1 0,2 1-10 0,1 1 2 16,4-10-3-16,-2 5-5 0,1-2 1 0,8-2 0 15,-3-4 1-15,4 3 2 0,2-3 0 0,2 1-5 16,2-2 8-16,5 1 5 0,-1-2 9 0,3 1-9 0,9-1 3 16,-1 0-1-16,2-4 1 0,3 1-2 0,-2-1 3 15,8-2-5-15,1-1 1 0,1 0 2 0,-2-3-2 16,3-1 7-16,-2 0-8 0,1-3 6 0,-3-2 1 16,-1-2 2-16,-3-1 3 0,-5 2-7 0,5-6 4 15,0-1 3-15,-10 2 1 0,5-3 3 0,-8 1-10 16,-1 1 6-16,-1-1 8 0,-3 3 11 0,-3-1 11 15,-3 3 8-15,-1 0 0 0,-2 3 3 0,-5 1 2 16,1 3-3-16,-2 1-5 0,-3 1 2 0,0 3-2 16,-6 3-1-16,1 1-2 0,2 3-4 0,2 1 2 15,-2 3-3-15,3 2-4 0,1 3-5 0,3 1 7 16,-2 0-9-16,3 2 3 0,1-1-1 0,1 10-10 0,3-5-12 16,2-2-33-16,4 3-49 0,2-5-45 15,1-1-46-15,3 2-36 0,1-3-42 0,2 0-43 16,4-5-28-16,9 0-38 0,-7-3-964 0,11-3 442 0,-1-3 296 15</inkml:trace>
  <inkml:trace contextRef="#ctx0" brushRef="#br0" timeOffset="173948.65">22988 11235 59 0,'10'-16'262'0,"-5"7"11"0,-4-4 10 0,-1 1-4 16,0 2-14-16,0 3-8 0,-2 0-3 0,-2 1-11 15,-4 2-11-15,2 0-2 0,-2 3-6 0,-3 2-10 16,0 3-12-16,-1 0-21 0,0 2-18 0,3 1-11 15,-4 5-14-15,3 4-9 0,1-2-8 0,2 2-16 16,1 1-9-16,2 0-8 0,1 0-8 0,4 0-11 16,4 1 1-16,2 0-4 0,0-1-13 0,4 0-4 15,4-5-4-15,6 8-3 0,1-8-5 0,4 2-2 16,1-4-7-16,1 0 2 0,5-4-11 0,2 0 6 0,0-3-4 16,2-2-8-16,-1 1-13 0,1-6 3 15,-4-1-2-15,-2-2 0 0,-2-3-1 0,-2-1 3 16,-5 3-5-16,-7-2 1 0,3 1 0 0,-9-1 5 0,3 0 3 15,-5 1-2-15,-3 1 0 0,-4-4-2 0,0 5 1 16,-5-3 3-16,-4 2-4 0,-4-1 3 0,-6 2 6 16,0 2-1-16,-10-2 3 0,-2 5 3 0,1-1 3 15,-1 3 1-15,1 1-4 0,1 4 1 0,-1 1-7 16,6 3 1-16,-5-1 1 0,8 3-7 0,3-5 3 16,2 6 2-16,7-5-3 0,2 3-5 0,1 1-6 15,9-1-6-15,2-2-15 0,5 2-2 0,9-1-12 16,9-2-4-16,4 0-12 0,5-4 19 0,3-2-10 15,11 0 3-15,1-9-2 0,-16 2 9 0,0-4 3 16,-4-1 7-16,1-4-8 0,-3-2 16 0,-2 0-3 16,-4-6 5-16,-4-3-2 0,0 0 11 0,-3-3 10 15,-1-4 10-15,-1-13 29 0,-6 12 14 0,-1 0 30 0,-3 2 28 16,-4 1 24-16,-1 5 26 0,0 8 17 0,-1 3 8 16,-3 2-11-16,4 4-8 0,0 0-18 15,-1 4-17-15,-2 1-17 0,3 4-8 0,0 0-9 0,-17 9-15 16,11-2-5-16,-3 3-12 0,0 2-4 0,-1 2-5 15,1 1-22-15,-2 1-38 0,0-1-45 0,1 3-43 16,0-1-52-16,0 1-59 0,2 0-57 0,-1 6-36 16,0 0-19-16,4-4-29 0,5-1-46 0,4 1-84 15,3-4-1090-15,3 1 519 0,2-5 346 0</inkml:trace>
  <inkml:trace contextRef="#ctx0" brushRef="#br0" timeOffset="174341.08">24333 10836 2466 0,'5'-17'148'0,"-2"3"-16"16,1-2 42-16,-2 1 15 0,2 3-8 0,-1 2-31 0,1 1-17 16,-2 3-20-16,3-1-24 0,0 4-7 15,3-6-9-15,-2 8 0 0,8-1 4 0,-2 4 8 0,6-1 0 16,0 6 4-16,0-2 4 0,2 6 7 0,-5 0-8 16,8 4-2-16,0 4-2 0,-6 0-7 0,3 2-2 15,-2 2-1-15,0 2-8 0,-1-2-7 0,-6 4-7 16,0-3-12-16,-3 4-1 0,0-1-6 15,-5 0-1-15,-1 3-7 0,-4-4-5 0,0 1 2 0,-3-1-1 16,-4-1-4-16,-1 0-2 0,0-2-23 0,-3 0-47 16,3-1-41-16,2-4-43 0,-2-1-40 0,1-2-38 15,3-4-36-15,0 0-32 0,3-1-4 0,0-3 1 16,2-3-7-16,5-3-43 0,-1 1-713 0,-3-2 349 16,0 0 232-16</inkml:trace>
  <inkml:trace contextRef="#ctx0" brushRef="#br0" timeOffset="174659.06">24875 10917 76 0,'-2'-6'241'0,"0"1"-23"0,-2 0-20 0,2 3-24 16,2 2-12-16,-3-2-4 0,3 2-8 0,0 0-4 15,0 0-4-15,-15 9-3 0,11-4 2 0,3 1-4 16,0 1-7-16,1 2 9 0,0 1-3 0,2 0-2 15,4 2 7-15,-3-1-3 0,7 5-9 0,-1-1 2 16,1 1-12-16,1 2-5 0,0-1-6 0,3 0-2 0,0 4-5 16,0-7-7-16,-5 2-2 0,4-2-2 15,-3 2-14-15,2 0 11 0,-2-2-10 0,0 1-1 16,-3-2-5-16,2 2-8 0,-1-1-1 0,1 0-4 0,-2-3-12 16,-1 0 1-16,4 2-8 0,-6-1-1 15,3-1-2-15,-2 0-4 0,1-1 1 0,-3 1-8 16,0 2-10-16,-1-4-48 0,0 1-48 0,-6-3-53 0,1 3-74 15,-6-3-98-15,-2-5-1063 0,1 0 457 0,-2-6 304 16</inkml:trace>
  <inkml:trace contextRef="#ctx0" brushRef="#br0" timeOffset="174788.68">25040 10738 329 0,'29'-20'329'0,"3"2"-30"0,14-3-31 16,4 9-27-16,4 0-24 0,3 4-22 0,3 4-43 15,-1-1-55-15,-5 3-68 0,-15 2-86 0,-3 0-87 16,-3 2-509-16,-10-1 219 0,-10 0 144 0</inkml:trace>
  <inkml:trace contextRef="#ctx0" brushRef="#br0" timeOffset="175659.29">22374 12335 346 0,'3'-4'377'0,"-1"-2"-25"15,0 3-40-15,-2 3-29 0,4-4-26 0,-3 3-23 0,-1 1-27 16,0 0-19-16,0 0-3 0,6 8-9 0,-5-2-8 16,1 2-14-16,-2 1-13 0,0 4-13 15,0 1-15-15,1 3-6 0,-1 1-9 0,0-2-12 0,0 4-17 16,0 0-2-16,-3 5-8 0,2-7-7 0,-1 3-1 15,-2-4-7-15,0 1-11 0,3-1-15 0,-1-6-32 16,0 1-4-16,2-1-21 0,0-5 2 0,0 2 1 16,0 1 8-16,0-6 3 0,0-3 3 0,0 0 3 15,0 0 1-15,0 0-1 0,5-17 1 0,-2 4 6 16,-2-3 16-16,-1-2 6 0,4-13 19 0,-3 3-9 16,0-2 9-16,-1-4 2 0,0 0 0 0,0-14 10 15,1 2-1-15,-2 12 4 0,4-12 0 0,-1 14-1 16,2-1 3-16,3 5-10 0,0-1 10 0,3 5 0 0,-2 8-8 15,0 0 7-15,2 2-6 0,-1 6 0 16,-1 0-8-16,1 3-3 0,3 1-3 0,-1 4-1 16,1-1-8-16,-3 3 4 0,3 3-3 0,-2 1 2 0,-4 3-2 15,1 0-1-15,-6 4-3 0,3-1 1 0,-8 6-3 16,0 1-1-16,-4 5 11 0,-4 2-13 0,-5 0-2 16,-6 3-1-16,2-2 0 0,-4 2-4 0,1-4-16 15,1 4-27-15,0-6-27 0,5 2-26 0,0-5-30 16,9-4-24-16,-1 1-22 0,5 0-27 0,1 0-17 15,4-2-27-15,1-4-10 0,7 0-25 0,1-2-777 16,1-1 352-16,9-1 234 0</inkml:trace>
  <inkml:trace contextRef="#ctx0" brushRef="#br0" timeOffset="176508.46">22616 12515 30 0,'18'-9'159'0,"1"-3"1"0,-1 2 9 0,-4-2 12 16,1-2 4-16,-1 2 2 0,-2 0 9 0,-6 4 13 15,3-2 3-15,-5 4 2 0,-1-1-5 0,-1 1 12 16,-1 1 0-16,-1-2-11 0,4 2-4 0,-4 5-33 0,-5-4-12 15,-3 3-12-15,-1 2-16 0,-1 3-18 16,-8 1-3-16,-1 3-10 0,1 2-10 0,-1 1-7 16,-4 5-9-16,4 0-11 0,4-2-5 0,2 1-9 0,0 1-8 15,8-1 1-15,-3 1-9 0,8-1-12 16,0-2-18-16,4-2-11 0,5-2-6 0,1 0 1 0,6 0-1 16,1-4-2-16,0-2 3 0,3-1 2 0,0-4 3 15,-1-1 9-15,1 1-9 0,1-6-2 0,-1 1 2 16,6-5-5-16,-2 0 3 0,-1-2 17 0,-2 1 2 15,-5 1 7-15,6-7 12 0,-2 2 0 0,-3 4 26 16,-2 2 6-16,-1-3 12 0,-4 4 19 0,-3 1 20 16,0 0-2-16,-3 3 5 0,1 1-6 0,-1 2-14 15,0-1-8-15,-1-1-10 0,-3 3-13 0,0 2-1 16,0 0-12-16,0 0-5 0,0 0-9 0,-12 14 2 16,4-7-3-16,1 1-9 0,-1-1-18 0,3 3-21 15,1-3-13-15,4 0-12 0,0 1 3 0,0 0-3 0,0 0-2 16,4-6-2-16,-1 3 5 0,3 0 6 0,4-2 0 15,-5-1 4-15,4-2 5 0,-1 0-3 0,2 0 4 16,2-3 3-16,-2-2 3 0,1 1 2 16,-3 0-1-16,5-4 2 0,-2 3 2 0,-2 2 4 0,-4-2 13 15,1 3 5-15,0-3 1 0,0 3 2 0,-2 0-9 16,0 0-1-16,-1 1 0 0,-3 1-2 16,0 0-4-16,0 0 1 0,11 5 2 0,-10-3 2 0,0 3-5 15,3 2 5-15,-4-4-1 0,2 3-5 0,0 2 0 16,-1-3-12-16,2 3-12 0,0-2-18 0,-1-3-5 15,5 4 5-15,0-4 6 0,2 2 3 0,1-3-2 16,3 0 5-16,-3-2-1 0,3-2 9 0,0-1-2 16,-3-1 6-16,8-4 8 0,-3 1 1 0,1-2-2 15,-3 1-2-15,0-6 6 0,-1 4 0 0,3-4-5 16,-4 2 20-16,0 1 5 0,1-3 13 0,-5 4 4 16,2 1 10-16,-5 2 15 0,5-1 15 0,-6 3-4 15,-1 1-5-15,2-2-10 0,-3 5-7 0,-1 1-3 0,4-1-7 16,-4 1-1-16,0 0-2 0,0 18-1 15,-4-7-2-15,3 4-3 0,-3 3-1 0,-1 0 1 0,-8 6-5 16,8 1 1-16,-3 1 0 0,1-1-1 0,1-1-2 16,-1 2-2-16,3 1-3 0,0-3 5 0,4 3-6 15,-2-8-2-15,4 5 2 0,0 1-2 0,0-4 1 16,2 3-1-16,1-4-4 0,-1-2-1 0,6 7 0 16,-3-10-1-16,0 2 4 0,-2-3-6 0,3-2 4 15,-3 3-1-15,0-6-1 0,-1 0-1 0,-4 0-1 16,4 0-1-16,-3-4 4 0,-1 2-4 0,0-2 1 15,0-2 2-15,-5-1-1 0,5-2 0 0,-13 0 0 16,1 0-4-16,1-2 0 0,0-3-1 0,-1 1 1 16,1-3-2-16,2 3 1 0,0-3 1 0,3-3-3 0,0 1-6 15,4 0 0-15,0-2-8 0,4-3-11 16,2 0-6-16,2-1-26 0,4 2-25 0,6-9-29 16,5 3-43-16,6-2-30 0,0 4-32 0,22-7-37 0,-14 10-50 15,20-8-64-15,-1 1-1016 0,-3 2 461 0,4-2 310 16</inkml:trace>
  <inkml:trace contextRef="#ctx0" brushRef="#br0" timeOffset="176942.51">24259 12355 2776 0,'5'-16'38'0,"4"-1"78"0,-4 3-15 0,0-1 19 15,3 1-18-15,2-1-29 0,-1 2-13 0,4 2-8 16,4 1-10-16,-1 1 8 0,3 3 0 0,0 1 7 0,0 1 3 16,1 1-4-16,0 5-2 0,-2-3-12 0,0 3 0 15,-5 1-3-15,-2 2-6 0,1 0-1 0,-6 2-7 16,1 0-4-16,-6 0 2 0,0 3-1 0,-3 0 5 16,-3 1-10-16,-7 4 0 0,-2 0-3 0,-8 4-6 15,1-2 7-15,-2-3-4 0,2 3-14 16,3-5-8-16,2-4 1 0,5 1-3 0,4-3-7 0,-1 2 5 15,4-4 3-15,2 2-3 0,0-1 7 0,5 0 0 16,1 1 1-16,5 0 2 0,0 1-5 0,1-2 4 16,5 6 0-16,-1-5-2 0,2 6 10 0,-2-5-6 15,2 3 0-15,-2 0 4 0,4 0-1 0,-4-1 7 16,3-1 1-16,-7 1 3 0,2-1-2 0,-3 1 8 16,-2-2 4-16,1 2 0 0,-1-1 6 0,-4-3-5 0,0 3 19 15,-2-1 12-15,-4 1 1 0,2-2 3 16,-5 3 2-16,-2-1-3 0,-2 0-6 0,-5 3-1 15,-1-1-3-15,-3-2 4 0,2 1-16 0,-7 3-8 0,6-5-34 16,2 3-42-16,-1-2-37 0,5 0-58 0,2-1-55 16,1 0-57-16,4-3-51 0,1-1-913 0,6 0 406 15,-2-3 272-15</inkml:trace>
  <inkml:trace contextRef="#ctx0" brushRef="#br0" timeOffset="177391.57">25105 12382 14 0,'5'-5'367'0,"-1"-1"-21"0,-3 3-20 16,-1 1-22-16,0 2-23 0,0 0-15 0,-14-1-21 15,0 4-5-15,3 0-14 0,-4 6-30 0,-1-2-15 16,1 3-11-16,-1 0-16 0,3 2-10 0,2 2-21 16,2 1-7-16,0 0-14 0,3 4-7 0,1 0-7 15,5-1-1-15,0 0-15 0,5 0-12 0,2 1-2 16,2-5-11-16,6-1-5 0,2-4-8 0,2 3-5 15,9-5-2-15,3-2 0 0,-1-2-4 0,4-7 0 16,-1-2-3-16,2 0-3 0,-1-7-4 0,2 1-11 0,11-8 14 16,-11 5 1-16,9-6 3 0,-11 6 15 15,-4 0 8-15,0 1 19 0,-3 5 11 0,0-3 11 16,-8 7 7-16,-1-3-7 0,-2 6-8 0,-5 0-5 0,1 2-6 16,-2 2-7-16,-2 1-6 0,2 5-5 15,-1-3-4-15,0 6-3 0,1-2-2 0,-4 6-4 0,2 1 3 16,0 0-9-16,0 2 0 0,-4-1-5 0,5-2-1 15,0 1 1-15,1-3 1 0,3 2-2 0,5-6 5 16,0 3 12-16,8-5 4 0,-6-1 9 0,8-2 5 16,-7-2-1-16,7-2 1 0,-5-1 4 0,-2-4 8 15,-4 0 0-15,2-2-3 0,-4-3-7 0,-2-2-2 16,0 0-4-16,-3-3-8 0,-2 1 5 0,-2-3-13 16,-4-1-10-16,-2-1-28 0,-6-7-28 0,-4 1-42 0,-1 2-58 15,-10 1-49-15,1 1-55 0,-10 4-57 16,-3 3-62-16,-18-2-92 0,-5 4-1230 0,-8 5 558 15,-2 1 372-15</inkml:trace>
  <inkml:trace contextRef="#ctx0" brushRef="#br0" timeOffset="178076.08">22880 13184 243 0,'-30'0'238'0,"-1"2"-9"15,0-2-10-15,4 1-3 0,-1 1-10 16,7-2-13-16,-1 2-12 0,3 1-12 0,5-1-19 16,2 1-15-16,2-2-16 0,2 0-10 0,2 1-9 0,3 0-3 15,0 1 3-15,1 1 13 0,2-4-1 0,8 8 5 16,3-6-1-16,6 3 2 0,12 0 7 16,5-3-3-16,4-2-4 0,21 0-3 0,7 0 5 0,31 0 3 15,0 0-6-15,4-1-6 0,9-4-4 0,4 2-5 16,-1-6-3-16,9 8-9 0,7-2-1 0,3 1-12 15,2 0-1-15,7-5-9 0,-2 4-10 0,-2-2-4 16,7 1 1-16,-1-1-1 0,0 3 3 0,2-1 0 16,-6 2 1-16,-8-3-1 0,0 2 9 0,-10-1-4 15,-4 0 1-15,-6 1 0 0,-4-3 1 0,-9-2-3 16,-9 2 5-16,-29 0 15 0,-3-4 5 0,-2 3 4 16,0-3 12-16,-19 4 10 0,-4 0 10 0,-2-3 13 15,-8 1 4-15,-8 5 15 0,5-5 5 0,-10 5-6 0,0-2 3 16,-4 1-16-16,4 0-12 0,-5 1-17 15,1-2-8-15,0 1-14 0,-2 1-7 0,-3 2-35 16,0 0-63-16,6-3-77 0,-6 3-83 0,0 0-71 0,0 0-75 16,-12 12-85-16,-4-3-99 0,-3-1-1565 0,-9 2 690 15,-12-2 462-15</inkml:trace>
  <inkml:trace contextRef="#ctx0" brushRef="#br0" timeOffset="178974.91">23478 13808 270 0,'-2'-5'291'0,"2"-2"-14"0,0 1-22 16,1-1-19-16,4-2-16 0,-1 2-15 0,4-1-18 15,1 1-21-15,3 5-9 0,0-1-16 0,6 0-3 16,0-1-11-16,2 7-10 0,-2 0-10 0,1 1-14 16,0 5-5-16,7 3 5 0,-4 6-22 0,-7-4-2 15,3 5-7-15,-5-4 0 0,-1 9-11 0,-1 0-4 0,-5 3-10 16,-5-3 6-16,-6 2-1 0,-5 1-9 0,-2-2-6 16,-4 1-4-16,-1 0 1 0,-6-3-4 0,-1 0-1 15,1-1-8-15,-3-2 3 0,2-4-5 0,0-1 2 16,5 0 10-16,2-8-3 0,2 3-2 0,6-5-3 15,1-2 3-15,3 2 4 0,0-1 5 0,0-3 1 16,1 0-5-16,4-1 6 0,0 0-10 0,0 0-2 16,24-7-1-16,-6 0 1 0,10 1-3 0,3-3-2 15,6 2-3-15,12-6-17 0,0 1-27 0,6 0-43 16,0 0-52-16,-5 1-46 0,2-1-64 0,-2-1-62 16,-13 3-747-16,-3-5 349 0,-4 5 234 0</inkml:trace>
  <inkml:trace contextRef="#ctx0" brushRef="#br0" timeOffset="179275.46">24206 13866 2417 0,'4'-11'44'15,"2"1"31"-15,-3 2 9 0,3-1 1 0,-1 3-21 16,1 0-12-16,2 1-7 0,3 2 3 0,2 0 10 16,1 3 16-16,-1 2-3 0,-2 1 7 0,2 2 5 0,5 2 1 15,-5 3-7-15,1 2 3 0,-6-2-8 16,1 4-9-16,-4 2-3 0,-1 2-4 0,-4 2-6 15,-3-1 1-15,-3 8-4 0,-5-4-1 0,-5 2-7 16,-2-2 7-16,-8 2-4 0,2-1-2 0,-5-1 1 0,-1-1-1 16,3-4-4-16,2 1-1 0,4-5 1 0,5-3-11 15,5-4 1-15,4 0 7 0,-2 0-9 16,1-4 1-16,7 2 2 0,0 0-7 0,3-1 3 0,2-2-8 16,9-1 3-16,3 3-1 0,6-3-13 0,10-1-52 15,1 0-49-15,3 0-52 0,-1-2-61 0,2-1-58 16,1 0-61-16,-2-6-830 0,-2 1 387 0,0-4 256 15</inkml:trace>
  <inkml:trace contextRef="#ctx0" brushRef="#br0" timeOffset="179525.74">24832 13917 265 0,'1'-3'323'0,"-1"-2"-32"15,0 5-32-15,1-4-29 0,-1 4-20 0,0 0-20 16,0 0-16-16,3 13-8 0,-2-5-11 0,-1 1 3 15,1 2 0-15,1 1-6 0,-2 2-4 0,1 1-6 16,1 2-10-16,1 1-13 0,1 3-3 0,-2 0-4 16,2 1-14-16,1 3-8 0,-2-4-5 0,-1-3-10 15,2 0-12-15,-2 1 0 0,0 0-6 0,2-1-6 16,-4-1-7-16,0 0-6 0,2 0 4 0,-2-2-11 16,0-3-6-16,-2-1 0 0,-2 0 1 0,0-1 0 15,-1 1-21-15,-1-2-33 0,-5 1-37 0,0-3-42 16,-3 1-48-16,-4-2-42 0,1-5-58 0,2-1-58 15,-2-2-763-15,-3-9 360 0,-7 0 238 0</inkml:trace>
  <inkml:trace contextRef="#ctx0" brushRef="#br0" timeOffset="179666.49">24678 13911 35 0,'19'-11'277'0,"6"-5"-15"15,3 5-17-15,3 1-18 0,3 1-12 0,3 4-18 16,1 2-14-16,2 3-20 0,-3 0-13 0,15 1-17 0,-11 2-12 15,-4 1-35-15,-1-1-63 0,0 6-96 0,0-3-133 16,-6 0-474-16,0-4 226 0,-10 3 152 0</inkml:trace>
  <inkml:trace contextRef="#ctx0" brushRef="#br0" timeOffset="179967.6">25914 14314 355 0,'0'-5'357'0,"-1"3"-27"0,-1-4-30 16,2 6-33-16,-1-7-35 0,1 4-40 0,0 3-45 15,1-4-42-15,-1 4-56 0,0 0-64 16,8 0-77-16,-8 0-74 0,12 0-521 0,-1 0 229 16,2 0 152-16</inkml:trace>
  <inkml:trace contextRef="#ctx0" brushRef="#br0" timeOffset="180139.5">26592 14241 103 0,'6'-3'367'0,"1"0"-5"0,-2-1-33 0,0-2-27 0,-1 3-31 16,1-1-32-16,1 3-23 0,2-4-25 0,-4 2-23 15,9-2-36-15,-3 1-48 0,4 1-53 0,7 1-63 16,-2 0-63-16,10-2-73 0,-1 3-666 0,1 0 278 15,1-2 186-15</inkml:trace>
  <inkml:trace contextRef="#ctx0" brushRef="#br0" timeOffset="180301.62">27277 14179 188 0,'7'-3'307'0,"-1"1"-4"15,-1-1-32-15,0 0-23 0,4 1-23 0,0-1-23 0,-1 2-17 16,2-3-20-16,0 2-17 0,3 0-13 0,5-1-13 15,-5 1-34-15,7 0-46 0,-1 2-56 16,2-1-56-16,6 1-62 0,0 1-92 0,3-1-507 0,-3 0 245 16,-4 2 162-16</inkml:trace>
  <inkml:trace contextRef="#ctx0" brushRef="#br0" timeOffset="180440.5">27898 14173 218 0,'0'0'294'16,"8"-3"-4"-16,-8 3-9 0,5-2-19 0,-5 2-26 15,0 0-20-15,6-2-25 0,-6 2-17 0,4 0-23 16,-4 0-16-16,9-3-24 0,3 3-40 0,-1 0-45 16,7 1-51-16,0 1-67 0,10-4-65 0,-6 2-637 15,-2 0 264-15,7-1 176 0</inkml:trace>
  <inkml:trace contextRef="#ctx0" brushRef="#br0" timeOffset="180608.41">28366 14166 152 0,'6'-2'306'0,"-6"2"-1"0,4-3-19 0,0 0-28 16,0 1-16-16,-4 2-14 0,5-5-25 16,-1 5-19-16,2-2-22 0,-1 0-13 0,7 1-17 0,3-1-21 15,2 2-42-15,5-2-49 0,-1 4-52 0,10-2-63 16,-2 0-77-16,-2 0-664 0,4-2 278 0,-3 2 186 16</inkml:trace>
  <inkml:trace contextRef="#ctx0" brushRef="#br0" timeOffset="180742.4">28981 14193 77 0,'3'2'287'0,"-3"-2"-10"0,0 0-18 15,0 0-16-15,0 0-21 0,8 0-19 0,-8 0-26 16,5 0-16-16,-5 0-18 0,14 2-16 0,-1-2-36 16,1 3-44-16,0-2-58 0,5 3-54 0,2-3-65 15,1 2-574-15,-1 0 236 0,0-1 156 0</inkml:trace>
  <inkml:trace contextRef="#ctx0" brushRef="#br0" timeOffset="180908.91">29476 14292 191 0,'0'0'288'0,"0"0"-16"0,0 0-16 0,0 0-25 15,0 0-22-15,-10-3-23 0,10 3-16 0,0 0-25 0,0 0-18 16,0 0-17-16,0 0-40 0,10 8-46 0,-2-5-48 15,1 1-52-15,1-1-54 0,3-2-553 0,0 3 227 16,0-2 152-16</inkml:trace>
  <inkml:trace contextRef="#ctx0" brushRef="#br0" timeOffset="181057.54">29680 14350 107 0,'-6'0'180'0,"6"0"-21"16,-6 0-20-16,6 0-35 0,-2 4-39 0,2-4-43 16,0 0-47-16,0 0-226 0,12 5 83 0,-4-2 56 15</inkml:trace>
  <inkml:trace contextRef="#ctx0" brushRef="#br0" timeOffset="181216.83">29962 14383 221 0,'0'0'304'0,"0"0"-10"0,0 0-11 0,0 0-16 16,0 0-15-16,0 0-18 0,-5-12-30 0,5 12-17 0,0 0-35 15,0 0-61-15,0 0-79 0,8-2-102 16,-8 2-128-16,10-1-513 0,-4 0 243 0,1-4 162 16</inkml:trace>
  <inkml:trace contextRef="#ctx0" brushRef="#br0" timeOffset="188541.2">5345 2669 50 0,'0'0'81'0,"-7"-1"-7"16,3 0-9-16,4 1-6 0,-8-2 4 0,4 0 1 0,4 2 3 16,-7 0-10-16,7 0 2 0,-6-3-10 0,3 1 1 15,3 2-8-15,-5-3 1 0,5 3-8 16,-2-2 0-16,2 2-1 0,0 0-3 0,-8-2 0 15,8 2-5-15,-2-5 0 0,2 5-3 0,0 0 3 0,-4-4-4 16,4 4-5-16,-2-3 5 0,2 3 1 0,-2-3 2 16,2 3 0-16,0 0-2 0,-4-6-3 15,4 6 1-15,-4-4-2 0,4 4 0 0,-5-5-8 16,1 4 1-16,4 1 6 0,-4-3 0 0,4 3 2 0,-5-3-7 16,3-2 1-16,-2 4-3 0,4 1-4 0,-8-3 7 15,2 1-6-15,2 1 1 0,0-2 7 0,4 3-1 16,-6-6 1-16,2 3 4 0,0 1-2 15,0-1-3-15,-1-1-1 0,5 4 2 0,-5-5 1 0,1 2 7 16,2 0-6-16,-1 1-5 0,-1-3 2 0,0 2-4 16,3-1-1-16,1 4 1 0,-9-4-1 0,5-1 2 15,2 0 2-15,-2 2-4 0,0 1-1 0,0 0-2 16,0-2 5-16,0 3 5 0,0-2 1 0,4 3-7 16,-7-5-5-16,2 2 2 0,1 1 2 15,-1-1-6-15,1 2 10 0,4 1-9 0,-7-4 4 0,3 3 4 16,4 1-6-16,-7-3 2 0,7 3-1 0,-6-2-3 15,6 2 1-15,-10-2-5 0,5 2 5 0,5 0-2 16,-9 0 1-16,3-3 4 0,6 3-9 16,-11 0 1-16,5-2 3 0,1 2 2 0,5 0 2 0,-12-2 1 15,12 2-2-15,-11 0-3 0,4-1-1 0,7 1 3 16,-11 0-3-16,3 0 5 0,8 0-2 0,-10-1-5 16,2 1 0-16,0 0 0 0,8 0 1 0,-11 0 4 15,3-1-3-15,8 1-3 0,-10 0 3 0,1 0-3 16,1-2 0-16,2 4 2 0,-3-2-2 0,2-2 2 15,-1 2 1-15,0-1-7 0,2 1 7 0,-3 0-1 16,9 0 0-16,-14 0 3 0,6 0-1 0,-1 0-1 16,3 0-2-16,6 0 1 0,-13-1-4 0,5 1 4 15,2 1-1-15,6-1 1 0,-13-1 1 0,3 1-2 16,5-1-2-16,-3-1 4 0,8 2-5 0,-13 0 5 16,7 0-3-16,6 0 0 0,-9-3 2 0,4 3-3 15,5 0 1-15,-13-1 1 0,5 1-2 0,2-1-2 16,-2 1 3-16,8 0-1 0,-14 0 1 0,7-2 1 15,-1 1-2-15,0 1-3 0,-2-1 1 0,4 2 5 16,-2-1-2-16,0 0-1 0,-4 1 2 0,3 1-1 16,1-2 0-16,-3 1 0 0,-1 0-2 0,2-1 3 15,0 3 1-15,-1-3 0 0,0 2-1 0,3 0 0 16,-2 1-1-16,1-1 2 0,-5-1-2 0,5 1-1 16,-2 3 4-16,-1-4-5 0,3 2 2 0,-2 2 3 15,0-2-4-15,1 1 1 0,-1-1 5 0,0 0-7 16,1 1 4-16,0-1-4 0,0 1 5 0,-2-1-5 15,2 1 0-15,1 1 2 0,0 0 8 0,-2-2-9 16,3 0 1-16,0 1-2 0,3 0 1 0,-5 1 0 16,1-2-1-16,2 0-2 0,1 4 14 0,-4-3-12 15,4-1 2-15,-1 2 2 0,-3 2-2 0,2-2 0 16,-1 4 5-16,0-4-8 0,2 1 4 0,-3 1-3 16,2 0 2-16,-2 0 0 0,1 0-1 0,0 1 1 15,0-1-1-15,-4 0 2 0,4 2-4 0,-2-1 3 16,-1 0 3-16,2-1-8 0,-2 2 4 0,6-4 4 15,-3 3-5-15,-2-1 0 0,3-2 0 0,0 2 2 16,3 0 0-16,1-2 2 0,-2 0-3 0,1 2 1 16,1-4-1-16,0 4 2 0,1-3 0 0,0 1-1 15,-1 0-1-15,-1 1 0 0,1 0 0 0,-1-1-1 16,0 3 9-16,1-1-9 0,-1-3 3 0,-1 4 2 16,4-2-5-16,-3 0 5 0,0 3-3 0,1-3 0 15,0 2 2-15,-1-2-2 0,2 2 0 0,0-1 4 16,-5 2-5-16,6-2 0 0,-1-1 4 0,-1 0-5 15,3 2 4-15,-3 0 0 0,0 1-3 0,0 0 3 16,1-1 0-16,-1 1-4 0,0-1 5 0,0 1-3 16,0 1 0-16,0 1 3 0,3-1-3 0,-3 0 3 15,0 0-3-15,2 2 0 0,-2-2 1 0,1-1 0 16,2 3 3-16,0-4-2 0,-3 5-2 0,1-4 3 0,2 3-3 16,1-3 7-16,-2 3-6 0,0-1-4 15,1 0 5-15,-3 0-1 0,4 0 2 0,-2 1-3 16,-1-2-1-16,2 3 9 0,1-1-6 0,0-3-2 15,-3 3-1-15,3-3 4 0,-1 0-1 0,2-1-1 0,-2 2-1 16,1 0-3-16,0-4 2 0,0 2 2 0,0 1 7 16,0-2-7-16,0 4 1 0,0-1-2 15,0-3 0-15,0 4-2 0,1-1 1 0,2-2 1 16,-2 2-1-16,2-3 1 0,-1 3 0 0,2 0 2 16,-1-1-2-16,-1 0 3 0,3 0 2 0,3-1-5 0,-4 2 5 15,2 0-6-15,-2-2 0 0,1 2 6 0,-1-2-2 16,0-2-1-16,1 4-3 0,1-3 2 15,-2 1-1-15,2-4 1 0,1 5-3 0,-2-4 3 16,-1 2 0-16,3-2 2 0,1 0 0 0,-3 0-4 16,3 2 0-16,-1-4 4 0,-1 3-4 0,0-2 3 15,1 0 0-15,-2-1 0 0,2 1-1 0,1-2 2 16,-2 3-1-16,1-2-1 0,0 2 2 0,-2-2-1 0,3 1 1 16,-1 0-3-16,-1-1 6 0,0 1-6 15,-1-3 2-15,3 5 0 0,-4-2-2 0,1-1 1 0,4 1-2 16,-4 0 3-16,-1 2 2 0,4-3-4 0,-3 1 2 15,1 0-2-15,2 3 0 0,-2-3 1 0,2 1 1 16,1 3-1-16,-4-7-1 0,0 3 2 0,4 4-2 16,-1-1-2-16,0-2 2 0,0 0 2 0,-1-1-4 15,-1-1 4-15,4 3-5 0,-3-2 6 0,0-1 0 16,0 1-2-16,0-2-2 0,1 4 1 0,0-3 3 16,3 1-3-16,-2 0 2 0,-2 0-3 0,3 1 3 15,1 0 0-15,-3 1-5 0,1-1 6 16,0 1-3-16,-3-2 0 0,3 0 3 0,1 1-3 0,1 0-1 15,-5-1 1-15,4 3 4 0,0-3-7 0,-1 1 4 16,-1 0 1-16,2-1 0 0,-1-1-3 0,1-1 3 16,-1 3-1-16,3 0 1 0,-2-3-2 0,1 1 0 15,1 2 1-15,-2-4-3 0,-1 2 3 0,3-2-2 16,-2 3 0-16,4-2 0 0,-5 0 1 0,6 1-3 16,-3-1 4-16,-1-2-1 0,2 3 2 0,4-3 0 15,-6 1-2-15,-1 1-2 0,2-1 2 0,1-1 0 16,-2 1 0-16,3-1 1 0,-4 0-1 0,2 0 0 15,2 0 0-15,-4-2 3 0,3 2 1 0,0-2-7 16,0 2 4-16,-2 0 2 0,5-1-4 0,-3 1 1 16,4-3 1-16,-3 3 1 0,5 0-2 0,-1-2-1 15,1-1 2-15,-2 1-1 0,2-1 3 0,-1-1-5 16,0 1 3-16,1-2-3 0,-2 4 2 0,4-4-2 16,-4 2 1-16,1-1 1 0,0 0 0 0,-5 3 1 15,6-2 0-15,-6 3 0 0,-2-1-4 0,3-2 5 16,-4 2-3-16,3-2-2 0,-1 2 4 0,-2 0-4 15,0 1 3-15,2 0 1 0,-2-2-3 0,0 4 3 16,-1-1-4-16,-1-2 5 0,0 1-3 0,3 0 0 16,-1 1 0-16,1-1 5 0,1 0-5 0,-2-1-2 15,3 2 8-15,-1-1-5 0,1 0 3 0,3 0-3 16,2-1 4-16,-3 2-5 0,3-1 3 0,-3 0-4 16,5 0 1-16,-1 0 8 0,-1 0-6 0,2 0 0 15,-2 0 7-15,1 0-10 0,1 0-1 0,1 0 3 16,1 1-3-16,-2-1 2 0,3 0 0 0,-2-1 0 15,-2 1 2-15,-3 1 1 0,5-2-1 0,0 1 0 16,1 1 6-16,-5-1-8 0,2 0 2 0,0 0-2 16,2 0 2-16,-2-1 2 0,-1 1-4 0,-3-3-1 15,2 5 3-15,-3-2-2 0,-1-2 3 0,-1 1-4 16,1 1 0-16,-3-1 4 0,3 1-2 0,-3 0 1 16,4-3 3-16,-2 3-4 0,-2-1 3 0,0 1 2 15,2-2-4-15,-6 0 2 0,7 2 2 0,-3-3-1 16,0 2 1-16,0 1 2 0,2-3-2 0,-3 1 3 15,2 1 0-15,1 0 2 0,1 1-5 0,-3-1 3 16,2 0 0-16,0-2-2 0,1 3 1 0,1-2 0 16,4 1-5-16,-4-1 2 0,-1-1 1 0,0 2 0 15,1 1 0-15,5-3 0 0,-6 3 0 0,0-3-2 16,0 3-1-16,0-1 1 0,1-1 1 0,-1 1-2 16,6 0 0-16,-6 1-1 0,6-3 0 0,-6 3-2 0,6-2 3 15,-2 1-1-15,-3 1 1 0,6-3-2 16,-3 2 0-16,3 1 0 0,-3 0 0 0,-3 0 0 15,5-1 0-15,-1 3 2 0,1-2-3 0,-6 2 3 16,6-2-3-16,-6 2 2 0,1-2 7 0,-1 0-8 0,6 0-1 16,-2 2 0-16,0 1 0 0,-1-3 2 15,-1 0 1-15,2 0 1 0,-3 0 0 0,2 0-5 16,2 0 3-16,-1 0-4 0,-2 0 3 0,3 0-1 16,-1-5 1-16,-2 5-1 0,-2 0 0 0,2 0 0 15,-2-1 2-15,0 1 1 0,2-1-1 0,2-2-3 16,-5 3 2-16,1 0 0 0,1-1 0 0,-1 1-1 15,1-2 0-15,-5-1-1 0,4 2 3 0,-2 1-1 16,1-3-1-16,-2 3 0 0,2 0-2 0,-2-2 4 16,-1 0 1-16,3-2-4 0,-2 3 3 0,1-2 0 15,-2 1-1-15,1-1 0 0,2 2-2 0,-3-3 1 0,3 1 6 16,1-1-7-16,-4-1-1 0,1 0 3 0,3-2-3 16,-4 2 3-16,4 1-1 0,1-3-3 15,-4 1 2-15,4-2-1 0,-1-1-2 0,1 0-1 16,0-1-1-16,0 0 1 0,-1 1 1 0,0-3-1 15,-3 4-2-15,0-1 0 0,2-3 1 0,-1 1-1 0,-2 2-1 16,0-3 0-16,-3 3 2 0,2-1 1 16,-3-1 3-16,4 0-2 0,-4 0-3 0,3 1 5 15,-4-3 8-15,-3 1-11 0,7-3 2 0,-7 3 0 16,4 1-3-16,-2-5 2 0,-1 5-3 0,3-1 1 0,-2-4 0 16,-2 0 2-16,-1 3-4 0,0 0 0 0,0-1 6 15,-1 3-1-15,-1-4 3 0,0 3-4 16,-2 2 2-16,-1-3-2 0,4 2-1 0,-3-2-1 0,0 3 5 15,-1-2-2-15,0 3-3 0,-3-3 1 0,3 1 2 16,1 2 1-16,-1-2-1 0,-4 2-1 0,4 1 4 16,-2 0-1-16,0-1-4 0,-1 1 6 0,3 0-2 15,-4-1 0-15,4-1 2 0,-1 1-4 0,1-1 1 16,-1 0 0-16,0 2 4 0,0-3-1 16,1 1 2-16,-2 0-7 0,2 0 1 0,1-2 5 0,-2 3-3 15,1-2-2-15,1 0 4 0,-1 3-3 0,2-3 1 16,-1 1 3-16,1 2-1 0,-4 0-5 0,1-1 7 15,2 0-2-15,-1 0-2 0,1-1-1 0,-1 2 4 16,-1-1 0-16,3 1-3 0,-3-1-2 0,-2 1 0 16,4-1 1-16,-5 0-3 0,4 0 5 0,-1 0-3 15,-2 1-1-15,3 2 1 0,-4-3 0 0,0 1-3 16,0-1 4-16,-1 1-5 0,1-1-1 0,-1-1 1 16,-3 2-1-16,3-2 0 0,-5 1-1 0,-1-3 6 15,0 2-4-15,-1 2 4 0,-1-1-7 0,1 0 2 16,-2 1 2-16,0 0 5 0,2-1-2 0,-3 1-3 15,5 2 1-15,-5-3 1 0,0 3 2 0,2-3-3 16,-1 4 3-16,1-2-3 0,0 0 2 0,-1 1 1 16,1-1-4-16,3 2 5 0,-2 1 0 0,1-3 1 15,0 1-5-15,2 1 6 0,-1-2-6 0,-2 4 2 16,2-3 2-16,-3-1 1 0,5 3 0 0,-6-1 3 16,0 1-5-16,5-1 4 0,-7 0-4 0,2 1-1 15,1-1 5-15,-1 0-6 0,0 2 2 0,-1-1 3 16,-1 4-2-16,2-5 3 0,0 2-1 0,-3 0-3 15,3-1 1-15,0 2 2 0,-1-1 0 0,0 1 0 16,0-2 0-16,2 1-1 0,0 0-1 0,-1 1 3 16,1-1 0-16,0 1-4 0,0-1 3 0,-1 2 1 15,-3-2 0-15,5 3 1 0,-2-3-6 0,0 2 1 16,1 0 1-16,-1-1 0 0,4-1 5 0,-4 3-2 16,2-2-7-16,0 2 3 0,2-2 1 0,0 1-1 15,-2 0 4-15,4 0-3 0,0-2 0 0,2 2 4 16,-3-2-2-16,1 2 2 0,2 0 1 0,-1 0-2 15,0-1 3-15,-1 2-7 0,1 0 5 0,2 0-4 16,-2-1 0-16,1 1 0 0,1-2 0 0,-2 2 4 16,1 0-5-16,2 0 7 0,-3 0 4 0,2 0-12 15,0 0 4-15,-4 2 3 0,5-2-6 0,1 1 3 16,-6-1-5-16,4 0 3 0,2 0-2 0,0 0 2 16,-3 0 5-16,1 0-7 0,-3 2 4 0,2-1-1 15,-1 1-1-15,1 2 3 0,-1-2 1 0,3 0-8 16,-2-1 6-16,2 0-2 0,1 1 4 0,-5-2-4 15,3 2 2-15,1-2 3 0,-4 3-3 0,7 0 0 16,-4-3-1-16,-3 1 4 0,1 2-5 0,1-3 4 16,1 3-1-16,-1-2-2 0,-1 0 1 0,1 1 0 0,1-1-1 15,-1 0 1-15,1 0 8 0,0 1-9 16,-1-2-2-16,2 1 1 0,0 0 0 0,-1-1 3 16,1 3-4-16,0-3 5 0,-1 0 0 0,2 2-5 15,0-2 5-15,2 1 1 0,-4 0-2 0,0 0 1 16,2 1-3-16,0-1 2 0,-1-1-5 0,2 1 1 15,-1 0 1-15,-1 1 2 0,3-2 2 0,-1 2-5 16,0 1 4-16,0-2 2 0,-2 0-4 0,2 1 5 16,-1 1-6-16,-2-2 6 0,2 0-4 0,-1 2-4 15,0-3 0-15,-1 2 7 0,1 0-4 0,1-1 2 16,3 1-1-16,-5-2-1 0,5 3 6 0,-3-1-5 0,0-1 4 16,2 0-2-16,1 2-1 0,5-3-1 0,-9 0 0 15,5 1 0-15,-1 0 1 0,-1 2 1 16,1-2-3-16,5-1-2 0,-8 3 3 0,4-3 0 15,4 0 5-15,-6 2-6 0,1-1 5 0,5-1 0 0,-4 2-3 16,4-2-4-16,0 0 6 0,0 0-6 0,-5 2 1 16,5-2-1-16,0 0 4 0,0 0-3 15,0 0-1-15,0 0 0 0,0 0 2 0,-4 2 3 16,4-2-5-16,0 0 4 0,0 0 1 0,0 0-2 16,0 0 0-16,0 0-5 0,0 0 4 0,0 0 1 0,0 0 6 15,0 0-11-15,0 0-11 0,0 0-10 0,0 0-9 16,0 0-7-16,0 0-22 0,0 0-13 0,0 0-34 15,0 0-391-15,0 0 168 0,-5-9 112 16</inkml:trace>
  <inkml:trace contextRef="#ctx0" brushRef="#br0" timeOffset="203806.48">23749 2341 202 0,'0'0'178'0,"0"0"-18"16,0 0-15-16,0 0-13 0,2 5-19 0,-2-5-7 0,0 0-16 15,3 2-5-15,-3-2-7 0,0 0-10 16,5 3-11-16,-5-3 1 0,13-3 0 0,-8 1-3 16,4-3-8-16,2-2-1 0,0 0-3 0,4-3 0 15,0-2-4-15,2 2 0 0,4-9-1 0,-6 9-2 16,8-9-8-16,-4-1-7 0,4 1 19 0,0-5-1 16,0-1-7-16,0-1-2 0,0-1 1 0,8-11-20 15,-9 8 9-15,6-8 2 0,-3-3 3 0,-7 12 2 16,4-13-1-16,-9 9 8 0,3 2 3 0,-5-2 1 15,1 0 2-15,-1 5 7 0,-1 0 3 0,-3 2-2 0,0 2-8 16,-6 2-1-16,4 5 3 0,-1 5 3 0,0 0 0 16,0 2-3-16,-2-2-2 0,2 1 1 15,-3 6 1-15,-1-3-1 0,0 3-4 0,0 1-5 16,0 4-5-16,0-5-7 0,0 5-4 0,0 0 1 16,0 0-10-16,0 0 4 0,0 0-2 0,-5 16-1 0,-1-1 2 15,2 4-2-15,-5 3 2 0,0 4-1 0,-1 1-2 16,2 3-2-16,-1-1 4 0,-3-1-5 0,3 4 1 15,3-2-1-15,1 0 4 0,-5 1 0 16,4-5-7-16,1 2 3 0,2-1 2 0,2-8-4 16,1 1-2-16,2-1-7 0,1-3 2 0,1 0-7 0,0-5-5 15,1-2 1-15,4-1 2 0,-2 1 0 16,4-4 4-16,3-1 1 0,5-4-3 0,1-1 6 16,-1-5 1-16,3-1-3 0,6-5 3 0,-1-5 3 15,3-2-6-15,-4 1-2 0,-3-7 1 0,0 1 2 16,-5-3 0-16,5-2 4 0,-1 0 2 0,-5-1 1 0,3-3 1 15,-8 3 9-15,3 4 15 0,-8 9 11 0,-1 0 19 16,-1 5 22-16,-3 2 10 0,5 2-5 16,-5 2-6-16,-1 1-12 0,1-1-10 0,-2 6-4 15,2-6-11-15,-2 6 2 0,0 0-13 0,0 0 3 16,-11 19-2-16,2-4-2 0,-4 7-4 0,-2 1-6 0,-1-3 0 16,4 5 6-16,1-1-4 0,1 0-7 0,3-2-2 15,0-3-8-15,1 5 11 0,2-7-8 0,1 2-11 16,1-1-30-16,2 1-14 0,-3 1-22 15,8 3-27-15,-5-3-34 0,7-2-16 0,3 5-26 16,-2-6-41-16,7 6-17 0,4-3-34 0,-3-2-598 0,12-7 289 16,-2-1 192-16</inkml:trace>
  <inkml:trace contextRef="#ctx0" brushRef="#br0" timeOffset="204007.19">25044 2082 64 0,'0'0'231'0,"0"0"-21"16,0 0-16-16,0 0-26 0,1-2-11 0,-1 2-24 16,3-3-7-16,2 1-13 0,-1 0-8 15,4 1-12-15,3-1-15 0,0-1-3 0,10-4-10 16,8 3-8-16,-1-1-11 0,0-2-21 0,2 1-42 16,-1-1-37-16,0-2-47 0,-1 4-47 0,-7-3-392 15,3-3 180-15,-5 1 120 0</inkml:trace>
  <inkml:trace contextRef="#ctx0" brushRef="#br0" timeOffset="204197.91">25340 1785 143 0,'-6'-1'267'0,"6"1"-35"0,0 0-19 0,-12 5-22 16,8 0-22-16,-1 3-13 0,1 3-11 0,1 2-8 0,-7 2-19 15,4 2-10-15,-3 2-11 0,2-2-10 16,-1 2-6-16,3-1-12 0,-3 5-5 0,4-4-5 15,-2 0-4-15,1 6-6 0,0-7 4 0,1 10-12 16,-1-2-6-16,1-2-20 0,-1 1-36 0,2-6-31 16,-3 8-35-16,6-9-45 0,0-1-49 0,0 3-524 15,3-8 235-15,-2-4 158 0</inkml:trace>
  <inkml:trace contextRef="#ctx0" brushRef="#br0" timeOffset="204756.03">26035 1714 143 0,'3'-5'181'0,"-1"-6"-16"0,2 1-5 0,0 1-9 15,0 0 8-15,0 1-11 0,0-1-11 0,3 2-9 16,1-3-11-16,-3 2-13 0,3 0-11 0,2 1-11 16,-1 1-6-16,1 1-9 0,4 1-7 0,-2 2-7 15,2-1-2-15,2 1-9 0,-2 1-3 0,-1 2-4 16,2 2-4-16,-3-1 0 0,1 3-2 0,-2 1-6 16,5 2-5-16,-6 0-2 0,-4-1-1 0,3 5-2 15,-4-4-1-15,-2 5-2 0,-3 0-1 0,-5 4 1 16,-4 0-8-16,-8 7-10 0,3-2-7 0,-4-1-1 15,0-2-4-15,4-6 0 0,0 1-1 0,0-4 0 16,5-2 9-16,-1 1 0 0,1-4-1 0,3 3-2 16,1-4-3-16,1 1 3 0,1 0-2 0,1 2 0 15,0-2 1-15,2 0 7 0,2-1-8 0,-1 1 9 16,1 2-1-16,2-3 1 0,1 4 4 0,4 0-2 16,0-2-1-16,0 2 7 0,0-1-5 0,3-1-2 15,-1 3 7-15,3 1 2 0,-5-3 2 0,0 1 4 16,4 2 15-16,-3-2-6 0,-1 2 7 0,4 1-6 15,-4-2 5-15,0 0 1 0,-2 0-2 0,5 4-1 16,-7-3-6-16,0-3 0 0,-2 0-3 0,-2 3 2 16,2-2 5-16,-5 0-4 0,0 1 3 0,-2 0-2 15,-1 1 1-15,-3 1 0 0,-5-1-1 0,-1 0-1 16,-5 2-6-16,2-5-18 0,-7 5-23 0,6-4-30 16,0-1-35-16,4-2-62 0,1 0-49 0,0-3-423 15,7-2 211-15,6 0 140 0</inkml:trace>
  <inkml:trace contextRef="#ctx0" brushRef="#br0" timeOffset="205373.82">26899 1896 29 0,'5'-2'239'15,"-5"2"-23"-15,10 2-21 0,-10-2-24 0,8 2-15 16,-4 1-18-16,-1 1-10 0,-1-1-17 0,2 3 1 15,0 0-8-15,-3 5-6 0,4-3-8 0,-4 4-4 16,2 3-3-16,-2 0-2 0,0 2-7 0,-2-5-9 16,0 5-3-16,0 2-7 0,-2-5-6 0,-3 3 2 15,2-2-8-15,-1-4-6 0,0 6 1 0,1-7-9 16,-1 0 10-16,-3 1-17 0,2-3 7 0,-1-3-6 16,-2 2-1-16,5-1 0 0,-3 1-3 0,-1-5 2 15,-1 0-4-15,-1 1 2 0,1-3-2 0,-1-3 0 16,-2 1-1-16,3-4 9 0,-1-2-5 0,2 0 4 15,-3-5-5-15,1-3 0 0,3 0 0 0,1-4-1 16,1 2 2-16,4-10-4 0,-1 1-3 0,2-1 1 16,6 0-3-16,1-3-2 0,-2 2-1 0,5 3 3 15,1 0-5-15,3 1 3 0,-3 3 6 0,1-2 5 16,-3 10 7-16,0-2-14 0,3 2 0 0,-1 2 1 16,0 0-5-16,2 3 1 0,-3 4 0 0,4-7-2 15,-5 7 1-15,0-2-3 0,5 2 2 0,-4 2 3 16,3-2-9-16,-3 1 3 0,2 4 0 0,-2-2-5 15,-1 2-1-15,1 1 3 0,-1-1-1 0,3 1 3 16,-5 2-3-16,2 0 3 0,1 1 1 0,-2-2 3 16,2 1 3-16,3 2-4 0,-3-4 9 0,2 5 12 15,1-1 6-15,-2-3 3 0,3 0 10 0,5 0 0 16,-2 1 9-16,1-3 1 0,-2-3 3 0,5 2 11 16,-2-2-4-16,0-2 15 0,-1 0-14 0,9-2-5 15,-5 2 6-15,3-5-7 0,-4 2 0 0,-3-3 3 16,6-1-6-16,-1-3 2 0,-6 7-3 0,0-3 2 15,-2 1-15-15,-3 3 9 0,-3 0 1 0,-1 3 4 16,2 0 0-16,-5 2 3 0,0-2-9 0,-1 0-2 16,-1 2-12-16,-1 0-6 0,-2 2-1 0,4-3-11 15,-4 3-3-15,6-2-3 0,-6 2-27 0,0 0-24 16,0 0-36-16,0 0-28 0,0 0-28 0,6 6-31 16,-6-2-38-16,-2 0-55 0,0 3-67 0,-6 3-968 15,-1 0 429-15,0 0 286 0</inkml:trace>
  <inkml:trace contextRef="#ctx0" brushRef="#br0" timeOffset="210240.22">23850 1194 18 0,'1'-5'127'0,"2"-4"5"0,-3 6-9 16,-3-2-5-16,2-4-14 0,-3 6-3 0,-2-6-17 16,-2 2 0-16,-1 3-10 0,-2-2-8 0,-4 0-8 15,1 4-13-15,-6-1 7 0,0 1-5 0,1 2-5 16,-1 1-5-16,0 0-2 0,2 2-8 0,-1 0 3 15,6-1-7-15,-1 2-3 0,1 1 0 0,2 0 2 16,-2-2-12-16,4 5-6 0,0-2 10 0,0-2-5 16,2 5-1-16,0-4 1 0,0 6 1 0,0-2-5 15,2 1 5-15,1 6-3 0,-2-3-5 0,-2 3 4 16,4-4-1-16,1 5-7 0,-1 1 2 0,0-2 5 16,0 11 0-16,0-13-4 0,-1 5 3 0,3-2-4 15,0 2 1-15,0 1-2 0,-2 6 8 0,0-8-8 16,0 5 0-16,2 4 2 0,-2-3 2 0,-1-3-2 15,0 8 7-15,-2-4-6 0,6 0 10 0,-2 4-8 16,-2-1 0-16,0 3 13 0,0-1 1 16,1 1 3-16,-2-3-1 0,2 1-4 0,0-6-1 0,0 6 1 15,0-2-3-15,-1-8 0 0,4 10 4 0,-3-5-5 16,0 3 7-16,-1 0-12 0,3 1-1 0,-3 1 2 16,-2-6 1-16,4 6-1 0,1-9 3 0,-3 5-7 15,2 0 6-15,2-6-6 0,-1 0 2 0,2-2 3 16,-2 0-4-16,2 0 3 0,0 0-1 0,0-1 2 15,0-3-1-15,4-1 0 0,-4 1-2 0,1-2-1 16,-1 0 4-16,3 0 5 0,0 1-6 0,2-2 1 16,0 2-4-16,-1-2-1 0,-1 0 3 0,5-1-1 15,-3 1 2-15,4-3-5 0,0 3 0 0,1-3-14 16,4 5-20-16,3-4-19 0,2 0-15 0,9 2-41 16,2 0-36-16,0-2-407 0,4-5 183 15,1-1 122-15</inkml:trace>
  <inkml:trace contextRef="#ctx0" brushRef="#br0" timeOffset="211155.82">27317 999 157 0,'1'-5'158'0,"4"2"-15"0,-1-2-16 16,3 3-18-16,-1-4-4 0,3 2-11 0,0-1-9 16,5-2-6-16,1 2-10 0,2 0-4 0,1 3-9 0,2-3-5 15,-1 0 1-15,-1 3-11 0,3-2-4 0,-1 3-7 16,-2-2 5-16,1 3-8 0,-2-2-7 0,-3 2 5 15,-1-2-10-15,1 2 5 0,-3 2-10 16,0-2 7-16,0 2-9 0,-3-2 3 0,-1 3-2 16,3-1-2-16,-4 1 13 0,1-1-14 0,-3 1 3 0,3 1 0 15,-1 0-10-15,0 0 8 0,-1 5-9 16,-1 0 12-16,0-1-5 0,1 1 4 0,0 2 2 0,-5 1-7 16,4 3 9-16,-4-1-1 0,0 4 4 15,-3-2-6-15,2 5 5 0,1-3-3 0,-3 7 5 16,0-1-2-16,-1-6-8 0,4 9 7 0,-2-7-5 15,0 8 4-15,-2-1-4 0,3 1 10 0,-3 1-2 0,4-2-11 16,0 5 8-16,0-2 1 0,-2 2 9 0,2 0-5 16,2 0 1-16,-2-2 4 0,0 3-7 0,1-2 2 15,2 2 4-15,-2-1-2 0,3 2 8 16,-2-2-4-16,0-1-1 0,2 0-2 0,-1-2-3 16,5 1 2-16,-4-1-7 0,1 0 6 0,-1-10-8 15,1 5 7-15,-1 3-6 0,0-8 2 0,1 6 2 0,-1 0-4 16,0-5 0-16,-2 6-1 0,2-3 2 15,-4-2-4-15,4-1 5 0,-3-1-1 0,-1 0 0 16,0-1-6-16,-1 0 4 0,-3 0 0 0,4-1 2 16,-4-2-6-16,3-4 1 0,-3 1 6 0,0-3-2 15,-1 2 14-15,-4-1 3 0,3-1 9 0,-6 2 4 16,-3-5 0-16,-2 1 3 0,-4 0-9 0,-6 1-3 16,0-5-3-16,-1-1-3 0,7 3-2 0,0-5-2 15,-1 2-9-15,4-4-35 0,4 1-46 0,1-3-70 16,3 1-82-16,2-2-642 0,3-7 286 0,3 0 192 15</inkml:trace>
  <inkml:trace contextRef="#ctx0" brushRef="#br0" timeOffset="211676.84">28061 1494 2063 0,'0'0'87'16,"0"0"-22"-16,0 0-11 0,0 0-27 0,0 0-8 0,0 0-10 16,0 0 0-16,0 0-8 0,0 0 4 15,0 0 0-15,10-12-4 0,0 10 7 0,0 0 8 16,4 1-3-16,-1-1 0 0,6 2-2 0,2 0-7 15,-1 0-21-15,3 2-21 0,-1-2-32 0,-1 0-32 16,-1 1-41-16,0 1-45 0,-7 1-430 0,0 0 206 0,-4 2 138 16</inkml:trace>
  <inkml:trace contextRef="#ctx0" brushRef="#br0" timeOffset="211814.18">28137 1670 3 0,'0'3'258'0,"-2"0"-35"0,2-3-18 15,2 8-23-15,6-7-18 0,1 2-17 0,6-1-24 16,4-2-22-16,3 2-35 0,6-3-46 0,3 0-47 16,1-1-69-16,-3-1-361 0,3 1 153 0,0-3 100 15</inkml:trace>
  <inkml:trace contextRef="#ctx0" brushRef="#br0" timeOffset="214155.66">29101 1480 169 0,'0'0'226'0,"0"0"-24"16,0 0-20-16,-10-6-16 0,3 4-15 15,-3 0-13-15,-3-1-12 0,-9 0-12 0,-6-1-8 16,1-1-6-16,1-2-9 0,-2 3-3 0,-1-1-1 15,7 2-8-15,2-2-2 0,1 1-3 0,-2-1-5 0,5 0-3 16,2 0-4-16,1-1-8 0,3 2 1 16,1-2 3-16,1-1-28 0,3 3 3 0,1-1-5 15,3 1-2-15,1-4-7 0,1 3-1 0,3 1-3 16,1-5-2-16,1 4-1 0,4-1-4 0,-3-1-1 16,6 3 2-16,-1 1-2 0,0 2 0 0,1-3-8 0,1 3 5 15,4 2-1-15,-6 2-2 0,1-1 3 16,3 3-3-16,-2 6 1 0,-2-6-4 0,-1 8 7 15,3-1-4-15,-4 2 2 0,-1 3-1 0,3 0 1 16,-3 5 3-16,-3-3-3 0,-1 1 2 0,4 6-5 16,-4-2 3-16,0 3 2 0,-1-5 1 0,-2-3 0 0,0-3-6 15,-1 0 3-15,2-1 2 0,-2-4-4 0,-1 1 4 16,2-4-3-16,-2-3 3 0,0 2-1 0,0-2 2 16,-2 2 2-16,2-5 1 0,0-2-1 15,0 0 1-15,0 0-1 0,0 0-1 0,0 0-5 16,4-11 6-16,-3 4-12 0,7-9 5 0,-7 4 4 0,7-8-4 15,-3 4 0-15,4-8-3 0,0 8-3 0,0 3 9 16,0-2-2-16,-3 4 1 0,2 0-2 0,-2 4 1 16,2-4-2-16,1 0 2 0,-3 6-4 15,2-2 0-15,-2 3 1 0,3-1 0 0,-1 3 1 16,0 1 0-16,2-1-2 0,1 2-2 0,-2 0 5 16,0 3-6-16,1 2 3 0,-2 3 1 0,1-3-1 0,-2 5 3 15,1 0-4-15,0-2 4 0,-3 3 3 16,-1 0-3-16,1-1-3 0,0 1 2 0,-1-2 3 15,-3-1-1-15,-1 2 0 0,0-3-1 0,3-2-1 16,-3 2-3-16,0-3 11 0,0 1-1 0,0 0-5 16,0-5 1-16,0 3 2 0,0-3-2 0,0 0 2 15,0 0-7-15,0 0 2 0,0 0-5 0,0 0-4 0,0-16-2 16,1 5-3-16,4 1 2 0,-1-2-2 0,4-2 2 16,2-1 0-16,-2 3-1 0,2-2 4 15,0 6 0-15,0-1 0 0,4-1 3 0,-3 2-1 16,-1 0 0-16,3 5-1 0,-3 0 3 0,0-4-2 15,-2 6 1-15,3 1 0 0,-6 1-1 0,3 1 1 0,-2 1-3 16,2-1 4-16,-2 1 0 0,1 2 4 16,-3 4 3-16,-2-2-9 0,3 4 7 0,0-2 0 15,2 0-1-15,-3 3 5 0,-2-2-7 0,2 0 2 16,2-3-2-16,-2 4 4 0,1-6-1 0,-2 3 0 16,0-3 2-16,-1-1-5 0,1-1 7 0,1 2-2 0,-2-3-1 15,-2-2 5-15,5 1-4 0,-5-1 4 0,0 0-2 16,12-7-2-16,-7 2-5 0,1-2 9 0,-1-1 8 15,0-2 1-15,2-2 17 0,-3 3 0 0,-1-4 7 16,1 2 11-16,0 1 10 0,-1-2 1 16,0 2 4-16,-3 3 5 0,2 0-1 0,-1 2-4 15,0 0-12-15,-1-1 1 0,2 2-8 0,-1-1-10 0,-1 5-2 16,1-4-12-16,-1 0 1 0,0 4-5 16,0 0 2-16,0 0-1 0,0 0-8 0,-1 18 3 15,1-11-2-15,0 3 9 0,1 2-9 0,-1 0 1 16,1 0-8-16,1-1 2 0,2 5-3 0,-2-6 3 15,1 2-6-15,2-3-11 0,0 3-7 0,-1-2 5 16,1 0-3-16,-1-1 1 0,3-1-3 0,-3-4 2 0,2-1 3 16,0 1 3-16,0-1 2 0,-1-5 0 15,-5 2 5-15,14-7-2 0,-5 2 5 0,4-6-10 16,0 0 4-16,0-4 3 0,-3-2 1 0,5-4-1 16,-3-3 3-16,0-1 0 0,-1-4 2 0,-2-2 1 15,1 4 6-15,-5-1-2 0,1 0 6 0,1-2 8 0,0 9 15 16,-2 2 11-16,-1 0 4 0,-1 8 2 15,-1 0 0-15,0 1 11 0,0 3-6 0,-2 1-8 16,2 0-10-16,-2 2-9 0,2 1-6 0,-2 3-4 16,1-4 2-16,-1 4-12 0,0 0 0 0,0 0-1 15,-3 14 3-15,3-2-8 0,-2 2 2 0,-2 5 4 16,0-2 0-16,1 9-2 0,-3 1-6 0,0-1 10 0,1 4-6 16,3-3 3-16,-1 1-8 0,2 0 2 15,-1 0 6-15,2-2 3 0,0-8-11 0,3 7-6 16,1-9-8-16,0 1-8 0,2-5-3 0,2 2 10 15,-1-5-16-15,-1 0 3 0,1 1-5 0,3-4 4 16,-2 0 0-16,-2-3 3 0,7-2 3 0,-4-1-5 0,10-4-1 16,-3 1 0-16,0-8-1 0,1-2 2 0,-2-1-3 15,1-1 5-15,-1 0 2 0,0-6 1 16,-2 6 6-16,-3-2-1 0,3 3 4 0,-7 0 14 16,3-1-5-16,-5 6 3 0,1 0 10 0,-3 0-5 15,0 4 8-15,-1 2-5 0,4-3-2 0,-5 3-3 16,0 3-7-16,3-3 2 0,-3 3 0 0,0 0-2 0,0 0-1 15,0 12-1-15,-3-8 7 0,1 7-7 0,-1-3 3 16,2 4 2-16,1 0 2 0,0-2-2 16,0 1 0-16,0-1-1 0,0 1 0 0,1-2-2 15,2 0 3-15,-1-1 3 0,2-1-3 0,0-2 1 16,1 2 3-16,0-1-2 0,2-2 1 0,4 2-2 0,-2-3 3 16,5-2-2-16,0-1 0 0,-1-1 0 15,6-4-3-15,2-3 0 0,-1 2-3 0,4-4 2 16,5-3 3-16,-4 1-2 0,-1 2 2 0,-4 2-4 15,-1-4 1-15,-2 4 1 0,-1 1 1 0,-4 2 1 16,-1-2 1-16,-1 0-1 0,-1 4 3 0,-1-3 1 16,-3 3-1-16,-1 2-1 0,0-1-1 0,-4 2-8 15,7-8 3-15,-2 8-1 0,-5 0-1 0,0 0 1 0,0 0-2 16,0 0 7-16,0 0-4 0,0 0-5 16,0 11 6-16,0-11-5 0,-3 9 2 0,1-6 2 15,2 0 0-15,-2 2 3 0,2-1 1 0,-2 1 1 16,1-2-8-16,1-3 6 0,0 6-6 0,0-6 6 0,3 3-8 15,-3-3-1-15,0 0-1 0,0 4 7 16,0-4 5-16,0 0-5 0,0 0 0 0,0 0 1 16,0 0 5-16,0 0-1 0,14-8-1 0,-10 7 8 15,-4 1-5-15,3-4 9 0,1 1 4 0,-4 0-2 16,2-4-5-16,1 0 1 0,-3 6 6 0,0 1-1 0,3-8-6 16,-2 3-2-16,-1 2 0 0,0 3-3 15,0-9 4-15,0 9-1 0,-1-5-3 0,-2 2 1 16,3-2-6-16,-3 3 5 0,3 2-1 0,-6-5 1 15,6 5-5-15,-1-3-1 0,1 3-1 0,-4-3-4 16,4 3 1-16,0 0-1 0,0 0 3 0,-14 5-1 16,9-4 4-16,1 3-4 0,-2-1 10 0,-1 4-6 15,1-4-15-15,0 2 15 0,1 2-2 0,1-2-1 16,0-1 0-16,0 4-1 0,1-3 0 0,1 2 2 16,-2-2 4-16,2 0-7 0,-1-1 9 0,1 2-6 15,0-2 1-15,0-1-2 0,0 1-4 0,2-4 2 16,0 4-5-16,0-4 1 0,-1 4 0 0,1-4 8 15,0 0-2-15,0 0-8 0,0 0 5 0,0 0 4 16,0 0-4-16,0 0-6 0,0 0-7 0,0 0 2 16,10-12 0-16,-6 7 8 0,2 0-7 0,1-2 6 15,-2 4-2-15,0-2 0 0,0-1 2 0,-1 2 0 16,2 0 2-16,-2 1-4 0,-2 1 7 0,1-2-6 16,-3 4 0-16,4-1 5 0,-4 1-4 0,0 0 0 0,0 0-4 15,0 0 3-15,11 7 5 0,-8-4-3 16,-3-3 1-16,3 8 5 0,-3-2-4 0,2 1 6 15,-2-2 0-15,0 2-3 0,4-1 12 0,-2 2-12 16,0-1-6-16,-2-1 5 0,3-1-8 0,-1 0 5 16,-2 0 2-16,4-3-1 0,-3 1 5 0,2-1 0 15,-3-2 4-15,10 3-1 0,-10-3-1 0,10-3 2 16,-2 1-2-16,1-3 4 0,0-2-1 0,1-6-1 16,5 1 13-16,-2-2-13 0,1-1 7 0,2-8 2 15,0 3 4-15,-2-7-3 0,3 5 0 0,-6-4-3 16,5 4 1-16,-5-2 3 0,-2 6 7 0,0 4 10 15,-6-3 5-15,3 5 18 0,-5 3-3 0,1 4 2 16,0-2-11-16,-2 1-7 0,0 6-3 0,-4-2-8 16,4 2 3-16,-17 8-5 0,2 4 5 0,-2 0-15 15,-5 11 2-15,-1-3-4 0,0 3 5 0,4 3 2 16,5-2-5-16,0 5-7 0,3 0 5 0,5-4-4 16,3 1 1-16,3 0-6 0,4-2-17 0,1 1-17 15,9-9-16-15,3 6-27 0,5-5-41 0,3 1-36 16,4-1-62-16,7-1-77 0,14-1-803 0,-9-6 366 15,11-1 244-15</inkml:trace>
  <inkml:trace contextRef="#ctx0" brushRef="#br0" timeOffset="-213073.66">29218 2140 242 0,'0'0'225'0,"0"0"-21"0,0 0-22 16,7 7-18-16,-5-1-16 0,-2 0-15 0,2 5-12 15,0-1-9-15,-4 2-13 0,2-1-12 0,-2 4-5 16,-2 1-15-16,3 1-1 0,-3-7-9 0,1 2-3 15,1 2-6-15,-3-3-2 0,1 1-10 0,0-2-2 16,1-1-1-16,1-2-3 0,-3 0-3 0,3-2 2 16,2-2-2-16,-3 1 0 0,2 0 9 0,1-4 3 15,0 0-6-15,0 0-6 0,0 0 0 0,-5-18-4 16,5 1-1-16,2-2-3 0,2-10-6 0,1 4 3 16,2-2-2-16,0-1 3 0,2-4 22 0,1 6 6 15,-1-3 12-15,3 7 16 0,-5 4-5 0,1 1 2 16,0 3-2-16,-3 3-8 0,4 1-8 0,-4 2-2 15,0 1-4-15,3 1-11 0,-2 1-3 0,3 2-4 16,-1 0-5-16,-3 3 0 0,1 2-4 0,2-1-2 16,-2 3-3-16,3 2-3 0,-3 3 0 0,0-2-2 15,0 4 3-15,1 3 2 0,-2 0-9 0,-3 0 7 16,0 0 1-16,-2 3-5 0,1-6-7 0,-4 4 5 16,2 3-4-16,-3-2-3 0,2-7-17 0,0 1-7 15,2-3-1-15,-2-2 2 0,2-1 3 0,-2 1 4 16,2-1 7-16,0-4 2 0,0 0 2 0,0 0-6 0,0 0 2 15,12-17-3-15,-5 7 6 0,3-6-1 0,4-5 1 16,2 1-2-16,-2-1 9 0,0 5-7 16,-2-1 0-16,1 4 4 0,2 0 6 0,-5 2-7 15,2 3 3-15,1-3 1 0,-4 5-2 0,2 0-2 16,-2 1-2-16,-1 2 6 0,3 3 2 0,-2 0-6 16,1 0-1-16,0 4 3 0,-1 2-2 0,-1 1 2 0,0 2 2 15,3 1 1-15,0 2-2 0,-4 3 0 16,-3 2 3-16,4 0-2 0,-5 1-1 0,1 7 0 0,0-1 4 15,1 0 2-15,-1-4-2 0,2 3-3 0,-6-3 0 16,3-3 0-16,-2-2-1 0,3-1 0 16,0-3 4-16,0 0-4 0,2 1-3 0,-2-4-6 15,4 1 0-15,-1-2-3 0,-4-2 6 0,1-2 0 0,1-2-2 16,1 2 1-16,1-3-2 0,0-3 0 0,2-3-2 16,0 2 0-16,-2-4-7 0,-1-2 2 15,0-1-2-15,1-7 2 0,-2-1-2 0,-1 4 2 16,-2-2-1-16,-3 3 2 0,0 2 2 0,-3 0 3 15,-2 0-3-15,0 2 2 0,-3 1 2 0,0 1-3 0,-1 1 0 16,1 2 2-16,-2 5 7 0,-2 0-9 0,3 0 1 16,-4 4 4-16,5 0-4 0,-3 2 2 0,1 1 0 15,3 1-9-15,-1 0-3 0,5 1 1 16,0 0 2-16,2-2 1 0,4 0 6 0,2 3-1 0,1-2 0 16,3 1 3-16,1-4 0 0,0 0 4 0,1 3-2 15,2-6 0-15,4 3 1 0,-4 1 3 0,1-3 0 16,-1 0 1-16,6-1 0 0,-7 1-1 0,2-1 1 15,-2 0 0-15,0 1-1 0,-2-2 6 0,3 0-5 16,-2 2 2-16,0-3 0 0,-1 4 0 0,-4-1-3 16,-1-2 1-16,4 0 0 0,-1 2 2 0,-3-3 3 15,4 3 1-15,-4-3-5 0,1 4 4 0,1-2-2 16,-2-1 0-16,0 2 3 0,1-2-4 0,-5-1 5 16,8 3 1-16,-4-3 0 0,-4 0 1 0,10-3 3 15,-10 3-1-15,9-2-1 0,-3-1 4 0,-1-2-4 16,5-2 2-16,-2 0-3 0,-1-3 8 0,4-2-9 15,-2-3 3-15,0-4 9 0,-1 3 1 0,-1 0 10 16,-2 0 2-16,-3 1 9 0,1 3 5 0,-1 0-2 16,-4 1-1-16,1 0-2 0,-1 4-6 0,0-4-5 15,-3 6-1-15,1-1-1 0,-2 2-9 0,1 1 2 16,-1 1-4-16,0 1-1 0,-1 1-3 0,-2 0-3 16,9 0-1-16,-9 1-5 0,4 1-4 0,5-2-2 15,-7 1-2-15,4 1-1 0,0 2 0 0,3-4 3 16,0 0 0-16,5 7-2 0,-5-7 2 0,8 1 3 15,-2 1 0-15,4-1-1 0,3-1 2 0,-1-1 3 16,0-1-6-16,1 2 1 0,-4 0 3 0,5 0 2 16,-5 0-8-16,1-1 2 0,3 1 6 0,-8 0-5 0,3-1-2 15,-3 0 2-15,4 1-1 0,-3 2 0 16,-6-2 1-16,12 0 0 0,-6 1 0 0,1 1-3 16,-2-1 2-16,-1 3 1 0,-1-2 1 0,1 1-2 0,3 2 0 15,-4-5 3-15,1 5-1 0,0-1-1 16,-3 0 1-16,3-2-1 0,-1 2 6 0,1-2-4 15,0 1-1-15,-1-1 1 0,2-2 5 0,0 3-1 16,-5-3-4-16,13 2 3 0,-6-2 3 0,3 0-1 0,0-2 0 16,-3-2-2-16,3 1 0 0,-1-2-1 0,1 0 2 15,-5-2-1-15,6 1 4 0,-3-3-3 0,0 0-2 16,2-6 4-16,-5 5-3 0,-1 0 3 16,-3 0-2-16,3 3 0 0,-4 0 0 0,0 0-3 0,0 2-3 15,-1 1 2-15,-3 1-4 0,-1 1 0 0,-3 1 0 16,-2 5 0-16,-2 0-1 0,1 3 2 0,-2 3 2 15,0 1-5-15,3 1 4 0,-1 4-1 0,2 1 0 16,-1 7 0-16,4-4 5 0,4 3-5 0,-1 1 5 16,5 2 1-16,-2-1-4 0,3 2 2 0,5 2-2 15,0-2 6-15,-1 2-7 0,4-1-12 0,1-3-2 16,-1 6-3-16,0-7 2 0,-1 1-11 0,3-1-2 16,-4-7-1-16,-4 0 2 0,3-3 2 0,-4-4-1 15,-2 3 4-15,2-7-1 0,0 4 3 0,-3-5 11 16,1-1 2-16,-4 0-8 0,2-4 6 0,-9 4-3 15,4-4 4-15,-4 0 3 0,-5-4-2 0,4 0 2 16,-8-3 1-16,5-2 3 0,-3 2 0 0,2-4 3 16,0 2 8-16,5-3 4 0,0 4 2 0,1-1 6 15,3-1-4-15,1 1 4 0,0 4-4 0,4-6-3 16,2 5 0-16,0-4-6 0,3 1 2 0,4 1-2 16,3-4-1-16,1 2-1 0,0-1-1 0,4 1 1 15,-2 2-4-15,2-6 0 0,1 2 3 0,5 0 3 16,-4-3-5-16,-1 2 0 0,1 3 2 0,2-8-4 15,2 1-1-15,-2 0 0 0,-3-2 1 0,1 1-4 16,7-1 0-16,-6 0 4 0,-2 6 2 0,-4-1 0 16,0 2 4-16,-2 0 12 0,1 1 16 0,-4 3 14 15,-4 3 3-15,0 0-4 0,-1 0-2 0,-2 3-11 16,-2-3-8-16,3 3-4 0,-3 2-1 0,0 0 0 16,0 0-8-16,0 0 2 0,0 0 0 0,-10 14-4 15,3-4 1-15,1-1-1 0,-1 0-2 0,3 2 0 16,-3-1-3-16,2 4-8 0,2 2-18 0,1-5-14 15,-1 0-13-15,1 2-11 0,-1-5-7 0,3 3-4 16,1-1-2-16,1-4 4 0,0 0 10 0,2 1 0 16,1-2 12-16,3-2-1 0,-2 0 4 0,6-2 8 15,-5-1-2-15,6-2 11 0,1-1-2 0,-3-4 8 16,2 2 8-16,1 1 11 0,-5-4 16 0,0-1 3 16,0 3-2-16,0-2 9 0,0 4 4 0,0 2 0 15,0-7 3-15,-4 6-2 0,0 0-10 0,2 1 0 16,-2 2-4-16,-1-4 0 0,-4 4-3 0,11 2 3 15,-6 0-6-15,0-1 1 0,1 3-2 0,1-1-1 16,-2 8-4-16,-1-7 2 0,1 7 0 0,0-6-3 16,-2 5-1-16,-1-1 4 0,1-4-3 0,1 6 4 15,-3-5-4-15,0-1-2 0,1 1 3 0,-2-2 1 0,0 1-1 16,0-5-2-16,2 4 4 0,-2-1-2 16,0-3 4-16,3 2-1 0,-3-2 0 0,0 0 0 15,0 0-2-15,0 0-3 0,14-9 1 0,-7 2-2 16,2-1-2-16,0 2 5 0,0-3-3 0,0 0-1 15,4-5 4-15,-2 1-5 0,2-1 2 0,-1 4-1 16,-2 1-3-16,0-4 3 0,-1 8-2 0,0-2-3 16,-4 3-1-16,0 0 2 0,-1 0-2 0,1 3-2 15,-1 0 2-15,-4 1 2 0,8 5-1 0,-6-1 2 16,0 1-3-16,-1 2 0 0,-1 0 4 0,1 1-1 16,0-1 2-16,2 7-2 0,-3-1 1 0,3-1 4 15,-2 0-1-15,0 0-1 0,2 0 0 0,2 0-3 16,1 0-10-16,1-3-17 0,0 2-22 0,2-4-49 15,4 0-56-15,6-2-81 0,0 2-607 0,4-7 282 0,5-4 188 16</inkml:trace>
  <inkml:trace contextRef="#ctx0" brushRef="#br0" timeOffset="-212956.98">31149 2019 290 0,'-6'-2'247'0,"-1"-3"-79"15,0 3-96-15,2 0-88 0,-6 1-239 0,1-1 85 16,-1 2 58-16</inkml:trace>
  <inkml:trace contextRef="#ctx0" brushRef="#br0" timeOffset="-211136.94">24413 836 64 0,'0'0'85'0,"0"0"5"0,0 0 8 0,0 0-4 0,-4-25-7 15,4 25-8-15,0 0 8 0,0 0-2 0,-4-16 8 16,4 16-3-16,0 0 3 0,0 0-12 0,0 0 3 16,0-18-3-16,0 18 4 0,0 0-1 15,0 0 4-15,0 0-6 0,0 0-6 0,0 0-9 16,0 0-6-16,0 0-12 0,0 0-3 0,0 0-9 16,0 0-2-16,0 0-6 0,0 0-1 0,0 0-2 15,0 0 2-15,-9 33-8 0,3-15 4 0,0-1-10 0,1 8 8 16,0-7-12-16,1 0 8 0,0 2-6 15,-2-4 5-15,4 2-6 0,-2-1 2 0,2-1-3 16,1-3 3-16,-1 3-6 0,0-5 7 0,1 1-6 16,0 1 1-16,1-3-12 0,-2 0 10 0,2 0 0 15,0-1-4-15,2-1-17 0,-2-1-27 0,0 0-14 16,-2 0-24-16,2-2-18 0,0 2-30 0,0-2-29 16,0-3-19-16,-1 1-361 0,1-3 180 0,0 0 118 15</inkml:trace>
  <inkml:trace contextRef="#ctx0" brushRef="#br0" timeOffset="-210871.64">24206 1064 11 0,'0'0'116'0,"0"0"-5"16,8 12-9-16,-4-10-2 0,1 0-14 0,-1 1-7 16,-1-1-7-16,1 3-1 0,3-2-9 0,-4 1-8 15,3 1-1-15,-2-1-10 0,-1 1-9 16,3 1-7-16,-1-2-21 0,1 1-20 0,-2 0-45 0,0-2-34 16,1 3-194-16,-1-2 95 0,1-3 64 15</inkml:trace>
  <inkml:trace contextRef="#ctx0" brushRef="#br0" timeOffset="-210706.55">24471 1046 97 0,'-11'6'183'0,"4"-2"-23"15,-3 2-12-15,0 0-19 0,0-1-5 0,-3 3-22 16,3-1-20-16,-2 2-29 0,2-1-42 0,2 1-23 0,-3 0-54 15,2 3-271-15,0-2 111 0,1 2 76 16</inkml:trace>
  <inkml:trace contextRef="#ctx0" brushRef="#br0" timeOffset="-210024.67">27019 998 122 0,'0'0'154'0,"0"0"-17"0,2-4-7 0,-2 4-18 16,0 0-18-16,0 0-7 0,0 0-14 15,0 0 0-15,0 0-8 0,0 0-7 0,-4 16 0 16,1-10-11-16,3 5 0 0,-1-1-6 0,0 0-3 15,-2 2-6-15,2 0 0 0,-2 0-11 0,3 0 8 16,-3-1-3-16,1 2-6 0,1-1 10 0,0 3-12 0,-1-4-11 16,2-1 6-16,2 3-1 0,-1-2 2 0,0-2-26 15,3 2-29-15,-3-1-27 0,3-2-35 16,-4 2-27-16,0-2-282 0,0-3 136 0,3 0 92 16</inkml:trace>
  <inkml:trace contextRef="#ctx0" brushRef="#br0" timeOffset="-209805.2">26878 1194 55 0,'0'0'133'0,"0"0"-12"0,-3-3-10 0,3 3-14 15,0 0-9-15,0 0-12 0,0 0-3 0,0 0-10 16,0 0-6-16,0 0 3 0,0 0-15 0,3 11 2 15,1-5-3-15,-1-2-22 0,-2 0 9 0,3 1-5 16,-3 0-13-16,3 2-22 0,0-2-13 0,-1 2-26 16,-1-2-22-16,2 0-269 0,1 2 113 0,-1-2 76 15</inkml:trace>
  <inkml:trace contextRef="#ctx0" brushRef="#br0" timeOffset="-209589.74">27124 1160 135 0,'0'0'131'0,"0"0"-6"0,0 0-18 0,0 0-14 16,-22 5 0-16,17 0-12 0,-1-1-11 0,-2-1-4 15,0 3-29-15,1 2-18 0,-1-2-36 0,-1 3-25 16,1-1-31-16,1-1-202 0,-1 2 91 0,2-1 62 15</inkml:trace>
  <inkml:trace contextRef="#ctx0" brushRef="#br0" timeOffset="-208656.97">26876 1153 5 0,'0'0'92'0,"0"0"10"0,0-5-6 16,0 5 0-16,0 0-3 0,0 0-9 0,0 0 12 16,-4-3-7-16,4 3-6 0,0 0-9 0,0 0-2 15,-4-2-7-15,4 2-9 0,0 0-5 0,0 0-14 16,0 0 5-16,0 0-4 0,0 0-6 0,0 0-6 16,0 0 5-16,4 13-6 0,-4-13-5 0,0 7-3 15,0-3 3-15,3 6-4 0,-2-5-2 0,-1 4 4 16,2-3 1-16,2 5-1 0,0-1-2 0,0-2-6 15,1 4 1-15,-1-3 1 0,4 1 1 0,-2 0-5 16,-1 0 9-16,2-2-6 0,-1 1-17 0,3-1-20 16,1 2-33-16,-1-4-28 0,2 3-21 0,0-3-339 15,-1 0 149-15,3-1 100 0</inkml:trace>
  <inkml:trace contextRef="#ctx0" brushRef="#br0" timeOffset="-208410.41">27190 1226 65 0,'0'0'118'16,"-8"4"3"-16,1 0-2 0,1 0-8 15,-2 3-5-15,-1-1-14 0,0 2-5 0,0 0-11 0,0 4-8 16,-1-2-4-16,1-1-13 0,0 1-3 0,-1-3 0 16,-2 6-7-16,2 0-12 0,3-4-34 0,-4 0-18 15,4 0-40-15,0-1-24 0,-2 0-269 0,2 0 118 16,0 1 80-16</inkml:trace>
  <inkml:trace contextRef="#ctx0" brushRef="#br0" timeOffset="-207739.81">27101 1027 132 0,'0'0'139'0,"0"0"-19"16,0 0-6-16,0 0-13 0,0 0-15 0,0 0-10 15,0 0-6-15,0 0-10 0,0 0-4 0,-9 11 0 16,8 0 4-16,-3 0-7 0,-2 2 6 0,-1 4-15 16,1 0 0-16,-4 7-1 0,3-7-10 0,1 1 3 15,-5 8-10-15,3-2 2 0,3-6-4 0,1 0 1 16,-3-1-2-16,2 9-5 0,0-9 1 0,3 1-22 16,-2 1-22-16,2 0-42 0,0-3-26 0,2-3-360 15,-4 4 151-15,4-8 100 0</inkml:trace>
  <inkml:trace contextRef="#ctx0" brushRef="#br0" timeOffset="-207467">26895 1239 112 0,'0'0'140'0,"0"0"-19"0,0 0-10 0,13 8 2 0,-8-4 2 15,0 0-4-15,0 0-19 0,3 4 1 0,0-3-15 16,-1 2-1-16,2 2-9 0,-1-1-9 0,1 4 5 16,-1-4-16-16,2 6-8 0,-2-5-1 0,2 2-1 15,-3-2-14-15,6 3-12 0,-5-2-20 16,-1-2-19-16,2 0-34 0,-1 1-21 0,2 2-29 15,-1-4-311-15,-4 0 140 0,2-2 94 0</inkml:trace>
  <inkml:trace contextRef="#ctx0" brushRef="#br0" timeOffset="-207274.09">27245 1271 8 0,'0'0'137'0,"0"0"-7"0,-12 2 3 0,6 3-7 16,-1 1-13-16,-3 0-6 0,-1 2-16 0,1 7-2 16,-5-4-15-16,2-1-4 0,-1 2-11 15,1 4-36-15,3-4-36 0,-3 2-42 0,3 0-27 16,-3 1-256-16,3 2 114 0,0-3 74 0</inkml:trace>
  <inkml:trace contextRef="#ctx0" brushRef="#br0" timeOffset="159667.18">4955 3198 45 0,'5'-11'58'0,"1"1"9"0,-2-1-6 16,0 1-4-16,0-2 0 0,-3 5-3 0,-1-5 1 0,4 3 7 15,-4-2-5-15,0 0-5 0,-1 1-1 0,1 0-5 16,-3-1 6-16,2 1 13 0,1 4-9 0,-4-3-3 15,3-1-6-15,-2 3-16 0,2 1 15 0,-3 0 16 16,3-1-4-16,-3 2-3 0,0-3-2 0,3 3-4 16,-2-2 6-16,1 5-1 0,-2-1-6 0,1 1-3 15,2-3 1-15,1 5-5 0,-5-5-4 0,5 3-11 16,0 2 6-16,0 0-6 0,0-5-3 0,0 5 1 16,0 0-12-16,0 0 5 0,0 0-5 0,0 0 0 15,0 0-5-15,9 12 2 0,-3-4-1 0,2 1 1 16,2 1-4-16,3 2 3 0,-4 3-3 0,5 0 2 15,3 6 1-15,3 0 0 0,0 3-3 0,1 1 1 16,3 1 6-16,12 6 2 0,-12-5-8 0,6 0 4 16,7 3-5-16,2 1 2 0,-12-8 2 0,2-1-5 15,2 1 3-15,0-1-4 0,-3 0 6 0,4-2-5 16,-1 1 0-16,-2-1 2 0,-2-2-2 0,1-2-2 16,-4-1 3-16,-5-5 1 0,-2 1-2 0,1-1 0 15,0 2 2-15,-4-4-4 0,-5-2-17 0,4 0-16 16,-4-2-7-16,-4-2-15 0,1 1-22 0,0 0-11 15,-2-1-15-15,0 1-12 0,-4-3-33 0,0 0-327 16,0 0 157-16,0 0 106 0</inkml:trace>
  <inkml:trace contextRef="#ctx0" brushRef="#br0" timeOffset="159977.1">5699 2899 33 0,'-3'-5'150'0,"2"1"-17"0,-1 2-17 0,2 2-16 16,0 0-7-16,0 0-10 0,-11 11-1 0,5 4-1 15,-2 0 10-15,3 10-12 0,-8 1 9 0,4 4-1 16,-9 15-3-16,3 1-8 0,-2 0-2 0,-1 5-9 0,-1 1 4 15,1 0-3-15,-3 1-5 0,-2 1-8 0,1 0 2 16,-2-3-7-16,-1-2-7 0,-3 3-4 0,1-3-2 16,1-1-2-16,0-8-8 0,6-10 0 0,4 0-33 15,-2-1-25-15,6-4-42 0,2 1-51 0,0-9-481 16,4-1 201-16,2-6 136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6-28T08:41:31.32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6642 9402 69 0,'-7'1'193'0,"-2"-1"-19"16,2-1-9-16,2 2-10 0,5-1-8 0,-10 0-18 16,10 0-3-16,-6 2-12 0,6-2-11 0,0 0-10 15,-5 1-6-15,5-1-1 0,0 0-1 0,23 4-9 16,-7-3-6-16,3-2-8 0,2 0-4 0,10-1-2 16,2 0-10-16,3-1 5 0,2 0-3 0,13 1 4 15,3-3-9-15,1 1-2 0,-4 1-2 0,2 0-5 16,0-1 0-16,1 2-5 0,-2-1-3 0,2 3-1 15,2 0-2-15,-1 0 1 0,1-1-3 0,-1 2-1 0,4 1 0 16,0 0-3-16,1 2-4 0,1-3-3 16,2-1 0-16,0 0 3 0,-1 0-3 0,2 3 0 15,-3-3-2-15,3 0 0 0,1 2-4 0,-2-1 7 0,2-2-2 16,-1 3-2-16,4 1 1 0,21 2 6 16,-27-1-2-16,0 0 2 0,6-3 2 0,-4 3-3 0,1 0 1 15,1-2 1-15,25 2-1 0,-31 0-1 0,4-2-3 16,0 4 2-16,28-2-1 0,-32-2-2 0,3 3 4 15,2-3-6-15,1 6 0 0,1-4 5 0,-3 3-2 16,2-2 0-16,-2-2-2 0,25 6-2 0,-26-4 3 16,2-2-3-16,2 0 1 0,26 4-2 0,-31-3 1 15,4-1-1-15,0 1-1 0,1-1-1 0,26 1 5 16,-32-3-6-16,2-1 1 0,29 2-3 0,-31-1 5 16,6-1-4-16,25-1 0 0,-30 1 1 0,3 0-1 15,1 0 2-15,28-2-2 0,-30 4-3 0,0-2 4 16,2 0 3-16,-2-3-4 0,0 3-1 0,28-3 4 0,-28 2-5 15,28-3 1-15,-31 1 0 0,6 3 2 0,24-2-1 16,-29 1 2-16,5-1-4 0,-3-1 0 16,3 1 1-16,-3-3 0 0,1 3 1 0,26-1 2 0,-28-1-3 15,-1 1 3-15,29-4-4 0,-31 7 3 0,4-5-2 16,2 0-1-16,3 1 1 0,23 0-3 0,-28 0-2 16,0 1 7-16,32-7-3 0,-7 5 4 15,-26-1-1-15,5 0 1 0,25 1-4 0,-3-3 1 0,-28 2 0 16,30-1 0-16,-28 3 0 0,2 2 4 0,25-4-4 15,-30 2-1-15,31-2 2 0,-26 2 3 0,26-3-6 16,-28 6 4-16,28-1-2 0,-30-2 3 0,29 0-3 16,-28 1 3-16,-1 2-1 0,30-4-1 0,-33 3-3 15,7-1 4-15,28-2-2 0,-34 1 3 0,31-1-3 16,-25 0 4-16,26-2-4 0,-27 1-1 0,30 2-2 16,-30-2 4-16,24-1 0 0,-25 5-2 0,1-5 1 15,33-5 2-15,-8 5 1 0,-26 2-1 0,29 0 0 16,-28 0-1-16,26-3 0 0,-27 4 1 0,3 0-3 15,-1-1 1-15,26-4-1 0,-27 5 2 0,26 0 0 0,-28 2 2 16,-2-4-1-16,5 1-2 0,2 3 3 16,28-3-3-16,-35 0 0 0,3-1 0 0,3 2 0 0,-3 0 0 15,26-3-5-15,-25 2 6 0,27 0 3 0,-32 0-6 16,8 0 6-16,27-4-6 0,-3 6 2 0,-28-6-1 16,29 4 0-16,-28-2 0 0,32-1-1 0,-29 3 1 15,24-3-1-15,-28 4 3 0,29-3-2 0,-28 4 5 16,0 0-2-16,26-1 0 0,-27 2-6 0,1 0 1 15,26-1 2-15,-31 1 0 0,4-1 0 0,2 3 1 16,26-5-1-16,-28 3 3 0,27-1-2 0,-29 1-5 16,29-3 6-16,-23 1-2 0,21-1 0 0,-25 2-2 15,30 0-1-15,-28 3 3 0,0-5-1 0,32-1-1 16,-8 1 6-16,-26 0-3 0,28 2 0 0,-24 0-3 16,23 2 3-16,-27-4 0 0,2 4 1 0,-1-1-2 15,3 2 2-15,25-2 0 0,-33 1-3 0,4 2 8 16,1-2-4-16,29 0 1 0,-33 1 0 0,4-3-2 15,27 1 3-15,-29 1-2 0,4-1-4 0,28-3 2 0,-32 3 3 16,27 1 0-16,-27 0-5 0,28-5 5 16,-25 5-4-16,1-2 1 0,27 1 1 0,-2-1 6 0,-24 1-4 15,21-2-4-15,-25 1 10 0,3 2 1 0,22-3-5 16,3 0 2-16,-31 3 0 0,5-4 3 0,23-2 4 16,-25 4-2-16,28-2 0 0,-28 1-1 0,0 2-1 15,3-3 5-15,0 0 6 0,-6 0 2 0,3 2 1 16,-4-6 0-16,4 4 14 0,-5 2-5 0,-6-6-2 15,-4 4-2-15,-8 2 3 0,-3-1 4 0,-3-1-2 16,-2 0-3-16,0 0-6 0,-6 0 3 0,-5 3-6 16,-5 0 2-16,-4-1-3 0,-2 1-5 0,-3 1-13 15,-1-2-34-15,-3 2-46 0,-2-2-58 0,-2 3-57 16,-5-8-64-16,-7 4-767 0,-6 2 341 0,-12-8 226 16</inkml:trace>
  <inkml:trace contextRef="#ctx0" brushRef="#br0" timeOffset="2295.53">8052 3398 9 0,'0'0'116'0,"-1"-3"-16"0,1 3 15 16,0 0-19-16,-2-3-9 0,2 3-16 0,0 0 5 0,0 0-9 15,0 0-3-15,0 0-1 0,0 0-7 0,0 0-5 16,0 0-1-16,0 0 5 0,0 0 6 15,15 4 1-15,-11-2-3 0,-3 4 1 0,3 0 3 16,-2 0-4-16,1 3 0 0,0 4-6 0,-2 0 5 0,0 3-4 16,0 2 0-16,1 2-6 0,0 5 3 0,-2 0-6 15,4 2 0-15,-5 0 2 0,2-1-5 0,-5 2-1 16,4 4 0-16,-1-5-2 0,1 2-5 16,-1 0-5-16,-1 0-2 0,0-1 1 0,-1 1-3 0,2 2 8 15,0-2 7-15,-1 0-3 0,-1 0 0 0,0 3-3 16,2-3 3-16,-1 1 2 0,0 0 3 0,-1-1-8 15,0 0-2-15,0-3 2 0,2 6-1 0,-2-3 5 16,2 0 5-16,-3 1-1 0,4-4-2 0,-1 3-1 16,1 1-1-16,0-2-5 0,0 0 3 0,0 2-2 15,1-3-2-15,-1 4-4 0,3-4 12 0,-3 1-11 16,1 0 0-16,1 0-7 0,-2-2 1 0,3 2-2 16,-3-2-3-16,0 2 3 0,0-2-7 0,5 0 2 15,-4 3 9-15,0-2-10 0,1 0-1 0,-1 1 0 16,2-3-1-16,-2 1-2 0,-1 3 3 0,-1-2 0 15,1 0 7-15,0 1 5 0,1-1 2 0,-1 5-3 16,-3-6 0-16,5 3-1 0,-2 0-7 0,0 3 2 16,-2-3 0-16,1 2 0 0,0 1 16 0,-1-3-16 15,0 4-2-15,0-1 0 0,-1 2 2 0,2-3-4 16,-1 2 1-16,0 0-2 0,1 1-1 0,1 1 2 16,-4-4 4-16,1 2 2 0,2 1-6 0,-3-1 1 15,4-3 19-15,-5 2-22 0,0-1 1 0,1 1 0 16,-1-2 3-16,1 5 0 0,0-2-2 0,-1 1-3 15,1-1-11-15,-1 2 14 0,4-1-2 0,-4 0-3 16,-2 2-1-16,6-1-1 0,-4-2-3 0,-2 15 5 16,6-14 0-16,-5-3 3 0,2 3 17 0,-1 2-24 15,1-2 4-15,-1-1 0 0,1 2-1 0,2-1 17 16,-6 0-19-16,4 2 0 0,-2-1-2 0,-2 13 9 16,4-2-7-16,-3-11-1 0,0 0 23 0,3 1-4 15,-1 0-19-15,-3 8 5 0,4-8-5 0,-2 10-1 16,3-9 4-16,-1-2-1 0,-4 9-5 0,4-10 4 15,-2 4 14-15,1-5-17 0,2 2 1 0,-2 3 1 16,0 9-2-16,1-16 0 0,-1 3-9 0,0 10 8 16,1-10 4-16,0 4-8 0,3-2 1 0,-3 0 6 15,0 9 4-15,-1-8 1 0,4-2-3 0,-3 1 1 16,3 12-5-16,-2-13 11 0,2 12-3 0,-2-12 4 16,3 2-1-16,-1 6-6 0,0-8 8 0,-2-2 2 15,3 1-9-15,0 4 0 0,-1-6 6 0,1 14-6 0,0-12 4 16,0 4 0-16,0 9-2 0,0-13 6 15,1 11-5-15,-1-9-1 0,3 10-2 0,-2 0-4 0,-1-11 8 16,-1 12-6-16,-2-11 3 0,2 9-18 0,1-10 19 16,0 2 2-16,-4 9-6 0,4-10 1 0,0 10-4 15,-4-9 8-15,3 9-3 0,1-10 2 16,-3 10-4-16,2 0 11 0,1 0-9 0,-4 0 8 0,3-10 5 16,1 0-3-16,-5 10-6 0,5 1 4 0,-3 1-3 15,2-14 2-15,1 12 0 0,-2-10-5 16,-1-2-1-16,3 4 1 0,-3 9-2 0,2-11-1 15,1 10-1-15,-5 0-4 0,1 1 5 0,3-1 6 0,-1 1-6 16,-1-11 2-16,-1 13-3 0,0-1 4 0,-2-1-1 16,1-2 0-16,2 1-3 0,-1 1 4 0,-5-2-3 15,7-11 4-15,-2 12 4 0,3 0-5 0,-3-10 4 16,1-1-10-16,2 12-2 0,-4 1 9 0,2-11-6 16,2 8 0-16,-1 3-3 0,-2-1 1 0,0-1 3 15,1-2-2-15,-1-6 4 0,-2 9-3 0,2 0-2 16,1 0 1-16,0-11-3 0,-4 10 2 0,5-2 1 15,-3-6 0-15,1 8 0 0,-5 3-1 0,4 0-2 16,0 2 10-16,0-1-9 0,-3-4 4 0,-1 2-2 16,4 2-3-16,1 0 0 0,-1 0 4 0,-3-1-1 15,2-1 3-15,1 3-1 0,5-4 0 0,-8 0 0 16,3 4 1-16,1-2-1 0,-3 0-2 0,2 1 0 16,1-2 2-16,-3 1-8 0,2 2 7 0,4 0 4 15,-2 1-2-15,-6-1-3 0,2 2 4 0,-4-2-4 16,5-1 2-16,-2 1-3 0,5-2 3 0,-3 1-1 15,1-1 2-15,1 2 0 0,1-2-1 0,-5 2 3 16,3-1-4-16,2 3 3 0,0-2 4 0,-1 1-3 16,1 0-1-16,2 2 4 0,-3-2-1 0,-1 2-2 15,1-1 5-15,3-1-2 0,-3-1 2 0,3 0 2 16,2 1-4-16,-5-4 3 0,-1 5 0 0,4 1 0 16,-2 0 2-16,3-2-3 0,-4 0 0 0,2-2 1 0,2 1 1 15,-3 0-2-15,2-6 0 0,0 4 2 16,1-4 4-16,0-10-5 0,0 1-3 0,0 12-1 15,1-13 2-15,3 0-4 0,1-1 3 0,-4 12 0 16,7-15-1-16,-3 3 2 0,0-1-6 0,4-2 1 16,-4 0 2-16,3 0-3 0,0-6 1 0,-2 4-2 15,1-3-1-15,0-2 0 0,-2-4-1 0,3-3 1 0,-1-2-2 16,0 2 0-16,-3-5 1 0,-1-2-2 16,1 2-2-16,-1-3 3 0,-1-2-1 0,-3-2-11 0,4 0-25 15,-2-1-32-15,-1-4-42 0,0 5-91 0,0-5-73 16,0 0-82-16,0 0-93 0,-14-14-1147 15,11-1 532-15,1-13 352 0</inkml:trace>
  <inkml:trace contextRef="#ctx0" brushRef="#br0" timeOffset="3462">7718 5899 107 0,'-5'-7'227'0,"2"6"-16"0,2-2-2 0,1 3-3 16,-6-4-8-16,4 2-11 0,2 2-4 0,-4-4 0 16,4 4-5-16,-6-2-4 0,6 2-7 0,0 0-7 15,-5-1-11-15,5 1-8 0,0 0-12 0,0 0-7 16,0 0-11-16,0 0-17 0,-3-4-3 0,3 4-10 0,0 0-10 16,0 0-7-16,0 0-7 0,0 0-4 0,0 0-8 15,10-1-2-15,-2 0-2 0,1-2-5 16,5-1-4-16,3-1 1 0,3 1-5 0,7-4-2 0,-8 4-3 15,3-1-1-15,-1 0-4 0,-1 1-1 0,1 0-2 16,0-1 0-16,-5 1-4 0,2 1 10 0,-5 1-11 16,-3-1-2-16,-2 1 3 0,-3 1-3 0,0 1-4 15,-5 0 6-15,8-1-6 0,-8 1-3 0,0 0 6 16,6 2-3-16,-6-2 9 0,-10 7-7 0,-1-4 9 16,-6 6-10-16,-1-2-6 0,-9 1 0 0,0 2 6 15,1-1 3-15,-3-1 12 0,0-2-5 0,5 5 10 16,3-7-9-16,2 1-4 0,6 0-1 0,2-1 3 15,1 0-6-15,3-3 4 0,1 2-10 0,0-2 2 16,2 2 5-16,4-3 2 0,0 0 1 0,15 1-7 16,3-2 2-16,10-3 2 0,5-1-3 0,8 1-3 15,10-4 0-15,-1-1 2 0,-12 1-11 0,3 1 13 16,-2-1-13-16,-1 1 10 0,-1 0-12 0,0 0 16 0,-4 0-2 16,2 1 0-16,-3-1 5 0,-4 2-2 15,-10 0 1-15,-4 1-1 0,-5 1 11 0,-1 1 11 16,-1-1-3-16,-2 3 0 0,0-2 1 0,-5 2-7 0,4-2-5 15,-4 2-3-15,0 0-35 0,0 0-44 0,0 0-43 16,-19 4-44-16,9-4-47 0,-1 5-58 0,1-2-53 16,-2 2-834-16,0-3 380 0,-2 0 256 0</inkml:trace>
  <inkml:trace contextRef="#ctx0" brushRef="#br0" timeOffset="5863.01">6888 2963 152 0,'2'-5'278'0,"-2"0"-24"16,2 0-22-16,-1 1-25 0,-1 4-8 0,7 0-2 0,-7 0-13 15,7 5 2-15,0 1-14 0,-2 2-6 0,0 1-16 16,3 0-16-16,-2 2-12 0,2 3-12 0,1 1-6 15,-1 2-11-15,-2 0-8 0,-2 0-14 0,1 2 0 16,-1-1-9-16,-3-2-8 0,1 1-4 0,0 0 8 16,-1-1-13-16,-1-3-10 0,0-3-1 0,-1-1-1 15,-1-3-4-15,2 2-3 0,-2-3 4 0,1-3-6 16,1-2-2-16,-6 1 1 0,6-1-4 0,-6-8-8 16,0-3 3-16,-3-4-4 0,-3-7 2 0,-2-5-9 15,1-3 7-15,-2-2 1 0,-7-11-2 0,-1 0-1 16,3 0 22-16,4 9 15 0,4 1 25 0,0 1 26 15,3 1 3-15,-3 0-4 0,9 4 14 0,3 1-15 16,1 6-6-16,2 2-7 0,3 1-11 0,3 3-6 16,4 1-12-16,3 0 29 0,1 4-10 0,2 1-6 15,-1 1-9-15,4 5-18 0,1-1 11 0,-1 6-6 16,-3 1-4-16,0 3-8 0,0 1-6 0,-2 4-1 16,-2 2-2-16,-1 7 3 0,-5-5-14 0,-1 3 9 15,-2 5-2-15,-2 1-3 0,-3-4-3 0,-1-2 2 16,0 1-6-16,0-3-3 0,-1 1-1 0,1-6-8 15,1-1-4-15,1 6 0 0,0-10-6 0,-2 1-3 16,1-3-16-16,-1-3 20 0,3 3-4 0,-3-3 8 16,0-2-1-16,6 0-1 0,-6 0 0 0,13-8 5 0,-8 6 8 15,3-5-8-15,2-2 2 0,0 3-5 16,1-2 7-16,0 2-2 0,-2 0-4 0,3 0 11 16,-1 1-15-16,1 3-8 0,-1-2 15 0,2 2-2 15,-4-1 2-15,2 3-1 0,1 2 2 0,-2-1 6 16,0 2-8-16,-1 2 1 0,0 0 3 0,1 0 2 0,-1 2-6 15,-1-1 10-15,-2 5-6 0,3-6-1 16,-1 5 0-16,-2-3-18 0,2 3-5 0,-4-3-13 16,1-2-16-16,0 0-11 0,0 0 0 0,-1-4 8 15,-1 2 14-15,-1-2 1 0,-2-1 3 0,0 0 8 0,11-4 0 16,-8 0 6-16,1-2 7 0,0 0 4 0,-2-1 16 16,4-4 6-16,-3 2 1 0,0 0 9 15,1 4 8-15,-3-1 31 0,0-1 1 0,0 5-2 16,-1-4-8-16,0 6-9 0,3-8-5 0,-3 8-5 15,1-3-8-15,-1 3 2 0,3-2-4 0,-3 2-5 0,0 0-6 16,0 0 5-16,0 0-3 0,0 0-4 16,0 0-4-16,13 4-1 0,-9-3-14 0,-4-1-8 15,7 3-4-15,-7-3 4 0,8-1 5 0,-8 1-4 16,11-3 8-16,-1-2-3 0,-2-3 4 0,1-1 7 0,-1-5 4 16,2-2 1-16,-1 0 5 0,0-12 5 0,-3 4 14 15,-2-4 8-15,-4 1 15 0,1-1 10 0,-3 0 16 16,-1 3 34-16,-2 6 34 0,4 2 19 15,-3 6 1-15,6 0-6 0,-5 4-17 0,3 2-19 16,-3 2-18-16,3 3-6 0,0 0-15 0,4 25-5 0,1-3-15 16,3 9 9-16,-3 5-7 0,1 11-5 0,2 6-5 15,1-1-3-15,-1 3-7 0,-3 0 4 0,0 0-19 16,5 1 5-16,-1 1 4 0,0-1-8 0,-2-2-1 16,3-6-3-16,-1-12-13 0,-2-3-33 0,5-1-18 15,-1-4-25-15,1-7-24 0,-1-4-17 0,1-5-3 16,-2-3 11-16,0-4 13 0,3-5 7 0,-2-2 6 15,1-3 9-15,1-9 5 0,1-4 3 0,-4-7 8 16,-1-3 9-16,1-5-1 0,-6-13 4 0,-1-5 2 16,-6 2-2-16,-2-5-5 0,-4 1 5 0,0 18 7 15,-1-14-13-15,-3 18 13 0,3 2 7 0,-2 2 1 16,1 5-1-16,1 6 3 0,4 6 9 0,0 2-6 16,1-1-2-16,1 4-2 0,0-2-3 0,3 4-8 15,-1 1 4-15,2 2 1 0,0 0-7 0,0 0-13 16,0 0-13-16,-4 12-2 0,4-12-16 0,2 7 0 15,1-3-20-15,1 1-2 0,2-2 8 0,-1 0 9 16,0-1 7-16,2-2 15 0,-1 2 0 0,-6-2 8 16,14-2 10-16,-8 0 3 0,1-1 5 0,-2-1 7 15,0 1 17-15,0-2 17 0,-1 3 16 0,0-2 13 16,-3 0 17-16,3 2 6 0,-4 2-7 0,5-2-12 16,-5 2-5-16,4-3-2 0,-4 3-8 0,9 8-1 15,-2-1-3-15,1 0 3 0,5 5-9 0,1 0 9 16,2 3-9-16,4 2 1 0,-4-3-3 0,5 4-4 15,-1 0-3-15,-2-5-7 0,4 1-8 0,-7-2-10 16,2-4-13-16,2 1 30 0,-7-5-28 0,5 0 22 16,-4-3-2-16,5-2 7 0,-5-2-1 0,0 1 12 15,-2-3-24-15,-1 0 32 0,-1-5 20 0,4-3 11 0,-2-1 11 16,-3-4 12-16,0 0 9 0,-3-8 18 16,1-3 13-16,-3 1-1 0,-2-3-3 0,3-2-2 15,-4 1 12-15,0 1 4 0,1 2 10 0,2 5 8 16,-3 4 6-16,0 6-1 0,-3 4-17 0,2 3-17 15,1-2-8-15,0 6-16 0,0 0-21 0,0 3 1 16,0 0-9-16,0 0 0 0,5 18-6 0,-2-2-12 16,-2 2-22-16,4 1-47 0,-1 6-60 0,5 3-50 15,1 0-68-15,3-8-103 0,6 3-89 0,4-5-94 16,-5-10-1381-16,11 0 625 0,7-5 416 0</inkml:trace>
  <inkml:trace contextRef="#ctx0" brushRef="#br0" timeOffset="6728.34">5351 5661 39 0,'0'0'405'0,"-9"-2"-8"0,4 2-4 0,1-3-15 16,4 3-24-16,0 0-26 0,-9-3-27 0,9 3-27 15,0 0-24-15,0 0-22 0,-4-2-20 0,4 2-17 16,0 0-21-16,0 0-7 0,0 0-2 0,0 0 5 16,25-2-8-16,-11 1-15 0,5-1-4 0,10 0-14 15,2-1-11-15,1-2-10 0,-1 0-9 0,3 1-7 16,-2-3-12-16,5 1-9 0,-5 1-4 0,0 0-7 15,-11 1-3-15,8-3-2 0,-9 5-8 0,-1-3-3 16,-1 3-2-16,-4-1-1 0,-1 2 4 0,-3-1 1 16,-1 0 0-16,-1 1 1 0,-7 0 3 0,6 1-7 0,-7 0 0 15,11 0-8-15,-11 0-2 0,5 1-4 0,-5 3-1 16,0 1 8-16,3 2 8 0,-3 0 8 0,-3 4 4 16,3 1 3-16,0 4 13 0,-2 1-13 0,-2 3 3 15,1-2-9-15,-2 2 1 0,-1 6-7 0,2 0-4 16,4-8-5-16,-4 9-2 0,3-4 0 0,-3-3-7 15,4-1-4-15,-3 1 2 0,3-3-3 0,-1 2-2 16,1 0-5-16,0-2-47 0,0 0-42 0,0 0-45 16,1 0-58-16,2-2-67 0,-2-3-67 0,3 0-64 15,0-2-60-15,0-3-72 0,1-1-1095 0,-1-3 534 16,2-3 356-16</inkml:trace>
  <inkml:trace contextRef="#ctx0" brushRef="#br0" timeOffset="7146.69">6265 5660 124 0,'1'-4'418'0,"4"1"-19"0,-4 1-23 0,-1 2-28 16,4-3-40-16,-4 3-29 0,0 0-29 0,0 0-22 15,0 0-5-15,0 0-12 0,0 0-14 16,-6 16-19-16,2-6-18 0,-1-2-12 0,1 5-20 0,3-4-7 15,-3 4-11-15,1-1-11 0,3 0-13 0,0 0-7 16,3 0-6-16,-2 0-9 0,3 2-6 0,0-3-9 16,5 0-2-16,-4 1-5 0,1-2-5 15,6 3 2-15,-2-4-5 0,4 1 2 0,-1-1-11 0,-2-1 0 16,4 3-1-16,0-3 6 0,-1 1-13 16,1-1-1-16,1-1 9 0,1-2-2 0,0 5-6 0,2-6 14 15,-1 5-10-15,-4-3 11 0,4-3-13 0,4 4 0 16,-6-1 2-16,3-1-1 0,-3 1 0 0,-4-1-4 15,0 0 1-15,0 1-5 0,-1-3 2 0,-2 4 4 16,-2-4-4-16,0 4 3 0,-1-3-1 0,-2-1 7 16,0 0 10-16,-3 1-13 0,2 1 4 0,-3 2 6 15,-4-2-1-15,-5 2 2 0,-1 1-6 0,-3 1 1 16,-2 0-4-16,-2-1 1 0,-2-1-6 0,0 1-32 0,-8-3-63 16,7 2-69-16,-7-2-80 0,-4-3-89 15,8-4-109-15,-5-3-1094 0,1-5 507 0,-1-4 338 16</inkml:trace>
  <inkml:trace contextRef="#ctx0" brushRef="#br0" timeOffset="7286.92">6123 5711 236 0,'11'-12'431'16,"3"0"-29"-16,0 2-24 0,9-4-19 0,4 2-26 0,4 0-13 16,2 2-32-16,-1 1-30 0,3-2-23 15,2 2-26-15,15-5-22 0,-1 2-58 0,0 0-84 0,-1 0-66 16,-17 7-92-16,-2-4-114 0,-12 3-924 0,0 0 385 15,-5 3 254-15</inkml:trace>
  <inkml:trace contextRef="#ctx0" brushRef="#br0" timeOffset="9529.14">7734 9471 280 0,'4'-6'271'0,"-3"-2"-14"0,3 3-12 15,0-2-7-15,0 0 3 0,-3 4 3 0,4-1 5 16,-4-1 6-16,-1 0-15 0,0 5 3 0,3-2-16 16,-3 2-16-16,0 0-23 0,0 0-15 0,0 0-18 15,0 0-5-15,-9 9-14 0,5-4-10 0,3 2-18 16,-3 2 2-16,0-1-20 0,3 2-13 0,-3-3-4 0,4 5-6 15,0-7-13-15,0 2 2 0,0-2 3 0,4 0-16 16,-3 1-6-16,3-2-2 0,-3-1-8 0,2 1 3 16,1-3-2-16,-4-1-5 0,10-1-4 0,-10 1 3 15,10-4-5-15,-5 1 2 0,2-2-4 0,-1 0 1 16,-2-2 0-16,1-2-2 0,-2 0-12 0,-1-2 9 16,1 0 1-16,-3 2 1 0,1-3 4 0,-2 0 10 15,-3 4 17-15,4-1 21 0,-4 4 7 0,0-2 8 16,-1 5-4-16,-4-1-6 0,3 1 1 0,-2 3-7 15,-1 0-6-15,0 2-5 0,0 2-6 0,4 3-8 16,-5 0 0-16,4 2-5 0,2-1-2 0,-1 2-3 16,2-2-4-16,2 0-3 0,-2-1 0 0,3 1-2 15,0-3-5-15,0 1-4 0,0-2 2 0,3 0-8 0,-2-1-5 16,2 0-7-16,-1-1-2 0,2-2 3 0,-4-1-3 16,9 0 2-16,-9 0 1 0,11-5 1 15,-5-2 3-15,0 4-3 0,-1-2 3 0,0-5 6 0,-1 1-5 16,-1-1-2-16,-1-1 6 0,-1 3 16 0,-2-5 14 15,-1 4 10-15,-1 0 12 0,0 4 7 0,-2-2 13 16,0 2 8-16,0 2-9 0,-3-2-2 0,2 5-3 16,-1 0-3-16,7 0-10 0,-17 8-1 0,9 0-6 15,-2 0-2-15,0 5-11 0,1 1 0 0,-1-2-7 16,4 2-3-16,3 1 2 0,-1 0-2 0,1-2-7 16,2-2-4-16,2 1 0 0,2-2-14 0,1-1-6 15,-1-1-7-15,3-3-11 0,2 2 2 0,3-5-3 16,-2 2 0-16,5-3 11 0,-3-3-7 0,2-3 2 15,1-1-2-15,-1 0 8 0,2-4 3 0,-5-4 0 16,3-1-3-16,-4 0 0 0,-1-1 6 0,-3-1 0 16,0 2 2-16,-5 0 9 0,0 3 9 0,0-2 10 15,-1 3 9-15,-3 0 9 0,-4 4-1 0,3 0-2 0,-4 3-1 16,0 0-10-16,0 3 0 0,-1 2-2 0,0 4-4 16,0 1-2-16,1 0-7 0,1 5 1 15,-1-1 3-15,7 1-5 0,-1 0 0 0,3 1-4 0,3 0 6 16,2-1-6-16,5-2-1 0,1 1 0 0,8-1-2 15,-1-3 2-15,4-4 2 0,6 0-3 0,-1-3 1 16,4-4 19-16,-3 1-23 0,-1-5 2 0,-3 0-1 16,-5-1 4-16,-1 0-3 0,-4 0 0 0,-5-4-1 15,4 0-1-15,-7 1 0 0,2-4 11 0,-7 0-15 16,-3 0-13-16,-5 1-16 0,-2 1-31 0,-6-6-31 16,-8 3-34-16,-3 6-35 0,-4-1-46 0,0 7-45 15,-5-1-30-15,-4 8-61 0,1 3-79 0,-15 4-116 16,6 5-1167-16,-7-1 569 0,5 6 378 0</inkml:trace>
  <inkml:trace contextRef="#ctx0" brushRef="#br0" timeOffset="10380.37">2877 12629 2582 0,'-18'-3'19'0,"-1"-1"30"0,0 3 46 16,1-4 40-16,0 1 20 0,3 2 14 0,6 0 3 16,1 2-16-16,3-3-10 0,-4 3-1 0,4-2-9 15,0 0-12-15,5 2-9 0,-3-5-16 0,3 5 1 16,11-7-6-16,0-1-3 0,7-1-8 0,6-3 1 15,7-3 1-15,1-2 0 0,13-6-7 0,-10 7-1 16,14-9-4-16,-4 2-4 0,1 6-6 0,-10 3-9 16,-1 1-1-16,-3 1-4 0,0 2-4 0,-4 1-4 15,-7 2-3-15,-2 1-9 0,-8 4 2 0,3-2-6 16,-8 3-1-16,0 1-2 0,-6 0 1 0,6 2-1 16,-7 3-1-16,-3 2 2 0,-5 2-7 0,-9 8 0 15,-3 1-2-15,-5 3 1 0,-2-3-2 0,-3 2 0 16,4 1 5-16,-2-1 6 0,1-3 3 0,0-1 1 0,1-1 4 15,9-5 6-15,-1-2 5 0,1 1-2 16,7-4 2-16,0-1 3 0,3-1 1 0,1-1-3 16,1 1-6-16,2 0-4 0,4-3-4 0,0 0-9 15,0 0-22-15,-5-8-34 0,5 8-38 0,10-13-47 0,2 0-45 16,4 1-75-16,7-4-57 0,-1 1-71 16,6-1-72-16,1-3-1121 0,3-2 521 0,12-6 346 15</inkml:trace>
  <inkml:trace contextRef="#ctx0" brushRef="#br0" timeOffset="12447.02">4354 14226 165 0,'0'0'204'0,"0"0"-19"0,8 0-18 15,-8 0-9-15,0 0-19 0,9-2-15 0,-9 2-7 16,5-3 6-16,-2 0-6 0,-2 1-10 0,2-5-11 16,-1-2 1-16,0 1-6 0,-2-4 3 0,0-2-6 15,0-1-5-15,0-4-5 0,-4 0-1 0,-2-6-2 16,-1 1 4-16,-2-3-1 0,-4-1-5 0,3-2 5 15,-8-1 1-15,4 0-5 0,-10-11 13 0,4 13 3 16,2 4 29-16,1 2 1 0,-1 1 17 16,1 8 5-16,5 2 17 0,-3 0 9 0,5 4-10 0,1 4-16 15,3 1-16-15,1 3-21 0,-4 7-5 0,2 1-7 16,0 8-16-16,-1 9-3 0,4 1-9 0,-1 2-5 16,5 0-3-16,4-1-10 0,1 2-4 0,3 0-12 15,3-2 8-15,2-1-9 0,2-3-2 0,3 2 1 16,-1-5-4-16,4-1-4 0,0-2-5 0,3-2-23 15,-5-8-3-15,3 1-10 0,5-2-5 0,1-3-5 16,0-4-2-16,-6-1-8 0,-1-3 6 0,5-4-4 16,-7 1 3-16,4-8 9 0,-1-1 4 0,-4-3 3 15,-3-1-1-15,-3 4 1 0,-3 0 7 0,1 0 2 16,-5 0-4-16,3 2 4 0,-4 5 25 0,1-1 16 16,-4 7 2-16,-1-2 0 0,5 0-7 0,-4 2-3 15,0 2-3-15,-1 2 5 0,0 0-8 0,0 0-3 16,4 10 0-16,-2-4 0 0,0 2-2 0,-2 4 2 15,0 0-6-15,1 3-3 0,1-3-1 0,0 0 6 16,2 0-5-16,-1 1-2 0,1-4 0 0,3 0 1 16,-2-1 0-16,2 1-3 0,-1-6 0 0,-1-2 4 0,4 2-2 15,-1-3-1-15,0-3-4 0,2-1 2 16,-3-3 6-16,5-3-2 0,-1-4 0 0,1-3 1 16,-2 0-4-16,-1-7 3 0,-4 1 1 0,0 4-3 0,3-8 1 15,-3 1 5-15,-1 3 1 0,0 5-1 0,-4 0 1 16,1 2 9-16,-1 4 3 0,-5 3 3 15,5-1 0-15,-5 2-1 0,-3 4-8 0,-1 1-2 16,-2 3-2-16,-9 5-2 0,1 0-1 0,-5 11 4 0,-1 1-6 16,5-1-2-16,4-4-9 0,4 0 2 0,4-3-5 15,0 3-9-15,4-4-8 0,3 1 0 0,-2-1-11 16,7 0-14-16,1-4-3 0,2-2 16 16,2 1-5-16,4-4 6 0,1-3-1 0,4 1 4 0,1-9 6 15,6-2 5-15,-1-2 13 0,-5 0-6 0,0-2-2 16,3 0 6-16,-9 4-2 0,1-3 5 0,-1 4 4 15,-2-2 25-15,4 4 6 0,-8 0 8 0,1 2-4 16,0 1 10-16,-3 4-4 0,-2-1-7 0,2 0 2 16,-2 3-3-16,1 0-6 0,-4 2 1 0,6 0-2 15,-6 0-5-15,8 5-7 0,-8 0 6 0,2-1-4 16,2 3 2-16,-3 3-5 0,3-2 3 0,0 1 2 16,1 2-3-16,1-3-2 0,2 4-3 0,0-2 0 15,-2 0-1-15,4-2-7 0,2-3-4 0,1-2 0 16,-2 0-4-16,5-3 2 0,-5-2 5 0,4 0-5 15,2-5 0-15,-2-1 0 0,2-2-1 0,-3-2 5 16,0-2 1-16,4-6 1 0,-4 6-3 0,0-2 2 16,-1 0 1-16,-3 0 4 0,2 1 4 0,-1 2 6 15,-2-1 3-15,-1 4 5 0,2 1-1 0,-1 2 2 16,1 2 6-16,3 2-5 0,0-1 5 0,4 4 2 16,0 1 0-16,1 4 4 0,-3 1 1 0,3 1 2 15,-4 0-5-15,-1 1 1 0,0 4-7 0,-3 0-1 16,-1 3-4-16,0-1 0 0,-3 3 2 0,1-1-4 15,-5 5-43-15,-1-3-50 0,-2 1-59 0,-1-2-62 16,-7 2-63-16,-4 4-66 0,-1-8-84 0,-8 2-1055 0,-5-3 488 16,-3-2 326-16</inkml:trace>
  <inkml:trace contextRef="#ctx0" brushRef="#br0" timeOffset="14427.49">3167 4338 81 0,'-6'-8'303'0,"2"2"-6"0,0-1-24 16,0 3-28-16,2-1-25 0,0 3-20 0,2 2-17 0,0 0 0 15,0 0 0-15,0 0-3 0,0 0-10 16,16 11-11-16,-11-3-13 0,5 1-12 0,-3 3-14 16,0 4-8-16,1 0-10 0,-1 0-5 0,0 1-15 15,2-1-5-15,-1 2-9 0,-1 0-6 0,-3-1-8 0,1-1-5 16,-1 0-2-16,0-7-5 0,-3 0-6 15,3-1-4-15,-1-5-3 0,-2 1-1 0,-1-1 0 0,0-3-4 16,0 0-1-16,0 0-4 0,4-10-2 16,-9-4 0-16,2-3-5 0,-2-7-2 0,-3-5 7 0,-1-1-4 15,-1-3 0-15,-7-12 1 0,2-5 1 0,4 4 13 16,-5-3 19-16,6 2 8 0,0 15 33 0,2 2 28 16,2 2 10-16,3 9 10 0,-1-1-7 15,2 3-10-15,0 5-10 0,-1 3-16 0,4 1-14 0,4 3-7 16,0 1-10-16,4 1-5 0,5 2-7 0,-1 2-2 15,2 6-8-15,3 1-7 0,0 5 5 0,4 4-27 16,-4 1-2-16,-7 1 1 0,1 5-2 16,3 1-2-16,-3 1 0 0,-3 0-8 0,1-1-13 0,-4 0-15 15,2-7-10-15,-3-1-25 0,-1 3-13 0,0-9-7 16,2-2-30-16,-4 1 5 0,2-4 6 0,0-1 12 16,-3 0 15-16,1-2 4 0,-2-3 6 0,0 0 3 15,0 0 12-15,11-12 12 0,-8 2-2 0,3 1 10 16,-3-2 16-16,1 2 8 0,2-1 13 0,-3 1 6 15,3-1 6-15,-4 4-8 0,2 0-7 0,0 3 2 16,0-1-7-16,1 3 6 0,0 1 5 0,4 3-3 16,0 2 4-16,0 1-6 0,4 2-1 0,0 4 5 15,3 0-2-15,-3 1-7 0,0 2 9 0,-2-3-5 16,2 2 2-16,1-1-1 0,-2 2-9 0,3-2-16 16,-4-4-14-16,-2-1-10 0,4-3-6 0,-4-1 20 15,0 0-12-15,-1-3 3 0,-2-1 7 0,3-2 1 16,-1-4 8-16,-2 0 2 0,2-5 12 0,-3 2-9 15,3-8 3-15,-5 3 5 0,3-1 9 0,-5-2 12 16,-2 0 12-16,1 1 3 0,0 1 12 0,1 2 11 16,-1 4 11-16,-1 1-2 0,-2 2-9 0,3-1-6 15,0 3-8-15,0 4-6 0,0-2-5 0,0 2 1 16,0 0-2-16,5 14-9 0,-5-6 0 0,0 4-16 16,2-1-11-16,-4 0-26 0,4 1-9 0,-2 0-10 15,0-1-14-15,3 0 6 0,-3-2-16 0,0-2 3 0,0 0 0 16,0-3 13-16,0 1 8 0,0-1 6 0,0-4 7 15,0 0 7-15,0 0 4 0,0 0 2 16,0 0 9-16,-7-24 8 0,4 10 12 0,-3-5 7 16,-1-6 9-16,-2-1 7 0,-1-3 13 0,0-4 19 0,-4 4 18 15,3-3 25-15,-4 2 11 0,1 1 7 0,1 0 17 16,1 5 16-16,4 7 2 0,0 2-11 0,3 5-8 16,0 2-17-16,2 2-17 0,2-1-8 15,2 3-12-15,4 3-9 0,-5 1-7 0,20 4-1 0,-5 4-8 16,6 10-6-16,1 2-5 0,4 3 3 0,-3 7-7 15,10 9-5-15,-3 4-1 0,-1-3-4 0,-2 6 2 16,2-5-5-16,-7 2 1 0,-3-11-5 0,8 11-2 16,-4 1-1-16,-1-3-1 0,1 1-1 0,-6-11-1 15,4 0-10-15,-4-3-26 0,-2 0-13 0,0-3 0 16,2-1-9-16,-7-7-6 0,2-1-2 0,-6-4-4 16,-1-2 7-16,3-3 9 0,-4-2 8 0,-2 0 9 15,1-3 0-15,-2-1 9 0,-1-1-2 0,0 0 0 16,0 0-1-16,-4-17 5 0,-1 6-8 0,1-1 14 15,-1-6-1-15,-5-2-1 0,1-4 0 0,0-2 0 16,-4 4-2-16,0 0 11 0,2-1-5 0,-1 9-5 16,5-2 7-16,-6-1 4 0,1 5 0 0,5 3 3 15,-6-4-1-15,7 4-4 0,-1 3-7 0,3-1 13 16,-2 0-9-16,1 4-1 0,1-3 10 0,2 4-20 16,2 2 5-16,1-4 2 0,-1 4 2 0,12 0-1 15,-4 0 0-15,4 0-1 0,7 0 8 0,1 3-2 16,1-2 2-16,1-1 9 0,7 1-12 0,-1-3-1 15,1 0-1-15,-9 1 3 0,0-3 3 0,7-4-6 16,-7 3 0-16,-4-3 4 0,1 0 6 0,0-2 2 16,1-2-2-16,-5-3 6 0,2 1 8 0,-3-1 17 15,-1-3 4-15,2-5 7 0,-5 0 11 0,-2-5-2 16,2-1 5-16,-5 3 6 0,1-4 21 0,-4 2-3 16,-1-2 14-16,-2 1-3 0,0 3 16 0,-3-2 6 0,-1 5 15 15,3 5 12-15,2 6-4 0,-4-5 16 0,3 8-15 16,0 0 3-16,2 1-19 0,-2 3-7 15,2 1-20-15,-2 1-10 0,1-1-5 0,2-1-17 16,0 5-10-16,0 0-2 0,0 0-8 0,0 0 2 0,0 0-10 16,10 12-5-16,-2-3-10 0,-2 0 3 0,3 7 1 15,1 1-2-15,1-4-4 0,-1 2 3 0,1 1 0 16,-2 0-9-16,1 2-7 0,2-1 13 0,-1-1-8 16,-1 1 5-16,2-2-23 0,-8-2-41 0,2-2-36 15,3-1-40-15,-4-1-53 0,3 0-54 0,-3-4-60 16,-1-1-59-16,1-1-63 0,0-3-82 0,-5 0-1384 15,9-14 625-15,-5 2 418 0</inkml:trace>
  <inkml:trace contextRef="#ctx0" brushRef="#br0" timeOffset="15878.34">24168 9358 199 0,'-5'-7'275'15,"0"0"-6"-15,-1 1 7 0,-2 0 1 0,3-1-9 0,-1 4-5 16,-1-2-7-16,-3 2-15 0,4-1-23 0,-5 4-21 16,-4 0-14-16,-3 6-16 0,-1 0-13 15,-8 5 4-15,-1-1-31 0,0 3-8 0,1 4-19 0,0 0-11 16,-1 2-3-16,4 0-11 0,2 3-4 0,4 0-3 15,0 0-14-15,8 2-1 0,-3-2-3 0,11-2-10 16,2 1-4-16,1-2-7 0,9 0-7 0,-1-2 7 16,9 6-10-16,1-2 5 0,4-2 0 0,0 0-4 15,3-5-4-15,1 2-3 0,2-3 0 0,2 2 2 16,-2-4-6-16,-1 2-1 0,-5-2-6 0,-1-4 8 16,-4 1-5-16,0-1-2 0,-7-1 5 0,1-1-4 15,-5 1-2-15,-1-2 2 0,-1 1 3 0,-1 0 3 16,-2 0 21-16,-3 2 10 0,-3-1-1 0,-2 2 4 0,-5 0 0 15,-5 4-7-15,-7-1-1 0,-3 1-1 16,-5-2 0-16,2 3-4 0,-8-2-5 0,1-2-1 16,2 2 1-16,-2-1-12 0,5-1 3 0,2-1-15 0,7-3-27 15,9-2-39-15,1-1-48 0,5 0-50 0,-2 0-65 16,5 1-55-16,4-3-62 0,0 0-967 16,16-9 437-16,4 2 290 0</inkml:trace>
  <inkml:trace contextRef="#ctx0" brushRef="#br0" timeOffset="16099.53">24507 9755 42 0,'0'-3'422'0,"4"-1"-11"0,-2-1 5 0,1 2-11 16,-2 0-20-16,-1 3-28 0,4-5-34 0,0 1-32 15,1 2-26-15,5-2-25 0,4 0-22 0,4 0-16 16,10-1-19-16,4 0-20 0,5 0-17 0,0 0-12 0,2 1-13 15,18-1-13-15,1 0-7 0,3 0-15 16,-2 0-14-16,-2 3-65 0,-4-1-49 0,-18-1-54 16,1 2-66-16,-6 1-55 0,-9 1-54 0,-4 0-54 0,-7 1-57 15,-5-1-819-15,-5 0 399 0,0 0 268 0</inkml:trace>
  <inkml:trace contextRef="#ctx0" brushRef="#br0" timeOffset="16278.09">24759 9752 32 0,'-13'0'355'0,"0"1"-10"0,8 0-16 0,-4-2-23 16,9 1-32-16,-8 1-18 0,7 2 0 0,1 0 18 16,0 6 23-16,1-1 5 0,6 4 7 0,-2 5-1 15,5 0-2-15,-1 10 9 0,3 1-21 0,-1 1-23 16,2 3-24-16,0 1-23 0,1 10-23 0,-4 3-15 16,0 3-17-16,3-2-25 0,-2 1-55 0,-4 3-98 15,1-3-129-15,1-3-133 0,-3 5-183 0,0-17-1285 0,-1-1 579 16,-1-3 386-16</inkml:trace>
  <inkml:trace contextRef="#ctx0" brushRef="#br0" timeOffset="18823.14">7867 5832 2 0,'-8'1'127'0,"8"-1"-22"0,-6 2-6 0,6-2-3 16,0 0-11-16,-5 0-13 0,5 0-10 0,0 0-10 0,0 0 6 15,-6 1-6-15,6-1-6 0,-4 2-10 16,4-2-8-16,-5 3 6 0,2-1-11 0,3-2-2 16,-9 4 1-16,3-2-11 0,-2 1 2 0,2-1-3 0,-5 1 4 15,0-1-7-15,-1 3 2 0,2-2-3 16,-4 1 2-16,-4-1-2 0,2 4 14 0,-3-2 5 0,1 0 0 15,0-1 7-15,1 1 6 0,-1-2 3 0,4 2 7 16,3-4 7-16,-1 2 0 0,1-2 7 0,-1-1 7 16,3 2 5-16,0 0 3 0,3-2 5 0,-1 0 10 15,1 3 6-15,6-3 2 0,-10-3 4 0,10 3-5 16,0 0-8-16,-8 3-4 0,8-3-7 0,-5 0-6 16,5 0-10-16,0 0-7 0,0 0-3 0,0 0-8 15,0 0-2-15,23-7-2 0,-10 3-5 0,3 3 2 16,5-2-5-16,2 1 5 0,5-2-3 0,4 2 0 15,-1 0-8-15,-2 0 5 0,3 4-6 0,-4-2 2 16,4 2-4-16,3-2 3 0,-3 2-8 0,0-2 3 16,4 1-4-16,-1 2 1 0,-2-3 4 0,2 0-6 15,-1 0 2-15,-2-3 3 0,-2 3 0 0,-1 0 10 16,-5-1-2-16,-5-1-3 0,-2 2-3 0,-3 2 0 16,-1-2-7-16,-2 1 5 0,-2-1-4 0,-1 0 3 0,-3 0-9 15,2 0 7-15,-7 0 2 0,7 0 3 0,-7 0-8 16,8-1 22-16,-8 1-14 0,0 0-6 15,0 0-4-15,0 0-1 0,6 0-3 0,-6 0-27 16,0 0-43-16,0 0-56 0,0 0-88 0,0 0-80 0,0 0-813 16,0 0 364-16,0 0 244 0</inkml:trace>
  <inkml:trace contextRef="#ctx0" brushRef="#br0" timeOffset="24144.52">8166 5871 34 0,'0'0'172'16,"0"0"-15"-16,-6 0-1 0,6 0-9 0,0 0-5 15,-5-2-7-15,5 2-2 0,0 0-2 0,0 0-2 0,-7-3-7 16,7 3-6-16,0 0-12 0,0 0-3 0,0 0-5 16,0 0-10-16,0 0-3 0,0 0-5 0,0 0-6 15,0 0-6-15,0 0-12 0,0 0 0 16,0 0-4-16,0 0-4 0,0 0-4 0,0 0-1 0,0 0-4 16,0 0-2-16,0 0 0 0,0 0 7 0,21 1 3 15,-21-1 3-15,10 0 0 0,-10 0 1 0,15 0 2 16,-10-1-2-16,8 1 0 0,-4-1-1 0,0 1-1 15,0 0-7-15,1-1 0 0,-1-1-1 0,1 2-2 16,0-1-1-16,1 2-2 0,-3-2-4 0,0 1-2 16,-1 0 0-16,0 0-1 0,-7 0-2 0,16 0 0 15,-9 0-2-15,1 0 2 0,1 0-6 0,-3 0 0 16,6-2-5-16,-2 4 7 0,2-2-1 0,-1 0 2 16,-2-2 1-16,1 2-1 0,3 0 0 0,0 0 0 0,-4 0-2 15,1 0-4-15,4 0 3 0,-4 0-7 16,1 0 2-16,1 0 6 0,-1 0-11 0,-1 0 4 15,1 0-2-15,0 2-1 0,-4-4-3 0,5 4 2 16,-3 1 2-16,1-3-3 0,-3 1-1 0,5-1 9 16,-6 0-10-16,6 0 4 0,-6 0-2 0,2 1 0 15,1 0-1-15,0-1 14 0,-3 0-13 0,2 0 0 16,1 0 3-16,1 0 4 0,2 0-5 0,-2 0 1 0,4 0 2 16,-4 2-3-16,5-2 2 0,-3-2 1 0,2 2-10 15,-1-1 7-15,-2 1-1 0,2 0 3 0,1 0-1 16,-3 0-4-16,1 0 3 0,1 0-1 0,0 0 2 15,-3 0-3-15,0 0-8 0,2 0 10 0,-3 0-6 16,-2 0-1-16,1 1 0 0,0-1 1 0,-1 0 1 16,2 2-1-16,-4-2-3 0,-5 0-2 0,14 0 2 15,-7 1 2-15,0-1 3 0,1 0-9 0,-2 0 8 16,3 0-2-16,4 0 2 0,-3-1 0 0,3 1 0 16,0-2 0-16,-3 2-3 0,4-1-1 0,-2 1 3 0,-1 0-2 15,-2-1 2-15,3 1 2 0,-1-1-16 16,-2 1 16-16,1 1-4 0,-2-1-2 0,3-1 2 15,-3 1 1-15,5 0-4 0,-3 0-1 0,2-2 3 16,2 1-1-16,2 1 5 0,3-2-6 0,2 2 7 0,-3 0-2 16,4 0 0-16,-2-2-10 0,1 2 12 0,1 0 1 15,0-3-8-15,0 3-8 0,6 0 15 0,-8-1-5 16,2 1-2-16,-1 0 2 0,-1-1 5 0,2 1-4 16,-3 0-3-16,1 0 4 0,-2 0-9 0,-4 0 4 15,0-2 4-15,-1 2-5 0,-2 0 5 16,1-1-8-16,-3 2 12 0,0-2-4 0,0 2 2 0,-3-1-2 15,2 2-2-15,0-2 6 0,-2 0-5 0,2-2 5 16,-8 2-11-16,13-1 10 0,-7 1-3 0,3 0 1 16,-4-1-3-16,3 1 11 0,-8 0-3 0,14-1 1 15,-8 1-3-15,2-2 7 0,1 2 3 0,0 0-1 16,1-2-1-16,3 2-3 0,-1-1-5 0,0 0 14 16,3 1-13-16,2-1 6 0,-2-1-7 0,-3 2-1 15,-1-1-2-15,2 1 5 0,1 1-13 0,0-2 10 16,-2 1 7-16,0 0-3 0,1 0-6 0,1-1 1 15,-2 1 14-15,1 0-16 0,-1-1-2 0,2 1 6 16,4-2-4-16,-5 4 1 0,1-4-3 0,4 2 8 0,-4-1 1 16,0 1-6-16,0 0 1 0,-1-1 3 0,2 1-10 15,-2 0 8-15,1 0-4 0,-1 0 6 16,0-1 15-16,-1 2-20 0,-1-1 5 0,0 0-13 0,1 0 5 16,-2 0 6-16,0 0 1 0,0-1-3 0,-1 1-4 15,4 0 8-15,-4-2 3 0,0 2-4 0,4 0 5 16,-2-1-1-16,1-1-8 0,2 1 6 0,-1 1-2 15,1 0-2-15,0-1 9 0,0-1-11 0,2 2 2 16,2 0 1-16,0-1 1 0,-4 0 5 0,3 1-12 16,-3-1 7-16,-4 1 1 0,4 1-4 0,0-2-1 15,-1 1 2-15,-3 0 2 0,0 0-7 0,2 0 3 16,-1 0 1-16,0 0-6 0,1-2 8 0,1 0 13 16,-1 2-14-16,-1 0-6 0,2 0 5 0,1-1 3 15,-4 1-3-15,8-2-3 0,0 1 0 0,1 1 0 16,-6-1-1-16,5 1 4 0,1-1 0 0,-6 1 10 15,0-2-17-15,-1 2 11 0,1 0-5 0,1 0-5 16,-4 0 6-16,2 0 4 0,-2 0-4 0,3 0-6 16,-3-2 2-16,-1 2 4 0,0 0 2 0,4-1-2 0,-4 1 11 15,0 0-15-15,2 0 2 0,-1-1 10 0,1 1-10 16,1-1 6-16,1 1-4 0,0 0-3 0,2-2 5 16,-2 2 1-16,6-2 0 0,0 2-14 0,-1-1 12 15,0 1 0-15,-1 0-1 0,1 0-2 0,-5 0 2 16,2 0-1-16,0 0 3 0,-1 0-1 0,-2 0-2 15,0 0 5-15,-1 0-6 0,-1 0 8 0,1 0-7 16,-3 0 1-16,1 0 4 0,1-2-4 0,-1 4 8 16,-1-4 7-16,1 2-14 0,-2 0 9 0,5-1-13 15,-2 0 5-15,3 1-3 0,-1-1 1 0,1 1 2 16,2-2-1-16,-1 1 2 0,4 1-3 0,-1-2 1 16,-2 0-3-16,-2 2 3 0,4-2-3 0,-2 2 0 15,-3 0 4-15,2-1 10 0,-1 1-11 0,0-2 3 16,1 2-1-16,1 0-2 0,4 0 2 0,-6 0-1 15,1 0-3-15,0-2 4 0,0 2 1 0,3 0-1 16,-3 0 1-16,1-1-2 0,3 1 1 0,-4 0-1 0,4-1-4 16,1 0-6-16,-2-1 10 0,2 1-1 15,-1 1 2-15,0-1-2 0,1 2 1 0,0-2 1 16,-1 1-5-16,2 0 5 0,-3 0 0 0,3 0 1 0,1 0-7 16,-3 0 3-16,1 1-1 0,-5-1-2 0,4 0 3 15,-5 1 0-15,2-1 1 0,0 2 1 0,1-2-3 16,0 0-1-16,-1 0-2 0,2 0 7 15,1 1-4-15,-1-2 2 0,-1-1-5 0,1 2 7 0,0 0 0 16,-5 0 4-16,2 0-9 0,-1 0 7 0,2 0-6 16,-2 0 5-16,2 0-2 0,-3 0 0 0,1 0 2 15,-2 0 7-15,2 0 0 0,-3 0 1 0,-1 0 10 16,3 0-8-16,-2 0 2 0,-4 0-1 0,6-1 1 16,-3 1-5-16,-3-1 2 0,3 1 0 0,-1-3 0 15,1 3-4-15,-9 0 1 0,16 0-2 0,-9 0 3 16,4 0-5-16,-4 0 1 0,4 0-3 0,-1 0 1 15,3-2-2-15,-2 2 4 0,2 0-4 0,-1 0-1 16,-1 0 2-16,1 0-2 0,-2-1 0 0,0 1-1 16,2 0 2-16,-3 0-1 0,1 0 1 0,-5 0-1 15,3 0-2-15,-8 0-2 0,14 1 1 0,-9-1 4 16,1 0-4-16,1-1 3 0,1 1-1 0,-8 0 2 0,15 0-4 16,-7 1 3-16,2-2-1 0,0 1 0 0,2 0 4 15,0 0-2-15,1-1-8 0,2 1 7 16,-1-1-1-16,0 1 1 0,2 0-3 0,-2-2 2 0,-1 2 0 15,-2 0-2-15,3 0 4 0,-2 0-1 0,-1 0-2 16,-1 2 1-16,-2-2 1 0,0 0 0 0,1 0 0 16,-3 0 0-16,2 0 0 0,-2 0 0 0,2 0-4 15,-1 0 2-15,1 1-1 0,-3-1 0 0,4 0 5 16,-9 0-5-16,14-1-6 0,-6 1 6 0,-3 0 3 16,5 0-1-16,-5 1 1 0,3-1-1 0,0 0-3 15,-8 0 2-15,11 1-1 0,-7-1-1 0,-4 0 1 16,12 0 0-16,-10 1-1 0,-2-1 1 0,13-1-2 15,-13 1-5-15,9 0 8 0,-5 1 3 0,-4-1-4 16,0 0-2-16,11 0 2 0,-11 0-1 0,6 0 0 0,0 2-2 16,-6-2 1-16,9 0 1 0,-9 0 4 15,8 0-5-15,-8 0 0 0,9 0-2 0,-5 0 1 16,3 3 1-16,-7-3 0 0,12 0 1 0,-5 1 4 0,-1-1-8 16,1 1 1-16,0 1 3 0,2-2-3 0,-2 1-2 15,-1-1 4-15,4 0-1 0,-5 1 2 0,3 0 0 16,-8-1 3-16,10 0 1 0,-1-1-7 15,0 2 5-15,-1-1-1 0,-3 0-2 0,5 0 0 0,-4 0 2 16,2 0-1-16,0 0 2 0,1 0 3 0,-3 0-6 16,4 0 1-16,-1-1-2 0,-1 1 0 0,0 0 3 15,1 0-1-15,-2 0 1 0,-7 0 1 0,14 0 1 16,-7 0-3-16,0 0-1 0,-7 0 2 0,11 0 1 16,-5 0-2-16,-6 0 0 0,14 0-1 0,-9 0-2 15,-5 0 1-15,9 0 2 0,-9 0 0 0,10 0-1 16,-2 0 2-16,-8 0 2 0,10 0-2 0,-3 0-1 15,-7 0-1-15,11 0 0 0,-3 0 2 0,-2 1 0 16,-6-1 0-16,12-1 0 0,-5 1-7 0,-2 1 8 0,-5-1-5 16,12 0 6-16,-12 0 0 0,11 0-4 0,-6 0 2 15,2 0 2-15,1 0-3 0,-2 0 3 16,3 0-2-16,-4 0 3 0,3 0-6 0,-2 2 3 0,2-2 0 16,-2 0-1-16,1 2-4 0,-1-2 7 0,0 1 0 15,3-1-1-15,-9 0 0 0,13 0-2 0,-5 0 4 16,-2 0-3-16,3 2 4 0,-1 0 0 0,-2-2-1 15,4 2 1-15,-2-2-2 0,1 1 1 0,1-1 0 16,2 0 1-16,-6 0-3 0,2 2 1 0,-1-1 0 16,1-1 0-16,-1 0-2 0,-1 1 2 0,1-1 1 15,-7 0-3-15,15 0 1 0,-9 1 1 0,0-1-1 16,3 2-1-16,-2-2 0 0,-1 0 3 0,3 0-2 16,-3 0 2-16,2 0-2 0,-1 1-4 0,0-1 2 15,-7 0 1-15,14 2-3 0,-10 0 4 0,4-2-2 16,-3 1 4-16,4-1-4 0,-3 0-1 0,2 1 2 15,-3-1 1-15,2 1-1 0,1 1 0 0,-1-2-1 16,-1 2-1-16,2-2 2 0,-3 1-3 0,-5-1 0 0,9 1 1 16,-5 0-1-16,-4-1 1 0,9 0 3 15,-9 0-1-15,7 2-2 0,-7-2 1 0,7 0 2 16,-4 1-1-16,-3-1-1 0,8 0-2 0,-8 0 2 16,10 0-1-16,-10 0 6 0,7 2-4 0,-7-2-2 0,6 0 3 15,-6 0-2-15,5 2 2 0,-5-2-1 0,4 1 0 16,-4-1 1-16,0 0 0 0,10 0 0 15,-10 0 0-15,0 0 2 0,7 1-1 0,-7-1 2 0,0 0 4 16,6 0-1-16,-6 0-1 0,0 0-2 0,0 0 0 16,0 0 5-16,7 1-5 0,-7-1 5 0,0 0 0 15,0 0 0-15,0 0-1 0,0 0 0 0,0 0 1 16,0 0 1-16,0 0-2 0,0 0 0 0,0 0 0 16,7 0 4-16,-7 0-4 0,0 0 4 0,0 0-7 15,0 0 1-15,0 0 0 0,0 0 4 0,0 0-6 16,0 0 5-16,0 0 1 0,0 0 2 0,0 0-2 15,0 0 3-15,5 2-3 0,-5-2 0 0,0 0 4 16,0 0-2-16,0 0 7 0,0 0-6 0,0 0-1 16,0 0 0-16,0 0-5 0,0 0 3 0,0 0 0 15,0 0-3-15,0 0-2 0,0 0 1 0,0 0-2 16,0 0 2-16,0 0-2 0,0 0 0 0,0 0-3 16,0 0 11-16,0 0-12 0,0 0-2 0,0 0 1 0,5 1 1 15,-5-1-1-15,0 0 1 0,0 0-2 0,0 0 2 16,0 0-2-16,0 0 4 0,0 0-3 15,0 0 2-15,0 0-1 0,0 0 4 0,0 0-1 0,0 0-1 16,0 0 1-16,0 0 7 0,0 0-8 0,0 0-1 16,0 0-2-16,0 0 1 0,0 0-1 0,0 0 3 15,0 0-4-15,0 0 2 0,0 0 1 0,0 0-5 16,0 0 2-16,0 0-8 0,0 0-36 0,0 0-59 16,0 0-80-16,0 0-96 0,0 0-98 0,0 0-130 15,0 0-1238-15,0 0 583 0,-24-6 386 0</inkml:trace>
  <inkml:trace contextRef="#ctx0" brushRef="#br0" timeOffset="26411.3">12421 9503 73 0,'0'0'237'0,"3"-5"7"0,-3 5 7 15,4-5-1-15,-3 3-4 0,0-1-7 0,-1 3-5 16,4-5-1-16,-3 3-5 0,-1 2-6 0,-1-9-2 16,1 9-5-16,-1-3-8 0,1 3-5 0,-4-4-7 15,4 4-21-15,-2-3-9 0,2 3-16 0,-3-4-17 16,3 4-14-16,0 0-8 0,0 0-16 0,0 0-10 16,-9 7-8-16,9-7-6 0,-3 4-10 0,3-4-7 15,0 5-4-15,0 0-1 0,2 0-5 0,0 0-9 16,-1-1 3-16,3 2-8 0,-1-2 1 0,2 1 1 15,1 0-6-15,1-4-2 0,2 3-2 0,-3 0-10 16,4-1 8-16,-3-1-1 0,-1 1 0 0,-1-3-3 16,3 1 4-16,-8-1-6 0,9 0-3 0,-9 0 4 0,10-5 3 15,-7 4-2-15,1-3-2 0,-2 1-1 0,0-1-1 16,-2-1 6-16,0 0 13 0,0 1 7 16,0 4 2-16,-6-11 0 0,1 8 10 0,1 0 7 0,-2-1 1 15,-1 1-1-15,0 1-6 0,0 2-5 0,7 0-3 16,-13 2 2-16,7 3-9 0,-4-2-1 0,4 2-7 15,-1 2 0-15,2 0 0 0,0-1-6 0,0 3-2 16,2-1-2-16,2 1 1 0,0-1-2 0,1-2-1 16,2 4 0-16,0-4-4 0,2 3 1 0,-1-2 0 15,5-1-2-15,-3 0-1 0,1 1 2 0,1-3 2 16,-1-1-6-16,0 0 1 0,2 2-1 0,-1-4 3 16,-2 0-3-16,1 1 1 0,0-2 0 0,-6 0 3 0,12-5-3 15,-5 1-1-15,0-2 1 0,-2 1 3 0,-4-1-3 16,3-2-2-16,-1 1 0 0,-2 1 2 0,-1-2 11 15,0 1 9-15,-1-1 4 0,-3 1 2 0,0 2 2 16,-1 0 4-16,0 3-8 0,1-1-2 0,-1 2-4 16,5 1-3-16,-10 4-1 0,5-2-5 0,-2 4-1 15,2-1-2-15,0 1 1 0,-1 2-4 0,2 0 2 16,0 0-1-16,0 1-4 0,0-1 1 0,3 0-3 16,1 1 1-16,0-1 1 0,1-2-3 0,-1-2-3 15,4 4 2-15,-1-2 2 0,-1-4-1 0,1 5-3 16,3-5 0-16,-3 1 2 0,3-3 1 0,2 1 2 15,-2-1-4-15,3-1 2 0,-4-3 0 0,3-2-1 0,2-1-3 16,-2 0 2-16,-3-3 5 0,0-2 1 0,0 4-5 16,-1-5 1-16,-3 1 5 0,-1 2 1 15,-1-3 10-15,-3 2 12 0,-1 2 7 0,1-2 1 0,0 2 8 16,2 4-2-16,-2 0-4 0,0 0-6 0,2 1-9 16,2 4 0-16,-8-1-2 0,8 1-4 0,-13 8-4 15,4-1 1-15,-1-2 2 0,2 5-6 0,-1 0-1 16,2 1-4-16,-1-1 0 0,3 2 9 0,0 0-7 15,1-1-5-15,1 1-2 0,2-1 1 0,0-2-4 16,2 1-1-16,3-2 3 0,0-1-7 0,2 2-1 16,-1-6-9-16,4 4 5 0,0-5-6 0,-1 1-5 15,3-3 5-15,2 0 2 0,-2-3-2 0,-1-1 5 0,1 1-8 16,-2-4 10-16,1-1-7 0,-2-1 10 0,-3-3-4 16,0-3 8-16,-1-2 0 0,1 0-3 0,-5 3 4 15,0-3-1-15,-5 6 7 0,1-5 7 0,2 5 6 16,-2 1 12-16,0 2 10 0,0 1 0 0,3 0-3 15,-2 6-6-15,2-3-4 0,-3 3-4 0,4 1-2 16,-14 5-6-16,5-2 8 0,-1 6-10 0,-3 1-1 16,4 0-4-16,-5 1 1 0,5 2-3 0,0-1-1 15,2-2-2-15,3 2-2 0,0-3 6 0,3-1 7 16,2 2-13-16,0 1-1 0,3-5-4 0,4 4 5 16,-2-6-3-16,2 1 0 0,1 3-1 0,3-4-1 15,0-3-3-15,-1-1 2 0,1 0-11 0,1-1 11 0,1-1 3 16,-4-1-2-16,-1-6 3 0,4 6 3 0,-4-6-6 15,0-1 3-15,-3-2 0 0,3-2 4 0,-5 1 1 16,-2-1-3-16,1 2-3 0,-4-1-6 0,-2-3 9 16,-2 4 1-16,0 4 10 0,0-2-1 0,-1 3-5 15,-1 2 0-15,3-1-6 0,-2 5 2 0,-2 1 7 16,-2 4-7-16,-2 0 13 0,2 0-14 0,0 1-2 16,-2 5-4-16,6-3 1 0,-5 3 6 0,4-2-2 15,2 1-5-15,-1 1 3 0,2-1 0 0,0-3 2 16,4 0-5-16,0 5-4 0,1-6 4 0,4 2 6 15,-1-1-3-15,1-1-2 0,3 0 4 0,1 0 0 16,1-4 1-16,3 3-7 0,-2-3 9 0,2-1-3 0,-1-1 3 16,-2-4 1-16,0 2-3 0,-1-2 0 15,0-2 1-15,0-2 1 0,-1 0-3 0,-2-2 5 0,0 1 3 16,-2-1 0-16,-2 1-8 0,-1-2 6 0,-1 2 6 16,-1 0-8-16,-1 3 4 0,0 0 1 0,-5 2-8 15,-2 0 1-15,-1 1 4 0,-5 3-10 0,2 2 7 16,-5 5-2-16,0-4-14 0,3 3 14 0,2-4 2 15,1 6 0-15,1-2 9 0,3 0-16 0,-2 0 0 16,5 0-2-16,1-1 0 0,1-1-3 0,1 1 11 16,0 0-7-16,2-4-2 0,0 0 6 0,5 4 3 15,-1-2 11-15,2-2-11 0,-6 0-3 0,19-2 0 16,-10-1 2-16,0 1-2 0,0-2-4 0,4 1-14 16,-3-2-15-16,-1-2-20 0,0 2-38 0,0-1-63 15,-3-5-72-15,1 6-62 0,-3 0-53 0,-2 0-66 0,-2 1-84 16,-4-1-1496-16,-1 0 662 0,-1 2 440 0</inkml:trace>
  <inkml:trace contextRef="#ctx0" brushRef="#br0" timeOffset="28330.2">11956 9941 186 0,'-2'-9'367'0,"-1"1"-25"0,3 3-15 16,0-2-27-16,-1 5-27 0,-2-4-16 0,3 4-31 15,0 2-15-15,0-7-24 0,0 7-28 0,0 0-7 0,0 0-7 16,0 0 11-16,0 15-8 0,3-6-10 0,-2-1-9 16,2 4 2-16,-1 5-8 0,1 0-15 15,-2 0-8-15,3 3-7 0,-3-2-11 0,2 1-7 0,-2 6-4 16,3-4-10-16,-3 4-8 0,-1-6-5 0,2-1-6 15,-4 8-30-15,2 0-53 0,0-1-57 0,0 1-56 16,0-6-60-16,-1-1-62 0,2-2-100 0,-1-1-805 16,0-3 393-16,2-4 262 0</inkml:trace>
  <inkml:trace contextRef="#ctx0" brushRef="#br0" timeOffset="29545.59">12256 10052 121 0,'0'-12'364'0,"-1"5"-13"0,1 2-9 0,-1-2-16 0,-2 1-18 16,3 2-28-16,-3 2-27 0,3 2-33 15,0 0-16-15,0 0-7 0,0 0 8 0,-4 10-36 0,1-5-17 16,3 6-9-16,-1 2-19 0,1-1-6 0,1 5-13 16,0 1-9-16,2 2-13 0,0-3-6 0,0 1-3 15,4 1-4-15,-1 5-14 0,3-7-1 0,-1 1-4 16,1-2-5-16,0-2-8 0,-2-4-2 0,7 1-1 15,2-2-6-15,-5-4 2 0,1-2-3 0,4-2-6 16,-4-2 2-16,-1-2-3 0,1-3-3 0,-1-2 0 16,2-3-3-16,-4-3 0 0,1 0-5 0,2-4 0 15,-7 1 1-15,1-7 2 0,-2 3 2 0,-5 1 15 16,0 1 20-16,-5-1 5 0,0 1 7 0,-4 1 12 16,2-1 11-16,-2 2 9 0,-3 3 6 0,2 1 2 0,2 4 2 15,0 0-7-15,1 2-8 0,3 2-3 16,1-1-12-16,0 3-10 0,2-1-9 0,-2 0-7 0,4 4-9 15,-4-3-3-15,4 3-3 0,0 0-1 0,0 0-2 16,19 0 0-16,-8 2-5 0,2-1-2 16,6 3-2-16,-2-3-4 0,5-1 1 0,-4 6-3 0,4-6-2 15,-1 3-1-15,0 0 2 0,-1-2-4 0,-7 2-1 16,1-3 13-16,-2 1-15 0,-1-2-2 0,-3 1 3 16,-2 0 2-16,1-2 0 0,-7 2 2 0,11-1 11 15,-7 0 10-15,-4 1 11 0,0 0 4 0,5 2 1 16,-5-2-7-16,0 0-1 0,6 3-6 0,-6-3-5 15,3 1-6-15,-3-1-5 0,-1 5 0 0,1 0 0 0,2 2 1 16,-2 1-8-16,0 4 3 0,0 2 6 16,-2 1-11-16,3 2-1 0,-2 0-8 0,2 1 8 15,-1-2-3-15,0 3-1 0,1-2 1 0,2 2 0 0,2-1 1 16,-1 0 0-16,1-3 7 0,1 3-11 16,-2-9-1-16,3 3-5 0,0-1 7 0,-1-5 2 15,2 2 4-15,1-2-8 0,1-1 5 0,-5-3-2 0,3 0-1 16,-3-2 1-16,4-3-7 0,-4-1 9 0,0 0-2 15,3-2 2-15,-4-5-1 0,-3 3-4 0,4-6 10 16,-5-1-9-16,0-4-1 0,-1 2 1 0,-5-2-2 16,-5-3 1-16,1-1 1 0,-3 0-4 0,3 6 4 15,1 0 0-15,-4 3 3 0,4-1-3 0,-1 2 4 16,1 3-4-16,3-1 6 0,1 5 2 0,1 0-3 16,-1-3 2-16,3 6-4 0,-1-1-2 0,2 1-2 15,-2-1 0-15,3 4-3 0,-1-4 5 0,1 4-5 16,5-4 2-16,1 3 0 0,0-1 1 0,2-1-4 15,0 3 0-15,1-3-1 0,-2 3-2 0,1-1 3 16,-3 1 2-16,2-2-2 0,-7 2 1 0,7 0-6 16,-7 0 8-16,0 0-7 0,9 0 8 0,-9 0 4 0,0 0-9 15,5-3 5-15,-5 3 10 0,0 0-3 16,0 0 0-16,4-2 11 0,-4 2-11 0,0 0-5 0,0 0 7 16,0 0 4-16,0 0 3 0,0 0-1 0,0 0 7 15,0 0-4-15,0 0 5 0,3-2-2 0,-3 2 3 16,0 0 4-16,0 0 5 0,0 0-8 0,0 0-1 15,0 0 1-15,0 0 7 0,0 0-3 0,0 0-6 16,0 0-3-16,0 0 1 0,0 0-1 0,0 0 2 16,0 0-7-16,0 0 2 0,0 0-8 0,0 0 4 15,3-4-2-15,-3 4-6 0,0 0-2 0,0 0-2 16,7-4-3-16,-7 4-4 0,5-2 0 0,0 2 0 16,3-2 3-16,-2 1-3 0,6 1 4 0,-3 0-10 15,2 0 8-15,2-2 4 0,-1 2 1 0,2-1-5 0,-3 0-1 16,2 1 1-16,-2-3 4 0,3 3 1 0,-5 0 0 15,-1 0-5-15,1-1-2 0,-3 1 1 0,-6 0 3 16,9-1-5-16,-9 1 1 0,5 1-3 0,-5-1 4 16,0 0-1-16,8 6-1 0,-8-4 0 0,0 3-3 15,0 2 7-15,-2-2 3 0,-1 5-5 0,-1 2-4 16,0 0 7-16,-4 5-4 0,2 0-2 0,1 0-4 16,0 2 7-16,1-2 1 0,0 3 4 0,0 1-2 15,3-4 1-15,0 0-3 0,0 0-1 0,3-2 18 16,2-1-10-16,1-2-9 0,2-3-8 0,0 1 12 15,6-1-4-15,2-3 9 0,3 1 3 0,1-2-8 16,-2-7 5-16,5 2 2 0,-2 0-6 0,-2-6 9 16,1 2-6-16,0-4 6 0,-1-1-11 0,0-4 3 0,-4 1 2 15,0-2-5-15,-1 0 4 0,4-7-7 0,-7 3 9 16,-5-2 0-16,0-3-1 0,-5 3 1 16,-4-6 0-16,2 7 7 0,-7 1-4 0,-5-5-8 0,-2 8-2 15,1 3-1-15,-2 0 0 0,-2 4-36 16,-1 5-54-16,1-3-79 0,-1 8-116 0,1 3-110 15,-1 0-155-15,1 6-1623 0,-7 1 726 0,8-4 484 0</inkml:trace>
  <inkml:trace contextRef="#ctx0" brushRef="#br0" timeOffset="31878.53">12729 9428 65 0,'0'0'208'0,"0"0"-15"16,0 0-11-16,0 0-11 0,0 0-14 0,0 0-15 0,0 0-14 15,0 0-14-15,0 0-1 0,0-13-3 16,0 13-7-16,2-4 7 0,-2 4 2 0,0-5 1 16,2 2-4-16,-2 3-9 0,0-6-4 0,0 6-4 15,0-5-6-15,-2 1-8 0,2 4-5 0,-2-7 0 0,1 3 4 16,1 4 4-16,0-6 0 0,0 6-4 15,-3-6-3-15,2 4-2 0,-1-1-7 0,2 3-8 0,-7-4-8 16,5 2-5-16,2 2-1 0,-10-1-5 0,10 1-1 16,-11 0-4-16,6 3-3 0,5-3-8 0,-9 2 5 15,3 0-4-15,1 2-4 0,-4 0 3 0,2 1-2 16,1 3-5-16,0-2 1 0,0-1-4 0,0 0 9 16,3 0-8-16,0 2-3 0,-1-2-3 0,2 0 2 15,-1 2-2-15,3-2-1 0,0-1 2 0,2 1 0 16,1 2-3-16,3-2 2 0,1-3-2 0,-1 1 0 15,5-2-1-15,-3 3 2 0,0-2-1 0,0-1 1 16,0 0 1-16,-1-1-3 0,-1 0 4 0,-1-2-3 0,3 0 4 16,-2-3 6-16,-1 3-3 0,-1 0 5 0,0-2 3 15,-3-2 6-15,2 3 7 0,0-2 7 16,-3-2 2-16,2 3 9 0,-2 4 3 0,0-8 0 0,-4 6-4 16,0-2-5-16,3 1 1 0,-7 2-6 0,8 1-4 15,-11 0-3-15,3-1-6 0,8 1 2 0,-10 1 3 16,4 0-7-16,0 2-3 0,-2 1-5 0,1 0-4 15,1-2-6-15,1 2 5 0,-3 0 1 0,3 1-3 16,1-1-1-16,2 2-2 0,-1-2 1 0,3 1-2 16,3-3 2-16,-3-2-1 0,6 4-2 0,-1 0 0 15,1-1 1-15,1-1 1 0,-1 0-1 0,5-2 8 16,0 0-13-16,-3 0 4 0,1 0-2 0,2-3 1 0,-3 1-1 16,-2-1 1-16,3-1 7 0,1-1-9 0,-5 1 4 15,2-1-4-15,-5-1 3 0,5 2 3 16,-5-3 5-16,-1 1-9 0,2 1-2 0,-3 1 5 0,1-2 10 15,-2 2 2-15,1 4 8 0,-3-4-2 0,3 4 0 16,-6-5-5-16,1 5-1 0,5 0-4 16,-11 1 1-16,4 0 1 0,0-1 0 0,1 3-8 0,1-1 2 15,1 2-1-15,-1-1 2 0,0 1-7 0,0 0-4 16,3-3 2-16,-1 3 5 0,1-2-5 0,2-2-2 16,0 7-2-16,0-3 5 0,3-1-2 0,1-2 4 15,-4-1-1-15,10 2-2 0,-3 0 6 0,-1-4-7 16,-6 2-2-16,14 0 2 0,-9-1 4 0,-5 1 2 0,9-2-3 15,-5 2-1-15,0-3-1 0,2-1 1 16,-2 0-1-16,-3-1 1 0,3 1 1 0,-5-1-2 16,1 0-3-16,-3-1 0 0,2 1-5 0,-3 1-12 0,-1-1-18 15,1 1-23-15,-1 0-29 0,1 2-25 16,-1-1-24-16,5 3-40 0,-5-1-42 0,5 1-44 16,0 0-49-16,-14 2-975 0,14-2 428 0,-8 3 286 0</inkml:trace>
  <inkml:trace contextRef="#ctx0" brushRef="#br0" timeOffset="34311.66">15708 9356 82 0,'0'0'138'0,"0"0"-2"15,2-3-3-15,-2 3 1 0,0 0-1 0,0-7 3 16,0 7 3-16,2-4 1 0,-2 4 1 0,1-4 3 16,0 2 7-16,-1 2-4 0,0 0 9 0,0-5 3 15,0 5 2-15,0 0-1 0,0-6-8 0,0 6 0 16,0 0-19-16,0 0-12 0,-2-3-11 0,2 3-9 16,0 0-14-16,0 0-10 0,0 0-8 0,0 0-4 15,0 0-5-15,0 0-8 0,-4 14-5 0,4-11-4 16,2 0-1-16,-2-3 0 0,3 9-2 0,-1-4-5 15,2-1-5-15,1 0-3 0,2 0 3 0,-1-1-14 16,4 2 9-16,1-1 5 0,-5-2-12 0,4 1-3 0,-2-3 3 16,-2 3-2-16,2-2-9 0,1 0 6 15,-4 1 0-15,0-2 2 0,-5 0-1 0,0 0-3 0,12-3 0 16,-7-1-2-16,-3 1 0 0,5-2 2 0,-6 1-6 16,2-1 5-16,-2 1 10 0,-1-2 2 0,-1 1 5 15,-2-1 6-15,2 0 6 0,-3 1 2 16,-5-4 7-16,1 6 11 0,2 1 5 0,-6-5 7 0,4 6 3 15,1-3 0-15,-2 4-4 0,3-2-9 0,-1 2-11 16,7 0 0-16,-10 2-8 0,5 0 1 16,1 2-11-16,0-1 1 0,2 2-2 0,-2 0 0 0,3 0-6 15,0 0-5-15,1 2 3 0,0-2-7 0,1 0 0 16,0 2-1-16,3-2-3 0,0 0 2 0,-2 0-3 16,2-1-4-16,1 1 6 0,-1 0-5 0,1-3 5 15,-1 1-1-15,2-3-4 0,-1 2 1 0,-5-2 0 16,0 0 2-16,13-5 1 0,-9 4-11 0,-3-3 9 0,3-3 2 15,-3 2-4-15,2-1 1 0,-2 0 7 0,-1 1 13 16,-4-1 4-16,3 2 4 0,-4-3 9 16,1 3 9-16,0-2 3 0,-2 0 0 0,-2 0 0 15,-1 2-1-15,4 2-6 0,1-1-2 0,-2 1-9 0,-2 2-1 16,8 0-7-16,-12 5-2 0,5-1 3 0,1-1-10 16,-3 2-3-16,3 1-1 0,0-1-1 0,0 1-1 15,2 1-5-15,0-2-1 0,-1 2 9 0,3-2-12 16,-1 2 2-16,1-1 3 0,-1-2-6 0,3 1-2 15,0-1-3-15,0 1 2 0,0 1 0 16,4-4 1-16,-3 2 1 0,-1-4-2 0,8 0 2 0,-8 0-2 16,0 0 8-16,14-4-9 0,-9 0-1 0,1-2 2 15,1 2 1-15,-2-2-2 0,-1-1-1 0,1-2 3 16,-3 3 7-16,1 0-3 0,0-3 3 0,-3 3 4 16,1 0 2-16,-4 1 6 0,2-2 3 0,-3 3-2 15,0 1 0-15,-2-1-3 0,-1 1-1 0,-1 1-2 16,-3 2-1-16,1 2-3 0,-1 0-1 0,0 1-3 0,-1 1 1 15,0 1 0-15,2 2-5 0,-3-1 1 16,4-1 0-16,1 4-4 0,2-2 3 0,-3 1-3 16,4 1 2-16,1-1-3 0,0-3-1 0,4 4 2 0,0-5-4 15,4 3 3-15,-3-2 1 0,3 0 1 0,1 3-2 16,4-4 2-16,0-1 0 0,0-1-2 0,4-3 5 16,-3 1-5-16,-1-1 0 0,4-2 0 0,-3-3 0 15,-1 0 0-15,2 0 0 0,-1-3-1 0,-1-2 2 16,-1 2-2-16,-1-1 1 0,-2-1 2 0,-1 0 1 15,-3-3-1-15,0 2 5 0,-2 1 8 0,-2-1 2 16,-2 3 8-16,-1 0 0 0,-4-1 2 0,1 5 3 16,-3-1-3-16,0 2-5 0,-1 3-4 0,-1 1 1 15,-3 1 5-15,-1 3-10 0,4 2-1 0,0 1-2 16,3 0-3-16,0 0-1 0,1 3-3 0,2 0-2 16,5 0 5-16,0 2-1 0,2 0-2 0,1 0-2 15,4 0-2-15,-1-1 2 0,5 2-1 0,2-4 6 0,3 3-7 16,0-3 4-16,5-1-8 0,-3-2 5 0,3 1 2 15,1-3-2-15,-1 0-2 0,-4-4 12 16,0 0-8-16,0-3-2 0,-2 0 3 0,-2-4-1 0,3 2 2 16,-4-2-5-16,1-3 3 0,-4-2-3 0,3-2 2 15,-5 3-2-15,1-5 0 0,-3 5 1 0,-4 1 0 16,1 0-3-16,-3 0 6 0,-4 1-1 0,1 1-3 16,-3 1 0-16,-1 4-1 0,0-2 12 0,-2 3-11 15,0 4-1-15,1 1-7 0,-1 4 8 0,-3-1 0 16,6 2 2-16,0 3-4 0,0 0-4 0,2 1 2 15,4-2 1-15,3 1 2 0,1 3 1 0,1-2-4 16,6-3 7-16,-1 0-1 0,9 2-4 0,1-4-7 16,2-2 8-16,1 2 5 0,1-3-2 0,3 0 0 0,-4-4 4 15,-1 0-8-15,1-1 1 0,-2-3 3 16,-3-1 0-16,3-2 2 0,-2-3-5 0,-2-1 3 16,-1-1 0-16,1-2-5 0,-4-2 6 0,0-1-4 0,-5 0-8 15,-1 0 6-15,-3-1-18 0,-2 1-23 0,0 6-27 16,-3 0-41-16,-3 2-52 0,0 2-71 0,-2 2-60 15,-9 4-71-15,1 2-73 0,-1 2-95 0,-4-1-1233 16,-4 8 588-16,-1 1 392 0</inkml:trace>
  <inkml:trace contextRef="#ctx0" brushRef="#br0" timeOffset="35976.53">15475 9912 97 0,'2'-5'315'16,"-4"1"-1"-16,4-2 4 0,-4 2-13 0,4-1 2 0,-2 0-3 15,0 5 2-15,1-5-17 0,-1 5-20 0,-1-5-19 16,1 5-28-16,0 0-20 0,0 0-23 0,0 0-16 16,0 0-8-16,0 0 3 0,0 0-14 0,3 16-6 15,-1-10-12-15,-2 3-10 0,2 4-7 0,0 3-10 16,-1 0-8-16,3 0-10 0,0 1-10 0,-1-2-4 15,1 2-4-15,1 2-7 0,-2 0-6 0,1 1-3 16,1-1-7-16,1 0-37 0,-3 1-54 16,-1-3-62-16,-1 3-56 0,-1-1-47 0,0 1-64 0,-1-4-54 15,0 2-1097-15,0-7 477 0,-2-2 318 0</inkml:trace>
  <inkml:trace contextRef="#ctx0" brushRef="#br0" timeOffset="36343.01">15768 9951 161 0,'4'-12'341'16,"0"-1"-5"-16,-1 4-4 0,1-1-13 0,-4 5-21 15,4-4-33-15,-4 6-25 0,1-1-28 0,2 0-16 16,-3 4-19-16,0 0-15 0,0 0-8 0,0 0-16 16,10 12-10-16,-9-2-3 0,3 3-10 0,0 3-9 15,1 0-11-15,-1 2-6 0,1 0-9 0,-1 1 7 16,2-2-19-16,2 2-9 0,-3-3-7 0,5-1-6 15,-1 0-6-15,-2-6 0 0,0 0-13 0,1-2 9 16,2 0-3-16,-1-4-7 0,2 1-2 0,1-3-6 16,-2-4 8-16,1-2 0 0,0-1-12 0,-1 0 11 0,3-9-1 15,-3 1 2-15,-1-2-3 0,-1-2-1 16,3-3 1-16,0-4 10 0,-5 6 7 0,-1 0 5 16,-5 1 6-16,3-1 2 0,-3 7 15 0,-4-4 5 0,-1 4-8 15,0 2-6-15,-3-1-1 0,-4 4-7 0,1 0-8 16,-2 2-4-16,-1 1-3 0,1 4-7 0,-2 0-3 15,-3 6-9-15,0 0-31 0,3 1-42 16,1 4-49-16,4 2-47 0,2-1-37 0,2 5-43 0,3 0-52 16,6 1-57-16,-2 0-1076 0,8-3 473 0,-1 1 314 15</inkml:trace>
  <inkml:trace contextRef="#ctx0" brushRef="#br0" timeOffset="36662.35">16197 9851 109 0,'0'-7'324'0,"0"0"-17"0,0 2-28 0,0-2-18 15,0 0-15-15,0 4-24 0,1-2-8 0,3 1-17 0,1 1-11 16,-1 1-12-16,4 0-7 0,2-2-10 16,0 0-6-16,2 4-4 0,-2-2-2 0,4 2-5 15,0 0-10-15,-1 0-9 0,4 0 1 0,-5 0-9 0,3 2-13 16,-3-2 5-16,1 0-3 0,-2 4-3 15,-1-4-9-15,-1 1-10 0,-1 1-6 0,-1-1-6 16,-1 1-4-16,-2 0-11 0,1-1 22 0,0 3 5 16,0-1-1-16,-1 1-7 0,1 1-6 0,-2 0 1 0,-2 2-6 15,3 1-1-15,-4 3-8 0,0 4-3 0,1-3 0 16,-1 5-9-16,-1 2-4 0,1 0-3 0,0-1-3 16,-3 2-6-16,3 6-24 0,-1 0-39 0,-3-6-49 15,4 3-47-15,0 2-64 0,0-6-55 0,0 0-49 16,0-4-61-16,-1-3-1050 0,1 0 472 0,1-4 314 15</inkml:trace>
  <inkml:trace contextRef="#ctx0" brushRef="#br0" timeOffset="36996.55">16710 9854 325 0,'0'-10'323'0,"2"3"-21"0,-4 2-16 16,4-2-16-16,-2 2-21 0,-2 2-22 15,2 3-23-15,0-8-14 0,0 8-22 0,-4-1-13 16,4 1-13-16,0 0-7 0,-8 7-8 0,4-4-12 0,3 2 2 16,0 2-3-16,-2-2-7 0,2 3-11 0,2 1-16 15,-1-1 8-15,4 1-3 0,0 3-9 0,1-3-3 16,0 7-6-16,4-3-1 0,0 1-3 0,3-3-5 16,0 4-8-16,0-2 0 0,3 0-4 0,-2-4 1 15,2 4-12-15,-2-1 10 0,4 0-3 0,-1 0-1 16,2 0-5-16,-4-3 2 0,4 1-5 0,-4 2-4 15,-4-7 2-15,7 5-4 0,-1 0 0 0,0 1-5 16,-7-3-5-16,2-1 1 0,-4-1 0 0,1 0-4 16,-3-1-6-16,1 0 8 0,-4 0-1 0,1 0-1 0,-4-1-1 15,-2 1-1-15,-6 2-7 0,-1-2-50 16,-5 0-65-16,-6 0-68 0,-7-2-93 0,0-3-98 16,-4-3-993-16,0-3 454 0,0-4 302 0</inkml:trace>
  <inkml:trace contextRef="#ctx0" brushRef="#br0" timeOffset="37112.03">16942 9837 267 0,'37'-9'277'15,"2"-1"-24"-15,0 1-26 0,15-1-52 0,-21 0-99 16,3 4-127-16,-9-5-357 0,-9 0 136 0,-6 0 90 16</inkml:trace>
  <inkml:trace contextRef="#ctx0" brushRef="#br0" timeOffset="38761.5">14186 5917 1 0,'0'0'93'0,"-3"-3"1"0,3 3-6 16,0 0 2-16,0 0-4 0,0 0-3 0,0 0-4 15,0 0 5-15,0 0-3 0,0 0-7 0,0 0 9 16,0 0 2-16,-2-5-2 0,2 5 6 0,0 0 7 16,0 0 0-16,0 0 2 0,-1-4 5 0,1 4 4 15,0 0 4-15,0 0 4 0,0 0 2 0,-4-2 3 16,4 2-1-16,0 0 1 0,-3-4-4 0,3 4-3 15,0 0-6-15,-2-4-3 0,2 4-3 0,0 0-16 16,0 0 4-16,0-4-1 0,0 4-5 0,0 0-7 16,0 0-1-16,0-5-6 0,0 5-3 0,0 0-6 15,0 0 0-15,0 0-2 0,0 0-10 0,0 0 2 16,0 0-11-16,-3-3-4 0,3 3-5 0,0 0-2 16,0 0 2-16,0 0-8 0,0 0 4 0,0 0-2 15,0 0 14-15,0 0-17 0,0 0 1 0,0 0-5 0,0 0 0 16,0 0-2-16,0 0 0 0,0 0-6 0,0 0 2 15,0 0-1-15,0 0-5 0,0 0 2 16,0 0-3-16,0 0 5 0,0 0-5 0,0 0-4 16,0 0 4-16,0 0 13 0,0 0-12 0,0 0 3 0,0 0 10 15,0 0 1-15,9 10 7 0,-8-7 8 0,1 1 5 16,0-1 4-16,-2-3-4 0,4 5-5 16,-1-3 5-16,-2 1-5 0,-1-3-3 0,4 4-3 0,-2 0 7 15,1 2 3-15,-1-4 13 0,2 3-17 0,-1 2 9 16,1-2-2-16,-2-2-8 0,1 3 2 0,1 0 1 15,0-1-8-15,0 4-2 0,2-2 2 0,-4-1-5 16,3 3-1-16,0 1-2 0,2-3 1 0,-1 0-12 16,-1 3 7-16,0-3-3 0,3 5 2 0,1-4 0 15,-3 1-3-15,3 3 5 0,5 0-40 0,-5-4-34 16,2 3-53-16,1-1-38 0,-3 0-37 0,2 3-43 16,-3-2-45-16,0 4-42 0,1-1-58 0,-4-2-827 15,-1-2 400-15,5 5 266 0</inkml:trace>
  <inkml:trace contextRef="#ctx0" brushRef="#br0" timeOffset="39094.6">14544 6515 222 0,'0'0'303'0,"0"0"-6"15,0 0-12-15,0 0-10 0,4 0-2 0,-4 0 1 16,0 0-1-16,0 0-5 0,0 0 6 0,0 0-3 16,0 0-9-16,0 0-14 0,0 0-17 0,0 0-18 15,0 0-24-15,0 0-14 0,0 0-20 0,0 0-14 16,2 5-18-16,-2-5-9 0,0 0-11 16,3 2-12-16,-3-2-8 0,5 5-8 0,-4-3-8 0,2 3-8 15,0-3-2-15,0 3-8 0,2-2 1 0,-1 2-12 16,0-1 0-16,2 2-5 0,-1-1 1 0,2 1-6 15,0 2-2-15,1-3-13 0,0 4-36 0,-1-1-36 16,0 1-37-16,1 1-39 0,-1-1-25 0,-1 1-26 16,2 1-22-16,-5 1-39 0,1-1-25 0,3 6-22 15,0-1-28-15,-4 1-914 0,1 1 412 0,0 2 274 16</inkml:trace>
  <inkml:trace contextRef="#ctx0" brushRef="#br0" timeOffset="39627.07">14769 6994 54 0,'2'2'299'0,"-2"-2"-6"16,4 3-13-16,-4-3-11 0,0 0-3 0,5 0-5 15,-5 0 12-15,0 3-19 0,0-3 14 0,0 0 1 16,0 0 2-16,0 0 1 0,0 0-8 0,7 1-16 16,-7-1-11-16,0 0-23 0,0 0-20 0,0 0-20 15,0 0-20-15,3 1-13 0,-3-1-12 16,6 1-13-16,0 0-14 0,-2 3-9 0,1-3-10 0,1 1-9 15,2 0-4-15,-1 0-10 0,4 1 0 0,-2 0-11 16,0 2-3-16,0 0-10 0,-2 0-26 0,0-1-22 16,1 1-20-16,0 0-16 0,0 2-6 0,-3 3-12 15,5-2-9-15,-5-1-36 0,0 3-28 0,3-1-12 16,-4 1-19-16,2 0-10 0,-2 1-7 0,-1 1-7 16,-1 1 7-16,2 0 4 0,-1-1 8 0,-2-3 5 15,-1 2 10-15,4 3 3 0,-3-4 8 0,2 0 9 0,-2-2 11 16,-1 2 9-16,3-1 6 0,0 3 6 15,-3-6 15-15,3 2 11 0,-2-3 6 0,-1 3 8 16,4-1 6-16,-3-2 6 0,1 1 6 0,0 0 4 0,1-2 9 16,-2-1 1-16,2 2 5 0,0-2 16 15,-1 0 16-15,-1 2 5 0,3-3 28 0,-2 2 11 16,-2-4 13-16,4 4 15 0,-1 1 11 0,-1-3 3 0,-2-2 6 16,7 2 20-16,-3-1 7 0,-2 2 7 0,4 0 10 15,-2-3-3-15,1 4 8 0,0 0-4 0,-2-3-6 16,3 2-19-16,-3-2-3 0,2 0-9 0,0 2-11 15,0 2-3-15,-1-2-10 0,1 1-14 0,2-2 7 16,0 1-17-16,-2 1-5 0,3 1-1 0,-3-2-2 16,5 3-9-16,-2 1-1 0,1-1-10 0,0 1-39 15,1 0-36-15,3 0-35 0,-3 1-40 0,-2-1-53 16,-2 3-57-16,2-1-54 0,-3 1-901 0,3 2 396 16,-5-3 266-16</inkml:trace>
  <inkml:trace contextRef="#ctx0" brushRef="#br0" timeOffset="39840.4">15343 7786 343 0,'3'3'358'0,"1"0"-5"0,-4-3-16 0,3 3-12 16,-3-3-9-16,2 2-5 0,-2-2-16 16,4 3-7-16,-4-3-30 0,0 0-18 0,0 0-20 0,5 1-21 15,-5-1-19-15,9 0-19 0,-4 1-13 0,3 0-13 16,-2 0-17-16,2 1-12 0,2-1-9 15,-1 4-11-15,3-2-34 0,-4 3-48 0,3 0-48 16,-2-2-42-16,0 4-39 0,-2-2-39 0,0 5-39 0,-2-4-39 16,0 5-20-16,-1-1-27 0,-1 0-49 0,-1 3-721 15,-1-2 353-15,-1 3 234 0</inkml:trace>
  <inkml:trace contextRef="#ctx0" brushRef="#br0" timeOffset="40076.68">15501 8108 114 0,'1'6'162'0,"-1"-1"14"16,1-2 5-16,1 1 11 0,-2 1 7 0,0-5 3 15,2 5 5-15,-2-1 4 0,1-1 6 0,1 1 5 16,0-2 9-16,0 2-5 0,0-1 9 0,-2-3-3 16,2 4 12-16,-2-4-18 0,3 8-1 0,1-4-16 15,0-1-14-15,-2 0-17 0,4 1-20 0,-3 1-16 16,3-1-11-16,0 1-14 0,2 1-8 0,-2-1-13 16,0 1-8-16,2 0-10 0,-3-1-13 0,4 3-35 15,-1-2-37-15,-2 2-34 0,2-1-29 0,1 1-32 0,-3 0-18 16,3 0-31-16,0 1-29 0,-3 1-30 0,1-3-21 15,-2 4-16-15,3-1-12 0,0-2-14 0,-2 2-32 16,-2 1-729-16,-2-1 344 0,1 0 230 16</inkml:trace>
  <inkml:trace contextRef="#ctx0" brushRef="#br0" timeOffset="40276.96">15730 8461 56 0,'4'7'107'16,"-2"0"11"-16,2-1 9 0,-2 0 11 0,0 2 16 16,0-4 13-16,-1 3 5 0,1-5 0 0,0 3 9 15,0-3 4-15,-2-2 9 0,2 5 0 0,-1-2 2 16,1 0 2-16,-2-3-5 0,2 5 9 0,-2-5 18 15,5 2 10-15,-2 0 9 0,3-1-4 16,-2 0-9-16,-4-1-11 0,14 1-16 0,-10-1-22 0,6 0-14 16,-2 0-18-16,-3-1-11 0,4 2-16 0,0-1-11 15,0 2-10-15,-4-2-12 0,4 2-21 0,-1-1-37 16,-2 2-36-16,0-1-37 0,2 4-28 0,2-2-19 16,-2 3-38-16,0 2-29 0,-2-2-34 0,2 3-42 15,-5 0-32-15,3 2-21 0,3 3-31 0,-5-1-885 16,0 2 401-16,2 0 268 0</inkml:trace>
  <inkml:trace contextRef="#ctx0" brushRef="#br0" timeOffset="40745.93">15976 8778 705 0,'4'16'29'0,"-4"-6"39"0,1 1 15 0,3 0 18 16,-4-4 13-16,0 0 22 0,1-2 16 0,1 0 14 15,0-1 14-15,-2-1 11 0,0 0 6 0,0-3 6 0,1 7 2 16,-1-7 18-16,3 4 5 0,-3-4 3 0,1 3-1 16,-1-3-4-16,0 0-6 0,2 3-20 15,-2-3-14-15,4 2-19 0,-4-2-12 0,6 1-18 16,-6-1-13-16,5 2-16 0,1 2-9 0,2-4-6 0,-3 2-11 15,3-1-27-15,-2 2-33 0,-1-1-45 0,2 2-39 16,-1-1-31-16,1 2-36 0,-1 0-23 0,0 2-17 16,-2-2-11-16,3 3-2 0,-4-3 12 0,4 6 17 15,0-1 16-15,0-2 12 0,-2 2 14 0,1-2 11 16,2 1 9-16,-2-1 11 0,1-1 26 0,-1 0 20 16,-2 0 24-16,0-3 23 0,1 2 14 0,-1 1 8 15,0-3 7-15,-2 1 12 0,1-1 14 0,1 1 14 16,-2-1 14-16,1 0-1 0,1 0 9 0,-1-1 0 15,-2-1-3-15,2 1-11 0,-3-3-8 0,5 6-8 16,-1-6-1-16,-3 4-11 0,5 0-3 0,0-1 3 16,0-2-12-16,-1 2 7 0,0-1-18 0,3 1-17 15,0-1-33-15,1 3-29 0,-3-3-21 0,2 2-21 16,-3 0-2-16,5 2 8 0,-1 4 7 0,-1-3 8 16,1 1 7-16,0 0 2 0,-2-1 5 0,1 2 6 0,1-4 4 15,0 2 5-15,-1 0 5 0,-1-1 2 16,3 1 16-16,-3-4 18 0,1 3 13 0,0-3 6 0,-4 2 8 15,0-2 13-15,1-1 7 0,-1 1 1 0,-1 1 13 16,-1-4-22-16,2 3-6 0,1-1 1 0,-5-2-2 16,3 3-4-16,-1-2-10 0,-2-1-19 0,5 5-42 15,-5-5-36-15,0 4-38 0,0-4-55 0,-4 6-58 16,4-6-60-16,-10 7-933 0,5-3 404 0,-4 2 270 16</inkml:trace>
  <inkml:trace contextRef="#ctx0" brushRef="#br0" timeOffset="42126.34">16082 9290 157 0,'-10'-5'425'0,"1"-2"-1"0,0 2-11 0,4 0-19 0,-4 2-32 15,4-1-36-15,0 3-31 0,-2 0-31 16,7 1-24-16,0 0-30 0,-11 2-20 0,11-2-17 15,0 5-14-15,0 0-16 0,5 0-11 0,0 1-12 16,4-1-13-16,9 5-9 0,-4-4-11 0,5 1-6 0,1 0-10 16,0-2-11-16,2-2-7 0,-3 1-2 0,3-2-4 15,-3-2-11-15,0 0-7 0,-3-4-1 0,-4 2-6 16,3-1-2-16,-6 0-3 0,-2-1 0 0,0-1-14 16,-3-2 11-16,1 1-6 0,-2-5-2 0,-2 3 2 15,-4-2-5-15,0-1 3 0,-5 1-11 0,-5-2 6 16,2-2 5-16,-7 4 0 0,-1 0-6 0,-6-2 3 15,0 4 20-15,-5 3-5 0,0 3 10 0,-1 2 7 16,3 0 16-16,0 1 0 0,6 4 10 0,4 1 1 16,0 1-3-16,4 3 3 0,0-4-4 0,7 3-6 15,-1 1-6-15,4 1-2 0,-1-1-4 0,3 2-5 0,2 1-3 16,3-1 1-16,7 2-3 0,2-2-5 0,3 1 0 16,8 0-2-16,6-4-1 0,1 0-8 15,7-5 4-15,-2-1-10 0,-1-2-12 0,3-2-7 0,3-1 6 16,-2-3-4-16,12-4 1 0,-13 1 6 0,-5 1-5 15,-1-1 4-15,-11 1-2 0,-1 0 7 0,-6-3-4 16,-3 2 2-16,-1-1 0 0,-5-3 1 0,-1 2-4 16,-6 0 6-16,-1 1-4 0,-5-2 0 0,-5 0 8 15,-2 1 7-15,-5 3 5 0,-6-3 9 0,-5 5 11 16,0 1 7-16,-2 3 3 0,3 4 12 0,-1 0 6 16,4 1 1-16,9 0-12 0,1 5-5 0,2-1-5 15,8-1-4-15,0 3-5 0,2-3-1 0,3 4-5 16,5-3-2-16,0 0-4 0,7 1 0 0,0 0-3 15,9-2 0-15,1 3 0 0,9-5-7 0,3 0-1 16,-2-1-9-16,5-3-15 0,-3-2-7 0,-1-3-7 16,-8 4-9-16,-1-3-3 0,-3-1 3 0,1 0-1 0,-3-3 4 15,-5 1 8-15,-2 1-1 0,-1-5 0 0,-2 0 3 16,-3 0 2-16,-6-2 1 0,3 0 1 0,-6 0 1 16,-3 0 5-16,-3 0 0 0,-7 2 2 0,0 3 5 15,-10-2 14-15,-6 2 6 0,-1 4 3 0,2 6 15 16,-3 1 5-16,0 5 8 0,1-3 2 0,3 6-1 15,5-2-4-15,10 0-10 0,0-1 9 0,1 4-6 16,3-2-1-16,5-1-10 0,5 2 4 0,3 0-9 16,2-2 0-16,6 1-9 0,3-3 6 0,9 3-2 15,10-2-1-15,2-3 4 0,0-1-6 0,3-3 0 16,2-2-7-16,-4-2-3 0,-2 0-15 0,-1-5 0 16,-9 2 0-16,-2 0 0 0,0-2 2 0,-1 0 6 0,-10-1-3 15,1-1-2-15,-3-1 6 0,-4-1-8 0,-2 2 4 16,-1-3-4-16,-5 3 2 0,-6-3 2 15,-4 3 2-15,-1-1-1 0,-10 2 1 0,-1 1 6 0,-5 4 5 16,-2 3 8-16,4 3 7 0,-6 2 10 0,2 4 1 16,1-2 10-16,1 3-4 0,10 0-1 0,2-1 0 15,6 1-1-15,3 5-1 0,2-3-7 0,1 0 2 16,8 0-2-16,2 0-2 0,2 0-5 0,3 0-3 16,8 3 5-16,1-3 1 0,12 0-10 0,1 0-4 15,3-5 8-15,5 1 1 0,1 1-9 0,4-1 1 16,-3-3 1-16,3-3-3 0,-4 0 4 0,0-2-4 15,-8-2-7-15,-8 2 6 0,-2-3 0 0,-4-1-3 0,-4-1 4 16,2-3-5-16,-7 1-3 0,0-2 0 16,-5 0-2-16,-5-2 3 0,-3 0-1 0,-6-2 0 15,-6-2-2-15,-6 1-2 0,-6 1 4 0,-1 4-3 0,-3 1 2 16,-3 3-1-16,-1 1 9 0,0 2 6 0,0 4 1 16,3 2 9-16,2 0 1 0,4 2 4 0,11 2 2 15,3 0-4-15,3 0-8 0,3 2-20 0,4 2 0 16,2 0 0-16,5 3 0 0,0 1 0 0,7 0 0 15,2-2 0-15,7 1 0 0,7 2 0 0,4-5 0 16,5 0 0-16,3-5 0 0,1 2 0 0,0-4 0 16,0-4 0-16,0-1 0 0,-3 0 0 0,-3-3 0 15,-1 1 0-15,-2-5 0 0,-7 2 0 0,-3-2 0 16,-1-1 0-16,-3 1 0 0,-3-3 0 0,-2-2 0 0,-3 0 0 16,-5-3 0-16,1-1 0 0,-3-1 0 15,-6-3 0-15,-10-3 0 0,0 1 0 0,-9 0 0 0,-1 5 0 16,-1 0 0-16,0 2 0 0,-1 6 0 0,-2 1 0 15,5 6 0-15,7 0 0 0,2 5 0 0,3-2 0 16,5 7 0-16,1 1 0 0,0 1 0 0,5 1 0 16,1 2 0-16,3 6 0 0,5-4 0 0,6 4 0 15,3-4 0-15,6 2 0 0,8 0 0 0,2-4 0 16,7-1 0-16,0-3 0 0,1 0 0 0,2-5 0 16,-2-1 0-16,-1-3 0 0,-5-3 0 0,0-1 0 15,-3-2 0-15,-8 0 0 0,-3-1 0 0,-3-3 0 0,-1 0 0 16,-4-3 0-16,-5 2 0 0,-2-1 0 0,-3-3 0 15,-4-3 0-15,-7-4 0 0,-5-2 0 16,-5 3 0-16,-6-1 0 0,-2 1 0 0,-5 3 0 0,1 1 0 16,2 3 0-16,3 2 0 0,-2 0 0 0,10 7 0 15,0 0 0-15,2 2-181 0,6 2-114 0,2-2-83 16,-1 3-83-16,3 0-86 0,3 1-1564 0,5-1 705 16,-8 2 468-16</inkml:trace>
  <inkml:trace contextRef="#ctx0" brushRef="#br0" timeOffset="43509.62">12609 5903 181 0,'0'0'217'0,"2"-4"-16"0,-2 4-11 15,0-7-11-15,1 3-4 0,-1 4-6 0,0-6-5 0,0 2-5 16,0 0-7-16,0 4 1 0,2-5-1 0,-2 5 0 15,1-5-6-15,-1 0-3 0,0 5-7 0,3-2-8 16,-3 2-13-16,3-3-9 0,-3 3-13 0,0 0-7 16,0 0-12-16,0 0-2 0,0 0-9 0,0 0-5 15,0 0-1-15,0 0-3 0,0 0 3 0,0 0-5 16,-3 12 14-16,6-8-2 0,-3 0-1 0,-3 1 4 0,3 0 2 16,0 2 11-16,0-3-10 0,0 1 4 15,-1 3 8-15,-1-3-14 0,1 2 3 0,-1-1 12 16,1 0-12-16,-1 5 1 0,1-5-1 0,0 5-9 0,-2-3-2 15,2-1 4-15,-2 3-15 0,1 0-6 0,-1-1-5 16,2 2-2-16,-2 0-2 0,3 1-1 0,-1 3-3 16,0-1-6-16,-2 0-1 0,3 1-10 0,-5 0-33 15,4 1-38-15,-3-5-38 0,0 5-45 0,0 1-36 16,-1 3-41-16,-3 4-42 0,-2-1-36 0,5-3-42 16,-4 2-882-16,4-4 406 0,2 1 272 0</inkml:trace>
  <inkml:trace contextRef="#ctx0" brushRef="#br0" timeOffset="43687.35">12539 6521 259 0,'0'0'264'0,"1"4"-17"16,-1-4-20-16,0 0-19 0,1 4-15 0,-1-4-15 0,0 0-11 16,3 3-8-16,-3-3-9 0,0 0-13 0,0 0-10 15,0 0-11-15,0 0-12 0,0 0-11 16,0 0-9-16,0 5-9 0,0-5-4 0,0 7-11 0,4-2-32 15,-3-1-53-15,-1 2-54 0,4 0-50 0,-3 2-51 16,-1 2-666-16,-1 2 282 0,-3 2 188 0</inkml:trace>
  <inkml:trace contextRef="#ctx0" brushRef="#br0" timeOffset="43871.04">12577 6901 133 0,'3'3'285'0,"-3"0"-8"0,1 2-15 15,-1 0-12-15,0-5-13 0,0 5-8 0,0 0-10 16,0-5-12-16,4 6-15 0,-3-3-17 0,-1-3-12 16,0 3-24-16,0 1-7 0,0-4-18 0,0 5-10 15,0 0-17-15,0 0-7 0,4 2-37 0,-4 2-47 16,0 1-57-16,0 1-58 0,0 0-53 0,-1 6-50 0,-2 0-696 16,2 2 306-16,-7 8 204 0</inkml:trace>
  <inkml:trace contextRef="#ctx0" brushRef="#br0" timeOffset="44059.84">12640 7316 56 0,'1'4'289'0,"3"-1"-12"0,-3-1-15 0,-1-2-22 15,4 6-20-15,-4-6-19 0,1 2-9 0,1 0-4 16,-2-2-7-16,0 0-10 0,0 5-10 0,0-5-12 16,-2 7-14-16,2-2-14 0,-1-1-12 0,-3 0-15 15,0 2-6-15,3-1-14 0,-1 1-36 0,-2 0-41 16,-1 1-45-16,-1 5-44 0,4-3-40 0,-6 5-40 15,3 0-60-15,0 0-625 0,-1 1 287 0,2 1 190 16</inkml:trace>
  <inkml:trace contextRef="#ctx0" brushRef="#br0" timeOffset="44243.57">12631 7695 146 0,'1'7'223'0,"0"-3"4"0,-1-3-5 0,0-1-6 0,2 4-6 15,-4 0 7-15,2-4 2 0,0 0 2 0,2 5-1 16,0-3 0-16,-2-2-3 0,0 0-8 0,0 0 6 15,0 0-35-15,-2 6-10 0,2-6-21 0,0 4-12 16,-2-1-11-16,2-3-13 0,-3 7-23 16,0-4-50-16,2 1-57 0,-3 1-51 0,0 2-46 0,-2 0-50 15,2 3-25-15,0 1-32 0,2-1-22 0,-2 1-748 16,0-2 331-16,0 1 220 0</inkml:trace>
  <inkml:trace contextRef="#ctx0" brushRef="#br0" timeOffset="44929.5">12589 7967 39 0,'1'10'158'0,"3"-1"6"0,-4-4-3 0,1 1 7 15,-1 0 5-15,3-1 7 0,-2-1 10 0,0-1 7 16,-1 4 5-16,2-4 11 0,-1 0-9 0,-1-3 8 16,0 7-3-16,1-5 8 0,-1-2 1 0,0 5-14 15,4-2 9-15,-3 1 0 0,1-2-22 0,-2-2-15 16,1 5-10-16,1-3-26 0,-2-2-15 0,-2 11-4 0,1-5-17 16,1 0-15-16,0 1-9 0,0 0-46 15,-2 2-31-15,2 1-37 0,-1 0-25 0,0 2-9 16,-2 3 6-16,2-2 5 0,0 1-12 0,1 0-16 0,0-3 4 15,0 1 8-15,1 4 4 0,0 0 7 0,3-3 7 16,0-4 7-16,1 3 3 0,-1-4 5 0,1 2 5 16,0 1 5-16,0-1 8 0,0 0 6 0,-1-1 18 15,-2 1 17-15,2-3 22 0,0 1 3 0,-3-4 17 16,2-1 13-16,-2 4 13 0,1-2 10 0,-1 0 10 16,0 0 14-16,0-1 15 0,1 3 14 0,-4-3 2 15,4 1 0-15,-2 0-1 0,-2-1 0 0,2 0-7 16,2 2-10-16,-2-2-15 0,0-1-5 0,1 1-7 15,-1-4-17-15,0 8-7 0,0-6-7 0,0-2-13 16,1 7-3-16,-2-3-8 0,1-4-4 0,-1 4-1 16,1-4-7-16,0 9-5 0,1-5-5 0,-1 0-5 15,1 1-22-15,1 0-26 0,-1-1-22 0,0 1-24 0,1-1-17 16,-4 1-18-16,2 0-20 0,2 1-20 0,-2-1-11 16,0 2-8-16,-2-1 10 0,0 4-2 0,-2-4 3 15,2 4 16-15,1 1 11 0,-1 0 11 0,-1 0 5 16,2-2 14-16,-1 1 6 0,1 2 8 0,0-3 6 15,-2-1 8-15,1 2 8 0,0-4 10 0,2 3 8 16,0-4 6-16,-2 3 13 0,-1-2 11 0,3-1 16 16,-1 2 8-16,-1 0 17 0,0 0 20 0,1-1 15 15,-2 0 7-15,2-1 0 0,0 1-2 0,0 0-6 16,-2-1-4-16,3 0 0 0,-3 0-4 0,2 0-5 16,-1 0-3-16,2 0-1 0,0 2-8 0,-3-2-6 15,2 2-3-15,1-3-4 0,-2 4-23 0,1-2-35 16,1-2-33-16,-2 2-28 0,5 0-30 0,-4-1-20 15,1 2-24-15,0 0 0 0,-3 3 14 0,3-1 7 16,-2-1 3-16,1 3 5 0,-3-3-1 0,4 0 15 16,-1 3 14-16,1-4 7 0,0 1 16 0,-1-2 6 0,-2 5 10 15,2-5 28-15,1 2 17 0,0-1 16 0,-3 0 16 16,3-1 16-16,-1-1 13 0,-2 2 11 16,3 0 2-16,-1-2-1 0,1 0 0 0,-1 1 0 15,-2-3 2-15,3 3-5 0,-1-1-4 0,-3 1-1 0,4 1-7 16,0-1-16-16,0-1-29 0,-1 1-36 0,1-1-45 15,-3 1-50-15,2-1-56 0,1 1-746 0,-1-2 316 16,-2 3 210-16</inkml:trace>
  <inkml:trace contextRef="#ctx0" brushRef="#br0" timeOffset="45071.33">12595 9274 46 0,'-1'2'187'0,"-2"3"-14"0,3-5-19 0,0 5-11 15,-1-1-13-15,1 0-20 0,-1 1-29 16,-2-1-38-16,3 0-50 0,0 1-78 0,0 0-240 16,-5 0 107-16,5 0 74 0</inkml:trace>
  <inkml:trace contextRef="#ctx0" brushRef="#br0" timeOffset="45196.66">12607 9397 118 0,'0'0'262'0,"-8"2"-28"0,8-2-40 0,-5 0-45 16,0 2-63-16,5-2-71 0,0 0-99 0,0 0-242 16,-9 0 110-16,9 0 72 0</inkml:trace>
  <inkml:trace contextRef="#ctx0" brushRef="#br0" timeOffset="45676.51">12513 8978 214 0,'0'-12'406'0,"-1"3"-9"0,1 3-6 15,-3-1-10-15,2 0-17 0,1 2-21 0,-2 3-24 16,2 2-22-16,0 0-8 0,0 0-8 0,0 0-19 16,0 0-17-16,6 17-7 0,-6-7-24 0,3 2-21 15,3 4-15-15,-1-1-18 0,-4 4-16 0,3 1-15 0,0 6-19 16,0-6-45-16,-3 6-57 0,-1-1-55 0,1-6-68 16,2 1-59-16,-3 1-58 0,0-2-61 0,0-3-59 15,0-3-59-15,-3-4-925 0,3-1 446 0,3-3 296 16</inkml:trace>
  <inkml:trace contextRef="#ctx0" brushRef="#br0" timeOffset="45770.58">12639 9239 61 0,'6'-3'248'0,"-4"2"11"0,2-2 1 0,-4 3 0 15,7-4-14-15,-6 2-23 0,-1 2-24 0,0 0-19 16,0 0-9-16,0 0-14 0,9 5-14 0,-8-1-16 16,-2 1-14-16,1-1-28 0,0 4-54 0,-3 0-61 15,1 0-69-15,1 0-55 0,1 1-674 0,0 1 276 16,1 0 184-16</inkml:trace>
  <inkml:trace contextRef="#ctx0" brushRef="#br0" timeOffset="45911.5">12684 9466 106 0,'-1'3'337'0,"1"-3"-12"0,-2 7-27 0,0-1-29 16,-2 0-20-16,0-2-26 0,1 4-16 0,0-2-28 15,0-1-43-15,0 2-64 0,-1 1-77 0,0 1-80 16,0-2-81-16,-2 0-549 0,2 1 237 0,-1-1 160 15</inkml:trace>
  <inkml:trace contextRef="#ctx0" brushRef="#br0" timeOffset="46387.58">13141 9354 95 0,'0'0'44'15,"7"-4"-91"-15,2 0 15 0,4 0 12 0</inkml:trace>
  <inkml:trace contextRef="#ctx0" brushRef="#br0" timeOffset="46821.71">13150 9452 27 0,'29'-12'30'0,"-10"10"-49"16,16-3 5-16,2 0 6 0</inkml:trace>
  <inkml:trace contextRef="#ctx0" brushRef="#br0" timeOffset="49367.93">16473 9445 208 0,'0'0'321'15,"0"0"-25"-15,-6-12-31 0,6 12-27 0,0 0-26 16,0-5-20-16,0 5-17 0,0 0-19 0,0 0-13 16,0-5-18-16,0 5-13 0,6-4-12 0,-6 4-14 15,5 0-8-15,-5 0-26 0,11 1-32 0,-6 0-38 16,1 2-53-16,-2 1-54 0,1 0-63 0,1 0-605 16,-3 3 265-16,1-1 176 0</inkml:trace>
  <inkml:trace contextRef="#ctx0" brushRef="#br0" timeOffset="49593.55">16653 9667 135 0,'4'1'319'0,"-4"-1"-13"0,2 3-22 0,0-1-16 0,-2-2-20 16,5 3-3-16,-5-3-16 0,0 0-6 0,9 1-20 15,-5 0-12-15,2 1-18 0,2-1-19 16,-3 0-18-16,-5-1-12 0,12 1-12 0,-5 3-11 0,0-2-12 15,-2 2-9-15,0 2-6 0,5-1-18 0,-2 2-39 16,-2-2-33-16,-2 2-35 0,1 1-34 0,-1 1-48 16,2 1-48-16,1-3-44 0,-1 3-801 0,2-3 342 15,-1 2 228-15</inkml:trace>
  <inkml:trace contextRef="#ctx0" brushRef="#br0" timeOffset="49744.92">16946 9903 88 0,'3'1'278'0,"-2"2"-7"15,2 0-10-15,0-1-13 0,0 1-18 0,-3-3-11 0,4 4-7 16,-4-4-10-16,4 2-13 0,-4-2-14 0,5 1-17 16,-5-1-17-16,6 4-13 0,-1-3-14 0,1 1-17 15,1 3-15-15,-1-2-37 0,1 1-44 0,2 4-49 16,-3-1-55-16,2 2-45 0,-2-2-49 0,-1 3-684 16,1 1 293-16,-2-2 196 0</inkml:trace>
  <inkml:trace contextRef="#ctx0" brushRef="#br0" timeOffset="49910.31">17124 10091 194 0,'1'3'239'0,"0"2"5"16,-1-5 2-16,4 2-7 0,-4-2-11 0,4 2-10 16,-4-2-10-16,0 0 0 0,6 1-1 0,-6-1-8 15,8 0-12-15,-3 2-4 0,0-2-15 0,-1 2-14 16,5 0-14-16,-4-2-18 0,4 2-12 0,0 1-16 16,2 0-11-16,0 1-44 0,-1 3-42 0,0-3-33 15,0 2-38-15,-2 2-35 0,2 1-40 0,-1 1-35 16,-4 0-28-16,-1 0-60 0,0 1-619 0,2-1 297 0,-2 2 198 15</inkml:trace>
  <inkml:trace contextRef="#ctx0" brushRef="#br0" timeOffset="50068.11">17324 10282 304 0,'3'6'101'0,"-2"-1"17"16,3-1 10-16,-3 1 12 0,3-1 7 0,-1-1 18 15,-2-1 10-15,0 3-5 0,2-3 6 0,-3-2-3 16,6 8-4-16,-5-8-1 0,3 2 0 0,-4-2-1 16,4 5 0-16,-1-2-4 0,-1 1-9 0,2-1-13 15,-1 1-16-15,1 1-3 0,2-2-20 0,-2 2-7 16,2 2-12-16,2 0-12 0,0 0-31 0,-1 1-38 15,1-2-41-15,-1 2-38 0,1 1-46 0,0 1-44 16,-2 1-33-16,2 0-45 0,-4-1-716 0,0 0 319 16,2-1 214-16</inkml:trace>
  <inkml:trace contextRef="#ctx0" brushRef="#br0" timeOffset="50229.52">17544 10560 178 0,'4'2'225'0,"-4"-2"5"0,1 3 4 15,3-1-3-15,-4-2-3 0,1 4-9 0,-1-4-9 16,4 3 0-16,-4-3 8 0,4 4-14 0,-4-4-9 0,1 2-8 15,-1 3-17-15,4-2-18 0,-3 1 1 0,2 0-33 16,1-3-13-16,1 6-8 0,0-2-29 16,0-2-48-16,3 2-51 0,-2 1-58 0,1 0-54 0,2 0-55 15,2 2-55-15,-2 0-735 0,1 1 328 0,0-1 220 16</inkml:trace>
  <inkml:trace contextRef="#ctx0" brushRef="#br0" timeOffset="50371.76">17806 10818 67 0,'4'4'299'15,"-3"-2"8"-15,3 1 3 0,0-2-6 0,-4-1-13 16,0 0-6-16,6 4-17 0,-6-4-8 0,0 0-13 16,0 0-11-16,4 2-19 0,-4-2-31 0,4 1-15 15,-4-1-21-15,9 1-12 0,-3-1-51 0,-6 0-59 0,11 3-60 16,-5-2-61-16,-1 1-70 0,0 0-77 0,1 3-869 16,0-1 371-16,-1-1 246 0</inkml:trace>
  <inkml:trace contextRef="#ctx0" brushRef="#br0" timeOffset="50543.13">18017 11008 47 0,'1'3'340'0,"3"-1"-1"0,-3 0-6 0,-1-2-3 15,0 0-4-15,7 4-11 0,-7-4-11 0,2 2-9 16,-2-2-16-16,0 0-22 0,4 2-38 0,-4-2-16 16,0 0-21-16,10-1-18 0,-10 1-42 0,10 3-57 15,-3-3-55-15,1 2-56 0,-1 0-73 0,1-1-63 16,-2 2-73-16,1-1-921 0,0 4 392 0,1-3 260 0</inkml:trace>
  <inkml:trace contextRef="#ctx0" brushRef="#br0" timeOffset="50702.58">18225 11206 295 0,'3'3'301'0,"-1"-1"-11"0,1 1-16 0,-3-3-22 15,6 3-20-15,-2-3-15 0,-4 0-10 0,9 1-9 0,-4 0-18 16,0 2-18-16,0-2-13 0,2 2-15 0,-2 0-15 15,-1-3-10-15,3 2-13 0,-2 1-20 0,1 1-42 16,-3-2-51-16,3 4-53 0,-1-2-67 0,-1-1-69 16,-1 1-759-16,1 2 321 0,-1-1 214 0</inkml:trace>
  <inkml:trace contextRef="#ctx0" brushRef="#br0" timeOffset="50864.32">18413 11405 208 0,'1'5'341'0,"-1"-3"2"0,3 1 6 0,-3-3 3 0,1 4-7 15,-1-4-17-15,1 3-15 0,-1-3-26 16,0 0-17-16,4 3-23 0,-4-3-23 0,5 2-23 16,-1 1-22-16,0-2-15 0,0 2-10 0,1-2-22 0,0 0-30 15,0 2-47-15,-1-3-83 0,-4 0-75 0,8 4-70 16,-7-1-61-16,4-2-73 0,-5-1-944 0,0 4 417 16,0-4 278-16</inkml:trace>
  <inkml:trace contextRef="#ctx0" brushRef="#br0" timeOffset="51081.09">18500 11739 16 0,'1'7'384'0,"3"-2"10"0,-3 0 5 0,1-2-4 16,0 2-21-16,-1-1-23 0,1-3-27 0,-2-1-22 15,2 5-21-15,-2-5-27 0,2 4-28 0,-2-4-20 16,1 4-23-16,-1-4-18 0,2 3-16 0,0-1-14 0,-2-2-33 15,4 4-47-15,-4-4-53 0,1 5-50 16,-1-5-49-16,4 4-39 0,-2-1-40 0,1 2-38 16,-2-1-35-16,3 2-51 0,-3 1-859 0,3 1 385 0,1-1 258 15</inkml:trace>
  <inkml:trace contextRef="#ctx0" brushRef="#br0" timeOffset="51259.52">18757 12005 326 0,'6'3'321'0,"-2"1"11"0,1-2 1 15,0-1 3-15,0 2-6 0,-5-3-3 0,5 1 5 16,-5-1 0-16,6 2-3 0,-6-2-19 0,6 1-31 16,-6-1-28-16,10-1-25 0,-10 1-24 0,9 0-21 15,-9 0-28-15,10 1-47 0,-4-1-62 0,2 0-71 0,-3 0-63 16,3 0-64-16,-3 3-58 0,3 1-56 16,-2-2-60-16,-2 3-997 0,0-2 443 0,0 1 294 15</inkml:trace>
  <inkml:trace contextRef="#ctx0" brushRef="#br0" timeOffset="51437.07">18904 12172 247 0,'0'0'282'0,"2"0"4"15,-2 0-3-15,0 0-10 0,3 4-16 0,-3-4-9 16,0 0-21-16,0 0-8 0,4 4-13 0,-2-2-29 16,-2-2-16-16,7 3-26 0,-1-2-3 0,-2 2-34 15,1-3-30-15,0 3-34 0,2 1-37 0,-2-2-40 16,1 1-40-16,-1 2-38 0,4 0-25 0,-4-1-17 15,2 3-11-15,0 1-4 0,0-2-13 0,-2 3-29 16,2-3-451-16,0 1 223 0,-4 1 150 0</inkml:trace>
  <inkml:trace contextRef="#ctx0" brushRef="#br0" timeOffset="51760">19031 12283 989 0,'4'3'1'0,"0"2"39"0,0-3 17 15,-3 4 17-15,2-1 17 0,-1-4 13 0,-2-1 14 16,4 5 18-16,-4-3 13 0,0-2 6 0,4 3 6 16,-4-3 13-16,1 3 4 0,-1-3 6 0,0 0 17 15,3 4 2-15,-3-4-9 0,0 0-2 0,0 0 3 0,5 0-9 16,-5 0-10-16,0 0-18 0,5 3-22 15,-1-2-4-15,-3 4-13 0,4-4-14 0,-1 2-8 16,-4-3-14-16,9 4-27 0,-5-2-38 0,1-1-59 0,-1 3-42 16,2-2-48-16,-2 5-32 0,3-3-27 0,-1 5-18 15,0-1-20-15,1 1-10 0,-4 0 3 0,4-1 9 16,-2 2 27-16,1-1 27 0,1 1 15 0,-2-2 13 16,0 1 25-16,-1-2 29 0,0-2 25 0,0 1 20 15,-2 0 23-15,-1-3 24 0,1 2 27 0,1 2 20 16,-1-5 17-16,-1 1 20 0,1 1 13 0,-2-4 14 15,2 5 9-15,-2-5 16 0,1 4 14 0,-1-4-3 16,0 0 10-16,1 3 2 0,-1-3-6 0,4 3-13 16,-4-3-13-16,2 3-16 0,-2-3-5 0,5 2-14 15,-1 0-7-15,-2 2-27 0,4-1-46 0,-2 0-59 16,-1 1-45-16,3-1-43 0,-5 2-33 0,3 0-38 16,0 0-32-16,0-1-36 0,2 2-791 0,-6-2 355 0,2 3 236 15</inkml:trace>
  <inkml:trace contextRef="#ctx0" brushRef="#br0" timeOffset="51892.59">19257 12649 25 0,'-2'5'146'0,"2"0"12"0,0-3 11 16,0 3 4-16,0-5 3 0,-2 5 11 0,2-5 6 16,0 5 1-16,0-5 1 0,2 4-5 0,-2-4-6 15,0 5-8-15,2-2-7 0,0-1-15 0,3 1-16 16,-4-1-24-16,3 0-3 0,0 1-17 0,1 0-36 16,0 1-47-16,-1-2-56 0,1 3-56 0,0-4-60 15,-1 3-66-15,0-2-600 0,0 3 275 0,0-1 184 16</inkml:trace>
  <inkml:trace contextRef="#ctx0" brushRef="#br0" timeOffset="52030.59">19383 12855 13 0,'2'2'253'15,"0"2"2"-15,-1-1-11 0,-1-3-14 0,1 3-9 16,-1-3-19-16,3 4-11 0,-3-4-10 0,0 0-10 16,2 3-13-16,-2-3-17 0,0 0-15 0,2 4-15 0,-2-4-21 15,0 0-53-15,4 3-60 0,-4-3-71 16,2 3-72-16,-2-3-615 0,3 3 261 0,-3-3 172 15</inkml:trace>
  <inkml:trace contextRef="#ctx0" brushRef="#br0" timeOffset="52190.67">19447 12988 142 0,'0'0'317'0,"6"0"-8"15,-6 0-10-15,0 0-28 0,5 1-13 0,-5-1-22 16,8 1-21-16,-2 1-23 0,2-1-24 0,-3 0-4 15,0 0-43-15,3 1-48 0,-3 1-57 0,0 1-73 16,0-1-69-16,3 1-65 0,-7-1-612 0,3-1 267 0,0 1 180 16</inkml:trace>
  <inkml:trace contextRef="#ctx0" brushRef="#br0" timeOffset="52328.3">19513 13104 83 0,'0'0'287'0,"0"0"-9"16,0 4-10-16,0-4-20 0,0 0-25 15,4 2-25-15,0-1-18 0,-4-1-17 0,5 5-16 0,-1-5-39 16,2 2-60-16,-3 3-65 0,1-2-82 0,-2-1-94 16,1 0-449-16,-2 5 214 0,2-4 144 0</inkml:trace>
  <inkml:trace contextRef="#ctx0" brushRef="#br0" timeOffset="52566">19748 13439 171 0,'3'3'375'0,"-3"-3"-31"0,0 0-27 15,5 3-41-15,-5-3-55 0,4 2-83 0,-4-2-97 16,4 3-120-16,-4-3-523 0,2 1 200 0,-2-1 134 16</inkml:trace>
  <inkml:trace contextRef="#ctx0" brushRef="#br0" timeOffset="53976.53">17410 9568 48 0,'1'-3'313'0,"0"-1"1"16,-1 4-4-16,2-5-1 0,-1 1-1 0,-1 4-13 16,1-5-7-16,1 2-10 0,-2 3-21 0,0 0-18 15,0 0-25-15,0 0-21 0,0 0-22 0,0 0-14 16,0 0-16-16,0 0-1 0,0 0 8 0,2 13 3 15,-2-6 3-15,1 3-14 0,-1 1-2 0,-1-1-11 16,1 6-10-16,-1-5-14 0,-2 6-9 0,2 0-8 16,-2-2-10-16,1 4-9 0,-3-3-1 0,4 2-9 0,-2-2-7 15,0-1-1-15,3-1-12 0,-2 3 1 0,-2-5-4 16,4-2-8-16,0 0-14 0,0 0-15 0,0-3-8 16,0 0-2-16,0-2-6 0,0 0 4 0,0-1 10 15,0-4-1-15,0 4 2 0,0-4 2 0,0 0-2 16,0 0-3-16,4-20 7 0,-3 10 3 0,0-2-6 15,2-5 3-15,-2-1 0 0,3-8 2 0,1 1-2 16,0-2-7-16,2 0 10 0,2 2-3 0,1 1 0 16,0-1 5-16,0 7-2 0,3 1 3 0,-1 2-1 15,4 0-2-15,-2 2 0 0,4 4-2 0,-4-2 3 16,4 5-4-16,-6 0 3 0,-1 4-3 0,-1-1 0 16,-2 3-2-16,-2 2-1 0,1 0 3 0,-2 5-3 15,-1-1 2-15,-6 3 0 0,1 3 2 0,-3-1-10 0,2 0-12 16,-6 4-15-16,0-1-23 0,-2 1-2 15,0-1-19-15,5-2-8 0,-3 0-4 0,3-6 1 16,1 1 9-16,-1-1 3 0,1-2 12 0,3 0 4 0,0-1 8 16,-2 1 6-16,3-4 8 0,0 5 4 0,4-2 11 15,0 0 13-15,1-2 11 0,0 3 5 0,0-2 5 16,-1 2 6-16,1 1 5 0,3 0 16 0,-2-1-5 16,-1 0 1-16,3 2 9 0,-3-1 1 0,-1 2 9 15,2-2-3-15,-2-1 4 0,1 4-7 0,-2-3 0 16,-1 4-1-16,0-1-9 0,-2-1-1 0,-3 2-1 15,2 2-3-15,-4-2-4 0,0-1 2 0,-6 4-7 16,0 2 2-16,-2-2-20 0,-1 3-64 0,1-3-39 16,-1 0-51-16,0-1-51 0,0 2-61 0,1-1-64 15,3-3-1087-15,2 2 473 0,1-7 314 0</inkml:trace>
  <inkml:trace contextRef="#ctx0" brushRef="#br0" timeOffset="54310.81">17783 9699 149 0,'12'-14'317'16,"-2"2"-1"-16,-4 4 10 0,1-1-16 0,-2 3-27 0,-1 0-28 16,-1 1-27-16,0 2-15 0,3 3-14 0,-6 0 3 15,0 0-11-15,9 3-2 0,-6-1-14 0,-1 6-7 16,1-4-12-16,1 4-14 0,-2 3-15 0,-2-1-13 16,3 1-9-16,-6 1-9 0,2-2-7 0,1 3-13 15,-2-1-3-15,-2 5-13 0,-1-5-4 0,2 1-6 16,-2-6-12-16,0 3-18 0,1-3-20 0,3-2 7 15,-3-1 7-15,3-1-8 0,1-3 10 0,-3 4-4 16,3-4 2-16,0 0-8 0,1-13 3 0,-2 4-5 16,4-4 3-16,-2 0 1 0,1-6-1 0,5-5-12 0,-4-3 12 15,0-4-5-15,7 4 8 0,-2 0-1 16,3-4-3-16,-2 7 3 0,3-1 15 0,-1 9-4 0,4-4 10 16,-3 5-12-16,-1-1-3 0,5 6-5 0,-2 0 1 15,-1 1-2-15,5 1-5 0,-8 1-7 0,4 5-25 16,0 0-31-16,-2 1-38 0,-1 4-33 0,-2-1-28 15,-1 3-35-15,-3 0-38 0,-3 6-42 0,0-3-48 16,-4 6-852-16,-1 1 391 0,-3 2 260 0</inkml:trace>
  <inkml:trace contextRef="#ctx0" brushRef="#br0" timeOffset="54449.43">17991 9622 66 0,'-6'2'218'0,"5"3"-1"0,-2-2 2 16,2-1 3-16,1-2-2 0,-4 2-8 0,4-2-22 15,0 0-16-15,0 0-15 0,0 0-13 0,0 0-19 0,11 3-12 16,-4-3-10-16,-1 0-9 0,1 2-13 15,-1-2-21-15,2 3-37 0,-3 1-46 0,0-2-38 16,0 2-29-16,-2 0-28 0,-1 3-35 0,-2-2-44 0,-1 1-481 16,-4 3 226-16,-3-1 150 0</inkml:trace>
  <inkml:trace contextRef="#ctx0" brushRef="#br0" timeOffset="54577.17">17967 9745 113 0,'-8'9'119'0,"-2"-3"31"0,5-1 28 0,-3-1 13 0,4-1 3 16,-1-1 2-16,0 1-6 0,5-3-10 0,-3 6-14 15,0-5-16-15,3-1-9 0,0 0-11 0,0 0-14 16,13 5-12-16,-6-5-8 0,5 2-10 0,-1-2-20 15,7 4-43-15,0-3-45 0,4-1-53 0,-4 2-51 16,3-4-63-16,-1-2-538 0,-2 4 243 0,-1-3 162 16</inkml:trace>
  <inkml:trace contextRef="#ctx0" brushRef="#br0" timeOffset="54959.01">18331 9639 277 0,'2'-3'345'0,"0"1"-7"0,-2 2-26 15,3-3-25-15,-3 3-34 0,0 0-24 0,0 0-13 16,0 0-7-16,0 0 9 0,0 0 3 0,0 0 5 0,-4 15-26 16,1-8-15-16,1 0-20 0,-1 4 1 15,-1 0-13-15,-2 0-15 0,2 1-12 0,-2 5-14 16,-1-2-1-16,2 1-20 0,-4 0-7 0,3-1-14 0,-1 1-23 16,0-1-32-16,3-4-26 0,-1 0-25 0,1-1-18 15,3-1-13-15,0-4 1 0,-1 0 3 0,2 0 6 16,0-5 9-16,0 0 5 0,0 0 6 0,0 0 7 15,13-11-4-15,-8 1 8 0,-1-2 6 0,2-5 7 16,1-1 10-16,0-7 6 0,0 0 11 16,-1-5 18-16,1 4 9 0,0-4 10 0,2 2 10 0,0 0 21 15,1 2 2-15,2 7 13 0,-5 2 3 0,5 0 0 16,-2 5-1-16,0 3-3 0,2 2-4 0,-1 2-2 16,2 0 3-16,8 2-1 0,-8 3-5 0,2 1-5 15,0 5 6-15,4-3-2 0,-7 2 2 0,0 0-6 16,-3 2-6-16,-1-3-2 0,-4 1 0 0,2 0-5 15,-6 3-3-15,0 1-2 0,-5 2-7 0,-2-1-7 0,-6 5 2 16,-4-5-72-16,-7 9-89 0,-2-9-113 0,-3 5-107 16,-8-1-113-16,3-2-1354 0,-5-6 598 0,-12 3 400 15</inkml:trace>
  <inkml:trace contextRef="#ctx0" brushRef="#br0" timeOffset="56144.52">14072 9299 231 0,'0'-11'341'0,"0"4"-11"0,0-6-4 0,1 6 7 16,-1-1 4-16,3-1-3 0,-3 3-1 0,0 0-2 0,0 0-6 15,1 2-7-15,-1 0-15 0,0 1-25 0,0 3-26 16,4-6-25-16,-4 6-23 0,3-1-13 0,-3 1-9 15,0 0-10-15,5 10 1 0,-1 0 16 0,0 6 4 16,-2 1-12-16,2 3-17 0,-4 3-12 0,0 4-7 16,-4-2-17-16,4 0-9 0,0 1-12 0,-5 0-8 15,1-1-7-15,-1 3-12 0,1-5-8 0,3 3-4 16,-3-9-8-16,1 9-3 0,2-6-11 0,0-2-21 16,1-1-70-16,-4 0-78 0,4-2-74 0,4 1-106 0,-4-3-91 15,-4-1-112-15,4 0-1472 0,0-2 660 16,0-1 440-16</inkml:trace>
  <inkml:trace contextRef="#ctx0" brushRef="#br0" timeOffset="56594.51">13834 9921 228 0,'-2'-11'388'0,"-2"4"-11"16,-1-2-12-16,3 4-16 0,-1-1-17 0,3 1-17 0,-4 3-31 15,4-2-31-15,0 4-20 0,0 0-19 0,0 0 8 16,0 0 1-16,-5 11-6 0,6-1-11 0,-2 3-6 16,1 0-24-16,1 1-16 0,-1 3-14 0,2 0-15 15,0-1-15-15,-2 3-9 0,1 1-14 0,2-2-3 16,-3 2-13-16,1 6-31 0,-2-1-53 0,1 1-75 15,0-7-67-15,0 1-68 0,0 6-58 0,-3-6-66 16,2-5-104-16,1-3-899 0,0-1 448 0,1-6 298 16</inkml:trace>
  <inkml:trace contextRef="#ctx0" brushRef="#br0" timeOffset="56910.99">14045 9993 192 0,'0'-6'355'15,"4"0"1"-15,-4 1-8 0,0 0-16 0,0 2-34 16,0 3-19-16,0-6-21 0,0 6-28 0,0 0-17 16,0 0-8-16,0 0-2 0,-5 11-13 0,2-1-15 15,1 1-17-15,0 1-20 0,0 3-9 0,1 2-15 16,-2 2-7-16,2-2-15 0,1 0-9 0,0 2-5 16,1-7-9-16,3 1-7 0,0-4-6 0,4 1-4 15,-2-3-4-15,1 0-6 0,0-3-8 0,2-2 4 16,0 0-6-16,0-4-1 0,1-1 0 0,2-2 0 0,-2-2-4 15,0-1 0-15,0-1 7 0,1-6 2 0,-1 0 6 16,-3-2-6-16,0 3-5 0,2-11-1 16,-4 5 9-16,-1 2-11 0,0 2 8 0,-6-1 5 0,1 0 1 15,-2 5-2-15,0 0-2 0,-5 4-10 0,0-2 6 16,-1 5-13-16,-2-1-2 0,-1 3 0 16,2 3-7-16,-5 2-11 0,-2 3-43 0,3 3-44 0,0 2-44 15,0 3-48-15,2 2-52 0,1 1-69 0,2 7-78 16,0 1-1083-16,5 0 486 0,0-4 326 0</inkml:trace>
  <inkml:trace contextRef="#ctx0" brushRef="#br0" timeOffset="57275.96">14306 10014 134 0,'4'-12'347'0,"-3"3"2"0,3 1-6 0,-3 1-5 16,2 1-8-16,-3 2-3 0,1-1-20 0,-1 1-15 15,3 1-26-15,-3 3-26 0,0 0-27 16,-3-5-17-16,3 5-16 0,0 0-13 0,0 0-14 0,-4 14-6 16,4-9-7-16,0 2-19 0,-5 1-6 0,4 4-8 15,2 0-9-15,-2 0-13 0,1-1-4 0,6 1-11 16,-6 1-5-16,4-1-10 0,1 0-1 0,7 1-4 16,-2 1-7-16,1-4-4 0,1 3-2 0,-2-5-2 15,0 0-1-15,1 0-6 0,1-2 0 0,0 1-4 16,1-1-7-16,-4-2 1 0,0 2-1 0,-2-2-1 15,2-2 0-15,-4 1-3 0,-1-1-2 0,1 0 3 16,-1-1-3-16,-4-1 2 0,6 4-3 0,-6-4 7 16,0 0-9-16,3 4 1 0,-3-4-3 0,-13 1-2 15,6 2-4-15,-6-1-22 0,-6-2-27 0,0 3-19 16,1-1-29-16,-4 0-49 0,3 1-31 0,1-6-30 16,3 6-39-16,2-3-39 0,0-5-54 0,4 4-80 0,0-5-842 15,5 1 419-15,0-6 282 0</inkml:trace>
  <inkml:trace contextRef="#ctx0" brushRef="#br0" timeOffset="57608.58">14351 10040 45 0,'13'-16'180'0,"-1"2"7"0,-1 1 6 16,-1-1 10-16,4 1 7 0,-5 5-6 0,6-1-5 15,-3 1 0-15,3 2-10 0,-4 0 1 0,6 0-4 16,2 3-3-16,-1 1-2 0,-5 2-1 0,6 0-7 16,-1 4 4-16,-4-2-5 0,3 6 2 0,-1-3 7 15,-4 3-12-15,2 1-3 0,-3 3-10 0,-2-2-10 16,1 7-3-16,-2-4-10 0,-1 1-10 0,-1 2-10 15,-1 4-9-15,0-6-13 0,0 5-13 0,-3 3-1 16,0-4-10-16,2 0-6 0,0 0-4 0,-3-1-6 0,3-5-1 16,2-3-4-16,-1 0 3 0,2-3-1 15,2 0 1-15,2-3 6 0,-2-2-6 0,4-2 1 0,1-2-4 16,3-3 0-16,-1-5-1 0,1 2-1 0,-1-4 5 16,2 0-1-16,-5-2 0 0,0 1-1 0,-6-3-5 15,1-3-4-15,-3 1-6 0,2-6-1 0,-10-1-4 16,-1 8-2-16,-2-10-3 0,-8 5-4 0,1 2-1 15,-9-1-3-15,-2 6-5 0,-2 3 0 0,-2 3-14 16,-5 2-20-16,6 3-29 0,4 5-36 0,3 0-41 16,3 0-45-16,-4 5-46 0,4 2-52 0,3 3-54 15,0-1-65-15,1 6-1173 0,4 0 522 0,0 1 348 16</inkml:trace>
  <inkml:trace contextRef="#ctx0" brushRef="#br0" timeOffset="67046.59">14632 10348 56 0,'0'0'56'0,"0"0"-6"0,0 0-4 0,0 0-1 16,0 0-4-16,0 0-7 0,0 0-8 0,0 0 5 16,0 0 0-16,0 0-12 0,0 0 2 0,0 0-7 0,0 0 5 15,0 0-7-15,0 0-1 0,0 0 0 16,0 0-5-16,0 0-1 0,0 0-4 0,0 0-1 15,0 0-6-15,0 0 0 0,0 0 0 0,0 0 1 0,0 0-1 16,0 0 1-16,0 0-1 0,0 0 6 0,10 0 0 16,-10 0-2-16,0 0-2 0,0 0 3 0,0 0 3 15,0 0 3-15,0 0 3 0,0 0-5 0,0 0-3 16,0 0 6-16,0 0 0 0,0 0-5 0,0 0 6 16,0 0-4-16,0 0 0 0,0 0 2 0,0 0 3 15,0 0-10-15,0 0 1 0,0 0-1 0,0 0-5 16,0 0-3-16,0 0-9 0,6-5-11 0,-6 5-10 15,0 0-106-15,0 0 50 0,0 0 32 0</inkml:trace>
  <inkml:trace contextRef="#ctx0" brushRef="#br0" timeOffset="72619.42">14500 10241 27 0,'0'0'64'0,"-6"-1"-9"0,6 1-2 16,0 0-8-16,0 0 1 0,-8-1-8 0,8 1-3 16,0 0-5-16,0 0-4 0,-7 0-1 0,7 0-3 15,0 0-10-15,-7 2-1 0,7-2 4 0,0 0-24 16,-6 2-2-16,6-2-13 0,0 0-4 0,-8 2-116 16,8-2 48-16,-2 3 32 0</inkml:trace>
  <inkml:trace contextRef="#ctx0" brushRef="#br0" timeOffset="73777.17">14559 10287 80 0,'0'0'83'0,"0"0"-23"0,0 0 1 0,0 0-10 16,5-5-1-16,-5 5-5 0,0 0-2 0,0 0-3 15,0 0-7-15,7 0-1 0,-7 0-5 0,0 0 7 16,0 0-6-16,0 0 1 0,0 0 0 0,0 0-2 15,0 0-2-15,9 1 1 0,-9-1 0 0,0 0-1 16,0 0 5-16,0 0 2 0,5 2-4 0,-5-2-1 0,0 0-8 16,0 0 3-16,0 0-5 0,0 0-4 15,0 0 6-15,0 0-4 0,0 0-2 0,0 0 1 16,7-4-6-16,-7 4 3 0,0 0 1 0,3-2-4 0,-3 2-5 16,0 0-7-16,4-1-9 0,-4 1-22 0,2-5-26 15,-2 5-40-15,2-3-210 0,-2 3 103 0,1-7 70 16</inkml:trace>
  <inkml:trace contextRef="#ctx0" brushRef="#br0" timeOffset="87167.3">12752 9607 47 0,'-9'0'112'0,"9"0"-7"0,0 0-1 16,0 0-13-16,-5 3-10 0,5-3-4 15,0 0-8-15,0 0-12 0,0 0-7 0,0 0-19 0,0 0-19 16,0 0-13-16,0 0-16 0,0 0-36 0,0 0-202 15,0 0 85-15,0 0 56 0</inkml:trace>
  <inkml:trace contextRef="#ctx0" brushRef="#br0" timeOffset="87813.17">15886 9514 80 0,'0'0'81'0,"0"0"-9"0,0 0-15 0,-3-4-24 0,3 4-28 16,0 0-115-16,0 0 36 0,-4-4 26 16</inkml:trace>
  <inkml:trace contextRef="#ctx0" brushRef="#br0" timeOffset="88310.99">13069 9685 25 0,'0'0'95'0,"-6"0"-7"0,6 0-11 0,0 0-11 16,0 0-7-16,0 0-13 0,-5-3 3 0,5 3-14 15,0 0-8-15,0 0-16 0,0 0-11 0,0 0-32 16,21-1-150-16,-9 1 60 0,1-1 40 0</inkml:trace>
  <inkml:trace contextRef="#ctx0" brushRef="#br0" timeOffset="89227.57">12526 9574 69 0,'-7'-1'105'0,"7"1"-12"0,0 0-1 0,-10 0-12 16,10 0-10-16,0 0-11 0,0 0-5 0,0 0-12 16,0 0-10-16,17-5-12 0,-3 5-18 0,5-2-24 15,11 1-17-15,4 1-24 0,3-1-135 0,14 1 66 16,5 0 44-16</inkml:trace>
  <inkml:trace contextRef="#ctx0" brushRef="#br0" timeOffset="104373.57">16721 9215 25 0,'0'0'93'0,"0"0"-2"16,0 0 4-16,0 0 0 0,0 0-5 0,0 0-3 16,0 0-3-16,-5 3-2 0,5-3-9 0,0 0-4 15,0 0-7-15,0 0-4 0,0 0-1 0,0 0 0 16,0 0-10-16,0 0-3 0,0 0-1 0,0 0-3 15,0 0-3-15,0 0-1 0,0 0-2 0,0 0 0 16,0 0-9-16,0 0 0 0,0 0-2 0,0 0-4 0,0 0 3 16,0 0-2-16,0 0-6 0,0 0 3 15,0 0 1-15,0 0 4 0,0 0 1 0,15 4 4 0,-12-3-5 16,2 2 1-16,0-1-2 0,2 1-2 0,-2-2-3 16,1 2 4-16,1 0-9 0,0-1 4 0,1 2 0 15,0-1-3-15,1-1 1 0,-2 1-5 0,-1 1 3 16,3 0 0-16,2 1-3 0,-4-4 3 0,2 4-1 15,-5-2-3-15,1 1 2 0,4-1 2 0,0 1 1 16,-4-3-1-16,3 1 1 0,-1 0 3 0,4 2-3 16,-6-1 0-16,3-1 2 0,-2 1 2 0,0-2-3 15,1 1 6-15,-2 1-2 0,-1-1 0 0,3 0-3 16,-3 0 2-16,1-1-4 0,0 0 4 0,1 2-3 16,0-3 3-16,0 2-1 0,-1-1-2 0,2 1 7 15,-2 0-2-15,3-1 1 0,-2 1-3 0,0 0 1 0,3 0-3 16,-1 1-2-16,3-3 2 0,0 2-2 0,-1-1-1 15,0-1-2-15,0 3 0 0,-2-1 0 0,6 0 0 16,-5-1-3-16,0 2-1 0,4-2 0 0,-4 1 1 16,-3-2 0-16,5 1 0 0,1 1 0 0,-5-2-1 15,1 2-2-15,0-2-1 0,-2 1-1 0,2 0 2 16,0 2-2-16,-2-2 2 0,1-1 1 0,0 1-3 16,-2-1 2-16,4 0-3 0,-9 0 1 0,11 3 1 15,-4-3 2-15,3 0 1 0,-2 0-3 0,2 0 0 16,-1 0 1-16,-1 0-3 0,-2 0 2 0,2 0-2 15,1 0 1-15,-3 0 0 0,2-3 1 0,0 3 2 16,2 0 0-16,0 0-2 0,0 0-2 0,2 0 1 16,-1 0 1-16,0 0-2 0,0 0 2 0,-1 0-5 0,-1 0 4 15,3 0-1-15,-6 0 1 0,-6 0-1 0,14 0 6 16,-8 0-6-16,2 0 2 0,-1 0-2 0,-1 0 3 16,-6 0-3-16,11 0 0 0,-3 0 3 0,0 0-2 15,-8 0 0-15,14 0-4 0,-8 0 5 0,-2 0-4 16,4 0 4-16,-8 0-4 0,11 3 2 0,-4-3-2 15,-7 0 4-15,11 0-2 0,-4-3-1 0,-1 6 2 16,-6-3-3-16,11 0 3 0,-7 0-1 0,-4 0 1 16,13 0 1-16,-7 0-4 0,1-3 0 0,-7 3 2 15,9 0 1-15,-2-1 0 0,-7 1-1 0,12 0 0 16,-6 0 3-16,1-1-5 0,0 2 1 0,0-2 1 16,0 1 2-16,1-2-2 0,1 2 1 0,-3-1-3 0,2 1 1 15,-8 0 6-15,14-1-5 0,-10 1-2 16,-4 0 4-16,5-1-2 0,-5 1 1 0,5-2 0 0,-5 2 2 15,0 0 1-15,7 0-4 0,-7 0 1 0,0 0 2 16,0 0-1-16,6-2 0 0,-6 2-1 0,0 0 1 16,6-1-2-16,-6 1 2 0,3-3-1 0,-3 3 3 15,0 0-5-15,5-3 3 0,-5 3-3 0,0 0 1 16,5-3 2-16,-5 3-4 0,4-3 4 0,-4 3-1 16,3-2-1-16,-3 2 8 0,0 0 6 0,5-1 6 15,-5 1 5-15,5-4-3 0,-5 4-1 0,3-2 2 16,-3 2 2-16,2-5 3 0,-2 5-2 0,2-5-2 15,-2 5-2-15,4-3 3 0,0 0-8 0,1 1-2 16,0-2-2-16,3 2-1 0,1-1 0 0,-1 1-4 0,4-1-1 16,-1 1-1-16,0 1 3 0,3-4-5 15,0 3 2-15,-4 2-2 0,2 0 2 0,1 0-4 16,-2 0 1-16,-2-2 0 0,4 2 2 0,-7-1-1 0,2 1 1 16,-3 0 8-16,3-1-8 0,-2 2 5 0,-6-1-1 15,13 0 1-15,-8 0 2 0,2 0-2 0,-7 0 3 16,10-1-2-16,-10 1 1 0,6-1 2 0,-6 1 2 15,6 0-1-15,-6 0 4 0,7 1 1 0,-7-1-1 16,9-1 1-16,-9 1 1 0,13 0-5 0,-6 0-2 16,2-2-2-16,0 2 2 0,0-1-3 0,1 1-5 15,-1 0 1-15,-1 0 2 0,-2 0-2 0,3 0 1 16,0-1-1-16,0 2-3 0,4 0 1 0,-3-1-2 16,-1 2 0-16,6-2 2 0,-3 2 0 0,2-1-1 15,-1 1-1-15,-2 0-3 0,3-2 4 0,0 2 0 16,0-2-1-16,3 1-1 0,-2 2 0 0,-2-2 0 0,1 0 1 15,-4 2-6-15,7-3 3 0,-4 0 1 0,0 1 3 16,-1 0-4-16,1 1 0 0,0-1 0 0,-2 1 0 16,3-2 1-16,-2 2 1 0,0 0 1 0,1-2-3 15,-1-2-1-15,3 4 5 0,-4-4-2 0,0 2 1 16,0-2-2-16,-3 2 2 0,4 0 1 0,-2 0-3 16,0 0 1-16,2 0 0 0,0-2 0 0,0 1 1 15,1 1-2-15,0 0 0 0,0 0-1 0,0 0 0 16,5-3-1-16,-4 3 0 0,-1 0 3 0,1 0-1 15,0 0-2-15,0 0 1 0,-1 0 2 0,6-1-3 16,-6 0 3-16,1 1-3 0,-1-2-1 0,-1 2 5 16,-1-1-3-16,-1 1 0 0,1 0 1 0,-2-1 1 15,-1 2-3-15,2-1 2 0,-3-1-2 0,-1 1-1 0,1 1 2 16,-7-1 0-16,12 0-3 0,-8 0 6 16,-4 0 0-16,10-1-1 0,-2 1 1 0,0 0-4 0,3-1 2 15,-3 2-1-15,-2-1-2 0,6 0 9 0,-6 0-7 16,2 0-1-16,1-1 7 0,-9 1-8 0,13 0 3 15,-6 0 0-15,0-2-1 0,4 2 2 0,-2-1 0 16,1 1-2-16,-1 0-1 0,0-2-1 0,1 2 2 16,2-2 1-16,-2 2 1 0,-1 0 1 0,1-2-5 15,-1 2 3-15,4-1-1 0,-3 1 1 0,-2 0-1 16,2-2 0-16,-1 3 3 0,-1-2-7 0,2 1 5 16,-5-3 0-16,4 2-1 0,-1 1 2 0,-2-5-3 15,1 5 2-15,1-2 3 0,-1 1-2 0,-1-1-2 16,1 2 0-16,1-1 0 0,3 0-1 0,-1-2 1 15,3 2-1-15,-2-3 1 0,1 4 4 0,-1-4-3 16,-1 3 0-16,-1-2 1 0,4 2-1 0,-4 0 1 16,-4-1 0-16,8 0-2 0,-7-1-2 0,6 3 4 0,-2-2-1 15,-1 0 9-15,3 0-10 0,0 2 0 0,-1-3-4 16,1 3 1-16,-2 0 3 0,1-3-1 0,-2 3 3 16,-2 0-5-16,1 0 4 0,-2-1 0 0,5-2-2 15,0 3 0-15,-2-1 1 0,2 0 1 0,1 0-1 16,-5 1 0-16,4-2-2 0,-2 2 0 0,1 0 3 15,0 2 0-15,-1-6 4 0,-1 3-7 0,0 1 3 16,3-2 0-16,-3 2-4 0,0 0 3 0,0-3 1 16,-1 3-3-16,3-4-1 0,0 3 4 0,3-3-1 15,-1 1 1-15,0-1-1 0,1 2 0 0,2 1 6 16,-2-2-7-16,-2-1 1 0,2 4-2 0,-1-3 3 16,2 0-3-16,-2-1 2 0,-2 1-2 0,0 1 4 0,0-1-4 15,-2 1 2-15,2 0-1 0,-2-1-4 0,-3 1 2 16,1 0 3-16,0-1-1 0,1 1 3 0,-2 0 0 15,-5 2-1-15,9 0 0 0,-4-1-3 0,-1-1 1 16,2 1-2-16,1-1 2 0,-1 0 0 0,1 1 2 16,-1 0 6-16,4-2-8 0,-3 3 1 0,4-3-3 15,-2 2 3-15,0 1 1 0,-1 0-1 0,-2-1-3 16,4 1 1-16,-2 0 1 0,1-2 7 0,0 1-4 16,-2 0-4-16,2 1-1 0,-1-3 5 0,0 3-4 15,-2 0 3-15,1 0-1 0,-2-3 0 0,-5 3-1 16,12-1 4-16,-12 1-4 0,8-1-1 0,-3 1 2 15,-5 0 0-15,11-2-1 0,-4 2 2 0,-7 0-2 16,12 0 0-16,-1 2 3 0,-1-2-2 0,-2 2-2 0,-2-2 1 16,3 0 1-16,0 3 5 0,0-3-3 15,5 3 0-15,-5-3-3 0,3 0 6 0,-1 0-3 16,2 0-2-16,-1 0 2 0,0 0-1 0,-1 0-2 0,1 0-2 16,-1 0 2-16,-4 0 2 0,5 0-2 0,-3 0 1 15,0 1 1-15,3-1-3 0,-3 0 2 0,0-1 2 16,-1 1-4-16,2 0 3 0,-1 1 0 0,1-2-3 15,2 2 2-15,-6-1 0 0,6 1 1 0,-1-2 0 16,-1 1-3-16,-1-1 2 0,3 2 1 0,-3-2-1 16,-1 1 1-16,-1 0 0 0,-1 0 0 0,1-3 3 15,-7 3-5-15,12 0 4 0,-5 0-2 0,-1-3 2 16,0 2-4-16,1 0 3 0,-7 1-1 0,9-2-1 0,-9 2 2 16,9-1 0-16,-4 1-1 0,-5 0 2 15,9-1-3-15,-9 1 1 0,9 1-1 0,-9-1 3 16,6 0-3-16,2 1 0 0,-8-1 5 0,8 0-8 0,-8 0 2 15,10 0 3-15,-5 0-3 0,-5 0 3 0,8 2 2 16,-3-1-2-16,-5-1-1 0,10 0 2 16,-10 0 0-16,9-1-1 0,-2 2 1 0,-7-1 0 0,10 0 9 15,-4 0-7-15,2 0-2 0,-2 0-1 0,1 0 3 16,-7 0-3-16,15-3-2 0,-9 5 3 0,1-2 2 16,2 0-2-16,-3 0 1 0,2 0-2 0,-1 0-1 15,5 0 1-15,-6 0-1 0,3-2 1 0,0 2 1 16,1 0-1-16,-1-1-2 0,0 1 2 0,4-1 0 15,-4 1 7-15,-1 1-8 0,-1-1-1 0,1 1 0 16,-3-1 0-16,-5 0 3 0,14-1-1 0,-5 1 1 16,-3 1 2-16,5-1 0 0,0-2-4 0,-3 3 2 15,-2-2 3-15,6 0-3 0,-2 1 1 0,2 0 0 0,0 0-1 16,-3 0 0-16,-4 0 0 0,3-2 0 0,3 2-4 16,-3-1 3-16,1 2 0 0,0-2 6 0,-4 1-6 15,3 1-1-15,-2-1 3 0,4 0-3 0,-3 2 2 16,-1-1 0-16,2 0 0 0,1-1-1 0,1 0 0 15,-1 1-4-15,-1-2 4 0,1 1-3 0,-2 0 2 16,0 0-3-16,-7 0 2 0,14 0 0 0,-8 0 1 16,2-1 1-16,1 2 1 0,2-1-1 0,-2 1-1 15,-2-1 0-15,0 0 0 0,2 2 1 0,-4-2 3 16,4 0-6-16,0 1 2 0,-9-1-2 0,10-1-1 16,-2 2 4-16,-3 0 1 0,-1 2-3 0,-4-3 1 15,10 0 2-15,-3 0-2 0,-7 0 0 0,10 0 4 0,-4 3-4 16,2-3 7-16,-2-3-8 0,-1 6 3 15,-5-3 0-15,13-3-4 0,-13 3 0 0,10 0 5 16,-4 0-8-16,-6 0 1 0,10 0 2 0,-3 0 3 0,1 0-3 16,-2 3-1-16,2-6-2 0,-8 3 5 0,14 3-3 15,-5-3 0-15,-4 0 4 0,4 0 1 0,-4 0-5 16,3 0 4-16,-3 0-4 0,0 1 0 0,-5-1 3 16,10 0-1-16,-10 0 0 0,9 0-2 0,-9 0 2 15,12 1 2-15,-6-2-3 0,-6 1 1 0,14 0 1 16,-7 0-2-16,2 0 1 0,-3 0-3 0,-1 3 2 15,2-3 0-15,-7 0 1 0,13 0 1 0,-7 0 0 16,-6 0 1-16,10 0-2 0,-10 0 1 0,8-2 1 16,-1 1-1-16,-7 1 0 0,12-1 0 0,-7 1 1 15,1 0-1-15,1 0 0 0,-2-3 0 0,-5 3 1 16,11 0-2-16,-6 0-3 0,2-3 3 0,-7 3 1 16,11 0 1-16,-3 0-2 0,-8 0 1 0,11-1 5 0,-6 0-6 15,3 1 0-15,-4-2 0 0,4 2-3 0,-8 0 5 16,14-1-4-16,-9 1 1 0,-5 0 3 0,9-1-1 15,-4 1-2-15,-5 0-1 0,10 1-1 0,-10-1 4 16,9 0-1-16,-1 0-2 0,-1 0 3 0,-7 0-1 16,12 1-2-16,-6-1 2 0,1 0 0 0,2 0-3 15,-3 0 3-15,0 2 0 0,2-2-2 0,4 1 4 16,-5-1-2-16,4 0 0 0,-3 1-1 0,1-2 0 16,-1 2-1-16,-3-2 4 0,5 2 0 0,-2-1-2 15,-2-1 0-15,6 2 2 0,-2-2-4 0,-2 1 3 16,-2 0 0-16,3-1 0 0,-1 1 0 0,-8 0-1 15,14-2-1-15,-5 2 1 0,-2 0-1 0,1-1 3 0,-1 1-6 16,1-1 3-16,0 2 11 0,0-1-12 16,0 0 3-16,0 0-2 0,-3-1 0 0,3 2 1 15,-8-1 0-15,14 0-4 0,-7 0 5 0,0 0-3 0,-2 1-1 16,3-1 2-16,-2 2-2 0,-6-2 2 0,13-2 1 16,-5 4 1-16,-2-2 0 0,2 1-2 0,-3-1 2 15,3 1-1-15,-2-1-1 0,-6 0 1 0,14 3-3 16,-9-3 1-16,2 0 2 0,0 3 1 0,1-3-1 15,0-3 1-15,-2 6 1 0,1-3-1 0,1 1 0 16,-1-1-2-16,-1 1 0 0,1-1 2 0,0 0-3 16,-7 0 4-16,12 0 7 0,-6 0-8 0,-6 0-3 15,12 0 2-15,-7 0-1 0,-5 0 0 0,6 2 2 0,-6-2-3 16,9-3 3-16,-9 3-1 0,8 0-5 16,-8 0 7-16,10-1-4 0,-10 1 1 0,9 0 1 15,-9 0 0-15,6-3 0 0,-6 3 0 0,9 0 2 0,-4-4-1 16,-5 4-4-16,7 0 6 0,-7 0-4 0,0 0 8 15,6-1-5-15,-6 1-2 0,9 0-3 0,-9 0 2 16,5-2-1-16,-5 2 0 0,9-2-2 0,-9 2 0 16,8 0 4-16,-8 0 0 0,10-1-3 0,-5 1 3 15,-5 0-1-15,9 0 3 0,-9 0 0 0,9-2-2 16,-3 1-2-16,-6 1 3 0,9 0-2 0,-4 0 8 16,-5 0-4-16,11-1-5 0,-5 1 0 0,-1-3 1 15,0 2 0-15,2 0 0 0,-2-1 1 0,0 1 0 16,1-1 3-16,-6 2-7 0,13-1 5 0,-8 1-3 0,4 0 2 15,-4-1 0-15,0 0-1 0,1-1 1 16,0 2-3-16,-6 0 4 0,11-2 0 0,-7 2 7 16,-4 0-12-16,9-3 0 0,-4 3 2 0,4 0 1 0,-4-1 7 15,-5 1-8-15,9 0 1 0,-9 0 1 0,9 0 2 16,-4 0-4-16,2-1 2 0,-7 1-3 0,9-2 3 16,-9 2 0-16,7 0-3 0,-7 0 2 0,10-1 1 15,-10 1 1-15,8 0 0 0,-8 0 2 0,5-2-4 16,-5 2 7-16,0 0-9 0,8 2 2 0,-8-2 1 15,0 0 0-15,0 0-2 0,9-2 3 0,-9 2-4 16,0 0 4-16,0 0-2 0,6 2 0 0,-6-2-5 16,0 0 7-16,0 0 0 0,4 3-2 0,-4-3-2 0,0 0 4 15,0 0-2-15,0 0 1 0,7 1-1 16,-7-1-2-16,5 1 2 0,-3 2 3 0,-2-3-2 16,8 2-1-16,-2 0-2 0,-3-1 1 0,1 3 5 0,-2-3 6 15,-2-1-12-15,9 2 6 0,-4 0-3 0,0-2 0 16,-5 0 1-16,9 3 0 0,-4-2-1 15,2-1 2-15,-1 1-4 0,-1 2 4 0,-1-2 0 0,1 0-3 16,2 1 0-16,-2-1 2 0,0 0-1 0,-5-1-1 16,10 3-1-16,-5-3 7 0,2 0-3 0,-7 0-6 15,10 0 2-15,-6 3 2 0,-4-3-1 0,9 0 9 16,-9 0-4-16,9 0-4 0,-4 1-1 0,0 0-2 16,0 1 2-16,-5-2 0 0,10 0-3 0,-5 0 5 15,-5 0-1-15,13 0 2 0,-8 0-2 0,2 1-2 16,0-1 2-16,-7 0-3 0,14 1 4 0,-11-1 1 15,3 1-4-15,-2 1 6 0,-4-2-3 0,8 0-2 16,-8 0 1-16,9 0-2 0,-9 0 0 0,9 2 8 0,-3-2-6 16,-1 1-1-16,-5-1 2 0,6 0-3 15,-6 0 3-15,8 0 1 0,-8 0-4 0,9-1 2 16,-9 1 0-16,5 1 0 0,-5-1-2 0,9 0 1 0,-9 0 0 16,0 0 1-16,9-1 1 0,-9 1-3 0,0 0 0 15,9 0 1-15,-9 0-2 0,8 1 0 16,-8-1 3-16,0 0 0 0,6 0-3 0,-6 0 3 0,6 1 0 15,-6-1 1-15,8 0 1 0,-8 0-2 0,9 0 0 16,-9 0 0-16,8 1 0 0,-8-1 2 0,6 0-1 16,-6 0-1-16,7 0-3 0,-7 0 1 0,8 0 6 15,-4 2-8-15,-4-2 5 0,9 2 8 0,-4-2-9 16,1 1-2-16,0 1 2 0,-6-2 1 0,9 1-1 16,-5 0 1-16,-1 0-1 0,-3-1-2 0,8 0 2 15,-8 0 0-15,10-1 0 0,-10 1 1 0,5 3-1 16,-5-3-1-16,8 1 1 0,-8-1-1 0,5 0 1 0,-5 0-2 15,9 0 0-15,-9 0 4 0,7 2 0 0,-1 0 0 16,-6-2-1-16,6 0 0 0,-6 0-2 0,8 0 1 16,-8 0 0-16,9 0 1 0,-9 0 1 0,0 0-2 15,9 0 1-15,-9 0-1 0,5-2-1 0,-5 2 6 16,8 0-4-16,-8 0-1 0,9-2-1 0,-9 2 0 16,7 0 0-16,-7 0 1 0,8-1 2 0,-8 1 1 15,9 0 2-15,-9 0-6 0,0 0-1 0,10 0 1 16,-10 0-2-16,8 0 2 0,-4-3 0 0,-4 3-6 15,10 0 7-15,-6-1-1 0,1 0 5 0,-5 1-4 0,9 0-1 16,-3-2 12-16,0 1-10 0,-6 1-1 16,9-1-2-16,-3 0-2 0,-1-1 4 0,1 1-3 15,-6 1 3-15,8-1-2 0,-8 1 0 0,7-3 2 0,-3 1-3 16,-4 2 2-16,8-1 2 0,-8 1 7 0,0 0-13 16,10-1 2-16,-10 1 5 0,5-1-2 0,-5 1 1 15,8 0-2-15,-8 0 1 0,0 0-3 0,6 0 4 16,-6 0-3-16,0 0 6 0,9 0-6 0,-9 0 2 15,0 0 1-15,0 0 1 0,9-2-4 0,-9 2 5 16,0 0-4-16,0 0 2 0,5 0-3 0,-5 0 2 16,0 0-1-16,0 0 0 0,0 0 3 0,0 0-2 15,0 0-2-15,0 0 2 0,0 0-3 0,8 2 1 16,-8-2 1-16,0 0-1 0,0 0 4 0,0 0-2 16,0 0 0-16,0 0 0 0,0 0-2 0,0 0 4 15,0 0-5-15,0 0 4 0,0 0-3 0,0 0 5 16,0 0-6-16,0 0 3 0,0 0 1 0,0 0 4 15,0 0-7-15,0 0 5 0,0 0 0 0,0 0 1 16,0 0 0-16,0 0-7 0,0 0 12 0,0 0-7 16,0 0-2-16,0 0 1 0,0 0-1 0,0 0 0 0,0 0 8 15,0 0-6-15,0 0-4 0,0 0 2 0,0 0-2 16,0 0 3-16,0 0 5 0,0 0-8 0,0 0 2 16,0 0 2-16,0 0-4 0,0 0 2 0,0 0-2 15,0 0 3-15,0 0 1 0,0 0-3 0,0 0-1 16,0 0-2-16,0 0 6 0,0 0-3 0,0 0 0 15,0 0 1-15,0 0-5 0,0 0 2 0,0 0 3 16,0 0-3-16,0 0 6 0,0 0-2 0,0 0 1 16,0 0-3-16,0 0-1 0,0 0 4 0,0 0-3 0,0 0 1 15,0 0-1-15,0 0 0 0,0 0-1 16,0 0 4-16,0 0-3 0,0 0-1 0,0 0 3 16,0 0-5-16,0 0 2 0,0 0 8 0,0 0-5 0,0 0-2 15,0 0-1-15,0 0 1 0,0 2 4 0,0-2-3 16,0 0 7-16,0 0-3 0,0 0-8 0,0 0 0 15,0 0 1-15,0 0 1 0,0 0 3 0,0 0-4 16,0 0-5-16,0 0 6 0,0 0-5 0,0 0 0 16,0 0-7-16,0 0-5 0,9 0-5 0,-9 0-22 15,5 1-22-15,0 3-23 0,2-4-24 0,-1 2-43 16,3 1-59-16,0-2-770 0,2 1 329 0,-2-2 220 16</inkml:trace>
  <inkml:trace contextRef="#ctx0" brushRef="#br0" timeOffset="105324.79">19066 12641 8 0,'9'1'43'0,"1"1"-2"0,-2 1-5 0,0 1-7 16,-3-4-2-16,1 3 0 0,-6-3 21 0,5 1 4 15,-1 0 15-15,-4-1 11 0,5 2 8 0,-5-2 0 16,0 0 8-16,5 2 4 0,-5-2 4 0,0 0-4 16,0 0-1-16,0 0-1 0,4 1-6 0,-4-1 1 15,0 0-5-15,0 0 0 0,0 0-8 0,0 0 1 16,0 0-7-16,0 0-6 0,6 2-7 0,-6-2-6 16,3 2-3-16,-3-2-4 0,5 3-4 0,-1 0-7 15,0-1-3-15,1 2-6 0,0 1-1 0,3-2-2 16,-1 5-1-16,0-3-5 0,0 4-14 0,3-2-13 15,-2 3-19-15,1-1-22 0,3 4-16 0,-1 0-18 16,0 0-15-16,1 2-22 0,-3-1-25 0,-1 0-414 16,-2-2 187-16,3 1 124 0</inkml:trace>
  <inkml:trace contextRef="#ctx0" brushRef="#br0" timeOffset="105467.16">19405 12995 40 0,'4'3'140'0,"-3"-1"-11"0,1 2-5 0,-2-4-14 0,8 3-11 15,-6 1-13-15,4-1-4 0,-2-2-6 0,3 3-3 16,-2 1-11-16,4 0-8 0,1 3-3 0,3-1-29 16,-4 0-19-16,4 3-26 0,2-1-37 0,1 3-296 15,-2-2 118-15,4 2 80 0</inkml:trace>
  <inkml:trace contextRef="#ctx0" brushRef="#br0" timeOffset="105628.81">19982 13380 62 0,'2'2'263'16,"-2"-2"-28"-16,2 2-29 0,-2-2-30 0,5 3-44 15,-1-1-21-15,-2 1-22 0,1 1-26 0,1 0-24 16,0 0-26-16,1-2-23 0,1 4-21 0,1-2-17 0,2 1-38 16,0 1-320-16,-1 0 136 0,1-4 90 0</inkml:trace>
  <inkml:trace contextRef="#ctx0" brushRef="#br0" timeOffset="105791.09">20220 13576 153 0,'5'3'232'0,"-5"-3"-24"0,0 0-16 0,4 1-20 16,-4-1-17-16,6 0-18 0,-2 3-14 0,1-3-12 16,0 2-12-16,3 1-10 0,-1 1-29 0,3-1-25 15,-1 2-30-15,2-4-28 0,0 4-26 0,2 0-23 16,5 1-30-16,-5 0-35 0,1 0-327 0,-4-1 156 15,8 2 102-15</inkml:trace>
  <inkml:trace contextRef="#ctx0" brushRef="#br0" timeOffset="105929.32">20548 13754 169 0,'4'5'161'0,"1"-3"-2"0,-1-1-7 0,0 1-15 16,-4-2-3-16,10 3-4 0,-5-2-8 0,3 3-13 0,-2-2-8 15,3 0-11-15,0 3-10 0,3 0-8 16,-1 0-12-16,-2 0-20 0,5 4-30 0,-1-2-34 15,2 2-35-15,2-1-36 0,-1 0-49 0,-1 1-324 16,1-1 156-16,2 0 104 0</inkml:trace>
  <inkml:trace contextRef="#ctx0" brushRef="#br0" timeOffset="106081.79">21099 14059 132 0,'7'3'201'0,"1"-1"-17"0,-1 0-17 15,2 0-20-15,1 2-28 0,4 1-33 0,-4 1-36 16,7-3-28-16,-4 2-18 0,1 0-27 0,1 4-29 16,-1-6-26-16,-4 2-243 0,3 2 107 0,1-2 72 15</inkml:trace>
  <inkml:trace contextRef="#ctx0" brushRef="#br0" timeOffset="106240.05">21528 14252 40 0,'6'0'183'0,"1"2"-6"0,-2-1-14 0,2 1-11 16,-2 1-20-16,1-2-10 0,3 3-12 0,-3-2-12 16,2 1-6-16,1-1-25 0,1 3-30 0,-1-2-36 15,4 1-32-15,-3 1-33 0,3 0-39 0,-2 0-289 16,2 0 130-16,5 0 88 0</inkml:trace>
  <inkml:trace contextRef="#ctx0" brushRef="#br0" timeOffset="106401.62">21985 14480 208 0,'0'0'225'0,"6"3"-22"0,-6-3-17 15,10 1-20-15,-3-1-17 0,-2 1-16 0,1-1-13 16,-6 0-14-16,13 2-9 0,-7-1-10 16,-1-1-7-16,1 3-12 0,2-2-24 0,-4-1-31 0,1 3-32 15,0-1-43-15,3-2-44 0,1 3-63 0,-4-3-342 16,0 1 171-16,0-1 114 0</inkml:trace>
  <inkml:trace contextRef="#ctx0" brushRef="#br0" timeOffset="106541.46">22309 14597 179 0,'0'0'258'0,"0"0"-31"15,10 4-19-15,-1-1-43 0,-4-3-48 0,4 4-54 16,2 0-47-16,1 0-44 0,-1 1-50 0,-2 2-299 15,2-2 127-15,1-1 82 0</inkml:trace>
  <inkml:trace contextRef="#ctx0" brushRef="#br0" timeOffset="106858.71">22737 14814 22 0,'4'1'245'0,"1"0"-25"0,0 0-21 0,3 1-21 15,-3 1-19-15,0 0-38 0,0 1-36 0,4 0-28 0,-1 0-28 16,-3 2-14-16,7-3-23 0,-1 4 2 0,-1-3-9 16,5 6 3-16,1-4-2 0,2 3 8 0,6 1-1 15,2 2-1-15,0 0 3 0,1 1-8 16,3-1-2-16,-1 1-5 0,-1 0-13 0,0-1 13 0,0 2-9 16,4-2 7-16,-5-1 0 0,1 2 25 0,0-2 15 15,-2 3 15-15,2-3 15 0,0-2 25 0,-2 3 17 16,-6-6 6-16,-1-1 8 0,3 5 11 0,-3-4 11 15,-1 2 2-15,3 0-5 0,-4-3-9 0,0 2-4 16,1 0-15-16,-4 3-8 0,3-5-4 0,-1 7-13 16,-2-6-14-16,3 6-28 0,-3-4-45 0,0 2-43 15,1-2-49-15,2 2-49 0,0 1-61 0,-6-4-485 16,4 0 234-16,1 1 156 0</inkml:trace>
  <inkml:trace contextRef="#ctx0" brushRef="#br0" timeOffset="107001.55">23795 15309 83 0,'-2'-4'364'0,"-1"0"-24"0,0 0-32 0,2 1-35 15,1 3-30-15,-3-6-43 0,3 6-49 0,0 0-47 16,0 0-47-16,0 0-60 0,0 0-52 0,14 10-58 16,-7-4-49-16,-2-1-436 0,8 0 200 0,-4 0 132 15</inkml:trace>
  <inkml:trace contextRef="#ctx0" brushRef="#br0" timeOffset="107156.81">23950 15386 218 0,'0'0'337'15,"0"0"-13"-15,-1-13-12 0,1 13-36 0,0 0-29 0,0 0-24 16,0 0-24-16,0 0-31 0,0 0-43 0,0 0-49 16,12 7-55-16,-5-1-47 0,-1 0-45 0,2 2-48 15,1-3-40-15,2 2-38 0,-2 0-455 0,0-2 218 16,1 0 144-16</inkml:trace>
  <inkml:trace contextRef="#ctx0" brushRef="#br0" timeOffset="107271.57">24101 15477 41 0,'0'0'278'0,"0"0"-3"0,0 0-14 0,0 0-14 0,0 0-18 16,1 4-23-16,-1-4-23 0,0 0-19 0,4 5-15 16,-3 0-20-16,4-3-47 0,-1 3-49 0,5 1-54 15,0 2-63-15,1-4-64 0,2 7-528 0,3-5 226 16,3 2 150-16</inkml:trace>
  <inkml:trace contextRef="#ctx0" brushRef="#br0" timeOffset="107402.66">24471 15725 276 0,'4'2'297'0,"0"0"-33"0,2 2-22 0,3 0-41 15,0 0-56-15,1 4-74 0,7 1-74 0,0-2-88 16,-3 1-377-16,5 0 156 0,-1-1 104 0</inkml:trace>
  <inkml:trace contextRef="#ctx0" brushRef="#br0" timeOffset="107540.61">24839 15927 78 0,'0'0'352'0,"0"0"-35"15,0 0-37-15,0 0-35 0,12 1-59 0,-7 3-68 16,1 1-70-16,1-2-78 0,5 4-103 0,-1-2-354 15,0 0 161-15,3 0 110 0</inkml:trace>
  <inkml:trace contextRef="#ctx0" brushRef="#br0" timeOffset="107680.19">24990 15995 20 0,'-1'-4'355'0,"-2"-1"-9"0,1 0-27 0,2 5-37 0,-2-3-27 16,2 3-60-16,0 0-52 0,0 0-51 0,0 0-80 15,18 5-71-15,-8 2-54 0,2-2-504 0,-1-2 207 16,2-1 136-16</inkml:trace>
  <inkml:trace contextRef="#ctx0" brushRef="#br0" timeOffset="107823.92">25217 16048 245 0,'0'0'322'0,"3"-4"-20"16,-3 4-14-16,0 0-39 0,4-3-26 0,-4 3-31 0,0 0-43 15,11 4-41-15,-4-1-51 0,-1 0-43 0,3 2-42 16,1 1-67-16,2 2-47 0,-1-2-486 0,3 1 208 16,-3-2 140-16</inkml:trace>
  <inkml:trace contextRef="#ctx0" brushRef="#br0" timeOffset="107965.6">25416 16154 297 0,'0'0'292'16,"-7"-9"-6"-16,7 9-15 0,0 0-31 0,0 0-22 15,-1-5-23-15,1 5-30 0,0 0-39 0,0 0-40 16,0 0-24-16,0 0-39 0,0 0-42 0,0 0-45 16,18 8-25-16,-12-6-11 0,-1-2-28 0,3 2-14 15,2 1-431-15,-2 3 191 0,1-2 126 0</inkml:trace>
  <inkml:trace contextRef="#ctx0" brushRef="#br0" timeOffset="108075.3">25548 16195 76 0,'0'0'207'0,"0"0"-9"0,0 0-20 15,0 0-20-15,8-1-20 0,-8 1-37 0,4 2-50 16,1 1-68-16,0 1-87 0,1-2-226 0,2 1 110 16,5 1 74-16</inkml:trace>
  <inkml:trace contextRef="#ctx0" brushRef="#br0" timeOffset="108203.66">25759 16325 82 0,'-5'-6'468'0,"3"2"-48"16,-1-1-42-16,1 0-93 0,2 5-140 0,0 0-165 16,0 0-566-16,-4 10 194 0,4-10 132 0</inkml:trace>
  <inkml:trace contextRef="#ctx0" brushRef="#br0" timeOffset="181605.56">10765 9844 7 0,'3'-2'77'0,"-3"2"-7"0,0 0-3 0,2-3-15 0,-2 3 1 15,0 0 0-15,0 0 0 0,4-2-2 0,-4 2-9 16,0 0 8-16,0 0 2 0,0 0 11 0,4-2-2 16,-4 2-1-16,0-3-4 0,0 3-1 0,5-6 20 15,-5 3 13-15,0 3-3 0,1-5-5 0,-1 2-1 16,0-3-1-16,0 6 16 0,-3-9 4 0,0 4-9 16,-1-1-8-16,-1 1 0 0,-1-2 0 0,-3 2-7 15,0 0 11-15,-2 0 4 0,-1 0-2 0,-1 2 1 16,-1 2-3-16,2-2-2 0,0 1-11 0,-2 1 0 15,2-1-3-15,-2 4-10 0,4 1-5 0,-3 1-7 16,3-1-3-16,-2 2-7 0,4 2-1 0,-2-2-2 16,4 4-5-16,-3-1-2 0,4 1-4 0,0 0 0 15,2 0-2-15,1 1-6 0,2 0-2 0,0 1 2 16,1-5-1-16,2 0-4 0,-1 5 0 0,2-1 0 16,4-2-3-16,-2 0-2 0,3-2-1 0,-2 1-1 15,4-1-2-15,-2-1 2 0,0-3-2 0,2 2-2 0,-3 0 2 16,1-4-2-16,1-4 2 0,-1 0 0 0,0 2 3 15,1-5 0-15,-1 2-4 0,-1-2 0 0,-2-2 1 16,0 0-1-16,-2-2 6 0,2 3 14 16,-4 1 6-16,-1-1 9 0,2-1 9 0,-2 4 6 0,-1 0 9 15,2 0 12-15,-1-1-1 0,-1 3 3 0,0 3-5 16,0-7 5-16,0 7-20 0,0 0-21 0,0 0 7 16,0 0-2-16,0 0-1 0,0 0-10 0,-10 16 4 15,7-6-4-15,-1 0-3 0,-2 2 2 0,3 0-4 16,-1 2-5-16,2 4 5 0,-1 0-14 0,2-3 7 15,0 0-3-15,-1 2-4 0,4 2 0 0,-1-2-4 16,0 0 2-16,3 1-31 0,-1-2-20 0,1 0-22 16,0-1-36-16,2 0-15 0,-2-4-27 0,-2 0-25 15,5-1-22-15,-1-1-23 0,1-2-19 0,1-2-45 0,-1-3-628 16,0-2 304-16,3 0 200 0</inkml:trace>
  <inkml:trace contextRef="#ctx0" brushRef="#br0" timeOffset="182120.54">10985 9869 205 0,'1'-5'224'0,"-1"0"-4"16,0-3-6-16,0 1-2 0,-1 2 3 0,0 1-9 16,2 1-10-16,-1 3-14 0,-4-6-15 0,4 6-15 15,0-4-17-15,0 4-11 0,0 0-3 0,0 0-10 16,0 0-7-16,-14 13-15 0,9-8-4 0,1 2-11 15,-1 3-4-15,0-1-7 0,1 3-11 0,-5 3-1 16,4-1-3-16,1-2-8 0,2 5-2 0,-1-2-7 16,2-3-17-16,-1 0-18 0,2 0-16 0,2-2-15 15,-1 0-10-15,0 1-6 0,3-3-6 0,-1-2-4 0,2 0 2 16,1-4 8-16,4 3 7 0,1-3 1 16,0-2 6-16,1-3 2 0,-2-1 4 0,3-1 4 15,-3-2 3-15,-1-2 7 0,6-1 13 0,-6-2 12 16,4-3 7-16,0 3 7 0,-3 0 15 0,3 2 8 15,-3-2 6-15,0 0 8 0,-1 5 1 0,0-3-4 0,0 5 2 16,0-3-5-16,0 3-1 0,-1 1-8 16,-2 1-1-16,0 2-4 0,1 1-6 0,-7 0-1 0,13 2-4 15,-6-2 1-15,2 6-3 0,-3-2-4 0,2 2-2 16,0 2 0-16,-2 0-3 0,3-1-5 0,-5 3-1 16,4-3 4-16,-2 3-3 0,-1-6 1 0,4 2-9 15,-2 2 5-15,-1-5-3 0,-1-1 3 0,3-1 0 16,-2 1 2-16,1-4 1 0,-1 0-1 0,0-1-6 15,2-2 5-15,1-2 0 0,-1-4-1 0,-2 3-1 0,0-5 1 16,-1 1-1-16,-2-3-8 0,-2-1 4 16,1-1 6-16,-5 0-17 0,-2 2-14 0,-3-2-16 15,-3 3-17-15,-5 4-18 0,-9 1-28 0,-6-1-34 16,-6 9-30-16,-14-1-23 0,-1 5-40 0,-6 2-730 16,-1 5 319-16,-6 2 212 0</inkml:trace>
  <inkml:trace contextRef="#ctx0" brushRef="#br0" timeOffset="183238.7">9403 10084 54 0,'1'-10'170'0,"2"1"-6"0,-2 0-8 0,-1-2-12 15,1-1-2-15,-1 0-12 0,2 0-1 0,-2 0-10 16,-2 0-16-16,1-2-1 0,0 2 3 0,-4-4-4 15,1 6 4-15,-2-1 4 0,2-1-3 0,0 4-4 16,-3-1-6-16,2 4-10 0,-3-2-9 0,0 2-8 16,0 3-5-16,-1 0-8 0,-2 3-4 0,-1 0-7 15,-7 3-2-15,5 3-8 0,-4 1-2 0,5 1-4 16,-2-1-1-16,5 3-3 0,-2-4-4 0,-2 6-5 16,5 2 1-16,4-4-1 0,0-1-2 0,1 2-4 15,3-1 0-15,1-1 2 0,1 1-2 0,2-1-1 16,3-1-4-16,0 0 3 0,2-1-1 0,1 1-3 15,4-1 3-15,2 0 1 0,3 1-4 0,1 1-2 0,-1-1 4 16,4-1-5-16,2 1 3 0,-3-1-1 0,-1 0-1 16,-2-1 2-16,0 0-4 0,-2 0 1 0,1 0-2 15,-6 0 5-15,1-1-3 0,-3 0-1 0,1 1 0 16,-5 1 0-16,0-1 3 0,-2 3-1 0,-2 0 0 16,-2 1 0-16,-4 6 0 0,-5-5 1 0,-2 1-3 15,-1 1 0-15,-2 1 1 0,1-3 1 0,-4-2-2 16,3 1 3-16,0-3-3 0,-2-1 3 0,3-2-3 15,1 0 1-15,2-3 1 0,-1-2 2 0,3 0-4 16,-1-5 1-16,5-2-4 0,-2 0 3 0,3-5 0 16,3-3-1-16,1-3 0 0,5 0 2 0,-1-1 0 15,5-8-1-15,5 3-2 0,-1-1 4 0,5 2-2 16,1 1 3-16,-1 2 3 0,-3 6 3 0,3-4 6 16,-1 5 7-16,-2 0-1 0,2 4 4 0,-1 0-2 15,2 2 2-15,-5 2 2 0,1 1-3 0,-1 2-3 16,1 2 2-16,-1 2-5 0,-2 1 4 0,2 2-4 15,-3 2-1-15,0-2-1 0,-3 4-1 0,-1 0-5 0,1 6 2 16,-4-2-1-16,4 2-2 0,-5-1-1 0,1 0 1 16,-1 1-2-16,0 2-2 0,0-5-12 15,-2-3-10-15,2 3-10 0,-1-4 0 0,0-1-5 0,0 1-2 16,3-2-6-16,-2-3 4 0,0 2 4 0,-1-2 3 16,-1-3 2-16,0 0 4 0,9-1 4 0,-5-4 0 15,1 0 1-15,0-3 3 0,3-3 2 0,-2-1-1 16,3-2 2-16,-1 1 2 0,3 0-1 0,-3-2 7 15,1 5 10-15,0 1 10 0,-1 0 0 0,-2 0-1 16,2 1 0-16,-3 4-4 0,4 2 3 0,-3 0 0 16,2 2 2-16,-2 2 2 0,4 2-1 0,-2 1 2 15,2 1-1-15,-2 2-5 0,3-2-1 0,0 3-2 16,-2-1 2-16,2 0-2 0,2 1 0 0,-2-2-3 16,1 1 0-16,-2-2 2 0,0-2 2 0,2 0 3 15,-3-2 11-15,4-2 1 0,-2-2 0 0,1-1 2 16,-2 1-3-16,0-5 4 0,4-3 0 0,-2-2-1 15,-1-1-8-15,1-1 5 0,-3-2-4 0,-3-1 0 16,0-1-6-16,-1-7 4 0,-3 4-8 0,-5-4 2 0,-1 9-2 16,-3-2-11-16,-1 4-9 0,-6 3-13 0,-1-2-21 15,-3 6-23-15,-8 4-25 0,-6 3-35 16,-1 3-44-16,-3 2-47 0,-12 12-752 0,-1 0 323 0,-6 1 216 16</inkml:trace>
  <inkml:trace contextRef="#ctx0" brushRef="#br0" timeOffset="183903.94">8019 10066 33 0,'0'0'223'0,"0"0"-15"0,-5-2-17 0,5 2-16 15,0 0-14-15,0-4-12 0,0 4-17 0,3-5-16 16,-1 2-10-16,2-1-7 0,4 0-7 0,1-1-3 16,0 2-5-16,0-2-4 0,1 0-8 0,0 2-6 15,0-1-6-15,3 2-6 0,-1 0-6 0,0 1-5 16,-2 1-3-16,1 0-5 0,0 0-2 0,-2 3-4 0,1 1-3 15,-1-1-2-15,0 1-2 0,-1 4 1 16,-3 1-5-16,4 2-1 0,-4-2-6 0,0 3 6 16,-1 4 1-16,0 1 0 0,0-1-2 0,-3 2 0 0,-1 2-1 15,4 0-1-15,-3-2-2 0,0 2 0 0,-1-1-4 16,3 7 4-16,-6-8-2 0,3 2-3 0,3-3-3 16,-2 1-31-16,-1-1-18 0,3 0-27 0,-2 0-24 15,4-5-38-15,-1-3-29 0,1 1-572 0,-1-3 245 16,3-4 164-16</inkml:trace>
  <inkml:trace contextRef="#ctx0" brushRef="#br0" timeOffset="184370.74">8442 10103 250 0,'3'-10'273'0,"-3"4"-14"15,1 1-27-15,-1 1-19 0,0 0-24 0,0 4-17 16,-1-5-23-16,1 5-11 0,-3-3-17 0,3 3-9 15,0 0-14-15,-5 11-11 0,4-4-6 0,-2 0-6 16,-2 5-10-16,0 3-5 0,0 2-6 0,5-5-8 16,-3 5-12-16,3 0-17 0,-1-1-20 0,1 1-20 15,1-2-16-15,2-3-12 0,2 3-10 0,0-3-8 0,0-2-11 16,-1-3 6-16,1-2 6 0,4 1 5 16,0-5 7-16,0-1 6 0,3 0-2 0,-5-3 12 15,1-2 3-15,1-2 9 0,-1 0 7 0,-1-5 20 0,-1 2 5 16,3-6 23-16,-2 1 3 0,0 0 7 0,0 3 25 15,-2 1 11-15,0 1 0 0,2 0-5 0,1 2-4 16,-3 1-2-16,3 1-1 0,-1 1-3 0,1 0-3 16,4 3-6-16,-3 1-4 0,5 1-4 0,-4 1-3 15,4 1-3-15,-5 0-3 0,4 2-6 0,6 1 2 16,-7 0-4-16,0-2-2 0,-3 2 0 0,-1-2-3 16,-1 1-1-16,1-2-1 0,-2 1-2 0,0-1 1 15,-1-2-4-15,-1 1 6 0,-4-1 5 0,10-4-2 16,-5 0-3-16,4-3 1 0,-2-3-3 0,0 1 1 15,0-6-1-15,-1 0 2 0,-1-2 3 0,-1 7 1 0,1-7-4 16,-5 0 1-16,-5 1-3 0,-3-1 1 16,1 3-3-16,-5 1 0 0,-5 3-5 0,1 4-3 15,-3 0-9-15,-3 6-25 0,-6 3-29 0,5 2-30 0,0 4-39 16,-3 3-57-16,11 1-37 0,2 1-668 0,1-3 296 16,5 4 198-16</inkml:trace>
  <inkml:trace contextRef="#ctx0" brushRef="#br0" timeOffset="186269.64">10934 9469 8 0,'-1'-5'147'0,"1"5"-8"0,-3-6 2 16,3 6 1-16,0-4 4 0,0 4 2 0,0 0 3 16,-2-4 0-16,2 4-3 0,-3-3-5 0,3 3-3 15,0 0-4-15,0 0-9 0,-1-4-6 0,1 4-8 16,0 0-11-16,0 0-11 0,0 0-8 0,0 0-9 15,0 0-11-15,0 0-5 0,0 0-1 0,-6 10 4 16,4-1 0-16,-6 1-2 0,3 4-1 0,0 3-6 0,0 0 1 16,1 1-8-16,2 0-4 0,-1 2-2 0,1-3-4 15,2 1 1-15,0 0-5 0,2 2-7 16,2-4 1-16,0 1-3 0,2 0-11 0,3-2-29 0,-1-1-39 16,2 2-52-16,-2-3-57 0,-2-1-75 0,2-3-656 15,-7 2 299-15,0-5 198 0</inkml:trace>
  <inkml:trace contextRef="#ctx0" brushRef="#br0" timeOffset="186921.6">9450 9365 5 0,'-5'-2'184'0,"5"2"5"0,-5-3-3 15,5 3-8-15,-4-2-9 0,4 2-10 0,-5-2-5 16,5 2-3-16,0 0-4 0,-7-2-11 0,7 2-9 16,0 0-14-16,-3-1-12 0,3 1-7 0,0 0-14 15,-3 7-1-15,2 1 4 0,0 1-6 0,-2 3-7 16,1 5-7-16,-1 0-6 0,2 0-5 0,1 4-5 16,-1 4-3-16,1-5-8 0,1 0-2 0,0 1-3 15,-1-3-3-15,3 2-2 0,-1-1-12 0,3-1-25 16,-1 1-26-16,0 0-42 0,1-2-27 0,-2 0-41 15,-1-4-47-15,-2 1-586 0,0-4 260 0,-2 2 172 0</inkml:trace>
  <inkml:trace contextRef="#ctx0" brushRef="#br0" timeOffset="187953.3">8423 9213 23 0,'0'2'142'16,"0"3"-1"-16,0 2-11 0,0 2 0 0,0 4-6 16,0 3-9-16,0 1-8 0,2 1-9 0,1 1-10 15,-2 1-7-15,3 4 0 0,0 1-7 0,-3 1-7 16,3-2-6-16,0 2-5 0,1-1-9 0,-1-6-2 15,1 5-14-15,-4-4-30 0,3 0-17 0,0-2-35 16,-1-1-29-16,-1-2-44 0,-2-1-333 0,0-2 151 16,-2-4 102-16</inkml:trace>
  <inkml:trace contextRef="#ctx0" brushRef="#br0" timeOffset="192971.68">6258 5346 25 0,'0'0'101'0,"-5"-2"-3"0,5 2-3 0,-5-1-9 16,5 1-2-16,-5-2 4 0,5 2-5 0,-4-4-9 0,4 4 1 16,-7-1-3-16,7 1-5 0,-3-2-2 0,3 2-9 15,-6-3-5-15,6 3-7 0,-4-4 4 0,4 4 2 16,-3-2-6-16,3 2-7 0,-6-5 1 0,6 5 2 16,-8-2-14-16,4 1 6 0,0-4 3 0,1 2 8 15,-3 2-17-15,3-3 11 0,-4 0-11 0,2 1 4 16,0 1-2-16,-1-1 1 0,0 2-3 0,-1 1-3 15,2-3-2-15,0 1-1 0,-2-1-5 0,1 0-1 16,-2 1 3-16,1 0-5 0,0 2 0 0,-2-1 1 16,9 1-6-16,-14-1 3 0,8 1-4 0,-2 0-1 15,-2-3 1-15,2 3-1 0,2 0 1 0,-2 0-3 16,-2 0 4-16,1 0-4 0,0 0-1 0,3 0 0 16,-2 0-2-16,0 0 3 0,1 0-1 0,0 3-1 15,0-3-1-15,-1 0-3 0,1 2 5 0,0 0-3 0,-3-2 0 16,1 1 3-16,1 0-2 0,-2 2 3 15,5-1-2-15,-3-2-2 0,3 1 4 0,-3 1-1 16,1-2 0-16,-1 3-3 0,3-3-2 0,-3 0 6 0,-3 2 2 16,3-2-5-16,0 3 4 0,-1-2-2 0,3 0-2 15,-3 4 0-15,-3-5 1 0,1 1-7 0,2 2 9 16,0-2-1-16,0 3 1 0,2-3-3 0,-1 3 1 16,1-4 3-16,-1 3-2 0,0 1-1 0,-1-2-1 15,0-1 0-15,1 3 2 0,1-1-7 0,0-1 5 16,1 1-5-16,-3 1 6 0,5-1 2 0,-1-1-2 15,-3 1 3-15,3 0-4 0,-4 1 2 0,4-1-2 16,0 0 3-16,0-1-3 0,-4 2-13 0,4-1 12 16,-2-1 3-16,2 1-1 0,1 0 1 0,-1-1-4 15,-1 3 2-15,0-2 2 0,1-2-3 0,1 3 3 16,-2 0 0-16,1 0-1 0,0-1-2 0,0 1 1 16,-1-1-6-16,2 2 4 0,0-3 1 0,-1 3 1 15,-1-1 3-15,1 2-2 0,-1-1-4 0,3-1 0 0,-3 1 6 16,3-1-6-16,-4 1 2 0,4 0 2 15,-1 1-7-15,0-1 9 0,-1-3 0 0,2 5-9 16,-1-2 4-16,-2 4 2 0,2-4 1 0,-1 5-4 16,1-4-2-16,-1 3 0 0,1 0 7 0,0-4-5 0,3 6-2 15,-4-3 1-15,1 2 3 0,4-3-2 0,-1 3 0 16,-3-1 4-16,4-1-2 0,0 0 1 16,-1 0-4-16,-2 0 3 0,3 2 0 0,-1-3-2 0,1 1 1 15,-3 1 2-15,2-3-1 0,1 2 0 0,0-2 3 16,0 2 0-16,0 1-1 0,0 0 2 0,0-1-6 15,0-1 5-15,-1 2-3 0,1 0 4 0,0 2-1 16,0-4-3-16,0 3 2 0,-3-1-1 0,3 1 3 16,0-2 5-16,0 1-5 0,-1-1-3 0,1 1-2 15,0-2 4-15,0 0-1 0,0 1 3 0,0 1-5 16,0-1 4-16,0 1 1 0,1 2-5 0,-1-2 3 16,0-1 1-16,0 1-1 0,0 0 3 0,0 3-2 15,3-3 0-15,-2-1-1 0,0 1 2 0,2 0-5 16,-2-2 2-16,-1 0 1 0,3 2 7 0,-2-1-5 15,0-1-3-15,3-2 2 0,-1 3-1 0,-2-2-3 16,2 2 2-16,-1-1 2 0,3 2 0 0,-2-4 0 16,-2 2-5-16,3-1 2 0,-3 1 2 0,2 0 2 15,1 0-5-15,-2 1 1 0,1-3 0 0,-2 3 2 16,4-2-4-16,-3 1 1 0,1 2 1 0,1-4 2 16,-1 4 2-16,0-1 1 0,0 2-5 0,2-2 2 15,1 0-2-15,-2 1 2 0,0-1-1 0,0 0 1 16,1-1 2-16,-1 1-4 0,0-2 5 0,2 2-5 15,-1-1 0-15,0 3 2 0,-1-7-3 0,0 6 4 0,0-3-2 16,-2-2 0-16,3 3 2 0,-1-1 0 0,-1-2-4 16,1 4 12-16,0-3-11 0,-1 1-1 15,1-1 0-15,0 1 0 0,1 0 2 0,0-3 2 0,0 4 0 16,3 0-4-16,-3-3 1 0,-1 2 3 0,5-1-3 16,-4-1 3-16,0-1-5 0,4 3 2 0,-1-2 0 15,1 2 1-15,-3 0 1 0,4-2 1 16,0 2-1-16,-3-3-3 0,-1 2-3 0,4-1 4 0,-1 2 2 15,0-2-3-15,0 0 4 0,3-1-4 0,-3 1 3 16,0-1 2-16,2 1-2 0,0-1 1 0,-2 0 0 16,3 1 0-16,-3-1 0 0,-1-3 0 0,2 2-1 15,0-1-1-15,-2 1-3 0,2 0 3 0,-2-2 1 16,1 2-2-16,-1 0 2 0,3-1-4 0,-3 1 1 16,-1-1 3-16,2 0 2 0,1-1-4 0,-1 3 0 15,3-3 3-15,-2 0-3 0,0 0 4 0,3 1-5 16,-3-1 0-16,1 0 4 0,3 0-2 0,-3 0 2 15,3 0 1-15,-1 0-3 0,1 0 1 0,-1-1-1 16,5-1-1-16,-6 2 3 0,1-1-3 0,1 0 1 16,-1 0 0-16,0-1 0 0,0-1-1 0,1 1 0 15,-3-1 1-15,2 1 3 0,0 0-4 0,-3 0 2 16,1 0 0-16,1-1 0 0,-3 1 0 0,1-1-3 16,-1 3 0-16,-1-2 0 0,-2 1 6 0,7-1-4 15,-4-1 1-15,1-1-3 0,0 1 2 0,1-1-4 0,-1 1 1 16,2-2 2-16,-3 0-1 0,4 1 2 0,-3 1 2 15,2-3-4-15,3 0 0 0,-2 1 2 16,1 0 1-16,-4 0-3 0,2 0 4 0,3 0-3 16,-6 1 0-16,5-1 0 0,-1 1 0 0,-1-2 2 0,0 2-1 15,-2-1-1-15,2 2 3 0,-2-2-3 0,0 3-2 16,2-2 1-16,-3-1 0 0,-1 2 2 0,-2 0 2 16,1 2-5-16,1-3 1 0,0 2 1 0,-2-2 0 15,4 1 1-15,-1-2 0 0,0 2 2 0,-1 1-1 16,-2-1-3-16,5-3-1 0,-2-1 1 0,1 4 3 15,0-3-3-15,-2 0 3 0,2 3 2 0,0-5-2 16,-1 2-1-16,1 1-1 0,1-2 1 0,-2 0 0 16,-2 1 1-16,5-1 3 0,-5 0-3 0,0 0-2 15,4 0-1-15,-6-1-1 0,3 3 1 0,1-2 1 16,-1 0-1-16,-2 0 4 0,3 0-6 0,-4-1 4 16,4 0-1-16,-4-1 2 0,3 2-4 0,-3-3 2 15,0 5 2-15,4-5-1 0,-5 5-1 0,1-4 2 16,0 0 0-16,2 0-1 0,-1 1-2 0,-1-1 3 15,-1-2 1-15,0 2-4 0,-1 0 0 0,0-1-3 16,0 0 5-16,-1 2 0 0,1-3-4 0,0 3 2 16,1-2 0-16,-1 2 3 0,-1-3 2 0,0 4-5 15,-1-5-1-15,2 1 2 0,-1 2 2 0,-1-1-2 16,1 1 1-16,-2-1-5 0,0 3 4 0,0-3-1 0,0 0 0 16,1 1 2-16,-2 0-2 0,1 4 3 15,-2-7-2-15,2 4 0 0,0-2-1 0,-1 1 1 16,1-2 0-16,-4 2 0 0,3 0 1 0,-3-2 4 15,0 2-7-15,0-3 1 0,1 2 1 0,0 1-4 0,1-3 4 16,-2 0 0-16,0 0-1 0,3 2-2 0,-2-3 0 16,-1 2 1-16,2-1 1 0,-1 0 2 15,2 0-2-15,-3-1 2 0,2 1-1 0,-2 2-2 16,1-2-1-16,-1 0 2 0,2 1 2 0,-5 0-2 0,5 1-1 16,-6-6 2-16,3 6 1 0,1 0-1 0,-1-2 0 15,0 0 2-15,-2 0-1 0,1 3-2 0,1-1 5 16,-3 0 0-16,3 1-1 0,1 1 5 0,-2-1-8 15,-2-3 3-15,3 4 2 0,0-1-2 0,-1-1-1 16,-2 1 5-16,2 1-1 0,-1 1-1 0,1-1 8 16,1 1 5-16,-2 0 2 0,1 2 0 0,1 0-4 15,-3-2-1-15,1 4 3 0,-1-4-4 0,0 2-1 16,2-2-3-16,-3 5-1 0,0-3 0 0,1-1 1 16,-1 2 1-16,-1 0 1 0,5 1-3 0,-4 1 2 15,4-3-2-15,-4 2 1 0,1 1-3 16,2-1 1-16,-2 1-1 0,-2-1-2 0,1-1 2 0,3 1 4 15,-1 2-2-15,-2-2-3 0,2 1 2 0,0 1-1 16,1-2-1-16,-3 1-1 0,1 0 3 0,2 2-1 16,1-3 0-16,0 2-1 0,-3 0 4 0,8 1-3 15,-12 0-2-15,6-2-1 0,-1 2 1 0,7 0 1 16,-12 0-1-16,6 0-2 0,-2 0-3 0,-1 0 5 16,1 0-3-16,2 2 0 0,-3-2 0 0,-1 2 0 15,-1 0-1-15,0-1 2 0,6 1-3 0,-7 0 2 16,2 1-2-16,0-1 2 0,0 2 0 0,1-2-1 0,-1 2 0 15,-2-1 2-15,3 0-4 0,0-2 2 16,2 2-1-16,0-1 0 0,-1 1 3 0,0-3-2 16,-1 3 0-16,-3 2-1 0,3-3 3 0,0 2-3 0,-1 0 1 15,-4 0 0-15,5 1 0 0,-4 2 1 0,3-3-1 16,-2 0 0-16,1 2-1 0,-2-1 0 0,-1 5-1 16,1-5 1-16,2 2 1 0,-2-2 1 15,2 0 0-15,-1 4-3 0,1-4 3 0,-1 2-3 0,3 0 3 16,-1-4-1-16,5 2-1 0,-3-3 2 0,-1 1 1 15,4 1-5-15,-3 1 1 0,3-2 2 0,0 0-3 16,-4 1 0-16,5-2 0 0,-1 1-20 0,5-3-23 16,-5 3-23-16,1-1-25 0,4-2-42 0,-4 4-35 15,3-1-549-15,1-3 239 0,0 0 160 0</inkml:trace>
  <inkml:trace contextRef="#ctx0" brushRef="#br0" timeOffset="198836.34">12576 9614 87 0,'0'0'90'0,"0"0"-9"16,0 0-11-16,0 0-1 0,0 0-10 0,-1-7 6 16,1 7-6-16,0 0-2 0,0 0 1 0,0 0-5 15,0 0-1-15,0 0-3 0,0 0-5 0,-7 0 0 16,7 0-6-16,0 0-3 0,0 0 0 0,0 0-5 15,0 0 1-15,0 0 4 0,0 0-7 0,0 0 2 16,0 0 0-16,0 0-6 0,0 0 3 0,0 0-4 16,0 0-2-16,0 0-7 0,0 0 3 0,0 0-3 15,0 0 0-15,0 0 1 0,0 0-3 0,0 0 1 0,0 0-3 16,0 0-2-16,0 0-1 0,0 0 2 0,0 0-3 16,0 0-1-16,0 0 1 0,0 0-2 0,-6 3 2 15,6-3-3-15,0 0-1 0,0 0 2 0,0 0-2 16,0 0 2-16,0 0-1 0,0 0-2 0,-7 4 0 15,7-4 2-15,0 0 1 0,0 0-2 0,0 0-2 16,0 0 1-16,0 0-2 0,0 0 1 0,-6 1 2 16,6-1 1-16,0 0 0 0,0 0-3 0,0 0-2 15,0 0 3-15,0 0 2 0,0 0-7 0,-4 4 7 16,4-4-7-16,-4 0-3 0,4 0 11 0,0 0-4 16,0 0-1-16,0 0-2 0,0 0 1 0,-2 3 7 15,2-3-7-15,0 0 0 0,0 0-5 0,0 0 5 0,0 0-5 16,0 0-2-16,0 0 0 0,0 0 1 15,0 0-2-15,-4 2-2 0,4-2-6 0,0 5 0 16,0-5-3-16,0 0-7 0,0 5-12 0,0-5-8 0,-3 3-10 16,2 1-15-16,1-4-8 0,-2 3-274 0,0 2 119 15,2-5 78-15</inkml:trace>
  <inkml:trace contextRef="#ctx0" brushRef="#br0" timeOffset="199607.61">12639 9665 60 0,'0'0'87'0,"0"0"-12"16,0 0-10-16,0 0-6 0,0 0-10 0,0 0-1 16,0 0-7-16,0 0 0 0,0 0-6 0,0 0-2 15,0 0-1-15,0 0-2 0,0 0-1 0,0 0-4 0,0 0-2 16,0 0-6-16,0 0 5 0,0 0-8 0,-3 3 4 15,3-3-3-15,0 0 9 0,0 0-8 16,0 0-2-16,0 0-1 0,0 0-6 0,0 0-1 0,0 0-3 16,0 0 2-16,-1 4 1 0,1-4-15 0,-2 4-8 15,2-4-3-15,0 0-10 0,0 0-17 0,0 0-17 16,-2 4-179-16,2-4 81 0,-5 2 54 0</inkml:trace>
  <inkml:trace contextRef="#ctx0" brushRef="#br0" timeOffset="201270.56">12688 9643 22 0,'0'0'28'0,"0"0"-4"15,0 0-2-15,0 0-1 0,0 0-4 0,0 0 1 16,0 0-5-16,0 0-4 0,0 0 2 0,0 0 1 15,0 0-6-15,0 0 2 0,0 0-3 0,0 0 2 16,0 0-3-16,0 0 8 0,0 0-9 0,0 0 5 16,0 0-2-16,0 0 2 0,0 0 3 0,0 0 4 15,0 0-1-15,0 0-1 0,0 0-2 0,0 0 0 0,0 0-2 16,-5-7-2-16,5 7-2 0,0 0 1 16,0 0-3-16,0 0-3 0,0 0-3 0,0 0-4 0,0 0-5 15,0 0-14-15,0 0-81 0,0 0 35 0,0 0 24 16</inkml:trace>
  <inkml:trace contextRef="#ctx0" brushRef="#br0" timeOffset="210759.62">14099 9454 20 0,'0'0'35'16,"0"0"0"-16,0 0 5 0,0 0-14 0,0 0 5 15,0 0-7-15,0 0 7 0,0 0-6 0,0 0-2 16,0 0 2-16,0 0-9 0,0 0 2 0,0 0 4 16,0 0-5-16,0 0 2 0,0 0-1 0,0 0-4 15,0 0 1-15,0 0 0 0,0 0-1 0,0 0-2 16,0 0-3-16,0 0 4 0,0 0-3 0,0 0-3 16,0 0-1-16,0 0-2 0,0 0 0 0,0 0-1 15,0 0-1-15,0 0 7 0,0 0-9 0,0 0 3 16,0 0 0-16,0 0-6 0,0 0 4 0,0 0-2 15,0 0 1-15,0 0-2 0,0 0 3 0,0 0 2 16,0 0 1-16,0 0-5 0,0 0 3 0,0 0 1 16,0 0-3-16,-9 10 2 0,9-10 0 0,0 0 4 15,0 0-1-15,0 0-7 0,0 0 2 0,0 0 3 0,-1 5-4 16,1-5 4-16,0 0-4 0,0 0 2 0,0 0-4 16,0 0 4-16,0 0-2 0,0 0 2 0,0 0-4 15,0 0 3-15,0 0-3 0,0 0 3 0,0 0-2 16,0 0 1-16,0 0-1 0,0 0 6 0,0 0-8 15,0 0 4-15,0 0 5 0,0 0-4 0,0 0-2 16,0 0-1-16,0 0 5 0,0 0-6 0,0 0 5 16,0 0-7-16,0 0 0 0,0 0 3 0,0 0-2 15,0 0-6-15,0 0 5 0,0 0-7 0,0 0 1 16,0 0-3-16,-3 3-1 0,3-3-6 0,0 0-1 16,0 0-6-16,0 0-1 0,0 0-7 0,0 0-86 15,0 0 40-15,0 0 28 0</inkml:trace>
  <inkml:trace contextRef="#ctx0" brushRef="#br0" timeOffset="211466.71">14129 9466 2 0,'0'0'14'0,"0"0"0"0,6-1-2 15,-6 1-15-15,0 0-10 0,0 0 3 0,0 0 4 0</inkml:trace>
  <inkml:trace contextRef="#ctx0" brushRef="#br0" timeOffset="-214285.08">12722 9740 58 0,'0'0'57'0,"0"0"-2"15,0 0-8-15,0 0 0 0,0 0-4 16,0 0-11-16,0 0 1 0,0 0-7 0,0 0-1 0,0 0-9 16,0 0 8-16,0 0-8 0,0 0-1 0,0 0 3 15,0 0 0-15,0 0-5 0,0 0 1 0,0 0-6 16,0 0 0-16,0 0-5 0,0 0 2 0,0 0-8 15,0 0-3-15,0 0 5 0,0 0-2 0,0 0-6 16,0 0 3-16,0 0 0 0,0 0-7 0,0 0 0 16,0 0-8-16,0 0-6 0,0 0-10 0,0 0-109 0,0 0 48 15,0 0 34-15</inkml:trace>
  <inkml:trace contextRef="#ctx0" brushRef="#br0" timeOffset="-181095.68">14289 6255 136 0,'-1'-2'132'0,"1"2"-13"0,0 0-11 0,-1-6-11 15,1 6-5-15,0 0-11 0,0-4-2 0,-3 0 0 16,3 4 1-16,3-5-6 0,-3 5-4 0,-3-3-3 15,3 3-13-15,0 0 4 0,-1-4 1 0,1 4 1 16,0 0-8-16,-5-5 2 0,5 5-8 0,0 0-3 16,0 0-5-16,-2-2-5 0,2 2 3 0,0 0-3 15,0 0-1-15,0 0-1 0,0 0 1 0,0 0-7 16,0 0 8-16,0 0-3 0,0 0 2 0,0 0 4 16,0 0 4-16,0 0 2 0,0 0 10 0,0 0 3 15,0 0 5-15,0 0-3 0,0 0-4 0,0-4-2 16,0 4-2-16,0 0-5 0,0 0-2 0,-2-6 0 0,2 6-2 15,0 0-1-15,0 0-3 0,0 0-2 16,0 0-3-16,0-3-5 0,0 3-4 0,0 0-3 16,0 0-4-16,0 0 2 0,0 0-4 0,0 0-5 15,0 0 2-15,0 0-3 0,0 0 1 0,0 0-1 0,0 0-1 16,0 0 1-16,0 0 1 0,-1 13-3 0,-3-11-5 16,1 3 8-16,2-3-5 0,-1 3 1 0,2-5 0 15,-2 5 2-15,1 0-2 0,-2-3 1 0,3-2-4 16,-1 8 4-16,1-3-3 0,-2-3 1 0,-1 1 0 15,1 2 2-15,0 1-4 0,1 0 3 0,-1 0 0 16,0 2 1-16,0-3 3 0,-1 2-1 0,1 3-3 16,-2 0 3-16,1-1 2 0,-1 0 1 0,-1-1-4 15,3 1 2-15,-1 1 1 0,2 0-4 0,0 0 2 16,-2-1 1-16,2 0-3 0,-1-3 1 0,1 3 0 0,1-2-1 16,0 1 0-16,-1-1 0 0,0 3-1 15,-1-5 1-15,2 4 1 0,0-1-2 0,-1-1 1 16,1 0-5-16,-3-1 6 0,3 0-5 0,0 0 0 0,0 0 0 15,0-1 4-15,0 0-2 0,-1 0-3 0,1 0 0 16,0 0 0-16,0-1 3 0,0 3 0 16,0-1 1-16,-1-1-1 0,0 1 0 0,-1 1-1 0,0-2 0 15,1 0 0-15,-1 1 1 0,1-1-3 0,1-1 1 16,-1 3 1-16,-1-2-2 0,0 1 1 0,2-2 4 16,-1 0-3-16,-1 1 1 0,1 0-3 0,0 0 2 15,1 1-1-15,-2-1 0 0,1 1 1 0,-1 1-4 16,2-3 6-16,-2 3-2 0,0-1-1 0,0 1 1 15,1-2-1-15,0 3-4 0,0-1 4 0,-2 0 3 16,2 0-4-16,0 0 1 0,-1 1-1 0,1 0 1 16,1 1 2-16,-1-1 1 0,0 1-2 0,-2 1-1 15,3 0 1-15,-1-1 0 0,1 1-4 0,-2-2 3 16,1 0 0-16,1 2-2 0,0 0 1 0,-1 0 3 16,1-2 0-16,0 2-2 0,1-3 0 0,-2 1-1 15,2 1-1-15,-1-3 2 0,-1 1 0 0,2 0-2 16,-4 0 3-16,3-1-1 0,0 1 1 0,0 2-1 0,-1-2 0 15,1-1-2-15,0 3 3 0,1 1-1 16,-1-1-1-16,-1 0-2 0,1 1 2 0,0 0 2 16,0 2-2-16,0-4 2 0,-1 4-4 0,0-2 5 0,1 2-1 15,0 0 1-15,-3-2-2 0,3 1 1 0,0-1 2 16,0 2-5-16,-1-3 1 0,-1 2 0 0,2-3 0 16,2 2 0-16,-4-3 0 0,2 0 3 0,2 0-2 15,-2 0 1-15,0 0-2 0,0-2 3 0,0 5-2 16,0-5-2-16,1 6 3 0,-1-4 0 0,0 1-2 15,0 0 0-15,0-1 1 0,-1 3 1 0,1-1 0 16,0 3-1-16,-2-1-1 0,2 1 1 0,-3 0-3 16,2 4 3-16,-2-1-3 0,3 2 5 0,0-5-3 15,0-1 3-15,-1 2-1 0,1 3-1 0,-3-4 1 0,3 0-1 16,-1 3-1-16,0-2 3 0,1-2-4 16,0 1 1-16,-3 0 2 0,3-1 0 0,0 1 0 15,3-2 2-15,-3-1-2 0,1 3-3 0,0 0 3 16,-1-3-1-16,0 0-3 0,0 2 0 0,0-2 4 0,3-1-1 15,-3-1 1-15,0 1-3 0,0 0 1 0,0 2-1 16,0-3 1-16,0-1-3 0,0 5 6 0,1-7-3 16,-1 1 2-16,0 3-1 0,0-3 1 0,0 0-1 15,0 3-2-15,0-3 1 0,3 2 5 0,-6-2-7 16,3 2 4-16,3-2 0 0,-3 2-2 0,-3-2 1 16,6 2 0-16,-3 0 0 0,0-1-1 0,0-2 0 15,0 4 1-15,-3-1-1 0,3 0 3 0,0-1-3 16,0 2 3-16,0-2-2 0,0 2 0 0,0-2-1 15,-1 1 1-15,1 1 1 0,-3-2 0 0,3 5 0 16,0-5-1-16,0 2-4 0,0 0 6 0,0 0-4 16,-1 0-2-16,1-2 2 0,0 1 5 0,0 0-3 15,0 0-1-15,0 0 0 0,0-1 0 0,1 1 5 0,-1 0-3 16,-1 0-1-16,1 0 1 0,-1-1 2 0,1-1-4 16,0 2 5-16,-3-1-2 0,3-1-2 15,0 2 0-15,0 1 1 0,-1-3 0 0,1 3-1 0,0-2 2 16,-3 1 4-16,3 2-3 0,0-2 4 0,3 1 1 15,-3-2-1-15,0 1 0 0,0 2-1 0,1-4-3 16,-1 2 2-16,0 3-3 0,0-3 3 0,0 0-1 16,0 1-1-16,0-1-2 0,0-2-3 0,0 4 2 15,-1-1 4-15,-2 2 0 0,3-3-4 0,0 0 3 16,0 2 0-16,0 1-1 0,0-5 0 0,0 3-3 16,0 1 4-16,0-2-1 0,0 1 0 0,0 1-2 15,0-2 1-15,0 1 2 0,0-1-1 0,-1 0 3 16,1 3-4-16,0-5 4 0,0 2-4 0,-3-1 2 15,3 3-3-15,0-4 4 0,0 6 0 0,0-4 0 16,0 3 3-16,0-5-3 0,3 5-1 0,-6-3 2 16,3-2-3-16,0 2-1 0,0-2 2 0,0 1-2 15,0 3 5-15,0-2-3 0,0 2-2 0,0-2 2 0,0-1 2 16,0 2-4-16,0 4 0 0,0-6-3 0,0 3 3 16,0-2-1-16,0 3 7 0,0-2-2 15,0 1-2-15,0-1 0 0,0 4 3 0,0-5-4 0,0-2-3 16,0 1-1-16,0 2 5 0,3-2-4 0,-3 1 1 15,0 2 2-15,-3-3 11 0,6 4-4 0,-3-1 2 16,0-2-3-16,1 0-1 0,-2-2 1 0,1 6-3 16,0-5 2-16,1 2-3 0,-2-2 1 0,2 2 0 15,-1 1-3-15,0 1 2 0,0-3-3 0,0-2 5 16,0 1-3-16,0 1-1 0,0-2 1 0,0 1 2 16,0 1-1-16,0-2 1 0,0 1-5 0,0 0 3 15,0-1 1-15,3 0 2 0,-3 0-3 0,1 0-2 16,-1 2-2-16,-1-2 1 0,2 0 2 0,-2 1 1 15,2-2-2-15,-1 2 7 0,0 0-9 0,0-1-8 16,0 2 11-16,0-1-1 0,0-1-1 0,0 3 1 16,-1-1 1-16,1 0 3 0,0-1-4 0,0 1 1 0,-3 0 0 15,6 3 3-15,-6-2-2 0,3 0 1 0,0 1-1 16,0-2-3-16,0 0 4 0,0 0-5 0,3 1 3 16,-2-2 0-16,-1 1-1 0,3 1 2 15,-3-6 1-15,0 3-4 0,1 2 0 0,-1-2 6 0,1 0-13 16,-1 2 9-16,0-3-2 0,0 0-1 0,3 2-1 15,-3-1 4-15,1-2 0 0,-1 0 0 0,0 1-5 16,0 1-2-16,0-1 9 0,0-4 1 0,0 8-3 16,0-3-6-16,0 0 0 0,0 0 3 0,0 0 0 15,0 0 0-15,0 0-2 0,0 1 6 0,0-1-5 16,-1-1 3-16,1 3-3 0,-3-1-5 0,3 4 10 16,-2-1 4-16,-1 0-7 0,-1-3 0 0,3 2 1 15,-2 3-1-15,1-3 0 0,-1 2 2 0,-2-1 3 16,4-2-3-16,-3-1 2 0,4 2-3 0,-1-2 5 0,1-1-2 15,-3 2 4-15,3-2-4 0,0 0 2 0,-1-1-2 16,1 2 0-16,0-2 1 0,0-4-3 16,1 7-6-16,-2-4 6 0,1-3 2 0,-3 4-2 0,3-4 1 15,0 4-1-15,0-4 12 0,0 0-14 0,0 0 3 16,-1 4 3-16,1-4-7 0,0 0-33 16,0 0-20-16,0 0-28 0,0 0-40 0,-9-11-42 15,6 7-41-15,2-7-51 0,-4-4-795 0,0-11 350 0,1 0 232 16</inkml:trace>
  <inkml:trace contextRef="#ctx0" brushRef="#br0" timeOffset="-180075.73">14260 6307 153 0,'0'-4'141'0,"0"4"-1"0,-3-5 0 0,3 5-2 0,-1-3-11 16,1 3 2-16,0 0-16 0,0-6 5 0,0 6-8 15,0 0-7-15,0 0-8 0,0 0-11 0,0 0-9 16,0 0-10-16,0 0-5 0,0 0-9 0,0 0 3 16,-7 10-1-16,4-5-3 0,1 1-3 0,-2 1-1 15,1 2-1-15,-5-1 3 0,4 2-3 0,-2-1-3 16,1 1-2-16,-1 1 3 0,-1-1-1 0,0 3-1 15,-2 3-3-15,2-4-1 0,0 1-1 0,-1-2-2 16,2 0 0-16,2 0-3 0,-3-1-4 0,1 0 1 16,1 2-2-16,-1-2 3 0,-1-2-2 0,2 3-2 15,1-4 2-15,0-1-2 0,2 0-2 0,-1-2 3 16,2 2 2-16,-3-4 6 0,4-2 5 0,-2 4 9 16,-1-1 3-16,3-3 10 0,-4 3 13 0,4-3 3 15,0 0-20-15,0 0 2 0,0 0-11 0,0 0-3 16,9-20 8-16,-4 11-17 0,0-1 7 0,2-2-15 15,3-5 1-15,0 2-4 0,-1-4 4 0,1 4-11 0,2-3 1 16,-2 0-8-16,2-5-8 0,-1 8 7 16,-2 0-5-16,1 1 5 0,2-1-1 0,-1 1-3 0,3 1 0 15,-5 4 2-15,0-1-6 0,0 1 1 0,0 1-3 16,0-3 3-16,1 5 3 0,2-3-1 16,-3 4-10-16,1-3 8 0,0 1-4 0,-1 3 1 0,0 0 0 15,-1 0-1-15,-3 3-3 0,0-2 1 0,0 2-3 16,0 1-4-16,-5 0 9 0,9 3-7 0,-4-1 12 15,-1 2 8-15,-1 2-3 0,0 1 1 0,1 3 3 16,0 0 1-16,2 0 4 0,1 6 1 0,-1-1-4 16,-5 1 2-16,5 2-2 0,0-1 2 0,-2 2 2 15,-2-2-5-15,2 0 4 0,-3 0-1 0,3 3 4 16,0 0-13-16,0-5 8 0,0 2-7 0,1-2 8 16,-3 2 0-16,5-3-4 0,-6-2 2 0,4 1-6 15,-1-4 0-15,0 3-5 0,0-4-27 0,1 1-36 16,-3-4-36-16,2 2-40 0,-1-2-39 0,-2-2-29 15,2 0-48-15,-3-3-847 0,0 0 366 0,0 0 244 0</inkml:trace>
  <inkml:trace contextRef="#ctx0" brushRef="#br0" timeOffset="-170551.45">10567 8010 64 0,'0'-4'217'0,"1"-2"-16"0,2 0-21 15,1 1-17-15,2-5-19 0,2 0-16 0,2-2-12 16,5-2-14-16,6-5-10 0,2-2-7 0,4 3-14 15,3-2-12-15,4 0-20 0,-2 2-36 0,16-5-20 0,-12 8-30 16,16-6-32-16,-16 9-71 0,1 0-307 0,-5 3 151 16,-1-1 102-16</inkml:trace>
  <inkml:trace contextRef="#ctx0" brushRef="#br0" timeOffset="-170393.33">11005 8041 36 0,'0'0'208'0,"21"-12"-19"0,3 3-31 0,8-8-37 0,22-6-39 15,25-17-49-15,7 0-37 0,-6 2-67 0,-20 11-181 16,27-16 84-16,-5-3 56 0</inkml:trace>
  <inkml:trace contextRef="#ctx0" brushRef="#br0" timeOffset="-170163.93">12866 6954 157 0,'17'-11'269'0,"11"-8"-28"16,1 2-28-16,17-3-54 0,4-1-37 0,2-1-37 15,1-1-36-15,-1 2-38 0,2-2-35 0,-3 0-17 16,-4 0-20-16,3 1-8 0,-18 5-21 0,13-8-251 16,-16 6 113-16,-4 0 76 0</inkml:trace>
  <inkml:trace contextRef="#ctx0" brushRef="#br0" timeOffset="-169909.06">13314 6500 90 0,'13'-14'167'0,"0"2"-22"0,1-2-18 0,-1 2-7 15,2 0-12-15,-5 3-5 0,3 0-9 0,-4 2-4 16,-1 0-14-16,-2 0-9 0,3 4-4 0,0-2-6 15,0 0-7-15,-2 3-2 0,4-1-6 0,-3 0-4 16,1 2-6-16,-1 0-21 0,0 2-17 0,-1 0-21 16,-1 2-27-16,0 2-36 0,-2-1-361 0,-3 3 151 15,-3 3 100-15</inkml:trace>
  <inkml:trace contextRef="#ctx0" brushRef="#br0" timeOffset="-169694.8">11460 7463 57 0,'-9'-18'257'0,"9"-7"-27"0,12-6-22 0,12-15-23 16,17-1-34-16,24-18-34 0,7 1-29 0,11 5-27 15,-3 3-24-15,1 0-34 0,1 5-12 0,-6 1-25 16,-27 16-23-16,-2 1-30 0,-9 1-316 0,-15 10 135 15,-6 2 88-15</inkml:trace>
  <inkml:trace contextRef="#ctx0" brushRef="#br0" timeOffset="-169496.04">10582 7037 175 0,'-19'-9'219'0,"8"1"-27"15,7-3-17-15,4-2-21 0,14-11-14 0,6 1-18 16,19-11-16-16,3-1-17 0,10 1-15 0,26-12-13 0,4 3-15 16,0 1-13-16,1 6-18 0,-1 2-6 0,-23 10-14 15,2-2-6-15,-5 3-12 0,2 5-11 16,-7 2-14-16,-16 7-16 0,-4 2-21 0,-12 6-363 0,-3 1 150 16,-7 4 100-16</inkml:trace>
  <inkml:trace contextRef="#ctx0" brushRef="#br0" timeOffset="-169279.92">11486 7417 8 0,'28'7'166'0,"7"-2"-12"0,0-5-16 16,6-1-10-16,18-4-13 0,-3-3-12 0,2-1-9 15,-1-4-7-15,7 2-10 0,-3 0-9 0,1-3-5 16,-1 0-9-16,-2 4-9 0,0-2 3 0,-3 2-8 15,-1 3-5-15,-18 2-1 0,4 1-15 0,-5 3-18 16,-4 2-20-16,-2 3-25 0,-2 2-13 0,-10 2-13 16,-8 4-12-16,-2 3-321 0,-12 1 135 0,-5 9 90 0</inkml:trace>
  <inkml:trace contextRef="#ctx0" brushRef="#br0" timeOffset="-169113.51">11658 8253 96 0,'3'4'187'0,"3"-3"-26"0,11-1-12 16,15-4-12-16,5-3-12 0,23-6-11 0,0-2-14 0,32-9-12 15,-29 6-8-15,30-10-11 0,-9 3-20 0,-24 5-21 16,3 6-27-16,-3-2-28 0,3 0-27 16,-6 7-381-16,-6 1 145 0,-16 3 96 0</inkml:trace>
  <inkml:trace contextRef="#ctx0" brushRef="#br0" timeOffset="-168947.66">12182 8704 261 0,'3'3'254'16,"10"-3"-26"-16,6-4-24 0,14-3-32 0,14-7-41 15,11-2-41-15,-1-3-35 0,30-10-27 0,0 2-30 16,-26 10-26-16,1 0-32 0,-1-2-44 0,-8 7-307 0,-14 4 137 15,-3 1 92-15</inkml:trace>
  <inkml:trace contextRef="#ctx0" brushRef="#br0" timeOffset="-168795.25">12696 8828 186 0,'-1'3'241'0,"1"-3"-28"0,10 4-18 0,3-4-22 0,8-4-29 15,15-6-29-15,13 0-35 0,7-4-37 0,5-5-32 16,29-8-29-16,-29 10-28 0,26-9-16 16,-31 8-46-16,3 2-281 0,-3 0 129 0,3 3 86 0</inkml:trace>
  <inkml:trace contextRef="#ctx0" brushRef="#br0" timeOffset="-168646.13">13230 8854 142 0,'-6'3'266'0,"1"0"-28"0,5-1-23 0,0-2-31 16,19-2-47-16,12-4-44 0,18-3-50 0,7-3-41 15,34-13-45-15,-26 6-80 0,24-10-263 0,-28 10 130 16,27-11 84-16</inkml:trace>
  <inkml:trace contextRef="#ctx0" brushRef="#br0" timeOffset="-168483.49">13865 8840 66 0,'-1'2'322'0,"1"-2"-44"0,0 0-55 0,31-7-59 16,2-2-66-16,19-8-59 0,9-1-48 0,30-8-58 15,-36 4-305-15,36-8 124 0,-31 7 82 0</inkml:trace>
  <inkml:trace contextRef="#ctx0" brushRef="#br0" timeOffset="-165741.72">12738 9509 36 0,'-2'-3'141'0,"2"3"-7"0,0 0-15 16,0 0-14-16,0-3-4 0,0 3-14 0,0 0-3 15,0 0-13-15,0 0-9 0,0 0-7 0,0 0-1 16,0 0-5-16,0 0-8 0,0 0-23 0,-3-4-41 16,3 4-13-16,0 0-31 0,0 0-278 0,0 0 115 15,0 0 78-15</inkml:trace>
  <inkml:trace contextRef="#ctx0" brushRef="#br0" timeOffset="-164633.74">16131 9307 109 0,'0'0'106'0,"-5"-2"-3"0,5 2-4 16,0 0-10-16,0 0-10 0,0 0 0 0,0 0 1 15,0 0-15-15,0 0 7 0,-8 0-8 0,8 0-9 16,0 0-2-16,0 0-3 0,0 0-10 0,0 0-4 16,0 0-3-16,0 0-1 0,0 0-5 0,0 0-8 15,0 0 5-15,0 0-5 0,0 0-1 0,0 0-4 16,0 0-4-16,0 0 5 0,0 0-6 0,0 0 5 16,0 0-4-16,-5-2 2 0,5 2-7 0,0 0-3 15,0 0 12-15,0 0-6 0,0 0-5 0,0 0 2 16,0 0-3-16,0 0 5 0,0 0-8 0,0 0 4 0,0 0-3 15,0 0-1-15,0 0 5 0,0 0-1 0,0 0 0 16,0 0 1-16,0 0 0 0,0 0 4 0,0 0-11 16,0 0 4-16,0 0-5 0,0 0 5 0,0 0 3 15,0 0-2-15,0 0 1 0,0 0 1 0,0 0-1 16,0 0-2-16,0 0-7 0,0 0 6 0,0 0 1 16,0 0-2-16,0 0 9 0,0 0-1 0,0 0-7 15,0 0 8-15,0 0 6 0,0 0-3 0,0 0 6 16,0 0 0-16,0 0 0 0,0 0-3 0,0 0-1 15,0 0-1-15,0 0-5 0,0 0-2 0,0 0 8 16,0 0-2-16,0 0-2 0,0 0 1 0,0 0 0 16,0 0-7-16,0 0 4 0,0 0-3 0,0 0 6 15,0 0-9-15,0 0-9 0,0 0-19 0,0 0-13 0,0 0-27 16,0 0-28-16,0 0-408 0,-5 5 169 0,-1-3 110 16</inkml:trace>
  <inkml:trace contextRef="#ctx0" brushRef="#br0" timeOffset="-163028.45">16449 9308 56 0,'0'0'152'0,"0"0"-12"0,0 0-9 0,0 0-24 0,0 0-13 16,0 0-12-16,0 0-20 0,0 0-2 0,0 0-22 16,0 0-19-16,0 0-10 0,0 0-37 0,-14-4-59 15,10 3-192-15,-7 0 93 0,0 1 62 0</inkml:trace>
  <inkml:trace contextRef="#ctx0" brushRef="#br0" timeOffset="-162521.79">12716 9715 13 0,'-6'0'141'0,"6"0"-25"0,-5 1-18 16,5-1-19-16,-5 3-18 0,5-3-12 0,-4 4-13 16,4-4-8-16,-4 3-17 0,4-3-7 0,-1 2-8 15,1-2-15-15,0 0-20 0,0 0-153 0,0 7 64 16,0-7 42-16</inkml:trace>
  <inkml:trace contextRef="#ctx0" brushRef="#br0" timeOffset="-161851.7">16054 9403 122 0,'0'0'136'0,"0"0"-20"15,0 0-1-15,-9 0-15 0,9 0-12 0,0 0-9 16,0 0-8-16,0 0-9 0,0 0-4 0,0 0-5 0,0 0-9 16,0 0-6-16,0 0-17 0,-9-1-34 15,9 1-30-15,0 0-53 0,-18-1-221 0,8-1 105 16,-8 2 70-16</inkml:trace>
  <inkml:trace contextRef="#ctx0" brushRef="#br0" timeOffset="-156545.89">12580 9535 32 0,'1'-4'129'0,"4"1"-10"16,-1 1-5-16,-4 2-5 0,5-6-5 0,-5 4-5 16,4-1-2-16,-4 3-1 0,4-4-2 0,-4 4-4 15,1-5 2-15,-1 5-11 0,4 0-5 0,-4 0-1 16,4-3-8-16,-4 3-8 0,6 0-1 0,-6 0-5 16,0 0 0-16,0 0-5 0,0 0-5 0,0 0 6 15,0 0-2-15,0 0-2 0,0 0 0 0,0 0 1 16,0 0-3-16,0 0 0 0,0 0-2 0,0 0-5 15,0 0-4-15,0 0-3 0,0 0-4 0,0 0 3 16,0 0-7-16,3-3 1 0,-3 3 2 0,0 0 2 16,12 1-2-16,-8 1-1 0,-4-2-3 0,9 0 0 0,-9 0 2 15,9 0 0-15,-9 0 5 0,10 0-1 16,-3-2 1-16,-1 4-6 0,-6-2 2 0,13-2 3 0,-7 2-3 16,3 0 2-16,-2-1-3 0,-7 1-5 0,11 1 2 15,-6-1 0-15,4-1-3 0,-9 1 0 0,18-1 0 16,-8 0 1-16,2-1 0 0,-3 2-1 0,2-3 0 15,-2 2-1-15,3-2-1 0,-2 3 1 0,0-3 1 16,-2 3-1-16,4-3-3 0,-2 1 6 0,-3-2-1 16,5 1 1-16,-5 1-5 0,0 2-2 0,-1 0 0 15,4-3 0-15,-5 3 0 0,3 0-2 0,-1-2-3 16,-7 2 3-16,10 0-9 0,-10 0 5 0,11 0-1 16,-7 2 0-16,0-2 2 0,-4 0-3 0,9 2-1 15,-9-2 1-15,6 1-2 0,-6-1-1 0,4 2 3 16,0 0-3-16,-4-2 0 0,4 5 2 0,-4-5-1 15,2 3 3-15,2-1-1 0,-1 1-2 0,-2 1 2 0,-1-1-3 16,5 1 0-16,-5-4 3 0,1 6 0 0,3-2-4 16,-4 0 0-16,4-1 1 0,-4 0 2 0,3 0 0 15,-3-3 0-15,1 4-3 0,0 0 2 0,-1-4-1 16,3 4 1-16,-3-4-1 0,0 0 4 0,0 2 0 16,0-2 3-16,0 0 0 0,0 0-4 0,0 0 5 15,0 0-5-15,0 0 3 0,0 0-6 16,1-11 2-16,2 5-2 0,-1-1 6 0,1-2-4 0,-2-2 1 15,-1 4-2-15,4-5 2 0,-4 7-3 0,1-2 0 16,0 0-2-16,-1 1 6 0,2 0-4 0,-2-1 1 16,0 3-1-16,1 0 0 0,-1 0-2 0,0 4-2 15,1-4 2-15,-1 4-1 0,0 0 4 0,0 0 9 16,5 15 3-16,-2-10 2 0,-2 5 1 0,2 2 1 16,1 2-1-16,1 2-6 0,-3 1 1 0,2-3 1 15,0 5-2-15,-3-7 2 0,2-2-3 0,-1 2 2 16,2-1-3-16,-1 0 1 0,-2-2-4 0,0 0 3 15,1-3-4-15,-1 0-1 0,0-2 2 0,-1 0-1 0,1-1 4 16,2-1 3-16,-2 1-4 0,-1-3 3 0,0 0-3 16,0 0-2-16,6-10 0 0,-2-2-3 15,1 0 3-15,3-4 0 0,-2-2-1 0,5-4 2 0,-5 3-6 16,3-5 0-16,-1 7 3 0,-1 0-2 0,-3 7 1 16,4-3-1-16,-3 4 5 0,1 0 0 0,-1-1-1 15,3 3-1-15,0 3 2 0,-2 0-2 0,-1 3-4 16,2 1 1-16,-7 0 2 0,15 5 1 0,-5 1 0 15,-2 1 0-15,1 0 4 0,0 1-5 0,0 2 4 16,-3-2 0-16,2 2 1 0,1-2-6 0,-4 2 1 16,1-3-2-16,1 0 3 0,-2 1 3 0,1-2-4 15,-1-1 3-15,-2-1-4 0,-1 0 2 0,2-2 1 16,0 1 1-16,-1 0-1 0,-1-2 2 0,-2-1 0 16,6-7-4-16,0 2 0 0,0-5-3 0,3-4 4 15,1-3-1-15,-2 2 0 0,-2-3 1 0,6 0-1 16,2 1-5-16,-4 1 4 0,-1 2 1 0,-1 3-5 15,-2 2 5-15,1 1-10 0,-2 4 8 0,1 1-2 0,-1 0-1 16,3 1 0-16,-1 2 1 0,3 2 0 0,0 1-2 16,1 0 1-16,0 5 0 0,-2-2 0 0,2 1 0 15,1 1-3-15,0-1 1 0,-2 0-1 0,0 1 6 16,2 0 1-16,-3 0-2 0,1-3-3 0,-1 3 4 16,-4-4-1-16,4 1 5 0,-4-1 0 0,3 0-3 15,-3-3-3-15,0 0 3 0,3-1-1 0,-8 0 1 16,13-3 2-16,-4-6-1 0,-3 3-3 0,4-3 4 15,-3 0-4-15,0 0 3 0,3-7 0 0,-2 2 2 16,0-1-2-16,-2 4-2 0,-1 0-7 0,4 2 8 16,-4 0 0-16,0 1 4 0,-1 1-14 0,0 2 8 15,2 3 0-15,-1 2-1 0,-5 0 1 0,12 7-4 16,-3-1 1-16,1 0 2 0,-1 4 2 0,-1-1 2 16,3 4-6-16,0 1 5 0,-5-4-8 0,4 1 7 15,0 1-7-15,-2-2 9 0,0-1-3 0,1-1 3 16,-3 1-9-16,1 1 6 0,-4-5 2 0,3-2 0 15,-3 0 0-15,1 4 1 0,0-5 1 0,-2 0 10 16,-2-2-10-16,0 0 2 0,0 0-3 0,12-5 0 0,-7-5 1 16,3 3-1-16,-1-8-2 0,1-2 4 0,-3 3-3 15,4 0-5-15,-4-1 2 0,3 1 2 16,-3 3 0-16,0 2 0 0,1-2-10 0,1 3 9 0,-3 4-2 16,1-1 3-16,0 5 0 0,-5 0 3 0,18 6-2 15,-9 0 9-15,2-1-2 0,-1 4 1 0,3-1 2 16,3 4-2-16,-4-3-1 0,1 4-2 0,-3-3 3 15,2 1 0-15,1 0-2 0,-6-2-2 0,1 0 0 16,2-1-1-16,-1 1 0 0,-1-2 0 0,-3-4 1 16,1 3-1-16,-1-2-1 0,2-2-1 0,-3 0 7 15,1-2-2-15,-5 0-1 0,11-4-1 0,-2-3 10 16,-1-1-15-16,0-2 1 0,0-4-3 0,0-1 1 16,-1-2 5-16,-1-1-1 0,0 2-6 0,-1-1 5 15,-1 0-6-15,1 6 8 0,-1 0 0 0,0 2-6 16,-1 2 3-16,2 2-2 0,-1 0 0 0,-1 3 0 15,3-1-4-15,-6 3 4 0,11 3-7 0,-3 2 5 16,-1-1 1-16,1 1 1 0,1 3 6 0,-1-2-9 0,1 4 10 16,-2-2-8-16,1-1-1 0,2 2-1 15,-1-4 5-15,-4 3-4 0,4-3 0 0,-4 0 4 0,3-1 0 16,-4 2-1-16,1-2-2 0,-1-1 4 16,1 0 0-16,-4-2 1 0,4 2 0 0,-5-3 2 0,0 0-4 15,10-7-2-15,-3 0 0 0,-1-1 3 0,1-1 0 16,-2-2-2-16,1 1 1 0,2-4-2 15,-2 3-3-15,-1 2 6 0,2 0-3 0,-1 0-1 0,-1 2-2 16,-1 2 4-16,1 2-3 0,1 2-3 0,0 1 4 16,0 3 1-16,4 0 0 0,-1 2-4 0,0 4 4 15,5-2-1-15,-4 4-1 0,2 0 3 0,3-1-5 16,-2 2 3-16,2-4-2 0,-2 4 1 0,-2-5 1 16,0 1 1-16,-2-1-2 0,1 0 12 0,-1 0-13 15,-1-2 15-15,1 0-7 0,-3-2 1 0,-1 1-5 16,0-2-2-16,0 1 1 0,-5-3 0 0,8-3 3 15,-2 1 1-15,-1-1-2 0,-1-4 0 0,4 2 0 16,-5-7-1-16,0 1 1 0,4-6-7 0,-1 2 7 16,-5 2-3-16,3 2 2 0,0-1 2 0,1 1-3 0,-2 4 1 15,-1 0-3-15,3 2-2 0,-1 1-1 16,0 1 2-16,4 3 0 0,-8 0 6 0,13 4-2 16,-6 2-3-16,5 0 1 0,-3 0 2 0,1 4 1 0,0-1-3 15,-1-1 4-15,5 2 1 0,-4-1-4 0,3-2-2 16,-3 2 2-16,-2-3 1 0,0 1-2 15,3-2 3-15,-2 0 5 0,-4 0-7 0,0-1 0 16,2-1-2-16,-4 1 4 0,1-1-2 0,0-2 6 0,-4-1 2 16,5 1 6-16,-5-1-13 0,4-9-2 0,0 5 3 15,2-4 0-15,-2-2-3 0,-1 0 1 0,2-4 1 16,-1 4 3-16,-2 0-1 0,2-1-2 0,4 3 1 16,-6-2-2-16,2 6 0 0,-1 0-3 0,1 3-1 15,2-4 11-15,0 3-9 0,2 2 3 0,-8 0-5 16,17 4 1-16,-7-1 3 0,1 1-3 0,0 1 0 15,-1 2 0-15,1-1 0 0,2 1 1 0,-3-1 4 16,-1-1 0-16,2 0-1 0,-1 1 2 0,0-2 0 16,-4-1 0-16,4 2-2 0,-2-1 0 0,-3-1-7 0,-1-3 8 15,0 2 2-15,0-1-1 0,1 1 3 16,-5-2-5-16,0 0 1 0,9-5-2 0,-5 0 5 16,0-5-3-16,1 0 2 0,-1 3-3 0,2-4-5 15,-2 1 5-15,-1-2 1 0,1 4-2 0,0-2 3 0,0 3-3 16,0 2-1-16,1 0-7 0,-3 1 6 0,4 1-2 15,0 3-1-15,0 0 6 0,-6 0-2 0,17 7-1 16,-7-1 1-16,-1-2 1 0,1 3 4 0,-1 1-5 16,0-2 1-16,4 0 0 0,-4 3 0 0,1-4 3 15,3 1-3-15,-7 0 0 0,5-1 4 0,-4-2 0 16,1-1-7-16,-3 1 8 0,2 2-4 0,-2-3 0 16,1 0 3-16,-1-2 1 0,-5 0-10 0,9 0 6 15,-4-3 6-15,0-1 0 0,3-1-6 0,0-3 3 16,-2-1 2-16,2 0-3 0,-2-3-3 0,0 2 3 15,1-1-2-15,-1 2 1 0,4 2 0 0,-5-2-5 16,3 5 2-16,-3 0-3 0,3 2 1 0,2 2-3 16,-1 0 6-16,1 2 3 0,3 2-6 0,-3 2 3 15,7 1-5-15,-7 1 5 0,8 1 0 0,-8 1-2 16,4-1 4-16,-1-2-2 0,0 3-3 0,-2-4 3 16,0 1-1-16,-2 0-3 0,1 2 4 0,-1-4 15 15,-3-2-17-15,1 1 5 0,0 0-1 0,-2 0-1 0,-1-2-2 16,1-1 8-16,-1 1-5 0,0-2-2 15,-4 0-2-15,7-5 4 0,-3-2-1 0,1 1 4 16,2-3 0-16,-2 1-3 0,0-3 2 0,3 1-3 16,-6-2-2-16,2 5-3 0,0 0 1 0,1 1-2 0,-1 2 2 15,0 1-1-15,2 3 1 0,-6 0 0 0,9 4 0 16,-5 1 0-16,2 3 8 0,1 1-5 0,2 2-2 16,-2-1-1-16,1 1 0 0,3 2 1 0,0-2 4 15,-1 2 8-15,0 1-14 0,-2-6 4 0,0 1-5 16,-2 1-1-16,0-4 3 0,-2 1 5 0,1-2-2 15,-1 0 10-15,1-1-8 0,-3 0 2 0,0-1-1 16,2-2 13-16,-4-1-9 0,0 0-6 0,0 0 2 16,1-9 1-16,-1 2-5 0,0-3-1 0,0-2 1 15,0 0 1-15,-1-5 3 0,-3 0 0 0,4 1-6 16,-2 3 3-16,0-4 3 0,2 5 7 0,-2 7-10 16,2 1-5-16,-2-3 2 0,2 3-2 0,0 4-1 15,0 0 0-15,0 0-2 0,0 0 3 0,0 0 0 16,4 18 5-16,-4-9-5 0,0-1 3 0,2 4 1 0,0 0 0 15,-2 0-2-15,1 0 0 0,3 0 7 16,-1-1-5-16,-1-2 1 0,-2-1-1 0,0-2 5 16,4 0-2-16,-4 0-5 0,1-2 6 0,-1 1-1 0,0-1 5 15,0-4-7-15,0 0 4 0,0 0-2 0,0 0 3 16,0 0-5-16,-5-13 4 0,3 3 3 16,-2-4-8-16,-2-3 1 0,2 0 1 0,-2-3-5 0,0-5 3 15,-1 7 3-15,1-1 1 0,1 4-1 0,0 3-3 16,1 4 3-16,-1-1-2 0,0 4-3 0,3-2 3 15,-2 7 3-15,4 0-3 0,0 0-3 0,-14 8 3 16,6 1-1-16,-1 1-1 0,-1 2 4 0,-1 3-3 16,1-1 0-16,0 1-1 0,-4 1 5 0,5-4-2 15,-1 4 3-15,-4-2 2 0,1-2-5 0,-1 2 1 16,1-3 0-16,-5 1 5 0,0-1-4 0,-6 1 4 16,-3-3-4-16,-2-1 0 0,-3 0 1 0,-4-6-2 15,-1 0 0-15,-18-2 0 0,4-4-2 0,0-1 5 16,-4-5-6-16,3 3 1 0,-2-5 0 0,4 3 1 0,-1-4 0 15,1 1 0-15,12 4 1 0,2 2 6 16,0 0 13-16,3 4-1 0,1 2 5 0,1 0 0 16,10 2-5-16,-2 1 2 0,-3 6 9 0,7-1-11 0,0-1-5 15,1 0 1-15,5 5 9 0,-2-4-15 0,2 4-4 16,0-3 1-16,3 0-4 0,1-1 2 0,0 0-2 16,-1-1 2-16,1 0 3 0,-1 0 5 15,1-1-8-15,0 0-5 0,-1-1 7 0,-3-4-2 0,1 1 3 16,-1 1-8-16,-4-2 8 0,-1-1-5 0,-3-2 3 15,1-2-4-15,-11-2 1 0,3-3-8 16,-4 1 8-16,2-4-6 0,-2-2 2 0,0 4-1 0,-3-2 2 16,3 0 0-16,0 0 2 0,4 2-4 0,6 5 2 15,3 0 1-15,0 1 9 0,1 1-16 0,4 3 18 16,0 0-17-16,1 3 7 0,-1 0-4 0,4 2-4 16,-2 1 3-16,4 1 3 0,-1 1-2 0,0-1 12 15,2 3-14-15,-2-3 3 0,2 3 3 0,-2-3-4 16,0 3 1-16,1-3-3 0,-1 3 3 0,0-3 4 15,-2 2-2-15,0-3-1 0,-1 1-1 0,-5 0-2 16,1 0 8-16,-4-2-5 0,1 0 0 0,-9-5-2 16,1 2-1-16,-2-4 2 0,-2-3-2 0,2 0-1 15,-2-2-4-15,-1-1-1 0,2-1 9 0,0-4-4 0,0 4 2 16,1 2-3-16,4 1 7 0,3 1-5 0,3 1 0 16,5 1 3-16,0 3-9 0,2 0 7 15,-2 1-3-15,4 1 5 0,-2 7-7 0,4-3 6 0,-1 3-3 16,-2-1 4-16,1 1-5 0,3-1 4 0,-2 3-1 15,-1-2 0-15,2 0-2 0,-4 3 4 0,3-3 6 16,-3 0-7-16,0 0 2 0,3 0 2 16,-9-2-2-16,8 1 15 0,-8-2-11 0,-4 0 3 0,4-1-7 15,-3-1-4-15,-1-4 2 0,0 0 2 0,0-2-3 16,-7-1-11-16,5-6 11 0,-4 2-8 0,-2-4 6 16,4 0 4-16,-1 3-3 0,2-3 0 0,5 3 0 15,2 2 0-15,3-2 1 0,2 4 4 0,3 0-5 16,2 2 14-16,3 0-21 0,0 0 4 0,5 2-4 15,-8 5 7-15,8-5 1 0,-1 6 2 0,2 0-7 16,-1-6 9-16,4 9-2 0,0-4-5 0,1 2 9 16,-1-2-2-16,0 0-6 0,-2-1 7 0,2-1 0 15,1-1-11-15,-2 3 9 0,-2-3 4 0,4 0-3 0,-2 1 4 16,-3-3-3-16,0 0-3 0,0 0 2 16,0 0-3-16,2-9 3 0,-3 2 0 0,-2-3 1 15,1 0-2-15,-6-2 3 0,3-5-7 0,-4 1-2 16,1-2 6-16,1-1 1 0,-1 4-5 0,0 1-5 0,-1-1 7 15,3 5-1-15,1-2 0 0,-1 3 4 0,3 0-3 16,-1 3-10-16,0 4 14 0,2-5-5 0,-1 5-2 16,2-1 1-16,1 3-1 0,-3-4-1 0,3 4 4 15,0 0 3-15,0 0-10 0,0 0 4 0,7 11 1 16,-5-5 3-16,2 0-2 0,-3 0-2 0,3 0 18 16,-4 4-7-16,2-4-6 0,0 5 0 0,-1-4-2 15,-1 0 5-15,0 0-3 0,0-2-3 0,0 0 4 16,0-1-4-16,0 0 10 0,-1 0-3 0,1-4-6 15,-5 2 8-15,5-2-11 0,0 0 5 0,-14-4 3 16,6-1-1-16,3-2-7 0,-4 0 5 0,0-3 12 16,2-4-13-16,-1 4-1 0,0-2 2 0,2 4-11 15,0-1 12-15,0 1 1 0,3 2-1 0,0 0-4 16,0 2-6-16,2 2 1 0,1 2 1 0,0 0 2 16,0 0 1-16,0 0 0 0,8 19 2 0,-4-9-3 15,2 5-3-15,2 0 7 0,-1 2-1 0,1 1 2 16,1 0 0-16,4-1 1 0,2 4-4 0,0 2 1 15,2-3 1-15,5 0-31 0,-2-2-27 0,8 2-30 0,0-6-29 16,6 1-31-16,13 2-34 0,4-5-47 0,9-5-50 16,-1-1-796-16,33-5 359 0,-27-6 238 0</inkml:trace>
  <inkml:trace contextRef="#ctx0" brushRef="#br0" timeOffset="-150864.02">16375 9232 72 0,'0'0'91'0,"0"0"-2"0,0 0-6 0,0 0-5 15,0 0-4-15,0 0-7 0,0 0-5 0,0 0-3 16,0 0 0-16,0 0 1 0,0 0-7 0,0 0-5 16,0 0 2-16,0 0-5 0,0 0-6 0,0 0-4 0,0 0 8 15,0 0 1-15,7-4-6 0,-7 4 7 0,8 0-9 16,-8 0 0-16,9 2-2 0,-9-2-1 16,12 0-1-16,-5-2 1 0,1 2-2 0,-2 0-2 0,5-1 2 15,-1 1-1-15,0 0 1 0,0-1-4 0,-1 1 2 16,0-1-2-16,4 1-3 0,-5-2-2 15,1 2 3-15,-2-1-1 0,5 1 2 0,-6 0 0 0,2 0-2 16,1 0-2-16,-9 0-2 0,16 1 3 0,-8-1-2 16,3-1-1-16,0 1 3 0,-1 0 2 0,1 0-4 15,1 0 1-15,-2-1 0 0,-1 0-2 0,1-1 0 16,3 2-3-16,-5 0 0 0,-2 0 4 0,3-3-5 16,0 6 3-16,0-6 6 0,-3 2 1 0,2 2-3 15,0-2 1-15,-2 2-3 0,1-2 1 0,-7 1-2 16,11 0-4-16,-3-1-2 0,-3-1 1 0,-5 2 1 15,13-1-4-15,-6 0 2 0,0 1 0 0,-7 0-1 0,12 1 0 16,-4-1 0-16,2 0 4 0,-5-1-3 0,3 0-4 16,-1 1 0-16,1-2 1 0,5 2-1 15,-4 0-1-15,4 0-1 0,-3 0 2 0,0-2-2 0,-1 2 2 16,2 2-3-16,-5-2 2 0,3 0-1 0,-3 0-2 16,2 2 4-16,0-2 2 0,0-2 1 0,-8 2 2 15,12 0-1-15,-4 2-1 0,-1-2 2 0,0 0-5 16,-1 1 3-16,1-1-3 0,-1 0-1 0,3 0 0 15,-3-1 0-15,-6 1-2 0,13-2 1 0,-3 2 1 16,-5 0-4-16,3 0 2 0,-8 0-1 0,19 0 4 16,-11 0 0-16,-3 0-2 0,3 0-1 0,-1 0 0 15,1 0-1-15,-3 0-1 0,3 0 3 0,-8 0-3 0,15 0 2 16,-7 0-4-16,0 0 3 0,0 0 0 0,3 0 2 16,-2 0-3-16,2 0 1 0,-3 2-2 15,-1-4 1-15,1 2 1 0,2 2-1 0,-1-4 0 0,0 2 0 16,1 0 1-16,-2 0-1 0,2 2 2 0,0-4-1 15,2 2 2-15,-3 0-1 0,2 0-1 0,1 0-1 16,-2 0-1-16,-1 0 2 0,-1 0-2 0,-1 0-2 16,1 0 1-16,4 0 1 0,-2 0 0 0,-2 0 2 15,3 0-4-15,1 2 4 0,-2-4-2 0,1 2 3 16,-1 0 1-16,3 0-4 0,-3 0-2 0,2 2 0 16,-2-2 2-16,0 1-1 0,-2-1 0 0,2 0 0 15,2 2 2-15,-3-2-2 0,2 3 0 0,-4-3 0 0,3 1 1 16,-2-1-2-16,0 0-1 0,3 0 0 0,-4 0 0 15,2 0 6-15,0 3-4 0,2-3 0 16,0 0 3-16,0 0-5 0,0 0 1 0,0 0 3 0,-2 0-2 16,1 0 0-16,4 0 2 0,-1 0-2 0,1 0 3 15,-1 0-3-15,-4 0 1 0,6 0-1 0,-4 0-4 16,2-3 4-16,-2 6 0 0,-1-3-2 0,1 0-1 16,-4 0 2-16,1 0-2 0,3 2 8 0,-1-1-6 15,-3 0-2-15,2-1 0 0,-1 0 1 0,0 0-2 16,3 1 3-16,-1-2 3 0,-3 1-5 0,6 0 1 15,-3-1 3-15,2 2-5 0,2-2 3 0,-4 1 0 16,3-1 0-16,0-1-1 0,-3 2 0 0,2 0 1 16,0 0 0-16,-2 0-5 0,2 0 5 0,-2-3-2 15,-1 3 1-15,0 0 1 0,-1-1-2 0,-1 2 4 0,4-2-2 16,-4 1-2-16,-7 0-1 0,13 0 2 16,-4 1 0-16,0-1-2 0,-3 0 7 0,3 0-5 0,-1 0 1 15,2 0-2-15,-1 3 3 0,3-3 2 0,-4 0-1 16,3 2 5-16,-2-2-7 0,2 1 1 0,-1 0-2 15,2 0 0-15,-2 1 1 0,2-2-2 0,-1 1 0 16,-1 0 2-16,1 0 5 0,1-2-6 0,-3 1 0 16,3 0-1-16,-1-1 1 0,-6 1 1 0,7 0 0 15,-4 0 2-15,2 0 0 0,0 0-6 0,-2-1 2 16,3 2 2-16,-4-1-1 0,2 0 6 0,2 1-6 16,-1-2 1-16,1 0 0 0,0 2-3 0,-1-2 4 15,2 1-1-15,4 0-2 0,-3-2 2 0,-1 2 0 16,0-3 0-16,2 4-2 0,3-2 1 0,-3 1 4 15,-1 0-6-15,0 0 2 0,1 0-2 0,-3 1 3 0,3 0 2 16,-2-1-3-16,0-1-1 0,1 1-2 16,0 0-1-16,-1 0 4 0,-1 0-1 0,0-1 1 0,1 2 0 15,-3 0-1-15,2-1-4 0,-2-1 3 0,3 2 1 16,-2-1 6-16,3 0-7 0,-4 1 3 0,4-1-1 16,-3 3-1-16,0-3 2 0,3 0-2 0,0 1 0 15,-1 0 0-15,0 1 0 0,0-2 2 0,0 0 0 16,-1 1-3-16,1-2 4 0,-2 2 0 0,2-1-3 15,-1 0 0-15,1 0 1 0,3 1-2 0,-6-2 0 16,4 0 2-16,-3 3-1 0,1-2 3 0,-1 0-2 16,1-1-1-16,-2 1 1 0,1 0 0 0,2 1-1 15,-4-1 2-15,1 0-2 0,-1-1-1 0,3-2-1 0,0 2 0 16,-1 2 4-16,1-2-2 0,-5 2 2 0,4-1 2 16,3 0-2-16,-7-1-1 0,7-1 2 15,-5 3-3-15,2-1 0 0,-1 0 5 0,1 1-4 0,2-1 0 16,-2 1 5-16,1-1 3 0,-2 0-2 0,-1-1-1 15,1 2 5-15,3-1 0 0,-3-1-4 0,2 1 4 16,-3 0 0-16,-1 0-3 0,3-1 3 0,1 1-3 16,0 0 2-16,2-1-4 0,-4 1 1 0,1 0 0 15,-4 0 1-15,2 0-2 0,-3 1 1 0,3-1-2 16,-8 0 2-16,9-1-6 0,-9 1 2 0,9 1 3 16,-9-1-3-16,5-1 3 0,-5 1-1 0,0 0 0 15,9 1 4-15,-9-1-6 0,0 0 0 0,0 0-3 0,0 0 1 16,0 0 0-16,0 0 2 0,0 0 0 0,8 0-3 15,-8 0 0-15,0 0 3 0,0 0-5 16,0 0 2-16,0 0 7 0,0 0-8 0,0 0 2 0,0 0 1 16,0 0-2-16,0 0 1 0,3 1-1 0,-3-1 2 15,0 0-4-15,0 0 1 0,0 0 1 0,0 0-1 16,0 0 2-16,0 0 3 0,0 0-4 0,0 0 1 16,0 0 0-16,0 0-1 0,0 0 2 0,0 0-2 15,0 0-3-15,0 0 4 0,0 0-1 0,0 0 1 16,0 0 0-16,0 0-1 0,0 0-2 0,0 0 1 15,0 0 2-15,0 0-3 0,0 0-3 0,0 0 9 16,0 0-4-16,0 0-2 0,0 0 0 0,0 0 1 16,0 0 3-16,0 0-3 0,0 0 3 0,0 0 3 15,0 0-3-15,11-2 1 0,-11 2-3 0,6 1 0 16,-6-1 2-16,0 0 0 0,8 1-2 0,-8-1 5 0,0 0-5 16,9-2-1-16,-9 2 3 0,0 0-4 15,7-2 3-15,-7 2 0 0,8 0-1 0,-8 0-2 0,9-2 4 16,-9 2-3-16,8-1 1 0,-8 1 1 0,6 0-6 15,-6 0 7-15,0 0 0 0,6-2-4 0,-6 2 2 16,6-3 2-16,-6 3-1 0,5 0-1 0,-5 0-3 16,0 0 1-16,7-1 5 0,-7 1-4 0,0 0 2 15,0 0 0-15,4-1 1 0,-4 1-3 0,0 0 0 16,0 0-3-16,0 0 8 0,0 0-1 0,9-2-5 16,-9 2-1-16,0 0 3 0,0 0-2 0,0 0 2 15,0 0 0-15,0 0 0 0,0 0 1 0,0 0-3 16,0 0 1-16,0 0 1 0,0 0 0 0,0 0-2 0,0 0 5 15,0 0-2-15,0 0 1 0,0 0-1 0,0 0-1 16,0 0 1-16,0 0-3 0,0 0 4 16,0 0-4-16,4 4 0 0,-4-4 4 0,0 0-3 0,0 0 3 15,0 0-5-15,0 0 5 0,0 0-1 0,0 0 3 16,0 0-3-16,0 0 4 0,0 0-3 0,0 0 3 16,0 0 0-16,0 0 6 0,0 0-2 0,0 0 1 15,0 0-2-15,0 0-2 0,0 0 0 0,0 0-1 16,0 0 2-16,0 0-2 0,0 0 3 0,0 0-2 0,0 0 5 15,0 0 1-15,0 0-1 0,0 0 0 16,0 0 9-16,0 0 0 0,0 0 2 0,0 0 3 16,0 0 2-16,0 0-1 0,0 0 5 0,0 0-5 15,0 0 5-15,0 0-3 0,0 0 3 0,0 0 3 0,0 0-3 16,0 0 6-16,0 0-5 0,0 0 3 0,0 0 0 16,0 0-5-16,0 0 6 0,0 0 0 0,0 0-4 15,0 0-1-15,0 0-5 0,3-6-3 0,-3 6-7 16,3-3-5-16,-3 3 3 0,4-3-2 0,-4 3-2 15,0-2-4-15,0 2 7 0,0 0-3 0,5-4-4 16,-5 4 4-16,0 0-6 0,4-5 3 0,-3 2-2 16,-1 3 0-16,6-3-3 0,-4 3 4 0,-2 0-2 0,9-5-5 15,-4 5 8-15,-5 0-8 0,5-2 3 16,-5 2 3-16,4-2-4 0,-4 2 5 0,0 0-4 16,0 0-4-16,0 0 5 0,4-2-4 0,-4 2 5 0,0 0-3 15,0 0 0-15,0 0-1 0,4-1 0 0,-4 1 1 16,0 0 12-16,0 0-15 0,0 0 1 15,0 0 1-15,0 0 3 0,0 0-3 0,0 0-7 0,0 0 8 16,0 0-3-16,0 0-1 0,0 0 5 0,0 0-1 16,0 0 1-16,0 0-10 0,0 0 3 0,0 0 4 15,0 0 1-15,0 0-6 0,0 0 1 0,0 0 13 16,0 0-10-16,0 0-4 0,0 0 6 0,0 0 1 16,0 0-2-16,0 0-2 0,0 0 1 0,0 0 2 15,0 0 2-15,0 0-4 0,0 0 5 0,0 0-9 16,0 0-2-16,0 0 7 0,0 0 1 0,0 0-3 15,0 0 3-15,0 0-5 0,0 0 2 0,0 0 1 0,0 0 3 16,0 0-3-16,0 0-3 0,0 0 6 16,0 0-5-16,0 0-1 0,0 0 2 0,0 0-1 15,0 0 2-15,0 0 3 0,0 0 0 0,0 0 1 0,0 0 2 16,0 0-5-16,0 0 2 0,0 0 0 0,0 0 1 16,0 0-2-16,0 0 6 0,0 0-6 0,0 0 14 15,0 0-16-15,0 0 2 0,0 0-2 0,0 0 0 16,0 0 1-16,0 0-2 0,0 0 0 0,10 0 15 15,-10 0-17-15,0 0 7 0,0 0-1 0,0 0 0 16,6 2-6-16,-6-2 9 0,0 0-6 0,7 1 3 16,-7-1-1-16,0 0-1 0,7-2-1 0,-7 2 3 15,0 0 3-15,3-1-11 0,-3 1-23 0,0 0-27 16,0 0-42-16,0 0-58 0,0 0-43 0,-26 0-60 0,7-3-72 16,-11 3-820-16,0-2 384 0,-10-1 256 15</inkml:trace>
  <inkml:trace contextRef="#ctx0" brushRef="#br0" timeOffset="-149781.6">17576 9607 166 0,'5'-3'213'0,"-5"3"-18"16,4-1-23-16,4 1-13 0,1-1-9 0,3-1-3 0,6 2-12 16,3 0-8-16,9 0-8 0,6 0-4 15,1 0-9-15,3 2-7 0,14 0-4 0,-2 1-4 0,4 0-2 16,-1 1 2-16,10 1-4 0,-2-3 0 0,2-1-1 16,0 2-5-16,-2 3-1 0,2-1-1 0,2-2-6 15,-4-1-5-15,4 5-5 0,-2-2-3 0,0 0 0 16,-2 0-12-16,-2-1-3 0,-1-1-2 0,0 0-6 15,-4 0 5-15,-1-2-8 0,-3-1 0 0,-1 1-3 16,-12 3 0-16,12-5 8 0,-15 1-2 0,-4 2 2 16,4-2-8-16,-5 2 0 0,1 1-3 0,-11-1 0 15,0 1-7-15,-1-2 1 0,-5-1-1 0,-2 3-1 16,1-3-5-16,-2 2 0 0,-2-2-2 0,-2 0 5 16,-3 2-9-16,0-2 1 0,-5 0 1 0,9 1 3 15,-6 1 0-15,-3-2 1 0,7 0 4 0,-7 0 0 16,0 0 1-16,0 0-5 0,6 0 1 0,-6 0 0 15,0 0-7-15,0 0 8 0,0 0-2 0,0 0-3 0,8 0 8 16,-8 0 9-16,0 0 3 0,0 0 6 0,0 0-1 16,0 0 0-16,0 0-3 0,0 0 4 15,0 0 1-15,0 0-4 0,0 0-2 0,0 0-7 0,0 0-4 16,5 1 4-16,-5-1-5 0,0 0 1 0,0 0-9 16,0 0 0-16,0 0-3 0,0 0 6 0,0 0-4 15,0 0 2-15,0 0-5 0,0 0 1 0,0 0 2 16,0 0 19-16,0 0-13 0,0 0 4 0,0 0 3 15,0 0 1-15,0 0 2 0,0 0-6 0,0 0 5 16,0 0-2-16,0 0-4 0,0 0 1 0,0 0-3 16,5-4-6-16,-5 4-5 0,0 0 9 0,0 0-8 15,0 0-1-15,0 0 1 0,0 0 3 0,5-2 0 16,-5 2-5-16,0 0 2 0,5 0-1 0,-5 0-4 0,0 0 3 16,6-2-9-16,-6 2 9 0,0 0-4 0,0 0 3 15,3-3 0-15,-3 3 0 0,0 0-6 16,0 0 13-16,0 0-12 0,0 0 0 0,0 0 0 0,0 0 2 15,0 0 2-15,0 0-1 0,0 0 7 0,0 0-40 16,0 0-47-16,0 0-58 0,0 0-58 0,-14-5-74 16,9 1-80-16,-5 0-1014 0,4 0 454 0,-3-5 302 15</inkml:trace>
  <inkml:trace contextRef="#ctx0" brushRef="#br0" timeOffset="-146147.78">16623 9499 64 0,'0'0'115'15,"0"0"-7"-15,0 0-15 0,0 0-6 0,0 0-17 16,0 0-9-16,0 0 6 0,0 0-12 0,0 0-3 16,0 0-2-16,0 0-3 0,0 0-1 0,0 0-1 15,0 0-4-15,0 0 1 0,0 0-11 0,0 0 4 16,0 0 2-16,0 0-5 0,0 0-5 0,0 0-2 16,0 0 3-16,0 0 0 0,0 0-2 0,0 0 3 0,0 0-11 15,0 0 7-15,0 0-6 0,0 0-2 16,0 0 5-16,0 0-4 0,0 0-14 0,0 0 15 0,0 0-2 15,0 0-1-15,0 0 0 0,0 0 1 16,0 0 1-16,0 0 0 0,0 0 2 0,0 0 1 0,0 0-3 16,0 0 1-16,0 0-4 0,0 0 0 0,0 0-2 15,0 0-6-15,0 0 2 0,0 0 0 0,0 0-3 16,0 0-4-16,0 0 7 0,0 0-2 0,0 0 0 16,0 0 0-16,0 0 1 0,0 11 2 0,2-10-1 15,-2-1-2-15,4 4 2 0,-1-1-2 0,-3-3 4 16,4 4-3-16,-2-1-3 0,-1-1 0 0,2 2 2 15,0 0 7-15,-1-2 0 0,3 1-4 0,-1 1-1 16,-3 1 7-16,3-2 0 0,1 2-5 0,-1-1-2 16,1-1-1-16,-1 2-2 0,1 0 3 0,0-1 0 15,-1 3-12-15,0-4 10 0,0 2 0 0,1 1 0 0,-1-1-1 16,1-2 2-16,-3 4-4 0,2-4 6 16,0 2-5-16,0-3-1 0,-2 5-3 0,1-5 6 15,1 2-1-15,1 0 1 0,-4-1-3 0,4 2 2 0,-2-1 6 16,1-1-7-16,-2-1-2 0,1 1 4 0,-1 1 1 15,1-1-2-15,0 0 1 0,-3-3-2 0,2 6 1 16,2-2 4-16,-3-2-3 0,-1-2-4 0,3 5 2 16,-1-3 3-16,-1 2 7 0,1-1-2 0,0 1 0 15,1-1 3-15,0 0-6 0,-1 0 0 16,2 1 1-16,-3-2-2 0,4 3 0 0,-1-3-4 0,-3 1 5 16,-1-3 0-16,5 5-2 0,-3 0 3 0,2-1 0 15,-2-1 0-15,1 1-4 0,1 1 4 0,-2-3-3 16,2 1 3-16,0 1-2 0,0 1 1 0,-2 0-1 0,1-4-3 15,1 4 4-15,-1 0 1 0,1-1-3 0,1-3 1 16,-1 3-1-16,1-3-9 0,0 5 8 16,3-3 5-16,-3 0 0 0,1 2 3 0,1-1-1 0,-2 0 0 15,0-3 0-15,-1 3-6 0,2 1-4 16,1-2 6-16,-3 0 2 0,1 1 1 0,0-1-2 0,0 1 2 16,0-1-5-16,0 2 3 0,0-2-5 0,-1-1 3 15,0 2-2-15,1-1-1 0,-1 1 2 0,2 1 5 16,-1-2 5-16,-1 2-1 0,0-3-2 0,0 3-2 15,0-3-7-15,-2 2 6 0,3 0-2 0,-1 0 0 16,-1 0 3-16,1 0-5 0,-1-3-6 0,-1 3 5 16,2 0 2-16,-2-1-7 0,1 1 4 0,-1 2-1 15,3-2-1-15,-2-1 1 0,3-1 0 0,-4 1 2 16,0 2-1-16,3-3 0 0,-1 1-4 0,-3-1 0 16,6 4 2-16,-5-3 1 0,2 0 3 0,1 1-3 0,-1 0 2 15,0 0-5-15,-3-1 2 0,3-1 1 16,1 1 1-16,-1 1 6 0,-3 1 0 0,3-3 0 0,0 0-1 15,0 3-3-15,-3-1 1 0,3-3 0 16,0 3-1-16,-3 0 3 0,5 0-3 0,-2-1 0 0,0 2 1 16,0-4-2-16,-3 3 1 0,4-1 0 0,-2-2 2 15,-2 2-4-15,4 1 0 0,-1-2-3 0,-2 1 2 16,0 0-3-16,-2-3 2 0,4 5-4 0,-2-5 1 16,1 2 0-16,-3-2 2 0,4 3 0 0,-3 1-2 15,2-2 1-15,-3-2 1 0,2 3 2 0,-1-1-3 16,3 1 0-16,0 0 2 0,-3 1 0 0,3-1 1 15,0-1-1-15,-2 0-2 0,1 1 1 0,0 1-1 16,-1-1 0-16,1 0 3 0,0 1-2 0,1 1 0 0,0-2 0 16,0-1-1-16,0 1 2 0,0 1-1 0,-2 0 0 15,3 0-2-15,-1-2 2 0,1 1-3 16,-2 1 1-16,3 1 5 0,-2-3-5 0,-3 3 1 16,3-2-1-16,0-1-2 0,0 3 2 0,0-2-1 0,-1 1 3 15,1-1 0-15,0-1 0 0,0 1-3 0,-3 0-1 16,3-1 4-16,-2 2 3 0,-2-4-2 0,8 3 2 15,-8-1-2-15,0-2 6 0,4 5 0 0,0-3-4 16,-3 1 1-16,-1-3-1 0,4 2-2 0,0 1 1 16,-4-3 1-16,4 2-4 0,-4-2 0 0,0 0 2 15,5 4-4-15,-5-4 3 0,1 6 2 0,0-4-3 16,-1-2 2-16,4 3 1 0,-4 1 0 0,0-4-4 16,4 4 5-16,-1 0-5 0,-2-2 0 0,3 2 3 15,-3 0-1-15,2 0-2 0,1-1 0 0,-2-1 3 16,3 1 1-16,-2 1-3 0,-1-1-4 0,1 0 4 15,1-1 2-15,-2 4-5 0,2-3 2 0,0-2 5 16,1 3-4-16,-1-1 1 0,0 1-1 0,1-1 1 0,-1 0-3 16,1-1 0-16,-1 2 2 0,0-1 1 0,0-1 0 15,0 1-2-15,0 1-1 0,0-1 0 16,-1-1 0-16,0 1 0 0,1-1 3 0,-1 0 0 0,2 1-4 16,-5-3-1-16,6 2 1 0,-6-2 2 0,0 0-1 15,3 4 0-15,-3-4-1 0,0 0 3 0,2 1-3 16,-2-1 3-16,4 3-4 0,-4-3 0 0,1 2 1 15,-1-2 1-15,0 0 1 0,4 4-2 0,0-2 0 16,-4 2 5-16,0-4-6 0,6 2 2 0,-6-2 0 16,4 3 2-16,-2-1 0 0,-2-2-4 0,3 4 2 15,0-1 0-15,-3-3 0 0,1 3-1 0,-1-3 0 16,4 5 2-16,-3-3 3 0,2 1-3 0,-3-3-3 0,1 7 5 16,-1-7 0-16,4 2-3 0,-4-2 3 15,5 3-3-15,-5 1 1 0,1-2-2 0,2 1 4 16,-3-3 2-16,4 5-5 0,-3-2 0 0,0-1 5 15,2 3 0-15,-2-3 2 0,3 1-1 0,0 1 2 0,-4-4-4 16,6 3 2-16,-3 0-3 0,-1-1 0 0,2 1 1 16,-1 1 4-16,-2 0-3 0,3-3 1 0,0 2 2 15,-3-1 6-15,3 1-12 0,0 1 3 0,-2-2-5 16,2 1 6-16,-1 0-1 0,-2 1 0 0,1-2 4 16,1 1-1-16,0-1 0 0,-1 1 2 0,1 1-2 15,-3-4 8-15,4 5-3 0,-1-2-1 0,0-1-2 16,-1 3 1-16,0 0-3 0,2-3 7 0,-3 1 2 15,1 1-3-15,1 0 2 0,1 2 0 0,-2-3-6 16,2 2-2-16,0-1 4 0,-2 2-1 0,1 0 3 16,1-3-3-16,-2 4-4 0,1-3 0 0,0 2 4 15,-1 1-8-15,1-3 6 0,-1 2-3 0,0 3-4 16,3-6 1-16,-4 2 5 0,3 2-2 0,-2-2 0 16,1 3-1-16,-1-1-4 0,1-1 4 0,2-1-3 15,-4 3 4-15,3-1-2 0,1-2 5 0,-1 3-2 16,-3-2-4-16,5 1-2 0,0 1 4 0,-5-2 0 0,4 2-1 15,-1-1 0-15,1 1-1 0,-1 1-5 0,1-6 9 16,3 5 4-16,-3 0-5 0,1-3 4 0,1 1-10 16,-1 1 11-16,-2 0 0 0,1 0 3 0,-1-1-1 15,4 0 3-15,-2-2 2 0,-1 3-4 0,0-1-5 16,3 1 8-16,-1 1-8 0,-1-3 3 0,-1 3 1 16,-1-3-2-16,0 0 4 0,2 1-2 0,-4-1-2 15,3 1-2-15,-2 0-3 0,1-2-1 0,0 2 4 16,-2-5 0-16,2 2 2 0,-1 4-6 0,2-4 1 15,-1 1 1-15,-2-3-5 0,1 1 3 0,-3-2-5 16,2 6 0-16,-2-6-5 0,3 3 8 0,-3-3 5 16,0 0-8-16,1 2-32 0,-1-2-43 0,0 0-74 15,0 0-95-15,0 0-991 0,-13 0 413 0,3-4 274 16</inkml:trace>
  <inkml:trace contextRef="#ctx0" brushRef="#br0" timeOffset="-144444.48">7645 10681 137 0,'0'0'147'0,"-8"-4"-6"0,8 4-13 0,0 0-11 16,3-3-11-16,-3 3-7 0,0 0-1 0,6-2-1 15,-6 2-2-15,10-3-4 0,-3 3-7 0,4 0-3 16,1-1 1-16,0 1-4 0,3-1-6 0,4-1-5 15,-3 4-6-15,6-2-4 0,1 0 0 0,-2 0-6 16,8 2-3-16,2 1-5 0,-2-3-2 0,3 0-2 16,2 0-4-16,2 0 0 0,1 0-2 0,0 0-4 0,-2 2-3 15,1 0-1-15,4-2 1 0,0-2-4 16,12 2 3-16,-15 0-3 0,3-2-4 0,0 2 1 0,11 0 3 16,-13 2-4-16,2-2-2 0,-2-2 0 0,4 4-2 15,-2-2 1-15,12 4 0 0,-13-3-2 0,-1-1-3 16,-1 2 4-16,1-2 2 0,-2 4-4 0,2 0 0 15,-2-4-3-15,0 3 0 0,0-3 3 0,-1 0-4 16,3 1 2-16,-6 0-4 0,2 0 1 0,-1-1 4 16,-1 1-2-16,-1-1 1 0,1 2-1 0,0-1 2 15,-1 0 9-15,2 0 5 0,-3 1 1 0,2-2 5 16,1 5-3-16,2-5 6 0,1 0-3 0,0 2 3 16,1-2-3-16,2 1-1 0,16 3 0 0,-5-2-2 15,4-1-3-15,-15-1-1 0,15 6-5 0,1-3-1 16,1-1 1-16,-3-2-2 0,0 1-1 0,2-1-6 15,0 0 4-15,-4 0-1 0,3 0-1 0,-3-1-3 0,0 1 0 16,-10 0-3-16,11-5-2 0,1 4 3 0,-15-4-2 16,15 2 0-16,-14 0 2 0,12 1-2 15,2 0 2-15,-15 2 0 0,14-2 1 0,-12-3-1 16,15 7 0-16,-18-4 1 0,18 2 7 0,-3-2-11 0,3 2 3 16,-5 0-1-16,1-1 1 0,0 1 0 0,-10-3 1 15,9 0 1-15,0 3-4 0,-8-3 5 0,-2 0 0 16,12 0 0-16,0-1 0 0,2-1-1 0,0 0 7 15,-1 1 5-15,6 0-5 0,-4 3 3 0,3-2-1 16,4-2-2-16,-2 1 7 0,3 4-4 0,-1-4-5 16,4 0 2-16,-4 2 5 0,4-1-4 0,0 2 2 15,25 0 3-15,-29-2-1 0,1 2-4 0,6 0 1 16,-4-1 3-16,32 0-11 0,-34 2 10 0,-1-1-2 16,5 0 2-16,-3 0-1 0,2 1-6 0,-1 0 8 15,26-2-2-15,-30 1-7 0,2-3 4 0,5 4-1 16,24-2 0-16,-30 4 9 0,5-4-9 0,25 2 2 15,-27-1-3-15,-1 2 0 0,2 1-3 0,0-2 2 0,0 0 3 16,25 3-10-16,-31-3 2 0,5 0 14 16,-5 1-14-16,1-2 1 0,-1 1-1 0,-1-3-8 15,0 6 11-15,-4-6-10 0,1 0 4 0,-1 2 7 0,-1-2-7 16,-1 1-2-16,1 2-1 0,-3-1 0 0,-1-1-4 16,-12 0 4-16,16-1 6 0,-17 2-3 0,16-3-8 15,-14 2-3-15,14-1 8 0,-13-2 0 0,0 3-9 16,12 1 9-16,-2 0 2 0,-14-2-7 0,4 0 0 15,-1-1 2-15,-3 1 1 0,2 1-1 0,3 0 1 16,0-1 6-16,10 1 0 0,-15-3-4 0,4 3-2 16,-2-2 3-16,2 2-3 0,-3 1 0 0,2-2 0 15,14-4 1-15,-15 4 1 0,13 1 0 0,-13-1 16 16,3 3-22-16,-1-2 4 0,-2-1 0 0,-1 3-2 0,4-3-1 16,-5 1 2-16,-3 2 0 0,2-3 3 15,-7 2 2-15,-1-2 18 0,-7 3-6 0,-2-2 2 16,1 2 4-16,-5-2 9 0,0 1 2 0,4 0-8 0,-4 0 4 15,-1-2 2-15,2 3-6 0,2 0 0 0,2-2-3 16,-1 2-5-16,0 2-1 0,0-2-3 0,-2 1 3 16,2 1 1-16,-4-1-8 0,0-1 1 0,-1 1 2 15,2 0-8-15,-3 1-1 0,1-2 6 0,-2 0-2 16,0 2-4-16,-4-2 4 0,-1 3-6 0,2-3-1 16,-1 1 0-16,-1-1-2 0,0 1-21 0,-1 1-18 15,-5-2-17-15,8 1-10 0,-8-1-27 0,0 0-30 16,0 0-48-16,3-5-50 0,-3 5-45 0,-11-3-61 15,-2-1-778-15,-7 1 369 0,-12-2 246 0</inkml:trace>
  <inkml:trace contextRef="#ctx0" brushRef="#br0" timeOffset="-142931.2">7729 11975 55 0,'-22'0'130'15,"-4"4"-8"-15,6-2-9 0,4 0-2 0,1 1 2 0,2-3-4 16,1 0-8-16,-2 1-1 0,4 0 1 16,-3-1 6-16,4 0 2 0,1 1 9 0,8-1-4 15,-10 0 0-15,10 0-5 0,-6-1-5 0,6 1-9 0,-7 1-7 16,7-1-9-16,0 0-5 0,0 0-5 0,0 0-7 15,-6-2-3-15,6 2 0 0,0 0-6 16,0 0 4-16,18-8-2 0,-8 2 0 0,-1 3 2 16,4-3 2-16,6 0-1 0,8-1-4 0,1-1 1 0,1 1-2 15,3-1-4-15,4 1-3 0,1 1-1 0,16-3-5 16,-1 1 2-16,-3-1 0 0,3 2-2 0,-1 0-1 16,0 0-3-16,4-1-5 0,-2 3-3 0,4-2 0 15,3 2-1-15,-3 2-8 0,5-1 4 0,2 1 0 16,0-4 1-16,26 1 2 0,-27 2 1 0,2 0 2 15,-1 2-4-15,28-4 4 0,-29 4-6 0,4-2 12 16,28-2-6-16,-31 5 0 0,2-1 3 0,28-1-6 16,-4 2 0-16,1-4-3 0,-26 5 12 0,3-2-7 15,24-2-4-15,-26 3-3 0,33 1-3 0,-10 0 12 16,-22-1 1-16,25-2-3 0,-3 3-6 0,2 2-4 0,-26-2 4 16,25 1-5-16,-24 2 0 0,2-3 4 15,26 1-1-15,-2-1 0 0,-1 0 6 0,-26 2-4 16,27 0-5-16,-27-2-4 0,31 2 0 0,-6-1-2 15,-26-1 1-15,28 2-2 0,-29-2 2 0,32 1 2 0,-30-2-2 16,23 1 0-16,3 0-5 0,2 0 6 0,-29 1-9 16,28-1 2-16,-25 0 5 0,22-1-8 0,-22 1 7 15,23 0 11-15,-26 0-17 0,0 0 1 0,27-3 2 16,-29 4-6-16,30 1-4 0,-33-2 11 0,5 0-13 16,-1 1 13-16,-1 2 1 0,2-2-5 0,-1-2 3 15,-2 2 1-15,0-1-2 0,2 0 2 0,0 1 8 16,-2 0-3-16,2-1-4 0,-1-1-3 0,0 0 1 15,0 1-1-15,0 1-8 0,0-1 12 0,-2 1-2 16,-2 0-2-16,2-1 1 0,-5 0-4 0,3-1-1 16,2-1 7-16,2 3-3 0,-3-1 1 0,3-1 3 15,-2 0-17-15,4 1 12 0,-3 0-7 0,2-2 8 16,1 2 2-16,-4-1 2 0,3 1-4 0,-2 1-4 16,-2-2 2-16,0 0 2 0,3-1 0 0,-3-1 0 15,2 1-3-15,-1 0-1 0,0 1 3 0,2-1-1 16,-2 2-3-16,1-2 0 0,-1 2 4 0,0-3-4 15,-1 3-1-15,-1-3 3 0,-1 3-5 0,-1 0 1 0,3 0-1 16,1 0 4-16,-1 0-2 0,1 0 4 0,0 3 12 16,0-6-19-16,4 6 15 0,-1-6-8 0,-1 3-3 15,1-1-3-15,-2 1-2 0,0 1-1 0,-2-1 3 16,0 0 6-16,3-2-4 0,-2-2 0 0,-3 3 1 16,3-1-2-16,-4 1 3 0,0-1 0 0,3 2-9 15,-4-2 13-15,0 2 0 0,0 0-4 0,0-3 17 16,-3 2-18-16,2-2 4 0,0 3-10 0,-2-2 5 15,-13 0 3-15,17 1-5 0,1-3 6 0,1 1-3 16,-1 1-2-16,-3-1-1 0,2 1 2 0,-2-1 0 16,0 3-3-16,0 0 6 0,1 0 2 0,-5 0-10 15,1 0 9-15,-11 3 0 0,-1-3 2 0,14 0 1 16,-12 0 0-16,7 0-5 0,-9 0 3 0,0 0 2 16,-3 1-1-16,1-1-1 0,0 0 1 0,-1 1 0 15,-4-1 2-15,-3-1-3 0,3 1-2 0,-5 0 0 16,1 0 3-16,-10-1 4 0,1 1 0 0,-1 0 8 15,-4 0-1-15,-1 1 12 0,-2-1-1 0,0-1 13 16,-5 1 17-16,-1 0 0 0,3 0 10 0,-8 0 0 16,9 0 5-16,-5-3-2 0,-4 3 0 0,0 0-6 15,9 0 3-15,-9 0-14 0,0 0 3 0,0 0-12 0,7 0-2 16,-7 0-7-16,0 0-2 0,0 0-4 0,0 0-4 16,4 3 0-16,-4-3-5 0,0 0 0 0,0 0-5 15,0 0-2-15,0 0-22 0,0 0-45 0,-6-11-48 16,1 7-44-16,-2-1-48 0,-2 2-38 0,-3-3-42 15,-5 2-46-15,-2 1-48 0,-3 1-50 0,-5 0-922 16,4 2 447-16,-5 2 298 0</inkml:trace>
  <inkml:trace contextRef="#ctx0" brushRef="#br0" timeOffset="-142081.34">18850 11959 223 0,'0'0'218'0,"0"0"-18"0,5-2-22 0,-5 2-20 15,0 0-11-15,0 0-13 0,0 0-9 0,0 0-20 16,0 0-8-16,0 0-7 0,0 0-14 0,0 0-6 15,9 2-2-15,-9-2-3 0,4 3 5 0,0-1 4 16,-2 2 5-16,2-2-1 0,1 3-7 0,-2-1-5 16,1 1-4-16,0-2 0 0,0 3 4 0,2 2-2 15,-2-1 2-15,-2 2-5 0,5-1 3 0,-4 2 3 16,3 2-3-16,1-1 0 0,-2-1-7 0,4 5 2 16,0-1-9-16,1 1-3 0,-1-1-1 0,-1 3-8 15,3-2 1-15,0 2 0 0,0 0-1 0,-2 0-3 16,7 4 1-16,0 0 1 0,-2-1 2 0,-4-3-5 15,3 0 1-15,-4-1-3 0,5 0 0 0,-5-2 4 16,5 3 1-16,-1 0 0 0,0-2-2 0,1 0-1 16,-3 1 4-16,3-1-3 0,-3-1 0 0,1 1-2 15,1 1-1-15,1-2-2 0,-2 0-7 0,-1 0 1 16,3 0 17-16,-1 0-10 0,-3 0-3 0,4-1 2 16,-2 0-4-16,2 1 19 0,-3-2-18 0,3 2 4 0,0-1 8 15,1 1-2-15,0-2-4 0,0 3 12 0,0-1-12 16,2-3-4-16,1 1 13 0,-4 0-17 0,5-1 0 15,-2 2-2-15,-2-1 0 0,2 0-1 0,-2 0-3 16,3-2 1-16,-3 3-1 0,1-2-3 0,-1-1-7 16,0 1 5-16,-1-1 4 0,4 0-1 0,-5 4 1 15,2-6-1-15,2 2-7 0,-3 1 7 0,0-1-8 16,0 0 9-16,0-1-5 0,1 1-3 0,-2 1-7 0,3-1 11 16,-2 0-2-16,2-2 5 0,-5 1-7 15,1-1 0-15,6 1 0 0,-5 2 7 0,-3-7-2 16,2 4-1-16,-2 1 8 0,3 1 1 0,2 1 7 0,-1-1-7 15,-1 0-5-15,2 0 6 0,-1-1-4 0,4 3-2 16,-4-2 1-16,1 0 1 0,2 1 3 0,1-1 3 16,-2-2-10-16,1 3 8 0,1-2-2 15,10 0 1-15,-12 1-1 0,3 0 4 0,-1 1 2 0,2-3-7 16,4 5-1-16,-6-5-5 0,9 7 3 0,-4-1 0 16,-4-5 4-16,-2 0-3 0,1 2 3 0,0-1-7 15,0 0-2-15,4 4 5 0,-7-2-1 0,2-2 4 16,-2 2-2-16,1-2 3 0,-2 0 1 0,1-2 2 15,2 3 0-15,-4 1-3 0,-3-5 4 0,2 2 0 0,-1 2 0 16,-1-6 0-16,1 1 4 0,-3 1 0 16,-1-1-3-16,-1-3-3 0,1 1-2 0,-1 0-1 15,0-1 0-15,-2-2-2 0,0 1-1 0,0 1-1 16,-1 1-3-16,1-3-1 0,-4-1-4 0,2 2 6 16,-2-2-4-16,0 0 1 0,0 0 2 0,6 2-2 15,-6-2 0-15,0 0-26 0,0 0-82 0,0 0-129 16,0 0-178-16,-10-10-1485 0,5-2 628 0,-5-15 420 0</inkml:trace>
  <inkml:trace contextRef="#ctx0" brushRef="#br0" timeOffset="-119731.65">12728 5932 85 0,'0'0'127'0,"0"0"-10"0,-3-1-7 0,3 1-9 16,-3-2-3-16,3 2-13 0,0 0-3 0,0 0-1 16,0 0-2-16,0 0 1 0,0 0-5 0,0 0-2 15,-3-3 1-15,3 3-5 0,0 0-12 0,0 0 8 16,0 0-6-16,0 0 0 0,0 0-8 0,0 0-2 15,0 0-2-15,0 0-8 0,0 0-1 0,0 0-3 16,0 0-6-16,0 0-6 0,0 0-3 0,0 0-2 16,0 0 0-16,0 0-2 0,0 0-2 0,0 0-5 15,0 0 3-15,0 0-7 0,0 0 1 0,0 0 1 16,0 0 1-16,0 0 1 0,1 12-3 0,-1-12 2 16,0 5-2-16,0-5 3 0,-1 4 0 0,4 2 1 0,-3-1 6 15,2-2 0-15,-2-3-2 0,1 5 0 16,-1-1 1-16,3 1-1 0,0-2-2 0,-1 1-2 15,1 1-1-15,-1-1 1 0,2 0-3 0,-3-2 1 0,3 3 1 16,0-3-6-16,1 3 3 0,0-3-2 16,4 2-4-16,-4-2 1 0,3 2 5 0,1-1 1 0,1 1-2 15,2 0-18-15,-2-3-17 0,3 2-15 0,-1-3-11 16,2 5-19-16,-1-4-12 0,4 2-7 0,0 0-18 16,0-1-7-16,0 2-6 0,-2 0-8 0,-4 1-325 15,1-1 152-15,0 0 102 0</inkml:trace>
  <inkml:trace contextRef="#ctx0" brushRef="#br0" timeOffset="-119413.59">13026 6092 526 0,'5'4'8'0,"-4"-3"7"15,3 5-2-15,1 0 18 0,-4-2 12 0,1-1 16 16,-2 4-3-16,0-2 6 0,1-1 11 0,-2 0 15 16,2 1-3-16,-1-1-9 0,1 1-1 0,-1-1 2 15,0 1 7-15,0-2-2 0,3 2-6 0,-2-1-9 16,-1-1-6-16,3 1 0 0,-2 0-2 0,1 0-1 16,1-2-1-16,1 1-8 0,0 2-1 0,1-1-7 15,0-1-2-15,0 1-4 0,1 2 0 0,2-2-7 16,0 1-2-16,-2 0-1 0,2 0-9 0,-2 0-26 15,4 1-22-15,-6-3-12 0,3 0-20 0,-1 2-4 0,0 0-8 16,3-1 11-16,-4-1-2 0,1 0-2 16,-3 3 9-16,3-3 7 0,-3-1 2 0,1 1-1 15,0-1 7-15,-3 2 6 0,3-1-7 0,-4-3 18 16,1 5 22-16,2-3 9 0,-2 2 7 0,-1 0 0 0,3-2 10 16,-3-2 2-16,1 7 3 0,-1-3 15 0,0-4-4 15,0 7-5-15,1-5 1 0,3 3 6 0,-4-1 3 16,3 0 1-16,-1-1-2 0,-2 1-3 0,4 0-5 15,-3 2-1-15,7 2-2 0,-3-1-3 0,3-2-14 16,-2 4-32-16,2-1-31 0,0 1-37 0,1 0-46 16,-3-1-407-16,0 2 179 0,-1 0 122 0</inkml:trace>
  <inkml:trace contextRef="#ctx0" brushRef="#br0" timeOffset="-119277.95">13346 6600 112 0,'4'4'160'0,"-4"-4"-10"0,2 6-18 0,-1-5-9 16,1 2-17-16,2-1-5 0,1 1-14 0,1 0-5 0,1 1-10 16,3-2-29-16,2 2-40 0,2 0-32 0,0-2-48 15,-3 0-278-15,6 2 117 0,2 0 80 16</inkml:trace>
  <inkml:trace contextRef="#ctx0" brushRef="#br0" timeOffset="-118780.62">13662 6796 32 0,'5'4'182'0,"-1"0"-3"0,1-1-26 0,0 1-15 0,3 0-5 15,0 2-14-15,2 0-15 0,0-1-12 0,0 1-6 16,3 2-8-16,0 0-9 0,3-1-27 0,-2 3-20 16,2-1-17-16,-1-1-8 0,-6-1-13 0,2 0-10 15,5 2-5-15,-2 1-1 0,-4-3-17 0,2-1 9 16,-2 3 4-16,0-2 9 0,-1 1-5 0,1-1 4 15,-1-1 8-15,-2 2-5 0,0-1 17 0,1 1 2 16,-3-2 18-16,-1 0-7 0,1 1 21 0,-2 0 22 16,1-3 3-16,-1 4-11 0,0-3 15 0,2-2 10 0,-1 5 11 15,0-4 1-15,1 1 1 0,1 0-5 16,-2 1-7-16,2-3-1 0,-2 0-1 0,3 2-1 16,-1-1-10-16,4 1-1 0,-1 0-7 0,0 0-5 15,1 0 1-15,-1 2-9 0,0-2-4 0,4 1-1 0,-3 0-2 16,-1 1-3-16,5 1 2 0,2 3-11 0,-1-1 3 15,-2-1-8-15,1 3-14 0,-5-6-5 16,2 7-11-16,-1-1-6 0,1 0-10 0,-2 0-6 0,1 2-4 16,-3-2-2-16,5 0-3 0,-7-2 2 0,1 2 5 15,2-5 11-15,-3 3-3 0,4-2 1 0,-4 1 12 16,3-2-3-16,-2 2 2 0,-2-4-2 0,0 1 11 16,1 2 5-16,-1-4-1 0,3 5 7 0,-1-4 3 15,-1-1 7-15,-1 2 4 0,2 0-1 0,2-2 2 16,-1-2 1-16,1 3 2 0,-3-1-2 0,7-1 5 15,-3 2-2-15,1-1 5 0,1 2-6 0,-2-2 0 16,4 2-6-16,-2-2 4 0,5 2 0 0,-5 0-18 16,2-1-52-16,5 1-47 0,-8 0-448 0,1-1 185 15,0 1 124-15</inkml:trace>
  <inkml:trace contextRef="#ctx0" brushRef="#br0" timeOffset="-118639.74">14844 7694 86 0,'7'4'212'0,"0"0"-26"16,3-3-17-16,3 2-14 0,1-1-15 0,2 1-17 0,4 1-42 15,-5-4-42-15,7 5-49 0,1-3-43 0,-5-1-323 16,4 0 124-16,-2 2 84 0</inkml:trace>
  <inkml:trace contextRef="#ctx0" brushRef="#br0" timeOffset="-118514.33">15267 7856 20 0,'6'2'210'0,"1"-2"-15"0,0 2-20 0,1-2-18 0,4 1-13 15,-1 0-22-15,3-1-37 0,0-1-56 0,-4-2-67 16,2 1-329-16,-2-5 123 0,-5 1 80 0</inkml:trace>
  <inkml:trace contextRef="#ctx0" brushRef="#br0" timeOffset="-117313.89">14815 6545 2518 0,'-11'-11'4'0,"-1"-2"47"15,-5 3-26-15,-1 2-13 0,-10-1 3 0,0 5-2 16,-1 2-6-16,-1 5-3 0,0 2 4 0,-5 2-2 15,2 2-3-15,2 1 1 0,-1 2 2 0,4 0 1 16,8-4-5-16,6 1 0 0,-3-2 0 0,7 0-1 16,2-2 0-16,4-2 2 0,4 1-1 0,0-4-1 15,0 0 2-15,9 3 1 0,1-6 0 0,3 1-7 16,5-4 5-16,-1-3-3 0,2 0-8 0,-3-3-10 16,7-3-5-16,-7 0-7 0,-2-1-2 0,0-6-11 15,-1-2 2-15,-7-2 0 0,-3 3 4 0,-3-3-3 16,-3 0 8-16,-6 1 2 0,-1 1 5 0,-3 2 10 0,-9-1 16 15,2 6 12-15,-8 4 2 0,-3 0 8 16,-8 4 5-16,-11 2 17 0,-4 7 5 0,0 3 0 16,-1 5 1-16,4 1 5 0,12 2 3 0,3-1-4 0,1 4-7 15,9-3-1-15,8 0-4 0,8-2-5 0,3 0-3 16,3 2-3-16,3-1 0 0,6 1-1 0,3-2-1 16,6 0-1-16,4-1-6 0,3-3 0 0,10-1-6 15,0-1 3-15,1-3-4 0,1-3-1 0,1-1-2 16,-2-5 1-16,2-1-2 0,-7-1 0 0,3-2-4 15,-4-3 1-15,-7-1-7 0,-2-6-14 0,-2 3-7 16,-8 1 3-16,0-7-17 0,-2-3-6 0,-5 1 1 16,-3 0 4-16,-7-2 6 0,0 1 0 0,-4 2 5 15,-3 1 1-15,-6 1 6 0,-1 1 6 0,-3 3 7 16,-3 4 2-16,-6 2-1 0,-13 1 3 0,10 6 0 16,-14 1 0-16,-2 3 6 0,3 6 2 0,-2 0 4 15,21 3 0-15,2 1 3 0,3 0-4 0,8-1 1 16,6 2-1-16,3 1-3 0,1-2-2 0,5 4 5 0,3-5-2 15,2 2 0-15,2 0-3 0,5-1 2 16,3 1-1-16,1-2-1 0,2-2-2 0,6 2-1 16,0-1 5-16,-2-4-3 0,2 0 1 0,-1 0 0 0,-4-2-4 15,-2-1 2-15,-2-1-5 0,-1 0-2 0,-4-1-3 16,-1-4-5-16,-3 4-8 0,0-7-1 0,-5 3 2 16,-1-2 2-16,-5-3 2 0,-5 2-1 15,-7-5 0-15,0 3 3 0,-6 0-2 0,-1 4 4 0,-5 1-3 16,0 3 2-16,-6 3 9 0,-11 1 1 0,-4 4 6 15,0 2 10-15,4 7 7 0,14-1-1 0,0 0 2 16,3 2-2-16,4 1 1 0,6-2 0 0,6 0-4 16,7 1-1-16,3-2 0 0,3 2-2 0,1-4 1 15,4 4-2-15,6-2-4 0,1-2 2 0,7 3-1 16,-1-4 0-16,5 1-3 0,1-3 3 0,10 0-3 16,3-1 0-16,-5-4 2 0,-7 3-3 0,3-3 0 15,-2-3 0-15,-4 2-1 0,-4-2 0 0,-5 1-2 16,1-3-12-16,1 0 4 0,-6 0 0 0,-1 2-2 15,-1 0 1-15,-2-3-3 0,0 1 0 0,-5 2 1 16,1 1 1-16,-1 0-2 0,-1 1 2 0,6 1-1 16,-9-2 0-16,9 2 0 0,-8 5 0 0,7-2-1 15,0 4 2-15,2 2 4 0,3 2 1 0,5 2-1 16,1 4 1-16,5 5 0 0,6 2 3 0,4 2 0 0,3-5 0 16,4 2 2-16,13 4 1 0,2-5 1 0,1 0-2 15,0-1 1-15,3-3-3 0,-1-1-1 16,1-3-2-16,-14-9 1 0,2 3 2 0,-4-4-8 0,-4-1-1 15,-4 1 1-15,-7-2 1 0,-6 1-1 0,-1-1-2 16,-4-1-2-16,-4 0 0 0,0-1 4 16,-1 3-2-16,-4-3-2 0,-4 6 3 0,-3-2 0 15,-2 4-1-15,-6 1 5 0,-1 3-1 0,-6 5 7 0,2-3 2 16,-2 3 4-16,7-2-1 0,-2 5 2 0,3 3 2 16,5-6 1-16,3 2-1 0,2-1 0 0,0 1 2 15,8-1-3-15,-3 2-2 0,7 5-2 0,0-6 3 16,3-2 1-16,3 5 0 0,8-3-2 0,-1 0-2 15,8-2 3-15,-4-2-2 0,3-4 1 0,3 3-1 16,-4-5-1-16,1 0-1 0,-1-1-1 0,-8-4 0 16,-6 1 0-16,-2 2-3 0,1-2-2 0,-6 0 5 15,-1-2 0-15,-1 2 0 0,-1 2-2 0,0-1 4 16,-3 2 0-16,-1 0 7 0,-4 1-1 0,0 4-2 16,0-1 7-16,1 0-8 0,-1-3 4 0,4 3-1 0,-1 3-2 15,1-3 0-15,1 5-2 0,1-2-4 16,1 1 6-16,0 1-21 0,3 0-27 0,2 2-22 15,2 2-35-15,-1-2-37 0,0 0-38 0,5 3-32 0,-3 1-725 16,-3-6 308-16,0-3 206 0</inkml:trace>
  <inkml:trace contextRef="#ctx0" brushRef="#br0" timeOffset="138190.9">6608 5271 22 0,'-4'-4'68'0,"1"-1"-11"0,0 2 4 0,-1-2-2 16,1 0-4-16,0 1 0 0,-1 0-3 0,0-1 0 15,0 0-4-15,-2-1 13 0,2 2-11 0,0 1-3 16,1-4 0-16,-4 2-4 0,1-3-10 0,0 2 4 16,-1-2-6-16,-2 1 2 0,4 0-3 0,-4-3-3 15,3 3 0-15,-2-3-1 0,0 3-3 0,2-1-2 16,-4 1 0-16,-1-3 0 0,0 3-3 0,-2-2 2 16,4 1-6-16,-7-1-5 0,0 2 2 0,-2-1-5 15,3 1 11-15,-4 2-6 0,1-1-1 0,-1 0-1 16,-3 1-4-16,-1 2 1 0,4-3 2 0,-3 3 0 15,-5-2-3-15,7 2-2 0,1-2-5 0,-4 3 12 0,2 0-5 16,2 0-8-16,-4 2 4 0,3 0-5 0,-1-1 5 16,0 1 5-16,-1 1-6 0,0-1-3 15,3 1 6-15,0 0-3 0,-4 0 5 0,5 0-8 0,-2 2 6 16,0 0-5-16,1-1 4 0,0 0 2 0,2 1-5 16,0 0 7-16,0-1 1 0,0 2-8 0,-1 1-2 15,2-4 3-15,-2 4 0 0,2-1 2 0,-1 1-3 16,0-1 0-16,-1 1 2 0,-1 1-3 0,1-1 2 15,0 1 2-15,0 1 1 0,0 1-4 0,-1-2 3 16,3 2-2-16,-3 0 3 0,3 1-4 0,-3-2-4 16,5 1 7-16,-4-1 2 0,1 2 1 0,2-3-1 15,-3 3-2-15,4-2-4 0,1 3 6 0,-2-3-6 16,1 3 5-16,1-4-3 0,3 1 0 0,-4 3 5 16,2-2 0-16,1 2-2 0,-3 2 7 0,1 1-2 15,-1 0-1-15,1-1-1 0,-2 1-4 0,6 2 0 16,-7-1 9-16,1 1-5 0,1 0 3 0,1 1-5 15,-5 3 2-15,5-4 4 0,-3 7 0 0,-2-1-1 0,7-4-4 16,-2-1 1-16,4 0-5 0,0 1 4 0,-1 2 0 16,5-2-5-16,-3 0 6 0,4 2 0 0,-1-2-4 15,0 0 2-15,0 0-2 0,2 1 6 16,1-1 0-16,-2 1-3 0,-2 0-4 0,3 1 7 0,0-2-4 16,3 0-15-16,-2 1 13 0,2-3-2 0,0 3 5 15,0-1 0-15,5-1-1 0,-5 4-8 0,1-6 6 16,1 3 3-16,1 2-3 0,4-2-1 0,-5-2-1 15,2 4 2-15,5-1 0 0,-4 0 6 0,3 2-3 16,0-2 2-16,-2 0-9 0,4-3 0 0,-1 2 7 16,1 0-4-16,2 0 1 0,1-1 4 0,-1 0-9 15,3 0 9-15,0-2-6 0,3 4 0 0,3 0 1 16,1-3-4-16,-3 2 5 0,6-2-1 0,-2-1 5 16,1 1-5-16,-1-1 1 0,1-1 0 0,0 1-2 15,1 0 1-15,0-1 3 0,-3-1-2 0,1 2-1 16,0-1 1-16,2 1-2 0,-6-4 0 0,7 2 7 15,0 0-2-15,-2 0 1 0,2 0-4 0,-7-4-3 16,9 5 2-16,0 0 2 0,-2-4-3 0,0 4-1 0,1-2 6 16,1-1-7-16,-1 0 3 0,0 0 0 15,4 0 0-15,-3-1-1 0,-1 1-1 0,1-1 7 16,0-2-5-16,3 1 0 0,-2 0 1 0,0-2 0 0,2 2-1 16,0-3-1-16,-1 2 7 0,0-5-6 0,-3 5 3 15,1-4-1-15,1 1 1 0,-2 1-4 0,-8-3 3 16,8 0-4-16,-4-1 4 0,6 2-5 0,-1-3 1 15,0-4 4-15,3 3-2 0,-4-4-2 0,5 2 5 16,-1-4-4-16,-1 3 5 0,0-1 1 0,2 0 0 16,-2 0-8-16,1-2 0 0,0 0 1 0,-2-1 1 15,3 2 2-15,-1-4-8 0,1 3 13 0,-2-1-4 16,1-2-1-16,0 1-1 0,-2 1 4 0,-1-2 0 16,1 1-4-16,-9 2-2 0,9-3 1 0,-10 3-1 15,8-4 1-15,-4 0 2 0,1-1 0 0,-4 0-8 16,6 0 4-16,-1-1-11 0,-1-4 20 0,-4-1-4 15,6 0-4-15,-2-1 0 0,2-1 5 0,-1-1-6 16,0-1 3-16,-1 0-8 0,0-2 10 0,-1 0-5 0,-1 1 6 16,-2 2-7-16,2-3 9 0,-5 1-8 15,-2 0 2-15,2 1-4 0,-7 3 7 0,4-5-3 16,-4 1 1-16,2 0 3 0,-5-2-9 0,0 7-6 0,-2 0 10 16,1-11-2-16,-1 3 7 0,0 2-3 0,1-1-3 15,-4 1 0-15,-1 0 4 0,3-3 1 0,-3 1-5 16,1 1 5-16,-1 0-1 0,-1 0-4 0,-1-2-1 15,1 2 7-15,0-1-8 0,-2 6 2 0,-6-3 5 16,4 3-4-16,-3-3-2 0,1 5 1 0,1 1 4 16,-7-2 3-16,2-4-1 0,0 7 1 0,-3-2-5 15,-2-2 0-15,-3 0-3 0,0 1 3 0,4 4 3 16,-3-2-3-16,1-3 2 0,-5 2-4 0,1 2 2 16,3 4-3-16,-1-1 8 0,2 1-7 0,-3-1 2 15,-4-1-1-15,3 4 2 0,-4-2-6 0,5 0 5 16,-3 2-3-16,-1-3 3 0,3 2-4 0,-4-1 3 15,-1 2 0-15,1-2 0 0,-3 2 5 0,-1 1-4 16,2-2-3-16,-2 2-1 0,-2 0 3 0,-1-1-4 16,0 1 3-16,1 1 3 0,-5 1-7 0,3-2 3 15,0 0 1-15,-2 4-2 0,-1-1 5 0,-3-1-1 16,2 2-3-16,-1-2 3 0,-1 3-6 0,3 0 6 16,-2 1 3-16,-2-3-6 0,0 3 3 0,-12-2 1 0,-1 2 3 15,2 1-6-15,9-2-1 0,-9 0 4 0,-5 3-2 16,3-2 3-16,2 2-3 0,9 1-1 0,0-1-2 15,-12 3 4-15,3-1-3 0,-4 1 6 0,18-1-3 16,-3 0 1-16,2 2-4 0,-2-1 3 0,1 2-5 16,-2 2 5-16,3-1-2 0,-1 2 5 0,1-2-3 15,-1 2 0-15,3 0-3 0,-1 0 0 0,-1 2-5 16,2-3 6-16,-3 6 3 0,5-2-3 0,-1 0 2 16,-1 2-3-16,3 0-2 0,-2 2 5 0,2 1 1 15,1-1-2-15,2 1 3 0,-1 2-7 0,1 0 4 16,-1 2 0-16,4 2-1 0,0-1 0 0,2 2 5 15,2 1-4-15,0 2 5 0,1-1-1 0,-1 0 0 16,4 6-4-16,0-4 2 0,1 1-3 0,1 0 3 16,0 1-2-16,3-1-1 0,0 0 2 0,1-1-4 0,2 4 8 15,1-5-7-15,-1 2 2 0,2 0 2 16,0-4-7-16,-1 2 5 0,2 0 1 0,2-1 2 16,0-5 1-16,-1 6-3 0,3-5 3 0,-1 4-6 15,1 2 5-15,0-1-7 0,3 0 10 0,0-2-3 0,3 5 3 16,-2-3-9-16,2 3 6 0,3-1 1 0,-2 0-1 15,3 2 6-15,-2-2-7 0,6-1 5 0,1-2-1 16,1 1-4-16,-1-4 0 0,5 4 1 0,0-3-1 16,3 0-3-16,-2-4 4 0,5 5-5 0,4-1 6 15,1-4 2-15,1-2 1 0,3 0-8 0,17 4 8 16,-13-4-4-16,1-2 1 0,14 6-3 0,-5-6-3 16,2 3 7-16,1-2-1 0,-2-2 1 0,-7-2 2 15,10 3-4-15,-3-2 3 0,4-1-3 0,-13-4 0 16,2 0 6-16,0-2 0 0,13 3-10 0,-3-2 5 15,2-1 1-15,3 0 1 0,-1-3 3 0,-4 5-2 16,6-3-1-16,-16 0-1 0,16-2-5 0,-5 3 5 16,3 0 3-16,-3 0 4 0,-12 0-3 0,1-1-1 15,11 3-4-15,-15-4 2 0,2 2 1 0,13 3 5 16,-13-5-4-16,14 1 1 0,-16 0-1 0,15-2-4 16,-13-2 2-16,3 0 1 0,10-5-6 0,4 1 9 15,-1-3 0-15,-2 1-1 0,2-3-3 0,-2 0-2 16,-3 1 3-16,-10-1 2 0,11-1-8 0,-10 0 2 15,-2-1-7-15,10-5 11 0,-13 5-3 0,0-2 0 16,2 0 2-16,-1 2 1 0,-3-3 1 0,0 1-15 16,-1-1 14-16,0-3-10 0,1 2 12 0,-1-1-1 0,1-4-3 15,-2-1 1-15,1 2-3 0,-3 0-3 0,1-2 8 16,0 0 1-16,2-1-7 0,-1 1 1 16,-3 0 0-16,1-2-3 0,-2 3 6 0,-4 3-6 15,4-4 2-15,-4 4 2 0,-1-3-3 0,-3 1 4 0,-2 3-2 16,1-4-10-16,-4 3 10 0,2-3 1 0,-4 6 0 15,-2-2 0-15,1 1 0 0,-2-2-6 0,0 3 2 16,-1-2 6-16,0 0-5 0,-2 1 1 0,0-2-3 16,0-2 2-16,0 4-3 0,0 1 0 0,-2 1 7 15,0-4-10-15,-1 3 6 0,0-3 2 0,0 1-3 16,1 5 2-16,-4-6-1 0,1 6-3 0,-1-6 8 16,-1 0-5-16,1 0 3 0,-4-3-5 0,0 4 5 15,0-3-6-15,3 1 6 0,-7-7-2 0,-2 7 0 16,2 1 2-16,-4-8-4 0,0 8 4 0,-3-7-5 15,-3 3 2-15,2 1-2 0,-3-2 4 0,2 1-4 16,-1 1 1-16,-3 1-4 0,2-3 5 0,-4 3 1 16,1 4-5-16,-1-4 3 0,3 0 2 0,-4 3-4 15,-2 0 8-15,2 2-1 0,-3 1-3 0,0 0 0 0,0 0 3 16,-1 1-2-16,-3 4 0 0,-3-1-1 0,2-1-1 16,-1 0-4-16,-2 3 2 0,-1-1 5 15,1 2-4-15,-1-4 1 0,-1 5 0 0,-1-3 1 16,-2 2-2-16,0 0-1 0,-11-3-1 0,13 4 6 0,-3 3-16 15,-9-5 15-15,9 4-8 0,3 1 9 0,-2-1-4 16,-12-1 2-16,12 1-2 0,2 2 2 16,-15 0 2-16,4-2-2 0,-2 3-5 0,11 0 9 0,0 0-2 15,-12 3-5-15,11-3 1 0,-10 1 2 0,-4 0 1 16,3 4 0-16,0-3-10 0,-1 1-5 0,-1-1 14 16,-1 1 1-16,4-1 6 0,-1 5-5 0,-1-2-3 15,2-1 0-15,-1 3 6 0,1-3-9 0,11-3 7 16,-13 4-6-16,13 1 2 0,-10-1-2 0,12 4 2 15,-1-5 0-15,1 2-4 0,2 4-1 0,-1-3 5 16,0 2-1-16,0 1-1 0,0-2 0 0,3 4 0 16,-1-3 2-16,2 3 2 0,2-2-3 0,-1 0 2 15,0 4-1-15,2-5-13 0,0 7 12 0,-1-2 3 16,3 2-1-16,3-2 1 0,-5 0-4 0,1 3 4 0,1-1-1 16,1 1 2-16,-1-1-1 0,4 5 0 15,-2-5-4-15,2 2 2 0,-3 3-1 0,4-3-2 16,4 3 6-16,-3-2-2 0,8 2-2 0,-4 1 4 0,0 1 0 15,8-7-10-15,4 2-17 0,2-1-32 0,5-1-39 16,6 1-486-16,5-5 193 0,14-3 130 16</inkml:trace>
  <inkml:trace contextRef="#ctx0" brushRef="#br0" timeOffset="-33149.62">5362 2283 64 0,'-3'-4'160'0,"-1"-1"-2"0,0 2-3 0,0 2-13 16,4 1-4-16,-4-4-11 0,3-1-11 0,1 5-11 15,-2-4-11-15,2 4-8 0,-2-3-10 0,2 3-5 16,0 0-6-16,0 0 5 0,8 12 0 0,-3-8 4 16,3 0-4-16,-2 7-4 0,3-5 1 0,0 6-3 15,1-5-8-15,3 4-2 0,-4 3-10 0,1-5 4 16,-1 0-11-16,1 5-5 0,0-1 1 0,-3 1-5 15,2-4-3-15,-1-1 6 0,2-1-13 0,-4 3 0 16,1-3-14-16,-1 1-23 0,-1-1-25 0,-1 2-29 16,-2-1-37-16,2 1-43 0,-1 0-36 0,-4-1-437 15,-1 1 208-15,0-2 140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6-28T09:09:16.37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3865 3089 69 0,'-4'-9'250'0,"-1"3"5"0,-1-4 1 16,3 4-8-16,-1 1-17 0,-1-4-26 0,4 3-16 16,2-4-20-16,4 3-19 0,-4 0-16 15,7-1-13-15,0 0-10 0,7-1-16 0,-2-3-16 0,2 3-43 16,2 1-54-16,2-1-65 0,2 2-67 0,-1 1-77 15,-2 2-481-15,-5 2 236 0,-1 0 158 0</inkml:trace>
  <inkml:trace contextRef="#ctx0" brushRef="#br0" timeOffset="669.7">3816 2920 193 0,'0'-3'288'0,"0"3"-27"0,0 0-31 0,0 0-24 0,0 0-2 16,-1 12 11-16,1 0-6 0,-1 3 12 0,-1 4-32 15,1 7-11-15,1 0-11 0,0 4-10 0,0 0 9 16,-3-3-5-16,0 5-21 0,0-5-4 0,2 0 0 16,0 1-30-16,-2 0-12 0,2-2-6 0,1 1-6 15,-3-10-10-15,1 0-3 0,-1 1-3 0,2-5-8 16,0-3-10-16,-2 2-2 0,2-4 7 0,1-3-3 16,-2-1 28-16,2 1 22 0,0-5 15 0,0 0-13 15,0 0-10-15,0-20-8 0,2 0-12 0,-1-10-8 16,2-5-1-16,1-18-12 0,-1 1-2 0,1 3-8 0,3-1-4 15,0 2 4-15,-3 12-6 0,5 3 7 16,-4-1 8-16,3 2 1 0,-4 5 3 0,2 2 0 16,-1 10-1-16,-1 2-3 0,0-1 0 0,-2 5-9 0,5-1-8 15,-5 2-3-15,2 1-6 0,0 3-6 0,0 2-1 16,1 1-4-16,-5 1 2 0,12 3-2 16,-2 4-5-16,-1 1 8 0,1 5-4 0,0 2 2 0,7 7-5 15,-5 0 3-15,0 4-2 0,-6 1 0 16,8-1 2-16,2 3-4 0,-5 3 0 0,-4-4-14 0,3 3-30 15,0 2-47-15,-1-4-44 0,-3-1-46 0,-2-1-36 16,0 0-27-16,0-9-27 0,-4 0-29 0,0-3-27 16,0-3-17-16,-4-3-18 0,-1-4-848 15,1-1 400-15,-1-4 268 0</inkml:trace>
  <inkml:trace contextRef="#ctx0" brushRef="#br0" timeOffset="805.17">3952 3194 132 0,'-7'-12'222'0,"4"1"-5"0,-3-4 4 0,-1 7 6 16,7 2-2-16,-4 1-19 0,4-2-18 15,0 0-16-15,0 1-20 0,4-1-15 0,2 2-15 0,1-6-13 16,0 4-11-16,10-3-11 0,0 4-7 0,7-7-7 16,5 5-22-16,-2-1-43 0,1 1-50 0,4 1-56 15,-1 0-51-15,-1 1-62 0,-8 2-532 0,5 1 247 16,1 0 166-16</inkml:trace>
  <inkml:trace contextRef="#ctx0" brushRef="#br0" timeOffset="1017.05">4692 2741 74 0,'3'-3'352'0,"0"0"-33"0,-2 0-31 15,-1 3-22-15,5-2-35 0,-5 2-26 0,0 0-17 16,3 8-8-16,-3 4 9 0,-3-2 2 0,2 7-18 16,-1 2-4-16,-1-1-13 0,3 3-15 15,-4 8-17-15,2 1-6 0,-1 1-13 0,6 3-4 0,-1-1-3 16,-1 0-2-16,2-1-19 0,-2 0-50 0,3 1-55 15,0-3-51-15,0-1-54 0,1 0-60 0,0-5-56 16,0-5-67-16,-5-6-642 0,4-4 320 0,-4-3 212 16</inkml:trace>
  <inkml:trace contextRef="#ctx0" brushRef="#br0" timeOffset="1196">4542 3076 288 0,'-6'-13'329'0,"2"0"-11"0,4 3-35 15,0 1-23-15,0-2-27 0,4 1-21 0,2-1-24 16,2 1-13-16,1 1-23 0,3-3-10 0,4 4-20 16,2-3-12-16,1 3-11 0,7-4-12 0,-6 5-25 15,-1-1-45-15,13 2-42 0,-5 3-45 0,-8 3-50 16,0 0-42-16,2 0-44 0,-1 3-626 0,-3 1 278 16,2 5 184-16</inkml:trace>
  <inkml:trace contextRef="#ctx0" brushRef="#br0" timeOffset="1536.61">4934 3001 64 0,'3'-7'285'0,"-2"-2"-7"15,3 4-11-15,-3-2-15 0,2 2-17 0,-3 0-20 16,4 2-15-16,-2-4-17 0,2 4-14 0,0-1-11 16,5 2-14-16,-4 0 6 0,4-1-6 0,0 5-14 15,5-1-7-15,-2 1-2 0,4 7-11 0,0 1-5 16,0 2-10-16,-2 2 2 0,7 6-10 0,-8 2-9 15,2 2-11-15,-4-3 1 0,2 6-18 0,-7-5 4 16,2 4 7-16,-4-1 0 0,-4-7-25 0,0 1 0 16,-3-1-4-16,3-3 0 0,-1-1-6 0,0-3 1 15,-3-2 1-15,1-2 2 0,2-2 4 0,-4 0 9 16,1-4-1-16,-1 0 5 0,5-1-8 0,0 0-6 16,-17-7 0-16,12-4-2 0,0 1 0 0,-2-7-11 15,3 0-2-15,2-12-16 0,4 3 11 0,2-2-3 16,3 1-5-16,0 1-7 0,2 0-13 0,0 1-23 15,7 5-15-15,-3 3-19 0,1 2-30 0,0 2-26 16,5 3-30-16,1-1-31 0,0 6-34 0,1 1-25 16,1 0-37-16,-1 8-777 0,-1 0 354 0,-3 1 236 15</inkml:trace>
  <inkml:trace contextRef="#ctx0" brushRef="#br0" timeOffset="2702.21">5621 3020 264 0,'0'-6'274'0,"-3"1"-4"0,-1-2-18 0,-1-1-15 16,1 1-4-16,-2 2 5 0,1 0-19 0,-3 3-13 15,-1-2-12-15,-1 4-27 0,-4-1-14 0,0 3-14 16,1 3-9-16,-2 2-18 0,-3 1-8 0,1 4-11 16,-2 7-5-16,0 2-9 0,2 2-12 0,2-1 2 15,1-1-13-15,4-4-23 0,2 0-17 0,4-1-18 16,3-3-18-16,2-1-9 0,3-2-15 0,4 0-8 15,2-3 1-15,0-2-4 0,2 2 1 0,6-6 2 16,1-1 6-16,0-4 4 0,1-3 3 0,7-5 0 16,-5 1 8-16,6-4 3 0,-4-2 3 0,2 2 7 15,-6-4 16-15,0 2 22 0,-8 3 18 0,0 0 24 16,-2 3 12-16,-1 0 29 0,-4 2 13 0,1 1 14 16,0 0-1-16,-3 2-3 0,2 0-18 0,-2 1-12 15,-3 5-13-15,4-3-6 0,-4 3-12 0,0 0 3 16,0 0-18-16,10 8 1 0,-7 1-3 0,1-1 4 15,2 9-34-15,-2-2 19 0,-1 2-1 0,1 0-29 16,2 0-29-16,-1 0-30 0,2 1-13 0,2-4-35 16,1 0-16-16,3 0-18 0,0-2-7 0,5-2-8 15,-4-4-5-15,5-1 2 0,-1 1-3 0,2-6-3 16,2 0 15-16,-3-3 6 0,3-3 12 0,6-2 19 16,-1-4 9-16,-3 1 10 0,-2-4 11 0,1-2 2 15,3-1 12-15,-7-2 6 0,-7 6 18 0,4-7 21 16,-5 5 22-16,-3-3 25 0,-2 3 23 0,-2 6 20 15,0-6 18-15,-5 4 36 0,-3 3 21 0,0-1 11 16,-1 1-7-16,1 4 9 0,-7-1-24 0,-2 5-13 16,0 1-5-16,-6 2-13 0,0 6-8 0,-7 6-6 15,1 1-11-15,-1 4-11 0,-1 1-1 0,3 2-3 16,5 3-10-16,-3-4 7 0,6 0-18 0,5-5-11 16,4 0-3-16,1-1-5 0,3-4-1 0,-1 1-5 15,8-1-22-15,-2-1-14 0,5-3-8 0,0-3-4 16,2 1-3-16,5-3 1 0,4-3-4 0,3-5 0 15,5-4 3-15,1-4-5 0,3-1 5 0,-5-5 1 16,-3-4 7-16,0-2-4 0,-2-3 15 0,-2-1-9 0,-3-2 13 16,-2-13 1-16,-3 14 24 0,-2 1 9 15,-2-4 27-15,2 4 38 0,-7 0 23 0,3 4 17 16,-4 8 15-16,-5 2 28 0,5 4 5 0,0 4-13 0,-2-1-13 16,0 4-22-16,1 2-17 0,1 0-13 0,0 3-12 15,0 0-9-15,-3 13-8 0,2-1-5 16,-3 6-8-16,0 7-2 0,-2 2-9 0,1 1-1 15,1 4-6-15,2 1 1 0,-1 0-8 0,0-1-3 16,7-2-3-16,0 0-6 0,0-1-11 0,4-2-27 0,1-3-26 16,2-7-3-16,-1 0-15 0,4-3-8 0,3-3-7 15,0-2-13-15,-1-2-9 0,7-4-2 0,-1-3 11 16,5-4-8-16,2-4 16 0,-3-3-7 16,-1-5 9-16,-2-2 2 0,2-1 6 0,-5 0 9 0,2-5-1 15,-6 1 10-15,-2 0 17 0,-2 0 12 0,-7 7 19 16,1-1 6-16,-3 6 35 0,-3-1 21 0,-3 2 28 15,-2 0 15-15,1 3-1 0,2 1-9 0,-3 0-8 16,3 0-13-16,-3 2-10 0,1 4-4 0,4 0-6 16,-14 2-3-16,7 3-6 0,-2 3-5 0,-1-1-5 15,1 3-5-15,0-1-1 0,1 3-5 0,3-3-4 16,0 1-8-16,1 6-16 0,4-5-6 0,1-2-26 16,3-1-7-16,4 0-12 0,1-1-6 15,1-4-11-15,2 1-1 0,8-2 0 0,0-2 3 0,3 0 6 16,4-6 7-16,1-4-7 0,3-3 12 0,-4 1-1 15,0-3 9-15,-3-2 13 0,0 3-11 0,-8 4 6 16,-1 0 8-16,0 1 12 0,-3 0 7 0,-3 1 12 16,2 3 5-16,-1 0-3 0,1 3 2 0,0 0 2 15,3 4 0-15,-2 0 8 0,2 5 2 0,-3-1-4 16,6 4 3-16,-4 2-1 0,1 1 3 0,0 2-2 16,-3 2 4-16,1-3 0 0,-2 1-4 0,-2 1-10 15,-2-3 9-15,-1-1-1 0,0 1-7 0,-4-3 14 16,1 2 2-16,-1-3-1 0,-1-2 11 0,-1-2 9 15,-1 2 10-15,1-4 15 0,1 1 13 0,-4-1 2 16,4-3-3-16,0 0-8 0,0 0-4 0,-6-14-10 16,5 6-6-16,2-6-5 0,3-3-10 0,2-1-13 15,3-8-27-15,6 2-42 0,3-8-45 0,4 5-59 16,2-2-84-16,12-5-97 0,0-1-124 0,-11 8-1094 16,10-7 517-16,-13 7 344 0</inkml:trace>
  <inkml:trace contextRef="#ctx0" brushRef="#br0" timeOffset="4022.16">8257 3057 2911 0,'-1'2'88'0,"1"-2"-39"0,0 0-27 0,-7 2-15 16,7-2-10-16,-4 2-15 0,4-2-11 0,0 0-14 15,0 0-2-15,3 7 9 0,-3-7 5 0,1 5-2 16,-1-5 11-16,0 0-3 0,3 2 4 0,-3-2 5 16,0 0 9-16,0 0 6 0,0 0 16 0,0-14 2 15,1 8 11-15,-1-7 5 0,0 0 4 0,3-5 3 16,-3-10 5-16,2 2 3 0,2 1 2 0,-4-4 11 15,4-2 4-15,-3 5-4 0,0 3 28 0,1 4 22 16,4 4 32-16,-6 1 11 0,0-1-4 0,0 5-4 16,-1-1-19-16,1 7-15 0,0-3-16 0,0 1-4 15,0 6-16-15,0 0-9 0,0 0-1 0,7 11-14 16,-5 1-5-16,3 7-2 0,0 7-6 0,0 3 7 16,1-1-7-16,-2 6-11 0,3 10 5 0,-2 4-1 15,3-2-2-15,-2 2 2 0,-6-12-7 0,1 11-4 16,0 0 3-16,2-9-7 0,-2-4 1 0,0 0-4 15,-1-1 0-15,3-4 0 0,-6-1-4 0,5-10-18 16,0 1-17-16,2-8-18 0,-1 0-13 0,-1-3 1 16,0-3 9-16,0 1 11 0,-2-6 11 0,0 0-8 15,0 0 0-15,3-22 2 0,-1-4 3 0,3-4 2 0,-4-1 0 16,-1-2 4-16,2-1 8 0,0 0-1 16,2 1 13-16,0 6 18 0,0 4 8 0,-1 5 3 15,0 0-2-15,2 6-2 0,-1 2-5 0,0 1-4 16,0 5-6-16,1 0 2 0,3 0-2 0,-1 4-1 0,1 3-1 15,1 2 1-15,4 2-3 0,0 4-2 0,2 0 3 16,-4 3-1-16,0 2 0 0,1-1 0 0,0 0 0 16,-3 0-11-16,4 0-20 0,-2 0 4 15,3-4-18-15,0-2 7 0,4 1-18 0,-8-3-5 0,3-5-4 16,5 3 1-16,0-7 7 0,-1 1 4 0,-1-3 2 16,2-6 1-16,5-5 11 0,-7 1-5 0,3-7 0 15,0-1 5-15,-1-3 4 0,-2-4-1 0,-2 3 11 16,0-1-3-16,-1-2 10 0,-3 5 14 15,-6 5 18-15,4-1 24 0,-4 5 24 0,-3 3 22 0,-1 3-3 16,0-1 3-16,0 3-6 0,0 2-13 0,0 1-6 16,0 4-16-16,-1-5-1 0,1 5-5 0,0 0-4 15,-13 16-6-15,0-4 0 0,4 3-6 0,0 2 3 16,0 1-6-16,0-2-2 0,2 2-5 0,1-1 0 16,5-1 0-16,1 1-22 0,0-5-15 0,0 0-13 15,0 1-15-15,5-2-15 0,0-4 1 0,3 0 0 16,1-3 3-16,0-1 5 0,1-2 7 0,4-3 2 15,-1-4 4-15,5-2 4 0,-5-1 3 0,3-3 4 16,-4-1 8-16,1-2 4 0,-2-3-1 0,-2 0 3 16,0 3 23-16,-1-3-7 0,-3 0 24 0,1 2 17 15,-5 2 18-15,1 4 10 0,-1 1 3 0,2 1-1 16,-3 1-4-16,2 3-12 0,-2-1-8 0,-2 3-9 16,2 2-3-16,0 0-4 0,0 0-2 0,-7 12 1 15,5-5-9-15,-2 9-3 0,0 0-1 0,1-1 1 16,-2 1-13-16,5 3-18 0,0-2-9 0,4 0-29 15,-1-1-19-15,-1 0-12 0,3-6-12 0,0 1-2 16,3-1-2-16,0-1-3 0,-2-4 0 0,1 1 9 16,2-2 8-16,-2-3 0 0,2-2 12 0,0-2 14 15,0-4-2-15,4-3 9 0,-3-4 4 0,3 2 7 16,-3-5 4-16,-2 0 11 0,4 0 21 0,-5 0 19 16,1 2 14-16,-3-1 11 0,0 0 11 0,0 7 1 15,0 0-8-15,-5 4 16 0,2 0-22 0,1-1-8 16,2 5 1-16,-1 1-5 0,-4 0 1 0,13 2-4 15,-4 3-1-15,-3 2 0 0,3-2-7 0,5 7 7 16,-4 0-11-16,3 2 3 0,-7 1-5 0,6-1 0 0,-7-4 3 16,4 6-4-16,-4-4-3 0,-1-3 5 15,1 5 3-15,-1-4-4 0,-1 0-1 0,0-1-1 16,0-4-6-16,-2 3 25 0,-1-4-15 0,0-1 0 16,3 1-1-16,-3-4-2 0,0 0-1 0,0 0-6 15,0 0 1-15,0-17 2 0,0 8 2 0,0-3-4 16,1-3-1-16,3-1-6 0,1-1-39 0,0 1-20 15,-1 0-22-15,7 2-36 0,-3-3-32 0,2 2-42 16,0 3-42-16,5-4-39 0,-2 4-817 0,-1-1 365 16,1 4 242-16</inkml:trace>
  <inkml:trace contextRef="#ctx0" brushRef="#br0" timeOffset="5120.8">9698 2810 190 0,'0'0'362'0,"-7"-1"-19"16,0 0-22-16,7 1-22 0,-9 2-24 16,3 1-5-16,-3 4-8 0,1 0-9 0,-5 5-16 0,1 1-25 15,0 1-15-15,2 3-17 0,-2 0-11 0,3 0-13 16,-2 10-14-16,6-8-17 0,-1 6-6 0,4-4-20 16,4 4-7-16,-1-4 4 0,3 4-22 0,2 0-9 15,3-7-1-15,1-2-7 0,9 4-6 16,-5-6-11-16,4-3-25 0,-1 0-11 0,2-4-18 0,0-2-21 15,3-4-15-15,6-2-1 0,3-6 1 0,-7-5-3 16,5 0 5-16,-3-5 3 0,-1-8 10 0,-4 4 2 16,-2-4 11-16,-5-2-3 0,0-1 14 0,-1-2 13 15,-3 2 15-15,-6-3 28 0,0 4 17 0,-8-2 11 16,3 3 28-16,-7 0 15 0,3 11 30 0,1-2 35 16,-2 2 4-16,-1 2 13 0,1 4-7 0,2 1-15 15,-1 1-17-15,1 3-24 0,3-2-11 0,-3 4-15 16,4 2-9-16,-9 1-10 0,9-1-9 0,-10 11-14 15,6-3-1-15,-4 8-6 0,3 1-7 0,1 0-4 16,0 9-6-16,0-2-1 0,2 3-29 0,2-4-23 16,2 4-9-16,0-4-24 0,1-3-27 0,4-1-24 15,1-2-18-15,1 2-3 0,1-4-4 0,3 1-7 16,1-6-4-16,1-2 8 0,3-3 3 0,0-2 8 16,3-1 12-16,-3-5 4 0,2-4 15 0,5-3 5 15,-7 0 7-15,0-1 11 0,5-4 1 0,-10 3 14 16,1-2 2-16,0 5 15 0,4-2 12 0,-5-1 11 15,-4 3 11-15,0-2 8 0,0 4 2 0,-2 2-3 16,1 1 1-16,-2 1-4 0,1 0-4 0,-2 3-13 16,-5 0 11-16,11 3 4 0,-4 0-1 0,-2 2 0 15,-1 1-1-15,3 4 0 0,2 2-1 0,-5-2-4 16,3 5 7-16,0 1-5 0,0-2 1 0,0 3 6 16,0-3-18-16,3 0 16 0,-4 1-8 0,3-4 3 15,3 0 2-15,-3-3-4 0,2 0 0 0,1-4 0 16,-1 0 1-16,5-3 0 0,0-2-2 0,5-2 3 15,-4-2-3-15,0-3 0 0,2-1 2 0,8-4 1 0,-13 0-3 16,0-3 3-16,-4 2 0 0,3 1-3 16,-5 0 6-16,-3 1-1 0,-4-1 5 0,2 4 6 15,-3-4 4-15,-4 1 8 0,0 3 4 0,-1-4 4 16,0 6-3-16,-7-2-8 0,6 2 1 0,-6 4-6 0,1 0-3 16,-2 3 3-16,-2 3-6 0,2-1-4 0,-1 4 0 15,0 3-5-15,2-4-4 0,4 4-13 0,1-1-8 16,2 2-5-16,4-3-11 0,1 0 1 15,4-2 0-15,2 1-1 0,4 0-1 0,2-4 3 16,1 1 0-16,6 0-6 0,1-1 13 0,-1-3 2 0,0-2 4 16,3-1-1-16,6-3 4 0,-7 2 3 0,4-7 2 15,-4 5 1-15,-3-3 1 0,1 4-3 0,-4-4 4 16,3 2-7-16,-3-1 10 0,-2 3 3 16,-3 1-1-16,2 1-1 0,-2-1 2 0,-5 2-1 0,3 2-1 15,1 0-3-15,-3 1 6 0,3 1-16 0,1 3 18 16,-5 1-7-16,3 2 5 0,1 1-2 0,0 3 4 15,1 2-5-15,-2 2 4 0,0-2 0 16,-1 2-3-16,0 1 12 0,0 0-15 0,0 0 8 0,-2-5-1 16,1 6 2-16,-1-8-9 0,3 0 7 0,1 1-3 15,1-3-3-15,-3 0 6 0,4-1-18 0,2 1 19 16,-3-5 0-16,4 1 0 0,4-1 2 0,-4-1-2 16,4-2 4-16,1-2-3 0,-1-1-2 0,8-6 2 15,-6 3 0-15,-1-1 0 0,9-5 2 0,-6-3-2 16,5-2 3-16,-3 1-10 0,0-1 10 0,1-2-3 15,-4-2-4-15,2 4 3 0,-1-3-1 0,-4 1-1 16,-4 6 0-16,-5 6 3 0,0-1 21 0,-3 2 18 16,1 3 4-16,-5-2 3 0,2 3-9 0,-1 2-1 15,-3 1-13-15,0 0 7 0,0 0-6 0,-13 14 5 16,4-4-6-16,0 3 5 0,-4 0-1 0,3 1-2 16,1-2-6-16,0 2-2 0,5-1 0 0,-2-2-3 15,6-1-5-15,0-3-29 0,1 1-46 0,4 2-59 16,0-4-77-16,3-1-90 0,5-2-122 0,3-3-55 15,6-2-998-15,10-4 487 0,6-3 326 0</inkml:trace>
  <inkml:trace contextRef="#ctx0" brushRef="#br0" timeOffset="8093.95">12396 2544 182 0,'1'-9'353'0,"-1"4"-18"0,1 0-44 15,-1-2-33-15,3 4-30 0,-3 3-25 0,0 0-20 16,0 0-14-16,9 10-12 0,-5 0-15 0,-1 2-9 15,3 5-14-15,-2 7-12 0,-2-5-6 0,2 10 3 16,-2-10-21-16,0 8 4 0,-1 0-20 0,-2 1-5 16,-2 2-3-16,-1 1-3 0,1 1-5 0,-1 0-20 15,-3 1-42-15,2 1-45 0,0 0-51 0,0-3-54 16,2 1-39-16,3-3-43 0,0-5-686 0,4-7 311 16,1 1 206-16</inkml:trace>
  <inkml:trace contextRef="#ctx0" brushRef="#br0" timeOffset="9920.04">12940 2859 135 0,'5'-5'354'0,"4"2"-28"16,-5 0-41-16,1 1-31 0,-1 0-26 0,-4 2-20 16,0 0-22-16,14 7-18 0,-9-3-15 0,-1 6-15 15,-3 1-14-15,4-3-12 0,2 10-10 0,-6-1-5 16,5 2-9-16,-3-1-11 0,1 3-6 0,1 3-5 15,-4-5-9-15,-1-1-5 0,4 2-6 0,-4-1-3 16,4 0-3-16,-3-2-6 0,-1-5-1 0,4-2-6 16,-4-1-3-16,0-4-3 0,5 2 5 0,-4-4-1 15,-1-3-4-15,0 0-3 0,0 0-1 0,-2-17-3 16,-2 5 4-16,3-8-7 0,-3-10 0 0,-1 0 8 16,-3-4-10-16,4 0 1 0,0 5 31 0,-2-4 20 15,1 3 4-15,1 3 26 0,3 0 11 0,1 8-1 16,0 0-2-16,1 5 1 0,-1 0-6 0,1 3-12 15,2 4-10-15,-2-2-6 0,3 4-12 0,2 5-7 16,1-3 0-16,-1 3-10 0,3 3-6 0,3 1 0 16,-1 7-3-16,-1 3-5 0,2 0 1 0,-1 3-3 15,-2 0-4-15,3 10 0 0,-3-3-4 0,-3 2-12 16,2 3-11-16,-3-4-30 0,1 0-24 0,-2 0-20 16,-3-7-5-16,3-2 2 0,-2-5-4 0,0-2-3 15,-1 2 4-15,3-5 10 0,-3-1 13 0,1-1 4 16,-2-4 10-16,0 0 8 0,0 0 3 0,6-12 5 15,-5-2 12-15,3-5 4 0,0-8 8 0,1 0 10 16,4-4 11-16,-3 4 6 0,6-4 3 0,-2 2 5 16,2 4 15-16,-2 0 3 0,3 3 7 0,-3 5-1 15,2 0-6-15,0 2-3 0,-4 5-8 0,0 2 5 16,0 1-9-16,-1 3-12 0,-1 1 0 0,1 4 1 16,-1 2-4-16,4 3 4 0,-5 3-1 0,3 6 2 15,-1 2-5-15,-1 2 4 0,0 10-5 0,-2 0 4 16,-3 3-1-16,-1 1 3 0,2-3 2 0,-4 1-15 15,6 1-26-15,-3-5-21 0,6-2-20 0,-1 0-16 16,-1-7-6-16,3-4 3 0,-3-2-2 0,5-2 0 16,-2-3 8-16,2-2 6 0,3-1 11 0,-2-4 2 0,2-2 9 15,0-4 6-15,0-4 4 0,2-1 8 16,-2-5 9-16,3-4 12 0,-4 3 16 0,3-6 13 16,-2-2 10-16,-3 4 27 0,1 3 17 0,-4 2 11 15,1-1 3-15,1 1 1 0,-3 4 6 0,-2 5-3 0,1-3-4 16,-2 6-13-16,-2-2-8 0,2 4-13 15,-3 2-3-15,0 0-7 0,0 0 0 0,5 8-2 16,-4 6-9-16,-1 4-2 0,0-1 0 0,5 9-3 16,-5-1-2-16,3 1-4 0,-2 0 0 0,3-2-3 15,-3-1 2-15,7 0-7 0,-3-6-14 0,0 0-17 16,4-2-3-16,-4-1-27 0,4-4-7 0,0-1-5 16,0-2-6-16,0-4 10 0,-1 0 7 0,3-1 5 15,-3-2 6-15,3-7 4 0,-1 1 1 0,3-6 11 16,-3-2 4-16,0-3-2 0,2-7 0 0,-3 0 7 15,0-3 11-15,-4-1 28 0,-1 1 17 0,-3 3 0 0,-5-2 16 16,2-1-8-16,-5 9-12 0,1-1 29 16,-5 4-3-16,0 0 7 0,1 2-3 0,-1 2-10 15,0 2 1-15,-1 4-7 0,0 0-9 0,-1 2-8 16,2 4-7-16,-2 1 1 0,2 0-4 0,-2 4-2 16,0 3-7-16,4-1-6 0,3 2-13 0,-1-2-16 0,2 3-22 15,3 1-2-15,4-4-16 0,2 4 5 16,0-2-14-16,2 1 5 0,4-3 5 0,2-2-1 15,1-1 6-15,1-2 5 0,4-2 6 0,1-2 11 16,1-2-8-16,-1 1 16 0,0-2 6 0,-2-1 2 16,-3 0-6-16,4 2 6 0,-4-1 8 0,-2-3-3 0,-1 3 20 15,1 3 7-15,-1-3-5 0,2 3 5 0,-3 0 1 16,1-1 0-16,1 4-3 0,-2 0 0 16,3 3 11-16,-4 1-12 0,1 3-1 0,0 0-1 15,-2 1-1-15,1 3 1 0,0 2-2 0,-4-6-1 16,0 4-3-16,-1-2 2 0,0 0 0 0,0 0 1 0,-3 1-5 15,-1-3-22-15,3-1-8 0,-3-3-5 0,0 2-2 16,0-3 8-16,0 0 15 0,0-4 7 0,0 0-13 16,0 0-1-16,0 0 13 0,0 0-6 15,-4-18-4-15,1 5 16 0,2-5-8 0,1-7-6 16,0 1 8-16,0-2 7 0,0 2 17 0,0 6 5 0,1-3 2 16,3 3-17-16,0-1 22 0,0 3 4 0,-3 3-3 15,4 1 2-15,0 2-8 0,-1 1-5 0,3-1 0 16,-5 4 6-16,2 1-41 0,2 0 26 15,-2 4-7-15,2 1 0 0,-6 0 0 0,12 6 3 0,-4 0 0 16,-1 2-4-16,0 4-3 0,-2 2 3 0,0 1-1 16,1 2 1-16,1-2-3 0,-3 2 4 0,-1-1-3 15,3 3-18-15,-3-1 22 0,3-2-24 16,-2-4-17-16,0-2-5 0,2 2-3 0,1-3-4 0,-3-3 13 16,-1-2-12-16,-1-2 16 0,-2-2 5 0,15-1-3 15,-15 1 24-15,13-11 6 0,-4 2-5 0,0-5-14 16,0-2 7-16,1 0 15 0,2-7 20 0,-3-2-7 15,0 1-15-15,-3-3 12 0,2 0 29 16,0-2-13-16,-2 3 25 0,-1-3 14 0,0 6 10 16,-2 5 7-16,-2 1 19 0,1 6 15 0,0 1 3 0,-1 2-6 15,-1 1-15-15,0 2-13 0,1 2-16 0,-1 3-10 16,0 0-9-16,0 0-4 0,0 0 1 0,-2 24-12 16,0-7-3-16,0 0-2 0,-1 10-3 0,-2 4-4 15,3-3-4-15,0 1-4 0,1 1 3 0,6 1-3 16,-2 1-2-16,-1 0-12 0,3-2-15 0,3-5-15 15,4 0-15-15,-2-1-21 0,0-7-25 0,0 0-9 16,3-2 10-16,2-6-4 0,-2 3 6 0,2-6 1 16,2 0 2-16,2-5 11 0,1-4 5 0,0-2 11 15,-1-5 3-15,3-6 6 0,-2-2 1 0,-1-4 8 16,-1-4 5-16,1-1 2 0,-6-3 9 0,1 0-4 16,-1-4 12-16,0 4 19 0,-3-1 22 15,-2 2 16-15,-4 1 12 0,-2 3 10 0,1 5 9 0,-3 1 17 16,0 0 10-16,-3 7 15 0,2 2-6 0,0 3-9 15,1 0-12-15,-3 2-14 0,3 0-13 0,0 3-8 16,0 2-3-16,0 0-8 0,-6 9-5 0,2 3-4 16,-3 3-2-16,5 3-6 0,-3 1-3 0,1 2-9 15,1 4-22-15,3 1-22 0,3-1-19 0,-3 0-14 16,6-6-19-16,-3 0-9 0,-1 2-9 0,6-4-10 16,-3 0-5-16,3 0-10 0,-2-8 19 0,2 1 1 15,-3-3 7-15,3-2 10 0,-1-3 9 0,1-2 10 16,-2-2 13-16,5-5 8 0,3-5 7 0,-3-1 30 15,2 0 10-15,-4-3 16 0,1-1 13 0,0-1 6 16,-3 1 14-16,3 2 7 0,-1 0 6 0,-3 3 3 16,2 2 10-16,-3-2-6 0,0 2-5 0,0 2-6 15,4 0-11-15,-4 4-1 0,2 0-10 0,-2 0-4 16,3 4-3-16,-1 0-7 0,2 3 0 0,0 2-1 16,2 1-3-16,-1 2-4 0,2 3 1 0,-2-2-2 15,3 7-4-15,-1 0 2 0,1 0 0 0,1 4 2 16,-2-5-4-16,5 5-4 0,1 1 2 0,-8-4-5 15,4-4 2-15,3-1-8 0,-2 0-17 0,2 0-42 16,-1-2-15-16,1-3-27 0,2-1-49 0,3-3-55 16,-3-3-54-16,2-3-58 0,0-3-67 0,-3 1-1131 15,0-8 505-15,-8-2 338 0</inkml:trace>
  <inkml:trace contextRef="#ctx0" brushRef="#br0" timeOffset="10042.76">14329 2745 3210 0,'-28'-4'59'0,"6"1"-41"16,9 0-11-16,7-4-4 0,2 2-3 0,8-2-17 16,12 0-41-16,17-3-56 0,20-3-33 0,9-1-58 15,4 0-715-15,26-7 308 0,-28 4 204 0</inkml:trace>
  <inkml:trace contextRef="#ctx0" brushRef="#br0" timeOffset="11468.86">15956 2932 28 0,'0'0'307'16,"2"2"-36"-16,-2-2-26 0,4 5-24 0,-1 0-22 15,1 1-20-15,-1 0-18 0,3 1-15 0,1 2-13 16,-1-1-15-16,2 0-4 0,-3-2-18 0,3 3-9 16,-3-3-10-16,0-1-9 0,-1 0-4 0,1-3 2 15,-1 2-11-15,1-3-4 0,-1 0 5 0,-4-1 7 16,9-6-7-16,-4-1-3 0,3-3 3 0,-2-2-6 16,-1-5 7-16,3-8 8 0,-7 0-4 0,6-3 3 15,-5-3-3-15,-2 4 10 0,1-2 13 0,-1 0 13 16,-3 3 12-16,-4-2 18 0,5 8 36 0,-5 2 13 15,2 4 4-15,-4-1 4 0,8 6-10 0,-4 0-16 16,2 3-17-16,-1 1-20 0,4 1-12 0,-2 3 13 16,2 1-13-16,-4 10-9 0,0 2-10 0,0 5-12 15,3 10-2-15,-3-3-10 0,4 7-4 0,-1-1-7 16,-2 3-6-16,2 13-4 0,2-12-4 0,3 14-7 0,1-1 4 16,-2-12-13-16,2 0 4 0,-4-2-2 15,7 0-3-15,-3 0-6 0,-1-5-6 0,1 0-19 16,0-4-22-16,0-4-17 0,-2-3-11 0,1-6-13 15,1 1 1-15,0-4-1 0,-3-1 1 0,4-4 7 0,0-2 5 16,-6-1 9-16,11-11 0 0,-2-3-11 16,1-4 5-16,2-8 2 0,-4-5-7 0,2-2 21 0,-4-3 4 15,1 2 5-15,-1-14 6 0,-1 16-2 16,3-2 10-16,-2 5 6 0,1 4 16 0,-7 5 6 16,6 3 1-16,-1 0 0 0,5 6-6 0,-2-2 1 0,1 4-8 15,4 2-6-15,-2 3 10 0,6 2-8 0,-4-1 5 16,2 6-5-16,2-1 14 0,-5 5-9 15,-1-2-1-15,0 8-18 0,-1 0 14 0,-5-1 7 16,-1 6-1-16,-1 0-2 0,-2 7 0 0,-3-5-10 0,-4-1 7 16,1 0-4-16,-5-4-6 0,0 1-3 0,-2-2 0 15,1 0-2-15,-2-2 3 0,-1-4 2 0,2-4 0 16,1 1 1-16,1-1 1 0,2-1 7 16,-2-3-2-16,1-2 1 0,1 1 2 0,3 0-1 15,5 1 5-15,-9-4-7 0,4 3 2 0,5 1 0 0,-5-3-2 16,5 3 9-16,0 0-10 0,5-7 1 0,-5 7-4 15,14-2 3-15,-6 2 2 0,3-3 2 0,1 0-1 16,1 2-3-16,-2 0 6 0,2-2-11 0,2 3-1 16,-3 0 4-16,1 0 0 0,-1-1-2 0,0-2-8 15,2 1 6-15,-3-2-17 0,3-3 4 0,-1-3-5 16,0-1-9-16,1-1 10 0,-4-2-2 0,4-1 0 16,-5 0 8-16,0-3-2 0,0 2 21 0,0-3-8 15,-1 0 12-15,-4 3 7 0,1-1 23 0,-3 4 18 16,-2 2 15-16,3 0 15 0,-2 5 2 0,-1 0-4 15,1 1-6-15,1 0-8 0,-4-1-10 0,4 2-10 16,-2 4-6-16,0 0-2 0,0 0-2 0,0 0-6 16,-2 17-2-16,0-8-1 0,-1 2-1 0,3 1-5 15,0 0 0-15,3 5-12 0,-2 0 11 0,3-1-7 16,1 4-14-16,0-6-26 0,3 3-12 0,-1-7-3 16,2 6-13-16,3-5 4 0,-1-2-18 0,3-1 1 15,-2-4 13-15,2-1-9 0,0-2 6 0,0-1 2 16,-1-4 3-16,2-5 4 0,-2 1 9 0,4-4 9 15,-3 0 4-15,0 0-1 0,-4-5 5 0,2 1 13 16,-4 1 6-16,-3 0 20 0,1 0 16 0,-1 4 4 16,-1-1 8-16,0 1 9 0,-1 1 13 0,-3 3-8 15,1 1-9-15,-1 3 0 0,2-2-7 0,-1 1-4 16,-1 4-7-16,0 0-4 0,0 0-3 0,0 0 5 16,-1 14-7-16,-1-6-1 0,1-1-6 0,0 3 0 15,1 1-4-15,2 0-6 0,1 3-12 0,1-5 11 16,0 3-14-16,2 1-8 0,6-1-12 0,-1 4-20 15,-2-8 17-15,1-1 3 0,-1 0-2 0,2-2 2 16,1-3 15-16,0-1-1 0,1-2 0 0,-2-3 13 16,3-7-13-16,-3 0 14 0,0-5 0 0,2-8 0 15,-6 6 9-15,2-11 0 0,-6-1 8 0,2-1 4 16,-5-16 15-16,1 12 5 0,-2-1 28 0,0-9 13 16,-1 11 6-16,-3 1 3 0,3 6 23 0,-2 1 12 15,2 6 2-15,-5 2-3 0,3 4-5 0,0 3-6 16,0-1-11-16,2 3-12 0,-1 4-9 0,3-2-11 15,-5 4-9-15,5 1-8 0,0 2-6 0,0 0 6 16,-4 12-16-16,3-4-2 0,1 5 0 0,0 5-7 16,0 2 0-16,4 5-2 0,2 2-11 0,-1 0-32 15,4 2-29-15,7 0-22 0,-1-2-20 0,4-1-31 16,3 2-22-16,1 0-21 0,1-2-42 0,4-4-27 16,3 0-31-16,-2-3-49 0,-2-3-35 0,1-5-47 15,-7-1-1029-15,-8-7 475 0,-1 0 318 0</inkml:trace>
  <inkml:trace contextRef="#ctx0" brushRef="#br0" timeOffset="11584.6">17121 2740 265 0,'-8'-9'285'15,"2"-1"-19"-15,-1 3-26 0,5-2-25 0,2 2-22 0,4 1-22 16,5-4-20-16,6 0-31 0,11-3-41 0,2 2-56 16,5 1-81-16,6-2-75 0,-4 3-474 0,5-1 203 15,-7 1 134-15</inkml:trace>
  <inkml:trace contextRef="#ctx0" brushRef="#br0" timeOffset="13501.01">18050 2600 257 0,'0'2'389'0,"0"-2"-48"0,0 0-36 15,3 3-35-15,-3-3-28 0,-3 8-18 0,2-4-26 16,-5 3-23-16,2 3-16 0,-1-2-16 0,-2 4-14 16,3-1-13-16,-1 1-15 0,0 5-6 0,3-1-7 15,-1 1-10-15,3-1-13 0,4-2-4 0,2 1-6 16,-1 0 8-16,8-1-22 0,1 0 0 0,2-4-17 16,8 4-24-16,-5-7-9 0,0 0-8 0,9-1-9 15,-7-3-7-15,-1-3-2 0,3-2 0 0,-1 1 1 16,-2-5 1-16,-1-3 2 0,1-1 7 0,-4-1 1 15,0-2 1-15,-4-1 6 0,1-2 2 0,-5-2 15 16,-2 1 19-16,-2 2 5 0,-3-2 9 0,-1 0 21 16,-3 1 4-16,-4 1 6 0,-2 3-7 0,-5 1-6 15,0 0 0-15,-4 2-7 0,1 1-7 0,-3 3-6 16,1 4-10-16,1 0 8 0,-1 2-8 0,2 5-7 16,3-3-1-16,3 4-13 0,1-1-13 0,1 2-13 15,2 0-11-15,4 1-2 0,2-1-2 0,5 2-2 16,-1-1 3-16,3 1 0 0,4 0-6 0,3-1 0 15,5 1-2-15,-3-3 3 0,6 0 2 0,-2-4 9 16,0-3-1-16,1 0 5 0,0 0 2 0,-1-3 6 16,1-7 4-16,-6 3 4 0,4-6 4 0,-8-3 20 15,3-5-1-15,-4 4 15 0,1-8 31 0,-6 6 11 16,4-5 29-16,-6 2 25 0,-4 5 28 0,1-2 23 16,-3 0 19-16,1 7 16 0,-1 2-4 0,3-2-7 15,-3 4-17-15,4 4-23 0,-1-1-21 0,-3 3-15 16,4 2-12-16,0 0-11 0,-5 11-8 0,0 0-8 15,0 6-10-15,-3 5-5 0,4 5-5 0,-1 0-8 16,1-2-4-16,-2 7-5 0,2-2-6 0,0 0-2 16,3 0-4-16,4 5-13 0,-5-4 3 0,1-2-14 0,4 3-9 15,-1-1-15-15,0 3-11 0,1-3-35 16,4-5-17-16,0-1 3 0,1-8-16 0,-2-2 6 16,7-2 0-16,-4-3-4 0,3-4 4 0,-2-1 12 15,0-5 5-15,4-2 11 0,1-6 3 0,-2-4 6 0,-1-5 13 16,4-5 3-16,-3-7 5 0,-3 2 2 15,-2-4 0-15,-2 0 16 0,1 2 24 0,-3-1 17 16,-2 4 5-16,1 1 11 0,-1 6 7 0,0 7 3 16,1-3 4-16,0 2-4 0,-3 3-3 0,2 2-10 15,-2 3-5-15,2 1-3 0,0-1-10 0,-2 5-4 0,4-2-5 16,-4 2-1-16,0 0 0 0,5 12-2 16,-1-5-4-16,0 4 0 0,-3 0 4 0,3 0-5 15,1 2-17-15,-5 1-5 0,0-2-14 0,0 0-9 16,0 1-15-16,-4-1-7 0,2 0 3 0,-2 0-7 0,-2-3 2 15,3 1 5-15,-3-1 5 0,2-3-2 0,0-1 10 16,4 0-2-16,-4-3 12 0,4 4 1 16,-4-2 6-16,2-2 2 0,2-2 1 0,-2 5 2 15,2-5-5-15,-1 6 4 0,1-6 0 0,0 0 5 16,0 0-9-16,0 0-14 0,0 0 7 0,13 0-1 0,-5-2 25 16,-8 2-2-16,12-4 3 0,-3-3-1 0,4 0 2 15,1-2 12-15,0-2-26 0,-1-1 27 0,4 0-7 16,-1-9-4-16,-1-1-1 0,0-3 7 15,0-2-3-15,-2-1-6 0,3 1 16 0,-7-5 1 0,0 1 24 16,0 1 11-16,-4-1 16 0,-1 2 19 0,-4 3 10 16,0-1 6-16,-2 8 17 0,-4 2 19 0,2-1 4 15,-2 2-1-15,1 6-6 0,3 1-17 0,-2 4-17 16,0 2-12-16,-1 2-7 0,5 1-7 0,-16 10-8 16,6 2-3-16,-4 4-4 0,0 8-8 0,4 1-1 15,-4 3-9-15,1 0-2 0,3 2-16 0,1 4 10 16,5-3-2-16,0 1-5 0,8-1-4 0,-1-1-10 15,2 1-17-15,1 0-13 0,7-4-21 0,-2-2-20 16,3-4-15-16,3 0-18 0,2-2-6 0,1-3 0 16,4-5-6-16,3 0 6 0,-1-5 5 0,5-3 11 15,-3-5 8-15,1-3 6 0,0-3 4 0,-5-7 14 16,0 0-3-16,-1-1 10 0,-4-5 5 0,-3-1 12 16,-1-2 5-16,-2 0 21 0,-3 2 22 0,-6 4 8 15,1-3 20-15,-1 4 32 0,-4 5 11 0,-1 0-2 16,1 1 1-16,-2 3-12 0,1 3-6 0,1 0-11 15,0 0-10-15,0 5-6 0,-4-2-6 0,4 2 0 16,-10 9-6-16,5-1 0 0,-3 1-8 0,-1 6-1 16,-1-1-9-16,2 1-15 0,3 1-20 0,4 1-7 15,-2-1-12-15,6 2-25 0,-2-1-13 0,3-2-5 16,1-5-10-16,4 2-7 0,-1-3-4 0,1-1 9 16,1 0 9-16,3-4 3 0,0-1 33 0,0-3-28 15,2-2 36-15,2-3-7 0,0-2 4 0,0-2 11 16,-2-3-4-16,0-1 15 0,0-1 10 0,1 2 19 15,-6-2 23-15,3-1 10 0,-3 3 5 0,-3 3 23 16,-2 1 8-16,0 2-6 0,-1 2-8 0,-2-1-2 16,2 1-15-16,-4 2-9 0,0 2-4 0,0 0-1 15,0 0-4-15,5 11 1 0,-5-4-9 0,0 3 5 16,-1-2 0-16,0 4-4 0,3 1 0 0,-2-1-7 16,0 4 1-16,3-1-20 0,1-3-6 0,0-2-10 15,2 2-6-15,1-3-5 0,1 1 2 0,2-3 7 16,2 0-4-16,-1-3-1 0,3 0 9 0,-1-4 1 15,-2 0 3-15,1-1 1 0,-2-8 10 0,3 2-7 16,-4-1 5-16,1-7 3 0,3-1-5 0,-5-3-1 16,-2-6 4-16,2 1 10 0,-7-2-3 0,-1 2 14 15,0-4-4-15,-5 5 19 0,0 3 15 0,-3 2 0 0,-2 0-5 16,1 2 2-16,-2 3-13 0,0 5-3 16,1 2 0-16,-1-1 0 0,-1 4-6 0,1 3-1 15,-1 0-3-15,1 3-2 0,0 3-2 0,1 1-10 16,1 1-9-16,3 2-5 0,2 1-2 0,3-2-5 15,1 3-3-15,2-1 6 0,5 0-23 0,0 0 15 0,9-1 2 16,-2 2 2-16,6-5 4 0,-3 3-1 0,2-4 0 16,0-1 5-16,9-2-12 0,-6 0 18 15,-2-2 0-15,2 0-1 0,-3 1-1 0,-1-1 6 16,-4 0 1-16,-1-1 3 0,-1 0 5 0,0 0-18 0,-7 0 11 16,3 1 3-16,-3 3-8 0,1-3 2 0,2 2 3 15,-6 3 0-15,0 1 3 0,3 1-2 0,-1 4 2 16,-3-2-4-16,3 7 5 0,-4-5 1 0,0 2 0 15,4 3-4-15,-4-2 0 0,1 2 3 16,-1-5 1-16,1 0 0 0,-1 0-1 0,4 0 1 0,-4-5 1 16,0 0-3-16,0-2 0 0,0 1 1 0,3-1 4 15,-2-3 7-15,2 1 4 0,-3-3-3 16,0 0 10-16,13-8-5 0,-7 3 4 0,2 0 1 0,1-5 5 16,2-4 14-16,1-2-6 0,3-4-1 0,-1 4-4 15,3-5 3-15,0 0 0 0,1-1-1 0,0 0-3 16,-3 7-1-16,4-5-3 0,-6 8-2 0,3 1-5 15,-5 4-2-15,0-1-5 0,-2 3 3 16,-2 1-7-16,1 1 0 0,-2 3-5 0,1 3 0 16,-1-1-1-16,2 5 5 0,-3 3 0 0,0 0 5 0,0 2-6 15,0 5 2-15,0-2-1 0,-2 2 0 0,-1 2 0 16,1 0 0-16,1-4-2 0,0 4 1 0,1-2-6 16,1-2 8-16,4 1-1 0,1-1-1 0,2-3-15 15,4-2-40-15,2 2-41 0,7-1-67 0,-2-2-92 16,4-8-105-16,3-1-103 0,-2-6-1046 0,3-2 501 15,-4-1 334-15</inkml:trace>
  <inkml:trace contextRef="#ctx0" brushRef="#br0" timeOffset="15202.65">4261 4184 63 0,'-6'-1'153'0,"-1"-2"-14"16,3 1-11-16,-1-1-14 0,3-1-8 0,2 4-8 15,1-5-15-15,-1 5-15 0,10-3 4 0,3-2-9 16,5 3-7-16,1-3 0 0,12 0-3 0,-2 1 5 15,6-1-8-15,0-2 6 0,3 0 3 0,14 1-3 16,3-2 3-16,-1-1 7 0,3 1 0 0,2-1-8 16,1-1 3-16,4 0-7 0,28-1-2 0,-32 5-2 15,5-1 0-15,4 1-4 0,22 1-1 0,-29 2-5 16,2-4-3-16,30 2-9 0,-32 5 9 0,30-1-3 16,-28-4 3-16,28-2-5 0,-1 3-4 0,-27 0 0 15,29-1-3-15,3-1-2 0,-8 2 0 0,-22-1 0 16,28-4-2-16,0 6-2 0,-3-2-1 0,2-5-2 15,2 6 1-15,-30-2 0 0,33 4-6 0,-1-6 3 16,-5 1 1-16,-24 5-1 0,28-8 2 0,-4 3 0 16,-1 0-1-16,-25 3-2 0,30-2 2 0,1 2-1 15,-5-4-2-15,-25 5-3 0,27-6 3 0,-2 1-2 16,-28 4-6-16,28-2 6 0,0 0 4 0,-25 1-6 16,31-1 1-16,-4-3 2 0,1 5-2 0,-6-6 0 15,2 6 0-15,-24 2-2 0,27-4-3 0,-2-4 4 0,0 5-1 16,-1-2 0-16,-23 1-1 0,32 0-2 0,-1 1-2 15,-3-1 3-15,-3 1-2 0,-2-3-1 16,2 5 2-16,-29-2 3 0,36-4-4 0,-5-1 1 16,3 6-3-16,-4 0 1 0,-3-3-3 0,2 1 4 15,-29 4-1-15,33-1-1 0,-30 0 3 0,31-5 0 0,-1 4-2 16,-5 3 3-16,0-3-2 0,2-3 0 0,-4 6 3 16,-26 2-2-16,31-3-4 0,-2 0 4 15,-25 0 2-15,30-3 0 0,-1 4-1 0,-5-2 1 0,4 1-1 16,-4-1 1-16,-1 1-1 0,-25-1-4 0,29 1 4 15,-1 0 5-15,-3-1-5 0,-27 3 0 0,27-2 1 16,1 4 3-16,-27-4 3 0,26 2-5 0,-26 0 1 16,-1 0-2-16,2-2 1 0,34 1 0 0,-36 2 0 15,29-1 1-15,-32 1-1 0,4-2 2 0,27-3-2 16,-26 3-3-16,26-2 2 0,-26 6-1 0,2-6-3 16,26 3 5-16,-30-1-4 0,27-3 2 0,-30 3 0 15,6 0 2-15,22-5-1 0,-25 5 1 0,27-2-6 16,-30 1 0-16,4 0 5 0,26 1-2 0,-33-1-1 15,5 0 0-15,-1 2 4 0,-2-5-3 0,1 5 1 16,3-2 0-16,1 1 1 0,-1 0 1 0,2-3-2 16,25 3-2-16,-31-2 5 0,4 3-3 0,27-1-1 15,-34-1 3-15,5 2-4 0,3-4-1 0,-2-1 3 16,0 3 0-16,5-1 0 0,0 2-2 0,20-3 1 16,-28 0 1-16,5 1 1 0,2-1-3 0,-1 1 0 15,-3 3 0-15,1-1 3 0,0-5 7 0,1 6-9 16,1-6 0-16,-6 5 4 0,4-1-2 0,0 1 6 15,-3-4-3-15,5 5-3 0,0 0 2 0,1 0 0 16,-4-2 0-16,6-1 2 0,22 3 1 0,-31 0-1 16,-3-1-1-16,6-2-3 0,2 1 2 0,-1 1-2 15,0-1 4-15,1 0-7 0,3 1 6 0,-4-2 1 16,4 3 0-16,-4 0 0 0,-2-2-6 0,2 3 5 16,0-1 2-16,-4 0 2 0,4 0-2 0,0 3 0 15,-3-6 4-15,-2 4 0 0,0 1 1 0,0-4 0 16,-1 2-1-16,1 2-1 0,1-4 2 0,0 2-6 15,0 0 7-15,-2-1 0 0,-2 1-1 0,-1 0-5 16,-1-1 0-16,-1 1-5 0,-2 0 3 0,1-1 1 16,-12 1 0-16,0 1 1 0,12-1 0 0,-13-1-7 15,-1 2 8-15,2-2-3 0,-1 1 2 0,-3 1 0 16,2 0 4-16,-1-2 2 0,-3 1 0 0,-4-1-3 0,2 0 6 16,-4 0-6-16,-7-1 1 0,1 1 12 15,-3 1-11-15,-1-1 2 0,-1 0-1 0,0-1 7 16,-5 2 7-16,-3-2 13 0,-2 2 6 0,-2 0 10 15,2-3 4-15,-7 3 4 0,7-1 7 0,-7 1 0 0,8 0-4 16,-8 0 3-16,5-1-8 0,-5 1-3 16,0 0-8-16,4-2-5 0,-4 2-10 0,0 0 1 15,0 0-4-15,6-2-5 0,-6 2-2 0,0 0-15 16,0-3-50-16,4 0-71 0,-4 3-84 0,0 0-99 0,-4-8-126 16,4 2-970-16,-2-1 461 0,-4-5 308 15</inkml:trace>
  <inkml:trace contextRef="#ctx0" brushRef="#br0" timeOffset="20553.24">3632 4860 2101 0,'8'-7'200'0,"-4"-1"-117"0,1 1 26 0,-5-1 0 0,4 2 1 15,-4 3-13-15,1-1-11 0,-1-1-13 16,0 5-17-16,0-5-6 0,0 5-4 0,0 0-8 16,0 0-9-16,-10 11 1 0,2-3-4 0,-4 7-2 0,-1 8-3 15,-4-1 0-15,3 3-5 0,-3 2-1 0,3-2 1 16,4 3-3-16,-3-2-4 0,6-1 2 15,-1 2-2-15,5-1 2 0,2-5-7 0,4 4 3 16,-2-7-4-16,5 2 2 0,1-1-1 0,4-6 0 0,2-1 3 16,1 0-1-16,4-2 2 0,0-3-5 0,1-2-1 15,1-1-2-15,3-4 4 0,-2-2 0 16,1 0 0-16,3-9 1 0,-5 3 2 0,0-2 1 16,-2-2-5-16,-4-2 5 0,0-1 1 0,-3 0 0 0,1-7 0 15,-1-2-3-15,-2 1 1 0,-4-2 12 0,2 0 4 16,-7 1 17-16,0 4 18 0,-3 3 7 0,2 0-3 15,-8 1-6-15,0 2 2 0,-1-1-5 0,-2 8-5 16,-7-3-7-16,4 5-3 0,-4 3-3 16,-2 2-12-16,-2 2 16 0,-5 3-20 0,1 5 2 0,3-1-5 15,-3 4-1-15,9-1-1 0,0 2-6 0,3-2-2 16,2-2 0-16,4 0-1 0,4-3-18 0,1 3 1 16,3-1 0-16,2-1 3 0,2 3 0 0,2-5-1 15,3 1-6-15,2 0 12 0,4-4-2 0,5 1 2 16,0-4 3-16,9 0 9 0,3-2-16 0,-1-5 4 15,-2 2 1-15,0-3-2 0,-1 1-2 0,-6 0 5 16,5 0 10-16,-7-1-12 0,0 4 2 0,-1-2 1 16,-1 1-7-16,-2 1 17 0,-2 1-12 0,-3 1-2 15,0 2-1-15,-1 0 0 0,3 0 5 0,-5 3-4 16,1 1 3-16,-3 3 2 0,0-1 1 0,-1 6-4 16,-3-2 6-16,-2 6-4 0,-2 1 1 0,1 0 1 15,-5 0-2-15,0 0 1 0,1 2 3 0,-2-2-2 16,0 0-1-16,-1-2-1 0,4-3-6 0,1-2 2 15,0-1-1-15,2-2 5 0,-2-1-4 0,1-2 4 16,2 0 5-16,1-1-4 0,0-3 4 0,0 0-3 16,0 0-4-16,0 0 4 0,1-14-3 0,2 4 2 15,3-6 4-15,2-2-9 0,3-6 6 0,0-2-4 16,4 1 4-16,-1-3-3 0,2 3 2 0,1-1-1 16,0 3-2-16,2 0 4 0,0 3 4 0,1 0 1 15,-6 6 1-15,0 2-1 0,-3 3 10 0,-1 2-13 16,1 1 0-16,-1 3 1 0,0 1-5 0,-3 0-2 15,0 4 0-15,2 2 6 0,-1 2-4 0,1 2 8 16,2 6-7-16,-4 2 3 0,0 1-3 0,2 4-2 16,-3 2-27-16,1 4-33 0,-2 2-33 0,0 0-38 0,0 0-44 15,4 2-49-15,-4-4-46 0,3 3-797 0,0-4 357 16,-1-2 236-16</inkml:trace>
  <inkml:trace contextRef="#ctx0" brushRef="#br0" timeOffset="21085.56">4784 4986 265 0,'2'-3'324'0,"1"-1"-32"0,-2 0-30 0,-1 4-28 16,0 0-23-16,0 0-23 0,4 10-18 0,-4-3-13 16,0 4-16-16,-1 0-15 0,-2 4-10 0,2 2-12 15,-2-2-14-15,-3 4-5 0,5 1-8 0,-7 4-7 16,7-6-9-16,-2 0-8 0,-1-1-3 0,4 2-4 15,0-4-4-15,0-5-3 0,3-2-8 0,-2 1-2 16,-1-2-4-16,0-2 1 0,-1-1-1 0,2-1 0 16,-1-3-2-16,0 0-3 0,0 0-1 0,0-17-1 15,4 2 0-15,-4-2-8 0,4-4 2 0,-5-8 3 16,2 0 0-16,-2-4 1 0,1-2 1 0,-4 3 6 16,1-4 8-16,3 4 18 0,-1 1 6 0,-2 2 16 15,6 2 11-15,-3 8 7 0,1 2-4 0,-1 0 0 16,0 7 1-16,0 0-24 0,0 4-9 0,3 1-18 15,-3 2 2-15,0 3 0 0,0 0 6 0,20 10-17 16,-8 2-3-16,-1 5-6 0,10 7 2 0,-6 0 1 16,0 4 1-16,2 2-6 0,2-1 5 0,-4 1-8 15,7-3-4-15,1 0 8 0,0-2-9 0,0-3-1 16,-3-2 5-16,1-4-15 0,-3-3 13 0,-3-4-2 16,3-1 1-16,-5-2 5 0,3-3-5 0,-1-5 4 15,-1-3-1-15,-3 2 7 0,3-7-5 0,0-1 11 16,0-4 6-16,-2-9 11 0,-3 1 4 0,1-5 0 0,-5-1-2 15,-1-4-6-15,-2-2 0 0,-3-1-4 16,1 3-3-16,-1 0-8 0,-3 0-3 0,1 2 3 16,-1 6-4-16,0 7-2 0,0 3 0 0,1 5-7 15,-2 1-26-15,5 5-59 0,-4 0-49 0,-1 6-27 16,5-2-29-16,-11 13-37 0,2 3-49 0,-2 8-57 16,0 6-981-16,2 1 435 0,0 0 290 0</inkml:trace>
  <inkml:trace contextRef="#ctx0" brushRef="#br0" timeOffset="22537.27">5317 5100 188 0,'0'0'311'0,"0"0"-29"16,0 0-28-16,0 0-28 0,0 0-22 0,0 0-22 15,0 0-22-15,0 0-14 0,-13 9-14 0,11-4-13 16,2 2-14-16,-1-3-4 0,1 5-16 15,1-2-9-15,2-2-6 0,1 2-8 0,0-2-9 0,2 2-5 16,3-2-13-16,0-2-4 0,0 1-7 0,4-2-1 16,-1-2-9-16,0-3 0 0,2 1 0 0,3-5-5 15,-2-2 2-15,-2-3-2 0,3-3 0 0,-4 0-3 16,2-1 3-16,1-6 0 0,1-2 9 0,-4 1 17 16,-3-1 11-16,0 8 15 0,-4-4 23 0,1 6 31 15,-3-1 16-15,1-2-3 0,-4 5-8 0,2 3 3 16,0 3 7-16,-2-1-25 0,0 2-12 0,-2 3-12 15,2 2-9-15,0 0-7 0,0 0-10 0,0 0-5 16,-4 19 0-16,2-6-12 0,2-1 2 0,-1 5-5 16,-1-1-1-16,4 1-10 0,-2 0-3 0,3 1-12 15,1-7-18-15,3 0-8 0,-1 2 3 0,2-4-14 16,1-2-13-16,5 0-2 0,-5-3 4 0,9 0-1 16,-5-1-2-16,2-5 12 0,-3 0 0 0,5-5 1 15,0-3 19-15,-2-1-17 0,-2-4 4 0,-2 0 7 16,1-7-1-16,1-5-1 0,-9 1 2 0,2-1 6 15,-5 0 15-15,2 1 11 0,-3 0 45 0,-3 3-15 16,2 3 9-16,-2 4 18 0,0-1 16 0,3 7 14 16,-3 2 9-16,3 0-8 0,-1 3-13 0,1 0-7 15,0 0-18-15,0 5-9 0,0 0-2 0,0 0-8 16,0 0-7-16,0 24-2 0,3-4-5 0,-1 9-3 0,3 2-4 16,-1 3-1-16,-1 12-4 0,3-1 0 15,0 2-1-15,1 0-3 0,0-1 0 0,0 1-8 16,-2 4 4-16,-4 1 1 0,6-2 2 0,0-2-4 15,-3-1-4-15,-1-12-1 0,-1 2-19 0,2-1-13 0,-1-5-13 16,-2 3-11-16,3-2-5 0,-3-3-4 16,-2-3-10-16,2-9 0 0,-1-2-1 0,0-2 5 15,-1-4 4-15,2 0 8 0,-1-3-1 0,-1-2 9 16,-3-2 0-16,4-2-4 0,-8 0 6 0,8 0 5 0,-11-9-2 16,3 1 4-16,0-1 3 0,-6-4 4 0,5-3 3 15,3 1-2-15,-6-1-5 0,4-2 14 0,-1 1 0 16,2 1 4-16,2-1 6 0,0-1-11 15,3 0 10-15,-2 1-4 0,4-1-2 0,1-1-5 0,3 0 6 16,5-9 7-16,0 5-5 0,1-4-4 0,5-2 1 16,-2 3 8-16,2-3-7 0,-2 0 4 0,6 0-7 15,-2-1 3-15,2-1-2 0,4-10 6 0,-6 8-3 16,4-9 0-16,-8 8-3 0,2-9 19 0,-6 8-16 16,4-11 7-16,-9 13-6 0,5-1 16 0,-4 0 17 15,-1 3 29-15,1 3 21 0,-4 8 10 0,-2 2 17 16,1 1-1-16,-5 3 17 0,5 4 6 0,-4 1 8 15,4 4 2-15,-2-3-19 0,0 3-16 0,1 1-16 16,1 4-8-16,0 0-6 0,0 0-6 0,-3 18-5 16,2-1-6-16,1 3-4 0,0-2-6 0,0 10 0 15,4-3-7-15,-1 4-3 0,0 1-5 0,1-1-1 16,5-2 1-16,0 1-5 0,0-2-2 0,1 0-5 16,-1-2-13-16,0-5-26 0,3-3-10 0,-1 0-27 15,1-4-6-15,3 1-15 0,-2-1-5 0,2-4-9 16,1-3-1-16,3-1 2 0,0-1 8 0,0-4 3 15,-3-5 10-15,0 1 6 0,3-3 5 0,-5-6 3 16,3 2 11-16,3-6 4 0,-8 2 2 0,-2 1 6 16,0-1 2-16,-4 2 7 0,1-2 21 0,-2 4 10 15,-2 2 15-15,-1-2 13 0,-1 2 3 0,3 4 6 16,-3 0-7-16,1 1-1 0,-1 1-7 0,-1 1-4 0,1-1-6 16,-1 4-1-16,0 0-1 0,0 0-1 15,0 0 1-15,4 11-1 0,-3-4-6 0,1 3 2 16,-1 0-2-16,2 2 3 0,-1-2-3 0,5 4-10 0,-4-2-16 15,2 0 0-15,3 1-12 0,-4-5-3 0,2 3-10 16,2-1 1-16,2-1-4 0,2-2-2 0,-2 0 3 16,0-1 7-16,-1 1 8 0,5-4 5 0,-2 2 0 15,-2-5 8-15,0 1 1 0,2-1 3 0,-5-2 6 16,3-1 3-16,2-1 2 0,-2-4 7 0,4-1 6 16,-1-3 15-16,-2-2 0 0,1-1 1 0,-2-2 19 15,3 0 0-15,-3 1 16 0,-2-1 14 0,-3 1 6 16,0 4 3-16,-4 0 22 0,3 0 14 0,0 5 8 15,0-1-2-15,-3 3-3 0,2 0-15 0,-2-1-11 16,-1 3-9-16,3 1-12 0,-3 2-11 0,0 0-5 16,0 0-10-16,5 14-1 0,-5-2-4 0,-4 6-5 15,4 5-3-15,0 4-2 0,0 4-4 0,0 0-2 16,-4 6-2-16,4-5-3 0,-4 2-3 0,3 2 0 16,0 1 2-16,2 11 3 0,-2-14-7 0,2 13-1 15,3-13-1-15,0 1-3 0,1-3 0 0,-3-1 2 16,6 2-4-16,-3-2 0 0,3-1-3 0,1-3 1 15,-6-2 1-15,0 0 1 0,1-5-1 0,-5-5-1 16,1-4 0-16,-3 2 2 0,0-3-1 0,0-1-3 16,-6 0 0-16,-5 1-4 0,-3-4-4 0,-1-2-6 15,-4-2 0-15,0 0 2 0,-7-2 0 0,9-2 3 16,-7-3-1-16,0 0 1 0,7-2 5 0,2 2-4 16,0-1 1-16,5 0-2 0,2 0 13 0,0 0-7 15,5-3 1-15,-3 3 1 0,4-1-5 0,0-5 1 16,4 4-1-16,-1-5-2 0,6 1-1 0,4-4-6 15,2-2-15-15,7-3-19 0,-1-4-24 0,11 2-32 16,-5-3-28-16,1 0-47 0,10-11-36 0,-9 8-45 16,-1 3-54-16,-5-3-56 0,4 0-1123 0,-4-3 497 0,-8 1 332 15</inkml:trace>
  <inkml:trace contextRef="#ctx0" brushRef="#br0" timeOffset="22661.95">6455 4936 107 0,'-16'-8'443'0,"5"0"-40"0,1 1-50 15,1 1-28-15,5 0-38 0,2 0-35 0,3-2-34 16,5-2-52-16,10-3-46 0,8-4-55 0,8 3-79 16,14-8-88-16,11 3-97 0,-3-2-609 15,-3 2 268-15,-1 3 180 0</inkml:trace>
  <inkml:trace contextRef="#ctx0" brushRef="#br0" timeOffset="24987.52">7770 4710 242 0,'-3'-10'295'0,"2"-2"-9"0,-3 5-7 16,3 0-16-16,-2 1-12 0,2-1-18 0,1 3-16 0,-4-1-17 15,4 5-20-15,-1-5-20 0,1 3-19 0,0 2-16 16,0 0-14-16,0 0-13 0,0 0-3 0,0 16 3 16,1-6-9-16,3 7-3 0,-3 2-12 0,2 1-10 15,2 5-1-15,-4 1-8 0,2-3-2 0,-3 2-10 16,5 4 0-16,-1-4-6 0,-4-2-1 0,5 4 8 16,-1 0-32-16,-3 0-52 0,3-1-46 0,-3 0-52 15,-1 1-57-15,3-2-53 0,-2-6-842 0,-1 0 364 16,4-3 242-16</inkml:trace>
  <inkml:trace contextRef="#ctx0" brushRef="#br0" timeOffset="25368.18">8098 4816 2812 0,'7'-14'94'0,"-2"4"22"0,-2 1 14 16,-1 0-3-16,-1 3-40 0,1-1-25 0,-2 4-16 0,1 1-12 15,-1 2-12-15,0 0-2 0,0 0-3 0,0 0 2 16,-5 10-4-16,1-1-1 0,0 4 0 16,1 3 5-16,0 1-9 0,-1 1 1 0,2-1-1 15,1 2 0-15,1 1-7 0,1-4 2 0,3 3 3 0,3-4 0 16,-1-1-1-16,4 1 2 0,2-1-3 0,1-7-1 16,3 1 1-16,2-4 0 0,0-2 3 15,4-1-5-15,-3-4 8 0,0-1-8 0,1-4 7 0,-3-1 1 16,1-3 4-16,1-8 7 0,-1-1 3 0,-6-1 2 15,-1 0 8-15,-2-3 7 0,0-1 4 0,-8-3 1 16,-2 3 14-16,-1 1-3 0,-4 6 12 0,1 0 0 16,-4-6 17-16,-3 9-14 0,-1 0-3 0,-2 3-9 15,-2 0-10-15,-2 4-6 0,-7 1-4 0,-2 5-3 16,6 3-8-16,-5 3-6 0,1 1-22 0,5 2-31 16,3 1-36-16,-1 1-37 0,5 2-29 0,1 3-36 15,6 3-31-15,3 0-34 0,2 1-37 0,5 1-44 16,3-2-812-16,5 1 374 0,3-3 250 0</inkml:trace>
  <inkml:trace contextRef="#ctx0" brushRef="#br0" timeOffset="25801.56">8677 4711 2550 0,'8'-8'203'0,"0"-2"-79"0,-3 2-25 16,-2-3 7-16,0 5-13 0,2-3-5 15,-1 1-19-15,0 2-17 0,-2 1-11 0,2-2-6 16,3 4-3-16,-2-3-5 0,1 2-4 0,1 0-4 16,2 1-2-16,2 1 0 0,-1 2-3 0,-1 2-3 0,3-2-2 15,-1 6-3-15,-4 0 1 0,0 2-3 0,0 4 5 16,-1 2-1-16,-2 1-2 0,-3 2 2 16,-2 0-8-16,-3 2-2 0,0-1-11 0,-1 0-2 0,-3-1-5 15,2-2 2-15,0-3 0 0,0-1 2 0,1-4 2 16,3 1 2-16,-1-2-1 0,1-3 6 0,-1 3-2 15,2-2-1-15,0-1 0 0,1-3 1 16,-2 7 0-16,2-5 5 0,0-2 3 0,8 6-4 0,-4-4 1 16,2 1 2-16,-1 0-1 0,3 1 2 0,2-1 3 15,0 1 3-15,2 1 5 0,-2 0 4 0,-1 0 1 16,3 2 7-16,-1-2 1 0,-2 0 3 0,0 2 1 16,0-2 5-16,-4 2-5 0,-1-2-4 0,0 1-3 15,0-3 5-15,-2 5-5 0,-1 1 7 0,-1-1 8 16,-1 1 1-16,-4 1 7 0,0-1-8 0,-8 2 3 15,-1 3-7-15,0-2-6 0,-5-2 1 0,-8 4-7 16,4 0-1-16,0-1-18 0,3-4-22 0,2-2-30 16,2 0-33-16,4-4-43 0,0 0-45 0,3-3-52 15,3 0-57-15,6 0-759 0,-5-4 347 0,6-4 232 16</inkml:trace>
  <inkml:trace contextRef="#ctx0" brushRef="#br0" timeOffset="26436.93">9184 4711 275 0,'2'-1'325'0,"-2"1"-20"0,0 0-30 0,0 0-23 16,0 0-20-16,0 0-16 0,-15 7-10 0,7 1-12 16,-4 4-11-16,1 2-11 0,1 1-10 0,-2 2-11 0,2 1-19 15,-3 5-11-15,4-6-9 0,0 9-12 0,4-7-7 16,2 6-7-16,2 0-10 0,0-7-5 15,2 2-13-15,3-3-6 0,1-1-1 0,3 0-2 0,2-3-14 16,-1-3-3-16,8-2 3 0,1-1-18 0,-1-2-11 16,1-2-5-16,3-3 1 0,-2-1 12 0,0-6-20 15,0 0 0-15,-5-2 1 0,4-4-5 0,-4-1 3 16,4-4 2-16,-9 1 2 0,5-9-2 0,-6 2 5 16,-7 4 2-16,2-6 10 0,-3 3 7 0,-3 1 23 15,-2 4 9-15,-3-1 5 0,1 2 11 0,-1 0 10 16,-1 3 10-16,4 3 3 0,-3 1 8 0,3 2-4 15,0 0 1-15,5 3-18 0,-4 1-3 0,3-1-19 16,-2 4-9-16,3 1-2 0,8-7-8 0,2 6-2 16,4 0-4-16,7 0 8 0,6-1-13 0,3 4-2 15,0-2-4-15,2 1 7 0,1 3-9 0,-4-2-6 16,2 1-6-16,-2 0 4 0,-1 3-1 0,-7-3 3 16,-1 1-8-16,-2-1-3 0,-4 2 6 0,-1 1-2 15,-4 1 1-15,1 1-3 0,-2-1 1 0,-3 2 3 0,0 0-2 16,0 4 2-16,-5 4 1 0,-5-1 1 15,1 4 1-15,0 4 0 0,-6 2 0 0,0-1-1 16,1 0 2-16,-4-2-2 0,2 4 0 0,4-12 0 16,2 1-3-16,0-1-1 0,4-2 3 0,1-2-4 0,2-3 0 15,2-2 2-15,1 2 3 0,2-1-2 0,5-5 0 16,0 1 1-16,7-3 15 0,0-3-15 0,2-3-3 16,-1-2-2-16,2-4 6 0,2-3-1 0,-2-1 0 15,-2-2 9-15,0-6-6 0,-4 2-5 0,-2-7 1 16,0 5-2-16,-6-4 0 0,-5-2 2 0,-1 0-2 15,-7 0 1-15,2 0-4 0,-2 1 2 16,-5 5-2-16,-3-2 1 0,-1 6-4 0,-4-1-7 0,3 6 7 16,-7 3-5-16,2 2-17 0,0 4-41 0,0 0-46 15,-3 4-52-15,-4 2-54 0,7 3-66 0,-2-1-72 16,-1 7-89-16,3 1-903 0,2-3 449 0,0 3 298 16</inkml:trace>
  <inkml:trace contextRef="#ctx0" brushRef="#br0" timeOffset="27752.67">10586 5064 25 0,'-5'-3'301'16,"0"0"-32"-16,0 2-25 0,1-2-27 0,4 3-20 15,-8-2-25-15,8 2-15 0,-3-1-19 0,3 1-10 16,0 0-14-16,0 0-12 0,0 0-10 0,0 0-7 15,0 0-10-15,-10 5-8 0,10-5-6 0,0 0-8 0,0 0-4 16,0 0-3-16,0 0-3 0,0 0-5 16,0 0-5-16,0 0 0 0,12-14-3 0,-8 7-3 15,1-4-3-15,4-4 0 0,0-1 3 0,-3-2 5 16,2-6 13-16,-3-2 11 0,4 0 16 0,-8-3 3 0,3 1 11 16,-1 2 14-16,-3 5 24 0,0-4 30 0,-3 8 15 15,2-2 8-15,-2 7 19 0,1 1 11 0,-2 0 10 16,0 2-6-16,3 3-20 0,-2 1-26 15,2-1-21-15,0 3-17 0,1 3-14 0,0 0-10 0,-3 17-6 16,6 1-14-16,-2 7-8 0,-1 5-2 0,1 1-12 16,2 2-4-16,1-1-7 0,1 15-1 0,-4-10-8 15,4-3-2-15,-1 4-4 0,4 6-5 0,-3-9-3 16,1-1-3-16,3 12 0 0,-1 0-7 0,-3-17-22 16,5 3-16-16,-6-3-23 0,4-3-10 0,-3-8-20 15,0-1-24-15,2 0-6 0,-1-7-12 0,-1-2 7 16,-1-1 9-16,0-4 9 0,-1 0 11 0,1-3 4 15,-4 0 14-15,10-10 7 0,-6-6 1 0,1-2 4 16,1-9 38-16,-4-1-23 0,-1 1 0 0,-1-5 8 16,-1 2 8-16,0 2 14 0,0-1 15 0,1 3 7 15,0 1 20-15,0 7 8 0,0 1 2 0,1 5-4 16,-1-1-5-16,1 5-1 0,0 1-9 0,-2 1-4 16,4 1-6-16,-2 2-1 0,3 0-4 0,-4 3-5 15,0 0 2-15,12 5 0 0,-4-3 0 0,-3 3 0 16,5 3-5-16,2-1 1 0,-3 0 0 0,2 1-1 15,-3-1-4-15,5 1-8 0,-3-2-17 0,-1 1 1 16,6-2-7-16,-4 0-12 0,0-1-6 0,3-1 3 0,-2-1 6 16,0-4 21-16,1-1-14 0,0-1 3 0,-2-1 8 15,1-4-1-15,-1-3 2 0,2-1 2 0,-5-3 2 16,2-2 3-16,-5-1 3 0,-1-6-1 16,1 1 2-16,-5-2 4 0,-4 2 4 0,2 4-3 0,-5 2 18 15,1 2 8-15,-2 2 10 0,3 2-13 0,-4 0 0 16,0 7-5-16,-1-2-5 0,-3 2-3 0,1 5 1 15,1 0-3-15,-1 3-4 0,-1 4 0 0,2-1 5 16,-1 5-13-16,4 0-9 0,3-2-5 0,1 2-9 16,3 0-7-16,2 0-9 0,2 0-2 0,3-2 7 15,4 3-5-15,6-3-1 0,-1-1 8 0,3-1-2 16,2-5 8-16,-2 2-5 0,4-4 5 0,-3-2 3 16,2 0 2-16,-1-3 7 0,-1 1 1 0,-2-2 3 15,-1-2 5-15,0 0 3 0,-6 0 10 0,4-2 2 16,-5 1 12-16,0 0 16 0,-1 0 18 0,-5 2 12 0,1 0 2 15,0 2 4-15,-3 0-7 0,1 0-3 16,0 2-10-16,0 0-7 0,-2 3-10 0,0 0 1 16,0 0-8-16,0 0 2 0,-7 12-4 0,5-4-1 15,-4 4-1-15,3 0-5 0,-3 2-4 0,1 1 0 16,2 0-27-16,0 1-10 0,3-3-6 0,1 2-13 16,3-4-10-16,1 1-8 0,2-3 9 0,-1 0 4 15,4 0-7-15,0-3-2 0,2 1 7 0,1-4 6 16,1-1 4-16,1-2 12 0,3-2-1 0,-4 0 2 0,0-1 3 15,-1-4 5-15,2-5 9 0,-2 4-3 0,-2-3 2 16,-3-2 13-16,-1-2 5 0,-2 5 10 0,2-6 15 16,-6 4 14-16,1 0 14 0,-2 0 6 0,-3 2 10 15,0 1 20-15,-1 0-4 0,2 3-14 0,-1 2-10 16,-1-2-10-16,1 4-6 0,-2 2-4 0,5 0-7 16,-11 2-3-16,7 5-3 0,-3 1-6 0,2 4-2 15,-3 2-1-15,1 1-10 0,2 0-44 0,1 2-47 16,1 1-43-16,2-2-41 0,1 2-55 0,0-2-61 15,3-6-65-15,1 1-1010 0,-1-6 450 0,3 0 302 16</inkml:trace>
  <inkml:trace contextRef="#ctx0" brushRef="#br0" timeOffset="27895.63">11301 4550 189 0,'-3'-3'194'0,"3"1"-55"0,0 2-44 0,0 0-43 16,0 0-32-16,11 13-49 0,-8-4-191 0,1 3 72 16,1 5 50-16</inkml:trace>
  <inkml:trace contextRef="#ctx0" brushRef="#br0" timeOffset="28318.28">11738 4838 104 0,'1'-8'294'16,"0"-1"-13"-16,-1 5 8 0,-1-4-15 0,-3 3-4 0,3-2-26 15,-5 2-14-15,3 0-11 0,-5 2-28 16,3 1-20-16,-4 0-13 0,-1 4-11 0,-3 2-17 0,3 1-9 16,-5 4-20-16,2 0-3 0,0 6-13 15,1 0-9-15,0 1-1 0,4 2-2 0,0 7-19 0,4-7-2 16,2-1-3-16,2 3-5 0,1-2-10 0,6-1 0 15,-1-7 0-15,4 2-5 0,6 0-1 16,3-3-3-16,1-4 8 0,8-2-12 0,3-1 2 0,1-3-1 16,-1-2-4-16,-1 0 1 0,1-4 5 0,-2-3-5 15,-2-2-2-15,0-1 2 0,-4-3 7 0,-1-1 2 16,-2 0 12-16,-5-4 7 0,-2-1 15 0,-5 5-7 16,1 0 23-16,-7 5 30 0,0-2 19 0,-2 6 8 15,-2-2 14-15,0 3-5 0,-2 0-9 0,-2 2-15 16,-1 3-11-16,0-3-16 0,-2 6-9 0,0 4-5 15,-3 3-11-15,0 4-5 0,-1 0-5 0,1 1-7 16,2-2-6-16,6 4-1 0,4-3-7 0,0-1-12 16,7 1-26-16,4 0-45 0,3-3-48 0,7 0-66 15,5-1-70-15,8-2-69 0,3-4-89 0,15-4-1287 16,-2-2 559-16,-8-2 372 0</inkml:trace>
  <inkml:trace contextRef="#ctx0" brushRef="#br0" timeOffset="29146.79">14021 4985 95 0,'0'-2'389'0,"0"2"-26"0,1-7-34 0,-1 7-34 15,0 0-33-15,0 0-27 0,0 0-28 0,-5 15-16 16,0-6-18-16,0-2-18 0,-3 10-14 0,2-2-12 15,0 2-13-15,0 0-15 0,-2 1-44 0,3 0-49 0,-2 7-53 16,3-1-76-16,2-5-80 0,0 6-760 0,4 1 321 16,1-9 214-16</inkml:trace>
  <inkml:trace contextRef="#ctx0" brushRef="#br0" timeOffset="30867.75">14458 4964 271 0,'0'0'345'0,"-6"-3"-33"15,6 3-35-15,-7 0-29 0,7 0-22 0,-9 7-26 16,3-4-19-16,2 2-17 0,2 2-16 0,-1-2-14 16,1 0-16-16,2 2-12 0,1-1-10 0,1 1-11 15,1-3-2-15,0 1-15 0,2 0-9 0,2-1-8 16,3-1-4-16,2-3-6 0,-1 0-4 0,2-5-6 15,5-2 0-15,-4-1-6 0,4-4 2 0,0-7-2 16,1-3-15-16,-2-2 1 0,-4-4 1 0,-3 1 2 16,1-5 5-16,-6 3 15 0,1-5 23 0,-3 1 20 15,-1 0 24-15,0 1 42 0,-2 7 31 0,-2 3 18 16,-1 5 2-16,1 0 5 0,-1 5 3 0,0 2-14 16,1 1-17-16,0 3-21 0,1 0-18 0,0 2-22 15,1 4-5-15,0 0-14 0,0 0-8 0,-3 13-7 16,3-1-6-16,-1 6-9 0,0 8-6 0,-2 1-5 15,1 1-2-15,-1 4-6 0,5 0-1 0,-4 1-4 16,4 1-6-16,0 0-2 0,-1-2-4 0,3 2-2 16,-3-1 5-16,2 1-10 0,1-4-18 0,-2-2-18 0,2 1-19 15,0-3-8-15,1-1-22 0,-2-5-15 0,2-2-8 16,0-1-17-16,-1-6-10 0,2 1-2 0,-3-3 4 16,1-3 21-16,0-1 5 0,0-3 15 15,0 2 12-15,0-5 0 0,0-4 6 0,1-3 1 0,0-1 11 16,4-7 8-16,-4 0 2 0,-1-2 8 15,1 0 8-15,-1-3 11 0,1 4 14 0,3-1 14 16,-3 1 4-16,0 7 5 0,0-6-1 0,2 1-4 16,-1 5-2-16,0 3-5 0,-2 1-3 0,4 0-4 0,0 3-7 15,3 1 5-15,-3 2-4 0,2 2 1 0,4 1 0 16,-4-2-4-16,3 5 2 0,1 2 1 0,-4 1 1 16,6 0-4-16,-7 1 1 0,3 0 1 0,-3-2-5 15,0 1 2-15,1-2 1 0,-2 0-13 0,1 0 18 16,0-2-12-16,1-2-1 0,-3-1-2 0,-1-2 4 15,3 0-4-15,-2-1 4 0,1-4-4 0,3-3 6 16,-4-1-1-16,1-1-3 0,-3-5 10 0,1-2-9 16,-2-3 4-16,0-6 4 0,0-2-4 0,-7-1 2 15,3-1-6-15,-4-1 2 0,-1-1 4 0,-1 2-1 16,-1 2 10-16,1-2-7 0,-1 11 11 0,1 3 9 16,0 3-8-16,2 2 3 0,0 0-3 0,-2 5-2 15,6-2-7-15,-3 4-4 0,2 1 5 0,1 3-10 16,0 0 0-16,0 0-3 0,0 0 6 0,0 0-2 15,14 19-5-15,-5-12-6 0,0 0 4 0,6 4 1 16,-1-1-6-16,4 1-2 0,-4-1-1 0,6 0 1 0,-1-1 0 16,-3-2 2-16,2 1 0 0,0-1 0 15,-4-2-6-15,-2 0 10 0,-6-3 0 0,4 2 2 16,-3 0 1-16,-1-1-6 0,1 1 3 0,-5-2 0 16,4 2 2-16,-3 0-3 0,-2 2 3 0,0 1 7 0,1-1-6 15,-2 5 2-15,0-1-1 0,0 0 5 16,0 2-5-16,-2 5 5 0,2-5 1 0,0-1 1 15,2 2-1-15,-1-3-3 0,3 2 0 0,1-1 1 16,5 3-1-16,0-7-7 0,1 0-2 0,3 0 3 0,2-4-5 16,6-1 2-16,-3 0 0 0,2-4 2 0,-1 0-1 15,8-5 5-15,-7-3-1 0,2-1 5 0,-4-1-2 16,-4-1-8-16,8-5 9 0,-8-2-3 16,-3 5 9-16,3-6 9 0,-6 4 23 0,-1-2 10 0,-3 0 4 15,-2 1 25-15,-2 0 26 0,-2 1 0 0,-2 0-4 16,-2 1-3-16,0 4 1 0,-3 3-11 0,-1-2-7 15,0 6-11-15,-1-1-7 0,-3 5-7 0,2 1-8 16,-2 4-5-16,-5 1-1 0,0 4-7 0,4 1-20 16,-1 4-22-16,-1-1-28 0,6-1-25 0,0 5-7 15,4-2-25-15,2 2-11 0,1-5-11 0,7 5 2 16,4-2-25-16,0 1-13 0,4-4 7 0,2-2 5 16,4 0 11-16,-2-2 6 0,3-2 12 0,0-3 14 15,0 0 9-15,4-4 10 0,-4-2 7 0,-1 0 14 16,0-2 16-16,-4-1 22 0,4 1 43 0,-9-1 14 15,2-1 27-15,-3 3 22 0,0 0 12 0,-3-2 2 16,-1 5-10-16,-1 0 0 0,1-2-15 0,0 1-1 16,-4 2-21-16,8-2 3 0,-8 2-12 0,9 2 4 15,-2 1-8-15,-4 0-7 0,2 3 4 0,1 0-7 16,0 1 0-16,0 2-5 0,0-2-6 0,-2 3-5 16,1 0-22-16,0-1-12 0,-1-1-27 0,-2 1-25 15,0-1-13-15,3-2 1 0,0 0-3 0,-5-1-5 16,4 1 7-16,-4-3 12 0,4 0 6 0,-4-3 9 15,0 0 4-15,0 0 7 0,13-7 4 0,-7-1 7 0,-1 0 10 16,3-3 12-16,0-4 11 0,2-2 15 16,-4 1 13-16,2 1 19 0,1 0 9 0,1-1 6 15,-1 1 17-15,-1 2-1 0,-1 2-2 0,2 1-1 16,0 1-6-16,-1 1-6 0,1 3-9 0,0 1 4 0,0 1-13 16,-3 1-5-16,4 4-4 0,-6 1-3 0,3 1-5 15,0 3-1-15,2-1-3 0,-4 3 2 16,0 1-2-16,2 1-2 0,-6 1 1 0,3-3-5 15,-3 5-7-15,3-2-27 0,-4 1-19 0,1-2-16 0,2 0-23 16,-2-2-4-16,0 1-1 0,-1-4-9 0,3-1 16 16,-2 1 10-16,-1-2 9 0,3-2 4 0,-3-2 9 15,4 0 2-15,-4 0 7 0,6-6-2 16,-3 0 14-16,3-1-2 0,-2-3 19 0,2-2 9 0,2-2 5 16,-2-1 10-16,2 0 1 0,1-1-1 0,0 1 2 15,1 1 4-15,-4 3 6 0,2 1 1 16,0 1-7-16,0 2-3 0,0 1 0 0,-3 3-9 0,1 0 3 15,-1 1-3-15,2 2-7 0,-2 2 6 0,0 4-4 16,-1-1 4-16,0 1-1 0,0 4 0 0,0 1-6 16,-3 5 7-16,4 1-6 0,-4-1-1 0,2 1-7 15,-2-2-12-15,3-1-20 0,0-2-7 0,-3-1 0 16,3 0-8-16,1 0 9 0,3-3 2 0,-3 0 3 16,3-3 6-16,-2 0 0 0,4-3 8 0,-2 0-3 15,2-4 6-15,-3 0 1 0,3-4 7 0,-1-1 4 16,-2-2 11-16,6-4 1 0,-4-1 17 0,-2-2 8 15,0-1 3-15,1-1 4 0,-2-2 6 0,-2-1 11 16,1 4 14-16,2 0 14 0,-4 5 1 0,1 1 9 16,-3 0-1-16,1 3-16 0,-1 1-8 0,0 3-6 15,1-1-12-15,0 5-2 0,-2 0-5 0,0 0-9 16,1 8 0-16,2 0-3 0,-2 1-2 0,3 3-3 16,0 5-7-16,2 2 7 0,-2-2-22 0,5 9-44 15,-4-9-58-15,3-2-58 0,1 2-54 0,0-5-64 16,-3 0-49-16,6-3-70 0,-1-4-845 0,1-1 414 15,-2-3 276-15</inkml:trace>
  <inkml:trace contextRef="#ctx0" brushRef="#br0" timeOffset="32035.59">16467 4933 187 0,'0'0'232'0,"0"0"-18"16,0 0-25-16,0 0-17 0,0 0-15 0,0 0-19 15,0 0-9-15,0 0-14 0,9-14-13 0,-3 8-7 16,2 1 0-16,2-2-5 0,2-4-2 0,-1-1-4 16,2-3-6-16,0 2-1 0,1-3-4 0,-1 1-1 15,-1 0 1-15,2-1 8 0,-1 3 18 0,-1-1 25 16,-3-1 11-16,-3 5 0 0,-1-1 14 0,0 3 17 15,-4 1 18-15,3 0 11 0,-2 2-7 0,0 0-13 16,-2 0-15-16,0 2-17 0,0 3-17 0,0 0-13 16,0 0-14-16,0 0-10 0,-8 11-9 0,2-2-6 15,1 3-4-15,-3 3-8 0,1 2-8 0,1 0-4 0,0 1-7 16,2 2-6-16,2-3-24 0,2 1-21 0,1 0-13 16,0-2-14-16,5 0-18 0,4-2-20 15,1-1-10-15,3-1-8 0,-5-4 0 0,9 1 0 0,-5-5 3 16,7 0 4-16,-2-3 4 0,1-1 7 0,-1-3 7 15,1-2 2-15,-1-1 13 0,-2-4 5 16,-5 0 10-16,3-2 9 0,-4-1 13 0,3-1 25 0,-4-2 16 16,-5 1 17-16,-3 0 40 0,3-2 17 0,-4 3 5 15,0 2 18-15,0 0 11 0,0 1 15 0,0 0 7 16,0 5-10-16,-2 0-15 0,2 1-14 0,2 0-16 16,-2 3-11-16,0 2-11 0,-5-3-7 15,5 3-9-15,0 0-6 0,-8 8-12 0,3-4-20 0,1 2-17 16,-2 2-29-16,6-2-23 0,-3 1-4 0,2 3-6 15,1-2-18-15,1 1-11 0,2-1 1 0,3-1-15 16,-1 2-5-16,3-5 2 0,1 2 9 0,2-2 11 16,1-4 17-16,1 0-8 0,2-5 11 0,3-1 3 15,-3 0 13-15,1-5-3 0,-4 4 8 0,-1-2 20 16,3-2 31-16,-5 4 25 0,-2-3 21 0,2 1 13 16,-2 1 13-16,-3 3 5 0,1 1-1 0,-3 1-10 15,3 0-10-15,-2-1-11 0,-3 4 2 0,6-2-12 16,-6 2-5-16,5 9-6 0,0-4-2 0,3 2-3 15,-4 5-4-15,2-1-5 0,-2 3 3 0,1 3-6 0,2-1 1 16,-1-2-1-16,-3-3-3 0,2 5 0 16,-3-2-5-16,1-1 7 0,-2-2-13 0,4 0-9 15,-2-1-8-15,-2-2-3 0,3-2-3 0,-1 0-4 16,-2-2-1-16,0-2 10 0,4-2 3 0,-5 0 1 0,12-1 0 16,-2-5 1-16,-1-1 2 0,0-3 3 0,2-2 3 15,2-2 5-15,0 2 15 0,1-1 12 0,-3 1 12 16,2-1 18-16,-1 4 3 0,-3 0 1 0,2 2 2 15,-1 1-8-15,-2 0-5 0,1 3-6 0,0 1-7 16,-3-1-1-16,2 6-10 0,0-2 1 0,3 2-5 16,-3 2-4-16,-1 2 0 0,0-2-4 15,0 5-1-15,0-2 1 0,-2 3-6 0,0-4 0 0,-2 6 0 16,-1-3-1-16,1 0-3 0,-2-1 2 0,-1-2-2 16,2-2 0-16,-2 2-3 0,0-1 1 0,2-2 0 15,-1 0 2-15,-1-4 1 0,1 5 2 0,-1-5-2 16,0 0-1-16,0 0 0 0,0 0-1 0,0 0 0 15,3-14-3-15,1 4 0 0,-2-1 2 0,2-1-4 16,3-4-2-16,-2-1 2 0,4-1-2 0,0 0 1 16,0 2-4-16,1 2 1 0,0 1 0 0,-4 4-3 15,2 1 0-15,1 0-2 0,-5 1 1 0,-2 3-8 16,2 1 0-16,0 1 2 0,-4 2 4 0,10 5-4 16,-6-2 4-16,-3 3 2 0,3 1 1 0,-1 3-1 15,-2 5 1-15,2-3 3 0,-2 0 0 0,4 2 0 0,-1 3 3 16,1-5 3-16,-1 1 1 0,5-1-2 15,1 3 8-15,7-3-7 0,-2-3-4 0,11 1-36 16,4-3-67-16,0-3-81 0,4-3-97 0,4 1-99 0,2-7-131 16,11-5-1248-16,-17-1 585 0,1 0 390 0</inkml:trace>
  <inkml:trace contextRef="#ctx0" brushRef="#br0" timeOffset="32450.72">18692 4381 81 0,'0'-10'445'0,"2"0"-3"0,-1 0-21 15,-1 4-27-15,3 0-38 0,-3 1-37 0,1 3-34 16,-1-2-30-16,0 4-29 0,3-3-24 0,-3 3-14 15,0 0-13-15,6 9-25 0,-2-2-10 0,0 3-7 0,0 2-9 16,1 4-10-16,-1-1 5 0,0 3-23 0,1-1-13 16,1 8-4-16,0 1-10 0,-3 0-3 15,-1 3-7-15,0-3-9 0,-1 3-53 0,3-2-56 0,-3 1-49 16,0 0-57-16,1 2-61 0,-1-2-55 0,2-3-63 16,1-1-951-16,0-8 431 0,0-3 288 15</inkml:trace>
  <inkml:trace contextRef="#ctx0" brushRef="#br0" timeOffset="33118.81">19269 4560 270 0,'8'-24'312'16,"-3"0"-13"-16,-4 4-20 0,-1-6-8 0,0 6 6 15,-5 1 7-15,1 0-8 0,-3 2-3 0,-1 0-6 16,-1 0-19-16,-3 2-17 0,1 3-16 0,-2-2-20 15,3 6-21-15,-3 1-19 0,2 2-11 0,-1 1-19 16,1 2-13-16,-2 3-9 0,0 1-14 0,2 4-9 16,-2 1-7-16,7 3-8 0,-5 4-6 0,5 1-7 15,-2 2-5-15,7-1-4 0,1 3-4 0,6 1 0 16,2 3-7-16,4 3-1 0,0-1-1 0,4 1-9 16,1-1 0-16,1 0 1 0,0-2-6 0,3 0-6 15,-3-1-2-15,-1 0-16 0,0-4-16 0,-2 4-3 16,-2-6-4-16,-3-4-7 0,1 3 0 0,-9-4-6 15,2-1 6-15,0-1-4 0,-5 1 6 0,-2-3 5 16,-2-2 3-16,-3 0 1 0,-3 0-3 0,-1 0 7 16,-2-5 11-16,1 0-2 0,-1-2 2 0,0-2 0 15,-1-1 1-15,2 0 6 0,-1-6-2 0,4 4 2 0,2-3 11 16,1-1 5-16,0-4-3 0,5 3-5 0,3-6 12 16,1-1-7-16,5 4-1 0,2-1 8 15,2-1-11-15,5 1-2 0,5-1-1 0,2 2-2 16,-1 1 0-16,5 3 5 0,-8 1-13 0,3 5 13 0,-4-1 4 15,2 1-3-15,-3 2-1 0,-3 3 5 0,4-3-2 16,-6 2 0-16,7 5 0 0,-7-1-1 16,1 1-6-16,1 3-3 0,-4 2 8 0,-1 1-5 0,0-1 1 15,-1 4 3-15,-2 3 0 0,-2-1-2 0,1-1 2 16,3 2 2-16,-3-4-1 0,-4-3-2 0,6 2-5 16,-4-1 4-16,0-4 5 0,2-1-3 0,1 1 7 15,2-1-8-15,0-2 6 0,1-1-10 0,3-2 21 16,-1-1 5-16,0-1 9 0,1-3 12 0,-2-3 15 15,1 1-2-15,2-5 0 0,1-5-5 0,-3 3 0 16,4-9-4-16,-4 0 1 0,-2-4-5 0,-2 0-3 16,-3 0 1-16,-1-2-6 0,-5 3-6 0,-2 0-2 15,-4 1-3-15,3 7-3 0,-4 0 0 0,-5 1-8 16,-7 0-2-16,3 5-1 0,0 3-4 0,-3 1 1 16,-1 6-8-16,2 3-29 0,-3 0-26 0,4 7-29 15,0 1-44-15,3 4-38 0,0 8-37 0,4-4-38 16,0 11-50-16,9 3-49 0,4 0-49 0,3-1-920 15,6-1 437-15,-1-4 290 0</inkml:trace>
  <inkml:trace contextRef="#ctx0" brushRef="#br0" timeOffset="33867.47">20102 4538 205 0,'8'-9'371'0,"-2"-2"-1"0,2 5-4 16,-5-2-23-16,-1 4-22 0,2 0-27 0,0-1-30 15,-3-1-31-15,-1 6-29 0,0 0-22 0,2-1-16 16,-2 1-20-16,0 0-13 0,3 17-7 0,-6-7-22 16,3 0 0-16,-2 10-9 0,1-4-15 0,-2 2-2 15,-1 3-12-15,-1 3 10 0,0 1-20 0,3-6-3 0,-2 5-7 16,0 3 1-16,0-2-7 0,-1-7-3 16,1-1-10-16,2 3 2 0,-1-4-9 0,0-3 5 15,2-2-2-15,1-4-5 0,0 1 2 0,0-2-2 0,0 0 3 16,-2-4 5-16,2-2-3 0,0 0 0 0,0 0 2 15,2-14 6-15,-1 3 6 0,1-7 5 16,-1 1 4-16,2-9 23 0,-6-2-2 0,2-4-4 0,-2-1 11 16,-3-2-3-16,0-12 11 0,0 11 9 0,0-10 6 15,2 10-1-15,2 1 2 0,0 2 0 0,2 0 6 16,3 0-2-16,-1 7-5 0,2 0-11 0,-1 9-6 16,1 1-10-16,0 5-9 0,-1-2-3 0,4 4-12 15,-1 1-6-15,3 1-4 0,0 1-5 0,1 3-4 16,0-2-5-16,3 6-1 0,1 1-1 0,4 3-7 15,-4 1 0-15,4 4-3 0,-3 4-5 0,1-1 4 16,-3 9-2-16,0 0 9 0,-5-5-12 0,0 12 1 16,-3-3 3-16,0 3 1 0,-3 0-4 0,0 0 0 15,-1-2-1-15,-1 1 1 0,3-8-2 0,1 0 6 16,-2-3-6-16,2-2 10 0,-1-4-12 0,1 0-1 16,-1-2 11-16,1-2-4 0,6-2 0 0,-6 0 2 15,5 2-2-15,1-5 1 0,2-2-2 0,-2-2-2 16,4-3 7-16,0 0-2 0,4-5-3 0,-1 1-3 15,-2-3 6-15,-1-3-3 0,5-7-1 0,-5 1-1 16,2-3-2-16,-4-1-1 0,1 1-1 0,-6 1 0 16,-4 3 0-16,0 2 1 0,-3-1 0 0,-3 2-3 0,0 1-2 15,1 6 0-15,-2-1 2 0,3 2 4 16,-3 2-10-16,4 2-3 0,-2 3-9 0,-1-1-6 16,3 3 3-16,0 0 1 0,0 0 1 0,3 15 2 0,-1-5 2 15,3 2 2-15,4 4 0 0,5 7 2 0,3-2 2 16,1 2 1-16,0 2 1 0,0 2 5 15,-2-3 1-15,2 2 6 0,-4-4-9 0,0-1 1 0,-3-4 3 16,-3-1 0-16,0 1 1 0,-3-3 0 0,-3-1 8 16,-2-2 8-16,-2-1 18 0,-2 0 12 0,-2-2 20 15,-8 6 4-15,-3-3-1 0,-10-2-7 0,-2 2-1 16,-3-4-7-16,0 1-5 0,0-3-7 0,0 0-1 16,2-1-5-16,-3-1-29 0,7-1-31 0,-5-4-47 15,11 4-59-15,-2-2-67 0,-1-2-76 0,3 2-84 16,-2-3-78-16,3 1-92 0,0-1-1300 15,-2-3 608-15,0 0 408 0</inkml:trace>
  <inkml:trace contextRef="#ctx0" brushRef="#br0" timeOffset="35886.96">2502 7154 174 0,'-21'-2'197'0,"2"0"-17"0,5 1-22 16,1-2-4-16,2 3-7 0,4-2-11 0,-3 2-8 15,6-2-10-15,4 2-14 0,-9-1-15 0,9 1-6 16,-5-3-8-16,5 3-6 0,0 0-4 0,0 0-4 0,17-9-3 15,-6 8-7-15,2-4 5 0,7-1 1 0,7 1-2 16,4-4-4-16,2 1-5 0,4 1-1 16,13-7 1-16,0 4-2 0,2-2-5 0,2 0 1 15,-3 5-2-15,4-5-1 0,-1 4-3 0,-1-3 1 0,6 3-1 16,1 0 5-16,0 1 2 0,4 0 6 0,1 2-10 16,-1-1 0-16,4 1-5 0,24-1 0 0,-29 1 0 15,2 0-6-15,1-2 0 0,26 1-4 16,-28-1-2-16,1 2 2 0,27 0-2 0,-28 2-1 15,29-3-1-15,-29 2-1 0,4-1-3 0,22 2 3 0,-23 4-10 16,-3-2 7-16,2 1-1 0,25 0-2 0,-28-1 1 16,3 1 0-16,0 2 0 0,26-2 1 0,-31 0 3 15,6 0-2-15,28 2-3 0,-32 1 4 0,1-6-1 16,2 3-2-16,29 3 2 0,-33-8-3 0,7 4 1 16,22 2-1-16,-26-2 0 0,0 0-1 0,0 0-3 15,33 1 1-15,-9 1 1 0,-24 0-1 0,27-1 1 16,-30 1 2-16,3-1-7 0,29-1 1 0,-27 2 14 15,31-2-15-15,-33 1 0 0,29 1 0 0,-4 1-4 16,-27-2 3-16,6-2 5 0,24 0-7 0,-29 3-2 16,28-3-1-16,-27 0 5 0,26 4 1 0,-25-5-1 15,28-3 2-15,-4 3 2 0,-23 3-6 0,24-5 7 16,1 1-4-16,-30-1-3 0,7 5 3 0,30-3 0 16,-5 0 2-16,-2 0 1 0,3-3-1 0,-30 3-5 15,34-2 5-15,-4 1 0 0,-2-1-3 0,-2 1 1 16,-23-1-1-16,29 2 3 0,-1-1 0 0,-3 1 2 15,0-2-1-15,4 3-3 0,-5-1 3 0,2-1 2 16,-28 4 1-16,30-5-5 0,0 4 2 0,-4 2 4 16,0-2-1-16,0-1-2 0,0 3-2 0,1-4 6 15,-1-1-7-15,6 3 4 0,-31-3-2 0,34-2 2 16,1 5-3-16,-6-4 14 0,1 2-14 0,2 0 0 16,0 1 0-16,-2-3-1 0,-3 3-1 0,0-3 2 15,2 0-2-15,0 3 9 0,-4-1-4 0,1 3-1 16,-2-1 3-16,2-1-4 0,-1 4 23 0,1-2-24 15,-28 0 3-15,34 1 0 0,-2-1 6 0,-2-1-3 16,2 1 5-16,1-3 0 0,-2 0-3 0,1-1 6 16,3 3-1-16,-2-1-2 0,-3-1-1 0,2 0 12 15,1-2 2-15,2 0 4 0,2 2-3 0,-1-5-10 16,5 2 4-16,-8 2-1 0,-2 2-5 0,3-1 4 0,4-1 16 16,-4 0-24-16,-1 0-5 0,3 2 0 0,0-2-2 15,5 3-1-15,-6-4 3 0,-6 4-1 0,6 0-4 16,-3-2 5-16,-1 1-2 0,2-2 1 15,-2 3-4-15,4-4 3 0,-3 3-9 0,-1 0-1 16,3-3 5-16,1 2-4 0,-3 1 5 0,2-3-1 0,0-2 2 16,3 2-2-16,-2 0-4 0,1 2 2 0,1-3 1 15,-2-4-5-15,-8 5 8 0,6-5-2 0,-3 3-2 16,-1-1 17-16,1 0-21 0,0 1 0 16,-3-4-1-16,0 4-5 0,-26-1 1 0,34-4 3 0,-12 3 9 15,3-3-6-15,-24 4 2 0,25-1 2 16,0-1-1-16,-30 3-6 0,30-5 7 0,-31 6-3 0,4-7-2 15,-1 5 6-15,0-2-5 0,-1 0 3 0,2 0 2 16,-1 1 10-16,1-3-15 0,24-1 2 0,-28 4-5 16,1-3 4-16,-1 3-10 0,-2-1 6 0,-3-1 5 15,3 1-1-15,-1-2-2 0,-1 3-7 0,4-2 8 16,-8-2 19-16,3 2-18 0,-5 2 1 0,7-4 5 16,-10 1-11-16,-9 5 6 0,10-6-7 0,5 3 7 15,-3 1 0-15,0-5 1 0,-1 4 0 0,-1 0-9 16,-11 3 12-16,13-5-3 0,-2-1-1 0,-11 6 2 15,13-2 0-15,-13 1-4 0,12-1 1 0,-9 1 4 16,-4 1 1-16,19 0-1 0,-3 0-3 0,-1 0 7 16,2-1 12-16,-3 1-15 0,-13 3 1 0,15-2 22 15,-14 1-17-15,2 0-2 0,-4 1-1 0,2-1 5 16,-5-4 8-16,1 5 4 0,-1-1 3 0,-1-1 8 16,-4 1 10-16,-8 2 0 0,0-4 2 0,-2 4 1 0,-1-1-1 15,-2 2-3-15,-3-2-4 0,-3 0 0 16,0 1-1-16,2 2-11 0,-7-2 4 0,5 1-7 15,-1-2-24-15,0 0-65 0,5 3-130 0,4-3-151 16,8-5-1184-16,-1-6 509 0,1-4 340 0</inkml:trace>
  <inkml:trace contextRef="#ctx0" brushRef="#br0" timeOffset="41036.66">12568 2510 27 0,'0'-4'152'0,"0"4"-2"15,0-8-3-15,0 4 2 0,0 4-6 0,0-7 6 16,0 4-12-16,0 3-4 0,0-7-7 0,0 5-7 0,0 2-8 16,0-5-4-16,0 5-9 0,0-6-8 0,0 6-3 15,0 0-4-15,0-4-1 0,0 4-6 0,0-3-3 16,0 3-1-16,4-2-10 0,-4 2-3 16,0 0-3-16,-1-9-6 0,-2 4-4 0,3 5-1 15,0-4-7-15,0 4-2 0,0-5-4 0,0-1-2 0,0 6-1 16,0 0-2-16,-1-5 3 0,1 5 2 15,-3-2-1-15,3-3 1 0,0 5-8 0,-1-5 1 0,1 5-2 16,0 0-5-16,0-6 0 0,0 6-3 16,0 0 0-16,0-2-2 0,0 2 2 0,-4-5-3 15,4 5 2-15,0 0 1 0,-4-4 1 0,4 4-1 0,0 0 1 16,0 0 2-16,0 0 3 0,0 0-4 0,-1-3-4 16,1 3-1-16,0 0-2 0,0 0-2 0,0 0-4 15,0 0 0-15,0 0 0 0,0 0 0 0,0 0 3 16,-10 9-3-16,7-3 4 0,1-1-1 15,-5 6 2-15,2-3-2 0,-1 2 6 0,0 3 10 0,-1 0-3 16,-1 4 1-16,1-2 2 0,-1 2 7 0,-1 6-1 16,1-4 2-16,-2 6 3 0,-1 2 0 15,2-3 2-15,0 3-4 0,0-3-4 0,3 1 3 0,-2 3-4 16,-1-1-4-16,0 0 4 0,3-2-1 16,-1 5-4-16,-3-1 1 0,5 3 2 0,-4 0 5 0,5-1 0 15,-1-1 1-15,-4-1-2 0,4 1-2 0,-3 2-1 16,3-1 0-16,-5-4 1 0,2 2-1 0,3-2 9 15,-1 1-3-15,-2 0-20 0,3-10 3 0,1 1 10 16,3 1-14-16,-2-2-2 0,0-2 3 16,0 4-4-16,0-3 15 0,2-1-12 0,0-6-4 0,-2 7 8 15,0-5-3-15,1-3-3 0,1 3 0 0,0-4-1 16,-1-2-1-16,0 1-1 0,2 0 8 0,-1-2-7 16,-1-1 17-16,1 2-13 0,1-1-4 0,0-2-10 15,0-3 11-15,-1 6-12 0,1-6 3 0,-3 4 4 16,2-1-4-16,1-3 15 0,0 0-7 0,0 0-4 15,0 0 18-15,0 0-1 0,0 0-9 0,-4 1-40 16,4-1-54-16,0 0-57 0,-13-11-61 0,10 6-87 16,-1-1-991-16,-3-2 427 0,1-2 284 0</inkml:trace>
  <inkml:trace contextRef="#ctx0" brushRef="#br0" timeOffset="45768.66">2817 8006 132 0,'0'-6'215'0,"0"2"-15"0,3-2-22 0,-3 1-21 16,-3-2-7-16,2 1-1 0,-3-2-8 0,-1 0-11 16,-4-1 3-16,0 0-1 0,-5-4-3 0,1 4 2 15,-5-1 2-15,2 1-7 0,-1-1 0 0,-1 2-7 16,-1 2-10-16,0 3-8 0,0-2-5 0,-3 3-16 15,-1 2-5-15,-4 5-7 0,0 2-9 0,0 3-5 16,8-1-6-16,-5 5-7 0,7-1 10 0,-4 2-19 16,2 2-2-16,2 2-7 0,3-2-3 0,1 0-6 15,4-1-13-15,3 1-6 0,-2-3-6 0,7 4-8 16,2-1-2-16,0-7 0 0,6 3 3 0,0-2-1 16,2-3-1-16,3 1 6 0,3-4 0 0,2 2 4 15,5-2-3-15,-2-5 5 0,8 0 0 0,-1-5 1 16,-7 2-1-16,10-4 5 0,-5 1-1 0,-4-3-1 15,-3 2 7-15,-1-2 1 0,1-3 12 0,-4 4 14 16,-1-4 10-16,-1 1 12 0,-3 2 16 0,-2 2 20 16,1-2 22-16,-2 2 4 0,-3 0 14 0,2 3-2 15,-5 0-4-15,3 4-16 0,-2-5-6 0,2 1-20 16,-3 4-8-16,0 0-9 0,0 0-8 0,0 0-7 16,2 12-9-16,-2-3 0 0,-2 4-2 0,-1 3-4 15,0 5 1-15,-2 4-8 0,0 1-3 0,1 2-32 0,3 2-21 16,-4-1-33-16,2-2-27 0,1 6-24 15,2-3-36-15,1 1-30 0,-1-2-25 0,4-1-42 16,3-2-33-16,1-3-50 0,-1-7-694 0,4-2 341 16,-2-6 228-16</inkml:trace>
  <inkml:trace contextRef="#ctx0" brushRef="#br0" timeOffset="46116.74">3064 8197 195 0,'1'-11'282'15,"2"2"-5"-15,-6 2-7 0,6 1-8 0,-2 0-17 16,-2 4-19-16,-2-3-22 0,3 5-18 16,-3-4-22-16,3 4-15 0,0 0-13 0,-10 10-19 15,4-3-9-15,-2 4-10 0,-1 3-11 0,-1 3-7 0,4 0-10 16,-2 0-9-16,4 0-3 0,0 0-5 0,3-2-8 16,1 4-3-16,0 0-1 0,4-7-8 0,1-2-3 15,0-1-4-15,4-3-1 0,1 1 3 0,2-4-4 16,2-1-9-16,1 0 6 0,4-5-2 0,-1-2-3 15,1-1 0-15,8-5 1 0,-11 3-1 16,1-5-2-16,-1 3 3 0,-1-5 8 0,-2-2-13 0,-3 1-3 16,-1-1 1-16,0-8-1 0,-1 1-1 0,-6 5 0 15,-2 0-2-15,-2 0-2 0,-3 1 0 16,-3 2-5-16,-1 2 2 0,-5 3-1 0,-3 1-7 0,-2 3-17 16,-4 6-24-16,-4 1-30 0,-1 4-29 0,1 4-30 15,0 3-32-15,1 5-35 0,4 1-21 0,4 4-57 16,4-4-581-16,8 1 287 0,0 2 192 0</inkml:trace>
  <inkml:trace contextRef="#ctx0" brushRef="#br0" timeOffset="46450.55">3554 8158 183 0,'3'-7'314'0,"-3"2"-21"0,0-1-22 0,-1 1-11 16,-3 0-13-16,0 1-25 0,-2 3-2 0,6 1-26 15,-22 5-17-15,5 1-16 0,-2 4-10 0,-4 2-11 16,3 7-14-16,-1-1-15 0,0 2-5 0,0 2-11 16,4-1-16-16,3 2 3 0,5-1-16 0,3-1-5 15,2-4-5-15,3-1-3 0,2-4-6 0,3-3-7 16,4 3 0-16,2-6 5 0,1-1-5 0,2-1 5 16,8-2 8-16,-2-1 3 0,9-8 11 0,-1 3 13 15,1-3 4-15,-8 0 2 0,5-5-4 0,-7 2-16 16,-1-4 7-16,5-2-5 0,-8 0-19 0,-1 0 10 15,1-6-8-15,-8 6-11 0,1 0-2 0,-3-3-2 16,-7 1-6-16,-1 1-4 0,-2 1-3 0,-3 1-11 0,-8 2-29 16,2 2-15-16,-4 5-21 0,-3 1-29 15,2 2-22-15,-2 3-22 0,3 3-30 0,1 2-34 16,3 4-37-16,3-1-35 0,3 2-47 0,-1 3-841 0,2 3 384 16,4 1 256-16</inkml:trace>
  <inkml:trace contextRef="#ctx0" brushRef="#br0" timeOffset="46768.3">3850 8186 208 0,'3'-9'301'0,"0"-3"-6"0,-3 3-4 0,1 1 0 0,-1 1-9 16,0 2-7-16,0 1-29 0,0 4-24 0,-1-4-19 15,1 4-23-15,0 0-12 0,-13 7-12 0,4 2-14 16,0 5-5-16,-4 1-14 0,2 2-11 0,0 7-11 15,3-6-11-15,-2 8-10 0,6-1 2 16,0 2-9-16,4-7-4 0,4-1-9 0,1-3-10 0,4-2 0 16,2-1-4-16,4-4 4 0,2-3-12 0,5-1-5 15,6-4 1-15,-7 0 5 0,8-7 4 0,-1 3 9 16,3-5 2-16,-6-1 1 0,2 0-5 0,-3-5 7 16,-3 0-2-16,-2 3-7 0,-5-2 0 0,-5-4-9 15,0 0-2-15,-1-2-4 0,-3 2 2 0,-4-3-5 16,-2 1-10-16,-6-2-8 0,-4 1-19 0,-2 3-20 15,-2 4-32-15,-7-2-39 0,4 7-52 0,-10 3-45 16,-1 3-69-16,7 2-90 0,-7 1-993 0,2 3 449 16,6 2 298-16</inkml:trace>
  <inkml:trace contextRef="#ctx0" brushRef="#br0" timeOffset="47469.35">4573 7810 174 0,'0'-10'343'0,"0"0"-18"0,0 3-26 0,1 2-35 0,-1 1-28 16,0 1-30-16,0 3-12 0,0 0-15 0,-1 21 11 16,1 5-7-16,-3 5-3 0,1 16-1 15,-2 6-7-15,0 0 6 0,3 3 2 0,-3 3-10 16,3 1-10-16,-2 21-5 0,2-24-5 0,-2 3-12 0,7-4-12 15,0-2-13-15,-1-1-10 0,2-5-13 16,2 1 23-16,-3-11-11 0,5-4-12 0,-5 1-6 0,2-2-7 16,3-4-7-16,-1-1-11 0,0-3-2 0,-2-7-7 15,0-1-2-15,-1-5-9 0,-1-1-13 0,0 0-41 16,0-2-49-16,0-4-41 0,0 2-38 0,-2-5-27 16,3 1-32-16,-5-3-50 0,7-1-53 0,-2-3-47 15,0-3-946-15,0-2 432 0,5-7 288 0</inkml:trace>
  <inkml:trace contextRef="#ctx0" brushRef="#br0" timeOffset="48553.03">5618 8128 251 0,'0'-10'302'0,"0"-1"5"0,0 4 2 16,0 0-3-16,0-1-11 0,0 2-16 0,4 1-21 16,-5 0-20-16,1 1-29 0,0 4-22 0,0-4-23 15,0 4-20-15,0 0-9 0,0 0 0 0,0 17-28 16,-3-7-5-16,3 5-9 0,0 4 3 0,0-1-19 15,0 12-11-15,0-1-6 0,3 0-6 0,-3 4-9 16,-3-1-3-16,3 2-34 0,0 0-55 0,0 0-46 16,0 1-56-16,-1-4-55 0,2 2-57 0,-1-6-72 15,4-3-729-15,-3-7 354 0,3-4 236 0</inkml:trace>
  <inkml:trace contextRef="#ctx0" brushRef="#br0" timeOffset="48875.72">5922 8283 2000 0,'9'-22'199'0,"-3"4"-46"16,-2 3 4-16,-2 3-14 0,0 2-15 0,-2 0-1 16,0 3-20-16,0 0-24 0,1 3-15 15,-2 1-8-15,1 3-5 0,0 0-6 0,0 0-4 0,-16 7-7 16,8 1-1-16,0 1 1 0,-3 5-11 0,3 1 1 16,0 2 0-16,2-1-6 0,2 0 1 0,3 1-5 15,-1 0-2-15,5 0 0 0,1 0 1 16,2-6-1-16,2-2-2 0,0 2 0 0,7-1 0 0,-3-6-1 15,5 1-6-15,3-3 8 0,-4-2-6 0,3-1 1 16,-1-5-4-16,3-2 1 0,-2-1 1 0,-2-3 3 16,-1-2-5-16,-3-1 2 0,7-4-3 0,-7-2 2 15,0-2 2-15,-5 5 1 0,-2-5-8 0,-3 3-1 16,-2-1-1-16,-4 2 2 0,-3 2 2 0,-3 2-6 16,-5 1 0-16,-2 6-1 0,-3 1-12 0,-2 3-12 15,0 3-21-15,-3 2-27 0,4 3-32 0,0 2-34 16,2 1-35-16,2 4-29 0,2 1-43 0,2 3-697 15,2 0 315-15,5 1 210 0</inkml:trace>
  <inkml:trace contextRef="#ctx0" brushRef="#br0" timeOffset="49217.78">6395 8165 219 0,'4'-8'320'16,"-4"0"-6"-16,0 3-7 0,0 1-12 15,0-1-14-15,-1 1-24 0,1 4-30 0,-6-2-23 16,6 2-15-16,0 0-19 0,-19 7-12 0,10 1-8 0,-3 4-20 16,-1 0-13-16,-1 2-8 0,1 1-11 0,-1 2-6 15,5-2-14-15,0 8-4 0,1-5-9 0,6-2-8 16,-3 1-4-16,5-5-2 0,5 1-6 0,1-2 3 16,2-1-12-16,5-1 5 0,2 1-8 0,3-4-2 15,0-2-4-15,1-1 2 0,0-6 3 0,2 0-17 16,-4-3 0-16,0-2 1 0,2 1-1 0,-2-3-2 15,-2-3-1-15,-2 0 2 0,1-4-3 0,-5 2 2 16,-1-3-6-16,-3-2 2 0,1 1-6 0,-6-2 7 16,0 3-7-16,-1-2 0 0,-4 1 0 0,0 1 0 15,-4 3-2-15,0 1-9 0,-4 7-19 0,0 0-21 16,-2 1-23-16,-2 5-26 0,-1 1-25 0,2 3-24 16,-1 4-27-16,0 2-22 0,1 3-36 0,4 2-25 15,2 2-55-15,0 0-629 0,6 2 314 0,3-2 208 16</inkml:trace>
  <inkml:trace contextRef="#ctx0" brushRef="#br0" timeOffset="49552.05">6740 8181 81 0,'9'-9'265'0,"-5"0"0"0,3-1-1 0,-4 4-2 16,1-1 4-16,-3 3-6 0,-1-1-3 0,1 2-30 15,-1-1-21-15,0 4-20 0,0 0-22 0,0 0-9 16,-22 9-18-16,10 2-12 0,-3 2-13 0,2 2-12 0,-8 3-8 15,6 3-8-15,-3 1-4 0,7 2-14 0,-2-4-1 16,8 0-14-16,1-3-3 0,5 0-1 0,2 1-4 16,8-3-9-16,-2-5 4 0,4-1-4 0,-2-2-2 15,6-1-5-15,2-4-2 0,2 0-2 0,-2-4 0 16,3-1-1-16,-2-4-4 0,-1-2 2 0,6-5-3 16,-8 6-5-16,0-7 3 0,-2 1 0 0,2-7-1 15,-2 0 1-15,-3 4-8 0,-6-1 0 0,3-7-2 16,-4 6 3-16,-1-7 3 0,-4 1-8 0,0 5 3 15,-4 4 5-15,2 4-11 0,-6 0 5 0,2 2-12 16,-5 2-11-16,0 3-23 0,-6 1-20 0,-1 4-25 16,0 6-31-16,-2 0-28 0,-4 6-41 0,3 5-34 15,5-5-47-15,-3 10-802 0,2-2 355 0,3 3 238 16</inkml:trace>
  <inkml:trace contextRef="#ctx0" brushRef="#br0" timeOffset="49883.69">7168 8178 189 0,'9'-10'314'16,"-1"0"-7"-16,-3 5-5 0,-1-1-1 0,-3 0-7 15,4 4-7-15,-4-1-31 0,-1 3-19 0,0 0-22 16,0 0-13-16,-19 7-16 0,3 6-7 0,-6 3-23 0,0 2-13 16,-3 3-16-16,4 1-13 0,1 2-9 0,3 1-13 15,3 1-4-15,3 3-5 0,4-3-15 0,4-6-1 16,6-2-10-16,1 0-2 0,6-4-8 15,4-1 1-15,3-3-6 0,2-3-4 0,3-2-3 0,-2-3-4 16,10-2 7-16,-5-2-12 0,-2-3-1 0,-1-2-4 16,1-6-4-16,-5 2 4 0,0-2-3 0,0-6 2 15,-1-3-9-15,-4 1 1 0,-4-4-1 0,0 1 5 16,-4-1-9-16,-1-1 0 0,-4 1 0 0,-4-1 4 16,-1-2-21-16,-5 6-18 0,1 2-9 0,-8 1-12 15,2 4-9-15,-8 1-17 0,4 4-17 0,-7 2-22 16,5 3-32-16,-1 4-31 0,0 1-28 0,3 3-39 15,1 3-35-15,5-1-862 0,3 0 381 0,1 0 254 16</inkml:trace>
  <inkml:trace contextRef="#ctx0" brushRef="#br0" timeOffset="50133.01">7581 7908 2035 0,'37'-30'140'15,"-14"8"7"-15,-3 1 0 0,-2 1 12 0,-4 8 8 0,-4 4-7 16,0-3-14-16,-4 5-29 0,0 3-26 15,1 2 3-15,-1 2-1 0,0 7 26 0,2 4 15 16,-3 5 12-16,4 10 11 0,-5 7 5 0,1 16 31 16,-5 1 7-16,0 4-6 0,-1 2-12 0,-7-2-5 0,-1 1-19 15,-4 4-16-15,3 1-10 0,1-4-16 0,0-3-9 16,2-5-12-16,0 1-9 0,1-16-4 16,1 0-13-16,0 0-2 0,1-3-9 0,0-4-6 0,1-1-5 15,0-6-14-15,1-5-49 0,0-3-54 0,-2-3-62 16,3-1-68-16,-1-1-59 0,2-1-59 15,-2 0-87-15,-1-6-1263 0,3 0 556 0,-10 0 370 0</inkml:trace>
  <inkml:trace contextRef="#ctx0" brushRef="#br0" timeOffset="51983.57">8297 8151 104 0,'0'0'184'15,"-3"-4"-5"-15,3 4-2 0,1-7 2 0,-1 3-4 16,2 1-1-16,0-1-1 0,-2 0-1 0,1-1-5 0,-1 5 4 16,4-6-8-16,-1 3-5 0,-3-1-13 0,0 4-10 15,1-6-6-15,-1 6-3 0,1-5-10 16,-1 5-5-16,1-4-7 0,-1 4-6 0,0 0-1 16,0-4-12-16,0 4 0 0,0 0-7 0,0 0-6 0,0 0-6 15,0-5-1-15,0 5-11 0,0 0-1 0,0 0-17 16,0 0 2-16,0 0 0 0,0 0-9 15,0 0 2-15,0 0-2 0,0 0-5 0,0 0 1 0,0 0-3 16,0 0-4-16,0 0-2 0,-2-4-2 0,2 4 0 16,0 0-3-16,0 0 2 0,0 0 1 0,0 0-6 15,0 0 3-15,0 0-4 0,0 0-7 0,0 0 5 16,0 0 2-16,0 0 3 0,0 0-8 0,0 0 7 16,0 0-9-16,0 0 14 0,0 0-9 0,0 0-7 15,0 0 2-15,0 0 4 0,0 0-8 0,0 0 7 16,0 0-2-16,0 0 6 0,0 0-3 0,0 0-3 15,0 0 0-15,0 0 2 0,0 0-1 0,0 0 0 16,0 0-4-16,0 0 2 0,0 0 0 0,0 0 0 0,0 0 4 16,0 0 1-16,0 0-2 0,0 0-2 0,0 0-2 15,0 0 7-15,0 0-2 0,0 0 2 0,0 0 2 16,0 0-4-16,0 0-1 0,0 0 5 0,0 0 17 16,0 0-8-16,0 0-3 0,0 0-2 0,0 0 5 15,0 0-6-15,0 0 3 0,0 0-13 0,0 0 8 16,0 0 1-16,0 0-8 0,0 0-4 0,0 0-7 15,0 0 12-15,5 14 1 0,-5-7-5 0,1 4 2 16,1 0 1-16,-1 6 1 0,-1 1-2 0,1 0 3 16,0 2 0-16,-1-1 1 0,0 5 2 0,3 1-4 0,-3-2 1 15,1-2-2-15,1-1 1 0,-2-1 1 16,0 0-2-16,1 6 13 0,-1-7-13 0,0 3-2 16,-4-3 4-16,4 0-2 0,-1-1-15 0,-1 2-48 15,2 0-39-15,3-2-53 0,-2 0-53 0,2 0-59 0,-3-6-105 16,5 0-745-16,-1-1 371 0,1-4 248 15</inkml:trace>
  <inkml:trace contextRef="#ctx0" brushRef="#br0" timeOffset="52358.2">8853 8208 104 0,'7'0'316'15,"-6"-1"-29"-15,-1 1-17 0,3 7-15 0,-7-1-26 16,1 2-12-16,-3 9-7 0,-3-1-12 0,1-1-17 16,2 5-14-16,-7 2-8 0,6 2-14 0,0-1-11 15,1-2-19-15,-2 5-8 0,4-2-7 0,2 3-14 16,2-8-5-16,4 0-10 0,1-4-4 0,2 0-9 16,2-1-1-16,4-2-10 0,-3-5-3 0,7 3-3 15,2-7-2-15,0-1-1 0,1-2-8 0,1-4-1 0,0-2-1 16,4-2-5-16,0-7-1 0,-4-2-4 15,2-1 1-15,-7-6-2 0,0 0 0 0,1 0 1 16,-6-2-6-16,-3-1 3 0,1-1-4 0,-3 1-1 0,-2-1 0 16,-5 2 0-16,-2 7-1 0,-4 1 3 0,-6-3-9 15,-4 6 5-15,-5 0 12 0,-2 1-12 0,-7 2-4 16,2 5-3-16,-2 0 0 0,1 5-4 0,-1 2-3 16,3 2-27-16,9 2-28 0,2 1-29 0,1 2-29 15,4 6-32-15,6-1-45 0,2 0-49 0,5 4-847 16,3-2 364-16,2 0 242 0</inkml:trace>
  <inkml:trace contextRef="#ctx0" brushRef="#br0" timeOffset="52701.08">9335 8245 161 0,'4'-10'312'0,"4"1"-20"16,-4 2-21-16,0 1-25 0,1 1-23 15,-4 1-22-15,6 1-13 0,-1-1-24 0,-1 2-15 16,1 2-14-16,1-1-11 0,1 1-8 0,0 2-9 0,1 3-9 16,1 1-2-16,-2 2-15 0,-2 1-2 0,2 0-12 15,-4 3-7-15,2 0-9 0,-6 5 2 0,0-2-7 16,-2 3-2-16,-5 2-5 0,0-3-3 0,-4 0-2 16,-6 7-2-16,1-4-1 0,-3-1-7 0,-1-2-2 15,3-5-2-15,3 0-1 0,1 0 3 0,4-7 9 16,-1 3 7-16,5-1 3 0,-2-5 5 0,6 1-5 15,-4 2 1-15,5-4-4 0,0-1-2 0,0 0-2 16,5 7-1-16,0-7 3 0,7 0-8 0,3 0-2 16,4 0-14-16,10 0 3 0,-1 0-8 0,1 0-35 15,2 0-32-15,2 0-34 0,-5 0-31 0,3 0-38 16,-2 0-32-16,-1-2-35 0,2-3-19 0,-9 3-49 16,2-3-605-16,4 1 301 0,-8-2 202 0</inkml:trace>
  <inkml:trace contextRef="#ctx0" brushRef="#br0" timeOffset="53149.95">9889 8383 140 0,'11'-14'189'0,"-6"-1"16"0,-1 5 12 16,-3-2 3-16,-1 2 5 0,-1-2 0 0,-1 3 6 0,-1 2-5 16,-1-1-1-16,0 3-10 0,0 0-24 0,3 1-3 15,-5 2-20-15,0 1-15 0,6 1-15 0,-15 3-14 16,5 1-14-16,-1 1-9 0,-3 3-8 0,0 4-10 16,1 2-6-16,-1-1-15 0,5 4-3 0,0-1 6 15,1 2-17-15,-2 8-6 0,1 0 1 0,5-6-20 16,0-1-9-16,4 1-29 0,0-2-7 0,4-2-15 15,1-4-2-15,4-1 3 0,5-1 4 0,3-3 2 16,5-3 3-16,-3-3 3 0,1-5 1 16,8-3 4-16,3-1 4 0,-3-5 1 0,-1-3 9 0,0 1 24 15,-3-5 5-15,3 2 27 0,-7 1 5 0,1-2 21 16,-10 6 28-16,5 1 22 0,-5 0 18 0,-1 2 13 16,-3 3 5-16,-1-1 0 0,-1 1-13 0,0 2-12 0,-1 3-17 15,1-3-17-15,-4 3-2 0,-1 2-18 0,0 0-9 16,13 9-5-16,-9-6-6 0,3 6-8 15,-1-3-2-15,-1 4-5 0,3 0-6 0,-2 6-3 0,2-1-4 16,1-1-5-16,-2 1-2 0,0-6-1 0,5 4-3 16,-1-5-1-16,4 3-3 0,-3-6 0 15,2 1-5-15,4 0 3 0,-6-4-3 0,4 0 1 0,4-4 1 16,-7 2-2-16,-3-1-5 0,0-1 4 0,2-3-3 16,-3-2 0-16,1 1-2 0,-6-4-1 0,1-5-2 15,-5 1-3-15,-1-1-1 0,-5-4 1 0,-5-5-26 16,-3 1-12-16,-8 1-17 0,3 1-32 0,-8 2-35 15,0 2-43-15,1 0-57 0,-5 2-51 0,-1 3-76 16,0 0-84-16,-3 1-1129 0,-1 5 518 0,-13-6 348 0</inkml:trace>
  <inkml:trace contextRef="#ctx0" brushRef="#br0" timeOffset="53533.66">10879 8020 292 0,'-5'-29'462'0,"1"10"-15"0,-1 3-38 0,4 5-30 15,-2 2-43-15,2 2-39 0,-2 2-29 0,3 2-33 16,0 3-22-16,0 0-20 0,4 14-22 0,0 3-10 16,0 10-9-16,1 0-9 0,-1 4 2 0,-3 3-14 0,4 10-8 15,-1-8-7-15,-2 16-19 0,-2-4-3 16,2 2-11-16,-4 2-4 0,1 0-6 0,-1-1-8 15,-3 0-8-15,2-1-32 0,-1-1-58 0,2-4-59 0,-1-9-59 16,6 9-55-16,-6-12-66 0,-1-4-60 0,4-4-1056 16,0-8 464-16,0-4 308 0</inkml:trace>
  <inkml:trace contextRef="#ctx0" brushRef="#br0" timeOffset="53733.51">11229 8246 42 0,'9'-15'394'16,"1"0"-2"-16,-6 6-14 0,1 1-36 0,3 0-35 16,-4 4-32-16,-2 3-26 0,6 2-30 0,-8-1-16 0,6 9-26 15,-2-3-17-15,-1 6-9 0,1 5-14 16,-2 0-12-16,-2 9-4 0,0 1-21 0,3 0-10 0,-6 6-8 16,2-1 11-16,-3 2-23 0,-1 2-23 0,0-2-53 15,-3 14-47-15,3-13-62 0,1 0-63 16,3 1-63-16,1-4-65 0,1-4-779 0,3-9 361 0,1-3 242 15</inkml:trace>
  <inkml:trace contextRef="#ctx0" brushRef="#br0" timeOffset="54051.2">11892 8373 358 0,'-1'-8'339'0,"-3"4"-20"16,-1 0-32-16,0 1-30 0,-1 3-27 0,6 0-19 15,-16 10-19-15,5 0-20 0,-1 4-13 0,0 2-17 16,-4 5-11-16,-2 2-11 0,3-1-13 0,-3 3-10 16,8-4-8-16,1-2-6 0,5-2-13 0,3-2-2 15,1-2-5-15,1-1-3 0,8-3-3 0,4 3-3 16,3-2-8-16,2-2-5 0,4-4-1 0,7 0-8 0,-1-4 2 16,0-4-7-16,3-1 3 0,-4-5-3 0,1-1-14 15,-5-4 5-15,1-2 6 0,-3-2-3 0,-1-1-7 16,-7-4-3-16,0 0 3 0,-3-5-4 0,-5 4 3 15,-5 0-3-15,0 1-2 0,-4 6-1 0,-1-2-6 16,-7 6-8-16,-1-1 11 0,-4 3-6 0,-7-2-24 16,-2 6-25-16,-1 1-26 0,-2 5-40 0,-3 2-32 15,5 4-58-15,6-2-47 0,-6 7-820 0,1 2 358 16,9-1 238-16</inkml:trace>
  <inkml:trace contextRef="#ctx0" brushRef="#br0" timeOffset="54500.75">12351 8292 50 0,'8'-9'309'0,"-2"1"-24"15,4 1-28-15,2 1-24 0,-2 1-11 0,1-1-19 16,0 2-23-16,-1 2-8 0,4-1-17 0,-2 3-17 15,0 0-15-15,-1 1-16 0,-4 2-4 0,2 2-9 16,-1 1-12-16,-2 0-8 0,-5 3-9 0,2-1-3 16,-6 4-6-16,2-1-5 0,-8 4-4 0,-1-1-6 15,-1 3-3-15,-1-1-8 0,-8 2-2 0,7-6 0 16,0 0-9-16,4-5-2 0,3 1-7 0,-1-3 2 16,5 0 0-16,1-1-1 0,-2-1-4 0,3-3 2 15,5 7 0-15,0-4 0 0,5 4-1 0,-1-4 3 16,3 2-2-16,-1-4-1 0,1 4 4 0,6 2 7 0,-8-3 3 15,3 0 6-15,-2 2 0 0,2-5 4 16,-3 4 8-16,-1 0 4 0,0 1 6 0,1 1-4 16,-5-1 2-16,-1-1 2 0,3 0-2 0,-6 0 1 0,3 1 9 15,-4-1 4-15,0 2-2 0,-4 0-2 0,-1 1-2 16,-3 2-7-16,-6 1-1 0,-3-2-10 0,0 2 0 16,-1-1-5-16,-7 5-4 0,2-1 1 0,4-2-32 15,4-4-29-15,1 2-39 0,1-1-38 0,4-2-42 16,-1 2-43-16,6-3-27 0,4-3-30 0,0-3-37 15,9 2-763-15,-1-3 350 0,2-3 234 0</inkml:trace>
  <inkml:trace contextRef="#ctx0" brushRef="#br0" timeOffset="55001.02">13059 8313 222 0,'10'-6'345'0,"-2"0"-16"0,-3 3-33 16,-1 1-27-16,-2 0-27 0,-2 2-22 0,0 0-18 0,0 0-15 15,-15 14-16-15,4-4-20 0,-5 3-9 0,-4 3-7 16,3 5-13-16,-5 1-10 0,2 0-8 16,3-1-16-16,1 2-6 0,3-1-9 0,0-1-6 0,5 0-5 15,2-3-10-15,3-2-7 0,2-1 1 0,2-2-6 16,5-2 2-16,1-1-7 0,7 2-5 0,2-5 0 16,5-1-3-16,7-4-4 0,2-4-4 0,1-4 4 15,0-1-2-15,3-5-1 0,-1-1-6 0,2-3-2 16,9-8-2-16,-9 5-1 0,-2-1 0 0,-1 1 17 15,0-1 15-15,-5 8 11 0,-2-4 23 0,-7 7 14 16,-4 4 11-16,-5-1 4 0,0 1-7 0,-5 0-14 16,5 3-9-16,-5 1-14 0,1 0-2 0,-5 1-4 15,5 7-7-15,-2 0-3 0,-2 1-1 0,0 4-8 16,-2 3-3-16,0 3 0 0,-1-1 0 0,0 0-7 16,-1 0-3-16,2 0 0 0,-1-5-5 0,2-2 0 15,3 0 1-15,0-2 2 0,1-3 4 0,1-1 12 0,0 1 12 16,1-1 7-16,0-4-2 0,1 0-1 0,1-2 5 15,0 0 4-15,0-4-4 0,0-2-5 0,1-5-6 16,0-2 2-16,-3 0-8 0,-1-3 2 0,-2-9-12 16,1-2-1-16,-4 2-1 0,-2-3-5 0,-3-2 0 15,-4-1-6-15,-5-3-3 0,-5-7-1 0,-9 1-4 16,1 3 2-16,0 11-2 0,2 1-4 0,-5 3 1 16,1 3-1-16,0 4-5 0,-1 4-3 0,0 3-29 15,-2 4-31-15,-2 3-35 0,6 6-46 0,0 1-37 16,9 1-39-16,1 4-41 0,3 4-51 0,2 0-46 15,6-2-78-15,4 1-976 0,3-4 472 0,5 1 312 16</inkml:trace>
  <inkml:trace contextRef="#ctx0" brushRef="#br0" timeOffset="55250.42">13984 7786 225 0,'14'-8'380'0,"-4"-1"-31"0,3 4-40 0,-6 4-28 0,4 1-12 15,-1 2-10-15,1 11 14 0,1 4-3 0,0 7 1 16,-6 9-6-16,7 12 8 0,-9 4 1 0,-4 3 0 16,-3 7-13-16,2-2-14 0,-5 24-10 0,-1-22-7 15,-2 28-9-15,-5-28-15 0,0 23-16 0,2-27-4 16,1 0-29-16,2 0-16 0,1-2-12 0,2-2-11 16,0-3-13-16,2-1-9 0,3-13-6 0,1-3-14 15,0 1-18-15,1-4-48 0,3-2-50 0,-2-9-59 16,2-1-75-16,0-5-77 0,0 1-78 0,2-5-84 15,3 1-100-15,0-4-1124 0,2 1 545 0,1-5 364 16</inkml:trace>
  <inkml:trace contextRef="#ctx0" brushRef="#br0" timeOffset="55718.15">14588 8242 198 0,'6'-18'337'0,"-1"-2"-21"16,-1 3-10-16,1 2-22 0,0 0-8 0,1 4-4 0,-1 1 5 15,-1 3-9-15,-1 0-20 0,-1 2-20 0,1 1-27 16,-1 1-14-16,-2 3-14 0,0 0 5 0,0 0 12 15,10 10-4-15,-8-1-10 0,0 3-12 0,1 5-16 16,-1 0-13-16,0 4-12 0,-1-4-11 0,-1 10-10 16,0 2-11-16,-3 0-6 0,3 1-8 0,-3 0-11 15,-3 0-48-15,0 1-59 0,-1-1-47 0,0 1-52 16,-1-5-50-16,2 4-47 0,1-5-49 0,2-9-52 16,2-3-1030-16,1-6 456 0,3-1 304 0</inkml:trace>
  <inkml:trace contextRef="#ctx0" brushRef="#br0" timeOffset="56040.9">15005 8211 50 0,'9'-15'335'0,"-3"0"6"0,0 7-9 0,-3-1-8 0,0 3-21 16,0-1-32-16,-2 3-24 0,1 0-25 16,-2 4-18-16,0 0-27 0,0 0-12 0,5 13-11 0,-6-5-10 15,-1 2-10-15,-1 3-21 0,-1 6 7 0,-1 0-16 16,1-1-1-16,0 7-7 0,0-7-8 0,2 4-10 15,2-2-5-15,-1-1-5 0,1-2-3 0,2 0-4 16,3-3-1-16,1-2-7 0,1-4-7 0,3 1-2 16,1-2 1-16,0-2 11 0,8-2-20 0,-3-6 1 15,5 3-6-15,1-5 2 0,-4-1-4 0,6-6-2 16,-6 6 1-16,-1-6 0 0,-2-4-4 0,-1-5-4 16,-2 5-6-16,0-6-6 0,2-1 7 0,-7 5-2 15,-1 0 5-15,-6 2-4 0,0-4-4 0,0 3-2 16,-6 4-6-16,-6-1 0 0,0 3-1 0,-6 4-2 15,-8 0-9-15,-1 0-21 0,-1 5-24 0,-3 3-21 16,2 4-34-16,-2 3-36 0,2 4-45 0,1 2-41 0,1 3-47 16,3 2-60-16,6-2-863 0,1-3 400 0,7 2 268 15</inkml:trace>
  <inkml:trace contextRef="#ctx0" brushRef="#br0" timeOffset="56701.12">15415 8168 159 0,'0'-10'297'15,"3"3"-13"-15,-3-1-16 0,1 0-8 0,-1 2-8 16,0-1-19-16,0-1-4 0,0 2-7 0,0 0-5 16,0 1-3-16,0 3 1 0,3-3 0 0,-6-1-2 15,6 3-8-15,-3 3-9 0,0-6-15 0,0 6-18 0,2-4-17 16,2 0-11-16,0 2-16 0,2-2-13 15,-2 4-9-15,2-3-17 0,-2 3-5 0,-4 0-8 16,8-4-5-16,-8 4-3 0,5-1-6 0,-5 1-7 0,6 0-1 16,-6 0-3-16,0 0-7 0,0 0-2 0,7-1-5 15,-7 1-1-15,0 0-2 0,0 0-7 0,0 0 8 16,0 0-12-16,0 0-5 0,0 0 3 0,0 0 3 16,8 4-2-16,-8-4 6 0,1 7-8 0,-1-3 5 15,1 3 7-15,0 0 2 0,-1 2-3 0,-1 1 4 16,1 2-5-16,-1 0 0 0,-2 4-3 15,1 0-2-15,-2 0 7 0,-1-1-9 0,0 4 3 0,-3-2-3 16,0-2-3-16,2 1-2 0,-1 4 2 0,-1-8-1 16,1 5-1-16,2-2-3 0,0-1 2 0,4-1 0 15,-2-2-8-15,3-2 6 0,0-1 2 0,4 1-7 16,1 1 7-16,3-2-4 0,2-1-5 0,0 1 3 16,7-1-1-16,2-3-4 0,1 1-5 0,0 0 2 15,0-2 1-15,3-1-2 0,-5-1 0 0,1-1 0 16,0 1 2-16,-3-1-3 0,-2-1 2 0,-3 0 2 15,1-4-2-15,0 0 5 0,0 3-2 0,-3-5 2 0,2-2 0 16,-2 3 3-16,-1-6-4 0,0 3 2 0,-1-1 3 16,-2-1 4-16,3-1-6 0,0-2 5 0,-1-2 5 15,1 1 9-15,-3 3 8 0,4-2 14 0,-4 2 4 16,-1 0 0-16,1 1-4 0,-1 1 4 0,1-1 7 16,-1 1 0-16,2 2-2 0,-3 1-6 0,-2 2-4 15,2 1-5-15,-2-1-1 0,2 3-5 0,-2-2-8 16,-1 4-5-16,0 0-3 0,0 0 0 0,0 0 0 15,0 0-1-15,1 15-2 0,-3-4 6 0,-1 0-8 16,-1 6-2-16,0 0 4 0,-2 1-4 0,2 2 0 16,-1 5-1-16,0 4 0 0,-3-3-1 0,3 2-8 15,-2-2-53-15,4-1-38 0,-1 4-32 0,-4-5-54 16,3 3-42-16,-1 1-41 0,2-1-50 0,-1-8-51 0,5-2-89 16,1-5-1036-16,1 0 495 0,1-7 332 0</inkml:trace>
  <inkml:trace contextRef="#ctx0" brushRef="#br0" timeOffset="57908.29">16114 8267 96 0,'1'-5'275'15,"-1"1"-14"-15,2 0-11 0,-1 1-2 0,-1-3 5 16,0 6-16-16,1-5-3 0,2 0-12 0,-2 2-9 16,-1 3-11-16,0-4-10 0,0 4-20 0,0 0-13 15,0 0-16-15,0 0-15 0,0 0-12 0,1-5-12 0,-1 5-14 16,0 0-7-16,0 0-2 0,0 0-17 15,0 0-5-15,0 0-9 0,0 0-3 0,0 0 0 16,0 0-5-16,0 0-8 0,0 0 0 0,2-4 3 16,-2 4-7-16,0 0-4 0,0 0-2 0,0 0 1 0,0 0-5 15,0 0 2-15,0 0-2 0,0 0-1 16,0 0 3-16,0 0 0 0,0 0 5 0,0 0 5 0,0 0-1 16,0 0 10-16,0 0 0 0,0 0-2 15,0 0-5-15,0 0-5 0,0 0 2 0,0 0-2 0,0 0 1 16,0 0-8-16,0 0 1 0,0 0 6 0,0 0-14 15,0 0-2-15,0 0 0 0,0 0-1 0,0 0-4 16,0 0 3-16,0 0-4 0,0 0-3 0,0 0 5 16,0 0 0-16,0 0-4 0,-4-4 0 0,4 4-4 0,0 0 3 15,0 0-2-15,0 0 3 0,0 0 1 16,0 0-1-16,0 0 1 0,0 0-7 0,0 0 5 16,0 0-4-16,0 0 4 0,0 0-6 0,0 0 7 0,0 0-1 15,0 0-2-15,0 0 1 0,0 0 2 16,0 0-4-16,0 0 1 0,0 0-1 0,0 0-7 15,0 0 8-15,0 0-1 0,0 0-4 0,0 0 1 0,0 0-2 16,0 0 4-16,0 0 3 0,0 0-10 0,0 0 9 16,0 0-2-16,0 0-6 0,0 0 4 0,0 0 7 15,0 0-2-15,0 0 2 0,0 0-2 0,0 0 0 16,0 0 3-16,0 0-1 0,0 0-2 0,0 0-6 16,0 0 0-16,0 0 1 0,0 0-1 0,0 0 3 15,0 0-1-15,0 0 0 0,0 0-6 0,5-4 7 16,-5 4-13-16,0 0-3 0,0 0-11 0,0 0-14 15,0 0-14-15,0 0-11 0,0 0-18 0,0 0-14 16,0 0-25-16,0 0-27 0,0 0-35 0,0 0-40 16,0 0-31-16,0 0-49 0,-6 10-815 0,-1-8 374 15,1-1 248-15</inkml:trace>
  <inkml:trace contextRef="#ctx0" brushRef="#br0" timeOffset="58550.41">15887 8112 239 0,'6'-5'259'0,"2"-1"-19"15,-3 2-13-15,1 2-3 0,-2-3-3 0,0 0 0 16,0 3-9-16,-2-2-3 0,1 3-20 0,-3 1-7 15,1-7-18-15,-1 3-14 0,0 4-15 0,-5-9-14 16,-1 7-10-16,-3-2-11 0,0 1-7 0,-5-1-12 16,0 0-2-16,-4-1-7 0,-4 4-6 0,-1-5-7 15,-8 6 8-15,5-1-5 0,4 0 1 0,4-2-4 16,-1 2 9-16,7 1-5 0,1 0-5 0,2 0-1 16,2-1-4-16,1 1-3 0,6 0-15 0,-10-2 7 0,6 2-10 15,4 0-3-15,0 0-4 0,-9 2-4 0,5 0-2 16,-1 2 7-16,3 3-4 0,-1-2 1 15,-2 4-4-15,1 3 12 0,0 2 11 0,-1 4-2 0,1 0 10 16,-1 6-2-16,0-3 0 0,-3 5 3 0,2 0 2 16,-7 0-5-16,4 1-5 0,0-2-7 0,-3 7-1 15,-1-6-4-15,1 1 0 0,1-1-4 0,-1-1-2 16,5-8-2-16,-2 0-4 0,2-1 2 0,3-3 4 16,2-1-10-16,2-3-1 0,0 0 3 0,2-1 1 15,2-3-7-15,5-2 6 0,3 2-7 0,4-4 1 16,3 0-1-16,3-3 0 0,6-3-3 0,-1 2 2 15,3-4 0-15,-1 0 1 0,0-1-2 0,-2-1 1 16,0 2 8-16,-7 2 3 0,7-2 2 0,0 3 5 16,-9 0-3-16,1 2 4 0,-2-1 0 0,-2 3-10 15,-3 0 3-15,0 0-3 0,0 0-1 0,-2 5 0 16,-2 0 4-16,1 0 1 0,0 2-1 0,-4 3-2 0,1 0 9 16,-1 1 3-16,-7 2 0 0,-1 3-2 15,-2 0-1-15,-1 0-1 0,-2 1 2 0,-2 1-6 0,-4-2 0 16,-3 3-2-16,-3 0-3 0,-2 1-1 0,-1-3-1 15,0 0-3-15,-4-3 3 0,4-2-6 16,-4 0-9-16,11-4-34 0,-2-3-41 0,4 2-38 0,1-5-45 16,3 1-39-16,2-3-44 0,-1 0-43 0,0 0-35 15,4-3-55-15,1-1-1085 0,-1-6 486 0,4 0 324 16</inkml:trace>
  <inkml:trace contextRef="#ctx0" brushRef="#br0" timeOffset="59267.46">15759 8281 56 0,'1'-16'349'0,"1"5"-9"0,0 0-5 0,-1 0-20 16,2 2-21-16,3-3-39 0,-2 4-20 0,3 0-21 15,0 0-11-15,3 2-11 0,3-1-10 0,4-2-6 16,-7 4 4-16,8 1-19 0,2-1 0 0,2 0 3 0,5 0-18 16,2 3-3-16,3-1-13 0,0 2-11 0,-1 1-4 15,-4 0-17-15,1 1-7 0,-10 3-9 16,1-3-10-16,-6 2-7 0,3 1-10 0,-5-1-2 0,1 3-6 15,-3-2-4-15,0 3-4 0,-4 3-2 0,-1-1 3 16,1 1-1-16,-5 1 5 0,0 5 0 0,-5 0 5 16,0 1 6-16,-3 1-6 0,-2 8-2 0,-1-3 1 15,4-3-3-15,-8 4-4 0,2 1-2 0,-1 0-5 16,0-4 2-16,1 3-7 0,-1-2-3 0,3 0 0 0,4-5-6 16,1-1-1-16,1-1 0 0,4-2-4 15,1-5-2-15,1 2 4 0,0 1-3 0,7-2-1 16,1-4 0-16,1-1-5 0,4-1 3 0,3-3-5 15,0-3-4-15,4-1-10 0,-2-4 2 0,0-1-3 16,4-5-1-16,-1-3 2 0,-3-3-1 0,0-5 1 0,-3-1 1 16,-4-2 5-16,-1-1-4 0,-6-1 3 15,0 0 4-15,-4-1-6 0,-3 1 1 0,-2-2 2 0,-4 2 1 16,3 3 1-16,-3 3 11 0,3 5 9 0,0 1 14 16,2 5 14-16,0 2 5 0,0 2 1 0,2 2-5 15,-2 1-5-15,3 0-9 0,0 1-5 0,0 5-3 16,0-6-2-16,4 3-3 0,4 2-3 0,3-1 0 15,7 3-4-15,0-1-2 0,3 2 1 0,0 2-1 16,0 1-3-16,-1 1-1 0,-1 0 0 0,0 1-2 16,-2 0-1-16,2 0-6 0,-6 4 4 0,-3-1-3 15,2 2 1-15,-7 0-1 0,1 2 1 0,-2 2 2 16,-4 2-3-16,-1 1 6 0,-2-1-4 0,-2 1 0 16,-4 6-1-16,-2 1-1 0,-1 2 7 0,1-1-5 15,-6 2-1-15,0-5 2 0,6-2-2 0,2-5-2 0,1-2 0 16,3-2 1-16,4-2 1 0,-2-4 1 0,3 0 4 15,3-1-2-15,2 0 2 0,0-3-2 16,4-1 0-16,4-2 1 0,5-2 1 0,0-5 1 16,0 1-2-16,-1-5-1 0,1 0-1 0,7-3 1 0,-6-7-2 15,-1 0 1-15,-2-2 0 0,2-1 8 0,-4-1-13 16,-1-2 3-16,-3 3 9 0,-2-4-12 0,-3 0 1 16,-2 1 3-16,-3 1-6 0,-3 7 0 0,-1-7-4 15,-5 7 4-15,-1 2-18 0,-3-1-27 0,-6-1-25 16,-3 2-35-16,-5 4-40 0,-1 0-49 0,-4 5-51 15,-3 1-47-15,-2 0-59 0,0 4-78 0,-2 1-1146 16,1-1 526-16,3 2 352 0</inkml:trace>
  <inkml:trace contextRef="#ctx0" brushRef="#br0" timeOffset="59583.3">16728 7657 275 0,'-3'-12'410'0,"3"1"-11"0,0 2-22 0,-1-1-34 16,1 6-47-16,0-3-31 0,1 5-24 0,-1 2-29 16,0 0-15-16,9 16-16 0,1 2-6 0,0 8 11 15,2 5 4-15,6 15 7 0,2 0-1 0,-4 2 0 0,1 5-6 16,-2 1-17-16,1-4-12 0,2 2-12 0,-3-1-13 15,-2 0-13-15,1 0-13 0,-5-1-9 0,0 1-11 16,2 2-7-16,-4-2-8 0,-2-4-5 0,-1 3-14 16,0-2-2-16,-4 0-20 0,1-13-39 0,-2 1-45 15,0-5-49-15,1-2-48 0,-3-4-45 0,0-6-42 16,2-7-42-16,0-1-36 0,3-5-46 0,0-1-1066 16,4-4 476-16,-6-1 316 0</inkml:trace>
  <inkml:trace contextRef="#ctx0" brushRef="#br0" timeOffset="59800.55">17340 7942 82 0,'6'-10'348'16,"4"2"-18"-16,-3 1-32 0,-2 3-34 0,0 2-18 0,0 2-10 16,-5 0 1-16,11 12-2 0,-4-3 9 0,-1 8-11 15,-2 1-13-15,2 6 11 0,0 5-6 0,-5 0-20 16,0 1-11-16,0 1-19 0,-1-1-8 0,-1 2-18 15,0-1-15-15,1 0-13 0,-1 4-10 0,1-1-10 16,-3 0-12-16,2-1-7 0,-3-2-39 0,0-1-62 16,2-2-52-16,-2-1-55 0,0-2-55 0,0-5-65 15,0-4-65-15,3-3-1039 0,1-6 450 0,2-3 300 16</inkml:trace>
  <inkml:trace contextRef="#ctx0" brushRef="#br0" timeOffset="60149.71">17823 8006 197 0,'0'-7'358'0,"-3"2"-27"0,3 5-38 0,0 0-22 16,0 0-22-16,0 0-15 0,-19 18-20 0,10-2-15 0,-1 1-9 16,-7 4-4-16,3 6-8 0,0-3-12 0,1 0-19 15,4 0-19-15,-3 3 10 0,3 0-9 0,5-6-8 16,4 2-7-16,2-4-8 0,1 0-7 0,5-5-8 15,4 3-12-15,1 0-7 0,10-1-3 0,0-2-10 16,0-3 2-16,7-4-13 0,-9-2-1 0,1-3-2 16,-1-2-4-16,1-2-4 0,0-4 2 0,2-4-11 15,-6 0 4-15,5-8 6 0,-2 1-18 0,-6-6 0 16,3 1-1-16,-5-5-2 0,-1 1-9 0,-3-4 8 16,-3-2-7-16,-1-1-2 0,-1-2-2 0,-4-11-2 15,-6 14-21-15,-1 0 5 0,-7 1-11 0,0 4-14 16,-4 1-4-16,-3 6-3 0,1 0-14 0,2 11-17 0,0-1-23 15,2 6-25-15,1 0-33 0,5 4-39 0,-3 4-30 16,3 1-34-16,4 4-63 0,0 0-763 16,0 3 362-16,5-3 240 0</inkml:trace>
  <inkml:trace contextRef="#ctx0" brushRef="#br0" timeOffset="60533.13">18418 7936 14 0,'1'-8'333'0,"-2"-2"-8"16,1 3-16-16,0 2-30 0,0-1-26 0,0 3-27 15,0 3-23-15,0 0-15 0,0 0-20 0,-19 11 4 16,7 4 2-16,-5 7 7 0,1 2-5 0,-4 3 7 0,-1 2-17 16,5 2-13-16,-6-2-14 0,-2 11-3 15,-2 0-8-15,11-8-20 0,-3-1-17 0,5-1-4 16,-1 1-6-16,5 2-6 0,0-2-7 0,4-2-13 0,4-3 4 15,3-1-5-15,2-5-4 0,3-3-2 16,2-2-7-16,3-1-13 0,1-2 2 0,1-5 7 0,-1-2-4 16,5 0-13-16,-5-2 13 0,1-5-7 0,0 1-5 15,-3-6 2-15,6-1-8 0,-4-3 5 0,-1-4-1 16,3-7-4-16,-3 6-1 0,-3-7-3 0,-2 5-2 16,-3 0 0-16,-1-3 0 0,-1 1-1 0,-5 1 3 15,-3 0-10-15,-1 2-2 0,-4 2 2 0,-3 1 5 16,-1 3-9-16,-1 2 0 0,-1 1-22 0,1 3-36 15,3 1-41-15,-1 4-38 0,1 0-34 0,-1 1-41 16,5 3-39-16,0 0-34 0,0 2-97 0,5-1-772 16,2 0 385-16,2-1 258 0</inkml:trace>
  <inkml:trace contextRef="#ctx0" brushRef="#br0" timeOffset="61050.01">18810 8132 180 0,'6'-3'338'0,"-4"0"-26"0,2 1-34 16,-1 0-32-16,-3 2-21 0,0 0-13 0,-6 11-19 15,1-4-17-15,-3 4-5 0,-2 1-13 0,0 3-11 16,0 1-5-16,-4 5-9 0,1 2-10 0,0 0-11 16,3 2-16-16,-3 4-2 0,2 0-15 0,2 1-3 15,-4-3-4-15,3-1-13 0,6-7-5 0,-1 0-5 16,2-2-13-16,1-2-8 0,2-4-8 0,1 2-2 0,0-3-4 15,3-4-5-15,0-1-4 0,1-4 6 16,4 1-9-16,1-7-2 0,1 2 2 0,-2-5 0 16,7-5 7-16,-3 1-10 0,1-5 0 0,3-5 4 0,-2 8 6 15,0-10 9-15,4 4 9 0,-1-5 9 16,3 1-4-16,-1 1 16 0,0-2 10 0,1 7 6 16,1-2 6-16,1 1 5 0,-1 6-10 0,-1 5 0 0,2-3 5 15,-4 8-2-15,2 1 1 0,-2 2-1 0,-1 4-9 16,0 1 2-16,-2 2-5 0,-2 4-6 0,2 0 0 15,-5 4-8-15,-2 2 1 0,3 7-5 0,-1 1 1 16,0-2-4-16,-3 5-1 0,-1-3-1 0,-1-6-2 16,3 4-2-16,-4-4 8 0,4-5 12 0,0 2 4 15,0-2 10-15,5 1 7 0,0-3 0 0,3-1-1 16,1-3-4-16,1-2 0 0,3-2-3 0,4-2-1 16,2-1 5-16,3-4-13 0,-12-1 0 0,8-7-5 15,0-1-5-15,-1-2-3 0,-5-3 0 0,-4-2-4 0,-2-6-3 16,-3 2-2-16,-5-2 2 0,-3-1-3 15,-2-1-9-15,-6-1-2 0,-1 0-1 0,-6 0-4 16,-6 3 0-16,-5 2-6 0,1 2-2 0,-4 2-12 0,-6 1-36 16,-1 7-51-16,-4 3-73 0,-17-1-65 0,-1 7-84 15,-2 4-99-15,-3-2-1363 0,0 0 593 0,-2 5 394 16</inkml:trace>
  <inkml:trace contextRef="#ctx0" brushRef="#br0" timeOffset="67451.39">13725 9343 130 0,'-4'-2'173'0,"4"2"-7"0,-9-3-12 16,4 1-12-16,-5-2 2 0,1-1-3 0,-3 2-5 15,-2 0-5-15,1-1-1 0,-5-1-3 0,4 1-5 16,-5-1 0-16,-1 1-7 0,-1-3-5 0,-7 1-5 16,-3 1 0-16,5 0-7 0,-5 0 0 0,-1 0-8 15,0 3 0-15,-5-1-7 0,3-1-5 0,-5 3-3 0,1-1-6 16,-14-1 0-16,12-1-6 0,-11 4 0 16,11-3-1-16,-12 2-7 0,-1-2 1 0,15 3 1 15,-2 0-4-15,-12 2-4 0,15-5 7 0,-19 4-12 0,5 3 3 16,-1-1-3-16,13-1-4 0,-14 1 1 0,15-2-9 15,0 3 10-15,-13 0-8 0,11 0-1 0,3-4-1 16,1 1-7-16,-3 3 0 0,3-1 1 0,-1 5-3 16,0-8-5-16,-3 4-2 0,3-3 2 0,-1 3 0 15,-1 0-5-15,-1 0 3 0,1 0-6 0,-2-2 3 16,3 2-2-16,1-2 1 0,1 2 1 0,2-1 0 16,-1-1 0-16,3 1 7 0,1-3-14 0,1 2 2 15,-1-2 1-15,2 2-4 0,1-2 3 0,6 1-3 16,-6 1 10-16,5-2-10 0,-3 0 4 0,-2 2-7 15,6-2 10-15,-7-2-3 0,-3 2-1 0,0 0-5 16,-5 2 1-16,-18-2 1 0,-1-2 0 0,-8 4 5 16,-25-6-6-16,25 4 11 0,-27-2-4 0,24 1 4 0,-23-1 9 15,22-1 4-15,4 3 7 0,-25-9 1 0,30 7 0 16,-2 2-3-16,-4-1 4 0,-27-4-5 16,31 3-4-16,-1 1-1 0,2 0-6 0,-2-3 6 0,2 0-11 15,-4 2-2-15,3 0-4 0,0-1 8 0,3 1 7 16,-3-3-13-16,1 3-2 0,0-4-2 0,-1-1 1 15,-5 6 0-15,4-6-2 0,-2-2-1 0,0 5 1 16,0 3-3-16,-2-3 4 0,-2 0-11 0,-23-1 7 16,29 2 1-16,-5-2-2 0,7 2-2 0,-8-2-2 15,3 1 3-15,0-1 6 0,1 1-9 0,0-2 3 16,3 1 4-16,2-1 6 0,0 2-5 0,1 2 3 16,1-3-2-16,1-2-1 0,0 2 1 0,1 1-3 0,1 0 1 15,4-3-1-15,12 3 13 0,-12 1-10 16,-1-1-1-16,14 1-1 0,-17-4 2 0,3 2-1 15,13 4 0-15,-2-3-3 0,-11 2 4 0,14-3-5 0,-4 3 4 16,-11-1-4-16,16 3 5 0,-6-2-6 0,-8-1 2 16,12 3 1-16,-1-1-1 0,4 0 2 0,-4-1-12 15,-2 1 10-15,7-1-2 0,-3 1 1 0,-2 2 0 16,0-2 3-16,3 1-4 0,-1-1 2 0,0 1 1 16,4 4-3-16,-2-6 0 0,1 1 3 0,-2 2 0 15,0 1-3-15,6-2 2 0,-5 0-4 0,2 0-2 16,1 3 1-16,-3-2 2 0,2-1 2 0,0-1-1 15,0 2-1-15,2 0-5 0,-2-1 1 0,1 3 6 16,0-3-3-16,1 2 1 0,3 2 3 0,-1-5-6 16,-1 3 4-16,1-2 1 0,0 2-2 0,8-1 13 15,-11 1-12-15,0-1-1 0,3 0-3 0,-1-1 4 16,0 3 2-16,2-3-4 0,1 1 2 0,4 0-1 0,-7 1 3 16,4 0-2-16,-2-1 0 0,1 1 2 0,6-1-1 15,-8 0 0-15,2 2-2 0,0-3 3 16,3 0-1-16,-3 3 2 0,5-3 4 0,-5 0-3 0,-2 4-1 15,1-3 6-15,-1 1-2 0,-1-2-3 0,2 5 4 16,6-1 1-16,-6-2-13 0,2 1 14 0,-4-2-4 16,-3 1 0-16,1 1 1 0,1 3 0 0,2-4-1 15,0 3 2-15,-3-1 2 0,1 1-4 0,-1 1-1 16,3-1 5-16,-2-2-5 0,-1 6 3 0,0-6-4 16,1-1 2-16,-1 1 0 0,0 1-9 0,-2-1 10 15,-1 2-1-15,2-2 2 0,-4 1-3 0,1 1-2 16,2-5-1-16,-3 5 2 0,1-2 3 0,-5 1-7 15,4 0 6-15,-14 2-3 0,10-2 1 0,4-1 0 16,-3 1-6-16,0 2 4 0,1 1 2 0,-12-5 0 16,14 2 3-16,-14 4 0 0,13-5 22 0,-13 3-2 15,0 0-2-15,11-1-3 0,-9-1-5 0,-3 2 1 16,1 1 0-16,11-3 1 0,-1-1 1 0,-10 1-5 0,-1 0-3 16,2 2 2-16,9-1 0 0,-9-2 1 0,13 1 1 15,-1-1 0-15,-2 0-4 0,3 2-20 0,-3-3 5 16,2 2 1-16,-14-1 1 0,15 0-1 0,-3 2 0 15,3-1 3-15,-4-4 3 0,3 5 3 0,1-4 1 16,-1 5 1-16,4-5-2 0,-3 3 7 0,5-3 6 16,-2 2-7-16,-1-1-2 0,3 1 3 0,-1 0-2 15,2-1 2-15,0-2 1 0,2 4-1 0,1-1 0 16,1-2 9-16,6 1-7 0,0 0 1 0,-2-2 0 16,4 3 4-16,-3-1-2 0,3 1-3 0,-4-1-2 15,4 1 1-15,-2-2-2 0,1 2 0 0,1-3 1 16,-2 5-8-16,1-3 1 0,2 0-3 0,-4-1 4 15,3 1-1-15,1 1-2 0,0-3 1 0,-1 4-2 16,0 1-1-16,5-4 0 0,1 0 0 0,-1 0-1 16,1 1-4-16,3 1 5 0,-3-3-3 0,2 3 4 15,0-2-3-15,0 0-4 0,5 1-28 0,-6-2-43 16,2 2-48-16,5-1-68 0,-3 1-73 0,0 0-77 16,2-2-94-16,1 3-1227 0,5-3 553 0,0 0 368 15</inkml:trace>
  <inkml:trace contextRef="#ctx0" brushRef="#br0" timeOffset="68984.08">14872 9281 14 0,'-5'2'180'15,"-1"0"-20"-15,6-2-4 0,-9 1-3 0,9-1-3 16,-4 0-6-16,4 0-3 0,0 0-12 0,0 0-4 15,0 0 1-15,-3 4-2 0,3-4-3 0,0 0 2 16,0 0-1-16,0 0 2 0,0 0-2 0,0 0-4 16,22-4 0-16,-12 3-5 0,4-1-7 0,3 1-3 15,2 0-7-15,3-4-3 0,6 0-5 0,3 3-2 0,3 1-10 16,-1-2-4-16,8 2 2 0,10-3-2 0,-11 1-3 16,12-2 0-16,0 4-6 0,1-3 1 15,1 4-2-15,-3 0 1 0,0 2 3 0,-9-2-8 0,8 0 5 16,-9 3 2-16,-3-1 2 0,-1-4-3 0,14 7 4 15,-12-2-4-15,-2 2 0 0,-3-4-13 16,3 4 3-16,2 0-2 0,-3 0-2 0,-1-1-4 0,5-2-3 16,-4 1-1-16,-2 2-6 0,3-1-2 0,-3-1-7 15,1-1-3-15,2 2 3 0,-2-2-4 0,1 2 3 16,-2-4-1-16,-1 0 0 0,3 1 1 0,-4 0-4 16,1 2 6-16,0-3 1 0,-3 3 2 0,0-3-3 15,1 2-6-15,-3-2-2 0,4 1 2 0,-6 0-2 16,2 2 4-16,-1-5-2 0,1 1-4 0,1 2 8 15,-1-1-8-15,-6 2 0 0,9 0-3 0,-3-2 2 16,0 0-4-16,-2 0-1 0,3-4 0 0,-1 4-1 0,0-1 0 16,3 0 1-16,-3 1-1 0,0-1 0 0,1-1 0 15,1 2-3-15,1-1 0 0,-1-1 1 0,-2 2 1 16,2 0 10-16,-1-2-14 0,-1 1 1 0,-6 1-1 16,5 1 2-16,0-2 0 0,-6 1 1 0,1-1 0 15,1 1-3-15,-4 0 1 0,3 0 1 0,7-1-5 16,-7-1 4-16,7 2 1 0,-2 0-1 0,4-2 0 15,-3 0-1-15,0 2 3 0,2 0 0 0,-1-3-1 16,-1 3 0-16,3 0 0 0,-4-1 0 0,2 1-2 16,0-1-4-16,-7 1 4 0,0 0 1 0,6 0-2 0,-6 0 4 15,1-1-2-15,-3 1 0 0,3-3 0 16,0 2-1-16,-3 0 0 0,2-1 3 0,8-1-2 0,-9 3 4 16,6-2-2-16,-5-2-1 0,7 3 3 0,-9 1 1 15,2-2-1-15,9 2-1 0,-9-1-1 16,-3 0 0-16,9-2 0 0,-5 1 1 0,-3 2-3 0,9 0 4 15,-3-6-3-15,-8 5 8 0,4-2-8 0,-4 2 2 16,5 0-1-16,-5-3 3 0,2 0 2 0,2 1-1 16,6-1-4-16,0 2 3 0,-1-3-2 0,1 1 3 15,-1 2-4-15,1 1 1 0,0-2 0 0,-1 1-1 16,3-1-1-16,-2-1 1 0,1 1-1 0,-2 3 1 16,2 0-1-16,-2 0 2 0,1-5-3 0,-1 5 2 15,-5 3 1-15,0-6 1 0,-1 3 1 0,-2 0 2 16,2 0 0-16,-1 0 3 0,-1-1 0 0,-2 0 1 0,-2 2 3 15,2-2 3-15,-4 1 1 0,1 0 3 16,0 0-1-16,3-3 2 0,-8 1 0 0,3 2-1 16,-2 0-3-16,-1 0-1 0,2-2-4 0,-4 2-3 0,-2 0 6 15,-5 0-8-15,13-2-1 0,-9 2 3 0,-4 0-6 16,6 2 0-16,-2 0-3 0,-4-2-3 0,0 0-2 16,0 0-3-16,8 0-31 0,-8 0-44 0,0 0-48 15,0 0-61-15,0 0-60 0,0 0-62 0,0 0-65 16,0 0-94-16,-17 5-1162 0,-1-5 543 0,-8-3 360 15</inkml:trace>
  <inkml:trace contextRef="#ctx0" brushRef="#br0" timeOffset="69732.17">16453 10071 106 0,'-3'-14'324'0,"3"2"5"0,0 2-8 0,0-1-6 15,0 1-11-15,0 1-2 0,3 1-23 0,-2-1-12 16,3 3-21-16,1 1-15 0,-1-1-20 0,5 3-14 0,1 2-1 16,3 1-2-16,5 1-7 0,2 4-6 0,-1 3 0 15,8 3-11-15,1 1-4 0,-3 3-18 0,1 4-9 16,-3 0-6-16,2 1-12 0,-1 3-11 0,-1-2-6 15,-1 1-10-15,-2 1-5 0,-1 0-10 0,4 0-7 16,0 1-6-16,-5-2-7 0,5-1-5 0,-4 0-5 16,-1 1-8-16,0-1 0 0,-5-7-6 0,0 1-4 15,-2 2-3-15,1-5 0 0,-1 0-7 0,-2-3 0 16,-1 1 1-16,3-3-4 0,-7-2-5 0,1 0-4 16,0-2 0-16,1 0-4 0,0-4-10 0,-6 1-9 15,13-8-7-15,-7-1-4 0,-1-1 1 0,0-6-1 16,4-4 0-16,-4 1-1 0,-1-5 5 0,0 4 2 0,0 3 2 15,-3 0 2-15,-1 5 2 0,0 0 7 16,0 2-2-16,-4 1 4 0,3-1 0 0,-3 4 0 0,-4 2-2 16,2 0 1-16,-8 4 4 0,-5 4 4 0,0 2 3 15,-11 5 9-15,-2 2 0 0,-1 4 0 0,1-1 2 16,0 4-1-16,1-1-2 0,2-1 1 0,2 3-5 16,3-2 0-16,2 3-2 0,3 0-30 0,4 0-46 15,1-1-74-15,6-4-65 0,3 0-82 0,1-1-84 0,0-2-1328 16,7 1 567-16,-2-5 378 0</inkml:trace>
  <inkml:trace contextRef="#ctx0" brushRef="#br0" timeOffset="71117.98">12784 9941 95 0,'0'-7'269'0,"0"-5"-18"0,0 7-6 0,0-2-17 16,4 1-14-16,-4-1-13 0,4 0-9 0,-3 2-7 16,4-2-12-16,-1 3-4 0,0 1-1 0,-3-3-6 15,3 5-6-15,-1-2-7 0,-2-2 0 0,-1 5-7 0,2-4-9 16,-2 4-10-16,3-3-8 0,-3 3-6 16,3-2-10-16,-3 2-14 0,0 0-6 0,0 0-9 15,0 0-8-15,1-4-5 0,-1 4-1 0,0 0-9 0,0 0-4 16,0 0-2-16,2-4 0 0,-2 4-9 0,0 0 7 15,0 0-3-15,0 0 3 0,0 0 6 16,0 0-5-16,0 0 7 0,0 0 1 0,0 0-1 0,0 0 4 16,0 0-1-16,0 0 1 0,0 0-4 0,0-4 0 15,0 4-4-15,0 0 2 0,0 0-9 0,0 0 1 16,0 0-2-16,0 0-9 0,0 0 0 0,0 0-2 16,0 0-5-16,0 0-1 0,0 0-1 0,0 0-2 15,0 0-2-15,0 0 1 0,0 0-7 0,0 0 5 16,0 0-1-16,0 0-3 0,0 0 0 0,0 0 0 15,0 0-2-15,0 0-2 0,0 0 0 0,0 0 3 16,0 0 4-16,0 0-6 0,0 0-2 0,0 0 1 0,0 0-6 16,-12 0 5-16,12 0-4 0,-16 5-3 0,9-5 1 15,-5 3 1-15,-1-2-6 0,2-1 7 0,-1 3 0 16,2 0-1-16,1-2 0 0,0 0-3 0,4 1-3 16,0-2 0-16,5 0-3 0,-9 2 1 0,4 1-1 15,4 2 7-15,-2-3-7 0,2 5 4 0,2 1 4 16,3 1-4-16,1 3 3 0,4-4 1 0,4 8 2 15,7 2 5-15,2 1-1 0,2 0-3 0,3-1-2 16,1-1 4-16,0-1 2 0,4 0-2 0,0 0 1 16,0-3 0-16,0 0 2 0,0 0 1 0,-3 0 3 15,1-4-1-15,-3-2 1 0,-1 0-5 0,-4-3 4 16,-6-1-1-16,-4 0-1 0,1-1-3 0,-3 1 5 0,-1-2 2 16,-1-1-2-16,-3 1 8 0,0-1 20 0,-5 0-2 15,9-3-5-15,-4-4-10 0,-2 2 4 0,0-5 1 16,-1 0-5-16,-1-2-1 0,-1-5 4 0,-1 1-8 15,-2 4-1-15,-2-4-2 0,0 5 1 0,-1 1 9 16,-2 0 3-16,-1 3-3 0,-5 1 10 0,2 2-2 16,-8 5 3-16,2 3 0 0,-11 4-2 0,-2 4-2 15,4 2-3-15,-2 3 2 0,2 4-5 0,0 1-2 16,0-1-3-16,4 2 1 0,4 1-5 16,0 1 1-16,4 4 2 0,1-2-20 0,3 3-36 0,3 0-32 15,2 0-50-15,8 0-53 0,2 0-53 0,3-1-50 16,3-1-60-16,7-1-61 0,-2 0-1082 0,6-4 493 15,-1 1 330-15</inkml:trace>
  <inkml:trace contextRef="#ctx0" brushRef="#br0" timeOffset="71467.21">14552 10420 30 0,'1'-17'431'0,"-2"-2"-8"0,-2 4-41 15,2 3-12-15,1 0-36 0,-3 2-21 0,3 3-20 16,0 1-22-16,0 0-24 0,0 1-30 16,0 1-20-16,0 4-21 0,0-5-18 0,0 5-16 0,0 0-4 15,5 14 2-15,-1-2-2 0,1 5 9 0,0 10 19 16,-1 1-5-16,1 1-7 0,-1 2-10 0,3 2-9 15,0 3-6-15,1 12-13 0,-1-4-7 0,1-8-9 16,5 7-12-16,-4-8-10 0,1 13-5 0,1-16-8 16,0 3-6-16,0-2-7 0,2 2-3 0,-3-1-8 15,0 0-4-15,-2-2-16 0,0 0-35 0,-6 1-47 16,-2-1-56-16,-1-3-65 0,-3 2-44 0,-1-5-55 16,-4 3-60-16,-1-4-56 0,1-8-1172 0,-1 0 523 0,-3-5 348 15</inkml:trace>
  <inkml:trace contextRef="#ctx0" brushRef="#br0" timeOffset="71670.19">14378 11113 333 0,'5'-11'344'0,"-3"-1"-14"16,3 3-28-16,-2 0-29 0,5 1-25 0,1 3-30 15,1-2-17-15,0 5-9 0,3-1-13 0,0 3-10 16,4 4-14-16,0 3-12 0,-2 2-9 0,1 0-9 15,-1 3-20-15,-2 1-11 0,-3 3-7 0,-1-1-11 16,4 8-4-16,-4 1-8 0,-4-6-12 0,0 8-40 16,-1-6-49-16,-2-1-51 0,1 1-64 0,1-1-64 15,2-2-82-15,-1-6-741 0,0-1 345 0,3-2 232 16</inkml:trace>
  <inkml:trace contextRef="#ctx0" brushRef="#br0" timeOffset="71833.58">15054 11050 137 0,'11'-15'376'0,"-1"3"-3"0,-5 2-9 16,-1 2-30-16,-4 2-29 0,0 2-27 0,0 2-22 0,0 2-30 16,-9-1-24-16,9 1-10 0,-15 7-21 0,5 0-19 15,-3 4-13-15,-1 2-17 0,-6 4-13 0,4 0-42 16,0 3-44-16,-6 1-60 0,-4 0-49 0,1 1-56 16,-5 4-60-16,-8 2-66 0,-4 4-763 0,-4-3 343 15,-4-3 230-15</inkml:trace>
  <inkml:trace contextRef="#ctx0" brushRef="#br0" timeOffset="72449.6">12791 11860 202 0,'-3'-14'314'0,"3"-3"-11"16,3 4-7-16,-2 4-13 0,0 2-13 0,3 0-24 15,-3 3-26-15,3 0-14 0,-1 1-10 0,-3 3-9 16,0 0-9-16,12 12-10 0,-6-1-5 0,0 4-13 16,-1 2-16-16,1 1-12 0,-3 2-9 0,2-2-7 15,0 7-2-15,0-6-20 0,-4 1-13 0,-1-1 2 16,2 1-16-16,-2-1 1 0,0 1-8 0,-3-1-2 15,0-4-2-15,0 1-9 0,-1-4-9 0,-1-2 6 16,4-1-3-16,-2-3 2 0,2-2 0 0,0 2-7 16,-2-2 0-16,3-4-3 0,0 0-3 0,0 0-1 15,-8-16-1-15,5 4 7 0,0-8-14 0,2 1-1 16,1-11-3-16,1-4 4 0,3 2-7 0,-2-3-4 0,2 3 10 16,0 1-7-16,2 2 4 0,1 2-11 15,-2 9 10-15,2-1-4 0,0 6 2 0,-2 5-2 16,3-2-2-16,2 5-7 0,0-2 4 0,2 7-4 0,2 0-2 15,5 4 12-15,0 1-3 0,5 6 0 0,-1 4 2 16,-1 2 0-16,0 2-5 0,-1 2 6 0,-1 0 2 16,0-1-5-16,-1 4 0 0,-1-2 6 0,1-4-7 15,3 1-5-15,-8-5 7 0,3 1-3 0,-2-6-5 16,-1 3 18-16,0 0-12 0,-2-7 3 0,0 0 1 16,-1 0-1-16,1-3 4 0,-1-4-4 0,0-3 4 15,-1-1-2-15,5-10 3 0,-3 2 2 0,2-7-2 16,-1-5 4-16,0 0-2 0,-7-3 3 0,2-2-2 0,-2-4 0 15,-2 9-3-15,-4 0 6 0,-4 8-8 16,-2 0 0-16,2 2-7 0,-1 2-1 0,-3 7-2 16,1 1-15-16,-5 1-26 0,1 5-29 0,-3 3-27 0,-2 5-25 15,-3 2-32-15,-4 7-29 0,1 4-21 0,3 1-24 16,0 2-26-16,9 0-44 0,-2 1-785 0,7 2 364 16,0-8 240-16</inkml:trace>
  <inkml:trace contextRef="#ctx0" brushRef="#br0" timeOffset="72983.17">13612 11919 92 0,'10'-5'262'15,"-2"0"-25"-15,-3 1-10 0,0 0-23 0,4 4-23 16,-9 0-16-16,4 4-7 0,0 1-7 0,-3 3-6 16,-1 2-8-16,-1 2-10 0,-3 0-12 0,3 4-13 15,-7 2-10-15,4 1-6 0,2-2-10 0,-2 0-6 16,0-2-10-16,4 2-2 0,0-3-5 0,0-2-5 15,1-2-8-15,3 0-3 0,0-1-3 0,0-3-3 16,2-1-3-16,2-1-1 0,-3-4-2 0,4 2-5 0,-1-4 3 16,1-2-7-16,0-1 2 0,2-4-3 15,3 0 1-15,-2-5 0 0,2 1-4 0,-1-1-1 0,4-5-1 16,-4 4-3-16,-3-2 10 0,3 0 3 0,-6 3 11 16,0-1 9-16,-2 3 5 0,-1 2 6 0,-4 0 4 15,1 4 0-15,-2 1-11 0,-2-2-4 16,1 4 1-16,-7 2-7 0,1 1-10 0,-2 1 3 0,-4 2-5 15,-1 6-1-15,-2 0-5 0,2 2-2 0,0 2 6 16,3 0-10-16,-2-3-3 0,8 3 1 0,2-5-5 16,2 2 5-16,1-1-3 0,2-1-4 0,2-3 4 15,3-1-7-15,3 3 10 0,3-4-2 0,6-3 1 16,0-3-10-16,2-4 8 0,-2 2 3 0,8-6-3 16,-3-2 7-16,1-2 3 0,-5-3-2 0,3-4 18 15,-2 1 3-15,-1-1 19 0,-1-1 11 0,-1 0 10 16,-4 0 16-16,-4 5 17 0,1 0 9 0,-3-1 5 15,1 4 14-15,-4 2 8 0,-3 2 6 0,3 4 2 0,-4 0-14 16,2 0-15-16,-2 2-11 0,3 3-19 0,-3 2-9 16,0 0-5-16,0 0-12 0,-5 14-5 15,3-1-6-15,-1 3-4 0,-1 4-6 0,0 8-4 16,-3-1-4-16,3 2-5 0,-3 0-23 0,6 0-35 0,-3 0-36 16,4 0-47-16,4-3-51 0,0 2-48 0,0-9-49 15,2 6-64-15,1-8-64 0,-1-3-1193 0,4-7 526 16,0 0 352-16</inkml:trace>
  <inkml:trace contextRef="#ctx0" brushRef="#br0" timeOffset="73108.92">14022 11876 32 0,'-7'-13'338'0,"-1"4"-30"16,2-2-29-16,1 4-24 0,3-3-29 0,4 2-46 15,3-1-50-15,6 2-48 0,3-2-62 0,9 2-57 16,4-3-72-16,0 3-459 0,0-1 188 0,1 3 128 15</inkml:trace>
  <inkml:trace contextRef="#ctx0" brushRef="#br0" timeOffset="73717.61">14460 11953 51 0,'0'0'188'0,"2"6"-25"0,2-1-14 16,-2-1-8-16,-2-1-8 0,4 2-10 0,0 0-3 15,1 0-2-15,-1-2-18 0,2 1 5 0,3-1-4 16,-1-1-11-16,2 0 0 0,4-2-3 0,-2-2-1 16,6-3-6-16,-3 1 2 0,2-1 0 0,-3-4-4 15,1-2 4-15,-1 1 0 0,-1-2 10 0,0 0-2 16,-2-4 1-16,3 0-1 0,0-6 0 0,-1 8 3 16,-3-2 5-16,-2 0 3 0,2 2-1 0,-1-1 10 15,-4 5 12-15,3-1-6 0,-4 3 9 0,-2 1-27 16,-2-1-10-16,-1 2 3 0,-3-1-16 0,-1 2-11 15,0 3-6-15,-7 1-3 0,-4 2-4 0,-1 4-12 16,-6 1-5-16,-5 2-2 0,4 4-8 0,3-4-18 16,3 3-15-16,1-1-13 0,4 1-3 0,5 0-13 15,1-1-6-15,0-1-1 0,7 1 4 0,4 0-3 0,0 0 2 16,2-2 0-16,6-2 2 0,-2 1 0 0,8-4 2 16,1-1 9-16,1-2 2 0,7-1 4 15,3-3 3-15,-4 0-4 0,1-4 6 0,1 0 4 0,-7 2 3 16,6-3 2-16,-7 1 5 0,0-1 12 0,-2 2 12 15,0 0 3-15,-1 0 6 0,-3 3 1 0,-1 0 2 16,-2 0 1-16,1 2 2 0,-2 1 2 0,0 1-1 16,-1 0 12-16,-2 1-16 0,-1 0 0 0,1 4-4 15,0-1 0-15,-2 3-3 0,-1 0 0 0,-1 4-6 16,-3 0 4-16,-2 1-5 0,-2 4-6 0,-2 1-48 16,-1 1-35-16,-3 1-50 0,-1 2-54 0,-4 0-51 15,6-4-57-15,-3-1-843 0,4-2 376 0,-3-1 250 16</inkml:trace>
  <inkml:trace contextRef="#ctx0" brushRef="#br0" timeOffset="74418.03">15189 11765 250 0,'5'-4'327'15,"-2"-1"-29"-15,-2 2-29 0,-1 3-28 0,1-2-20 16,-1 2-25-16,0 0-14 0,0 0-11 0,-10 14-11 0,5-5-9 15,1 2-16-15,0 1-15 0,3 5-7 0,-3 0-12 16,0 0-11-16,3 2-8 0,-3-1-8 16,8 0-6-16,-3 0-5 0,3-2-9 0,1 0-6 0,4 0 2 15,3-2-12-15,-2-4-4 0,3 2 0 0,3 0-3 16,0-4-2-16,0-4-2 0,2-2-2 0,1-2-2 16,0-2-1-16,3-5 3 0,-4 2-8 0,1-7-2 15,-2 3-2-15,6-8 0 0,-4-2 3 0,-2-3 1 16,1 2-3-16,-3-5 6 0,-1 1 18 0,-2 2 24 15,-5 5-2-15,1-1 11 0,-2 3 7 0,-6 3 8 16,0-1 0-16,0 4 6 0,0-1 1 0,0 1-8 16,-5 4-13-16,0 1-6 0,-1 3-6 0,-1 2-7 15,-3 3-6-15,-1 3-1 0,-2 3-6 0,1 5-9 16,-2 0 8-16,0 7-9 0,0 1-7 0,5 1-1 0,4-7 1 16,0 9-3-16,0-8-3 0,2 1 0 15,3-1-6-15,8-1 1 0,-3-1-3 0,3-1-1 16,3-4 10-16,4-1-10 0,1-1-2 0,4-3 8 0,1-4-9 15,-1 0-3-15,3-2 1 0,0-2 1 16,4-6-6-16,0-1 3 0,-3-5 2 0,0-3-1 0,-1 1 0 16,-1-6-4-16,-4-1 2 0,1-1-1 0,-5 0 0 15,4-3 7-15,-9 3-4 0,1 0 1 0,-6 4-4 16,-4 2-3-16,0 0 9 0,0 1-1 0,-4 5 1 16,-1 0-3-16,0 3-1 0,-3-2 1 0,3 5-8 15,-4 1 3-15,3-2 0 0,-2 5-2 0,1 1 2 16,0 1 3-16,7 0-5 0,-14 2 3 0,9 0-8 15,0 1-5-15,2 1 5 0,3-4-1 0,-1 5-4 16,2-1 10-16,-1-4-10 0,8 7 4 0,-1-7-3 16,4 1 6-16,0-1-1 0,2 0 5 0,5-1 0 15,1-2 2-15,3-1 7 0,-3 0-10 0,3 0 1 16,-3-2 2-16,-1 1 2 0,-5 2-2 0,1 0-3 16,-3-1 1-16,-4 3 3 0,2 0-2 0,-4-2 1 15,1 2-1-15,-6 1-4 0,7-1 3 0,-7 1 6 16,7 6 0-16,-6 2-1 0,1-3 1 0,-2 6-4 0,0 2 5 15,-3 1 0-15,-1 3 0 0,1 2-6 0,0-1-8 16,0 3-43-16,0 2-47 0,-3 3-27 0,3-2-30 16,-3 2-39-16,-1-7-44 0,2-3-31 0,2 0-44 15,-1-4-917-15,4-4 411 0,2-1 274 0</inkml:trace>
  <inkml:trace contextRef="#ctx0" brushRef="#br0" timeOffset="75082.5">16154 11667 197 0,'2'-20'268'0,"0"3"6"0,-4 2-10 16,1 3-7-16,-1 1-6 0,-1 3-17 0,3 1-15 16,-3-1-18-16,1 7-18 0,-1-2-17 0,3 3-13 15,0 0-13-15,-11 7-19 0,7-2-6 0,0 4-10 16,0 1-10-16,0 1-10 0,2 0-6 0,-1 4-11 0,1 3-6 16,0 0 2-16,2-2-11 0,-1 4-6 15,-1 0-5-15,2-2-11 0,0-2 5 0,2 0-6 16,1 0 1-16,1-5-6 0,2-3 0 0,2 1-3 15,3-2 2-15,1 0-13 0,7-4 5 0,0-2 0 16,1-1-2-16,10-4-3 0,-2-3 2 0,0-1-3 16,0-1-2-16,2-2 2 0,-2-1-1 0,-1-1-1 15,-1-2-2-15,0 3 8 0,-7 2-7 0,-5-1 11 0,3 3 9 16,-7 1 7-16,-1 0 27 0,1 1-8 0,-3 2 0 16,-4 1-4-16,3 1 2 0,-1-1-5 0,-2 3-8 15,-3 0-2-15,0 0-2 0,4 7 11 0,-5-2-29 16,-2 3 9-16,-2 2 2 0,-2 4-8 0,-5 3 1 15,1-2-3-15,0 0 0 0,0 2-1 0,1-2-11 16,2-2 0-16,4 0-5 0,3-1-3 0,2-3-9 16,3-1-6-16,1-3 10 0,4-1-11 0,3 1 2 15,4-3-10-15,3-2 3 0,2-2-1 0,-1-3 5 16,10-5-3-16,-1-2 3 0,-1-1 2 0,-1-3-1 16,2 0 4-16,-3 0-2 0,-2-1 3 0,0 1 9 15,-2-1 10-15,-4 7 18 0,-2-2 18 0,1 0 13 16,0 7 2-16,-11-3 13 0,2 4-6 0,-3 1-8 15,2-1-4-15,-4 3-7 0,1 0-1 0,-4 1-4 0,8 5-10 16,-4-1 1-16,-2 4-1 0,1 1-3 16,-2 5-1-16,2 1-2 0,-2 2-3 0,-1 0-3 15,3 0-1-15,-3-1-3 0,-3-3 6 0,8-2-6 0,-3 0-2 16,4 0-3-16,0-3-4 0,3 0 5 0,4-2-3 16,4-3 3-16,2 0-1 0,2-3-2 0,-1-3 0 15,1 0-4-15,3-8 0 0,3 4-4 0,-2-5 3 16,-1-2-3-16,-1-2 0 0,0-1 2 0,-3 1-4 15,-4 4 3-15,-1-1-2 0,-4 1 4 0,-2 4-3 16,-1 3 10-16,1-2 2 0,-4 5-2 0,-1-2-2 16,0 3-12-16,-4 1 9 0,0 0 5 0,10 6-7 15,-5 1 3-15,-4-2-1 0,3 4-2 0,0 3-6 16,0 2-28-16,-3 3-57 0,-1-1-64 0,-2 2-60 0,-6 2-78 16,-7 2-107-16,-6-3-1018 0,-8-3 473 15,-6-2 314-15</inkml:trace>
  <inkml:trace contextRef="#ctx0" brushRef="#br0" timeOffset="76767.66">9500 9737 126 0,'-1'-5'248'0,"1"5"-5"0,-3-1-10 0,3 1-10 15,-1-5-7-15,1 5-8 0,0 0-10 16,-4-3-10-16,4 3-10 0,0 0-7 0,-2-2-16 15,2 2-12-15,0 0-15 0,0 0-10 0,0 0-15 0,0 0-13 16,0 0-7-16,0 0-10 0,-4 11 17 0,0 0-7 16,2 0-2-16,-1 4-5 0,-1 0-6 0,0 2-6 15,0 10-6-15,-1-3-7 0,3-4-6 0,-2 6 0 16,1-2-7-16,0 4-5 0,0-8-1 0,0-1-5 16,0-1-1-16,-1 1-5 0,1-6 2 0,-2 3-4 15,-1-6-4-15,2 1 5 0,-1 0 18 0,0-3 12 16,-2 0 8-16,-2-1-2 0,-1-2-1 0,0 0 4 15,-3-2-5-15,-5 1 1 0,-1-1-4 0,-4-3-6 16,-4-4 2-16,-3 3-3 0,-5-3 4 0,1-2-3 0,-1-1 4 16,2-5 0-16,-3 2 5 0,-4-2 0 15,-4-10 0-15,5 10-8 0,-8-2 8 0,10-1 3 16,2 5 10-16,3-1 9 0,3 2 3 0,2 0 1 0,11 4-2 16,4 1-5-16,3 0-6 0,-1 1-10 0,5 1-6 15,1-1-12-15,-1 3-7 0,5 0-3 16,0 0-23-16,0 0-17 0,0 0-24 0,0 0-39 0,17-6-30 15,-6 5-45-15,-2 0-46 0,1 1-45 0,-1 1-61 16,-4 0-54-16,-1 3-74 0,-3 0-906 0,-3 2 445 16,-6 0 296-16</inkml:trace>
  <inkml:trace contextRef="#ctx0" brushRef="#br0" timeOffset="77400.03">6686 9976 112 0,'-2'-6'301'16,"-2"1"-17"-16,1 2-24 0,2-3-22 0,0 4-31 15,1 2-23-15,-4-3-16 0,4 3-15 0,0 0-13 0,0 0-1 16,1 17-7-16,2-8-2 0,-3 3-11 16,0 0-9-16,1 6-11 0,-1 2-2 0,0 1-5 15,0 5-2-15,-1-8-7 0,-2 8-8 0,2-1-4 0,-2-6-8 16,2 0-3-16,-1 0-2 0,-5-2-7 0,6 0-6 16,-5-1-1-16,3-3 10 0,-3-1-6 0,-1 0 7 15,-3 0 6-15,-3-1-2 0,2-3 15 0,-3 1-6 16,-4-4-7-16,0 0 4 0,-1-1-6 0,-3-2 3 15,3-2 1-15,-12-4-7 0,3-2 3 0,1-1 1 16,-2-3 9-16,1 0-4 0,-2-2 0 0,1-4 0 16,1 3-1-16,-1-4 7 0,0-2-5 0,4 2 2 15,-1 0 6-15,5 0 2 0,1 5 3 0,0-5-7 16,6 11 2-16,4-2-5 0,2 1 2 0,-2 2-14 16,2 2-6-16,3 0-2 0,1 0-5 0,0-1-6 15,-2 3-7-15,3-2-2 0,3 3-6 0,-6-3-12 16,3 0-23-16,3 3-31 0,0 0-31 0,-5-2-42 15,5 2-40-15,0 0-44 0,0 0-47 0,0 0-33 0,-12 8-36 16,9-4-63-16,-10 4-978 0,-3 1 453 16,-15 4 302-16</inkml:trace>
  <inkml:trace contextRef="#ctx0" brushRef="#br0" timeOffset="77965.22">3700 10167 33 0,'3'-6'274'16,"-2"-1"-30"-16,2 2-25 0,-1 0-22 0,2 5-20 16,-1-1-18-16,-3 1-15 0,0 0-6 0,12 1-16 15,-8 4-11-15,-1 0-4 0,-2 2 1 0,4 0-15 0,-2 3-6 16,-2 1 6-16,-2 0 1 0,-2 5-7 15,-2 1 0-15,-2 1-6 0,-4-1-3 0,1 0-4 16,-4-2-7-16,0-1-2 0,-7 3-1 0,2-5-6 16,1 0 0-16,-1-2 7 0,0-3 4 0,0 0 1 0,-1-2 3 15,0 0 3-15,-2-5 0 0,3-4-1 16,-4 1-1-16,-5-3 0 0,0-4 13 0,2-1-6 16,0 0 6-16,-1-5 0 0,-2-1 4 0,3-1 14 15,-1-2-1-15,0 0-12 0,0-1 3 0,3 0 6 0,2 0 12 16,-1 3-11-16,3-2-5 0,-3 3-8 0,10 5-13 15,0-1-7-15,-2 2-6 0,6 1-11 0,-1 3 0 16,2-1-6-16,3 3-5 0,0-2-3 16,-2 2-11-16,2 4-19 0,3 0-37 0,-2-2-37 0,4 3-28 15,0 0-34-15,-6 5-13 0,4-1-23 0,1 4-22 16,1 2-30-16,0 2-30 0,3 5-17 0,4 0-44 16,6 7-36-16,4-2-788 0,3 1 377 0,8 2 252 15</inkml:trace>
  <inkml:trace contextRef="#ctx0" brushRef="#br0" timeOffset="78318.64">5598 11006 129 0,'-8'-14'307'0,"0"-1"-6"16,3 6-11-16,0 1-5 0,0-1-11 0,0 4-11 16,1-1-26-16,2 1-23 0,0 3-25 0,0-1-18 15,2 3-21-15,0 0-10 0,6 10-10 0,-1 1-7 16,4 3-15-16,-3 3-4 0,3 7-14 0,3 0-8 15,2 4-9-15,0-2-3 0,0 0-2 0,-1 3-11 16,2 1-9-16,-3 1-3 0,-2 0 2 0,3 1-7 16,-3-1-4-16,0 0-36 0,-2 3-32 0,-3 0-39 15,-1-1-44-15,-5 2-53 0,-6 1-43 0,1-2-38 16,-10 12-826-16,1-15 357 0,-4-2 240 0</inkml:trace>
  <inkml:trace contextRef="#ctx0" brushRef="#br0" timeOffset="78502.58">5283 11514 206 0,'-1'-12'302'0,"2"1"-24"15,1 0-25-15,0 0-28 0,2 4-20 0,4-1-20 16,1 2-20-16,2 2-13 0,3 0-15 0,-2 3-13 16,5 4-13-16,0 2-10 0,2 1-9 0,-2 5-8 15,2-1-14-15,3 7 1 0,-3 1-9 0,0 2-10 16,-1 2-7-16,-3-1-34 0,2 3-39 0,-3-2-40 15,3 0-59-15,-2-2-44 0,-5-5-676 0,0-6 283 16,2-3 188-16</inkml:trace>
  <inkml:trace contextRef="#ctx0" brushRef="#br0" timeOffset="78648.21">5984 11402 206 0,'2'-6'295'15,"2"0"-24"-15,-4 1-23 0,0 0-25 0,0 5-19 16,0 0-24-16,0 0-16 0,-18 10-15 0,8-2-16 15,-2 4-16-15,-4 1-18 0,-5 8-41 0,-3 0-51 0,1 5-54 16,-1 0-56-16,-15 5-65 0,0-2-512 0,-2 1 228 16,-3-1 150-16</inkml:trace>
  <inkml:trace contextRef="#ctx0" brushRef="#br0" timeOffset="79282.25">3560 12703 215 0,'0'0'262'0,"0"0"-27"0,5 6-22 0,1-4-21 0,0-1-19 15,2 1-18-15,2 0-15 0,3 1-14 0,0 0-14 16,-2 1-10-16,1-1-9 0,3-1-11 0,-2 0-7 16,1-2-7-16,-1 0-6 0,-2-1-9 15,2-2-3-15,-1 0-3 0,-1-4-6 0,2 0-4 0,-4-2-1 16,3-2-2-16,-2-3-1 0,-4-3-5 0,-1 0-3 16,-1-1-3-16,2 0 5 0,-3 1 5 0,-1 1 16 15,0 5 8-15,0-3 15 0,-4 4 6 0,2 2 8 16,-2 2-2-16,2-1-13 0,-1 4-5 0,1 3-5 15,-4-3-7-15,4 3-6 0,0 0-4 16,-20 12-9-16,6 0 4 0,-4 8-14 0,-3 2 6 0,0 0-3 16,-1 2-6-16,3 2-1 0,-3-2 8 0,8-1-17 15,-4-1-2-15,8-5-4 0,2-1 3 0,3-4-8 16,0-2-8-16,5 4-3 0,1-6-7 0,6 1 3 16,-1-4 12-16,3-2-3 0,5 1-8 0,-1-4-3 15,6-7 4-15,-1 4 3 0,10-9-4 0,-4-1 4 16,2-3 1-16,-2-2 4 0,4-3 0 0,-6-2 1 15,1 1-1-15,0-1 3 0,5 0 4 0,-2-4 11 16,-5 4 6-16,5 1 11 0,-2 0 7 0,4 2 12 16,-1 1-7-16,-5 4 6 0,2-2 3 0,-3 9-1 15,4-1-1-15,-7 7-4 0,0-3 1 0,-5 5-10 16,1 1 0-16,-3 3-2 0,1-2-3 0,-5 5 0 16,1 3-3-16,-4 3-3 0,1 3 1 0,-9 1-1 15,0 8-8-15,-3-2-1 0,-6 4 2 0,0 1-35 16,-5-3-33-16,-1 4-27 0,0-4-23 0,-4 1-29 15,4-3-28-15,-4 0-29 0,1-6-25 0,5 2-22 16,6-9-18-16,-1-2-33 0,3 0-625 0,-2-4 303 16,6-2 202-16</inkml:trace>
  <inkml:trace contextRef="#ctx0" brushRef="#br0" timeOffset="80082.67">4237 12547 64 0,'6'-3'235'15,"-2"-1"-22"-15,1-1-21 0,-1 5-14 0,-4 0-7 0,0 0-5 16,6 5-6-16,-2 0-2 0,-4 4 0 16,0 6-3-16,-4 0-3 0,3 4-9 0,-4 0-13 15,2 0-11-15,2 0-8 0,1-1-17 0,-2 1-8 16,4-2-5-16,-1 0-12 0,3-2-7 0,1-2 1 0,4 3-12 16,-1-7-2-16,1 3-5 0,6-2 0 15,-2-3-9-15,10-2-3 0,-4-1-2 0,8-4-3 16,1-1-5-16,0-5 1 0,2 1-6 0,-1-7 3 15,-5 1-3-15,2-4-3 0,-5-2-1 0,0-2-2 16,-2-2 1-16,-3 1-1 0,-1 0-4 0,-2-1 1 0,-3 4 5 16,-2 1-5-16,-3 0 6 0,-1 2 8 0,1 4 10 15,-3 0 13-15,1 1 1 0,-3 2 12 16,2 2-1-16,-2 0-3 0,0 0-7 0,-2 1-6 16,2 4 0-16,-8-1-7 0,8 1-4 0,-10 1-5 0,5 3-6 15,-1 1-3-15,-1 0 1 0,1 2-1 16,2-2-2-16,0 2-2 0,0-1-7 0,3 1 1 0,1-1 5 15,0-1-2-15,1 2-5 0,3-2 0 0,1-2 2 16,1-1 1-16,3 0-3 0,2-4 10 0,0 1-5 16,0-3-7-16,5-2 1 0,0-2-6 0,-4-1 9 15,-2-2-5-15,4 0-2 0,-2-2 2 0,0-2 4 16,-3-1-2-16,-2 1 4 0,3-1-1 0,-1 2 5 16,-6 1-5-16,0 4-2 0,-3-2 2 0,2 5-4 15,-2-4 17-15,-4 4-21 0,0 2 2 0,-1-1-3 16,0 1 3-16,-5 1-1 0,-2 1-1 0,2 4-1 15,1-1 3-15,-1 0-4 0,2 0 2 0,2 0 2 16,-1 3-8-16,6-1 3 0,-3 0 2 0,3-1 2 16,1-2-4-16,1 8 6 0,3-6-8 0,1 3 4 15,4-3-3-15,1 2 2 0,3 0-2 0,5-2 3 16,1 1-6-16,-2 0 9 0,1 1-2 0,-3-2 2 16,3-2 11-16,-7 5-10 0,2-2-2 0,-3 4-5 15,-1-2 3-15,1 2 4 0,-2 3-3 0,-4-1 5 16,2 3-3-16,1-2 4 0,-6 2-6 0,5 3 5 15,-2 0-1-15,0-1 0 0,0 0 1 0,-3-2 0 16,3 0-1-16,0-3-3 0,5 2 2 0,-4-5 0 0,0 2 1 16,1-4-4-16,1-1 3 0,3-2 1 15,-1-1 0-15,3-3-1 0,0-2-1 0,1-4 2 16,1-2-3-16,-1 1 1 0,-1-6 0 0,0-1-1 16,1-6 1-16,-2 0-3 0,-3-1 6 0,1-2-3 15,-1 6-1-15,-2 3 19 0,-1 0-14 0,2 0 0 0,-6 7 8 16,3 0 17-16,-3 3-5 0,-1-1-7 15,0 2 2-15,-1 3 1 0,-3-1-10 0,4 4 11 16,0 0-21-16,-14 9 10 0,5-1-1 0,-3 4-2 0,3 3 2 16,-2 1 1-16,2 1-16 0,1 3-21 0,-2 2-35 15,4-1-34-15,3 2-34 0,2-2-39 0,2-2-48 16,2 1-35-16,2-3-56 0,1-1-750 16,-3-3 354-16,3-4 234 0</inkml:trace>
  <inkml:trace contextRef="#ctx0" brushRef="#br0" timeOffset="80783.39">5421 12327 112 0,'0'-9'313'0,"-1"-1"-18"0,-1 5-24 16,-1-2-19-16,-1 4-21 0,3-1-21 0,1 4-14 16,0 0-11-16,-12 7-17 0,11 1-1 0,-4 0-22 15,0 5-12-15,1 3-12 0,4-1-16 0,-4 2 7 16,3-2-24-16,2 4-11 0,-1-2-10 0,3 2-4 15,-2-2-8-15,5 2-5 0,-2-2-2 0,4 1-9 16,-3-2-9-16,3-3-2 0,-1-4-14 0,4 0-8 16,-2-3 5-16,2-1-10 0,1-2-4 0,-1-4 0 15,3-2 1-15,-1-2-3 0,2-4 2 0,1-3-1 16,-1-3-2-16,-2 1 4 0,3-9-3 0,-3 2 1 16,1-5 1-16,-1 2-1 0,-4 2 0 0,-3 2 18 15,-1 4 2-15,-1 3 27 0,-1 1 9 0,-2-5 6 16,2 5 6-16,-2 6 8 0,0-2-6 0,-1 1-2 15,0 4-13-15,0 3 0 0,0 0-10 0,0 0-6 16,0 0 4-16,-1 15-10 0,-3-6 2 0,4 3-4 16,-4 5-3-16,3 0-2 0,-2-2 1 0,3 4-6 15,3-1-1-15,-2 0-6 0,2-1-15 0,1 0-19 16,-2 0-13-16,2-3-7 0,5-4-7 0,-3-1-4 16,1-1-5-16,-1-3 2 0,8 0 5 0,-4-3-2 15,1-2 4-15,4-3 1 0,-4-2 1 0,5-3 4 16,-1-2 5-16,-5-2 7 0,3-3 2 0,-3 0 3 15,3-1 0-15,0 0 8 0,1-6 5 0,-4 6 7 16,-1-1 13-16,1 1 15 0,0 0 0 0,-1 0 5 16,2 4 6-16,-5 2 3 0,2 2-6 0,-1 2-2 15,0 2-1-15,0 0 0 0,2 2 1 0,3 0-2 0,-1 2 5 16,1 1-2-16,3 2-2 0,-2 0-1 0,1 2-1 16,1 0-8-16,3 4 1 0,-1-4-3 15,2 2 1-15,-1-2-4 0,1 4 4 0,-1-3 0 16,-3-4-2-16,1 1-1 0,0 1-1 0,2-2-5 0,0-3 4 15,0 1 3-15,-5-5-7 0,1 2 4 16,0-2-6-16,1-7 6 0,-5 8-2 0,2-6-1 16,-3 1 0-16,0-2 2 0,-1-2 1 0,-1-2-2 15,1 0-2-15,-4-2 1 0,-1 2 1 0,-1 3 14 0,-2-2 11 16,0 3 16-16,-2 3 10 0,0-2 5 0,1 5 6 16,-2-2 1-16,2 2-9 0,-2 2-5 0,1 1-8 15,2 2-8-15,0 0-4 0,0 0-1 16,-9 10-5-16,8-1 0 0,-2 6-4 0,4 0-2 0,-2 1-5 15,4 1 0-15,-1 1-1 0,3 0-12 0,0 0-25 16,3-2-55-16,1-1-56 0,1-3-56 0,-4-2-58 16,3-3-72-16,0-2-1041 0,4-8 453 0,-6-2 300 15</inkml:trace>
  <inkml:trace contextRef="#ctx0" brushRef="#br0" timeOffset="80906.71">6423 11841 80 0,'-5'-16'386'0,"-1"1"-40"0,3 5-34 0,-2-3-27 16,2 1-50-16,2 2-80 0,4 0-92 0,-2 1-113 16,4-1-118-16,4 0-380 0,2-2 182 0,2 3 122 15</inkml:trace>
  <inkml:trace contextRef="#ctx0" brushRef="#br0" timeOffset="81883.55">7523 12351 53 0,'-4'5'245'15,"-1"-1"-25"-15,3 1-20 0,-1-1-18 0,5 4-21 16,1-3-15-16,1-2-16 0,1 0-24 0,3 1-12 16,-1-3-13-16,5 0-10 0,-2-3-6 0,2-2-3 15,2 1-9-15,-5-6-3 0,7-3-4 0,-3-1-5 16,0-3 0-16,-3-1 6 0,1-8-4 0,0-1 7 15,-1 0 5-15,-2 0 2 0,1 0 2 0,-4-3 7 16,3 5 7-16,-4 5 18 0,1 2 5 0,1 2 1 16,-5 1 9-16,2 4 6 0,-3 3 3 0,1 1-6 15,0-1-13-15,-1 3-9 0,2 2-11 0,-2 2-6 16,0 0-9-16,0 12 1 0,-2 0-6 0,2 5 8 0,0 4 9 16,-2 3-15-16,-2 1-9 0,4 4-1 15,0-3-6-15,1 0-1 0,4 2-11 0,3-2 7 16,-5 1-9-16,0-9-5 0,5-1 4 0,1 3-4 0,0-5-7 15,1 0 1-15,4-4-3 0,-1-1 0 16,-4-3 4-16,4-2-5 0,-3-1-3 0,4-3-3 16,0-6-1-16,4 0 2 0,-3-4-5 0,1-3 1 0,2-8 1 15,-2-2-2-15,-3-5 4 0,-2 1-4 0,-2-6-5 16,-1 2 5-16,-3-3-9 0,4-2 5 0,-5 6 0 16,-3 2 6-16,-1 0-2 0,0 3 2 0,-1 4 6 15,-3 6 9-15,3 2 20 0,-2 3 8 0,3 1-6 16,0 3-4-16,-5 2-5 0,5 3-5 0,0 0-2 15,-10 16-2-15,6 0-1 0,-5 2-2 0,-1 7-3 16,1 3-2-16,3-5-4 0,0 8 3 0,3 0-4 16,0-1 0-16,2 0-1 0,1-3 0 0,4-2-3 15,-2 0-2-15,2-6 3 0,1-2-14 0,2-2-13 16,-1-3-14-16,1-3 6 0,3-2-7 0,-3 0-2 16,6-4-1-16,-3-2 0 0,-1-2 1 0,5-2 1 15,-1-3-1-15,2-3 5 0,1-2-5 0,0 0 7 16,0-2 5-16,4-6 6 0,-6 5-4 0,1-1 4 0,0 4 5 15,1 0-1-15,-7 4-2 0,1 1 6 16,3 0-10-16,-1 1 11 0,-1 1-1 0,-2 4 0 16,3 0-8-16,1 2 12 0,-2 2 1 0,0 1-2 0,2 3 8 15,-3-1-2-15,3 3-4 0,-3-1 5 0,4-1-2 16,-1 1 1-16,0 0 9 0,-2-1-12 0,6-4 14 16,-6 1-14-16,5 0 7 0,-2-3-3 0,3-2-4 15,-6 0 4-15,2-2-6 0,0-3 4 0,-1-1-4 16,4-4 8-16,-4 0 9 0,0-4-11 0,-2-3-1 15,2 1 0-15,-2-2 10 0,-2 1-7 0,0-8-1 16,-2 7 2-16,0-3-3 0,-2 5 14 0,-3 2 14 16,-1 4 13-16,0-3-4 0,0 5 3 0,0 1-1 15,0 2 1-15,-1 2-16 0,1 3 8 0,0 0-2 16,0 0-7-16,-8 16 6 0,4-6-3 0,0 5 1 16,0 2 3-16,1 4-14 0,0 4 3 0,2 1-6 15,1-3 2-15,0 6-11 0,5-3-32 0,0-2-38 16,-1-5-31-16,-3-1-45 0,3 0-53 0,-4-2-55 15,1 0-63-15,-7-5-921 0,-1-2 410 0,-2 1 276 16</inkml:trace>
  <inkml:trace contextRef="#ctx0" brushRef="#br0" timeOffset="82009.83">7582 12385 349 0,'-15'-9'346'0,"6"2"-34"0,1 1-34 16,4-1-23-16,8 2-33 0,9-4-52 0,5 2-67 15,9-3-63-15,2 6-60 0,0-2-61 0,3 3-69 16,-11 1-458-16,1 7 202 0,-2 0 136 0</inkml:trace>
  <inkml:trace contextRef="#ctx0" brushRef="#br0" timeOffset="83364.59">4775 14151 118 0,'0'0'215'0,"1"5"-19"0,3-2-21 0,0 1-18 0,-1-1-13 16,3-1-12-16,0 1-14 0,2 0-11 0,-2-2-11 15,2 0-7-15,-2 1-8 0,1-1-9 0,-2-1 0 16,2 0-3-16,-7 0 4 0,11-4 2 16,-9 0 1-16,-1-1-4 0,2-5-7 0,-2-2-4 0,-3-4-1 15,2-4-1-15,-7-4 0 0,0-6-3 0,-6-3-5 16,-3-11 4-16,-4 1 0 0,8 9 1 0,-8-12 0 16,7 13 15-16,-2 1 10 0,1-2 2 0,1 5 9 15,4 4 14-15,0 2 7 0,3 6 4 0,0 2 0 16,0 4 3-16,3 2-4 0,0 1-8 0,0 2-17 15,-1 3-13-15,3 1-4 0,1 2-5 0,0 0-13 16,0 0-3-16,8 20-8 0,-2-4 0 0,2 8-3 16,0 1-4-16,1 4-9 0,1 4 1 0,1-1-3 15,2 4 0-15,-4-1-5 0,4 8-2 0,-7-9 0 16,5-2-3-16,-5-1 2 0,4 1-5 0,-4-2 2 16,0-3 5-16,0 2-15 0,-1-2 5 0,-1-7-1 15,-2-4-6-15,0-5 11 0,0 0-13 0,1-5 3 16,-2 2 5-16,0-5 2 0,-2-1-5 0,1-2-2 15,0 0-2-15,-2-17 3 0,-1-2-1 0,2-8-7 0,-3-6 6 16,0-2-2-16,-1-15-10 0,6 16 8 16,3-2 2-16,1 2-6 0,3 0 2 0,0 5 2 15,-1 3 7-15,1 8-12 0,0 2 2 0,2 1 0 16,1 4-2-16,-1 3 3 0,0 3-10 0,0 1 3 0,1 3 1 16,-3 5 7-16,2-3-3 0,-4 4 2 0,2-1 7 15,1 6-6-15,-4 0-4 0,0 5 5 0,-2 2 1 16,-6 1-2-16,-1-1-3 0,-2-1-14 0,-4 9-11 15,-3-1-6-15,-1-7-9 0,-4 3 1 0,5-6-1 16,0-1 7-16,0-1-2 0,1 0 7 0,3-4-1 16,0-2 6-16,1 1 2 0,3-2 7 0,0-2-8 15,0 1 1-15,4 1 4 0,1 0 2 0,0-5 3 16,1 4-3-16,4 0 6 0,0-3 4 0,3 1 2 16,2-2-4-16,3 2 6 0,0-4-4 0,2 1 0 15,3 0 3-15,-4-1 1 0,4-2 5 0,-3 1-4 16,3-4 0-16,0 1 3 0,-1 0-4 0,-3-5 5 15,0-1-3-15,-1 2 3 0,-1-3 0 0,0-3-2 16,-2-1 2-16,1-8 1 0,-3 1-3 0,0-3 5 16,-2 5-1-16,3-2-4 0,-5 5 2 0,-1 2 9 15,0 3-5-15,0 3 11 0,-2 0 13 0,3 6-4 16,-4-1-10-16,0 0 1 0,1 2-6 0,2 3 1 16,-3 1-2-16,0 0 2 0,5 9-7 0,-5-1 9 15,5 4-7-15,-5 5-1 0,0 0 9 0,1 3-13 0,-2 4 9 16,1-3-1-16,-3 2-7 0,6-3 3 15,-3-5-4-15,0-3 0 0,1-2-13 0,-1 0-14 16,3-5-4-16,-3 1-4 0,1-2-4 0,1 0 8 16,0-1 4-16,-2-3 1 0,0 0 0 0,0 0 9 0,5-18-2 15,-1 6 1-15,-3-5 1 0,3-3-3 0,1 1 7 16,-1-5 1-16,4-1 1 0,-4 7 4 16,-2-1 1-16,2 9-2 0,0-2 3 0,-4 2-3 0,5 3 1 15,-4 0-2-15,2 3 5 0,1 2-2 0,1 0-4 16,-5 2 6-16,9 2 0 0,-4 0-3 0,2 2 7 15,1 5-3-15,-1 1 0 0,0 1 1 0,1-1 1 16,-2 0 6-16,1 5-6 0,0-1 0 0,1-4-1 16,-2 0-3-16,1-1-2 0,0-2-8 0,3 2 2 15,-3-8 1-15,3 2-5 0,2-3 2 0,-2-4 2 16,3-7 5-16,-2 1-3 0,2-4 6 0,-4-2 5 16,4-7-6-16,-3-1 3 0,-2-5-2 0,-2 4 5 15,-2-7 1-15,0 0 2 0,0-2 13 0,-2 5 1 16,1-1 22-16,1-1 0 0,-3 8 14 0,-2 3 4 15,1 3 16-15,-3 4 3 0,3 3 12 0,0 2-4 16,0 2-14-16,0-1-10 0,0 5-4 0,0 2-10 16,0-3-4-16,0 3-5 0,10 9-6 0,-5-3 4 15,3 5-7-15,2 4 0 0,0 2-3 0,4 3-4 16,2 4-3-16,-3 0 0 0,3 3-7 0,-3-3 5 16,0 1-40-16,-2 1-40 0,2 0-32 0,1 3-31 15,-1-4-39-15,-2 5-47 0,-1-5-56 0,-3-1-53 16,-3-7-861-16,-4 0 393 0,-4-5 264 0</inkml:trace>
  <inkml:trace contextRef="#ctx0" brushRef="#br0" timeOffset="83492.22">5502 13677 20 0,'18'-7'365'0,"-2"-2"-39"0,13-2-38 0,1 2-47 0,7 3-63 16,1-2-89-16,2 4-96 0,12-2-79 15,-13 5-386-15,-2 1 158 0,1 1 104 0</inkml:trace>
  <inkml:trace contextRef="#ctx0" brushRef="#br0" timeOffset="85215.87">6593 13539 3236 0,'17'-10'121'0,"-4"1"-33"16,-4 2-25-16,-2 2 2 0,-2 2-5 0,-1-2-16 15,-1 1-13-15,3 4-9 0,-6 0-4 0,0 0 4 16,10 9-9-16,-10-2 1 0,1 4-3 0,2 0 1 16,-3 6-2-16,-4 0 0 0,4 0-4 0,-2 4 4 15,-2-3-1-15,0-1-5 0,0 2 7 0,3-6-7 16,-2 3 0-16,2-4 2 0,1-2-7 0,-4-3 3 16,4 0-9-16,0-2-3 0,0-1 3 0,0-4 0 15,0 0 3-15,0 0-2 0,0 0 1 0,13-16-1 16,-9 3 1-16,2-1-4 0,2-2 3 0,-3-2 1 15,0-1 2-15,-1-7 2 0,1 8-1 0,0-8-2 16,-5 8 3-16,4 1 7 0,-4 5 4 0,0-1 4 16,0 3 3-16,0 3 0 0,-3 2-3 0,2 0-5 15,1 3 2-15,0 2-1 0,0 0-6 0,-18 11 2 16,8-2-1-16,1 5 0 0,-5 2 2 0,5 2-5 16,-4-1-1-16,3 2-12 0,4-5-9 0,0 1-9 15,5-1-2-15,1-4 2 0,-2 0-5 0,9-1 9 16,-3-4 3-16,0 0 3 0,4-4-1 0,3 0 6 0,-1-5-3 15,2-1 4-15,6-4 3 0,-4-4-2 0,4-6 2 16,0-1 3-16,-3-6-1 0,3 0 1 0,-5-2 4 16,-2-1-3-16,1 0 25 0,-6-2 6 15,1 2 12-15,-1 2 8 0,-1 9 26 0,-4 0 25 0,-3 1-6 16,2 5 11-16,1 2 9 0,-1 3-2 0,1 1-9 16,-1 2-16-16,1 1-12 0,-1 3-9 0,0 0 0 15,0 0-5-15,8 18-4 0,-3-1 0 0,-2 7-7 16,2 2-6-16,0-1-3 0,1 4-6 0,2 0-2 15,-1-1 2-15,4 2-3 0,-1 0-4 0,-1-1-2 16,8 3-2-16,-7-3-3 0,4-2 1 0,-5-2-4 16,3 0-2-16,-1-2-1 0,-2-6-1 0,0-2-1 15,1 1-2-15,0-2-5 0,-2-6-7 0,1-2-4 16,1-3 2-16,0-2 3 0,-2-8-5 0,1 2 5 16,1-7-5-16,-1-3 4 0,0-3 1 0,-4-10-3 15,3 1 2-15,-3-1 3 0,0 0-3 0,-1-1 3 16,1 2 3-16,-1-1 6 0,-3 10-6 0,3 2-1 15,-4 6 3-15,1-1-6 0,-1 6 12 0,3-3-10 16,-2 6 8-16,3 0-6 0,0 0-5 0,-4 2-2 16,11 2 7-16,-3 1-5 0,1 4 4 0,1-2-3 15,2 2 3-15,1 3-2 0,2 1-2 0,-5-4-5 16,4 3-3-16,-4-3-8 0,6 1-1 0,-5 0 2 16,-2-4-10-16,1-2 2 0,-1 1 2 0,-1-3 0 0,1 0 6 15,1-5 0-15,-2 1 3 0,-2-8 5 0,-2-4-4 16,2 0 7-16,1-11 1 0,-5-2 0 15,-2-3 0-15,-1 2 1 0,1-5 5 0,-4-13-4 0,-5 2 4 16,4 9-2-16,0 3 15 0,1-1 1 0,-10 2 12 16,5 5 7-16,1 0 12 0,-1 6 15 0,1 6 1 15,1 2 14-15,2 4-4 0,-1 2-3 0,3 2-10 16,-2 4-7-16,5 2-5 0,-6 11-5 0,2 6-5 16,1 0 1-16,-1 12-5 0,1 7-4 0,1-1-3 15,2 1-2-15,4 10 0 0,-1-10-2 0,7 12-3 16,-6-14-1-16,2-2-7 0,1-3 0 0,0 0 3 15,4 0-3-15,-1-7-2 0,0-1-10 0,-1-8-16 16,5 1-4-16,-5-5-3 0,6 1-2 0,2-5-3 16,-5-3 3-16,0-2-1 0,5-4 2 0,-1-5 1 15,1-3 1-15,1-8-1 0,1 0 4 0,-4-4 5 16,1-3-3-16,-1-2 6 0,0 3 1 0,-6-1 1 16,4 3 6-16,-8 4 1 0,3 4 2 0,-4 8 11 15,1-4 2-15,-4 7-9 0,4-4 4 0,-2 6 8 0,0 1-9 16,-3 2-1-16,0 0-2 0,12 7 2 0,-8 3 0 15,0-3 4-15,2 5-5 0,-2 0 3 16,1 5-6-16,-1 0 3 0,1-2-4 0,0 2 3 0,-1-1 0 16,2-3-5-16,-2-1 9 0,1-2-16 0,2-3-6 15,0 0-5-15,0-4-2 0,0-1 2 0,4-2 0 16,-5-1 0-16,5-4 3 0,-2-1 1 16,4-6-1-16,-3-5 6 0,2 5 0 0,-2-2-1 0,2 1 3 15,-2-2-3-15,0 3 5 0,-1 2-2 0,-1-2 3 16,-3 5 0-16,5 2 2 0,-4 1-2 0,1 1 1 15,1 3-1-15,0 0-1 0,0 1 9 0,1 3-3 16,1 3 6-16,-1 0-9 0,0 3 5 0,3-2-3 16,-1 7 10-16,-2-1-11 0,1 3 3 0,1 0 7 15,-1 0-7-15,0-1 0 0,-1-2-1 0,-1 1 1 16,-2-5-1-16,4-2 3 0,-2-1-2 0,0 0 0 16,-2-4 2-16,1-1-5 0,0-2 5 0,-1-2 2 15,1-2-1-15,2-4 4 0,-4-1-7 0,1-5 2 16,-2-3 4-16,0-3-3 0,-3 2 2 0,-2-8-3 15,-3 2 0-15,1 3 0 0,0-3 3 0,-3 5 0 16,3 2 0-16,-5-2 1 0,-1 7 4 0,1-3-5 16,-3 6 6-16,-4 1-4 0,-2 2 2 0,0 2-1 15,1 2-3-15,-4 3 6 0,4 3-2 0,-6 1-4 0,7 7 1 16,0-3 0-16,4-1-3 0,2 2 10 16,5 2-14-16,0-3 3 0,4 3-1 0,2-2 0 0,3-2-3 15,3 3-6-15,2-5-10 0,4 1-4 16,3-3 0-16,3-1 1 0,-1-4 1 0,-1-1-1 0,5-1 4 15,4-5-4-15,-6 2 9 0,-1-1 0 16,4-3 5-16,-5-2 6 0,3 0-10 0,-3 3 3 16,-2 0 2-16,0 1-4 0,0 0 6 0,0 1-1 0,-3 2-1 15,-1 3 5-15,5 0-2 0,-5 1 5 0,-1 2 0 16,4 1-3-16,-5 0 0 0,3 4 1 0,-1-1 4 16,-2 1 3-16,0 1-5 0,-2 1 3 0,2 1 7 15,-2 1-11-15,0-3 1 0,-4 5 11 0,-1-2-8 16,5-1-3-16,-8 1-3 0,3-2 6 0,1-1-6 15,-1-3-3-15,-3 2 9 0,2-3 0 0,2 1 3 16,-4-2 0-16,-1-2 3 0,0 0-2 0,0 0 0 16,13-9-2-16,-10 3 2 0,2-5-2 0,1-3-1 15,4-3-1-15,-2 2 2 0,1-2 1 0,6-6-7 16,-5 8 2-16,3-1 5 0,0 0 2 0,0 4 7 16,1 1 13-16,-4 2 3 0,4 4 0 0,-4-2-3 15,3 3 9-15,1 3-7 0,-1 1 0 0,1 0 0 16,-1 5 3-16,2 2-4 0,2 1-3 0,-3 4 2 15,0 2 4-15,0-3-9 0,-1 3-2 0,2 0-3 0,-1-1 2 16,0 2-3-16,-2-3-3 0,3 0-2 0,-1 1-2 16,0-1-3-16,3-2-17 0,-3 0-29 15,-3-1-23-15,2-4-37 0,0-2-38 0,-2 1-21 0,0-3-36 16,0-1-28-16,-5 0-29 0,1-2-39 0,-1-1-29 16,-2-2-52-16,0-2-766 0,-4 2 379 15,-4-2 252-15</inkml:trace>
  <inkml:trace contextRef="#ctx0" brushRef="#br0" timeOffset="85432.58">7038 13358 101 0,'-8'0'323'0,"8"-4"-34"0,10-4-27 0,22-10-26 16,55-22-23-16,18-2-24 0,25-11-38 0,16-5-73 15,23-2-110-15,3-8-572 0,24-2 202 0,-2-10 134 16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6-28T09:10:50.31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3847 4848 2127 0,'-3'-12'90'0,"3"0"-26"0,-1-1 2 15,-4 3 24-15,4 4-3 0,-2-1-18 0,2 2-19 16,1 0-12-16,-3 2-10 0,3 3-1 0,0 0-4 16,0 0 2-16,-6 13 1 0,2-4-1 0,-2 3 0 15,0 3 2-15,0 0-14 0,1 3-2 0,4-1-3 16,-3 0 5-16,0 1-4 0,3 1-1 0,-2-2 1 15,1-3 8-15,2 3-11 0,0-2-1 0,-2-3 2 16,0-1-2-16,1-1-2 0,1-2 2 0,-1-1-1 16,-1 0 7-16,1-1-6 0,1-2 3 0,0-1 7 15,0-3 10-15,0 0-2 0,0 0-1 0,0 0-2 16,-14-14-2-16,7 3-2 0,-3-6 14 0,1-2 3 16,-1-10 2-16,-3-4-2 0,-2-12 10 0,-3 0 8 15,4 0-9-15,-4-2 8 0,4 1 2 0,0 2 4 16,5 10 10-16,-7-12 4 0,7 12 13 0,1 2 14 15,4-1-5-15,-1 5-5 0,2 1-5 0,3 2-7 16,2 8-5-16,3 0-14 0,0-2-1 0,3 4-7 0,1 2-5 16,3 0-8-16,1 1-2 0,1-1-8 15,-1 5-6-15,3 2 3 0,-4 0-2 0,2 4-2 16,3 1-3-16,0 1 0 0,-4 4-4 0,0-1 0 16,1 1-2-16,-4 2 0 0,4 5-5 0,-5-2 5 0,-1 4-5 15,-1 6 5-15,-1-2 1 0,-5 2-7 16,-1 6-4-16,-4 2 5 0,-2 2-4 0,-3 0-22 0,-1 4-16 15,-2-1-21-15,1-1-28 0,-1-1-14 16,-1-1-12-16,4-1-16 0,0-4-6 0,2-9-4 0,3-1 8 16,2-5 3-16,-1 2 13 0,3-5 16 0,0 0 9 15,3-2 6-15,0-4 11 0,-3 0 6 16,0 0 7-16,18-10 4 0,-8 4 11 0,3-6 2 16,0 4 10-16,1-1 6 0,0-3 14 0,-2 4 6 0,2-2 9 15,-2 6 10-15,1-3 1 0,0 0 10 0,0 4 4 16,1 0 7-16,-4 2 0 0,4 0 7 0,-1 1 1 15,3 2-8-15,-3 2 0 0,5 0-2 0,-6 4-3 16,-1-2 1-16,1 4-3 0,-1 2-4 0,-1-2 9 16,-1 2-12-16,2 5-3 0,-5-2-3 0,0 2-1 15,-2-1 1-15,-3 3-2 0,2-2-2 0,-2 0 3 16,1-5-5-16,-4-2 2 0,2 1-3 0,0-4-1 16,2 0-2-16,-2-2 2 0,0-1 3 0,2 0-6 15,-2-4 3-15,0 0-1 0,0 0-2 0,0 0-2 16,4-14 0-16,1 3 1 0,-1-2 8 0,1 1-12 15,4-5 2-15,-1 0-1 0,-2 1-1 0,2 5-1 16,-3 2 0-16,0 0 18 0,0 1-16 0,-2 2-2 16,0 0 1-16,4 2 1 0,-3 1-5 0,-2 0 1 15,2 1 1-15,1 2-6 0,-5 0 6 0,9 0 3 16,-9 0-4-16,10 2 1 0,-5 1 3 0,1 0 0 16,-4 1-4-16,3 1 3 0,-1 0 0 0,2-2-2 15,-2 1-5-15,1-1-7 0,-1-3 0 0,-4 0-1 16,8 2 6-16,-8-2-2 0,9-5 3 0,-3 1 3 15,-2-3-1-15,1-3 4 0,-1 0-2 0,1-9 1 16,0-6 3-16,-2 5-1 0,-3 2 2 0,1-9 3 16,-4-1 14-16,3 1 12 0,-5 9 16 0,2-2-8 15,0 4 9-15,-3 1 15 0,-3-1-2 0,1 4-7 16,2 4-3-16,-3-2-4 0,3 3 0 0,0 0-10 16,-1 2 0-16,0 1-4 0,1 1-11 0,-1 0 1 15,-2 3-3-15,3 0-3 0,6 0-8 0,-10 1 3 16,5 1-4-16,5-2-5 0,0 0-3 0,-8 0 14 15,8 0-4-15,0 0-10 0,0 0 5 0,0 0 1 16,0 0-2-16,0 0 1 0,9-13 10 0,-5 7-4 16,0-2 2-16,1-4 11 0,-1 2 5 0,1-2 10 15,0-2 15-15,-2 7 22 0,0-5 14 0,0 7 12 16,-1-2-2-16,1 2 1 0,-1 2-23 0,1 1-15 16,-3 2-3-16,0 0-10 0,10 6 0 0,-2 5-7 15,1 6-4-15,5 9-1 0,-1 5-3 0,4 12-3 16,1 7 2-16,3 0 4 0,-7 0-11 0,4 4 0 15,-4 0-2-15,2 0-4 0,0-2-1 0,-1 2 2 0,-1-4-2 16,0-1-2-16,-2-2-2 0,0-2-2 16,-3-11 1-16,0-2-9 0,4-2-32 0,-4-3-6 15,-2-3-39-15,-1-6-13 0,1-2-7 0,1-5-7 16,-4-3 9-16,0 0 12 0,-3-4 15 0,3-3 2 0,-4-1 8 16,0 0 8-16,4-10-2 0,-4-2-5 15,0-5 13-15,-4 0 2 0,-1-8 4 0,0-2 2 0,-3-1 0 16,-2 0 5-16,1 0 10 0,-3 1-2 0,1-1-3 15,2 3 11-15,1 6-1 0,-1 2 0 0,3 3 2 16,-2-1-5-16,4 4 3 0,1 1 2 0,0 2 0 16,0 1-1-16,2 0-1 0,1 2-1 0,0 0 0 15,1 0-3-15,2 3 4 0,0-1-2 0,2 0 1 16,2 2-3-16,6-2-2 0,-3-1 3 16,-2 4-1-16,6-3 1 0,-4 0 4 0,2 0 0 0,2 2-1 15,-4-6 5-15,-1 4-4 0,4-3 4 0,-3-3 18 16,0 0-14-16,-2-1 3 0,1-2-4 0,0-4-1 15,2 1 6-15,-2-2 3 0,-2 2 11 16,0 1 9-16,-3 1 14 0,0 1 4 0,-3-1 16 0,1 5 21 16,-1-2 4-16,-1 4-8 0,1 0-7 0,-1 3-7 15,1-1-13-15,-1 4-7 0,0-5-6 0,0 5-3 16,0 0-2-16,0 0-2 0,6 17-4 0,-3-10-4 16,-1 7-1-16,0-2-1 0,3 3-5 0,-2 2 4 15,1 2-9-15,1-3-17 0,1 0-18 0,1-7-3 16,0 4-15-16,2-4 1 0,-1 1 19 0,2-1-8 15,-1-4 1-15,0-1 8 0,0-1 2 0,4-3-2 16,-4-3 9-16,0-1 7 0,2-3-1 0,-2-2 12 16,5-6 11-16,-5-1-13 0,0-9 14 0,-1-2 11 15,-1-4 4-15,-2-1 5 0,1-3-1 0,-3-2 13 16,-3 3 11-16,-1-13 0 0,1 12 30 0,-1 3 16 16,0 3 1-16,-2 3 16 0,2 6 8 0,-4 5 10 15,5 3-10-15,-2 0-15 0,1 7-14 0,1-2-14 16,-4 3-15-16,4 1-8 0,0 3-8 0,0 0-6 15,0 0-5-15,7 15-4 0,-6-3-4 0,4 6 0 16,-5 2-8-16,6 7-1 0,2 3-19 0,2 0-38 16,-2 0-41-16,2 0-63 0,4-1-49 0,-1-3-63 15,1 2-51-15,0-4-70 0,5-4-68 0,-7-6-1043 16,-3-5 493-16,-3-6 330 0</inkml:trace>
  <inkml:trace contextRef="#ctx0" brushRef="#br0" timeOffset="104.14">4767 4461 304 0,'0'-12'332'0,"0"0"-39"0,3 0-57 16,6-3-47-16,1 0-88 0,3 1-121 0,4-8-459 15,4 1 159-15,-3 0 108 0</inkml:trace>
  <inkml:trace contextRef="#ctx0" brushRef="#br0" timeOffset="2683.7">4536 5426 22 0,'0'-2'290'0,"0"2"-31"0,-3-5-25 0,3 5-30 15,0 0-18-15,0 0-18 0,0 0-17 0,0 0-15 16,3 12-15-16,-6-2-12 0,3-1-10 0,-1 4-11 16,1 3-7-16,-1 1-10 0,-2 0-4 0,3 1-8 15,3 1-3-15,-3 2-6 0,0-1-2 0,0-2-4 16,0 2-1-16,0 7-4 0,0-8-4 0,0 6 0 16,1-5 6-16,-1 3-1 0,1-3-6 0,2-1 1 15,-2 0-2-15,3 0-4 0,-3 6 12 0,-1 1 23 16,0 2 1-16,0-1-2 0,3-4-5 0,-3-3-1 15,0 4-4-15,0-5-3 0,-3 7 0 0,3 1 11 16,-1 2 6-16,-4-1-2 0,2-1 20 0,1-1 1 16,-2 2-4-16,0-2 0 0,-1-1-7 0,1 1-5 15,0-2-4-15,-1 1 7 0,4 0 1 0,-3-5-4 16,0 1 4-16,3-3-12 0,-3 2-1 0,4-1-2 16,-3 0 0-16,2 3-5 0,0-4-4 0,0 0-8 0,1 2 1 15,0-1-5-15,0 0 0 0,0-2-8 0,1 5-2 16,0-4 1-16,-1 3-3 0,0-4 1 0,0 3-4 15,4 6 3-15,-4-2 2 0,1-5-3 16,2 6-1-16,-3-6-1 0,0 0-2 0,0 1 6 0,0-1-12 16,1 0 1-16,-2-1-2 0,2 1 1 0,-1 1-1 15,0-2 1-15,2-1-7 0,-4 3 6 16,4-2 19-16,-4-1-20 0,1 0-2 0,1 1 6 0,0 1-6 16,0-1 4-16,0-1-1 0,-3 1-4 0,3-1 5 15,-1-1-1-15,1 4-1 0,-3-5 1 0,2 2 8 16,1 0-12-16,-1-2 1 0,0 1 5 0,-1 0-5 15,1 0 9-15,1 2 0 0,-3-1-1 0,-1-2 1 16,2 2 0-16,1-1 2 0,0 3 4 0,-1-3-2 16,1 1 3-16,-1 0-1 0,-1 1 1 0,-1-2 2 15,3 3 1-15,-3 1 1 0,0 0 1 0,-2 6 2 16,1-6 4-16,0-1-2 0,-2 0-1 0,-1 5-2 16,2-3 1-16,1-3-2 0,-1 7 3 0,0-7-1 15,1 1-1-15,-5 4-1 0,5-4 5 0,-1 5-2 0,-2 1 2 16,3-7-3-16,-4 0-2 0,5 6-6 15,-1-6 1-15,0-1-3 0,1 1-2 0,-1 2 0 16,4-3-1-16,-3 1 5 0,0-2-7 0,0 1 0 16,3 0 4-16,-3-1 2 0,3-2-1 0,-2 4 1 15,2-5 1-15,-3 3 4 0,-1-2-6 0,4 3 2 0,-3-4 2 16,4-1-5-16,-3 0-2 0,2 0 1 16,-3 0-1-16,3-1-5 0,-2 3 12 0,3-2-13 0,-1-2-2 15,1 1-2-15,0 1 4 0,0 0-5 0,0-2-1 16,1 2 0-16,-1 2 0 0,3-4 5 0,-2 2-6 15,1-2 1-15,0 1 12 0,-2-2-14 16,1 2 1-16,2-4-2 0,-3 3 2 0,0 0 18 0,1-2-15 16,2-2 6-16,-2 4-9 0,-1 0 5 0,1 0 3 15,3-4-2-15,-3 1-1 0,3 0 2 0,0 2 2 16,-3 0-5-16,2-2-10 0,-2-1 12 0,3 5 3 16,0-3-6-16,-3 1 4 0,3 1 1 0,0 0-2 15,-3-1 15-15,4 3-14 0,-2 0 4 0,1-3 0 16,-2 2 1-16,2 1-2 0,0-3 0 0,2 2-4 15,-2 0 2-15,0-3-1 0,1 1-1 0,-1 1-6 16,1-2 3-16,0 1 1 0,1-1-4 0,-1-1 4 16,-1 0-1-16,-1 0 0 0,1 0 1 0,2 3 0 15,-1-3-5-15,0 0 3 0,-1 1-8 0,1 1 12 0,-1-4-3 16,0 7 3-16,1-5-1 0,1 1-5 16,-2 2 4-16,0-3-1 0,1 4 1 0,-1-3 0 15,0 1-4-15,2 1-2 0,-5-2 5 0,3 1-14 16,-1 1 11-16,2 0 1 0,-1-1 5 0,-3-1-5 0,3 4 5 15,0-5 0-15,-3 4-6 0,4 0 7 0,-4-1 5 16,3 0-9-16,-1 1-4 0,-2-1-7 0,2 0 6 16,-2 2 4-16,-1-3-3 0,0 7-4 15,0 0 1-15,0 2 6 0,-4-1-9 0,3 0 4 0,-7 8 0 16,2-7-13-16,0 5 20 0,-1 2-4 0,-1-8-8 16,0 2 0-16,-3 5 0 0,1 0 0 15,-7 2 0-15,5 0 0 0,-2-3 0 0,1 2 0 0,-2 1 0 16,0-2 0-16,1 5 0 0,2-6 0 0,0 3 0 15,-2 0 0-15,4 0 0 0,2-8 0 0,-2 9 0 16,1-3 0-16,1 0 0 0,3 1 0 0,-4-2 0 16,5-2 0-16,3-1 0 0,-3 5 0 0,0 3 0 15,1-2 0-15,1-1 0 0,-3 6 0 0,3-4 0 16,-1-2 0-16,1 1 0 0,0 1 0 0,-2 2 0 16,2-6 0-16,-1 3 0 0,-1 0 0 0,1 0 0 15,-1 0 0-15,1-1 0 0,-2 1 0 0,3 1 0 16,-1-2 0-16,-1 1 0 0,2 1 0 0,-1-3 0 15,0 4 0-15,1-5 0 0,1 3 0 0,1-6 0 0,-2-1 0 16,2 6 0-16,0-4 0 0,0 4 0 16,0-6 0-16,2 9 0 0,0-3 0 0,-2-1 0 15,0 5 0-15,1-3 0 0,1 1 0 0,-2-8 0 0,2 6 0 16,-2 0 0-16,3-2 0 0,0 3 0 0,-1 0 0 16,1 0 0-16,-1-6 0 0,2 3 0 0,-3-3 0 15,-1 6 0-15,3-1 0 0,-2-6 0 0,0 1 0 16,1 6 0-16,-2-6 0 0,0 6 0 0,-2-8 0 15,4 3 0-15,-4-2 0 0,4 9 0 0,-2-3 0 16,-2-7 0-16,1 3 0 0,0 4 0 0,-3-7 0 16,3 2 0-16,0 0 0 0,1 0 0 0,-4 6 0 15,2-2 0-15,1 2 0 0,0 1 0 0,-2-2 0 16,2-5 0-16,-2 7 0 0,2-9 0 0,-3 7 0 16,2-4 0-16,-2 5 0 0,3-6 0 0,-3 5 0 15,3-5 0-15,-3 5 0 0,0-7 0 0,4 9 0 16,-4 0 0-16,1-8 0 0,-3 6 0 0,5 1 0 15,-4-9 0-15,0 9 0 0,1-6 0 0,0 5 0 0,-4 1 0 16,3-4 0-16,0 0 0 0,0 1 0 0,1-3 0 16,-4 5 0-16,6-8 0 0,-6 9 0 15,2 0 0-15,2-1 0 0,-4 4 0 0,3-3 0 16,1 0 0-16,-2 2 0 0,0-4 0 0,0 4 0 0,1-1 0 16,0-3 0-16,-1 2 0 0,2-7 0 0,-1 8 0 15,1 2 0-15,-1-2 0 0,1 0 0 16,-1 0 0-16,-1-1 0 0,2 1 0 0,0-6 0 0,1 3 0 15,1 1 0-15,1-2 0 0,-1-2 0 0,1-2 0 16,1 6 0-16,-3-4 0 0,2 4 0 0,-2-6 0 16,5 1 0-16,-4 3 0 0,1-2 0 0,0-1 0 15,-1 5 0-15,0 4 0 0,1-3 0 0,0-1 0 16,-2 0 0-16,1 3 0 0,-1-9 0 0,0 8 0 16,2 1 0-16,0-2 0 0,0 0 0 0,1 2 0 15,-3-1 0-15,3 0 0 0,-1 4 0 0,1-7 0 16,0 4 0-16,-3-2 0 0,2 3 0 0,1-3 0 15,-1 3 0-15,-3-2 0 0,3-3 0 0,-2 3 0 16,1 1 0-16,-1-1 0 0,2-2 0 0,-2 2 0 0,0 1 0 16,1 1 0-16,2 3 0 0,-1-3 0 15,-2 0 0-15,3 2 0 0,0 1 0 0,-1-1 0 16,1-1 0-16,1 0 0 0,-1 1 0 0,0 2 0 0,0-2 0 16,0 0 0-16,0-3 0 0,4 0 0 0,-4-1 0 15,4-2 0-15,-3 3 0 0,2-9 0 0,-2 5 0 16,-2-4 0-16,2-1 0 0,-1 1 0 0,4 1 0 15,-3-4 0-15,2 3 0 0,-2-3 0 0,4-1 0 16,-3 0 0-16,1-4 0 0,-3-1 0 0,4 1 0 16,-4 0 0-16,1 0 0 0,2-3 0 0,-1 2 0 15,-2 0 0-15,2-5 0 0,-2 3 0 0,1-6 0 16,-1 2 0-16,0 1 0 0,1-3 0 0,-1-3 0 16,1 6 0-16,-1-6 0 0,0 0 0 0,0 0 0 15,0 0 0-15,-5-20 0 0,4 7 0 0,0-3-369 16,-4-4-186-16,2-8-101 0,-1-3-1549 0,-6-17 735 15,1-4 490-15</inkml:trace>
  <inkml:trace contextRef="#ctx0" brushRef="#br0" timeOffset="3616.73">5066 4117 2106 0,'7'-14'98'0,"-4"2"-23"0,1 2-26 0,-1 0 10 15,-2 2 2-15,1 4-11 0,1-3-17 0,-2 4-8 16,1 0-8-16,-2 3-3 0,0 0 8 0,0 0 6 16,9 13 2-16,-6-4 14 0,1 4-6 0,2 8 8 15,-2 4 2-15,0 1 2 0,0 3-6 0,-3 0-2 0,2-2-3 16,0 2-4-16,-1 0-2 0,-2 0-5 15,1 0-4-15,-2 0-1 0,1-5 0 0,0 3-8 16,-2-2-21-16,-1 4-34 0,3 1-44 0,-3-1-46 16,2-2-47-16,-1 0-51 0,-2-3-618 0,2-7 282 0,2 0 188 15</inkml:trace>
  <inkml:trace contextRef="#ctx0" brushRef="#br0" timeOffset="4249.88">5365 4596 70 0,'4'-4'315'0,"-4"1"-18"0,2 0-16 16,1 1-16-16,-2-4-18 0,2 2-21 0,-2-2-9 0,3 0-19 15,-3-3-17-15,2 2-13 0,2-4-18 0,-4-3-13 16,3 4-8-16,1-5-10 0,-1-3-8 0,0 1-18 16,1-1-6-16,-2-1-4 0,-1 0 3 0,2-8-21 15,-3 1-1-15,2-1-10 0,-2 1 2 16,2-3 8-16,-3-3-17 0,0-1-7 0,0-1 4 0,1 0-7 15,-5-1 0-15,3 4 14 0,-2 2 24 0,2 3 20 16,-2 9 3-16,0 2 2 0,0 4 8 0,2 4-4 16,-2-2-15-16,-1 4-10 0,3 1-14 15,0 2-8-15,1 2-6 0,0 0-5 0,-8 18-7 0,4-2-4 16,0 3-5-16,-2 10 3 0,1-3-7 0,1 5 1 16,-1-3-6-16,5 1 4 0,-3 1-7 0,3-1 1 15,3 0-2-15,-2-4-10 0,4 0-9 0,2-6-10 16,-2-2-15-16,5 0-15 0,-1-4 2 0,0 0-7 15,4-4 3-15,-3-2 2 0,3-2 1 0,-3-1 6 16,4-2 3-16,0-3 2 0,-1-3 18 0,3-6-8 16,-1 1 5-16,0-3-4 0,-4-3 2 0,2 0 4 15,1-9 1-15,-6 8 0 0,3 2-3 0,-3-2 9 16,1-1 10-16,-1 2 8 0,-2 8 10 0,-2-3 21 16,0 4-12-16,-3-2-3 0,3 4-11 0,-3 1 2 15,2-2-8-15,-3 5 3 0,0 0-6 0,0 0 1 0,6 8 8 16,-6-3-8-16,1 2-3 0,-1 2 2 15,3 3-5-15,-3-1 5 0,1 0 6 0,2 1-9 16,-1 0 1-16,-1-1 0 0,1 0-8 0,2-2 2 16,1-1-1-16,0 0-4 0,-1-1 2 0,-1-3 10 0,3-1-11 15,0-1 1-15,2-2 3 0,-2-1-2 0,4-2 4 16,-1-2 3-16,2-2 0 0,-3-2-2 16,1-5 1-16,2 1-9 0,-3-5 13 0,0-2-6 15,-3 3 1-15,0-1-2 0,-2 1 2 0,1 0 16 0,-4 4 17 16,2 5 9-16,2 1 0 0,-4 1-1 0,0-1-8 15,1 4-5-15,-1-1-10 0,0 4-6 16,3-5-1-16,-3 5-4 0,0 0-6 0,0 0 4 16,5 14-34-16,-4-9-26 0,2 4-61 0,1 0-45 0,5 7-37 15,1-2-61-15,-2 2-76 0,-2-1-1090 0,4-1 474 16,-3 2 316-16</inkml:trace>
  <inkml:trace contextRef="#ctx0" brushRef="#br0" timeOffset="6649.12">1794 11907 247 0,'-12'0'245'0,"1"0"-12"0,3 0-17 15,-1 0-12-15,5 0-18 0,4 0-17 0,-10-1-14 16,10 1-17-16,0 0-17 0,-9-1-12 0,9 1-9 15,0 0-6-15,0 0-5 0,0 0 1 0,0 0 4 16,23-1-11-16,-11 0-3 0,7-1-6 0,-3 2 2 16,6-3-5-16,6-1-1 0,-1 2-2 0,6-1 0 15,-1-1-5-15,0-1 2 0,8 0 1 0,-3 2-14 16,1-1-2-16,14-2-2 0,-12 2-3 0,15 0 0 16,-4-3-8-16,5 6 2 0,2-6-5 0,-1 2-2 15,2 1-1-15,4 0 7 0,2-1-10 0,-1 0 3 16,1 1-5-16,0 0 4 0,-4 0-2 0,2 0-1 15,5 1 0-15,-4 0 4 0,2 1-4 0,1 0 3 16,-3 2 2-16,3 0-3 0,-3 0 3 0,3 0 2 16,-2 0-2-16,0-1-8 0,4 2 3 0,-4-1 4 15,0-1-5-15,26-1 3 0,-27 2 4 0,2-1 11 16,-2 0-18-16,28-4-1 0,-27 5 3 0,3 0-2 16,23-2-11-16,-30 4 8 0,2-2 3 0,2 0-4 15,-4 0-1-15,30 3-2 0,-28-3 4 0,2 2-5 16,0-2 1-16,1 0 4 0,30 1 4 0,-32 0-10 15,28-1 3-15,-32 4-3 0,4-5 3 0,28 0-3 16,-32 2 0-16,8-1-1 0,23 0 4 0,-29-1-3 16,29 3-3-16,-27-3 5 0,25 2-2 0,-25-2-6 15,4 0 1-15,21 1-3 0,-26 0 1 0,3 0 10 16,2-2-10-16,-4 1-1 0,32 1 1 0,-31-1-3 16,27 1-6-16,0 0 4 0,-32-2-4 0,4 1 6 15,4-1 2-15,22 0 3 0,-27 0-9 0,2 0 1 16,27 2 1-16,-27-3 0 0,25 0-1 0,-28 3 1 15,4-3 5-15,26 1-4 0,-31 0 4 0,6 0 2 16,0 2 0-16,-2 0-1 0,29-3-4 0,-34 3 3 0,4-2-4 16,25 2 3-16,-26-1 1 0,-1-1 4 15,30 2-3-15,-29 0-3 0,2 0 5 0,4-3-1 16,-4 1 1-16,27 0-3 0,-32 2 1 0,5-1-1 16,3 0-1-16,-4-1 2 0,27-1-2 0,-26 0-1 15,-1 0 0-15,34-2 1 0,-34 4-1 0,1-2-1 16,0 3-1-16,26-4-4 0,-28 0 10 0,2 0-3 15,1-1-2-15,29 5 0 0,-34-4 1 0,30-1-3 16,-30-1 5-16,3 6-1 0,0-2 2 0,25-1 0 16,-28 3-1-16,-1-1 2 0,6-2 2 0,-6 2-4 0,3-6 3 15,-2 6 0-15,3 0-4 0,-3-2 6 0,3 2-4 16,-5-2-3-16,5-1 0 0,1 2 3 0,0-1-8 16,3 0 6-16,-7 2 0 0,3-3 1 15,-4-2-3-15,0 2 1 0,0 2 3 0,3-3 1 0,0 1-5 16,-1 1 4-16,2-2-1 0,0 2 4 0,0 1 0 15,-3-3-3-15,2 1-2 0,2 1 2 16,-4-1-2-16,-2 1 2 0,0-1-5 0,5 3 4 16,-10 1-1-16,3 0 4 0,-1-5-2 0,0 0-1 15,3 3 2-15,0-3-1 0,-9 2 1 0,6 1 1 0,0-1-4 16,-1-1-1-16,4 2 3 0,-7-1 2 0,3-2-7 16,-1 1 0-16,-3 0-1 0,1 0-1 0,0 2 2 15,1 1-1-15,2 0 4 0,-1-3-2 16,-16 4 0-16,17-4 0 0,-5 4 0 0,4-5 1 0,-15 4-4 15,15 1 3-15,-16-3 2 0,16 4-3 0,-13-2 8 16,-3 1-9-16,12-3 3 0,-9 1-2 0,-4 4 1 16,4-2 1-16,9 0 0 0,2-5-1 0,-19 5 2 15,21 2 0-15,-16-8-3 0,2 3 2 0,1-2-3 16,10 1 7-16,-9 2-7 0,8 0 0 0,-9-1 1 16,-2 2-1-16,1 1-1 0,0-2 5 0,-3 4-2 15,1-2-1-15,-1 0 1 0,3-5-5 0,-2 5 6 16,2 0-2-16,-4-1-2 0,-2-2 0 0,4 3 3 15,-2-1-1-15,1 0-1 0,0 1 2 0,-2-1 1 16,3 1-1-16,-1-1-1 0,-1-3 5 0,0 1-3 16,2 2 1-16,-1-2 0 0,-1-1 2 0,-2 2-1 15,2 0 2-15,0 0-3 0,2-2 5 0,-2 0-2 16,0 3 1-16,-3-1 4 0,0 1 0 0,2-2 0 16,-6 3-1-16,2-1 2 0,-2 0-3 0,2-2 5 15,-3 2-2-15,4-2-2 0,-4 3-2 0,0-2-2 16,2-1-3-16,-2 0-2 0,0 3 4 0,2-4-4 15,1 2 1-15,-3 1 2 0,0-4-3 0,3 3-1 16,-2 0 2-16,-1 0-1 0,3 1 3 0,0-1 0 16,-11 0 0-16,10-1 1 0,-2-1-2 0,-7 1-2 15,9 2 1-15,-10 0 2 0,2-2-1 0,6 3-1 16,-7-1 2-16,0 0-3 0,0 1 0 0,6-3 5 16,-8 2-9-16,1-2 5 0,-1 2-2 0,2-3-4 15,-2 4 2-15,0 0 4 0,0 0 1 0,-1 0-5 16,1 0 3-16,0-3-5 0,1 3 4 0,-1-2-2 15,0 1 3-15,-4 0-5 0,4 0 4 0,-2-1-4 0,-3 2-3 16,0-3 13-16,4 2-7 0,0-2-1 0,1 0-1 16,0 3 2-16,-2-1 1 0,2-3 1 15,-1 2 2-15,1 1-3 0,0-3 3 0,-1 1 1 16,1 1-1-16,2 1 2 0,-2-4 3 0,1 2 1 16,2 0 2-16,-1-1 0 0,-1 2 1 0,8-3-3 0,-6 3-1 15,-2-2 3-15,2 4-3 0,0-4 0 0,-3 2-3 16,4 0 2-16,-4-1 4 0,0 2 5 0,8-3 12 15,-5 1-5-15,-4 1 0 0,1-1 4 16,-1 1 3-16,0-1-6 0,1 0-2 0,1 2 9 0,-7-2-7 16,6 1 1-16,-1 1-3 0,-4-1-3 0,-2 2 1 15,-12 0 2-15,25-3-8 0,-14 1 1 0,1 2 0 16,-12 0-7-16,21-2 3 0,-21 2 0 16,16-1-3-16,-16 1 4 0,22-1 1 0,-22 1 0 0,15 0-7 15,-15 0 1-15,16-1 0 0,-16 1-1 0,16 0 3 16,-8 0-7-16,-8 0-2 0,19 0 3 0,-7 0 1 15,-12 0-1-15,20 0-6 0,-6 1 3 16,0 0 2-16,-1-1-2 0,2 1 0 0,1-1 13 16,-1 0-10-16,3 2 3 0,-5-2 1 0,6 0 0 0,-2 0-1 15,0 0 3-15,0 0 3 0,-2 0-3 0,-2-2-2 16,-13 2 1-16,28 0 2 0,-15-1-5 0,-2 2 1 16,-11-1-5-16,20 0 5 0,-13 0-1 0,-7 0 6 15,12 0-9-15,-12 0-3 0,0 0-2 0,0 0-11 16,19 0 13-16,-19 0-1 0,0 0 1 0,8 2 4 15,-8-2 1-15,0 0-9 0,0 0 8 0,0 0-9 16,0 0 0-16,0 0 0 0,0 0 0 0,0 0 0 16,11 0 0-16,-11 0 0 0,0 0 0 0,0 0 0 15,0 0 0-15,0 0 0 0,0 0-34 0,0 0-175 16,0 0-130-16,0 0-133 0,-42-4-138 0,20-1-1567 16,-6-3 727-16,-1-4 482 0</inkml:trace>
  <inkml:trace contextRef="#ctx0" brushRef="#br0" timeOffset="7947.99">18418 11522 72 0,'-4'-2'269'0,"-2"0"-14"0,6 2-17 15,-17 2-14-15,8 0-7 0,-5 2-14 0,1-1-13 16,0 2-16-16,1-1-11 0,-2 4-8 16,4-3-18-16,-1 2-14 0,3-2-10 0,2 1-10 0,1 4-14 15,1-3-7-15,2 4-7 0,2-1-8 0,2 1-6 16,2 1-8-16,4 2-2 0,3 2-3 0,0-1-5 16,2-2 0-16,1 1-8 0,2 1-2 0,-2-3 1 15,5 1-8-15,-5 0-1 0,4 0 1 0,-1-1 4 16,-6-2-3-16,6 1 5 0,-2-2 6 0,-2 1 3 15,-4-1-7-15,1-2 2 0,-3-2-2 0,-1 4-3 16,-2-4-4-16,0-2 5 0,0 3 11 0,-1-1 5 16,-1 1 12-16,-2-1 8 0,0 0-2 0,-3-1 8 15,-1 1 1-15,-1-1-10 0,-2 2-4 0,0-1 8 0,-6 0-16 16,-3 0-11-16,-1 1 2 0,-1 1-8 16,-5-3-4-16,3 2-12 0,-1-1 8 0,-2-1-4 15,4-1-5-15,2 0-22 0,4-1-20 0,2-1-27 0,5 1-28 16,-3-2-34-16,4 0-47 0,5 0-63 0,0 0-62 15,0 0-58-15,0 0-807 0,13-15 383 0,-3 9 256 16</inkml:trace>
  <inkml:trace contextRef="#ctx0" brushRef="#br0" timeOffset="8283.54">18859 11623 19 0,'-4'-1'307'0,"4"1"-7"15,-5-4-17-15,5 4-12 0,-3-3-16 0,3 3-11 16,0 0-17-16,0 0-10 0,0 0-10 0,11-4-7 0,0 1-18 15,2 1 4-15,9 0-5 0,-2 2-8 0,8-3-9 16,2 3-16-16,-1-4-12 0,1 3-7 16,0-1-10-16,0 0-8 0,-2 0-15 0,1 1-11 0,-1-6-6 15,2 6-9-15,0 1-11 0,-9-1-6 0,2 1-8 16,-3-1-53-16,-2-1-58 0,-8 4-32 0,-1-2-37 16,-1 0-33-16,-6 2-29 0,0 2-40 0,-2-4-35 15,-10 5-851-15,-2-1 375 0,-7 3 250 0</inkml:trace>
  <inkml:trace contextRef="#ctx0" brushRef="#br0" timeOffset="8599.11">19034 11603 45 0,'-6'-5'264'15,"3"3"3"-15,-1-2-7 0,-1 1-11 0,5 3-18 16,-4-3-20-16,4 3-18 0,0 0-15 0,0 0-10 0,0 0-5 16,0 0 8-16,0 0 19 0,-5 11 13 15,5-2 12-15,4 3 9 0,-3-2 3 0,6 6 0 16,-1 2 11-16,-1 5-6 0,0 2-8 0,-1 2-14 0,0-1-11 15,2 2-5-15,-2 0-5 0,-3 0-11 0,2 2-16 16,-3-1-17-16,0 1-8 0,0-1-3 16,1-1-7-16,-1 1-9 0,0 2-15 0,0-7-3 0,0 1-14 15,0-7-8-15,3 1-5 0,-2-3-10 0,-1 1-4 16,0-2-3-16,1 1-11 0,2-4-1 0,-3-4-3 16,1 1-7-16,2-3 0 0,-2 1-5 0,2-2-5 15,-3-2 1-15,1-1-1 0,-1 2-4 0,1 1-8 16,-1-5-6-16,0 0-27 0,0 0-43 0,0 0-56 15,0 0-58-15,0 0-43 0,0 0-53 0,-5-16-56 16,4 6-75-16,-6 2-97 0,5-4-1170 0,-8-2 558 16,0-1 370-16</inkml:trace>
  <inkml:trace contextRef="#ctx0" brushRef="#br0" timeOffset="11831.25">3153 14297 247 0,'-9'-13'385'0,"-2"-1"-32"16,4 4-4-16,0 1-2 0,3 2-4 0,-2 1-14 16,3 2-21-16,0 0-36 0,0-1-29 0,1 2-24 15,2 3-23-15,0 0-23 0,0 0-8 0,0 0-8 16,5 12-8-16,-1-5-7 0,2 6-14 0,1 3-9 16,1 1-14-16,3 7 0 0,3-1-12 0,-5 1-8 15,-1-6-11-15,5 9-5 0,-4 2-10 0,4-2-2 16,-1 2-10-16,-4 4-25 0,2-2-50 0,-1-2-43 15,0-1-59-15,-4 3-43 0,4 1-59 0,-4-3-51 16,3-5-68-16,-3 2-1007 0,-1-9 452 0,2-2 302 16</inkml:trace>
  <inkml:trace contextRef="#ctx0" brushRef="#br0" timeOffset="12517.01">3644 14345 17 0,'-4'-12'273'0,"0"0"-12"0,-1 0-8 0,0 0-8 16,-4-1-12-16,0-1-10 0,-1 1-14 0,-2 4 11 15,5-1-23-15,-4 3 10 0,0-1 6 0,-1 2-1 16,0-2-7-16,1 4-19 0,0 0-16 0,-3 3-16 0,4 1-12 15,-3 1-20-15,0 2-13 0,4 2-12 16,-2 4-10-16,2-1-9 0,1 4-10 0,-2 3-5 16,4 1-11-16,3-3-1 0,0 2-3 0,6 2-5 15,-2-1-13-15,3-1 1 0,5 2 3 0,-4-3-6 16,5 0-2-16,3 0-4 0,1-1-2 0,4-2 1 16,0 0-9-16,5 1 0 0,-3-2 2 0,-2-5-3 15,1 4-3-15,-1-1 7 0,0-3-4 0,0 2-3 16,-5-2-3-16,-4 2 4 0,1-2-8 0,-1-3 2 0,-4 2-7 15,-1 0 6-15,0 0 4 0,-3 0-2 16,3 1 0-16,-8-1-5 0,2 0 9 0,-5 3-8 0,-2-3 3 16,0 0 3-16,-5 1-7 0,1-1 0 15,-1-2 5-15,4-1 2 0,-4-2 2 0,1-1 1 16,2-4-11-16,-1 2 4 0,3-2 0 0,0-2 1 16,3-1-2-16,2-2-6 0,3 0 10 0,2-1-6 0,3 2 0 15,2-2 5-15,5-2-1 0,-1 1-4 16,4-1 7-16,-1 2 3 0,2 4 8 0,0-4-12 0,3 5 0 15,-1-2 6-15,-2 4 1 0,-2 3 3 0,0-1 5 16,-3 6 0-16,4-3-3 0,0 4-1 0,-2-1 0 16,7 5 1-16,-9-2-2 0,5 2 1 0,-2 3 2 15,4 1-4-15,-6 0-6 0,3 0 6 0,-4 3-3 16,2-8 2-16,-2 4-6 0,3-2-1 0,-4-2-1 16,5-2 7-16,-5-3-1 0,5-2 3 0,-4 0-2 15,3-2 13-15,0-2 5 0,-2-2 5 0,6-4 1 16,-4-2 13-16,-1 0 1 0,1-4 3 0,-6 1-2 15,-1-3 4-15,-5-1-9 0,-1-7 2 0,-1 8-8 16,-5-1-4-16,-6-5-4 0,-3 1-5 0,-2 3-4 16,-5 2-3-16,5 4-10 0,-9 0-28 0,-5 7-25 15,-1 2-21-15,-2 5-30 0,1 5-36 0,-1 3-38 16,0 5-38-16,2 3-42 0,0 3-52 0,1 2-50 16,1 3-1061-16,0-1 471 0,3 4 314 0</inkml:trace>
  <inkml:trace contextRef="#ctx0" brushRef="#br0" timeOffset="12998.04">2162 15344 63 0,'-8'-1'378'0,"4"1"-23"0,-1-2-25 15,1-3-33-15,4 1-31 0,0 4-29 0,4-7-25 16,4-5-19-16,2 0-18 0,9-7-13 0,7 0-14 16,2 1-2-16,2-2-18 0,13-8-3 0,-10 8-7 15,0 2-2-15,-1 3-6 0,-3 1-7 0,-2 3-15 0,-8 4-10 16,-6 3-10-16,0 0-8 0,-3 0-4 16,-3 1 1-16,-1 3-7 0,-6 0-1 0,3 6 4 15,-3 0 5-15,-6 4-10 0,-1 3 4 0,-5 1-13 16,-2-1 3-16,-3 3-4 0,1-4-2 15,-4 3-6-15,5-1-3 0,-1-1 0 0,-6 1 0 0,8-3-8 0,4-3 9 16,2-1-16-16,-2 0-31 0,6-4-57 0,-1 2-44 16,5-1-30-16,0-4-45 0,0 0-70 15,24-2-87-15,-7-5-825 0,10-5 393 0,1-2 262 16</inkml:trace>
  <inkml:trace contextRef="#ctx0" brushRef="#br0" timeOffset="13932.07">3974 14463 79 0,'0'0'114'0,"-6"-4"-17"0,5 2-10 16,1 2-6-16,-4-3-7 0,4 3-3 0,-5-4-5 16,3 1-5-16,2 3 3 0,-4-3 9 0,4 3-6 15,0 0 0-15,-4-4 0 0,4 4-1 0,0 0-5 16,-1-3 1-16,1 3 3 0,0 0-3 0,0 0 1 15,-3-3 2-15,3 3 1 0,0 0 6 0,0 0 8 16,0 0 0-16,-2-4-1 0,2 4 0 0,0 0-1 16,0 0-2-16,0 0 3 0,0 0 3 0,0 0-4 15,-4-2-2-15,4 2-8 0,0 0-6 0,0 0-6 16,0 0-10-16,0 0-2 0,0 0-6 0,1 11 11 16,-1 0 15-16,4 1 1 0,0 5 11 0,-2 6 7 15,3 8 5-15,3 0 7 0,-4 2 7 0,6 13-3 16,-6-10 2-16,1 10-6 0,4 2 2 0,-5-12 4 15,1 10-17-15,8 1 16 0,-8-13-9 0,2-3-6 16,1 0 5-16,1 2-22 0,-2-2 3 0,1-5-10 16,1 2-3-16,-1-1-4 0,1-8-1 0,-5-1-8 15,2 0-1-15,1 0-13 0,-2-4 6 0,1-2-1 16,-1-2-4-16,-1 0-5 0,0-2-3 0,0 1-2 16,-3-6-4-16,3 2 2 0,-2-1-9 0,-2 0-31 15,2-2-42-15,-2-2-63 0,-2 5-63 0,2-5-86 16,0 0-88-16,-15-2-971 0,4-3 445 0,-5-2 296 15</inkml:trace>
  <inkml:trace contextRef="#ctx0" brushRef="#br0" timeOffset="14999.15">2352 14857 35 0,'-5'-2'196'0,"5"2"-11"0,-3-2-5 0,3 2-9 15,0 0-9-15,0 0-12 0,0 0-14 16,0 0-11-16,-6-1-9 0,6 1-8 0,0 0-9 16,0 0-4-16,0 0-7 0,0 0 0 0,0 0 14 15,10-7 10-15,-1 5 3 0,0-2 0 0,4-1-3 0,5-3-2 16,2 1-5-16,8-4-4 0,2-2-3 0,0 4-7 16,-1-2-13-16,1-2 1 0,2 1-5 0,-1-1-8 15,-3 1-3-15,-3 2-3 0,-4 0-9 0,-2 1-2 16,-4 0-6-16,-2 4-9 0,-4 2 8 15,-3-1-4-15,1 1 6 0,-2 0 4 0,0 3 4 0,-5 0-2 16,0 0-15-16,0 0 8 0,-18 13-9 0,0-4-2 16,-5 5-4-16,-5 4-4 0,-4-1 0 0,-1 1-5 15,-1-2-2-15,0-2 2 0,5 3-3 16,3-3-5-16,1-3 15 0,7-2 3 0,2-3 3 0,4-1 10 16,3-1 2-16,2-3-1 0,0 2-18 0,3-2 2 15,4-1 1-15,0 0-6 0,0 0 2 0,13-13-8 16,1 3-2-16,10-8 1 0,3 1-2 0,4 2 3 15,-2-5 1-15,3 4-2 0,-4-2-4 0,3 3-1 16,-6-2 1-16,-7 7-16 0,0 2-29 0,-6 2-16 16,0-1-31-16,-5 5-34 0,-1-1-35 0,-1 3-43 15,-5 0-30-15,4 5-36 0,-4 5-38 0,-9 7-784 16,-4 6 361-16,-2 0 240 0</inkml:trace>
  <inkml:trace contextRef="#ctx0" brushRef="#br0" timeOffset="15366.89">2596 15192 250 0,'0'0'322'0,"-5"-9"-11"0,1 8-12 0,4 1-9 16,-5-5-15-16,5 5-21 0,-4 0-25 0,4 0-23 15,-10 4-27-15,1 1-22 0,4 2-4 0,-4 2-17 16,1 1-13-16,-2 3-12 0,4-2-13 0,-1 1-9 15,3-1-6-15,2 5-11 0,-1-4-12 0,4 1 2 16,1-2-6-16,3-3 3 0,3 0-19 0,-1-1-2 16,6 2-2-16,-3-7-8 0,3 1 5 0,5-2-8 15,-4-2 3-15,0-3-1 0,-2 1-4 0,-1-4-1 16,1 2-2-16,-3-1-1 0,-1-5 5 0,-1 1-3 16,-5-1-2-16,1 0 0 0,-3-2-16 0,-1-1 11 15,-4-2 3-15,-3 5-2 0,-3-3 2 0,-2 6-1 16,-4-3-3-16,-1 5-2 0,-2 1 13 0,-11 0-21 15,2 5 9-15,-2 3-20 0,0 4 4 0,1 0 13 16,-1 3-9-16,4 2-1 0,3 0-12 0,7-3-39 16,2-1-39-16,5 1-44 0,7-1-40 0,3 1-43 15,3-4-57-15,4-1-885 0,11-1 386 0,3-3 258 16</inkml:trace>
  <inkml:trace contextRef="#ctx0" brushRef="#br0" timeOffset="19348.87">10330 11764 126 0,'-3'-3'236'0,"-1"0"-18"16,4 3-7-16,-5-2-14 0,5 2-15 15,-4-2-17-15,4 2-19 0,-4-3-15 0,4 3-13 16,0 0-10-16,0 0-12 0,0 0-11 0,0 0-9 0,0 0-9 16,-9 4-3-16,9-4-5 0,2 4-7 0,-2-4-6 15,0 6 0-15,0-6-9 0,2 3 3 0,1 1-12 16,-1-2 1-16,-2-2-5 0,0 0 2 16,3 4-3-16,-3-4-1 0,0 0 7 0,2 2 12 0,-2-2 7 15,0 0 11-15,0 0 1 0,0 0-2 0,0 0 5 16,8-7 1-16,-8 7-8 0,0-8 3 0,0 4-5 15,1 0 2-15,-1 0 3 0,-1-2 3 0,1-1 1 16,0 2 5-16,-2 0 1 0,-1 0 2 0,-1-1 4 16,-2 1 10-16,1 1-4 0,-2-1 2 0,2 3 5 15,-3 0-1-15,1 2-9 0,-5-1-4 0,3 2-6 16,-2-2 4-16,2 3-19 0,4 1-5 0,-3 0-4 16,3-1-1-16,-1 3-11 0,-2 2 11 0,4 0-18 15,-1-1-1-15,1-1-5 0,3 3-1 0,-2 2-5 0,3-3 5 16,4 1-6-16,-1-1-4 0,2 0 3 15,3 0-4-15,2 0-14 0,-4-1-18 0,6-1 18 16,-2-1-7-16,0-1-14 0,-1 0 3 0,-1-2-2 0,-1-1 7 16,1 0 10-16,-2-2-6 0,-2-1 5 0,3-3-6 15,2 1 6-15,-6-1 8 0,3-3-5 0,-3 2 4 16,0-3-1-16,-2 0 0 0,-1 1 3 0,0 1 24 16,-2-1 17-16,-1 1 8 0,-3-1 6 0,-1 4 3 15,0 1 1-15,-2-1 0 0,-2 0-2 0,0 4-14 16,1 1 8-16,-1 1-8 0,0 1-3 0,2 3-4 15,-1-3-6-15,-3 4-3 0,8 1-1 0,-3-1-4 16,3 2-4-16,1 1 3 0,1 0-6 0,0 2 2 16,3-4-7-16,5 3 2 0,0-1 8 0,-1 0-11 15,4 0 1-15,-2 0-1 0,5-1-4 0,-3-3-4 16,4 0-3-16,0 2-1 0,-1-6-5 0,3 2 1 16,-3-2-3-16,1-1 3 0,1-1 4 0,-2-3-2 0,-2-3 1 15,1 2 0-15,-3-3 6 0,-1 1 0 16,1-4 1-16,0 0-1 0,-2 0 0 0,-1-1 5 15,-3 1-2-15,2-5 5 0,-6 4 11 0,2 2 2 0,-3-1 5 16,-1 2 12-16,0 0 23 0,-3-2 2 0,3 7 2 16,-4-1-7-16,4 2-6 0,-4 1-5 0,0 2-7 15,0 1-7-15,0 3-1 0,-1 1-4 0,1 1 0 16,0 0-6-16,2 3-3 0,-1 2-2 0,1 1-1 16,2-2-1-16,2 2-5 0,-1-2-2 0,3 2 1 15,2-1-5-15,0 0 0 0,3 0-6 0,2-1-4 16,-1 0-4-16,3-3-3 0,-1 0-8 0,4-3 6 15,-1 2 3-15,0-4-2 0,1 1 3 0,-4-4 4 16,4-1 3-16,-1 0 1 0,-1-5 0 0,1 2 1 0,0-4-2 16,-4 0 1-16,2-3 2 0,-4 0 2 15,1 0 0-15,-5 0 2 0,3-5 1 0,-3 5 8 16,-3-1 17-16,-2 1 8 0,1 3 3 0,-5-3 1 0,0 4 2 16,3 2 1-16,-2-2-6 0,-1 4 0 0,-3 1-10 15,1 3-2-15,2 0 5 0,-5 4-11 16,3-1 0-16,-2 5-4 0,0 0-3 0,3 1-1 0,-4 3 0 15,8-2-1-15,-1 1 0 0,1-1 0 0,-2 2-5 16,8 0-1-16,-1-2-3 0,2 2 1 0,3-4-2 16,2 2 2-16,2-1 0 0,1-2 0 0,4-1-3 15,3-1 2-15,-3 1 1 0,1-6-3 0,-1 0 4 16,1 0-3-16,0-2 3 0,0-2-2 0,-1-3-2 16,-3 2 4-16,7-4-1 0,-8 1 1 0,-2-6-1 15,1 3 3-15,1-2-2 0,-4-3 3 0,3 1-3 16,-8 2 1-16,0-1 1 0,-3 5-1 0,-2-4 4 15,3 2 4-15,-5 3 7 0,2-2 3 0,-3 3-2 0,-2 2-8 16,-3 2-1-16,3 3-5 0,-4 1 2 16,2 3-2-16,-1 3 1 0,0 1-5 0,-4 3-1 15,4 2 3-15,2 0-5 0,-2 1 6 0,5 1-5 16,2-1 1-16,1-2-2 0,2 0 0 0,5-2-3 0,-1 2-2 16,4-1 2-16,3 0 2 0,-1-2-5 0,2-2 6 15,4 1-15-15,-1-3 0 0,4-1 1 0,2-3 0 16,1 1 1-16,-1-2 3 0,-1-3 0 0,-2 1 1 15,-2-2 8-15,-3-4-1 0,1 1-1 0,0-2 0 16,0-4-3-16,-1 1 6 0,-2-4 0 0,-3 2-2 16,-2-2 2-16,-1 2-1 0,-3-1 1 0,-1 1 1 15,-2-2 4-15,-4 5 3 0,-1 1 4 0,-1 2-5 16,-4-1 4-16,-4 2-3 0,0 5-3 0,-5 2 0 16,1 4 9-16,-2 5-11 0,-3 0-2 0,4 3 1 15,-1 1 0-15,1 3 0 0,9-2 0 0,0 1-2 16,5-1-1-16,1 1 1 0,3 0 1 0,0 1 3 15,4 0-7-15,5-5 3 0,2 2 0 0,3 0 1 0,4-3-2 16,3 0 0-16,1-3 3 0,10 0-4 16,-7-7 2-16,8 3 1 0,-5-6-1 0,-1 3 4 15,5-8-4-15,-8 2 4 0,3 2 1 0,-4-4 0 0,-2-5-6 16,-2 1 8-16,0-2-4 0,-6-3 3 0,0-2-2 16,-4 1 0-16,-3-1 0 0,0-7 0 0,-6 6 1 15,-3-4 6-15,-3 1-11 0,-2 7 1 0,0 2 2 16,-2 1-3-16,6 4 3 0,-4 2-6 0,2 2-1 15,-1 1-7-15,1 3-47 0,2 4-44 0,-2 1-64 16,5 1-69-16,-1 1-66 0,0 7-69 0,3 2-79 16,0 2-1265-16,3 1 572 0,1 1 380 0</inkml:trace>
  <inkml:trace contextRef="#ctx0" brushRef="#br0" timeOffset="20114.66">9811 12310 43 0,'-4'-5'272'0,"-1"-3"-2"0,0 2 0 0,1 1 8 15,-2-1-4-15,3 2-7 0,-1 0-7 0,3 1-16 16,-1-1-15-16,2 4-27 0,-6-1-22 0,6 1-21 16,0 0 19-16,-5 8 4 0,1 1-7 0,3 1-10 15,-3 7-15-15,-1 0-9 0,4 0-15 0,-2 2-12 16,2 2-11-16,-2 4-11 0,2 1-8 0,1 1-7 15,0 0-9-15,0-3-4 0,1 2-11 0,3 2-6 16,-1-2-43-16,-2 3-44 0,4-6-46 0,0 5-40 16,-2-10-43-16,2 7-51 0,0-8-51 0,0-2-64 15,-1-6-841-15,1 1 392 0,4-3 262 0</inkml:trace>
  <inkml:trace contextRef="#ctx0" brushRef="#br0" timeOffset="20467.7">9964 12454 294 0,'0'-8'313'0,"4"3"-18"0,-4 0-23 16,0 1-27-16,1 1-21 0,3-1-25 15,-4 4-20-15,0 0-17 0,0 0-9 0,0 0-8 0,0 0-7 16,-4 18-16-16,3-11-10 0,1 3-11 0,0 6-9 16,0 1-10-16,0 3-9 0,0-1-5 0,6-1-8 15,-2-1-2-15,5 7-3 0,-1-7-6 0,3-3-7 16,2 1-3-16,2-6-5 0,1 1 0 0,0-5-8 15,1 2-2-15,1-2 2 0,-5-5-3 0,-1 0-1 16,1-2 1-16,0-4-5 0,-2-1 3 0,1 0 1 16,-2-7 2-16,-1-3-2 0,-1-3 1 0,-3 2 0 15,0-10 1-15,0 1 4 0,-4 1 2 0,-2-3 0 16,-4 3 0-16,-1-1 3 0,-2-2-1 0,-1 5 2 16,-5 0-2-16,1 8 4 0,0 3 0 0,1 4-3 15,-5-2-9-15,0 5 3 0,3 2-6 0,-2 7 12 16,-2-3-22-16,5 3-2 0,-5 4-28 0,0 2-13 15,4 4-38-15,4 1-26 0,-3 2-36 0,7 2-38 0,-1 1-37 16,5 0-50-16,2 7-63 0,1-8-727 0,4 0 349 16,-1 1 234-16</inkml:trace>
  <inkml:trace contextRef="#ctx0" brushRef="#br0" timeOffset="20948.49">10424 12371 273 0,'5'-11'284'0,"0"2"-19"0,-1-3-14 15,1-2-15-15,2 2-12 0,-1 4-9 0,4-4-9 16,-2 2-7-16,2 2-13 0,7-2-10 0,-6 3-19 16,7-1-8-16,0 2-17 0,1 0-14 0,-1 3-7 15,0 1-10-15,4 4-11 0,-6-2-14 0,2 2-2 16,0 4-7-16,-8-1-7 0,2 2-9 0,-3 2-6 15,-3 2-1-15,-2 0-3 0,-1 7-4 0,-3-1-4 16,-3 1-4-16,-5 6-3 0,0-5 5 0,-5 2-17 16,1-4-4-16,-2 0-3 0,4-4-6 0,-2 1-1 15,2-3 0-15,5-4-1 0,-3 0 3 0,4-3-2 16,2 2 1-16,-2-1-2 0,0-3 1 0,3 2-2 16,-2-1 2-16,3-3-4 0,0 0 1 0,0 0 1 0,8 2 9 15,-8-2-9-15,10-1 3 0,-2 1-4 0,1-1 2 16,1 1 1-16,4 0 3 0,-2 1-1 15,0 0 11-15,0 0-4 0,-1 1 6 0,1-2-1 0,-2 3 1 16,0-2 2-16,1 0-3 0,-5 2 6 0,2-1 2 16,-2 0-7-16,0 3-3 0,-2-2 7 0,0 3-7 15,-3-2 9-15,2 3-2 0,-6 2 4 0,0-4-3 16,-3 6-4-16,-4 0-1 0,-6 3-2 0,0 2-2 16,-7 0 1-16,-2 1-5 0,-1 0 0 15,-2-4-4-15,-4 3-26 0,4-2-20 0,1 1-18 0,3-5-35 16,5-3-33-16,2 2-34 0,6-5-29 0,2 0-34 15,1-2-48-15,2-1-785 0,6-1 353 0,0 0 236 16</inkml:trace>
  <inkml:trace contextRef="#ctx0" brushRef="#br0" timeOffset="21648.98">10948 12382 209 0,'0'0'261'16,"2"-2"-11"-16,-2 2-10 0,0 0-16 0,0 0-10 0,0 0-4 15,0 0-6-15,0 0 5 0,-16 12-23 0,7-6-1 16,2 1-9-16,0 2-9 0,-1-3-10 0,2 4-22 15,1-1-11-15,-2 0-12 0,1 3-10 0,3 0-13 16,2 0-2-16,0-2-16 0,1 4-6 0,1-3-4 16,0 0-12-16,2 2 1 0,5-4-13 0,-2 0 11 15,2-1-9-15,1-2-2 0,-1-1-8 0,3-1 1 16,0-1-1-16,1-3-2 0,-1 0-17 0,1-1 14 16,-2-2-12-16,2-2 4 0,0-2 4 0,-3 0-3 15,-1-2-1-15,-3-2-4 0,4 2-1 0,-4-8 3 16,-1 4 0-16,-3-3-3 0,2-1 0 0,-3 3-1 15,-3-1 16-15,-3-2 10 0,-2 2 6 0,3 1 5 16,0 2 12-16,-1 3 17 0,3 2-1 0,-4-1 2 16,6 3-8-16,-3-3-8 0,2 3-10 0,-1 3-3 15,2-2-9-15,1 4-5 0,1-5-5 0,2 2 1 0,7 0-3 16,-3-1-6-16,5 4 0 0,1-2 0 16,5 0-4-16,0-1-4 0,1 5 1 0,-2-6-2 0,0 3 0 15,0 1-1-15,-3 1-4 0,0-1 2 0,0 2-2 16,0-2 0-16,0 5-2 0,-1-3-5 0,1 1 6 15,-2 3-6-15,-2 0 0 0,0 0 4 0,2 4 2 16,-6-3-1-16,5 2 2 0,-4 2 0 0,1 4 4 16,-2 0-2-16,1 0 6 0,0 3-2 0,-2-1 7 15,2 3-9-15,-2-1 2 0,1-2-5 0,2 0 1 16,-2-3 1-16,1-2-4 0,-1-5 13 0,1 2-4 16,2-1 5-16,3-3 10 0,-2-2 11 0,0-1 5 15,3-2 3-15,4-2 0 0,-4-2 6 0,-2-1 10 16,6-3-3-16,-2 0-1 0,1-4 1 0,0 0-2 15,-3-4-3-15,5-5-8 0,-7-2-3 0,-1 5-8 16,-1-5-2-16,0 1-4 0,-3 3-5 0,0-6-2 16,-6-2-18-16,-3 1-27 0,0-3-41 0,-7 6-32 0,-2 1-46 15,-5 2-40-15,-5 5-40 0,-7 3-38 0,-5 2-41 16,-20 3-58-16,-3 2-44 0,-5 5-1069 16,-6 2 491-16,-24 2 326 0</inkml:trace>
  <inkml:trace contextRef="#ctx0" brushRef="#br0" timeOffset="22817.04">7411 11725 301 0,'-1'-3'336'0,"-3"-1"-4"0,0-2-7 15,0 4-10-15,0-3-12 0,-2 3-11 0,2 0-16 16,4 2-12-16,-6-1-33 0,-1-1-20 0,7 2-12 16,-11 4-23-16,3-1-15 0,3 2-17 0,0-2-16 15,-2 2-16-15,1 2-9 0,2-2-21 0,3 4 6 16,-3 0-13-16,3 1-5 0,1 0-8 0,0-2-9 16,3 2 1-16,0 1-3 0,6-1-13 0,0-1-2 15,-1-4-1-15,-2 3-6 0,7-1-4 0,-1-2 3 0,-1 1-10 16,2-3 4-16,0-1-6 0,-1-2 3 0,1 0-3 15,0-2 0-15,-4-2-2 0,0-2 1 16,0 2 0-16,-3-6 6 0,-1 3-11 0,-1-3 2 0,-1 4 0 16,-2-4-1-16,0 2 6 0,-2-1 28 0,-3 1 5 15,0-1 11-15,-1 3 13 0,-4-1-5 16,0 0 1-16,-1 2-1 0,-4 2-5 0,1 2-3 0,2 1-8 16,-7 2-7-16,6 1-1 0,0 1-3 0,0 3-8 15,2 0-5-15,-2-1-2 0,6 6-3 0,-2-3-5 16,2 3 2-16,2-1-6 0,2 0-1 0,2 1-1 15,2-1 0-15,2-1-2 0,2 1-3 0,2-2 1 16,1-4-1-16,0 3-2 0,2-1-1 0,2-2 4 16,1-3-5-16,3 2 5 0,-3-4-5 0,-1 0 0 15,1 0 3-15,-3-2 0 0,-1-2-3 0,2-1 1 16,-3-1-1-16,-1 0 0 0,-2-4-2 0,1 0 5 16,-1 1-2-16,-3-3 2 0,0-1-4 0,-2 2 4 15,-2 1-3-15,1 2 4 0,-4 1 4 0,0-3-1 0,3 4 0 16,-3 2-1-16,-5-2-2 0,3 3-1 15,1 2-2-15,-2 0-1 0,-4 3 0 0,2 0 1 16,-1 5-1-16,-2 0-2 0,1 1 0 0,-2 3-1 0,2 2-1 16,2-1 2-16,1 2-1 0,-1-4 0 15,5 4-4-15,-1-4 1 0,4 2-3 0,2-2 2 16,-1-2-1-16,4 1-1 0,0-3 2 0,0 0 5 0,3 0-8 16,6-3 0-16,-3-1 3 0,4 0 2 0,-1-2-2 15,5-4 1-15,0-1-1 0,-2-1 7 0,-2-3 1 16,0-1-5-16,3-2 4 0,-4-2 3 0,-3-3-6 15,3-1 0-15,-4 1-1 0,-4 1 3 0,0 1-2 16,3-1 3-16,-7 5 0 0,-2 1 3 0,1 1-4 16,-3 2 1-16,3 0 1 0,-5 1 1 0,4 1-2 15,-3 1-2-15,-1-1-4 0,-3 5 0 0,-2 0 2 16,5-2 1-16,-3 2-4 0,-2 2-6 0,-3-2-19 16,4 3-25-16,-2-1-33 0,1 2-34 0,-1 1-40 15,2 2-33-15,0 1-44 0,3-2-33 0,0 5-38 0,-1-3-39 16,3 5-54-16,-2-2-989 0,2 2 464 15,-1-1 308-15</inkml:trace>
  <inkml:trace contextRef="#ctx0" brushRef="#br0" timeOffset="23694.71">7888 12472 68 0,'1'-4'120'0,"-1"4"-18"0,0-6-24 0,0 6-27 15,0 0-33-15,0 0-27 0,0 0-135 0,-4-2 48 16,4 2 32-16</inkml:trace>
  <inkml:trace contextRef="#ctx0" brushRef="#br0" timeOffset="27832.59">7453 11954 164 0,'0'0'191'0,"0"0"-1"0,4-2 0 0,-4 2-4 16,0 0-2-16,0 0-7 0,0 0-4 0,0 0-9 15,0 0-4-15,0 0-2 0,0 0-5 0,0 0-2 0,0 0 0 16,0 0-4-16,0 0 7 0,0 0-7 16,0 0 5-16,0 0 2 0,0 0-2 0,0 0 4 15,0 0-4-15,0 0-4 0,0 0-6 0,0 0-11 16,0 0-7-16,0 0-10 0,0 0-9 0,0 0-11 0,0 0-3 15,0 0-7-15,0 0-8 0,0 0-4 0,0 0-1 16,0 0-5-16,0 0-3 0,0 0-5 0,0 0-10 16,0 0-3-16,0 0-3 0,0 0-1 0,0 0-8 15,0 0-5-15,0 0 2 0,0 0-1 0,-9 10-1 16,9-10 5-16,3 7-12 0,-1-3 3 0,-2 4-8 16,3-2 0-16,-2 0 1 0,3 5-1 0,0-1-2 15,-2-2-2-15,2 6-1 0,-1-2-15 0,2 4-46 16,2 0-48-16,-3 1-54 0,4 1-35 0,-2-1-47 15,-2 4-53-15,6 2-46 0,-1 5-85 0,2-2-844 16,0-2 420-16,-2-2 280 0</inkml:trace>
  <inkml:trace contextRef="#ctx0" brushRef="#br0" timeOffset="28264.58">8121 13092 171 0,'3'0'280'0,"-1"2"-18"15,1 1-22-15,-3-3-20 0,0 0-19 0,5 4-21 16,-5-4-9-16,4 0-4 0,-4 0-4 0,3 4-10 15,-1-1-10-15,-2-3-6 0,1 3-14 0,2 0-11 16,0 1-9-16,0-1-12 0,1 3-9 0,0-3-16 16,1 4 1-16,-1-1-27 0,2-1-50 0,1 6-50 15,-1-3-59-15,-2 1-55 0,1 2-63 0,0-2-621 16,-1 3 286-16,1-2 190 0</inkml:trace>
  <inkml:trace contextRef="#ctx0" brushRef="#br0" timeOffset="28413.04">8372 13399 202 0,'4'2'237'0,"0"1"-7"16,-1-1-4-16,-1 2-4 0,2-2-2 0,-2-1 0 16,-2-1-2-16,5 3 6 0,-5-3-7 0,0 0 7 15,3 2-9-15,-3-2-4 0,0 0-23 0,0 0-15 16,3 3-31-16,-3-3 0 0,0 0-15 0,0 0-35 16,0 0-49-16,0 0-47 0,7 0-60 0,-7 0-66 15,0 5-66-15,0-5-69 0,1 4-773 0,-1-4 346 16,0 3 230-16</inkml:trace>
  <inkml:trace contextRef="#ctx0" brushRef="#br0" timeOffset="28848.97">8730 13896 253 0,'-4'-7'364'16,"3"1"-4"-16,-1 3-14 0,2-5-22 0,-2 4-18 15,2 4-27-15,-2-4-11 0,1 2-28 0,1 2-23 16,0 0-4-16,0 0 7 0,0 0-5 0,0 0-15 16,14 1-12-16,-14-1-14 0,9 8-13 0,-5-4-15 15,2 1-17-15,2 2-9 0,1 2-13 0,-1-4-9 16,-2 5-10-16,4-2-10 0,-1 4-11 0,0 3-34 15,0-3-38-15,0 2-51 0,0 1-50 0,0-1-40 16,1 3-47-16,0 7-60 0,2 0-57 0,-2-6-68 16,-1-2-871-16,0-1 415 0,0-1 278 0</inkml:trace>
  <inkml:trace contextRef="#ctx0" brushRef="#br0" timeOffset="29052">9159 14277 73 0,'5'2'314'0,"0"-1"-15"0,-1 3-20 15,0-4-17-15,-4 0-16 0,5 3 0 0,0-1 8 16,0 0 4-16,0 1-14 0,0-2 0 16,-5-1-17-16,8 5-9 0,-2-4-6 0,1 2-18 15,1 0-15-15,-2 1-18 0,4 1-18 0,-1 0-16 0,0 2-11 16,2-2-8-16,1 3-14 0,-3 1-22 0,4 3-37 16,-3-2-57-16,5 2-62 0,-4 1-54 0,-1-2-51 15,-2 8-49-15,3-4-45 0,-2 4-40 0,0 0-787 16,1-2 370-16,-2 0 246 0</inkml:trace>
  <inkml:trace contextRef="#ctx0" brushRef="#br0" timeOffset="29217.65">9611 14683 137 0,'9'4'217'0,"0"0"11"0,1 0 3 16,-3-2 5-16,-1 2 2 0,-1-2 4 0,2 0 5 16,0 0-5-16,-3-1-5 0,1 2 1 0,-1-2-21 15,1 2-10-15,-1-1-11 0,-4-2-27 0,9 1-17 16,-9-1-10-16,6 2-19 0,-2-2-14 0,0 3-9 15,1-3-35-15,0 2-53 0,3 4-44 0,-3-3-45 16,-1 0-56-16,1 2-51 0,-1 2-44 0,1-2-38 16,3 3-757-16,-2-1 341 0,2 3 228 0</inkml:trace>
  <inkml:trace contextRef="#ctx0" brushRef="#br0" timeOffset="29385.68">9904 14913 98 0,'1'3'225'0,"3"0"13"0,-3-1 1 0,-1-2 4 16,8 4-7-16,-8-4-9 0,3 3-10 15,-1-1-6-15,-2-2-9 0,0 0-18 0,0 0-10 16,4 3-16-16,-4-3-17 0,3 4-14 0,-3-4-6 16,3 3-16-16,-3-3-11 0,8 5-29 0,-3-3-39 0,-4 3-41 15,3-2-43-15,0 4-47 0,-4-3-41 0,5 2-48 16,-1-2-37-16,0 6-631 0,1-3 288 16,0-2 192-16</inkml:trace>
  <inkml:trace contextRef="#ctx0" brushRef="#br0" timeOffset="29536.06">10024 15047 45 0,'10'7'87'0,"-1"1"22"16,0 0 11-16,0-2 14 0,-1 1 6 0,-1 0 2 15,-1-2 10-15,-1 0 5 0,2 2 12 16,-2-1 12-16,3 0-2 0,-3 0-1 0,-1-1-12 16,1 2-6-16,1-3-2 0,2 2-8 0,0 0-6 0,-2-1-11 15,3 0-17-15,0 2-5 0,-1-1-13 0,2 0-2 16,-5 2-18-16,4-1-4 0,-1 3-7 0,1-1-25 16,-3 0-47-16,-2 2-62 0,1-2-59 0,-1 5-75 15,0-2-63-15,-3 0-645 0,-1-2 303 0,1 1 202 16</inkml:trace>
  <inkml:trace contextRef="#ctx0" brushRef="#br0" timeOffset="29722.09">10352 15255 302 0,'0'0'317'0,"0"0"-42"15,-6 0-29-15,6 0-27 0,0 0-36 0,0 0-36 16,0 0-29-16,0 0-42 0,0 0-48 0,0 0-52 16,0 0-67-16,0 0-509 0,0 0 200 0,-4-5 134 15</inkml:trace>
  <inkml:trace contextRef="#ctx0" brushRef="#br0" timeOffset="30730.41">10324 12022 90 0,'0'0'214'0,"-3"-3"-3"15,0-1-10-15,0 1 0 0,1-1 1 0,2 4 1 0,-3-3-4 16,3 3-4-16,-5-4-1 0,5 4-3 15,-2-3-12-15,2 3-13 0,-3-2-11 0,3 2-11 16,0 0-10-16,0 0-12 0,-4-3-9 0,4 3-11 0,0 0-7 16,0 0-13-16,0 0-10 0,0 0-6 0,0 0-10 15,0 0-5-15,-7 8-4 0,4-4-4 0,0 6-12 16,0 0 0-16,1 2 1 0,-3-1-1 0,3 6-1 16,-2 1-10-16,1 2 0 0,-1 3-1 0,-1 6-5 15,1-4-1-15,1 1 1 0,-1 3-2 0,1 2 2 16,0-1-2-16,0 1 2 0,2 2-9 0,-2 0-19 15,2-1-28-15,-3 1-34 0,3 2-32 0,-2 2-31 16,2-2-23-16,-3 0-26 0,3 11-31 0,1-12-22 16,0 0-710-16,-4 0 317 0,4-3 212 0</inkml:trace>
  <inkml:trace contextRef="#ctx0" brushRef="#br0" timeOffset="30894.7">10289 13193 22 0,'0'3'228'0,"0"1"-17"0,1 0-18 16,-1-4-12-16,1 7-13 0,-1-2-9 0,0-5-14 16,1 6-15-16,1-1-11 0,-2 0-13 0,1-3-9 0,0 3-5 15,1 1-12-15,0-2-7 0,1 2-6 0,-1 0-11 16,3 4-34-16,-3-1-22 0,0 5-41 0,-1 1-46 16,1 4-61-16,-2-3-477 0,1 3 209 0,-4 7 138 15</inkml:trace>
  <inkml:trace contextRef="#ctx0" brushRef="#br0" timeOffset="31380.52">10283 13699 176 0,'-2'5'243'0,"1"0"-17"0,-2 0-17 0,2 2-2 0,-2-3-12 16,2 1-1-16,-1 2-11 0,0-1-5 0,1 1-12 16,1-2-14-16,-3 4-14 0,3-4-15 0,-1 5-13 15,1 1-9-15,-1-3-8 0,2 4-11 0,-1 3-10 16,-1 1-10-16,1 4-38 0,-2-1-36 0,1 6-36 15,0 1-33-15,0 4-42 0,-1 0-17 0,0 3-13 16,0 2-5-16,-1-1-2 0,-2 0 5 0,1 1-20 16,0-2 22-16,3-3 14 0,-2-2 21 0,3-3 21 15,-1-7 24-15,2-2 27 0,-1-4 24 0,1-3 15 16,1-1 31-16,-2 1 13 0,0-4 18 0,1-1 15 16,-1 4 13-16,3-6 17 0,-2 5 13 0,0-1 2 15,0-2-2-15,1 0-8 0,1 2-5 0,0-1-2 16,-1-1-3-16,1-1 3 0,0 6-13 0,-1-4-7 0,3 2-8 15,-3 1-7-15,2 0-4 0,-3 1-10 0,4 1-2 16,-1 2-5-16,-2 4-19 0,-2-3-30 16,1 0-26-16,1 4-23 0,-4 1-29 0,4 1-16 15,-2 6-26-15,0-1-16 0,1-3-15 0,0-1 0 0,2-2 20 16,-1 3 9-16,0-3 11 0,0 0 14 0,0-3 10 16,-1-3 25-16,0-1 12 0,-1 0 25 15,0-2 14-15,1-1 30 0,-1-2 14 0,0 0 15 16,0-2 20-16,-1 3 9 0,2-1 9 0,-1-2 8 0,-2 1 3 15,2-3 4-15,0 3 0 0,1-1-6 0,-1-4-7 16,0 5 1-16,1 0-2 0,1-3-11 0,0 3-3 16,3-2-9-16,-3 0-7 0,0 1 0 0,2 0-10 15,-1 0-4-15,-1 1-35 0,1 1-48 0,-1 0-48 16,2-1-63-16,-4 4-583 0,1 1 247 0,-1-1 164 16</inkml:trace>
  <inkml:trace contextRef="#ctx0" brushRef="#br0" timeOffset="31543.35">10330 15164 52 0,'-2'5'300'0,"2"1"-13"0,0-4-24 0,-1 2-16 15,1 2-14-15,-1-3-19 0,1 1-17 0,1 1-17 16,-2 0-19-16,2 2-16 0,0-2-15 0,3 2-22 16,-1-2-38-16,0 0-41 0,1 2-37 0,0-2-54 15,-4 4-27-15,5 0-49 0,-4-2-40 0,2 2-537 16,-2 0 239-16,-1 1 158 0</inkml:trace>
  <inkml:trace contextRef="#ctx0" brushRef="#br0" timeOffset="31669.71">10346 15369 33 0,'0'9'114'0,"-3"-1"25"0,2-3 19 0,-1 2 14 16,-1-3 7-16,1 1 3 0,-1 0 6 0,3-1-8 15,-2 0-8-15,2 0-12 0,0-4-13 0,-3 5-12 16,3-5-8-16,1 5-9 0,-1-5-11 0,2 4-11 16,-2-4-12-16,5 0-41 0,-5 0-69 0,7 3-98 15,-7-3-672-15,9 0 266 0,-9 0 176 0</inkml:trace>
  <inkml:trace contextRef="#ctx0" brushRef="#br0" timeOffset="33805.12">10529 15193 166 0,'-9'0'171'0,"9"0"-10"16,-10 0 3-16,2 0 1 0,-1 1-11 0,-2 0-4 0,-1 2 1 15,2-3-6-15,-2 3-11 0,1 0-13 0,-2-3-9 16,3 3-8-16,-2-1-9 0,2 2-8 16,1-1-8-16,0 1-10 0,0-1-3 0,3-1-11 15,-2 2-3-15,3-1-7 0,1 1-2 0,-5-2-4 0,6 1-7 16,-1-1-2-16,1 2-3 0,-1-1-1 0,0 0 3 15,4-3-7-15,-3 6-3 0,3-6 0 0,-2 3 2 16,2-3-3-16,-2 1-1 0,2-1-1 16,0 0 11-16,-5 3-3 0,5-3 4 0,0 0 6 0,0 0 9 15,5 6 9-15,-3-3 8 0,2-2 2 0,0 2 0 16,1-3 4-16,2 0-6 0,1 1 2 0,3-1 3 16,0-1-15-16,3 1 12 0,-1 0-3 0,5 0-1 15,1-3 3-15,0 3-9 0,-1-2-8 0,1 0 0 16,2 1-4-16,0-1-2 0,0-1 0 0,-1 2-10 15,2-1 13-15,1 1-14 0,4-3-5 0,-5 1 1 16,-2 2-1-16,-1-3-2 0,0 1 5 0,2 1-9 16,-3-1 8-16,2-1 10 0,8 2-1 0,-6-1 3 15,4-2 6-15,-6 2-17 0,13-1-1 0,-1 2 1 16,0-1-4-16,0 0-1 0,1 2-3 0,3 0 15 16,0-1-17-16,0 1-7 0,-1 0 3 0,5 1 9 15,-2-3-11-15,1 3-6 0,-2-2 5 0,1 2 6 16,0-1-3-16,2 1 7 0,-3 1 7 0,3-1-3 15,-2 2-6-15,2-2 3 0,-2 3-4 0,0-3 6 16,3 1-5-16,-1 0-7 0,-2 1 7 0,2-4 1 16,-2 2-8-16,13 3 8 0,-15-3 2 0,5 1-8 15,10-2 7-15,-13 2-3 0,3-2 3 0,0 1-1 16,-2 0 0-16,-2 0 1 0,2-1-1 0,-2 1 0 16,-2-3-1-16,-2 2 3 0,2 1 1 0,-6 0 1 15,-1 0 0-15,0 0 13 0,-8 0-11 0,2-3 1 0,5 3 4 16,-6 0-3-16,-1-2 6 0,-1 2-7 15,0-1 1-15,2-1 6 0,-1 1-3 0,3-2-4 16,-4 2 3-16,4 0 1 0,-1-2-2 0,0 0 0 16,6 2 1-16,0-5 2 0,0 3-1 0,-4 1-2 0,2 2 2 15,6-6-4-15,-5 3-3 0,-4 1 3 0,6-4-1 16,0 3-2-16,1 0-2 0,-2 1 0 16,0-1-1-16,0 1-1 0,4 1 1 0,-1 0-1 15,-2 1 0-15,6-2 0 0,-3 2 0 0,2 0-2 0,1-3 1 16,1 2 3-16,0-1-4 0,3 1-2 0,-1 0-4 15,-1-2 6-15,4 2-1 0,-1 1-1 0,-1 0 2 16,2-3 0-16,-2 1 0 0,0 0-3 0,2 1 6 16,-4 0 1-16,0 0 0 0,-2-1 1 0,-1 4-2 15,3-4 1-15,-2 0 3 0,-1 0-7 0,-1 1-2 16,1-2 2-16,-2 2-2 0,2 0 4 0,-3-1 0 16,5 1-3-16,-3 0 1 0,-4-2 0 0,6 0 0 15,-1-1-1-15,-1 2 3 0,2 1 3 0,2 1-2 16,-4-2 5-16,3 0-1 0,2-1 0 0,-4 3-2 15,0-1 3-15,3 1-5 0,-5-2 2 0,3 0-3 16,-3 2-1-16,3 0 0 0,-3 0 2 0,3 0-3 16,-5-2 1-16,4 1-3 0,-4 1 0 0,4-1 2 15,0 1-4-15,2 1 1 0,-3-2-3 0,1 1 4 16,0 1-1-16,0-1-1 0,-2 0-1 0,-4 0-2 16,4-1 1-16,-1 2-6 0,-2-1 4 0,1-1 0 15,-10 1 1-15,10 2-2 0,-1-3 0 0,-9 1 1 16,2-1 0-16,6 1-1 0,0 0 0 0,-7-1 3 15,7-2-5-15,0 2-2 0,1 1 2 0,1-3 7 16,-2 2-8-16,0 2-3 0,-6-5 0 0,6 4 4 16,-1-3-2-16,2 3 0 0,-8-1 4 0,0 0-6 15,2 1 3-15,-5-3-2 0,12 0 0 0,-13 2-1 16,4-2 1-16,2 5 1 0,-1-4 5 0,-1-1-7 16,-1 3-2-16,1 0 0 0,-2-2 2 0,2 2-1 15,0-1 0-15,1 0 5 0,-1 1-7 0,0 0 1 0,0 0 4 16,1 0 1-16,-1 0-3 0,2 0 1 15,5-3-2-15,-3 2 2 0,-5 1 1 0,8 0 0 16,-1-2 0-16,-8 2-3 0,2 0-1 0,-1 0 2 16,1 0-3-16,-2 0 3 0,0 0 1 0,1 0-2 15,1 0 1-15,-2 0 2 0,1 0-4 0,-2 3 5 0,1-4-2 16,-4 1 3-16,6 0-2 0,-2 0-1 0,2 0 8 16,-2 0-7-16,0-2-1 0,-1 2-2 15,1 0 2-15,-1 0 0 0,-3-2 0 0,5 2-1 0,-1 0-2 16,1 0 2-16,-1 0 0 0,-1-1-1 0,0 0-1 15,0 1 8-15,1-1-6 0,-7 1-3 16,3 0 3-16,1 0 3 0,-1-2-1 0,-2 2-1 16,-1 0-3-16,2 0 9 0,0-1-9 0,3 2 1 0,-2-1 1 15,-2 0 3-15,6-1-6 0,-2 1 6 0,2 0-1 16,-1-1-4-16,-5 1 3 0,1 0 0 0,0 0-1 16,3 0 3-16,-3-2-6 0,-2 2 5 0,6-1-6 15,-4-1 3-15,0 2-1 0,0 0-1 0,0-1 5 16,-1 1-4-16,1 1 2 0,-1-2 2 0,1 1-4 15,0 0 1-15,-2 1-1 0,0-1 2 0,0 0-2 16,2 0 3-16,-3 2 1 0,0-2 3 0,0 0-5 16,1 0-4-16,-1 0 6 0,3 0-1 0,-1 0-2 15,1 1 0-15,-1-1 4 0,1 0 0 0,-1 0-1 16,-3 0-1-16,3 0-2 0,-2 0 1 0,2 0-4 16,-1 0 3-16,-1 0 1 0,0 2 1 0,0-2-1 15,-1 1 3-15,-4-1-5 0,6 1 0 0,-1 1-1 16,2-2 2-16,-3 1 4 0,3 0-5 0,0-1-1 15,-3 0 3-15,4 1 0 0,-5 1 0 0,5 1 1 16,-2-3-2-16,-2 0 3 0,3 0-1 0,-3 0-1 16,0 3-3-16,3-3 6 0,-4 1-5 0,1 0 4 15,2-1-5-15,-3 0 2 0,2 0 0 0,-5 0 0 16,3 2 1-16,-1-2 0 0,-3 0 0 0,5 0 1 16,-2 2-3-16,-3-2 4 0,3 0-1 0,-8 0-2 15,14 0 0-15,-9 1 2 0,0-1 1 0,3 0-2 16,-2 2 0-16,7-2 4 0,-4 0-2 0,0 0 0 15,0 0-3-15,1 0 4 0,-1 1 7 0,-1 0-11 16,2-1 2-16,0 0-1 0,3 1 1 0,-3-1 0 16,4-1 2-16,0 1-1 0,5 0 9 0,-6 0-12 0,5 0 1 15,-1 0 2-15,-1 1-3 0,0-1 6 0,-2 0-7 16,0 0 4-16,-2 2 0 0,5-4 6 16,-6 4-2-16,-2-4 8 0,-1 2-5 0,2 0 12 15,-5 0 1-15,6 2 7 0,-4-2 2 0,2 0 2 0,-4 0-3 16,3 0 11-16,-8 0 2 0,10 0 4 15,-1 0 12-15,-1 0-3 0,-3-2-2 0,3 4-4 16,-8-2 3-16,11-2-5 0,-4 1-6 0,-1 2 0 16,4-2-8-16,-2 1 2 0,0-1-13 0,-1 1 13 0,1 0-10 15,-3-1-2-15,-5 1-10 0,10 0 11 0,-10 0-4 16,7-2-3-16,-7 2-4 0,6 0 6 0,-6 0-6 16,0 0-19-16,6-1-66 0,-6 1-96 0,0 0-127 15,-11-6-123-15,1 3-144 0,-3 0-1637 0,-6-2 732 16,-13-4 490-16</inkml:trace>
  <inkml:trace contextRef="#ctx0" brushRef="#br0" timeOffset="34497.08">15167 12380 173 0,'-37'17'296'0,"-7"7"-25"0,-2 1-24 15,-2 6-21-15,0 1-21 0,-1 1-24 0,-6-1-15 16,3 2-13-16,-3 0-19 0,4 0-13 0,-4-1-13 16,0-1-16-16,0 2-37 0,0 0-40 0,-22 9-50 15,26-12-50-15,1-5-66 0,-10 6-573 0,3-2 240 16,-26 3 162-16</inkml:trace>
  <inkml:trace contextRef="#ctx0" brushRef="#br0" timeOffset="34671.92">13370 12951 106 0,'-11'0'312'0,"0"5"-18"0,-2 0-29 15,-2 5-22-15,-3-1-22 0,2 6-20 0,-4 4-20 0,0-1-17 16,0 1-14-16,0 2-16 0,-2 3-14 0,2-2-12 16,-2 4-11-16,0-3-13 0,-1 3-42 0,1-1-44 15,-2 2-53-15,0-4-54 0,1 3-64 0,1-3-622 16,-1 0 265-16,0-5 176 0</inkml:trace>
  <inkml:trace contextRef="#ctx0" brushRef="#br0" timeOffset="34825.01">12766 13375 129 0,'0'0'278'0,"0"0"-31"16,0 0-26-16,0 0-22 0,0 0-19 0,-6 9-15 15,6-4-19-15,-4 6-13 0,0-1-9 0,3 1-18 16,-3 1-12-16,2 5-13 0,0-5-49 0,2 5-44 15,4 0-34-15,0 0-41 0,9 0-68 0,7 2-458 16,3 0 205-16,9-4 136 0</inkml:trace>
  <inkml:trace contextRef="#ctx0" brushRef="#br0" timeOffset="35005.19">14800 13650 137 0,'10'5'330'0,"-4"-2"-33"0,-2 6-29 16,-3-1-28-16,-3 0-23 0,-4 4-23 0,0-2-19 0,-4 3-43 15,-3 2-48-15,0-1-56 0,-1 0-57 0,0 1-54 16,1-1-62-16,3 1-470 0,5-4 205 0,1 0 136 16</inkml:trace>
  <inkml:trace contextRef="#ctx0" brushRef="#br0" timeOffset="35156.98">15129 13970 239 0,'-2'5'275'0,"-2"4"-10"15,-3 2-19-15,-2 1-24 0,-7 2-19 0,2-1-21 16,-6 5-12-16,-2-1-21 0,1 0-14 0,-2 2-20 16,0 1-57-16,0-3-64 0,2 3-82 0,6-6-79 15,1-1-499-15,-2-1 222 0,5-4 148 0</inkml:trace>
  <inkml:trace contextRef="#ctx0" brushRef="#br0" timeOffset="35297.94">14927 14273 2534 0,'0'5'48'0,"0"-3"-17"16,-3 4-10-16,2-3-1 0,-5-1-14 0,-2 3 2 15,4-1-4-15,-1 0-69 0,1 1-53 16,3 0-78-16,1-1-569 0,1-1 255 0,-1-3 170 15</inkml:trace>
  <inkml:trace contextRef="#ctx0" brushRef="#br0" timeOffset="35468.12">15631 14354 161 0,'7'0'297'15,"-1"0"-31"-15,-6 0-32 0,13 2-51 0,-6 0-57 16,4 2-48-16,0 1-59 0,1-4-65 0,5 3-82 16,-4-2-270-16,5 3 134 0,0-1 88 0</inkml:trace>
  <inkml:trace contextRef="#ctx0" brushRef="#br0" timeOffset="35635.19">16393 14466 33 0,'6'0'359'0,"-6"0"-20"0,7-2-30 16,-7 2-32-16,8-1-30 0,-2-1-23 0,0 0-34 15,4 0-43-15,8-5-51 0,1-1-56 0,11 0-55 0,-1-3-50 16,3-1-56-16,1-2-40 0,2 0-472 16,11-7 211-16,0 0 140 0</inkml:trace>
  <inkml:trace contextRef="#ctx0" brushRef="#br0" timeOffset="35781.69">17172 13858 7 0,'-5'-18'283'0,"-6"-5"-5"0,-1 7-9 16,-3 1-13-16,-2 1-20 0,-2 6-8 15,0-2-12-15,-3 3-18 0,-5 3-17 0,-1 0-15 0,-1 4-19 16,-2 0-14-16,2 5-9 0,7-2-20 0,1 1-58 16,1 0-64-16,4 3-69 0,4-5-80 15,2 1-701-15,2-2 290 0,8-1 192 0</inkml:trace>
  <inkml:trace contextRef="#ctx0" brushRef="#br0" timeOffset="35949.04">16744 13343 2897 0,'-32'-14'30'0,"-5"0"41"16,-13-1 23-16,-5 8 9 0,-2 2-11 0,-3 2-17 15,-1 7-19-15,-1 2-15 0,1 1-9 0,2 3-1 16,2 0-3-16,6-1-12 0,12-1-46 0,2 1-49 15,1 0-57-15,2 0-60 0,3 2-69 0,-2-4-689 16,0 0 318-16,2-2 212 0</inkml:trace>
  <inkml:trace contextRef="#ctx0" brushRef="#br0" timeOffset="36115.54">15097 13187 36 0,'-33'0'300'0,"1"4"-19"0,-1-1-22 15,-2 4-20-15,-2 3-25 0,1 0-22 0,-16 6-21 16,3 1-16-16,2 1-15 0,-1-1-15 0,10-2-17 16,4-2-52-16,-2 3-55 0,-10 6-60 0,14-6-67 0,0-3-70 15,4 0-436-15,-6-4 210 0,-1 1 140 16</inkml:trace>
  <inkml:trace contextRef="#ctx0" brushRef="#br0" timeOffset="36264.01">13518 13527 164 0,'-32'12'262'0,"1"0"-21"0,7 3-25 16,-1 2-22-16,1 0-19 0,6-5-19 0,2 0-13 0,-3 5-16 15,4-3-12-15,1 3-16 0,2-2-29 0,-1-1-47 16,5 1-43-16,2-1-53 0,1-4-46 0,1 0-472 16,0-1 197-16,4-1 130 0</inkml:trace>
  <inkml:trace contextRef="#ctx0" brushRef="#br0" timeOffset="36549.23">13009 13847 2021 0,'-27'11'85'0,"-1"-1"-26"16,8-3-5-16,-1 1-2 0,-2 6-11 0,-1-2 1 15,5-3-13-15,2 2-5 0,-2 1-6 0,1 0-1 16,0 5 1-16,-2 0-3 0,-4 0-2 0,0 0-2 16,-2 1-3-16,-1-1 2 0,0-1-2 0,4-2-5 15,5 0-6-15,0-6-16 0,-1 2-23 0,1-1-15 16,0 0-22-16,-1-4-8 0,1 3-5 0,-5-3-20 15,-5-1 6-15,0 1 1 0,-1-2 29 0,-2 2-6 16,-1 2 10-16,-2-1 4 0,-5 1 6 0,-13 2 10 16,2 0 14-16,-2 3 13 0,-2 0 19 0,4 1 9 15,-4 1 17-15,-1-1 16 0,3 1 11 0,5 1-1 16,10-3 10-16,-2-1-2 0,6 1-4 0,1-2 3 0,3 2-4 16,3-3-9-16,7-1 1 0,5-2-12 0,4-2-32 15,-3-1-42-15,8-2-35 0,5-1-40 0,0 0-421 16,0-8 181-16,8-5 120 0</inkml:trace>
  <inkml:trace contextRef="#ctx0" brushRef="#br0" timeOffset="36723.87">11734 13477 2370 0,'1'5'-11'0,"2"2"16"0,-6 2 0 16,-2 8 2-16,1 2-1 0,-5 9 1 0,0 2-3 15,-5 2-1-15,4 1 2 0,-8 11-1 0,7-12 0 16,0 2-3-16,3-5-40 0,0-2-46 0,8-9-43 16,6 0-55-16,-1-4-476 0,13-4 219 0,3-8 148 15</inkml:trace>
  <inkml:trace contextRef="#ctx0" brushRef="#br0" timeOffset="36883.83">13350 13058 198 0,'-6'7'253'0,"-3"0"-26"0,1 3-77 16,3 0-89-16,0-2-120 0,2 1-219 0,1-4 94 16,3-3 60-16</inkml:trace>
  <inkml:trace contextRef="#ctx0" brushRef="#br0" timeOffset="37018.01">13631 13211 45 0,'-12'26'331'0,"-5"3"-33"0,0 2-68 0,-7 12-122 16,8-11-140-16,-1 0-296 0,2-3 110 0,-2 0 72 0</inkml:trace>
  <inkml:trace contextRef="#ctx0" brushRef="#br0" timeOffset="37934.21">10324 11726 88 0,'0'0'218'16,"-1"-4"-19"-16,1 4-25 0,0 0-19 0,0 0-11 16,-5-4-14-16,5 4-18 0,0 0-8 0,0 0-16 15,0 0-3-15,0 0-14 0,0 0-38 0,-4 8-37 0,4-3-27 16,0 3-37-16,-1 0-46 0,-2 3-348 0,1 2 154 15,-3 2 102-15</inkml:trace>
  <inkml:trace contextRef="#ctx0" brushRef="#br0" timeOffset="38103.74">10308 12119 121 0,'2'4'177'0,"-2"-1"-17"0,2 0-11 0,0 4-16 16,-1-5-9-16,-1-2-18 0,2 5-12 0,-1 0-6 15,0 1-9-15,1-2-7 0,0-2-7 0,-2 6-5 16,0-1-13-16,0 3-6 0,-2 1-6 0,0 4-32 16,2 2-31-16,-1 2-34 0,-2 0-42 0,1 6-350 15,-1 1 152-15,1-1 100 0</inkml:trace>
  <inkml:trace contextRef="#ctx0" brushRef="#br0" timeOffset="38273.8">10313 12751 59 0,'2'16'134'0,"2"-3"-7"0,0-1 6 15,1 0-4-15,-1-2 5 0,1 2-3 0,0-3-4 16,0 0 3-16,-1-3-10 0,0 0-12 16,-3 0-7-16,2-1-13 0,0 4-7 0,0-6-6 0,1 2-7 15,-3 2-6-15,3-2-8 0,-4 2-9 0,1 2-31 16,-2-1-30-16,1 1-33 0,-4 4-19 0,-1-1-19 16,2 5-27-16,0 0-36 0,-1 2-330 0,-2 0 160 15,3-2 108-15</inkml:trace>
  <inkml:trace contextRef="#ctx0" brushRef="#br0" timeOffset="38618.61">10364 13276 51 0,'5'8'141'0,"0"2"6"0,-1-2-8 0,0 1-4 15,0-1-5-15,-3-1-7 0,4-1-4 0,-2 2-2 16,-2 1-8-16,5 0-12 0,-3 0-4 0,-2 2-9 16,2 0-5-16,-2 1-9 0,-1 0-7 0,0 5-6 0,0 3-6 15,-1-1-6-15,-3 6-1 0,-5 2-13 16,5-1-28-16,-5 6-24 0,0 0-32 0,0-2-15 0,3 4-27 15,-2-4-4-15,0 4-12 0,5-1 3 0,0 0 7 16,-1-4 3-16,3 0 22 0,1-3 3 0,0 1 10 16,3-8 12-16,-1-2 12 0,1 0 10 15,-1-2 14-15,-1 2 6 0,2-4 17 0,-2-1 6 0,1 0 0 16,0 0 4-16,2 5 7 0,-4-5 19 0,1 0-4 16,2 2 7-16,-3-1 0 0,5 1 7 15,-5-1 6-15,0-1 1 0,1 1-3 0,3 2 6 0,-4 0-7 16,0-1-1-16,0 5-8 0,0-4-5 0,-4 0-2 15,3 2-8-15,1 3-1 0,-2-2-6 0,-1 6-22 16,-1 1-19-16,-2-1-17 0,3 7-15 0,-3-1-11 16,-1 1-9-16,1 0-15 0,0 5-10 0,-1-2-7 15,3 2-10-15,-6 10-263 0,6-10 124 0,2-2 84 16</inkml:trace>
  <inkml:trace contextRef="#ctx0" brushRef="#br0" timeOffset="38753.04">10304 15015 28 0,'6'11'109'16,"-3"0"-19"-16,-1-2 1 0,1-1 4 0,2 0 1 15,-4-4 11-15,1 4 2 0,0-2-1 0,-3 1-7 16,2-1-11-16,-2 1-5 0,0 0-7 0,-1-1-8 16,1 2-10-16,1-3-10 0,-2 1 1 0,-1 0-8 15,0 1-25-15,0-1-33 0,1 1-19 0,-3-3-29 16,3 2-43-16,-1 1-315 0,-1-6 141 0,2 4 92 16</inkml:trace>
  <inkml:trace contextRef="#ctx0" brushRef="#br0" timeOffset="38897.96">10304 15238 177 0,'-1'3'190'0,"1"-3"-22"0,0 0-12 0,-3 6-17 0,3-3-15 16,-1 1-19-16,1-4-38 0,0 8-50 16,0-4-52-16,0 0-51 0,0 1-256 0,0-5 114 15,-1 5 76-15</inkml:trace>
  <inkml:trace contextRef="#ctx0" brushRef="#br0" timeOffset="39115.05">10330 15398 13 0,'0'0'187'0,"0"2"-20"0,0-2-17 16,0 0-15-16,0 0-22 0,0 7-26 0,0-7-15 0,0 0-31 16,2 2-15-16,-2-2-24 0,3 3-10 0,-1 0-15 15,-2-3 0-15,3 5-11 0,-3-5-10 16,2 4-3-16,-2-4 6 0,0 5-1 0,0-5 8 15,0 3 15-15,0-3 16 0,0 0 13 0,0 0 21 0,0 0 2 16,0 5 9-16,0-5-11 0,0 0-4 0,0 0 1 16,0 0-1-16,0 0-16 0,0 0-25 0,0 0-15 15,0 0-42-15,0 0-196 0,0 0 89 0,0 0 58 16</inkml:trace>
  <inkml:trace contextRef="#ctx0" brushRef="#br0" timeOffset="39896.15">10291 12104 75 0,'-5'0'144'15,"0"-2"-19"-15,5 2-3 0,-8-2-18 16,8 2-7-16,-5-2-13 0,5 2-20 0,0 0-29 0,-6-5-35 16,6 5-40-16,-3-3-230 0,1 0 90 0,-1 1 60 15</inkml:trace>
  <inkml:trace contextRef="#ctx0" brushRef="#br0" timeOffset="47552.92">7398 11838 65 0,'0'-4'125'16,"0"4"-4"-16,0 0 4 0,0 0-7 0,0 0-9 15,-3-5-2-15,3 5 0 0,0 0-4 0,0 0-5 16,0 0 6-16,0 0-7 0,0 0-2 0,0-4-2 15,0 4 4-15,0 0-7 0,0 0 4 0,0 0-6 16,0 0 2-16,0 0 0 0,0 0 0 0,-4-3-1 16,4 3 1-16,0 0-8 0,0 0-5 0,0 0-4 15,-7-3-10-15,7 3-4 0,-1-3-6 0,1 3-6 16,-5-4 4-16,5 4-5 0,-7-3 2 0,5 2 4 16,-1-4-1-16,3 5-6 0,-6-5 3 0,2 1-11 0,3 2 8 15,-3-1 0-15,0-1 1 0,0 1-5 16,-1-1-3-16,1 1-3 0,-2-1-4 0,2 1 0 15,2 0-7-15,-1-1 0 0,-1-1-3 0,0 2 0 0,-1-2 1 16,1 1-4-16,-2-1 1 0,2 1-3 0,-1-1 0 16,1 0 5-16,0-1-6 0,0 2-4 0,1-1 3 15,-2 0 7-15,2 0-2 0,-1 1 4 16,2-4-4-16,-1 4-8 0,0-1 10 0,0-1-4 0,0 2 2 16,0-1-6-16,1-1-3 0,-2 2 6 0,2-3 2 15,0 4-5-15,0 0 1 0,-1-3-8 0,1 3 10 16,-1-1-13-16,0 1 7 0,3 3 3 0,-5-7-8 15,3 4 4-15,2 3 8 0,-4-2-12 0,4 2 9 16,-4-6-9-16,4 6 2 0,-2-2-5 0,2 2 1 16,-3-4-1-16,3 4 5 0,0 0-8 0,-2-3 7 15,2 3-9-15,0 0 8 0,-3-2-2 0,3 2-2 16,0 0-1-16,-4-6 0 0,4 6 7 0,-2-1-7 16,2 1 3-16,0 0-7 0,-7-4-12 0,7 4-30 15,-5-3-28-15,5 3-38 0,-9 0-34 0,9 0-30 0,-6-3-32 16,2 0-33-16,4 3-768 0,-8-4 335 15,6 0 226-15</inkml:trace>
  <inkml:trace contextRef="#ctx0" brushRef="#br0" timeOffset="47730.84">7010 11423 33 0,'-2'-4'211'0,"1"0"-19"0,1 4-26 16,0-5-31-16,0 5-44 0,3-8-50 0,-1 3-63 0,1 0-261 15,-2-2 95-15,2 1 62 0</inkml:trace>
  <inkml:trace contextRef="#ctx0" brushRef="#br0" timeOffset="47881.65">6890 11246 177 0,'-6'-4'221'16,"3"1"-16"-16,-4-1-19 0,6 0-21 0,-3 2-14 15,0-2-17-15,3-3-20 0,1 3-50 0,-3-2-40 16,3-2-54-16,3 0-58 0,-3-4-353 0,0 4 147 16,0-4 98-16</inkml:trace>
  <inkml:trace contextRef="#ctx0" brushRef="#br0" timeOffset="48021.94">6662 11022 63 0,'-10'-4'222'0,"3"1"-18"0,2 0-18 16,0 1-20-16,-1-1-16 0,2 1-32 0,0-2-40 0,2 0-59 16,-1 1-51-16,2-2-360 0,-2 1 130 0,1-4 88 15</inkml:trace>
  <inkml:trace contextRef="#ctx0" brushRef="#br0" timeOffset="48163.23">6519 10846 191 0,'-4'-3'200'0,"4"-1"-25"0,-1 1-12 0,-3-2-16 16,4 5-17-16,0-9-27 0,0 5-41 0,0-2-60 15,4-1-63-15,-4 0-311 0,1-1 124 0,-1-2 84 16</inkml:trace>
  <inkml:trace contextRef="#ctx0" brushRef="#br0" timeOffset="48299.87">6396 10683 59 0,'-2'-5'191'15,"2"5"-22"-15,-2-4-42 0,2 4-48 0,4-6-53 0,-2 2-85 16,-2 4-139-16,1-9 66 0,-1 4 44 0</inkml:trace>
  <inkml:trace contextRef="#ctx0" brushRef="#br0" timeOffset="48430.98">6308 10564 128 0,'0'0'163'0,"0"0"-38"16,0 0-49-16,0 0-52 0,0 0-196 0,0-4 56 15,0 4 40-15</inkml:trace>
  <inkml:trace contextRef="#ctx0" brushRef="#br0" timeOffset="49281.04">6327 10103 4 0,'-6'-4'265'0,"0"-4"3"16,-1 4-7-16,2 1-15 0,0-2-14 0,1 2-25 15,2 1-18-15,-1 0-26 0,-1-4-10 0,3 4-21 16,1 2-10-16,-4-3-27 0,4 3-26 0,0 0-34 16,-5-1-47-16,5 1-52 0,0 0-58 0,-5-3-80 0,5 3-479 15,-8-1 227-15,4 0 152 0</inkml:trace>
  <inkml:trace contextRef="#ctx0" brushRef="#br0" timeOffset="49445.64">6206 9881 69 0,'-6'-9'269'0,"2"1"-5"0,1 3-11 0,-2-2-16 15,1 2-20-15,2 0-26 0,-2 0-16 0,0 0-24 16,0 1-36-16,2 2-51 0,-1-2-55 0,-1 0-46 15,2 3-55-15,2 1-75 0,-9-6-407 0,2 4 192 16,1-1 128-16</inkml:trace>
  <inkml:trace contextRef="#ctx0" brushRef="#br0" timeOffset="49606.67">6028 9704 42 0,'-5'-5'259'0,"1"0"-20"0,1 1-14 0,0-1-8 15,-1 2-16-15,0-2-19 0,3 1-21 0,-3 1-12 16,2 1-17-16,2 2-14 0,-7-7-34 0,6 4-42 16,-3 1-46-16,4 2-43 0,-2-7-44 0,-1 4-59 0,-1-2-437 15,-1 3 195-15,1-1 132 0</inkml:trace>
  <inkml:trace contextRef="#ctx0" brushRef="#br0" timeOffset="49751.34">5852 9481 98 0,'-4'-7'209'0,"0"5"-15"16,-2-1-17-16,5 1-14 0,-2-1-18 0,2-3-17 0,-3 5-12 15,4 1-34-15,-3-7-45 0,2 4-44 0,1 3-54 16,0-9-366-16,-1 6 141 0,-2-1 96 0</inkml:trace>
  <inkml:trace contextRef="#ctx0" brushRef="#br0" timeOffset="49917.67">5718 9282 198 0,'-3'-4'241'0,"2"0"-22"0,1 4-25 0,-3-4-21 0,3 4-17 16,-3-4-35-16,3 4-47 0,-3-2-45 15,3 2-41-15,-1-4-43 0,1 4-46 0,0-8-312 16,-3 5 137-16,2-2 92 0</inkml:trace>
  <inkml:trace contextRef="#ctx0" brushRef="#br0" timeOffset="50067.28">5664 9114 84 0,'0'0'226'0,"-4"-5"-16"0,3 0-15 0,0 2-18 15,1 3-19-15,0-7-15 0,0 7-19 0,1-8-18 16,-1 4-34-16,0 2-50 0,1-3-27 15,2 1-47-15,-2-2-61 0,-1 0-336 0,0 0 149 0,0 0 100 16</inkml:trace>
  <inkml:trace contextRef="#ctx0" brushRef="#br0" timeOffset="50217.7">5610 8886 212 0,'-1'-5'215'0,"1"5"-17"0,0-7-19 15,0 2-23-15,-1 1-19 0,1-1-40 0,0 0-43 16,1 0-30-16,-1-2-44 0,1-1-43 0,-1 4-334 16,3-8 133-16,-3 4 88 0</inkml:trace>
  <inkml:trace contextRef="#ctx0" brushRef="#br0" timeOffset="50379.27">5513 8628 173 0,'-2'-5'221'0,"-3"0"-7"0,2 2-8 16,1-1-21-16,-1-1-27 0,2 2-9 0,-2-2-16 16,1 0-13-16,0 2-21 0,1-1-35 0,0-2-38 0,-2 1-35 15,3-1-46-15,-1 0-49 0,0 0-424 0,-2-4 176 16,-1 1 118-16</inkml:trace>
  <inkml:trace contextRef="#ctx0" brushRef="#br0" timeOffset="50515.35">5289 8356 192 0,'-4'-5'204'0,"1"1"-16"15,0-1-26-15,1 0-16 0,1 0-19 0,-1 0-37 16,1 0-38-16,0-2-41 0,1 0-23 0,1 0-54 16,-1-5-300-16,-1 3 122 0,1-4 82 0</inkml:trace>
  <inkml:trace contextRef="#ctx0" brushRef="#br0" timeOffset="50681.68">5193 8044 160 0,'-3'-5'182'0,"2"1"-18"0,-2-2-16 0,3 1-14 16,-1 1-9-16,-2-2-18 0,2 0-23 0,1 0-34 15,1 0-35-15,-1 0-33 0,3-2-52 0,-2-2-291 16,-1 1 121-16,3-1 80 0</inkml:trace>
  <inkml:trace contextRef="#ctx0" brushRef="#br0" timeOffset="50838.15">5135 7812 117 0,'-4'-2'196'0,"4"2"-19"15,-5-4-17-15,5 4-16 0,-2-3-14 0,2 3-13 16,-4-4-11-16,4 4-17 0,-2-4-28 15,2 4-29-15,-1-7-23 0,1 2-30 0,0 5-15 0,0-9-28 16,1 2-21-16,-1 1-28 0,2 1-228 0,-4-2 115 16,2-1 74-16</inkml:trace>
  <inkml:trace contextRef="#ctx0" brushRef="#br0" timeOffset="50997.56">5095 7654 75 0,'-7'-2'202'0,"3"0"-1"16,4 2-7-16,-5-3-15 0,5 3-15 0,-5-7-16 15,2 6-15-15,2-2-11 0,1 3-16 0,-3-5-9 16,2 2-8-16,0-2-11 0,1 5-9 0,-2-7-36 16,2 4-29-16,0 3-25 0,0-9-32 0,2 4-31 15,-2 0-36-15,1-2-21 0,-1 2-352 0,0-4 165 16,0 1 110-16</inkml:trace>
  <inkml:trace contextRef="#ctx0" brushRef="#br0" timeOffset="51115.86">5014 7475 50 0,'-2'-3'9'0,"2"-2"-30"0,0 5 7 16,2-9 6-16</inkml:trace>
  <inkml:trace contextRef="#ctx0" brushRef="#br0" timeOffset="51264.57">5001 7279 55 0,'-1'-7'61'0,"-2"2"-50"0,3-1-54 16,0 1 15-16,0-3 8 0</inkml:trace>
  <inkml:trace contextRef="#ctx0" brushRef="#br0" timeOffset="51422.68">4960 7127 153 0,'0'0'139'0,"-4"-6"-21"0,3 5-36 15,1-4-30-15,0 5-29 0,0-9-39 0,1 3-38 16,-1 1-113-16,0-2 57 0,3 0 36 0</inkml:trace>
  <inkml:trace contextRef="#ctx0" brushRef="#br0" timeOffset="51579.45">4871 6979 99 0,'-5'-2'162'0,"2"-3"-15"0,3 5-26 16,-4-7-37-16,3 2-30 0,1-1-34 0,1 0-31 15,0-2-32-15,1 1-168 0,-1-5 69 0,-1 3 48 16</inkml:trace>
  <inkml:trace contextRef="#ctx0" brushRef="#br0" timeOffset="51698.48">4758 6778 28 0,'-4'-4'130'0,"-1"0"-11"0,4 0-19 0,0-1-8 0,-2-2-35 15,3 3-40-15,0-3-45 0,-1-1-145 16,-2 1 59-16,3-4 38 0</inkml:trace>
  <inkml:trace contextRef="#ctx0" brushRef="#br0" timeOffset="51864.03">4670 6624 164 0,'-3'-3'166'0,"3"3"-17"0,-2-5-8 0,2 1-19 0,0 4-11 16,0-5-30-16,1 0-27 0,0 1-19 0,1-1-39 16,0 0-55-16,1 0-37 0,-2 0-192 0,0-1 96 15,-1 2 64-15</inkml:trace>
  <inkml:trace contextRef="#ctx0" brushRef="#br0" timeOffset="52748.19">4391 10835 223 0,'-21'1'241'16,"-1"2"-6"-16,3-2-17 0,-2 2-13 0,7 0-15 15,0 0-12-15,3-1-15 0,-2 0-6 0,5-2-7 16,3 2-11-16,-1-1-10 0,0-1-12 0,6 0-9 0,-6 2-2 16,6-2-2-16,0 0 3 0,13-7-6 15,-1 1-4-15,4 0-5 0,3-1-4 0,11-3-11 16,-1-2-5-16,3-1-7 0,0 1-9 0,1-1-7 15,-1 1-2-15,-1-1-4 0,-2 1-16 0,-2 2-30 0,-9 3-36 16,-3 0-32-16,-3 3-39 0,-1-2-34 0,-4 5-53 16,0-3-67-16,-2 1-656 0,-2-1 308 15,-3 0 204-15</inkml:trace>
  <inkml:trace contextRef="#ctx0" brushRef="#br0" timeOffset="52934.15">4059 10391 330 0,'-9'-2'393'0,"4"-3"-25"0,0 2-34 16,2-1-40-16,2-1-23 0,1-2-33 0,4-1-22 16,5-2-23-16,2-3-22 0,1-2-11 0,2 1-38 15,0-1-30-15,0 2-39 0,0-3-39 0,-1 0-45 16,1 2-56-16,1 0-59 0,5-4-65 0,-8 4-715 15,4 0 310-15,-7-2 204 0</inkml:trace>
  <inkml:trace contextRef="#ctx0" brushRef="#br0" timeOffset="53131.05">4076 9641 51 0,'1'-4'323'0,"-1"0"-33"0,4-4-31 16,2 0-26-16,2-2-18 0,1-4-27 0,6-1-18 0,1 1-18 16,4-7-21-16,3 0-20 0,-1 2-23 0,-1-5-26 15,1 0-31-15,-3 4-35 0,3 0-41 0,-3-1-35 16,-2 2-55-16,2 0-545 0,-10 2 226 16,1 0 152-16</inkml:trace>
  <inkml:trace contextRef="#ctx0" brushRef="#br0" timeOffset="53347.5">4211 8968 73 0,'0'-7'270'0,"1"2"-28"0,2-2-22 0,1 0-22 16,2-4-22-16,7-2-18 0,1-1-16 0,1-1-7 0,3-5-20 15,4 0-11-15,0-1-14 0,-3-4-31 16,1 4-25-16,1 2-34 0,-1-2-44 0,1 1-44 16,-7 5-76-16,-3-2-410 0,0 2 192 0,-2-2 126 15</inkml:trace>
  <inkml:trace contextRef="#ctx0" brushRef="#br0" timeOffset="53564.72">4187 8456 3086 0,'0'0'0'0,"0"0"35"0,-18-8 18 0,13 6 12 0,1-2-18 15,-1 1-4-15,2-1-13 0,3-1-5 0,2-1-8 16,-1-3 0-16,5 1 0 0,1-2-5 0,5-4-7 16,1 2 6-16,4-2 3 0,2-4-6 0,0 1-2 15,2-2-14-15,-1 2-9 0,-2 5-27 0,-5 0-29 16,2 0-34-16,1 0-34 0,0 2-41 0,-2-2-49 15,-1 2-665-15,-5 1 298 0,-4-1 200 0</inkml:trace>
  <inkml:trace contextRef="#ctx0" brushRef="#br0" timeOffset="53756.47">4199 8061 2793 0,'0'0'29'0,"0"0"20"16,0-14-4-16,-2 9-7 0,2 5-6 0,2-10-7 15,-1 3-2-15,0-3-5 0,5 2-7 0,1-5 0 16,2 0 1-16,0-1-4 0,2-1-1 0,-1 1 1 16,3-3 0-16,0-5-3 0,1 1-1 0,0 3-13 15,-1-2-17-15,6-2-29 0,-4 3-36 0,2-2-38 16,1 1-46-16,-4-1-67 0,-5 6-559 0,-2-1 267 16,-1-1 178-16</inkml:trace>
  <inkml:trace contextRef="#ctx0" brushRef="#br0" timeOffset="53950.02">4316 7490 1852 0,'0'-5'56'16,"-4"-1"-25"-16,3 0 95 0,-3 0 48 0,3 2-14 15,-2-3-34-15,2 1-25 0,-2 0-19 0,3-2-11 16,3 0-5-16,-2-3-3 0,4-3-7 16,3 0-5-16,1-4-4 0,4 1-7 0,3-3-6 0,1-3 0 15,3 0-2-15,-2 0-7 0,4-2-3 0,-3 5-24 16,-1-5-24-16,-1 4-21 0,-1-1-25 0,-3 6-30 15,0 0-29-15,-4-4-33 0,1 4-35 0,-5 0-637 16,-1-1 278-16,-1 0 186 0</inkml:trace>
  <inkml:trace contextRef="#ctx0" brushRef="#br0" timeOffset="54116.94">4280 6910 220 0,'-13'0'219'16,"-1"1"-6"-16,4-1-1 0,-1 0 3 0,3 0 4 15,2 0-1-15,0-4-2 0,6 4-6 0,-7 0-10 16,4-4-23-16,3 0-17 0,7-5-8 0,2 2-16 16,12-11-19-16,9-3-27 0,13-8-43 0,7-2-60 15,0-1-81-15,29-14-115 0,-28 12-694 0,0-2 301 16,-5-7 202-16</inkml:trace>
  <inkml:trace contextRef="#ctx0" brushRef="#br0" timeOffset="62729.05">7083 12051 203 0,'-9'-3'336'0,"-2"1"-12"0,3 0-12 0,1 4-19 0,-1-4-13 16,2 4-15-16,-2-1-27 0,3 3-14 0,-1-1-1 16,2 3-1-16,-1 2-9 0,1 4-18 0,1-2-13 15,2 5-15-15,1 0-14 0,0-1-13 0,3 2-14 16,-1-1-7-16,2 4-20 0,1-2-5 0,0 0-12 15,4 8-7-15,-1-8-6 0,1 9-7 16,0-4-20-16,-2-5-61 0,2 0-61 0,-1 1-54 0,-1 0-55 16,1-1-62-16,0-1-73 0,1-1-923 0,-4-5 415 15,1-3 278-15</inkml:trace>
  <inkml:trace contextRef="#ctx0" brushRef="#br0" timeOffset="63078.93">7398 12155 2683 0,'7'-9'152'16,"-5"2"-23"-16,-1 2-15 0,-1 0 12 0,-1 1-29 16,0 0-2-16,1 4-8 0,-4-5-6 0,3 3-7 15,1 2-11-15,0 0-6 0,0 0 0 0,-13 8 0 16,9-1-4-16,2 0-2 0,-1 3-8 0,-1-1 0 0,3 6-4 16,1 1-2-16,1-4-12 0,-1 5 12 15,4-2-6-15,1 0-8 0,2-7-3 0,-1 3-4 16,3-2 4-16,1-1 4 0,1-1-8 0,1-2 0 0,3-5 7 15,-4 0-9-15,3 0-3 0,0-2 1 16,-3-3 1-16,3-2-3 0,-5-2 4 0,2-3 4 16,0-1 0-16,-2-2 7 0,-4-2 4 0,0 0 2 15,-2-4 2-15,-3-1 6 0,0-1-4 0,-4 7 5 0,-3-1 3 16,-2 0 1-16,-1 3-7 0,1 4-2 16,-4 2 5-16,0 2-15 0,-4 3-5 0,-2 1-3 15,0 2-5-15,1 2 2 0,0 2-14 0,5 1-41 0,4 2-43 16,-5 4-34-16,9 1-45 0,-3-2-60 0,2 5-51 15,2 1-65-15,3 2-921 0,2 0 420 0,0-1 280 16</inkml:trace>
  <inkml:trace contextRef="#ctx0" brushRef="#br0" timeOffset="63313.09">7734 12126 2637 0,'5'-11'174'0,"0"-1"-51"15,-2 0 6-15,-3 3 31 0,0-1 4 0,0 2-16 16,0 2 5-16,0-1-12 0,0 3-14 0,-3 0 1 16,3 0-16-16,0 4-6 0,0-4-12 0,0 4-16 15,0 0-1-15,0 0-3 0,0 0 0 0,7 13-2 16,-6-5-9-16,4 4-4 0,-1 0-7 0,1-1-5 16,0 6-2-16,0 7-9 0,3-3 0 0,-3 5-28 0,-1-8-56 15,1 7-59-15,-1 0-52 0,0 1-58 16,1 0-56-16,-2-4-55 0,-1 0-1001 0,3-2 443 15,0-6 296-15</inkml:trace>
  <inkml:trace contextRef="#ctx0" brushRef="#br0" timeOffset="63696.26">8065 12115 254 0,'0'-10'313'0,"-1"5"-10"16,1-4-11-16,-2 4-10 0,4 1-9 0,-2-2-17 15,1-1-23-15,2 3-19 0,-2-1-12 0,5 0-11 16,1 1-6-16,2-1-3 0,-2 1-15 16,2 1 0-16,2 0-9 0,1 2-11 0,1 0-12 0,-3 2-9 15,3 1-14-15,-3 2-4 0,3 1-15 0,-4 0-11 16,0 4-8-16,1-1 5 0,-6 2-21 0,1 2 6 15,-5 0-16-15,0 5-1 0,-1 0-5 0,-4 1-3 16,-8 3-4-16,4 2-4 0,0-3-6 0,-4 0 1 16,4-4-2-16,-1-3-1 0,1-1-3 0,4-4-3 15,-1 1 3-15,3-4 4 0,-1-1 5 0,0-1-1 16,3 1-5-16,1 1-1 0,0-5 1 0,0 0-2 16,0 0-3-16,0 0-2 0,27-9-1 0,-15 5-3 15,3-7 2-15,4 4-9 0,0-3-10 0,8-1-43 0,-3-3-42 16,3 4-49-16,-3-1-35 0,2 0-43 0,-7 2-43 15,0 2-46-15,0-4-46 0,-3 5-918 0,-2 0 424 16,-4-2 282-16</inkml:trace>
  <inkml:trace contextRef="#ctx0" brushRef="#br0" timeOffset="63998.01">8521 12029 171 0,'-1'-7'316'0,"0"4"-7"15,-2-2-2-15,0 3-5 0,0-2-11 0,3 4-11 0,-5-3-23 16,5 3-9-16,-5-1-6 0,5 1-12 0,-6 4-10 15,5 2-11-15,-4 2 11 0,2 2-20 0,1 1-1 16,1 2-10-16,-3 3-17 0,4-1-17 0,0 10-13 16,4-8-9-16,-1 0-15 0,3 1-15 0,-1 9-5 15,1-10-9-15,2-3-10 0,2 0-6 0,2 0-5 16,0-5-6-16,5-2-5 0,1-2-2 0,-1-5 1 16,0 1 9-16,4-3-3 0,-2-3 6 0,0-3 12 15,-1-2 5-15,4-7 2 0,-8 3 7 0,4-6-4 16,-5-4-6-16,-1 2-4 0,-4-2-11 0,-5-1-6 15,-3 6-6-15,-2-8-14 0,-3 8 2 0,-7-5 4 0,-1 0-20 16,-2 8-17-16,-6 1-27 0,2 5-34 0,-6 0-43 16,-3 6-49-16,0 3-56 0,1 6-63 15,-5 5-68-15,5 2-69 0,2 2-83 0,2 4-1139 16,5 1 541-16,3 1 358 0</inkml:trace>
  <inkml:trace contextRef="#ctx0" brushRef="#br0" timeOffset="85221.08">6266 11790 115 0,'0'0'186'0,"0"0"-17"15,-10 3-13-15,10-3-13 0,0 0-8 0,0 0-9 0,-4 3-12 16,4-3-10-16,0 0-6 0,-3 2-12 0,3-2-12 15,0 0-9-15,0 0-3 0,0 0-9 16,0 5-7-16,0-5-23 0,0 0-35 0,7 2-39 0,-7-2-62 16,0 0-414-16,6 2 175 0,-6-2 118 0</inkml:trace>
  <inkml:trace contextRef="#ctx0" brushRef="#br0" timeOffset="85385.02">6210 11836 120 0,'0'0'245'16,"0"0"-25"-16,0 0-23 0,0 0-19 0,0 0-20 15,-3-13-16-15,3 13-14 0,0 0-44 0,0 0-39 16,0 0-36-16,0 0-53 0,0 0-49 0,0 0-370 0,-9 0 153 16,9 0 104-16</inkml:trace>
  <inkml:trace contextRef="#ctx0" brushRef="#br0" timeOffset="85533.72">5962 11858 202 0,'-5'-3'267'0,"0"3"-25"16,5 0-27-16,-7-1-20 0,7 1-24 0,-5-2-38 16,5 2-46-16,0 0-48 0,0 0-60 0,-13-1-74 15,13 1-384-15,-9 3 159 0,9-3 108 16</inkml:trace>
  <inkml:trace contextRef="#ctx0" brushRef="#br0" timeOffset="85680.7">5549 11907 2289 0,'-14'0'86'0,"3"-2"-26"16,-2 0 10-16,1 0 15 0,3-1-5 0,0 2-20 16,1 0-14-16,4-1-16 0,4 2-9 0,-8-2-7 15,8 2-25-15,-5-1-32 0,5 1-39 0,-4-2-44 16,4 2-46-16,0 0-65 0,0 0-487 0,-5-3 242 15,5 3 160-15</inkml:trace>
  <inkml:trace contextRef="#ctx0" brushRef="#br0" timeOffset="85828.57">5221 11898 2691 0,'0'0'96'0,"-17"-2"-48"15,12-1-8-15,0 1-3 0,-3 0 2 0,3 2-19 16,5 0-8-16,-9-3-27 0,9 3-27 0,-5-2-29 15,5 2-39-15,-4-3-50 0,4 3-55 0,-1-5-575 16,1 5 262-16,-4-4 176 0</inkml:trace>
  <inkml:trace contextRef="#ctx0" brushRef="#br0" timeOffset="85960.88">4794 11953 205 0,'-10'1'256'0,"2"0"-26"0,2-1-22 15,6 0-23-15,-9 0-29 0,9 0-41 0,-8 0-52 0,8 0-65 16,-4-3-85-16,3-1-356 0,1-1 147 16,-1-1 98-16</inkml:trace>
  <inkml:trace contextRef="#ctx0" brushRef="#br0" timeOffset="86237.66">4146 12008 2542 0,'-10'0'29'16,"-3"2"-12"-16,7 0-9 0,-7 0-9 0,1-1 6 16,6-1-12-16,-2 2-45 0,8-2-50 0,-9-2-37 15,9 2-81-15,-6-5-474 0,6 0 232 0,-3 3 154 16</inkml:trace>
  <inkml:trace contextRef="#ctx0" brushRef="#br0" timeOffset="86381.24">3910 12005 22 0,'-13'-2'275'0,"13"2"-27"0,0 0-30 0,-5-2-41 15,5 2-50-15,0 0-52 0,0 0-71 0,11-13-65 16,-4 9-302-16,2-4 121 0,0 0 82 0</inkml:trace>
  <inkml:trace contextRef="#ctx0" brushRef="#br0" timeOffset="87525.63">11063 11676 162 0,'-1'-5'322'0,"1"5"-22"0,0-4-12 16,0-1-20-16,0 5-18 0,-3-5-15 16,3 1-12-16,0 4-19 0,0 0-21 0,0-6-19 0,0 6-13 15,0 0-24-15,0-4-12 0,0 4-30 0,0 0-20 16,0 0-28-16,0 0-32 0,0 0-48 0,22 7-43 16,-12-5-50-16,1 0-52 0,0 2-723 15,0 0 303-15,2 1 204 0</inkml:trace>
  <inkml:trace contextRef="#ctx0" brushRef="#br0" timeOffset="87691.56">11439 11690 185 0,'2'-2'311'0,"-1"-1"-10"0,-1 3-24 0,7-4-25 16,-6 2-34-16,0-1-19 0,-1 3-17 0,7-4-25 15,-2 2-19-15,-4 0-34 0,4 1-38 0,3-2-32 16,-3 1-36-16,4 2-38 0,-4-2-31 0,4 1-40 15,3-1-37-15,-1 0-536 0,1 1 228 0,2 0 152 16</inkml:trace>
  <inkml:trace contextRef="#ctx0" brushRef="#br0" timeOffset="87845.28">11785 11660 135 0,'0'0'254'0,"0"0"-10"15,10 0-21-15,-10 0-20 0,4-1-18 16,-4 1-19-16,0 0-22 0,0 0-9 0,6-1-14 0,-6 1-17 15,7-1-28-15,-2-1-28 0,-5 2-33 0,13-1-29 16,-8 0-28-16,2 1-27 0,-1-2-46 0,1 1-46 16,-7 1-391-16,13 0 184 0,-8 1 124 0</inkml:trace>
  <inkml:trace contextRef="#ctx0" brushRef="#br0" timeOffset="87981.74">11983 11652 94 0,'0'0'239'0,"0"0"-4"0,6 0-10 0,-6 0-10 16,0 0-13-16,6-2-19 0,-6 2-20 0,0 0-14 15,0 0-17-15,6-3-13 0,-6 3-11 0,7 3-11 16,-7-3-9-16,9-3-12 0,-9 3-25 0,13 0-50 16,-4 0-50-16,-1 3-52 0,2-6-64 0,0 2-523 0,-3-1 230 15,-1 1 152-15</inkml:trace>
  <inkml:trace contextRef="#ctx0" brushRef="#br0" timeOffset="88179.26">11992 11646 24 0,'-5'-4'188'0,"1"2"-18"0,1-2-17 0,-3 0-20 0,1-2-11 16,4 3-22-16,-3-2-20 0,0 1-6 0,-1-3-14 16,1 3-2-16,0-1 0 0,-2 1-12 0,1 0-4 15,-3 0-22-15,0 0-30 0,1 2-6 0,-5-1-36 16,2 2-45-16,-3 1-288 0,3 1 129 0,-3 2 84 15</inkml:trace>
  <inkml:trace contextRef="#ctx0" brushRef="#br0" timeOffset="88391.89">11549 11582 64 0,'-4'-1'308'0,"4"1"-24"0,-5-6-28 15,5 6-28-15,0 0-11 0,-9 6 5 0,6-1-5 0,-2 5-13 16,0 0-12-16,0 5-13 0,1 1-23 0,3 2-6 16,-3-1-15-16,1 9-10 0,2-2-13 0,1 2-13 15,0-1-12-15,1-6-8 0,-1 8-27 0,4 0-45 16,-1-4-58-16,-2 4-65 0,3-4-51 0,0-2-53 16,-3-3-721-16,4-1 315 0,-1-6 208 0</inkml:trace>
  <inkml:trace contextRef="#ctx0" brushRef="#br0" timeOffset="88580.21">11848 11590 202 0,'2'-9'341'16,"3"1"-18"-16,-5 2-30 0,3 1-25 0,-1 1-35 16,-2 4-22-16,0 0-16 0,0 0-15 0,0 0-16 0,5 14-15 15,-5-4-12-15,3 2-18 0,-3 5-10 0,3 1-11 16,-3 3-9-16,2 4-7 0,2 2-27 15,-7 1-43-15,2-1-62 0,1 1-75 0,-4-1-69 0,4-5-771 16,0-2 323-16,2-5 214 0</inkml:trace>
  <inkml:trace contextRef="#ctx0" brushRef="#br0" timeOffset="88765.77">12260 11517 222 0,'4'-5'303'15,"0"0"-28"-15,1 1-25 0,-2 2-25 0,-3 2-15 16,0 0 4-16,7 7-6 0,-7 2-21 0,1 0-12 16,-1 4-15-16,0 3-15 0,-1 2-16 0,1 2-13 15,-2 5-9-15,-2-1-11 0,1 3-17 0,2 0-45 16,1-1-53-16,-2-2-67 0,2-5-64 0,0 1-80 16,2-3-654-16,-1-5 294 0,2-3 198 0</inkml:trace>
  <inkml:trace contextRef="#ctx0" brushRef="#br0" timeOffset="88943.48">12649 11552 256 0,'6'-6'245'0,"-2"2"-25"0,0-2-20 0,2 5-9 16,-2 1 9-16,-4 0-6 0,8 3-3 0,-6 2-15 16,2 0-14-16,-1 5-13 0,1 0-16 0,-3 1-10 15,0 0-10-15,2 3-10 0,-1 0-13 0,0 4-10 16,1 0-31-16,-3 1-52 0,0-2-59 0,0 3-64 15,4-4-70-15,-4 0-634 0,5-4 276 0,-2-2 186 16</inkml:trace>
  <inkml:trace contextRef="#ctx0" brushRef="#br0" timeOffset="89130.22">13253 11521 33 0,'8'-3'275'0,"-3"2"-4"0,-5 1-11 0,9 5-16 0,1 3-11 15,-5-2-3-15,0 6-14 0,-1 0-14 16,0 0-18-16,1 5-21 0,0 0-16 0,2 2-17 0,-4 6-9 16,4-2-9-16,-3-3-25 0,0 0-41 0,2-2-58 15,0 2-56-15,-2-3-75 0,5-3-62 0,1 0-637 16,-5-5 280-16,3-2 188 0</inkml:trace>
  <inkml:trace contextRef="#ctx0" brushRef="#br0" timeOffset="89303.61">13735 11491 219 0,'5'-5'289'0,"-1"-1"-27"0,-2 6-22 15,-2 0-3-15,0 0-6 0,7 10-3 0,-6 0-19 16,-1-1-8-16,-2 4-16 0,0 0-20 0,0 4-13 16,-1 3-14-16,-2-2-12 0,4 1-18 0,-3 2-6 15,3-1-7-15,2-1-49 0,-2 8-55 0,2-4-65 16,-2-3-78-16,4-3-90 0,-1-1-678 0,1-3 308 0,1-7 204 15</inkml:trace>
  <inkml:trace contextRef="#ctx0" brushRef="#br0" timeOffset="89482.74">14199 11511 273 0,'4'-2'306'0,"-4"2"-13"0,0 0 3 0,7 8-16 16,-7-2-9-16,-1 5-30 0,-2 2-12 0,3-2-14 15,-2 3-18-15,-1 0-26 0,1 1-12 0,-1 5-16 16,-1-1-18-16,2-1-4 0,-1 3-49 0,1-3-49 16,-2 0-64-16,3 2-81 0,-1-2-89 0,1-3-804 15,0-3 339-15,1-1 226 0</inkml:trace>
  <inkml:trace contextRef="#ctx0" brushRef="#br0" timeOffset="89818.18">14688 11530 47 0,'0'-13'171'15,"4"0"-18"-15,-3-2-7 0,4-2 10 0,2-1 14 0,0 0 23 16,1 1 30-16,-3 6 7 0,0-4 10 16,-1 3 18-16,1 0 9 0,-2 7 22 0,-2 0-20 15,3-1-18-15,-3 0-31 0,2 3-16 0,-3 0-27 0,0 3-19 16,0 0-12-16,0 0-10 0,1 13-9 0,-1-3-20 16,0 2-8-16,0-2-7 0,0 9-11 0,0-2-8 15,0 7-6-15,0 2-8 0,0-1-34 0,0-5-43 16,0-2-51-16,0 2-54 0,0 5-55 0,0 0-61 15,0-6-75-15,0-1-985 0,4-1 433 0,-3-4 290 16</inkml:trace>
  <inkml:trace contextRef="#ctx0" brushRef="#br0" timeOffset="90000.51">15161 11444 70 0,'10'-8'325'0,"-5"6"-19"16,2-3-33-16,-2 2-24 0,-1 2-21 0,-4 1-24 15,0 0-9-15,7 7-4 0,-7 0-6 0,3 2-15 0,-3 4-15 16,-3-1-12-16,-2 4-14 0,3 2-11 0,-1 1-10 16,2 6-18-16,-2-7-3 0,6 9-13 15,-3-8-49-15,-3 6-50 0,2 2-68 0,1-5-71 0,0-3-75 16,-4-1-697-16,4-5 312 0,0-4 208 0</inkml:trace>
  <inkml:trace contextRef="#ctx0" brushRef="#br0" timeOffset="90189.25">15480 11489 81 0,'12'-13'302'16,"-2"5"2"-16,-2-3-12 0,-2 2-28 0,1 4-24 15,-2 1-26-15,1 1-12 0,-1 3-10 0,-5 0-7 16,0 0-14-16,9 6-7 0,-5 0-10 0,-1 3 1 16,0 2-12-16,-3-1-13 0,0 2-14 0,2 5-5 15,-2-1-20-15,0 4-4 0,0 6-11 0,-2-6-22 16,-1-3-61-16,1 9-62 0,1-7-72 0,-3 0-59 15,2-1-66-15,-1-1-749 0,0-3 337 0,2-3 226 0</inkml:trace>
  <inkml:trace contextRef="#ctx0" brushRef="#br0" timeOffset="90373.96">15722 11497 143 0,'6'-12'287'0,"1"1"-10"0,-2 2-19 0,-3 4-29 0,2-1-19 16,0 3-26-16,-1 0-18 0,0 2-13 0,-3 1-8 15,0 0-9-15,9 7-11 0,-6-4-2 0,1 4-6 16,0 2-14-16,-2 1-9 0,2-1-8 0,-1 3-12 16,-1 4-4-16,2-1-13 0,-3 1-30 0,1 0-50 15,0-4-57-15,-1-1-55 0,3 2-64 0,-4-3-678 16,1-1 293-16,2-2 194 0</inkml:trace>
  <inkml:trace contextRef="#ctx0" brushRef="#br0" timeOffset="90551.32">16202 11393 93 0,'5'-4'298'0,"1"0"-28"0,-2 0-23 0,-1 3-26 0,-3 1-19 15,9 0-8-15,-9 0-9 0,5 4-15 16,-1-3-10-16,-4 6-15 0,1-3-11 0,2 1-7 0,-3 2-16 16,0-1-13-16,0 2-5 0,4 0-9 0,-4-2-18 15,1 4-36-15,2-2-46 0,-2 3-57 16,-1-2-54-16,0-3-65 0,-1 5-648 0,1-1 280 0,-3-3 186 15</inkml:trace>
  <inkml:trace contextRef="#ctx0" brushRef="#br0" timeOffset="90745.07">16466 11422 59 0,'6'-3'287'0,"-2"1"-12"0,-2 0-25 0,2 0-26 15,-4 2-23-15,0 0-14 0,0 0-1 0,8 4 3 16,-8-4-8-16,0 5-12 0,0-1-13 0,-1 1-8 15,-2 0-13-15,3 1-12 0,0 0-13 0,-4 6-11 0,4-1-8 16,-1-2-8-16,1 3-9 0,-3 0-38 16,3 1-42-16,-1-1-46 0,1 5-47 0,0-3-47 15,0-2-49-15,-1-2-67 0,-2 1-573 0,3 0 279 16,3-4 184-16</inkml:trace>
  <inkml:trace contextRef="#ctx0" brushRef="#br0" timeOffset="90929.63">16775 11447 24 0,'2'-7'281'16,"1"3"-4"-16,-1-1-20 0,1 1-23 0,-2 0-24 15,-1 4-25-15,2-5-17 0,-2 5-16 0,0 0-15 16,0 0-10-16,0 0-11 0,0 0-9 0,0 0-14 16,-3 14-7-16,2-10-8 0,-2 3-9 0,3-2-10 15,0 5-28-15,0 0-36 0,-1-2-35 0,2 2-39 16,-3 1-36-16,2-5-50 0,0 2-598 0,-2-2 255 15,1 0 168-15</inkml:trace>
  <inkml:trace contextRef="#ctx0" brushRef="#br0" timeOffset="91161.1">16983 11355 161 0,'8'-8'269'0,"-4"5"-12"15,-1 0-15-15,1-1-21 0,0 2-17 0,-2-3-17 16,-2 5-8-16,0 0 1 0,0 0 3 0,0 0 9 15,0 0-3-15,1 16-10 0,-1-11-15 0,-3 3-12 16,5 0-14-16,-4 4-14 0,0-2-15 0,3 2-5 16,-2 6-11-16,-2-7-12 0,2 2-10 0,-1-2-42 15,1 4-35-15,-3-4-28 0,3 2-37 0,-2-2-38 16,1-1-35-16,1-4-20 0,-2 0-15 0,6-1-3 16,-1-3-4-16,-2-2-10 0,0 0-14 0,18-10-533 0,-8 4 247 15,3-4 166-15</inkml:trace>
  <inkml:trace contextRef="#ctx0" brushRef="#br0" timeOffset="91317.47">17153 11403 58 0,'20'-18'138'0,"-3"8"4"0,-2-3 16 16,1 1 10-16,-2 1 21 0,-4 2 13 0,-1 3 13 0,-1 0-3 16,-3 1-12-16,1 2-11 0,-2-2-16 15,-1 3-17-15,-1 0-5 0,-2 2 1 0,10 0-17 16,-10 0-4-16,8 4-10 0,-5-2-8 0,-1 3-6 0,2 1-5 16,-3-1-13-16,3 1-12 0,-2 2-3 0,1 2-7 15,-2 2-6-15,2-4-14 0,-2 4-32 0,2-2-41 16,-2-1-47-16,-1 1-45 0,-4 1-48 0,4-1-63 15,-1-3-60-15,-2-1-626 0,3-2 305 0,0-2 204 16</inkml:trace>
  <inkml:trace contextRef="#ctx0" brushRef="#br0" timeOffset="91528.16">17575 11282 70 0,'5'-3'304'0,"-1"-3"-12"0,0 2-15 0,2 4-27 16,-5-2-30-16,-1 2-19 0,8-2-21 0,-8 2-9 15,0 0 3-15,5 4 22 0,-2 2-4 0,-2-1-9 16,-1 0-16-16,0 2-15 0,-1-1-12 0,-2 4-17 0,0 1-11 16,0 5-10-16,0-4-10 0,-1 3-3 15,-1 2-13-15,0 0-41 0,1-3-44 0,-1 2-47 16,1 0-51-16,-1-1-51 0,1 1-38 0,-1-9-34 0,4 2-44 16,-2-1-650-16,2-2 308 0,2-2 206 0</inkml:trace>
  <inkml:trace contextRef="#ctx0" brushRef="#br0" timeOffset="91829.64">17729 11385 170 0,'4'-4'257'0,"0"2"-11"0,1-1-23 0,0 2-17 15,-5 1-13-15,0 0 4 0,0 0 7 0,0 0-7 16,-1 9-10-16,-4-4-3 0,2 2-3 0,-2-3-6 16,0 4-16-16,-4 1-1 0,0-1-11 0,4 3-19 15,-3 1-8-15,3-2-12 0,-2 1-8 0,0-2-31 16,4 0-45-16,0 1-36 0,2-4-35 0,1 0-24 15,1-1-31-15,4-2-33 0,3-3-14 0,3-3-5 16,8-2-2-16,-1-2 11 0,0-3 13 0,10-2 9 0,-2-3 11 16,-1-3 15-16,0-3 14 0,-1-2 23 0,0 1 31 15,0-4 21-15,2 1 37 0,-6 5 35 16,1 2 46-16,-11 5 39 0,-1 3 25 0,-1 4 16 0,-3 0 14 16,-1 1-9-16,0 1-7 0,-4 3 8 0,0 1 2 15,0 0-3-15,-8 13-15 0,3-5-20 0,-3 1-18 16,3 7-4-16,0-1-35 0,1 2-60 0,4 2-72 15,1 5-75-15,6 1-89 0,-1 1-120 0,4 1-1034 16,2-4 449-16,-4-6 300 0</inkml:trace>
  <inkml:trace contextRef="#ctx0" brushRef="#br0" timeOffset="92390.79">11946 13658 30 0,'0'0'68'0,"-10"0"-72"16,10 0-28-16,-12 0 10 0,12 0 8 0</inkml:trace>
  <inkml:trace contextRef="#ctx0" brushRef="#br0" timeOffset="93111.35">11882 13164 112 0,'5'-14'241'0,"-4"6"-20"0,3-1-29 0,0 4-9 15,1 4-25-15,0 1-7 0,3 3-10 0,2-3-3 16,2 9-6-16,3 0-8 0,0 5-8 0,2 0-6 15,7 1-6-15,-2 2-5 0,4 0-7 0,0 0-7 16,2 0-4-16,-1-3-8 0,5-2-5 0,-1 0-8 16,-2-2-1-16,3-5-6 0,0 2 0 0,4-5-7 0,0-4-4 15,16-8-4-15,-1-1-5 0,3 1-2 0,0-6-1 16,1-5-2-16,-2 0-5 0,0 1 1 16,-5-3-1-16,6-3 0 0,-2-5 1 0,-4-2 2 15,0 2 5-15,-2 2 4 0,-3 1 7 0,1 4 5 0,-13 10 2 16,-1-1 3-16,0 5-2 0,-5 1 2 0,-2 4-4 15,-3 3-3-15,-1 2 6 0,-2 4-9 16,1 4-14-16,0-1 6 0,-5 5-14 0,1 2 11 0,4 6-4 16,-3-1-3-16,2 1-13 0,1 4 8 0,-1 1 4 15,-1-3-7-15,3-1 2 0,-3 0-2 0,3-4-6 16,-5-3 1-16,1-2-6 0,1-2 4 0,1 0-2 16,5-5 2-16,5-2 0 0,1-3-1 0,3-3-1 15,1-4-7-15,3-5-5 0,1 0 0 0,-3-6-8 16,12-4-7-16,4-6-6 0,-7 1 3 0,-3-4 7 15,1 2-8-15,-9 6 3 0,-2-1 4 0,0 2 3 16,-2 4-2-16,-1 1 6 0,-9 8 4 0,-5 1 3 16,-1 4 0-16,-2-1 14 0,1 5-6 0,-3 1 3 15,1 3 0-15,-3 0 6 0,-1 5 1 0,2 0-1 16,-1 4-6-16,3-1 6 0,0 3-5 0,-2-3 3 16,7 3 3-16,-4 1-10 0,-1-2-1 0,0-1 3 15,3 1 3-15,-3-4-2 0,3-2-5 0,-1-1 3 0,7 0-3 16,1-5 3-16,2-2 7 0,8-4-7 0,4 0-2 15,-1-2-3-15,2-3-1 0,-4-1 3 0,5-2-3 16,-2 2 6-16,2-4-6 0,-2 4 1 16,-1 2-4-16,1 0 8 0,-2 3 13 0,0 8-1 0,-1-3-4 15,-2 3 20-15,-7 4 11 0,1 1 6 16,3 1 9-16,2 5 8 0,1 1-8 0,-1 3 3 0,1-4 8 16,2 0-13-16,6 1-4 0,-2-1-5 0,3 0-6 15,15 2-1-15,-14-3-5 0,14-2-2 0,-2-2-7 16,5 1-3-16,-1-5-4 0,2-3-19 0,-1 1-6 15,1-1-23-15,2-1-31 0,-2-4-25 0,-15-2-17 16,12 2-22-16,-17 3-27 0,-2-4-34 0,-2-2-41 16,-2 2-30-16,-10 1-60 0,-7 0-841 0,-7 2 384 15,-5-4 258-15</inkml:trace>
  <inkml:trace contextRef="#ctx0" brushRef="#br0" timeOffset="102095.2">6212 2167 82 0,'-1'-5'336'0,"0"1"-17"0,1 1-24 15,0 3-27-15,-4-7-29 0,4 4-24 0,0 3-19 16,0 0-21-16,0 0-2 0,0 0-3 0,0 0-9 16,-8 13-7-16,7-7-6 0,-2 5-8 0,2-2-13 15,1 3-15-15,-2 2-10 0,0 0-6 0,2 1-20 16,0-2-3-16,0 5-5 0,2-1 0 0,0-1-9 16,-2-2-6-16,0 0-8 0,0 1-6 0,0-2 0 15,0-3-4-15,0-2-4 0,0 0 1 0,0-1-14 16,0-1 8-16,1-1 0 0,-1-2-2 0,0 0 1 15,0-3 1-15,0 0 8 0,0 0-9 0,0 0-1 16,0 0 0-16,-11-17 2 0,7 6-13 0,-3-7 0 16,0-2 0-16,-3-9-3 0,-2 2 8 0,2-4-7 15,1-2-2-15,-1-2-6 0,1 2 5 0,4-1 9 0,-3 0-14 16,6 5 19-16,-1 2 4 0,6 1 3 0,-1 8-17 16,2-1 5-16,2-1-5 0,2 3-4 15,3 1 2-15,-1 2-38 0,1 1 2 0,7 2-3 16,-3 1 2-16,3 3 4 0,-1-1 6 0,-2 3-1 0,4 1 3 15,-2 4 0-15,-6-1-11 0,2 4 9 0,-1 3 11 16,-1-2-7-16,-3 5 2 0,-3 1 16 16,-1 0-3-16,-2 7-15 0,1-3-12 0,-7 5-7 0,-1-1-5 15,1 0-7-15,-2-3-2 0,-2 2 2 0,2-2-9 16,1-5 1-16,1 1 6 0,0-3-2 0,0-1 11 16,4 0-5-16,-1 0 3 0,-2-1 0 0,3 1-2 15,0-3 6-15,4 1 8 0,0 3-4 16,1-4 8-16,3 1 5 0,1 2 5 0,1 0-4 15,-1-1 0-15,2 3 2 0,3-1 2 0,2 4 2 0,-2 0-2 16,1-3 4-16,-3 1 1 0,-1 0 4 0,0 3-4 16,-3-4 2-16,0 3 0 0,-5-3 1 0,4 3 6 15,-7-2-2-15,-5 2 5 0,1 5-4 16,-1-2 0-16,-4 0 4 0,-5-1-1 0,0 0 0 16,-1-2 10-16,-5 5-12 0,3-8-1 0,-1-1 4 15,0 1-3-15,-1-3 2 0,2 1 0 0,3-5 1 0,0 0 6 16,2-2-10-16,2 0 8 0,5 1-4 0,-4-2 4 15,3 1-2-15,6 0-3 0,-8-1-1 0,6-2-4 16,2 3 2-16,2-7-3 0,2 4 5 16,4 1-7-16,1 0 4 0,0 1 2 0,3-2-1 15,1 2 0-15,1 1-2 0,-1-1 4 0,1-1-4 16,4 2 4-16,-4 2-3 0,-1 0 9 0,1 1-10 0,1-6 0 16,-2 3 1-16,1 0 1 0,3 0 0 0,-4-1 4 15,-1-2-2-15,2 3-1 0,-4-3 7 0,2-2-6 16,2 0 1-16,-5 0 8 0,6-6-1 15,-6 4-5-15,3-7 5 0,-1-1 0 0,2-7-3 16,1-2 2-16,-4-3 9 0,0 1 10 0,2-1 8 0,-3 4 20 16,-4 3 2-16,0 0 15 0,2 1 4 0,-1 4-3 15,-2 3 24-15,-2 0 0 0,2 5-5 0,-4 1-15 16,1 1-6-16,1 1-12 0,-2 4-10 16,0 0-2-16,0 0-3 0,0 0-7 0,-3 17-5 15,0-5-5-15,2 1-2 0,-5 11-1 0,0 3 0 0,3-6 6 16,3 3-12-16,0-5 3 0,-4 6-9 0,7-8-9 15,4 3-9-15,-3-6-8 0,2 0-5 0,4 1-6 16,3-2-14-16,-1-4-4 0,-3-2 3 0,5-2-3 16,4 2 5-16,1-7 3 0,3-3 4 15,-4 1 4-15,3-5 4 0,1 2 1 0,2-11 4 0,-7 3 3 16,3-6-2-16,-3-3 7 0,1-3-1 0,-4 1 9 16,-1 0 4-16,-3 2 22 0,-2 5 18 0,-2 3 15 15,2 2 5-15,-4 4 17 0,-2 1-12 0,1 0-8 16,-2 0-4-16,2 4-12 0,-2 0-17 15,-1 3 0-15,0 0 2 0,0 0-4 0,1 12-5 0,-6-6 1 16,2 10-5-16,2 0 1 0,-4 2-4 0,4 0-1 16,-1 7 4-16,2-4-5 0,3-3-5 0,1-1-1 15,-2 0-11-15,5-2-7 0,5-3-8 0,-1 1-6 16,-2-4-9-16,3-3 14 0,4 3-18 0,0-2 5 16,-4-5 7-16,3 1-3 0,-2-3 4 0,1 0 5 15,-1 0 1-15,-3-3 3 0,4 1 0 0,-1-1 3 16,0-1-1-16,-6-1 12 0,2 0-5 0,-3 2-6 15,0-1 3-15,0-3 4 0,-1 2 3 0,1 0 1 16,-1 0-4-16,-1 0 7 0,0 0-7 0,0 0 6 16,0-1 4-16,-1 3-3 0,-2-3-3 0,3 0 7 15,-4 1 10-15,1 4 0 0,0-3 4 0,1-1-4 16,-2 5-4-16,1-8 5 0,0 4-4 0,-1 4 2 16,-1-10-4-16,1 3 4 0,-1 2-5 0,-1-3-3 15,2-1 7-15,-1 2-5 0,0 0 4 16,-2-3-5-16,1 1 4 0,0 3 4 0,0-3-6 0,-1 0 3 15,1 2-3-15,-1-1 4 0,4 5 2 0,-2-3 7 16,-2-2 2-16,0 6 3 0,3-1-3 0,-3-4 4 16,3 7-1-16,-1-5 1 0,1 5 1 15,-2-3-4-15,2 3-9 0,-2-4-2 0,2 4-1 16,0 0-5-16,0 0-3 0,0 0-1 0,0 0-8 0,0 0 4 16,0 0 2-16,-5 15 2 0,4-7-2 0,-1 2 2 15,1 2 4-15,0 4-1 0,0-3-4 0,2 2 11 16,-1 0-9-16,0 1 1 0,1-3-3 0,2-2-1 15,-1 1-1-15,1-1 0 0,2-2 5 0,-1 3-3 16,3-6 0-16,1 3-8 0,1-2 19 0,0-4-7 16,5 1-11-16,-5-1-2 0,5-3 3 0,-1 0 1 15,1-3-1-15,-1 2 8 0,-3-3-1 0,3-4-2 16,-3-2 3-16,-1 2-2 0,1-4 0 0,-2-2 5 16,3-2-5-16,-3-1 2 0,0-1-2 0,-5 4 2 15,3-2 7-15,-1 0-9 0,-1 1 2 0,1 3 4 16,-2 0 8-16,1 3 11 0,-2 1-2 0,-1 5-2 15,1-1-7-15,0-2-5 0,-2 6-6 0,0 0-4 16,0 0 5-16,0 0 1 0,7 13 0 0,-4 1-1 16,1 5 4-16,2 7-4 0,-1 3 2 0,0 1 0 15,-1 2 3-15,1 2-7 0,-2 19 6 0,3-7-7 16,-5-10 1-16,2-1 0 0,0 16 8 0,0-6-6 16,-3-11 3-16,4 3-3 0,-1-2 4 0,-6-1 3 15,6-3-4-15,-6 4 2 0,3-2 0 0,-1-3-5 16,-2 1 4-16,-2-1-7 0,1 5 1 0,3-16 4 15,-8 6-5-15,4-8-8 0,-1-3-4 0,1-4 1 16,-2-1-3-16,1-6 4 0,1 1-1 0,5-4-7 16,-16-1-13-16,5-6-8 0,-2-7 1 0,-6-4-4 15,1-2 5-15,3-1 6 0,1-1 1 0,0-1 2 16,5 5 4-16,1-2-5 0,5-4 6 0,3 6-2 16,3-5-3-16,1 3-7 0,0-4-10 0,2-2 7 15,7 4 0-15,-3-2-15 0,2 3 12 0,3-3 4 16,0 1 5-16,3 3-1 0,-2-4 17 0,-1 2-14 15,3 0-4-15,-3 1 4 0,2-3 10 0,-5 7 1 16,5-5-3-16,-3-4 9 0,0 6-5 0,0-2 0 16,-6 3 4-16,6-4 9 0,-4 0-4 0,-2 6 15 15,1-9 9-15,-3 9 10 0,-1-1 18 0,-1 4 9 16,1-2 3-16,-2 3 3 0,-1 3 6 0,-2 2 10 16,2 2 0-16,-2 1-6 0,0 0-4 0,0 1-16 15,0-1-8-15,0 5-9 0,0 0 2 0,0 0-9 16,0 0-4-16,6 13-1 0,-5-6 5 0,2 5-8 15,1 4 2-15,-2 1-4 0,2 2-2 0,0-2 3 16,1 9-4-16,-1-8-12 0,0-1-23 0,1 0-26 16,0-3-4-16,1 1-19 0,0-3-9 0,0-5-1 15,0 4-26-15,1-5 10 0,-1 1 3 0,-1-2 12 16,0-2 10-16,0-2 3 0,-5-1 7 0,13-6 6 16,-8-1 7-16,4-2 10 0,0-7 10 0,-1 2 10 15,1-3 13-15,1 1 18 0,-2 1 1 0,1-1 16 16,2-9 5-16,-2 10-3 0,0 3 9 0,0 1 0 15,-1 1 5-15,-1-1-16 0,1 6 3 0,2-2-10 16,0 5-2-16,1 2 3 0,1-3-7 0,1 6-3 16,-3 2-1-16,7 4 6 0,-3 1-1 0,-1 1-4 15,-3 1 2-15,0 1-6 0,-1 2 0 0,-2 2 2 16,-2-2 5-16,-1 1 1 0,-1 3-12 0,-2 1-2 16,-1-3-22-16,-1 0-4 0,0 0-11 0,-1-5-11 15,-1-1-10-15,3-3-5 0,0 1 3 0,-1-5-2 16,1 2 14-16,0-2 8 0,0 0 1 0,0-4 5 15,0 0 2-15,0 0 2 0,0 0 0 0,0 0 0 16,15-14 2-16,-9 11 5 0,2-2 5 0,1-2 5 16,-1 1 0-16,-1-1 0 0,1 0 4 0,3-1 8 15,-2 1 3-15,2-2 8 0,0 3 8 0,-1-3-1 16,6 0 3-16,-1-3 9 0,0 0-7 0,2-2 0 16,6-3 12-16,-6 5-4 0,4-8 7 0,2 0 1 15,0-7 2-15,-1 5 2 0,1 0-1 0,-4 0 3 16,-2 2 2-16,-2-2-6 0,-7 7 3 0,-2-1 5 15,2 4 4-15,-7 2 2 0,-1-1-3 0,0 5 4 16,-1-1-3-16,-3-1-3 0,3 4-6 0,-4 2-14 16,-3-1 1-16,0 3-12 0,8 0 6 0,-18 7-7 15,8-1-1-15,-4 7-2 0,1 2-3 0,-2 6 6 16,4 4-9-16,0 4-2 0,0 0 5 0,3 2-6 0,3 3-2 16,4 2 2-16,1-2 0 0,4 0-1 15,-1 2 1-15,4-2-4 0,-1-2-8 0,6 16 7 16,-5-14-11-16,2-2-10 0,1 1 4 0,2-4 3 15,-3 0-9-15,1-2 0 0,-1-1 0 0,-4-7 1 16,3 6-4-16,-6-7-2 0,1 0 0 0,-8-2 2 16,0 1 9-16,-3-1 1 0,-1-2-1 0,-6-4 7 15,-1 3 1-15,-3-4-6 0,3 0 6 0,-5-2 0 16,1-6 3-16,-7-1 1 0,5-4-4 0,3 0 3 16,-1-5 2-16,3 1 4 0,-1-4-3 0,4-2-3 15,3-1 7-15,3-2-8 0,3 0 2 0,2-2-5 16,5 0 1-16,3-10-2 0,4 4-5 0,2-2-7 15,3 4-6-15,8-2-11 0,-2-3-21 0,6 5-44 16,16-11-42-16,-2 6-63 0,-12 6-61 0,5 3-67 16,-4 2-1034-16,5 0 457 0,-1 2 304 0</inkml:trace>
  <inkml:trace contextRef="#ctx0" brushRef="#br0" timeOffset="102611.53">9076 2331 2987 0,'5'3'177'0,"4"-1"-103"0,1 1-35 0,-6-1-20 16,1-2-7-16,-5 0-4 0,9 2-1 0,-1 1 0 15,-2-3-2-15,-2 0-4 0,-4 0 2 0,9 2 0 16,-9-2 5-16,6 0 13 0,-6 0 15 0,10-2 3 16,-3-1-2-16,-1-1 0 0,2-4-2 0,3 3-3 15,-2-1-3-15,-1-2-2 0,5-7 7 0,0 1-7 16,-2-1-14-16,-1-11 2 0,3 3 0 0,-4-2-5 15,0 0 3-15,-1-1-6 0,-3-2-2 0,1-2 26 16,-3 2-5-16,-2 0 26 0,-1 2 23 0,1 1 16 16,-2 6 25-16,1 1 21 0,-1 2 10 0,1 4 16 15,0 1 1-15,0 2-8 0,-3 0-16 0,3 4-20 16,0 0-15-16,0 0-11 0,0 5-11 0,0 0-9 16,0 0-2-16,0 0-9 0,5 21-4 0,-1-10-7 15,-1 1-6-15,2 5-3 0,-1 2-4 0,3 0-1 16,-3 0-6-16,4 6-1 0,0-3-4 0,-2 4-3 15,3-6-1-15,1 4-4 0,2 1 8 0,-1-8-8 16,1 0 3-16,0-1-5 0,1-2-7 0,1-1-13 16,0-2-5-16,-1-1-9 0,1 2-4 0,-4-7-5 15,4 2-4-15,-5-2 4 0,3-5 3 0,-7 3 2 16,5 2 6-16,-5-3 2 0,-1 0 2 0,-4-2-2 16,9 0 10-16,-9 0-1 0,0 0 0 0,9-3 7 0,-9 3 3 15,2-4 4-15,-2 4 8 0,3-5-1 0,-3 5 2 16,-3-4 3-16,3 4-1 0,0 0-6 15,-2-5-3-15,2 5-4 0,-4-5-5 0,4 5-33 16,0 0-45-16,0 0-62 0,-2-3-63 0,0-1-62 16,2 4-62-16,-3-5-84 0,3 5-1159 0,-11 0 523 15,11 0 348-15</inkml:trace>
  <inkml:trace contextRef="#ctx0" brushRef="#br0" timeOffset="103045.35">9357 2002 98 0,'-5'-11'323'15,"0"1"0"-15,-3 0-13 0,1 1-16 0,-1 1-5 16,-1-1-2-16,-8-1-22 0,4 2-20 0,-3 1-13 16,-5 2-10-16,0 4-8 0,-7 1-13 0,-2 4-13 15,3 5-16-15,1 1-12 0,0 5-13 0,0 2-13 16,2 2-15-16,4 2-6 0,-1 4-12 0,6 1-12 15,3-1-17-15,4 3-3 0,1-3-3 0,5 0-7 16,2-2 2-16,3-4-15 0,3-2-3 0,2 0-1 16,3-2-9-16,4-1 4 0,-1-2-9 0,4-4-3 15,5 0 1-15,-3-3 0 0,11-3-5 0,-3-3 2 16,4 0-6-16,-3-9-6 0,0 4-2 0,-3-9 4 16,1 1 5-16,-5-3-8 0,1-2 2 0,-4-3 9 15,2-1-8-15,-5 0 11 0,-4-5 18 0,0 5 5 16,-4-5 9-16,-4 3 20 0,0 8 26 0,-2 0 29 15,0 5 23-15,-4 2 18 0,2 3-7 0,0 1-8 16,-1 0-27-16,1 3-18 0,0 3-14 0,0 0-7 16,-6 10-2-16,2 0-17 0,-3 7 4 0,4 1-13 15,-1 3-4-15,0 2-8 0,3 5 3 0,3-4-9 16,6 6 3-16,1-5-18 0,4 1-25 0,6-5-54 16,2-2-58-16,6 0-73 0,5-4-65 0,4-6-70 0,1 1-81 15,17-4-108-15,2-4-1390 0,4-2 632 16,-10-10 420-16</inkml:trace>
  <inkml:trace contextRef="#ctx0" brushRef="#br0" timeOffset="104395.72">10328 2268 6 0,'0'0'320'16,"5"3"-35"-16,-1-1-29 0,1 1-22 0,-1 3-23 0,1 0-22 15,-1-4-15-15,0 5-17 0,1-3-20 0,0 2-12 16,0 0-12-16,-1-2-11 0,0-1-11 16,1 1-6-16,-4-1 2 0,3-1 5 0,-4-2 3 0,10 0-3 15,-10 0-3-15,8-8-3 0,1-1-10 0,0-6-1 16,0 1-5-16,-1-4-4 0,2-8-4 0,1-3 3 15,-3 0-6-15,-2 1 6 0,-2-5 7 0,-1 2 8 16,-1-3 10-16,-1 0 27 0,1 3 7 0,-1 2 27 16,-1 0-13-16,-1 10 17 0,-1 2 14 0,1 5 14 15,-3-1-9-15,3 6-17 0,0 1-18 0,0 0-22 16,1 4-15-16,0 2-9 0,0 0-9 0,0 19-7 16,0-2-7-16,-2 10-9 0,4 1-1 0,-2 7-7 15,2 11 1-15,-1 0-9 0,-1 6-2 0,2-1 0 16,0 1-8-16,-2 1-2 0,1 2-1 0,1-2-6 15,0 1 1-15,2 0-2 0,4-7-3 0,-3 1 0 16,1-4-3-16,1-12-5 0,-1 1-4 0,2-5-32 16,-2-9-22-16,2-2-21 0,-2-1-16 0,1-5-6 15,-1-2 18-15,-1-4 4 0,4-3 4 0,0-5 4 16,0-4-4-16,2-6 4 0,1-5-1 0,1-9 10 16,-3-5 5-16,-2-2 1 0,-2-15 3 0,-2-1 5 15,0 0 3-15,-4 4 9 0,1 10 1 0,-1 0 1 16,0 4 14-16,0 0 7 0,1 7 5 0,0 5 5 15,-1 1 3-15,3 9-5 0,1-2-2 0,0 2 1 16,0 5-5-16,1 0-4 0,2 3 1 0,0-1 2 16,-1 3-2-16,1 4 1 0,-2 2-2 0,1-2-9 15,-1 6 6-15,-2-2 2 0,-1 4 0 0,-2-1 1 16,-1 4-1-16,-4 2-11 0,-3-2-12 0,2 0-24 16,-4 1-3-16,-1 0-12 0,-3-3-6 0,1 2-8 15,-1-1 11-15,5-8 7 0,2 5 10 0,-2-6-2 16,1 1 5-16,3-1 8 0,4-1-10 0,-3-2 2 15,1 3 3-15,2-3 7 0,1-2 0 0,4 6 4 16,0-4 7-16,0 0 13 0,2-2-2 0,8-2-13 16,-2 1 11-16,7-1 5 0,-1-3-9 0,0-2 10 15,0 2 1-15,3-4 1 0,-2 3-1 0,4-8 4 16,-6 4 6-16,6-5-6 0,-1-2 12 0,-3-4 8 16,0-1-17-16,0 1 5 0,2-6 6 0,-4 5-1 15,0-4 16-15,0 2 9 0,-7 7 17 0,3-4 8 16,-3 5-4-16,-5 5 26 0,-1 3 19 0,0-2 12 15,-3 3 3-15,4 0-3 0,-5 2-11 0,0-2-16 16,0 4-10-16,0 3-10 0,0 0-4 0,0 0-8 16,0 0-4-16,-10 15-6 0,4-3-3 0,-1 3-7 15,3 4 0-15,-2-2-3 0,0 1-5 0,4-2 0 16,1-3-20-16,2 3-17 0,3-6-9 0,0 3-5 16,3-3-15-16,3-2-1 0,0 0-2 0,1-2 2 15,2-3-2-15,2-1-7 0,2-2 1 0,5-4 8 16,-1-2 0-16,4-6 6 0,0-3 6 0,-2-1 2 15,4 3 2-15,-7-4 3 0,1 1 1 0,-6 1 14 16,-2 3 14-16,1-2 15 0,-6 5 23 0,0-1 18 16,-3 0 8-16,2 3 4 0,-4 0-2 0,1 3-10 15,-2 2-8-15,-1-1-7 0,-1 3-8 0,0 0-5 16,0 0-4-16,0 0-3 0,4 13-3 0,-4-3 1 16,-1 7-2-16,0-5 0 0,1 6-2 0,0 2-7 15,0-2-1-15,2 0-9 0,2-3-10 0,1 0-14 16,4 2-10-16,-1-3-6 0,-2-3-22 0,2-2-2 15,2-1-4-15,2-2 13 0,-1-3-4 0,3 1 10 16,-4-4 6-16,7-4 4 0,-3-4 15 0,4-3-9 16,0-7 4-16,0-5 8 0,-2 0 3 0,-3-3 12 15,-1-2 11-15,-5 0 5 0,-2-4 4 0,-3-1 17 16,-1-1 7-16,-2 1 14 0,-3-1 21 0,1 2 16 16,1-2 21-16,-3 5-2 0,1 2 2 0,3 10 4 15,-2 0 5-15,0 7-6 0,2 1-10 0,0 2-14 16,0 1-16-16,-1 2-11 0,1 2-7 0,1 2-5 15,0 0-2-15,-4 20-8 0,3-4 2 0,-2 1-7 16,-2 7-1-16,5 2-7 0,-3 2-1 0,1 0-2 16,4 4-5-16,-1-1-6 0,1 0-13 0,7 0-28 15,-1 0-41-15,5-1-26 0,3-4-41 0,0 2-44 0,5-5-46 16,2-5-48-16,4-1-60 0,0-3-70 16,1-8-63-16,-2 1-1159 0,4-8 542 0,0-6 360 15</inkml:trace>
  <inkml:trace contextRef="#ctx0" brushRef="#br0" timeOffset="104507.26">11761 2077 3660 0,'-18'-10'307'0,"-1"-1"-62"0,-1 1-48 16,5-1-59-16,-3 3-25 0,8 3-14 0,2 0-25 15,4-2-22-15,4 0-46 0,8-3-60 0,11-2-68 16,9-5-87-16,20-5-98 0,1 0-1094 0,8 0 467 16,-2-1 312-16</inkml:trace>
  <inkml:trace contextRef="#ctx0" brushRef="#br0" timeOffset="106544.32">12521 1979 2727 0,'5'-6'213'0,"-2"2"-35"0,-1-2-42 0,2 4 0 16,-4-3-23-16,1 2-8 0,3 1-26 0,-4 2-19 16,0-5-3-16,0 5-9 0,0 0-4 0,0 0-14 15,0 0 7-15,5 10-13 0,-6-3-2 0,1 3 1 16,0 1 11-16,-3 5-17 0,2-3-8 0,1 4 4 16,-1 1-2-16,1 1-2 0,2 0-5 0,1-1 3 15,7-1 3-15,0 0-9 0,1-3-12 0,0-2-8 16,7 0-7-16,-7-4-5 0,6 1-6 0,4-8 1 15,-2 3-6-15,8-1-4 0,-6-6 4 0,6-1 0 16,-7-4 1-16,0-1-3 0,4-5 4 0,-7 2 6 16,-3-2 0-16,5-7 3 0,-9 6 7 0,-1-2-19 15,-1 0 13-15,-3 1 15 0,-4 0 15 0,0 0 17 16,-2 5 10-16,-3-2 14 0,-1 1 7 0,0 2-4 16,-1-2-3-16,-2 3-2 0,-1 1-7 0,-5 1-6 15,1 4-2-15,-1 1-4 0,-4 1-2 0,4 2 4 16,4 2-8-16,-4 1-2 0,5 1-3 0,0 0-6 15,0-1-22-15,4 2-11 0,2 1-9 0,2-2 9 16,5 3-11-16,1 1 0 0,5-5 2 0,2 2 1 16,0-3 2-16,8-1 2 0,-1 0 1 0,1-5 5 15,1 2 0-15,8-8 11 0,-3 0-6 0,-1-1 2 16,-1-6 4-16,1 1 6 0,-5-2 10 0,-2 5 10 16,-6-5 6-16,-2 0 17 0,3-2 13 0,-4 1 11 15,-4 0 25-15,2 3 14 0,-3-2 31 0,-1 6 26 16,-1 2 3-16,0 1-3 0,-1 2-9 0,-1 0-22 15,1 2-14-15,-1 4-18 0,0 0-4 0,0 0-8 16,4 15-7-16,-4-1-6 0,3 4-6 0,-1 7-5 16,1 3-1-16,-2 3-7 0,0 3 0 0,-1-1-7 15,0 4-4-15,-2 10-7 0,-1 0 3 0,2 4 2 16,0-4-4-16,-2-2-4 0,0 4 3 0,1-5-6 16,-1-9-1-16,2-2-4 0,1 0-2 0,1-4-3 15,3 2-7-15,-1-14-8 0,2 0-15 0,-1-7-7 16,2 2 1-16,-1-3 5 0,0-4-2 0,2-3 5 15,2-7 3-15,1-1-3 0,3-9 5 0,3-4-4 16,-3-6 4-16,2-4-6 0,-2-5 6 0,6-12 0 16,-6 1-1-16,1-3 4 0,-6 16 0 0,1-1 4 15,0 3-1-15,2-1-4 0,-1 4 5 0,3 5-1 0,-4 4 1 16,3 1-2-16,4 4 3 0,-2 0-3 16,4 5 0-16,-1-1 5 0,-1 5-6 0,2 1 0 15,-5 3 1-15,0 0-4 0,1 3 8 0,-9-1-5 16,3 4-1-16,-3-1 4 0,2 4-5 0,-5 0 0 0,-2 3-7 15,-3 2-4-15,-4 3-9 0,-2-2-22 0,-3 2-2 16,-2-2-7-16,1 2 2 0,-3 4 0 16,3-5 9-16,0-2-3 0,4-2 5 0,0 0 1 15,3-3 6-15,3 1-4 0,-2-3-7 0,5 1-3 16,2-3 4-16,1-3-5 0,2 3 1 0,3-1 8 16,2-1 2-16,3-4 5 0,5 1 2 0,4-3 7 0,-2-5 7 15,1 5 0-15,4-9 1 0,-7 0 5 16,6-5 5-16,-2 0 20 0,1-7-9 0,-3 1 3 15,1-2 8-15,1-7-4 0,-3 1 11 0,8-10 13 16,-6-3 9-16,0 0 14 0,-3-4-2 0,-6 2 10 16,-1 3 13-16,-2 11 17 0,-4-1 9 0,-1 3 22 0,-4 1 11 15,-2 11 21-15,1 0 14 0,0 1 3 16,-2 7 2-16,-1 1-8 0,2 1-23 0,-1 4-23 16,1-1-6-16,-1 5-16 0,3 0-9 0,-9 16-6 15,1-1-12-15,-3 10 4 0,1 3-14 0,1 4-6 0,2 0-5 16,-1 4-4-16,-1 8-6 0,1-9-4 0,5 0-2 15,1 10-3-15,3-8-4 0,3-4-18 0,1 1-25 16,5-2-20-16,3-3-19 0,5 2-12 0,5-6-8 16,1 1-21-16,4-7-11 0,4-4-14 0,0-3 0 15,3-2 1-15,1-3 16 0,-3-9 4 0,0-3 11 16,-5 0 7-16,0-5 6 0,-1-4 16 0,-4-3 5 16,-1-2 8-16,-6-3 3 0,0-2 9 0,-4-1 17 15,0 1 11-15,-5 5 29 0,-1 2 21 0,-4-2 27 16,2 4 13-16,-8 3 13 0,8 0-3 0,-6 3-1 15,0 1-5-15,2 1-9 0,-2 0-12 0,0 4-7 16,-2 0-9-16,4 3-6 0,0 0-3 0,0 0-6 16,-12 8-2-16,5 2-3 0,1-1-4 0,-2 1-3 15,1 0-3-15,2 2-2 0,2 4-5 0,3-4-13 16,0 3-21-16,1-4-17 0,4 2-10 0,1-5-5 16,4-1-2-16,1 2-5 0,6-4 9 0,0 1-1 15,0-3 3-15,5-6 1 0,0 0 8 0,-2 0 6 16,10-2 5-16,-9-4 3 0,4 2 1 0,-6-1 2 15,-1 0 3-15,-3 2 3 0,-2-1 15 0,-2-1 4 16,1 4 15-16,-5-2 6 0,1 2 2 0,-4 1 0 16,0 2-4-16,1 0-13 0,-5 1 5 0,0 0-2 15,14 5 0-15,-10-3 0 0,0 5-2 0,-2 1-1 16,2 4 2-16,1-2-4 0,-1 1 6 0,1 4-4 16,-1-7 0-16,1 5 2 0,0-3-2 0,-1-2-6 15,4 5-6-15,-1-5-2 0,2 0-8 0,2-1-2 16,0-1-4-16,2-2 2 0,1-3-2 0,2-2-1 15,2-2 2-15,-1-3 8 0,-6 0-2 0,2-5 3 16,1-2 0-16,-1-2 5 0,-8 1 2 0,4-11-2 16,-4-1-3-16,-2 3 8 0,-6-2 0 0,-2-1 17 15,-1 4 13-15,-3-5-5 0,-3 4 5 0,-2 0 10 16,0 8 3-16,-4 3-2 0,4 0-5 0,-5 1-3 16,3 3-5-16,-1 4-4 0,2 1-4 0,-1 5 4 15,2 0-8-15,3 5 0 0,-6 2-6 0,3-1 0 16,1 4-5-16,3 1 4 0,2-3-6 0,4-1-9 15,3 2-12-15,5 0-1 0,1-1-2 0,4 3 10 16,4-5-3-16,4-1-1 0,4 0-1 0,7-1 3 16,0-3-2-16,4-3 5 0,0-3 0 0,0 0 2 15,-1 0-1-15,-3-1 6 0,1-3-4 0,-1-1 3 16,-2-2 6-16,-7 4-6 0,3-2 4 0,-3 3 4 16,-2-2 6-16,-2 2-2 0,-3 1 6 0,-1 3-4 0,-3-1-4 15,2 4 2-15,-4-2-1 0,6 3 3 16,-3 2-5-16,-1 2 2 0,0 0 0 0,-1 5-1 15,-2 0-1-15,0 5 1 0,-2-2 0 0,-1 4 2 16,-2 0 1-16,-2 1 0 0,-2-1-3 0,1 5-2 16,-2-6 9-16,1 0-9 0,3-7 2 0,1 0-3 0,0-1 0 15,1-4-1-15,-2-1 4 0,2 1 0 0,-1-1 1 16,1-2 3-16,-1-3 2 0,0 0-3 16,0 0-2-16,0 0-3 0,16-13 4 0,-11 4-6 15,3 0 3-15,-1-6 0 0,6-1 2 0,-2 0-5 0,6-6 1 16,1 1 3-16,-4 7-6 0,4-6 4 0,-1 7-1 15,-3 1-1-15,-1 3 1 0,-2 2 3 0,-2 2-2 16,-3 0-4-16,2 4-1 0,0 1 4 0,-8 0-1 16,11 3 2-16,-6 2 1 0,0 2 0 0,3 1-1 15,-3 4 4-15,0 0-3 0,0 2 3 0,3 3-4 16,-3-1 1-16,1 4 4 0,4-1 0 16,2 4-19-16,1-7-43 0,-4 0-58 0,9-5-76 0,-4 1-75 15,5 0-82-15,-3-2-104 0,-4-5-1050 16,-2-4 500-16,-10-1 332 0</inkml:trace>
  <inkml:trace contextRef="#ctx0" brushRef="#br0" timeOffset="106687.09">13994 1819 5085 0,'-17'-5'87'0,"6"2"-52"0,7 1-67 0,8-1 43 15,10-1-31-15,14-1-23 0,24-3-77 0,9 5-69 16,5-2-30-16,1 1-48 0,28-3-74 0,-42 7-988 15,-3 0 443-15,-17-2 294 0</inkml:trace>
  <inkml:trace contextRef="#ctx0" brushRef="#br0" timeOffset="108142.97">5623 3224 12 0,'0'0'268'0,"-1"-3"-16"0,-3-1-20 15,4 4-16-15,0 0-27 0,0 0-17 0,0-4-16 16,0 4-19-16,0 0-11 0,9-3-14 0,-4 1-8 16,4 1-11-16,0 1-7 0,5-4-1 0,3 0 0 15,2 2 1-15,1-4-3 0,10 3-2 0,-2 0 1 16,0-1-4-16,5-2-3 0,-2 1 2 0,5-1 0 0,-2-2-2 16,3 4-5-16,-1-1-3 0,5 0-8 15,10 1-3-15,-10-2 3 0,10 1-5 0,1-1-7 16,5-1 4-16,-7 3-3 0,3 0 0 0,-2-1-5 0,3 0 3 15,-2 2-3-15,5-2 6 0,0-2-2 0,2 5-6 16,-2-3-3-16,2 0-4 0,5-1 2 16,-4 0-2-16,4 2-6 0,-1 1 1 0,3-2 2 15,-1 0-3-15,1 0-2 0,1 2 2 0,-2-1 4 16,0 2-5-16,30-5 0 0,-32 3 3 0,1 4-3 0,25-6 2 16,-25 1-5-16,2 4 6 0,-2-4-13 0,4 1 9 15,25-1 0-15,-29 5-7 0,3-5 19 0,23 1-15 16,-26 1-3-16,4 1-4 0,25-3 5 15,-25 2 0-15,21-4 0 0,-24 6-1 0,26-3 2 0,-30 0-9 16,33 1 5-16,-30-2-1 0,1 5 5 0,33-4-6 16,-31 4 4-16,27-2 12 0,-27-1-15 0,25 3-1 15,-28-2 5-15,29-3-3 0,-26 3-4 16,23-4 0-16,-25 4 5 0,30-3-5 0,-33 2-4 0,32 1 3 16,-30 0-7-16,2-1 3 0,36-1 0 0,-39 3-1 15,3-5-6-15,-1 3 6 0,26 3 1 0,-27-5 0 16,3 2-2-16,25-1 2 0,-26 1 2 0,0 1-3 15,28 2-3-15,-32-5-6 0,30 3 8 0,-33-2-2 16,1 3-5-16,1-2 6 0,-1 1 3 0,3 0-1 16,0-2 4-16,2 0 3 0,1-1 1 0,-3 2-4 15,4-1-2-15,0 3 0 0,-2 0 3 0,0-4 1 16,-1 2-5-16,3-1 3 0,-4 1-2 0,27 1-2 16,-34-1 0-16,3-1 0 0,1-1-3 0,0 2 1 15,3-2 3-15,0 1-1 0,2-3-3 0,0 2 7 16,-1 3-2-16,-2-2 0 0,0 0 3 0,-2 4-5 15,-2-7 2-15,-1 4 5 0,-1-4-3 0,4 5 2 16,-1-1 0-16,-4 0-1 0,2-1-1 0,-2 3 0 16,3-4-1-16,-6 3 0 0,3-1-4 0,4-3 0 15,-6 5 2-15,2-4 1 0,4 0-3 0,-9 1-1 16,0 0 2-16,5-1-2 0,-4-3-4 0,0 6 6 0,1-3 3 16,2 0-2-16,1-2-1 0,4 4 29 15,-5-4-1-15,6 3-1 0,-2-1-7 0,1 0 0 16,1-2-1-16,-2 2 0 0,-1 0-2 0,-4 0 0 15,3-2-2-15,1 0 0 0,-3 2 2 0,1 1 1 0,2-6-1 16,2 7-1-16,-4 0-2 0,8-4 2 16,-2 0-2-16,-1 4 0 0,5-6-1 0,-1 4 1 15,1-2-2-15,-2 2 1 0,4 0-3 0,-1-1 3 16,-1 1-2-16,27-2 2 0,-34 2 3 0,3 1-1 0,0 2 2 16,-3-3-1-16,-2 3 6 0,4-1-10 0,-23 1 12 15,3-1 5-15,-6-1 3 0,-2-1 7 0,-13 2 6 16,-1 1 14-16,0 0 16 0,-5 0 10 15,-5 1 14-15,-1-1 3 0,1 0 0 0,-3-1-1 16,0 3-21-16,-5 0-3 0,8-3-2 0,-3 2-15 0,-5 1-8 16,4-3-18-16,-4 3-43 0,0 0-46 0,2-3-59 15,-2 3-81-15,0 0-89 0,-15-4-101 16,0 4-75-16,-15-1-99 0,-3 0-1355 0,-21-3 634 16,-2-1 424-16</inkml:trace>
  <inkml:trace contextRef="#ctx0" brushRef="#br0" timeOffset="108694.75">12695 3281 76 0,'-8'-13'366'15,"3"1"-1"-15,0 2-33 0,-1 2-25 0,0 0-20 16,4 3-22-16,-1 0-14 0,1 1-38 0,-1-1-26 15,2 1-22-15,1 4-17 0,0 0-17 0,0 0-10 16,0 0-16-16,0 0-4 0,2 17-18 0,2-9-5 16,0 4-7-16,1 4-1 0,3 1-8 0,-3 0 1 15,1 3 0-15,1 7-6 0,-1-1-7 0,2 2-2 16,-2-2-3-16,-2 0-2 0,1 3-10 0,-1-3 4 16,1 3-3-16,-5 0 0 0,3-1-11 0,0-1 3 15,1 0-42-15,-8 1-40 0,8-3-25 0,-4 2-27 16,-1-3-35-16,1 1-49 0,0-5-38 0,0-4-39 15,1 2-51-15,-1-2-655 0,0-4 325 0,0-2 216 16</inkml:trace>
  <inkml:trace contextRef="#ctx0" brushRef="#br0" timeOffset="108928.17">12611 3732 77 0,'-2'-10'356'0,"0"1"-19"0,-1 4-23 15,3-4-25-15,0 5-38 0,0 1-21 0,0-2-26 16,3 2-21-16,1 0-17 0,3 1-18 0,-7 2-14 0,12 0-8 16,-2 2-10-16,1 1-20 0,-2 0-4 0,2 1-11 15,0 1-12-15,-2 2-5 0,0 3-3 0,6 2-7 16,-8 0 1-16,4 0-15 0,-1-2-47 0,-2 5-47 16,1-1-47-16,1 0-43 0,-2 4-55 0,1-6-40 15,-4 1-694-15,4-5 311 0,1 1 206 0</inkml:trace>
  <inkml:trace contextRef="#ctx0" brushRef="#br0" timeOffset="109043.74">13059 3656 213 0,'0'-6'336'0,"0"0"-24"0,-3 1-27 0,0 1-28 16,-1 1-25-16,-1 2-23 0,5 1-25 0,-13 2-17 16,3 3-14-16,-1 2-18 0,-5 4-27 15,-2 0-49-15,1 9-78 0,-4-1-78 0,8-4-83 0,-6 3-606 16,6-1 262-16,1-2 176 0</inkml:trace>
  <inkml:trace contextRef="#ctx0" brushRef="#br0" timeOffset="112012.12">11826 4543 2631 0,'-9'-1'128'0,"-1"0"-15"15,2-2-13-15,0 3-6 0,2-2-18 0,0 1-14 16,0-1-21-16,6 2-9 0,-6-3-7 0,6 3-5 15,0 0-5-15,0 0 0 0,0 0 1 0,0 0-3 16,0 0-2-16,12 8 2 0,-7-3-5 0,5-1 1 16,0-1 2-16,-1-1 0 0,1-2-1 0,4 1-1 15,-1-1-1-15,1-1 0 0,-1-1-2 0,1 0 3 16,1-3-2-16,-1 0-4 0,3 1 6 0,0-6 6 0,-3 2 0 16,1-6-3-16,0 1 8 0,3-9-10 0,-9 7 0 15,4-2-2-15,-3-6 8 0,-1 0 7 16,-2 0 3-16,-3 4 31 0,0 4 16 0,-2-4 18 15,-2 5 12-15,-2-3 15 0,1 6 9 0,1 0 19 0,-4 3-2 16,1 0 0-16,-1-1-12 0,1 5-13 0,-2-1-11 16,1 3-16-16,-1 1-11 0,5 1-8 0,-13 4-7 15,6 3-7-15,-6 2-4 0,1 3-11 0,2 1-3 16,2 1-5-16,0 0-4 0,0 3-5 0,0 2-7 16,6-2-11-16,-2 0-27 0,1-2-17 0,2-3-11 15,2 1-21-15,3 2-19 0,1-4-9 0,2-1-13 16,-1-2-2-16,4 1-2 0,-2-1 6 0,1-2 3 15,2-1 23-15,-1-5-7 0,3-3 11 0,1 2 6 16,3-5 10-16,0-3 18 0,-2-1-8 0,-1-3-1 16,0 0 16-16,0 0 5 0,0-2 6 0,0 4 7 15,-1-2 10-15,1-1 0 0,-5 6 20 0,3-2-15 16,-1 4 6-16,0-2 2 0,6 1 2 0,-2 5 1 16,4-1-1-16,-2 1-5 0,5 2 8 0,-3 2 15 15,-1 2-7-15,1 3-10 0,-1 2-3 0,-1-3-3 16,-6 1-4-16,2-1 0 0,-4 5-2 0,-1-3 27 15,-3 5-18-15,0-3 4 0,-3 2-7 0,-1 0-4 16,-3 0 8-16,2-1-6 0,-8 1-1 0,2-2 2 16,-6 2-3-16,1 1-3 0,-3 0 3 0,1-3-1 15,-1-4 5-15,0 0-7 0,0 1 0 0,5-3 2 16,0 0 3-16,0-1-1 0,4-2-3 0,-3 3-4 16,4-3-1-16,3 2-12 0,1-3-3 0,-2 5-3 15,2-5 9-15,10 0 2 0,-10 0-3 0,19 0 3 16,-9 1 4-16,6 3-8 0,2-4-6 0,-2 0-2 15,-2-2 5-15,-1 2-7 0,1-1-4 0,0-1 4 16,-1 0-3-16,0-1 8 0,-1 0 2 0,1-3-5 16,-4 0 15-16,1-1-1 0,-1-4 3 0,4-4-1 0,-7-3 5 15,2 0 6-15,1 1 16 0,-4-11 3 16,-1 0 11-16,1-3-2 0,-5-1 5 0,3-2 15 16,-2-1 7-16,-2-10 8 0,-2 11 37 0,3 1-5 15,0 4 20-15,-1 2 20 0,-3 8 1 0,3-1 10 0,1 4-2 16,0 8-9-16,1-4-12 0,-5 7-21 0,4 2-17 15,0-2-12-15,0 5-5 0,0 0-4 16,0 0-7-16,12 20-5 0,-7-10-8 0,1 9-1 16,3 6-4-16,0 2-2 0,-1 4-7 0,1-2-1 0,3 0-2 15,-4 0-1-15,0 2-3 0,2-6-3 0,3 4-2 16,0-1-30-16,1-3-24 0,1-2-24 0,-1 0-30 16,-5-6-8-16,7 3-35 0,0-6 3 15,2-3 10-15,0-3 14 0,0 1 2 0,3-4 8 16,-1-5 8-16,-1 0 12 0,-1-1 6 0,-2-6 14 0,1 1 5 15,-2-5 5-15,-2 1 11 0,-2-1 12 0,1-1 10 16,-2-1 40-16,-5 2 7 0,4-5 16 0,-5 6 18 16,1-3 24-16,-2 4 13 0,-2-2 5 15,3 5 0-15,-4 0-7 0,0 0-9 0,0 3-10 0,1-3-11 16,-1 2-11-16,0 4-8 0,0 0-7 0,0 0-4 16,0 0-7-16,0 0-2 0,0 0-17 0,-10 15-29 15,6-4-32-15,3-2-27 0,-2-1-38 0,3 3-21 16,0 0-19-16,0-2-13 0,0 2-6 0,4-3-3 15,-1-1-1-15,-1-3 5 0,2 1 12 0,4-2 13 16,-3-1 16-16,1-2 14 0,1-4 8 0,1-1 12 16,1-2 11-16,-1 0 12 0,1-1 22 0,-1-1 13 15,-2 0 17-15,-1 0 22 0,3 0 13 0,-3-2 15 16,3 5 9-16,-3-3 7 0,1 1-5 0,1 0-2 16,0 4-7-16,2-1-3 0,0 0 6 0,5 3-10 15,-1 1-1-15,-3 0 1 0,7 3 11 0,-2 0-17 16,-1 4-1-16,3 2-8 0,-2 0 6 0,-5 1-6 15,6 0-3-15,-4 2 2 0,2 3-3 0,-6-2 5 16,-1-3-3-16,2 5-2 0,-3-3 12 0,-2-1-15 16,-1 0 2-16,1-2-7 0,0 0 7 0,-3-3-1 15,2 0 2-15,1 2 0 0,-4-7 0 0,1 5 4 16,-1-5 11-16,0 0 14 0,0 0 5 0,0 0 10 16,5-17 3-16,-4 7-12 0,2-1 15 0,-3 1 8 15,5-4 2-15,-1 1 5 0,1 0 5 0,3 2 7 16,-2 1-6-16,2-2-3 0,-3 2-4 0,0-1-9 15,4 6-2-15,-1-3-9 0,1 4-2 0,0 0-9 16,-2 3-5-16,5-2-6 0,-2 1-2 0,0 4-3 16,0 1 0-16,1 1-3 0,-3-1-4 0,0-1-3 15,-1 6-7-15,-1-2 8 0,-3 1-3 0,4 1-2 16,-4 0-1-16,1-2 1 0,-2 4-2 0,-1-3-3 16,2-1 1-16,0-2-2 0,-1 1 2 0,-2 0 0 15,0-2 4-15,0-3 1 0,1 3-1 0,-1-3-4 16,0 0-1-16,0 0-1 0,0 0 2 0,4-11 0 15,0 5-6-15,-3-2 3 0,3-2-3 0,1 0 2 0,3-6-4 16,1 0 1-16,1 2-2 0,2 1-1 16,-3-1 1-16,2 3-1 0,1 3-1 0,-2 0 1 15,-1 2 1-15,1 1-4 0,3 0-1 0,0 3 1 16,-2 0 1-16,-1 2-4 0,2 2 5 0,-1 2-5 0,2 1 7 16,-1 1-4-16,0 1 5 0,-1 5-4 0,0-1 3 15,3 3 1-15,-2-1-6 0,-1 1 6 16,-2 2-22-16,4-2-18 0,-3 3-12 0,2-3-6 15,-2 1-13-15,5-1-24 0,-2-2-1 0,0 1-3 0,-1-5-1 16,1-2-3-16,1-2 8 0,-3 2 4 0,2-4 6 16,4 1 5-16,1-3 7 0,-4-3 17 0,-1-1-4 15,4-1 4-15,-2-4 9 0,-1-2 5 0,0 1 3 16,-4-2 3-16,2-4 9 0,-3 2 10 16,-2-2 1-16,0 0 18 0,-3-1 23 0,-1 0 4 0,-3 5 2 15,0-3 8-15,-3 4 13 0,-3-1-10 0,1 2 2 16,-1 0-6-16,-3 4 7 0,-1-1-13 0,1 4-6 15,-2 2-12-15,-1 1 5 0,-1 3 2 0,-5 3-5 16,0 2-5-16,4 0 3 0,0 1-2 0,0 5-3 16,5-4-9-16,3 0-19 0,3 1-17 0,0 1-15 15,6-3-22-15,2 0-1 0,4-2-2 0,5 3 1 16,3-6 8-16,2 5 7 0,-1-4 4 0,13-2 6 16,-2 0 2-16,-1-2 2 0,-7-1 3 0,0 1 6 15,-3-2 2-15,-4 0 13 0,-1 1-4 0,-5 0 4 16,-1 1 8-16,0-1 15 0,-7 0-7 0,9 1 4 15,-9-1 4-15,6 1 4 0,-2 2 4 0,-4-3-14 16,5 3 5-16,-5 2-1 0,1-3-3 0,-1-2-2 16,3 10 9-16,-2-5-1 0,2 2-1 0,-2-2 2 15,0 1-4-15,0 0 15 0,2 0-15 0,0 0 4 16,1-1 0-16,-2-2-2 0,4-1-3 0,-1 1 8 16,-5-3-5-16,12 2 4 0,-4-7-1 0,2 0 1 15,-1 0 0-15,0-4-5 0,2-4 5 0,-2-2-1 16,0-1 0-16,1-8 7 0,-2-3 0 0,-2-2 12 15,1 0 16-15,-5-1 14 0,6-3 26 0,-11-1 3 16,3-2 16-16,-2 2 7 0,-1 1 13 0,2 4 16 16,0 0 21-16,-2 4-3 0,2 7-3 0,1 2 4 0,-3 4-12 15,2 6-16-15,1 0-19 0,-4 0-15 16,4 3-12-16,0 3-4 0,0 0-11 0,0 0-6 16,8 17-5-16,-4-5-6 0,-3 8-3 0,3 5-4 15,1 4-4-15,-4-2-5 0,4 2-4 0,-1 0-2 16,1 3-1-16,3-3 0 0,1 1-5 0,0 0-4 15,0-3-16-15,1 2-23 0,4-3-16 0,3-1-5 16,-2-3-13-16,4-1-8 0,5-4-14 0,-7-4-12 16,2-2-4-16,3 1 8 0,0-7 5 0,-6-1 7 0,4-1 4 15,-1-2 11-15,-2-5 4 0,-4 0 8 0,2-5 8 16,-3 1 5-16,0-3-5 0,0-4 9 16,-3-2 5-16,0-1 11 0,0 1 19 0,-2-1 18 15,-1 1 19-15,-6 4 7 0,4 2 9 0,-3 1 9 0,-1 0 5 16,0 3-1-16,0 0-7 0,0 2-3 0,0 1-8 15,0-1-9-15,0 5-8 0,-1-6-6 0,1 6-3 16,0 0 1-16,0 0-4 0,0 0-3 0,0 0-1 16,-12 12-4-16,11-6 3 0,-2 1-10 0,2 1-23 15,1-1-23-15,1 1-16 0,2 0-11 0,0-2-8 16,3 2-4-16,1 0-2 0,3-4-9 0,-4 0-6 16,3 0 14-16,1-2 21 0,2-2-9 15,-2 0 7-15,2-2 2 0,-2-1 14 0,0-1 0 0,-2-1 10 16,3-3 6-16,-3 1-6 0,1 0 14 0,3 0 12 15,-4-1 13-15,0 0 3 0,1 0 11 0,-2 2-2 16,-1 2 5-16,0-2-1 0,-1 4-7 0,5 0-3 16,-5 0-2-16,4 4 0 0,4-1-5 0,-3 1 6 15,2 1-2-15,-1 3 0 0,2-1 2 0,-1 2-4 16,3 1 1-16,-1 0-3 0,-3 1 2 0,-2-1-5 16,3 5 4-16,-3-5 0 0,0 0 0 0,-1-3 0 15,2 1-1-15,-3 0 3 0,1-1-1 0,-1-2-1 16,0 0 4-16,1-1-2 0,-2-2 2 0,1-1-5 15,4-3 4-15,-2 0 9 0,0-2-8 0,0-1-3 16,-3-1 13-16,2-3 6 0,0-3-6 0,-2 0-4 16,2-4 1-16,-6 2 3 0,5-1 11 0,-6 0 6 15,-5 3-3-15,4 1-1 0,-1 1 1 0,-2 0 7 16,1 2-1-16,-6 0 0 0,2 1-11 0,-2 3-7 16,0 2 2-16,-2 1-5 0,-3 6-3 0,4-2-1 15,-5 6-1-15,1 2 0 0,-2 3-4 0,6 2-1 16,3 1 0-16,-2 11-1 0,2-7 4 0,1 8-1 15,2 2-6-15,8 2 3 0,4 1-6 0,0 2 9 16,9 10-2-16,1-1-2 0,-1-12 3 0,4 13-1 16,-6-12-1-16,0 2 0 0,-1-1-1 0,-3-2 1 15,-1 1 1-15,-1 0-4 0,-2-3 0 0,1-2 3 0,-4-5-2 16,-5-4-1-16,1-1 0 0,-2-4 4 16,-3 0-2-16,-3-2 5 0,-4-3-5 0,-3 1 2 15,-6-5-1-15,-3 0-2 0,-8-7 3 0,-1 0-3 16,0-4 3-16,4-5-3 0,1-4 1 0,1-2-1 0,5-3 0 15,2 0 4-15,7-5 0 0,2 3-4 0,2-2-3 16,11-2 2-16,2 1 1 0,5-1-4 16,6 0-3-16,4 1-9 0,6-1-20 0,11-6-29 15,1 3-40-15,4-2-46 0,4 4-43 0,-14 8-72 0,-2-1-86 16,-1 1-102-16,-5-4-1008 0,-1 2 486 0,-5-4 324 16</inkml:trace>
  <inkml:trace contextRef="#ctx0" brushRef="#br0" timeOffset="112144.97">14491 4071 22 0,'-15'-8'505'0,"-1"-1"-53"0,8 2-43 0,3-1-47 16,5 2-63-16,9 1-97 0,11-7-125 0,12 1-133 16,22-5-131-16,6-1-508 0,2 1 231 0,2-1 154 15</inkml:trace>
  <inkml:trace contextRef="#ctx0" brushRef="#br0" timeOffset="112612.02">15916 3682 330 0,'-5'-25'372'0,"1"6"-6"0,2 4-10 0,-1 4-25 16,0 3-29-16,2 0-38 0,0 1-34 0,0 5-31 15,1 2-15-15,0 0-12 0,0 0-8 0,6 15-12 16,-2 1 11-16,-1 5-4 0,0 10 16 0,1 0 2 16,0 18-4-16,-4-3-11 0,1 1-10 0,-1 5-14 15,4 3-13-15,-4-2-10 0,-1 1-12 0,-3 0-6 16,0 1-14-16,3-4-7 0,-2 0-37 0,2 1-48 15,-1 3-26-15,2 0-45 0,-2-1-65 0,2-2-47 16,-1-4-27-16,1-2-65 0,3-13-83 0,-2-1-977 16,1-5 448-16,1-7 300 0</inkml:trace>
  <inkml:trace contextRef="#ctx0" brushRef="#br0" timeOffset="113544.48">16113 4439 302 0,'1'-3'342'0,"0"-1"-37"0,-1 4-32 0,3-4-32 0,-3 4-28 16,5 0-19-16,-5 0-15 0,0 0-21 15,12 2-12-15,-12-2-19 0,7 2-9 0,0 1-10 16,-2-2-9-16,-5-1-12 0,10 0-3 0,-2 1 5 0,-1-2-1 16,2-3 3-16,3 1-4 0,1-3-4 0,-2 0-6 15,4-5-8-15,1-1 6 0,-2-2 6 16,5-5-2-16,-5-4 2 0,3-2-13 0,-5-3 3 0,-3-2 5 15,2-1-13-15,-5-4 30 0,-1-11-2 0,-1 10 11 16,0 3 3-16,-3 1 18 0,0 2 23 0,-1 2 11 16,0 8 14-16,-1 5 0 0,1 4-10 0,-1 0-13 15,1 5-18-15,0 2-18 0,-1 1-18 0,1 3-4 16,0 0-10-16,0 17-10 0,0 0-6 0,0 7-9 16,0 4 3-16,-2 5-10 0,5 1-5 0,-2 1 1 15,4 9-13-15,0 5 2 0,-4-16 2 0,2 16-6 16,0-3-5-16,-1-12 2 0,0 14-4 0,0-13-4 15,3 10 3-15,-3-9-6 0,1-2-17 0,4-2-28 16,-4 0-30-16,3-4-21 0,0-4-12 0,-3-7-32 16,3-7-4-16,0 0-11 0,-2-3 20 0,0-2 9 15,1-3 13-15,-1-3 15 0,4-3 0 0,2-6 6 16,0-4 13-16,-1-5-4 0,4-6 12 0,-3-1 8 16,-1-8 6-16,-1 2 1 0,-2-2 7 0,-2 2 4 15,-2 0 11-15,2 3 19 0,-2 2 22 0,-2 8 9 0,0-1 15 16,-2 5 18-16,2 0 5 0,0 6-4 15,0 0-5-15,0 2-8 0,0 2-8 0,0 0-4 16,2 1-6-16,-2 0-7 0,0 4-4 0,3-3-2 16,-3 3-1-16,7-2-1 0,-7 2-3 0,10 2-7 0,-10-2 7 15,12 2-4-15,-5-1-4 0,-1 0-5 16,2-1-8-16,1 0 2 0,1 0 0 0,-3-1-1 16,0 0-3-16,1-1 7 0,1-2 1 0,-3-2-1 15,2-2-4-15,0-1 4 0,-2 0 0 0,2-8-3 0,-2 3 2 16,1-6 2-16,-2 2 0 0,2-7-2 15,0 1-2-15,-3 4 2 0,-1 2 0 0,-3 0-1 16,3 0 0-16,-3 8 2 0,6-1 0 0,-6 5-1 0,0 1-6 16,0-2-4-16,3 3-7 0,-3 4 7 0,0 0 1 15,0 0 1-15,6 13 2 0,-1-5 5 0,1 5-1 16,0 3-2-16,1 0 2 0,0 0-2 0,1-1 2 16,2 3-4-16,-1-4 0 0,2 2-4 0,2-4-1 15,-1-1 0-15,3 1 0 0,-8-2-1 0,5-3-1 16,-3 0 3-16,2-1 5 0,1 0-2 0,1-4-3 15,-2 2-3-15,1-1 2 0,-1-1 1 0,0-2 5 16,-1-1-2-16,0 0 5 0,-4 0 3 0,3-2-7 16,-1 0 7-16,3-4-3 0,-2 0 4 0,0 0-2 15,0-3 3-15,0 2-2 0,4-5 0 0,-7 2-5 16,2-3 5-16,1 1-1 0,-5 0 5 0,-1 3-2 16,-1-1 0-16,4 0 0 0,-11 0-1 0,5 1 2 15,-1 2-3-15,-3-3 4 0,-1 2 7 0,1 3-2 16,0 0 1-16,-1 4 1 0,-5-2-2 0,1 4 5 15,-4 2-9-15,2 2 1 0,-1 3-2 0,5-2-1 16,-6 8-7-16,6-2 7 0,0 5 1 0,-1 0-3 16,6 1 5-16,4 2 0 0,1 1-5 0,-1-3-1 15,2 8-26-15,1-7-9 0,4 0-39 0,3-2-33 16,-1 1-38-16,2-3-24 0,6-2-27 0,1 4-19 16,6-2-26-16,1-6-29 0,6 3-27 0,2-9-2 15,2-1-13-15,1-1-768 0,-1-1 360 0,1-4 240 16</inkml:trace>
  <inkml:trace contextRef="#ctx0" brushRef="#br0" timeOffset="114078.84">17579 4226 39 0,'19'-21'110'0,"-6"4"25"0,-1-5 18 0,-4 5 9 16,-2 0 28-16,-2-1 8 0,-4 3-3 0,-1 4 3 15,-2-6 4-15,-3 8-11 0,-2-2-21 0,-3 5 0 0,-6-2-12 16,-2 4-6-16,-4 4-1 0,2 1 4 16,-7 4-4-16,0 3-10 0,2-1-8 0,8 3 1 15,0 0-24-15,-5 4-12 0,4 5-15 0,6-4-5 16,-5 5-5-16,5 1-3 0,4-1-13 0,3-3-3 15,2 1 0-15,0-1-9 0,4 3-6 0,4-5-3 0,3 0-7 16,5-1-12-16,1-2 3 0,6-3-24 16,-1 1-16-16,14-5-9 0,-2-2-1 0,-1-3-5 15,5-5 3-15,-2-3 1 0,-1-1 2 0,-4-6 3 16,-4 2 6-16,0-7 2 0,-4-3 1 0,-5-1 1 0,1-8 9 16,-3-3 16-16,-2 2 7 0,1-12 13 15,-5 11 20-15,0-13 12 0,-9 12 18 0,2 0 11 16,-3 5 29-16,-1-2 14 0,-2 6 14 0,1 11 7 15,0-2 2-15,1 7-11 0,2 0-17 0,-1 5-21 0,1 0-11 16,1 5-9-16,2 0-5 0,-10 13-12 0,4 1-3 16,1 6-7-16,-3 4-9 0,2 5-6 0,1 5 0 15,1-2-9-15,1 2 0 0,-1 3-4 16,3-2-2-16,2 1-4 0,3-2-3 0,1-2-9 0,2-1-15 16,4-2-21-16,1-3-20 0,3-3-19 0,-1-1-13 15,8-2-23-15,2-4-17 0,-6-8-10 0,1 1-8 16,9-5 12-16,4-2 3 0,-4-3 15 0,4-4 8 15,-4 0 8-15,0-7 12 0,-3-1 8 0,-5-4 4 16,2-2 6-16,-4-4 13 0,-4 0 13 0,-1-2 18 16,-2 0 20-16,-3 0 27 0,-3 8 36 0,-3-1 14 15,0 2 14-15,-1 5 8 0,-2 1 2 0,-1 3-3 16,4-1-10-16,-2 3-13 0,0 1-14 0,0 4-6 16,0 0-7-16,0 0-7 0,0 0-4 0,0 0-3 15,-7 18-8-15,6-7-4 0,0 5-6 0,-2 0-37 16,3 2-50-16,3-1-32 0,2 3-64 0,0-3-55 15,1 1-53-15,5-1-64 0,0-1-73 0,3-5-995 16,2-1 467-16,1-3 310 0</inkml:trace>
  <inkml:trace contextRef="#ctx0" brushRef="#br0" timeOffset="114217.48">18294 3708 237 0,'-6'-12'237'0,"-1"4"-29"0,2 4-59 16,0 1-63-16,0 1-52 0,0 0-45 0,5 2-52 16,-13 2-230-16,8 1 97 0,-4 7 66 0</inkml:trace>
  <inkml:trace contextRef="#ctx0" brushRef="#br0" timeOffset="115477.74">18494 3900 2405 0,'0'0'172'0,"0"0"-71"0,0 0-36 0,3 1-18 0,-3-1-13 16,0 0-10-16,-9 8 11 0,4-1 3 16,-1 0 0-16,-3 3 4 0,0 0-2 0,0 4 5 15,-1 1 3-15,1 0-6 0,1 2-3 0,2 0-5 0,-3 1-4 16,5 0 0-16,4-1-4 0,0 0-1 0,5-1 0 15,5 1-3-15,3-1-3 0,9 1-4 0,2-3 0 16,2-2-5-16,6 0-2 0,0-7 0 0,2-1 1 16,-2-1-1-16,0-8 0 0,4 2-1 0,-4-7-2 15,0 1 0-15,-3-5-2 0,-1-2 3 0,-5-4 1 16,0-1 5-16,-5-5 3 0,0-6 13 0,-4 2 14 16,-3-4 8-16,1-11 10 0,-3-2 25 0,-4 11 19 15,1 1 17-15,-3-1 15 0,0 3 5 0,-2 1 24 16,-1 4 30-16,-1 10 13 0,-1 0-9 0,1 5-13 15,0 2-22-15,-1 6-18 0,2-1-17 0,0 3-19 16,0 3-10-16,0 0-4 0,-11 11-16 0,6 1-9 16,-3 5-6-16,0 9-8 0,-2 4-4 0,3 3-1 15,-1 0-6-15,-1 1-4 0,4 0-5 0,4 3-1 16,1-1-4-16,1-1-7 0,3 1-4 0,2-3-9 16,2-2-12-16,2-2-21 0,5 1-14 0,1-6-20 15,4 0-14-15,3-5-9 0,3-3-15 0,-2-1-10 16,3-5 2-16,0-3-2 0,-7-6 7 0,3-1 14 15,3-6 6-15,-6-1 4 0,-1-3 15 0,3-6 8 16,1-5 6-16,-4 0 1 0,-5-2 4 0,4 0 16 0,-6 1 23 16,-1-3 20-16,-3 10 13 0,-4-2 14 15,-1 5 9-15,-1 0 9 0,2 4-1 0,-3 2-6 16,0 0-10-16,2 0-8 0,-2 3-8 0,-1 3-4 16,0 0-3-16,0 0 1 0,0 0-4 0,-6 20-2 15,2-10-2-15,0 7-5 0,-1-1-1 0,0 3 4 16,2-1-14-16,-2-1-19 0,5 1-24 0,0-1-22 15,5-2-19-15,0 0-6 0,-1-5-9 0,8 5-3 16,-1-5-4-16,3-1-6 0,1-1 7 0,2-4 8 0,-3-3 6 16,4-1 4-16,1-5 16 0,0 1 4 0,-1-4 5 15,-3-2 6-15,2-2 4 0,-3-1 9 0,-1-3 10 16,0 0 25-16,-3 3 4 0,-4 2 16 16,1 0 15-16,-1 1 27 0,0 3 7 0,-3 2-1 0,1 0-6 15,-3 0-11-15,0 1-6 0,1 2 3 0,-2 2-12 16,0 0-3-16,0 0-1 0,-2 16-7 0,1-6 1 15,-4 1-5-15,-1 0 1 0,2 5-4 0,-1 1 1 16,0-2-2-16,1 0 0 0,0-1-1 0,4-1-3 16,3-1 5-16,-1-1-3 0,3-2 1 0,3-1-3 15,-1 0-2-15,0-1 1 0,-1-2 0 16,5-3-2-16,-1-1 1 0,0-2 0 0,2-1 2 0,0-3-4 16,1-4-3-16,1-4 4 0,-1-2 0 0,-4-1-2 15,2-9 0-15,-3-1 2 0,0-2 0 0,-4 1-5 16,-3-4 5-16,1 3-4 0,-5-4-2 0,0 3 1 15,-2-1 0-15,-3 2 10 0,0 3 7 0,-2 0-6 16,4 8 0-16,-6 2 0 0,1 1 0 0,-2 8-9 16,2 0 2-16,-3 3-1 0,1 3-4 0,-1 3 2 15,1 1-5-15,-1 1 1 0,4 1 0 0,2 2-4 16,-1 1 0-16,3-1 3 0,4 2-4 0,4 1 4 0,2-2 1 16,2 0 1-16,5 3 2 0,5-2-6 15,7 2 6-15,-3-3-3 0,1 2 0 0,-1-6-4 16,7 2 6-16,1 0-4 0,-6-4-1 0,-3-1 6 15,3-2 0-15,-2 1-7 0,-4 2 7 0,-3-3-4 0,-2 1-5 16,-4 2 8-16,2-2-1 0,-2 0-2 0,0 1-1 16,1 3-2-16,-2-2 5 0,-1 6-5 15,3-1 4-15,-4 3 0 0,1-1 3 0,-1 5 3 16,-3 2 3-16,-1-1-3 0,4 4-3 0,-8-3 2 0,3 2 4 16,-1-1-4-16,0-1 2 0,1-2-1 15,-3-4-1-15,4 4 1 0,0-6-2 0,-3-2 0 16,6-2 1-16,-3-1-2 0,0-1 8 0,0 2 2 0,0-5 1 15,4 1 1-15,-4-1 5 0,11-6 3 0,-2-1-5 16,3 0 6-16,2-6 10 0,1 0-2 0,7-8-7 16,-2 0 0-16,2 2 1 0,1-1-6 0,0 1 5 15,-1 2-2-15,-6 3 6 0,2 2-2 0,0 0-5 16,0 1-1-16,-2 2-2 0,-4 6-3 0,0-3-5 16,0 3-2-16,-1 2 1 0,-2 2-3 0,-3 3 2 15,4 4 1-15,-2-1 3 0,-2 3-2 0,0 2-5 16,0 2 8-16,0 1-4 0,-2 2-1 0,1 0 1 15,-1 0-2-15,1-1 3 0,5 2-41 0,-2-3-71 16,-3-3-72-16,5 2-95 0,-5-4-107 0,4-6-1281 16,3-2 553-16,-1-3 368 0</inkml:trace>
  <inkml:trace contextRef="#ctx0" brushRef="#br0" timeOffset="115583.16">19784 3759 256 0,'-1'-3'215'0,"1"3"-171"0,8-9-217 0,2 4 59 0,2-3 38 16</inkml:trace>
  <inkml:trace contextRef="#ctx0" brushRef="#br0" timeOffset="116928.09">12004 6050 283 0,'0'0'276'16,"0"0"-30"-16,0 0-26 0,0 4-21 0,0-4-16 15,0 0-22-15,11 3-16 0,-11-3-17 0,6 1-9 0,-6-1-11 16,5 0-10-16,-5 0-9 0,0 0-8 16,0 0-7-16,8-5-4 0,-5 2-8 0,-3-2-5 15,0-2-7-15,0-3-6 0,-3-2-5 0,2-6-5 0,-2-5 4 16,1 1 1-16,-2-6 3 0,1-4 6 0,-2 1 0 16,0-3 6-16,1-1 8 0,-2-1 7 0,2 3 17 15,-1 0 27-15,1 3 18 0,-1 3 34 0,1 7 28 16,-2 4 4-16,2 6 6 0,1-2-10 0,-3 5-20 15,5 0-25-15,-2 4-14 0,2 1-13 0,1 2-10 16,-5 10-12-16,2 1-8 0,0 6-12 0,-1 8-8 16,1 1-7-16,2 1-8 0,1 2 0 0,1-1-7 15,2 2-5-15,3 2-4 0,-1-3-4 0,3 0-5 16,-1 0-2-16,1 0-5 0,4-5-1 0,0 3 0 16,4-4-3-16,-2-1-3 0,2-2-2 0,-3-3-2 15,2-5-22-15,2 0-10 0,-3-1-6 0,3-5-4 16,-3-4-5-16,0-4-5 0,4 1 5 0,0-4 3 15,-1-6 6-15,5-5 1 0,-6-5-9 0,0-3 11 16,-4-2 1-16,-2-6 5 0,0 1 5 0,-3-2-2 0,0-13 6 16,-3 12-4-16,-3 2 3 0,-1 0 14 15,-1 3 28-15,1 11 22 0,-4 0 6 0,2 4 2 0,-1 1 25 16,-1 6-9-16,4-1-8 0,-4 4-9 0,2 2-12 16,-1 1-3-16,3 1-9 0,-10 5-2 0,4 5-2 15,-3 5-5-15,-5 8 0 0,2-1-5 16,2 0-4-16,0 4-2 0,2 2-3 0,2-4 0 0,0 2-2 15,3-2-1-15,-1 1-5 0,4-6-9 0,4 1-16 16,-2-4-12-16,5 1-16 0,-2-5 4 0,3-2-3 16,2-3-1-16,1-1-5 0,2-4-1 0,1 0 3 15,3-6-2-15,1-2 2 0,1-3-2 0,1-8 1 16,6 2 7-16,-6-2 2 0,3 0 3 0,-8 5 4 16,2-2 10-16,-3 1-3 0,3 2 3 0,-6 3 0 15,-3 1 11-15,1 0-15 0,-2 2 2 0,1 2 5 16,-3 3 2-16,3 1 0 0,0 5 2 0,-1-1 0 15,1 4 3-15,1 0 0 0,-3 6 4 0,2 2-1 16,-3-2 4-16,4 2-3 0,-1 0 6 0,2 1-3 16,-2 1 1-16,3-4-1 0,-2 2-3 0,4-2-12 15,1-2-8-15,-1 1 1 0,3-3-7 0,0-4 3 16,0-2 2-16,-2-3 3 0,4-2 5 0,1-4 2 0,-2-2 1 16,-2-1 2-16,-2-2 2 0,4-6 6 0,-3 1-3 15,-4-3-2-15,4-5 6 0,-5-5-2 0,1 2 6 16,-2 1 0-16,-1 1 4 0,-3 3 11 0,0 3 19 15,-1 0 13-15,-3 5 6 0,1-4 10 16,-1 5 3-16,0 5-1 0,-1-2-9 0,2 3-7 0,-2 1-6 16,1 0-8-16,0 4-4 0,0 0-2 0,0 0 1 15,0 0-2-15,0 18-4 0,-1-9-2 0,1 4-1 16,1-3-5-16,-1 7-6 0,1 0-33 0,0 2-32 16,4-2-26-16,-3 0-50 0,-1 1-28 0,0 0-41 15,0 1-44-15,-1-2-52 0,-2 0-57 0,-4 1-1043 16,-7 5 466-16,-6-3 312 0</inkml:trace>
  <inkml:trace contextRef="#ctx0" brushRef="#br0" timeOffset="117062.68">11869 6016 3682 0,'-19'-19'50'0,"2"-1"-23"0,12 3-17 0,5 0 1 15,5 0-10-15,12-6-4 0,10 2-20 0,16-7-38 0,11 7-41 16,6 2-58-16,2 4-52 0,1 2-61 0,-1 4-710 15,0 4 327-15,-7 0 220 0</inkml:trace>
  <inkml:trace contextRef="#ctx0" brushRef="#br0" timeOffset="119078.52">13465 5649 262 0,'-1'-13'398'0,"1"3"-30"0,0-4-28 0,1 5-35 16,-1-1-30-16,4 3-31 0,4-1-24 0,0 4-31 15,4 0-18-15,1 1-12 0,5 5-14 0,0 0-20 16,3 3-7-16,6 3-11 0,0 3-15 0,1 2-12 16,-1 3-1-16,-4 1-9 0,0 1-5 0,0 1-8 15,-4 1-6-15,0 2-10 0,-1-1 6 0,-4-2-11 16,-1-2-8-16,-4 0-19 0,0-2-6 0,-1-5-15 15,-2-1 0-15,-2-2 3 0,0-1-1 0,-2-2 13 16,2 0-4-16,-4-3 9 0,0-1 5 0,0 0 3 0,0 0 9 16,-4-17 3-16,3 5-7 0,-3-3 13 0,-1-3-2 15,0-8 10-15,0 0 11 0,1-1-1 16,2 0 2-16,4 1-1 0,-2 6 0 0,4-1 2 0,1 3-5 16,1 1-6-16,2 2-12 0,1-1 3 0,4 7-3 15,0-3-2-15,3 5-3 0,2 2-5 0,1 5-5 16,1 0 3-16,-1 4-6 0,-3 1-8 0,2 8 10 15,-3-1-3-15,0 3-1 0,2 4-2 0,-1 5-4 16,-5-3 7-16,-2 4-7 0,-1 1 2 0,-4-2 0 16,-3-4-4-16,2-3-5 0,-2 0-7 0,1 1-5 15,-2-6-5-15,0-3 0 0,0 0-15 0,1-2 22 16,-2-1 3-16,1-1 7 0,-2-1-5 0,2-4-2 16,0 0 7-16,0 0-4 0,0 0-1 0,3-17 2 15,-1 3-1-15,2-2-1 0,2-3 2 0,3-7-4 0,2-1 2 16,2 1-5-16,4 0 3 0,0-2 4 15,2 2 3-15,0 1-3 0,5 4-1 0,-1 0 13 16,0 5-13-16,-6 7 8 0,2 0-7 0,-1 1 2 0,-3 4-2 16,3 6 4-16,0-1-6 0,0 5 2 0,-3 1-4 15,3 3 5-15,-4 4-1 0,-1 1 7 0,-2 1 2 16,3 6-16-16,-1 3 16 0,0-2-1 0,-2 0 0 16,0 1 4-16,1-3-6 0,-3-4 2 0,2 0 3 15,-1-3-10-15,0-1-2 0,-1-2-18 0,0-3-2 16,2-1 1-16,0-1-1 0,1-2 8 0,0-4 1 15,2 0-1-15,-4-3 10 0,3-4-1 0,-3 0 0 16,-1-2-2-16,0-4 0 0,-1-3 1 0,-2-1 8 16,-1 0-1-16,-1-2-4 0,-4 0 5 0,0 1-7 15,0-1 7-15,-1 1-4 0,-3 2 10 0,-2 2 6 16,-2 4 8-16,2 1 2 0,-5 1-4 0,1 4-4 16,1 0-2-16,-1 5-5 0,-4 2 2 0,2 3-5 15,2 6 1-15,-4 3-1 0,5 2-3 0,-1 7 2 0,4 1 1 16,6-6-4-16,2 1-3 0,1-2 6 15,4-2 1-15,4 2 3 0,0-3-9 0,4-3-6 16,2-3 19-16,1 3-21 0,0-7-5 0,1 2 5 0,0-2 8 16,1-3-7-16,-1-1 2 0,0-2-1 0,-3 0 7 15,-2-2-1-15,-1 0-3 0,1-1 6 16,-4 1-2-16,-1-1 6 0,0 1 0 0,-5 2 11 0,1-1 1 16,-1 0 2-16,-4 2 0 0,9-2-6 0,-8 1-1 15,-1 1-6-15,9-2 0 0,-9 2-2 0,0 0 3 16,9 0-1-16,-2 0-2 0,-7 0-2 0,12 0 7 15,-4 0-1-15,-3-2-3 0,5 2 2 0,-1-1 2 16,0-3-5-16,2-1 1 0,-4 3 3 0,2-1 16 16,-1-2 5-16,-1-2-2 0,2-1-7 0,-2 0 5 15,-1-2-1-15,1-2 1 0,-1-3-7 0,0-2-3 16,-1 0 3-16,1 0-3 0,-4-3-1 0,-2 2-1 16,0 1 3-16,0 0 4 0,0 5-4 0,-4 2 9 0,-1-2 0 15,1 0-3-15,-3 3-2 0,2 0-1 16,1 2-1-16,2 3-3 0,-1-2-6 0,1 2 0 15,0 1-7-15,2 3 1 0,0 0-4 0,0 0 4 16,0 0 8-16,0 0-13 0,0 0 5 0,0 0 0 0,2 13-4 16,2-10-1-16,3-1 2 0,1 1-1 0,3-2-1 15,-2 1 3-15,5-1 0 0,-2 1 2 0,1-2-4 16,0 0-2-16,-4 1 2 0,4 1 2 0,-7-2 0 16,7 3-2-16,-4-1 2 0,0 2-2 0,-3-1-2 15,1 2-1-15,-1 0 3 0,3 2 0 0,-3 1-1 16,-1 0 1-16,-1 2 2 0,4 0 6 0,-4 2-2 15,-3 2-1-15,3 1-1 0,2 0 0 0,-3 1-2 16,2 0 4-16,1 1-2 0,3 1-2 0,-2-2 3 16,0 0-7-16,3-4 7 0,-2 2-5 0,1-4-3 15,0-1-11-15,1 1-6 0,-1-5 3 0,-1 1-9 16,2 0 8-16,-5-5 1 0,4 0 10 0,-1-1 0 16,-1-4 0-16,0-1 2 0,1-2-2 0,-2-5 3 0,2-3-2 15,-5-2 5-15,0-3-2 0,-2-6 17 16,1 0 0-16,-2-3 5 0,-4-3 8 0,-1 1 9 15,-2-2 14-15,-2-1-1 0,2 2 14 0,-5 2 5 0,3-1 11 16,-1 4 14-16,0 2 8 0,2 9 9 0,0 1 11 16,3-1 0-16,0 6-2 0,0 1-11 0,1 4-21 15,-1-1-10-15,4 1-11 0,-2 4-9 0,3 1-6 16,0 0-3-16,0 0-2 0,4 12-6 0,-3-6-2 16,2 5-5-16,2 5-2 0,1 1-4 0,-2 1-3 15,4 1 6-15,-3 4-8 0,0 2-1 0,-1-1-2 16,4 1-3-16,-6-5 1 0,2-2-4 0,3 2 8 15,-5-4-16-15,3 1-9 0,0-2-13 0,-2 0-7 16,2-3-24-16,-1-3 6 0,1-1 0 0,-3-2 1 16,4-1 6-16,0-2 0 0,-1-3 4 0,3-2 6 15,-1-4 5-15,3-2 2 0,3-3 23 0,3-3-1 16,-2 4-2-16,-1-2 2 0,3-2-4 0,-3 3 3 16,2 2-2-16,-3 2 2 0,3-2-2 0,1-1-1 0,-4 6 2 15,0 0-5-15,-2 0 1 0,3 4-1 16,-4-3 1-16,-2 4-2 0,6 1 0 0,-8 2 0 15,2 0 2-15,-2 3 4 0,0 3-1 0,-3-1-1 0,0 0 2 16,-2 3-1-16,-4 0 0 0,-1 2 0 0,0 2 1 16,-4 0-2-16,0 1 2 0,0 0-1 0,0-3-1 15,0 1-1-15,-3 0 2 0,5-1-3 0,-1 1-1 16,2-5 1-16,3 2-8 0,1-3-1 0,-1-1 1 16,8-2 2-16,-2 5-2 0,0-7 3 0,3 3 1 15,0 0 2-15,7-3 1 0,-2 1-1 0,6-3 1 16,3 2 0-16,1-4 2 0,-1-1-1 0,8-3-1 15,-6 2 1-15,-4-2 2 0,1-2-3 0,2-3 1 16,4-2 7-16,-1-1-6 0,-6 1 0 0,-1-1 0 16,7-5 1-16,-10 2-1 0,4-8 0 0,0 0 6 15,-3 0-5-15,-3 0-1 0,-7 3 3 0,4 2 0 16,-5 2 0-16,-2 0-1 0,-2-1 1 0,-2 6 2 16,-2-1-2-16,-9-1 1 0,3 6-1 0,-7-2-1 0,-2 5 2 15,-3 2 0-15,1 4-1 0,-7 5 1 16,1 2 0-16,0 3 0 0,3 5-1 0,2 2 1 15,0 2-1-15,8 0 0 0,-2 2 0 0,9-4 0 0,-1 6 1 16,7-6-1-16,1-2 0 0,1 2 0 0,8-3 0 16,4 1 1-16,-3-2-3 0,7-2-3 0,2-6-6 15,9 4-3-15,-1-5 3 0,4-3 0 0,3-3-1 16,2-3 4-16,15-3 2 0,-2-6 1 0,-12 3 1 16,-3-5-1-16,2-3-2 0,-4 1 6 0,-4-5-1 15,0-2-1-15,-4-4 2 0,-6 0 1 0,0-2 1 16,-5-3 4-16,0-1 6 0,-5-1 5 0,-5-15 15 15,1 18 22-15,-4-1 16 0,-2 3 23 0,-1 3 10 16,-1 8 13-16,2 1 20 0,0 8-4 0,1-3-5 16,1 7-17-16,-3-3-10 0,3 4-19 0,0 4-10 15,0 0-9-15,0 0-7 0,0 0-6 0,3 20 0 16,-4-3-17-16,1 1 8 0,1 8 0 0,2 0-5 16,1 3-10-16,1 0 6 0,1 0-4 0,4-1-5 15,0 1-9-15,3-1-53 0,1-1-37 0,-1 0-42 0,6-2-37 16,-1 4-33-16,4-7-26 0,5-2-46 15,-2-1-45-15,3-5-46 0,0-1-45 0,1-4-51 0,-9-4-40 16,-1-3-1143-16,-1-2 544 0,-5-3 362 0</inkml:trace>
  <inkml:trace contextRef="#ctx0" brushRef="#br0" timeOffset="119203.75">16568 5536 124 0,'-28'-18'377'16,"1"-1"8"-16,3-1 7 0,2 6 9 0,8 3 3 15,1-2-21-15,2 5-41 0,5-4-35 0,3 0-44 16,5 7-50-16,3-7-60 0,13-2-65 0,6-3-64 15,10 2-65-15,0 0-74 0,-1 1-88 0,15-3-96 16,-14 8-767-16,-2-8 354 0,-6 5 238 0</inkml:trace>
  <inkml:trace contextRef="#ctx0" brushRef="#br0" timeOffset="120011.11">16913 5620 36 0,'4'0'272'0,"-4"0"-19"16,11 0-15-16,-4 1-21 0,-1-1-11 0,-6 0-17 15,14-1-15-15,-9 1-14 0,3-3-16 0,-2 1-12 0,2 0-13 16,-2-1-10-16,1 1 2 0,-1-2-4 0,2-3-9 16,-2 1-3-16,2-1-15 0,-1-7 1 0,0 3 3 15,-2-1-5-15,2-4-7 0,1-1 3 0,-1-7 1 16,-3-4-8-16,2-3 7 0,-2 0 5 0,-2-1 4 15,-1-2-11-15,2 0 12 0,-3-2 19 0,3 5 22 16,-1 0 4-16,-1 3 12 0,2 9 10 0,-2 2 20 16,2 5 25-16,-3 7-14 0,1-4-24 0,-1 4-18 15,0 0-20-15,0 2-13 0,0 3-10 0,0 0-9 16,9 12-12-16,-5 1-2 0,1 1-10 0,-1 6-6 16,0 4-2-16,-3 5-9 0,4 5-2 0,-1-3-3 15,0 6-6-15,-2-1-2 0,2 0-3 0,1 9-5 16,-1-12-1-16,1 0-6 0,2-4-5 0,1 0-15 15,4-5-17-15,-4-6-15 0,2-2-2 0,1-3-9 16,3-4 2-16,3-1-9 0,2-6-2 0,1-2 1 16,6-5 0-16,1-5 5 0,1 1 13 0,-4-7-4 15,2-2 4-15,-3 1 1 0,-2-5 6 0,1 0 0 0,0 1 3 16,-3 1 2-16,2 0 2 0,-10 6 2 0,2 2 3 16,-4 3 0-16,-1 1 4 0,-3 3-1 0,0 0-2 15,-1 3 0-15,-4 2 1 0,5 0 0 0,-5 0 12 16,1 8-8-16,0-1-1 0,-2 5 4 0,0-2 1 15,1 6 3-15,1 1-1 0,-2 2 3 0,1-1-2 16,1 2-1-16,2-2 2 0,-2 2 3 16,4-3 1-16,2-1 0 0,3-3-2 0,1-4 0 0,1 1 3 15,3-3 0-15,3-2 0 0,1-3 2 0,11-3 1 16,-1-5 4-16,-1 1-1 0,-1-5 6 0,0-4 7 16,-3 0 0-16,-1-5-2 0,-1 0 4 0,-2-4 0 15,-4 0 0-15,-4 0 2 0,-2-1 3 0,1 0 4 16,-8 5 0-16,1-1 3 0,-4 3 4 0,0 0 1 15,-6 1-2-15,1 1-4 0,-4 2-4 0,1 2-4 0,-7 0-5 16,-2 5-2-16,-2 1-4 0,-9 3-2 16,-1-1-5-16,-2 5-22 0,-1 3-34 0,0 3-37 15,4-3-58-15,-4 4-57 0,1 1-55 0,-1 2-65 0,2-2-67 16,-1 5-1194-16,-1-6 526 0,1 1 352 0</inkml:trace>
  <inkml:trace contextRef="#ctx0" brushRef="#br0" timeOffset="120121.29">17130 5344 104 0,'-4'-5'389'0,"4"-2"-35"0,3 2-39 0,2-4-29 16,5-1-30-16,16-5-29 0,7 3-24 0,17-2-48 15,6-1-64-15,3 3-80 0,1 0-100 0,-1 0-679 16,-2-3 256-16,-3 3 170 0</inkml:trace>
  <inkml:trace contextRef="#ctx0" brushRef="#br0" timeOffset="120977.22">18859 5201 300 0,'5'-11'294'0,"-5"-2"-20"16,0-2-12-16,-4-1-13 0,-1-1 1 0,0-1 7 15,-4 2 6-15,-5-1-17 0,-4 0-4 0,-4 0 4 16,-1 2-1-16,-1 3-6 0,-3 2-11 0,8 5-17 16,-4 3-15-16,3 0-19 0,-1 4-17 0,2 1-14 15,4 0-19-15,2 6-12 0,5-1-10 0,-3 6-12 16,3 2-9-16,4 2-8 0,4 1 0 0,4 0-15 16,1 8-4-16,5 1-6 0,3-3-3 0,5 2-8 15,0 3 1-15,5-1-5 0,5 9-4 0,-5-10-2 16,3 1-1-16,6 8-5 0,-7-10 0 0,8 9-6 15,-11-8 0-15,4-2-4 0,-3 0-22 0,-6 2-14 16,-1-1-7-16,-4-3-10 0,-4 1 0 0,-4 1-5 16,-6-8 7-16,-5 0 2 0,-3-1 4 0,-8 3 6 0,2-6 2 15,-10-2 4-15,-1 0 1 0,-1-7 3 16,1-4 5-16,5-1 5 0,-6-3 12 0,0-3 15 16,0-5 16-16,5-3 4 0,1-2 1 0,7 2 2 0,0-10 3 15,2 1-7-15,5-3-4 0,8-3-6 0,2-2-3 16,3 2-3-16,9-1-7 0,6-1 2 0,3 2-5 15,3 2 0-15,7-10-2 0,3 3-3 0,-7 14 2 16,3-2-4-16,0 3 2 0,0 0-3 0,3 4-2 16,-5-2-1-16,1 3 1 0,-4 3-5 15,2 3 3-15,-10 1-2 0,0 4-2 0,-2 0 0 0,-3 1-3 16,-4 3 6-16,1 0-8 0,0 5 9 0,-3-1-11 16,-2 4 5-16,2 3-3 0,-2 2 4 0,0 6 0 15,-2-3 0-15,1 9 2 0,-3 1-1 0,-2-2 1 16,1 1 0-16,0 0 0 0,-1-1 2 0,2 1 0 15,-1-7-1-15,0-2-1 0,3 3 6 0,1-4-3 16,-1 1 1-16,1-4 0 0,1-7 4 0,3 4 0 16,4-7 2-16,1 0 0 0,-2-2 7 0,4-2 6 0,0-2 4 15,0-2 12-15,2-5 8 0,-1 1-3 16,-2-3 9-16,-1-3-2 0,0-2 1 0,-2-6 0 16,-5 0-6-16,1-6-7 0,-4-2-3 0,-4-1-4 15,-3 1 2-15,-1 1-6 0,-2-3-4 0,-3 6-5 0,-1 1 0 16,-5 1-9-16,-2 2-12 0,-5 3-14 0,2 4-10 15,-2 2-31-15,2 7-39 0,-1-2-45 0,3 4-58 16,0 5-80-16,2-2-94 0,2 2-116 0,0 0-1138 16,-4 2 543-16,0-2 360 0</inkml:trace>
  <inkml:trace contextRef="#ctx0" brushRef="#br0" timeOffset="122711.32">20208 5421 113 0,'5'-9'329'0,"-2"-3"-17"16,2-3-17-16,-1 4-13 0,-3-6-17 0,1 0-14 16,-2 4-7-16,0-4 3 0,-3 0-4 0,-1 2-17 15,2 4-14-15,-1-2-10 0,0 4-7 0,-2 1-25 16,-2 0-6-16,3 3-10 0,-1-1-17 0,0 2-15 16,-3 1-13-16,-1 3-7 0,0 3-12 0,-1 1-10 0,-4 6-7 15,-2-2-5-15,1 5-12 0,1 1-5 0,-2 6-5 16,4-5 1-16,0 7-8 0,5-5-11 15,0-1-16-15,4 0-19 0,1-4-22 0,5-1-6 0,-1 1 9 16,5-2-14-16,2 0 1 0,0-4 5 0,2 2 3 16,8-4 2-16,-2-1 1 0,2-3 2 15,4-3 3-15,-1-1 4 0,-3-3-4 0,7-7 20 0,-3-3-11 16,-4-1 2-16,3-1-1 0,-1-8 11 0,-8 5 1 16,2-6 14-16,-2-4 5 0,-3 1 8 0,-1-3 23 15,-5-1 2-15,1-1 5 0,-1 1 15 0,1 4 18 16,-5 2 13-16,0 4 38 0,0 8 25 0,0 5 6 15,-1 0-13-15,1 1-20 0,-1 7-19 0,1 0-17 16,0 4-13-16,0 0-7 0,-3 16-5 0,-1 1-7 16,0 3-6-16,-1 6-5 0,0 3-8 0,1 4-6 15,2 0 0-15,-5 1-9 0,7 2-4 0,0 0-18 16,0 0-15-16,7-2-20 0,-3-2-19 0,6-1-12 16,0-4-20-16,4-2-18 0,3-4-4 0,2-2 4 15,4-2 4-15,1-1 9 0,3-6 6 0,1 0 4 16,4-7 7-16,-1-3 3 0,2-5 5 0,0-2 5 15,-1-4 4-15,-1-5 7 0,-2 1 5 0,-1-2-2 0,2-4 10 16,-6-1-2-16,2 0-1 0,-5 2 12 0,-3 2 23 16,-5 3 24-16,-5 2 20 0,-2 4 5 0,2 0 5 15,-5 4 1-15,3 0-9 0,-4 0-10 0,3 2-8 16,-3 1-2-16,-2 2-2 0,0 0-5 0,1 10-3 16,-2-1-2-16,-1 1 2 0,0 0-8 0,0 2 0 15,0 5-4-15,-1 2 1 0,1-2-2 0,0-2-7 16,2 2-21-16,2-5-12 0,0 1-6 0,2-4-8 15,1 3 2-15,0-5-6 0,5 2 4 0,2-4 5 16,-3-2 4-16,2 0 2 0,2-3 2 0,1-3 2 16,-1-4 1-16,0-1 7 0,2-1 1 0,-4-8 2 15,0 0-7-15,-2-8 15 0,-4 0-1 0,0-3 2 16,-2-1 6-16,-4 0 1 0,1 0 8 0,-6 3 8 16,4-3 7-16,-5 6 15 0,1 4 6 0,-3 3 6 0,0 0 5 15,5 7-3-15,-2 0-7 0,-3 2-3 16,0 4-6-16,-4 3-6 0,-1 1-4 0,0 5-1 15,-4 5-3-15,3 2-4 0,-6 6-2 0,4 0 0 16,0 3-2-16,3 1-2 0,4 2 2 0,2-2-11 0,7 4-15 16,-2-9-7-16,6 0-4 0,2-1-11 0,4 2-2 15,10-1-9-15,-4-7-5 0,11 5 5 16,3-5-6-16,2-4 5 0,2-4 0 0,-1-2 2 0,4-3 4 16,-1-2 5-16,-3-7 5 0,-1 2 6 0,-3-4-1 15,-3-2 4-15,-2-5 4 0,-3 1 2 0,-3-4 9 16,-2 0 14-16,-2 1 15 0,-4 3 15 0,-3 2 9 15,-2 0 11-15,1 2 19 0,-4 3 13 0,1 2 8 16,0 1-8-16,-2 2-8 0,0 2-15 0,-2 2-7 16,2 3-8-16,0 0-6 0,0 0 1 0,-15 14-7 15,5-1-1-15,0 1-7 0,-3 8-3 0,-2 2-2 16,3 4-2-16,1 4-4 0,2-7-3 0,5 4-8 16,2-4-13-16,3 1-9 0,4-7-16 0,3-4-4 15,6 2-10-15,0-3-5 0,9 1-5 0,0-1-2 16,6-6-1-16,-1-4 2 0,3-1 7 0,1-6 0 15,-1-1 7-15,-3-4 4 0,0-2 4 0,-1-2 6 16,-4-4 2-16,-3-2 2 0,0-3 0 0,0-1 4 0,-4-2 6 16,0 2 16-16,-2-3 4 0,-5 2 26 0,-2 6 17 15,0 0 10-15,-4 1 6 0,1 4 12 0,-1 2 8 16,-1 2-6-16,0 1-2 0,-1 2-13 0,0 2-8 16,-1-2-12-16,2 1-4 0,-2 4-9 0,0 0-4 15,0 0-3-15,0 0-2 0,0 0-2 0,-4 14-2 16,4-6-4-16,0 2-3 0,2 2 3 0,0-1 2 15,2 1-23-15,1-2-12 0,2 1-15 0,1 0-4 16,1-4-5-16,1 3-6 0,0-3-2 0,3 0-1 16,1-6 0-16,4 3 2 0,0-6 7 0,-4 2 4 15,4-6 3-15,-8 0 6 0,4-4 2 0,0 0 1 16,0-7 6-16,-4 0 4 0,-2-1 0 0,2-7 1 16,-5 6 3-16,1-6 4 0,0-1 14 0,-2 6 16 15,-3 1 10-15,-2 2-2 0,0 0 14 0,-3 0 3 16,2 5-3-16,-3 2-6 0,0 1-7 0,0 2-4 15,-1 1-1-15,-2 4-10 0,0 2 5 0,-2 1-7 16,-1 2-1-16,-1 3-2 0,2 1-5 0,1 3-2 16,0-3-4-16,1 3-4 0,2 0-9 0,2 1-9 0,7-2-2 15,-2 4-7-15,5-3 0 0,3-1-9 0,4 1-2 16,5-2-5-16,4 1 5 0,3-5 2 16,-3 1 4-16,0-2 0 0,8-3 4 0,1-3 6 0,-4-1 3 15,-8 2 4-15,2-1 0 0,-2-4 3 0,-3 2 1 16,-3 3 5-16,-1-1 23 0,-5 0 9 0,-1 1 5 15,1 0-8-15,-1 1-2 0,0-1-3 0,-6 2-5 16,7 2-2-16,-1 1 2 0,0 2-2 0,-1 0 0 16,1 5-2-16,-1-3 2 0,4 8 0 0,0-1-1 15,0 1 0-15,-1 2-2 0,-3-5 2 0,1 5 2 16,-2-1-3-16,1-1-1 0,-1-4-2 0,0 2 6 16,2-8-3-16,-2 5-1 0,-1-4-4 0,-1 2 4 15,5-5 0-15,-4 3 2 0,3-5 2 0,0 1-1 16,0 0-1-16,-6-2 4 0,14-4-1 0,-6 2-1 15,2-5-3-15,-1-3 3 0,0 2-1 0,3-4-3 16,-1-2 0-16,-1-1 2 0,3 1-2 0,-4 1 0 16,-4 5 5-16,4 0 10 0,-4 0 10 0,-1 3-2 15,0 1-2-15,0 1-12 0,-3 1-5 0,-1 2-2 0,0 0 3 16,6 10 10-16,-6 0 12 0,0 5 11 16,-2 2 10-16,2 1-8 0,2-1 4 0,-2 2-5 15,4-2-3-15,-3 0 0 0,7-2-3 0,1 0-5 0,5-1 3 16,8 0-5-16,9-2-2 0,6-5-34 0,16-4-82 15,9-3-119-15,4-3-168 0,31-9-238 0,-2-1-1433 16,-6-5 680-16,1-4 456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6-28T09:13:05.38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2693 2663 14 0,'0'-5'247'15,"-1"-2"-15"-15,1 2-7 0,0 0-7 0,-1-2-2 16,-1 2-19-16,1-3-15 0,0 1-7 0,-3-4-6 16,0 1 11-16,0 4-8 0,0-7 5 0,-2 4-8 15,0 0-3-15,-3 0-8 0,-2-3-10 0,2 3 1 16,-1 0-6-16,0 2-10 0,0 0-10 0,-3 2 3 15,3 1-16-15,-3 3-9 0,0 2-15 0,-1 3-7 16,-5 3-4-16,0 2-11 0,-2 7-5 0,0 3-8 16,2 3-2-16,1 2-5 0,0 2-7 0,1-4-9 15,2 7-1-15,3 0-2 0,2-3-4 0,4-1-25 16,-1-1-14-16,6-4 12 0,5-3-26 0,1-3 7 16,0 1-2-16,4-5-5 0,0 0 2 0,5-2 1 15,0-4 4-15,3 3 2 0,2-6 4 0,1-2 2 16,1-3 1-16,1-2 6 0,3-5-3 0,-2-2 4 15,-5 3 8-15,5-6 8 0,-4-1 11 0,0-3 6 16,-2 0 17-16,-3-4 8 0,-1 0-1 0,-6-3 5 16,1 1 4-16,-5 1 12 0,-2 6 27 0,0 1 24 15,-1 2 21-15,0 7 10 0,0 1 2 0,0 0-11 16,-1 1-20-16,0 3-15 0,1 1-15 0,0 3-8 16,0 0-4-16,0 0-15 0,-5 22-6 0,2-12-5 15,3 11-11-15,0-3-2 0,1 1-10 0,4-1-36 16,4 8-44-16,0-1-55 0,5 0-57 0,4-2-59 15,3-2-61-15,3 1-70 0,4-8-84 0,-1 3-1093 16,8-7 510-16,0-3 340 0</inkml:trace>
  <inkml:trace contextRef="#ctx0" brushRef="#br0" timeOffset="1017.13">2848 1128 67 0,'-2'-5'343'0,"1"1"-45"0,0 2-28 16,1 2-29-16,0 0-22 0,0 0-24 0,0 0-19 0,0 14-18 15,1-1-12-15,2 3-17 0,-2 2-12 0,-1 1-7 16,0 0-12-16,0 7-9 0,-1-6-8 16,-1 6-5-16,0-6-6 0,1-1-5 0,-3-1-7 15,0 6-5-15,4-8-6 0,0 1-3 0,-1-5-16 16,1 1 9-16,0-6 2 0,0-1-4 0,0-1 17 15,0 1 22-15,0-6 10 0,0 0-9 0,0 0-2 16,0 0-7-16,-8-20-9 0,6 6-4 0,-2-2 0 16,-3-9-7-16,5-2-5 0,-6-3-7 0,3-3 0 0,-3-1-11 15,4-1-4-15,3-15-1 0,-4 4-8 16,5 10 6-16,0 2-3 0,0 3-3 0,1 1-6 16,3 0 8-16,1 5-5 0,-1 6 3 0,1 0-5 15,2 4-2-15,-1-1-5 0,2 6 1 0,-8 10 3 16,15-20-2-16,-15 20-8 0,22-10 5 0,-22 10-21 15,21-7-36-15,-21 7-22 0,0 0-19 0,39 4-31 16,-39-4-39-16,33 15-33 0,-18-5-37 0,-1 5-35 16,3 6-684-16,-8-5 320 0,0 2 214 0</inkml:trace>
  <inkml:trace contextRef="#ctx0" brushRef="#br0" timeOffset="1163.05">3032 1090 30 0,'-3'5'262'0,"3"-5"-31"0,0 0-26 0,0 5-20 15,0-5-17-15,4 2-16 0,-4-2-17 0,3 4-14 16,-1-1-11-16,2-1 1 0,4-1-24 0,-2 4-6 16,6-3-11-16,-2 1-33 0,0 1-56 15,-1 1-63-15,-1 0-67 0,0 4-430 0,-5-3 193 16,1 5 128-16</inkml:trace>
  <inkml:trace contextRef="#ctx0" brushRef="#br0" timeOffset="1300.78">2992 1358 2489 0,'-9'8'394'0,"4"-5"-151"15,1 1-76-15,0-1-47 0,1 1-50 0,3-4-18 16,-3 4-17-16,3-4-11 0,0 0-5 0,0 0 4 16,0 0-28-16,14 5-30 0,0-6-39 0,4 1-33 15,4-3-45-15,-2 1-54 0,12 0-43 0,-11 4-687 16,6-4 312-16,-6 4 208 0</inkml:trace>
  <inkml:trace contextRef="#ctx0" brushRef="#br0" timeOffset="1445.94">3406 1397 3038 0,'0'0'260'0,"10"-4"-111"0,-10 4-43 0,0 0-5 16,5-5-30-16,-5 5-5 0,4-4-27 0,-4 4-7 15,3-4-30-15,1 3-31 0,-4 1-53 0,0 0-45 16,9-6-53-16,-7 4-28 0,-2 2-40 0,13-4-37 16,-4 4-618-16,-4-1 301 0,-5 1 202 0</inkml:trace>
  <inkml:trace contextRef="#ctx0" brushRef="#br0" timeOffset="1865.87">3907 1210 73 0,'-4'-13'324'16,"-3"-4"3"-16,-1 3-4 0,-1 1-12 0,1 4-11 15,-6-4-18-15,1 1-15 0,-2 4-26 0,-3 2-12 16,0 2-25-16,-2 1-17 0,2 2-15 0,-1 2-19 15,-1 3-13-15,-6 5-19 0,7 1-11 0,-7 3-5 0,3 1-13 16,4 4-7-16,4-4-7 0,2 5-15 16,1-1-6-16,3 5-11 0,4-3 6 0,3-2-6 15,2-1-8-15,4 1-6 0,3-3-2 0,7 1-7 16,3 6 2-16,2-3-7 0,-1-2-14 0,2 0 16 16,5-2-3-16,-5 2 2 0,-3-5 1 0,-2 0-8 15,0 0-5-15,1 1 11 0,-2-1-4 0,0 2-3 16,-3-2 2-16,-2-3-8 0,0 0 2 0,0-1-1 15,-5 1 8-15,-3-1 0 0,-1 0-2 0,-1 1 13 16,-2 0 10-16,-3-1 6 0,-3 0 10 0,-2-1-6 16,-6 2 17-16,-1-2 6 0,-4-1 11 0,-6 0-1 15,-1-3 1-15,1-2 0 0,-3-4-6 0,3 2 0 16,10-4 0-16,-2-1-7 0,3 0-1 0,4-1-11 16,4-3-10-16,2-1-27 0,4-1-35 0,4-8-47 15,10-4-36-15,4 2-43 0,9-1-48 0,13-11-53 16,5 4-44-16,2 3-44 0,6 3-38 15,-16 7-1001-15,0 1 456 0,4 2 306 0</inkml:trace>
  <inkml:trace contextRef="#ctx0" brushRef="#br0" timeOffset="1953.06">4105 1308 14 0,'14'0'126'0,"-2"2"17"0,-7-2-1 0,4 2 1 16,-9-2-16-16,10 1-9 0,-10-1-16 0,6 3-5 16,-2 0-17-16,-1 2-36 0,-3-5-78 0,-1 9-334 15,1-9 122-15,-8 11 82 0</inkml:trace>
  <inkml:trace contextRef="#ctx0" brushRef="#br0" timeOffset="2216.8">2799 1898 4386 0,'-18'4'398'0,"3"0"-171"0,3-3-100 0,1-1-60 15,5 1-24-15,1-1-22 0,5 0-7 0,0 0-4 16,25-7-3-16,7-1 0 0,19-6-2 0,5 2 1 16,7 0 0-16,33-5-7 0,-7-2 6 0,-2 3-2 15,-27 7 3-15,35-7-5 0,-29 6 0 16,24 2 2-16,-30 4 2 0,1 0-8 0,-2-2-8 0,-1 4-43 16,-5 1-56-16,-2 1-56 0,-16 3-60 0,-5-1-73 15,0-2-60-15,-11 7-1014 0,-10 1 457 0,-7-3 306 16</inkml:trace>
  <inkml:trace contextRef="#ctx0" brushRef="#br0" timeOffset="2415.71">3120 2082 1 0,'-10'4'463'0,"6"-3"-52"0,4-1-37 0,0 0-46 16,0 0-34-16,54-5-24 0,-16-2-31 15,18 2-21-15,8-5-26 0,-1 2-13 0,3-2-16 16,0 2-23-16,-2 0-16 0,-6-4-6 0,-7 6-16 0,-10 0-11 15,-3 4-9-15,-2-3-5 0,-3 3-7 0,2 0-10 16,-8 3-7-16,-7-1-53 0,-1 1-40 16,-7 1-85-16,-5 0-67 0,1 1-82 0,-12 2-866 15,4-5 380-15,-10 12 254 0</inkml:trace>
  <inkml:trace contextRef="#ctx0" brushRef="#br0" timeOffset="3316.75">4371 2813 210 0,'0'0'330'0,"0"0"-17"16,-10 2-24-16,10-2-20 0,0 0-8 0,0 0-39 15,0 0-20-15,0 0-21 0,-9 2-17 0,9-2-25 16,0 0-8-16,0 0-18 0,0 0-13 0,0 0-3 16,0 0-13-16,0 0-8 0,0 0 0 0,0 0-11 15,0 0-10-15,0 0 11 0,10-8 0 0,-6 4 3 16,1-5-2-16,1 1-3 0,4-5-6 0,-1-4 7 15,1-1 0-15,0-6-4 0,1-5 4 0,-2 1-4 16,-1-4 10-16,-1-2 7 0,-3 1 37 0,-2 0 10 16,-4 0 26-16,1 1 10 0,-3 1 16 0,-3 1-3 15,0 5 8-15,3 8 8 0,-3 2 32 0,5 5 0 16,0 1-14-16,-1 1-31 0,1 3-22 0,-1 0-19 16,1 1-19-16,2 4-15 0,0 0-10 0,-2 17-7 15,2-6-11-15,0 14 0 0,0 5-6 0,3 2-14 16,0 0-1-16,1 2-5 0,0 2-4 0,-1-2-8 15,3 13-2-15,-1-14 3 0,2 1-1 0,2 0-11 16,0 1-20-16,4-5-29 0,-1-1-18 0,2-3-28 16,0-2-25-16,2-2-11 0,-2-7-15 0,-1-6-4 15,3 4 3-15,1-8 2 0,-1 2 10 0,-2-5 14 16,4-4 8-16,-1-3 14 0,0-2 4 0,-2-4 4 16,1-2 7-16,1-3 8 0,-3-5 5 0,-1-1 2 15,1-4 8-15,-2 1 1 0,-2 1 8 0,-4 7 23 16,0 1 10-16,-3 0 10 0,1 4-2 0,-4 3 5 15,6-1-7-15,-2 3-4 0,0 1 0 0,4-2-4 16,-2 6-4-16,0 0 5 0,6 3 1 0,1 0-11 16,3 3 4-16,0 4 4 0,0-1-4 0,-3 5 3 15,2-1-3-15,-2 2 3 0,0 1-1 0,-3 1-1 16,-1 2-1-16,-1-3-1 0,-2 3 2 0,-2-4-4 16,0-1 2-16,-3 0-1 0,2-3 1 0,-2-1 4 15,-1-2 1-15,1 2 7 0,-1-4 0 0,0 0 9 0,0-4-2 16,-5 3 6-16,5-3-6 0,0 0 8 0,0 0-3 15,-14-11-4-15,13 2-1 0,-3-1-4 16,4-2-6-16,4-5-8 0,2-3-28 0,2 2-25 16,5-5-28-16,7-2-27 0,3 2-32 0,6 1-27 0,3 3-29 15,13-6-30-15,-13 9-33 0,4 3-27 0,-2 4-21 16,-1 0-31-16,-2 5-25 0,-3 4-870 0,-7 1 410 16,-1-1 276-16</inkml:trace>
  <inkml:trace contextRef="#ctx0" brushRef="#br0" timeOffset="3667.34">5586 2578 90 0,'1'-4'224'0,"3"1"4"16,-4 2 3-16,0-5 10 0,0-1 6 16,-1 3 6-16,-3 0-7 0,-1-1 10 0,-1 0 11 0,-1-2-8 15,1 5-18-15,-3-2-20 0,-1 0-20 16,-3 2-13-16,0 1-19 0,-3 5-19 0,0 3-12 16,-2 0-13-16,3 4-16 0,-3 2-12 0,-2 9-7 0,2-2-10 15,0-1-22-15,6 0 6 0,2-2-7 16,3 0-11-16,1-3-13 0,5-1-15 0,1-2-17 15,1-1-6-15,3 2-2 0,4-6-9 0,2 3 4 16,-1-4 1-16,4-2-5 0,5-2-1 0,1-2 1 0,-1-2 4 16,1-2 1-16,1-5 0 0,-2 0 2 0,0-2 9 15,0-1-4-15,-3 2 8 0,0-2 15 16,-3 1 8-16,-3 3 17 0,-1 0 25 0,-3 1 15 16,0 1 15-16,-1 2-6 0,-2 1-16 0,1 1 2 15,-2 0-14-15,-1 3-13 0,3-4-9 0,-3 4-4 0,0 0-1 16,5 9-7-16,-1-1-13 0,-3 2-18 0,4 2-21 15,-1 5-46-15,1-1-35 0,2 1-37 16,3 8-14-16,2-1-8 0,-3-5-11 0,3 5-25 16,6-2-23-16,-3 0-30 0,1-10-14 0,1 2-2 15,5 0 2-15,-3-5 0 0,0-3-3 0,2-3-586 0,1-3 285 16,1-1 190-16</inkml:trace>
  <inkml:trace contextRef="#ctx0" brushRef="#br0" timeOffset="4432.39">5998 2817 55 0,'3'-17'144'0,"0"1"17"0,-6-1 25 16,2 0 4-16,-5-1 37 0,2 6 2 0,-6-2 11 15,1 2 11-15,-1 3-9 0,1 1-17 0,-2 3-19 16,-1 2-19-16,1 1-15 0,0 3-19 0,-2 3-22 16,2 1-12-16,-2 7-10 0,0 0-14 0,0 3-7 15,3 1-13-15,0 9 1 0,2-2-16 0,-1 1-4 16,4-1-4-16,4-4-7 0,-2-1-24 16,6 0-8-16,-2-2-6 0,3 0-7 0,6-1-2 0,-2-3-2 15,2 0-3-15,0-5-2 0,3-3 3 0,0-1-6 16,9-6 3-16,-2-1 5 0,5-7 0 0,-1-1 2 15,-3-4-3-15,1-2 3 0,-4-4 6 0,1 0 11 16,-6-6 12-16,-3 1 14 0,-1-2 0 16,-5-5 38-16,-3 0 14 0,-2 0 22 0,0-10 0 0,-3 8 22 15,-4 6 20-15,4 1 37 0,-2 3 17 0,1 9 7 16,-2 0-10-16,5 6-10 0,-1 3-20 0,-1-1-13 16,3 1-31-16,-2 5-20 0,2 0-16 0,1 3-11 15,0 0-6-15,0 0-5 0,8 20-6 0,-3-3-8 16,0 7-7-16,3 1-5 0,1 1 0 0,-3 3-21 15,7 1 9-15,-3 1-4 0,7-2-8 0,-3 0-32 16,-3-1-22-16,5-1-14 0,-1 1-17 0,4-5-23 16,0-1-18-16,3-5-8 0,2-1 11 0,2-5-4 15,1-2 1-15,-8-4 0 0,10-3 4 0,-7-4 11 16,0-2-1-16,-2-1-5 0,-1-2 20 0,-2-2 10 16,1-2 2-16,-8-1 9 0,3-5-2 0,-8-2 11 15,3 1 4-15,-7-1 1 0,3-7 7 0,-5 6 15 16,1 3 31-16,-7 0 22 0,3 3 15 0,-1 2 7 15,0 0 4-15,1 4-5 0,-2 1-4 0,1 0-2 16,1 0-12-16,0 5-8 0,0 1-6 0,4 1-5 16,0 0 0-16,-15 6-1 0,11 0-2 0,0 2-3 15,0 3-6-15,3-1-5 0,1 2-12 0,0 0-14 16,5 3-17-16,0-3-13 0,3-1-12 0,1-1-13 16,4 1 0-16,2-1-3 0,-1-1-3 0,4-4 4 15,4-1 7-15,1-1 0 0,-2-5 9 0,1 1 9 16,6-3-2-16,-2-1 9 0,-7-2 5 0,0 1 2 15,-2-3 12-15,-3 2 22 0,-4 4 18 0,2-1 16 16,-2-1 5-16,-3 2-2 0,2 1-8 0,2 0-1 16,0 2-1-16,-1 1-5 0,4 1 9 0,2 3-7 15,2 3-9-15,-2-2 3 0,2 7-1 0,1-3-2 16,3 5 1-16,0 3-1 0,-7-6 3 0,0 2-2 16,1 0-1-16,-5-2 1 0,0 2-5 0,-3 0-4 15,-1-3 7-15,-3 2 3 0,-2-3-6 0,2-1 5 16,-4-2-5-16,1 0 4 0,1-3 6 0,-1 1 14 15,-1-2 22-15,0-3 26 0,0 5 3 0,0-5-6 16,0 0-3-16,0 0-8 0,0 0-5 0,-1-17-8 16,3 7-6-16,2-9-7 0,6 2-7 0,0-5-24 15,7-4-40-15,1-3-49 0,10-10-67 0,4-3-87 16,1 2-79-16,3-2-104 0,-2-1-1200 0,0 4 538 16,-5 0 360-16</inkml:trace>
  <inkml:trace contextRef="#ctx0" brushRef="#br0" timeOffset="5099.66">8567 2903 28 0,'2'2'349'0,"-2"-2"-39"0,4 2-23 16,-4-2-23-16,0 0-23 0,0 0-12 0,7 0-8 16,-7 0-13-16,0 0-5 0,8-5-12 0,-4 1-11 15,2-2-12-15,-1-3-8 0,5 0 13 0,3-3-5 16,1 1 2-16,-1-3-16 0,0-1-5 0,1-1-16 15,0-4 23-15,0-2-13 0,0-2-15 0,-3 0-9 16,0 0-7-16,-2-5-18 0,-2 0-9 0,-3 0-6 0,-3 0-6 16,-1 2-10-16,-1 4 9 0,-2 6 8 15,-1 1-4-15,0 4-7 0,1 3-2 0,-1 1-8 16,3 2-14-16,0 3-12 0,1 0-7 0,0 3-2 16,0 0-4-16,6 11-6 0,1 1-8 0,1 2 10 15,3 3 1-15,4 7-5 0,2 0-5 0,3-2 2 0,-2 5-2 16,5-4-2-16,-4-1 0 0,-2 2 1 15,1-2-3-15,-6-7 1 0,0 1 1 0,-1-1-6 16,-3 0 1-16,0-6 3 0,-3 2-3 0,-1-2 2 16,-3-4-1-16,-1 2 1 0,-3 0 3 0,-2 0 5 0,-4-3-2 15,-2 3 0-15,-7-1-4 0,-4-1 1 0,-6 2-1 16,0-2-3-16,1-3 3 0,6 0-8 16,1 2-23-16,8-2-39 0,1-2-59 0,5 2-85 15,0 1-62-15,4-2-53 0,2-1-47 0,10 5-1088 16,5-1 486-16,4-4 324 0</inkml:trace>
  <inkml:trace contextRef="#ctx0" brushRef="#br0" timeOffset="5568.2">9541 2648 11 0,'-23'-10'333'0,"-4"1"-27"0,-5-1-10 0,1 5-23 15,-3 0-13-15,4 4-15 0,-1 0-15 0,0 3-22 16,4 5-20-16,4-3-22 0,-2 5-17 0,4-1-16 16,3 1-7-16,2 1-18 0,0 2-8 0,4 2-14 0,3 0-5 15,1-4-13-15,7 2-6 0,2-2-6 0,3 0-12 16,1 0-3-16,4-1-6 0,9 1 0 0,1-1-7 16,1-1-1-16,7 2-2 0,0-4-3 15,-4-2-4-15,5 2 0 0,-10-3-1 0,5-2-3 16,-1 2-1-16,-3-2 0 0,-5 1-2 0,0-2 0 0,-3 0 0 15,-3 1 5-15,0-1 29 0,-3 0 24 0,0 1 15 16,-5-1 7-16,10 1-1 0,-10-1-5 0,8 0-4 16,-8 0-13-16,0 0-7 0,0 0-4 15,7 2-7-15,-7-2 7 0,0 0-21 0,0 0 1 16,6-3-7-16,-6 3 0 0,0 0-6 0,6-1-2 0,-6 1 0 16,4-3-4-16,-4 3 1 0,4-3-3 0,-2 1-8 15,2-1 5-15,0 2-10 0,1-2 9 0,3 0-4 16,-6 0 3-16,2-1-4 0,0 2 0 15,0 1 0-15,1-1 5 0,-2-1 4 0,2 1 7 0,-5 2 16 16,0 0 2-16,2-4 1 0,-2 4-4 0,3-5 0 16,-3 5-4-16,0 0-6 0,4-1-2 0,-4 1-6 15,0 0-2-15,0 0-10 0,0 0-23 16,0 0-56-16,0 0-58 0,0 0-76 0,0 0-49 16,0 0-61-16,0 0-61 0,0 0-982 0,-14 10 454 0,6-5 300 15</inkml:trace>
  <inkml:trace contextRef="#ctx0" brushRef="#br0" timeOffset="6783.91">9027 2810 72 0,'0'0'144'0,"0"0"8"15,3 11 12-15,-3-11-3 0,5 4-6 16,-2-2-1-16,-3-2 4 0,7 3 8 0,-2-1 12 0,3-2 0 16,2 0 2-16,3-1-8 0,1 0-18 0,0-4-2 15,7 1-14-15,-2-3-9 0,1 2-6 0,-1-4-5 16,5-2-4-16,-3 3-5 0,-4-1 4 0,-1-3-3 15,2 4 14-15,-4-6 7 0,0 0-7 0,-1-1 1 16,-3 0-16-16,-2-2-10 0,1 3 14 0,-4-3 8 16,-2 1-4-16,-2 0-3 0,-1 4 13 0,-4-2 5 15,-1 2-3-15,-1 5 4 0,-1-5-7 0,-3 3-8 16,1 3-7-16,4-1-4 0,-3 4-14 0,-1 2-15 16,4 2-7-16,-5 4-9 0,-1 4-9 0,-1 5-2 15,2 4-6-15,0 7-2 0,3 1-6 0,-1 1 1 16,6 2-6-16,1-4-12 0,2 3 4 0,4-2 0 15,5-1-4-15,4-1-4 0,0 0 1 0,5-2-20 16,7-4-5-16,-4-3-20 0,3 1-13 16,4-2-2-16,1-4 1 0,2-5-5 0,1-3 5 0,7-3 5 15,-7 0-1-15,4-7 1 0,-2-2 9 0,-5-2 0 16,-2-1 7-16,-2 0-2 0,-7-5 4 0,-6 1 4 16,0-7-3-16,-2 0 8 0,-3-7 2 0,-4 2 1 15,-6-5 3-15,-1-1 5 0,-9-13 5 0,2 3 15 16,-7 1 19-16,2 0 16 0,2 13 17 0,-3-3 12 15,0 5 12-15,1 3 26 0,2 4 8 0,3 7-7 16,2 5 9-16,2 2-14 0,1-2-20 0,1 5-16 16,0 0-10-16,4 5-7 0,0 0-10 0,-11 17-21 15,5 2 13-15,0 7 2 0,0 3-12 0,1 3-1 16,0 4-6-16,2 10 1 0,-2 0-1 0,5-12-7 16,1 4-13-16,2-3 7 0,2 0 6 0,4 0-12 15,-3-1-9-15,7-2-24 0,3-6-7 0,2 0-13 16,4-1-20-16,1-2-21 0,5-5-18 0,3-6-23 15,2 0-11-15,4-3-4 0,-1-8-1 0,2-3 6 16,-1-5 14-16,0-1 13 0,-1-5 16 0,-4-2-12 16,-1-3 23-16,-3-2 13 0,-6-2 2 0,-1-3 8 15,-4-7-2-15,3-8 10 0,-8 5 6 0,-1-12 5 16,-4 0 9-16,-6 10 22 0,-1 5 26 0,-1-4 23 16,-7 4 29-16,-1 1 30 0,0 4 30 0,-6 3-13 15,2-1 4-15,0 9 4 0,-2 2-2 0,5 4-3 16,3 3-17-16,0 2-15 0,-1-2-11 0,3 5-9 15,0 4-7-15,-4 2-4 0,3 4-9 0,-2 1-16 0,1 6-4 16,2 0 5-16,-2 4 5 0,4-2-12 16,-2 2-1-16,5 1-2 0,0-2 0 0,0 0-6 15,3 2-4-15,-1-1 8 0,5 0-6 0,-1-5-4 16,-1 1-1-16,-3-4 1 0,2 0 2 0,-1 0-4 0,-3-6-3 16,5 6 6-16,-2-6-2 0,2 1 0 0,-4-3 3 15,1 1 1-15,0-1-1 0,2 0 1 16,-4-3 3-16,2 3 7 0,-2-3 4 0,0 0 7 0,0 0-4 15,0 0-5-15,0 0-6 0,0 0 8 16,0 0-10-16,0 0-3 0,0 0-5 0,0 0-1 16,0 0-9-16,-4 4 3 0,4-4 1 0,0 7-7 0,0-2-2 15,0 3 7-15,2-2-5 0,-2 6-1 16,2-2 6-16,1 6 1 0,-1 0-2 0,3 0-13 16,-1-1-3-16,3-3 12 0,-1 5-4 0,2-3-5 0,2-1-13 15,0 0-14-15,4 0-7 0,4-5-6 0,-1-1-8 16,10 0-14-16,1-3-3 0,2-3-2 0,1-1 1 15,-2-3 2-15,2-4 8 0,-3-1 11 0,-9 2 4 16,2-3 6-16,-6-4 5 0,1 1 5 16,-1-3 3-16,-1 0 6 0,-1-1 1 0,-2 1 3 0,-3-2 6 15,3 1 17-15,-2 3 10 0,-4 1 0 0,3 0-2 16,-2 3 5-16,2 1-1 0,-2 1-3 0,-2 3-3 16,5 1-4-16,-4 0-2 0,4 3 2 0,-1 0 0 15,6 3 0-15,-5 2 1 0,6 2-1 0,-2 3 1 16,1 1 2-16,0 2-1 0,-2-4-12 0,0 4 9 15,-3 0 1-15,-3-1 0 0,-1-1 5 0,-1 6-8 16,-4-5 10-16,-2 3-3 0,0-3 4 0,-3 4-3 16,-2-1-3-16,-2-3-49 0,-2 2-70 0,-1-1-99 15,1-3-133-15,-6 3-160 0</inkml:trace>
  <inkml:trace contextRef="#ctx0" brushRef="#br0" timeOffset="7972.66">11574 2720 15 0,'4'4'241'0,"1"2"-14"0,0-1-7 0,2-2-7 16,-2-1-5-16,5 1-4 0,-3 1-7 15,1-1-7-15,-1-1-4 0,-1-1 2 0,2-1 2 16,-1 0 0-16,1-3 1 0,-3-2-2 0,5 1-6 0,-1 0 0 16,-1-6-16-16,2 1-23 0,-1-5-21 0,3 2 11 15,-6-5-9-15,2-3-4 0,-2 2-15 16,3-11-9-16,-4 1-7 0,-2-3-5 0,0-1-4 16,-5-1 0-16,1 0 16 0,1 0 8 0,-2-1 15 0,-1 3 9 15,-1 5 31-15,0 6 13 0,0 3 9 0,0 3 3 16,-1 4-9-16,5 0-19 0,-5 5-16 0,5 0-14 15,-2 1-30-15,2 4 3 0,0 0-16 0,-3 24-10 16,2-7-4-16,-2 7-4 0,3 3-2 0,0 3-22 16,5 3 5-16,-1 1-2 0,1-2-5 0,4 3-8 15,-1-3-3-15,6 1 6 0,-3-3-4 0,2 1-17 16,8-4-14-16,-4-1-33 0,3-4-19 0,0 0-16 16,4-3-16-16,-3-2 0 0,-1-3-8 0,-2-5-12 15,3-2-10-15,-2-1-1 0,0-3 1 0,0-6 12 16,1-1 5-16,2-4 17 0,0-6 0 0,1-5 12 15,-4-4 3-15,-5-3 7 0,0-3 7 0,-5-5 8 16,-1 0-3-16,-4-16 26 0,-3 4 17 0,-4 12 22 16,1 2 41-16,-6-2 23 0,3 5 11 0,-3 4 8 15,2 7 6-15,2 1 1 0,-1 7-6 0,1 0-10 16,3 1-15-16,-3 6-16 0,3 0-6 0,-2 0-5 16,3 3-9-16,0 0 1 0,-6 16-4 0,2-6-4 15,0 9-5-15,-1 0-9 0,5 6 6 0,-4-1-10 16,3 4-24-16,2-1-10 0,0 0-16 0,3 0-23 15,4-3-9-15,2-1-12 0,-1-6-9 0,4 1 3 16,2-8 1-16,1 2 4 0,8 2 4 0,-4-9 7 16,7 0 13-16,1-3-9 0,-6-2 18 0,-2-4 4 15,2 1 6-15,6-5 9 0,-8-1-3 0,0 1 4 16,-1-3 1-16,-1 1 1 0,0 3 3 0,-3 0 1 16,-1-1 2-16,-4 4 4 0,-2-2 1 0,4 2 0 15,-2 1-2-15,0 0 3 0,-1 4-3 0,1 1 2 16,2 3 3-16,-1 0 2 0,0 2 0 0,-1 2 2 15,2 2 0-15,0 1 3 0,2 5-1 0,-4-2 1 16,2-1 0-16,-1 3 2 0,-2-1-1 0,0-3-3 16,3-1 5-16,-1 0-2 0,3 2 4 0,-5-7 4 15,4 5-7-15,1-7 2 0,0 6 0 0,5-7 3 16,-2-2-3-16,1 1 5 0,-1-3-1 0,0 0 0 16,-3-3 0-16,3-1 1 0,-4-1-4 0,-2-4 5 15,-2 0 1-15,2-3-9 0,-3-5 6 0,0 1 3 16,-7-1-1-16,-1 1 10 0,0-1 16 0,-1 0 9 15,-2 4 12-15,0 4-3 0,-4-6 7 0,3 3 0 0,-2 10-10 16,2-4-5-16,-1 2-7 0,1 1-4 0,-2 3-2 16,6 0-7-16,-15 9-2 0,7 0-3 15,-1 5-1-15,-3 1-5 0,2-1 3 0,2 5-5 16,-3 4-2-16,6-5-5 0,0 1-16 0,0-2-26 16,5 1-29-16,1-1-41 0,1-6-55 0,4 2-58 0,0-3-54 15,3-3-71-15,1 0-83 0,-3-5-1137 16,0-2 522-16,-7 0 348 0</inkml:trace>
  <inkml:trace contextRef="#ctx0" brushRef="#br0" timeOffset="8088.34">12269 2617 4503 0,'-16'-9'159'0,"3"6"15"0,4-2-68 0,2-2-34 16,5 2-32-16,4-2-28 0,10-4-55 0,14-5-83 15,8 4-76-15,17-3-81 0,8-2-118 0,0-1-936 16,-3-2 445-16,0 0 298 0</inkml:trace>
  <inkml:trace contextRef="#ctx0" brushRef="#br0" timeOffset="9432.96">14076 2672 54 0,'0'0'320'0,"0"0"-35"0,4-3-31 0,-4 3-24 15,0 0-25-15,0 0-19 0,0 0-19 0,14 4-19 16,-10-2-9-16,2-2-14 0,-1 2-13 0,-1-2-12 16,-4 0-10-16,9 3-6 0,-9-3-2 0,8-3 9 15,-8 3 16-15,10-2 7 0,-4-1-5 0,2-5 6 16,0 2 3-16,-1-4 0 0,2-4 9 0,0-1-13 0,-1-3 1 15,1-7-4-15,-3 2 20 0,3-3 4 16,-7 0 16-16,-2 0 14 0,0-2 3 0,-3 1 17 16,0-2 19-16,1 2 15 0,-1 9-2 0,1 2 9 15,-2 0-2-15,3 5-12 0,-2 1-21 0,2 4-12 16,-1-1-29-16,1 3-20 0,0 1-15 0,1 3-10 16,0 0-13-16,0 17-11 0,0 0-8 0,2 10 0 15,1 4-11-15,-2 1-5 0,2 4-11 0,-2 12 6 16,0-2-6-16,-4 0 0 0,3 1-9 0,-3-2-7 15,2 1 0-15,-1 0 2 0,-1 2-7 0,-2-2-4 0,5 2 0 16,-3-13 7-16,-1 2-7 0,2-5-11 0,0-2-12 16,1-2-22-16,1-9 0 0,0-3-10 15,0 1-14-15,1-7-3 0,1 1 2 0,-2-6 11 16,0 0 7-16,3-5 0 0,-3 0 6 0,6-9-1 0,-1-1 2 16,0-9 7-16,1-10-3 0,2 0 5 15,-3-5 0-15,2-3 4 0,1-11 1 0,-3 1-6 0,7 1 3 16,-2 14 0-16,-1-2 1 0,1 2 2 15,7 5-1-15,-7 3 1 0,8 2-2 0,0 5 0 16,0 5 1-16,1 3-1 0,-2 2 0 0,2 3 1 0,2 2-2 16,-3 4 3-16,1-1 2 0,-2 4-3 0,-3 2 0 15,-1 1 2-15,-4 1-2 0,-7 1 2 0,5 1-2 16,-6 2-1-16,-1-1-14 0,-1 2-7 0,-7 3-12 16,-2-2-8-16,-2 2-14 0,-2-5-3 0,-7 5-1 15,4-5-2-15,0 1 11 0,-2-4 2 0,3 0 3 16,0 0 9-16,5-3 4 0,1 1 2 15,1-2 5-15,3 0-4 0,-1-4-5 0,3 4-6 16,4-1-5-16,-1-2 4 0,1-2 1 0,5 9-1 16,2-7 5-16,6 3 6 0,5-4 5 0,3-1-3 0,8 0 6 15,1 3 0-15,1-6 0 0,4-1 3 0,-2 0 7 16,0 0-3-16,0-6 3 0,-3 3 2 0,-1-4 0 16,3-1 5-16,-5-2 2 0,1-3-2 0,0-1 6 15,-1-2 5-15,-2-2-4 0,-1-2 1 0,1 4 4 16,-4-1 12-16,-1 1 16 0,-6 6 26 0,-1-1 6 15,-4 0 8-15,0 4 33 0,-4-1 16 0,0 4 8 16,-1 1-7-16,-1 2-3 0,-1 2-17 0,1-2-13 16,-2 1-14-16,-1 4-6 0,4-4-8 0,-4 4-5 15,0 0-7-15,0 0-4 0,0 14-1 0,-4-2-1 16,4-3-10-16,0 2-12 0,-1 0-22 0,2 5-18 16,-1 0-23-16,7-6-8 0,-3-1-9 0,5 3-6 15,0-3 7-15,5 1 7 0,-1-2-1 0,6-2 7 16,-6-2 1-16,4-2 7 0,3 2 8 0,-2-6-1 15,1-3 7-15,-5-2 1 0,7-1 2 0,-2-1 12 16,-3-3-4-16,2 0-2 0,-2 0 9 0,-1-2 3 16,-3 1 8-16,-1 1 14 0,-5 3 21 0,-1-4 16 15,-1 8 7-15,0-2 2 0,0 1-1 0,-3 3-12 16,1 1-6-16,0-2-8 0,-2 4-6 0,0 0-5 16,0 0 1-16,0 0-3 0,-2 16 1 0,-1-7-5 15,1 3-2-15,2 2 0 0,0 1-5 0,2 2-15 16,1-1-21-16,1 1-12 0,4 0-2 0,1-2 2 15,4-3 3-15,1 1 1 0,-1-3 1 0,9-1 8 16,-3-4 4-16,1 0-6 0,10-3 12 0,-10-2 4 16,8-3 1-16,-7-4 5 0,-1 1-1 0,4-7 1 15,-3 3 4-15,-6-4 6 0,2-6 8 0,-2-1 11 16,-1-3 11-16,-4-1 21 0,-3-2 11 0,-2-2 2 16,0 3 19-16,-4 0 17 0,-2 6 24 0,1 1 13 15,0 2 19-15,-1 1 10 0,1 5-11 0,-2-1-11 16,0 7-17-16,1-2-17 0,-1 2-21 0,2 2-10 15,0 3-10-15,0 0-6 0,0 0-1 0,0 15-4 16,-1 0-6-16,0 2-9 0,1 7 1 0,-3 4-16 16,2 0 8-16,-2 2-24 0,5 0-34 0,-1-1-34 15,0-2-62-15,3-1-45 0,2-4-57 0,2-2-63 16,1-4-79-16,1-3-77 0,9-3-100 0,-6-6-1434 0,5-3 658 16,-4-2 438-16</inkml:trace>
  <inkml:trace contextRef="#ctx0" brushRef="#br0" timeOffset="9568.71">15694 2493 5705 0,'-9'-5'306'0,"4"3"-58"0,0 0-79 0,2-1-65 15,3 3-36-15,0 0-57 0,0 0-56 0,9-9-88 16,8 4-83-16,2 0-72 0,8-2-73 16,5-1-109-16,-2-1-1230 0,2-3 566 0,-1 4 378 15</inkml:trace>
  <inkml:trace contextRef="#ctx0" brushRef="#br0" timeOffset="11698.63">17005 2634 236 0,'5'-17'325'15,"3"2"-20"-15,-5-2-9 0,-1 1-11 0,-1-4-8 16,-2 2 3-16,-2 1 1 0,-1-1-4 0,-3 2-8 16,2 0-11-16,-4 2-3 0,0-1 2 0,-1 4-9 15,-3 0-23-15,-4 4-24 0,3 2-21 0,0 1-17 16,-4 5-14-16,-4 4-23 0,2 5-7 0,-1 3-14 16,-2 8-11-16,1 4-9 0,1 1-9 0,4 3-8 15,2 1-6-15,4 1-8 0,4-2-5 0,5 2-2 16,2-2-3-16,2 1-3 0,7-5-9 0,4 2 1 15,1 0-9-15,5-7-7 0,4 1-22 0,3-4-13 16,1-2-7-16,3-3-13 0,6-2-2 0,1-3-7 16,-3-7 2-16,4 2-6 0,-1-4 8 0,1-4-3 15,-2-3 6-15,-4 0-2 0,-2-3 0 0,-2-5-1 16,-3-1 24-16,-3-3-29 0,-5-4 14 0,-3-4 8 16,0 2 15-16,-5-3-9 0,-1-2-2 0,-4-1 9 15,-3 1 21-15,-2 7 8 0,-3-2 5 0,-5 4-2 16,0 3-4-16,-1 4 8 0,-2 2-2 0,-3 3-3 15,-2 0-3-15,0 7 1 0,-1-1-18 0,-1 4 11 16,-2 3 0-16,2 2-1 0,-3 1 0 0,3 4-2 16,2 0-8-16,2-2-7 0,6 2 3 0,1-1-16 0,5 4-17 15,-1-2 8-15,6 1-5 0,2-1-13 0,1-1 12 16,7-1-2-16,2 1 0 0,1-2 5 16,3-2 9-16,0-2-4 0,4-3 8 0,1-5-2 15,-4-2 6-15,7-2-4 0,-1-4 8 0,-2-3 0 16,-4-1 6-16,-2-3 1 0,-2-1 23 0,-1-2 8 0,-1-1 21 15,-2 0 11-15,-4 8 31 0,2-1 16 16,-3 3 14-16,-3 3 21 0,-1 1 5 0,1-1-15 16,-1 6-16-16,0 1-16 0,-1 1-13 0,-1 3-15 15,0 0-2-15,5 12-7 0,-2-1-4 0,-1 7-5 0,-2 6-6 16,0 7-3-16,0 1-2 0,-2 5-6 0,-1 9-10 16,-1-1 4-16,0-9-2 0,2 12 0 0,-1-1-2 15,-1-12-1-15,0 0-4 0,1 11 2 16,3-11-5-16,-1-1 2 0,-1 13-5 0,4-14-9 15,0-3-26-15,6-4-11 0,-2-6-5 0,1-5-13 0,0 1-5 16,2-7 12-16,-2-3 7 0,-1-2 5 0,0-4 4 16,3-1 6-16,0-5 1 0,1-8 0 15,3-3 4-15,-3-6 2 0,2-5 3 0,-2-3 4 16,-2 0-3-16,-3-6 0 0,1-9-3 0,2 10 4 0,2 2-2 16,-6 0 9-16,1 6 3 0,2-1 0 0,-2 11 3 15,-3-1 2-15,5 4 0 0,-4 3-7 0,4 2-1 16,-2 6-3-16,4 1 1 0,0 2-1 0,2 4 1 15,2 0-1-15,3 5 3 0,-1 4-3 0,-4 0 4 16,8 6-3-16,-6-5 2 0,1 4-3 0,0 3 2 16,-6-4-3-16,2 1-8 0,-1-2-8 0,3-1-1 15,-5-4-4-15,-3 2-4 0,4-3-2 0,-3-1-3 16,-1-1 4-16,1-3 0 0,-1 1 8 0,-2-2 7 16,-1-3 1-16,-1 0 1 0,0 0 7 0,6-11 1 15,-5 2 2-15,3-7 3 0,-5-2-3 0,1-11 4 16,-3-2-1-16,3 0 1 0,-3-15 0 0,1-3 7 15,-7 0 2-15,4 0 11 0,-3 0 6 0,3-4 20 16,-3 6 11-16,1-1 6 0,2 17 8 0,1 6 21 16,0 5 14-16,0 8-2 0,0 2-7 0,4-1-12 15,-4 5-17-15,4 1-9 0,-1 2-20 0,1 3 7 16,0 0 0-16,0 26-3 0,-4-6-9 0,3 9 0 16,0 3-5-16,-3 3 0 0,1 0-2 0,0 1-6 15,1 12-4-15,2-12 7 0,0 1 0 0,4-2-8 16,1-1-3-16,0-1-30 0,4-5-1 0,0 1-13 15,4-7-14-15,6 0-6 0,-6-6-1 0,4-1 0 16,8-5 6-16,1 0 1 0,2-8 4 0,-8-1 4 16,11-4 6-16,-12-2 6 0,8-5 1 0,-3-5 3 15,-2 0 2-15,-2-6 2 0,-1-3 4 0,-1 2 1 16,-2-1 4-16,-3-4 6 0,-1 5 13 0,-3 5 10 16,-4 2 8-16,0 6 10 0,-1-3 4 0,0 3-3 15,0 2-2-15,-3 3-9 0,0 0-8 0,2 2-5 0,-3 2 3 16,0 0-2-16,1 13-7 0,-1-4 4 15,0 8 1-15,-4 0 0 0,3 9-5 0,0-9-6 16,-3 9-19-16,4-6-16 0,0-1-24 0,0 0-19 16,5 0-12-16,3-3-4 0,1-1-10 0,-3 1-6 0,7-2-11 15,-1-2 16-15,3-3 5 0,-4-3 3 16,5-2 19-16,0-4 6 0,3-2 8 0,-1-2 4 16,1-4 8-16,3-2 7 0,-5 0 5 0,-1-4 9 15,7-1-1-15,-3-5 28 0,-5 6 11 0,-5 2 23 16,-2 2 28-16,-2-1 15 0,2 3 10 0,-3 1 6 0,-1 0-4 15,0 3-6-15,-2 1-11 0,1 0-16 0,-3 3-4 16,1-4-10-16,-1 4-3 0,0 0-3 0,1 10-1 16,-2-3-5-16,0 2-5 0,-2 3-6 15,-1-1 5-15,2 1-5 0,-1 1-6 0,-1 2-19 0,4-3-21 16,0 2-6-16,3-2-8 0,1-2-6 0,1 0-1 16,-1-1 0-16,5-3 7 0,2 0 1 0,-2-2 5 15,1-3 7-15,1-2 4 0,0-3 3 0,3-3-5 16,0-3 11-16,-4-3 3 0,3-3-2 15,-1-5 7-15,-5 3 3 0,1-8 6 0,1-3 8 0,-4 0 5 16,-6-2 3-16,2 2 8 0,-1 1 8 0,-1 5 1 16,-4-4-1-16,1 10 7 0,-4-1 3 0,2 3-3 15,-3 0-4-15,5 5-3 0,-4 1-8 0,-1 6-4 16,-1 0-1-16,-3 4-5 0,-1 3-2 0,4 2-3 16,-5 3-4-16,2 1 4 0,1 4-15 0,1 1-10 15,6-3-10-15,2 3 1 0,3-3-3 0,3 4 2 16,1-3-1-16,7 0 6 0,-6 0-2 0,4-4 3 15,0-1 3-15,7 2 3 0,-5-3 3 0,3 0 1 16,4-4 3-16,-4-1 2 0,4-2 1 0,4-2 0 16,-3 1 3-16,-1-3-1 0,1-3 6 15,-3 1 8-15,-1 1 15 0,-4 0 11 0,1 1 2 0,-1 1 5 16,-4 1-7-16,0 0-3 0,-2 0-13 0,-1-1 1 16,1 3-6-16,-5 0 1 0,8 0-2 0,-8 0-6 15,7 0 1-15,-3 3-1 0,-1-1-2 0,-2 2 2 16,3 0 0-16,-3 2-2 0,2 0 0 0,-2-4-2 15,3 3-11-15,-3 0 13 0,3-1-2 0,0-1 2 16,0-1 3-16,-2 1-5 0,5 3 5 0,-1-5-2 16,2 1 0-16,-2-2 2 0,6-1 0 0,-1 0-1 15,3-4-4-15,3-2 1 0,-1 4 5 0,2-8-2 16,-2 2 2-16,10-5-2 0,0-2 2 0,-2-1 0 16,1 0-6-16,-1 0-1 0,0 0 2 0,0 3-6 15,1-1 1-15,-9 8-1 0,2-3 1 0,0 5-2 16,-4 0-3-16,-4 3-2 0,4 2 2 0,-2 4 0 15,-3 2-2-15,2-1 2 0,0 6 1 0,-8-3-1 16,3 6 1-16,-1 0 0 0,0 3 2 0,-5 0 3 16,1 3 0-16,-7 3-1 0,3-2 3 0,-2 1-1 0,1-3 0 15,-1 2-35-15,0-4-40 0,-4 3-55 16,3-2-83-16,-2-1-76 0,0 0-56 0,1 0-61 16,4-1-65-16,3-5-1042 0,5-3 503 0,4 1 336 15</inkml:trace>
  <inkml:trace contextRef="#ctx0" brushRef="#br0" timeOffset="14114.98">2846 4151 202 0,'-6'-9'270'0,"1"-1"1"15,-1 1 5-15,-2 0 7 0,-1 2-4 0,0 0-3 16,-1 0 9-16,-3 3-23 0,3 0-14 0,-3 4-21 16,-1 0-20-16,-3 6-14 0,3 1-19 0,-2 5-18 0,-3 7-10 15,2 2-14-15,0 1-13 0,6 3-9 0,-2 2-16 16,4-1-8-16,4 1-9 0,1 0-10 16,4 1-4-16,3-1-11 0,2-1-2 0,5-3-7 15,-1-3-6-15,2-5-4 0,7 5-2 0,-2-5-6 0,3-5-2 16,8 2-4-16,2-7-5 0,-2-1-4 0,1-4 0 15,4-4-1-15,1 0-2 0,-3-6-2 0,0-3-3 16,-1-4 4-16,0-1-3 0,-6-2-3 16,-4-1 5-16,3-3 4 0,-7-3 0 0,-2 1-6 0,-4-4 4 15,-3-1-3-15,-3 1 8 0,-2-3 5 0,-2 0 13 16,-4 5 20-16,-1 1 12 0,-6 2 6 0,1 10 3 16,-2-1 0-16,0 4-11 0,-8 2-6 0,2 5-7 15,-8 3-7-15,-1 2 0 0,1 5-10 0,0 4-6 16,2 5-2-16,2-2-6 0,1 5 2 0,8-2-3 15,1-1-6-15,3 4-11 0,0-5-13 0,6-1-4 16,1 1-9-16,6 0 3 0,-3-1 5 0,9-5 1 16,1 4 1-16,-1-3 1 0,9-3 1 0,0 2 3 15,5-5 0-15,5-3 2 0,1-2-3 0,5-4 12 16,-5 0-7-16,3-3-2 0,0-1 7 0,0-1 1 16,-1 3 2-16,-5 0-1 0,1-1 3 0,-6 3-5 15,-3 1 10-15,2 2-9 0,-2-1-1 0,-3 1 1 16,1 4 4-16,1 2 3 0,-4 0-3 0,4 4-2 15,-2 0 4-15,-2 1-6 0,-3 3 8 0,0-2-5 16,-1 3 4-16,-1 3 2 0,-3-3-2 0,4 3 3 16,-9-2 1-16,1 0 0 0,-1 4-4 0,-2-5 0 15,-2 1-2-15,1-1 2 0,2-2 2 0,-4 0 0 16,1-2 1-16,2-2 2 0,-1 2-7 0,0-5 12 16,0 1-4-16,3-3 4 0,-8 1 5 0,8-1 5 15,0 0-6-15,-6-8-2 0,7 1 0 0,-1-5-1 0,5-3-2 16,4-3-1-16,1-5-1 0,3 2-4 15,4-2 0-15,0 1-1 0,0 1 2 0,-3 7 1 16,3 1 6-16,-2 2 9 0,0 2-7 0,3 1 5 16,-8 4-3-16,3 0-1 0,0 2-2 0,0 4 2 0,5-1-3 15,-8 4 1-15,4 0 1 0,0 3-1 16,0 2-1-16,-4 2 2 0,2 5-3 0,-2 0-3 0,-1 2 3 16,3 5-3-16,-2-1-17 0,-4 4-41 15,2-1-53-15,-3 0-57 0,5 0-74 0,-6 2-69 0,1-1-72 16,1-1-101-16,0 1-970 0,1-2 481 0,-3-8 322 15</inkml:trace>
  <inkml:trace contextRef="#ctx0" brushRef="#br0" timeOffset="14294.02">4132 4051 22 0,'3'-12'441'0,"-3"5"-41"16,0 0-19-16,0 2-60 0,1-2-39 0,-1 4-22 15,0 3-25-15,0 0-26 0,0 0-24 0,10 12-18 0,-6-1-13 16,-2 5-13-16,1 1 1 0,1 0-33 0,1 7-14 16,1 1-4-16,2 0-16 0,-2 0-47 0,2-2-64 15,-3 6-57-15,0-3-78 0,5-2-86 0,-6 3-804 16,3-3 353-16,1 4 236 0</inkml:trace>
  <inkml:trace contextRef="#ctx0" brushRef="#br0" timeOffset="14867.59">4834 4010 22 0,'0'-6'322'15,"0"1"-27"-15,-3 1-5 0,-1-2-19 0,2 1-7 16,-4 3-8-16,0-1 1 0,-1 2-11 0,-5 2-18 15,-2 1-10-15,1 4-4 0,-10 3 5 0,0 8-13 16,0 3-17-16,-4 3-5 0,4-1-13 0,0 5-14 16,5 0-12-16,2 3-14 0,3-4-11 0,2 4-9 15,4-2-16-15,5-1-7 0,-1-1-7 0,6 0-6 16,-1-1-11-16,6-7-3 0,2 2-6 0,5-2-7 16,4 1-3-16,6-2-4 0,1-2-7 0,5-6-3 15,1-1-1-15,3-4-61 0,3-4-44 0,14-3-71 16,-13 1-46-16,-1-4-42 0,4-2-40 0,-6-1-35 15,10-9-33-15,-10 6-879 0,-6-6 407 0,1-4 272 16</inkml:trace>
  <inkml:trace contextRef="#ctx0" brushRef="#br0" timeOffset="15065.07">5320 4007 233 0,'-1'-18'310'0,"-4"1"22"0,1 5 6 0,2 0 13 16,-1 2 2-16,0 3-13 0,0 1-31 0,-1 2-32 15,3-1-31-15,-1 1-27 0,2 4-28 16,0 0-17-16,0 0-20 0,0 0-11 0,-2 21-14 15,3-10-12-15,-1 7-7 0,3 7-13 0,-1 1-7 0,1 3-8 16,-1 0-6-16,1 3-6 0,-1-1-5 0,1 1-9 16,-1 3-10-16,4-2 4 0,-3-1-21 0,1 1-54 15,4-2-42-15,-2 1-68 0,3-2-47 0,-1-1-63 16,-1-4-64-16,1 0-1033 0,0-11 448 0,1-3 298 16</inkml:trace>
  <inkml:trace contextRef="#ctx0" brushRef="#br0" timeOffset="15365.95">5884 3955 96 0,'-4'-12'379'15,"-3"3"-2"-15,3-1-4 0,-1 2-10 0,-3 1-17 16,3 3-12-16,-2 0-8 0,1 2-19 0,-2 0-25 15,3 2-26-15,-4 4-24 0,-5 1-13 0,0 7-13 16,0 1-8-16,-3 8-13 0,1 1-11 0,2 3-6 16,0 6-11-16,3 1-10 0,4 0-16 0,-2 2-11 15,5 0-14-15,3-1-7 0,-1-3-7 0,6 2-12 16,3-5-5-16,3 0-6 0,-1-1-8 0,6-1-10 16,2-3 4-16,1-4-7 0,2-2-5 0,3 0-17 15,4-4-41-15,1-1-48 0,3-5-39 0,-1-2-45 16,5-4-53-16,2-1-39 0,0-4-43 0,13-2-60 0,1-4-45 15,-15 0-1081-15,14-4 488 0,-15 0 328 0</inkml:trace>
  <inkml:trace contextRef="#ctx0" brushRef="#br0" timeOffset="15651.86">6461 3955 134 0,'-1'-9'377'0,"-3"1"-4"0,3 0-5 15,-2 2-4-15,1 0-13 0,2 1-13 0,-2 1-25 16,0 1-31-16,1-2-29 0,1 5-26 0,0 0-23 16,0 0-8-16,0 0-8 0,0 0-3 0,16 16-2 15,-8-6-1-15,1 6-6 0,1 1-6 0,2 7-15 16,-3 2-12-16,1-1-12 0,-1 3-13 0,0 0-12 15,-2-2-11-15,-1 3-6 0,-3-1-10 0,3 0-10 16,-5 1-44-16,5-3-58 0,1 1-66 0,-1-2-71 16,-1-1-67-16,2 4-76 0,2-13-79 0,-2 1-1152 15,2 0 514-15,0-1 344 0</inkml:trace>
  <inkml:trace contextRef="#ctx0" brushRef="#br0" timeOffset="16216.85">6952 4068 3649 0,'4'-4'343'0,"0"0"-53"0,-1 1-112 0,-2 0-71 16,-1 3-36-16,5-4-33 0,-5 4-7 0,0 0-10 16,0 0-8-16,9 10 4 0,-8-2 11 15,2 1 3-15,0 2 2 0,0 1 2 0,2 4 2 0,-2 0-1 16,2 1 6-16,-3 4 11 0,1-3 2 0,-5 8 0 15,4-6-8-15,-2 1-3 0,-2-4-2 0,1 2-7 16,0-1 0-16,-2-2-3 0,2-6-2 0,1 1-5 16,0-5 0-16,0 1-2 0,0-2 2 0,0-1 2 15,0-4 4-15,0 0-11 0,0 0 1 0,0 0-5 16,0-18-2-16,0 3-1 0,1-4-4 0,-1-7 1 16,2-3-1-16,-2-2 6 0,2-3-9 0,1 0 0 15,2-3-2-15,3 5-4 0,4-12 2 0,-1 12-1 16,0 7-1-16,3-1 0 0,2 5-3 0,-4 6-1 15,2 3-1-15,4-1-1 0,-2 1 0 0,-1 7-1 16,-2 1-6-16,-2 3 6 0,2 2 9 0,-3 4-10 16,0 2 3-16,-1 3 0 0,-5 2 2 0,0 5 9 15,-4 3-10-15,-2 5-1 0,-4 3-9 0,-4-2-15 16,-3 2-25-16,3-5-16 0,1-6-3 0,-1-2 3 16,6-3 2-16,-1-2-4 0,1 0 7 0,0-2 1 15,3-2 0-15,1-2 13 0,0 0 6 0,4 3-2 16,0-5 7-16,2 1 2 0,1-1 6 0,0 1 7 0,6-2 1 15,-1 5 6-15,0-4 4 0,1 2-2 0,1-1 17 16,-2 2-11-16,2 0 6 0,-2-1 5 16,-1 2 5-16,1 0 12 0,0-1 11 0,-3 3 1 15,-2-1 5-15,1-1-2 0,-4 0 4 0,1 2 5 0,-5-1-13 16,4 2 0-16,-4 1 0 0,-4 1-2 0,3 0-6 16,-4 1-1-16,-2 4 0 0,-3-3-60 0,3-1-57 15,-4 5-67-15,2-3-77 0,-5 1-85 0,1-3-1071 16,3-4 465-16,0 7 312 0</inkml:trace>
  <inkml:trace contextRef="#ctx0" brushRef="#br0" timeOffset="17248.47">8111 4213 288 0,'-2'-12'276'15,"0"0"-3"-15,2 3-9 0,-2-4-14 0,-2-3 5 16,0 2-19-16,-2-1-6 0,-1 3 6 0,0-2 13 0,2 3 0 16,-3 2 6-16,-1 1-5 0,-1 0-16 0,-2 2-13 15,1 3-24-15,-6 1-10 0,-5 3-25 0,2 1-14 16,-8 9-13-16,0 1-18 0,1 4-9 15,-1 2-11-15,1 3-9 0,0 0-9 0,4 0-9 16,1 3-10-16,7-2-6 0,1-1-20 0,5-4-23 0,3 0-24 16,0-2-9-16,5-4-25 0,0 1-16 15,3-5-9-15,4 3 10 0,-1-5 1 0,3 0 9 0,5-1 5 16,4-4 15-16,2-3-8 0,3-1 1 16,5-3 23-16,-4-5-15 0,4-1 3 0,-3-5 6 0,1 1 8 15,0-1 0-15,-6-4 22 0,4 3 20 0,-4-1 31 16,-5 9 15-16,0-4 23 0,-2 3 13 0,-5 4 11 15,2 2 2-15,-4 1-6 0,1 0-9 16,-1 0-14-16,0 1-12 0,-1 2-7 0,2 0-9 0,-1 1-7 16,1 1-5-16,0 3-4 0,0-1-8 0,4 4 0 15,-3 0-10-15,0 3-3 0,1-2-2 0,-2 4-8 16,1-2-26-16,-1 3-21 0,-2-2-21 0,1 3-27 16,-1-3-26-16,2 0-27 0,-2 2-17 0,0-6 0 15,1 3 7-15,-4-4 8 0,3-1 15 0,1-1 15 16,3-3 7-16,-3 0 9 0,0-4 10 0,2 0 10 15,-1-4 8-15,3-1 4 0,-1-5 13 0,-2-2 10 16,0-1 13-16,2-3 9 0,-2 2 18 0,1-5 5 16,-2-1 9-16,5-1 3 0,-2 9 31 0,1-1-33 15,1 4 7-15,1-3-16 0,-3 8 3 0,1-1-4 0,4 2 4 16,-2 2-6-16,2 2-8 0,-4 1 1 16,4 4-3-16,-2 1 4 0,2 5-1 0,1 0-1 15,-1 2 2-15,1 5-4 0,1-1 11 0,-3 3-13 16,6 1 2-16,-2 3-1 0,-4-5 0 0,3 4-4 0,-3-4-21 15,-1 0-10-15,0 1 10 0,-1-5-23 0,-3-3 2 16,1 1 11-16,2-1-7 0,-5-4 9 16,3 0 6-16,-3-3 5 0,-1 1 13 0,2-3 20 0,2 0 12 15,-3-5 16-15,2-3-1 0,-2 1 12 0,1-6 12 16,-1-3 13-16,-1-2-1 0,-2-2 14 0,1-6 4 16,1 0 14-16,0-5-15 0,-2 1 5 15,1-3 6-15,2 2-4 0,-1-1 3 0,-2-1 12 0,1-1 1 16,1 0-4-16,-3 6 1 0,-1 4 11 0,1 6 20 15,2 6 7-15,-3 2-7 0,0-1-23 0,0 3-12 16,1 3-19-16,-1 5-10 0,0 0-6 0,0 0-8 16,0 0-7-16,-1 30-5 0,0-11-1 0,1 7-6 15,-3 4-5-15,0 3-12 0,0-1 6 0,0 0-4 16,0 2 1-16,1 0-15 0,1 1-13 0,-3-1-6 16,4-2-9-16,0-1-13 0,4-5-24 0,-1-1-10 15,0-8-2-15,2-3 3 0,0-2 3 0,0-3 13 16,1-1-2-16,0-4 5 0,-1 0 9 0,1-2 2 15,1 0 6-15,2-7 1 0,-3 3 3 0,2-2 4 16,-2 0 2-16,1 0 18 0,0 1 9 0,-3 0 10 16,1 1 3-16,-4 0 0 0,-1 2-6 0,8-3-5 15,-8 3-6-15,0 0 3 0,9 3-2 0,-7 3 2 16,2 1-7-16,3 1 3 0,-1 3 4 0,2-2-5 16,2 0 5-16,3 4-6 0,2-1-2 0,3-2 4 15,8 1 0-15,3 0-3 0,6-4 4 0,0 0-51 16,19-4-73-16,1-3-105 0,-3-4-114 0,-2 0-114 15,1 0-129-15,-14-5-1325 0,-3-2 634 0,0-1 420 16</inkml:trace>
  <inkml:trace contextRef="#ctx0" brushRef="#br0" timeOffset="17998.84">10441 4042 2120 0,'2'-10'26'0,"1"-5"-2"0,-2-1-5 16,-1 5 36-16,0-5 26 0,-1 5 11 0,0 1-3 15,-3 0-2-15,1 1 9 0,2 2 15 0,-1 3 5 16,0-1 0-16,-2 0 4 0,-1 4-25 16,3-2-14-16,2 3-2 0,-12 3-17 0,3 1-1 0,-4 3-7 15,0 4-4-15,0 0-6 0,-2 1-6 0,0 2-5 16,2-1-1-16,4 2-12 0,-1-1-17 0,6-2-9 15,2-2-11-15,2 0 3 0,2-1 1 16,3 0 1-16,6-4 1 0,0-2 5 0,8 0 0 0,1-3-7 16,10-6 4-16,2 0 3 0,0-5 4 0,2-3 0 15,2-1-1-15,-4-2 1 0,0 1 0 0,0-2-1 16,-1 3 3-16,-7 1 17 0,-5 5 11 0,-2 0 17 16,-6 3 7-16,1-2 3 0,-3 4-4 0,-3 2-9 15,-2-1-3-15,1 3-5 0,-5 0-4 0,10 5-2 16,-6 2-10-16,-3 1 3 0,2 2-3 0,2 2 3 15,-1 4 0-15,1 0-4 0,-3 1-5 0,1 3 2 16,1-4 0-16,1-2 0 0,-1 3 0 0,1-5-2 16,0-2-4-16,0 0 0 0,4-2 1 0,-5 0-1 15,1-2-2-15,3-1 3 0,-2-1 0 0,-2-2-1 16,1-2 0-16,4 0 0 0,-2-3 3 0,-1-2 11 16,2-4-1-16,-2 0 7 0,2-5-6 0,-6-4 5 15,1-1-9-15,-1-6 7 0,-8-1-4 0,-2 0 3 16,-2-2 11-16,-4-4-10 0,-1 2 3 0,-11-10 7 15,-5 0 16-15,5 15 10 0,-13-5 15 0,-7 2 19 16,-1 10 4-16,-8 7 4 0,-4 7-1 0,-6 7-7 16,1 10 1-16,-27 14-4 0,33 1-2 0,4-3-9 15,4 11-4-15,8 2-9 0,4 4-5 0,9 0-4 16,8 2-5-16,13-9-3 0,8-1-7 0,0-1-4 16,12-1 0-16,5-2-3 0,17 6 1 0,5-7-4 15,11-5-5-15,5-4-4 0,6-4-9 0,30 1-46 0,-27-10-61 16,33-3-79-16,-6-2-88 0,-28-3-88 15,31-3-115-15,-34-1-1232 0,2-4 565 0,0-3 376 16</inkml:trace>
  <inkml:trace contextRef="#ctx0" brushRef="#br0" timeOffset="19232.43">12536 3918 111 0,'-4'-9'304'0,"3"-1"-11"0,1 0-17 15,-2-1-22-15,4 0-18 0,-2 2-13 0,4-3-21 16,1 0-22-16,4 2-13 0,4-4-11 0,0 2-13 16,10-1-11-16,-3 4-13 0,4 1-7 0,3 2-11 15,0 0-7-15,1 5-10 0,3 1-8 0,-6 1-10 16,-3 2-2-16,-1 5-8 0,-2-1-5 0,-3 4-1 0,-4 0-3 15,-2 3-9-15,-2 1-3 0,-5-3-3 16,-1 5-3-16,-5 2-1 0,-3 0-8 0,0-1 3 16,-6 6-4-16,-1-3 1 0,2-6-1 0,-1-1 3 15,-1 1-11-15,3-6 0 0,5-1-5 0,-4 1 2 0,4-4 8 16,4-2-17-16,-2 1 1 0,2 1-1 16,1-1-1-16,1 1 4 0,2-2-8 0,2 2 19 15,5-1-11-15,-1 0-4 0,4 0-2 0,0-1 2 16,-1 1 8-16,6 2-5 0,-5-2 1 0,5 1-2 0,-3 0 3 15,-1 0 8-15,0 3 3 0,0-3 11 0,-2 1 4 16,-3 0-3-16,1-2 11 0,-2 3-4 16,-3-3 3-16,-4 2 21 0,3 2 5 0,-4-2-1 15,0 3 4-15,-4 2 0 0,-2 1-1 0,-6 0-8 0,-2 2-4 16,-6 3-2-16,-1 0-5 0,-3 0-7 0,-1-1 0 16,-4 0-4-16,4 1-24 0,-1-3-40 0,-2 3-44 15,6-1-42-15,5-4-32 0,1-1-38 16,4 0-45-16,5-2-46 0,3-3-43 0,2 0-837 0,2-2 385 15,0-4 258-15</inkml:trace>
  <inkml:trace contextRef="#ctx0" brushRef="#br0" timeOffset="19881.66">13318 3992 253 0,'4'-10'377'0,"-1"3"-5"0,-2 3-12 15,-1-1-19-15,1 0-25 0,-1 1-27 0,0 4-27 16,-1-5-22-16,1 5-24 0,0 0-18 0,0 0-21 16,-14 15-9-16,6-5-9 0,-1 5-9 0,2 1-19 15,-3 4-4-15,3-2-15 0,-2 7-8 0,0 0-15 16,3 0-3-16,2 0-8 0,4-5-6 0,0 3-16 16,4 6 1-16,5-6-6 0,-3-6-6 0,6 7-10 15,-1-10-16-15,3 1-18 0,3-2-10 0,-1-4-6 16,2-1-1-16,-1-2 0 0,3-3 4 0,2-2 3 15,-4-3-2-15,1-2 1 0,0-4 0 0,-1-1 1 16,-1-6 22-16,-1-3-21 0,0-4 2 0,-6 4 3 16,-1-6 9-16,-2-5-3 0,-8 1 6 0,4 0 8 15,-6-1 22-15,-6 1 2 0,-1 1 13 0,0 2 15 16,-2 1 6-16,3 10-1 0,2-1 6 0,-3 1-11 0,6 4 0 16,-1 2-8-16,1 1-7 0,0 1-8 15,0 2-8-15,4 0-8 0,0 0-5 0,0 4-4 16,5-3 0-16,3 2-4 0,6 2 0 0,4-1 1 15,4 1-1-15,-1 0-4 0,11 3-2 0,1-3-3 0,-1 2 5 16,4 1-6-16,-4 0 2 0,0 0-9 16,-1 3 8-16,-2-1-2 0,-1 2-4 0,-5-2 4 0,-5 2-4 15,3 1-1-15,-5 2 2 0,0 1 0 16,-4 3 2-16,2 2-1 0,-5-2-4 0,-3 3 2 16,1 7 3-16,-7 1-1 0,-4 1 1 0,-1-1 3 15,0-3-3-15,-1 0 0 0,0-3-1 0,1-4 3 16,0-2-3-16,3-3-3 0,1-1 1 0,1 0-1 15,1-3 8-15,1-2-3 0,5-1 4 0,-2 1 0 16,4-5 8-16,3 0 3 0,1-5 12 0,5-3 6 0,5-2 8 16,-5-2 5-16,-4-1 1 0,5-6 3 15,-6 4-4-15,4-7-4 0,-4-3 1 0,-6-2-6 16,-1-1-4-16,-3-1-8 0,-4 0 2 0,-3-2-2 16,-4-1-2-16,-3 2-8 0,-3-2 0 0,-7 3-7 0,1 1 1 15,-5 5-3-15,-1 2-8 0,-1 2-6 0,-1 5-17 16,1 2-39-16,-2 5-40 0,2 3-54 0,5 5-63 15,1 2-62-15,5 3-56 0,-1 3-69 16,3 3-69-16,1 2-1100 0,0 2 523 0,4 0 350 0</inkml:trace>
  <inkml:trace contextRef="#ctx0" brushRef="#br0" timeOffset="20481.9">15111 3410 28 0,'0'-51'515'0,"0"19"20"0,0 7-4 16,0 4-14-16,-3 10-34 0,2 0-52 0,1 0-50 16,0 6-39-16,0 3-44 0,0 2-28 0,5 13-26 15,1 10-27-15,1 9-18 0,-3 16-12 0,6 8-2 16,0 27-4-16,-2 8 13 0,2 4 2 0,-2 5-12 15,-7 6 5-15,3 1-28 0,-4-2-7 0,-1-3-6 16,1 0-4-16,0-8-14 0,-4-4-2 0,5-5 0 16,2-25-22-16,-2 22-20 0,-6-28 4 0,6-2-11 15,-2-1-3-15,2-3-8 0,-1-14 1 0,3 0-13 16,-2-5-18-16,-1-4 13 0,0-6-42 0,0-7-43 16,0-2-45-16,0-1-47 0,3-4-50 0,-1-3-72 15,7-4-87-15,0 0-85 0,3-6-111 0,-1-8-1496 16,12-5 675-16,-1-7 452 0</inkml:trace>
  <inkml:trace contextRef="#ctx0" brushRef="#br0" timeOffset="22798.05">16891 4292 4118 0,'-4'7'148'0,"3"-3"-93"0,-3 0-23 0,4 0-24 15,0 1-8-15,0-1-11 0,0 1 9 0,4 3-12 16,1-2-23-16,0 4-5 0,4-3-4 0,-5 0 3 16,4-2 4-16,-3 2 6 0,0-4 4 0,0-1 7 15,0-1 2-15,-5-1 5 0,12-2 19 0,-5-6 17 16,1 1 7-16,1-6 10 0,0-4 1 0,1 1 14 15,-2-2 0-15,2-9-4 0,-1-1 11 0,0-4-1 16,-3-3 0-16,2-14 0 0,-2 4 24 0,-6 11-13 16,1-13 16-16,-2 15 11 0,1 2 23 0,-6 6 19 15,3 6 22-15,2 1 7 0,-1 3 5 16,-1 8-14-16,2-3-18 0,-1 2-21 0,2 6-18 0,0 1-10 16,0 0-11-16,-2 18 2 0,2 2-15 0,-1 10-2 15,-1 3-11-15,1 16-5 0,2 1-3 0,-1 0-7 16,0 1-4-16,0-1-5 0,0 2 1 0,3-1-2 15,-4 1-8-15,-1 4 6 0,1-2-3 0,0 3 5 16,-2-3-7-16,1-5 0 0,0-2-10 0,1-10-6 16,1-6-16-16,3-4-15 0,-1-2-17 0,2-8-11 15,1-1-3-15,2-7 4 0,-1-3 4 0,3-4 4 0,1-4 1 16,7-6 5-16,-1-4 6 0,3-8 4 0,-2-3 2 16,1-8 2-16,-5-1 2 0,2-17 0 15,1-1 9-15,-4-3-7 0,-3 4 4 0,-2-2-1 16,-1 3 4-16,-1 2 2 0,-4 12 3 0,-3 0 4 0,-3 2 13 15,-3 3 6-15,-2-1 1 0,-3 5 1 0,-2 4-1 16,-2 1 0-16,4 8 0 0,-2 2-2 0,2 0-6 16,3 5 0-16,-1-2-4 0,1 1 0 15,5 5-3-15,0-2-4 0,-1 2-9 0,6 1-5 0,-8 1-10 16,8-1-13-16,-5 6-9 0,6-2-3 0,3 3 4 16,1-3 3-16,8 2 6 0,-3 0 0 15,12-2 1-15,6 1 10 0,3-2-3 0,1-1 1 16,1 0 2-16,2 2 5 0,-5-2 0 0,2 1 6 0,-4 0 4 15,-5 0-6-15,-1 1 4 0,-4 1-2 0,0 0 1 16,-3 2 5-16,0 3 4 0,-2-6-3 0,1 8 7 16,-5-3-3-16,0 2-1 0,-4-1-3 15,8 6 9-15,-8-2 1 0,0 3-1 0,-1 0-6 0,1 0 8 16,0 0-1-16,0 1 0 0,-1-3 0 0,3 3 2 16,-5-5-1-16,2-1-3 0,5-2 3 0,-3 0-4 15,2-3 4-15,1 1 1 0,4-3-1 0,-2-3 0 16,2 2 2-16,0-4-4 0,-3-4 1 0,7-3 3 15,-1 0-3-15,0-4 3 0,-1-4-3 0,-1-2 0 16,0-6 2-16,1-2-8 0,-2-1 4 0,1-3 4 16,-5 2-2-16,3-1 1 0,-6 2 5 0,0 0 2 15,-4 0 19-15,-2 9 20 0,-2 2 12 0,1 3 17 16,0 0 2-16,-1 2-7 0,0 3-5 0,1 2-11 16,-4 0-8-16,0 3-8 0,-3 2-6 0,-1 4-2 15,-9 3-4-15,1 6-1 0,0 5-8 0,-4 3-7 16,1 1-19-16,3-3-20 0,3 5-15 0,4-4-14 0,5-2-14 15,-1 0-13-15,5-3-21 0,2 1-14 16,3 1-3-16,2-6 3 0,4-2-1 0,4 3 3 16,2-3 18-16,2-4 14 0,4-2-6 0,-7-3 12 15,7-6 12-15,-3 0-3 0,8-3 13 0,-4-4 5 0,0-2 15 16,1-1 9-16,-10 3 21 0,4 2 30 0,-5-2 19 16,1 0 17-16,-5 4 19 0,0 1 11 15,0 0-1-15,-3 4-6 0,-2-1-12 0,0 1-5 16,5 1-6-16,-4 3-10 0,-5 0-4 0,13 7-6 0,-3-2-2 15,-1 3-4-15,0 1-4 0,1 3-3 0,2 0 1 16,-5 1-4-16,2 0-3 0,-1-1-3 16,-2 1 0-16,-1 0-9 0,-1-3-20 0,0 4-18 15,1-6-17-15,-3 1-15 0,0-2-15 0,0 0-4 0,1-4 4 16,-2 1 4-16,1-1 13 0,-2-3 2 0,0 0 9 16,0 0 5-16,13-12 8 0,-8 2-1 0,3-6 5 15,4-1 5-15,-7-3 1 0,4 3-1 0,0 0 6 16,0 3 4-16,0-1 7 0,4-1 6 0,-3 1 12 15,3 5-14-15,-3 1 17 0,0 4 0 0,2-3-2 16,-2 4-5-16,1 1 6 0,2 3-5 0,-3 0 5 16,-1 0-2-16,3 3-4 0,-3 1 1 0,1 4 2 15,-2-3 10-15,-1 1-12 0,-2 5-5 0,2-2 1 16,-2 0 5-16,0 0-2 0,-1-1 0 0,-3 2-8 16,4-2 11-16,-5-4-6 0,4 2 2 0,-4-1 6 15,1-1-1-15,-1-1 1 0,0-3 3 0,0 0-1 16,7 2 2-16,-7-2-5 0,0 0 0 0,5-11-5 15,1 2 3-15,-2 0-1 0,1-1 2 0,2-1-2 16,-1-4 0-16,4-1 0 0,-1 2 3 0,1-2 4 16,3 1-3-16,0 2 5 0,1 0 3 0,-4 6 0 15,1 0-3-15,0 3 2 0,-1 2-6 0,-3 2-6 16,5 0 3-16,-3 4 4 0,4 1-4 0,-4 3 0 16,-3-1-1-16,2 4-2 0,5 2 3 0,-7 1-4 15,2 2-1-15,0 0-2 0,-3-1-11 0,1-4-28 16,-1 2-13-16,0-3 2 0,3 0-16 0,1-1-5 15,0-1 2-15,0-1-2 0,1-1 19 0,4-4-2 16,-2-1 11-16,2-2 9 0,2-1 2 0,2-4 10 16,-4-3 21-16,0-2 4 0,-1-1 24 0,0-3 14 15,-2-2 14-15,0-5 14 0,-1-3-3 0,-4 0-2 16,6 2 8-16,-5 5 13 0,0-2 12 0,-4 3 18 0,1 0 7 16,-1 5 1-16,0 3-5 0,-1 1-8 0,1 2-18 15,-3 2-13-15,0-1-10 0,0 5-11 16,0 0-3-16,0 0-6 0,0 13-3 0,-2-1-11 15,0 3 3-15,-2 4-5 0,-1 0-1 0,1 7-5 0,0 0-10 16,0 0-21-16,1 0-15 0,0-1-31 16,6-5-17-16,-3-1-8 0,4-2-8 0,3-1-4 15,2-2-1-15,-1 2 0 0,2-8-1 0,3 1 10 16,6-1 4-16,-6-4 9 0,3-4 4 0,0 0 11 0,5-6 3 16,-3 0 8-16,-1-6 5 0,-1 2 4 15,7-8 13-15,-4 0 7 0,3-1 23 0,-9 4 15 0,5-5-1 16,-3-4 9-16,0 5 13 0,-6 0 8 15,3 2 2-15,-1-4 3 0,1 6-9 0,-2 1 0 0,-2 3-4 16,-2 1 3-16,-2 3-1 0,1 2 2 0,-1-2-17 16,1 4-6-16,-2 0-5 0,-3 3-2 15,0 0-3-15,0 0-2 0,0 0 0 0,-8 16-7 0,3-7-25 16,0 1-22-16,-3 1-29 0,3 0-29 0,-4-2-29 16,5 2-9-16,0 0-17 0,3-3-15 0,2 1-1 15,3-1 7-15,-1-4 6 0,3 1 14 0,-1-1 13 16,3-2 11-16,-3-2 16 0,8-3 3 0,-3-2 14 15,3 2 8-15,1-4 9 0,-4-3 11 0,7 3 30 16,-3-3 16-16,-3 3 21 0,3-2 14 0,-3 2 10 16,1 1 15-16,-1 0-11 0,-2 1-1 0,3 4-6 15,2-2 9-15,0 2-6 0,-2 2-6 0,6 2 1 16,-5 1-3-16,-2 0-1 0,2 5-6 0,0-1-1 16,-3 0 0-16,-1 0 1 0,-1 1-1 0,-1-1-4 15,-1 3-5-15,-2-2 10 0,1-1-13 0,-1 1-1 16,0-3-1-16,-3 0-1 0,3-1 1 0,-4-3 3 15,5 3 5-15,-5-3-1 0,0-2 2 0,0 0-2 16,0 0-2-16,13-8 3 0,-10 4 3 0,3-4 14 16,-2-1 1-16,3-4-1 0,3 0 8 0,1 0 3 15,0-1 7-15,2 1 2 0,1 1 6 0,2 1 2 16,-2 3 7-16,-4 1-3 0,-1 2-8 0,2 1-5 16,-3 3-7-16,1-2 5 0,1 4-11 0,-2 1-6 15,2 0-3-15,-1 4 0 0,3-1-4 0,-5 4 0 16,0-2-3-16,4 3-1 0,-5-1-4 0,2 2-1 15,-3 4 0-15,-1-6-3 0,0 5-1 0,2-6 0 0,-3 3 0 16,-3-6-2-16,2 3-1 0,1-3 0 16,-2 2 2-16,-1-3-1 0,3-1 6 0,-3-3 1 15,0 0-4-15,0 0 1 0,0 0-1 0,10-9-4 16,-2 1 2-16,-2-2-2 0,3-5 1 0,4-1-1 0,-3 0 0 16,2 0-2-16,-1-1 0 0,1 3 9 0,-3 5 5 15,-1-2 3-15,1 2-1 0,-1-1-4 0,0 3-4 16,3 2-4-16,-2-2-5 0,-2 5 8 15,-1 2-9-15,4-1 2 0,0 1-5 0,3 0 8 0,-3 2-8 16,3 1 1-16,0 2-2 0,-3-2-25 0,1 1-53 16,0 1-59-16,-2 0-76 0,-1-1-87 0,-1 1-88 15,-2 1-101-15,-1-2-1185 0,0-1 558 0,-4-3 372 16</inkml:trace>
  <inkml:trace contextRef="#ctx0" brushRef="#br0" timeOffset="23334.55">20713 3630 121 0,'4'-9'488'0,"2"0"4"15,-2 3-14-15,1 1-40 0,-2 0-48 0,-1 2-44 16,0 2-39-16,-2 1-31 0,0 0-27 16,0 0-25-16,2 14-24 0,-4-4-3 0,-2 5-5 0,-3 2-9 15,1 6-14-15,-4 2-17 0,0 4-15 0,1 2-12 16,-1-2-12-16,1 2-10 0,2 2-10 0,1-2-11 15,-1-1-4-15,5-2-10 0,2-3-8 0,2-6-7 16,2-2-7-16,4 2-13 0,-2-3-13 0,3 1-15 16,3-5-5-16,-3-2-8 0,2-5-1 0,6 2 1 15,-2-1 2-15,4-4-2 0,-1-1 3 16,0-1 1-16,0-2 1 0,0-2 1 0,1 0 2 0,0-3-1 16,0 3-4-16,0-5 5 0,1 2-2 0,-2-1 1 15,-1-2 1-15,0 4-3 0,0-2 2 0,-6 3 1 16,3 1-4-16,-1 0 0 0,1-4 4 0,-4 4-5 15,3 0 2-15,2 3 1 0,-2-2-1 0,8 3 3 0,-11-2-3 16,2 1 2-16,-1 1-1 0,-2-2 0 0,0 2 1 16,-2 0 0-16,-3 0 6 0,-4 0-5 15,13 0 0-15,-7-3 5 0,-1 1 1 0,1 0 3 16,-3-1-2-16,4-1 2 0,-5-2-1 0,6 0 3 0,-3-3-2 16,0-1 9-16,2-5-2 0,-2 4 9 15,1 0 13-15,-1-5 14 0,2 7 15 0,-5-4 10 0,2 6 14 16,-4-2 4-16,4 4 4 0,-1 0-10 0,-2 1-8 15,-1-1-14-15,0 5-13 0,0 0-5 0,0 0-4 16,0 0-6-16,-3 17-7 0,1-4 1 0,-1 3-3 16,2 1-2-16,-7 6-2 0,4 4-3 0,0 1 0 15,-2 2-4-15,2 0-3 0,3 3 0 0,-3-4-5 16,4 3-45-16,-1-1-50 0,1-1-57 0,-3-2-69 16,7-3-46-16,-4-6-62 0,5-4-49 0,4 0-54 15,-1-6-57-15,1-2-1136 0,-3-4 538 0,6-3 358 16</inkml:trace>
  <inkml:trace contextRef="#ctx0" brushRef="#br0" timeOffset="23680.39">21675 3788 77 0,'3'-11'374'0,"-3"2"-9"0,0 1-27 15,0 4-30-15,0-1-33 0,-3 1-33 0,3 4-28 16,0-5-15-16,0 5-26 0,0 0-15 0,-5 10-12 15,4-6-13-15,-2 4-13 0,3 2-3 0,-1 1-4 16,1 2 0-16,1-1-11 0,3 5-8 0,4 1 8 16,-3 0-14-16,5-1-9 0,3 4 8 0,2 2-7 15,1-4 0-15,0 1 0 0,-3-4 5 0,6 4 4 16,-1-2 3-16,-3-3 3 0,0-1 4 0,1-1-3 16,-2 1 3-16,5-2-2 0,-3 1-9 0,0-2-6 15,-3 0-4-15,0-3-7 0,0 3-10 0,-3-4-5 16,-1 1 4-16,-3 0-12 0,-1-4-4 0,1 1-2 15,-4 2-5-15,3-2-1 0,-4-1-2 0,1 4-3 16,-5-3 3-16,-2 0-2 0,-3 2-4 0,-3-1-3 16,-8 2-10-16,-3-1-50 0,-4-1-68 0,-2-2-68 15,-4-3-82-15,-3-1-90 0,1-2-99 0,0-5-1080 16,-1-2 508-16,-1-4 338 0</inkml:trace>
  <inkml:trace contextRef="#ctx0" brushRef="#br0" timeOffset="23826.45">22013 3644 94 0,'27'-9'291'0,"-1"5"-5"15,-7 0-38-15,3 1-26 0,0 0-25 0,1 3-21 16,-4-3-46-16,0 3-51 0,-1-2-56 0,-4 2-58 16,-1-1-43-16,1 2-60 0,-4 1-361 0,2 1 167 15,-6-3 110-15</inkml:trace>
  <inkml:trace contextRef="#ctx0" brushRef="#br0" timeOffset="24532.1">22516 3597 26 0,'5'0'325'0,"3"2"-25"0,-3 0-21 16,4 2-12-16,-7 1-9 0,6 3 4 0,-3 5 1 16,3 1 5-16,-2 1 1 0,-2 3-2 0,1 0 11 15,-3 9-15-15,-1-1 4 0,-1 2-7 0,-3 1-16 16,2-1-12-16,-3 4-22 0,-3-2-20 0,0 1-13 15,-2-1-18-15,-1 2-14 0,-3-3-20 0,3 0-5 16,-3-2-13-16,2-1-6 0,-1-4-12 0,3-7-9 16,2-2-7-16,1-1-9 0,3-6-1 0,-1 1-4 15,1-2-1-15,1-2 2 0,-1-1 20 0,3-2-2 16,0 0-8-16,0 0-8 0,-1-19-4 0,2 7-6 16,2-5-6-16,-1-10-4 0,1-2-3 0,-1-1-11 15,0-4 2-15,0-1-4 0,2-12-7 0,-1 0 3 16,-1 0 1-16,-2 12 3 0,2-11 2 0,0 11 12 15,4 1-4-15,-2 0 9 0,1 4-3 0,4 3 2 16,-4 2-8-16,4 9 12 0,-5 2-7 0,1 1-3 0,-1 5-4 16,-3 0-8-16,3 2-2 0,0 1-7 15,-3 0-3-15,4 4-4 0,-1-2-8 0,-4 3 5 16,9 4-6-16,-5 3 2 0,1 2-4 0,5 5 14 0,-1 2-9 16,-1 4-3-16,1 3 1 0,5 2 1 15,-6-8 1-15,4 8-2 0,0-1 12 0,-4-8-4 0,2 1-7 16,1 0 0-16,0-4 0 0,1 3-2 0,2-4 8 15,0-2 1-15,-2-3 4 0,2-1 18 0,0-1 6 16,-4 1-3-16,4-6 26 0,-1 1 8 0,0-1 11 16,0-1 8-16,-2-4-4 0,-1 1 2 0,2-3-8 15,3-2-78-15,-5-3 0 0,1 0 0 0,-3-2 0 16,2-1 0-16,-3 0 0 0,-3-2 0 0,1 1 0 16,-3 0 0-16,-2 3 0 0,0 4 0 0,-2 1 0 15,0 0 0-15,2 4 0 0,0-3 0 0,-2 2 0 16,2 2 0-16,0 3 0 0,0 0 0 0,0 0 0 15,0 0 0-15,0 0 0 0,0 0 0 0,2 19 0 16,0-6 0-16,-2-2 0 0,2 4 0 0,2 2 0 16,0 1 0-16,0 4 0 0,-3-4 0 0,3 2 0 15,0 4 0-15,0-7 0 0,-4 0 0 0,4 3 0 16,-4-6 0-16,1 1 0 0,-2-3 0 0,2-1 0 16,-2 1 0-16,-3 0 0 0,0 0 0 0,0-2 0 15,-5 5 0-15,-1-5 0 0,-5 2 0 0,-2-2 0 16,2 0 0-16,-2 1 0 0,2-1 0 0,-3-2 0 15,4 3 0-15,3-4 0 0,0 0 0 0,2-2 0 16,4 0 0-16,0-1-103 0,0 0-219 0,5-1-79 0,0-3-64 16,14 1-78-16,5-1-1576 0,12-6 705 0,7-6 472 15</inkml:trace>
  <inkml:trace contextRef="#ctx0" brushRef="#br0" timeOffset="24613.69">23201 3971 436 0,'10'-1'307'15,"-2"-2"62"-15,-3 3 17 0,-2-3-10 0,-3 3-18 0,2-3-34 16,-2 3-31-16,0 0-63 0,0 0-138 0,0 0-184 15,0 0-935-15,-19 0 343 0,6-5 228 0</inkml:trace>
  <inkml:trace contextRef="#ctx0" brushRef="#br0" timeOffset="31547.9">7503 6604 11 0,'-13'-2'321'0,"0"-2"-12"0,3 1-8 16,1-3-13-16,-2 0-10 0,2 1-8 0,4-1-7 0,-2 1-12 16,2-1-16-16,1-2-26 0,1-1-11 0,0-1-4 15,3 1-22-15,0-1-18 0,5 0-18 0,0 4-7 16,4-2-15-16,0 0-8 0,3 2-11 0,4 0 1 15,-2 4-23-15,3-1-3 0,1 4-12 0,-2 1-3 16,2 3-7-16,-1 0-5 0,-2 4-2 0,-2 2-2 0,0 2-10 16,-7 2-1-16,2 2 1 0,-6 7-7 15,0-5 1-15,-5 1-4 0,-2 5 1 0,-4-2-3 16,0 4 0-16,-5-1-3 0,0-2-3 0,-3-2-9 16,3 2 8-16,0-2 16 0,1-5-19 0,1-2-2 0,0-1-4 15,1-1 7-15,2-5-4 0,2 0-3 0,2 0 6 16,1-3-6-16,3-3 4 0,-4 3 0 15,2-1 2-15,2-1 0 0,1-3-8 0,0 0 16 0,5 4-22 16,-5-4 11-16,19-2-17 0,-1 1 18 0,0-1-11 16,10-4-26-16,-1 0-37 0,5-1-38 0,-1-1-34 15,-1 1-48-15,2 0-44 0,-2 1-49 0,-1 1-61 16,-2-5-818-16,0 3 387 0,-9 0 258 0</inkml:trace>
  <inkml:trace contextRef="#ctx0" brushRef="#br0" timeOffset="31864.67">8072 6529 328 0,'0'-5'322'0,"1"1"-24"0,-1-1-23 15,0 2-26-15,0 3-26 0,0-5-28 16,0 5-17-16,0 0-17 0,0 0-12 0,0 0-16 16,0 0-11-16,0 0-12 0,-5 17-9 0,3-9 3 0,1 1-3 15,0 3-4-15,2-1-15 0,-1 6-9 0,3 1-2 16,2-2-5-16,1 1-2 0,2 1-6 15,3-1-4-15,0 0-8 0,4 2-1 0,-4-4-8 0,9 5 1 16,-5-6-9-16,4-2 5 0,-5 1-15 0,3-4 5 16,-2 1 1-16,-1 4 0 0,3-4-3 0,-7-3-4 15,-1 0-3-15,-3-4 9 0,0 2-13 0,0 2 3 16,-4-4-7-16,0 3 15 0,-4-3-16 0,-5 6 10 16,-3-2-2-16,-7 0-2 0,-9 4-2 0,-3-2-19 15,-4 1-29-15,-4-2-31 0,1 2-31 0,-1-3-42 16,1-3-59-16,4-4-50 0,-3-2-856 0,6-3 369 15,1 0 246-15</inkml:trace>
  <inkml:trace contextRef="#ctx0" brushRef="#br0" timeOffset="32214.88">8179 6536 114 0,'19'-7'269'0,"5"-2"-12"0,-2 2-17 0,4 1-13 16,1-1-17-16,-8 7-15 0,1 0-12 0,-1 0-3 15,0 3-6-15,3 2-11 0,-4 2-4 0,0 0-13 16,-4 3-7-16,0 2-5 0,0 2-13 0,-5 0-9 0,1 4-13 16,-2 1-10-16,-2 5-9 0,1 1-5 0,0-1-6 15,-2 7-5-15,1-4-8 0,-1 2 7 16,0-3-18-16,5-4-3 0,-2-3-3 0,3-2-6 0,1-5 1 16,1-2 5-16,-1-1-12 0,1-3-2 0,1 1 9 15,4-6 10-15,1-4 8 0,-6 0 16 0,5-2 4 16,-3-2 1-16,0-3 7 0,0-4 4 0,-2 1 0 15,-1-2-6-15,-3-3-4 0,-1-2-9 0,-2-5-3 16,-5 5-9-16,-1-8-5 0,-2 2-5 0,-3 0-5 16,-3-1-5-16,0 3-3 0,-2-2-5 0,-3 2-1 15,-2 3-6-15,1 7 1 0,1 0-7 0,-3 2-11 16,0 4-26-16,1 3-27 0,3 3-33 0,2 0-31 16,-4 4-37-16,5 1-43 0,1 2-48 0,1 2-55 15,6 3-74-15,-1 1-818 0,6-1 397 0,5 1 264 16</inkml:trace>
  <inkml:trace contextRef="#ctx0" brushRef="#br0" timeOffset="32765.68">9905 6616 189 0,'4'-7'355'0,"1"-2"-34"16,4 1-33-16,-4-2-20 0,10 0-32 0,2 2-20 0,1-1-15 15,8-1-15-15,-1 2-16 0,-3 3-14 16,6 0-10-16,0 2-3 0,-8 1-14 0,1 2-9 16,6 3-24-16,-8-1 0 0,-2 3-11 0,-6 1-8 0,2 5-6 15,-4-4-1-15,-2 4-9 0,-3 2-12 16,-2 2 3-16,-4 4-9 0,-5 5-4 0,-2-7-3 16,-5 7-5-16,-4-1-1 0,-3-4-3 0,2-1-4 0,4-3-4 15,2-2 3-15,4-6-5 0,0 1-1 0,0-1 0 16,4-3-2-16,0 1-5 0,1-3-2 0,4 2-1 15,-1-1-3-15,1-3 5 0,8 8-3 0,1-6 1 16,3 1 3-16,1-1-1 0,1 1-11 0,5 1 23 16,2-1-11-16,-3 1 5 0,0 1 5 0,-1 0 5 15,0-1 14-15,-2 4-15 0,-2-1-3 0,-1-2 8 16,0 7-7-16,-1-6 5 0,-5 1-2 0,0 0 0 16,-1 2 0-16,-2 0-1 0,-3 0 9 0,0 0 3 15,-4 2 4-15,-6 5-4 0,-3-3 8 0,-6 4-14 16,-1-1-1-16,-2 1-9 0,-2 2 1 0,-2-1-1 15,3 0-6-15,0-2-43 0,1 0-40 0,8-6-46 16,4-1-46-16,-4 1-50 0,8-5-40 0,4-2-36 0,4-1-943 16,-2-2 411-16,15-5 272 0</inkml:trace>
  <inkml:trace contextRef="#ctx0" brushRef="#br0" timeOffset="33232.06">10897 6643 51 0,'8'-7'379'0,"-1"2"-16"0,-2 0-29 16,-4 3-34-16,-1 2-25 0,0 0-32 0,0 0-16 16,-25 7-11-16,8 0-29 0,-4 8-12 0,-4-1-26 15,1 3-14-15,-4 4 3 0,3 2-28 0,-1 1-7 16,1 3-14-16,4 1-14 0,0-3 4 0,2 1-13 16,4-1-7-16,7-7-12 0,3 0-14 0,4 1-13 15,2-4-13-15,4-3-7 0,2-2-6 0,6-1-1 16,3-1 4-16,4-5 0 0,1-3 2 0,7-6-4 15,4-1 0-15,1-5 6 0,-1-1 1 0,4-5 16 16,-5-1 11-16,0-2 16 0,-2 0 17 0,-4 4 8 16,2 0 18-16,-4 0 13 0,0-2 9 0,-9 9 15 0,0 1-6 15,-5 3-1-15,1 0-16 0,0 3-7 0,-4 0-10 16,4 2-8-16,-1 2-10 0,1 2-3 16,-2 4-7-16,1 2-5 0,2 5-3 0,1 2-6 0,-1 0-3 15,2 6-3-15,3 2-5 0,0-4-2 0,-1 2-6 16,6 2 1-16,-5-2-2 0,4-3-4 0,3-2 0 15,3-3 0-15,4-2 5 0,0-6-3 0,2-2-5 16,-1-1 0-16,1-5-1 0,-3-1 2 0,-1-2 0 16,-1-2 5-16,-6-1 4 0,3-4 7 0,-9-1 6 15,-2 0-4-15,1-4-1 0,-5-4-2 0,-4-3-3 16,-1-1-2-16,-9-4-4 0,0 4-2 0,-8-1-5 16,-1 0-1-16,-4-1-1 0,-2 2-6 0,-5 1 1 15,5 2-7-15,2 2-33 0,2 9-40 0,3 0-53 16,4 3-62-16,-1 1-86 0,-1 2-103 0,6 3-1336 15,-4-1 571-15,4 3 380 0</inkml:trace>
  <inkml:trace contextRef="#ctx0" brushRef="#br0" timeOffset="33882.08">13671 6636 331 0,'-4'-12'364'0,"4"0"-6"0,-1 2-14 16,0-3-26-16,2 2-8 0,4-6-21 0,0 5-16 15,0 1-22-15,7-5-20 0,2 3-28 0,2 3-12 16,9-3-20-16,4 3-16 0,2 3-18 0,3 2-10 15,-2 2-11-15,3 4-15 0,-3 2-9 0,-2 2-23 16,-4 2 8-16,-6 0-10 0,-3 4-8 0,-2-2-10 16,-6 4-4-16,-1 2 2 0,-3 2-6 0,-9-2-5 15,0 4-2-15,-5 1 1 0,-6 5-15 0,-3 0 2 16,-9 0-7-16,1-1-7 0,-3-3-8 0,3-4-12 16,-1 2 5-16,5-4 1 0,8-6-4 0,2-2 1 15,6-1 1-15,-3 1 1 0,4-2-4 0,2 2-1 16,2-2 6-16,1 3 2 0,4-2 9 0,1-1-8 15,4 2 4-15,0 0-5 0,0 0 5 0,6 4 0 0,1-2-1 16,-2-1 1-16,0 1 0 0,-3-3-1 0,2 1 8 16,1 0-3-16,-3 3 3 0,0-3 9 0,-2 0-7 15,-2 0-2-15,0-5 7 0,-2 5 0 0,-1-1 5 16,-2-2 5-16,2 3 13 0,-6-2-4 0,-1 3 11 16,-2 1-2-16,-3-1 0 0,-3-1-6 0,-5 4 4 15,-3 1-11-15,-8-3-6 0,-2 5-1 0,-3 0-3 16,0-3 2-16,-4 2-22 0,6-2-35 0,0 0-45 15,11-5-41-15,0 0-34 0,1-1-28 0,8-2-37 16,2-2-44-16,4-1-60 0,4 0-1026 0,-1-6 450 16,5-3 300-16</inkml:trace>
  <inkml:trace contextRef="#ctx0" brushRef="#br0" timeOffset="34232.35">14368 6532 202 0,'10'-15'389'0,"-5"6"-1"0,-1 0-13 16,-1 0-12-16,1 3-26 0,-2 0-29 0,0 2-31 16,-1 1-28-16,1 1-29 0,-2 2-23 0,0 0-17 15,0 0-20-15,0 0-8 0,-8 14 2 0,4-6-13 16,-2 1-10-16,-2 6-15 0,1 2-11 0,0 0-5 16,3 1-10-16,-1 2-11 0,1 0-8 0,5 4-10 15,2-5 3-15,0 6-7 0,3 0-5 0,4-2-8 16,0-7-4-16,6 7-1 0,-2-7-3 0,3 5-9 15,4-5 0-15,0 1 1 0,-5-5-2 0,10 0-6 16,-10-2-1-16,5-2-4 0,-3 1 0 0,-1-3-1 16,0 0-4-16,-5-2-2 0,-1-1 7 0,-4-3-2 15,-2 2-3-15,-1 0-2 0,-4-2-2 0,0 0-2 16,0 0-1-16,-18 1-3 0,-1-1-8 0,-10 0-14 0,0 0-13 16,-7 0-25-16,-3 0-16 0,-15 0-14 0,14 0-26 15,-11 4-23-15,14-3-20 0,-2 2-28 16,3-2-36-16,3 2-44 0,3-5-46 0,9 1-937 0,8-3 416 15,1-2 278-15</inkml:trace>
  <inkml:trace contextRef="#ctx0" brushRef="#br0" timeOffset="34581.65">14716 6532 215 0,'36'-15'293'0,"1"1"-4"15,12-1-7-15,-16 6-15 0,1 1-2 0,2 4-3 16,-4-1-10-16,-1 5-12 0,-2 4-14 0,-7-1-6 15,-2 4-5-15,-4 0-11 0,1 3-11 0,-4 1-14 16,-4 2 4-16,4 4-15 0,-4 0-7 0,0 6-1 0,-3 3-13 16,-2 1-5-16,-4 0-11 0,-4 1-7 15,4 0-9-15,-6 2-6 0,5 1-12 0,-3-2-8 16,5-2-8-16,-1-4-4 0,9-5-2 0,4 4 5 0,-3-6 9 16,11 2 2-16,0-2 5 0,6-2-3 0,2-3-3 15,3-4-4-15,4-1-6 0,1-2 14 0,3-4-20 16,-1 0 0-16,-3-3-6 0,1-1-1 0,-2-6 1 15,-3 1-1-15,-3-6-1 0,-2 1 0 0,-1-6-2 16,-7 0-7-16,-4-2-1 0,-5-4-7 0,-3 2-1 16,-7-3-3-16,-4-1-9 0,-8 0-4 0,-4-1 6 15,-6 0-17-15,-14-7-4 0,7 10-1 0,-12-4-4 16,-1 4-2-16,8 11-17 0,0-1-53 0,-2 6-58 16,-2 4-86-16,-3 1-93 0,-10 6-105 0,14 3-137 15,-14 4-1357-15,14-5 632 0,-3 1 422 0</inkml:trace>
  <inkml:trace contextRef="#ctx0" brushRef="#br0" timeOffset="47913.68">6027 8953 26 0,'-5'-1'204'0,"5"1"-22"0,-4-5-17 15,4 5-22-15,-5 0-8 0,5 0-20 16,0 0-9-16,0 0-10 0,0 0-10 0,0 0-7 0,0 0-7 16,0 0-7-16,-3 6-4 0,2-2 9 0,1 3 4 15,-2-1 6-15,0 2-6 0,1 1-1 0,-2 1 3 16,2 0-4-16,-5 2-6 0,3 5 7 0,-1 0-2 15,2-1-1-15,-1 5-6 0,-2 4 0 0,1 3-6 16,-1 1 1-16,-2 2 1 0,0-4 1 0,-1 2-5 16,-1 2-1-16,-2 1-2 0,-3-1 0 0,0-2-4 0,2 4 2 15,2-1 1-15,-2-2-7 0,1 1 3 16,2-1-6-16,-1 0 4 0,5 2-5 0,-4-4-2 16,0 0 0-16,1-3-3 0,2 1 2 0,0-7-3 15,0-1-1-15,5 3-4 0,-6 3 2 0,0-5 7 16,3 0-9-16,0-2-2 0,-1 3-2 0,4 6 5 15,-4 1 5-15,3-8 2 0,-2 7-8 0,1-7-2 16,-1 0-2-16,2 0 1 0,-1 1 2 0,-1 1-1 0,0-5 0 16,-1 4 10-16,3 6-14 0,2-6-4 0,-4 5-1 15,1-7 21-15,2 0-23 0,0 1-1 0,0-2 2 16,-1 0-5-16,2-1 8 0,-2 2 3 0,3-1-9 16,-1 0-1-16,3-1 1 0,-2-1-6 0,-1-3 2 15,0 6 2-15,1-2-2 0,-1 1 1 0,-1 2-2 16,0-1 3-16,-2-2 2 0,-1 2-1 0,0 0-1 15,0 1 1-15,1 6 0 0,-1-6 2 0,3-4-5 16,-2 4 4-16,0-4 1 0,0 4-5 0,-1 0 6 16,1-2-14-16,-2 8 10 0,5-6 1 0,-5 1-3 15,0-1-1-15,4 2 1 0,-3-5 3 0,0 1-1 16,0 0-4-16,3-1-12 0,-2 0 3 0,2 1 1 16,0-5 5-16,-2 3-4 0,-2 0 7 0,4 2 13 15,-3 0-16-15,3-1 0 0,-3 4 2 0,0-2-4 0,1-2 6 16,1 5-2-16,-2-3 0 0,-1 9 1 15,0-9 2-15,1-2-9 0,-1 4 8 0,1-2 0 16,0 1-3-16,-1 1 3 0,0-3-14 0,-1 1 10 0,1-1 18 16,1 0-15-16,-2 0 11 0,3 2-21 15,-2-2 5-15,1 0-1 0,1 8 2 0,-1-8 2 0,2-1-1 16,-2-1-8-16,3 3 10 0,-3 0-2 0,1-1-6 16,1 3 5-16,-3-4-4 0,2 3 12 0,1-4-12 15,-1 3 16-15,-2 1-14 0,1-2 2 0,0 1 4 16,0-1-6-16,-2 1 6 0,1-1-2 0,0 0-1 15,-2 0 4-15,2 2-3 0,-2-2 6 0,3 1-5 16,-4-1 5-16,3 2 2 0,1-2 4 0,-1-1-5 16,0 1 8-16,1 0-8 0,-1 0 2 0,1 0-1 15,-1-3 1-15,1 6-4 0,0-3-5 0,2 0 2 16,-2 2 4-16,0-2-5 0,0 0 0 0,3 3-3 16,-4-1 2-16,1 5 3 0,0 1-5 0,-2 1-1 15,0-7 4-15,0 8 0 0,1-1-1 0,-3-2 2 0,1-1-1 16,1 3-3-16,-1-7-2 0,-1 6 2 15,2-6 0-15,-1 9-10 0,0-3 9 0,1-1-2 16,-2 2 1-16,0-1 4 0,3-5-7 0,0 4 5 0,0 0-2 16,0-3-2-16,0-1 4 0,0-2-4 0,1 5 5 15,0-3 0-15,0 9 1 0,-1-11 0 0,1 2 2 16,-2-1-3-16,2 6 7 0,-1-6-1 0,-3 3-7 16,3 5 8-16,1-8 2 0,-2 0-1 0,2 6 5 15,-1 1 5-15,-1-2-10 0,0 1 6 0,0-2-2 16,1 6 2-16,1-4-4 0,-1 0 4 0,1-1 1 15,2-5 0-15,-4 8-2 0,2-2-1 0,0 0-1 16,0 1-3-16,1-3-3 0,2 3 3 0,-2 1-1 16,1-8 0-16,-2 7-5 0,1-3 3 0,2 3-1 15,-5-6 2-15,5 6-3 0,-1 1 10 0,0-1-5 16,-1-1-3-16,-1 3 3 0,4 1 0 0,-1-2-1 16,0 2 2-16,-3 0 3 0,1 2-5 0,-1-4 7 0,3 5-3 15,-4-1 1-15,1 1-2 0,0-3-1 16,2 0 1-16,-2 2-1 0,1-2-2 0,2 3 1 15,0-4-6-15,0 2 4 0,-2-4-3 0,3-1 1 16,-3 4-1-16,3 0-1 0,-1 0 1 0,2 2 1 0,1-2 1 16,-2 3-4-16,0-1 3 0,-3 1 3 0,4 1 7 15,-1-1 7-15,3-1 0 0,-3 1 2 0,3 0 1 16,-2-1 6-16,0-2-2 0,3 0 1 0,-5-1-1 16,1-1-3-16,-2 0-2 0,1-1-1 0,2-1 20 15,-2-4-5-15,0 4 4 0,-3 4-5 0,4-3-3 16,0-1-7-16,-1 3 0 0,-6-1-2 0,5 3-1 15,2-2 3-15,0-1-3 0,-4 0-1 0,3-2-3 16,-3 3-2-16,0-2 5 0,0 2-3 0,-1 1 0 16,-2-1-2-16,3 0-5 0,-4 1 2 0,3-1 1 15,-2 0 0-15,1-1-3 0,1 5 1 0,0-3-4 16,-3 1 2-16,3-5-3 0,-5 3-1 0,0 2-1 16,3-2-2-16,-2 2-3 0,0-5 5 0,0 7 6 15,3-3-8-15,-2-1 1 0,2 0-4 0,-2 4 5 16,1-2-3-16,-1-1-2 0,5 0 9 0,-3-1-10 15,0 2 7-15,-1-1 1 0,2 0-2 0,-2 1 2 16,0-1-6-16,4 5 2 0,-3-5 1 0,1 2 2 16,0 3 11-16,-1 1-1 0,-1-3-4 0,-2 0-26 15,-1 2 2-15,6-3 5 0,-5 3-13 0,4-2 20 0,-4 1-5 16,4-2-10-16,-4-1 11 0,5-1-5 16,-1-2 3-16,5 2-4 0,-3-5 10 0,0 4-10 15,-1-10 2-15,3 1 0 0,1-1 0 0,0 0-1 0,1-1 2 16,0 0 3-16,2-1-12 0,-1-3 1 0,-1-1-14 15,5 0-7-15,0-1-19 0,-2 5-28 16,1-4-28-16,0-2-38 0,0 0-54 0,0-1-63 0,-1-1-74 16,-3 0-68-16,3-7-83 0,-5 6-1331 0,1-7 605 15,0 0 404-15</inkml:trace>
  <inkml:trace contextRef="#ctx0" brushRef="#br0" timeOffset="50396.04">2811 12684 101 0,'-14'1'141'0,"-2"-1"4"0,-2 0-9 16,-1 1-2-16,3 1-12 0,2-2-6 0,-4 0 5 16,0 1-9-16,0 0 0 0,0-1-10 0,4 2 0 15,0-2-6-15,-3 3-7 0,1-1-5 0,-1-1-1 16,-1 3-6-16,4-2-7 0,-2 3 0 0,3-2-3 15,0 1 0-15,3-1-1 0,-4 2-9 0,3-1-3 16,4-2-5-16,-1-1-1 0,1 1 6 0,1-1-5 16,-1 2-5-16,3-2-5 0,4-1 0 0,-9 3-7 15,9-3-4-15,0 0-4 0,-4 2-3 0,4-2-1 16,0 0-3-16,0 0 0 0,0 0 2 0,14 3-2 16,-14-3 8-16,13-2 1 0,-3 1 4 0,4-1-2 15,2 2 9-15,1-4 0 0,4 1 2 0,-1 0 3 16,11 0 6-16,-3-3 0 0,7 0 4 0,-5-1-5 15,5-2-3-15,-1 1-10 0,2-2 5 0,1-1 1 16,15-1 2-16,-14 4-8 0,19-4 7 0,-6-1 1 16,6 4-5-16,-4-3 16 0,1 0-10 0,3 3-5 15,-2 0-6-15,4 1 8 0,-3 3-9 0,4 0 7 16,0-2-10-16,-2 2 0 0,5 0 5 0,-6 0-6 0,0 5 4 16,-2-5-1-16,0 1-2 0,4 0-5 0,-4 0-4 15,4-1 7-15,1-3-8 0,-1-1 3 0,1 2-4 16,-1 5 3-16,1 0-1 0,-3-3-2 15,1 0-2-15,-1 2 2 0,-2 3 0 0,4-2 3 0,-5-4 0 16,0 6 4-16,7 4 3 0,-8-4-3 0,1 3-5 16,-3-2 4-16,4-1-1 0,-4 4-2 0,0-3-1 15,0-1-4-15,-10 2 10 0,13-1-19 0,-3 4 2 16,0-3-4-16,-14-2 2 0,4 0-2 0,-2 0 13 16,14 0-5-16,-2-2-4 0,1 2 7 0,-12-1 3 15,12 1 2-15,-1-2-3 0,-15 0 3 0,4 1-6 16,11-1-1-16,-11 2 3 0,-1 0 9 0,0-1-11 15,13 0 3-15,-12 1-9 0,-1-3 6 0,0 6 9 16,-1-6-12-16,1 3 1 0,-4 0-7 0,6 3 3 16,-4-3 1-16,0 1 5 0,0 0 0 0,0 1-5 15,2 1 7-15,-1 0-1 0,-2 1 1 0,-1-2 1 16,1-1-4-16,1 1 2 0,0 3-6 0,-1-3 1 16,1 1 0-16,2-2 1 0,0 0-3 0,-1 2 2 15,2-6-2-15,0 6 4 0,-1-2-3 0,11 5 1 16,-13-7 1-16,0 1-1 0,2 1-4 0,-1-1-3 15,0 2 3-15,-1-2-2 0,3 3 3 0,-3-2 1 16,4 3-2-16,-2-2 4 0,1 0-6 0,1 0-1 16,-3-1 6-16,2 1-6 0,12-2 4 0,-15 1-4 15,4 0-7-15,-4 0 7 0,2 1 0 0,0 0 4 0,14-1-2 16,-18-1 0-16,5 0 2 0,11 1-5 16,-16 0 1-16,3 1-6 0,13 1 8 0,-14-5-1 15,4 4 4-15,10-2-3 0,-13 0-1 0,12-2-2 0,-9 4 1 16,9-2 6-16,-10 0-4 0,11 0-2 0,-10 0 8 15,-3 0-7-15,17 0 0 0,-4-2-2 0,-13 2 1 16,12 2 1-16,-9 0 0 0,-1-2 2 16,11 1-1-16,-13-1 6 0,-2 2-9 0,20-2 2 0,-6 2 0 15,-10 1 0-15,11-1-1 0,-12 0 1 0,14-2-1 16,-15 2-4-16,17 1 3 0,-5-2 2 0,-11 0 0 16,13 0-4-16,-13-2 5 0,1 4-1 0,-2-1-3 15,17 1 6-15,-15-2-2 0,1-2-8 0,13 0 4 16,-1 1 10-16,1 0-4 0,-2-2-3 0,0 2 3 15,-13 0 3-15,13-1 1 0,-15 0 2 0,17 1-8 16,-3-3 6-16,-9 3-1 0,8-1-5 0,-12 0 1 16,13-1 1-16,-11 0 6 0,11 1-8 0,-15 3 3 15,5-3 1-15,-4 0-2 0,3 1-1 0,0 0-3 16,0 2 5-16,0-2 1 0,-2-2-3 0,1-1-6 16,1 2 8-16,0 1-2 0,-1 0 0 0,0-1 1 15,-1-1-4-15,-1 4 6 0,1-4-2 0,1 0 2 16,-2 1 3-16,0 1-2 0,0 0-7 0,-4-1 5 15,4 0 5-15,-1-1 3 0,0 0-3 0,-3 1 0 16,8 1 1-16,-7-2-5 0,6 1 2 0,-3-1 5 16,3 0-4-16,-3 0-3 0,0 0 3 0,1 1-2 15,0-4 1-15,2 5 3 0,1 0 0 0,11-4 4 16,-13 3 1-16,13-2 0 0,-15 0 3 0,4 2-6 0,-3-1 0 16,1 1-2-16,-1 0 0 0,-1 1 0 0,0 1-2 15,3-1-1-15,-1-1-2 0,12 1 2 0,-15 1-3 16,18-1 2-16,-17 0 1 0,0 0-1 15,5 3-3-15,9-3 3 0,-15 1 1 0,5 2-7 0,10-2 4 16,-11 1-1-16,-4-1-1 0,17-1-2 0,-17 1 1 16,5-1-2-16,9 1-1 0,-12 1 2 0,3 0-1 15,-3 1-1-15,16-1 1 0,-16 1 5 16,3-1-7-16,10 0 2 0,2 1 2 0,-15 0-6 0,14-3 5 16,-12 3-3-16,11-2 3 0,1 0-4 0,-13 3 2 15,13-4-1-15,-15 1 1 0,3 0-1 0,0 0 3 16,-1 1-2-16,11-1-2 0,5-1 4 0,-22 2-5 15,4 0 2-15,3-1-3 0,-2 0 2 0,13 0 1 16,-14 2 6-16,4-2-9 0,-4 1 2 0,3-1-3 16,-1 0 2-16,1 0 2 0,1 0-1 0,-3 0 2 15,1 0-1-15,0 1-4 0,2-2 2 0,-4 1 4 16,2 0-2-16,-1-1 1 0,-1 0-4 0,0 0 3 16,-4-1-2-16,3 2 2 0,1-2-6 0,1 2 5 15,-2 0-2-15,-1-1 5 0,-1 0-3 0,6-1 1 0,-5 1-1 16,3-1-3-16,-4 1 4 0,3 0-2 15,1-3 1-15,-2 0 2 0,3 2-1 0,-4 0 0 16,6 0-2-16,-4-1 5 0,-1 0-3 0,3-1 0 16,-4 1 1-16,6-1-1 0,-4 1-2 0,0 0-1 0,3 1 2 15,-3-1 0-15,-1 0-1 0,3-2-2 0,-2 1 6 16,4 1-2-16,-2 1 2 0,-1-1-1 16,3 0 0-16,9-3 0 0,-13 4-1 0,0-1-1 15,1-1 1-15,0-1 0 0,1 2 0 0,-4-1 1 0,5-2 1 16,15 2 0-16,-18-1 2 0,0 1 2 0,3-1-2 15,-1 1 1-15,0 1 1 0,0-3 2 0,2 3-6 16,12-1 3-16,-15 1-2 0,-1-3 4 0,3-1-3 16,-1 2-3-16,11 0 6 0,-12-1-2 0,2 0-1 15,-3 2 2-15,2-4-1 0,12 0 2 0,-16 2-1 16,3-1 2-16,-3 0 2 0,0 1 0 0,-1 0 3 16,-1-6 9-16,-1 5 3 0,-1-1 2 0,-2 2-1 15,2-3-2-15,-9 0-5 0,5 0 3 0,-2-2-2 16,-4 7 5-16,-2-3 4 0,0 1 6 0,1-3 3 15,-1 4-2-15,-2 0-8 0,-3 0 4 0,-1-1 4 16,2 1-11-16,-2 1 0 0,-1-1 6 0,-1-1-3 16,-2 0 2-16,-2 3-4 0,1 1 3 0,-3-1 5 15,-5 2 1-15,9-3 3 0,-9 3-5 0,8-1 1 16,-8 1-6-16,0 0 4 0,0 0-3 0,13 0-9 16,-13 0 5-16,0 0-3 0,0 0-2 0,0 0-4 15,0 0 0-15,0 0-6 0,6-1 2 0,-6 1-4 16,0 0 3-16,0 0 2 0,0 0-9 0,0 0-1 15,0 0 5-15,0 0-14 0,0 0-32 0,0 0-54 16,0 0-64-16,-21 10-103 0,14-10-101 0,-4 2-131 16,11-2-1580-16,-29-12 690 0,7-5 460 0</inkml:trace>
  <inkml:trace contextRef="#ctx0" brushRef="#br0" timeOffset="53180.17">5975 7972 16 0,'-2'-7'262'0,"1"3"-12"0,0-1-14 15,1 0-24-15,0 5-14 0,0-8-18 16,0 5-20-16,-2-1-16 0,2 4-12 0,0 0-17 0,2-5-12 15,-2 5-9-15,0 0-10 0,-3-6-9 0,3 6-8 16,0 0-5-16,0 0-7 0,0 0-3 0,0 0 2 16,0 0 13-16,0 0 2 0,1 18-8 0,-1-11-3 15,-1 1-6-15,-1 3 10 0,-1-1-4 0,1 1-1 16,0-1-6-16,0 1 0 0,-1 1-6 0,2 0-1 16,-2-2 0-16,2-1 5 0,-2 2-2 0,1-1-1 15,1 0-7-15,-2 0 1 0,0-2-3 0,0 0-2 16,2-2-8-16,-2-1 1 0,2 2-3 0,-1-1-1 15,1-1 0-15,0-2 1 0,1-3-4 0,-3 6 1 16,3-6 1-16,-1 7 10 0,1-7 1 0,-1 2-3 16,1-2-2-16,-2 5 1 0,2-5-1 0,0 0-5 15,0 0-1-15,0 0-1 0,0 0 2 0,0 5-8 16,0-5 3-16,0 0-2 0,0 0-7 0,0 0-2 16,0 0 2-16,0 0 1 0,2 5-2 0,-2-5-2 0,-2 5 0 15,2-5-2-15,0 7-1 0,2-1-1 0,-2 0-1 16,0 1 2-16,-2 3 1 0,1-1 8 15,0 0-12-15,1 4 2 0,-1-4 2 0,1 5 3 16,0 4 0-16,-2-1 1 0,2 4 6 0,-2 4 5 0,0 4-2 16,2-2 2-16,0 0 3 0,-2 2 13 0,1 4-5 15,1-2 6-15,0 4-3 0,-4-1-1 0,4 16 5 16,0-4-3-16,4 0 0 0,-3 3 1 0,-1-2-13 16,2-2 0-16,1 1 1 0,0 1-3 0,-2-1 0 15,1 1-3-15,1-13 3 0,0 2-4 0,-2 0 2 16,3-2-3-16,-2-1-6 0,0-1 3 0,1 0 3 15,-2-5-1-15,2 0-6 0,-2-8-1 0,1 1-1 16,-2-2-3-16,0-1 0 0,0 2 5 0,0-8-4 16,-2 3-18-16,2-4-37 0,-1 0-26 0,0-1-26 15,-1-2-30-15,-2 2-30 0,0-4-43 0,1 0-56 16,-2-2-43-16,0-1-914 0,5-2 406 0,-14-4 270 16</inkml:trace>
  <inkml:trace contextRef="#ctx0" brushRef="#br0" timeOffset="53462.13">5971 8881 8 0,'-2'17'248'0,"0"-5"-12"0,-3 8-13 0,1 6-20 15,0 3-19-15,2 2-17 0,0 1-9 0,0 2-20 16,-2 15-11-16,3-15-13 0,-1 0-12 0,0-1-9 16,0 0-16-16,-1 2-36 0,-2-2-54 0,-2-1-57 15,5 0-77-15,-10-1-484 0,3 2 211 0,2-3 140 16</inkml:trace>
  <inkml:trace contextRef="#ctx0" brushRef="#br0" timeOffset="55479.89">5516 10395 134 0,'0'0'206'0,"-12"1"-12"0,12-1 3 16,-9 2-10-16,9-2-4 0,-6 1-9 15,6-1-8-15,0 0-13 0,-6 1-13 0,6-1-15 16,0 0-5-16,0 0 0 0,0 4 8 0,0-4-4 0,0 0-2 16,20 0-6-16,-7 0-5 0,6-3-7 0,2 2-12 15,8-3-4-15,0 1-8 0,6 0-7 16,-2-2-7-16,0 2-5 0,-1 2-6 0,-1-3-1 0,-2 1-12 15,-2 3-3-15,-8-2-1 0,-6 2-6 0,1 0-4 16,-5 0-5-16,1 2-1 0,-2-2-1 16,-4 3-1-16,0-1 2 0,-4 2 4 0,0-4-4 0,-4 8-1 15,-5-4 0-15,0 2-1 0,-8 4-1 0,-7 1 2 16,-3-1 3-16,-4 2 3 0,-1-1 5 0,2-2 8 16,-1 0 12-16,0-4 19 0,2 3 8 0,10-4 29 15,6-1 21-15,3-2 7 0,1-1-11 0,5 1-14 16,-1-1-11-16,5 0-9 0,0 0-12 0,14-7-6 15,8 0-9-15,-2 2-9 0,13-4-5 0,3 3-2 16,15-8-3-16,-11 7-4 0,-3-1-7 0,2 1-2 16,-1 0-4-16,-3 2-3 0,-3 0-6 0,-1 0 4 15,-8 1 3-15,-2 0-11 0,-2 2 1 0,-6 0-6 16,-2 2 0-16,-2-1-3 0,-3 1 3 0,2-1-1 16,-8 1-10-16,6 0-25 0,-6 0-50 0,0 0-61 0,0 0-57 15,-21 2-58-15,2 1-60 0,-3-2-57 0,-9 3-1060 16,-3-3 475-16,-6 0 318 0</inkml:trace>
  <inkml:trace contextRef="#ctx0" brushRef="#br0" timeOffset="56164.41">4003 10505 78 0,'0'-4'310'15,"0"0"-20"-15,0 4-18 0,0-7-33 0,0 7-24 16,-1-2-21-16,1 2-19 0,0 0-20 0,0 0-14 16,0 0-12-16,0 0-1 0,0 0-11 15,2 17-9-15,-2-8-12 0,0 1-7 0,1 1-7 0,2 2-11 16,-3 2-8-16,3-1-5 0,1 3-3 0,2 0-7 16,1 1-3-16,-1-4-9 0,0-2-12 15,3 2-13-15,2 2-8 0,2-6-7 0,1 1-17 0,3-5-8 16,1 0 4-16,0 0 1 0,1-3 3 0,1-3-3 15,-2-3 3-15,1-3 4 0,-2 2 5 0,0 0-1 16,0-6 6-16,-5 5-3 0,-2-4 3 0,4-3 3 16,-5-1 15-16,-2 4 22 0,-1-3 13 0,-1 3 8 15,-1-3 18-15,0 2 29 0,-3 1 18 0,-1-1 16 16,3 0 15-16,-6 4 11 0,3-1 8 0,0 2 1 16,0 1-8-16,0 1-12 0,-1-2-16 0,1 5-16 15,-3-5-16-15,3 5-10 0,0 0-9 0,0 0-8 16,0 0-7-16,-1 16-6 0,1-9 0 0,1 4-12 15,-1 2-8-15,0 2-5 0,0 2-1 0,0 2-6 16,0 0-40-16,-1 5-38 0,2 2-26 0,-1-8-46 16,0 3-39-16,-4 4-43 0,3-1-46 0,1-5-50 15,0-3-58-15,0-3-978 0,1-3 444 0,-1-1 296 16</inkml:trace>
  <inkml:trace contextRef="#ctx0" brushRef="#br0" timeOffset="56463.1">4505 10515 2900 0,'6'-12'127'0,"-3"-1"-24"0,-2 3-17 0,-1-1 25 15,-1 6-12-15,-2-3-20 0,2 1-18 0,-4 4-8 16,4-4-4-16,-3 3-1 0,0 2-2 16,3-2-5-16,1 4-9 0,-9 0 1 0,9 0-6 0,-7 3-1 15,6 0 0-15,-2 1-5 0,1 3-8 0,2-2-3 16,2 5 0-16,1-2-3 0,2 1-1 0,3 2 3 15,5 1 0-15,2-2 3 0,-1 1 0 0,7-1 6 16,3 1-1-16,1 1-2 0,0-3-2 0,2 1-4 16,2-2 6-16,-2 4-1 0,-7-6-5 0,2 0 6 15,-4 2-8-15,-5-3 3 0,2 2-6 0,-5-3 4 16,-1 4 5-16,-2-2 4 0,-4 5-11 0,-1-2 6 16,-1 4-17-16,-5 2-42 0,-4 3-63 0,-8 2-64 15,-2 2-84-15,-5-5-964 0,-4 0 408 0,-1-5 270 16</inkml:trace>
  <inkml:trace contextRef="#ctx0" brushRef="#br0" timeOffset="56594.68">4468 10326 3816 0,'37'-33'63'0,"4"1"-53"0,-13 15 0 16,4 0-10-16,0 4-3 0,5-1 6 0,0 4-3 15,14-2-22-15,3 7-56 0,-16 1-72 0,2 3-98 16,-3 1-887-16,4 0 379 0,-4 0 252 0</inkml:trace>
  <inkml:trace contextRef="#ctx0" brushRef="#br0" timeOffset="57184.81">6189 10379 220 0,'0'-5'310'0,"0"5"-14"16,0 0-24-16,0 0-22 0,-1-5-13 0,1 5-15 15,0 0-18-15,0 0-14 0,0 0-15 0,3-3-16 16,-3 3-19-16,0 0-15 0,0 0-13 0,0 0-9 16,0 0-12-16,0 0-9 0,7-1-7 0,-7 1-7 15,8 0-9-15,-3-1-37 0,-5 1-42 0,12 3-56 16,-6-1-53-16,0 1-43 0,3-1-53 0,0 3-705 16,3-2 310-16,-2 0 206 0</inkml:trace>
  <inkml:trace contextRef="#ctx0" brushRef="#br0" timeOffset="57347.22">6629 10372 273 0,'6'-3'290'0,"-3"1"-26"0,-3 2-28 16,6-1-22-16,-2-1-24 0,3 0-18 0,-1 0-17 16,4-1-18-16,-5 3-24 0,4-2-36 0,-4-2-38 0,5 2-40 15,-2 2-40-15,1-1-36 0,0 0-33 0,-1-1-36 16,-2 2-449-16,-6 0 197 0,13-1 134 0</inkml:trace>
  <inkml:trace contextRef="#ctx0" brushRef="#br0" timeOffset="57496.68">6960 10366 243 0,'0'0'249'16,"0"0"-21"-16,9 0-23 0,-9 0-18 0,5 1-20 0,-5-1-16 15,5 0-14-15,-5 0-14 0,10 2-14 0,-5-2-6 16,-5 0-15-16,13 0-19 0,-6 0-32 0,-1 0-41 15,0 3-45-15,-6-3-47 0,12 0-57 0,-8 2-445 16,1-2 198-16,-5 0 134 0</inkml:trace>
  <inkml:trace contextRef="#ctx0" brushRef="#br0" timeOffset="57634.18">7167 10429 25 0,'5'1'265'0,"-2"1"-23"0,-3-2-26 16,0 0-22-16,7 0-20 0,-7 0-15 0,10 0-15 15,-10 0-23-15,11-2-37 0,-5 1-43 0,2 1-50 0,-2 0-53 16,-1-1-42-16,2-2-394 0,-7 3 166 16,11-3 112-16</inkml:trace>
  <inkml:trace contextRef="#ctx0" brushRef="#br0" timeOffset="57795.74">7417 10423 19 0,'8'2'254'15,"-8"-2"-25"-15,6 3-22 0,-6-3-24 0,8 1-16 0,-2-2-16 16,0 2-16-16,1-1-21 0,1 0-39 0,-2 0-49 16,-6 0-44-16,18-1-36 0,-9 0-31 15,1-1-39-15,0 2-303 0,-2-3 143 0,0 2 94 0</inkml:trace>
  <inkml:trace contextRef="#ctx0" brushRef="#br0" timeOffset="57933.63">7700 10418 142 0,'0'0'229'16,"6"0"-19"-16,-6 0-21 0,0 0-19 0,7 0-17 16,-7 0-16-16,0 0-10 0,7 0-13 0,-2 0-9 15,-5 0-13-15,13 0-15 0,-8 0-38 0,-5 0-38 16,9 0-42-16,0 0-44 0,-4-3-60 0,-5 3-361 16,9-1 170-16,-4 0 112 0</inkml:trace>
  <inkml:trace contextRef="#ctx0" brushRef="#br0" timeOffset="58099.16">8027 10383 21 0,'0'0'287'0,"6"-1"-24"0,-6 1-26 16,4-1-23-16,-4 1-23 0,0 0-19 0,8 0-18 16,-8 0-14-16,0 0-17 0,9 0-27 0,-9 0-26 15,11 0-34-15,-11 0-35 0,8 1-32 0,-8-1-40 0,8 0-41 16,-8 0-66-16,5-1-361 0,-5 1 181 0,0 0 118 15</inkml:trace>
  <inkml:trace contextRef="#ctx0" brushRef="#br0" timeOffset="58251.26">8198 10372 123 0,'0'0'242'0,"0"0"-31"0,0 0-18 0,4 0-22 16,-4 0-16-16,0 0-24 0,0 0-35 0,10 0-34 15,-10 0-37-15,8 0-47 0,-8 0-39 0,6-3-56 16,-2 1-286-16,0 0 133 0,-4 2 90 0</inkml:trace>
  <inkml:trace contextRef="#ctx0" brushRef="#br0" timeOffset="58399.64">8346 10379 87 0,'0'0'231'15,"0"0"-23"-15,0 0-23 0,0 0-18 0,0 0-21 16,-1 5-24-16,1-5-39 0,0 0-40 0,1 6-36 0,-1-6-41 16,4 1-40-16,-4-1-317 0,0 0 131 15,0 0 86-15</inkml:trace>
  <inkml:trace contextRef="#ctx0" brushRef="#br0" timeOffset="58557.72">8433 10396 180 0,'0'0'181'16,"0"0"-17"-16,0 0-19 0,5 2-12 0,-5-2-13 15,0 0-16-15,4 2-22 0,-4-2-34 0,3 3-32 16,-3-3-33-16,0 0-43 0,0 0-306 0,0 0 122 16,0 0 82-16</inkml:trace>
  <inkml:trace contextRef="#ctx0" brushRef="#br0" timeOffset="58780.07">8493 10405 150 0,'0'0'179'0,"-5"5"-18"0,5-5-12 0,0 0-11 0,0 0-6 16,0 0-8-16,0 0-6 0,0 0-5 0,-5 2-6 15,5-2-6-15,0 0-11 0,0 0-7 0,0 0-11 16,0 0-4-16,0 0-8 0,0 0-6 0,0 0-6 15,0 0-7-15,0 0-5 0,0 0-5 0,0 0-14 16,0 0-11-16,0 0-17 0,0 0-18 0,0 0-11 16,0 0-25-16,0 0-13 0,0 0-25 0,0 0-33 15,0 0-404-15,0 0 180 0,0 0 120 0</inkml:trace>
  <inkml:trace contextRef="#ctx0" brushRef="#br0" timeOffset="59379.25">8198 10352 31 0,'-18'-5'213'16,"0"2"-17"-16,-1-1-6 0,0 4-1 0,-4-2-2 16,-4 0-10-16,-2 1-9 0,-2 1-13 0,-1 1-3 15,0 2-13-15,-4 1-11 0,2 0-4 0,-3 1-8 16,5 0-8-16,-4 0-6 0,0 2-10 0,4 0-8 16,3 0-8-16,1 1-7 0,5-5-7 0,10 1-5 15,-1-3-6-15,5 3-11 0,3-3-3 0,-2 2-7 16,3-2-2-16,1 2-10 0,0-1-13 0,4-2-2 15,0 0-1-15,0 0-1 0,0 0 1 0,0 0-2 16,0 0 0-16,0 0 2 0,22-5 2 0,-18 1-1 0,-3-1 3 16,3 1-2-16,-1-1 0 0,-3-2 1 0,-3 1 9 15,-1 1 0-15,-1-6 5 0,1 5 5 16,-6-2 7-16,1 1-1 0,-4 1 5 0,-2-2 3 0,-6 3 1 16,-2 1 4-16,-3 1 10 0,-3 3 5 15,1 0 0-15,-1 4-2 0,-3 1-2 0,4 2-10 0,-3 2 2 16,3-3-2-16,7 0-6 0,2 0-4 15,2 1 3-15,5-2-9 0,2-2-3 0,0 1-5 0,2-2-4 16,3 2 0-16,0-2-2 0,0 3-7 0,1-3 1 16,3 1-8-16,1-3-3 0,-3 4-10 0,3-4-1 15,-1 5-6-15,1-5 2 0,-3 2 6 16,3-2 1-16,0 0 1 0,-1 5-3 0,1-5 4 0,0 0-1 16,0 0-3-16,-16-6-1 0,16 6-1 0,-15-5-13 15,6 4-11-15,-5-2-9 0,1 2-13 0,-6-2-13 16,1 3-19-16,-1 0-17 0,0-1-17 0,5 1-21 15,4-1-24-15,1 1-42 0,1 0-692 0,3-5 302 16,5 5 202-16</inkml:trace>
  <inkml:trace contextRef="#ctx0" brushRef="#br0" timeOffset="61764.01">13009 9859 160 0,'-15'0'160'16,"2"-3"-1"-16,-1 1-11 0,2 0-3 0,1 1-2 15,1 1-1-15,1-2-3 0,2 2 6 0,-1 0 2 0,8 0-4 16,-12-2-1-16,12 2-4 0,-7 0-6 0,7 0-6 16,-8 0-11-16,8 0-4 0,-4-3-17 15,4 3-12-15,0 0-7 0,0 0-9 0,0 0-3 0,0 0 0 16,0 0 3-16,0 0 3 0,0 0 4 0,25 0 3 16,-11 0-3-16,6 0 1 0,6 0-4 0,-4 0-11 15,6 0 2-15,2 3-1 0,-1-3-4 0,2 0 2 16,-1 2 0-16,2-2-4 0,0 3-4 0,-1-1 1 15,-1 0-2-15,1-1 2 0,-1 2 5 0,0-2-17 16,2 3 2-16,0-3 1 0,-1 2 1 0,-3-1-2 16,0 0-5-16,1-1-6 0,-1 1 1 0,1 0 7 15,-8-2-3-15,1 3-2 0,6-2-12 0,-6 2 4 16,-2-2 1-16,2 2 0 0,0-2 2 0,-2 2-1 0,2-1 3 16,0 1 2-16,-1-3 2 0,0 4-6 15,2-4 7-15,-1 2-10 0,-2-2-4 0,3 0 9 16,-3 3-3-16,0-3-8 0,0 0 4 0,1 0 3 0,-5 3 6 15,6-2-5-15,-3 0-4 0,-1 2 1 0,1-1 6 16,4 0-6-16,-4-2-4 0,3 3 1 0,-2-3-3 16,-2 0 3-16,13 0 0 0,-12 4-6 0,9-2 4 15,-5-1-7-15,-2 2 7 0,0-1-5 0,-1 0-3 16,0-1-3-16,1 1 1 0,0-2 6 0,-3 2-4 16,3 0-4-16,0-2 0 0,1 1 1 0,-3 3 1 15,3-1 3-15,-3-3-2 0,3 5-2 0,-1-5-2 16,-1 3 4-16,0 0 0 0,-3-3-1 0,-1 1 1 15,1 1 0-15,-4-2 0 0,-2 3-1 0,2-1 2 16,4-2 1-16,-6 1-2 0,8-1 3 0,-5 0 0 16,-1 1-3-16,5 0 1 0,-5-1-1 0,5 0 4 0,-2 0-2 15,-2 0-4-15,4-1 2 0,0 2-3 0,0-1 2 16,0 0 1-16,1 2-4 0,-6-2 8 16,5 0-9-16,0 0 1 0,-4 0 2 0,0 0-2 0,-1 1 2 15,-1-1-2-15,4 1 0 0,0-1-3 16,6-1 5-16,-3 1-2 0,-2 0-1 0,1 1 0 0,-4 0 0 15,0-2 2-15,0 1-5 0,4 1 3 0,-2-2 5 16,2 2-4-16,0 1-2 0,-4-4 1 0,0 2 0 16,3 0 4-16,-3 2-7 0,0-1 0 0,5-1 1 15,-2 0 3-15,1-1-3 0,-2 2-1 0,0-2 5 16,-4 1-4-16,4 0 0 0,-3 0-1 0,2-2 2 16,-4 2-2-16,3-1 1 0,-1 1 2 0,-4 0 1 0,2 0-3 15,1 0 2-15,-3 0 0 0,4 0 6 0,-3-1-4 16,2 0-4-16,-1 2 5 0,2-1 0 15,-2 1-2-15,1-2-1 0,-1 2 1 0,2-1-1 0,-3 1 0 16,4-1 0-16,-5 0 0 0,0 2-2 0,3-1 0 16,-1-1 2-16,0 0-2 0,1 1 0 15,-3-1 2-15,0 3-2 0,4-3-1 0,-3 0 2 0,-1 0-1 16,3 2 2-16,-5-1-1 0,4 0 2 0,0-2-4 16,1 1 1-16,-1 1 1 0,3-1 0 0,-2 1 0 15,0-1-1-15,-1 0 1 0,1 0-1 0,1 2 0 16,1-4 1-16,0 1-2 0,4 2 2 0,-4-2 0 15,-1 0-1-15,1 1 1 0,-1-3 0 0,-1 3 0 0,3 2 0 16,-4-4-3-16,2 2 4 0,0-2-2 0,-1 1 1 16,1 1 1-16,-2-1-1 0,1 0-2 15,1 1 2-15,2-2 1 0,-3 0-1 0,-1 2-1 0,2-1-2 16,0-1 1-16,3 1 0 0,2-1 0 0,-1-1 0 16,1 1 2-16,0 2-4 0,-2-3 0 0,1 0-2 15,2 0 4-15,0 0 4 0,-2 3-5 0,3-2 0 16,1 0 0-16,-3 2-1 0,1-4-2 0,-2 3 2 15,2-2 0-15,-4 3 0 0,4 0 2 0,0-2-1 16,-2 0-1-16,0 2 0 0,2 0 0 0,0-3 1 16,0 3-3-16,-1 0 1 0,0-2 1 0,-5 2 0 15,6-3-1-15,-2 3-1 0,-2 0 7 0,-2-1-4 0,6 1-1 16,-2 0 3-16,-1 0-2 0,-2 0 0 16,-1 0 1-16,3-1-1 0,0 1 2 0,3 0 2 15,-1-1 3-15,0 2-2 0,-2-2-2 0,2 1 2 0,-4-2-1 16,4 4 2-16,1-2 0 0,-6 0 1 0,2 0 6 15,-3 0 0-15,-2 0 0 0,3 0-2 0,-3 0 7 16,-2-2-10-16,2 0 7 0,-2 2 2 0,-1 0 2 16,0 0 1-16,-1 0 2 0,-6 0-2 0,10 0-4 15,-10 0-2-15,7-1 1 0,-7 1-1 0,0 0-3 16,7 0 1-16,-7 0-4 0,0 0 2 0,0 0 1 16,0 0-2-16,11 1 1 0,-11-1-5 0,0 0 0 15,0 0 2-15,0 0-3 0,0 0 4 0,0 0-5 0,3 0 1 16,-3 0-2-16,0 0 1 0,0 0 0 0,0 0-1 15,0 0 0-15,0 0-3 0,0 0-14 16,0 0-47-16,0 0-72 0,0 0-111 0,0 0-182 0,-1-10-1454 16,1 2 626-16,-2-3 418 0</inkml:trace>
  <inkml:trace contextRef="#ctx0" brushRef="#br0" timeOffset="64647.38">12642 12518 19 0,'-10'-3'276'0,"5"2"-28"0,5 1-23 0,-9 1-21 16,9-1-22-16,-6 3-16 0,6-3-19 0,-3 3-10 16,2 1-15-16,1-4-14 0,1 5-8 0,1 0-10 15,-1-2-6-15,4 3-13 0,-1-3-4 0,2 2-7 16,-1 0-5-16,4 0-6 0,1-1-4 0,1 0-2 15,-5 0-7-15,5-2 0 0,1 1-5 0,-3-1-3 16,0 0-1-16,-3-2 9 0,-1 1 12 0,3-1 17 16,-8 0 3-16,8-3 7 0,-6 0 6 0,3-1 10 15,-3-1 3-15,-2 0 5 0,0 0 6 0,-2-1 5 16,1 0 4-16,-3 2 5 0,2-2 5 0,-1 2-10 16,-6-2 7-16,0 4 1 0,0-4 3 0,-1 5-8 15,-2 1-1-15,5 0-9 0,-6 0-12 0,3 1-9 0,1 2-10 16,0 1-9-16,0 0-2 0,3 1-11 0,2 0-4 15,-2 3 2-15,2 1-12 0,1-1-5 16,1 2-11-16,2-2 4 0,0 2 1 0,1 0-10 16,3-3 4-16,3 4-6 0,0-5-6 0,-1 4-2 0,0-5-11 15,2 2-5-15,0-2-3 0,1-3-4 0,1 2 1 16,-1-3 4-16,0 3-4 0,-3-4 8 0,2 0 0 16,-1-2 5-16,1 0-2 0,-3-1 2 0,3-1 2 15,0-6 3-15,-2 5-3 0,-3-4 1 0,0 1 3 16,0 3 15-16,-2-2 9 0,2 2 15 0,-3-1 4 15,-3 0 9-15,2 1 1 0,-3-1-8 0,-1 3 0 16,-4 0-12-16,4 1 0 0,-1 2-6 0,6 0-4 16,-15 2-2-16,7 2-5 0,1 0-1 0,-1 3 0 15,2 0-4-15,-1 3-3 0,0-1 0 0,2 0-3 0,-1 2-2 16,3-2-1-16,0 1-2 0,2 0-2 16,2-1-3-16,-1-2-1 0,3 0 0 0,0 1-3 0,0-3-5 15,3 2 2-15,-1-2-3 0,-1-2 4 0,2 0-1 16,0-1 2-16,-2-2 1 0,-4 0 1 0,13-5 1 15,-6 2 0-15,-1-2 3 0,0-1 5 0,-1-2-9 16,-1-4 4-16,1 2 0 0,0-2-3 0,-4 0 7 16,-1-4-1-16,-1 5-1 0,1-3 2 0,-5 2 1 15,1-1 9-15,-1 4 5 0,-3-1 6 0,1 0-11 16,-2 3 4-16,1 2-3 0,0 0-5 0,-3 4 1 16,-2 1-1-16,2 4-3 0,-1 1 0 0,5 3 1 15,-5 3-6-15,1 1 0 0,3 3 2 0,0-1-4 0,6 3-2 16,-2 2 2-16,4-2 0 0,1 0 0 15,4-3-1-15,6 0 0 0,1-1-1 0,1 1-3 16,2-5 3-16,5 1-1 0,-3-4 1 0,3-1 0 0,-1 1 0 16,1-5 0-16,-2-1 0 0,1-1 0 0,-2-3 0 15,-3 0 4-15,-1 0-2 0,-2-4 3 16,2-5-2-16,-4 1 0 0,0-2 1 0,-5-3 0 16,0-1 2-16,-3-3 0 0,-1-5 1 0,-1 0-1 0,-9-2 0 15,2 4 0-15,-4-4-1 0,1 3 9 0,-1 8-5 16,3 0 6-16,0 5-8 0,3 2 4 0,-2 3-7 15,4 2-6-15,2-1-36 0,-2 3-37 0,0 3-35 16,4 0-60-16,-9 5-61 0,8 2-55 0,-3 3-62 16,4 4-82-16,0 1-1149 0,0 4 527 0,0 0 350 15</inkml:trace>
  <inkml:trace contextRef="#ctx0" brushRef="#br0" timeOffset="65479.09">12562 13208 30 0,'-4'-3'265'0,"0"-2"-11"0,-2 1-9 0,2 1-7 16,0-3-2-16,-1 1-2 0,2-1-19 0,2-1-9 15,1 0-9-15,0 1-6 0,0-2-16 0,0-1-14 16,4 0-4-16,1 1-10 0,0-3-9 0,4 4-11 16,1 0-10-16,2 2-12 0,7-4 14 0,3 1-31 15,-4 3-7-15,3 0-5 0,1 0-11 0,6 0-2 16,-9 5-9-16,1 0-8 0,-1 3 7 0,-8 0-12 16,2 2-8-16,0 1-1 0,-4 2 8 0,-3 3-12 15,1-1-6-15,-2 2 1 0,-3 5 2 0,-3 0-2 16,-2 1-3-16,-3-1-5 0,0 1-5 0,-3 2 1 15,2-3 6-15,-4 0-11 0,2-3 14 0,-2-2-12 16,4-2-8-16,3-3 8 0,0-2-9 0,3-1 7 16,-3-1-1-16,4 0-4 0,0-3 2 0,-2 5-7 0,0-1 1 15,2-4 8-15,4 5-5 0,0-3 5 0,0-1-4 16,1-1-2-16,1 2 5 0,2 0 1 0,-3 1 9 16,4 0-10-16,-4-1-3 0,4 0 3 15,0 1 1-15,3 1 2 0,-5 0 1 0,3 0-1 0,-3-1 12 16,3 2-13-16,-2 0-1 0,-2-1 4 0,-1-1 0 15,0 3-3-15,-1-1 0 0,2 0 2 0,-2 0 2 16,-2 0 3-16,-1 3 10 0,-2-4 10 0,-1 5 17 16,-3-4-16-16,-4 5-2 0,0 0-2 0,-5-1-7 15,-2-1 2-15,-9 6-3 0,6-4-2 0,-5 0 0 16,-5 0-3-16,2 1 2 0,-1 0-7 0,-2-2 2 16,3 0-16-16,6-1-39 0,3-1-37 0,0-2-38 15,5 0-37-15,3-1-53 0,1-1-68 0,4-2-56 16,-2 0-940-16,4 1 424 0,3-2 282 0</inkml:trace>
  <inkml:trace contextRef="#ctx0" brushRef="#br0" timeOffset="66064.1">12999 13283 334 0,'1'-7'353'0,"2"-1"-6"0,-2 4-20 0,-1 1-11 15,0-3-10-15,0 6-31 0,0-4-8 0,0 4-20 16,0 0-27-16,-1-5-26 0,1 5-23 0,0 0-3 16,0 0-24-16,-4 12-6 0,0-6 1 0,4 1-11 15,-4 2-18-15,4 1-4 0,0 2-22 0,0-2-4 16,0 4-6-16,4-1-8 0,0 1-2 0,-3 1-11 16,3-1-7-16,2-2 3 0,-2-1-9 0,3 0-4 15,-2 0-13-15,0-4 0 0,0 3-5 0,3-4-9 16,-6 0 0-16,5-1-4 0,-1-4 1 0,-1-1 0 15,-5 0 3-15,14-3-2 0,-6-4 2 0,-3 5 2 16,0-9 1-16,0 2-6 0,-2-3-4 0,-2-2 8 16,-1-1 0-16,-1-2 5 0,-1 3 7 0,-3-3 13 15,3 2 18-15,-2-2 5 0,3 5 20 0,-2 0-10 0,3 4-3 16,1-3-6-16,5 0-6 0,-4 6-9 16,6-3-3-16,-1 0-6 0,4 3-2 0,1-2-5 15,1 3 1-15,6 1-7 0,-2 1 5 0,2 0-10 0,0 2-3 16,2 0-3-16,-1 4 3 0,-2-1-3 0,1 1 0 15,0 3-1-15,-3 1-4 0,0 0 0 16,-3 1 4-16,-2 0-6 0,1 3 1 0,-3 1 0 0,-1-3 3 16,2 6-6-16,-5-1 6 0,3 2 3 0,-1-1 0 15,-3 2-3-15,0 1 5 0,1-2-3 0,0 0-2 16,-1 0 2-16,0-5 0 0,6 2 4 0,-2-4-4 16,0 0 4-16,2-3-2 0,-1-2-1 0,1-1 10 15,4-1 9-15,-3-2 4 0,8-2 8 0,-2-6 5 16,2 4 4-16,-2-6 4 0,3 2 1 0,1-3-3 15,1-7 4-15,-2-1-5 0,-1 0-6 0,-6 2-4 16,2-5-4-16,-3-2-8 0,-8 6-1 0,1-3 4 16,0 3-8-16,-4-10-5 0,-6 8-6 0,-1 2-32 15,-7-5-39-15,-8 0-47 0,-3 8-60 0,-4 1-50 0,-4 0-51 16,-5 5-56-16,-17 3-56 0,15 1-74 16,-20 3-1187-16,-4 1 546 0,-1 1 364 0</inkml:trace>
  <inkml:trace contextRef="#ctx0" brushRef="#br0" timeOffset="68996.6">11005 12527 63 0,'-2'-4'180'0,"2"4"-4"15,-3-5-2-15,3 5 6 0,-1-4 3 0,1 4-4 16,-4-4-8-16,4 4-11 0,-1-4 0 0,1 4-1 16,-4-2-1-16,4 2-9 0,-6-3-9 0,6 3-10 15,0 0-7-15,0 0-15 0,-5-3-6 0,5 3-7 16,0 0-8-16,-4-2-6 0,4 2-7 0,0 0 3 0,0 0-8 15,0 0 4-15,-8 5-7 0,4-2-1 0,0-1-7 16,2 1-6-16,2-3-7 0,-8 4-3 16,7-1-6-16,-2-1-4 0,0 2-2 0,1 0-1 0,1 0-1 15,1-4-6-15,-1 5-2 0,0-3-4 0,1-2 7 16,1 6-12-16,-1-6 0 0,0 4 0 0,0-4 0 16,0 0-4-16,0 0 7 0,0 3 2 15,0-3-7-15,0 0 8 0,0 0 3 0,0 0 2 0,0 0-14 16,0 0 6-16,0 0 4 0,0 0-2 0,-3-14-4 15,2 10-1-15,-2-1 2 0,3 0 7 0,-3-1 6 16,0-1 13-16,0 3 13 0,-1 0 12 0,-2-1 1 16,2 1-8-16,1-1 7 0,-1 3-16 0,-4 1 2 15,3-3-1-15,-4 3-2 0,3 1-10 0,-1 3-1 16,-2 0-10-16,-1 1 2 0,1-1-3 0,1 3-2 0,-2 0-4 16,4-2-2-16,-2 3-2 0,4-3 1 15,-1 5-3-15,1-2 0 0,4 0-8 0,-5-2 4 16,4 2-8-16,1 1 6 0,1-1 0 0,4-1-1 0,-4 1-2 15,2-2-5-15,1 1 5 0,1-1-1 0,-1-2 2 16,0 1-4-16,1-1 1 0,1-2-2 16,2 0 11-16,-4-1-8 0,-4 0-1 0,10-2 6 0,-7-1-10 15,2-1 5-15,-3-1 5 0,1 0-5 0,-2 0 0 16,-1-1-8-16,3 0 8 0,-3-2 2 0,-3 3 3 16,3-2 10-16,-1 0 6 0,-2 2 1 0,-3 0 8 15,2 1-3-15,-1 1-4 0,0 0 0 0,-2 1-8 16,2 0 0-16,5 2-2 0,-11 3 1 0,3 1-2 15,3 1-2-15,-3 0-2 0,-2 2-3 0,5-1 2 16,-3 3-5-16,3 1-3 0,-1-1-1 0,3 1 3 16,1-1-2-16,-1 0-1 0,3 3 1 0,0-8 0 15,0 5-2-15,2-2-2 0,-1-1 1 0,3 1-3 16,3-2 9-16,-3-1-10 0,1 1-2 0,-1-2 8 16,1-3-7-16,4 2 1 0,-4-2 3 0,-5 0 3 15,10-2 1-15,-2-1-4 0,-4 0 5 0,2-2-5 0,-2 0 5 16,0-4 0-16,0 0-3 0,-3-1 2 0,2 4 5 15,-2-3-5-15,-1 2 7 0,0 0 3 16,-1-3 14-16,1 5 6 0,-3 0-1 0,-1 1-4 0,3-1-3 16,-3 3-2-16,-1 1-3 0,5 1-2 0,-13 3-4 15,8-1-1-15,0 2-1 0,-3 2-4 0,2 1-1 16,-2 1 3-16,3 1-3 0,-1 1 0 0,1 0-3 16,0-1 8-16,2 0-5 0,1 3-5 0,0-2 0 15,2-2-4-15,2 2 1 0,-1 0 1 0,1-5 2 16,2 2-3-16,1 0-1 0,0-3-1 0,0 1 3 15,4 0-3-15,0-2 3 0,-1-1-3 0,-2-2 4 16,3-1 0-16,3 0 5 0,-3-2-5 0,-3-2 0 16,2-1 1-16,1 0-2 0,-3-3 2 0,1 1 1 15,-4-1-1-15,0-2 2 0,0-1 3 0,-1-1-5 16,-2 3-5-16,-2-2 10 0,-1-1-3 0,0 2 14 0,0 3 3 16,-1-1 4-16,0 4-5 0,-1-3 3 15,0 4-1-15,-3 1-6 0,3 3-1 0,-3 0-1 0,-1 2 3 16,-1 2-6-16,1 2-5 0,0 0 1 0,4 3 3 15,-4-1-4-15,1 2-2 0,3 2 0 0,0-4 2 16,3 4-5-16,-2-2 2 0,3-1-2 0,1 2-3 16,2-2 2-16,3-1-1 0,-2 1-5 0,3-2-3 15,1 0-1-15,0-2-3 0,3 0-4 0,-2 0-1 16,1-3 4-16,1-1-6 0,-1 0 6 0,3-1-2 16,-1-2 1-16,1 0 2 0,-2-4 5 0,0 1 0 15,-1-1 1-15,-2-3 3 0,0 1-4 0,-2-1 6 16,-1-1 2-16,-3-2-5 0,2 2 4 0,-2 1 4 15,-2-2-2-15,-3 2 5 0,0-3-2 0,-2 3-5 16,0 1 6-16,-2 1 6 0,0 1-3 0,1 2 1 16,-1 3-1-16,0 1-1 0,-3 3 0 0,-1 0-5 15,-1 2 3-15,2 0-4 0,2 4-1 0,-3-1-1 0,6 0 1 16,-3 2 4-16,1 1-3 0,3-1-1 0,3 2 0 16,0-3 9-16,1 3-12 0,2-4 4 15,1 1-2-15,0-1-1 0,6 1 3 0,-3-4-3 0,5 2-5 16,1-3 8-16,0-1-2 0,-1-2 2 0,3 1 1 15,0-2 1-15,2-2 2 0,1 0-4 16,-2-1 0-16,1-4 3 0,-2 2 0 0,-3-3-1 0,5-1 5 16,-7 2-7-16,0-4 4 0,-3 0-3 0,0-1 5 15,-3 0-2-15,0 2 3 0,0-2-2 0,-4 0 2 16,0 2 7-16,-3 0 9 0,0 1 8 0,0 3-4 16,0-1-2-16,0 3-1 0,-2 2-3 0,-3 1-2 15,0 1-2-15,-3 2-2 0,3 3-7 0,-2 2 3 16,1 1-7-16,-3 2 4 0,5-1 2 0,-4 3-4 15,0-2 0-15,8 2-4 0,-4 0 2 0,7-2 0 16,-2 0-3-16,0 2-5 0,4-2 7 0,1 0-1 16,3 1 1-16,1-4 0 0,4 1 0 0,4 1 5 15,-1-4-3-15,4 0-2 0,3 0-3 0,-6-3 1 16,6 1-2-16,-2-3 1 0,2-3 5 0,-5 3-2 0,0-4-2 16,-1 1 6-16,-4-2 4 0,2-1-7 15,1-2 6-15,-2-1-5 0,-1-4-2 0,-1 3 2 0,-7-3-1 16,4-3 0-16,-1 2-1 0,-4-6 4 0,-1 3-5 15,-2 5 4-15,3 0 3 0,-5 0-6 0,1 1 9 16,-1 3 4-16,0-1-1 0,1 3 2 0,-2 2-3 16,-1 1-2-16,1 1-6 0,6 2 2 0,-22 7-2 15,13-2 3-15,-7 2-4 0,2 3 0 0,-2 2-1 16,7-2-2-16,-4 4 0 0,0-1 2 0,1 1-5 16,1-1 1-16,2 2 0 0,2-2 0 0,2-4-1 15,4 1-1-15,-2 0-3 0,3-1 3 0,3 1 0 16,-2-3 2-16,4-1 1 0,-2 0-1 0,3-1 0 15,4 1 3-15,1-4-4 0,-1 0 2 0,2-1 2 16,-1-1-1-16,0 0 1 0,1 0 0 0,-1-4 2 16,1 0-1-16,-3-1 1 0,1 1 1 0,-1-4 0 15,-3 0 0-15,-2 1 2 0,1-5-3 0,-1 2-2 16,-3-2 0-16,-1 0-1 0,-1 2 2 0,1-2 5 16,-4 3 0-16,-1-1 0 0,1 5-6 0,-2 0-5 15,2 0 0-15,-1 1-2 0,1 4-1 0,-4 0 1 16,8 0-4-16,-17 5 3 0,8 2 3 0,0-2-4 0,-1 0 2 15,1 4 1-15,-1-4-2 0,3 5 2 0,-1-3-1 16,2 3 1-16,2-4-1 0,4 1-5 0,-1-1 6 16,-1 1-2-16,4-2 1 0,-1 0 7 0,3 0-3 15,0-1 1-15,1-1 0 0,0-1-2 0,2 1 0 16,1-1-1-16,0-2 4 0,-2 2-1 0,-6-2 1 16,14-2 6-16,-9 0-6 0,1 0 0 0,-1 0 1 15,2-2-1-15,-5 0-10 0,0-1-24 0,-1-2-33 16,-1 2-26-16,0-1-54 0,-1-1-41 0,1 0-53 15,-4 0-39-15,-1 0-50 0,1 2-51 0,3 0-1137 16,-4-3 506-16,2 4 336 0</inkml:trace>
  <inkml:trace contextRef="#ctx0" brushRef="#br0" timeOffset="71894.98">9864 13251 298 0,'-2'-4'305'0,"0"-1"-22"0,0 0-16 0,2-2-18 15,-1 2 4-15,-1-3-6 0,2-1-11 0,3 0-19 16,-1 0-12-16,2 1-12 0,3 2-8 0,-1-4-10 16,4 3-10-16,-2 2-5 0,2-1-20 0,3 1-16 15,-3 2 0-15,8 0-23 0,0 3-3 0,1 1-10 16,-1 3 5-16,0-1-25 0,2 2 0 0,-4 6-8 15,-2-1-14-15,-3 1 2 0,-3 5-1 0,-2-2 5 0,-3 4-13 16,-3 2-9-16,-3 6-1 0,-4 0 0 0,-4 1-7 16,-4-2 0-16,1 3 2 0,-2-1-5 0,-1-3-1 15,-1 2-5-15,3-3 4 0,2-7-7 0,0-1 2 16,1-1-6-16,5-4 2 0,1-2 1 0,0-2-2 16,3-1-8-16,0 1 1 0,-1-4-2 0,4 0 1 15,0-2 3-15,0 6 4 0,0-6-3 0,9-1 1 16,1-2-8-16,4 1 5 0,6-2 2 0,-1-4-2 15,8 0-22-15,-1-1-22 0,1 1-39 0,1 0-36 16,-10 2-40-16,1-2-43 0,-1 1-44 0,3 1-57 0,-6 0-72 16,-1-1-753-16,-2 2 377 0,-4-4 250 15</inkml:trace>
  <inkml:trace contextRef="#ctx0" brushRef="#br0" timeOffset="72280.47">10387 13196 87 0,'0'-5'304'16,"5"-2"-6"-16,-5 2-13 0,4 4-18 0,-4-4-13 0,0 5-9 16,5-6-21-16,-5 6-3 0,0 0-13 15,0 0-19-15,1-2-15 0,-1 2-3 0,0 0-1 0,-6 11-2 16,2-6-13-16,-1 3-8 0,0-1-14 0,-2 5-13 16,5-3-9-16,-2 2-17 0,-1 0-7 0,5 1-10 15,-2 0-8-15,2 1-5 0,2-4-6 0,-1 3-1 16,3-3-8-16,1-1-10 0,3 2 8 0,-2-3-7 15,4 1-1-15,2-1-2 0,1-3-8 0,1 1 7 16,3 1-4-16,0-2 3 0,1-1 7 0,-2 0-16 16,-4-2 6-16,2 2-2 0,-1-1 1 0,1 0 5 0,-4 1-6 15,3-2 2-15,-3 0-1 0,2 2-6 16,-1-1 4-16,-3 1-7 0,-4 0-5 0,4-2 9 16,-3 0-12-16,0 2 13 0,-5-3-12 0,5 4 0 15,-3-2 0-15,1 2 3 0,-3-1-2 0,0-3 5 0,0 8-1 16,-3-2-1-16,0 0 3 0,-6 1-5 0,1 3-1 15,-5-1 5-15,-2 1-10 0,1 0-2 0,-4 0-28 16,1-3-36-16,0 0-58 0,0 0-37 0,-1-1-43 16,3-2-52-16,3-2-42 0,1 1-67 0,-3-5-1009 15,2 1 453-15,2-1 304 0</inkml:trace>
  <inkml:trace contextRef="#ctx0" brushRef="#br0" timeOffset="72447.66">10451 13215 41 0,'4'-10'285'16,"2"1"-24"-16,-2 3-28 0,1-3-23 0,1 1-15 16,1 0-23-16,2 2-15 0,-2 1-19 0,0-1-10 15,2 3-11-15,2-2-12 0,-2 2-13 0,0-2-11 16,3 3-7-16,-3 2-31 0,2 0-44 0,-2 0-49 16,-3 0-47-16,2 5-63 0,-3-1-516 0,4 2 226 15,-4-1 150-15</inkml:trace>
  <inkml:trace contextRef="#ctx0" brushRef="#br0" timeOffset="72912.47">10825 13159 221 0,'-1'-7'296'15,"-4"3"-21"-15,5 4-19 0,-3-1-9 0,3 1-13 16,-9 0-11-16,9 0-14 0,-10 3-10 0,5 1-13 0,-4 1-14 15,0 1-13-15,1 2-16 0,1 0-13 16,-1 1-9-16,2-3-5 0,1 3-19 0,1 3-8 16,0-4-9-16,0 1-6 0,3 0-8 0,1-1 0 15,3 0-6-15,-1-1 0 0,2-1 2 0,-2 2-8 0,5-3 5 16,-1 3-3-16,-2-3 8 0,6 2 11 0,-3-3 2 16,2 1 18-16,3-2-9 0,-4 2-2 0,2-1-4 15,3-1 5-15,-3 1 0 0,3 1 3 0,1-3-4 16,3 2-5-16,-3-2-8 0,4 5-1 0,-6-5-8 15,1 3 3-15,5 1-14 0,-3-1-1 0,-2-1-6 16,0 1-4-16,-4-1-4 0,2 1-2 0,-3 1-3 16,0-1-3-16,-2-4-1 0,-1 4-3 0,-1 1 0 15,1 0-3-15,-1-3 2 0,0 4 2 0,-3-2-5 16,-1 2 9-16,3 0-5 0,-6-3 2 0,3 4-1 16,-1-2 3-16,-3 2-5 0,0 1-1 0,-1-1-2 15,-3-2-5-15,-2 3 2 0,1-3-4 0,1 1 1 16,-3 0-5-16,0-2 2 0,0 2-1 0,-1-2-1 15,0 0-3-15,-1-1-23 0,4-1-30 0,0-1-31 0,3 0-38 16,-2-2-55-16,8 0-52 0,-12-3-48 16,8 2-53-16,1-6-60 0,1 1-1086 0,0-3 490 15,2-2 326-15</inkml:trace>
  <inkml:trace contextRef="#ctx0" brushRef="#br0" timeOffset="73099.08">10745 13261 2536 0,'0'0'149'0,"-2"-6"-47"0,1 2-17 0,1 4-8 16,1-6-19-16,1 3-2 0,4-2 0 0,-1 2 0 15,7 1 1-15,-2-2 19 0,0 1-5 0,4 0 8 16,-1-2 8-16,9 1-3 0,-3 2 5 0,-1-1-4 16,1 0 5-16,-1 1-7 0,2 0-2 0,-1-1-13 15,1 1-2-15,-2 0-17 0,1-1-58 0,-6 2-95 16,-2 1-136-16,-1-3-1057 0,-5 0 433 0,-5 3 288 15</inkml:trace>
  <inkml:trace contextRef="#ctx0" brushRef="#br0" timeOffset="74429.24">14793 12661 278 0,'0'0'259'0,"-5"-2"-25"15,5 2-20-15,-8-1-18 0,8 1-15 0,-9 2-11 0,3-1-9 16,2 3-10-16,-1-1-13 0,1 2-14 0,0 0-9 16,-1 1-14-16,1-1-6 0,2 1-14 0,-1-1-3 15,2 2-11-15,1 0-3 0,0-1-9 0,1 0-5 16,2-1-5-16,-1 1-1 0,2-2-9 0,0 1-1 15,-3-2-3-15,6 2-5 0,-5-4-1 0,2 2 1 16,1-2-1-16,0-1-3 0,-5 0-2 0,9-1-1 16,-9 1-4-16,9-4 1 0,-5-1-6 0,0 0 4 15,-1-2-1-15,0-1-1 0,-2-1 3 0,2 1 13 16,0-2 17-16,-3 3 23 0,1 0 12 0,-2 1 7 0,-2-1 4 16,2 0 7-16,-2 2-4 0,-1 1-8 15,-3 0-10-15,-1 3-6 0,3 1-7 0,-3-3-13 0,8 3-1 16,-14 4-9-16,5 0-1 0,0 2-1 0,-1 0-7 15,1 0-3-15,1 1-14 0,2 1 11 0,1-2-6 16,1-1 0-16,2 1-8 0,0 0 14 0,2 1-14 16,0 1-2-16,2-2-15 0,0-1 9 0,2 0-6 15,1-2-11-15,1 1 8 0,2-2 17 0,0 1-16 16,1-3-3-16,2 0 1 0,-2-3 3 0,0-1 4 16,1-1-6-16,-3 0 10 0,0-2-8 0,0-1 4 15,-1-4 14-15,-1 0-12 0,-2 0 4 0,1-2-3 16,-3-1 0-16,-1 5 16 0,-1-2-5 0,-3-2 8 15,1 2 13-15,-2 4-5 0,-2-4-2 0,0 5 7 0,1 0-16 16,-2 0-6-16,3 5 3 0,-4-1-11 0,3 3-33 16,6 0-32-16,-12 7-33 0,3-2-32 15,8 3-40-15,-3 3-48 0,3 6-59 0,2-2-79 0,3 1-804 16,2 1 385-16,3 0 256 0</inkml:trace>
  <inkml:trace contextRef="#ctx0" brushRef="#br0" timeOffset="74897.74">15438 12641 114 0,'-7'-12'377'0,"0"3"-13"0,-2-3-17 16,-2 5-19-16,-1-1-20 0,3 2-22 0,3 1-17 15,-2 2-28-15,3-1-28 0,0 1-18 0,1 3-25 16,4 0-14-16,-9 3-13 0,6 2-23 0,1-1-3 15,2 3-14-15,-2 2-6 0,2 0-10 0,4 3-11 0,3-3-6 16,-2 3-8-16,8 0-7 0,1 0-8 16,0-1-1-16,3-2-11 0,-2 0-13 0,5-2-3 15,0 0 2-15,-4-2-22 0,3-3 16 0,-2-1-6 0,-3 1 10 16,0-4-3-16,-2 1-2 0,-1-1-6 0,-1-3 2 16,3-2 0-16,-5 0 3 0,-2-2 11 0,2 1-14 15,-3-2 10-15,-1 1 30 0,-3-3 1 0,-1 2 10 16,-4-2 7-16,-1 3-9 0,0-2 5 0,-4 2-1 15,0 0 0-15,-1 2 0 0,1 1-9 0,-3 1-3 16,1 1-7-16,2 3-7 0,-1 2-1 0,-2 1-7 16,3 1-2-16,0 3-7 0,1-1 2 0,0 3-10 15,1 1-1-15,1 1-10 0,2-1-17 0,2 0-18 16,-1 2-1-16,3-4-8 0,4 4-2 0,-2-3-2 0,2 1 2 16,4-1 6-16,1-4-21 0,2 1-10 15,0 0-5-15,0-2-8 0,1-2-4 0,-1 1-8 16,3-2-7-16,-4-2-14 0,2 1-12 0,-2-1-11 0,0-1-14 15,-2-3-21-15,2 3-21 0,-1 0-25 0,2-2-32 16,0 1-70-16,0-1-668 0,1 0 330 16,2 3 220-16</inkml:trace>
  <inkml:trace contextRef="#ctx0" brushRef="#br0" timeOffset="75247.28">16331 12564 190 0,'-1'-9'334'16,"-3"1"-11"-16,0 3-8 0,-4-4-12 0,1 4 8 16,1-1 19-16,1 2 4 0,-2 0-23 0,1 0-19 15,2 3-30-15,-1-2-27 0,5 3-22 0,-9 0-24 16,9 0-21-16,-10 3-15 0,6 2-14 0,0-1-18 16,0 0-4-16,3 2-18 0,1 1-9 0,0 3-9 15,4-1-9-15,1 1-17 0,1-2-11 0,3 1-12 16,0-1-11-16,9 1-8 0,-1-2-11 0,-1-2 5 0,-3 0-13 15,6 0 0-15,-7-3 3 0,3-2 2 0,-5 0-1 16,1-2 0-16,0-3 3 0,-2-1-5 16,0 2-2-16,1-3 11 0,-5-2-3 0,-1 0 0 0,-3-1-1 15,2-1 5-15,-6-1-3 0,2 1 5 0,-4 1 7 16,-3 2 6-16,-6-6 2 0,5 6 3 0,-6-1-6 16,0-1-1-16,1 8 0 0,1-1-5 0,1 2-1 15,1 2 4-15,-2-1-26 0,0 3-31 0,3 4-46 16,1 0-49-16,-1-2-38 0,2 6-42 0,3 0-42 15,0 3-47-15,4-1-68 0,2-1-878 0,0 3 416 16,2-3 278-16</inkml:trace>
  <inkml:trace contextRef="#ctx0" brushRef="#br0" timeOffset="75629.95">16799 12489 332 0,'0'-5'327'16,"-1"0"-27"-16,0 1-34 0,1 4-28 0,0 0-30 0,0-3-21 15,0 3-16-15,0 0-12 0,0 0 2 0,0 0-7 16,0 0-13-16,0 15-3 0,0-10-3 0,0 2-9 16,1 0-8-16,4 2-8 0,-3 1-10 0,2 0-11 15,0-1-10-15,1 0-2 0,3 2-11 0,0-4-7 16,-1 2-5-16,2-2-5 0,-1-1-1 0,-2-1-5 15,-1-2-8-15,3 1 5 0,1-1 9 0,-4-1 8 16,4 0 26-16,-4-1 6 0,-5-1-2 0,9-4-8 16,-2 3 0-16,-1-4-3 0,-2-2-4 0,0 0-6 15,-2-2-7-15,2-2 2 0,-3-3-1 0,-1 2 2 0,-1-4-3 16,-3 2 9-16,0-3 15 0,-2 8-1 16,1-3 16-16,0 5 0 0,-2-3-11 0,2 6-9 15,4-2-7-15,-3 1-12 0,0 3-6 0,-2 0-5 0,6 2-8 16,0 0-17-16,-13 7-36 0,8 2-42 0,-2-2-44 15,1 3-48-15,5 3-45 0,-3 3-46 0,2 2-57 16,0 1-61-16,2 0-1159 0,4-1 505 0,0-2 338 16</inkml:trace>
  <inkml:trace contextRef="#ctx0" brushRef="#br0" timeOffset="75979.64">17360 12518 152 0,'3'-12'352'0,"-2"0"-3"16,-1 3-18-16,0-1-6 0,-1 1-13 0,1 3-10 16,-3 1-21-16,3 3-24 0,0-3-26 0,-1 0-26 15,1 5-24-15,0-4-19 0,0 4-9 0,0 0-18 16,0 0-13-16,-13 11-19 0,9-6 1 0,-1 0-11 16,1 5-15-16,0-4-6 0,2 5-9 0,-1-5-3 15,2 5-4-15,2-5-6 0,-2 3-4 0,2-2-10 0,2-1 14 16,-1-1-15-16,2 1-7 0,0-2 4 0,1-1-4 15,-1 0-1-15,2-2-4 0,-2 0-2 0,-4-1 1 16,9-1-5-16,-9 1-4 0,11-6 3 0,-9 1 1 16,4-1-5-16,-2-1 5 0,-3-4 0 0,1 0-3 15,-1-1-2-15,-1 1-1 0,-1-2 3 0,-1 1-8 16,2 2-3-16,-1 1-2 0,0 2 7 0,0 3-7 16,1-1-12-16,-2 0-51 0,1 1-60 0,1 4-39 15,0 0-25-15,0 0-34 0,0 0-31 0,0 0-53 16,5 14-943-16,-4-7 415 0,2-1 278 0</inkml:trace>
  <inkml:trace contextRef="#ctx0" brushRef="#br0" timeOffset="76311.05">17783 12441 250 0,'4'-10'319'0,"-4"3"-3"16,1-3-16-16,-1 3-9 0,0 1-6 0,0 2-6 15,3-1-22-15,-3-1-29 0,1 3-18 0,-1 3-23 16,0-3-14-16,0 3-24 0,0 0-8 0,0 0-15 16,0 0-17-16,0 0-13 0,0 13-5 0,0-8-13 15,3 1-15-15,-1 4 4 0,1-2-5 0,2 1-2 16,0-1-10-16,-1-1-11 0,1 0 3 0,0-2-5 16,1 0-1-16,1 0-3 0,-4-1-3 0,3-4 2 15,-1 3-6-15,0-2 0 0,-5-1 2 0,11-1-7 16,-6-2-7-16,-1 2 10 0,1-6-4 0,-1 1 5 15,-2 1-1-15,-1-7-2 0,-1 1-3 0,-1-3-4 16,-3-2 16-16,0-1-17 0,-1 0-4 0,-2 2 1 16,0-2-4-16,0 1 1 0,1 2-1 0,-1 1-10 0,4 4-43 15,-2 0-59-15,2 3-70 0,-1 3-90 0,2 1-97 16,2 2-916-16,-12-2 426 0,12 2 284 16</inkml:trace>
  <inkml:trace contextRef="#ctx0" brushRef="#br0" timeOffset="76862.55">18060 12353 154 0,'-2'-5'299'0,"-1"4"-13"0,1-3-17 0,-1 2-16 16,3 2-15-16,-5-4-13 0,5 4-12 16,0 0-15-16,-11 2-9 0,11-2-19 0,-8 3-13 0,3-2-18 15,-3 3-14-15,6 0-16 0,-1-1-9 0,-1 3-5 16,0 0-14-16,4-1-8 0,-1 4-6 0,0-4-3 16,1 3-7-16,1-1-7 0,0-2 2 0,2 2-9 15,1-2 0-15,-3 0-6 0,4-1-5 0,-1 0-1 16,0 0-8-16,-2-2-3 0,2 0 2 0,3-1-3 15,-7-1 1-15,0 0-8 0,12-5 2 0,-8 2-4 16,-1-3 4-16,-2-2 0 0,1-4 0 0,-2 4-5 16,-2-4 2-16,-2 3 14 0,-1-2 6 0,-1 1 6 15,-2 2 6-15,-1 0 0 0,-5 1-2 0,1 1-8 0,-5 2 11 16,5 3-14-16,-2 1-6 0,4 1 3 16,-3 2 4-16,2 3-14 0,2 0-12 0,0 5-22 15,3-1-39-15,0 3-23 0,3 4-45 0,1 2-49 0,3 0-57 16,4 1-68-16,-1 0-871 0,4 5 389 0,5-3 260 15</inkml:trace>
  <inkml:trace contextRef="#ctx0" brushRef="#br0" timeOffset="77195.71">18453 12485 125 0,'-7'-10'324'0,"1"-1"-10"0,-3 2-2 0,0 0-20 0,0 2-25 15,0 1-14-15,0-1-19 0,1 6-23 16,0-2-19-16,3 2-19 0,5 1-21 0,-13 3-18 16,6-2-9-16,2 0-12 0,-1 5-9 0,5-1-11 0,-1 1 3 15,2 4-19-15,3-3-5 0,1 3-4 16,4-3-10-16,5 5 0 0,1 0-9 0,3-4-7 16,2 1-1-16,2 0-3 0,-1-1-3 0,3-3-5 0,-4 0 2 15,0 0-8-15,0-3-1 0,-6-2-3 0,5 0 5 16,-5-2 2-16,0-1 4 0,-2 0 11 0,-2-4-1 15,0 0 8-15,-5-4 3 0,-2 2-3 0,-2-2 4 16,0 1 0-16,-2-3 14 0,-7 0-1 0,-2 0-5 16,-2 1-4-16,-1 0-2 0,5 5-10 0,2 2 7 15,0-1-17-15,0 2-15 0,3 3-18 0,4 1-17 16,0 0-60-16,-6 9-64 0,6-2-58 0,0 3-64 16,5-2-66-16,-2 4-1024 0,1-1 451 0,-2 1 300 0</inkml:trace>
  <inkml:trace contextRef="#ctx0" brushRef="#br0" timeOffset="77545.87">19007 12516 347 0,'-5'-10'393'0,"3"2"-7"0,0 2-18 16,-2 1-29-16,1-2-32 0,3 3-34 0,-4 0-23 15,3 3-24-15,-1-4-9 0,2 5-43 0,-2-4-19 16,2 4-1-16,0 0-24 0,0 0-17 0,-8 8-2 16,7-6-14-16,-1 3-7 0,2 3-16 0,2-2 0 15,0 2-9-15,2-1-5 0,1 1-3 0,5-1-11 16,-1 0-2-16,2 0-16 0,1-5 8 0,1 4-2 0,-3-4-13 16,-1 0 16-16,3-1-13 0,-2 1 2 15,-5-4-4-15,7 1 5 0,-6-3-3 0,2-2-3 16,-6 2 3-16,5-6-3 0,-3 2-6 0,-2-3 2 0,-2-1 4 15,0 0 9-15,0 2-13 0,-4-2 1 0,-1 0 7 16,0 3-16-16,-4 1-2 0,5 1 2 0,-5 1-28 16,0 2-49-16,-2-1-51 0,-1 2-50 0,-2 4-57 15,0 1-74-15,-4 2-97 0,-2 1-858 0,-7 0 417 16,-2 3 280-16</inkml:trace>
  <inkml:trace contextRef="#ctx0" brushRef="#br0" timeOffset="77849.58">18049 12401 82 0,'-5'-6'370'0,"0"1"-26"16,1 0-25-16,1 0-24 0,-2 2-34 0,4-1-27 15,-2 0-25-15,3 4-19 0,-5-1-17 0,5 1-18 16,-7-3-14-16,7 3-15 0,0 0-8 0,-7 0-14 16,7 0-7-16,-4 4-7 0,4-4-8 0,0 0-11 15,0 0-2-15,4 8-4 0,0-5-8 0,1-1-5 0,3-1-6 16,-2 1-4-16,-1-1-8 0,3 0 6 16,1-1-8-16,-9 0 1 0,10 0-1 0,-3-1-6 15,-4 0-3-15,1-2-28 0,-4 3-43 0,5-6-51 0,-5 1-70 16,-2 0-85-16,-2 0-893 0,-2 0 383 0,-2 0 254 15</inkml:trace>
  <inkml:trace contextRef="#ctx0" brushRef="#br0" timeOffset="78337.57">18644 12458 4 0,'-1'-3'314'0,"0"1"-19"15,1 2-10-15,-3-7-15 0,2 2-4 0,1 5-2 0,-3-5-7 16,2 2-16-16,1 3-3 0,-5-2-13 0,1 0-21 16,4 2-24-16,-5-3-18 0,5 3-17 15,0 0-11-15,-1-4-14 0,1 4-22 0,0 0-10 0,0 0-4 16,0 0-12-16,0 0-10 0,0 0-5 0,0 0-1 15,6-3-8-15,-6 3 0 0,0 0-3 0,0 0-4 16,0 0-3-16,6-3-1 0,-3 1-6 0,1-2-5 16,-3-1 3-16,3 2 1 0,-3-2-7 0,3 2 1 15,-5-5-9-15,2 4 6 0,-2-1 1 0,-2 1-7 16,3 4-3-16,0-9-5 0,-1 5 2 0,1 4-4 16,-1-4-38-16,1 4-50 0,0 0-37 0,0 0-37 15,0 0-49-15,0 0-72 0,0 12-95 0,1-7-760 0,4 4 377 16,-2-4 252-16</inkml:trace>
  <inkml:trace contextRef="#ctx0" brushRef="#br0" timeOffset="78642.17">19161 12482 10 0,'-7'-6'329'0,"-1"2"-14"0,-3-4-15 0,1 4-19 15,-2 2-20-15,1-2-12 0,-1-2-21 0,3 4-14 16,2-1-25-16,-1 3-20 0,3 0-13 0,-3 0-17 16,8 0-18-16,-14 3-8 0,10-3-13 0,0 3-11 0,3 1-10 15,1-4-8-15,-4 2 5 0,4-2-17 0,0 0-1 16,5 5-10-16,1-3-1 0,0-1-3 16,4 0-5-16,-5 1-7 0,-5-2-1 0,13-3-3 0,-8 2-1 15,4-1-2-15,-4-3-1 0,-1 4-3 0,1-7-12 16,-1 1 11-16,0 1 5 0,2-3-14 0,-3 0-1 15,-2 2-1-15,2 0-2 0,-2 1 1 0,0-1-11 16,1 4-37-16,-1-2-58 0,-1 5-80 0,0 0-86 16,0 0-900-16,0 0 388 0,-9-2 260 0</inkml:trace>
  <inkml:trace contextRef="#ctx0" brushRef="#br0" timeOffset="96468.7">12690 12792 64 0,'0'0'102'15,"-8"0"-15"-15,8 0 2 0,0 0-14 0,0 0-5 16,0 0 0-16,0 0-11 0,0 0 1 0,0 0-9 16,0 0-7-16,0 0-5 0,0 0-9 0,0 0-1 0,0 0-6 15,0 0-14-15,0 0-26 0,0 0-37 0,-5-5-224 16,5 5 94-16,-2-4 60 0</inkml:trace>
  <inkml:trace contextRef="#ctx0" brushRef="#br0" timeOffset="97093.1">11361 12884 56 0,'0'0'112'0,"0"0"-10"15,0 0-6-15,-11-5-6 0,11 5-6 0,0 0 3 16,0 0-10-16,0 0 1 0,0 0-13 0,0 0 7 16,0 0-11-16,0 0-9 0,0 0 1 0,0 0-7 15,0 0-9-15,-5 0-3 0,5 0 1 0,0 0-3 16,0 0-5-16,0 0-3 0,0 0 1 0,0 0-2 16,0 0-9-16,0 0-4 0,0 0-13 0,0 0-10 15,0 0-17-15,0 0-20 0,-6-1-21 0,6 1-48 0,0 0-251 16,-10 1 124-16,10-1 82 0</inkml:trace>
  <inkml:trace contextRef="#ctx0" brushRef="#br0" timeOffset="99186.31">12493 12810 54 0,'0'0'57'16,"-6"-1"-13"-16,6 1-9 0,0 0-17 0,0 0-14 16,-8-1-76-16,8 1 24 0,-5-2 16 0</inkml:trace>
  <inkml:trace contextRef="#ctx0" brushRef="#br0" timeOffset="102461.5">13045 9881 47 0,'0'0'187'0,"-4"-5"-7"0,4 5-12 0,-5-2-10 15,5 2-8-15,0 0-7 0,-9 0-2 0,9 0-4 0,-9 4-5 16,5-1-9-16,-1-1-4 0,-1 1-5 0,-2 1-2 15,4 0-10-15,-4 1-6 0,1 0-7 16,3-2-7-16,-1 1-6 0,-1 2-10 0,-1-1-3 0,3-3-4 16,-2 3-7-16,2 2-5 0,-4-2-3 0,5 2-6 15,-1-1-1-15,-1-1-9 0,-2 4 0 0,2-4-4 16,-3 7-23-16,-1 0-37 0,-2 2-38 0,1 3-41 16,-1-1-37-16,-1 0-42 0,-2 8-564 0,0-2 252 15,0-1 170-15</inkml:trace>
  <inkml:trace contextRef="#ctx0" brushRef="#br0" timeOffset="102661.49">12618 10639 104 0,'-3'4'238'0,"-3"1"-11"0,1-2-16 0,0 1-5 15,0-2-1-15,1 1-4 0,-1-1-5 0,5-2-4 16,-9 5-10-16,8-4-10 0,1-1-17 0,-7 1-14 15,7-1-14-15,-4 5-16 0,4-5-11 0,-2 2-14 16,2-2-23-16,0 0-35 0,-7 3-34 0,5 0-38 16,-6 1-32-16,3 2-37 0,-3 2-30 0,-1 2-32 15,-1-3-30-15,-3 6-524 0,-2-1 243 0,4-2 162 16</inkml:trace>
  <inkml:trace contextRef="#ctx0" brushRef="#br0" timeOffset="102830.09">12328 10905 148 0,'-4'3'218'0,"4"-3"-18"0,-1 2-14 16,1-2-15-16,0 0-16 0,0 0-6 0,-4 4-11 16,4-4-1-16,0 0-7 0,0 0-11 0,0 0-11 0,0 0-12 15,-3 3-11-15,3-3-14 0,0 0-18 0,0 0-32 16,-1 4-31-16,-4-1-34 0,0 1-44 16,1-1-47-16,-7 4-501 0,-1 1 212 0,1-2 140 0</inkml:trace>
  <inkml:trace contextRef="#ctx0" brushRef="#br0" timeOffset="102990.2">12046 11190 56 0,'0'0'211'0,"-2"4"-24"16,2-4-18-16,-2 3-27 0,2-3-4 0,-2 3-15 16,2-3-11-16,0 0-12 0,-3 4-8 0,3-4-12 15,-5 5-7-15,3-3-15 0,0 1 3 0,2-3-14 0,-5 5-32 16,1 2-21-16,-1-2-31 0,-1 2-30 0,-4 1-42 15,3 1-374-15,-5 3 161 0,1 0 108 16</inkml:trace>
  <inkml:trace contextRef="#ctx0" brushRef="#br0" timeOffset="103161.09">11804 11474 115 0,'-4'6'166'0,"-1"0"1"0,0-1 2 0,3 1-14 0,-2-2-7 15,2-2-5-15,0 0-3 0,2-2 0 0,-5 4 0 16,2-2-8-16,3-2-13 0,-2 3-8 0,2-3-10 15,0 0-9-15,-3 3-13 0,3-3-7 0,0 0-7 16,-3 5-4-16,0-1-17 0,0 1-36 0,-2 0-24 16,-1 2-32-16,-2 1-28 0,-2 1-32 0,-2 3-40 15,3-3-42-15,-6 4-405 0,2 1 199 0,-2 0 132 16</inkml:trace>
  <inkml:trace contextRef="#ctx0" brushRef="#br0" timeOffset="103309.67">11525 11864 44 0,'-2'5'161'0,"-3"1"-1"0,4-2-10 0,-2-1-1 16,3 1-7-16,-2-1-6 0,-1 1-10 0,3-4-11 16,-1 4-7-16,1-4-12 0,-3 4-7 0,-1-1-17 15,4 0 0-15,-2 3-12 0,-1-1-29 0,-1-1-31 0,-2 2-40 16,2-1-42-16,-1 3-55 0,-7 1-347 0,2-1 160 16,-3 3 108-16</inkml:trace>
  <inkml:trace contextRef="#ctx0" brushRef="#br0" timeOffset="103477.56">11283 12192 61 0,'-3'2'257'0,"3"-2"-15"15,-5 3-11-15,5-3-12 0,0 0-10 0,-6 1-5 16,6-1-15-16,0 0-19 0,-7 0-18 16,7 0-13-16,0 0-16 0,-5 3-21 0,5-3-25 0,0 0-32 15,-9 0-41-15,4 2-38 0,0 0-35 0,-3 2-26 16,3 1-43-16,-5-1-54 0,1 4-440 0,-2-4 210 15,0 4 140-15</inkml:trace>
  <inkml:trace contextRef="#ctx0" brushRef="#br0" timeOffset="103944.7">11068 12380 95 0,'0'0'220'0,"-1"5"-3"0,-3-4-4 16,4-1-10-16,0 0-8 0,-4 2-15 0,4-2-11 15,-2 4-19-15,2-4-8 0,0 0-17 0,-11 0-9 16,11 0-12-16,-6 1-11 0,2 1-15 0,-2 0-25 0,-2-1-30 15,3 2-31-15,-3 0-40 0,-2 3-19 0,2-1-30 16,-2 0-12-16,0 1-8 0,-3 4-3 0,-1 0 12 16,-1-1 9-16,1 2 5 0,-3-1 15 0,3 1 9 15,-1-2 7-15,3-1 16 0,2-3 19 0,0 2 16 16,-2 0 15-16,2 0 11 0,-1-1 14 0,1 1 8 16,-1-2 5-16,3 0 14 0,2 1 11 0,0-4 9 15,-1 2 3-15,2 0 13 0,-1-2 8 0,-1 2 2 16,2-1 6-16,-2 0 2 0,3-1-6 0,-1 1-4 15,0-1-10-15,1 1-9 0,-2-1-11 0,0 1-4 16,1 0-11-16,0-1-8 0,1 2-28 0,-2-4-27 16,-3 5-32-16,1 1-33 0,-3 0-19 0,-2-2-27 15,3 7-18-15,-7-5-11 0,-1 6-2 0,0-1-7 16,-4 3 7-16,3-2 8 0,2-2 8 0,0 2 29 16,0 0 18-16,4-1 36 0,-3-2 18 0,3 0 15 15,3-2 25-15,-3 3 3 0,4-5 18 0,-2 2 10 16,2 1 14-16,1-2 3 0,-1 0 5 0,2-1 5 15,1-3 9-15,1 2 2 0,0 2 2 0,1-4-1 0,-1 0-1 16,0 0-7-16,1 1-2 0,3-1-7 16,1-2-8-16,-4 3-2 0,0 0-6 0,0-1-7 15,1 2-26-15,-4-1-33 0,2 0-25 0,-1 2-31 0,-1-1-33 16,-2 2-14-16,-2 0-46 0,-3 5-356 0,-1 0 176 16,-1 0 118-16</inkml:trace>
  <inkml:trace contextRef="#ctx0" brushRef="#br0" timeOffset="104063.74">10064 13023 18 0,'-10'6'138'0,"4"-3"-3"0,0 2-15 16,3 1 8-16,-2-3-9 0,0 2-6 0,1-1-9 16,1-1-8-16,0 2-6 0,0-1-10 0,1 0-8 15,-2 0-6-15,3-1-15 0,-3 2-5 0,-1-1-23 16,1 1-37-16,3 2-48 0,-2-5-379 0,-2 6 147 16,-1-3 98-16</inkml:trace>
  <inkml:trace contextRef="#ctx0" brushRef="#br0" timeOffset="104228.8">9780 13378 172 0,'-5'2'194'0,"0"2"-18"0,0 1-20 0,-3 0-16 16,3-2-16-16,1 1-28 0,-4 1-26 0,3 1-31 15,0-2-30-15,-4 5-31 0,4-4-11 16,-3-1-13-16,2 5-20 0,-3-2-20 0,0 0-223 0,0 0 103 15,-1 1 70-15</inkml:trace>
  <inkml:trace contextRef="#ctx0" brushRef="#br0" timeOffset="104378.08">9541 13597 67 0,'-6'3'182'0,"-2"3"3"0,3 0 2 0,-3-1-9 0,3 0-4 16,0-1-8-16,-3-1 1 0,3 2-9 0,-1 0-13 15,0-3-16-15,2 3-10 0,-2-2-11 0,3-1-15 16,-3 2-18-16,3-1-26 0,-1 0-38 0,0 1-45 15,0-1-43-15,0 1-60 0,2-1-512 0,-3 0 217 16,-1 1 144-16</inkml:trace>
  <inkml:trace contextRef="#ctx0" brushRef="#br0" timeOffset="104554.7">9067 13984 226 0,'-13'6'230'0,"3"1"-25"0,-2 0-16 0,1 0-20 16,-1 0-17-16,1-1-18 0,2 0-12 0,1-1-15 16,1 0-33-16,0 2-29 0,0-2-24 0,0 0-25 15,2 2-19-15,0-4-25 0,0 2-21 0,1 0-25 0,-1 2-11 16,1-2-22-16,-2 4-275 0,-2-2 134 0,-2 3 90 16</inkml:trace>
  <inkml:trace contextRef="#ctx0" brushRef="#br0" timeOffset="104695.14">8781 14219 11 0,'-9'7'148'0,"0"1"3"0,-3-2 3 0,3 2-4 16,0-2-3-16,-1 1 2 0,0 0-6 0,4-3-7 16,-3 2-11-16,-4 0-11 0,5-1-12 15,-1 1-11-15,2 0-9 0,-1 0-11 0,0-1-6 0,4 1-25 16,-2-1-39-16,2-2-51 0,0 1-46 0,3-1-48 16,-4 2-386-16,1-1 176 0,-1 1 118 0</inkml:trace>
  <inkml:trace contextRef="#ctx0" brushRef="#br0" timeOffset="104853.7">8425 14541 141 0,'-11'4'238'0,"2"-1"-18"0,1 0-25 0,2-1-23 16,0 0-16-16,-1 4-14 0,1-2-20 0,3 0-28 15,-6 0-34-15,2 3-33 0,2-3-35 0,-2 2-30 16,5-2-39-16,-2 2-43 0,-2 1-322 0,0-1 148 15,4 0 98-15</inkml:trace>
  <inkml:trace contextRef="#ctx0" brushRef="#br0" timeOffset="105011.6">8239 14757 39 0,'-5'1'252'0,"0"0"-17"0,-2 1-18 0,2-1-18 16,0 0-18-16,-1 0-19 0,-2 1-18 0,4 0-16 15,-1 1-17-15,1 0-24 0,-1 1-36 0,4-2-44 16,-3 4-42-16,2-5-43 0,2-1-43 0,-4 6-406 16,2-2 175-16,1-1 118 0</inkml:trace>
  <inkml:trace contextRef="#ctx0" brushRef="#br0" timeOffset="105175.8">8134 14924 31 0,'-5'2'230'0,"1"1"-18"0,-2-2-22 16,1 2-13-16,0 0-18 0,1-1-21 16,4-2-12-16,-7 3-13 0,3-1-29 0,4-2-35 15,-7 4-33-15,7-4-44 0,-3 3-33 0,1 0-32 16,2-3-41-16,-4 5-269 0,3-1 133 0,-2-1 90 0</inkml:trace>
  <inkml:trace contextRef="#ctx0" brushRef="#br0" timeOffset="105345.69">8023 15090 47 0,'-5'3'229'0,"0"1"-11"0,-3-1-14 15,-2 4-13-15,1-2-17 0,1-1-18 16,-1 2-15-16,0 1-12 0,3-1-15 0,-3 2-10 16,3-1-19-16,-2 1-22 0,4-3-26 0,0 1-32 0,0 0-36 15,2-1-27-15,-2 2-31 0,1-1-31 0,0-2-413 16,0 1 177-16,-2 0 118 0</inkml:trace>
  <inkml:trace contextRef="#ctx0" brushRef="#br0" timeOffset="105502.25">7826 15311 62 0,'-5'3'175'16,"4"-1"-4"-16,-3 2-10 0,-1 1-4 0,1-1-9 16,-1-1-2-16,1 2-1 0,-4 2-10 0,2 3-8 15,-3-3-14-15,1 2-11 0,2 1-4 0,-3 0-13 16,1 0-10-16,2-1-7 0,0 3-32 0,-1-4-30 15,2 1-34-15,0 1-42 0,3-3-32 0,-1 2-28 16,2-4-430-16,-5 5 186 0,4-5 124 0</inkml:trace>
  <inkml:trace contextRef="#ctx0" brushRef="#br0" timeOffset="105696.72">7532 15805 143 0,'-14'14'203'16,"0"0"-13"-16,3 1-21 0,-1-1-18 0,1 1-11 15,2-1-18-15,1-1-10 0,0-3-30 0,3 1-13 16,0-4-16-16,1 3-29 0,2-4-24 0,-2 0-29 16,0 1-38-16,3-3-36 0,-2 2-318 0,-3-1 141 15,5-2 94-15</inkml:trace>
  <inkml:trace contextRef="#ctx0" brushRef="#br0" timeOffset="105879.9">7375 16100 95 0,'-5'4'239'0,"0"-1"-18"0,-3 2-22 0,-1-1-16 15,4 4-21-15,-4-1-17 0,0 1-12 0,3 1-18 16,-2-2-34-16,-1 4-31 0,0-2-24 0,2 0-15 15,-2 1-30-15,5-4-29 0,-4 0-33 0,3 3-41 0,-3-1-342 16,2 1 154-16,-1-4 104 0</inkml:trace>
  <inkml:trace contextRef="#ctx0" brushRef="#br0" timeOffset="106066.68">7178 16376 6 0,'-6'3'261'0,"1"1"-19"0,-4 0-11 16,-4 2-19-16,4 0-18 0,-1 1-20 0,-7 1-18 16,5 2-15-16,-5-1-15 0,4 6-11 0,-2-6-11 0,1 4-30 15,1-1-9-15,3 0-10 0,2-2-26 16,-3 3-23-16,2 0-35 0,1-3-25 0,3 1-44 16,-4-2-48-16,4 2-476 0,-3 2 208 0,3-3 138 15</inkml:trace>
  <inkml:trace contextRef="#ctx0" brushRef="#br0" timeOffset="106251.24">6841 16729 84 0,'-5'5'191'0,"0"-3"-24"0,0 3-10 16,-2-1-19-16,-2 6-15 0,-2 2-20 0,1-5-9 15,-1 5 3-15,0 0-14 0,2 1-8 0,-2-1-8 16,3-2-9-16,-4 2-12 0,2-2-34 0,5-1-23 15,0-1-26-15,1-2-32 0,0-1-28 0,3 1-24 16,-3-1-267-16,-1-1 130 0,2-2 86 0</inkml:trace>
  <inkml:trace contextRef="#ctx0" brushRef="#br0" timeOffset="106427.87">6672 16956 46 0,'0'0'244'0,"-5"2"-12"0,5-2-23 0,-6 4-20 16,2-1-20-16,0-1-15 0,2 1-16 0,-1 0-17 16,-1-1-11-16,0 2-45 0,0 0-42 0,3 0-43 15,-4 0-27-15,3 1-22 0,-1 0-26 0,3-5-38 16,-4 6-313-16,2-2 148 0,-2-2 100 0</inkml:trace>
  <inkml:trace contextRef="#ctx0" brushRef="#br0" timeOffset="106573.84">6522 17149 87 0,'-7'5'167'0,"-3"3"-22"0,1 1-34 0,0 3-37 16,-4-4-55-16,4 2-31 0,3-1-20 0,-5-2-155 15,-1 3 63-15,4-3 40 0</inkml:trace>
  <inkml:trace contextRef="#ctx0" brushRef="#br0" timeOffset="106882.9">6172 17507 77 0,'-8'1'145'0,"8"-1"-19"0,0 0-12 15,-7 2-22-15,7-2-32 0,0 0-34 0,0 0-29 16,0 0-50-16,-6-7-143 0,7 2 66 16,-1 0 44-16</inkml:trace>
  <inkml:trace contextRef="#ctx0" brushRef="#br0" timeOffset="107861.12">9680 12565 36 0,'0'0'302'16,"0"0"-23"-16,0 0-23 0,0 0-20 0,0 0-19 16,0 0-15-16,0 0-14 0,0 0-13 0,-1 5-15 15,1-5-4-15,0 5 10 0,-1-1 15 0,-1 0-19 16,1 1-7-16,1 3-14 0,0-1-11 0,-2-1-17 16,0 6-5-16,2-2-15 0,0 1 1 0,-1 5-22 15,0-6-2-15,-2 2-17 0,2 1-42 0,-3 3-44 16,-1-1-43-16,-1 2-49 0,-7 5-64 0,3-5-53 15,-6 4-789-15,-2 1 343 0,-3-5 230 0</inkml:trace>
  <inkml:trace contextRef="#ctx0" brushRef="#br0" timeOffset="108092.92">8952 12821 47 0,'-9'-8'330'0,"-1"1"-5"16,1 1-17-16,1 0-19 0,2 3-23 0,0 1-23 0,2-3-18 16,-3 4-23-16,5-2-19 0,2 3-19 0,-8 7-21 15,3-3-16-15,1 1-6 0,0 4-7 0,0-1-14 16,3 2 3-16,0 1-24 0,-3 0-8 16,4 6-8-16,0-1-8 0,-3 0-34 0,2 3-47 0,-4 9-53 15,-3-1-53-15,2 3-62 0,-6 0-84 0,-3-4-680 16,0 0 320-16,-4-2 212 0</inkml:trace>
  <inkml:trace contextRef="#ctx0" brushRef="#br0" timeOffset="108308.8">8337 12840 42 0,'-16'-7'335'0,"3"4"-14"15,0-1-27-15,-1 1-27 0,3 2-27 0,-1 2-22 16,3-1-26-16,-1 2-15 0,5 0-16 0,-4 1-18 16,1 5-15-16,-2-2-14 0,-1 2-10 0,0 2-7 0,-1 2-14 15,0 2-23-15,1 1-39 0,-2-1-40 16,1 2-51-16,-3 2-56 0,3-1-63 0,-7 4-676 16,1-1 289-16,-3-3 192 0</inkml:trace>
  <inkml:trace contextRef="#ctx0" brushRef="#br0" timeOffset="108507.79">7398 12808 88 0,'-10'-7'326'0,"1"0"-24"16,4 5-33-16,0 1-23 0,-4-1-30 0,9 2-19 15,0 0-22-15,-12 2-17 0,7 1-16 0,0 7-12 16,-4-1-17-16,-1 5-10 0,0 3-9 0,-3-2-18 15,-2 5-28-15,-2 5-31 0,-2 1-39 0,0 0-41 16,-4 0-46-16,2-1-47 0,-2 0-628 0,-4-2 262 16,3-3 174-16</inkml:trace>
  <inkml:trace contextRef="#ctx0" brushRef="#br0" timeOffset="108698.74">6794 12759 29 0,'-4'-5'309'16,"0"1"-32"-16,-2 0-28 0,2 4-26 0,4 0-25 16,0 0-20-16,-9 7-13 0,5-1-19 0,0 7-11 15,-2-2-9-15,1 4-19 0,-4 10-14 0,-3-3-24 0,1 2-25 16,-1 0-21-16,-2 0-34 0,1 1-35 0,-2-3-50 16,4 3-37-16,-1-8-74 0,-4 3-419 15,4-7 208-15,-1-2 140 0</inkml:trace>
  <inkml:trace contextRef="#ctx0" brushRef="#br0" timeOffset="108881">6337 12870 47 0,'0'0'254'0,"-11"1"-18"16,6 4-29-16,1-2-20 0,-5 2-18 0,4 5-19 15,-5-1-6-15,-3 4-19 0,3 4-15 0,-8 5-8 16,0 0-10-16,1 1-12 0,-2 1-5 0,1-2-10 15,-2 0-31-15,0-3-38 0,1 0-48 0,3-9-46 16,7 0-51-16,-6-1-443 0,3-2 198 0,-2-5 130 16</inkml:trace>
  <inkml:trace contextRef="#ctx0" brushRef="#br0" timeOffset="109055.61">5852 12861 130 0,'-4'-2'238'0,"0"0"-21"0,4 2-25 15,0 0-19-15,-18 7-15 0,13-1-19 0,0 3-10 16,-5 6-13-16,-3 2-16 0,-1 5-4 0,0 0-13 16,2 3-6-16,0-3-8 0,0 2-7 0,1-7-28 0,2-2-31 15,0-1-31-15,5-4-33 0,-1-1-22 16,0-6-35-16,2 3-21 0,-1-5-390 0,-2 3 175 16,0-4 118-16</inkml:trace>
  <inkml:trace contextRef="#ctx0" brushRef="#br0" timeOffset="109210.03">5594 12937 7 0,'-4'-17'185'0,"1"5"0"0,1 0 6 0,-1 3 6 16,2 3-11-16,1 1-16 0,-4-2-16 16,4 2-20-16,0 2-13 0,0 3-10 0,0 0-12 0,0 0-9 15,0 0-12-15,9 8-4 0,-5 2-9 0,0 2-6 16,1 2-30-16,0 3-42 0,0 10-43 0,4 1-56 16,-1 6-81-16,1-2-394 0,-4 0 195 0,0 4 130 15</inkml:trace>
  <inkml:trace contextRef="#ctx0" brushRef="#br0" timeOffset="110118.51">4717 13473 90 0,'0'0'277'0,"9"-6"-28"16,-5 1-23-16,6 0-24 0,3-2-22 0,5-3-12 15,9-4-18-15,1 0-17 0,4-1-16 0,1 2-15 16,-1-1-42-16,0 2-36 0,0 0-43 0,-4 6-42 15,1-1-44-15,-10 3-55 0,-6 4-385 0,-3 3 181 16,-2 3 122-16</inkml:trace>
  <inkml:trace contextRef="#ctx0" brushRef="#br0" timeOffset="110294.71">4785 13952 3114 0,'-1'10'200'0,"-4"-1"-68"16,2-3-46-16,2-1-33 0,-3 0-23 0,7-2-7 15,-3-3-7-15,6 0-2 0,8-3-5 0,5-2-1 16,9-7-2-16,4 0-9 0,0-3-26 0,1 1-31 16,-1-4-29-16,0 7-37 0,-5 0-29 0,-6 5-26 0,-1 1-18 15,-7 3-24-15,-2 6-40 0,-4-1-526 0,-2 4 263 16,-4 3 176-16</inkml:trace>
  <inkml:trace contextRef="#ctx0" brushRef="#br0" timeOffset="110457.09">4873 14457 61 0,'-4'5'351'0,"4"-1"-37"0,0-1-36 0,0-3-27 15,9 1-23-15,-1-1-22 0,6-4-21 0,5 0-19 0,5-4-28 16,6 0-47-16,-2-1-34 0,0 0-31 0,-7 3-35 16,0 3-40-16,-2 1-44 0,-1 2-38 0,-4 2-45 15,-5 2-456-15,-4 3 210 0,1 4 142 0</inkml:trace>
  <inkml:trace contextRef="#ctx0" brushRef="#br0" timeOffset="110606.09">4894 14940 156 0,'-2'3'319'0,"2"-3"-31"0,0 2-34 16,0-2-21-16,13-2-22 0,5-4-23 0,1-1-19 15,9-4-34-15,4 0-45 0,0 2-44 0,-1 1-50 16,-1 3-49-16,1-1-48 0,-4 6-50 0,-9 6-443 15,-3-1 198-15,-3 4 132 0</inkml:trace>
  <inkml:trace contextRef="#ctx0" brushRef="#br0" timeOffset="110779.04">4908 15480 150 0,'-7'1'334'16,"4"1"-26"-16,3-2-40 0,0 0-27 0,0 0-29 15,21-18-18-15,2 4-19 0,9-4-33 0,0 1-38 16,3 4-41-16,-1 2-38 0,1-1-48 0,-1 7-31 16,-1 5-27-16,-1 1-27 0,-6 3-28 0,2 8-470 15,-12 0 202-15,6 5 136 0</inkml:trace>
  <inkml:trace contextRef="#ctx0" brushRef="#br0" timeOffset="110959.98">5035 16045 201 0,'-12'4'294'16,"0"-3"-16"-16,3 2-20 0,4-2-29 0,5-1-25 15,-6-6-18-15,6 6-18 0,11-14-17 0,1 4-20 16,6-2-30-16,-2 0-41 0,2 6-41 0,2-2-26 16,-2 5-27-16,4 1-31 0,-6 4-23 0,0 2-33 15,1 7-37-15,-6 3-445 0,-3 3 201 0,-3 2 134 16</inkml:trace>
  <inkml:trace contextRef="#ctx0" brushRef="#br0" timeOffset="111121.79">4711 16762 138 0,'-24'15'341'0,"8"-6"-18"16,4-1-33-16,5-4-29 0,2-1-26 0,4 2-27 15,1-5-15-15,0 0-22 0,0 0-18 0,38-12-18 16,-6 1-44-16,1 0-43 0,20-1-51 0,-16 3-45 15,0 3-39-15,1-1-56 0,-1 7-56 0,-6 1-504 16,-1 4 235-16,-3 2 156 0</inkml:trace>
  <inkml:trace contextRef="#ctx0" brushRef="#br0" timeOffset="111264.41">5046 17091 216 0,'-4'3'307'0,"0"2"-20"16,0-3-32-16,4-2-22 0,0 0-23 0,12-11-24 15,4-2-16-15,10-9-18 0,4 0-22 0,18-9-52 16,2-1-60-16,3-1-57 0,0-1-82 0,0 2-573 16,1-1 230-16,1 1 156 0</inkml:trace>
  <inkml:trace contextRef="#ctx0" brushRef="#br0" timeOffset="112995.03">5699 10316 13 0,'-8'2'159'0,"3"-1"-6"16,2 1-20-16,3-2-3 0,-6 2-11 0,6-2-10 16,-4 1-5-16,4-1-8 0,0 0-3 0,-5 2 0 0,5-2-3 15,0 0-4-15,0 0 5 0,0 0 5 0,0 0 7 16,0 0-1-16,0 0-4 0,18 0-10 16,-8 0-9-16,0 0-7 0,2 0-6 0,1 0-6 0,-2 0-1 15,4-2-6-15,-2 2 0 0,5 2-2 0,0-2-2 16,1 0-1-16,4 0-1 0,5-2-5 0,2 1 2 15,-3-1-4-15,2-1-1 0,2 2-5 0,4-2 1 16,-3 3-2-16,4-4 2 0,1 1-2 0,-1 1 1 16,-3-2-3-16,4 0-1 0,-1 3 0 0,-3-2-4 15,3-1 0-15,-3 0 0 0,3 1 2 0,-4-1-6 16,5-2 0-16,-1 1 5 0,-2 0-1 0,1 1-4 16,-2-1 1-16,-2 0-6 0,-1 2 7 0,0-1-7 15,-1 3-1-15,0-2-2 0,0 1-1 0,-1-1 1 16,1 2 6-16,-1-4-10 0,0 5 1 0,-1-2-1 15,0 2 2-15,-4 0-6 0,-1 0 7 0,6-2 0 16,-7 2-5-16,1 2 2 0,0-4-2 0,1 2 1 16,-1 0 3-16,-2 0-2 0,3 0-3 0,-1 0 5 15,-2 0-5-15,3 0 4 0,-1 0-1 0,7-3 1 0,2 1-5 16,-3-1 2-16,4 1 1 0,-1 1-4 0,-3 1 0 16,1-1 2-16,-3-2-5 0,2 3 6 15,0 0-5-15,-9 3 2 0,5-3-4 0,-3-3 6 16,-1 3 0-16,2 0-1 0,0 0-6 0,-2 0 2 0,2 0 3 15,-3 0-3-15,-1 0 2 0,4 0 2 16,-5 0 0-16,2-1-4 0,-2 0 3 0,-4 1-3 16,6-2 1-16,-2-1 2 0,1 3 0 0,0-1-2 15,2 0 0-15,-1-2 0 0,2 1 0 0,-2-1-1 0,3 1-7 16,-3-1 9-16,4 0 0 0,-1 2-3 0,-1-2 2 16,1 1-4-16,-1-1 5 0,8-1-2 0,-1 2-1 15,-6-1-4-15,5 0-3 0,2-1-15 0,1 1-17 16,0-1-27-16,0 1-16 0,-1 0-37 0,-1 2-29 15,3 0-31-15,1-1-44 0,0 2-746 0,1 2 324 16,2-1 214-16</inkml:trace>
  <inkml:trace contextRef="#ctx0" brushRef="#br0" timeOffset="113367.01">8916 10178 1839 0,'-10'3'159'0,"4"-2"-56"0,-1 1-43 0,-2-1-20 16,3 0-14-16,2 1-9 0,4-2-23 0,0 0-42 15,0 0-28-15,0 0-42 0,0 0-548 0,0 0 222 0,18-12 148 16</inkml:trace>
  <inkml:trace contextRef="#ctx0" brushRef="#br0" timeOffset="113520.68">9407 10131 243 0,'9'0'236'0,"3"0"-23"0,3 0-28 16,4-2-12-16,10 2-42 0,2-3-55 0,1 2-76 16,1-4-75-16,-1 0-319 0,-1 0 130 0,-5-4 88 15</inkml:trace>
  <inkml:trace contextRef="#ctx0" brushRef="#br0" timeOffset="113675.04">9960 10121 123 0,'0'0'282'0,"8"-1"-29"0,-8 1-23 0,14-2-18 0,-5 2-23 16,5-1-15-16,5-1-18 0,3 2-14 15,8-5-30-15,1 3-52 0,1-2-59 0,0 1-56 0,4-4-62 16,-4 2-471-16,2 2 196 0,-3-5 130 0</inkml:trace>
  <inkml:trace contextRef="#ctx0" brushRef="#br0" timeOffset="113824.64">10658 10110 47 0,'5'0'251'15,"-1"1"-24"-15,-4-1-21 0,10 0-25 0,2 0-15 16,1 0-17-16,0 0-28 0,6 0-45 0,0-1-41 16,2 1-47-16,7-4-45 0,-1 2-63 0,-5-1-304 15,6 2 142-15,-5 2 94 0</inkml:trace>
  <inkml:trace contextRef="#ctx0" brushRef="#br0" timeOffset="113978.08">11296 10182 30 0,'5'3'238'16,"0"-2"-17"-16,1-1-15 0,3 0-18 0,1 0-16 0,3 2-17 16,1-2-17-16,4-2-11 0,0 2-15 0,2-2-13 15,2 0-26-15,6 2-36 0,0-4-26 16,-2 2-37-16,7 2-38 0,-6-5-31 0,-4 3-447 0,-1 0 182 15,-1-1 120-15</inkml:trace>
  <inkml:trace contextRef="#ctx0" brushRef="#br0" timeOffset="114260.89">11873 10149 144 0,'9'0'265'0,"-9"0"-15"0,0 0-11 16,6-2-26-16,-6 2-21 0,5-3-18 0,-5 3-20 15,8-1-14-15,-4 0-11 0,4-1-15 0,-1 0-10 16,5-1-8-16,0 0-16 0,4-2-6 0,4 1-27 15,7-1-24-15,3 2-31 0,-3-2-26 0,-1 1-24 16,-4 2-25-16,0-1-22 0,-4-2-22 0,0 3-2 0,-4-1 6 16,-2 1 15-16,0 2 10 0,-1-2 30 0,-2 1 26 15,-2 1 23-15,-1 0 25 0,-6 0 22 16,10-2 14-16,-6 0 14 0,-4 2 7 0,8-1 9 0,-8 1 3 16,0 0 6-16,6 0 2 0,-6 0 0 0,0 0 3 15,7-3-3-15,-2 2 0 0,-5 1-8 16,9-1-9-16,0 1-4 0,2-2-4 0,3 0-8 15,-1 2-25-15,6-1-45 0,3-1-51 0,6 2-55 0,3-5-66 16,-1-2-544-16,0 2 246 0,-1-2 164 0</inkml:trace>
  <inkml:trace contextRef="#ctx0" brushRef="#br0" timeOffset="114383.57">12788 10019 118 0,'0'0'257'0,"0"0"-10"16,9-1-23-16,-9 1-27 0,0 0-20 0,5 1-19 15,-5-1-14-15,8-1-31 0,-2 0-43 0,6 1-51 16,-2 0-51-16,11-3-47 0,-1 3-460 0,8-3 181 16,1 1 118-16</inkml:trace>
  <inkml:trace contextRef="#ctx0" brushRef="#br0" timeOffset="114525.06">13259 9997 268 0,'0'0'318'0,"0"0"-19"0,6 2-32 15,-6-2-21-15,0 0-23 0,5 3-26 0,-3-1-18 0,1 0-23 16,6 2-38-16,1 0-53 0,2-1-78 0,7 3-74 16,-2-3-124-16,4-1-464 0,-1-2 225 15,2 0 150-15</inkml:trace>
  <inkml:trace contextRef="#ctx0" brushRef="#br0" timeOffset="116509.87">17033 9911 47 0,'-6'-1'170'0,"-1"1"-1"16,2 0 6-16,5 0 1 0,-11-3-9 0,5 3 1 0,6 0-7 15,-6-1-10-15,6 1-7 0,-6-2-14 0,6 2-12 16,0 0-11-16,0 0-10 0,0 0-5 0,0 0 3 16,15-2-5-16,4-2-8 0,9 3 8 0,2-2 1 15,8 2-4-15,17-4-1 0,5-1-1 0,1 2-7 16,3 0 0-16,3 1-7 0,-1-3-2 0,-1 2-4 15,27 2-5-15,-1-6 1 0,-27 6-3 0,5 0-1 16,22-2-5-16,-26 1-2 0,28-4-4 0,-29 6 2 16,1 1-6-16,-3-2-1 0,0 0 0 0,-6 1-3 15,-16-1-4-15,2 0 1 0,-4 2 8 0,-4-1 4 16,-5 1 10-16,-9-1 6 0,-3 0 10 0,-3-1 12 16,-6 2 18-16,0 0 7 0,-1 0 2 0,1 0-1 0,-4-1-8 15,-4 1-7-15,7-2-11 0,-7 2-8 0,0 0-10 16,9 0-9-16,-9 0-6 0,0 0-13 0,5 2-50 15,-5-2-69-15,0 0-75 0,0 0-83 0,4 1-77 16,-4-1-99-16,0 0-910 0,-23 8 442 0,-7-7 294 16</inkml:trace>
  <inkml:trace contextRef="#ctx0" brushRef="#br0" timeOffset="117243.73">14371 12439 20 0,'0'0'156'0,"0"0"-1"0,0 0-5 0,0 0 5 0,0 0 3 16,0 0-3-16,-2 16-4 0,1-9-5 0,2 3 4 15,-1 0 0-15,2-1-9 0,1 1-11 16,-1 0-13-16,1 2-10 0,-1 0-9 0,1-2-7 0,1 4-10 16,0-3-8-16,-2 5-7 0,1-4-7 15,-2 3-3-15,-1 2-9 0,1 0-1 0,-3 2-26 0,-3 0-31 16,0-1-44-16,-2 0-47 0,1 2-40 0,-6 1-81 15,5-4-492-15,0-2 237 0,0 5 160 0</inkml:trace>
  <inkml:trace contextRef="#ctx0" brushRef="#br0" timeOffset="117452.72">14992 12734 64 0,'4'3'309'16,"0"-2"-29"-16,0 2-27 0,-2 2-28 0,0-1-21 16,-1 1-25-16,-1 2-15 0,4 1-17 0,-3 2-9 15,1 1-16-15,0-1-12 0,0 0-12 0,0 1-20 16,-1 0-27-16,2-1-30 0,-2 0-32 0,1 1-37 0,0-1-39 16,0-1-40-16,2 1-56 0,-3-4-480 0,4 0 221 15,-1-3 148-15</inkml:trace>
  <inkml:trace contextRef="#ctx0" brushRef="#br0" timeOffset="117618.03">15383 12625 50 0,'8'-3'296'0,"-4"-3"-21"0,0 0-24 16,-2 4-24-16,2-1-23 0,0 1-24 0,-4 2-16 16,4-3-15-16,-4 3-14 0,0 0-17 0,2 9-11 15,-2-2-8-15,0-1-12 0,0 5-7 0,3-2-8 16,-3 3-12-16,0-3-43 0,0 3-43 0,1-2-42 15,-1 2-56-15,3 0-56 0,-3-4-545 0,1 3 241 16,0-5 162-16</inkml:trace>
  <inkml:trace contextRef="#ctx0" brushRef="#br0" timeOffset="117784.68">15764 12574 287 0,'4'-2'268'0,"0"1"-24"0,-4 1-28 16,10-1-21-16,-10 1-18 0,5 6-20 0,-5-1-15 15,4 0-14-15,-3 0-14 0,1 2-9 0,0 0-11 16,3 0-13-16,-1 3-7 0,-3-2-34 0,3 1-29 16,1 1-40-16,-2-1-43 0,3-1-51 15,-2-1-86-15,2 0-425 0,-2-4 212 0,-1 0 140 0</inkml:trace>
  <inkml:trace contextRef="#ctx0" brushRef="#br0" timeOffset="117933.29">16292 12528 132 0,'6'-1'209'0,"1"1"-16"0,0 0-9 16,2 3-11-16,0-1-19 0,3 1-12 0,0 0-19 15,0 3-8-15,4-3-13 0,1 3-13 0,1 0-44 16,0-3-54-16,1 0-51 0,3-2-94 0,-3-1-326 16,11-2 160-16,-1-1 106 0</inkml:trace>
  <inkml:trace contextRef="#ctx0" brushRef="#br0" timeOffset="118056.11">17103 12506 228 0,'0'7'262'0,"0"-2"-26"15,-1 3-23-15,-3 1-22 0,-1 1-60 0,1 2-74 16,-1-3-70-16,-5 6-111 0,-3-3-271 0,-6 0 133 16,-8-1 86-16</inkml:trace>
  <inkml:trace contextRef="#ctx0" brushRef="#br0" timeOffset="118340.5">12627 12951 42 0,'-37'0'53'16,"0"-1"-8"-16,-1-2-14 0,3 0-5 0,2 2-11 15,1 0 1-15,1 0-1 0,-1-1-22 0,3 2-73 16,-2-2 28-16,2-1 16 0</inkml:trace>
  <inkml:trace contextRef="#ctx0" brushRef="#br0" timeOffset="118982.19">11009 12726 170 0,'0'0'108'0,"4"-2"-61"0,-4 2-156 15,4-3 37-15,-4 3 24 0</inkml:trace>
  <inkml:trace contextRef="#ctx0" brushRef="#br0" timeOffset="119158.67">11149 12692 79 0,'0'0'59'0,"4"-4"-105"0,-2 1 14 0,-2 3 12 0</inkml:trace>
  <inkml:trace contextRef="#ctx0" brushRef="#br0" timeOffset="120210.69">10851 12626 180 0,'0'0'193'0,"0"0"-13"0,0 0-11 15,0 0-7-15,0 0-5 0,0 0-13 0,0 0-12 16,0 0-5-16,-13-1-15 0,13 1-10 0,0 0-12 0,0 0-8 16,0 0-9-16,0 0-25 0,-8 0-37 0,8 0-44 15,0 0-52-15,0 0-531 0,-5-3 206 0,5 3 136 16</inkml:trace>
  <inkml:trace contextRef="#ctx0" brushRef="#br0" timeOffset="120344.32">10778 12625 90 0,'0'0'153'0,"0"0"-51"0,0 0-53 0,0 0-67 16,0 0-108-16,0 0 42 0,0 0 28 0</inkml:trace>
  <inkml:trace contextRef="#ctx0" brushRef="#br0" timeOffset="120495.95">10856 12642 14 0,'0'0'174'0,"0"0"-67"0,0 0-65 0,0 0-155 16,0 0 37-16,8-9 26 0</inkml:trace>
  <inkml:trace contextRef="#ctx0" brushRef="#br0" timeOffset="120843.03">10906 12677 108 0,'2'1'224'0,"-2"-1"-19"0,0 0-20 16,0 0-16-16,0 0-8 0,0 0-6 0,7 2-8 15,-7-2-9-15,0 0-3 0,0 0-6 0,0 0-8 16,0 0 3-16,0 0-10 0,0 0-10 0,0 0-7 16,0 0-10-16,0 0-7 0,0 0-10 0,0 0-5 15,0 0-9-15,0 0-1 0,7-3-10 0,-7 3-4 16,0 0-2-16,0 0-5 0,0 0-4 0,0 0-3 15,-12-6-2-15,12 6-4 0,-4-3-1 0,4 3-3 16,-5-2-2-16,5 2-2 0,-5-1-2 0,5 1-3 16,0 0 3-16,-6-2 0 0,6 2-4 0,0 0-2 15,0 0 1-15,0 0 1 0,-3-2-3 0,3 2-2 0,0 0-1 16,0 0-2-16,0 0-7 0,0 0-20 16,0 0-22-16,0 0-27 0,-8-1-35 0,8 1-38 15,0 0-43-15,-3 5-645 0,-3-4 280 0,2 1 186 0</inkml:trace>
  <inkml:trace contextRef="#ctx0" brushRef="#br0" timeOffset="122447.63">12792 12501 199 0,'-4'-5'244'0,"4"1"-19"15,0 4-19-15,0 0-16 0,-4-3-14 0,4 3-17 16,0 0-19-16,-4-2-6 0,4 2-14 0,0 0-13 15,0 0-12-15,0 0-11 0,0-5-3 0,0 5-11 16,0 0-8-16,0 0-5 0,0 0-7 0,0 0-2 0,0 0-4 16,7-5-3-16,-7 5-5 0,0 0-3 15,0 0 0-15,0 0 8 0,1-2 7 0,-1 2 7 16,0 0 7-16,0 0 4 0,0 0 11 0,0 0 3 0,0 0-10 16,0 0 0-16,0 0 6 0,0 0-22 0,0 0-3 15,0 0-9-15,0 0-5 0,0 0-3 0,-9 12-2 16,4-7-8-16,-3 2-1 0,-1 0 8 15,3 1-12-15,-2-1 1 0,3 0-5 0,0 1 0 0,0-2-4 16,1-1-2-16,0 0-2 0,2 0 2 0,0 0-3 16,1-1 1-16,1 1 1 0,0 0-4 0,1-1 1 15,2-1-1-15,2 2 4 0,0-2-9 0,4-1 6 16,-2-2-2-16,0 0 0 0,1 0 2 0,6-2-1 16,-5 2-1-16,0-2 0 0,-3-1 2 0,3 0 0 15,-2 1-1-15,-2 1 6 0,-1 0 2 0,-4 1 12 16,7-4 5-16,-3 3 16 0,-4 1-5 0,0 0 10 15,5-2 1-15,-5 2-5 0,0 0 3 0,0 0-4 16,0 0 1-16,0 0-8 0,4-2-11 0,-4 2 9 0,0 0-5 16,0 0-10-16,0 0 3 0,-15 8-5 15,10-6-1-15,1-1-4 0,4-1 0 0,-8 3-17 16,7 1-26-16,1-4-29 0,-3 3-38 0,1 2-34 0,2-1-45 16,0-4-54-16,2 8-57 0,1-7-874 15,1 2 388-15,1 0 256 0</inkml:trace>
  <inkml:trace contextRef="#ctx0" brushRef="#br0" timeOffset="124594.76">13193 12514 135 0,'1'-3'230'0,"-1"3"-23"0,0-3-13 0,0 3-14 16,0 0-13-16,4-4-14 0,-3 1-18 0,2 1-13 15,2-3-11-15,-1 3-8 0,6-1-5 0,-1-2-12 16,-4 1 1-16,6-1-2 0,-1 2-9 0,-1-1-6 16,1-1-3-16,0 2-4 0,2-2-5 0,-2 4-3 15,0-3-4-15,2 2-7 0,-2 0-3 0,4-1-1 16,-1 3-1-16,3 0 0 0,-6-2-4 0,4 2-2 16,2-3-2-16,-2 2-3 0,-4-2-3 0,-1 3-1 15,1-1-4-15,-2 1-2 0,-3 0-1 0,3-1 0 16,-8 1-2-16,11-1-2 0,-4 0 2 0,-2 0-4 15,1-2 2-15,-1 3-4 0,-5 0 1 0,12-4-1 0,-6 2-2 16,-1-2 1-16,2 2 0 0,-1-1 1 0,-1-1-3 16,0 1-2-16,0 1 1 0,-1 0 1 15,0-1 5-15,2 3 0 0,-6 0-4 0,4-3 3 16,-4 3 1-16,0 0 4 0,0 0 4 0,13 6 9 0,-10-2 9 16,3 6 1-16,-5-5 2 0,8 2-6 0,-4 3 2 15,-1 0-5-15,0-1 0 0,1 2-1 16,-1-2-7-16,2 3-6 0,-2-7 3 0,1 7-3 0,-1-5-1 15,-1 0 0-15,-1 0-3 0,2 0-2 0,1-3-1 16,-1 2 3-16,0-3-5 0,1-1 3 0,0 1-5 16,0-3-6-16,3 0 3 0,-8 0 3 0,13-6 2 15,-4-1-3-15,-1 0-1 0,0 0-1 0,0-2-1 16,1-1-1-16,0-1 1 0,0 5-2 0,-2-4-3 16,1 5 6-16,-2-3 0 0,-2 4 2 0,0-1-6 15,1 4-3-15,-4-3 0 0,-1 4 2 0,0 0 5 16,13 5-2-16,-9 0 2 0,-2 7 3 0,5-2 2 15,-4 0 2-15,0 7 0 0,4 0 0 0,-5 1 0 16,3 0 1-16,-1-1-4 0,0 0 1 0,1-3-3 16,-2 3 1-16,1-2 0 0,-2-3-1 0,2 0-1 15,2-2-2-15,-2-2 2 0,0 0-1 0,1-3 2 16,2 1-2-16,-1-4 5 0,2 2-2 0,1-4-3 16,1 0 2-16,2-5-2 0,0 1-2 0,5-2 1 0,-3-5 1 15,2-1 1-15,2-5 1 0,0-3-3 0,1 1 1 16,-5 5 1-16,-1 1 3 0,5-3-4 15,-5 6-2-15,-2 1-1 0,-2 3 1 0,-1 2 0 0,-1-1 0 16,0 3-2-16,-2 2-2 0,-5 0 10 0,9 4 0 16,-3-1-1-16,-2 1 3 0,3 4 1 0,-2 1 2 15,1-1 1-15,-2 2 2 0,3-1-3 0,-1 0 1 16,0 1-9-16,-1 2 4 0,0-3-2 0,2 2 1 16,-1-2 2-16,-1-1-1 0,3-1 1 0,-3-1 1 15,1-1-3-15,6 0 0 0,-3-2-1 0,1 0-3 16,0-5 3-16,1 1 0 0,1-1 2 0,-2-3-12 15,3-1 9-15,3-3 0 0,-2 0 3 0,1-4-2 16,-1-2-2-16,3 2 0 0,-4-2 0 0,3 3-6 16,-3 4 3-16,-2-3 0 0,-2 5 1 0,-1 0-2 15,1 3-6-15,0 1 4 0,-3 2-1 0,3 0 3 16,0 4 3-16,0 2 3 0,0 0-5 0,2 3 8 16,-2 2-9-16,-1-1 12 0,1 3-7 0,2 0-2 0,0 4 3 15,1-2 2-15,-1-1-2 0,-4-5 0 16,3-1-4-16,0 1 4 0,1 0-2 0,3 0 0 15,-4-4-1-15,2 0 2 0,3-1-3 0,2-1 5 0,1-1-4 16,1-2-3-16,-2-1 6 0,2-3-3 0,-3-1-1 16,3-1-2-16,3 0 15 0,-4-5-11 0,1-1 6 15,7-3-8-15,-1-2-4 0,1-3 2 0,3 3-7 16,-2 1 6-16,-4 3-5 0,-3 4 4 0,-3 1 5 16,-3 4-3-16,-5 1 2 0,3 1-4 0,-2 2 3 15,-1 2-3-15,-3-1 3 0,6 3-2 0,-2 1 9 16,-1 1-2-16,1 1-1 0,-2 2 6 0,1 0-2 15,-1-1-5-15,-2 1 5 0,1-1-5 0,0 1 3 16,-2-6-2-16,-1 4-4 0,1-2 4 0,-1-1 1 16,-2-1-6-16,3 4 15 0,-1-4-12 0,-1-3 2 0,2 1 3 15,1-1-4-15,3 0-2 0,0-4 2 16,0-1 1-16,5 2-2 0,-5-3 0 0,6-5-3 16,2 1 1-16,0-1 0 0,-3-2 6 0,4 3 14 0,-4-1-18 15,1 3-14-15,-3 2 7 0,0 1-3 16,-2 0 7-16,1 3-2 0,-2 1-1 0,2 2 5 15,-2 1 0-15,5 0-3 0,-4 1 0 0,2 2-2 0,2-1 7 16,-4 0-4-16,-1 1 3 0,5-1-4 0,-5 1-2 16,1 0 0-16,1-1 9 0,-5-4-1 0,0 3-1 15,3-1-2-15,-2 0 2 0,0-1-2 16,4 1 5-16,0-5-5 0,-1 1 6 0,2 1-3 0,-1-3 2 16,2-1 1-16,1 1 0 0,-4-3-2 0,8-2-6 15,-5-2-1-15,2-3 4 0,-4 6 6 0,-2-2 2 16,1 3-2-16,-4-4 7 0,2 5 21 0,-3 1 25 15,0 1 12-15,-1-2 11 0,0 0 1 0,-4 3-9 16,0-1-10-16,0-2-5 0,0 6-2 0,-3-7-2 16,3 7 4-16,-5-2 10 0,4-2 9 0,1 4 2 15,-1-6 5-15,1 6-7 0,0 0-5 0,-3-5-7 16,3 5-10-16,0 0-7 0,0 0-2 0,0 0-6 16,0-1-5-16,0 1-4 0,0 0-3 0,0 0-6 15,0 0-4-15,0 0-1 0,0 0-3 0,0 0-1 16,11 6 0-16,-4-2 1 0,-2 3-5 0,1-3 1 15,0 0-2-15,1 4-2 0,-1-3-2 0,2 2 1 0,-3-1-2 16,-1-1-3-16,2 1 3 0,0-1-2 0,-3-3 0 16,3 3 2-16,-1-3 0 0,-1 1-1 0,3-1 0 15,-2-2 2-15,4 1-1 0,9-1 0 0,-9-1-3 16,5-1 2-16,4-1-1 0,1-1-1 0,-1-1 0 16,1-1 0-16,-1 1-3 0,4-1 0 0,7-5 2 15,-5 3-2-15,-2 0 3 0,-1 3-5 0,-1-3 2 16,2 4 0-16,-4-1-5 0,0 4 6 0,-2-4-4 15,0 2-3-15,-5 3-1 0,2 2 4 0,-2 0-1 16,-2 1 0-16,3-1 0 0,-2 3 0 0,0 1 2 16,0 0 1-16,-1-2-1 0,2 5 1 0,-1-2-1 15,-1-3-1-15,1 4 1 0,0-4 0 0,-1 1-3 16,-2-2 3-16,0 2 2 0,2-3 2 0,-2 1-3 16,3-1-1-16,2 2 2 0,-2-3 0 0,1-1-2 15,0-1-11-15,1-1-6 0,3-2-3 0,-2-1 3 0,5-2 0 16,-3 1 0-16,3-4 0 0,0 1 0 15,8-5-3-15,-3-3 3 0,5 5-2 0,-9 2 2 0,-1 0 5 16,0 3-1-16,2 2 3 0,2-2 0 0,-3 3 0 16,-1 1-1-16,4 1 1 0,-5 2-4 0,2 4 7 15,-4-2 3-15,0 4 1 0,-3-2-2 0,3 3-2 16,-2-2 3-16,-2 1 3 0,3 3-2 0,2 0 4 16,-5 1-2-16,2-2 4 0,-4-1-8 15,0 0 5-15,0-2 2 0,-3 0 0 0,-1-3-2 0,2 5-2 16,-1-4 0-16,2-1 2 0,-2 2-1 0,0-3 2 15,2-2-1-15,4 0 0 0,-2 0 0 0,1-2-2 16,6-4 4-16,-5 1-2 0,4-2 0 0,0-4 1 16,1 3 0-16,1-4 2 0,0 4-4 0,1 0 3 15,-2 1-2-15,-2 1-2 0,1 2 1 0,-4 0-2 16,0 2-4-16,2 1 5 0,-1 1 1 0,-2 1 1 16,-1 1-2-16,3 1-2 0,-4 4 3 0,3-2 1 0,-1 1-3 15,0 2 3-15,1-1-2 0,-3 1-1 0,10 2 4 16,-7-2-2-16,-1-2 2 0,1 5-1 15,-2-8 1-15,5 2 2 0,-2 2-4 0,0-1 2 0,0-3-4 16,4 1 7-16,-5-2-1 0,3-1 1 0,3 1 2 16,-3-3-5-16,-2 2 3 0,1-1 1 0,3-1-3 15,-2 0-1-15,-3 2 0 0,-2 0 1 0,1-2-2 16,0 2 2-16,-3 0-6 0,2 2 5 0,-3-2 2 16,4 2-3-16,0 1 5 0,2-2-2 0,7 5-8 15,-2-1-37-15,9-4-91 0,5 2-122 0,-4-2-127 16,7-2-1345-16,-2-3 576 0,0-1 384 0</inkml:trace>
  <inkml:trace contextRef="#ctx0" brushRef="#br0" timeOffset="126161.42">17220 13340 116 0,'3'-6'216'0,"0"0"-9"16,3 0-6-16,-2-4-9 0,1 2-6 0,-1-3-4 15,1-2-4-15,0-6-9 0,0 4-6 0,-1-3-11 16,-1 1 0-16,-2-3-8 0,-1 1-15 0,0-9 1 0,-1 0-2 16,-4 4-2-16,2 4 11 0,-4-4-12 0,0 7 7 15,-1 0 17-15,-1 3 13 0,1 2 12 0,1 2-20 16,2 0-14-16,0 5-10 0,1 0-17 0,-2 1-11 15,2 1-11-15,4 3-11 0,-8 7-10 0,3 0-15 16,2 10 5-16,-3 1-7 0,1 8-7 0,4 3-2 16,2 3-5-16,2-1-1 0,-1 6-7 0,3 8-3 15,-1-8-2-15,4 9-1 0,0 2-5 0,-2-1 2 16,1-3-5-16,-3-7-2 0,3 9 3 0,-1-14-2 16,0 2-5-16,1-1 1 0,-1 1-2 0,1-6-5 15,3 5 13-15,-4-2-10 0,3-5-3 0,-4 4 0 16,-1 1 0-16,-2-3 2 0,-2-2-6 0,-2 0 1 15,-3-9-8-15,1 0-16 0,-1-2-4 0,1-6 0 0,-5-1 2 16,2 1-2-16,-1-4 1 0,2-2-5 16,-6-1-15-16,4-2-2 0,-2-3-1 0,-2-1 3 15,1-1 4-15,2-5 4 0,-3-4-1 0,1-3 6 0,6-1 1 16,1-3 8-16,4 2 1 0,4-7 2 0,0 2 3 16,5-1 3-16,1 3 0 0,4-2 0 0,3 3 3 15,2-2-2-15,4 1 4 0,1 1-6 0,-1 4 5 16,4-3 5-16,0 0-2 0,-3 1 6 0,3 0-9 15,-3 2 7-15,-2-1-11 0,-1 1 14 0,-6 6-6 16,0-3 6-16,-1 2-1 0,-5 6 2 0,-2 0 2 16,-1 0 10-16,-2 2 10 0,-1-1 9 0,0 3 3 15,1 2 11-15,-4 0-18 0,1-5 3 0,-1 5-14 16,0 0 3-16,0 0 0 0,0 0-4 0,0 0 1 16,-10 17 0-16,2-5 1 0,2 2-2 0,-2 1-11 15,3 0 5-15,-2 1 0 0,1 4 2 0,5-3-4 16,1 4 1-16,-2-4 3 0,4-2-9 0,-2-3 1 15,3 0-2-15,1-2-5 0,1 2-11 0,2-4-10 16,1 1-8-16,-2-5-3 0,7 1 1 0,-3-2 2 16,3-3 1-16,1-3 0 0,-1-1 2 0,2-5 3 15,1-1 2-15,-1-1 0 0,-1-3 3 0,5-7 7 0,-5-2-6 16,2-1 9-16,-5 0 0 0,3 1 1 0,-5 6 14 16,-2-1 44-16,-4-1-11 0,5 5 12 15,-6 4-8-15,1 0 24 0,2 0-5 0,-3 5-10 0,-2 1-6 16,2-1-7-16,-2 5-3 0,0 0-13 0,0 0 5 15,5 9 9-15,-2 1-13 0,-2 0-1 0,5 2-6 16,-3 5 1-16,1 0 0 0,-2 0-2 0,6-1-2 16,0 0-8-16,-2-2-14 0,-1 0-33 0,3-3-2 15,-3 2-3-15,1-4-19 0,3-1-4 0,-1 1 4 16,1-3 7-16,1-1 2 0,2-3 10 0,-2 0 0 16,3-4 0-16,-2-2 10 0,-1-1 8 0,3-3 2 15,1-2 1-15,-2-4 6 0,0-1-7 0,2-10 9 16,-1 2 2-16,0-4 4 0,-3-1 3 0,1 1 0 15,-4-2 5-15,2 0 12 0,-1 4 1 0,-3 6 15 0,-4 2 28 16,1 3 24-16,-1 6 4 0,-2-3-6 0,-1 5 4 16,2-1-19-16,-1 5-9 0,1 2-10 15,0 0 3-15,-13 17-5 0,4-2-5 0,2 3-5 0,-4 7-2 16,6 1-2-16,0 2-5 0,0-1-2 0,5-2 2 16,0 2-6-16,3-3 0 0,-1-5-2 0,3 6-1 15,0-7-23-15,3-1-3 0,1-2-11 0,0-6 0 16,1 0-2-16,4 0-10 0,3-2 3 0,-3-4-8 15,2-1 4-15,3-4 12 0,-2-3-1 0,2 0-6 16,-2-5 15-16,-2-2-5 0,2-5 5 0,1-7 7 16,-5 2 1-16,-3-4 8 0,-4-6-4 0,-1 0 1 15,-2-16 5-15,-2 13 13 0,0-11-12 0,-2-1-3 16,-1 13 25-16,-1-2 10 0,0 2 13 0,2 1 4 16,-1 10 18-16,-1 6 20 0,2 5-13 0,-1 0-15 15,1 7-7-15,0 1-1 0,1 4-16 0,0 0 7 16,-13 24-6-16,7-1 0 0,-3 3-6 0,6 5-3 15,-3 3-5-15,5 2-6 0,1 10 6 0,2 2-9 16,6-13-22-16,-2 1-31 0,5 0-38 0,1-4-27 16,2 2-42-16,3 0-42 0,6 8-56 0,-6-15-64 15,4 2-100-15,-3-4-845 0,1-1 420 0,4-3 278 16</inkml:trace>
  <inkml:trace contextRef="#ctx0" brushRef="#br0" timeOffset="126543.07">18929 13422 288 0,'-7'-10'358'0,"-1"2"-28"0,-1 1-30 0,-1 2-30 0,1 2-25 16,1 3-25-16,2 0-25 0,-2 3-21 0,3 2-15 16,0 2-16-16,-3 2-12 0,4 0-11 0,0 3-18 15,0 1-6-15,4 1-14 0,-2 2-6 0,7 0-4 16,0-1-8-16,3 0-11 0,1-1-7 0,6 3-15 15,-2-5-17-15,6-1-19 0,5-1-9 0,2-2-9 16,4-3-3-16,-9-4 0 0,11-1 1 0,-4-1 3 16,4-5 2-16,-5-4 5 0,2-2 0 0,-2-4 1 15,-4 1 11-15,-3-3 12 0,-1 0 23 0,-6 2 22 16,-1-1 13-16,-3 0 11 0,0-3 31 0,-4 3 27 16,0 3 29-16,-1 2 22 0,-4 3 10 0,0 3-1 0,3-1-15 15,-3 0-21-15,1 2-20 0,-2 2-12 0,1 3-15 16,0 0-11-16,-8 10-10 0,4 0-13 15,-2 4-6-15,-2 3-9 0,4 10-5 0,-1-1-8 0,-4-1-33 16,6 3-42-16,1 1-41 0,0-2-47 0,2 5-56 16,-3-3-55-16,3 2-63 0,-3-1-61 0,3-2-91 15,3 0-958-15,-6-10 464 0,2-6 312 0</inkml:trace>
  <inkml:trace contextRef="#ctx0" brushRef="#br0" timeOffset="126878.1">19508 13389 278 0,'0'-11'282'15,"0"4"-25"-15,0 1-29 0,0 2-24 0,0 1-20 16,0 3-18-16,0 0-18 0,0 0-17 0,0 0-10 16,0 0-12-16,0 0-10 0,4 19-10 0,-4-12-3 15,1 5-2-15,3-2 3 0,0 0-8 0,0 4-9 0,2-2-3 16,3 2-3-16,0-1-5 0,4 0-1 15,3 1-5-15,5 1-4 0,-4-1-1 0,5 0 3 16,5 1-6-16,-4-3-1 0,-1 2-1 0,2 1 5 16,2-3-9-16,-12-2-2 0,4-1-6 0,-4 0 1 15,-3-3-2-15,0 1-6 0,-4 0 1 0,2-2 0 0,-4-2 0 16,0 1 5-16,-1 1 16 0,-2-2 31 0,-4 4 0 16,-2-2 2-16,-5 3 0 0,-4 1-4 0,-6-1-10 15,-1 1-11-15,-8 0 12 0,-3 1-17 16,-2 0-8-16,1-5-11 0,-1 4-42 0,0-6-44 0,1-3-45 15,-3 1-51-15,2-2-48 0,6-2-37 0,7-5-27 16,1 2-851-16,3-10 371 0,0 3 248 0</inkml:trace>
  <inkml:trace contextRef="#ctx0" brushRef="#br0" timeOffset="126966.86">19759 13243 122 0,'33'-14'116'0,"3"5"-27"0,2-3-39 0,0 4-177 16,-1 1 43-16,-3 0 28 0</inkml:trace>
  <inkml:trace contextRef="#ctx0" brushRef="#br0" timeOffset="127676.94">20495 13500 3280 0,'5'-10'0'16,"2"-1"28"-16,-5-1 53 0,-1 0 40 0,1 1-15 16,-3 1-20-16,2 3-5 0,-2 1-4 0,1 1-8 15,0 1 9-15,0-2-8 0,1 4-4 0,-1 2-10 16,0 0-2-16,0 0 3 0,0 0 3 0,0 0 5 16,0 0-5-16,-3 17-4 0,1-8-7 0,2 4 3 15,0 0-6-15,-3 3-8 0,1 2-3 0,1 0-2 0,1-1 1 16,0 2-5-16,0 0-1 0,0-2-5 15,0 3-3-15,1-4-6 0,1-5-16 0,-4 2-14 16,4-3-5-16,-2-2-10 0,0-3 3 0,0 2 5 0,3-2 13 16,-3-2 12-16,0-3-17 0,0 0 4 0,0 0-11 15,0 0 14-15,0-15 4 0,-3 5-9 0,0-7 9 16,-3-7-2-16,-1-3 7 0,1 0-5 0,-3-2 0 16,0-4-4-16,0-2 10 0,-2-10 4 0,3 9 5 15,0 2 13-15,3-1-1 0,0 2 15 0,2 4 15 16,-3 0 3-16,5 9 1 0,-2 3 4 0,3 5-1 15,-1 2-4-15,1 1-8 0,-1 2-11 0,3 4-4 16,-2 0-2-16,0 3-5 0,0 0 0 0,22 8-5 16,-11 4-3-16,1 2 0 0,2 6-3 0,1 3-3 15,-2 3 1-15,2-2 1 0,-3 5-5 0,-2 0-3 16,0-3 2-16,3 2 1 0,-4-2-3 0,5-2-4 16,-4-2 5-16,3-7 0 0,0-1-2 0,0-2-4 0,3-2 4 15,2-3-1-15,0-2 5 0,2-1-3 0,0-3 2 16,1-3-4-16,2-2 2 0,4-1-3 15,-3-6 5-15,-4 1-5 0,4-4 2 0,-2-3-2 0,-4-4 1 16,-1-1-1-16,-2-3 3 0,0-1-3 0,-5-1-2 16,0 0-3-16,-6 0 7 0,-1 8 0 0,-1-5 2 15,-2 5-1-15,0 6 2 0,0 4 3 0,-2 0-8 16,2 1-4-16,-2 5 2 0,2 3-1 0,0 0 0 16,0 0-2-16,4 23 1 0,-3-7 1 0,3 2 3 15,2 7-6-15,0-6 6 0,1 4-1 0,1 3 1 16,0-2 6-16,-3-4 8 0,5 4 10 0,-5-6-1 15,2 0 0-15,-2-1-1 0,-1 0-6 0,0-2 1 16,-1 2-2-16,-3-5 3 0,0 1-5 0,-3-1 0 16,0 1-3-16,-2 3-4 0,-3-7-34 0,-1 4-47 15,-4 0-65-15,-1-3-57 0,-9 2-62 0,-3 1-71 16,-5-2-91-16,-6-5-1084 0,-17 0 500 0,3-1 334 16</inkml:trace>
  <inkml:trace contextRef="#ctx0" brushRef="#br0" timeOffset="128645">19278 14570 69 0,'-8'0'217'16,"8"0"-24"-16,0 0-19 0,-3 3-22 0,3-3-12 16,0 0-10-16,0 0-12 0,0 0-4 15,0 0 3-15,0 0 5 0,0 0-8 0,-2-6-12 0,4-3-4 16,0 6-7-16,2-2-8 0,0-7-6 0,-2 0-6 15,6-2 3-15,-2-3 4 0,1-2-2 0,-1-5 0 16,-3 0 12-16,1-1 6 0,-2-2 8 0,1 9 10 16,-2-2 24-16,4 3 4 0,-4-2 13 0,1 4-7 15,-2 3 15-15,1 4 4 0,-1-1-19 0,1 4-15 16,-1 0-14-16,0 5-12 0,0 0-3 0,0 0-18 16,4 21-13-16,-1-4-3 0,-2 1-6 0,1 7-7 15,1 4 6-15,0 1-17 0,-1 5 1 0,1-1-8 16,-3 11 10-16,-1 5-13 0,-2-15-4 0,-1 11-1 15,4-11-5-15,-3 0-3 0,1-1-2 0,-2 0 2 0,3-2-3 16,-4-2-2-16,1-4 4 0,-4-1-9 16,2-7-1-16,2-4-4 0,0-2-3 0,0-7-1 15,-1-1-11-15,0-4-21 0,5 0-9 0,-8-12-3 16,3-4-3-16,1-7-4 0,1-6 9 0,1-3 0 0,4-17 8 16,0 0 0-16,3 1 6 0,4-1 1 15,0 14 1-15,0 1 4 0,0 3 9 0,4 5 0 0,-3 2 8 16,2 10-3-16,0 2-2 0,-3 2 4 0,8 3 0 15,1 2 0-15,2 1 3 0,8 3-8 0,-8 1 7 16,9 3 0-16,-2 1 3 0,1 2-2 0,-9 0 2 16,0 2-4-16,2 0 1 0,-2 0 6 0,-4 1-6 15,-1 0 5-15,-5-2 0 0,0-1-12 0,1 1-14 16,-6-3-20-16,1-2 6 0,-1 2 5 0,1-1 4 16,-1-2 2-16,-4-1 6 0,0 0 2 0,4-10 0 15,-3 0 2-15,-1-1 4 0,-1-5 1 0,-2-1 0 16,3-1 2-16,-1-7 1 0,2-2 4 0,3 7-5 15,-4 2 9-15,4-2 6 0,1 6 12 0,-4 2 10 16,3 2 0-16,-4 2-8 0,4 1 3 0,0 3-7 16,1 2-5-16,4 4 3 0,0 1-4 0,1 3 0 15,4 4 6-15,2 3-9 0,-3 0-3 0,0 2 3 16,4 8-1-16,-4-2-1 0,-4-2 3 0,-2 0 1 16,2-2-1-16,-4 3-7 0,-1-1 4 0,1-1 0 0,-1-2-1 15,-3-1-4-15,3 1 11 0,-3-6-8 16,2-3-1-16,-3 1-3 0,1-3 0 0,-1 0 4 15,2-3 8-15,-2-2-5 0,0 0-1 0,11-6-3 16,-2-5 2-16,-4 4 1 0,4-4 1 0,3 0-3 0,-2-6 2 16,0 5-7-16,4 0 7 0,-5 3-2 0,0 0 2 15,1 2 0-15,-1 1-5 0,1 1 2 0,1 3-5 16,1-1 11-16,-3 2-2 0,3 4-4 16,-3-1 4-16,2 4 2 0,-1-2-2 0,2 1-2 0,-6 2 12 15,2 0-8-15,2 0-5 0,-5 1 0 0,2-1 0 16,-2 3 4-16,-1-3 22 0,1 3-31 0,-4-1-12 15,-1-2-49-15,0 3-63 0,-5 2-67 0,-1-4-73 16,-6 0-75-16,-3 1-935 0,-2-1 426 0,-4-1 282 16</inkml:trace>
  <inkml:trace contextRef="#ctx0" brushRef="#br0" timeOffset="131359.12">11855 12535 64 0,'-5'-2'184'16,"5"2"-5"-16,0 0-7 0,0-5-6 0,0 5-8 16,-4-2 1-16,4 2-4 0,-4-3-5 0,4 3-2 15,0 0-6-15,0 0-8 0,-1-5-7 0,1 5-4 16,-2-2-5-16,2 2-5 0,0 0-6 0,0 0-7 15,0 0-7-15,0 0 0 0,-4-3-15 0,4 3-4 16,0 0-8-16,0 0-11 0,0 0-2 0,0 0-9 16,0 0-4-16,-12 6-2 0,10-3 4 0,-1 1-12 15,1-2-2-15,-2 2-7 0,1-1 1 0,-1 2-5 16,3-1 0-16,1-4-2 0,-1 6-2 0,-1-4-4 0,2-2 0 16,0 7-1-16,0-7-1 0,0 0-2 0,2 3 3 15,-2-3 2-15,0 0-4 0,2 2 1 0,-2-2 1 16,6 1-4-16,-6-1 0 0,0 0 3 0,0 0-2 15,6-5 1-15,-5 0-2 0,-1 5 2 0,2-5-2 16,-1 2 1-16,-1-2 1 0,0 0 2 0,-1 1 2 16,-2 1 3-16,0-1 4 0,0 1 10 0,0-2 8 15,3 5 3-15,-8-4-7 0,2 3 1 0,-4-1 0 16,-1 2-3-16,0 0-5 0,-1 0-1 0,5 3-1 16,-6-1-1-16,4 1 0 0,0 4-5 0,1-3 1 15,2 1-5-15,2-2-1 0,-1 4-3 0,1 0 1 16,4 0 2-16,-4-1-3 0,3 0 1 0,1 1-2 15,1-1 0-15,3 1-6 0,0 1 4 0,0-2 4 0,1-3-4 16,1 1 10-16,6 1-9 0,-3 0-6 16,-4-5 1-16,8 3 1 0,-3-3 1 0,1 1 1 15,-2-1-2-15,-1-1 5 0,0-2-1 0,-2 3 1 16,2-6-3-16,-3 2 0 0,-1 0 4 0,0 1-14 0,-2-4 10 16,1 2-1-16,-1-1 2 0,-2-1-3 15,3 2 2-15,-6-1 8 0,2 1 4 0,0 1 1 0,-3-1 3 16,1 2 0-16,3 3-9 0,-9-2-1 0,9 2 1 15,-10 2 11-15,1-1-10 0,0 1-4 0,2 4-3 16,1-2 2-16,-2 2 4 0,2 1-5 0,0-1 9 16,1 1-13-16,1-2-2 0,-1 2 1 0,4-2 3 15,0 2-5-15,-1-1-2 0,1-2 3 0,1 0-3 16,0 1 3-16,3-2 0 0,-2 1-2 0,4-2 1 16,0 1 3-16,0 0-14 0,-1-1 17 0,4-2 9 15,-8 0-9-15,11 0 3 0,-6-2-1 0,0-1-1 16,0-1-4-16,2 1 1 0,0-2 0 0,-3-2 0 15,0 2 2-15,0-1 2 0,-1-2-5 0,-1-1 3 0,-1 1-3 16,1 3 3-16,-2-1-5 0,0 0 5 16,0 2 11-16,0-2 9 0,0 2-1 0,0-1-4 15,0 5-3-15,0 0-3 0,-7-2 8 0,7 2-10 0,0 0-4 16,-11 8 1-16,3-4 3 0,3 1-8 0,-3 3-3 16,3-4 3-16,1 2-1 0,-2-1 15 0,3 1-16 15,1-2 1-15,-2 1-2 0,4 0-3 0,0 3-3 16,0-7 7-16,3 3-3 0,0 0 2 0,2 0-3 15,1-1 5-15,-3-1 1 0,3-2-6 0,0 2 2 16,-6-2 3-16,15-2 0 0,-10 0 1 0,2-2 6 16,-2 0-4-16,0 0-4 0,0-1 1 0,-1-3-1 15,1 1 4-15,-2-5-2 0,-1 3-2 0,-2 0 4 16,0-1 9-16,0 0-10 0,0 2-2 0,0 3-23 16,0-2 0-16,-2 2-31 0,-2 3-39 0,0 1-31 15,4 1-27-15,-10 5-34 0,3 1-42 0,2 3-33 16,-4 6-61-16,-1-1-748 0,2 3 354 0,-2 5 238 15</inkml:trace>
  <inkml:trace contextRef="#ctx0" brushRef="#br0" timeOffset="132098.24">11465 13187 72 0,'-1'-4'268'0,"0"-3"-23"0,-2 3-14 15,3-3-15-15,0 1-10 0,0-3-6 0,0 3-17 16,3-1-17-16,-2 0-9 0,3 2-10 0,1-2-13 15,-1 2-15-15,0 1-5 0,1-1-10 0,0 2-13 16,0 1-10-16,0-1-5 0,2 0-9 0,-1 2-1 16,2 1-5-16,-2 0-10 0,0 1-5 0,2 2 0 15,-3 1-9-15,3 1-1 0,0 1-4 0,-3 1-1 16,0 0-6-16,-1 3-2 0,1-1-3 0,-4 3-1 16,-1-2-2-16,0 3 0 0,-5 1-3 0,0-2 0 15,0 5 0-15,-3-2-4 0,3-3 0 0,-1-2 1 16,-1 2-2-16,2-3-3 0,-1 0-3 0,2-3 2 0,0-3 3 15,-1 5 1-15,1-5-3 0,4 0 1 16,-2 1 2-16,-1 1-1 0,3-5 4 0,0 3-8 0,0-3 6 16,-1 4-8-16,1-4 0 0,0 0 5 0,0 0-2 15,16-9 1-15,-9 6-5 0,3-1 1 16,1-2 0-16,1-2 2 0,-1 5-2 0,3-3-2 16,2 0 1-16,2-1-2 0,-3-1-17 0,0 1-33 0,-2 1-41 15,-3 1-52-15,-1 0-48 0,4-1-58 0,-7 0-703 16,2 1 317-16,-3-1 212 0</inkml:trace>
  <inkml:trace contextRef="#ctx0" brushRef="#br0" timeOffset="132376.04">11720 13076 71 0,'1'-4'297'0,"-1"2"-17"16,0-2-22-16,0 4-18 0,0-5-17 0,3 2-14 15,-3 3-19-15,4-5-16 0,-3 2-8 0,4-1-5 16,-5 4-12-16,10-3-10 0,-5 3-10 0,3-2-14 16,-8 2-9-16,16 3-12 0,-8-1-8 0,2 1-12 15,0 1-3-15,-2 1-6 0,0 2-6 0,-2 0-6 0,2 1-7 16,-3-1-2-16,0 2-4 0,-2 0-9 16,-2 0 5-16,2 2-9 0,-3 1 0 0,2-2-3 15,-4-1-6-15,0 1-1 0,2 0-12 0,-1 0-25 0,-2 0-21 16,2-1-21-16,-1-1-23 0,0 1-26 0,1-1-39 15,-2-4-39-15,3 1-31 0,-1 1-27 0,1-2-620 16,0-4 289-16,1 5 192 0</inkml:trace>
  <inkml:trace contextRef="#ctx0" brushRef="#br0" timeOffset="132793.85">11920 13084 121 0,'0'-5'249'0,"0"5"-16"16,0 0-18-16,0 0-18 0,0 0-13 0,0 0-17 15,0 0-18-15,-1-4-16 0,1 4-11 0,0 0-12 16,0 0-7-16,0 0-12 0,0 0-8 0,0 0-6 16,1 12-4-16,2-7 2 0,-2-1-4 0,2 1-4 15,-2-1-4-15,2 1-5 0,-1-1 0 0,2 0-1 16,1 3 6-16,0-2-3 0,2-3-2 0,-2 4 0 15,1-2-4-15,1-1-2 0,0 4 1 0,1-2-1 0,0 0 1 16,1-2 0-16,-2 1-4 0,2 1-8 16,-1 0-3-16,2-2 2 0,-1 1-5 0,-1-1 3 15,1 1-4-15,-2-1-3 0,0-1-3 0,-1 0 2 16,-1 2-10-16,2-3-1 0,-3 2-2 0,3-1 1 16,-5 0 3-16,1-1-5 0,1 3-4 0,-3-1 5 0,3-1-4 15,-4-2-3-15,0 6 0 0,0-2 4 0,0-4-6 16,-4 5 2-16,0 0 0 0,0-1 1 0,-2 0-4 15,-3 1 1-15,2 1 2 0,-4-1-8 0,3 0 2 16,0-1 1-16,0-1-1 0,2-1-28 0,-2 1-26 16,0-2-31-16,2 0-32 0,-2 3-42 0,3-4-50 15,5 0-57-15,-10-5-756 0,6 1 340 0,2 1 226 16</inkml:trace>
  <inkml:trace contextRef="#ctx0" brushRef="#br0" timeOffset="132957.1">11933 13041 1943 0,'0'-5'88'0,"0"-2"-33"0,-2 2 17 16,2 0 12-16,0 1-18 0,1-2-17 0,3 3-14 0,0-3-3 15,3 3-7-15,2-4 11 0,1 2 5 16,7-2-6-16,0 0-4 0,2-1-3 0,8 1-2 16,1 1-7-16,-8-1-6 0,2 1-37 0,-2-2-55 0,7 1-73 15,-10 3-657-15,-3 1 271 0,-4-1 178 0</inkml:trace>
  <inkml:trace contextRef="#ctx0" brushRef="#br0" timeOffset="143500.22">12116 13331 25 0,'0'0'27'15,"0"0"-9"-15,0 0-7 0,0 0-10 0,0 0-5 16,0 0-22-16,0 0 8 0,0 0 6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28T09:24:53.4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207 84 132 0 0,'-3'-21'3780'0'0,"3"11"-623"0"0,1-4 1561 0 0,1-7-1176 0 0,-2 19-3347 0 0,0 1-81 0 0,0 0 1 0 0,0 0-1 0 0,0 0 0 0 0,-1 0 0 0 0,1 1 1 0 0,0-1-1 0 0,-1 0 0 0 0,1 0 1 0 0,-1 0-1 0 0,1 1 0 0 0,-1-1 0 0 0,1 0 1 0 0,-1 0-1 0 0,0 1 0 0 0,1-1 0 0 0,-1 0 1 0 0,-1 0-1 0 0,-16 46-23 0 0,2 1-1 0 0,2 1 1 0 0,-12 71 0 0 0,-63 472 1947 0 0,84-382-1226 0 0,5-154-561 0 0,-1 13 77 0 0,1-66-311 0 0,0-1-24 0 0,-1 2-235 0 0,1-2 195 0 0,0 0 1 0 0,0 0-1 0 0,0 1 0 0 0,0-1 0 0 0,0 0 1 0 0,0 0-1 0 0,0 0 0 0 0,0 0 0 0 0,0 0 1 0 0,0 1-1 0 0,0-1 0 0 0,0 0 0 0 0,0 0 1 0 0,0 0-1 0 0,0 0 0 0 0,-1 0 0 0 0,1 0 1 0 0,0 1-1 0 0,0-1 0 0 0,0 0 0 0 0,0 0 1 0 0,0 0-1 0 0,0 0 0 0 0,0 0 0 0 0,0 0 1 0 0,-1 0-1 0 0,1 0 0 0 0,0 0 0 0 0,0 0 1 0 0,0 1-1 0 0,0-1 0 0 0,0 0 0 0 0,0 0 1 0 0,-1 0-1 0 0,1 0 0 0 0,0 0 0 0 0,0 0 0 0 0,0 0 1 0 0,0 0-1 0 0,0 0 0 0 0,-1 0 0 0 0,1 0 1 0 0,0 0-1 0 0,0 0 0 0 0,0 0 0 0 0,0 0 1 0 0,0 0-1 0 0,-1-1 0 0 0,1 1 0 0 0,0 0 1 0 0,0 0-1 0 0,0 0 0 0 0,0 0 0 0 0,0 0 1 0 0,-2-2 122 0 0,-15-17-3255 0 0,16 18 2726 0 0,1 0-1 0 0,-1-1 1 0 0,1 1-1 0 0,0 0 0 0 0,-1-1 1 0 0,1 1-1 0 0,0 0 1 0 0,0-1-1 0 0,-1 1 1 0 0,1-1-1 0 0,0 1 1 0 0,1 0-1 0 0,-1-1 1 0 0,0 1-1 0 0,0 0 1 0 0,0-1-1 0 0,1 1 1 0 0,-1 0-1 0 0,2-3 1 0 0,3-8-1800 0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28T09:24:53.84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582 500 404 0 0,'2'-11'602'0'0,"-1"0"0"0"0,-1 0 1 0 0,0 0-1 0 0,0 0 0 0 0,-1 0 0 0 0,0 0 0 0 0,-1 0 1 0 0,0 0-1 0 0,-1 1 0 0 0,-5-15 0 0 0,6 21-436 0 0,0 0 1 0 0,0-1-1 0 0,0 1 0 0 0,0 0 0 0 0,-1 0 1 0 0,0 0-1 0 0,1 1 0 0 0,-2-1 0 0 0,1 1 0 0 0,0 0 1 0 0,-1-1-1 0 0,1 2 0 0 0,-1-1 0 0 0,0 0 1 0 0,0 1-1 0 0,0-1 0 0 0,0 1 0 0 0,-1 0 1 0 0,1 1-1 0 0,0-1 0 0 0,-1 1 0 0 0,1 0 0 0 0,-1 0 1 0 0,0 0-1 0 0,1 0 0 0 0,-8 1 0 0 0,-6 1 25 0 0,-1 1-1 0 0,0 1 0 0 0,1 0 0 0 0,0 2 0 0 0,0 0 1 0 0,0 1-1 0 0,0 1 0 0 0,-19 10 0 0 0,2 1 51 0 0,1 3-1 0 0,-59 44 1 0 0,81-56-185 0 0,2 0 0 0 0,-1 1-1 0 0,1 0 1 0 0,0 1 0 0 0,1 0 0 0 0,1 1 0 0 0,0 0 0 0 0,0 0 0 0 0,1 0-1 0 0,0 1 1 0 0,-4 15 0 0 0,9-22-36 0 0,0 0 1 0 0,1 0-1 0 0,0 0 1 0 0,0 0-1 0 0,0 0 0 0 0,1 0 1 0 0,0 1-1 0 0,0-1 0 0 0,1 0 1 0 0,-1 0-1 0 0,1 0 0 0 0,1 0 1 0 0,-1 0-1 0 0,5 10 0 0 0,-3-10-9 0 0,0 0 1 0 0,1 0-1 0 0,0 0 0 0 0,0 0 0 0 0,0-1 0 0 0,1 1 0 0 0,-1-1 0 0 0,1 0 0 0 0,9 6 0 0 0,28 18 49 0 0,1-1-1 0 0,80 36 1 0 0,-73-39-17 0 0,-1 1 1 0 0,50 37-1 0 0,-81-50-3 0 0,0 1 0 0 0,-2 0 0 0 0,1 1 1 0 0,-2 1-1 0 0,14 18 0 0 0,-26-31-11 0 0,0 0 0 0 0,-1 1 0 0 0,1 0 1 0 0,-1-1-1 0 0,0 1 0 0 0,0 0 0 0 0,0 0 1 0 0,-1 0-1 0 0,0 0 0 0 0,1 0 0 0 0,-1 0 1 0 0,-1 1-1 0 0,1-1 0 0 0,-1 0 0 0 0,1 0 1 0 0,-1 1-1 0 0,0-1 0 0 0,-1 0 0 0 0,1 1 1 0 0,-1-1-1 0 0,0 0 0 0 0,0 0 0 0 0,0 0 1 0 0,-1 0-1 0 0,1 0 0 0 0,-1 0 0 0 0,0 0 1 0 0,0 0-1 0 0,0 0 0 0 0,-1-1 0 0 0,1 1 1 0 0,-1-1-1 0 0,-5 5 0 0 0,-9 6 42 0 0,-2 0-1 0 0,1-1 1 0 0,-2-1-1 0 0,1-1 1 0 0,-2-1-1 0 0,1 0 1 0 0,-1-2-1 0 0,-35 10 1 0 0,18-5-22 0 0,21-7-327 0 0,1-1 0 0 0,-1 0 0 0 0,1-1 0 0 0,-1-1 1 0 0,-1-1-1 0 0,1 0 0 0 0,0-1 0 0 0,0-1 1 0 0,-1-1-1 0 0,-24-4 0 0 0,39 5-305 0 0,0-1 0 0 0,0 0 0 0 0,0-1 0 0 0,0 1-1 0 0,0-1 1 0 0,0 1 0 0 0,0-1 0 0 0,1 0 0 0 0,-1 0 0 0 0,1 0 0 0 0,-1 0 0 0 0,1 0 0 0 0,-3-5 0 0 0,-3-8-1542 0 0</inkml:trace>
  <inkml:trace contextRef="#ctx0" brushRef="#br0" timeOffset="1">366 277 1100 0 0,'4'-25'3976'0'0,"-2"22"-1035"0"0,0 15-1923 0 0,0 476 7039 0 0,-32-68-5773 0 0,20-324-3990 0 0,8-82 875 0 0,-1 11-1872 0 0,9-10-4788 0 0,0-12 5150 0 0</inkml:trace>
  <inkml:trace contextRef="#ctx0" brushRef="#br0" timeOffset="2">1305 781 32 0 0,'4'-2'509'0'0,"1"0"-1"0"0,0 0 1 0 0,0 0-1 0 0,0 1 1 0 0,0-1 0 0 0,0 1-1 0 0,1 1 1 0 0,-1-1-1 0 0,0 1 1 0 0,7 0 0 0 0,59 6 1631 0 0,-24 0-1137 0 0,-12-3-389 0 0,46 10-1 0 0,-67-10-653 0 0,-13-3-14 0 0,0 0 0 0 0,0 0 1 0 0,1 0-1 0 0,-1 0 0 0 0,0 0 0 0 0,0 1 1 0 0,0-1-1 0 0,0 0 0 0 0,1 1 1 0 0,-1-1-1 0 0,0 1 0 0 0,0-1 0 0 0,0 1 1 0 0,0-1-1 0 0,0 1 0 0 0,0 0 0 0 0,0 0 1 0 0,0-1-1 0 0,0 1 0 0 0,0 0 0 0 0,-1 0 1 0 0,1 0-1 0 0,0 0 0 0 0,0 0 0 0 0,-1 0 1 0 0,1 0-1 0 0,-1 0 0 0 0,1 0 0 0 0,-1 0 1 0 0,1 0-1 0 0,-1 1 0 0 0,0-1 1 0 0,0 0-1 0 0,1 0 0 0 0,-1 0 0 0 0,0 1 1 0 0,0 1-1 0 0,-1 1-367 0 0,-1 0-1 0 0,1-1 1 0 0,-1 1 0 0 0,0 0 0 0 0,0-1 0 0 0,0 1-1 0 0,0-1 1 0 0,0 1 0 0 0,-1-1 0 0 0,-3 3 0 0 0,-10 13-733 0 0</inkml:trace>
  <inkml:trace contextRef="#ctx0" brushRef="#br0" timeOffset="3">1499 984 380 0 0,'-33'35'1142'0'0,"27"-30"-808"0"0,0 0 0 0 0,0 0 1 0 0,1 1-1 0 0,0 0 0 0 0,0 0 0 0 0,1 0 0 0 0,0 0 1 0 0,0 1-1 0 0,0 0 0 0 0,1 0 0 0 0,-5 11 1 0 0,8-16-245 0 0,0 0 0 0 0,0 0 0 0 0,0 1 0 0 0,0-1 0 0 0,1 0 0 0 0,-1 0 0 0 0,1 0 0 0 0,-1-1 0 0 0,1 1 0 0 0,0 0 1 0 0,-1 0-1 0 0,1 0 0 0 0,0 0 0 0 0,0-1 0 0 0,0 1 0 0 0,1 0 0 0 0,-1-1 0 0 0,0 1 0 0 0,1-1 0 0 0,-1 1 1 0 0,1-1-1 0 0,-1 0 0 0 0,1 1 0 0 0,0-1 0 0 0,-1 0 0 0 0,1 0 0 0 0,2 1 0 0 0,56 22 1073 0 0,-52-22-1066 0 0,24 7-13 0 0,0-2 0 0 0,0-1 1 0 0,0-2-1 0 0,1-1 0 0 0,49-2 0 0 0,-36-3-2852 0 0,70-13 0 0 0,-62 5 1260 0 0</inkml:trace>
  <inkml:trace contextRef="#ctx0" brushRef="#br0" timeOffset="4">4937 39 344 0 0,'-2'-4'529'0'0,"-1"1"0"0"0,1 0-1 0 0,-1 1 1 0 0,0-1 0 0 0,1 0 0 0 0,-2 1-1 0 0,1 0 1 0 0,0 0 0 0 0,0 0 0 0 0,-1 0-1 0 0,1 0 1 0 0,-1 1 0 0 0,1-1 0 0 0,-8-1-1 0 0,5 2-170 0 0,0 0 0 0 0,0 1 0 0 0,0 0-1 0 0,0 0 1 0 0,0 0 0 0 0,0 1-1 0 0,0-1 1 0 0,-10 4 0 0 0,-7 4 2 0 0,1 0 0 0 0,-1 2 0 0 0,-37 22 0 0 0,40-21 251 0 0,-22 13-157 0 0,1 2-1 0 0,1 1 1 0 0,1 3-1 0 0,1 1 1 0 0,2 1 0 0 0,1 3-1 0 0,-30 38 1 0 0,41-43-250 0 0,2 2 1 0 0,1 0-1 0 0,2 1 1 0 0,1 1 0 0 0,2 1-1 0 0,1 1 1 0 0,1 0-1 0 0,3 0 1 0 0,-11 55-1 0 0,19-77-168 0 0,1 1 0 0 0,1-1-1 0 0,1 1 1 0 0,-1 0-1 0 0,2-1 1 0 0,0 1-1 0 0,1 0 1 0 0,1-1 0 0 0,0 0-1 0 0,1 1 1 0 0,0-1-1 0 0,1-1 1 0 0,1 1-1 0 0,0-1 1 0 0,1 0-1 0 0,0 0 1 0 0,1 0 0 0 0,0-1-1 0 0,1-1 1 0 0,1 1-1 0 0,0-2 1 0 0,0 1-1 0 0,1-1 1 0 0,0-1 0 0 0,1 0-1 0 0,0 0 1 0 0,0-1-1 0 0,1-1 1 0 0,0 0-1 0 0,0-1 1 0 0,16 5 0 0 0,-3-2 6 0 0,0-1 1 0 0,1-1-1 0 0,0-2 1 0 0,0 0-1 0 0,0-2 1 0 0,44-1-1 0 0,-63-2-24 0 0,0-1-1 0 0,0 0 0 0 0,0 0 0 0 0,0-1 0 0 0,-1 0 1 0 0,1-1-1 0 0,0 0 0 0 0,-1 0 0 0 0,0 0 1 0 0,1-1-1 0 0,9-7 0 0 0,-12 7-6 0 0,-1 0-1 0 0,1-1 1 0 0,-1 0-1 0 0,0 0 1 0 0,0 0-1 0 0,-1 0 1 0 0,0 0 0 0 0,1-1-1 0 0,-2 1 1 0 0,1-1-1 0 0,-1 0 1 0 0,0 0-1 0 0,0 0 1 0 0,0 0-1 0 0,-1 0 1 0 0,1-12 0 0 0,-1 11-1 0 0,0-1 1 0 0,-1 1 0 0 0,0-1 0 0 0,0 0 0 0 0,-1 1 0 0 0,0-1-1 0 0,-1 1 1 0 0,1-1 0 0 0,-1 1 0 0 0,-1 0 0 0 0,1-1 0 0 0,-1 1 0 0 0,0 1-1 0 0,-1-1 1 0 0,0 0 0 0 0,0 1 0 0 0,0 0 0 0 0,-1 0 0 0 0,0 0-1 0 0,0 0 1 0 0,-1 1 0 0 0,1 0 0 0 0,-1 0 0 0 0,-10-7 0 0 0,-3 1-16 0 0,0 1 1 0 0,-1 1 0 0 0,-1 0 0 0 0,1 1 0 0 0,-1 1 0 0 0,0 2 0 0 0,-28-5 0 0 0,43 8 103 0 0,-31-5-1445 0 0,37 6 1296 0 0,-1 1 0 0 0,1 0 0 0 0,-1 0 0 0 0,1-1 0 0 0,-1 1 1 0 0,1 0-1 0 0,0 0 0 0 0,-1 0 0 0 0,1 0 0 0 0,-1 0 0 0 0,1 0 1 0 0,-1 0-1 0 0,1 0 0 0 0,-1 0 0 0 0,1 0 0 0 0,-1 0 0 0 0,1 0 0 0 0,-1 0 1 0 0,1 0-1 0 0,0 0 0 0 0,-1 0 0 0 0,1 1 0 0 0,-1-1 0 0 0,1 0 1 0 0,-1 0-1 0 0,1 0 0 0 0,0 1 0 0 0,-1-1 0 0 0,1 0 0 0 0,-1 1 0 0 0,1-1 1 0 0,0 0-1 0 0,-1 1 0 0 0,1-1 0 0 0,0 0 0 0 0,0 1 0 0 0,-1-1 1 0 0,1 1-1 0 0,0-1 0 0 0,0 0 0 0 0,0 1 0 0 0,-1-1 0 0 0,1 1 0 0 0,0-1 1 0 0,0 1-1 0 0,0-1 0 0 0,0 1 0 0 0,0-1 0 0 0,0 1 0 0 0,0-1 1 0 0,0 1-1 0 0,0-1 0 0 0,0 0 0 0 0,0 1 0 0 0,0-1 0 0 0,1 1 0 0 0,-1-1 1 0 0,0 1-1 0 0,0 0 0 0 0,3 1-599 0 0,-1 1 1 0 0,1-1 0 0 0,-1 1-1 0 0,1-1 1 0 0,0 0 0 0 0,0 0-1 0 0,0 0 1 0 0,0 0-1 0 0,0-1 1 0 0,0 1 0 0 0,0-1-1 0 0,1 0 1 0 0,-1 0-1 0 0,0 0 1 0 0,6 1 0 0 0,19 3-1701 0 0</inkml:trace>
  <inkml:trace contextRef="#ctx0" brushRef="#br0" timeOffset="5">5525 480 420 0 0,'-2'-64'10604'0'0,"-24"92"-9090"0"0,13-11-1216 0 0,2 2 0 0 0,0 0 1 0 0,1 0-1 0 0,0 0 0 0 0,2 2 0 0 0,-9 28 1 0 0,7-8 18 0 0,1 0 1 0 0,-6 57 0 0 0,14-82-247 0 0,0-1-1 0 0,1 1 1 0 0,1-1 0 0 0,0 1 0 0 0,1 0 0 0 0,1-1-1 0 0,0 0 1 0 0,1 0 0 0 0,1 0 0 0 0,0 0 0 0 0,9 16-1 0 0,-10-24-42 0 0,0 0-1 0 0,0 0 0 0 0,1-1 1 0 0,0 1-1 0 0,0-1 0 0 0,1 0 1 0 0,-1 0-1 0 0,1-1 0 0 0,1 0 1 0 0,-1 0-1 0 0,1 0 0 0 0,0-1 1 0 0,0 0-1 0 0,0 0 0 0 0,0-1 1 0 0,1 1-1 0 0,-1-2 0 0 0,1 1 1 0 0,0-1-1 0 0,0 0 0 0 0,0-1 1 0 0,0 0-1 0 0,9 0 0 0 0,-5-1-6 0 0,0-1 0 0 0,0 0 0 0 0,1-1 0 0 0,-1 0-1 0 0,-1-1 1 0 0,1 0 0 0 0,0-1 0 0 0,-1 0 0 0 0,0-1 0 0 0,0-1-1 0 0,0 1 1 0 0,0-2 0 0 0,-1 1 0 0 0,0-1 0 0 0,-1-1-1 0 0,1 0 1 0 0,-2 0 0 0 0,1-1 0 0 0,-1 0 0 0 0,0-1 0 0 0,7-12-1 0 0,-3 4-2 0 0,-1 0 0 0 0,-1-1 0 0 0,0 0 0 0 0,-2-1 0 0 0,0 0-1 0 0,-1-1 1 0 0,-1 1 0 0 0,-1-1 0 0 0,-1-1 0 0 0,-1 1-1 0 0,1-25 1 0 0,-4 31 5 0 0,0-1 1 0 0,0 1-1 0 0,-2 0 0 0 0,0 0 0 0 0,-1 0 0 0 0,0 0 0 0 0,-1 0 0 0 0,-12-27 0 0 0,11 33-11 0 0,0 0 0 0 0,-1 0-1 0 0,0 0 1 0 0,0 1 0 0 0,-1 0-1 0 0,0 0 1 0 0,-1 1 0 0 0,1 0-1 0 0,-1 0 1 0 0,-1 1 0 0 0,1 0-1 0 0,-1 0 1 0 0,-17-7 0 0 0,9 5 17 0 0,-1 0-1 0 0,-1 2 1 0 0,0 0 0 0 0,1 1 0 0 0,-2 1 0 0 0,-34-4 0 0 0,47 8-103 0 0,-1-1 1 0 0,0 1 0 0 0,0 0 0 0 0,1 1 0 0 0,-1 0-1 0 0,1 0 1 0 0,-1 1 0 0 0,1-1 0 0 0,-1 2 0 0 0,1-1-1 0 0,0 1 1 0 0,0 0 0 0 0,0 1 0 0 0,0-1-1 0 0,1 1 1 0 0,-1 1 0 0 0,1-1 0 0 0,0 1 0 0 0,0 0-1 0 0,-7 9 1 0 0,10-9-162 0 0,0 0-1 0 0,0 0 1 0 0,0 0 0 0 0,1 0-1 0 0,0 1 1 0 0,0-1 0 0 0,0 1-1 0 0,1 0 1 0 0,0-1-1 0 0,0 1 1 0 0,0 0 0 0 0,1 0-1 0 0,0-1 1 0 0,0 1 0 0 0,1 8-1 0 0,0-7-545 0 0,0-1 0 0 0,1 1 0 0 0,-1-1-1 0 0,1 0 1 0 0,1 1 0 0 0,-1-1 0 0 0,1 0-1 0 0,4 7 1 0 0,10 7-1326 0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28T09:24:54.19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176 506 504 0 0,'2'-2'546'0'0,"0"0"0"0"0,0 1 1 0 0,0-1-1 0 0,0 1 0 0 0,1 0 0 0 0,-1 0 1 0 0,1-1-1 0 0,-1 2 0 0 0,0-1 0 0 0,1 0 1 0 0,-1 0-1 0 0,1 1 0 0 0,3-1 0 0 0,-4 2-425 0 0,-1 0 0 0 0,1 0-1 0 0,-1-1 1 0 0,0 1 0 0 0,1 0-1 0 0,-1 0 1 0 0,0 1 0 0 0,0-1 0 0 0,0 0-1 0 0,1 0 1 0 0,-2 1 0 0 0,1-1-1 0 0,0 0 1 0 0,0 1 0 0 0,0-1 0 0 0,0 1-1 0 0,-1-1 1 0 0,1 1 0 0 0,-1-1-1 0 0,1 1 1 0 0,-1 0 0 0 0,0-1 0 0 0,0 1-1 0 0,1 3 1 0 0,2 20 443 0 0,-1 0-1 0 0,-1 0 1 0 0,-2 1-1 0 0,0-1 1 0 0,-1 0-1 0 0,-8 34 1 0 0,0 7 249 0 0,-44 521 2833 0 0,51-531-3010 0 0,3-55-556 0 0,0-1 12 0 0,-15-38 228 0 0,-22-105 69 0 0,10 34-126 0 0,3 8-34 0 0,3-1 1 0 0,6 0-1 0 0,-5-163 0 0 0,20 225-130 0 0,1 0-1 0 0,2 0 1 0 0,2 1 0 0 0,2-1 0 0 0,20-67-1 0 0,-21 89-50 0 0,0-1 1 0 0,2 1-1 0 0,0 0 0 0 0,1 1 0 0 0,0-1 0 0 0,2 2 1 0 0,0 0-1 0 0,1 0 0 0 0,0 1 0 0 0,1 0 0 0 0,1 1 0 0 0,1 1 1 0 0,26-20-1 0 0,-34 28-42 0 0,1 1 0 0 0,0 0 0 0 0,1 0-1 0 0,-1 1 1 0 0,1 0 0 0 0,-1 0 0 0 0,1 1 0 0 0,0 0 0 0 0,0 0 0 0 0,0 1 0 0 0,0 1 0 0 0,0-1-1 0 0,0 1 1 0 0,0 1 0 0 0,0 0 0 0 0,0 0 0 0 0,0 1 0 0 0,0 0 0 0 0,0 0 0 0 0,-1 1 0 0 0,1 0 0 0 0,-1 1-1 0 0,0 0 1 0 0,0 0 0 0 0,10 7 0 0 0,-7-3 0 0 0,0 1 0 0 0,0 0 0 0 0,-1 0 0 0 0,0 1 0 0 0,-1 0 0 0 0,0 1 0 0 0,0 0 0 0 0,-1 0 0 0 0,-1 1 0 0 0,0 0 0 0 0,0 0 0 0 0,-2 1 0 0 0,1 0 0 0 0,-2 0 0 0 0,7 24 0 0 0,-6-5 18 0 0,-1-1 0 0 0,-2 1 0 0 0,-3 59 0 0 0,-21 93 53 0 0,2-20 12 0 0,19-155-79 0 0,0 1 0 0 0,1-1 1 0 0,1 0-1 0 0,0 0 0 0 0,0 1 1 0 0,0-1-1 0 0,6 16 0 0 0,-6-23-4 0 0,0 1-1 0 0,0-1 0 0 0,0 1 0 0 0,0-1 0 0 0,1 0 0 0 0,-1 0 0 0 0,1 1 1 0 0,-1-1-1 0 0,1 0 0 0 0,0-1 0 0 0,0 1 0 0 0,-1 0 0 0 0,1 0 0 0 0,1-1 0 0 0,-1 1 1 0 0,0-1-1 0 0,0 0 0 0 0,1 1 0 0 0,-1-1 0 0 0,0 0 0 0 0,1 0 0 0 0,-1-1 1 0 0,1 1-1 0 0,-1-1 0 0 0,1 1 0 0 0,0-1 0 0 0,-1 0 0 0 0,1 1 0 0 0,-1-2 1 0 0,1 1-1 0 0,3 0 0 0 0,7-3 7 0 0,-1 0 0 0 0,1 0 0 0 0,-1-1 0 0 0,0-1 0 0 0,-1 0 0 0 0,1 0 0 0 0,16-11 0 0 0,75-58 34 0 0,-80 56-37 0 0,11-8-1 0 0,-1-1 0 0 0,-1-2 0 0 0,-2-1 0 0 0,-1-2 0 0 0,-1 0 0 0 0,42-67 0 0 0,-68 94-6 0 0,1 0 1 0 0,-1 0 0 0 0,-1 0-1 0 0,1 0 1 0 0,-1-1 0 0 0,0 1 0 0 0,0 0-1 0 0,0-1 1 0 0,0-7 0 0 0,-1 11-6 0 0,0 1-1 0 0,0-1 1 0 0,0 0 0 0 0,0 0 0 0 0,0 0 0 0 0,-1 1 0 0 0,1-1 0 0 0,0 0-1 0 0,-1 0 1 0 0,1 1 0 0 0,-1-1 0 0 0,0 0 0 0 0,0 1 0 0 0,1-1-1 0 0,-1 1 1 0 0,0-1 0 0 0,0 1 0 0 0,-1-1 0 0 0,1 1 0 0 0,0-1 0 0 0,0 1-1 0 0,-1 0 1 0 0,1 0 0 0 0,0 0 0 0 0,-1 0 0 0 0,1 0 0 0 0,-1 0 0 0 0,0 0-1 0 0,-2-1 1 0 0,2 2-21 0 0,-22 9-14 0 0,22-7 35 0 0,0-1 0 0 0,0 1-1 0 0,0 0 1 0 0,0 0-1 0 0,0 0 1 0 0,0 0 0 0 0,1 0-1 0 0,-1 1 1 0 0,1-1 0 0 0,-1 0-1 0 0,1 1 1 0 0,0-1 0 0 0,0 1-1 0 0,0-1 1 0 0,1 1 0 0 0,-1 0-1 0 0,0-1 1 0 0,1 1-1 0 0,0 0 1 0 0,-1 0 0 0 0,1-1-1 0 0,0 1 1 0 0,1 0 0 0 0,-1 0-1 0 0,0-1 1 0 0,1 1 0 0 0,1 4-1 0 0,1 6 0 0 0,1 0-1 0 0,0 0 1 0 0,0-1-1 0 0,9 16 1 0 0,68 116-15 0 0,16 32 50 0 0,-91-163-27 0 0,1 1 0 0 0,-2 0 0 0 0,1 0-1 0 0,-2 0 1 0 0,4 23 0 0 0,-7-34 1 0 0,-1 0 0 0 0,0 1-1 0 0,0-1 1 0 0,0 1 0 0 0,0-1 0 0 0,0 0-1 0 0,-1 1 1 0 0,1-1 0 0 0,-1 1 0 0 0,0-1-1 0 0,0 0 1 0 0,-1 0 0 0 0,1 0 0 0 0,0 1-1 0 0,-1-1 1 0 0,0-1 0 0 0,0 1 0 0 0,0 0-1 0 0,0 0 1 0 0,0-1 0 0 0,-1 1 0 0 0,1-1-1 0 0,-1 1 1 0 0,1-1 0 0 0,-1 0 0 0 0,0 0-1 0 0,0-1 1 0 0,0 1 0 0 0,0 0 0 0 0,-5 1-1 0 0,-13 4-387 0 0,0 0 0 0 0,0-1 0 0 0,-1-1 0 0 0,0-1-1 0 0,0-1 1 0 0,-26 0 0 0 0,-45-3-4378 0 0,2-6-3847 0 0,40 3 5661 0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28T09:24:55.05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158 11 1224 0 0,'0'-1'160'0'0,"0"1"0"0"0,0-1 0 0 0,-1 0 0 0 0,1 1 0 0 0,0-1 0 0 0,-1 1 0 0 0,1-1 0 0 0,0 1 0 0 0,-1-1 0 0 0,1 1 0 0 0,0-1 0 0 0,-1 1 0 0 0,1 0 0 0 0,-1-1 0 0 0,1 1 0 0 0,-1-1 0 0 0,1 1 0 0 0,-1 0 0 0 0,1-1 0 0 0,-1 1 0 0 0,0 0 0 0 0,1 0 0 0 0,-1 0 0 0 0,1-1 0 0 0,-1 1 0 0 0,1 0 0 0 0,-1 0 0 0 0,0 0 0 0 0,1 0 0 0 0,-1 0 0 0 0,0 0 1 0 0,1 0-1 0 0,-1 0 0 0 0,1 0 0 0 0,-1 0 0 0 0,0 1 0 0 0,1-1 0 0 0,-1 0 0 0 0,0 1 0 0 0,-10 30 1819 0 0,-48 338 3879 0 0,41-144-3610 0 0,8-75-960 0 0,6-76-652 0 0,-1 48 206 0 0,3-51-250 0 0,-17 113 1 0 0,9-94-2235 0 0,16-32-7128 0 0,-3-51 5020 0 0,4-3 1115 0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28T09:24:55.69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1067 167 900 0 0,'-4'-1'932'0'0,"-27"1"1023"0"0,-1 1 1 0 0,0 1 0 0 0,-34 7 0 0 0,-56 4 73 0 0,101-12-1750 0 0,-151-4 1695 0 0,155 2-1715 0 0,1-1 0 0 0,0-1 0 0 0,1-1 0 0 0,-1 0 0 0 0,0-1 0 0 0,1 0 0 0 0,0-2 0 0 0,-19-10-1 0 0,31 16-219 0 0,1 0-1 0 0,0 0 1 0 0,0 0-1 0 0,0-1 1 0 0,0 1-1 0 0,0 0 1 0 0,1-1-1 0 0,-1 0 0 0 0,0 1 1 0 0,0-1-1 0 0,1 0 1 0 0,0 0-1 0 0,-1 1 1 0 0,1-1-1 0 0,0 0 1 0 0,0-1-1 0 0,0 1 0 0 0,0 0 1 0 0,0 0-1 0 0,0 0 1 0 0,0-1-1 0 0,1 1 1 0 0,0 0-1 0 0,-1-1 0 0 0,1 1 1 0 0,0 0-1 0 0,0-1 1 0 0,0 1-1 0 0,0 0 1 0 0,0-1-1 0 0,1 1 1 0 0,-1 0-1 0 0,1-1 0 0 0,0 1 1 0 0,-1 0-1 0 0,1 0 1 0 0,0 0-1 0 0,0-1 1 0 0,3-2-1 0 0,0 0 3 0 0,0 0-1 0 0,0 1 1 0 0,0-1 0 0 0,1 1-1 0 0,-1 0 1 0 0,1 1-1 0 0,0-1 1 0 0,0 1 0 0 0,0 0-1 0 0,1 0 1 0 0,-1 1-1 0 0,1-1 1 0 0,0 1 0 0 0,10-2-1 0 0,-8 2-20 0 0,1 1-1 0 0,0 0 1 0 0,-1 1-1 0 0,1 0 0 0 0,0 0 1 0 0,-1 1-1 0 0,1 0 0 0 0,0 1 1 0 0,-1-1-1 0 0,1 2 1 0 0,-1-1-1 0 0,0 1 0 0 0,0 1 1 0 0,0-1-1 0 0,0 1 1 0 0,-1 1-1 0 0,1-1 0 0 0,-1 1 1 0 0,0 1-1 0 0,0-1 1 0 0,-1 1-1 0 0,0 0 0 0 0,0 1 1 0 0,0-1-1 0 0,-1 1 0 0 0,0 0 1 0 0,6 11-1 0 0,0 1 41 0 0,-1 0 0 0 0,-1 1 0 0 0,-1 0 0 0 0,0 1 0 0 0,-2 0 0 0 0,0 0 0 0 0,-2 0 0 0 0,0 1 0 0 0,2 42 0 0 0,-7-30-10 0 0,-1 0-1 0 0,-2 0 1 0 0,-1-1 0 0 0,-2 1-1 0 0,-1-1 1 0 0,-2-1 0 0 0,-1 0 0 0 0,-1 0-1 0 0,-2-1 1 0 0,-1 0 0 0 0,-1-1-1 0 0,-2-1 1 0 0,-25 31 0 0 0,14-23-10 0 0,-1-2 0 0 0,-3 0 1 0 0,0-3-1 0 0,-2 0 1 0 0,-1-3-1 0 0,-2 0 1 0 0,-1-3-1 0 0,-83 43 1 0 0,101-59-21 0 0,0-1 0 0 0,-34 9 1 0 0,50-17-13 0 0,0 1-1 0 0,0-1 1 0 0,0 0 0 0 0,0 0 0 0 0,-1-1 0 0 0,1 0-1 0 0,0 0 1 0 0,0 0 0 0 0,0 0 0 0 0,0-1-1 0 0,-1 0 1 0 0,1 0 0 0 0,0 0 0 0 0,0-1 0 0 0,0 1-1 0 0,1-1 1 0 0,-7-4 0 0 0,9 5-8 0 0,1 1 1 0 0,-1-1-1 0 0,1-1 1 0 0,0 1-1 0 0,0 0 1 0 0,0 0-1 0 0,0 0 1 0 0,0-1 0 0 0,0 1-1 0 0,0 0 1 0 0,0-1-1 0 0,0 1 1 0 0,0-1-1 0 0,1 1 1 0 0,-1-1-1 0 0,1 1 1 0 0,-1-1-1 0 0,1 0 1 0 0,0 1-1 0 0,-1-1 1 0 0,1 1-1 0 0,0-1 1 0 0,0-3-1 0 0,1 2 0 0 0,0 0-1 0 0,0-1 1 0 0,0 1 0 0 0,0 0-1 0 0,0 0 1 0 0,1 0-1 0 0,0 0 1 0 0,-1 0-1 0 0,1 0 1 0 0,0 0 0 0 0,3-2-1 0 0,3-4-1 0 0,0 1 1 0 0,1 0-1 0 0,0 0 0 0 0,1 1 0 0 0,15-9 1 0 0,-16 11 3 0 0,1 0 0 0 0,0 1 0 0 0,-1 1 0 0 0,1-1 0 0 0,0 1 0 0 0,1 1 0 0 0,-1 0 0 0 0,0 1 0 0 0,1 0 0 0 0,-1 0 0 0 0,1 1 0 0 0,-1 0 0 0 0,1 1 0 0 0,-1 0 0 0 0,1 1 1 0 0,-1 0-1 0 0,0 1 0 0 0,0 0 0 0 0,0 0 0 0 0,0 1 0 0 0,0 1 0 0 0,-1-1 0 0 0,0 1 0 0 0,0 1 0 0 0,0 0 0 0 0,-1 0 0 0 0,0 1 0 0 0,0 0 0 0 0,0 0 0 0 0,-1 1 0 0 0,0 0 1 0 0,7 11-1 0 0,-4-5-50 0 0,-1 1 0 0 0,0 0 0 0 0,-1 0 0 0 0,-1 1 0 0 0,0 0 0 0 0,-1 0 1 0 0,-1 0-1 0 0,4 22 0 0 0,-3-6-1616 0 0,1 55 1 0 0,-3-48-1298 0 0,4-16-4558 0 0,-4-17 5178 0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28T09:24:56.0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36 89 744 0 0,'-6'-4'904'0'0,"4"3"-526"0"0,0 0 0 0 0,0 0 0 0 0,0 0 0 0 0,0-1 0 0 0,0 1 1 0 0,0-1-1 0 0,1 1 0 0 0,-1-1 0 0 0,1 0 0 0 0,-1 1 0 0 0,1-1 0 0 0,-1 0 0 0 0,1 0 0 0 0,0 0 0 0 0,0 0 0 0 0,0 0 0 0 0,0 0 0 0 0,-1-4 0 0 0,8 4 65 0 0,0 1-1 0 0,1 0 0 0 0,-1 0 0 0 0,0 0 0 0 0,12 0 0 0 0,-16 1-323 0 0,129-5 1488 0 0,47-3-1064 0 0,0-5-3676 0 0,-94 2-2439 0 0,-40 5 3796 0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28T09:24:56.45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22 1192 0 0,'51'-15'5735'0'0,"5"9"-3312"0"0,59 8-1811 0 0,-87-1-259 0 0,-25-1-457 0 0,1 0 0 0 0,-1 0 0 0 0,1 1-1 0 0,-1-1 1 0 0,1 1 0 0 0,-1 0 0 0 0,0 0 0 0 0,1 0 0 0 0,-1 0 0 0 0,0 1-1 0 0,0-1 1 0 0,0 1 0 0 0,0 0 0 0 0,0 0 0 0 0,3 3 0 0 0,-5-4-59 0 0,0 1 0 0 0,0-1 0 0 0,0 1 0 0 0,0 0 0 0 0,-1-1 1 0 0,1 1-1 0 0,-1 0 0 0 0,1-1 0 0 0,-1 1 0 0 0,1 0 0 0 0,-1 0 1 0 0,0-1-1 0 0,0 1 0 0 0,0 0 0 0 0,0 0 0 0 0,0-1 0 0 0,0 1 0 0 0,-1 0 1 0 0,1 0-1 0 0,-1-1 0 0 0,1 1 0 0 0,-1 0 0 0 0,1-1 0 0 0,-1 1 1 0 0,0 0-1 0 0,0-1 0 0 0,0 1 0 0 0,0-1 0 0 0,0 1 0 0 0,0-1 0 0 0,-2 1 1 0 0,-13 20-1052 0 0</inkml:trace>
  <inkml:trace contextRef="#ctx0" brushRef="#br0" timeOffset="1">185 199 1832 0 0,'-36'38'858'0'0,"28"-30"-376"0"0,0-1-1 0 0,0 1 1 0 0,1 0 0 0 0,1 1 0 0 0,-1 0-1 0 0,1 0 1 0 0,-8 19 0 0 0,13-27-395 0 0,1 0 0 0 0,0 1 0 0 0,-1-1 0 0 0,1 1 0 0 0,0-1 0 0 0,0 1 0 0 0,0-1 0 0 0,0 1 0 0 0,1-1 0 0 0,-1 0 0 0 0,0 1 0 0 0,1-1 0 0 0,-1 1 0 0 0,0-1 0 0 0,1 0 0 0 0,0 1-1 0 0,-1-1 1 0 0,1 0 0 0 0,0 0 0 0 0,0 1 0 0 0,-1-1 0 0 0,1 0 0 0 0,0 0 0 0 0,0 0 0 0 0,0 0 0 0 0,1 0 0 0 0,-1 0 0 0 0,0 0 0 0 0,0-1 0 0 0,0 1 0 0 0,1 0 0 0 0,-1-1 0 0 0,0 1 0 0 0,1-1 0 0 0,-1 1 0 0 0,0-1 0 0 0,1 1 0 0 0,-1-1 0 0 0,1 0 0 0 0,2 0 0 0 0,8 3 120 0 0,0-2 1 0 0,1 1-1 0 0,17-2 1 0 0,-28 0-172 0 0,41-1-395 0 0,65-9-1 0 0,-67 2-2507 0 0,66-19-1 0 0,-55 9 1274 0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28T09:24:56.95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43 325 584 0 0,'6'-44'6239'0'0,"-6"33"-5571"0"0,0 0 0 0 0,-1 1-1 0 0,0-1 1 0 0,0 0 0 0 0,-2 1-1 0 0,1 0 1 0 0,-1-1 0 0 0,0 1-1 0 0,-8-16 1 0 0,7 18-326 0 0,0-1 0 0 0,1 1 0 0 0,0-1 1 0 0,0 0-1 0 0,1 0 0 0 0,0-1 0 0 0,1 1 0 0 0,0 0 1 0 0,0 0-1 0 0,1-1 0 0 0,1-12 0 0 0,0 20-300 0 0,0-1 0 0 0,0 1-1 0 0,0 0 1 0 0,0 0 0 0 0,0 1-1 0 0,0-1 1 0 0,1 0 0 0 0,-1 0-1 0 0,1 1 1 0 0,-1-1 0 0 0,1 0-1 0 0,0 1 1 0 0,-1 0 0 0 0,1-1-1 0 0,0 1 1 0 0,0 0 0 0 0,0 0-1 0 0,0 0 1 0 0,0 0 0 0 0,0 0-1 0 0,0 1 1 0 0,0-1 0 0 0,0 0-1 0 0,1 1 1 0 0,2-1 0 0 0,66-2 206 0 0,-54 4-168 0 0,273 17 401 0 0,0 0-102 0 0,-241-14 1853 0 0,-48-3-2218 0 0,-1 0 0 0 0,0-1 0 0 0,0 1 1 0 0,0-1-1 0 0,1 1 0 0 0,-1 0 0 0 0,0-1 0 0 0,0 1 0 0 0,0 0 0 0 0,0-1 1 0 0,0 1-1 0 0,0 0 0 0 0,0-1 0 0 0,0 1 0 0 0,-1 0 0 0 0,1-1 0 0 0,0 1 1 0 0,0 0-1 0 0,0-1 0 0 0,-1 1 0 0 0,1 0 0 0 0,0-1 0 0 0,-1 1 0 0 0,1-1 1 0 0,0 1-1 0 0,-1-1 0 0 0,1 1 0 0 0,-1 0 0 0 0,-13 21 184 0 0,13-21-167 0 0,-24 44 147 0 0,1 2 0 0 0,3 0 0 0 0,1 2 0 0 0,3 0 0 0 0,2 1 0 0 0,2 1 0 0 0,-7 54 0 0 0,13-47-3048 0 0,-1 83 0 0 0,10-126-51 0 0,6-1-4926 0 0,-1-11 5150 0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28T09:24:57.32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126 74 972 0 0,'-2'-18'4522'0'0,"-2"16"-1716"0"0,-9 26-366 0 0,6-11-2030 0 0,-11 24 378 0 0,2 1-1 0 0,2 0 0 0 0,1 1 1 0 0,2 1-1 0 0,1 0 0 0 0,-6 63 1 0 0,15-95-706 0 0,1-1 1 0 0,0 0 0 0 0,0 1-1 0 0,0-1 1 0 0,1 0 0 0 0,0 0 0 0 0,0 1-1 0 0,1-1 1 0 0,0 0 0 0 0,0 0 0 0 0,1-1-1 0 0,0 1 1 0 0,0 0 0 0 0,1-1-1 0 0,-1 0 1 0 0,1 1 0 0 0,1-2 0 0 0,-1 1-1 0 0,1 0 1 0 0,0-1 0 0 0,0 0 0 0 0,1 0-1 0 0,8 6 1 0 0,-4-5 2 0 0,-1-1 1 0 0,1 0-1 0 0,0-1 0 0 0,1 0 0 0 0,-1 0 1 0 0,1-1-1 0 0,0-1 0 0 0,-1 0 0 0 0,1 0 1 0 0,0-1-1 0 0,0 0 0 0 0,0-1 0 0 0,0 0 1 0 0,21-4-1 0 0,-11-1 39 0 0,1 0 1 0 0,-2-1-1 0 0,1-2 1 0 0,-1 0-1 0 0,0-1 1 0 0,0-1-1 0 0,-1 0 1 0 0,-1-2-1 0 0,0 0 1 0 0,0-1-1 0 0,-1-1 1 0 0,-1-1-1 0 0,22-25 1 0 0,-27 28-63 0 0,-1-1-1 0 0,-1-1 1 0 0,0 0 0 0 0,0 0 0 0 0,-2-1-1 0 0,0 0 1 0 0,0 0 0 0 0,4-19 0 0 0,-8 23-34 0 0,-1 0 0 0 0,0-1 0 0 0,0 0 0 0 0,-1 1 1 0 0,-1-1-1 0 0,0 0 0 0 0,-1 1 0 0 0,0-1 1 0 0,-1 0-1 0 0,0 1 0 0 0,0-1 0 0 0,-6-12 0 0 0,4 15-14 0 0,1 1-1 0 0,-2 0 0 0 0,1 0 0 0 0,-1 1 1 0 0,-1-1-1 0 0,1 1 0 0 0,-1 0 0 0 0,0 0 1 0 0,-1 1-1 0 0,0 0 0 0 0,0 0 0 0 0,0 1 0 0 0,0-1 1 0 0,-1 1-1 0 0,0 1 0 0 0,0 0 0 0 0,0 0 1 0 0,-1 1-1 0 0,-16-5 0 0 0,1 2-186 0 0,0 1 1 0 0,-1 0-1 0 0,0 2 0 0 0,0 2 0 0 0,-47 1 0 0 0,63 1-169 0 0,-1 0-1 0 0,1 0 0 0 0,0 1 1 0 0,0 1-1 0 0,0-1 1 0 0,0 1-1 0 0,0 1 0 0 0,-10 5 1 0 0,-7 8-3306 0 0,5 5-3317 0 0,11-11 4106 0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28T09:24:58.45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1 470 668 0 0,'7'-10'2970'0'0,"-1"3"3994"0"0,-2 28-5660 0 0,-2 30 1456 0 0,-10 92 0 0 0,1-31-1432 0 0,5-63-828 0 0,2 0 0 0 0,2-1-1 0 0,3 1 1 0 0,17 81 0 0 0,-22-130-489 0 0,1 0 0 0 0,-1 0 1 0 0,0-1-1 0 0,0 1 1 0 0,0 0-1 0 0,0 0 0 0 0,0 0 1 0 0,1 0-1 0 0,-1 0 1 0 0,0 0-1 0 0,0 0 0 0 0,0 0 1 0 0,0 0-1 0 0,1 0 1 0 0,-1 0-1 0 0,0 0 1 0 0,0 0-1 0 0,0 0 0 0 0,1 0 1 0 0,-1 0-1 0 0,0 0 1 0 0,0 0-1 0 0,0 0 0 0 0,0 0 1 0 0,1 0-1 0 0,-1 0 1 0 0,0 0-1 0 0,0 0 0 0 0,0 0 1 0 0,1 0-1 0 0,-1 0 1 0 0,0 0-1 0 0,0 0 0 0 0,0 0 1 0 0,0 1-1 0 0,0-1 1 0 0,1 0-1 0 0,-1 0 0 0 0,0 0 1 0 0,0 0-1 0 0,0 0 1 0 0,0 1-1 0 0,0-1 0 0 0,0 0 1 0 0,0 0-1 0 0,1 0 1 0 0,-1 0-1 0 0,0 1 1 0 0,0-1-1 0 0,0 0 0 0 0,0 0 1 0 0,0 1-1 0 0,7-34 184 0 0,0-41-84 0 0,-7-10 54 0 0,-4 0-1 0 0,-16-93 0 0 0,-5-88 275 0 0,24 229-318 0 0,3-117 489 0 0,-1 135-486 0 0,1 0 1 0 0,1 0-1 0 0,1 1 0 0 0,1 0 1 0 0,0 0-1 0 0,12-25 0 0 0,-16 38-106 0 0,1 1 0 0 0,0-1 0 0 0,0 1 0 0 0,0 0-1 0 0,0 0 1 0 0,1 0 0 0 0,-1 0 0 0 0,1 0 0 0 0,0 0 0 0 0,0 1-1 0 0,0-1 1 0 0,0 1 0 0 0,0 0 0 0 0,0 0 0 0 0,1 0 0 0 0,-1 0-1 0 0,1 0 1 0 0,-1 1 0 0 0,1 0 0 0 0,4-1 0 0 0,-2 1-6 0 0,-1 1 1 0 0,1-1-1 0 0,0 2 1 0 0,-1-1-1 0 0,1 1 1 0 0,-1-1 0 0 0,1 2-1 0 0,-1-1 1 0 0,1 0-1 0 0,-1 1 1 0 0,1 0-1 0 0,7 5 1 0 0,-1-1-3 0 0,0 2 0 0 0,0 0 0 0 0,-1 0 0 0 0,0 1 0 0 0,0 0 0 0 0,-1 1 0 0 0,0 0 0 0 0,-1 0 0 0 0,0 1 0 0 0,11 20 0 0 0,-7-6 11 0 0,-2 1 0 0 0,-1 1 0 0 0,-1 0-1 0 0,-2 0 1 0 0,0 1 0 0 0,-2 0 0 0 0,-1 0-1 0 0,-1 0 1 0 0,-2 0 0 0 0,0 1 0 0 0,-2-1-1 0 0,-1 0 1 0 0,-2 0 0 0 0,-9 42 0 0 0,6-42 14 0 0,-12 77 39 0 0,18-98-64 0 0,0 0-1 0 0,1 1 1 0 0,0-1 0 0 0,0 1 0 0 0,1-1 0 0 0,0 0 0 0 0,0 1 0 0 0,1-1 0 0 0,0 0 0 0 0,0 0 0 0 0,4 9 0 0 0,-5-15-6 0 0,0 0 0 0 0,0 1 0 0 0,0-1 0 0 0,1 0 0 0 0,-1 0 0 0 0,0 0 0 0 0,1 0 0 0 0,-1 0 0 0 0,1 0 0 0 0,-1 0 0 0 0,1-1 0 0 0,-1 1 0 0 0,1 0 0 0 0,0-1 0 0 0,-1 1 0 0 0,1-1 0 0 0,0 0 0 0 0,-1 1 0 0 0,1-1 0 0 0,0 0 0 0 0,-1 0 0 0 0,1 0 0 0 0,0 0 0 0 0,0-1 0 0 0,-1 1 0 0 0,1 0 0 0 0,2-2 0 0 0,47-15 27 0 0,-49 17-30 0 0,30-16 15 0 0,0-2 0 0 0,-1 0-1 0 0,-1-2 1 0 0,-1-2-1 0 0,-1 0 1 0 0,27-28 0 0 0,-42 37-5 0 0,0-1 0 0 0,-1 0 1 0 0,-1 0-1 0 0,0-1 0 0 0,-1-1 0 0 0,11-21 1 0 0,-17 29-2 0 0,-1 0 0 0 0,1-1 0 0 0,-1 0 0 0 0,-1 0 0 0 0,0 0 0 0 0,0 0 0 0 0,-1 0 0 0 0,0 0 0 0 0,0-1-1 0 0,-1 1 1 0 0,0 0 0 0 0,-1-1 0 0 0,-3-17 0 0 0,4 26-9 0 0,-1-1 0 0 0,1 1 0 0 0,0 0-1 0 0,-1-1 1 0 0,1 1 0 0 0,-1 0 0 0 0,1-1-1 0 0,-1 1 1 0 0,0 0 0 0 0,1 0 0 0 0,-1-1-1 0 0,0 1 1 0 0,0 0 0 0 0,0 0 0 0 0,0 0-1 0 0,0 0 1 0 0,0 0 0 0 0,0 0 0 0 0,0 1-1 0 0,0-1 1 0 0,0 0 0 0 0,-1 0 0 0 0,1 1-1 0 0,0-1 1 0 0,-1 1 0 0 0,1-1 0 0 0,0 1-1 0 0,-1-1 1 0 0,1 1 0 0 0,0 0 0 0 0,-1 0-1 0 0,1 0 1 0 0,-1 0 0 0 0,1 0 0 0 0,-1 0-1 0 0,1 0 1 0 0,0 0 0 0 0,-3 1-1 0 0,3 0-1 0 0,-1 0-1 0 0,1-1 0 0 0,-1 1 1 0 0,1 0-1 0 0,0 0 0 0 0,0 0 1 0 0,0 0-1 0 0,-1 0 0 0 0,1 0 1 0 0,0 1-1 0 0,0-1 0 0 0,0 0 0 0 0,1 0 1 0 0,-1 1-1 0 0,0-1 0 0 0,0 1 1 0 0,1-1-1 0 0,-1 1 0 0 0,1-1 1 0 0,-1 1-1 0 0,1-1 0 0 0,0 1 0 0 0,0-1 1 0 0,-1 1-1 0 0,1-1 0 0 0,0 1 1 0 0,0 0-1 0 0,1-1 0 0 0,-1 1 1 0 0,0-1-1 0 0,0 1 0 0 0,1-1 0 0 0,-1 1 1 0 0,1-1-1 0 0,1 3 0 0 0,20 49-2 0 0,45 75-1 0 0,-44-89 11 0 0,-2 2-1 0 0,-2 0 1 0 0,21 63-1 0 0,-38-98 3 0 0,0 0-1 0 0,-1 0 1 0 0,0 0 0 0 0,0 0-1 0 0,0 0 1 0 0,-1 0 0 0 0,0 0-1 0 0,0 0 1 0 0,-1 1 0 0 0,0-1-1 0 0,0 0 1 0 0,0 0 0 0 0,-1 0-1 0 0,0 0 1 0 0,0-1 0 0 0,0 1-1 0 0,-1 0 1 0 0,0-1 0 0 0,0 0-1 0 0,0 1 1 0 0,-7 7 0 0 0,1-4-1 0 0,-1 0-1 0 0,0 0 1 0 0,-1-1 0 0 0,1-1-1 0 0,-2 1 1 0 0,1-2 0 0 0,-1 0 0 0 0,0 0-1 0 0,-14 5 1 0 0,-1-2-566 0 0,0 0 0 0 0,0-2 0 0 0,-39 5 0 0 0,15-8-4144 0 0,3-5-5614 0 0,20-4 7041 0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28T09:25:06.18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710 258 44 0 0,'1'-15'774'0'0,"-1"1"1"0"0,0-1-1 0 0,-1 0 0 0 0,0 1 0 0 0,-1 0 1 0 0,-1-1-1 0 0,-7-22 0 0 0,7 31-484 0 0,0-1-1 0 0,0 1 1 0 0,0 0-1 0 0,-1 0 1 0 0,0 0 0 0 0,0 1-1 0 0,-1-1 1 0 0,1 1-1 0 0,-1 0 1 0 0,-1 0 0 0 0,1 1-1 0 0,0-1 1 0 0,-1 1-1 0 0,0 1 1 0 0,0-1 0 0 0,0 1-1 0 0,-1 0 1 0 0,-8-3-1 0 0,-5 0 86 0 0,-1 1 0 0 0,0 0 0 0 0,0 2-1 0 0,0 0 1 0 0,0 2 0 0 0,0 0-1 0 0,0 2 1 0 0,0 0 0 0 0,0 1 0 0 0,0 1-1 0 0,-31 8 1 0 0,25-3-49 0 0,0 1 1 0 0,0 1 0 0 0,1 1-1 0 0,-31 17 1 0 0,38-16-7 0 0,0 0 0 0 0,-33 29 0 0 0,47-37-261 0 0,0 0 1 0 0,1 1-1 0 0,-1-1 0 0 0,1 1 0 0 0,0 0 0 0 0,0 1 0 0 0,1-1 0 0 0,-1 1 0 0 0,1-1 0 0 0,0 1 1 0 0,1 0-1 0 0,-1 0 0 0 0,1 1 0 0 0,1-1 0 0 0,-1 0 0 0 0,1 1 0 0 0,0-1 0 0 0,0 1 0 0 0,1-1 0 0 0,0 1 1 0 0,0-1-1 0 0,1 1 0 0 0,-1-1 0 0 0,1 1 0 0 0,1-1 0 0 0,2 10 0 0 0,1-4-9 0 0,1 0 0 0 0,0-1 0 0 0,1 1 0 0 0,0-2 0 0 0,0 1 0 0 0,1-1 0 0 0,0 0 0 0 0,1 0 0 0 0,1-1 0 0 0,-1 0 0 0 0,1-1 0 0 0,16 10 0 0 0,14 7 61 0 0,0-2 0 0 0,2-1 0 0 0,79 27-1 0 0,138 28 175 0 0,-27-11-93 0 0,-223-62-179 0 0,46 17 10 0 0,-53-20-19 0 0,1 0 1 0 0,0 0 0 0 0,-1 1-1 0 0,1 0 1 0 0,-1-1 0 0 0,1 1-1 0 0,-1 0 1 0 0,0 0-1 0 0,0 0 1 0 0,0 0 0 0 0,0 1-1 0 0,0-1 1 0 0,0 0 0 0 0,-1 1-1 0 0,3 4 1 0 0,-4-5 1 0 0,0 0-1 0 0,0 0 1 0 0,0 0-1 0 0,0 0 1 0 0,0 1-1 0 0,0-1 1 0 0,-1 0 0 0 0,1 0-1 0 0,-1 0 1 0 0,0 0-1 0 0,1 0 1 0 0,-1 0-1 0 0,0 0 1 0 0,0 0-1 0 0,0-1 1 0 0,0 1 0 0 0,-1 0-1 0 0,1-1 1 0 0,0 1-1 0 0,-1 0 1 0 0,1-1-1 0 0,-1 0 1 0 0,-2 3 0 0 0,-41 27 60 0 0,-24 3-2 0 0,-1-2 0 0 0,-132 39 0 0 0,14-5-241 0 0,162-55-91 0 0,11-4-532 0 0,0 0 1 0 0,-1-2-1 0 0,0 0 1 0 0,0 0-1 0 0,-25 3 1 0 0,40-8 528 0 0,0 0 0 0 0,1 0 0 0 0,-1 0 0 0 0,0-1 0 0 0,1 1 0 0 0,-1 0 0 0 0,0 0 0 0 0,1-1 0 0 0,-1 1 0 0 0,1 0 0 0 0,-1-1 0 0 0,0 1 0 0 0,1 0 0 0 0,-1-1 0 0 0,1 1 0 0 0,-1-1 0 0 0,1 1 0 0 0,-1-1 0 0 0,1 1 0 0 0,-1-1 0 0 0,1 0 0 0 0,0 1 0 0 0,-1-1 0 0 0,1 1 0 0 0,0-1 0 0 0,-1 0 0 0 0,1 1 0 0 0,0-1 0 0 0,0 0 0 0 0,0 1 0 0 0,0-1 0 0 0,0 0 0 0 0,0 0 0 0 0,-1 1 0 0 0,2-1 0 0 0,-1-1 0 0 0,0-13-2270 0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28T09:25:06.5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61 1308 0 0,'1'-9'1203'0'0,"0"1"0"0"0,0 0 0 0 0,1-1 1 0 0,0 1-1 0 0,5-10 0 0 0,-7 17-351 0 0,0 1-5 0 0,3 5-431 0 0,0 0-1 0 0,0 0 1 0 0,-1 0 0 0 0,0 0-1 0 0,0 1 1 0 0,0-1-1 0 0,1 7 1 0 0,-3-11-267 0 0,8 36 1122 0 0,-1 1 1 0 0,1 37 0 0 0,4 24 385 0 0,-5-45-539 0 0,-2 70 0 0 0,-3-52-472 0 0,-1 27-229 0 0,-19 168 1 0 0,15-248-1274 0 0,1-4 428 0 0,0 1 0 0 0,1 0 0 0 0,1 25 0 0 0,12-1-3374 0 0,-10-36 2902 0 0,0-1-1 0 0,0 0 1 0 0,0 0 0 0 0,1 0 0 0 0,-1-1 0 0 0,1 1-1 0 0,0-1 1 0 0,-1 1 0 0 0,7 3 0 0 0,6 2-1745 0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28T09:25:06.92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65 500 0 0,'31'-18'6733'0'0,"-3"9"-4951"0"0,0 2 0 0 0,33-4 1 0 0,120-3-96 0 0,-104 10-1193 0 0,-64 4-818 0 0,58-1-300 0 0,-67 1-65 0 0,1 1-1 0 0,-1 0 0 0 0,0 0 1 0 0,1 0-1 0 0,-1 0 0 0 0,0 1 1 0 0,7 3-1 0 0,-5 1-2079 0 0,-5 1 826 0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28T09:25:07.2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 0 900 0 0,'-4'9'940'0'0,"4"4"16"0"0,4-6-36 0 0,2 3-52 0 0,14 3-64 0 0,0-1-47 0 0,10-1-61 0 0,15-6-60 0 0,3 2-60 0 0,-1-1-72 0 0,5-4-64 0 0,1-1-180 0 0,0-2-248 0 0,3-1-320 0 0,-3-5-456 0 0,-7-4-1968 0 0,-7 2 907 0 0,-11-3 609 0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28T09:25:00.03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35 872 0 0,'2'-31'5752'0'0,"0"28"-2437"0"0,2 17-2540 0 0,10 128 2835 0 0,-5 155 1 0 0,-4-88-1842 0 0,-5 184 271 0 0,-10-224-3641 0 0,10-163 979 0 0,-1 52-617 0 0,8-29-1846 0 0,-7-28 2575 0 0,1 1 0 0 0,0-1 0 0 0,-1 0 0 0 0,1 1 1 0 0,0-1-1 0 0,0 0 0 0 0,0 0 0 0 0,0 0 0 0 0,0 0 0 0 0,0 0 0 0 0,0 0 0 0 0,0 0 0 0 0,0 0 0 0 0,1 0 0 0 0,0 0 0 0 0,9 3-1968 0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28T09:25:00.6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1006 259 912 0 0,'-10'-4'556'0'0,"-1"0"0"0"0,1 1 1 0 0,0 0-1 0 0,-1 1 0 0 0,0 0 0 0 0,1 1 0 0 0,-1 0 1 0 0,0 0-1 0 0,-21 3 0 0 0,2-2-8 0 0,-110 2 1319 0 0,-56-3 149 0 0,167-1-1466 0 0,1-1-1 0 0,-1-1 1 0 0,1-2-1 0 0,-45-14 1 0 0,67 18-385 0 0,1-1 0 0 0,-1 1 1 0 0,1-1-1 0 0,-1 0 0 0 0,1 0 0 0 0,0 0 1 0 0,0-1-1 0 0,0 1 0 0 0,1-1 1 0 0,-1-1-1 0 0,-6-8 0 0 0,9 11-120 0 0,1 0-1 0 0,0 0 1 0 0,0-1-1 0 0,0 1 1 0 0,0 0-1 0 0,1-1 1 0 0,-1 1-1 0 0,0-1 1 0 0,1 1-1 0 0,0-1 0 0 0,0 1 1 0 0,0-1-1 0 0,0 1 1 0 0,0-1-1 0 0,0 1 1 0 0,0-1-1 0 0,1 1 1 0 0,-1 0-1 0 0,1-1 1 0 0,0 1-1 0 0,0-1 1 0 0,0 1-1 0 0,0 0 1 0 0,0 0-1 0 0,0 0 1 0 0,1-1-1 0 0,-1 1 0 0 0,1 0 1 0 0,-1 1-1 0 0,4-4 1 0 0,2-2 23 0 0,0 1-1 0 0,1-1 1 0 0,0 1 0 0 0,0 1-1 0 0,1 0 1 0 0,0 0 0 0 0,0 0-1 0 0,0 1 1 0 0,0 0 0 0 0,12-2-1 0 0,1-1 58 0 0,0 2 0 0 0,0 1 1 0 0,32-3-1 0 0,-44 6-64 0 0,0 1 0 0 0,0 1 1 0 0,0-1-1 0 0,-1 1 0 0 0,1 1 1 0 0,0 0-1 0 0,-1 0 0 0 0,1 1 1 0 0,-1 0-1 0 0,0 1 0 0 0,0 0 1 0 0,0 0-1 0 0,0 1 1 0 0,8 6-1 0 0,-6-2 8 0 0,-2-1 1 0 0,1 1-1 0 0,-1 0 0 0 0,0 1 1 0 0,-1 0-1 0 0,0 0 1 0 0,-1 1-1 0 0,0 0 0 0 0,9 22 1 0 0,-7-13-5 0 0,-2 0 1 0 0,-1 0 0 0 0,0 0-1 0 0,-2 0 1 0 0,0 1 0 0 0,-1 0-1 0 0,-2 0 1 0 0,0 0 0 0 0,-1 0 0 0 0,0 0-1 0 0,-2 0 1 0 0,-1 0 0 0 0,-6 23-1 0 0,-7 6 7 0 0,-3-1-1 0 0,-1-1 0 0 0,-3 0 0 0 0,-2-2 1 0 0,-2-1-1 0 0,-2-1 0 0 0,-1-1 1 0 0,-3-2-1 0 0,-1-1 0 0 0,-2-2 0 0 0,-2-2 1 0 0,-1-1-1 0 0,-64 44 0 0 0,80-63-51 0 0,-1-1 0 0 0,-1-1 0 0 0,-26 10 0 0 0,45-22-10 0 0,1 1-1 0 0,-1-1 0 0 0,1 0 0 0 0,-1 0 0 0 0,0-1 1 0 0,1 0-1 0 0,-1 0 0 0 0,0 0 0 0 0,0-1 1 0 0,0 1-1 0 0,0-1 0 0 0,0-1 0 0 0,0 1 0 0 0,1-1 1 0 0,-1 0-1 0 0,0-1 0 0 0,0 1 0 0 0,1-1 0 0 0,-1 0 1 0 0,1 0-1 0 0,-7-4 0 0 0,9 3-6 0 0,0 0 0 0 0,0 0 1 0 0,0 0-1 0 0,0 0 0 0 0,1-1 0 0 0,-1 1 0 0 0,1-1 1 0 0,0 0-1 0 0,0 1 0 0 0,0-1 0 0 0,0 0 0 0 0,1 0 1 0 0,0 0-1 0 0,0 0 0 0 0,0 0 0 0 0,0-1 1 0 0,1 1-1 0 0,-1 0 0 0 0,1 0 0 0 0,0-1 0 0 0,0 1 1 0 0,1 0-1 0 0,-1 0 0 0 0,1 0 0 0 0,2-8 0 0 0,-1 5 3 0 0,0 1-1 0 0,1-1 1 0 0,-1 0-1 0 0,1 0 1 0 0,1 1-1 0 0,-1 0 1 0 0,1 0-1 0 0,0 0 1 0 0,1 0-1 0 0,-1 1 1 0 0,1-1-1 0 0,0 1 0 0 0,1 0 1 0 0,6-4-1 0 0,-3 2 12 0 0,1 1 0 0 0,0 0-1 0 0,1 1 1 0 0,0 0 0 0 0,21-6-1 0 0,-26 10-1 0 0,0 0-1 0 0,0 0 0 0 0,0 1 1 0 0,0-1-1 0 0,0 1 0 0 0,0 1 1 0 0,0-1-1 0 0,0 1 0 0 0,0 0 1 0 0,0 1-1 0 0,0-1 0 0 0,0 1 1 0 0,8 4-1 0 0,1 2 28 0 0,1 1-1 0 0,-2 1 1 0 0,1 0 0 0 0,-1 1 0 0 0,-1 1-1 0 0,0 0 1 0 0,0 1 0 0 0,-1 0-1 0 0,-1 1 1 0 0,0 0 0 0 0,15 29-1 0 0,-5-6-980 0 0,-3 1 0 0 0,0 1 0 0 0,20 74 0 0 0,-36-109 962 0 0,8 30-3365 0 0,3-3-4992 0 0,-8-21 5647 0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28T09:25:01.06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88 80 376 0 0,'-31'-20'2252'0'0,"-24"-13"5549"0"0,54 32-7183 0 0,1 1 43 0 0,22-4 711 0 0,244-7 3112 0 0,-141 11-3220 0 0,-58-5-576 0 0,-46 2-320 0 0,0 2 1 0 0,0 0 0 0 0,0 1-1 0 0,39 5 1 0 0,-44-4 880 0 0,4-4-3868 0 0,-21 3 435 0 0,-9 3 1242 0 0,6-1-1080 0 0,4-2-2228 0 0,0 0 716 0 0,0 0 1053 0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28T09:25:02.03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19 118 1072 0 0,'-1'0'556'0'0,"0"0"0"0"0,0-1 0 0 0,-1 1-1 0 0,1-1 1 0 0,0 1 0 0 0,0-1 0 0 0,0 1 0 0 0,0-1-1 0 0,0 0 1 0 0,0 0 0 0 0,0 1 0 0 0,0-1 0 0 0,0 0-1 0 0,0 0 1 0 0,-1-2 0 0 0,31-8 496 0 0,1 1 1 0 0,0 1-1 0 0,42-7 1 0 0,-38 9-509 0 0,16-4-18 0 0,-3-1-558 0 0,0 2-1 0 0,1 2 0 0 0,0 2 0 0 0,75 1 0 0 0,-123 5-31 0 0,44 7-2365 0 0,-42-6 1991 0 0,-1-1-1 0 0,1 1 1 0 0,-1 0 0 0 0,0-1-1 0 0,1 1 1 0 0,-1 0 0 0 0,0 0 0 0 0,0 0-1 0 0,1 0 1 0 0,-1 0 0 0 0,0 0-1 0 0,0 0 1 0 0,0 0 0 0 0,0 0-1 0 0,1 2 1 0 0,-1 6-1521 0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28T09:25:02.39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 39 100 0 0,'-1'1'169'0'0,"0"-1"1"0"0,1 0-1 0 0,-1 1 1 0 0,1-1-1 0 0,0 1 1 0 0,-1-1-1 0 0,1 1 1 0 0,-1-1-1 0 0,1 1 1 0 0,0-1-1 0 0,-1 1 1 0 0,1-1-1 0 0,0 1 1 0 0,-1-1-1 0 0,1 1 1 0 0,0-1-1 0 0,0 1 1 0 0,0 0-1 0 0,0-1 1 0 0,-1 1-1 0 0,1-1 1 0 0,0 1-1 0 0,0 0 1 0 0,0-1-1 0 0,0 1 1 0 0,0-1-1 0 0,0 1 0 0 0,1 0 1 0 0,-1-1-1 0 0,0 1 1 0 0,0-1-1 0 0,0 1 1 0 0,1 0-1 0 0,-1-1 1 0 0,0 1-1 0 0,1 0 1 0 0,1 0 12 0 0,-1 0 0 0 0,1-1 1 0 0,0 1-1 0 0,0-1 0 0 0,0 1 0 0 0,0-1 1 0 0,0 1-1 0 0,-1-1 0 0 0,1 0 0 0 0,0 0 1 0 0,0 0-1 0 0,3-1 0 0 0,76-11 171 0 0,-64 8 306 0 0,250-30-488 0 0,-202 22-5967 0 0,-50 10 4341 0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28T09:25:05.3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1184 201 1348 0 0,'-1'-3'160'0'0,"0"1"0"0"0,0-1 0 0 0,0 0 0 0 0,-1 0 0 0 0,1 1 0 0 0,-1-1 0 0 0,1 1 0 0 0,-1-1 0 0 0,0 1 1 0 0,0 0-1 0 0,0 0 0 0 0,0 0 0 0 0,-1 0 0 0 0,1 0 0 0 0,0 0 0 0 0,-1 1 0 0 0,1-1 0 0 0,-1 1 0 0 0,0-1 0 0 0,1 1 0 0 0,-1 0 0 0 0,0 0 0 0 0,0 0 0 0 0,0 1 0 0 0,0-1 0 0 0,0 1 0 0 0,0 0 0 0 0,0-1 0 0 0,0 1 0 0 0,0 0 0 0 0,0 1 0 0 0,0-1 0 0 0,0 0 1 0 0,0 1-1 0 0,1 0 0 0 0,-1 0 0 0 0,0 0 0 0 0,0 0 0 0 0,0 0 0 0 0,1 0 0 0 0,-6 4 0 0 0,-10 6 236 0 0,1 1 0 0 0,0 1 1 0 0,0 0-1 0 0,-25 28 0 0 0,33-32-247 0 0,-22 22 242 0 0,1 2-1 0 0,2 1 0 0 0,-31 49 1 0 0,49-68-272 0 0,1 0 1 0 0,0 1 0 0 0,1 0-1 0 0,1 0 1 0 0,1 1-1 0 0,0 0 1 0 0,1 0 0 0 0,1 0-1 0 0,1 1 1 0 0,0 0 0 0 0,0 20-1 0 0,3-33-91 0 0,0 0 0 0 0,0 0 0 0 0,0-1-1 0 0,1 1 1 0 0,0 0 0 0 0,0 0 0 0 0,0-1-1 0 0,1 1 1 0 0,0 0 0 0 0,-1-1 0 0 0,2 1-1 0 0,-1-1 1 0 0,0 0 0 0 0,1 0 0 0 0,0 0 0 0 0,0 0-1 0 0,0 0 1 0 0,0-1 0 0 0,1 1 0 0 0,-1-1-1 0 0,1 0 1 0 0,0 0 0 0 0,0 0 0 0 0,0-1-1 0 0,0 1 1 0 0,1-1 0 0 0,-1 0 0 0 0,1 0 0 0 0,-1-1-1 0 0,1 1 1 0 0,-1-1 0 0 0,1 0 0 0 0,0 0-1 0 0,0-1 1 0 0,6 1 0 0 0,5-1 10 0 0,0 0 0 0 0,0-1-1 0 0,-1 0 1 0 0,1-2 0 0 0,0 0 0 0 0,-1 0 0 0 0,0-2 0 0 0,0 0-1 0 0,22-10 1 0 0,-23 8-21 0 0,-1 0 0 0 0,0 0-1 0 0,0-1 1 0 0,-1-1-1 0 0,0 0 1 0 0,0-1 0 0 0,-1 0-1 0 0,0-1 1 0 0,-1 0 0 0 0,-1-1-1 0 0,1 0 1 0 0,-2-1-1 0 0,0 1 1 0 0,0-1 0 0 0,-1-1-1 0 0,-1 0 1 0 0,0 0 0 0 0,-1 0-1 0 0,-1 0 1 0 0,0-1-1 0 0,-1 0 1 0 0,3-26 0 0 0,-6 26-6 0 0,0 0 0 0 0,-1-1 1 0 0,0 1-1 0 0,-6-22 1 0 0,3 18 41 0 0,-1 1 0 0 0,-1 0 0 0 0,0 0 1 0 0,-1 0-1 0 0,-1 1 0 0 0,-1 0 1 0 0,0 1-1 0 0,-1 0 0 0 0,-1 0 0 0 0,-1 1 1 0 0,0 0-1 0 0,-1 1 0 0 0,0 1 0 0 0,-1 0 1 0 0,0 1-1 0 0,-1 0 0 0 0,-1 1 0 0 0,0 1 1 0 0,0 0-1 0 0,-1 1 0 0 0,0 1 0 0 0,-1 1 1 0 0,0 0-1 0 0,0 2 0 0 0,-19-5 1 0 0,9 5 52 0 0,0 2 1 0 0,-1 0 0 0 0,1 2 0 0 0,-1 1 0 0 0,1 2 0 0 0,-1 0 0 0 0,1 2 0 0 0,0 1 0 0 0,-45 14 0 0 0,28-3 60 0 0,0 1 0 0 0,2 2-1 0 0,0 2 1 0 0,-78 53 0 0 0,90-53-52 0 0,2 2 0 0 0,1 1 0 0 0,-32 33 0 0 0,48-43-67 0 0,0 0 0 0 0,1 1-1 0 0,0 0 1 0 0,1 0 0 0 0,1 1-1 0 0,1 1 1 0 0,0-1 0 0 0,-8 26-1 0 0,13-31-25 0 0,1-1 0 0 0,0 1 0 0 0,1-1 0 0 0,0 1 0 0 0,0-1 0 0 0,1 1 0 0 0,1 0 0 0 0,0-1 0 0 0,0 1 0 0 0,1-1 0 0 0,0 1 0 0 0,1-1 0 0 0,0 0 0 0 0,1 0 0 0 0,0 0 0 0 0,0 0 0 0 0,1-1 0 0 0,0 0 0 0 0,1 0 0 0 0,0 0 0 0 0,1-1 0 0 0,-1 1 0 0 0,2-2 0 0 0,12 12 0 0 0,0-2 5 0 0,1-1 1 0 0,1 0-1 0 0,0-2 0 0 0,1-1 1 0 0,1 0-1 0 0,0-2 0 0 0,1-1 1 0 0,0-1-1 0 0,27 6 0 0 0,34 5 19 0 0,1-5 0 0 0,1-3 0 0 0,0-4-1 0 0,132-4 1 0 0,-118-9-34 0 0,-1-5-1 0 0,1-4 0 0 0,167-47 1 0 0,-197 40-15 0 0,-1-4 0 0 0,-1-3-1 0 0,121-68 1 0 0,-178 88 7 0 0,0 0 1 0 0,0-2-1 0 0,-1 1 0 0 0,0-2 0 0 0,-1 0 0 0 0,0 0 0 0 0,-1-1 1 0 0,17-24-1 0 0,-25 32-5 0 0,0 0 1 0 0,0 0-1 0 0,0 0 1 0 0,0 0-1 0 0,-1 0 0 0 0,1 0 1 0 0,-1 0-1 0 0,0-1 1 0 0,-1 1-1 0 0,1 0 1 0 0,-1-1-1 0 0,1 1 1 0 0,-1-1-1 0 0,-1 1 0 0 0,1 0 1 0 0,-1-1-1 0 0,1 1 1 0 0,-1 0-1 0 0,-1-1 1 0 0,1 1-1 0 0,0 0 1 0 0,-1 0-1 0 0,0 0 0 0 0,0 0 1 0 0,0 0-1 0 0,-1 1 1 0 0,1-1-1 0 0,-1 1 1 0 0,0-1-1 0 0,0 1 0 0 0,0 0 1 0 0,0 0-1 0 0,-1 0 1 0 0,-5-3-1 0 0,-1-1-1 0 0,-1 0 1 0 0,0 1-1 0 0,0 1 0 0 0,0 0 0 0 0,-1 0 1 0 0,0 1-1 0 0,0 1 0 0 0,0 0 0 0 0,0 1 1 0 0,-1 0-1 0 0,1 0 0 0 0,-15 1 0 0 0,-6 1 1 0 0,0 2-1 0 0,1 1 0 0 0,-46 9 0 0 0,46-5 21 0 0,1 0 0 0 0,1 3-1 0 0,0 0 1 0 0,0 2 0 0 0,1 1 0 0 0,-41 25-1 0 0,61-32-12 0 0,-1 1 0 0 0,1 0-1 0 0,1 1 1 0 0,0 0-1 0 0,0 0 1 0 0,0 1 0 0 0,1 0-1 0 0,0 0 1 0 0,-8 14 0 0 0,12-16-4 0 0,0 1 1 0 0,0-1 0 0 0,1 1-1 0 0,-1-1 1 0 0,2 1 0 0 0,-1 0-1 0 0,1 0 1 0 0,0 0 0 0 0,1 0-1 0 0,0 0 1 0 0,0-1 0 0 0,1 1-1 0 0,-1 0 1 0 0,5 15 0 0 0,-2-14-1 0 0,0-1 0 0 0,0 0 0 0 0,1 0 0 0 0,0 0 0 0 0,1-1 0 0 0,0 1 0 0 0,0-1 0 0 0,0 0 0 0 0,1 0 0 0 0,0-1 0 0 0,0 0 0 0 0,1 0 0 0 0,-1 0 0 0 0,2-1 0 0 0,-1 0 1 0 0,0 0-1 0 0,1-1 0 0 0,0 0 0 0 0,0 0 0 0 0,11 3 0 0 0,8 2-1 0 0,-1-1-1 0 0,1-1 1 0 0,0-2 0 0 0,1-1 0 0 0,34 2 0 0 0,14-6-32 0 0,0-2 1 0 0,0-4 0 0 0,-1-3 0 0 0,0-4 0 0 0,-1-2 0 0 0,0-4 0 0 0,-2-3 0 0 0,0-4 0 0 0,122-61 0 0 0,-179 79 27 0 0,0 0 0 0 0,-1-1 0 0 0,0-1-1 0 0,0 0 1 0 0,-1-1 0 0 0,-1 0 0 0 0,0-1 0 0 0,0-1 0 0 0,-1 1 0 0 0,12-20 0 0 0,-20 26 2 0 0,0 1 1 0 0,0-1 0 0 0,0 1-1 0 0,-1-1 1 0 0,0 0 0 0 0,0 0 0 0 0,0 0-1 0 0,-1 0 1 0 0,0 0 0 0 0,0-1-1 0 0,0 1 1 0 0,-1 0 0 0 0,0 0 0 0 0,-1-1-1 0 0,1 1 1 0 0,-1 0 0 0 0,0 0 0 0 0,0-1-1 0 0,-1 1 1 0 0,0 0 0 0 0,0 0-1 0 0,-1 1 1 0 0,1-1 0 0 0,-1 0 0 0 0,0 1-1 0 0,-1 0 1 0 0,1 0 0 0 0,-1 0-1 0 0,-8-8 1 0 0,2 3-2 0 0,-1 0 0 0 0,0 1-1 0 0,0 1 1 0 0,-1 0-1 0 0,0 0 1 0 0,-1 1 0 0 0,-23-9-1 0 0,1 2 7 0 0,-65-14-1 0 0,48 17 4 0 0,-1 3 0 0 0,0 2 0 0 0,0 3 0 0 0,-56 3 0 0 0,102 0-6 0 0,-60 0 19 0 0,0 3 1 0 0,1 3-1 0 0,-1 3 0 0 0,-120 33 1 0 0,180-40-74 0 0,-1 1 0 0 0,0 0 0 0 0,0 0 0 0 0,1 1 0 0 0,0 0 0 0 0,0 0 1 0 0,-10 8-1 0 0,16-11-43 0 0,-1 1 1 0 0,1-1-1 0 0,0 0 0 0 0,-1 1 1 0 0,1-1-1 0 0,0 0 1 0 0,0 1-1 0 0,0 0 1 0 0,0-1-1 0 0,0 1 1 0 0,0-1-1 0 0,0 1 0 0 0,1 0 1 0 0,-1 0-1 0 0,1 0 1 0 0,-1-1-1 0 0,1 1 1 0 0,0 0-1 0 0,0 0 0 0 0,-1 0 1 0 0,1 0-1 0 0,1-1 1 0 0,-1 1-1 0 0,0 0 1 0 0,0 0-1 0 0,1 0 1 0 0,-1 0-1 0 0,1-1 0 0 0,-1 1 1 0 0,1 0-1 0 0,0 0 1 0 0,0-1-1 0 0,-1 1 1 0 0,1-1-1 0 0,1 1 0 0 0,-1-1 1 0 0,0 1-1 0 0,2 1 1 0 0,2 2-962 0 0,0 1 1 0 0,1-1 0 0 0,0 0-1 0 0,0-1 1 0 0,0 1 0 0 0,1-1-1 0 0,10 4 1 0 0,29 14-1658 0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28T09:25:05.7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 83 932 0 0,'-7'-71'6700'0'0,"4"60"-2084"0"0,7 47-3019 0 0,44 341 2819 0 0,9-1-3300 0 0,-35-237-1571 0 0,-17-98-391 0 0,1-2-400 0 0,13 55-1 0 0,-15-82-514 0 0,0 0 0 0 0,1-1-1 0 0,0 0 1 0 0,13 22 0 0 0,-3-15-624 0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28T09:25:14.69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2483 427 716 0 0,'-14'8'442'0'0,"-47"34"1321"0"0,58-40-1643 0 0,1 1 0 0 0,-1-1-1 0 0,0 1 1 0 0,1-1 0 0 0,0 1 0 0 0,0 0 0 0 0,0 0-1 0 0,0 0 1 0 0,0 0 0 0 0,0 0 0 0 0,1 0-1 0 0,-1 1 1 0 0,1-1 0 0 0,0 0 0 0 0,0 1 0 0 0,0-1-1 0 0,0 5 1 0 0,2-6-62 0 0,-1 0 0 0 0,1 0-1 0 0,-1-1 1 0 0,1 1 0 0 0,0-1 0 0 0,0 1 0 0 0,0 0-1 0 0,0-1 1 0 0,0 1 0 0 0,0-1 0 0 0,0 0 0 0 0,1 1-1 0 0,-1-1 1 0 0,0 0 0 0 0,1 0 0 0 0,-1 0-1 0 0,1 0 1 0 0,-1 0 0 0 0,1 0 0 0 0,-1 0 0 0 0,1 0-1 0 0,0-1 1 0 0,0 1 0 0 0,-1-1 0 0 0,1 1 0 0 0,0-1-1 0 0,0 0 1 0 0,-1 0 0 0 0,1 1 0 0 0,3-2-1 0 0,57 4 631 0 0,-62-3-675 0 0,11 0 107 0 0,0-1 0 0 0,-1-1-1 0 0,1 1 1 0 0,-1-2 0 0 0,0 1-1 0 0,0-1 1 0 0,0-1 0 0 0,13-6-1 0 0,-20 9-85 0 0,-1 0 0 0 0,1-1 0 0 0,-1 1 0 0 0,1-1 0 0 0,-1 0-1 0 0,0 0 1 0 0,0 0 0 0 0,0 0 0 0 0,0 0 0 0 0,0 0 0 0 0,0-1 0 0 0,0 1-1 0 0,-1-1 1 0 0,1 1 0 0 0,-1-1 0 0 0,0 1 0 0 0,0-1 0 0 0,0 0 0 0 0,0 0 0 0 0,0 0-1 0 0,0 1 1 0 0,-1-1 0 0 0,1 0 0 0 0,-1 0 0 0 0,0 0 0 0 0,0 0 0 0 0,0 0-1 0 0,0 0 1 0 0,-1 0 0 0 0,1 0 0 0 0,-1 0 0 0 0,0 1 0 0 0,-1-5 0 0 0,-2-4 24 0 0,-1 1 0 0 0,0 0 0 0 0,-1 0 0 0 0,0 0 0 0 0,-1 1 0 0 0,0 0 1 0 0,0 0-1 0 0,-1 1 0 0 0,0-1 0 0 0,0 2 0 0 0,-1-1 0 0 0,0 1 0 0 0,-1 1 1 0 0,-16-10-1 0 0,6 6 70 0 0,1 1 0 0 0,-1 1 0 0 0,0 0 0 0 0,-1 2 0 0 0,0 0 0 0 0,-41-5 0 0 0,13 8 79 0 0,0 3-1 0 0,0 1 0 0 0,0 3 0 0 0,0 2 0 0 0,0 2 0 0 0,1 2 0 0 0,1 2 1 0 0,0 2-1 0 0,-77 35 0 0 0,94-36-82 0 0,1 1 0 0 0,1 1 1 0 0,0 2-1 0 0,2 1 0 0 0,0 1 0 0 0,1 1 1 0 0,0 1-1 0 0,-38 44 0 0 0,60-62-107 0 0,0 1 0 0 0,0-1 1 0 0,1 1-1 0 0,-1 0 0 0 0,1 0 0 0 0,0 0 0 0 0,0 0 1 0 0,0 0-1 0 0,1 0 0 0 0,0 1 0 0 0,-1-1 0 0 0,1 1 1 0 0,1-1-1 0 0,-1 1 0 0 0,1-1 0 0 0,0 1 0 0 0,0-1 1 0 0,0 1-1 0 0,0-1 0 0 0,1 1 0 0 0,0-1 0 0 0,0 1 1 0 0,0-1-1 0 0,0 0 0 0 0,4 7 0 0 0,-2-5-4 0 0,1-1-1 0 0,-1 0 1 0 0,1-1-1 0 0,1 1 1 0 0,-1-1-1 0 0,1 1 1 0 0,-1-1-1 0 0,1-1 1 0 0,1 1-1 0 0,-1-1 1 0 0,0 0-1 0 0,1 0 1 0 0,-1 0-1 0 0,1-1 1 0 0,0 1-1 0 0,0-2 1 0 0,12 3-1 0 0,-3-1 1 0 0,1-1 0 0 0,0 0 0 0 0,1-1 1 0 0,-1-1-1 0 0,0-1 0 0 0,0 0 0 0 0,0-1 0 0 0,17-5 0 0 0,-28 7-12 0 0,0-2 1 0 0,0 1-1 0 0,-1 0 0 0 0,1-1 1 0 0,0 0-1 0 0,-1 0 0 0 0,1 0 1 0 0,-1-1-1 0 0,0 1 0 0 0,0-1 1 0 0,0 0-1 0 0,0 0 0 0 0,0-1 1 0 0,-1 1-1 0 0,1-1 0 0 0,-1 0 1 0 0,0 0-1 0 0,0 0 0 0 0,-1 0 1 0 0,1 0-1 0 0,-1-1 0 0 0,0 1 1 0 0,0-1-1 0 0,0 1 0 0 0,0-1 1 0 0,-1 0-1 0 0,0 0 0 0 0,0 0 1 0 0,0 0-1 0 0,-1-6 0 0 0,0 2-3 0 0,-1 0-1 0 0,0 0 1 0 0,-1 0 0 0 0,0 0-1 0 0,0 0 1 0 0,-1 0-1 0 0,0 0 1 0 0,-1 1-1 0 0,0-1 1 0 0,0 1-1 0 0,-1 0 1 0 0,0 1-1 0 0,0-1 1 0 0,-1 1-1 0 0,0 0 1 0 0,0 0 0 0 0,-1 1-1 0 0,1-1 1 0 0,-2 1-1 0 0,1 1 1 0 0,0 0-1 0 0,-1 0 1 0 0,-15-7-1 0 0,3 2 5 0 0,-1 2-1 0 0,0 0 0 0 0,0 1 0 0 0,0 1 1 0 0,-1 1-1 0 0,0 1 0 0 0,0 1 0 0 0,0 1 1 0 0,-24 0-1 0 0,-4 4 28 0 0,0 2 0 0 0,0 3 0 0 0,0 1 1 0 0,-93 30-1 0 0,108-26 16 0 0,1 1-1 0 0,0 1 1 0 0,2 3-1 0 0,-1 0 1 0 0,2 2-1 0 0,1 1 1 0 0,-46 40-1 0 0,65-50-27 0 0,1 0 0 0 0,1 1 0 0 0,0 0 0 0 0,0 1 0 0 0,1 0 0 0 0,-13 24 0 0 0,20-33-14 0 0,-1-1 1 0 0,1 1 0 0 0,0-1 0 0 0,0 1-1 0 0,0 0 1 0 0,1-1 0 0 0,-1 1-1 0 0,0 0 1 0 0,1 0 0 0 0,0-1 0 0 0,0 1-1 0 0,0 0 1 0 0,0 0 0 0 0,0-1-1 0 0,0 1 1 0 0,1 0 0 0 0,-1 0 0 0 0,1-1-1 0 0,0 1 1 0 0,0 0 0 0 0,0-1-1 0 0,0 1 1 0 0,0-1 0 0 0,1 1 0 0 0,-1-1-1 0 0,1 0 1 0 0,-1 1 0 0 0,1-1-1 0 0,0 0 1 0 0,0 0 0 0 0,0 0 0 0 0,0 0-1 0 0,0-1 1 0 0,1 1 0 0 0,-1-1-1 0 0,0 1 1 0 0,1-1 0 0 0,-1 0 0 0 0,1 0-1 0 0,0 0 1 0 0,-1 0 0 0 0,5 1-1 0 0,-1 0 1 0 0,0 0 0 0 0,0-1-1 0 0,0 0 1 0 0,0 0 0 0 0,1 0-1 0 0,-1-1 1 0 0,0 0 0 0 0,0 0-1 0 0,0 0 1 0 0,0-1 0 0 0,1 0-1 0 0,-1 0 1 0 0,0-1-1 0 0,0 0 1 0 0,-1 0 0 0 0,1 0-1 0 0,0 0 1 0 0,-1-1 0 0 0,1 0-1 0 0,-1-1 1 0 0,0 1 0 0 0,0-1-1 0 0,7-6 1 0 0,-5 3 0 0 0,-1 1 0 0 0,-1-1 0 0 0,1-1 0 0 0,-1 1 0 0 0,0-1 0 0 0,-1 0 0 0 0,0 0 0 0 0,0 0 0 0 0,-1-1 0 0 0,0 1 0 0 0,0-1 0 0 0,-1 0 0 0 0,0 1 0 0 0,0-1 0 0 0,0-16 0 0 0,-2 11-4 0 0,-1 0 1 0 0,0 0-1 0 0,0 0 1 0 0,-1 1-1 0 0,-1-1 1 0 0,-1 0 0 0 0,0 1-1 0 0,0 0 1 0 0,-1 0-1 0 0,-1 0 1 0 0,0 1-1 0 0,-1 0 1 0 0,0 0-1 0 0,-1 0 1 0 0,0 1-1 0 0,-1 0 1 0 0,0 1-1 0 0,-1 0 1 0 0,0 0-1 0 0,-1 1 1 0 0,0 0-1 0 0,0 1 1 0 0,-1 0 0 0 0,0 1-1 0 0,0 1 1 0 0,0 0-1 0 0,-1 0 1 0 0,0 1-1 0 0,0 1 1 0 0,-1 0-1 0 0,1 1 1 0 0,-1 0-1 0 0,-16-1 1 0 0,4 4 18 0 0,0 1 1 0 0,0 1 0 0 0,1 2-1 0 0,-1 0 1 0 0,1 2-1 0 0,0 0 1 0 0,1 2-1 0 0,-1 1 1 0 0,2 0 0 0 0,-24 14-1 0 0,30-14-6 0 0,0 1 1 0 0,1 1-1 0 0,0 0 0 0 0,1 1 0 0 0,0 1 1 0 0,1 0-1 0 0,0 1 0 0 0,1 1 0 0 0,1 0 1 0 0,0 0-1 0 0,1 1 0 0 0,1 1 0 0 0,-14 31 1 0 0,21-43-8 0 0,1 1 1 0 0,0 0-1 0 0,0 0 0 0 0,0 1 1 0 0,1-1-1 0 0,0 0 1 0 0,0 0-1 0 0,1 1 1 0 0,-1-1-1 0 0,2 0 1 0 0,-1 1-1 0 0,0-1 1 0 0,1 0-1 0 0,1 1 1 0 0,-1-1-1 0 0,1 0 1 0 0,0 0-1 0 0,0 0 1 0 0,6 10-1 0 0,-4-9-2 0 0,1-1-1 0 0,0 0 1 0 0,0-1-1 0 0,1 1 1 0 0,-1-1 0 0 0,1 0-1 0 0,1 0 1 0 0,-1-1-1 0 0,0 0 1 0 0,1 0-1 0 0,0 0 1 0 0,0-1 0 0 0,0 0-1 0 0,1-1 1 0 0,13 4-1 0 0,1-1 1 0 0,0-2 0 0 0,1 0 0 0 0,-1-2 0 0 0,1 0 0 0 0,0-1-1 0 0,0-2 1 0 0,-1 0 0 0 0,1-1 0 0 0,-1-1 0 0 0,0-2 0 0 0,0 0 0 0 0,-1-1 0 0 0,1-1-1 0 0,-2-1 1 0 0,30-17 0 0 0,-41 19-5 0 0,-1 1 0 0 0,0-1 0 0 0,0-1 0 0 0,0 0 0 0 0,-1 0 0 0 0,0 0 0 0 0,-1-1 0 0 0,0 1 1 0 0,0-2-1 0 0,-1 1 0 0 0,0-1 0 0 0,-1 1 0 0 0,0-1 0 0 0,-1-1 0 0 0,0 1 0 0 0,0 0 0 0 0,-1-1 0 0 0,0 1 0 0 0,0-16 0 0 0,-2 17-1 0 0,0 0 1 0 0,0-1-1 0 0,0 1 1 0 0,-2 0-1 0 0,1 0 1 0 0,-1 0-1 0 0,0 0 1 0 0,-1 0-1 0 0,0 0 1 0 0,0 1-1 0 0,-1-1 0 0 0,0 1 1 0 0,-1 0-1 0 0,0 0 1 0 0,0 0-1 0 0,0 1 1 0 0,-1 0-1 0 0,0 0 1 0 0,-1 0-1 0 0,0 1 1 0 0,0 0-1 0 0,-12-8 1 0 0,9 8 1 0 0,0 1 1 0 0,-1 1 0 0 0,1 0-1 0 0,-1 1 1 0 0,0 0 0 0 0,0 0-1 0 0,0 1 1 0 0,0 0 0 0 0,0 1-1 0 0,-1 1 1 0 0,1 0 0 0 0,0 0-1 0 0,0 1 1 0 0,-1 0 0 0 0,1 1-1 0 0,0 1 1 0 0,0-1 0 0 0,-14 7-1 0 0,-4 2 16 0 0,1 1 0 0 0,0 2 0 0 0,0 1 0 0 0,2 0 0 0 0,-36 29 0 0 0,47-32-12 0 0,1 1 1 0 0,0 0-1 0 0,1 1 1 0 0,0 0 0 0 0,1 1-1 0 0,1 1 1 0 0,1 0 0 0 0,-15 29-1 0 0,19-34 1 0 0,1 1 0 0 0,1 0 0 0 0,-1 1 0 0 0,2-1 0 0 0,0 1 0 0 0,1-1 0 0 0,0 1 0 0 0,0 0 0 0 0,2 0 0 0 0,-1 0 0 0 0,2 0 0 0 0,0 0 0 0 0,4 24 0 0 0,-3-32-4 0 0,0 0 1 0 0,0 0-1 0 0,0 0 0 0 0,0 0 1 0 0,1 0-1 0 0,-1 0 0 0 0,1-1 1 0 0,0 1-1 0 0,1-1 1 0 0,-1 0-1 0 0,1 0 0 0 0,0 0 1 0 0,0 0-1 0 0,0-1 0 0 0,1 1 1 0 0,4 2-1 0 0,-1-1 4 0 0,1-1 0 0 0,0-1 0 0 0,-1 1 0 0 0,1-1 0 0 0,1-1 0 0 0,-1 1 0 0 0,0-1 0 0 0,18 0 0 0 0,-12-1 3 0 0,0-1 0 0 0,0 0 0 0 0,0-1 0 0 0,-1-1 1 0 0,1-1-1 0 0,0 0 0 0 0,-1 0 0 0 0,0-2 0 0 0,0 0 1 0 0,0 0-1 0 0,23-14 0 0 0,-27 12-5 0 0,0 0 0 0 0,0-1 1 0 0,0 0-1 0 0,-1-1 0 0 0,-1 0 1 0 0,1 0-1 0 0,-2-1 0 0 0,1 0 0 0 0,-1-1 1 0 0,-1 0-1 0 0,0 0 0 0 0,0 0 0 0 0,-1 0 1 0 0,-1-1-1 0 0,0 0 0 0 0,0 0 1 0 0,-1 0-1 0 0,-1 0 0 0 0,0-1 0 0 0,-1 1 1 0 0,0-14-1 0 0,0 8-1 0 0,-1 0 0 0 0,-1 1 0 0 0,-1-1 0 0 0,0 1 0 0 0,-2 0 1 0 0,0-1-1 0 0,-1 2 0 0 0,-11-29 0 0 0,13 39-5 0 0,0-1 1 0 0,-1 1 0 0 0,0 1-1 0 0,0-1 1 0 0,0 1-1 0 0,0-1 1 0 0,-1 1 0 0 0,0 1-1 0 0,0-1 1 0 0,0 1-1 0 0,-1-1 1 0 0,1 1 0 0 0,-1 1-1 0 0,0-1 1 0 0,0 1 0 0 0,-1 0-1 0 0,1 1 1 0 0,-1 0-1 0 0,1 0 1 0 0,-1 0 0 0 0,0 0-1 0 0,1 1 1 0 0,-1 0-1 0 0,0 1 1 0 0,-8 0 0 0 0,-1 1 4 0 0,0 1 1 0 0,0 1-1 0 0,0 0 1 0 0,1 1-1 0 0,-1 1 0 0 0,1 0 1 0 0,0 2-1 0 0,1-1 1 0 0,-1 2-1 0 0,1 0 1 0 0,1 0-1 0 0,0 1 1 0 0,0 1-1 0 0,0 0 1 0 0,2 1-1 0 0,-1 1 1 0 0,1-1-1 0 0,-11 17 1 0 0,13-16 1 0 0,0-1 1 0 0,0 2-1 0 0,1-1 1 0 0,1 1-1 0 0,0 0 1 0 0,1 1-1 0 0,1-1 1 0 0,0 1-1 0 0,0 1 1 0 0,2-1-1 0 0,-1 0 1 0 0,2 1-1 0 0,0 0 1 0 0,1 0-1 0 0,1-1 0 0 0,0 1 1 0 0,0 0-1 0 0,2 0 1 0 0,0-1-1 0 0,4 16 1 0 0,-3-22-1 0 0,0 0 1 0 0,0 0-1 0 0,1 0 0 0 0,0 0 0 0 0,0-1 1 0 0,1 1-1 0 0,0-1 0 0 0,1 0 1 0 0,-1-1-1 0 0,1 1 0 0 0,1-1 1 0 0,-1 0-1 0 0,1-1 0 0 0,12 9 0 0 0,-8-8 2 0 0,0-1-1 0 0,1 1 0 0 0,-1-2 0 0 0,1 0 0 0 0,0 0 1 0 0,1-1-1 0 0,-1 0 0 0 0,0-1 0 0 0,19 0 0 0 0,-10-1 0 0 0,0-2 0 0 0,0 0 0 0 0,0-2 0 0 0,0 0 0 0 0,-1-1 0 0 0,1-1 0 0 0,-1-1 0 0 0,0 0 0 0 0,-1-2 0 0 0,0 0 0 0 0,0-2 0 0 0,19-11 0 0 0,-27 13 1 0 0,-1 0 0 0 0,0 0 0 0 0,0-1 0 0 0,-1 0-1 0 0,0-1 1 0 0,-1 0 0 0 0,0-1 0 0 0,0 1 0 0 0,-1-1 0 0 0,-1-1 0 0 0,0 1 0 0 0,0-1 0 0 0,-1 0 0 0 0,-1-1 0 0 0,0 1 0 0 0,5-27 0 0 0,-7 22-2 0 0,-1-1-1 0 0,0 0 1 0 0,-1 0-1 0 0,-1 0 1 0 0,-1 0 0 0 0,-1 0-1 0 0,0 1 1 0 0,-1-1-1 0 0,-1 1 1 0 0,-1 0-1 0 0,-12-27 1 0 0,9 26-2 0 0,0 1 1 0 0,-1 1-1 0 0,-1 0 1 0 0,0 0-1 0 0,-1 1 0 0 0,-1 1 1 0 0,0 0-1 0 0,-1 0 0 0 0,0 1 1 0 0,-31-20-1 0 0,33 26 2 0 0,0 0-1 0 0,-1 1 0 0 0,1 0 0 0 0,-1 1 1 0 0,-1 0-1 0 0,1 1 0 0 0,0 1 0 0 0,-1 0 1 0 0,0 1-1 0 0,0 0 0 0 0,1 1 0 0 0,-1 1 1 0 0,0 0-1 0 0,0 1 0 0 0,-26 4 0 0 0,20 0 9 0 0,1 1-1 0 0,0 0 0 0 0,0 2 1 0 0,1 0-1 0 0,0 1 0 0 0,0 1 1 0 0,1 0-1 0 0,-23 19 0 0 0,33-23-8 0 0,0 0 1 0 0,0 1-1 0 0,1 0 0 0 0,0 0 0 0 0,0 0 1 0 0,0 1-1 0 0,1 0 0 0 0,1 0 0 0 0,-5 9 1 0 0,7-11-1 0 0,0 0 0 0 0,0-1 0 0 0,1 1 1 0 0,0 0-1 0 0,0 0 0 0 0,0 0 1 0 0,1 0-1 0 0,0 0 0 0 0,0 0 0 0 0,0 0 1 0 0,1-1-1 0 0,0 1 0 0 0,0 0 0 0 0,1 0 1 0 0,2 8-1 0 0,0-7 1 0 0,0 1-1 0 0,0-1 1 0 0,1 0-1 0 0,-1 0 1 0 0,2 0-1 0 0,-1-1 1 0 0,1 0-1 0 0,0 0 1 0 0,0 0-1 0 0,0-1 1 0 0,1 0-1 0 0,0 0 1 0 0,0 0-1 0 0,1-1 1 0 0,-1 0 0 0 0,1-1-1 0 0,-1 0 1 0 0,11 3-1 0 0,5 1 9 0 0,0-1 0 0 0,0-1 1 0 0,0-1-1 0 0,1-1 0 0 0,29 0 0 0 0,-5-3 14 0 0,1-2 0 0 0,58-10 0 0 0,-82 8-21 0 0,-1-2 0 0 0,0 0 0 0 0,0-1 0 0 0,-1-2 0 0 0,0 0 0 0 0,27-17 0 0 0,-42 21-4 0 0,0 0 0 0 0,-1 0 0 0 0,0-1 0 0 0,0 0 0 0 0,-1 0 0 0 0,1-1 0 0 0,-2 1 0 0 0,1-2 0 0 0,-1 1 0 0 0,0 0 0 0 0,0-1 0 0 0,-1 0 0 0 0,0 0 0 0 0,4-11 0 0 0,-4 6-6 0 0,-1 1 0 0 0,0-1-1 0 0,-1 0 1 0 0,0 0 0 0 0,-1 1-1 0 0,-1-1 1 0 0,0 0 0 0 0,-1 0-1 0 0,-2-18 1 0 0,0 15-1 0 0,0 0-1 0 0,-1 1 1 0 0,-1 0 0 0 0,0 0 0 0 0,-1 0-1 0 0,-1 0 1 0 0,0 1 0 0 0,-1 0-1 0 0,0 1 1 0 0,-1 0 0 0 0,-1 0-1 0 0,0 1 1 0 0,-1 0 0 0 0,0 0 0 0 0,0 2-1 0 0,-23-17 1 0 0,21 20 6 0 0,0 1-1 0 0,0 1 1 0 0,0 0 0 0 0,-1 0 0 0 0,1 2-1 0 0,-1 0 1 0 0,0 0 0 0 0,0 1-1 0 0,-1 1 1 0 0,1 0 0 0 0,0 1 0 0 0,0 1-1 0 0,-1 0 1 0 0,1 1 0 0 0,0 0-1 0 0,0 1 1 0 0,1 1 0 0 0,-1 0 0 0 0,1 1-1 0 0,-1 0 1 0 0,1 1 0 0 0,-23 15-1 0 0,25-14 9 0 0,0-1 0 0 0,0 2 0 0 0,1 0 0 0 0,0 0 0 0 0,1 1 0 0 0,0 0-1 0 0,0 1 1 0 0,1 0 0 0 0,0 0 0 0 0,0 1 0 0 0,1-1 0 0 0,1 2-1 0 0,0-1 1 0 0,0 1 0 0 0,1 0 0 0 0,1 0 0 0 0,0 0 0 0 0,1 1-1 0 0,0 0 1 0 0,1-1 0 0 0,0 1 0 0 0,1 0 0 0 0,0 0 0 0 0,2 0 0 0 0,1 21-1 0 0,1-19-2 0 0,0-1 0 0 0,1 0 0 0 0,1 0 0 0 0,0 0 0 0 0,1-1 0 0 0,1 1 0 0 0,0-1-1 0 0,0-1 1 0 0,1 1 0 0 0,15 16 0 0 0,-8-12-3 0 0,2-1 0 0 0,0 0-1 0 0,1-1 1 0 0,0-1 0 0 0,1-1 0 0 0,21 12-1 0 0,11 0 4 0 0,0-2 0 0 0,1-3 0 0 0,1-1 0 0 0,91 18-1 0 0,-75-21 23 0 0,0-4-1 0 0,140 7 1 0 0,-84-17 5 0 0,167-18 1 0 0,-221 8-19 0 0,1-4 1 0 0,-1-3 0 0 0,127-44-1 0 0,-179 51-23 0 0,0-1 1 0 0,-1 0-1 0 0,0-1 1 0 0,28-21-1 0 0,-41 27 6 0 0,0 0 1 0 0,0 0-1 0 0,0 0 0 0 0,0-1 0 0 0,-1 0 0 0 0,0 0 0 0 0,0 0 1 0 0,0-1-1 0 0,0 1 0 0 0,-1-1 0 0 0,0 0 0 0 0,0 0 0 0 0,-1 0 1 0 0,1 0-1 0 0,-1 0 0 0 0,-1 0 0 0 0,1-1 0 0 0,0-9 0 0 0,-2 14 0 0 0,0 0 0 0 0,0 0 0 0 0,-1 0 0 0 0,1 0 0 0 0,0 0 0 0 0,-1 0 0 0 0,0 1 0 0 0,1-1 0 0 0,-1 0 0 0 0,0 0 0 0 0,0 1-1 0 0,0-1 1 0 0,0 1 0 0 0,0-1 0 0 0,0 1 0 0 0,0-1 0 0 0,-1 1 0 0 0,1-1 0 0 0,-3-1 0 0 0,0 0-1 0 0,0 1 0 0 0,-1-1 0 0 0,1 1 0 0 0,0 0 1 0 0,-1 1-1 0 0,1-1 0 0 0,-10-1 0 0 0,0 0 1 0 0,-1 1 0 0 0,0 1 0 0 0,1 0 1 0 0,-23 3-1 0 0,-22 5 18 0 0,-1 3 0 0 0,1 2 0 0 0,-107 39 0 0 0,81-18 106 0 0,-154 84 1 0 0,160-65-34 0 0,74-49-80 0 0,0 1 1 0 0,1 0-1 0 0,-1 0 1 0 0,1 1 0 0 0,0-1-1 0 0,0 1 1 0 0,0 0-1 0 0,1 0 1 0 0,-1 0-1 0 0,1 1 1 0 0,1-1-1 0 0,-5 11 1 0 0,7-15-6 0 0,0 0 0 0 0,0 0 1 0 0,0 0-1 0 0,0 0 0 0 0,0 0 0 0 0,0 1 1 0 0,0-1-1 0 0,1 0 0 0 0,-1 0 0 0 0,0 0 1 0 0,1 0-1 0 0,-1 0 0 0 0,0 0 1 0 0,1 0-1 0 0,-1 0 0 0 0,1 0 0 0 0,0 0 1 0 0,-1 0-1 0 0,1 0 0 0 0,0-1 0 0 0,0 1 1 0 0,-1 0-1 0 0,1 0 0 0 0,0-1 1 0 0,0 1-1 0 0,0 0 0 0 0,0-1 0 0 0,0 1 1 0 0,0-1-1 0 0,0 1 0 0 0,0-1 1 0 0,0 0-1 0 0,0 1 0 0 0,0-1 0 0 0,2 0 1 0 0,40 7 38 0 0,-14-7-25 0 0,1-2-1 0 0,-1 0 0 0 0,0-2 1 0 0,0-1-1 0 0,-1-2 0 0 0,0 0 1 0 0,0-2-1 0 0,42-19 0 0 0,-40 14-6 0 0,-1-1 0 0 0,-1-2 1 0 0,0 0-1 0 0,-1-2 0 0 0,-1-1 0 0 0,-1-1 0 0 0,34-37 0 0 0,-50 47-6 0 0,-1 1-1 0 0,0-1 0 0 0,-1-1 0 0 0,0 1 0 0 0,-1-1 0 0 0,-1-1 0 0 0,1 1 0 0 0,-2-1 0 0 0,0 0 0 0 0,3-16 0 0 0,-5 20-2 0 0,-1 0 0 0 0,0 0-1 0 0,-1-1 1 0 0,0 1 0 0 0,0 0 0 0 0,-1 0 0 0 0,0 0 0 0 0,0 0-1 0 0,-1 0 1 0 0,-1 0 0 0 0,1 0 0 0 0,-1 0 0 0 0,-1 1-1 0 0,0-1 1 0 0,-9-13 0 0 0,8 15-3 0 0,0 1 0 0 0,-1 0 0 0 0,0 1 0 0 0,-1-1 0 0 0,1 1 0 0 0,-1 1 0 0 0,0-1 0 0 0,0 1 0 0 0,-1 0-1 0 0,1 1 1 0 0,-1 0 0 0 0,1 0 0 0 0,-1 1 0 0 0,0-1 0 0 0,0 2 0 0 0,-1-1 0 0 0,1 1 0 0 0,-9 0 0 0 0,-11 0-1 0 0,0 0 1 0 0,1 2-1 0 0,-54 9 1 0 0,30 0-10 0 0,1 1-1 0 0,0 3 1 0 0,2 2 0 0 0,-1 2 0 0 0,2 2 0 0 0,1 2-1 0 0,0 2 1 0 0,2 2 0 0 0,-73 57 0 0 0,109-76 13 0 0,-1 0 1 0 0,2 1-1 0 0,-1 0 0 0 0,1 0 1 0 0,1 0-1 0 0,-1 1 0 0 0,1 0 1 0 0,1 0-1 0 0,0 1 1 0 0,0-1-1 0 0,1 1 0 0 0,0 0 1 0 0,0 0-1 0 0,1 1 0 0 0,1-1 1 0 0,-3 19-1 0 0,5-20 1 0 0,0-1-1 0 0,1 1 1 0 0,0-1 0 0 0,0 1-1 0 0,1-1 1 0 0,0 1-1 0 0,0-1 1 0 0,1 0 0 0 0,0 0-1 0 0,1 0 1 0 0,-1 0-1 0 0,2-1 1 0 0,-1 1 0 0 0,1-1-1 0 0,0 0 1 0 0,0-1-1 0 0,1 1 1 0 0,0-1 0 0 0,0 0-1 0 0,1-1 1 0 0,10 9-1 0 0,15 7 12 0 0,1-2-1 0 0,0-1 1 0 0,1-1 0 0 0,1-2-1 0 0,1-2 1 0 0,0-1-1 0 0,1-1 1 0 0,60 8-1 0 0,-5-7 6 0 0,0-4 0 0 0,132-5-1 0 0,-59-8 3 0 0,0-8 0 0 0,-1-7-1 0 0,271-68 1 0 0,-431 87-19 0 0,36-10 16 0 0,56-25-1 0 0,-87 32-9 0 0,1 0 0 0 0,0-1 0 0 0,-1-1 0 0 0,0 0-1 0 0,0 0 1 0 0,-1 0 0 0 0,0-1 0 0 0,0-1 0 0 0,0 1 0 0 0,-1-1 0 0 0,7-11 0 0 0,-12 17-6 0 0,0-1 1 0 0,-1 0-1 0 0,0 0 1 0 0,1 1-1 0 0,-1-1 1 0 0,0 0-1 0 0,0 0 1 0 0,-1 0-1 0 0,1 0 1 0 0,-1-1-1 0 0,1 1 1 0 0,-1 0-1 0 0,0 0 1 0 0,0 0-1 0 0,0 0 1 0 0,-1 0-1 0 0,1 0 1 0 0,-1 0-1 0 0,1 0 0 0 0,-1 0 1 0 0,0 0-1 0 0,0 0 1 0 0,-1 0-1 0 0,1 0 1 0 0,-1 0-1 0 0,1 1 1 0 0,-1-1-1 0 0,0 0 1 0 0,0 1-1 0 0,0 0 1 0 0,0-1-1 0 0,0 1 1 0 0,-1 0-1 0 0,1 0 1 0 0,-1 0-1 0 0,-2-1 1 0 0,-6-4-5 0 0,0 0 1 0 0,-1 0 0 0 0,0 1 0 0 0,0 1-1 0 0,0 0 1 0 0,-1 1 0 0 0,-17-4-1 0 0,-21-1-15 0 0,1 3 0 0 0,-1 1 0 0 0,1 3 0 0 0,-58 5-1 0 0,-205 34-12 0 0,200-17 64 0 0,-168 52 0 0 0,267-68-26 0 0,-23 7 32 0 0,1 1 0 0 0,0 2 0 0 0,-62 33-1 0 0,96-46-35 0 0,0 0 0 0 0,0 1 0 0 0,0-1 0 0 0,0 0 0 0 0,0 1 0 0 0,1-1 0 0 0,-1 1 0 0 0,0 0 0 0 0,1-1 0 0 0,-1 1 0 0 0,1 0 0 0 0,0 0 0 0 0,0 0 0 0 0,-1 0 0 0 0,1 0 0 0 0,0 0 0 0 0,-1 4 0 0 0,2-4 0 0 0,0-1 0 0 0,0 1 0 0 0,1-1 0 0 0,-1 0 0 0 0,0 1 0 0 0,0-1 0 0 0,1 1 1 0 0,-1-1-1 0 0,1 0 0 0 0,-1 1 0 0 0,1-1 0 0 0,-1 0 0 0 0,1 1 0 0 0,0-1 0 0 0,0 0 0 0 0,0 0 0 0 0,0 0 1 0 0,0 0-1 0 0,0 0 0 0 0,2 2 0 0 0,2 1 5 0 0,0 0 1 0 0,1-1-1 0 0,0 1 1 0 0,0-1-1 0 0,0-1 1 0 0,0 1-1 0 0,0-1 1 0 0,0 0-1 0 0,1 0 1 0 0,9 1 0 0 0,43 1 9 0 0,1-2 0 0 0,0-3 0 0 0,0-3 0 0 0,0-2 0 0 0,-1-2 1 0 0,82-24-1 0 0,-140 32-18 0 0,27-7-10 0 0,1-2-1 0 0,-2-1 0 0 0,1 0 0 0 0,49-29 0 0 0,-72 36-15 0 0,1-1 0 0 0,-1 1 1 0 0,0-1-1 0 0,-1 0 0 0 0,1 0 0 0 0,-1-1 1 0 0,1 1-1 0 0,-1-1 0 0 0,-1 0 1 0 0,1 0-1 0 0,-1 0 0 0 0,0-1 1 0 0,0 1-1 0 0,0-1 0 0 0,-1 0 1 0 0,0 0-1 0 0,0 1 0 0 0,0-1 0 0 0,-1-1 1 0 0,0 1-1 0 0,0 0 0 0 0,0 0 1 0 0,-1 0-1 0 0,0 0 0 0 0,0-1 1 0 0,-1 1-1 0 0,0 0 0 0 0,0 0 1 0 0,0 0-1 0 0,-3-7 0 0 0,2 5-4 0 0,-1 0 0 0 0,-1 0-1 0 0,1 0 1 0 0,-1 0 0 0 0,-1 0-1 0 0,1 1 1 0 0,-1 0 0 0 0,-1 0-1 0 0,1 0 1 0 0,-1 1 0 0 0,0 0 0 0 0,-13-10-1 0 0,9 9 3 0 0,-1 0 0 0 0,-1 0 0 0 0,1 1 0 0 0,-1 1-1 0 0,0 0 1 0 0,-1 1 0 0 0,-23-6 0 0 0,14 6 17 0 0,0 1 0 0 0,0 1 0 0 0,-1 0 0 0 0,1 2 0 0 0,0 1 0 0 0,0 1 0 0 0,-1 1 0 0 0,2 0 0 0 0,-37 12 0 0 0,52-13 13 0 0,0 0-1 0 0,1 0 1 0 0,-1 1 0 0 0,1-1-1 0 0,0 1 1 0 0,0 0-1 0 0,0 1 1 0 0,0-1-1 0 0,0 1 1 0 0,1 0 0 0 0,0 1-1 0 0,-1-1 1 0 0,2 1-1 0 0,-1-1 1 0 0,0 1-1 0 0,1 0 1 0 0,0 0-1 0 0,0 1 1 0 0,1-1 0 0 0,-4 11-1 0 0,5-11 0 0 0,0 1 1 0 0,0-1-1 0 0,0 0 1 0 0,1 1-1 0 0,0-1 0 0 0,0 1 1 0 0,1-1-1 0 0,0 0 0 0 0,0 1 1 0 0,0-1-1 0 0,0 0 0 0 0,1 0 1 0 0,0 0-1 0 0,0 0 0 0 0,0 0 1 0 0,1 0-1 0 0,-1 0 1 0 0,1-1-1 0 0,0 1 0 0 0,1-1 1 0 0,-1 0-1 0 0,8 7 0 0 0,4 2 6 0 0,1-1 0 0 0,0 0 0 0 0,1-2-1 0 0,1 0 1 0 0,-1 0 0 0 0,1-2 0 0 0,1 0 0 0 0,0-1-1 0 0,0-1 1 0 0,29 5 0 0 0,11 0 4 0 0,0-3 1 0 0,74 2-1 0 0,-70-9 14 0 0,101-9 0 0 0,-138 5-19 0 0,0-2-1 0 0,-1 0 0 0 0,0-2 0 0 0,0 0 0 0 0,0-2 1 0 0,38-19-1 0 0,-57 25-1 0 0,0-1 0 0 0,0 0 0 0 0,0 0 0 0 0,0 0 0 0 0,-1 0 0 0 0,0-1 0 0 0,0 0 1 0 0,0 0-1 0 0,0-1 0 0 0,-1 1 0 0 0,0-1 0 0 0,0 0 0 0 0,-1 0 0 0 0,0-1 0 0 0,0 1 0 0 0,0 0 0 0 0,-1-1 1 0 0,1 0-1 0 0,-2 0 0 0 0,1 0 0 0 0,-1 1 0 0 0,0-1 0 0 0,0 0 0 0 0,-1-1 0 0 0,0 1 0 0 0,0 0 0 0 0,-1 0 1 0 0,0 0-1 0 0,-3-13 0 0 0,0 7-3 0 0,0 1-1 0 0,-1 0 1 0 0,0 0 0 0 0,-1 0 0 0 0,0 0 0 0 0,0 1-1 0 0,-2 0 1 0 0,1 0 0 0 0,-1 1 0 0 0,-1 0 0 0 0,0 1-1 0 0,0-1 1 0 0,-1 2 0 0 0,0-1 0 0 0,-15-8 0 0 0,-3 2 3 0 0,0 2 0 0 0,-1 1 0 0 0,0 1 0 0 0,-1 2 0 0 0,0 0 0 0 0,0 3 0 0 0,-1 0 0 0 0,0 2 0 0 0,0 1 0 0 0,0 1 0 0 0,0 2 0 0 0,-32 4 0 0 0,15 1 89 0 0,-1 2 1 0 0,2 2-1 0 0,-1 2 1 0 0,1 2-1 0 0,1 2 0 0 0,-86 41 1 0 0,114-46-39 0 0,0 1 1 0 0,0 0 0 0 0,1 2-1 0 0,1 0 1 0 0,0 0-1 0 0,-18 21 1 0 0,28-29-37 0 0,1 1 1 0 0,0 0-1 0 0,1 0 0 0 0,0 0 1 0 0,0 0-1 0 0,0 1 0 0 0,0 0 1 0 0,1-1-1 0 0,0 1 0 0 0,1 0 1 0 0,-1 1-1 0 0,1-1 1 0 0,1 0-1 0 0,0 1 0 0 0,0-1 1 0 0,0 1-1 0 0,1-1 0 0 0,0 1 1 0 0,0-1-1 0 0,2 9 0 0 0,0-9-6 0 0,0-1 0 0 0,1 0-1 0 0,0 0 1 0 0,0-1 0 0 0,1 1-1 0 0,0-1 1 0 0,0 1 0 0 0,0-1-1 0 0,0-1 1 0 0,1 1 0 0 0,0 0-1 0 0,0-1 1 0 0,0 0 0 0 0,0 0-1 0 0,1-1 1 0 0,0 1 0 0 0,-1-1-1 0 0,1 0 1 0 0,0-1 0 0 0,1 0-1 0 0,-1 0 1 0 0,10 2 0 0 0,16 4 21 0 0,1-2 0 0 0,0-1 1 0 0,36 0-1 0 0,-52-4-19 0 0,42 1 33 0 0,1-2-1 0 0,0-3 0 0 0,0-3 0 0 0,-1-2 0 0 0,0-3 1 0 0,97-30-1 0 0,-152 39-54 0 0,0 1 0 0 0,0-1 0 0 0,0 0 0 0 0,-1 0 0 0 0,1 0 1 0 0,0 0-1 0 0,-1-1 0 0 0,0 1 0 0 0,1-1 0 0 0,-1 0 0 0 0,0 0 0 0 0,0 0 0 0 0,-1 0 0 0 0,1-1 1 0 0,-1 1-1 0 0,0-1 0 0 0,1 1 0 0 0,-2-1 0 0 0,1 0 0 0 0,2-6 0 0 0,-3 7-29 0 0,-1 0-1 0 0,1 0 1 0 0,-1 0 0 0 0,0 0-1 0 0,1-1 1 0 0,-2 1-1 0 0,1 0 1 0 0,0 0 0 0 0,-1 0-1 0 0,1 0 1 0 0,-1 0-1 0 0,0 0 1 0 0,0 0 0 0 0,0 0-1 0 0,0 0 1 0 0,0 0 0 0 0,-1 1-1 0 0,1-1 1 0 0,-1 0-1 0 0,0 1 1 0 0,0 0 0 0 0,0-1-1 0 0,0 1 1 0 0,0 0-1 0 0,-1 0 1 0 0,1 0 0 0 0,-1 0-1 0 0,-2-2 1 0 0,-2 0-128 0 0,-1-1 1 0 0,0 1 0 0 0,0 1-1 0 0,0-1 1 0 0,0 2-1 0 0,0-1 1 0 0,-1 1-1 0 0,1 0 1 0 0,-1 0-1 0 0,1 1 1 0 0,-1 1 0 0 0,0-1-1 0 0,1 1 1 0 0,-1 1-1 0 0,0-1 1 0 0,1 2-1 0 0,-1-1 1 0 0,1 1-1 0 0,-1 0 1 0 0,-14 7 0 0 0,15-6-436 0 0,-1 2 0 0 0,1-1 1 0 0,0 1-1 0 0,0 0 1 0 0,-7 7-1 0 0,8-6-549 0 0,1 1 1 0 0,-1 0-1 0 0,1 0 0 0 0,0 0 1 0 0,-5 10-1 0 0,-4 9-1054 0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28T09:25:17.3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 24 628 0 0,'0'0'233'0'0,"-1"-1"-1"0"0,1 0 0 0 0,-1 0 1 0 0,1 0-1 0 0,0 1 1 0 0,-1-1-1 0 0,1 0 1 0 0,0 0-1 0 0,0 0 1 0 0,0 0-1 0 0,0 1 1 0 0,0-1-1 0 0,0 0 1 0 0,0 0-1 0 0,0 0 0 0 0,0 0 1 0 0,0 0-1 0 0,0 0 1 0 0,0 1-1 0 0,1-1 1 0 0,-1 0-1 0 0,0 0 1 0 0,1 0-1 0 0,-1 1 1 0 0,0-1-1 0 0,1 0 1 0 0,0-1-1 0 0,0 3-122 0 0,0 0-1 0 0,1 0 1 0 0,-1 0-1 0 0,0 0 1 0 0,-1 0-1 0 0,1 1 1 0 0,0-1-1 0 0,0 0 1 0 0,0 0-1 0 0,-1 1 1 0 0,1-1-1 0 0,0 0 1 0 0,-1 1-1 0 0,0-1 1 0 0,1 1-1 0 0,-1-1 1 0 0,0 0-1 0 0,1 1 1 0 0,-1 2 0 0 0,114 747 9142 0 0,-107-683-8770 0 0,-1 0 81 0 0,4 1 1 0 0,19 75 0 0 0,-27-139-794 0 0,0 0 0 0 0,0 0 0 0 0,1 1 0 0 0,0-1 0 0 0,-1 0 0 0 0,2-1 0 0 0,-1 1 0 0 0,1-1 0 0 0,-1 1 0 0 0,1-1 0 0 0,6 5 0 0 0,11 4-3388 0 0,3-6-3423 0 0,-7-7 4459 0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28T09:25:25.1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33 67 208 0 0,'-1'-49'5390'0'0,"1"32"-1714"0"0,1 37-1106 0 0,-15 347 3718 0 0,11-314-5504 0 0,0 285 2680 0 0,5-177-2111 0 0,-1-81-831 0 0,1-33 57 0 0,-2 0 0 0 0,-10 74 0 0 0,4-77-1305 0 0,5-18-5190 0 0,1-25 3530 0 0,3-5-2483 0 0,11-18 833 0 0,1-2 1201 0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28T09:25:25.55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562 46 928 0 0,'0'-2'235'0'0,"0"1"0"0"0,0-1-1 0 0,0 0 1 0 0,0 0 0 0 0,-1 1-1 0 0,1-1 1 0 0,-1 0 0 0 0,1 1 0 0 0,-1-1-1 0 0,1 1 1 0 0,-1-1 0 0 0,0 1 0 0 0,0-1-1 0 0,1 1 1 0 0,-1-1 0 0 0,0 1 0 0 0,-1 0-1 0 0,1-1 1 0 0,0 1 0 0 0,0 0 0 0 0,0 0-1 0 0,-1 0 1 0 0,1 0 0 0 0,-3-2-1 0 0,0 2 17 0 0,0-1 0 0 0,0 1 0 0 0,0 0 0 0 0,0 0 0 0 0,0 0 0 0 0,0 1 0 0 0,0 0-1 0 0,0-1 1 0 0,-1 2 0 0 0,-4-1 0 0 0,-4 2 167 0 0,0 0-1 0 0,1 1 1 0 0,-1 0-1 0 0,1 0 1 0 0,-1 2 0 0 0,-11 5-1 0 0,-1 5 121 0 0,1 1-1 0 0,1 1 0 0 0,0 1 1 0 0,1 1-1 0 0,1 0 1 0 0,1 2-1 0 0,1 1 0 0 0,1 0 1 0 0,1 1-1 0 0,1 1 1 0 0,-17 32-1 0 0,12-15-10 0 0,1 2-1 0 0,2 0 1 0 0,3 1-1 0 0,1 0 1 0 0,2 1-1 0 0,-8 58 1 0 0,15-66-168 0 0,2 1-1 0 0,2 0 1 0 0,3 49 0 0 0,0-70-236 0 0,0 0 1 0 0,1 0 0 0 0,1 0-1 0 0,0-1 1 0 0,1 0-1 0 0,1 0 1 0 0,0 0-1 0 0,2 0 1 0 0,15 25-1 0 0,-14-31-75 0 0,0 1-1 0 0,0-2 0 0 0,1 0 0 0 0,1 0 0 0 0,-1 0 1 0 0,1-2-1 0 0,1 1 0 0 0,-1-1 0 0 0,1-1 1 0 0,1 0-1 0 0,-1-1 0 0 0,1 0 0 0 0,0-1 1 0 0,0 0-1 0 0,18 2 0 0 0,5 0-158 0 0,1-2-1 0 0,0-2 0 0 0,-1-1 1 0 0,53-5-1 0 0,-87 4 43 0 0,145-20-1948 0 0,-75-2-2231 0 0,-64 18 2345 0 0,1 0-1 0 0,-1 0 1 0 0,0-1 0 0 0,0 0 0 0 0,10-10 0 0 0,-11 7-818 0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28T09:25:25.9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215 89 10937 0 0,'-174'-73'4177'0'0,"133"57"-2449"0"0,68 25-1058 0 0,1-2 0 0 0,-1-1 0 0 0,1-1 0 0 0,29 1 0 0 0,137 4-103 0 0,-101-7-123 0 0,175 0 406 0 0,-174-3-250 0 0,-78 0-1213 0 0,-11 1 998 0 0,0-1 1 0 0,0 0-1 0 0,-1 0 0 0 0,1-1 1 0 0,0 1-1 0 0,9-3 1 0 0,-1-9-3939 0 0,-7-11-8619 0 0,-6 14 9000 0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28T09:25:26.48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62 48 752 0 0,'-8'-4'1586'0'0,"0"0"0"0"0,0 1 0 0 0,0 0 0 0 0,-1 0 0 0 0,-10-1 0 0 0,18 4-509 0 0,1-5 4020 0 0,6-1-4641 0 0,43-5 680 0 0,34 7-261 0 0,-64 4-699 0 0,9-1-217 0 0,151 4 510 0 0,-91 12-3032 0 0,-75-11 1158 0 0,-1 0 0 0 0,0 0 0 0 0,0 1 0 0 0,16 10 1 0 0,-13-5-1909 0 0,-3-1 988 0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28T09:25:26.84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 20 11197 0 0,'-3'1'223'0'0,"0"1"1"0"0,1 0-1 0 0,-1 0 1 0 0,1 0-1 0 0,0 0 1 0 0,0 0-1 0 0,0 0 1 0 0,0 0-1 0 0,0 1 1 0 0,-2 3-1 0 0,10 0 557 0 0,19-4-780 0 0,547-36-2091 0 0,-431 24-4364 0 0,-67 0 4382 0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28T09:25:27.71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96 513 1360 0 0,'4'-12'5394'0'0,"1"10"-264"0"0,-1 13-4276 0 0,-1 1 0 0 0,0 0 0 0 0,2 23 0 0 0,-2 2 339 0 0,-2 44 0 0 0,-13 91 436 0 0,0 66-88 0 0,11-220-1242 0 0,0-28-8 0 0,-2-21-237 0 0,-74-474 244 0 0,69 439-258 0 0,2-1 0 0 0,3 1 0 0 0,9-113-1 0 0,-4 165-6 0 0,0 0 0 0 0,1 0 0 0 0,0 0 0 0 0,1 0 0 0 0,1 1 0 0 0,0-1 0 0 0,1 1 0 0 0,7-12 0 0 0,-11 21-23 0 0,1 0-1 0 0,0 0 1 0 0,0 0-1 0 0,1 0 1 0 0,-1 1-1 0 0,0-1 1 0 0,1 1 0 0 0,0 0-1 0 0,0 0 1 0 0,0 0-1 0 0,0 1 1 0 0,1 0-1 0 0,-1 0 1 0 0,1 0-1 0 0,-1 0 1 0 0,1 0-1 0 0,0 1 1 0 0,-1 0-1 0 0,1 0 1 0 0,0 0-1 0 0,0 1 1 0 0,0-1-1 0 0,0 1 1 0 0,0 0-1 0 0,-1 1 1 0 0,9 1-1 0 0,-4-1-3 0 0,0 1 0 0 0,-1 0 0 0 0,1 1 0 0 0,-1 0 0 0 0,0 0 0 0 0,0 1-1 0 0,0 0 1 0 0,0 0 0 0 0,-1 1 0 0 0,1 0 0 0 0,-1 0 0 0 0,-1 1-1 0 0,1 0 1 0 0,7 8 0 0 0,-6-4 14 0 0,-1 0 0 0 0,0 1 0 0 0,0 0-1 0 0,-1 0 1 0 0,-1 1 0 0 0,0-1 0 0 0,0 1 0 0 0,6 25 0 0 0,-6-7 31 0 0,-1 0 0 0 0,-1 1 1 0 0,-1-1-1 0 0,-2 0 1 0 0,-1 1-1 0 0,-2-1 0 0 0,-9 49 1 0 0,9-66-36 0 0,-5 18 36 0 0,2 2 0 0 0,1-1 0 0 0,2 0-1 0 0,1 64 1 0 0,2-94-47 0 0,1 0-1 0 0,0-1 0 0 0,-1 1 1 0 0,1 0-1 0 0,0 0 0 0 0,0-1 1 0 0,0 1-1 0 0,1-1 0 0 0,-1 1 1 0 0,0-1-1 0 0,0 0 0 0 0,1 1 1 0 0,-1-1-1 0 0,1 0 1 0 0,-1 0-1 0 0,1 0 0 0 0,0 0 1 0 0,-1 0-1 0 0,1 0 0 0 0,0 0 1 0 0,0-1-1 0 0,0 1 0 0 0,-1-1 1 0 0,1 1-1 0 0,0-1 0 0 0,0 0 1 0 0,0 0-1 0 0,0 1 1 0 0,0-1-1 0 0,0-1 0 0 0,0 1 1 0 0,-1 0-1 0 0,4-1 0 0 0,6 1 16 0 0,0-1-1 0 0,0-1 0 0 0,0 0 1 0 0,15-5-1 0 0,-3-1 1 0 0,-1-1 0 0 0,0-1 0 0 0,-1 0 0 0 0,0-2 0 0 0,-1-1 0 0 0,0 0 0 0 0,23-21 0 0 0,-32 24-10 0 0,-1-1 1 0 0,1 0-1 0 0,-2 0 0 0 0,0 0 0 0 0,0-2 1 0 0,-1 1-1 0 0,0-1 0 0 0,-1 0 0 0 0,-1 0 1 0 0,0-1-1 0 0,-1 0 0 0 0,7-27 0 0 0,-11 36 9 0 0,0 1 0 0 0,-1-1-1 0 0,0 1 1 0 0,0-1 0 0 0,0 1-1 0 0,0-1 1 0 0,-1 1 0 0 0,0-1-1 0 0,1 1 1 0 0,-2 0 0 0 0,1-1-1 0 0,0 1 1 0 0,-1 0 0 0 0,0 0-1 0 0,0 0 1 0 0,-3-4 0 0 0,4 5-11 0 0,-1 1 1 0 0,0 0 0 0 0,0 1 0 0 0,1-1-1 0 0,-1 0 1 0 0,0 0 0 0 0,0 1 0 0 0,-1-1 0 0 0,1 1-1 0 0,0 0 1 0 0,0-1 0 0 0,-1 1 0 0 0,1 0 0 0 0,-1 0-1 0 0,1 1 1 0 0,-1-1 0 0 0,1 1 0 0 0,-1-1-1 0 0,1 1 1 0 0,-1 0 0 0 0,0-1 0 0 0,1 1 0 0 0,-1 1-1 0 0,1-1 1 0 0,-1 0 0 0 0,0 1 0 0 0,1-1-1 0 0,-4 2 1 0 0,5-2-8 0 0,0 1 0 0 0,0-1 0 0 0,0 0-1 0 0,0 1 1 0 0,0-1 0 0 0,0 1 0 0 0,0-1-1 0 0,0 1 1 0 0,0 0 0 0 0,0-1 0 0 0,1 1-1 0 0,-1 0 1 0 0,0 0 0 0 0,0-1 0 0 0,1 1-1 0 0,-1 0 1 0 0,0 0 0 0 0,1 0 0 0 0,-1 0-1 0 0,1 0 1 0 0,-1 0 0 0 0,1 0 0 0 0,0 0-1 0 0,-1 0 1 0 0,1 0 0 0 0,0 0 0 0 0,0 1-1 0 0,0 2 4 0 0,0-1 0 0 0,0 0 0 0 0,0 0 0 0 0,1 0 0 0 0,-1 1-1 0 0,1-1 1 0 0,0 0 0 0 0,0 0 0 0 0,2 4 0 0 0,2 3 7 0 0,0 0-1 0 0,1-1 1 0 0,0 1 0 0 0,12 13 0 0 0,77 65-17 0 0,-73-70 3 0 0,0 0 1 0 0,-1 2 0 0 0,-1 1 0 0 0,-1 1 0 0 0,-1 0-1 0 0,22 36 1 0 0,-37-54-4 0 0,-1 0 1 0 0,0 1-1 0 0,0-1 0 0 0,-1 1 0 0 0,0 0 0 0 0,1 0 0 0 0,-1-1 1 0 0,-1 1-1 0 0,1 0 0 0 0,-1 0 0 0 0,0 0 0 0 0,0 0 0 0 0,0-1 1 0 0,-1 1-1 0 0,0 0 0 0 0,0 0 0 0 0,-2 6 0 0 0,0-4-21 0 0,0 0 0 0 0,-1 0-1 0 0,0 0 1 0 0,0 0 0 0 0,-1-1 0 0 0,0 1-1 0 0,0-1 1 0 0,0 0 0 0 0,-11 8 0 0 0,-11 7-132 0 0,-1-2 0 0 0,0-1 1 0 0,-2-2-1 0 0,-30 14 0 0 0,40-21 45 0 0,-11 6-1265 0 0,-4 1-2787 0 0,13-4-4773 0 0,10-8 5811 0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28T09:25:28.0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63 684 0 0,'1'-4'1080'0'0,"0"0"-1"0"0,0-1 0 0 0,-1 1 1 0 0,1 0-1 0 0,-1 0 1 0 0,0 0-1 0 0,0 0 1 0 0,-1-6-1 0 0,0-10-6150 0 0,1 20 3199 0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28T09:25:28.4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135 454 776 0 0,'-49'-82'4257'0'0,"29"51"-1804"0"0,-20-41 1 0 0,35 63-1946 0 0,1-1-1 0 0,1 0 1 0 0,-1 1 0 0 0,2-1-1 0 0,-1 0 1 0 0,2 0 0 0 0,-1-1-1 0 0,1 1 1 0 0,1-12 0 0 0,1 15-297 0 0,0 0 1 0 0,1 0 0 0 0,0 0 0 0 0,0 0-1 0 0,0 0 1 0 0,1 0 0 0 0,0 1 0 0 0,1-1-1 0 0,0 1 1 0 0,-1 0 0 0 0,2 0 0 0 0,-1 1-1 0 0,1-1 1 0 0,0 1 0 0 0,0 0 0 0 0,0 0-1 0 0,1 0 1 0 0,0 1 0 0 0,0 0 0 0 0,0 0-1 0 0,0 0 1 0 0,1 1 0 0 0,-1 0 0 0 0,1 0-1 0 0,9-2 1 0 0,-6 2-51 0 0,0-1 0 0 0,0 2 1 0 0,0-1-1 0 0,1 1 0 0 0,-1 1 0 0 0,1 0 0 0 0,-1 1 0 0 0,1-1 0 0 0,-1 2 1 0 0,1 0-1 0 0,-1 0 0 0 0,1 1 0 0 0,-1 0 0 0 0,0 1 0 0 0,0 0 0 0 0,19 9 0 0 0,-19-6-84 0 0,-1 0 0 0 0,0 0-1 0 0,-1 1 1 0 0,0 0 0 0 0,0 1-1 0 0,0 0 1 0 0,-1 0-1 0 0,0 0 1 0 0,-1 1 0 0 0,0 0-1 0 0,6 12 1 0 0,-5-6 27 0 0,-1 0-1 0 0,0 0 1 0 0,-1 1 0 0 0,-1 0-1 0 0,-1 0 1 0 0,3 28-1 0 0,-5 5 156 0 0,-1-1 0 0 0,-3 1-1 0 0,-2-1 1 0 0,-12 48 0 0 0,1-27 79 0 0,-4-1 1 0 0,-36 85 0 0 0,15-46-99 0 0,31-78-938 0 0,-13 57 0 0 0,18-47-4524 0 0,6 1-6579 0 0,1-29 8621 0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28T09:25:28.81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17774 0 0,'4'13'4279'0'0,"2"3"2836"0"0,2-13-6228 0 0,4-3-278 0 0,0-1-1 0 0,-5 1-3445 0 0,-2 0-3083 0 0,-3 1-4377 0 0,-2-1 6000 0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28T09:25:31.47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355 3111 276 0 0,'-29'37'3528'0'0,"-39"64"0"0"0,67-100-3352 0 0,1 0 0 0 0,-1 0 0 0 0,1 1 0 0 0,-1-1 0 0 0,1 0-1 0 0,-1 0 1 0 0,0 0 0 0 0,1 0 0 0 0,-1-1 0 0 0,0 1 0 0 0,0 0 0 0 0,0 0 0 0 0,0 0 0 0 0,0-1 0 0 0,0 1-1 0 0,0 0 1 0 0,0-1 0 0 0,0 1 0 0 0,0-1 0 0 0,0 1 0 0 0,0-1 0 0 0,-1 0 0 0 0,1 1 0 0 0,0-1 0 0 0,0 0-1 0 0,0 0 1 0 0,-1 0 0 0 0,-1 0 0 0 0,1-1-54 0 0,-1 0-1 0 0,1 0 1 0 0,0 0-1 0 0,-1 0 1 0 0,1 0-1 0 0,0-1 0 0 0,0 1 1 0 0,0-1-1 0 0,0 0 1 0 0,1 0-1 0 0,-1 1 1 0 0,0-1-1 0 0,-1-3 1 0 0,-29-48-95 0 0,17 22 176 0 0,11 23 86 0 0,-19-44 56 0 0,-27-91-1 0 0,31 69-163 0 0,3-2 1 0 0,-6-78-1 0 0,5-367 96 0 0,17 328-162 0 0,3-416 79 0 0,54 5-178 0 0,-40 484 37 0 0,-3 81-67 0 0,-12 37 14 0 0,1 0 1 0 0,-1 1-1 0 0,1 0 1 0 0,0-1 0 0 0,0 1-1 0 0,-1 0 1 0 0,1 1-1 0 0,0-1 1 0 0,0 0-1 0 0,0 1 1 0 0,0 0-1 0 0,0 0 1 0 0,0 0 0 0 0,0 0-1 0 0,0 0 1 0 0,4 1-1 0 0,1-1 2 0 0,75 0-34 0 0,88 13 0 0 0,5 0 35 0 0,384-24 45 0 0,-396 4-67 0 0,357-30-1 0 0,-424 29 16 0 0,236-19 58 0 0,21 7-40 0 0,51 11 57 0 0,-148 6-77 0 0,50-3 7 0 0,270-11 37 0 0,-182-2-68 0 0,419-25 72 0 0,80-6-65 0 0,402-5 30 0 0,-1003 49 5 0 0,832-23-14 0 0,-907 14 28 0 0,0-9 0 0 0,242-59 0 0 0,-359 62-1 0 0,165-41 424 0 0,-207 36 730 0 0,-58 25-1047 0 0,-1 1-114 0 0,0 0-1 0 0,1 0 1 0 0,-1 0 0 0 0,0-1-1 0 0,0 1 1 0 0,0 0-1 0 0,0 0 1 0 0,1 0 0 0 0,-1 0-1 0 0,0 0 1 0 0,0-1-1 0 0,0 1 1 0 0,1 0 0 0 0,-1 0-1 0 0,0 0 1 0 0,0 0 0 0 0,1 0-1 0 0,-1 0 1 0 0,0 0-1 0 0,0 0 1 0 0,1 0 0 0 0,-1 0-1 0 0,0 0 1 0 0,0 0 0 0 0,1 0-1 0 0,-1 0 1 0 0,0 0-1 0 0,0 0 1 0 0,0 0 0 0 0,1 0-1 0 0,-1 0 1 0 0,0 0 0 0 0,0 0-1 0 0,1 0 1 0 0,-1 1-1 0 0,0-1 1 0 0,0 0 0 0 0,0 0-1 0 0,1 0 1 0 0,-1 0-1 0 0,0 1 1 0 0,1 3-14 0 0,-1-1-1 0 0,0 1 0 0 0,0 0 1 0 0,0 0-1 0 0,-1 0 1 0 0,1 0-1 0 0,-1-1 0 0 0,0 1 1 0 0,0 0-1 0 0,-2 5 1 0 0,-20 50 13 0 0,9-24-2 0 0,-8 40-31 0 0,-12 80-1 0 0,28-126 31 0 0,-46 371 68 0 0,33 4-63 0 0,-3 43-20 0 0,12-310 81 0 0,10 210 0 0 0,5-264 15 0 0,3-1-1 0 0,5 0 0 0 0,2 0 0 0 0,32 95 0 0 0,-41-156-76 0 0,-1 0 0 0 0,3 23 0 0 0,1 4 294 0 0,-9-46-222 0 0,0-2 14 0 0,-22 7 286 0 0,-75-2-136 0 0,-136-10 1 0 0,128 1-181 0 0,-626 10 95 0 0,-2 38-133 0 0,453-24 55 0 0,-560 31 428 0 0,711-44-402 0 0,-73 1 72 0 0,-395 4 659 0 0,-266 0 1056 0 0,503-17-1147 0 0,-523 1 1688 0 0,520 4-1286 0 0,-420 23 815 0 0,444 27-1550 0 0,192-27-379 0 0,-893 76 467 0 0,183-44-512 0 0,733-40 0 0 0,114-15 0 0 0,-11-7-2432 0 0,7-13-6096 0 0,10 13 4977 0 0,-12-13-2536 0 0,-10-11 1807 0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28T09:25:36.81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50 0 204 0 0,'0'0'398'0'0,"0"0"-27"0"0,0 0-26 0 0,0 0-43 0 0,0 0-11 0 0,0 0-14 0 0,-45 17-853 0 0,40-14 4 0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28T09:25:39.2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0 120 0 0,'0'0'288'0'0,"0"0"-32"0"0,0 0-48 0 0,0 0-48 0 0,0 0-96 0 0,0 0-44 0 0,0 0-80 0 0,0 0-292 0 0,0 0 112 0 0,0 0 80 0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28T09:25:40.81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38 17 368 0 0,'-10'-4'524'0'0,"10"4"-56"0"0,-8-2-36 0 0,8 2-48 0 0,0 0-40 0 0,-4-3-44 0 0,4 3-20 0 0,0 0-40 0 0,0 0-68 0 0,0 0-64 0 0,0 0-16 0 0,-7-6-84 0 0,7 6-112 0 0,0 0-88 0 0,-8-1-148 0 0,8 1-688 0 0,0 0 340 0 0,0 0 232 0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28T09:25:18.12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738 95 720 0 0,'-1'-5'248'0'0,"-1"0"0"0"0,0 1-1 0 0,0-1 1 0 0,0 1 0 0 0,0-1 0 0 0,-1 1 0 0 0,0 0 0 0 0,0 0-1 0 0,0 0 1 0 0,0 0 0 0 0,-1 1 0 0 0,1-1 0 0 0,-1 1-1 0 0,0 0 1 0 0,0 0 0 0 0,0 0 0 0 0,0 1 0 0 0,-1-1-1 0 0,1 1 1 0 0,-1 0 0 0 0,1 0 0 0 0,-1 1 0 0 0,0-1-1 0 0,-7 0 1 0 0,-6-2 156 0 0,0 1 0 0 0,0 1-1 0 0,0 0 1 0 0,0 1 0 0 0,-27 3 0 0 0,10 3-103 0 0,-1 1 1 0 0,1 2-1 0 0,1 1 1 0 0,0 2 0 0 0,0 1-1 0 0,1 2 1 0 0,1 1-1 0 0,0 2 1 0 0,1 1 0 0 0,1 1-1 0 0,1 2 1 0 0,-50 45 0 0 0,76-63-276 0 0,0 0 1 0 0,0 0 0 0 0,0 0 0 0 0,0 1 0 0 0,0-1 0 0 0,1 1 0 0 0,0-1 0 0 0,0 1-1 0 0,0 0 1 0 0,0 0 0 0 0,1 0 0 0 0,-1 0 0 0 0,1 0 0 0 0,0 0 0 0 0,0 0 0 0 0,0 0-1 0 0,1 1 1 0 0,0-1 0 0 0,-1 0 0 0 0,2 1 0 0 0,-1-1 0 0 0,0 0 0 0 0,1 0 0 0 0,1 6-1 0 0,1-3 3 0 0,0 0-1 0 0,0 0 0 0 0,1 0 1 0 0,0-1-1 0 0,0 0 1 0 0,1 0-1 0 0,0 0 0 0 0,0-1 1 0 0,0 1-1 0 0,0-1 0 0 0,1 0 1 0 0,0 0-1 0 0,7 4 0 0 0,22 12 76 0 0,0 0 0 0 0,1-3-1 0 0,58 22 1 0 0,123 29 154 0 0,-13-5-35 0 0,-133-39-151 0 0,-32-13-2 0 0,0 2 1 0 0,-1 1-1 0 0,-1 2 1 0 0,0 2-1 0 0,-2 1 1 0 0,35 26-1 0 0,-65-43-33 0 0,-1 1-1 0 0,1 0 1 0 0,-1 0-1 0 0,0 1 1 0 0,0-1-1 0 0,0 1 1 0 0,0 0-1 0 0,-1 0 1 0 0,0 0-1 0 0,0 1 1 0 0,-1-1-1 0 0,1 0 1 0 0,-1 1-1 0 0,0 0 1 0 0,0 0-1 0 0,-1 0 1 0 0,1 8 0 0 0,-2-9 3 0 0,0 0 1 0 0,-1 0 0 0 0,0 0 0 0 0,0 0 0 0 0,0 0-1 0 0,-1 0 1 0 0,1 0 0 0 0,-1-1 0 0 0,0 1-1 0 0,-1-1 1 0 0,1 1 0 0 0,-1-1 0 0 0,0 0 0 0 0,0 1-1 0 0,0-2 1 0 0,0 1 0 0 0,-1 0 0 0 0,0-1 0 0 0,0 1-1 0 0,-5 3 1 0 0,-9 5 40 0 0,0-1-1 0 0,0 0 1 0 0,-1-1 0 0 0,-1-1-1 0 0,-29 10 1 0 0,-107 22 129 0 0,91-28-288 0 0,-85 6 0 0 0,124-18-376 0 0,1 0 1 0 0,0-1 0 0 0,0-2-1 0 0,0-1 1 0 0,0 0-1 0 0,-39-12 1 0 0,57 12-242 0 0,0 0 0 0 0,-1-1 0 0 0,2 1 0 0 0,-1-2 1 0 0,0 1-1 0 0,1-1 0 0 0,0 1 0 0 0,0-2 0 0 0,0 1 0 0 0,1-1 0 0 0,-1 0 0 0 0,-5-8 1 0 0,-5-10-1291 0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28T09:25:18.6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30 716 0 0,'7'-24'7428'0'0,"-4"19"-2011"0"0,7 25-4026 0 0,-8-18-1534 0 0,10 29 1070 0 0,-1 0 0 0 0,-1 0-1 0 0,10 58 1 0 0,1 2 83 0 0,21 70 450 0 0,-7-21-153 0 0,59 148-1 0 0,-77-245-1108 0 0,2 1 74 0 0,-1 1-1 0 0,-3 0 1 0 0,15 74-1 0 0,-30-115-301 0 0,0 1 1 0 0,0 0-1 0 0,-1 0 0 0 0,1 0 1 0 0,-1-1-1 0 0,0 1 1 0 0,0 0-1 0 0,-1-1 0 0 0,1 1 1 0 0,-1 0-1 0 0,0-1 1 0 0,0 0-1 0 0,-5 7 0 0 0,5-8-285 0 0,0 0 0 0 0,0 0 0 0 0,0-1 1 0 0,0 1-1 0 0,0-1 0 0 0,0 0 0 0 0,-1 1 0 0 0,0-1 0 0 0,1 0 0 0 0,-1 0 0 0 0,0-1 0 0 0,0 1 0 0 0,0 0 0 0 0,0-1 0 0 0,0 0 0 0 0,0 0 0 0 0,0 0 0 0 0,0 0 0 0 0,0 0 0 0 0,-5 0 0 0 0,2-8-5542 0 0,0-8 1342 0 0,5 1 1881 0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28T09:25:19.07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6 131 1092 0 0,'-1'-1'260'0'0,"1"1"-1"0"0,-1-1 1 0 0,1 0-1 0 0,-1 0 1 0 0,1 0-1 0 0,-1 1 1 0 0,1-1-1 0 0,0 0 1 0 0,-1 0-1 0 0,1 0 1 0 0,0 0 0 0 0,0 0-1 0 0,-1 1 1 0 0,1-1-1 0 0,0 0 1 0 0,0 0-1 0 0,0 0 1 0 0,0 0-1 0 0,0 0 1 0 0,1 0-1 0 0,-1 0 1 0 0,0 0-1 0 0,1-1 1 0 0,16-15 2375 0 0,41-2-1729 0 0,-44 15-132 0 0,59-16-10 0 0,0 4 0 0 0,2 3-1 0 0,141-6 1 0 0,-180 23-2790 0 0,-35-4 1868 0 0,0 1 1 0 0,-1-1 0 0 0,1 0 0 0 0,0 1-1 0 0,-1-1 1 0 0,1 1 0 0 0,-1-1-1 0 0,1 0 1 0 0,-1 1 0 0 0,1-1-1 0 0,-1 1 1 0 0,1 0 0 0 0,-1-1-1 0 0,1 1 1 0 0,-1-1 0 0 0,0 1-1 0 0,1 0 1 0 0,-1-1 0 0 0,0 1 0 0 0,0 0-1 0 0,1-1 1 0 0,-1 1 0 0 0,0 0-1 0 0,0-1 1 0 0,0 1 0 0 0,0 0-1 0 0,0-1 1 0 0,0 1 0 0 0,0 0-1 0 0,0 0 1 0 0,0-1 0 0 0,0 1 0 0 0,0 0-1 0 0,0-1 1 0 0,-1 1 0 0 0,1 0-1 0 0,0-1 1 0 0,-1 1 0 0 0,1 0-1 0 0,0-1 1 0 0,-1 1 0 0 0,1-1-1 0 0,-1 1 1 0 0,1 0 0 0 0,0-1-1 0 0,-2 1 1 0 0,-9 13-1698 0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28T09:25:19.45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 24 932 0 0,'-1'9'1056'0'0,"-5"2"-40"0"0,6-6-12 0 0,7 2-48 0 0,13 2-67 0 0,8-4-73 0 0,16 1-68 0 0,9-6-88 0 0,6-2-56 0 0,29-2-48 0 0,5-1-64 0 0,-2-6-128 0 0,6 2-260 0 0,-2 4-276 0 0,-4-6-360 0 0,-10 3-2632 0 0,-26-1 1051 0 0,5-2 705 0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28T09:25:42.94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 59 184 0 0,'-28'-20'3658'0'0,"52"-3"-5229"0"0,-17 18 821 0 0,4-5 213 0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28T09:25:44.82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34 27 212 0 0,'0'0'416'0'0,"0"0"-84"0"0,-4-5-32 0 0,4 5-44 0 0,0 0-52 0 0,0 0 0 0 0,-5-4-24 0 0,5 4-36 0 0,0 0-36 0 0,-10-3-80 0 0,10 3-60 0 0,-2-4-140 0 0,2 4-560 0 0,-6-5 244 0 0,0-1 168 0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28T09:25:45.4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3 248 0 0,'0'0'551'0'0,"0"0"-55"0"0,0 0-30 0 0,0 0-58 0 0,0 0-57 0 0,0 0-19 0 0,25-3 2174 0 0,-24 4-2694 0 0,-1-1-348 0 0,0 0-784 0 0,0 0 210 0 0,0 0 330 0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28T09:25:07.9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0 156 404 0 0,'19'-55'3027'0'0,"-14"40"-1680"0"0,0 1 0 0 0,0-1 0 0 0,2 1 0 0 0,8-16 0 0 0,-15 29-1202 0 0,1 0 0 0 0,-1 0 0 0 0,0 1 1 0 0,1-1-1 0 0,-1 0 0 0 0,1 1 0 0 0,-1-1 1 0 0,0 1-1 0 0,1-1 0 0 0,-1 1 0 0 0,1-1 1 0 0,0 1-1 0 0,-1-1 0 0 0,1 1 0 0 0,-1-1 1 0 0,1 1-1 0 0,0-1 0 0 0,-1 1 0 0 0,1 0 1 0 0,0 0-1 0 0,-1-1 0 0 0,2 1 0 0 0,15 17 1784 0 0,-10-5-1536 0 0,-1 1 0 0 0,-1 0 0 0 0,0 0 0 0 0,-1 1 0 0 0,0-1 0 0 0,-1 1 0 0 0,2 14 0 0 0,8 33 600 0 0,16 63 698 0 0,6 23-83 0 0,17 65 166 0 0,-43-168-1574 0 0,1 22-813 0 0,3 13-2651 0 0,4-32-8815 0 0,-13-40 8951 0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28T09:25:08.32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72 368 0 0,'5'-4'1367'0'0,"-1"-1"0"0"0,1 1 0 0 0,-1-1 0 0 0,0 0 0 0 0,7-10 0 0 0,15-16 7181 0 0,-26 30-8254 0 0,4-1-252 0 0,-3 2-3547 0 0,-2 1-3742 0 0,-9 11 4889 0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28T09:25:09.02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1 230 724 0 0,'2'-4'632'0'0,"0"0"0"0"0,-1 0 0 0 0,1-1 0 0 0,-1 1 0 0 0,1 0 0 0 0,-1-1-1 0 0,0 1 1 0 0,-1-1 0 0 0,1-8 0 0 0,-1 8-172 0 0,1-1-1 0 0,-1 0 0 0 0,1 1 1 0 0,1-1-1 0 0,-1 1 1 0 0,1-1-1 0 0,4-9 0 0 0,-2 7-146 0 0,1 0 0 0 0,0 0 0 0 0,0 0 0 0 0,1 1 0 0 0,-1 0-1 0 0,2 0 1 0 0,-1 0 0 0 0,1 1 0 0 0,0 0 0 0 0,0 0 0 0 0,1 1 0 0 0,0 0-1 0 0,0 0 1 0 0,0 1 0 0 0,0 0 0 0 0,1 0 0 0 0,0 1 0 0 0,0 0 0 0 0,0 0-1 0 0,18-2 1 0 0,-6 3-77 0 0,0 0 0 0 0,0 2 0 0 0,0 0 0 0 0,0 1 0 0 0,0 1-1 0 0,0 1 1 0 0,27 8 0 0 0,-38-8-170 0 0,0 0 0 0 0,1 1 0 0 0,-1 0 0 0 0,-1 1 0 0 0,1 0 0 0 0,-1 1 0 0 0,0 0 0 0 0,0 0 0 0 0,0 1 0 0 0,-1 0 0 0 0,0 1 0 0 0,-1 0 0 0 0,0 0 0 0 0,0 0 0 0 0,0 1 0 0 0,5 11 0 0 0,-6-9-29 0 0,-1 0 0 0 0,0 0 0 0 0,0 1 0 0 0,-2 0 0 0 0,1-1 0 0 0,-1 1 0 0 0,-1 1 0 0 0,0-1 1 0 0,-1 0-1 0 0,-1 1 0 0 0,1-1 0 0 0,-2 0 0 0 0,0 1 0 0 0,0-1 0 0 0,-1 0 0 0 0,-1 0 0 0 0,0 0 1 0 0,-1 0-1 0 0,0 0 0 0 0,-7 13 0 0 0,-5 7 12 0 0,-1-1 0 0 0,-2-1 0 0 0,-1 0 0 0 0,-1-2 0 0 0,-1 0 0 0 0,-32 29 0 0 0,-16 9 66 0 0,-80 58 0 0 0,130-109-84 0 0,-94 67 142 0 0,114-82-164 0 0,0 1 1 0 0,1-1-1 0 0,-1 1 1 0 0,0-1-1 0 0,0 0 1 0 0,0 1-1 0 0,0-1 1 0 0,0 0-1 0 0,1 1 0 0 0,-1-1 1 0 0,0 1-1 0 0,0-1 1 0 0,1 0-1 0 0,-1 1 1 0 0,0-1-1 0 0,1 0 1 0 0,-1 0-1 0 0,0 1 1 0 0,1-1-1 0 0,-1 0 1 0 0,0 0-1 0 0,1 0 1 0 0,-1 1-1 0 0,0-1 1 0 0,1 0-1 0 0,-1 0 1 0 0,1 0-1 0 0,-1 0 1 0 0,1 0-1 0 0,-1 0 1 0 0,0 0-1 0 0,1 0 1 0 0,-1 0-1 0 0,1 0 1 0 0,-1 0-1 0 0,0 0 1 0 0,1 0-1 0 0,0 0 0 0 0,22 5 257 0 0,26-6 93 0 0,-1-1 1 0 0,84-16-1 0 0,-31 3-81 0 0,2 6-556 0 0,65-10-4160 0 0,-139 14-1409 0 0,51-17 0 0 0,-53 11 3229 0 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28T09:25:09.5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30 232 1136 0 0,'-3'-4'280'0'0,"0"1"0"0"0,0-1 0 0 0,1 1 0 0 0,-1-1 0 0 0,1 0 0 0 0,0 0 0 0 0,0 0 0 0 0,0 0 0 0 0,0-1 0 0 0,1 1 0 0 0,0 0 0 0 0,0-1 0 0 0,0 1 0 0 0,0-1-1 0 0,1 1 1 0 0,-1-1 0 0 0,1 1 0 0 0,0-1 0 0 0,1 1 0 0 0,-1-1 0 0 0,1 0 0 0 0,0 1 0 0 0,0 0 0 0 0,0-1 0 0 0,1 1 0 0 0,-1 0 0 0 0,1 0 0 0 0,0-1 0 0 0,1 1 0 0 0,-1 1 0 0 0,1-1 0 0 0,-1 0 0 0 0,1 1 0 0 0,0-1 0 0 0,0 1 0 0 0,1 0 0 0 0,-1 0-1 0 0,6-4 1 0 0,10-3-39 0 0,0 0-1 0 0,0 1 1 0 0,1 1-1 0 0,0 0 0 0 0,0 2 1 0 0,1 1-1 0 0,-1 0 1 0 0,2 1-1 0 0,-1 2 0 0 0,0 0 1 0 0,0 1-1 0 0,1 1 1 0 0,-1 1-1 0 0,0 1 0 0 0,0 1 1 0 0,0 0-1 0 0,0 2 1 0 0,0 1-1 0 0,-1 0 0 0 0,32 15 1 0 0,-48-19-219 0 0,-1-1-1 0 0,0 1 1 0 0,1 0-1 0 0,-1 0 1 0 0,0 0 0 0 0,0 1-1 0 0,0-1 1 0 0,0 1-1 0 0,0-1 1 0 0,-1 1 0 0 0,1 0-1 0 0,-1 0 1 0 0,0 0-1 0 0,0 0 1 0 0,0 1 0 0 0,0-1-1 0 0,0 1 1 0 0,-1-1-1 0 0,0 1 1 0 0,0-1 0 0 0,0 1-1 0 0,0 0 1 0 0,0 0-1 0 0,-1-1 1 0 0,1 1 0 0 0,-1 0-1 0 0,0 0 1 0 0,0 0-1 0 0,-1-1 1 0 0,1 1 0 0 0,-1 0-1 0 0,1 0 1 0 0,-1-1-1 0 0,-1 1 1 0 0,1 0 0 0 0,0-1-1 0 0,-5 7 1 0 0,-2 5 11 0 0,-1-1 1 0 0,0-1-1 0 0,-1 1 0 0 0,-1-2 1 0 0,0 1-1 0 0,-1-1 1 0 0,-18 14-1 0 0,7-9-8 0 0,0-2 0 0 0,-33 17 0 0 0,34-20-31 0 0,0 0-1 0 0,0 2 0 0 0,-23 20 1 0 0,43-33 2 0 0,1 0 1 0 0,0-1-1 0 0,0 1 1 0 0,0 0 0 0 0,0 0-1 0 0,1 0 1 0 0,-1 0 0 0 0,0 1-1 0 0,0-1 1 0 0,1 0-1 0 0,-1 0 1 0 0,0 0 0 0 0,1 1-1 0 0,-1-1 1 0 0,1 0-1 0 0,0 0 1 0 0,-1 1 0 0 0,1-1-1 0 0,0 1 1 0 0,0-1 0 0 0,0 0-1 0 0,0 1 1 0 0,0-1-1 0 0,0 0 1 0 0,1 3 0 0 0,0-2 2 0 0,0 0-1 0 0,0 1 1 0 0,0-1 0 0 0,1 0 0 0 0,-1 0 0 0 0,1 0 0 0 0,-1 0 0 0 0,1 0 0 0 0,0 0 0 0 0,0-1 0 0 0,0 1 0 0 0,4 2 0 0 0,7 4 3 0 0,1-1 1 0 0,1 0-1 0 0,21 7 0 0 0,-29-11-11 0 0,-5-2 10 0 0,39 13 2 0 0,-1 1-1 0 0,-1 3 1 0 0,-1 1 0 0 0,59 38-1 0 0,-95-56 4 0 0,-1 1-1 0 0,1-1 1 0 0,0 0-1 0 0,0 1 0 0 0,-1-1 1 0 0,1 1-1 0 0,-1 0 1 0 0,1 0-1 0 0,-1-1 0 0 0,1 1 1 0 0,-1 0-1 0 0,0 0 1 0 0,0 0-1 0 0,0 0 0 0 0,0 0 1 0 0,-1 0-1 0 0,1 1 1 0 0,0-1-1 0 0,-1 0 0 0 0,0 0 1 0 0,1 1-1 0 0,-1-1 1 0 0,0 0-1 0 0,0 4 0 0 0,-2-3 9 0 0,1 1 0 0 0,0-1-1 0 0,-1 1 1 0 0,0-1-1 0 0,1 0 1 0 0,-2 1 0 0 0,1-1-1 0 0,0 0 1 0 0,0 0-1 0 0,-1-1 1 0 0,0 1-1 0 0,1 0 1 0 0,-6 2 0 0 0,-10 8 50 0 0,-1-1 0 0 0,-1 0 0 0 0,-37 14 0 0 0,54-24-64 0 0,-86 33 155 0 0,45-19-1292 0 0,-50 26 1 0 0,85-35 242 0 0,11-7-8751 0 0,26-13 7504 0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28T09:25:10.1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684 83 540 0 0,'0'0'104'0'0,"0"0"-1"0"0,1-1 1 0 0,-1 1 0 0 0,0 0-1 0 0,1 0 1 0 0,-1 0 0 0 0,0 0-1 0 0,0-1 1 0 0,0 1 0 0 0,1 0-1 0 0,-1 0 1 0 0,0-1 0 0 0,0 1-1 0 0,0 0 1 0 0,1 0 0 0 0,-1-1-1 0 0,0 1 1 0 0,0 0 0 0 0,0-1-1 0 0,0 1 1 0 0,0 0 0 0 0,0-1-1 0 0,0 1 1 0 0,0 0 0 0 0,0-1-1 0 0,0 1 1 0 0,0 0 0 0 0,0-1-1 0 0,0 1 1 0 0,0 0 0 0 0,0-1-1 0 0,0 1 1 0 0,0 0 0 0 0,0 0-1 0 0,0-1 1 0 0,0 1 0 0 0,0 0-1 0 0,-1-1 1 0 0,1 1 0 0 0,0 0-1 0 0,0 0 1 0 0,0-1 0 0 0,-1 1-1 0 0,-17-7 1834 0 0,-20 4-292 0 0,5 3-845 0 0,-82 1 1489 0 0,0-5 0 0 0,-114-19 0 0 0,228 23-2242 0 0,0 0 0 0 0,1 0 1 0 0,-1 0-1 0 0,0 0 0 0 0,0 0 0 0 0,0 0 0 0 0,1 0 0 0 0,-1 0 0 0 0,0 0 1 0 0,0-1-1 0 0,0 1 0 0 0,1 0 0 0 0,-1 0 0 0 0,0-1 0 0 0,0 1 0 0 0,1-1 1 0 0,-1 1-1 0 0,0 0 0 0 0,1-1 0 0 0,-1 1 0 0 0,0-1 0 0 0,1 0 0 0 0,-1 1 1 0 0,1-1-1 0 0,-1 1 0 0 0,1-1 0 0 0,-1-1 0 0 0,19-9 496 0 0,40-2-221 0 0,-40 13-278 0 0,0 0 1 0 0,1 1-1 0 0,-1 1 1 0 0,0 0-1 0 0,0 2 0 0 0,0 0 1 0 0,0 1-1 0 0,-1 0 0 0 0,23 12 1 0 0,-27-11-18 0 0,-1 2 0 0 0,1-1 0 0 0,-1 2 0 0 0,-1 0 0 0 0,1 0 0 0 0,-1 1 0 0 0,-1 0 0 0 0,0 1 0 0 0,-1 1 0 0 0,0-1 0 0 0,0 1 0 0 0,7 15 0 0 0,-3 0 43 0 0,-1 0 0 0 0,-1 1 0 0 0,-1 1 0 0 0,-2 0 0 0 0,-1 0 0 0 0,-1 0 0 0 0,-1 1 0 0 0,-2 0 0 0 0,-1-1 0 0 0,-1 1 0 0 0,-2 0 0 0 0,-1 0 0 0 0,-8 41 0 0 0,1-25 0 0 0,-2-1 1 0 0,-2 0-1 0 0,-2-1 0 0 0,-1 0 0 0 0,-3-2 0 0 0,-1 0 0 0 0,-51 75 0 0 0,53-91-28 0 0,-1-2 0 0 0,-1-1 0 0 0,-1 0-1 0 0,-44 35 1 0 0,49-46-20 0 0,0 0 0 0 0,-1-1 0 0 0,0-1-1 0 0,-1-1 1 0 0,0 0 0 0 0,0-1-1 0 0,-1-1 1 0 0,-31 7 0 0 0,45-13-16 0 0,1 0 1 0 0,-1-1-1 0 0,1 1 0 0 0,-1-1 1 0 0,0 0-1 0 0,1 0 0 0 0,-1-1 1 0 0,1 1-1 0 0,-1-1 1 0 0,1 0-1 0 0,-1 0 0 0 0,1-1 1 0 0,-1 1-1 0 0,1-1 0 0 0,0 0 1 0 0,-5-3-1 0 0,7 4-3 0 0,1-1 0 0 0,-1 1 0 0 0,0-1 0 0 0,1 0-1 0 0,-1 0 1 0 0,1 0 0 0 0,-1 0 0 0 0,1 0 0 0 0,0 0 0 0 0,0 0-1 0 0,0 0 1 0 0,0-1 0 0 0,0 1 0 0 0,1 0 0 0 0,-1 0 0 0 0,1-1 0 0 0,-1 1-1 0 0,1-1 1 0 0,0 1 0 0 0,0 0 0 0 0,0-1 0 0 0,0 1 0 0 0,1-1 0 0 0,-1 1-1 0 0,0 0 1 0 0,1-1 0 0 0,0 1 0 0 0,-1 0 0 0 0,1 0 0 0 0,0-1-1 0 0,3-3 1 0 0,-1-1-2 0 0,2 0 0 0 0,-1 0 0 0 0,1 0-1 0 0,-1 1 1 0 0,2-1 0 0 0,-1 1 0 0 0,1 1 0 0 0,0-1-1 0 0,0 1 1 0 0,0 0 0 0 0,1 0 0 0 0,0 1 0 0 0,0 0-1 0 0,0 0 1 0 0,1 0 0 0 0,-1 1 0 0 0,1 0 0 0 0,0 1-1 0 0,-1 0 1 0 0,1 0 0 0 0,0 0 0 0 0,0 1-1 0 0,16 0 1 0 0,-9 0 1 0 0,-1 2 0 0 0,1-1-1 0 0,0 2 1 0 0,0 0-1 0 0,-1 1 1 0 0,1 0 0 0 0,-1 1-1 0 0,0 1 1 0 0,0 0-1 0 0,0 1 1 0 0,-1 0 0 0 0,19 12-1 0 0,8 12-47 0 0,-1 1-1 0 0,38 39 1 0 0,16 30-3501 0 0,-67-75 487 0 0,5-9-4794 0 0,-18-12 5419 0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28T09:25:10.55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69 135 628 0 0,'-13'-10'1093'0'0,"-23"-17"1678"0"0,34 26-2509 0 0,1-1-1 0 0,-1 1 1 0 0,1 0-1 0 0,-1-1 1 0 0,1 0-1 0 0,-1 1 1 0 0,1-1-1 0 0,0 0 0 0 0,0 0 1 0 0,0 1-1 0 0,0-1 1 0 0,0 0-1 0 0,0 0 1 0 0,-1-4-1 0 0,3 5-166 0 0,-1 0 0 0 0,0 0 0 0 0,1 0 0 0 0,-1 0 0 0 0,1 0 0 0 0,-1-1 1 0 0,1 1-1 0 0,-1 0 0 0 0,1 0 0 0 0,0 0 0 0 0,-1 1 0 0 0,1-1 0 0 0,0 0 0 0 0,0 0 0 0 0,0 0 0 0 0,0 0 0 0 0,0 1 0 0 0,0-1 0 0 0,0 0 0 0 0,0 1 0 0 0,0-1 1 0 0,0 1-1 0 0,1-1 0 0 0,31-10 687 0 0,-29 10-656 0 0,42-10 768 0 0,1 2 0 0 0,88-5 1 0 0,100 12 600 0 0,453 64 2569 0 0,-599-43-2957 0 0,-87-18-1065 0 0,-1-1-169 0 0,-1 0 1 0 0,0 0-1 0 0,0 0 0 0 0,0 1 0 0 0,0-1 0 0 0,1 0 0 0 0,-1 0 1 0 0,0 0-1 0 0,0 1 0 0 0,0-1 0 0 0,0 0 0 0 0,0 0 0 0 0,0 1 1 0 0,0-1-1 0 0,1 0 0 0 0,-1 0 0 0 0,0 1 0 0 0,0-1 0 0 0,0 0 1 0 0,0 0-1 0 0,0 1 0 0 0,0-1 0 0 0,0 0 0 0 0,0 0 1 0 0,0 0-1 0 0,0 1 0 0 0,-1-1 0 0 0,1 0 0 0 0,0 0 0 0 0,0 1 1 0 0,0-1-1 0 0,0 0 0 0 0,0 0 0 0 0,0 1 0 0 0,0-1 0 0 0,-1 0 1 0 0,1 0-1 0 0,0 0 0 0 0,0 0 0 0 0,0 1 0 0 0,-1-1 0 0 0,1 0 1 0 0,0 0-1 0 0,-27 3-7194 0 0,22-3 6554 0 0,-20-2-1808 0 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28T09:25:20.06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52 340 0 0,'5'-50'8460'0'0,"-5"49"-7848"0"0,9 32 1478 0 0,41 336 4114 0 0,-23-132-4386 0 0,-15-72-675 0 0,-4-33-2453 0 0,6-43-4551 0 0,-7-75-1237 0 0,-5-10 4844 0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28T09:25:21.04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18 604 0 0,'4'-2'1349'0'0,"23"-11"11040"0"0,-22 10-13278 0 0,-4 4-5418 0 0,-13 9 3793 0 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28T09:25:22.39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 69 1016 0 0,'0'-4'380'0'0,"2"-3"643"0"0,-1-1 1 0 0,0 0 0 0 0,-1 0 0 0 0,0 1 0 0 0,0-1-1 0 0,-2-9 1 0 0,2 16-269 0 0,0 1-48 0 0,0 0 14 0 0,0 6 37 0 0,-1 170 3085 0 0,0 10-1451 0 0,4-128-1795 0 0,3 49 629 0 0,-8 108 0 0 0,-11-139-836 0 0,0-8-1730 0 0,12-23-2476 0 0,4-35 2546 0 0,-2-9 662 0 0,0 1-1 0 0,0-1 1 0 0,0 1-1 0 0,0-1 1 0 0,0 0-1 0 0,1 0 1 0 0,-1 1-1 0 0,0-1 1 0 0,1 0-1 0 0,-1 0 1 0 0,0 0-1 0 0,1-1 1 0 0,2 2 0 0 0,13 3-1585 0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28T09:25:23.30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674 76 204 0 0,'0'-3'229'0'0,"-1"-1"1"0"0,1 1-1 0 0,-1-1 1 0 0,0 1-1 0 0,-1-1 1 0 0,1 1-1 0 0,0-1 1 0 0,-1 1-1 0 0,0 0 1 0 0,0 0-1 0 0,0 0 1 0 0,0 0-1 0 0,0 0 1 0 0,-1 0-1 0 0,1 1 1 0 0,-1-1-1 0 0,0 1 1 0 0,1 0-1 0 0,-1 0 1 0 0,0 0-1 0 0,-1 0 1 0 0,1 0-1 0 0,0 0 1 0 0,0 1-1 0 0,-1 0 1 0 0,1-1-1 0 0,-1 1 0 0 0,1 1 1 0 0,-1-1-1 0 0,1 0 1 0 0,-1 1-1 0 0,0 0 1 0 0,1 0-1 0 0,-1 0 1 0 0,0 0-1 0 0,1 1 1 0 0,-1-1-1 0 0,1 1 1 0 0,-6 1-1 0 0,-9 4 255 0 0,0 0-1 0 0,1 0 0 0 0,0 2 1 0 0,0 0-1 0 0,1 1 1 0 0,-23 17-1 0 0,-4 5 390 0 0,2 1 0 0 0,0 3 0 0 0,3 1-1 0 0,-54 64 1 0 0,72-74-483 0 0,0 1 1 0 0,2 0-1 0 0,1 2 0 0 0,1 0 0 0 0,1 1 1 0 0,2 0-1 0 0,1 1 0 0 0,-12 46 0 0 0,21-62-281 0 0,0 1-1 0 0,1-1 0 0 0,0 0 1 0 0,1 1-1 0 0,1 0 0 0 0,0-1 1 0 0,1 1-1 0 0,1-1 0 0 0,1 0 1 0 0,0 1-1 0 0,1-1 0 0 0,0 0 1 0 0,1-1-1 0 0,1 1 0 0 0,0-1 1 0 0,1 0-1 0 0,1-1 0 0 0,0 1 1 0 0,0-1-1 0 0,2-1 0 0 0,0 0 1 0 0,0 0-1 0 0,23 19 0 0 0,1-4 6 0 0,2-1-1 0 0,0-2 0 0 0,2-1 0 0 0,1-2 1 0 0,0-1-1 0 0,2-3 0 0 0,0-1 0 0 0,1-2 1 0 0,48 9-1 0 0,-52-15-881 0 0,0-3 0 0 0,0-1 0 0 0,1-2 0 0 0,-1-1 0 0 0,1-2 0 0 0,56-10 0 0 0,-53-3-2397 0 0,-7-13-5327 0 0,-25 14 5909 0 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28T09:25:23.80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81 89 120 0 0,'-57'-5'5506'0'0,"33"5"244"0"0,80-11-3244 0 0,-21 3-1693 0 0,171-20 2204 0 0,221-1-1 0 0,-300 23-1981 0 0,-108 5-260 0 0,19 0-1612 0 0,-38 1 812 0 0,0 0 0 0 0,0 0 0 0 0,0 0 0 0 0,0 0 0 0 0,0 0 0 0 0,0 0 0 0 0,0 0 0 0 0,0 0-1 0 0,0 1 1 0 0,-1-1 0 0 0,1 0 0 0 0,0 0 0 0 0,0 0 0 0 0,0 0 0 0 0,0 0 0 0 0,0 0 0 0 0,0 0-1 0 0,0 0 1 0 0,0 0 0 0 0,0 0 0 0 0,0 0 0 0 0,0 0 0 0 0,0 0 0 0 0,0 1 0 0 0,0-1 0 0 0,0 0 0 0 0,0 0-1 0 0,0 0 1 0 0,0 0 0 0 0,0 0 0 0 0,-1 0 0 0 0,1 0 0 0 0,0 0 0 0 0,0 1 0 0 0,1-1 0 0 0,-1 0-1 0 0,0 0 1 0 0,0 0 0 0 0,0 0 0 0 0,0 0 0 0 0,0 0 0 0 0,0 0 0 0 0,0 0 0 0 0,0 0 0 0 0,0 0-1 0 0,0 1 1 0 0,0-1 0 0 0,0 0 0 0 0,0 0 0 0 0,0 0 0 0 0,0 0 0 0 0,0 0 0 0 0,0 0 0 0 0,0 0 0 0 0,0 0-1 0 0,1 0 1 0 0,-1 0 0 0 0,0 0 0 0 0,0 0 0 0 0,0 0 0 0 0,0 0 0 0 0,0 0 0 0 0,0 0 0 0 0,-23 10-2178 0 0,-11-1-8255 0 0,19-7 7840 0 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28T09:25:41.59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 2 280 0 0,'0'0'472'0'0,"0"0"-60"0"0,0 0-48 0 0,0 0-52 0 0,0 0-32 0 0,-14-2-60 0 0,14 2-60 0 0,0 0-48 0 0,0 0-56 0 0,0 0-112 0 0,0 0-84 0 0,0 0-684 0 0,0 0 272 0 0,0 0 184 0 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28T09:25:43.7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 1 300 0 0,'-10'13'3532'0'0,"16"-8"-5546"0"0,-6-5 1372 0 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28T09:25:48.0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6470 72 0 0,'44'-1'1980'0'0,"75"-13"0"0"0,123-40-900 0 0,-140 28-500 0 0,835-200 2753 0 0,-570 147-2199 0 0,169-39 249 0 0,-11-38-313 0 0,-289 67-730 0 0,687-326 761 0 0,-639 269-850 0 0,15-25-40 0 0,132-114 30 0 0,-68-37-137 0 0,-303 266-89 0 0,28-33 5 0 0,-5-2 1 0 0,-3-5-1 0 0,-5-3 1 0 0,-4-3-1 0 0,71-136 1 0 0,-109 169-16 0 0,-3-2 0 0 0,-3-1 0 0 0,-3-1-1 0 0,-3-1 1 0 0,15-106 0 0 0,-22 70 1 0 0,-5-1 0 0 0,-4 0-1 0 0,-12-125 1 0 0,-2 127-5 0 0,-6 0 0 0 0,-4 1-1 0 0,-5 1 1 0 0,-54-148 0 0 0,44 172 4 0 0,-3 1-1 0 0,-4 2 1 0 0,-3 2 0 0 0,-83-111 0 0 0,-251-267 107 0 0,364 440-105 0 0,-57-60 96 0 0,-3 2 1 0 0,-3 4-1 0 0,-3 4 1 0 0,-3 3-1 0 0,-3 4 1 0 0,-2 3 0 0 0,-2 4-1 0 0,-3 5 1 0 0,-187-68-1 0 0,220 94-15 0 0,-108-32 373 0 0,166 53-518 0 0,1 0 0 0 0,-1-1 0 0 0,0 1-1 0 0,0-1 1 0 0,0 1 0 0 0,0-1 0 0 0,0 0 0 0 0,1 1 0 0 0,-1-1 0 0 0,0 0 0 0 0,1 0 0 0 0,-1 0-1 0 0,1-1 1 0 0,-1 1 0 0 0,1 0 0 0 0,-3-3 0 0 0,4 3-84 0 0,0-1 0 0 0,0 1 0 0 0,1 0 0 0 0,-1 0-1 0 0,1 0 1 0 0,-1 0 0 0 0,0 0 0 0 0,1 0 0 0 0,0 0 0 0 0,-1 0 0 0 0,1 0 0 0 0,0 0 0 0 0,-1 0 0 0 0,1 0-1 0 0,0 1 1 0 0,0-1 0 0 0,0 0 0 0 0,-1 0 0 0 0,1 1 0 0 0,0-1 0 0 0,0 1 0 0 0,0-1 0 0 0,0 1-1 0 0,1-1 1 0 0,-1 1 0 0 0,0 0 0 0 0,2-1 0 0 0,29-16-6068 0 0,-15 7 4223 0 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6-28T09:25:48.41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1201 5 324 0 0,'-10'-2'535'0'0,"0"1"1"0"0,0 0-1 0 0,-1 1 1 0 0,1 0-1 0 0,0 1 1 0 0,0 0-1 0 0,-17 4 0 0 0,-74 25 493 0 0,65-18-558 0 0,-589 171 2219 0 0,583-171-2422 0 0,0 1-1 0 0,1 1 1 0 0,0 3-1 0 0,-39 22 1 0 0,73-34-214 0 0,0-1 1 0 0,1 1-1 0 0,0 0 1 0 0,0 1-1 0 0,0 0 1 0 0,0 0-1 0 0,1 0 0 0 0,0 0 1 0 0,1 1-1 0 0,-1 0 1 0 0,1 0-1 0 0,0 0 1 0 0,-4 11-1 0 0,4-6 37 0 0,1 0 1 0 0,0 1-1 0 0,1-1 1 0 0,0 0-1 0 0,1 1 0 0 0,1 0 1 0 0,1 24-1 0 0,4-4 86 0 0,1 1 0 0 0,1-2-1 0 0,2 1 1 0 0,2-1 0 0 0,21 48-1 0 0,-5-26-15 0 0,1-2-1 0 0,3-1 1 0 0,3-1-1 0 0,45 53 0 0 0,171 165-138 0 0,13 16-2129 0 0,-237-251 472 0 0,-2 1 0 0 0,-2 1 0 0 0,27 53 0 0 0,-21-23-62 0 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6-28T09:56:17.83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13059 3367 2 0,'0'0'189'0,"0"0"-17"0,0 0-24 0,0 0-8 15,0 0-19-15,-8 14-4 0,3-6-14 0,3-1-15 16,-2 5-6-16,0-3-6 0,3 1 2 0,-2 2-1 16,2 0-6-16,1 0-6 0,0 1-8 0,1-2 0 15,2 1-5-15,-2 0-7 0,5 4-6 0,-2-6 3 16,1 2-7-16,2 2 3 0,-3 3 1 0,-2-5 3 16,1 2-1-16,3 3-6 0,-1-2 11 0,-1 4 11 15,2-2 4-15,0 8 0 0,-4-7 0 0,3 2-5 16,-2-1 0-16,2 5-10 0,-1-5 1 0,-3-1-7 15,4 8-4-15,-2-6 5 0,0 6-8 0,4-1 6 16,-3-1-3-16,-1 2 1 0,-1-8 0 0,2 12-6 16,-1-7 3-16,1 4 2 0,1-1-4 0,4-4-2 15,-4 2-5-15,3 0 0 0,-1-4-2 0,0-2 9 16,2 7-2-16,-1-8-10 0,-3 1 2 0,6 5 2 16,-4-3-8-16,-1-3 3 0,2 1-4 0,-2-1-1 15,0 3-2-15,1-2 2 0,-1 0 6 0,1 2 12 0,0 3 11 16,1-3 2-16,-3 7-4 0,0-7 0 0,-2-2-5 15,3 7-6-15,-2-6-3 0,0-2-4 0,1 10 2 16,-2-8 0-16,0 7 3 0,0 1 0 16,2-8-3-16,0 1 6 0,2 4-1 0,-4-7 2 0,5 9-7 15,-4-8 1-15,6 5-5 0,-5-2-4 0,8 1 1 16,-3 2-4-16,-1 0 5 0,-5-4-4 16,5 3-4-16,-3-2 3 0,6 2-5 0,-3 1 2 15,1 0-3-15,-5-6-2 0,3 0 3 0,1 7-4 16,-3 0 3-16,3-7 4 0,-1 6-4 0,1-1-2 0,2 0-5 15,-4 4 6-15,-1-3-4 0,2 1 4 0,2 0-5 16,-4-2 2-16,3 2-1 0,-4-7 1 0,4 6 3 16,-2 1-1-16,-1-6-3 0,-1 6 16 0,5-2-20 15,-6 4 5-15,1-4-6 0,0 2 3 0,-2 0 4 16,1-1-10-16,-2 2 9 0,2-1-3 0,0 0-1 16,-3 0-2-16,-1 1 5 0,0-6 1 0,3 4 2 15,-3 1-4-15,-3-5 4 0,3 3-2 0,3 2-2 16,-3 1 12-16,0-2-11 0,0 1-3 0,0-1 2 15,-4-3-2-15,-1 3 1 0,5 1 2 0,-3 2-2 16,2-3 2-16,-3-4-4 0,3-2 4 0,-2 2-1 16,2 1 6-16,-3 3-7 0,0-5-1 0,3 6-3 15,-3-1 1-15,-2 1 2 0,2-5 3 0,-4 2-1 16,7 4 9-16,-4 2-4 0,1-4 9 0,0 1 9 16,-2 0-11-16,2 0-2 0,-1 0 6 0,2 0 1 15,-4 1-2-15,-1 0 3 0,3-2-2 0,1-4-1 16,2 3 6-16,0 2 0 0,0 2 4 0,-3-1-7 15,2 1 2-15,2-3-6 0,-1 3 4 0,2-1-5 16,-3 2 2-16,5-2 0 0,-4 3-6 0,4-3 6 16,-1 3-8-16,-2-2 5 0,4-1-4 0,1 2 4 15,-2-1-1-15,1 1-1 0,-2 0-19 0,3 1 15 16,1 0-2-16,-1-4-1 0,1 2-7 0,0-1 10 16,0 1-9-16,-1 2 11 0,4-2-13 0,-1 0 9 15,-3 0-6-15,0 2 2 0,2-1 2 0,0 1 4 16,0 0-2-16,0 0-3 0,-1 0 4 0,3 1-1 15,-4 2 6-15,1-2-7 0,0 1-5 0,0 1 3 0,3 1 2 16,-3-1 4-16,-1 2 3 0,0 0 2 16,2-2 0-16,-2-1-1 0,1 2 1 0,1 0 1 15,0-2 1-15,-1 0-1 0,5 2 2 0,-5-3-3 16,8 2 0-16,-4-1 0 0,-2 2-1 0,2-1-1 16,3 0-1-16,-3 0-1 0,0 1 3 0,-1 1 3 15,0 1 2-15,0 0-11 0,1 9-1 0,-4-10 0 16,5 12 8-16,-6-13-2 0,1 13-2 0,-3-12 0 15,0 3-3-15,-1 9 7 0,6-10-2 0,-6 0 5 16,0-2-2-16,-1 14-1 0,4-11 9 0,-8 11-7 16,3-14 0-16,1 15-1 0,0-13-1 0,0 0-1 15,0 9-1-15,0-10-1 0,0 13-3 0,1-2 13 16,-2-13-10-16,1 4 0 0,5 9-4 0,-1-12 4 0,-7 2-1 16,7 11 1-16,-4-13 2 0,3 2 0 0,-2 11-4 15,3-10 2-15,-8 11 3 0,4-1 0 0,0-1-10 16,0 2 9-16,1-1-2 0,-2 3-1 15,0-4-1-15,-2 0 2 0,-2 2-9 0,5-11 5 0,-4 14-6 16,4-3 7-16,-2-1-5 0,2 2 2 0,-4-4-3 16,4 2 7-16,-4-2-7 0,4-8 2 0,-4 15-2 15,0-5 6-15,3 0-5 0,-2 2 3 0,2-14 0 16,-4 13-3-16,0 2 5 0,0-2-7 0,1 2 1 16,-1-4 5-16,1 3 3 0,-5-14-6 0,6 12 1 15,-4 1 2-15,-2 1-2 0,0-3 4 0,2 4-6 16,-1 0 4-16,0-5-3 0,2 6 6 0,-8-4 1 15,5 0-3-15,0 5 1 0,-1-2 2 0,2 2-2 16,-1-3-3-16,-1 3 1 0,5-6 7 0,-7 2-10 16,2 1 2-16,1 1 1 0,1-3-1 0,-1 5-2 15,-1-1 1-15,2 0 0 0,1-3 1 0,-3 1-3 16,-2-1 2-16,3 3-3 0,0 0 5 0,-5-1-4 16,6 1-2-16,0-1-4 0,0-1 7 0,-1 2-1 15,-4-1-3-15,-1-2 3 0,5 2-1 0,-1 2-1 16,2 1 5-16,2 1-2 0,-6-2-3 0,2 1 3 15,1 1-2-15,-5 1 1 0,5 0 1 0,4-2-1 0,1 1 5 16,-5-3-6-16,0 2 1 0,4 0 1 16,-2 0 4-16,0 0 5 0,0 2-1 0,5-1-2 15,-3 0 4-15,0 4 3 0,1-3-5 0,3-2-1 16,-2 7-3-16,1-8 6 0,-1 1 0 0,2 1-3 0,1-2-1 16,5 2 0-16,-9-2 0 0,5-5-3 15,1 9 4-15,-2 0-3 0,1-4-1 0,3 2 2 16,-2-1-4-16,4 0 2 0,-3-2 0 0,3 3-1 15,0-4 3-15,0 0-3 0,3 0 5 0,-5 3-6 0,-3-5 1 16,8 1-1-16,-5 1 0 0,1-1 2 16,2 1 0-16,-1-3-1 0,2 0 5 0,-1 0 1 15,1 1-1-15,1-1-4 0,0-1 4 0,0 3-1 16,-4-12-2-16,0-3-1 0,4 15 1 0,-1-3 9 16,-5-13-9-16,4 2 1 0,-1 1 0 0,1 0 1 0,-1 9 2 15,2-12 2-15,-4 0 11 0,1 1-13 0,2-2-2 16,-2 1 30-16,3-4-8 0,-3 0-2 15,0 3-1-15,4-5 0 0,-4-1-9 0,3-1 2 16,0 0-1-16,-1-6-3 0,-3-1-12 0,3-3-1 0,-1 1 2 16,0-1 5-16,-2-3 2 0,3 0-2 0,-5-4-5 15,3 0-1-15,-2-2-24 0,-3 1-29 16,0-4-43-16,-3 1-42 0,3-4-93 0,0 0-113 0,0 0-124 16,4-18-1361-16,-4 0 609 0,0-13 404 0</inkml:trace>
  <inkml:trace contextRef="#ctx0" brushRef="#br0" timeOffset="3400.24">15419 2385 132 0,'3'-3'255'0,"-3"3"-23"0,0 0-26 0,0 0-21 15,0 0-14-15,0 0-2 0,1 12 7 0,-1-3-2 16,-1 1-3-16,1 1-6 0,-3 7-8 0,6 0-16 16,-3 2-9-16,1 3-9 0,-1-1-4 0,0-3-13 15,1 1-15-15,2 1-6 0,1 3-6 0,-3 1-7 16,-1-6-12-16,1 5-3 0,-1-7-8 0,0-5 0 0,4 3-5 15,-3-1-3-15,-1-6-5 0,-1 4-2 0,1-8-2 16,-2 6-3-16,0-5 1 0,1-3-5 16,-3-1-1-16,4-1-3 0,-10 0 1 0,2-2 3 15,-1-6-7-15,-4-2-2 0,3-6 0 0,-4-7-2 0,1-3 4 16,-1-3-7-16,0-17 6 0,0 14 0 0,5-16-6 16,-2 0 6-16,-2-1 32 0,-1 5 12 0,3-4 21 15,3 13 2-15,1-12 12 0,3 16 25 16,3 6 2-16,0-1-4 0,2 9-8 0,3 2-11 15,1 0-10-15,-1 2-14 0,1 4-7 0,3 0-8 0,1 2-8 16,0-1-7-16,2 4 1 0,3 3-10 16,-3 0 0-16,2 2-7 0,0 2-2 0,1 2-5 15,-1 0 2-15,1 2-7 0,-5 2 5 0,3 2-9 0,-6 3-3 16,3 5 6-16,-8 6-6 0,-2 1-1 0,-8 3-29 16,0 2-45-16,0 1-35 0,0 1-48 0,-5 1-43 15,-3 13-34-15,4-13-49 0,0 0-39 0,5 0-55 16,2 0-918-16,1-1 429 0,-1-4 286 0</inkml:trace>
  <inkml:trace contextRef="#ctx0" brushRef="#br0" timeOffset="4866.06">15755 2585 19 0,'4'-14'331'0,"1"3"-5"0,-5 0-2 16,0 1-10-16,0 1-31 0,-2-1 4 0,-4 4-23 15,-3 2-13-15,-2-1-36 0,-1 5-19 0,0 0-16 16,-7 5-13-16,-3 2-26 0,-2 6-6 0,-1 3-7 16,5 1-13-16,-1 1-25 0,6 3-10 0,1 2-4 15,5-5-6-15,3-1-11 0,3 0-25 0,6 2-25 16,-1-4-20-16,7 1-9 0,3-2 5 0,-1 0-12 16,7-3-5-16,-3-5 4 0,6-2 3 15,-2 2 2-15,3-7 3 0,-2 0 3 0,1-4 1 16,-1-3 7-16,4-4 1 0,3-2 8 0,-4-3 3 0,-1-1 11 15,-3 1 14-15,-1-3 19 0,-1-1 13 0,-7 4 15 16,0 2 14-16,-4 4 23 0,1-6 2 0,-5 5-1 16,1 5-11-16,0-1 4 0,-2 1-12 0,0 2-11 15,0 0-14-15,-1 2-7 0,0 3-6 16,0 0-7-16,0 0-3 0,-10 13-14 0,5-4 7 0,-2 1-24 16,0 5-21-16,1-2-22 0,0 3-19 0,4-2-26 15,1-2-18-15,2 0-11 0,3 0-3 0,1-2-3 16,2-1 3-16,1-1 12 0,1-1 3 0,1-2 5 15,0-2 8-15,2-2 8 0,-1-2 10 0,2-2 4 16,-2 0 7-16,5-6 10 0,-3-3 3 0,1 0 20 16,-5 0 18-16,0-3 22 0,1 2 22 0,-2-3 8 15,-2 2 18-15,-2 2 5 0,0 0 7 0,-3 6 1 16,-1-1-12-16,4 0-6 0,-3 3-9 0,-1 0-9 16,0 0-5-16,0 4-9 0,0 0 2 0,0 0-7 15,0 0-3-15,0 16-2 0,0-6-1 0,0-2-8 16,0 2 2-16,0 2-19 0,5-5-28 0,-1 3 2 15,0-1-17-15,4-1 7 0,-1 0 1 0,3-2 1 16,1-1 6-16,-2-2 8 0,1-3 4 0,-1 2-5 16,1-2 3-16,2-3 7 0,-3-1 0 0,3-1 4 15,-5-4 5-15,0 1 3 0,-1-2 11 0,1-2 7 16,-1 3 15-16,1-2 21 0,-5 0 10 0,1 3 8 16,-3 0 7-16,4 2 0 0,-3 1-7 0,-1 0-5 15,3 0-16-15,-2 3-12 0,-1 2-4 0,0 0 3 16,6 14-7-16,-6-2-4 0,4 5-4 0,-4 10-1 15,3 0 0-15,-1 2-5 0,2 4 1 0,0 1-4 16,0 0 1-16,0 0-1 0,-4 0 6 0,5 12-10 16,1 2 1-16,-3-11-6 0,0-4-4 0,3 1-13 15,-2-1-17-15,-1-2 3 0,0 0-6 0,1-2-14 16,-4-2 5-16,1-1-2 0,-2-8 1 0,1-1 1 16,0-5-1-16,0-3 7 0,-2 3-4 0,-1-5 12 15,0 0 1-15,-2-4 5 0,0-1 5 0,-3-2 0 16,8 0 5-16,-15-6-3 0,6-1-8 0,0-1 17 15,-5-2 6-15,2-3-1 0,7 2 24 0,0-2 2 16,0-2-3-16,1-2-4 0,4 0-3 0,2 0 1 16,0-1-3-16,8-7 0 0,-1 7-5 0,0-1 1 15,5-6-1-15,3 0-6 0,1-2 2 0,-2 1-2 16,5 3-14-16,0-5 20 0,0 4-3 0,1-4-4 16,-2 2 2-16,3 3-2 0,-5-2-2 0,1-1 6 0,-1 2-3 15,2 2-3-15,-8 5 6 0,5-2 8 16,-7 2 12-16,1 1-5 0,0 0 9 0,-5 7 15 15,3-1 17-15,-7 3 19 0,1 0 6 0,-1 4-9 0,1-2-11 16,0 2-10-16,-1 2-8 0,-2 1-6 0,0 0-10 16,7 9 2-16,-5 1-3 0,-4 4-1 15,4-1-4-15,-2 3-1 0,0 4-4 0,4 5-3 16,-4-6 0-16,2 0-1 0,-4 4-2 0,2-5-2 0,0 2-7 16,4-2-16-16,-2-1-10 0,2-1-21 0,-3-5-24 15,1 0-12-15,-1 0-12 0,4-4-7 0,-4 1-6 16,2-4 8-16,-2-1 8 0,3-1 4 0,1 0 10 15,-5-2 11-15,13-7-14 0,-7-1 25 16,7-3 3-16,-3-4 8 0,2 2 0 0,-1-3 4 0,1-1 13 16,-2 3-8-16,2-3 25 0,-2 2 3 0,-1 1 11 15,2-3 2-15,1 5 1 0,-1-2 3 0,-2 5-4 16,0 0-1-16,0 4-3 0,1-2 2 0,3 5-2 16,-6-1 3-16,4 0-3 0,-1 3-13 0,-1 0 11 15,5 0 3-15,-2 3-1 0,-5-3-3 0,6 5 6 16,-4-2-4-16,4-1 2 0,-3 2-1 0,-1-2 3 15,1 0 2-15,-2 1 5 0,0-2-2 0,-1 1 14 16,3-2 13-16,1 0 2 0,-5-2 5 16,5 0-3-16,-1-2 5 0,1 0 4 0,-1-1 7 0,-3-2-3 15,3-1-4-15,-4-1-3 0,4-4-3 0,-2-3-3 16,1-1-3-16,-5-1 3 0,2 2 7 0,1 0 5 16,-5 0 5-16,-2 3-1 0,0 2 12 0,0 2-2 15,0 1-5-15,-1 2-11 0,1 1-10 0,-1-1-9 16,-2 5-5-16,3 1-4 0,0 0-3 0,-10 14-2 15,6-2-3-15,-1 5-2 0,1 9-4 0,-1 2-2 16,1 0 5-16,4 2-7 0,4 0 3 0,0 2 4 16,0 0-6-16,1 0-8 0,0-1-15 0,5 0-9 15,-1 3-12-15,5 12 11 0,-5-15-2 0,-4 1-4 16,2-1 3-16,0-2 0 0,-2-2-1 0,-2 0 4 16,-4-7 1-16,-2 1 2 0,-1-4 2 0,-2-1 3 15,-1-3 2-15,-4 1 1 0,-7-2 3 0,5-1-1 16,-3-6 5-16,3-1 0 0,-8 0-2 0,2-4 5 15,-1-1 3-15,7-6 1 0,-1 1 1 0,-1-7-2 16,4 0 1-16,4-3-1 0,2-2-4 0,2-2-2 16,12-6 1-16,1 2-1 0,8-3-6 0,4-2-31 15,4 3-52-15,14-9-69 0,5 2-88 0,0 6-82 16,-3 1-97-16,-11 8-1345 0,-2 0 590 0,-5 2 394 16</inkml:trace>
  <inkml:trace contextRef="#ctx0" brushRef="#br0" timeOffset="5600.88">15311 4192 2497 0,'6'0'129'15,"-6"0"-20"-15,7-3-11 0,-7 3-17 0,4-4-18 0,-4 4-11 16,0-5-2-16,-1 0 0 0,1 5-6 16,-4-9 6-16,2 5 4 0,-2-5 5 0,0 1 11 0,-1-3-1 15,-1 4-2-15,-1-4 6 0,1 0-6 16,-3 0-6-16,0-4 6 0,2 4 11 0,0-3-2 0,-1 6 7 16,2-1-5-16,2 4 14 0,1-2-21 0,3 2-12 15,-1 1-1-15,0 1-14 0,1-2-5 0,2 0-3 16,3 1-2-16,6 0-5 0,0-4-2 15,6 2-4-15,3 2-4 0,1-1 0 0,5-1-8 0,-5 2 4 16,7-1 0-16,0 1-15 0,0-1 12 0,-7 2-3 16,-1 1 4-16,3-2-2 0,-4 3-6 0,-2-2 2 15,-2 3 1-15,-2-2-5 0,-3 2-3 0,2-2 2 16,-6 2 2-16,2 0 1 0,-2 3-2 0,-2-2 7 16,1 3 16-16,-1 2 17 0,0 4 2 0,-1 1 11 15,-2 1-6-15,-1 6 1 0,-1-1 1 0,-2 9-3 16,-1 2-1-16,0-3-4 0,-1 1 0 0,1 2-5 15,-2-3-4-15,1 3-2 0,-3-2 0 0,3 1-5 16,-2 0-1-16,1 1-38 0,2-2-49 0,3 2-64 16,-3-9-51-16,4 1-56 0,3-3-45 0,-2 0-36 15,3-6-23-15,3-2-37 0,1 0-833 0,1-4 401 16,5 0 268-16</inkml:trace>
  <inkml:trace contextRef="#ctx0" brushRef="#br0" timeOffset="5932.33">15958 4172 323 0,'4'-10'358'0,"1"-2"-12"0,-3 5-2 0,0 1-4 16,1-1-2-16,-2 2-31 0,0 1-23 0,1 0-31 15,-2 0-23-15,0 4-24 0,0 0-28 0,0 0-7 16,0 0-23-16,0 15-16 0,-3-5-6 0,2 2-19 0,-2 4-7 16,-1 3-9-16,0 3-9 0,1 2-9 15,1-5-7-15,2 1-7 0,0-1-7 0,4-4-2 0,1 1-5 16,-1-1-3-16,5 0-10 0,-1-6 1 15,3 0-1-15,0-3-1 0,1-2-4 0,6-2 1 0,3-1-5 16,-5-3 0-16,2-3-2 0,0-2 2 0,0-5-3 16,0 2-3-16,-4-5 0 0,6-4 0 15,-2-4-1-15,-2-2-1 0,-4-3-3 0,-2 0-1 16,-2-4-5-16,-4-2 3 0,0 0-3 0,-4 1-11 0,-4 4 11 16,-4 0-4-16,-1 4 1 0,-1 8-1 0,-3 3-2 15,2 0-2-15,-4 6-15 0,2 4-27 0,-5 1-27 16,5 6-28-16,-6 1-35 0,0 4-34 15,0 8-42-15,-2 6-48 0,7 4-61 0,0 2-70 0,5 1-800 16,4-1 395-16,1 0 266 0</inkml:trace>
  <inkml:trace contextRef="#ctx0" brushRef="#br0" timeOffset="6266.92">16523 4127 206 0,'0'-5'366'0,"0"-1"-17"0,-2 2-23 0,2 4-25 16,-6-5-26-16,6 5-24 0,0 0-32 0,-16 9-15 16,7-2-21-16,-4 7-7 0,-1-2-28 0,5 5-15 15,-4-1-14-15,3 7-15 0,2-3-1 0,1 3-11 16,4-5-13-16,4 1 3 0,2-1-16 0,6-1-11 16,0-3-2-16,6-1-6 0,-2 1-4 0,6-4-10 15,3-3-13-15,-3-1 20 0,4-2-18 0,4-4-1 16,-5 0-4-16,4-5 5 0,-5-3-7 0,3-3 2 15,-6 1-8-15,3-6 8 0,-7 1-13 0,4-7 4 16,-4 0 0-16,-3-2 1 0,-2-4-4 0,-4 1 19 16,-4-3-17-16,-1 0-6 0,-2 1-2 0,-6 3 4 15,-2 1 1-15,-3 10-8 0,2 2 2 0,-1-1 0 16,-3 6-18-16,-2-1-29 0,6 8-28 0,-2 0-36 16,0 6-36-16,-1 4-60 0,1 6-47 0,3 2-65 0,-3 5-708 15,4 0 343-15,-1 3 230 0</inkml:trace>
  <inkml:trace contextRef="#ctx0" brushRef="#br0" timeOffset="6600.35">16937 4137 278 0,'5'-10'341'16,"-1"0"1"-16,-4 3-3 0,4-1 0 0,-4 1-6 0,3 3-20 15,-3-2-33-15,0 4-31 0,0 2-27 0,0 0-27 16,0 0-17-16,0 0-17 0,-7 13-17 15,5-2-11-15,-2 6-11 0,-1 0-14 0,1 5-13 16,1-3-9-16,-3 4-5 0,5 3-8 0,4-7-3 0,-3-3-13 16,7 0-4-16,-1-2-2 0,3-1-11 0,0-4-4 15,1 1 1-15,-1-5 9 0,3 1-17 0,0 0-1 16,6-5-4-16,-1-2 0 0,1-2-4 0,-3-2 0 16,4-2-3-16,-2-5 1 0,-2 1-12 0,-2-4 8 15,4-5 1-15,-4-2-6 0,0-3 7 0,-4-1-3 16,-2-5-4-16,-1 2-3 0,-1-3-1 0,-3 3 1 15,-4 1 4-15,-3 3-8 0,0 8 0 0,0 1 7 16,0 4-16-16,-4 3-8 0,0 1-30 0,0 5-36 16,-1 0-23-16,-4 7-29 0,-2 2-22 0,0 5-39 15,-3 7-39-15,5-1-52 0,2 8-44 0,-1 0-846 16,7 3 391-16,2-3 262 0</inkml:trace>
  <inkml:trace contextRef="#ctx0" brushRef="#br0" timeOffset="6933.86">17360 4134 25 0,'5'-11'334'0,"-1"0"-1"16,0 2-11-16,-1 0-3 0,-3 3-2 0,1 1-11 15,0-2-10-15,-1 4-28 0,0-2-19 0,0 5-33 16,0 0-22-16,0 0-22 0,0 0-14 0,-9 9-15 16,4 2-17-16,0-1-7 0,-4 4-12 0,0 4-18 15,1 1 3-15,2-1-11 0,-1 2 2 0,3 0-21 16,2 0-1-16,2-3-2 0,5 0-9 0,0-1-2 15,0-5-1-15,3-3-7 0,5 3 2 0,-3-5-5 16,7 1-3-16,1-2 1 0,-2-2 9 0,3-3 1 0,-1-3 0 16,0-1 4-16,0-4-3 0,1-1-1 0,-5-2 0 15,4-2 2-15,-4-6-4 0,0-3-1 16,-1-1-10-16,-1-4-5 0,-5 0 0 0,1-3-2 16,-4 0-6-16,-4 1 0 0,-4 2-10 0,-4-3 1 0,-2 13-8 15,1-1-3-15,-4 4-17 0,-1 3-30 16,-3 1-24-16,4 6-26 0,0 1-40 0,-1 3-28 15,-3 4-28-15,1 3-32 0,1 5-44 0,3 5-31 16,3 0-43-16,-3 7-859 0,6-5 401 0,3 1 266 0</inkml:trace>
  <inkml:trace contextRef="#ctx0" brushRef="#br0" timeOffset="7249.47">17792 4052 63 0,'8'-7'308'16,"-1"-3"2"-16,-4 5-2 0,1 0 7 0,0 1-14 15,-2-1-4-15,2 2-26 0,-3 0-29 0,-1 3-17 16,0 0-21-16,0 0-19 0,0 0 1 16,-7 15-8-16,-1-1-1 0,-2 6-7 0,-3 2-13 0,1 3-8 15,1 3-8-15,-1-3-15 0,2 0-19 0,9 0-3 16,-3-6-8-16,4-1-10 0,9-1 0 0,-4-2-2 16,4-4 7-16,-1-1 4 0,6-1-6 0,-1-4 5 15,2 0 2-15,3-2 0 0,2-3 1 0,1-4 0 16,-2 0 2-16,1-3-7 0,4-6-6 0,2-3-3 15,-7-3-9-15,2-1-6 0,-6-4-7 0,-5-1 2 16,-2-1-4-16,-5 0-8 0,-5-1 1 0,-3 0-8 16,-5 1-10-16,-4 3-3 0,-4 2-4 0,-4 4-3 15,-5 5 5-15,3 0-21 0,3 7-46 0,0 1-50 16,-1 1-69-16,1 3-82 0,0 3-86 0,-1 4-90 16,3-2-1371-16,1 2 596 0,3 3 396 0</inkml:trace>
  <inkml:trace contextRef="#ctx0" brushRef="#br0" timeOffset="8132.94">19133 3860 307 0,'0'-9'343'0,"0"4"-16"16,0 0-24-16,1 1-24 0,0-1-28 0,-1 5-29 15,0-3-5-15,0 3-38 0,0 0-15 0,0 0 6 16,5 12 2-16,-2-3 1 0,-1 4-3 0,1 4 9 16,-1 2-14-16,2 3-17 0,-1 5-8 0,2 0-12 15,0 2-11-15,1 2-14 0,1 2-7 0,0-3-17 16,-1 0-5-16,-1-2-8 0,1 0-3 0,0 0-7 0,1-2 4 15,-5-8-16-15,2 0 10 0,0-1-13 16,-4-5-5-16,4-2-6 0,-2 1 3 0,0-3-5 16,0-5 0-16,-2 3 6 0,0-2-3 0,0-4 2 15,0 0-4-15,0 0-4 0,0 0-5 0,-4-25-1 16,-1 6 3-16,0-8 6 0,0-1 7 0,-3-4 10 16,2-2 6-16,-8-14 11 0,2 4 14 0,-2-6 0 15,3 4-6-15,1 0 4 0,1 13 3 0,1 0 0 16,6-1 7-16,-2 5 8 0,1 11-3 0,-1 1-1 0,4 3-7 15,0 5-9-15,0 0-15 0,0 2-3 0,0 3-12 16,4 2-5-16,0-2-5 0,-4 4-3 0,19 6-4 16,-7 1-4-16,2 3 0 0,7 10 0 0,1 2-1 15,-3 0-2-15,3 7-2 0,-3-3-5 0,-1 0 3 16,-1 1-3-16,-6 0-1 0,3-2-3 0,-2-6-1 16,-4-2 2-16,3 0 1 0,-1-3-1 0,-3-2 1 15,1-3-2-15,-1-2 2 0,1 1-3 0,-3-3 3 16,0-4 1-16,4 1-1 0,-2-2-1 0,2-3 1 15,3-1 0-15,-1-5-4 0,2-3 2 0,-1-2 0 16,-2-2-1-16,2-5-1 0,-1-7 0 0,-5 4 0 16,2 2 0-16,-3 2-2 0,-1 2 1 0,-3 1-2 15,2 7-3-15,-3 0 3 0,2 1-2 0,-2 4-6 16,4 1-1-16,-4 0-3 0,4 3-2 0,-4 1 0 16,0 0 9-16,18 9-5 0,-8 1 4 0,3-1-1 15,1 5 1-15,0 0 0 0,2-1-1 0,-1 2 1 16,1-1-1-16,-3 3 1 0,-3-5 2 0,-1 5-2 15,0-2 0-15,-4-1 1 0,0-2-2 0,0 2 5 16,-1-2-1-16,-1 0 1 0,-3 0-2 0,-3-2 0 16,2 1 3-16,-7 0-1 0,-1-1 3 0,-1 3 0 15,-8-1-8-15,2 0-25 0,-9 0-33 0,0 0-47 16,-2-2-54-16,-1 3-61 0,9-5-65 0,-8 4-62 16,5-3-65-16,4 0-76 0,-2 0-1105 0,3-4 532 15,4-2 356-15</inkml:trace>
  <inkml:trace contextRef="#ctx0" brushRef="#br0" timeOffset="8650.16">20240 3776 324 0,'8'-5'450'0,"-3"1"-37"0,-1 0-41 0,1 0-44 15,0 1-33-15,-2 3-32 0,-3 0-31 16,0 0-21-16,7 7-8 0,-5-2 0 0,0 3 11 0,0 4-1 15,0 5-9-15,1 1-10 0,-1 2-17 0,0 3-19 16,2 4-9-16,0 1-18 0,-2-1-34 0,3 0-9 16,-1-1-10-16,3 3-4 0,2-5-12 0,-2-5-10 15,0-1-21-15,2-2-20 0,4-1-10 0,0-3-22 16,2-1-5-16,2-3-4 0,1-2 0 0,0-2-3 16,3-4 2-16,0 0 4 0,0-4 8 0,1-4 1 15,-3-1 0-15,5-3-11 0,-2-2 15 0,3-2-5 16,-9 4 12-16,-2 1 11 0,0 0 16 0,-5 2 12 15,0 1 20-15,0 1 10 0,-1-2 11 0,-3 6-2 16,-1-2-9-16,0 2-8 0,-3 1-12 0,-1 2-3 16,0 0-5-16,0 0-3 0,5 10-2 0,-5-5-4 15,-4 7 0-15,0 3-6 0,2 1 2 0,-2 1 0 16,0 0-4-16,1 3 2 0,2-6-6 0,0-1 0 16,2-2-4-16,2 1 8 0,1-5-5 0,1 5-2 15,3-4 2-15,0-3-3 0,3-1 4 0,0 1 1 16,1-3 1-16,-1-2-2 0,4-1-2 0,-2-2 5 15,5-4 0-15,-1-3 6 0,-1 1-1 0,-3-6 6 16,5-7 9-16,-3 2-4 0,-5 2 10 0,-1 0 0 0,-2 0 7 16,-5-2 5-16,2 2-5 0,-5 0-2 15,-2 3-4-15,0-2-3 0,-1 5-7 0,-3 1-3 16,-4 2-6-16,-2 0-4 0,-2 0-17 0,-2 2-35 16,-6 2-33-16,-5-2-47 0,1 4-51 0,-1 3-59 0,-1 1-46 15,-2 1-50-15,0 2-52 0,1 0-57 0,-5 2-1069 16,5-3 498-16,-2-1 332 0</inkml:trace>
  <inkml:trace contextRef="#ctx0" brushRef="#br0" timeOffset="8762.27">20252 3875 110 0,'22'-2'183'0,"9"-1"-32"0,4 0-40 15,2-1-47-15,14-6-53 0,-14 6-221 0,2 0 70 0,0-4 46 16</inkml:trace>
  <inkml:trace contextRef="#ctx0" brushRef="#br0" timeOffset="10649.71">21287 3662 40 0,'5'-2'349'15,"4"-1"-35"-15,-4 3-31 0,0-1-34 0,0 0-24 16,-5 1-21-16,8 2-10 0,-3 2-9 0,-1 1-7 15,-2 0 4-15,1 3 11 0,1 4 16 0,-3-2-2 16,2 11 2-16,-1-4-9 0,0 4-16 0,0 4-16 16,2 3-21-16,-3 4-9 0,-1-7-12 0,0 5-11 15,0-3-13-15,-1 2-9 0,-3-3-8 0,4 0-8 16,0-1-6-16,0-7-9 0,1 2-6 0,2-6-7 16,-2-3-3-16,0 0-11 0,1-4 0 0,-1 0-5 15,1-1 0-15,1-1-2 0,-2-3-1 0,-1-2 0 16,0 0-1-16,8-7-7 0,-3-4-2 0,-2-5 2 15,-1-3-2-15,3-8-2 0,-3 1 5 0,-2-7 7 16,-2-13 10-16,2 14 14 0,-2-3 7 0,-3-1 16 16,2 4 9-16,1 3 15 0,0 0 3 0,2 3 0 15,2 8 1-15,0-1-9 0,-2 0-4 0,3 4-11 16,-2 4-9-16,3 1-7 0,-2 3 1 0,2 1-19 16,1-3-7-16,-1 6-4 0,0-1-6 0,1 1-3 15,1 2-5-15,-6 1-13 0,9 1-15 0,-9-1-6 0,8 4-6 16,-4 2-10-16,-3 2-8 0,-1-1-15 0,0 1-18 15,-5 3-4-15,1 0-20 0,-1-1-6 16,-3 0-2-16,2 1 6 0,-2-3 1 0,3 2 5 0,-4-3 7 16,2 1 23-16,2-3-8 0,0-2 2 0,-1 3 9 15,2 0 2-15,1-2 3 0,0 1-2 0,2 0 6 16,-2 0 0-16,6 2-1 0,-3-2 17 16,2 1 7-16,2 3-3 0,3-1 5 0,-1 0 1 0,2 2 4 15,-1-2 0-15,2 1 0 0,-2 2 4 0,1-5 6 16,0 6-4-16,0-4 1 0,-2 3 6 0,2-4-3 15,1 4 5-15,-4-2 2 0,0-1 0 16,-1 1 8-16,0-1-8 0,-3-4 7 0,-1 2 14 0,0 2 12 16,-4-3 2-16,-2 2-4 0,-2 1 4 0,-6-2-8 15,0 3-4-15,-4-1-2 0,4-4 4 0,-4 2-5 16,5 1 0-16,1-6-3 0,2 3-8 0,1 0-6 16,0 0-26-16,4-1-18 0,-1-1-31 0,3 1-15 15,0-2-4-15,3-1 1 0,1 8-9 0,4-5 1 16,4 2 1-16,5-3 2 0,8 5 0 0,5-3 3 15,6-1 6-15,-1-1 8 0,4-2 8 0,0 3 10 16,-2-6 5-16,2 3 7 0,-1-1 2 0,0-3 13 16,-8-2 9-16,8-1 16 0,-6-1 7 0,2 0 16 15,-6-1-1-15,3 0 18 0,-1-6 15 0,-4 3 7 16,0-3 13-16,-5 3 8 0,-1 0 7 0,-3 0 19 0,0-2 12 16,-1 0 7-16,-2 0 8 0,-5 2-1 0,0 3 7 15,-3-3 0-15,-1-1-2 0,-1 3 2 16,-4 1-7-16,0 0-10 0,-3 0-13 0,-5 6-11 15,-6-1-10-15,-11 4-5 0,-4 1-12 0,0 8-7 0,-5 0-5 16,-1 0-2-16,2 7-9 0,3 1-9 16,1 1 3-16,1 3-5 0,7-3-9 0,6 1-14 15,4-2-21-15,6-2-16 0,3 1-23 0,5 0-21 16,0-5-24-16,4 4 7 0,5-2-8 0,-2-2 1 0,5 0 1 16,5-2 18-16,-1-1-3 0,6-2 6 0,-4-6 7 15,4 0 18-15,-3-3-7 0,0-1 7 0,-1-4 18 16,-1 0 25-16,1-1 16 0,-2-3 17 15,0-1 28-15,-4 4 12 0,2-3 23 0,-2-1 23 0,-6 5 13 16,3 0-7-16,-4-1-2 0,4 4-8 0,-5-2-13 16,-1 3-10-16,3 0-9 0,-5 4-11 0,3-3-13 15,-1 0-3-15,-3 3-6 0,4-1-8 0,-4 1-1 16,0 0-4-16,0 0 0 0,6 7-7 0,-5-3-15 16,1-2-18-16,0 3-19 0,3-1-13 0,-2-2-12 15,-1 3-8-15,2-1 10 0,1-1 3 0,0 2-2 16,1-3 15-16,1-1 5 0,-2-1 2 0,-5 0 3 15,17-3 6-15,-6-2 2 0,7-1 8 0,-6 1 17 16,3-2 21-16,0-3 16 0,-2 0 14 0,2-1 9 16,2 2 12-16,-8 1 8 0,4 0-4 0,-3 2-7 15,4 1-10-15,-5-1-7 0,3 5-4 0,-1-2-10 16,1 3-4-16,-2 3-4 0,1-2-3 0,0 2-4 16,-2 2-5-16,1 0-1 0,-1 2-3 0,-3-2-1 15,2 4-2-15,-1-1-3 0,-5-2-5 0,1 2-1 16,1 2-20-16,-1-2-15 0,-2 0-20 0,0-1-16 0,2 1-16 15,-2-2-15-15,-1-1-7 0,3 1 8 0,-1 0 1 16,-2-6 11-16,3 3 8 0,-3-3 16 16,2 2 7-16,-2-2 5 0,0 0 6 0,8-5 1 15,-3-5 2-15,-1 2-2 0,5 0 17 0,-3-1 17 0,2-2 6 16,1-1 6-16,5 0 5 0,-5 3 15 16,0 0 1-16,-3 5 0 0,1-1-5 0,-3 1-3 15,1 1-5-15,0 0 3 0,0-2-7 0,1 8-3 16,-6-3 0-16,9 2 0 0,-2 1-1 0,-2 0 0 0,4 2 0 15,-2 2-4-15,2 0 1 0,0 1 0 0,0 1 2 16,-2-2-3-16,0 0 3 0,3 1-6 16,-1-3 4-16,0 1-5 0,2 0-2 0,0-3-4 15,-2 2 3-15,0-5 4 0,4 0-3 0,-2-4 7 0,1 0 3 16,-2-3-5-16,-1-2 6 0,4-7 5 0,-3-1 5 16,0 0 10-16,2-9 6 0,-1-6 7 0,-1 1 2 15,3-1 4-15,-3-1 1 0,7-13 21 0,-7 12 8 16,-1-1 13-16,4 4 7 0,-5 2 36 0,-1 3 10 15,-3 8 2-15,1 7-3 0,-1 2-2 0,-2-2-17 16,1 6-13-16,-3-1-27 0,0 0-8 0,3 5-13 16,-3 1-8-16,0 0-4 0,-8 12 2 0,-3 3-8 15,-2 5-6-15,-5 0-5 0,-3 6-3 0,2 0 2 16,-2 2-3-16,1 3-6 0,0 0-2 0,1-1-6 16,2 0-8-16,1 0-27 0,3-5-24 0,0 1-20 15,5-9-14-15,2 1-20 0,2-1-6 0,0-4-3 16,3-2-1-16,1-1-1 0,-3-3 11 0,3 0 10 15,4-3 13-15,0-1 5 0,1-3 12 0,-5 0 1 16,18-6 8-16,-6 1 8 0,-2-2 2 0,6-4 10 16,1 0-1-16,1-1-1 0,6-7 8 0,-6 12 3 15,1-8 7-15,0 5 3 0,-2 0 3 0,1 1-3 16,-1 2 3-16,-1 2 2 0,-3 0-1 0,2 4 0 16,-5-1 2-16,4 1 0 0,-3 2-2 0,-2 2 1 0,-3 0 1 15,4 2 4-15,-6 0-2 0,1 2 5 0,-5-1 5 16,0 2 2-16,-2 4 5 0,-5 3 5 0,-4-1 1 15,1 3 1-15,-3-2-3 0,-1 0 3 16,-3 3-6-16,3-3 3 0,0-3-4 0,3 3 1 0,3-6-1 16,0 1-1-16,3 2-6 0,-1-5 1 0,3 3 1 15,2-3 1-15,2 1 1 0,2 1-3 0,3-2 5 16,3 0-3-16,5 2 4 0,4 0-1 16,2-2-6-16,8 1 8 0,2-2-2 0,0 2-6 0,5-3 3 15,-2-2-5-15,0 0-3 0,1 0 4 0,-1 1-2 16,0-1 2-16,-3 1-3 0,0 1 3 0,-3-4-6 15,-8-1 4-15,-6 3-5 0,0-2 3 0,-3-1 1 16,-2 1 2-16,-2-1 13 0,0 2 9 0,-1-2 13 16,-5 0 12-16,7 1 22 0,-7-1-5 0,0 0 13 15,8 0 3-15,-8 0 5 0,0 0 1 0,5 1 4 16,-5-1-10-16,0 0-8 0,0 0-6 0,0 0-8 16,7 0-4-16,-7 0-6 0,0 0-4 0,0 0-27 15,0 0-76-15,5-2-138 0,-1-2-232 0,3-5-320 16,1-6-1496-16,4-9 747 0,-9-9 498 0</inkml:trace>
  <inkml:trace contextRef="#ctx0" brushRef="#br0" timeOffset="12832.97">7144 2880 340 0,'0'-7'361'0,"-1"3"-38"16,-2-1-37-16,2 1-25 0,1 4-26 0,-3-4-34 16,3 4-11-16,0 0-21 0,0 0-11 0,-1 13-18 15,1-4-8-15,0 1-10 0,-4 4-12 0,3 3-10 16,-2 1-9-16,-1 1-8 0,3 0-9 0,-4 0-4 16,4 0-11-16,-3 6-1 0,0-6-9 0,0-2 2 15,3 1-3-15,1-6-8 0,-4 0-7 0,4-1-2 16,0-1-3-16,0-5 0 0,0 1 9 0,-2 0-11 0,0-4 9 15,2-2-1-15,0 0-3 0,0 0-1 16,0 0-6-16,-1-24 1 0,0 5-2 0,2-7 3 16,-1-8 15-16,1 2-3 0,-1-2 4 0,0-16 13 15,0 1-9-15,2 3 5 0,0 9 10 0,-2 3 44 16,4 1-1-16,-1 5 2 0,0 3-1 0,1 8-6 0,2 0-10 16,-2 3-11-16,3 3-12 0,-2 2-9 15,3 0-6-15,-1 6-14 0,-2 0-1 0,3 3-3 16,-3 1 1-16,3 3-8 0,1 3 1 0,-4 4-1 15,0 3-5-15,0 3 0 0,-5 0-14 0,-1 4 9 0,0 5 2 16,-5-4-5-16,-1 5-10 0,-2-3-6 0,-1 1-9 16,-2-1-8-16,2 0-5 0,-2 1-10 0,7-6 5 15,-5 0-10-15,5-4 1 0,1 0-3 16,2-4 10-16,0 0 4 0,1 2-1 0,2-1 4 16,1-2-4-16,1 0 14 0,4-1-3 0,4 5-15 0,-3-6 11 15,10 1 8-15,-3 1 8 0,11 1-7 0,-6-4 3 16,7-1 4-16,0-2-1 0,4 2-1 0,3-3 5 15,-2-6-6-15,0 3-8 0,0-1 20 16,-3-2 0-16,-1 1 0 0,0-2-1 0,-7-2 0 0,-2 1 1 16,-1-4-5-16,1 3 8 0,-1-5-7 15,-3 3 1-15,1-6 2 0,-5 0-2 0,-1-1 5 0,1-3 6 16,-5 4 14-16,-2-3 20 0,-2 7 16 0,0 1 16 16,-1-1 10-16,-4 1 2 0,0-2-3 0,-1 6-11 15,-1 1-6-15,-3-1-9 0,0 4-10 0,-2 1-6 16,1 1-4-16,-4 4-3 0,3-1-6 0,-5 6-6 15,2 0-11-15,4 4-35 0,0 3-45 0,0 0-43 16,5 2-52-16,3 0-56 0,1 0-52 16,6 5-58-16,2-7-63 0,2-3-1110 0,3 0 500 15,5-7 334-15</inkml:trace>
  <inkml:trace contextRef="#ctx0" brushRef="#br0" timeOffset="14348.33">8033 2883 337 0,'-1'-10'420'0,"0"1"2"16,-3 4-16-16,0-3-15 0,3 3-25 0,-3 1-42 0,4 1-30 16,0 3-31-16,-8 0-29 0,8 0-23 0,-9 9-18 15,0-1-22-15,-1 7-14 0,-3 6-17 0,4-3-13 16,0 11-21-16,2-1-8 0,2-3-1 0,1 3-10 16,4 0-9-16,6 0-7 0,-1-3-10 0,3-6-22 15,4-2-25-15,5 2-11 0,0-6-23 0,0-1-28 16,3-2-17-16,7-2-15 0,0-2-14 0,1-4 5 15,1-2 5-15,2-7 5 0,-3 1 9 0,0-6 6 16,2-1 9-16,-4-1 3 0,0-4 11 0,-1-3 0 16,-5-3 11-16,-2-4 7 0,-2-1 31 0,-3 3 22 15,-4-2 33-15,-2 3 12 0,-4 6 17 0,-2 1 23 16,-2-2 4-16,1 4 9 0,-5 4 28 0,4 1 16 16,-3 4-13-16,0 0-15 0,0 3-18 0,-4 4-15 15,-2 0-13-15,0 4-18 0,-3 3 4 0,-3 5-11 16,-7 4-6-16,3 5-7 0,0 3-9 0,5 1-9 15,-2-1-10-15,7-3-31 0,1-3-19 0,8 0-10 16,1-3-11-16,0 0-2 0,5-1-11 0,1-3 1 16,1-4-6-16,3 2 3 0,4-4 6 0,3-3 6 15,0-2 2-15,1-4 14 0,4-2-6 16,2-3 3-16,3-6 6 0,-3-3 7 0,3-2 18 0,-5-3 12 16,1 0 16-16,0-5 29 0,-5 1 17 0,-3-1 19 15,-1 3 6-15,0 1 3 0,-7 6 17 0,0 1 20 16,-3 6 18-16,2 2 18 0,0 0-14 0,-4 4-26 15,2 0-10-15,-3 1-31 0,3-1-2 0,-4 5-8 16,0 0-12-16,8 12-1 0,-3-3-13 0,-3 6-5 16,1-3-2-16,2 5-4 0,-4 4-9 0,7 4 0 15,-4 1-2-15,0 3 0 0,2-4-34 0,-2 1-20 16,0-7-22-16,1 6-18 0,0-8-18 0,4-1-22 16,-4-3-13-16,4-4-1 0,-1-1 6 0,1 1 5 15,1-3 3-15,0-2 7 0,1-4 10 0,1-2 8 16,0-3 8-16,-1-2 8 0,-1-3 2 0,6 1 5 15,-5-9 1-15,-2-1 15 0,1-4-7 0,2-1 11 16,-6 6 0-16,1 0 9 0,-1 4 3 0,-2 2 7 16,-3 1 3-16,2 2 4 0,-2 2-3 0,0 1-5 15,2 3 0-15,-2-2-4 0,-1 2-6 0,3 0-5 16,-3 3-3-16,0 0-2 0,0 0-2 0,0 0-10 16,11 5-14-16,-6-1-1 0,3 0-9 0,-3-2 3 15,4 3-16-15,1 0 0 0,0-2 4 0,1 1 9 16,1-3-1-16,0 1 5 0,2-2 12 0,-4 0 5 15,3-3 0-15,-2 2 9 0,1-2 7 0,-2-2 4 16,-1-2-1-16,1 2 10 0,-2-3 9 0,1-1 27 16,-4 2 12-16,0-3 12 0,-1 3 9 0,1-3 12 15,-2 3 15-15,-1-1 12 0,-2 0 14 0,-2 2 2 16,-1 2-9-16,2-3-6 0,0 6-7 0,-2-4-13 16,-1 3-10-16,4 2-7 0,0 0-8 0,0 0-5 15,-14 8-7-15,4 1-2 0,5 0-1 0,-3 1-3 16,4 2-4-16,-1 5-1 0,0 0-5 0,5 0-4 0,0 3 3 15,1-1-14-15,4 0-13 0,0-1-7 0,2-1-10 16,2-2-13-16,-4-5-7 0,9 5-15 16,0-3-6-16,4-1-9 0,1-2-1 0,-1-3-1 15,0 2 4-15,1-5 2 0,0-1 1 0,2 0 12 16,-6-5 10-16,-1 2 4 0,0-5 6 0,-1 1 7 0,-3-7 4 16,-1 5 6-16,-1-5 10 0,-2-3-5 15,1-1 20-15,-5-1 14 0,2 1 21 0,-4 0 16 16,3 5 11-16,-2-1 14 0,0-1-2 0,0 4-3 15,-1 1-4-15,2 1-6 0,-1 1-7 0,-1 1-8 0,5-1-10 16,-3 5-13-16,2-4 4 0,1 4-14 0,5 1 10 16,1 3-4-16,0 1-2 0,1 2 0 15,1 0-4-15,0 3 0 0,2 2-3 0,-2-2 2 16,1 4-3-16,-3 1-12 0,-2 0 11 0,1 1-2 16,-2-1-3-16,1 2-3 0,-4-1-2 0,-1-5-6 0,1 3-10 15,-4-5-14-15,2 2-2 0,-2-5-1 0,-1 0-5 16,3 2 17-16,-2-3 1 0,2-2 7 15,-2 0 1-15,-1-2 7 0,0 0-2 0,0 0-1 16,0 0-3-16,8-8 5 0,-6-1-7 0,3-1 5 0,1-1 1 16,1-4 0-16,1-3 1 0,3 2 4 0,-2 1-4 15,0 2 5-15,-1 4 0 0,-1 0 1 16,2 0-1-16,-4 1 0 0,2 4-3 0,-1-1 0 0,-1 2 1 16,-1 1-7-16,2 0-3 0,-6 2 10 15,12 4-8-15,-2-4 9 0,-5 5-2 0,4-1 2 0,0 2-1 16,1 0 2-16,2-1 2 0,2 0-1 0,-3 3-2 15,1-4 6-15,2 1-3 0,1 2 0 0,3-4 1 16,3-1 1-16,-2-2-1 0,1-2 1 0,2-1-7 16,-4 2 8-16,1-3 2 0,0 1 2 15,-2-3-3-15,-4 1 1 0,-1-2 1 0,1-2-5 0,-3 1 1 16,2-4 4-16,-3-1-4 0,0-3 1 0,-4-1-3 16,-3 6 0-16,1 0-3 0,-2 0 5 0,-1 0-2 15,-1 2 0-15,-2 1-5 0,2 3 2 16,-3 3-4-16,-1-1-1 0,5 3-1 0,-16 6 1 0,5 1 2 15,-1 5 3-15,-5 1-3 0,7 3 2 0,-7 10-1 16,7 3 1-16,-3-1 0 0,0 0 0 0,7 0-1 16,-3 2 5-16,4 0-4 0,1 0-2 0,0-3-4 15,-1 2 6-15,1-4 3 0,3 1-2 0,-3-7 0 16,3-2-2-16,-3-1 1 0,0 0 0 0,0-4 0 16,-1-2 0-16,-2 2 2 0,0-5 3 0,0 0 1 15,-1-2-2-15,-1-1 5 0,3-4-3 0,1-1 1 16,5 1-2-16,-11-8-2 0,9-2-2 0,2-1-1 15,4-7 1-15,3-3-5 0,4-4 4 16,10 0-1-16,2-3-17 0,10-5-16 0,-2 8-30 0,6-8-43 16,-6 11-56-16,13-6-82 0,-10 10-89 0,0 2-96 15,-2 3-1279-15,4 0 570 0,-4 1 380 0</inkml:trace>
  <inkml:trace contextRef="#ctx0" brushRef="#br0" timeOffset="14914.52">6943 4795 69 0,'7'-17'403'0,"-2"0"-5"0,-4 7-10 0,3 1-9 15,0 1-20-15,-3 2-28 0,3 1-32 0,-3 2-29 16,-1 0-32-16,3 0-29 0,-3 3-15 0,0 0-10 16,1 11-9-16,0 0-9 0,0 5-14 0,1 2-11 15,-2 7-15-15,1 1-18 0,-1 3-5 0,0-1-12 16,0 1-4-16,3 1-10 0,0 1-6 0,0-1-11 16,1 1-56-16,2-4-61 0,-1 4-66 0,0-4-57 0,1 0-65 15,1 0-77-15,3-3-1063 0,-2-10 461 0,2-1 308 16</inkml:trace>
  <inkml:trace contextRef="#ctx0" brushRef="#br0" timeOffset="15218.94">7518 4906 3200 0,'10'-12'278'0,"0"2"-79"16,-3 0-50-16,-2 3 0 0,-1 3-11 0,0-2-26 0,-3 2-25 15,3 1-26-15,-4 3-13 0,0 0-6 0,0 0-2 16,0 0 0-16,-4 20-2 0,0-6-9 0,-1 4 4 15,5 0-2-15,-5 7-6 0,5 1-6 0,0-6 4 16,5 3 0-16,-1-6-7 0,2 1 2 0,6-1 1 16,3-5-3-16,3 1-6 0,8-1 4 0,2-4-7 15,-6-5 16-15,7 1-12 0,0-4-2 0,-2-5 2 16,-4 1 10-16,-5-1-10 0,4-4-2 0,-3-3 1 16,1-3-2-16,-3 0 3 0,-5-2 13 0,4-5 1 15,-7-4 7-15,-1-3-1 0,-4 0 7 0,-3-1-5 16,-4-2 2-16,-2 3 4 0,-4-1-9 0,-2 7 5 0,-3-2-9 15,-3 5-2-15,4 6-6 0,-2 2-2 16,0 3-1-16,-2 1-13 0,3 5-26 0,1 1-41 16,-1 4-47-16,0 3-41 0,0 5-28 0,2 4-45 0,1 8-52 15,6 0-66-15,-1 2-1000 0,4 5 448 16,1-2 300-16</inkml:trace>
  <inkml:trace contextRef="#ctx0" brushRef="#br0" timeOffset="15548.97">8153 4855 3077 0,'13'-17'132'0,"-4"3"-2"0,-1-1 39 16,-2 3 26-16,-5 2 18 0,3 1-4 0,-4 4-18 15,4 0-24-15,-4 0-39 0,1 0-14 0,-1 5-8 16,0 0-17-16,0 0-9 0,0 0-11 0,-5 17-7 16,4-5 2-16,-6 5-8 0,1 3-4 0,2 6-6 15,3 1-5-15,1-1 0 0,0-1-5 0,4 0-10 16,0-7 2-16,2 2-2 0,-1-6-1 0,7 1-3 15,2-3-4-15,1-3 4 0,3-1-2 0,5-4-2 16,-4 0 0-16,3-3-3 0,-2-2 2 0,2-3-4 16,2-5 2-16,-2 1-2 0,-4-1-1 0,0-3 2 15,1-6-3-15,-1-4-5 0,-3 1 2 0,-4-3 0 16,-2-2 1-16,-2 0-3 0,-2-2-2 0,-2-1 0 0,-3 3-4 16,-2-3-1-16,1 9 0 0,-1 2-1 15,-4 3-18-15,-1 0-35 0,2 5-54 0,-2 1-41 16,-3 1-41-16,0 5-36 0,0 3-39 0,-3 3-51 0,-5 6-42 15,4 0-1024-15,0 5 461 0,1 0 308 0</inkml:trace>
  <inkml:trace contextRef="#ctx0" brushRef="#br0" timeOffset="15898.44">8817 4737 231 0,'8'-8'404'15,"-2"1"-1"-15,-3 2-16 0,0-1-19 0,-2 2-39 16,3 2-30-16,-4 2-37 0,1-3-26 0,-1 3-24 16,0 0-15-16,-5 11-11 0,0-1-11 0,0 4-10 15,-4 3-7-15,2 3-14 0,-1 2-15 0,-1 3-12 16,1 2-8-16,4-1-11 0,3-1-8 0,2-8 0 16,2 0-20-16,4-1-4 0,1-2-5 0,1-1 4 15,0-1-13-15,3-2 1 0,3-2-12 0,-4-4 2 16,2 0-6-16,5-1 7 0,0-3-7 0,1-3-1 15,-1-4 15-15,-1 2 11 0,-2-5 9 0,-1 1 5 16,-4-5-6-16,2-1-5 0,1-9-7 0,-3 2-5 16,-4-2-7-16,-1-4-4 0,-1 2-4 0,-8-3-5 15,0 6-2-15,-1-4-6 0,-4 10-4 0,0 0-4 16,-2 2-15-16,-2 1-22 0,-1 1-36 0,-2 6-45 0,4 3-47 16,-2 1-47-16,1 6-40 0,-1 1-38 0,-5 7-46 15,5-1-59-15,1 7-1100 0,4 0 494 0,0 1 328 16</inkml:trace>
  <inkml:trace contextRef="#ctx0" brushRef="#br0" timeOffset="16215.99">9229 4769 85 0,'7'-10'351'0,"-1"1"11"16,-1 0 5-16,0 0-11 0,-1 0 5 0,-3 3-2 15,-1 2-17-15,2-1-28 0,-2 3-32 0,0 2-32 16,0 0-19-16,0 0-30 0,0 0-22 0,-9 12-16 15,1 4-15-15,-1-1-14 0,-1 2-9 0,-3 7-11 16,4 3-8-16,1-2-14 0,1 3-7 0,-1 0-11 16,4-2-7-16,2 1-5 0,1-9-9 0,6 1-4 15,3-5-4-15,-1-3-1 0,3-2-2 0,5 0-3 16,2-3-3-16,2-2-1 0,-1-3-5 0,4-3 6 16,-3-1-7-16,-1-2 4 0,1-3 0 0,0-3 3 15,-3-4-5-15,1-7-1 0,-4 0 0 0,2-4-6 0,-7-2 1 16,1-1-3-16,-5-4-4 0,-3 0-2 0,-1 1-1 15,-1 0-4-15,-4 5-3 0,1 1-7 16,-2 4-19-16,-2 5-28 0,0 5-36 0,1 0-46 16,-1 4-49-16,-2 2-35 0,2 6-34 0,-3 2-37 0,-2 4-47 15,3 0-49-15,-3 9-981 0,4-1 452 0,1 3 304 16</inkml:trace>
  <inkml:trace contextRef="#ctx0" brushRef="#br0" timeOffset="16616.74">10070 4591 270 0,'4'-18'321'0,"-4"0"-10"0,-1 1-10 0,-1 5-9 16,-2 0-16-16,1 0-4 0,-5 5-40 0,0-1-14 16,-2 4-27-16,-3 1-21 0,-3 3-19 0,-2 3-11 15,1 2-25-15,-1 4-5 0,5 0-9 0,2 6-11 16,2-1-13-16,4 1-3 0,1 0-11 0,-1 0-8 15,6 1 9-15,7 4-18 0,-2-3-2 0,6 5-4 0,3-2-4 16,2 2-5-16,-2-6-6 0,8-1 0 16,-1 2 0-16,1-1-2 0,1-2 0 0,-1 3-3 15,-1-4 8-15,-3-1-8 0,4 4 8 0,-5-7 9 0,5 5 13 16,-5-3 10-16,-4-3 1 0,5 3 7 0,-5-1-1 16,0 1 11-16,-4-5 7 0,1 4 0 15,-2-3-2-15,-2 1 1 0,1 0-3 0,-5-1-1 16,2 1 4-16,-2 0 6 0,-3 1-5 0,-1 1-2 0,-1-1-4 15,-3 1-6-15,-2 0-5 0,-3 4-6 0,-5 0-4 16,-7 2-6-16,-1-2-3 0,-4 2-6 16,0-3-3-16,-1 1-7 0,0-4-25 0,-4 0-52 0,4-6-55 15,6 0-55-15,0-3-59 0,1-2-45 0,-1-3-54 16,0 0-49-16,7-8-38 0,-4 2-1033 0,2-10 478 16,-1 2 318-16</inkml:trace>
  <inkml:trace contextRef="#ctx0" brushRef="#br0" timeOffset="16798.87">9982 4673 78 0,'17'-22'355'0,"-3"4"20"0,-4 5-1 16,-4 4-28-16,2 1-28 0,1 1-27 0,-1 6-1 16,2 2 14-16,0 2 6 0,0 5 13 0,2 4-8 15,-1 3-7-15,-2 3-6 0,5 9 1 0,-5 1-7 16,0 2-15-16,-4 3-19 0,4 1-23 0,-1 1-19 0,-2-1-27 16,3-3-13-16,-4 3-14 0,-2 2-21 15,2-3-31-15,-5 2-61 0,-3-3-71 0,2 1-67 16,-3-2-80-16,0-2-79 0,-3 3-76 0,-2-3-78 15,-2 2-100-15,1-5-1173 0,-4-3 557 0,0-9 370 0</inkml:trace>
  <inkml:trace contextRef="#ctx0" brushRef="#br0" timeOffset="17649.89">1206 4864 135 0,'-5'-16'429'0,"-2"1"3"0,2 3-13 0,0 0-14 16,1 4-18-16,2 2-27 0,-1 2-34 0,0-1-38 15,1 1-32-15,2 4-30 0,0 0-23 0,0 0-21 16,-5 19-13-16,5-1-13 0,0 5-10 0,0 6-13 15,0 1-13-15,0 2-12 0,0 3-2 0,0-3-13 16,0 2-13-16,0 0-4 0,0 0-11 0,1-1-7 16,1-1-2-16,2-1-8 0,2-1-9 0,0-4-1 15,2 0-7-15,3-8-12 0,-1-4-20 0,5-1-23 16,1-4-10-16,3-6-6 0,2 0 1 0,7-4-2 16,1-4 0-16,1-5 5 0,0-4-1 0,2 0 3 15,0-3 5-15,0-5-1 0,-1 1 5 0,-3-2 4 16,4-1-1-16,-5 2 5 0,0-2 3 0,-2 2 9 15,-2 5-3-15,-5 5 19 0,-4 2 14 0,-5 3 6 16,0 2-14-16,-5 1 11 0,2 1-9 0,-2 1 5 16,-4 2-5-16,9 5 1 0,-9 0 2 0,4 4-15 15,-2 7 9-15,-2 0 3 0,-2 1-2 0,2 1-5 16,1 2-1-16,0-2 3 0,1 0-3 0,2-1-1 16,2 0-11-16,1-2 12 0,-1-5-1 0,1-1-1 15,2 0-3-15,0-1 5 0,0-5 1 0,4 2 1 16,-2-4 10-16,2-3 4 0,2-5 8 0,1-2 11 15,-1-1 4-15,-1-2 1 0,-1 0 7 0,4-9 2 0,-6 4 2 16,-2-6-3-16,-3 4-8 0,0-5-1 0,-4-5-6 16,-2 3-6-16,-4-2-4 0,2 4-1 0,-6-3-4 15,3 11-5-15,0-1-3 0,-4 2-7 16,3 7-23-16,-1-2-46 0,2 5-44 0,-4 1-45 16,3 5-39-16,-2 3-43 0,-1 4-40 0,5 1-38 0,-2 8-52 15,6 3-50-15,0-2-1014 0,6 8 474 16,4-2 316-16</inkml:trace>
  <inkml:trace contextRef="#ctx0" brushRef="#br0" timeOffset="18832.07">2348 5107 272 0,'3'-10'297'0,"-2"1"8"0,3-1 17 16,-4 1 16-16,-4-1-20 0,0 3-1 0,-1 1-14 15,-7 1-22-15,1 4-19 0,0 1-22 0,-2 1-21 16,-1 3-13-16,-2 7-26 0,-3-1-16 0,-2 6-20 15,0 1-10-15,7 5-14 0,0-5-16 0,-1 3-9 16,7-1-8-16,0 0-11 0,3-1-7 16,5-3 2-16,4 2-18 0,-4-4-3 0,5-1-8 15,-1-4 1-15,5 1-1 0,1-2-3 0,2-2-5 0,0-3-6 16,8-4-1-16,0-6 1 0,7-3 6 0,-4-1-3 16,2-4 13-16,1-2 16 0,-7-4 34 0,2-1 20 15,-5-2 12-15,0-5 7 0,-1-3 0 0,3-13 13 16,-2 0-10-16,-7-2 1 0,1 2 6 0,-1-2 5 15,-1 4 10-15,-1 11 10 0,-1 3 21 0,-2 4 13 16,-2 8-5-16,-2 8-15 0,4 1-22 0,-4 2-21 16,1 2-132-16,-1 4-7 0,0 1 0 0,0 0 0 15,4 20 0-15,-4-3 0 0,-2 12 0 0,-1 2 0 16,-1 6 0-16,-2 9 0 0,1-2 0 0,2-8 0 16,3-2 0-16,0 4 0 0,2-3 0 0,1 0 0 15,4-2 0-15,0-6 0 0,5 3 0 0,-1-4 0 16,6-1 0-16,2-7 0 0,7-3-13 0,3-5-118 15,3-7 6-15,-3-3 18 0,2-3 7 0,1-5 7 16,0-1 10-16,3-4 14 0,-4-3 4 0,0-1 6 16,-1-4 6-16,-5 1 7 0,1-2 7 0,-6 1 2 15,-1-1 8-15,-6 6 5 0,1 4 3 0,-9 1 11 16,-1 2 6-16,0 4 0 0,-4 0 6 0,-1 2-3 16,-6 2-2-16,7 1 0 0,-19 9 2 0,1 0 3 15,-7 6-11-15,2 4 9 0,-4 2 0 0,2 1-1 16,1-2 0-16,5-1 1 0,1 3 0 0,8-9-1 15,5-2-4-15,1 0 3 0,0-1-1 0,4-1-6 16,3 0-6-16,1-2-6 0,2 1-1 0,4-7 4 16,3-1 2-16,0-1-1 0,-1-2 5 0,1-4 2 15,1 2-2-15,0-4 8 0,0 1-3 0,-2-5 1 16,-3 0 2-16,2-4 0 0,-2 2 4 0,-1-1 8 16,-2 2 11-16,2 1 19 0,-3 2 6 0,-5 5-1 15,4-2 1-15,-3 1-3 0,3 2-8 0,-4 0-6 16,3 2-7-16,-3 3-2 0,1-4-6 0,-1 4 5 15,0 0-10-15,0 0-1 0,0 0 5 0,0 0-1 16,9 17-5-16,-8-13-7 0,3 4-21 0,-3-4-10 16,3 1 0-16,1 3-5 0,-1-4-5 0,4 4-7 15,-2-4-13-15,3-1 1 0,-1-2 10 0,2 0 2 16,-4 0 2-16,-6-1 8 0,13 0 7 0,-13 0 4 16,14-2 4-16,-8-2-1 0,2 0 6 0,-3-5 1 15,3 2 4-15,-2-2 1 0,2 4 2 0,-4-3 4 0,-2 3 16 16,1 1 11-16,-2-2 5 0,-1 6-3 15,3-5-13-15,-3 5 1 0,0 0-4 0,0 0 0 16,0 0 2-16,0 0 1 0,-8 24-4 0,4-14 2 16,-1 5-3-16,0-2-1 0,0-2-2 0,5 1 2 0,0 2-8 15,1-3-7-15,2 1-16 0,3-3-2 0,1 0 6 16,-1-1 3-16,7-3-4 0,0-1 12 0,4-1 1 16,4-3 4-16,-3-3-1 0,2-1 1 15,-1-3 3-15,2-2 0 0,-3 0 5 0,3-5 8 16,-5 0 3-16,-1 3 8 0,-1-5 5 0,4-4-7 0,0-1 16 15,-8 0 0-15,0 3-1 0,3-6 6 0,-5 8 17 16,-3 0 6-16,3 5-14 0,-7 0 15 0,3 4 7 16,-3-2-11-16,3 4-11 0,-3 0-8 15,0 0-5-15,-1 5-5 0,0 0 0 0,0 0-8 0,-2 24 5 16,-2-9-5-16,3 4-2 0,-3 4-1 0,0 3-5 16,3 3 0-16,-3 2-1 0,0 3 0 0,3 13 3 15,1 0-2-15,-1-10-2 0,-2 9-3 0,2 0 2 16,-2-8-4-16,-2 5 1 0,1-6-1 0,0-1 1 15,-1 10-3-15,3-11 5 0,-6 1 0 0,3 0-1 16,-3-1 2-16,2 0-14 0,0-1 8 0,0 0 1 16,1-5-1-16,0-3-1 0,-5-1 1 0,6-11 3 15,0-4 2-15,0 1 3 0,3-5-2 0,-1-1 0 16,-4-1-2-16,6-4 3 0,-12-2 3 0,12 2-2 16,-11-12-4-16,6-2-7 0,1-2 3 0,2-10 1 15,4-1 1-15,4-2-3 0,4-4-6 0,9-11-13 16,4 0-8-16,0 2-46 0,4 2-4 0,1-1-24 15,0-1-33-15,-5 15-30 0,1-1-60 0,-3-1-28 16,-1 3-42-16,-1-2-50 0,-8 3-52 0,-1 0-59 16,-10 11-1218-16,-3-1 557 0,-4 0 372 0</inkml:trace>
  <inkml:trace contextRef="#ctx0" brushRef="#br0" timeOffset="19243.25">1123 5254 448 0,'-12'0'433'0,"2"5"-45"0,4-5-38 15,6 2-36-15,0-2-30 0,26-4-25 0,10-6-36 16,23-4-84-16,37-5-105 0,9-5-125 0,-2-2-836 16,6-2 309-16,-4-1 206 0</inkml:trace>
  <inkml:trace contextRef="#ctx0" brushRef="#br0" timeOffset="21432.27">646 7631 29 0,'0'0'244'0,"0"0"3"0,0 0-6 0,0 0-2 16,0 0-7-16,-28-11-9 0,28 11-4 0,0 0-7 0,0 0-14 15,0 0-17-15,0 0-20 0,-5-14-15 16,5 14-13-16,0 0-15 0,0 0-13 0,0 0-8 16,31-17-12-16,-31 17-2 0,24-6-21 0,-5 5-6 15,-1 1-8-15,1 3-1 0,-1-2-3 0,2 3-7 0,-1 0-2 16,-7 1-4-16,7 3-4 0,-10-1-3 0,3 2-7 15,-1 2-3-15,-2 1 10 0,-1 3-4 16,1-2-6-16,-8 2 0 0,1 2-5 0,-2-1 3 16,-2 2-1-16,-2-1 6 0,-2-1 5 0,1-3 5 15,2-2-8-15,-2-1 6 0,1 0-14 0,0-5 11 0,3 2-8 16,-4-4-1-16,5 1 1 0,-1 0-3 0,1-1 6 16,0-3-5-16,-4 4 3 0,4-4-7 0,0 6-5 15,0-6-4-15,5 3 4 0,0-2-2 16,-1 0 2-16,1 3 1 0,3 2 5 0,3-2-5 0,1 1-1 15,-2 0 4-15,8 4 4 0,0-1-2 0,1 1-4 16,-1-1-2-16,-2 1 2 0,0 1 1 0,0 0 0 16,-3-3-2-16,0 4 2 0,-7-2-1 15,3-1-1-15,-4 2 4 0,-1 0 4 0,0 1 12 16,-4 1 4-16,-4 0-3 0,-4 0 7 0,-3 4-4 0,-7 2-2 16,-4-2-3-16,-2 1 0 0,-1-1 0 0,-2 1-8 15,-6-3-1-15,2 3-1 0,4-4-12 0,-4 0-41 16,7-3-29-16,4-3-29 0,2 0-47 0,18-7-47 15,-22 7-55-15,22-7-53 0,0 0-798 16,0 0 366-16,0 0 244 0</inkml:trace>
  <inkml:trace contextRef="#ctx0" brushRef="#br0" timeOffset="22764.82">1257 7752 3346 0,'18'-10'193'0,"-4"1"-66"0,-4 3-65 15,-1 1-30-15,-3 3-17 0,1 0-5 0,-1 2-8 16,-2-3 5-16,-4 3 4 0,14 5 14 0,-5 2 11 16,0-1 7-16,-3 2 6 0,1 3 8 0,0-2 10 15,2 5 5-15,-2 1-4 0,-1 2-1 0,2 0-1 16,-1 2-1-16,1-1-22 0,-1-1-5 0,3 2 0 16,-4-2-5-16,-2 1 2 0,1-4-8 0,-1-2-2 15,0-1-3-15,-3-3 2 0,0-3-5 16,4 2 8-16,-1-5-1 0,-1 3 0 0,-3-5 13 15,0 0-6-15,0 0 5 0,0-13-4 0,0 4 16 0,-3-4 4 16,-7-10-6-16,5-4 5 0,1 1 2 0,-1-6 5 16,1 3 6-16,-1-2 12 0,4 4 23 0,-3-2 1 15,0 3 8-15,5 6-2 0,-1 1-11 0,3 4-8 16,-3 3-6-16,2 1-6 0,0 0-11 0,0 4-12 16,-2 2-6-16,5 1-3 0,1 1-9 0,1 2-3 15,7 2-3-15,-2 3-7 0,-2 2 3 0,7 5-5 16,5 9-1-16,-3-3 2 0,1 3-6 0,-4 1-3 15,0 1-2-15,-1 2-3 0,-3 0 0 0,-3-2 0 16,-3-3-21-16,2-1-13 0,-5 2-7 0,0-4-8 16,-2 1 0-16,-1-8-3 0,0 1 7 0,0-3 6 15,0 0 8-15,-1 0 0 0,-3-4 6 0,4-3 2 16,-4 1-1-16,4-1 2 0,-10-5 3 16,5-4 0-16,-1-2 4 0,-1-3-2 0,2-3 2 0,1-3 2 15,1-6-1-15,1-1 2 0,1 0-1 0,2-4-5 16,2 1 12-16,4 4 0 0,-3 2 4 0,1 7 13 15,1 0-3-15,-3 7-3 0,1 0-1 0,2 1-6 16,1 1-1-16,-1 3-3 0,2 2 0 0,2 5-2 16,-1 2 3-16,4 1-1 0,1 4 0 0,0 5 0 15,3 2 2-15,-1 4-3 0,1 1 4 0,-2 1-3 16,1 4 1-16,-2-2-3 0,1-2 0 0,-6-4 3 16,0-1-3-16,-2 1 2 0,1-3-2 0,0-4-7 15,-2-1-5-15,1 1-11 0,-1-5-10 0,-1-1-1 16,0 1 2-16,3-5 2 0,-3 0 8 0,4-2-1 15,-1 0 6-15,2-6 0 0,-1-3 0 0,0 0 3 16,0-5 4-16,0-1 1 0,-2-4 1 0,2-5 1 16,-2-3 0-16,1-1 4 0,-6-1 5 0,0 0 10 15,0 4 15-15,-1 0 7 0,0 8 7 0,-2 1 27 16,2 0 17-16,-2 9 21 0,0-4 0 0,2 7-12 16,-1-2-9-16,0 2-18 0,-1 2-9 0,1 3-5 15,0 0-6-15,0 0-6 0,0 20-2 0,0-3-7 0,0 11-1 16,-4 1-1-16,4 1 1 0,-3-1-8 0,3 3-4 15,1-2 4-15,2-1-6 0,-2-2-1 16,3 2-2-16,1-6-2 0,1-5-15 0,0 2-17 16,3-6-13-16,1 1-12 0,0-2-15 0,-1-5-10 15,0 0 5-15,4-5 6 0,1-1 6 0,3-2 5 16,-1-5 3-16,5-2 5 0,-3-2 5 0,5-7-3 0,-2-3 11 16,-7-2 3-16,3-7 2 0,-2 2 4 0,-2-4 2 15,-4-1 2-15,0-4 3 0,-3-12 6 16,-1 12 14-16,-1 3 25 0,0 3 24 0,-4-1 16 0,0 5 10 15,-3 0 1-15,2 8 20 0,0 2 16 0,-2 4-9 16,2 5-7-16,-3-1-24 0,4 0-7 16,0 7-2-16,-1-5-14 0,1 5-2 0,0 0-7 15,0 0-12-15,-2 19-1 0,2-4-7 0,1 2 8 16,-1 2-11-16,1 6-1 0,4 3-4 0,-1 0 0 0,-3 1 5 16,3-2-10-16,1 0-7 0,3 1-9 0,-3-14-22 15,1 5-7-15,3-4 0 0,3 2-7 0,-2-4-17 16,4-1 3-16,0-2 0 0,-4-4-2 0,1-1 5 15,1-3 6-15,1-3 9 0,0 0 0 0,0-4 4 16,1-4 0-16,1-2 8 0,-2 2 2 0,1-5 3 16,-5 1-1-16,1-2 2 0,-1-1 18 0,-4 2 21 15,0-2 21-15,2 5 3 0,-6 1 11 0,2 0-3 16,-1 3-8-16,-2 2-4 0,0 1-8 0,0 4-7 16,1-6-2-16,-1 6-5 0,0 0-7 0,0 0 6 15,-1 24-10-15,1-12-1 0,0 1-15 0,-2 3 0 16,-1 1-25-16,3 3-21 0,0-2-23 0,5-2-20 15,-1 2-23-15,0-1-21 0,2-2-21 0,3-5-9 16,2 4 15-16,0-6 6 0,3 1 7 0,2-4 22 16,4-2 13-16,-4-3 10 0,2-2 9 0,0 0 9 15,0-5 11-15,-4-2 16 0,0-2 34 0,0-1 21 16,-4-2 23-16,2 0 22 0,-4 0 22 0,-1-3 22 16,-3 5 28-16,0 1 19 0,0-1-4 0,-3-1 0 15,3 5-4-15,-3-1-6 0,0 5-12 0,1-4-10 16,-1 4-14-16,-1 4-11 0,3-6-26 0,-3 6 10 15,0 0-3-15,0 0-16 0,16 11 1 0,-10-3-11 16,1 2 1-16,-1 0 0 0,0 3-8 0,2 1-6 16,-1-1 9-16,-3 3-15 0,2 0 3 0,-2 1-3 15,-2-2-5-15,1 2-12 0,-2 1-26 0,-1-2-36 16,-3 4-51-16,-2-5-67 0,-2 1-68 0,0-1-83 16,-3-3-87-16,-5-2-93 0,-3-3-1508 0,-10-3 673 15,-4-5 448-15</inkml:trace>
  <inkml:trace contextRef="#ctx0" brushRef="#br0" timeOffset="22851.59">2055 7785 3122 0,'-1'-12'111'0,"4"-4"-86"0,3 0-11 15,7 2-9-15,10-5-72 0,5 1-66 0,7-1-85 16,14-2-735-16,1-1 317 0,0 2 212 0</inkml:trace>
  <inkml:trace contextRef="#ctx0" brushRef="#br0" timeOffset="23533.01">780 8495 31 0,'-30'2'317'16,"0"0"-19"-16,2 0-21 0,0 1-15 0,28-3-16 15,-32 7-16-15,32-7-19 0,-19 2-15 0,19-2-19 16,0 0-25-16,0 0-17 0,0 0-9 0,0 0-10 16,0 0 13-16,0 0 9 0,37 11 23 0,19-14 4 15,35-2 2-15,11-3 12 0,8-3-6 0,13-1-1 16,3-8-7-16,8 14-8 0,6-7-10 0,0 0-12 15,-1 5-11-15,-3-5-11 0,3-1-10 0,-8 3-6 0,-1 0-7 16,-5-1-7-16,-6 6-8 0,-5-5-6 16,-7 8-3-16,-16-6-6 0,-27 6-8 0,-3-4-2 15,-2 0-6-15,-7 0-5 0,-11 3-2 0,-5 0-5 16,-7 0-5-16,1 3-4 0,-12-1-8 16,-6 2-28-16,-1-2-27 0,-4 2-33 0,1-2-54 0,-4 2-61 15,-4 0-63-15,0 0-54 0,0 0-57 0,-36 4-76 16,5-2-918-16,-11 1 452 0,-17-1 302 0</inkml:trace>
  <inkml:trace contextRef="#ctx0" brushRef="#br0" timeOffset="23765.06">1356 8665 132 0,'-98'20'375'16,"37"-7"-24"-16,4 2-34 0,4-2-25 0,18-1-28 0,9-4-30 15,9-3-25-15,8 0-30 0,5-2 8 16,8 1 4-16,15-2-9 0,13-2-7 0,27-4-5 0,35-6-31 15,14-1 6-15,2-7-4 0,14-1-8 0,2-1-8 16,2 3-7-16,-4 0-14 0,-1 0-4 0,-6 3-8 16,-6-1-13-16,-6 4-5 0,-5-2-10 0,-10 2-3 15,-28 4-9-15,-5 1-4 0,-5-1-3 0,-13 4-9 16,-7-2-27-16,-1 0-38 0,-12 1-39 0,-1 1-52 16,-7-1-43-16,-1-2-68 0,-5 2-82 0,-5-3-988 15,-1-1 435-15,-6 0 288 0</inkml:trace>
  <inkml:trace contextRef="#ctx0" brushRef="#br0" timeOffset="24365.2">1611 5861 78 0,'-18'-7'234'16,"-1"3"-20"-16,1-1-10 0,6 2-2 0,0 1 10 15,-1-1-9-15,0 1-9 0,0 0-5 0,3 1-5 16,5 0-17-16,-4 1-9 0,4-1-19 0,5 1-17 16,-8-2-11-16,8 2-8 0,0 0-9 0,0 0-8 15,50 3-4-15,-13-2-3 0,24-3-8 0,35-1 6 16,5-4-18-16,5 0-6 0,4 0 2 0,4-3-2 15,4 0-5-15,3 0-2 0,4-1-8 0,-3 0-4 16,-4 2-1-16,-4-6 2 0,-12 6-11 0,-7 4-1 0,-31 0 4 16,-5 1-3-16,-3 0-4 0,-19 3-10 0,-6-1-39 15,-10 2-34-15,-7-1-41 0,-4 2-30 16,-6 1-26-16,-6 0-44 0,-7 3-59 0,-21 2-681 16,-9 1 316-16,-25 4 208 0</inkml:trace>
  <inkml:trace contextRef="#ctx0" brushRef="#br0" timeOffset="24616.07">1727 6033 171 0,'-31'5'242'0,"11"-1"-24"0,7-1-22 0,8 0-21 15,0 2-17-15,7-3-10 0,10 2-17 0,11-4-3 16,14-2 1-16,22-2 5 0,30-3 7 0,6-3 11 16,-1-5 2-16,5 3 18 0,-1 0-6 15,6-5 2-15,-3 3 4 0,3 3 0 0,-3-2-2 0,-9 2-13 16,-25 0-10-16,-4 4 2 0,-2 2-16 0,-5 0-7 15,-1-1-10-15,-17 2-7 0,-4 2-7 0,-5-1-14 16,-10 1-5-16,-6 0-12 0,1 1-4 16,-5 1-6-16,-1-1-16 0,-2 1 9 0,-6 0-14 0,6 1-36 15,-6-1-47-15,0 0-61 0,-1 5-53 0,-4-1-73 16,-8 4-81-16,-5 1-1025 0,-7 3 446 0,0-1 296 16</inkml:trace>
  <inkml:trace contextRef="#ctx0" brushRef="#br0" timeOffset="25370.35">7872 5580 185 0,'0'0'208'0,"0"0"-17"0,0 0-10 0,0 0-6 16,0 0-9-16,-10-2-10 0,10 2-9 0,0 0-13 15,0 0-13-15,0 0-12 0,0 0-11 0,0 0-16 16,0 0-23-16,0 0-43 0,0 0-39 0,0 0-33 16,0 0-50-16,0 0-509 0,0 0 205 0,0 0 136 15</inkml:trace>
  <inkml:trace contextRef="#ctx0" brushRef="#br0" timeOffset="33059.03">16788 4623 43 0,'0'0'56'0,"0"0"1"0,0 0-9 0,0 0-3 16,0 0-7-16,0 0-5 0,0 0-2 0,0 0-14 15,0 0 0-15,0 0-14 0,0 0-10 0,0 0-15 16,0 0-99-16,0 0 41 0,0 0 26 0</inkml:trace>
  <inkml:trace contextRef="#ctx0" brushRef="#br0" timeOffset="34078.96">8046 5206 87 0,'0'0'143'0,"0"0"-12"0,0 0-12 16,0 0-17-16,0 0 0 0,0 0-14 0,0 0-32 16,0 0-43-16,0 0-97 0,0 0-169 0,0 0 85 15,0 0 56-15</inkml:trace>
  <inkml:trace contextRef="#ctx0" brushRef="#br0" timeOffset="39502.24">17148 4616 42 0,'0'0'128'16,"0"0"-4"-16,1-5-5 0,-1 5-3 0,3-2-11 0,-3 2-5 15,0 0 1-15,0-6 2 0,0 6 0 0,1-4-3 16,-1 4-3-16,0 0 1 0,3-3-9 15,-3 3-2-15,1-4-7 0,-1 4-3 0,1-3-5 0,-1 3 1 16,3-3 0-16,-3 3-3 0,0-2-4 0,0 2-1 16,0 0-4-16,0-6-3 0,0 6-2 15,1-4-3-15,-1 4-4 0,0 0-4 0,0 0-3 0,0 0 0 16,0 0-1-16,0-4-3 0,0 4 2 0,0 0-9 16,0 0 1-16,0 0-4 0,0 0-1 0,0 0-1 15,0 0-5-15,0 0-1 0,0 0-3 0,0 0-2 16,0 0-3-16,0 0 3 0,0 0-2 0,0 0-1 15,0 0-6-15,0 0 3 0,0 0-1 0,0 0 6 16,0 0-13-16,0 0 5 0,0 0-1 0,0 0 1 16,0 0-4-16,0 0 3 0,0 0-4 0,0 0 1 15,0 0 2-15,0 0-4 0,0 0 1 0,0 0 0 16,0 0-1-16,0 0 1 0,0 0-1 0,0 0 1 16,0 0-2-16,0 0 6 0,0 0 5 0,0 0-4 15,0 0 3-15,0 0 5 0,0 0 3 0,0 0 3 16,0 0 8-16,0 0 6 0,0 0 0 0,0 0 3 15,0 0 4-15,0 0 6 0,0 0-2 0,0 0 0 16,0 0-1-16,0 0 6 0,0 0-3 0,0 0 1 16,0 0-2-16,0 0 3 0,0 0 3 0,0 0-3 0,0 0 2 15,0 0-4-15,0 0-4 0,0 0 3 0,0 0 2 16,0 0-2-16,0 0 2 0,0 0-14 16,0 0-3-16,0 0-2 0,0 0 1 0,0 0-4 0,0 0-2 15,0 0-3-15,0 0-4 0,0 0-4 0,0 0 7 16,0 0-6-16,0 0 2 0,0 0-10 0,0 0 2 15,0 0 4-15,0 0-4 0,0 0 12 0,0 0-13 16,0 0-2-16,0 0-3 0,0 0 4 0,0 0-2 16,0 0-6-16,0 0 2 0,0 0 3 0,0 0 1 15,0 0-5-15,0 0 4 0,0 0 0 0,0 0-5 16,0 0 15-16,0 0-16 0,0 0 6 0,0 0-6 16,0 0 1-16,0 0 2 0,0 0-7 0,0 0 3 15,0 0 9-15,0 0-4 0,0 0-2 0,0 0 1 16,0 0-3-16,0 0 0 0,0 0 4 0,0 0 1 15,0 0-5-15,0 0-2 0,0 0 1 0,0 0 9 16,0 0-4-16,0 0-6 0,0 0 8 0,0 0-6 16,0 0 3-16,0 0 0 0,0 0 0 0,0 0-1 15,0 0-1-15,0 0 3 0,0 0-3 0,0 0-9 0,0 0-22 16,0 0-26-16,0 0-31 0,0 0-38 0,0 0-46 16,0 0-68-16,0 0-67 0,0 0-812 0,0 0 375 15,0 0 248-15</inkml:trace>
  <inkml:trace contextRef="#ctx0" brushRef="#br0" timeOffset="40515.69">17243 4616 31 0,'0'0'119'0,"0"-3"1"16,1-1-5-16,-1 4 1 0,1-5 3 0,-1 5-2 15,0-3 0-15,0 3 0 0,1-5 14 0,-1 5-12 16,2-4-1-16,-2 4-2 0,0 0 0 0,0-5-3 15,0 5-6-15,0 0 2 0,0 0-2 0,2-2-5 16,-2 2-3-16,0 0-5 0,0 0-3 0,0 0-7 0,0 0-2 16,0 0-3-16,0-3-9 0,0 3-2 15,0 0-6-15,0 0-2 0,0 0-5 0,0 0-1 16,0 0-6-16,0 0 0 0,0 0-1 0,0 0-7 16,0 0-1-16,0 0 2 0,0 0-8 0,0 0-4 0,0 0-3 15,0 0-1-15,0 0 3 0,0 0-7 16,0 0 3-16,0 0-5 0,0 0 4 0,0 0 4 15,0 0 1-15,0 0 1 0,0 0 4 0,0 0 4 16,0 0 2-16,0 0-1 0,0 0 0 0,0 0 0 0,0 0-4 16,0 0-1-16,0 0-3 0,0 0-1 0,0 0-6 15,0 0-3-15,0 0-3 0,0 0 4 0,0 0-4 16,0 0-9-16,0 0 0 0,0 0-6 0,0 0 2 16,0 0-1-16,0 0 3 0,0 0-3 0,0 0-3 15,0 14-2-15,-2-7 2 0,-1 1 3 0,2 5 1 16,0-2-4-16,-2 6 3 0,0-1 0 0,2 4 1 15,-1-2 12-15,-1 3-10 0,-3 2 9 0,3 2-2 16,2 0-2-16,0 0 11 0,-1 2 8 0,0-7-2 16,-1-1-3-16,2 6 5 0,-2-5 5 0,2-2-14 15,0 9 8-15,-2-8-1 0,3-2-8 0,-1 0 4 16,0-1-4-16,-1 0-1 0,4-2-1 0,-4 2 3 16,2-3 0-16,2 3 4 0,-2 0 5 0,1 1 5 15,-1 1 0-15,0-4-1 0,1 2-5 0,-2-3 0 0,1 3-4 16,0-1 14-16,0-3-18 0,1 0-3 15,-1-3-3-15,0 0 2 0,1-1 0 0,-1-1-6 16,0-2 5-16,0 0-8 0,2 2 4 0,-2-4-3 16,0 1 0-16,0-4 4 0,1 4 2 0,-1-4-5 0,0 4 1 15,0-4 2-15,0 0 1 0,0 5 9 0,0-5-13 16,0 0 2-16,0 0-2 0,0 0-17 0,0 0-47 16,0 0-47-16,-1-15-40 0,-1 11-42 0,1-3-48 15,0-1-51-15,-2 0-58 0,-2-2-912 0,0 1 416 16,0 0 280-16</inkml:trace>
  <inkml:trace contextRef="#ctx0" brushRef="#br0" timeOffset="41164.39">16933 5136 161 0,'0'0'230'0,"0"0"-5"0,0 0-2 16,0-7-2-16,0 7-8 0,0 0-4 0,0 0-4 0,0 0-6 15,0 0-6-15,0 0-6 0,0 0-11 0,0-4 2 16,0 4-15-16,0 0-10 0,0 0-9 15,0 0-16-15,0 0-7 0,0 0-12 0,0 0-11 16,0 0-8-16,0 0-9 0,0 0-11 0,0 0-10 0,0 0 5 16,0 0-12-16,0 0-6 0,0 0-4 0,0 0-5 15,4 13-1-15,-1-10-4 0,-1-2 14 0,0 4 4 16,0 0 4-16,1 0-3 0,1-2-1 0,-1 4-3 16,0-4 11-16,-2 4-21 0,4 0 3 0,-1-1-7 15,0 3 1-15,1-2 4 0,-1 3 2 0,2-2-4 16,-2 0-2-16,0 2-4 0,0-5-4 0,-2 5-2 15,2-1 1-15,0 0-4 0,1 2 0 0,-1-1-1 16,0 1-2-16,0-1-1 0,-1-2-4 0,1 1 3 16,0 0 1-16,-1-3-3 0,2 1 1 0,-2-2-3 15,0 2-4-15,2-2-1 0,-1-3-1 0,-1 4 4 16,1-2-1-16,-1-1-2 0,2 0-1 0,-1 1 2 16,0-3-6-16,-4-1 5 0,5 4-6 0,-4-1-24 15,-1-3-28-15,4 1-32 0,-4-1-36 0,0 0-47 0,0 0-53 16,0 0-46-16,13-2-49 0,-12-2-53 0,3 1-836 15,0-2 400-15,-3-2 268 0</inkml:trace>
  <inkml:trace contextRef="#ctx0" brushRef="#br0" timeOffset="41673.33">17625 5015 20 0,'0'0'148'0,"0"0"4"0,0 0-2 0,1-5 1 15,-1 5-2-15,0 0-2 0,0 0 0 0,0 0-8 16,0 0-5-16,1-3-2 0,-1 3-3 0,0 0-5 15,0 0 1-15,0 0-7 0,1-3-2 0,-1 3-5 16,0 0-3-16,0 0 2 0,0 0-4 0,0 0-4 16,0 0-5-16,0 0-2 0,0 0-6 0,0 0-3 0,0 0-5 15,4-4-6-15,-4 4-3 0,0 0-4 16,0 0-2-16,0 0-8 0,0 0-5 0,0 0-3 16,0 0-4-16,0 0-8 0,0 0 2 0,-2-5-12 0,2 5 0 15,0 0-5-15,0 0-4 0,0 0-17 0,0 0-30 16,0 0-33-16,0 0-32 0,0 0-41 0,0 0-42 15,0 0-48-15,0 0-36 0,0 0-660 16,0 0 308-16,-17 8 204 0</inkml:trace>
  <inkml:trace contextRef="#ctx0" brushRef="#br0" timeOffset="42412.34">17074 5058 216 0,'0'0'214'0,"0"0"-6"0,0 0-3 0,0-4-7 0,0 4-6 16,0 0-6-16,0 0-3 0,0 0-14 15,0 0-13-15,0 0-8 0,0 0-13 0,0 0-10 16,0 0-11-16,0 0-12 0,0 0-11 0,0 0-5 15,0 0-12-15,0 0-11 0,0 0-5 0,0 0-8 0,0 0 1 16,0 0-7-16,0 0-6 0,0 0-4 16,-10 9 3-16,5-4-6 0,-2 0-9 0,1 0-17 0,-4 2-13 15,2-1-17-15,-1-1-14 0,-1 2-16 16,1-1-7-16,0 1-3 0,-1-2-8 0,2 0-9 0,-1 3-5 16,-2-4 0-16,4-1 1 0,-2-3-1 0,0 2 4 15,5 0 10-15,-2 0 7 0,6-2 8 0,-9 3 10 16,5-3 3-16,4 0 11 0,-8 2 11 0,8-2 15 15,0 0 11-15,-6 0 13 0,6 0 12 0,0 0 8 16,0 0 8-16,0 0 4 0,0 0 5 0,0 0 2 16,0 0-4-16,-7-2-4 0,7 2-1 0,0 0-4 15,0 0 4-15,0 0 9 0,0 0 3 0,0 0 0 16,12 10-1-16,-7-3 12 0,3 0-5 0,-3 3 0 16,2 2 6-16,4-1 0 0,-3 0 3 0,1 4 3 15,1 1-2-15,-1 1 4 0,0 2-2 0,0-1-1 16,1 5 2-16,-2-6-5 0,-1 1-5 0,5-1-1 15,-3 0-4-15,0 0-6 0,2-1-6 0,-1-1 6 16,2 1-8-16,-2 0-1 0,0-4-9 0,4 2-2 16,-1-1 3-16,-1-2-6 0,-1 2-3 0,2-2-2 0,-3-3-4 15,2 0 3-15,-2-2-3 0,1 1-6 16,0 1-2-16,-2-3 0 0,-3-1 11 0,2-1-7 16,-2 2-8-16,-1-3-2 0,0 1-3 0,-1-2 7 0,1 2-21 15,-5-3-27-15,5 2-24 0,-5-2-31 0,0 0-43 16,0 0-60-16,0 0-65 0,0 0-54 15,5-6-860-15,-3 1 389 0,-4-1 262 0</inkml:trace>
  <inkml:trace contextRef="#ctx0" brushRef="#br0" timeOffset="43030.79">17760 5004 149 0,'0'0'188'0,"0"0"-6"0,0 0-2 0,0 0-3 16,0-4-2-16,0 4-7 0,0 0-8 0,0 0-10 15,0 0-7-15,0 0-10 0,0 0-6 0,0 0-9 16,0 0-2-16,0 0-6 0,0 0-2 0,0 0 2 0,-9-2-6 16,9 2-1-16,0 0 0 0,0 0-4 0,0 0-2 15,0 0-2-15,0 0-1 0,0 0-8 16,0 0 3-16,0 0-18 0,0 0-4 0,-4-3-8 15,4 3-4-15,0 0-5 0,0 0-2 0,0 0-6 0,0 0-4 16,0 0-7-16,0 0 1 0,-9 0-9 0,9 0-1 16,0 0-6-16,-5 7 2 0,-2-2-5 15,0 5 4-15,-7 0 1 0,1 3-1 0,-7 4-3 0,1 4 3 16,-3 1 2-16,-1 2 14 0,-1 2-12 0,2-2 9 16,-1 1-7-16,0 1 6 0,-1 2 1 0,1 0-4 15,2-1 7-15,-2-1-8 0,2-1-1 0,1 1 5 16,1-2 3-16,0-3-5 0,2 3 0 0,2-2 1 15,6-6-3-15,0-1 1 0,-1 1-4 0,1-2 4 16,3-2-8-16,2-2-2 0,-3 2 3 0,2-3 1 16,0 2-3-16,1-2-6 0,2-2 2 0,-1-2 2 15,1 0-4-15,0 3 1 0,0-6-1 0,-1 2-5 16,3 0 5-16,-2-2 1 0,2-2 21 0,-2 5-33 16,2-5-7-16,-2 4-37 0,2-4-38 0,0 0-48 15,0 0-49-15,0 0-55 0,-8-12-55 0,7 5-60 16,-3-3-811-16,2 1 386 0,0-6 258 0</inkml:trace>
  <inkml:trace contextRef="#ctx0" brushRef="#br0" timeOffset="43447.94">17286 5170 76 0,'0'0'219'0,"0"-3"-7"0,0 3-6 16,0 0-3-16,0-5-12 0,0 5-6 0,0 0-9 15,0 0-9-15,1-4-15 0,-1 4-14 0,0 0-16 16,0 0-12-16,0 0-9 0,0 0-4 0,0 12 7 15,-1-5 12-15,-1 3 0 0,0 2-2 0,0 5 1 16,-1 0 5-16,1 4 2 0,-2 3-10 0,1 1-6 16,-1 1 6-16,2-1-4 0,-1-5-3 0,-1-2-11 15,2 2 0-15,-1-2-9 0,-1 0-2 0,3 1-14 16,-1-2-8-16,0-2-4 0,2-3 2 0,-1 1-11 16,1-2-2-16,0-1-10 0,0 2 0 0,-1-3-2 15,2-4-3-15,-1 3-2 0,0-1-4 0,-1-2 2 16,1-1-3-16,1-1-10 0,-1 2-21 0,0-5-40 0,1 5-31 15,-1-5-38-15,0 0-50 0,0 0-57 16,0 0-61-16,0 0-71 0,0 0-772 0,-18-8 375 16,13 3 250-16</inkml:trace>
  <inkml:trace contextRef="#ctx0" brushRef="#br0" timeOffset="47764.91">17121 4368 28 0,'4'-2'143'0,"-4"2"1"15,0 0-10-15,0 0-9 0,0 0-1 0,0 0 3 16,5-3-11-16,-5 3-3 0,0 0-8 0,0 0-11 16,0 0-10-16,0 0-8 0,0 0-9 0,0 0-6 15,0 0-10-15,0 0-2 0,0 0-8 0,3-2-3 16,-3 2-6-16,0 0-11 0,0 0-7 0,0 0-16 16,0 0-18-16,0 0-18 0,-4 13-15 0,1-11-21 15,2 3-31-15,1-1-25 0,0 2-325 0,-1 0 151 16,-2-1 102-16</inkml:trace>
  <inkml:trace contextRef="#ctx0" brushRef="#br0" timeOffset="48201.4">17080 5510 112 0,'4'3'133'0,"-4"-3"-9"16,0 0-18-16,0 0-11 0,0 3-24 0,0-3-41 16,0 0-53-16,0 0-193 0,0 0 72 0,0 0 48 15</inkml:trace>
  <inkml:trace contextRef="#ctx0" brushRef="#br0" timeOffset="49063.69">16476 6019 215 0,'1'-5'209'0,"0"-2"6"16,-1 0-11-16,3-2-16 0,-3-1-7 0,0 0 9 0,-3 0-7 16,3 0-7-16,-1 2-6 0,1-3-4 0,-1 5-2 15,-2 0-4-15,3-1-5 0,0 2-7 0,-1 0-20 16,-2 2-10-16,3 3-19 0,-3-5-3 0,0 3-8 16,3 2-13-16,0 0-11 0,-18 7-1 0,5-2-6 15,3 3-7-15,1-1-5 0,-3 0-8 0,1 4-11 16,2-3-16-16,-1 1-15 0,1-1-4 0,3 0-11 15,1 1-9-15,2-2-3 0,-1 1 0 0,2-3-3 16,2-1 5-16,2 1 2 0,3-3-3 0,0 2 1 16,1-3 2-16,4-2 5 0,0 1 3 0,0 0 3 0,2-4 1 15,-1 0 1-15,2 1-1 0,-4-1 1 0,2 1 5 16,1-2 3-16,-4 1 15 0,-1 2 1 0,-2 1 3 16,2-3 0-16,-2 3 3 0,0-1-5 0,0 1-2 15,-5 1 2-15,0 0-2 0,9 1-1 0,-5 3 1 16,0 1-3-16,-3 1 0 0,3 0 1 0,-1 2-2 15,0 0 2-15,2 1-5 0,-2 1 5 0,1-1-1 16,-2 1-4-16,2 0 5 0,0-2-5 0,0 0 2 16,-2 0-1-16,3-1 4 0,-2-4 2 0,1 1 0 15,0 1 3-15,0-1 2 0,2-3 4 0,-1 1 4 16,-5-2 4-16,11-3 2 0,-5-1 2 0,-1-3-1 16,3 1 7-16,0-5-4 0,-1 1-6 0,0-4-3 15,1-3-4-15,-2 0 1 0,0-3 3 0,0-3-10 16,-2-3 2-16,-3 0-3 0,-1-3-2 0,-4 3-3 15,-1-3 1-15,-3 5 0 0,-3-1 4 0,-1 5 3 16,-3 4 13-16,-7-1 18 0,-3 4 11 0,-6 4 7 16,-3 2 8-16,-3 5 0 0,-2 9 1 0,-12 3 4 15,3 6-1-15,-1 6-3 0,4 5 5 0,2 2-10 0,3 2 3 16,4 3 3-16,6 5-11 0,8-10-5 0,-1 10-10 16,9-8 10-16,5 3-13 0,0 0-1 15,9-3-6-15,0 1-8 0,4-3 7 0,10-2-4 0,4-1-5 16,1-2-22-16,4-4-54 0,5-4-47 0,3 1-52 15,0-5-54-15,3-2-72 0,2-4-75 16,0-2-1024-16,4-2 457 0,12-2 306 0</inkml:trace>
  <inkml:trace contextRef="#ctx0" brushRef="#br0" timeOffset="50381.42">17540 5909 157 0,'0'0'237'0,"-5"-6"1"0,0 3-7 0,5 0-14 15,0 3-19-15,-4-6-9 0,4-1-11 0,0 2-13 16,4 0-4-16,1 0-17 0,-1-2-3 0,2-1-14 16,3 3-13-16,3-1-12 0,-2 0-3 0,2 2-12 15,2 3-9-15,1-1-4 0,2 2-12 0,-5 0-3 16,4 2-9-16,-3 2-1 0,-1 2-4 16,0 0-7-16,-2 3-2 0,-2-1-1 0,-1 1-3 0,-2 1-7 15,-1 2-1-15,-4 1-3 0,-1 4-2 0,-5 0-2 16,-3 1 2-16,-7 4-8 0,2-1 4 0,0-5 2 15,0 0-5-15,0-2-1 0,0-2 0 0,0-2 0 16,5 0-6-16,1-4 1 0,3 2-1 0,-1-7 1 16,1 5-5-16,1 0 3 0,0-4-1 0,4-2-5 15,-1 3-1-15,-2 1 6 0,3-4 0 0,8 7-4 16,-4-4-1-16,2 2 4 0,-1-1 0 0,4 4 1 16,0-3 1-16,3 2-3 0,-3 2 4 0,2-4-1 15,4 6 1-15,-6-5-3 0,2 2 3 0,1 0 2 16,-4 1 2-16,4-2 6 0,-2 0 3 0,-3 0-3 15,1-2 0-15,-4 2 0 0,-3-4 7 0,4 3-1 0,-5 0 17 16,1-3 1-16,-2 4 4 0,-4 0-1 0,0-3 0 16,-4 3-9-16,-2-1 0 0,-1-1-8 15,-8 2 2-15,-1-2-1 0,0 2-3 0,-5 0-6 0,4-2-18 16,3 0-26-16,1-3-26 0,3 2-30 0,2-1-30 16,4-2-36-16,0 1-40 0,5-2-50 0,4 0-857 15,-4-7 364-15,8-1 244 0</inkml:trace>
  <inkml:trace contextRef="#ctx0" brushRef="#br0" timeOffset="50665.35">18386 5824 60 0,'14'-11'339'0,"-5"4"-15"0,1-2-11 15,-2 6-31-15,-3-2-14 0,-1 2-24 0,0-1-23 16,1 3-23-16,-1-1-22 0,-4 2-14 0,0 0 4 15,5 10-4-15,-5-2 8 0,-4 8 14 0,0-1 2 16,0 5-15-16,-2 7-4 0,-3 3-10 0,0 3-21 0,0 2-6 16,4-1 1-16,-8 12-18 0,4-13-11 15,-1 3-9-15,2-1-11 0,-2 8-4 0,-1-7-8 16,2-1-7-16,-2-2 0 0,1-1-12 0,3-1-5 0,-1-2-5 16,-3 0-4-16,2-4 0 0,-2-1-19 0,4-7-31 15,-2 0-35-15,1-4-31 0,2-2-36 0,-1 0-35 16,1-3-38-16,2 2-41 0,-1-7-50 0,1 1-72 15,-1-4-912-15,5 0 421 0,-14-5 280 0</inkml:trace>
  <inkml:trace contextRef="#ctx0" brushRef="#br0" timeOffset="50848.74">18018 6041 154 0,'3'-7'381'16,"-1"-1"-29"-16,-2 6-34 0,4-3-34 0,0 1-28 15,-3 0-31-15,2 0-22 0,-3 4-20 0,6-3-19 16,-6 3-18-16,9 0-14 0,-9 0-11 0,16 6-14 16,-7-1-9-16,2 4-15 0,0-2-42 0,5 3-59 15,4 8-62-15,-1 0-77 0,3 1-76 0,-8-4-687 16,1 6 306-16,2 0 204 0</inkml:trace>
  <inkml:trace contextRef="#ctx0" brushRef="#br0" timeOffset="50970.44">18414 6403 286 0,'12'5'540'0,"-6"-2"15"0,-2 0 9 16,2-3-20-16,1 2-32 0,-2 0-33 0,-1 0-39 16,-4-2-51-16,8 0-38 0,-8 0-63 0,10-4-120 0,-8 2-151 15,3 1-198-15,-3-6-267 0,-1-3-1054 0,-2-2 500 16,-11-12 334-16</inkml:trace>
  <inkml:trace contextRef="#ctx0" brushRef="#br0" timeOffset="54463.77">19833 6238 56 0,'4'-2'225'0,"2"-3"-22"0,-2 1-18 0,2-6-18 15,2 0-15-15,-2-1-5 0,2-3-1 0,-2-1 1 16,-1-2-8-16,3-2-3 0,-2-1-9 0,-2-5 5 16,0-1-5-16,1 0 0 0,-4 1-1 0,2-2-10 15,-2 0 5-15,2-1-2 0,-2-4-12 0,1 3 1 16,-2 0 3-16,0 1 36 0,0-2 8 0,0 4-4 0,-2 6 18 15,4 2 17-15,-4 2 11 0,2 4 9 16,0 3-5-16,0-1-13 0,0 5-18 0,0-1-20 16,-1 1-22-16,1 5-15 0,0-4-16 0,0 4-10 15,0 0-8-15,1 18-5 0,1 1-11 0,0 8-4 0,-4 6-8 16,4 14-2-16,-2-1-7 0,-2 4-8 0,2 4 2 16,2 2 1-16,-2 1-6 0,5 1 5 0,-4-1-8 15,2 2-3-15,-1-3-2 0,5 1 0 0,-1-3-5 16,2-5 1-16,2 0-3 0,-3-14-1 0,-1-1-1 15,3-2-4-15,-2-1-7 0,3-4-14 0,-4-9-8 16,-1 0-4-16,3-2-12 0,-3-4 8 0,1-1-8 16,-1-4 0-16,-1-2 9 0,1 0 1 0,-1-7 4 15,2-3 1-15,1-5 1 0,-1-3 5 0,2-8 1 16,-4-6 3-16,-2-4-3 0,-1-3 0 0,-2-1 5 16,-5-12-4-16,-2 1 3 0,1 13-2 0,-2 0 11 15,-4 4-8-15,1 4-1 0,-3 2 3 0,5 4 3 16,-2 5-8-16,-3-1 0 0,2 3-22 0,-2 2-14 15,-1 0-20-15,5 5-31 0,2 2-25 0,0-2-22 16,1 3-30-16,-2 2-26 0,5-2-33 0,5 2-26 16,-10 4-4-16,7 0-7 0,3 0-12 0,0-4-17 15,3 3-770-15,-3-3 358 0,10 4 236 0</inkml:trace>
  <inkml:trace contextRef="#ctx0" brushRef="#br0" timeOffset="54897.82">20134 6077 142 0,'9'-10'244'0,"-1"0"2"0,-3 1-3 0,-1 2-5 16,0 2-14-16,-2 1-18 0,1 0-23 0,-2 0-15 16,3 1-23-16,-4 3-14 0,4-4-15 15,-4 4-12-15,0 0-10 0,0 0-8 0,0 0-10 0,-12 19-8 16,10-9-7-16,-5 6-4 0,3-1-3 0,-1 4-7 16,0-2-1-16,0 0-14 0,0 0-19 0,2 0-14 15,2 1-13-15,-3-2-6 0,4-1-14 16,2-4-11-16,0-1 8 0,-2 2-2 0,4-9 1 0,-3 6 2 15,3-6 5-15,2-3 4 0,2 2 2 0,-8-2 5 16,14-9 1-16,-1 1 1 0,-4-2 2 0,3-2 5 16,1-2 8-16,0 3 9 0,0-2 11 0,0 1 13 15,1-1 7-15,0 2 3 0,1 2 2 0,3-1 0 16,1 4 0-16,2-3-2 0,7 6 0 0,-1 3-3 16,-4 0-1-16,4 3-3 0,-1 4 2 0,1 2-2 0,-8 0-2 15,-1 2-7-15,5 4 4 0,-9-1-7 16,0 1-2-16,-2-1 4 0,-4 1-4 0,-3 3-2 15,1-2 2-15,-3 0 0 0,-1 0-3 0,-2-3 1 16,-1-2 1-16,0-2 2 0,1-1 5 0,0-2 6 0,-2 0 17 16,2-1 30-16,0-1 31 0,0-4 20 0,-1 2 2 15,1-2-11-15,0 0-16 0,0 0-7 0,-10-13-14 16,9 4-9-16,-2-3-20 0,6-7-26 0,-1-6-42 16,7-3-28-16,0 3-32 0,5-3-33 0,0 1-39 15,3 1-44-15,2 5-40 0,0-4-66 0,-6 10-839 16,7-4 379-16,-2 1 252 0</inkml:trace>
  <inkml:trace contextRef="#ctx0" brushRef="#br0" timeOffset="55297.4">21223 5905 211 0,'1'-5'300'15,"3"1"-28"-15,-3-1-24 0,2 0-26 0,3 0-21 16,-2-1-22-16,4 2-19 0,-2 0-18 0,4-1-14 16,2 2-11-16,1 1-14 0,-1 2-11 0,0 0-7 0,1 0-12 15,-3 2-9-15,-1 1-6 0,0 4-13 0,-4-2-13 16,-1 2-7-16,-2 3-7 0,0-2-15 16,-4 2-10-16,0 1-5 0,-3 1-3 0,-3 2-7 15,3-5-3-15,0-1-1 0,1-1 0 0,0 0 4 0,2-2 3 16,-2 1-1-16,2-1 2 0,0-1 2 15,2 2-7-15,2 0 10 0,0 1 2 0,0-2 0 16,3 5 5-16,-1-3-3 0,1 5 6 0,3-4 1 0,1 1 8 16,1 5 6-16,3 1 6 0,2-5 4 0,-2-2 1 15,-1 6 4-15,3-4 13 0,-4 2-3 0,5-2 0 16,-7 0 4-16,1-3-2 0,-4 0-1 16,2 0-4-16,-3 1-4 0,0 0-3 0,-1 2 3 0,-4-2-1 15,-1-1-8-15,-2 4 2 0,-4-1-2 0,-4 1-4 16,-4 5-13-16,-7-1-26 0,-1 1-34 0,-2-1-41 15,1-3-46-15,7-2-45 0,-2-3-660 0,1-2 282 16,4-2 190-16</inkml:trace>
  <inkml:trace contextRef="#ctx0" brushRef="#br0" timeOffset="56552.99">21687 6033 131 0,'6'0'311'0,"-6"0"-38"16,9 1-30-16,-4 1-26 0,-1 0-18 0,-1 1-21 16,1 1-19-16,1 1-14 0,-3 2-11 0,5 1-7 15,-5 3-13-15,2-5-11 0,0 8-9 0,-2-1-11 0,1-2-4 16,-2 1-9-16,2 4-5 0,-2-4-7 0,-1-1-9 16,0 1-1-16,1-3-9 0,-2 2 1 15,1-5-5-15,1 0-1 0,-1-1 0 0,3-3-2 16,-3-2-2-16,0 0-5 0,0 0 4 0,0 0-9 0,-2-13 1 15,1 3 0-15,0-6-3 0,0-2 9 0,-4-7 7 16,2-2 23-16,1 0 3 0,-1 1 17 0,2 2 5 16,1 4 39-16,2 1 9 0,-2 2 6 0,3 0-1 15,-1 3 4-15,1 3-10 0,2 0-8 0,0 1-10 16,-2 3-18-16,-1 1-12 0,2 2-8 0,1 0-10 16,0 3-4-16,3-1-11 0,0 2-2 0,1 3-5 15,2 1-5-15,-3 0-4 0,1 4-1 0,-2 0-7 16,2-1 0-16,-4 2-5 0,3 1 1 0,-3 2-1 15,-1-4-7-15,1 4-1 0,-4-3-16 0,3 2-12 16,-4-5-7-16,1 4-14 0,3-4-5 0,-4-2 3 16,0 1-4-16,3-2 7 0,-3 1 13 0,0-4 1 15,0 0 5-15,0 0-7 0,0 0 10 0,5-15 0 16,-5 5 3-16,4-6-3 0,-3-1 6 0,3-2 0 16,1-1 6-16,0 1 7 0,-2-1 3 0,-1 3 26 15,1-1 16-15,1 3 1 0,-3 5 0 0,2-2-4 16,-1 2-6-16,-2 5-4 0,3-2-11 0,-2 2-1 0,1 0-3 15,-2 5-6-15,4 0-5 0,-4 0 1 0,7 6-10 16,-3 0 10-16,-2 2-5 0,2 3 1 0,0 2 3 16,1 1 1-16,-1 3-6 0,-1 0-3 15,-1-1 1-15,0 1-9 0,1 0-12 0,-2-6-20 0,2 1-12 16,1 0 2-16,-2-3-1 0,3 1-2 0,0-4 3 16,-1 0-9-16,1-1 9 0,3-3 9 0,-2-1 0 15,2-2 13-15,2-3-5 0,1-3 5 0,1-1 4 16,1-4 0-16,-2-2 2 0,2-8 0 0,4-2 2 15,-4 0 2-15,-2-2 8 0,2-1 9 0,-4-2 15 16,-1 7 18-16,-3 2 31 0,0 1 14 0,-1 2 13 16,-1 1 20-16,0 5 6 0,-2 4-6 0,1 0-10 15,-1 0-15-15,0 2-15 0,0 3-7 0,-1 2-10 16,0 0-6-16,0 0-2 0,0 0-8 0,-2 22-1 16,1-6-7-16,-1 3-1 0,0 5-3 0,-2 2 0 15,4 0-6-15,-1 1 0 0,3-2-1 0,-1 0-4 16,5-7-4-16,0 0 1 0,0 1-2 0,3-2-9 0,2-2-8 15,-1 2-2-15,4-8-10 0,-1 4-12 0,3-6-1 16,0 1-1-16,1-4-3 0,1-2-1 0,3-4 1 16,-1-3-4-16,-1-5-4 0,-1 1 7 15,5-8 0-15,0-1 1 0,-2-4-5 0,-1-4 10 0,-1-3-3 16,-2-1 3-16,-1-2 7 0,0-2 5 0,-1 4 4 16,-3-3 7-16,-3 1 10 0,0 5 28 0,-3 9 30 15,-1 2 14-15,-2 0 7 0,-1 8-5 0,0-1-8 16,-2 3-9-16,2 1-5 0,-2-1-15 0,1 5-6 15,-1 1-6-15,0 0 1 0,-5 11-6 0,3-2 23 16,-2 3-5-16,-1 5-3 0,1 3-5 0,-1 6-2 16,1 1-5-16,0-4-2 0,3 2-3 0,0 1-4 15,1-6 0-15,1-1-5 0,3-1-6 0,1 2-4 16,1-2-8-16,3-2-6 0,-2 0-1 0,4-2-5 0,-1-1-7 16,-2 0-3-16,5-3 4 0,-4-2 1 15,2-3 3-15,-1 0 3 0,3-1 2 0,1-3-1 16,-5 1 4-16,1-4 1 0,4 0-1 0,-2-2-1 15,-2-2-1-15,8 0 0 0,-9 0 1 0,0 1 5 0,1 0-2 16,0 1 0-16,-3 0-3 0,2-1-12 0,-4 5-7 16,-1-3-19-16,-2 2-7 0,-2 1-18 0,7-4-9 15,-1 4-7-15,-6 0-4 0,6-2-9 0,-6 2-6 16,9 5 6-16,-6-4 0 0,-1 3-2 0,2-4-4 16,-2 3 1-16,0-1 1 0,3 2 6 0,-5-4 4 15,1 6 0-15,1-4 7 0,-2-2 11 0,5 1 9 16,-5-1 7-16,2 4 5 0,-2-4 11 0,6 1 7 15,-6-1 14-15,0 0 2 0,9-5 9 0,-9 5 11 16,7-3 9-16,-4 2 14 0,-3 1 4 0,7-2 0 16,-3 0-2-16,-4 2 1 0,5-1-6 0,-5 1 5 15,13 1-1-15,-7 1 0 0,6 0-4 0,-2 1 6 16,-1 3 0-16,4 0-3 0,0 0 6 0,3 3 5 16,0 0 7-16,-2 1-9 0,1 0 14 0,-1 0-16 15,1 2 0-15,-7-5-2 0,1 0 2 0,1 2-6 16,-5-1-4-16,-1-1-2 0,-4-2-11 0,0 3-44 15,-4-1-51-15,-5 3-79 0,-7-6-115 0,-16-1-1000 16,-5-3 430-16,-26-5 286 0</inkml:trace>
  <inkml:trace contextRef="#ctx0" brushRef="#br0" timeOffset="56668.39">22036 5927 3519 0,'0'0'49'0,"19"-7"-28"0,0 1-9 0,9 0-5 16,7 1-4-16,17 1-35 0,5-2-56 15,1 1-56-15,-2 1-64 0,-5 1-839 0,-15 0 349 0,-8-1 232 16</inkml:trace>
  <inkml:trace contextRef="#ctx0" brushRef="#br0" timeOffset="59703.62">15779 7757 140 0,'0'0'180'0,"0"0"-5"16,0 0 3-16,0 0 4 0,0 0-3 0,0 0 7 15,0 0-5-15,4-8-7 0,-4 8-9 0,2-3-4 16,0 1-1-16,-1-2-3 0,2 0-9 0,-2 0-3 16,1 0-6-16,0-1-3 0,3 0-4 0,-1-2 1 15,-3 3-6-15,3 0-11 0,1-3-3 0,-2 1-4 16,-1 2-5-16,2-1-9 0,-1 1-4 0,-2-1-5 16,5 3-8-16,-2-5-6 0,0 5-10 0,0-5 15 15,1 3-32-15,0-1 1 0,3 0-2 0,-2 3-6 16,-2-3-6-16,1 1 2 0,-1 3-7 0,1-2 1 15,1 1 0-15,-2 0-4 0,1-1 0 0,1 2-6 0,-6 1-1 16,11-1 3-16,-3 1-7 0,-2 0 0 0,-6 0-7 16,10 2 2-16,-3 1-1 0,0-1 1 15,0 3-3-15,-1 0 13 0,-1 0-14 0,4 3 3 0,-3-2-2 16,2 4 0-16,-3 0 0 0,3 3-4 0,-3-4 1 16,0 5 4-16,-1 3-2 0,-4-1-1 0,0 1-5 15,1 3 14-15,-2 3-10 0,-4 3 1 0,-2-8-9 16,0 9 15-16,-1-9-3 0,-1 6-4 0,-1-2 5 15,2-2-5-15,3-2 4 0,-4-1-9 16,-3 0 2-16,1 0 1 0,4-2 4 0,-6-1 3 0,4-1-4 16,1-1-5-16,-1-1 4 0,0-3 3 0,2 2-1 15,-1-1-4-15,-1 0 0 0,0-2 5 0,4 0-1 16,-3-3 2-16,6 1-4 0,-6-3-2 0,4 4 5 0,3-3 7 16,-3 0-12-16,4-3 3 0,-5 2-6 15,5-2 3-15,-4 3 4 0,4-3-14 0,-4 5 12 16,4-5 4-16,0 0 2 0,-1 4-4 0,1-4-3 0,0 0 3 15,0 0 19-15,9 1 20 0,0-1 11 0,0 0 4 16,10 0-2-16,2-1-2 0,-2 1-6 0,4-3 1 16,4 1-3-16,-4-2-5 0,5 1-1 0,-2 1-2 15,-5-1-2-15,7 0-1 0,-5-1-6 0,-3 2 0 16,-2-2-4-16,0 1 2 0,-5 2-5 0,1-1 0 16,-5 1-2-16,1 0-3 0,-1-2 2 0,-4 3-5 15,0-1 1-15,3-1 1 0,-8 2-2 0,5-2-2 16,-5 2-4-16,0 0 6 0,9-1-2 0,-9 1-12 15,0 0-45-15,0 0-50 0,0-4-32 0,0 4-31 16,0 0-21-16,0 0-25 0,0 0-23 0,-9-4-27 16,9 4-26-16,0 0-35 0,0-7-56 0,0 7-803 15,4-8 392-15,-1 3 260 0</inkml:trace>
  <inkml:trace contextRef="#ctx0" brushRef="#br0" timeOffset="60313.86">16463 7764 14 0,'-1'-3'247'0,"-2"-1"-11"0,3 4-10 0,0-8-10 16,-1 5-9-16,1-2-7 0,0 5-11 0,0 0-8 15,0-6-7-15,0 6-3 0,0 0-8 0,-3-3-3 16,3 3-10-16,0 0-12 0,0 0 1 0,0 0-11 16,3-4-2-16,-3 4-10 0,0 0-9 0,0 0 0 15,0 0-5-15,0 0-7 0,0 0 2 0,0 0-7 16,-3-5 7-16,3 5-2 0,0 0-6 0,0 0 6 16,0 0-4-16,0 0-5 0,0 0-1 0,0 0-7 15,0 0-6-15,0 0-2 0,0 0-5 0,0 0-8 16,0 0-5-16,0 0-6 0,-5-3 3 0,5 3-12 0,0 0-2 15,0 0-7-15,3-5-3 0,-3 5-3 0,0-7-2 16,0 7 0-16,0 0-2 0,-3-5-4 0,3 5-1 16,3-3-2-16,-3 3-2 0,-3-7-1 0,3 7 0 15,0 0-2-15,0-3-3 0,0 3 5 0,0 0-3 16,0 0 0-16,0 0-3 0,0 0-2 0,-4-4 7 16,4 4-6-16,0 0 4 0,0 0-11 0,0 0 5 15,0 0 1-15,0 0 2 0,0 0-3 0,0 0-9 16,0 0 5-16,0 0-5 0,0 0 7 0,0 0-4 15,-1 17 4-15,1-9 0 0,0 1 8 0,-2 3 1 16,0 0 3-16,1 5-3 0,-4 0 14 0,5 2 2 16,-4 1 0-16,4-2-1 0,0 7 2 0,-2-3 3 15,2 2 5-15,-2-5-2 0,1 1-3 0,2-2 1 0,-1 1 2 16,2-1-4-16,-2 2-3 0,0-4 2 0,2 1-3 16,-1-1 6-16,2-4-9 0,-3 4-4 15,0-5 1-15,0 1-2 0,0 0-3 0,0-3 0 0,0 1-12 16,0-1-30-16,0-1-38 0,0-2-34 0,0 1-31 15,0-1-40-15,0 1-30 0,-3-4-38 0,3 3-37 16,0-1-27-16,0-5-27 0,3 3-927 0,-3-3 419 16,0 0 282-16</inkml:trace>
  <inkml:trace contextRef="#ctx0" brushRef="#br0" timeOffset="60913.34">16864 7827 199 0,'-3'-5'226'0,"1"2"7"16,2 3 3-16,-1-6 4 0,-3 4-6 0,4 2-3 16,-2-5-7-16,2 5-9 0,-2-3-14 0,2 3-15 15,-2-3-10-15,2 3-21 0,0 0-11 0,0 0-6 16,0 0-6-16,-12 7-8 0,5 1-1 0,0 1 13 15,3 0-12-15,-2 2-6 0,-1 2-6 0,1 2-12 16,0 0-4-16,2 1-12 0,1 0 2 0,1 1-10 16,-1-1-8-16,3-3-7 0,0 3-3 0,1-4-2 15,2 3-8-15,0-1 7 0,2-4-19 0,-1 2-2 0,3-2 1 16,1 1-4-16,0-3-1 0,3-2 8 0,4 1-16 16,-2-1 1-16,5-2-2 0,-5-2-5 0,2-2 3 15,4-1-2-15,-2-1-3 0,1-3 0 0,-1-1-9 16,-2 0 8-16,0-7-3 0,-1 1 2 0,0-1-1 15,0-2 5-15,-5-2-8 0,0-1-1 0,-4 0-1 16,2-1-1-16,-1-6 4 0,-6 0-6 0,0 0 0 16,-4 5 2-16,0 2-4 0,-1-1-2 0,-4 2-4 15,-1 2 7-15,-4 1 1 0,0 3-7 0,-2 0 5 16,-1 4-1-16,-1 1-6 0,0 1 4 0,4 3-10 16,1 1-31-16,2 1-23 0,2 1-41 0,-3 3-20 15,6 1-23-15,-2 3-35 0,3 0-40 0,2 5-33 16,3-2-44-16,0 2-922 0,3-2 408 0,-2 2 272 15</inkml:trace>
  <inkml:trace contextRef="#ctx0" brushRef="#br0" timeOffset="61317.49">17319 7815 87 0,'0'-2'315'0,"0"-4"-22"16,0 6-14-16,-6-4-22 0,2 2-13 0,4 2-12 16,-9 1-13-16,1 1-9 0,2 1-17 0,-3 4-3 15,0 0-10-15,1 3-1 0,-2 4-8 0,1 1-21 16,0 0-2-16,0 2-29 0,4 2-4 0,0-2-7 16,0 1-10-16,2 1-13 0,2-2 0 0,1 0-11 15,1-2-5-15,3-1-5 0,0 0-11 0,3-2-5 16,1-2 3-16,0 0-11 0,2-2-1 0,8-2-3 0,-2 1-7 15,4-5-6-15,-1 1 3 0,-2-5-8 0,2 1-4 16,-1-3 10-16,0-1-3 0,-3-4-1 16,2-1-6-16,-3-2 3 0,-1-4-3 0,3-5-3 0,-2-1-2 15,-4-4 2-15,-2-1 0 0,2 0-5 0,-6 1-1 16,0-1 4-16,-4 1-1 0,0-2-1 16,-6 1-2-16,-1 4 8 0,-3-1 1 0,0-1 3 15,-1 9-8-15,1 9 9 0,0-8-4 0,0 6 0 0,-2 4-1 16,3-2 6-16,-1 3-15 0,0 4-20 0,1 0-37 15,1 4-10-15,1 4-28 0,-1 2-33 0,3 5-47 16,0 5-35-16,1-2-47 0,4 2-60 0,-4 4-881 16,8-4 398-16,-3-1 266 0</inkml:trace>
  <inkml:trace contextRef="#ctx0" brushRef="#br0" timeOffset="61682.27">17784 7767 248 0,'0'-6'329'16,"3"1"-14"-16,-6-2-11 0,2 3-23 0,1 0-15 15,0 4-21-15,-4-5-19 0,4 5-13 0,0 0-3 0,-10 13-6 16,6-5-13-16,-1 2-14 0,1 5-4 0,-1 0-13 16,1 2-7-16,-2 1-9 0,2 3-14 15,0-4-14-15,4 9-10 0,0-8-9 0,4 0-11 0,0 0-4 16,3-1-5-16,3-1-14 0,6-2-3 0,-2-3 2 15,3-1-13-15,1-4-7 0,2-2 3 0,-1-3-9 16,2 2-1-16,-1-6 1 0,1-1 4 0,-1-3 5 16,4-4 5-16,-1-5 2 0,-6 4-3 0,2-9-3 15,0 1 2-15,-2-2-9 0,-4-3-3 0,-1 2-8 16,-5-5-1-16,-2 1-1 0,-4-1-3 0,-3 1-4 16,-2-3 0-16,-5 4-6 0,-6-2-4 0,-3 5-4 15,-8 3-10-15,-2 2-32 0,-7 4-27 0,-14-3-33 16,-6 5-30-16,-4 3-25 0,5 5-24 0,-3 5-28 0,3-1-23 15,13 3-30-15,-10 4-26 0,13 2-43 16,-12 3-868-16,15-5 398 0,2 5 266 0</inkml:trace>
  <inkml:trace contextRef="#ctx0" brushRef="#br0" timeOffset="62964.67">17275 7357 158 0,'-11'-17'246'0,"0"5"-21"0,1-5-7 16,-1 2-13-16,0 1-10 0,-1 2-3 0,1-2-15 16,-1 2 1-16,1-1-1 0,-4 1-6 0,2 0-1 15,0 5-10-15,0-4-5 0,-5 1-6 0,2 4-7 16,-1-1-6-16,0 2-5 0,0-2-5 0,-1 2-6 0,0 1-7 15,-1 1-11-15,-2 0-7 0,2 2-5 16,-1 0-7-16,-1 1-8 0,-2 0-4 0,-4 0-13 16,-1 2-2-16,1-2-1 0,7 3-3 0,-1 0 3 0,0-2-8 15,0 2-1-15,2 0 3 0,-3-1-4 0,3 1 1 16,-8 1 1-16,-2 2-4 0,1-1 5 0,0 1-5 16,-3 3 1-16,4-4 1 0,-5 4 2 0,2-3-3 15,0 4-1-15,1-6-7 0,-2 4-3 0,3-1 1 16,0-2-3-16,0 4 0 0,-1-1 0 0,-1-1 1 15,2 1-1-15,-4-2-2 0,11 0 3 0,1-1-3 16,0 0 4-16,-1-1 0 0,2 2-1 0,1-3-2 16,1 2-2-16,1 2-3 0,-1-3 4 0,-1 3-3 15,7-3-4-15,-7 1 0 0,1 6-3 0,0-5 1 16,-1 5-2-16,-3-2 2 0,-2 3-3 0,-4 1 5 16,-1 0 0-16,3 0 1 0,-2 0-2 0,1 1 5 15,2 3-5-15,-3 0 1 0,4 0 0 0,-1 1-2 0,3-1-2 16,-3 7 3-16,1-3 0 0,2 1 1 15,1-1-2-15,-3 2 7 0,3 2-1 0,3-2 3 0,-2-1-4 16,6-7 2-16,-2 9-3 0,2-2-1 0,-1-1 1 16,5-3-1-16,-2 4 1 0,1 4-6 0,3-10 2 15,1 9 0-15,1-7 1 0,3 2 0 0,-2-1-1 16,2-1-3-16,-2 2-1 0,2 1 1 0,3-3-2 16,-1 1 0-16,2-1-2 0,1 1 5 0,3 5-3 15,-2-5 5-15,1 0-4 0,-2 0 1 0,3 1-5 16,-2-1 5-16,2 0-2 0,2-2 1 0,1 1-5 15,1-1 1-15,-1-1 2 0,4 7 0 0,2-1 5 16,2 0-4-16,-2 1 5 0,2-3 2 0,2 1-2 16,-2-9-4-16,3 7 1 0,2-2 0 0,2 4 6 15,0-4-5-15,2 0 2 0,1-2 0 0,1 2 5 16,0-5 9-16,3 1 1 0,-2-1-1 0,3-1 2 16,1-1-2-16,2 0 0 0,-2 0 1 0,1-1-3 0,-2-2 0 15,2 1-1-15,-3-1-4 0,1 0-2 16,3-2 4-16,-3 2 9 0,0-2-9 0,-1 0 5 15,-1-2-6-15,2 2-8 0,0-3 5 0,3 0 9 0,-2-2-9 16,3 0-3-16,-2 1 7 0,3-1-6 0,3 0 3 16,-2 2 5-16,-2-3 1 0,0-1-6 0,1 2 2 15,1-4 3-15,0 4-12 0,-2-1 2 0,3-3 0 16,-5 2-6-16,3-1 8 0,-3 1-8 0,5 1-1 16,-3-2 3-16,0-1 5 0,-2-1-11 0,4 2 6 15,-2-1-4-15,1-1 2 0,2 0-4 0,0 2 2 16,-1-4-1-16,2 3-3 0,-3-3 4 0,1-1-4 15,2 4 7-15,-2-5-3 0,-2 3-5 0,1-2 4 16,0 1 1-16,-5 2 2 0,3 1-4 0,-3-3-8 16,-2 1-3-16,4 2 0 0,4-4 0 0,0 2 0 15,1-2 0-15,-1-1 0 0,12-1 0 0,-12 7 0 16,2-5 0-16,-2-1 0 0,-2 2 0 0,16-3 0 16,-15-2 0-16,-5 5 0 0,4-3 0 0,-3-2 0 0,-2 1 0 15,1-4 0-15,-1 2 0 0,-1 1 0 0,-3 0 0 16,2-3 0-16,-2 1 0 0,-3-1 0 15,-2-2 0-15,0-1 0 0,-6 5 0 0,5-4 0 0,1-1 0 16,-6 5 0-16,5-4 0 0,-1 0 0 0,-7 4 0 16,1-1 0-16,9-6 0 0,-9 7 0 0,4-9 0 15,-4 1 0-15,-1 4 0 0,2-4 0 0,-6 3 0 16,1-5 0-16,-1 4 0 0,-4-1 0 0,3-3 0 16,-6 3 0-16,6-4 0 0,-4-4 0 0,-3 2 0 15,3-2 0-15,-4 4 0 0,-4-4 0 0,1 0 0 16,-3-1 0-16,-2 0 0 0,-1 0 0 0,-2 1 0 15,-3 0 0-15,1-1 0 0,-7 1 0 0,2 1 0 16,-1-2 0-16,-4 4 0 0,-1-3 0 0,-2 0 0 16,-11-5 0-16,10 9 0 0,-10-12 0 0,10 12 0 15,-12-9 0-15,-1 7 0 0,-1-4 0 0,0 4 0 16,9 4 0-16,-11-3 0 0,-2 3 0 0,9 5 0 0,-11-4 0 16,10 9 0-16,-14-4 0 0,1 6 0 0,-3-2 0 15,14 8 0-15,-17 2 0 0,0-1 0 0,-3 3 0 16,-4 4 0-16,-1 1 0 0,-28 7 0 0,29-4 0 15,-31 5-33-15,34-3-37 0,1 0-26 0,1 4-31 16,5-2-33-16,7 2-42 0,14-1-46 0,3-3-50 16,3 2-51-16,3 3-51 0,10-5-63 0,2 4-86 15,9-3-1183-15,2-5 576 0,1 3 386 0</inkml:trace>
  <inkml:trace contextRef="#ctx0" brushRef="#br0" timeOffset="64149.52">19480 7696 250 0,'3'-5'366'0,"-1"3"-13"15,-1-1-16-15,3 2-16 0,-1-3-21 0,-3 4-17 16,1-4-29-16,-1 4-27 0,4-3-27 0,-4 3-17 16,0 0 1-16,0 0-15 0,7 12 13 0,-4-4-4 0,1 4-13 15,1 2-20-15,-1 3-2 0,1 3-4 0,5 4-9 16,-3-1-8-16,2 3-12 0,-3-3-14 16,4 3-18-16,-1 2 1 0,0-4-8 0,1 2-2 0,-3-1-10 15,-1 1-6-15,3-2-6 0,-1-5-7 0,-1-1 1 16,-3-1-4-16,1-2-6 0,-1-3-3 0,-3 0-2 15,3-4-3-15,-2-1 1 0,1 1-4 0,-3-3 1 16,2 0 1-16,-2-2 1 0,0-3 2 0,0 0 1 16,0 0 7-16,0 0 0 0,-12-10 2 0,6 0 2 15,-1-3 7-15,-3-5 3 0,-1-8-1 0,0-1 2 16,-1-2 11-16,-2-6-1 0,-4-7-4 0,2-2 1 16,1-3 6-16,2 14 9 0,-5-16 6 0,9 16-2 0,-1-4 10 15,1 6 0-15,4 1-7 0,1 1 4 0,2 2-4 16,4 8-9-16,-2 0-3 0,4 2-1 15,-4 5-7-15,4-1-11 0,-1 4-5 0,4-3-3 0,0 4-3 16,3 1-8-16,0 2-3 0,0 0-1 0,3 3-4 16,1 2 1-16,-1 0-7 0,5 3 1 0,-2 4-6 15,1 1 0-15,-3 1-6 0,-1 8 2 0,-2-2 2 16,3 11-1-16,-5-4-2 0,-2 7 3 0,-1 0 2 16,-2 0-3-16,-3 0-3 0,1 3 4 0,-4-4 3 15,2 0-4-15,0-2-2 0,5-2 2 0,-1-4 0 16,0-2-3-16,-1-1-3 0,4-1 6 0,-3-5 3 15,6-2-5-15,-5 1 3 0,3-2-1 0,1-1-1 16,1-2 3-16,-1-4 2 0,4-1-7 0,2-1 4 0,-2-4-2 16,5-4 1-16,2-1 5 0,3-7 3 15,0-2-6-15,-1-6-6 0,-4 4-1 0,1-3 2 16,-2-1 3-16,-6 1-2 0,0-1 4 0,-9 6-3 0,-2 0 3 16,0 2-4-16,-4-2-11 0,-3 4 13 0,-4 2 1 15,-4 2-6-15,-2 3 1 0,-2-1 0 16,-2 5-5-16,1 1 8 0,-1 2 2 0,2 1-12 0,2 1-2 15,4 3-1-15,0 2 1 0,3 1-1 0,0 3 4 16,5-1-2-16,1 3 1 0,1 1 1 0,5 2-2 16,0 0 4-16,7 1 10 0,0 1-15 0,1 0 8 15,3-1-2-15,6 1-4 0,2 0 7 0,-2 1 1 16,1-1-3-16,3-2-2 0,-9-2 6 0,4 1-4 16,-4-1-2-16,4-2 1 0,-5 1 0 0,1-2-6 15,-4 0 5-15,-2-4 2 0,2 3-5 0,-2-2 8 16,-2 0-2-16,-1-2 1 0,-1 1 0 0,-1-2 9 15,0 2-10-15,-1-2 0 0,-1 3 6 0,-1-5 1 0,-3 4-1 16,0 0-1-16,-2 1 4 0,-3-2-3 0,0 3-1 16,-3-2 0-16,-1 2-5 0,-2 0 2 0,-2 0-2 15,-1 0 17-15,0 1-16 0,0-1-3 0,1-3 3 16,3 2-32-16,1-2-35 0,1-3-34 0,-3 3-48 16,5 0-47-16,3-2-80 0,-2-1-59 0,3 0-56 15,1-2-86-15,4 0-1410 0,0 0 628 0,2-7 420 16</inkml:trace>
  <inkml:trace contextRef="#ctx0" brushRef="#br0" timeOffset="64269.97">20283 7954 458 0,'13'-2'538'16,"-2"0"3"-16,0 1 2 0,-1-3-16 0,-4 4-45 16,0-5-41-16,-1 3-43 0,-1-2-41 0,2-1-44 15,-2 1-128-15,1-2-182 0,-1 2-211 0,4-7-1318 16,-3-1 508-16,-6-6 340 0</inkml:trace>
  <inkml:trace contextRef="#ctx0" brushRef="#br0" timeOffset="67997.28">15108 8858 294 0,'-31'-1'277'0,"0"1"-22"16,1 0-22-16,10 0-17 0,0 0-16 0,7 0-14 15,4 0-17-15,-1 0-20 0,2-2-14 16,4 2-13-16,4 0-13 0,-8 2-10 0,8-2-7 0,4 6 5 15,9-2 1-15,5 0 9 0,18-1 3 0,15 0-8 16,15 0 5-16,34 5-1 0,5-10 13 16,9 0-9-16,3 0-3 0,6 0-18 0,3 1 4 0,8 1 6 15,12-3 2-15,11 3 5 0,8-1-2 0,5 3-7 16,4 0-10-16,1-2-5 0,5 3-5 0,-3 1-15 16,-6 0-2-16,-3-2-9 0,5 0 3 0,-15 1-6 15,-6-3-11-15,-10-1 1 0,-13-1-6 0,-14 1 2 16,-10 0 7-16,-14-5 3 0,-34 4 8 0,-4-3 2 15,-15 1 19-15,-5 1 6 0,-2 0 13 0,-12-2 4 16,0 1 12-16,-6 1-3 0,-1 1-7 0,-1-1-8 16,-3 0-9-16,1-2-10 0,-4 3-4 0,1-2-8 15,-1 1-11-15,-3-1-34 0,-2 1-55 0,0-4-73 0,0 7-69 16,-11-6-66-16,-7 5-54 0,-3 1-71 0,-14 0-66 16,-16 1-1066-16,-14 4 502 0,-37 3 334 15</inkml:trace>
  <inkml:trace contextRef="#ctx0" brushRef="#br0" timeOffset="68596.92">15267 9244 234 0,'0'0'295'15,"0"0"-33"-15,-5 3-29 0,5-3-15 0,0 0-25 0,0 0-19 16,10 4-13-16,-3-4-8 0,5 2-14 0,6-1-8 15,5 2-2-15,9-4-7 0,0-1-2 16,4 0-6-16,2 1-2 0,0-3-10 0,2 4-5 0,-4 0-9 16,1-3 2-16,-3 3-8 0,-3 3-3 0,-3-6-7 15,-8 3-1-15,-7 0-7 0,0 0-5 0,-1 0-13 16,-5 0-4-16,1-1 4 0,-3 1-7 0,0 1 6 16,-5-1-7-16,9 0-3 0,-5 5 42 0,-4-1 32 15,-3 3 14-15,2-1 3 0,-3 9-11 0,-4-1-3 16,1 1-11-16,-1 4-6 0,-3 5-19 0,-1-4-12 15,2 6 3-15,-1-1-8 0,0 1-6 0,1 1-1 16,0 2-7-16,0 0-6 0,-1 1-3 0,1 0-50 0,3-1-48 16,0 3-48-16,2-3-43 0,3 0-43 15,-1-3-49-15,7 1-56 0,1-10-63 0,0-1-899 16,4-1 421-16,2-8 280 0</inkml:trace>
  <inkml:trace contextRef="#ctx0" brushRef="#br0" timeOffset="68785.78">16004 9739 254 0,'6'-8'365'0,"-2"3"7"0,0-2 4 0,0 3 3 16,-3 0-11-16,3 2-19 0,-1-1-25 0,-2-1-28 15,-1 4-25-15,3-3-36 0,-3 3-28 0,0 0-19 16,1-2-18-16,-1 2-19 0,0 0-16 0,0 0-12 16,-8 14-15-16,7-3-7 0,-4-1-25 0,-2 3-38 15,1 3-45-15,1 1-52 0,1 3-45 0,0-3-45 0,3 1-49 16,-2 1-55-16,6 1-52 0,-6-2-966 15,7-1 423-15,0-2 284 0</inkml:trace>
  <inkml:trace contextRef="#ctx0" brushRef="#br0" timeOffset="69147.35">16283 9481 128 0,'5'-20'333'0,"-4"2"-21"0,2 3-27 0,1 2-21 0,-1 3-21 16,3-1-15-16,0 2-17 0,2 1-16 0,2 1-22 16,-1 2-9-16,4 1-11 0,-1 4-8 0,6 0-10 15,-5 2-10-15,6 3-9 0,-1-1-14 0,-3 4-11 16,2 0-6-16,-3 3 4 0,-2 4-16 0,-2-3-15 16,-4 7-12-16,-6-2 10 0,0 3-9 0,-5 4-1 15,-5 2-4-15,-7-1-9 0,-1 1-3 0,-2-2-4 16,-2 0 5-16,-1-4-2 0,-4-3-9 0,6 0-1 15,-1-1-8-15,7-6 1 0,2 1 4 0,3-5-1 16,1 1 1-16,2-5-5 0,5 1 11 0,-2 1 4 16,1-1-22-16,-2 0 1 0,5-3 6 0,0 0-5 0,12 4 15 15,-1-5-14-15,7-2-2 0,14 3-4 16,0-5 3-16,3 0-4 0,-1 1-30 0,2-1-33 16,-3-3-32-16,3 1-47 0,-6 1-48 0,1-2-39 0,-4-2-34 15,1 0-53-15,-9 1-684 0,0 1 334 0,-2-3 222 16</inkml:trace>
  <inkml:trace contextRef="#ctx0" brushRef="#br0" timeOffset="69313.8">16829 9416 236 0,'2'-11'307'0,"2"-1"8"15,-3 1-8-15,2 2-11 0,-1 0-12 0,0 3-19 16,0 1-7-16,-2 2-40 0,0-1-28 0,0 4-3 16,1-4-29-16,-1 4-6 0,0 0-8 0,6 11-6 15,-3-3-13-15,0 3-4 0,3 5-13 0,-5 1-8 16,3 4-14-16,0 6-6 0,-3 2 0 0,2-1-18 15,-2 2-44-15,3 2-61 0,-4 0-64 0,-1 0-65 16,1 0-69-16,-4-1-82 0,4-2-794 0,0 0 373 0,-3-4 248 16</inkml:trace>
  <inkml:trace contextRef="#ctx0" brushRef="#br0" timeOffset="69491.98">17162 9784 369 0,'8'-2'382'0,"-5"-2"-18"0,3 2-24 0,-4-2-32 0,-2 4-24 16,8 0-37-16,-5-1-25 0,-3 1-19 0,0 0-22 16,0 0-20-16,3 5-26 0,-3 2-3 0,-1-1-14 15,1 5-9-15,-2 2-12 0,0-1-55 0,1 3-52 16,0 4-56-16,-1-2-62 0,2 0-79 0,2 0-64 16,0-1-733-16,1-3 334 0,3-7 224 0</inkml:trace>
  <inkml:trace contextRef="#ctx0" brushRef="#br0" timeOffset="70330.23">17513 9549 370 0,'-1'-11'390'0,"1"1"12"0,0 3-40 16,-2 1-26-16,2 0-34 0,-2 0-27 0,2 4-29 0,0 2-25 15,0 0-12-15,0 0-10 0,-16 13-17 16,11-4-10-16,1 3-18 0,1-3-16 0,-1 8-11 15,2 0-9-15,2 3-11 0,0-1-10 0,2 0-12 0,2 5-4 16,0-6 0-16,1-2-16 0,4 1-5 0,-1-2-5 16,2-1-10-16,-1-2-5 0,5-4-2 0,0 1-4 15,4-6-10-15,0 2 6 0,1-5-21 0,0 0-4 16,0-5-4-16,-1 2-2 0,-2-6 0 0,0-3 0 16,-2-1-2-16,4-7-4 0,-5-1 3 0,-2-3 3 15,-3-2 9-15,-3-2-7 0,-5-2-6 0,-5 1 11 16,0-1 12-16,-4 3 11 0,-2-1 22 0,0 3 13 15,2-1 11-15,-3 10 1 0,3 0 3 0,1 3 3 16,-1 2-5-16,4 2-7 0,0 3-6 0,1-1-7 0,1 2-9 16,-1 0-5-16,3-1-6 0,-1 4-8 15,2-2-5-15,0 4 0 0,0 0-2 0,0 0-1 16,15 1-1-16,-3-1-1 0,5 3-5 0,1-2 2 0,4 4-3 16,5-5 1-16,-7 1-4 0,3 1 0 0,-3-2-2 15,0 0 2-15,-1 2-1 0,-6-2-2 16,5 0-1-16,-7 0-1 0,2 2-1 0,-2-1 1 0,1-2 0 15,-3 2-8-15,1 3 6 0,0 1 1 0,1 0-4 16,0 2 2-16,-2 1 0 0,-1 2 4 0,-2 1 0 16,6 2 0-16,-3 1-2 0,-3 3 2 0,4-1 0 15,-3 2-1-15,-3-2 1 0,2 2 0 0,0-1-3 16,-1 2 5-16,0-2-4 0,1 1 3 0,1-4-1 16,1 4-1-16,0-3-3 0,1-2 1 0,0-4 1 15,3-1-7-15,-3-1 0 0,5-2-2 0,-1-1-2 16,0-2 2-16,1-4-3 0,-4 2 0 0,4-5-4 15,2-2 1-15,-5-3-4 0,0-2 5 0,-2-5 1 0,2-3-1 16,-6-5 2-16,1-1-1 0,-2-3 4 0,-3 1 1 16,-1-1 1-16,0 10 11 0,0-1 14 0,0 3 4 15,-1 3 11-15,1 2 8 0,0 2 1 0,0 1-7 16,0 4-3-16,1 1-10 0,-1-1-8 0,0 5-4 16,0 0 1-16,0 0-1 0,0 0 0 0,8 11-1 15,-2-3-3-15,2 7 2 0,2-1-2 0,-3 3-1 16,9 4-1-16,-7 4 1 0,5-4-4 0,-4 4 1 15,2-3-1-15,-2 1 1 0,-1-6 7 0,0 0-9 16,1-1-2-16,-1-3 0 0,3 1 1 0,0-1 1 16,3-6 1-16,-3 2 1 0,1-5 0 0,1-2 0 15,7 0 1-15,0-1-3 0,2-4 1 0,-2-2-2 0,3-5 3 16,4-3 0-16,-2-1-2 0,-2-6 1 0,-2 0 0 16,1-2-2-16,-4-2 1 0,-2-3-2 15,-1 0 1-15,-7 1 2 0,-4-2-5 0,0 1 4 0,-5 2-2 16,-5 5-2-16,-4-4 1 0,-4 7 0 0,-6-3-4 15,-5 3-1-15,-4 7-14 0,-5 1-34 0,-7 5-51 16,-10 4-61-16,-2 5-52 0,-6 4-71 0,-6 6-75 16,-24 12-76-16,1-4-1266 0,-5 4 568 0,30-8 378 15</inkml:trace>
  <inkml:trace contextRef="#ctx0" brushRef="#br0" timeOffset="70916.91">15842 10478 160 0,'-32'-4'235'0,"0"-1"0"0,4 3-7 0,5-1-7 16,3-1 0-16,3 0-2 0,3 3-2 0,4-2-3 15,1 1-5-15,2 1-12 0,0-1-14 0,3 2-16 16,4 0-23-16,0 0-8 0,0 0-9 0,0 0-8 16,0 0 4-16,34 0 6 0,1 0 7 0,19-3 3 15,7 3-2-15,4-2 1 0,38-5-11 0,1 2-3 0,-1 3-2 16,6 1-3-16,4-1-8 0,2-3-3 0,7-1-8 16,2 2 5-16,8 1-4 0,3 0-5 15,5 0-3-15,-1 2-9 0,-2 0-6 0,-6 0-6 0,7-1-2 16,-9 0-8-16,-1 1-6 0,-7 1-6 0,-8-2-5 15,-8 0-5-15,-8 2-1 0,-5-4-4 0,-30 3-2 16,2-2-1-16,-4-1-5 0,-2-1 0 0,-4 0-4 16,-15 2-2-16,-3-1 1 0,-1 1-3 0,-7-1-1 15,-7 0 3-15,-3 2-6 0,-6-1-1 0,-1 2 2 16,-5 1-2-16,2-3-1 0,-3 2-1 0,-1-2-10 16,-4 3-34-16,0 0-46 0,-13-5-43 0,-2 4-40 15,-16-1-45-15,-4 4-36 0,-24 3-42 0,-5 0-40 0,-29-1-27 16,-5 5-63-16,3-2-915 0,-5 2 443 0,-1-1 294 15</inkml:trace>
  <inkml:trace contextRef="#ctx0" brushRef="#br0" timeOffset="71464.75">15657 10815 125 0,'-14'-1'192'0,"-3"1"-4"0,-1 1 4 0,4-1 3 16,0 2 2-16,5-2 2 0,0-2 1 0,-1 2-10 15,2 0-4-15,3-1-7 0,-1 4-3 16,6-3-10-16,-10-2-12 0,10 2-7 0,0 0-14 16,-11 0-6-16,11 0-12 0,0 0-6 0,-5-1-8 0,5 1-16 15,0 0-10-15,0 0 5 0,0 0 9 0,0 0 12 16,22 0 9-16,-5 0 4 0,13-2 9 0,6 1-2 16,18-3-3-16,4 2-4 0,10-5 19 0,32-2-7 15,2-2-5-15,10-3-6 0,2 4-5 0,9-2-12 16,3 0-5-16,2 0-4 0,5 4-7 0,10-2-5 15,0-4-4-15,3 9-8 0,5-2-5 0,-11 1-3 16,2-1-5-16,0 3-1 0,-1-2-4 0,-7 0-2 16,-7 4 1-16,-10-3 0 0,-10 1 3 0,-11-1-1 15,-3 0 5-15,-34 0-2 0,0 0 6 0,-4-2-4 16,-17 4 10-16,-2-1 1 0,-1-2 6 0,-5 0 6 16,-3-2 20-16,-8 6 5 0,-6-2 17 0,0 0 17 0,-3-3 5 15,-2 4 0-15,0-1-11 0,0-3-5 16,-3 3 3-16,0-1-20 0,1-1-9 0,-1 0-12 15,-2 2-3-15,1-1-9 0,-2 0-12 0,0 1-62 0,-2-3 0 16,1 2 0-16,-2 0 0 0,1-2 0 0,-2 1-21 16,-4-3-173-16,-2 2-85 0,-1-1-86 0,-8 2-79 15,-9-4-81-15,-7 2-1596 0,-4-1 707 0,-15-3 470 16</inkml:trace>
  <inkml:trace contextRef="#ctx0" brushRef="#br0" timeOffset="77360.45">3741 6326 63 0,'-3'-5'344'0,"1"0"-16"15,2 0-13-15,-1 1-14 0,-1 0-11 0,1-1-3 16,0 2 4-16,-2-1-1 0,3 4-7 0,-1-6-20 16,1 6-18-16,-4-3-23 0,4 3-25 0,0 0-25 15,0 0-15-15,0 0-3 0,0 0-26 0,0 0-13 16,3 15-13-16,-1-5-4 0,-1 2-7 0,3 0-10 15,-1 3 0-15,1 1-16 0,-2 1-8 0,2 0 1 16,0 1-7-16,-2 0-5 0,2-1 13 0,-1-1-20 16,1 1-4-16,-3-1-3 0,2-3 3 0,-1-2-8 15,1 1-4-15,-2-1 2 0,3 2-5 0,-1-3-1 16,-1 0 4-16,0 1-10 0,0-1 0 0,-1 0-1 16,0-3-1-16,1-1-6 0,-1 1 3 0,0 0 2 15,-1-3-2-15,1 2-1 0,-1-2-6 0,2-1 6 16,-1-1-1-16,0 3 1 0,-1-5 8 0,2 5-9 15,-2-3-2-15,0-2-3 0,0 0 2 0,0 5 2 0,0-5 9 16,0 0-14-16,1 4 2 0,-1-4-2 16,0 0 0-16,0 0 3 0,0 6-3 0,0-6 3 15,0 0-1-15,0 2-2 0,0-2-1 0,0 0 3 0,0 0-2 16,0 4 2-16,0-4-3 0,0 0-2 16,0 0 4-16,0 0 0 0,0 0 1 0,0 0-2 15,0 0 1-15,0 0 1 0,0 0-2 0,0 5-2 0,0-5 2 16,0 0 0-16,0 0-1 0,0 0-2 0,0 0 4 15,0 3-3-15,0-3 3 0,0 6 6 0,0-6-10 16,1 2 0-16,-1-2 5 0,0 0-1 0,-1 6-1 16,1-6 0-16,0 5 0 0,0-5 2 0,0 0-1 15,0 3 4-15,0-3-8 0,0 0 3 0,-1 4 0 16,1-4 1-16,0 0-1 0,0 0-1 0,0 0 2 16,0 0-2-16,0 0-2 0,0 6 5 0,0-6-1 15,0 0 4-15,0 0 2 0,0 0-6 0,0 0 3 16,0 0-1-16,0 0 0 0,0 0-3 0,0 0 5 15,0 0 1-15,0 0-2 0,0 0 0 0,0 0 0 16,0 0-1-16,0 0 0 0,0 0-1 0,0 0 0 16,0 0-3-16,0 0 3 0,0 0 9 0,0 0-9 15,0 0 1-15,0 0-2 0,0 0 1 0,0 0 1 16,0 0 0-16,0 0-5 0,0 0 5 0,0 0-2 16,0 0 3-16,0 0-2 0,0 0-2 0,0 0 0 15,0 0 9-15,0 0-6 0,0 0-4 0,0 0 2 16,0 0 1-16,0 0-1 0,0 0-2 0,0 0 2 0,0 0 0 15,0 0 1-15,0 0 0 0,0 0-1 0,0 0 0 16,0 0-1-16,0 0 1 0,0 0-2 16,0 0 3-16,0 0 0 0,0 0-4 0,0 0 4 0,0 0-2 15,0 0 2-15,0 0 0 0,0 0-2 0,0 0 2 16,0 0 5-16,0 0-6 0,0 0-2 0,0 0 2 16,0 0-1-16,0 0 0 0,0 0 1 0,0 0 1 15,0 0-4-15,0 0 4 0,0 0 0 0,0 0 1 16,0 0 0-16,0 0 0 0,0 0 0 0,0 0 2 15,0 0 9-15,0 0-11 0,0 0 1 0,0 0 1 16,0 0-5-16,0 0 6 0,0 0-1 0,0 0 3 16,0 0-3-16,0 0 2 0,0 0 0 0,0 0 0 15,0 0 1-15,0 0 1 0,0 0 2 0,0 0-2 16,0 0 1-16,0 0-2 0,0 0-1 0,0 0 1 16,0 0-3-16,0 0 3 0,0 0-4 0,0 0-1 15,0 0 1-15,0 0-1 0,0 0-2 0,0 0 4 16,0 0-1-16,0 0 1 0,0 0-1 0,0 0 0 0,0 0-3 15,0 0 3-15,0 0-5 0,0 0 7 0,0 0-2 16,0 0 1-16,0 0-4 0,0 0 1 16,0 0 0-16,0 0 1 0,0 0-1 0,0 0 1 15,0 0-5-15,0 0 2 0,0 0-1 0,0 0-2 0,0 0 3 16,0 0 0-16,0 0 0 0,0 0 1 0,0 0-2 16,0 0 0-16,0 0 1 0,0 0-2 15,0 0 2-15,0 0 0 0,0 0 0 0,0 0 0 0,0 0-2 16,0 0 7-16,0 0-8 0,0 0 0 0,0 0 1 15,0 0 0-15,0 0-1 0,0 0-1 0,0 0 1 16,0 0-2-16,0 0-1 0,0 0 1 0,0 0 0 16,0 0-1-16,0 4 6 0,0-4-2 0,-2 3-1 15,2-3 0-15,0 0 3 0,0 0-1 0,0 0-2 16,0 5 1-16,0-5 1 0,0 5 1 0,0-5 0 16,-1 3 0-16,1-3-1 0,-1 6 2 0,-1-4-3 15,2-2 1-15,-1 6 0 0,1-2-2 0,0-4 2 16,0 8-3-16,0-1 5 0,-1-2 6 0,1-1-8 15,1 1 1-15,-2 0 0 0,0 0 1 0,1 2-1 0,1-4-2 16,-1 3-1-16,-1 0-2 0,1-4 5 0,0 3 0 16,0-1-15-16,0-4-34 0,-3 6-40 15,2-4-45-15,1 2-43 0,0-4-37 0,-4 5-45 16,4-5-47-16,-6 3-33 0,6-3-62 0,0 0-932 0,-9-9 445 16,6 4 296-16</inkml:trace>
  <inkml:trace contextRef="#ctx0" brushRef="#br0" timeOffset="78109.48">3979 6611 220 0,'0'0'226'0,"0"4"-12"0,0-4-16 16,0 6-11-16,0-6-1 0,0 3-1 0,0-3-2 0,0 4-3 16,0-4-5-16,2 3-6 0,-2-3 0 0,0 0-8 15,2 3-1-15,-2-3 0 0,0 0-3 0,0 0 7 16,0 0 3-16,0 0 4 0,0 0 4 0,0 0 10 16,0 0 0-16,2 2 9 0,-2-2-2 0,0 0-5 15,0 0-15-15,0 0-12 0,4-8-19 0,-4 4-12 16,1 0-13-16,-1-1-9 0,4 0-14 0,-3-1-7 15,2 1-11-15,-3 1-5 0,0-3-8 0,0 2-9 16,0 2-5-16,0 3-8 0,0-7-19 0,0 4-38 16,0 3-30-16,-2-6-45 0,2 6-39 0,0 0-48 15,2-5-31-15,-2 5-37 0,0 0-40 0,0-5-36 16,0 5-33-16,4-4-41 0,-4 4-816 0,2-5 405 16,1 2 268-16</inkml:trace>
  <inkml:trace contextRef="#ctx0" brushRef="#br0" timeOffset="78545.89">4192 6387 49 0,'3'-3'234'15,"1"-2"-5"-15,-2 1 5 0,3 1 5 0,-4 1-5 0,-1 2-6 16,3-3-9-16,-3 3-12 0,2-2-14 0,-2 2-19 16,0 0-24-16,0 0-11 0,0 0-15 15,0 0-10-15,-6 10-12 0,1-3-12 0,-1 2-8 0,2 0-6 16,-1 2-9-16,1 0-11 0,-1 0-4 0,1-1-8 15,3 3-3-15,-2-3-5 0,3 1 0 0,-1-2-5 16,3 3-3-16,1-3 3 0,1 1-8 16,-1-2-3-16,4 1-1 0,-1 0 3 0,1-2-6 0,3-1-1 15,-1 2-5-15,0-2 3 0,4 1-4 0,-2-2 0 16,-1 0 0-16,3 0-3 0,-3 0 4 0,3 0-5 16,0 0 0-16,-3-3 5 0,4 1-4 0,-5 1 1 15,5-1-6-15,-4-1 1 0,1 1 1 0,-3 0-3 16,-1-1 0-16,-1 1 0 0,0 1 2 0,0-2-1 15,0 1 1-15,-2-1 0 0,1 1 0 0,-2 0 0 16,-1-2 0-16,1 3 1 0,-2-1 1 0,-1-3 1 16,1 6 1-16,-1-2-4 0,-2 1 3 0,-2-1 3 15,0 2-1-15,-2 0-3 0,-4 1 2 0,2 0-3 16,-2 0 2-16,-2-1-2 0,1 1 0 0,-1-1 0 0,2 0-1 16,0-1 0-16,-3 1 3 0,4-3-21 15,0 1-20-15,4 0-19 0,-4-1-20 0,4-1-30 16,-1-1-30-16,0 1-34 0,1-1-38 0,5-1-53 15,0 0-670-15,-12-6 310 0,10 1 206 0</inkml:trace>
  <inkml:trace contextRef="#ctx0" brushRef="#br0" timeOffset="78772.28">4205 6433 250 0,'0'0'272'0,"-3"-3"-16"0,3 3-28 0,0 0-21 16,0 0-22-16,5-5-18 0,2 0-17 0,-1 1-11 15,5-1-14-15,1-1-10 0,0 0-10 0,8 1-12 16,-3-2-9-16,3 2-9 0,3-1-7 0,4 0-8 16,4-2-2-16,-2 1-29 0,-1 2-42 0,0-3-39 15,-2 4-28-15,2-2-40 0,0 0-34 0,2 0-53 16,-9 0-473-16,0 1 226 0,-1-1 152 0</inkml:trace>
  <inkml:trace contextRef="#ctx0" brushRef="#br0" timeOffset="79033.87">5000 6182 135 0,'2'-3'242'0,"2"-1"-6"16,0 3-5-16,-4 1-5 0,5-3-11 0,-5 3-6 15,4-1-1-15,-4 1-19 0,0 0-10 0,0 0-5 16,0 0-3-16,0 0 0 0,4 7-5 0,-4-2 5 0,0 1-12 15,-4 6 2-15,3 3 13 0,-3 2 2 16,-1 2-8-16,-2 8-10 0,-3 2-12 0,5 0-5 16,-3 1-14-16,2 0-9 0,-2 1-14 0,-1-2-7 0,4-1-8 15,-3 1-7-15,5 0-10 0,-5-1-9 0,3-3-6 16,2-5-1-16,2 5 0 0,-5-5-15 0,4-1 5 16,1-2-12-16,-3 2 5 0,4-2-50 0,-2-1-42 15,0 0-54-15,2-6-44 0,-1 0-48 0,1 0-47 16,0-1-55-16,-1-4-47 0,-3-1-943 0,4-1 431 15,-6-1 286-15</inkml:trace>
  <inkml:trace contextRef="#ctx0" brushRef="#br0" timeOffset="79222.31">4703 6499 208 0,'0'-5'318'0,"0"-1"-30"0,1 4-28 0,2-2-23 15,-3 0-25-15,0 4-21 0,1-4-16 0,2 1-18 16,-3 3-16-16,2-4-14 0,-2 4-12 0,8-2-15 16,-8 2-6-16,9 1-14 0,-9-1-22 0,13 5-47 15,-7 0-59-15,7 1-63 0,-4 0-72 0,-1 1-627 16,2 1 270-16,-1 1 180 0</inkml:trace>
  <inkml:trace contextRef="#ctx0" brushRef="#br0" timeOffset="79382.14">5153 6696 3497 0,'10'4'322'0,"-1"0"-124"0,0-3-73 0,-4 2-36 16,2-2-10-16,-2 1-19 0,0 0 8 0,1 0 0 15,-6-2 0-15,7 0 3 0,-7 0-3 16,0 0-6-16,6 0-6 0,-6 0-6 0,0 0 7 0,0 0-54 16,4 1-76-16,-4-1-96 0,0 0-126 0,-9 6-1173 15,0-3 488-15,-5 2 328 0</inkml:trace>
  <inkml:trace contextRef="#ctx0" brushRef="#br0" timeOffset="80646.46">8429 6077 118 0,'-4'-1'324'0,"2"-4"-4"0,-2 4-7 16,3-4-2-16,-3 0-5 0,4 5 0 0,0-6-13 15,0 6-20-15,-4-4-11 0,4 4-25 0,-4-2-23 16,4 2-20-16,0 0-22 0,0 0-20 0,0 0-13 15,0 0-16-15,-1 11 1 0,1-3 5 0,1 4-8 16,3 5-11-16,-4 0-8 0,4 1-9 0,-4 1-14 16,1 5-8-16,2-5-6 0,-2 0-6 0,-1 1-7 15,3-1 2-15,-3 8-10 0,0-7-6 0,-3 6 1 16,3 0-5-16,-1-2-6 0,-2-4-40 0,6 0-45 16,-6-2-51-16,2-1-35 0,1-1-48 0,0-3-42 0,0-1-34 15,4-3-33-15,0-3-39 0,-1-2-878 16,4-1 405-16,3-3 272 0</inkml:trace>
  <inkml:trace contextRef="#ctx0" brushRef="#br0" timeOffset="81029.95">8837 6099 128 0,'1'-5'304'0,"2"-3"-17"0,-3 3-20 0,-3 1-17 15,2-1-15-15,-2 3-11 0,3 2-26 0,-5-5-14 16,5 5-20-16,-7 2-14 0,7-2-12 0,-12 4-5 16,7 2-14-16,-4-1-16 0,3 5-7 0,-2-3-8 15,2 5-6-15,-2 4-8 0,3-5-10 0,1 5-4 16,-2-4 2-16,4 4-7 0,2 0-1 0,0-1-8 16,0-3-5-16,4 5-4 0,2-4-3 0,0-2 3 15,-1 1-6-15,4 3-3 0,2-4-4 0,-2-1 1 16,4 0-2-16,1 2-2 0,-5-4-2 0,5-2-5 0,0 3 3 15,1-1-2-15,-2-1-9 0,0-2 5 16,0 0-3-16,-3 0 0 0,4 0 6 0,-5-2-7 0,1 1-1 16,-3-1 1-16,-1-1-3 0,-1 2 1 0,-1-3 2 15,0 1 0-15,0-1-4 0,-4-1 3 0,1 4 1 16,-1-4-2-16,-5 9-1 0,-4-5-1 0,-3 1-10 16,-3 2-28-16,-4 0-29 0,-9 0-37 0,-3 2-36 15,3-1-38-15,-4-1-53 0,10-4-51 0,-5 1-730 16,-1-2 337-16,9-2 224 0</inkml:trace>
  <inkml:trace contextRef="#ctx0" brushRef="#br0" timeOffset="81397.37">8884 6137 22 0,'13'-12'287'0,"5"-2"-14"15,-1 0-14-15,2 4-11 0,4-2-6 0,-4 2-16 0,0 3-2 16,9-1-9-16,-10 4-7 0,1 0-10 15,0 4-3-15,1-1-3 0,0 3-15 0,-1 5-15 16,-1-3-4-16,0 5-15 0,6 5-5 0,-8 0-13 0,3 4-11 16,-3 1-13-16,2 0-6 0,-5 3-5 0,1 0-10 15,-4 0-7-15,1 2-5 0,-4-3-9 0,1 2-5 16,0 0-8-16,-3-6-5 0,1 3 4 0,-1-4-7 16,3-2-5-16,-2-3-2 0,2-1 2 0,1-2-2 15,1 0 0-15,5-2-5 0,1-2 7 0,1-2 8 16,2-4 9-16,2 0 3 0,1 0 11 0,-4-4 3 15,6-7 5-15,-4 5-2 0,2-5 1 0,-5 1 2 16,-4-1 0-16,1-2-2 0,-4-2-3 0,0-1-1 16,-2 1 0-16,-4-1-9 0,-2-8-3 0,-7 8-5 15,-4-7-9-15,-5 4-3 0,-5-1-4 0,-3 1-3 16,-7 4-5-16,-2 4-7 0,-5 3-2 0,-1 1-2 16,-1 6-19-16,0 3-47 0,-2 3-44 0,2 2-55 15,-2 1-57-15,4 6-59 0,0 1-61 0,2 2-68 0,-12 9-1143 16,13-7 514-16,-14 4 340 0</inkml:trace>
  <inkml:trace contextRef="#ctx0" brushRef="#br0" timeOffset="82880.42">6689 7157 127 0,'-4'2'132'0,"4"-2"-5"0,0 0-2 16,-8 2-5-16,8-2-6 0,0 0-1 0,-6 0-9 15,6 0-2-15,0 0-1 0,-6 2-5 0,6-2-6 0,0 0-5 16,0 0-6-16,0 0 1 0,-7 2-6 0,7-2-4 16,0 0-2-16,0 0 1 0,0 0 9 15,0 0 7-15,0 0 12 0,0 0 4 0,0 0 3 0,9 8 5 16,-9-8 4-16,5 1 1 0,-1 0-1 0,1 1 2 16,0-1-1-16,3-1 0 0,-8 0-7 0,18 0 10 15,-5 1-6-15,-3-2 2 0,3 1-9 0,1-1-4 16,4-1 1-16,1 0-18 0,9-1 5 0,1-1 3 15,2 1 1-15,-3-1-2 0,4 0-8 0,3-1 1 16,2 1-10-16,-4 0-5 0,5-1-2 0,-1 0-7 16,-1 1-3-16,4 0 1 0,-4 0-11 0,0-1-8 15,0 2 6-15,0-1-3 0,0 2-2 0,0-4 0 16,1 5-11-16,-3 0 5 0,-1-2 10 0,2 1-14 0,-6 0 0 16,4 0 1-16,-4 2-2 0,1-3-2 0,-2 1 2 15,3 1-3-15,-3 0 0 0,0 0-2 16,4-1-2-16,-1 1 6 0,0 0-4 0,2 1-1 15,0-3 1-15,0 0-2 0,3 3-1 0,1-1 1 0,-5 0-7 16,0-2 2-16,1 2-1 0,-4-2-1 0,2 2-1 16,1-3 2-16,-3 4 3 0,2-1-7 15,-1-3 2-15,-4 4 2 0,-5 0-4 0,7-1 0 0,-5 1 1 16,0-1 3-16,4-1-3 0,-1 1 2 0,-5-1 1 16,7 2 0-16,-5-3-3 0,4 0 2 0,-4 2 3 15,-1-2-1-15,5 2-2 0,-4 0 1 0,-4-4 2 16,4 5-3-16,0-3 1 0,-2 2-2 0,0-1 0 15,2 2 2-15,5-2-3 0,-6 0 2 0,6 0-2 16,-8-1 0-16,3 3-1 0,-2-2-2 0,-1 0 3 16,2 1 0-16,1-2-3 0,-3 2 1 0,-2-1 0 15,12 0-1-15,-12 2 0 0,-3 2 1 0,5-5-2 16,-7 3 3-16,2 0 2 0,-2 0-5 0,3-3 0 0,-4 3 0 16,6-2 0-16,-1 2 0 0,2-2 0 15,0-1 5-15,2 2-1 0,-1 0-2 0,3-2 3 16,6 1-2-16,-2-1 1 0,-5 2-4 0,6 0 0 0,3-2 1 15,-3 3-2-15,-6-2 0 0,1 0-1 0,-3 2 2 16,2-3-2-16,-3 3 7 0,0-2-7 16,4 2 6-16,-4-3-8 0,-1 2 1 0,4-2-3 0,-3 2 5 15,8 0-1-15,-7 1 3 0,1 1-2 0,-2-2-2 16,3-1 2-16,-1 1 10 0,1-2-8 0,7 3 0 16,1-2 2-16,-11 0 12 0,11 0-12 0,0-1 3 15,-2 1 0-15,0-1-3 0,1 3 1 0,0-4 2 16,-1 3-1-16,-6-2 2 0,5 2 10 0,-6 1-14 15,1-3 2-15,6 0 1 0,0 1-3 0,-1-1 2 16,0 2-1-16,-4-3 7 0,6 3-4 0,1-2 0 16,-1 2 0-16,2 1 3 0,-2-2-1 0,2 0 1 15,-3 1 0-15,3-2-2 0,-3 0 4 0,-7 3-3 0,1-3-3 16,1 1 2-16,-4 2-3 0,-1-1 1 0,0 0 1 16,-5 0 3-16,6-1 6 0,-7 2-1 15,-1-1 11-15,1 2-4 0,-6-2-2 0,2 1 2 16,-8 0-2-16,9-1 3 0,-4 0 3 0,-5 1-4 0,0 0-3 15,9 0 1-15,-3-2 3 0,-6 2-12 0,0 0 4 16,6 0-7-16,-6 0-2 0,0 0 1 0,0 0-1 16,0 0 14-16,0 0-18 0,7 2-3 0,-7-2 3 15,1-5-4-15,-1 5-28 0,0 0-28 0,0 0-41 16,0 0-55-16,0 0-79 0,0 0-74 0,-4-9-69 16,4 9-80-16,-9-3-90 0,-3-4-1269 0,-3-1 603 15,-5 4 402-15</inkml:trace>
  <inkml:trace contextRef="#ctx0" brushRef="#br0" timeOffset="84079.32">7181 7625 40 0,'-3'-5'255'0,"2"0"1"0,0 1 2 0,-3 1-10 15,4 3-10-15,0-5-16 0,0 5-19 0,-1-4-23 16,1 4-16-16,0 0-10 0,0 0 5 0,0 0 16 16,-5 12-2-16,2-5-7 0,3 4-5 0,-4 3-4 15,4 3-4-15,-1 0-1 0,-3 0-7 0,4 9-6 16,0 0-4-16,-1-1-7 0,1-4-10 0,1 4-3 0,-1-1-5 16,1-4-11-16,2 1-5 0,-2 5-12 0,2-6-9 15,-2-2-5-15,4 1-9 0,-5 2-3 16,0-1-2-16,3-1-9 0,-3 0-3 0,-3 0-2 0,3-3-37 15,0 1-49-15,0-1-57 0,0-4-44 0,-1 0-48 16,1 0-55-16,0-2-56 0,1 0-64 16,-1-4-864-16,4-3 410 0,0-2 276 0</inkml:trace>
  <inkml:trace contextRef="#ctx0" brushRef="#br0" timeOffset="84447.49">7516 7852 283 0,'6'-4'316'0,"-3"1"-14"0,-1 1-36 16,2-1-21-16,-4 3-20 0,4-1-25 0,-4 1-19 15,0 0 2-15,0 0 0 0,0 10-2 0,-3-1 10 16,2 3-25-16,-3 0-12 0,-1 5-17 0,-1 0-11 16,2 1-10-16,3 0-12 0,1 0-11 0,0 1-4 15,1-1-8-15,1-1-12 0,2 1-4 0,1-2-9 16,3-1-3-16,1-3 9 0,5 0-30 0,-1-2 9 15,2-3-7-15,-2-2-2 0,5 0 0 0,0-3 11 16,1-2-18-16,0-4-2 0,-1 0 0 0,1-3-2 16,-1-1-4-16,-3-3 0 0,-1-3 4 0,0-3-4 0,3-4-2 15,-4-4-6-15,-4 1 7 0,-1 0 1 16,-2-1-1-16,-5-3 2 0,-2 1-2 0,-4 1-2 0,0 0-1 16,-4 1 4-16,-3-1 3 0,-1 3-1 0,-1 2 2 15,0 5-3-15,0 2 3 0,-4 6 10 0,0-3-22 16,-1 6 5-16,0-1-9 0,1 3-2 0,3 0-12 15,2 3-31-15,2 3-33 0,-1 2-22 0,3 2-36 16,0 2-41-16,0 4-48 0,8 0-42 0,1 3-60 16,-3-4-843-16,7 3 389 0,0-3 258 0</inkml:trace>
  <inkml:trace contextRef="#ctx0" brushRef="#br0" timeOffset="84695.72">8091 7668 281 0,'7'-11'361'0,"0"3"-14"0,-2-2-8 0,-1 4 2 16,-2 1-11-16,3-1-7 0,-2 1-21 0,-1 2-31 15,0 0-27-15,0 0-30 0,-2 3-14 0,0 0-17 16,0 0 4-16,9 10-1 0,-5 0-13 0,1 7-14 16,0 1-15-16,-1 0-11 0,0 8-14 0,1 0-9 15,-2 2-10-15,3-1-8 0,-6 3-12 0,4 0-6 0,-4 1-6 16,0 1-6-16,0-3-10 0,0 0-44 0,-3 0-46 15,2 0-52-15,1-5-62 0,0-5-47 16,0-1-49-16,0-3-46 0,0-4-50 0,1-1-1030 0,2-4 458 16,1-1 306-16</inkml:trace>
  <inkml:trace contextRef="#ctx0" brushRef="#br0" timeOffset="85051.31">8500 7689 222 0,'6'-11'335'0,"-2"4"-11"0,2-2-13 0,-2 4-17 16,-3 0-21-16,2 0-16 0,-1 3-31 0,0-3-16 15,-2 5-23-15,2-5-19 0,-2 5-11 0,0 0-7 16,0 0-13-16,-6 14 7 0,2-7 1 0,-3 2-25 16,1 0-7-16,0 3-17 0,2-2-9 0,1 2-9 15,0 2-2-15,0-3-11 0,3 2-8 0,3-1 1 16,0-1-6-16,1 2-3 0,4 1-5 0,0-3-14 15,3 1 7-15,1 0-9 0,-2-3-3 0,4 4 0 16,-1-4 0-16,2 2-1 0,1-2-8 0,0 0 4 16,-2-1 0-16,0-1-7 0,-2-2-1 0,3 2 1 0,-3 0-2 15,0-1 2-15,0-1-8 0,-3-1 3 0,1 1 1 16,-4 0-4-16,-1-2-7 0,1 1 8 0,-1 0 1 16,-3-1 0-16,2 2-4 0,-3 0 16 0,-4 0-19 15,-1-1 7-15,-5 3 1 0,-5 1-14 0,-4 1-13 16,-4-1-25-16,-7 1-34 0,-5 2-33 0,1-2-40 15,0-2-43-15,1-1-47 0,4-5-56 16,5 2-933-16,4-6 410 0,1-1 274 0</inkml:trace>
  <inkml:trace contextRef="#ctx0" brushRef="#br0" timeOffset="85433.41">8644 7685 115 0,'17'-8'292'0,"-1"-1"-20"15,6 1-13-15,-3 0-13 0,8 1 2 0,0 2-9 16,2 4-13-16,-6 1-10 0,4 4-12 0,-9-2-10 16,1 3-30-16,-2 1-4 0,-2 2-8 0,-1 2-10 15,-2-2-17-15,0 5-7 0,-3 2-11 0,1 3-12 16,-1-2-6-16,1 1-5 0,-2 7-11 0,0-2-9 0,-2 3-3 16,2-4-4-16,-4-4-9 0,6 0-2 15,-5 0 2-15,0-6-3 0,8 2-18 0,-4-6 8 16,1 3 2-16,2-8 18 0,-2 1-11 0,2-2 17 15,2-1 3-15,1-2 10 0,5-2 7 0,-4-3-1 0,0-2-6 16,1-2 2-16,-4 0-9 0,0-4 5 0,-1 0-17 16,1-6-4-16,-3 0-4 0,-1-2-8 0,-4-3-2 15,-1 1-3-15,0-3-3 0,-4 2-4 0,0-4-4 16,-5 4-5-16,-3 0-2 0,3 8-2 0,-5 2-1 16,-3 0-2-16,-1 4 3 0,-3 2-13 0,-2 0-11 15,0 3-17-15,-1 4-9 0,-2-1-45 0,7 4-44 16,-6 6-32-16,6-2-17 0,-2 7-18 0,4 4-41 15,2 2-50-15,7 1-79 0,-1 2-901 0,2-1 421 16,3 2 280-16</inkml:trace>
  <inkml:trace contextRef="#ctx0" brushRef="#br0" timeOffset="85879.48">10270 7558 30 0,'3'-10'336'16,"2"-7"-22"-16,-5 7-24 0,0-1-11 0,0 3 3 15,0 1 0-15,-1-2-32 0,-5 1-29 0,2 3-14 0,-6-1-29 16,-1 4-15-16,-1 1-17 0,-1 1-19 0,-5 2-3 16,-2 2-12-16,-6 4-11 0,-1 2-15 0,2 4-4 15,5-5-5-15,-1 7-12 0,-1 0-8 0,7-3 14 16,3 1-21-16,2 3-7 0,4-5-4 0,2 5-4 15,1-1-11-15,7-1 1 0,6 1 13 0,0-1-15 16,3 1 0-16,9 2-16 0,1-2 9 0,1 0 6 16,4-2-4-16,-2 1-5 0,1-5 3 0,1 2-6 15,0-4 0-15,1 0-6 0,-1-1 6 0,1 2-3 16,-8-4-1-16,-1 2-1 0,0-3 7 0,-1 2-1 16,-1 1 7-16,-4-5-3 0,-2 2-1 0,-1 2 10 15,-3-4-1-15,-1 3 2 0,0-2 2 0,-2 1-4 16,-1-1 9-16,1 2 5 0,-3-1 0 0,0 1 9 15,-4-1 6-15,0 0 4 0,-5 0-1 0,-3 1-1 0,-5 3-3 16,-3-1-11-16,-9 5 1 0,4-6-3 0,-5 1-14 16,-4 0 8-16,-2 0-6 0,-1 1 1 0,2-1-7 15,-3-1-25-15,5 1-39 0,3-2-33 0,4-1-43 16,7-1-37-16,-4-1-43 0,7 1-48 0,2-3-44 16,4-3-66-16,1-1-871 0,3 2 411 0,0-6 272 15</inkml:trace>
  <inkml:trace contextRef="#ctx0" brushRef="#br0" timeOffset="86199.96">10185 7478 374 0,'1'-13'382'0,"3"2"2"16,0 1-4-16,0 3-22 0,-3 2-26 0,2 0-24 0,-2 0-34 15,-1 0-31-15,5 5-4 0,-5 0 4 16,0 0 18-16,17 10 7 0,-11-1 2 0,2 1-11 15,4 8-9-15,0 3-13 0,1 4 2 0,-4 4-23 0,0 2 1 16,-3 1-13-16,-1 0-9 0,2 5-8 16,-4-1-13-16,0 9-13 0,-2-11-10 0,-2 2-20 15,-2 12-12-15,2-16-8 0,-1 0-8 0,0 1-8 0,-4-2-18 16,2-1-1-16,2-1-10 0,-1-3-17 0,-1-1 12 16,2-5-9-16,-2-2-9 0,2-3 1 0,1-1-5 15,0-2-3-15,1 0-4 0,0-3-16 0,0-1-32 16,0 0-14-16,0-3-36 0,-1-1-24 0,2 1-28 15,-2 0-30-15,1-2-36 0,0-3-49 0,-2 4-70 16,2-4-81-16,0 0-80 0,-10 0-101 0,10 0-1220 16,-17-5 595-16,0 2 396 0</inkml:trace>
  <inkml:trace contextRef="#ctx0" brushRef="#br0" timeOffset="87232.43">8822 8286 127 0,'2'-1'133'15,"-2"1"-17"-15,0 0-14 0,0 0-34 0,0 0-38 16,0 0-51-16,-7-8-164 0,7 8 61 0,-7-3 42 16</inkml:trace>
  <inkml:trace contextRef="#ctx0" brushRef="#br0" timeOffset="91415.03">2677 9506 109 0,'-2'-3'291'0,"1"-2"-14"16,0-1-15-16,-3 2-13 0,1 0-16 0,-1-1-13 15,1 0-13-15,-2 3-10 0,1 1-20 0,0-1-15 16,0-1-18-16,4 3-20 0,0 0 3 0,-14 3-26 16,8 0-8-16,1 1-9 0,-2 3-8 0,5 1-8 0,-1 1-8 15,2-1-5-15,-2 2 0 0,3 2-35 16,0-3-16-16,0 1-10 0,0 0-12 0,4-3-6 15,-4 3-7-15,4-1 0 0,0-4 3 0,-3-1 0 16,4 1 5-16,3-1 3 0,-2-3-2 0,0-1 6 0,1-1 3 16,4-4 0-16,0 0-1 0,-2 0 2 0,2 2 6 15,-2-4 5-15,0 2 6 0,0 0 7 16,1 1 3-16,-1-1 3 0,-2 1-4 0,0 0 2 16,-1 2-2-16,1 0-2 0,-2 2-2 0,-5 0 0 0,14 0 0 15,-9 2-1-15,-1 0 2 0,4 2 1 0,-3 1-1 16,0-1-5-16,0 1 2 0,0 2-2 15,2-2 11-15,-5 0-10 0,2-1-3 0,1 1 1 0,0 0 3 16,-1-1-5-16,0-3 4 0,0 1 21 16,-4-2 6-16,6 3 8 0,-6-3 0 0,9-5 12 0,-4 3 5 15,-1-3-3-15,4-5 25 0,-5 3-15 0,3-5 7 16,-5 0-1-16,1-3-2 0,2-2 1 16,-4-2-8-16,-2-1 6 0,0-5-1 0,-3-1-10 0,-4 0 7 15,-1-1-9-15,-9 1-1 0,1 2-1 0,-5-4-3 16,-4 2 5-16,-5 8-6 0,-1 1 16 0,-16 2 1 15,-2 7-1-15,0 6 4 0,-5 6 0 0,0 9 1 16,-3 4 7-16,8 7-2 0,4 4 0 0,1 6-6 16,10-1-7-16,6 7-5 0,5 2-5 0,8-9-2 15,7 1-6-15,1 11-6 0,5-10-1 0,4 1-5 16,5-4-1-16,6-1-2 0,0 1-4 0,6-6-8 16,6 1-19-16,-2-3-38 0,5-2-46 0,6-5-57 15,2-3-74-15,2-2-63 0,3-4-66 0,12-1-57 16,-14-7-1071-16,0-2 491 0,5-1 326 0</inkml:trace>
  <inkml:trace contextRef="#ctx0" brushRef="#br0" timeOffset="92345.01">3793 9394 31 0,'0'0'213'0,"0"0"-4"0,-3 5-4 0,3-5-1 16,-4 7-5-16,4-2-21 0,-2-1-4 0,1-1-9 15,1-3-12-15,0 8-5 0,-1-6-5 0,1-2 1 16,-2 4-1-16,2-4 11 0,-2 4 7 0,2-4 15 16,0 0 9-16,-1 2 13 0,1-2 0 0,0 0-6 15,0 0-24-15,0 0-10 0,0 0-11 0,-10-6-21 16,7 0-15-16,-2 1-11 0,1-1-9 0,-1 0-7 15,-1-4-11-15,0 3-8 0,0-3-5 0,1 0-4 16,0-1 4-16,-1 3-19 0,0-3 1 0,4 3-9 16,-2-2-5-16,0 5 7 0,4-2-18 0,0 2 3 15,3 1-10-15,-2 0 4 0,5 0 9 0,2 1-14 16,5 1-1-16,0-1-2 0,4 2 2 0,2 0-3 16,3 1 0-16,0 0 1 0,6-2 1 0,3 0-1 15,-4 2-3-15,1-3-1 0,0 1 1 0,0 0 1 16,-1-1 3-16,1 0-4 0,-9 0 0 0,0 3 4 15,-1-4-4-15,0 0 3 0,-5 0-3 0,2 0 4 16,-5-1 3-16,-1 0 10 0,1 1 23 0,-3 1 17 16,-2-1 12-16,-1-1 9 0,0 3 9 0,-2-1 18 0,-2 3-1 15,5-3 0-15,-5 3-2 0,4-4-5 0,-4 4-15 16,0 0-11-16,0 0-8 0,0 0-9 16,0 0-6-16,0 0-4 0,-9 21-2 0,6-6-4 0,-1 3-11 15,0 2 2-15,-1 3-2 0,-1 5-4 0,1-5-3 16,2 6 6-16,-1-2-12 0,1 3 1 0,2-1-5 15,-3 0 2-15,3-2-2 0,0 0-2 0,-2 1-16 16,3-3-35-16,-3 1-33 0,2 1-39 0,0-8-43 16,2-2-59-16,3 3-37 0,-4-3-51 0,3 0-47 15,-1-1-47-15,2-3-51 0,-3-6-1063 0,3 3 504 16,0-5 334-16</inkml:trace>
  <inkml:trace contextRef="#ctx0" brushRef="#br0" timeOffset="94047.37">4532 9312 280 0,'0'0'298'0,"-1"-7"-15"0,1 7-15 0,0 0-13 16,0-2-18-16,0 2-23 0,0 0-18 0,0 0-14 15,0 0 1-15,-8 11 2 0,4-4-5 0,-5 4-18 16,-1 3-8-16,1 1-13 0,-3 2-17 0,-1-1-6 15,1 6-11-15,2-3-18 0,1-1-4 0,2 0-8 16,2 0-4-16,1-1-11 0,1-2-4 0,3-1-7 16,2 0-6-16,1-2-9 0,2 0 7 0,1 0-4 15,2-3-10-15,5 1 5 0,-3 1-12 0,2-5 2 16,4 2-2-16,2-1-8 0,-4-2 4 0,-1 2 0 16,2-2-6-16,-2-2-3 0,1 0 8 0,-1 1-2 0,-1 1-3 15,0-3 6-15,0 1 12 0,-1 1 10 16,-1-1 5-16,-1 0 6 0,1 2 2 0,-1-1 2 15,-1 1 0-15,-3-3-5 0,1 3-2 0,0 0 4 16,0 0-3-16,-2-3 0 0,-2 3-5 0,1 0-2 0,2-3 4 16,-5 5 3-16,1-3 6 0,-2 0-7 0,1 1-3 15,-5 1 1-15,0 0-4 0,-3 3-5 0,3-1 1 16,-8 1-9-16,1 3-3 0,-5-6-2 16,2 1-1-16,-2 2-4 0,0-2 1 0,1 1-6 0,-1-3-28 15,2-1-24-15,2-1-33 0,-1-1-40 0,4-1-48 16,-2-1-42-16,2-3-36 0,1 0-45 0,3-1-42 15,-1-1-66-15,0-7-906 0,4 2 432 0,-1-5 288 16</inkml:trace>
  <inkml:trace contextRef="#ctx0" brushRef="#br0" timeOffset="94306.83">4515 9372 370 0,'-4'-2'374'0,"2"0"-5"0,-3-1-7 0,5 3-30 16,-4-5-24-16,4 5-30 0,0-4-23 0,0 4-6 16,10-3-10-16,3-2-9 0,6 0-8 0,9-2-11 15,3-2-7-15,2 3-15 0,2-3-14 0,-1 2-13 16,2 1-7-16,1-3-7 0,-4 4-2 0,-2-2 4 0,-2-1 7 16,-2 3 0-16,-4 1-1 0,-4-3-6 15,-2 0-4-15,-2 4-14 0,-3-1-5 0,-3 0-8 16,-3 4-2-16,2-1-6 0,-3-2-7 0,-1 2-13 0,0-3-12 15,-4 4-70-15,1-5-99 0,-2-2-138 0,-5 5-192 16,0-3-1595-16,-3-2 671 0,-18-6 448 0</inkml:trace>
  <inkml:trace contextRef="#ctx0" brushRef="#br0" timeOffset="108728.48">7182 8540 5 0,'-29'-9'231'16,"7"6"-23"-16,-1 0-13 0,5-2-18 0,4 3-15 15,3-1-14-15,-1 3-14 0,4-2-15 0,3 0-18 16,5 2-6-16,-9 0-4 0,9 0 2 0,0 0 7 15,0 0 11-15,40 2 8 0,-3-2 10 0,21 2-7 16,7-4 4-16,37 0-2 0,3 2 0 0,2 0-6 16,7-4-7-16,11 5-3 0,5-1-5 0,2 6-5 15,7-4-6-15,5 5-6 0,0-2-4 0,1-2-7 16,2 8-16-16,-7-1 2 0,-5-4 2 0,-4 1-10 16,-5 2-1-16,-5-6-4 0,-7 2 13 0,-7-1-19 15,-6 2 5-15,-7-4 2 0,-28 1-6 0,1 1 18 0,0-2-10 16,-5-2-2-16,1 5-5 0,-4-5-6 15,-6 1-3-15,-1 0-3 0,-16-1-5 0,-3 1-3 16,-2-2 5-16,-3 2-9 0,-9-1-3 0,0-2 2 0,-6 1-9 16,0 1-19-16,-2-2-28 0,-4 2-43 0,-2 0-41 15,-5 0-45-15,0 5-44 0,-9-1-51 0,-12 1-86 16,-14 5-783-16,-23-1 376 0,-6 1 252 0</inkml:trace>
  <inkml:trace contextRef="#ctx0" brushRef="#br0" timeOffset="109394.57">6979 9244 1710 0,'0'0'26'16,"-9"0"59"-16,4 0 5 0,5 0-11 0,-9 0-25 0,9 0-11 16,0 0-6-16,-5 3-12 0,5-3-1 0,0 0-2 15,0 0 16-15,0 0 9 0,0 0 4 16,24-3 2-16,-10 1-2 0,5-2 5 0,3 2-3 0,7 1 4 16,-2-2 5-16,3-3-5 0,-2 5 0 0,0 1-5 15,-6 0-3-15,1 0-3 0,-3 0-4 0,1 2-2 16,-2 1-4-16,-4-1-1 0,-4 1-1 0,-2 1-2 15,3 0 1-15,-7 0-2 0,1 1 5 0,2 2 3 16,-3-1 10-16,-2 5 18 0,-2-1 5 0,-1 2-7 16,-4 0-3-16,3 3-3 0,-4 2-7 0,-3 1-1 15,-6 4-4-15,1 1-7 0,-1-2-4 0,0 5-2 16,-1-4-5-16,0 5-18 0,-3-3-22 0,2 0-28 16,0 3-27-16,2-3-34 0,-3 0-35 0,4 3-41 15,2-2-47-15,2-2-49 0,4-6-706 0,1-1 326 0,1 2 216 16</inkml:trace>
  <inkml:trace contextRef="#ctx0" brushRef="#br0" timeOffset="109571.51">7494 9760 209 0,'0'0'308'16,"0"0"-31"-16,0 0-20 0,1 5-22 0,-1-5-16 15,-9 7-19-15,-1-3-16 0,1 3-19 0,0 1-16 16,-2 0-13-16,0-1-16 0,1 4-12 0,-2-1-13 15,4 0-27-15,-1 2-28 0,0 0-38 0,4-1-38 16,0 3-48-16,-3 4-50 0,7-3-64 0,-3-2-576 16,4 3 258-16,-3-5 172 0</inkml:trace>
  <inkml:trace contextRef="#ctx0" brushRef="#br0" timeOffset="110012.37">7839 9380 132 0,'0'-10'302'0,"-1"4"-16"0,1 0-18 0,0 1-15 16,1 0-20-16,-1-1-18 0,0 3-20 0,-1-2-21 15,1 5-6-15,0 0-11 0,0 0-18 0,0 0-2 16,-11 12-5-16,5-2 3 0,0 2-1 0,-3 2-24 15,0 3-3-15,1 8-16 0,-5 0-4 0,4 0 0 16,3 5-6-16,-2-2 4 0,-1 4-19 0,3-3-8 16,2 2 10-16,-2 1-21 0,0-3-2 0,3 0-8 15,0 4-1-15,3-8-7 0,0 3-5 0,3-13-1 16,2 3-8-16,0-7-1 0,1 4-2 0,6-2-3 16,-6-4-2-16,5-4 7 0,-1 2-3 0,0-6-2 15,0 0 2-15,2-2-3 0,-3 0-2 0,2-4 0 16,-1-1-1-16,0-2 0 0,0 0 3 0,-3-1-4 15,0-1-1-15,-2-2 3 0,0-1 3 0,-3 1 1 16,-2-6 4-16,-1 8-2 0,-4-5-7 0,1 3 5 16,-2 2-1-16,-3 0 0 0,0 3 3 0,-5-3-4 0,1 6 3 15,-5-1 1-15,5 1-8 0,-1 1-4 0,4 3-6 16,-3-1-32-16,4 2-20 0,3 2-20 0,2-1-32 16,-2 1-37-16,3 1-37 0,2 0-46 0,5 1-60 15,-2 0-804-15,6-2 366 0,-3 2 242 0</inkml:trace>
  <inkml:trace contextRef="#ctx0" brushRef="#br0" timeOffset="110247.49">8189 9418 98 0,'-3'-7'348'16,"3"2"-12"-16,0 0-20 0,0 1-29 0,0 4-25 15,0-4-34-15,0 4-21 0,0 0 11 0,0 0 7 16,7 10-14-16,-6-2-14 0,-1 5-11 0,4 1-30 16,0 5-8-16,1 1-12 0,0 6-23 0,0 1-3 0,-1 0-8 15,1 1-9-15,2 1-28 0,-6-4-41 0,0 4-26 16,-2 0-44-16,0 2-46 0,-2-2-53 0,2 1-67 16,-2-2-63-16,-1-1-823 0,2 2 366 0,-1-2 244 15</inkml:trace>
  <inkml:trace contextRef="#ctx0" brushRef="#br0" timeOffset="110429.34">8418 9899 275 0,'4'-4'298'0,"-3"2"-21"0,4-1-27 0,-5 3-21 16,0 0-10-16,0 0-7 0,0 0-5 0,0 0-18 15,0 0-17-15,-3 13-25 0,1-6-7 0,-2 2-15 16,3-2-9-16,-2 4-34 0,2 2-32 0,-3-1-37 0,0 3-42 15,3 1-65-15,-3 2-59 0,4-1-87 16,-2-2-589-16,2-2 277 0,-2 0 184 0</inkml:trace>
  <inkml:trace contextRef="#ctx0" brushRef="#br0" timeOffset="110893.83">8755 9582 71 0,'-1'-10'264'16,"0"-1"-13"-16,1 1-12 0,0-2-18 0,1 1 2 0,2 1-14 15,1-2-1-15,2 0-12 0,0 2-3 16,1-2-13-16,3 6-7 0,-1-3-4 0,4 4-16 16,-1 0-8-16,-2 1-10 0,3 4 1 0,6-3-14 0,-1 8-6 15,-1 0-4-15,-2 2-6 0,1 2-6 0,0 1-6 16,-4 3-16-16,0 2-3 0,-3 1-4 16,-1 1-9-16,-5 2-9 0,-1 1-7 0,-4 4-1 0,-5 0-2 15,-1 2-6-15,-5-1-2 0,-3-1-1 0,-6 3-10 16,1 0 3-16,-4-2 0 0,1-2-9 0,-4-1 1 15,2-1 0-15,2-4-4 0,7-4-1 0,2-1 5 16,5-4-9-16,0 1 4 0,5-5-7 0,-3 0-1 16,5 0 6-16,0 0-8 0,3-2 14 0,0-2-8 15,0 0-4-15,15 1-2 0,-2-1-1 0,5-1 1 0,3-5-16 16,1 1-14-16,6-2-31 0,0-2-37 16,0 1-39-16,-2-2-56 0,2-1-47 0,-1-2-53 15,-3 0-924-15,0-3 403 0,-1 2 270 0</inkml:trace>
  <inkml:trace contextRef="#ctx0" brushRef="#br0" timeOffset="111310.49">9379 9469 251 0,'0'0'244'0,"0"0"-7"0,0 0-7 0,-5-4-7 15,5 4-12-15,-13 0-7 0,13 0-12 0,-15 6-7 16,4-3-15-16,1 4-8 0,0-2-13 0,-4 2-14 16,1 3-11-16,1-2-9 0,1 2-17 0,5-1-2 15,-1 0-13-15,-1-1-10 0,2 1-2 0,4 0-2 0,-1-1-7 16,3 0-5-16,0-1 4 0,5 4-10 16,-1-3-5-16,6 1-2 0,-3-3-2 0,3 4-10 15,4-1 3-15,-1 3-3 0,-2-6-3 0,2 5-3 0,2-4-1 16,-2-1-1-16,5 0 0 0,-3 2-3 0,1-3 1 15,-1 3 6-15,1-2-5 0,-1 2 3 16,-1-1-7-16,-3-3 0 0,-2 1 1 0,1 3-3 16,-1-2 2-16,-1 0-4 0,0-1 1 0,-2-1-4 0,-2 1 0 15,1 2 0-15,-4-4 2 0,2 2-1 16,-2-2 4-16,-1 4 9 0,-4 0-1 0,0-3-3 16,2 3 0-16,-7-1-4 0,0 1 0 0,-4-2-2 0,-2 3 0 15,3-2-9-15,-5 0-1 0,1 0 1 0,-2-2-28 16,5-1-27-16,1 2-26 0,-1-2-25 0,2 2-38 15,2-4-42-15,1 0-49 0,3-2-81 0,-2 0-800 16,5-4 369-16,1 1 248 0</inkml:trace>
  <inkml:trace contextRef="#ctx0" brushRef="#br0" timeOffset="111761.33">9491 9466 170 0,'-4'-8'348'0,"-1"4"-15"0,4 0-22 16,-4 1-17-16,4-1-14 0,1 4-16 0,-3-5-19 16,3 2-28-16,0 3-27 0,3-4-18 0,3-1-16 0,8 2-17 15,0 0 2-15,5 1 7 0,12-1-25 0,-3 3-8 16,4-1-13-16,1 1-16 0,-5 1 3 16,3 0-17-16,-4 4-2 0,-4-2 6 0,-4 1-16 0,0 3-10 15,-3-4 4-15,0 6-16 0,-4-6 1 0,3 5-4 16,-6 1 3-16,-1-2 0 0,-1 3 10 0,-2 0-2 15,-1 2 12-15,-4 0 1 0,0 5 2 0,0-1 6 16,-2 2 2-16,-2 0 5 0,-1 0-4 0,1 1-13 16,1 1 2-16,1-1-5 0,1 1-6 0,-2-1-3 15,0 1-6-15,2-3-3 0,1 1-5 0,3-3-6 16,1-1 0-16,1-4 1 0,0 0-3 0,6-1-5 16,2 1 6-16,4-3 0 0,2-2 3 0,1-2 7 15,1-1 2-15,2-4 3 0,4-5-2 0,1 1 5 0,-2-3-2 16,0-3-4-16,0 1 1 0,-1-2-4 0,-4-3-1 15,-5 4-1-15,4-7-6 0,-4-2-1 16,-2 4-3-16,-3-7 0 0,-3 0-7 0,-3-3 2 0,-6 0 1 16,-4 0-6-16,-3-2-2 0,-3 1-6 15,-6 3 1-15,-3 1-9 0,-1 2-7 0,-2 3-7 0,-5 1-17 16,-1 8-27-16,-2 2-32 0,-1 5-46 0,1 3-48 16,-2 5-34-16,1 2-46 0,2 2-49 0,0 7-49 15,-2 0-1110-15,4-2 491 0,0 3 330 0</inkml:trace>
  <inkml:trace contextRef="#ctx0" brushRef="#br0" timeOffset="112911.87">9121 9111 2 0,'-17'-14'209'0,"3"-1"-15"0,0 4-4 0,-3-1-9 16,2-1-9-16,-3 1 3 0,1 0-10 0,-4-3-9 16,2 5-3-16,-6-2-7 0,5 3-5 0,-3-3 7 15,-4 0-14-15,-1 2-4 0,-1 0-11 0,-2 0-4 16,-1-1-6-16,-1 3-7 0,-3-1-12 0,0 1-2 15,-1 2-7-15,-15-2-5 0,1 5-7 0,1-4-5 16,-3 5-5-16,1-1 3 0,14 1-4 0,-16 2-4 16,4 0-7-16,-2 2 8 0,-3-2-7 0,5 3 5 0,-5 2 4 15,-1-1-8-15,2 6 4 0,0-5-4 16,-2 0-5-16,4 2 1 0,-1-2-2 0,4 4 8 16,-5-1-6-16,4 2-3 0,-2-1-1 0,1 3-4 0,2 3 0 15,-2-3-2-15,1 0-2 0,1 3 0 0,-3 1-1 16,6 3-4-16,-2 1 4 0,-1 0-8 15,3 4 6-15,0-1 4 0,0 4-3 0,0 4 6 0,4-1 4 16,0 1-1-16,-3 1 0 0,1 2-5 0,5-2-3 16,3 3-1-16,3-1-5 0,1 4 7 0,4-1-3 15,0 2 3-15,6-10-5 0,4 2-1 0,-2 0-3 16,4-1-3-16,0 1 2 0,3 1 7 0,2-1-15 16,2 0-4-16,2-1-2 0,4 1 4 0,2 1-1 15,4-2 2-15,2 3 0 0,4-1 5 0,4 1-1 16,-1-3 2-16,6 3-6 0,2-2 1 0,5-5 0 15,6 11 0-15,2-2-1 0,12-3-2 0,-3-2 2 16,4-1 2-16,1 1 2 0,2-4-5 0,1 0-2 0,2-1 8 16,0 0-13-16,1-3 3 0,-3 0 2 0,1 1-2 15,-3 0-4-15,-2-5 1 0,-10-4-2 16,14 6 3-16,-14-6-2 0,-1 2-1 0,15 2 3 0,-5-1 2 16,5 3 1-16,-13-7-2 0,11 4-5 0,-12-4 2 15,3-1 1-15,10 2-1 0,-14-4 3 0,2 1-2 16,14-5 0-16,-14 3 1 0,15-1-3 0,2-3-4 15,-16-1 10-15,1-3 3 0,2 2-6 0,9 1 3 16,-12-1 2-16,14-2 0 0,-2 0 4 0,-9-1 4 16,-4 0-3-16,15 0-2 0,2 2 1 0,-17-2-4 15,3 1 2-15,1-2-1 0,10-3 0 0,-12 4-3 16,16-3 2-16,-16 0-3 0,13-1-1 0,-15 2 3 16,4-4-6-16,15 4 5 0,2-3-1 0,-2 0-1 15,5-2-1-15,1 4 2 0,-1-6 0 0,4 4-3 16,-2-1 0-16,-2-2-4 0,0 2 4 0,-1-1 1 15,1-1-1-15,-3 2 0 0,4-6-2 0,-4 2-2 0,2-2-3 16,-5 0 2-16,-1 0 0 0,-3 0-1 16,-12 4-1-16,9-7-5 0,-12 3 1 0,-2 3-2 15,1-4 3-15,2 1 0 0,-4-2 0 0,-1 5-1 0,-1-6 3 16,-2 1-3-16,-1 0 2 0,-1 1 2 0,0-2-2 16,-4 1 2-16,3-1 2 0,-2-1-3 0,-1 0 2 15,-1 0-2-15,2 1-1 0,0-2-2 0,0 1 3 16,2-2 0-16,-3 0-3 0,1 0-1 0,0-1 3 15,2 2 3-15,-5-1 3 0,2 0-6 0,-4-1 5 16,-8 5-3-16,4-2-7 0,-3 2 8 0,6-8 3 16,-8 6-7-16,2 1 4 0,-1-2 3 0,-3 1-4 15,1-1 2-15,-3 0 7 0,-1 0-7 0,-1 1-1 16,0 0 0-16,-2-3-1 0,2 3 0 0,-1-2 5 0,-3-2-7 16,0 1 3-16,-4-1 1 0,3-4 4 15,-4 0-3-15,-3-1 1 0,2 6-2 0,-10-7-2 16,0 5 1-16,-5-4 0 0,-1 1-1 0,-4 0 3 0,-12-10 3 15,0 0-5-15,-4 5 1 0,1 0-2 0,1 0 5 16,0 0 3-16,-4 1-6 0,-3 2 2 0,5 0 4 16,-3 0-2-16,-5 3 2 0,-1-4 10 0,-4 5-6 15,0-1 3-15,-1 2 1 0,1-1 1 0,-4 1-1 16,-1 0-2-16,-3 4 0 0,-27-3 0 0,-4-1 1 16,5 2-4-16,-3 9-2 0,-5-5-1 0,-3 9-3 15,-5-2 0-15,-7 5-18 0,-7 2-48 0,-9 5-49 16,1 3-75-16,-10 1-83 0,-10 4-114 0,-1 0-1293 15,-20 0 558-15,-14 5 372 0</inkml:trace>
  <inkml:trace contextRef="#ctx0" brushRef="#br0" timeOffset="114449.54">8483 10780 187 0,'-5'-13'237'16,"4"0"2"-16,-2 3 10 0,1-1-16 0,-2 5-22 15,1-3-10-15,-1 3-3 0,4 2-8 0,-1-1-11 16,1 5-11-16,-4-3-11 0,4 3-6 0,-10 7 4 0,5 0 4 16,-3 8 9-16,-2 3-12 0,1 6-7 0,0 3-12 15,-4-1-13-15,3 3-7 0,2 7 1 16,1-3-9-16,0 2-9 0,-2 9-8 0,2-13-15 0,2 1-3 16,-3 2-8-16,6-1-5 0,2-1-8 15,0 1-5-15,0 0 1 0,3 0-14 0,2-2-19 0,-1 1-28 16,-1 2-34-16,-2 0-43 0,0 12-35 0,-2-13-43 15,-2 2-46-15,0 1-43 0,-6-4-48 0,1 0-848 16,-1-3 384-16,-4-3 256 0</inkml:trace>
  <inkml:trace contextRef="#ctx0" brushRef="#br0" timeOffset="114629.05">8185 11553 198 0,'0'-10'313'0,"1"1"-15"15,2 4-27-15,-3-3-28 0,1 4-26 0,2-1-17 16,-3 2-24-16,1-1-14 0,-1 4 4 0,0 0-6 16,0 0-18-16,9 7-11 0,-5-5-15 0,1 5-6 15,-1 2-12-15,1 0-12 0,-4 2-3 0,6 4-11 16,-3 0-15-16,1 1-24 0,1 2-32 0,-1 0-39 16,4 5-47-16,-5-3-54 0,4-3-59 0,-1 1-761 15,-3-6 321-15,3 0 212 0</inkml:trace>
  <inkml:trace contextRef="#ctx0" brushRef="#br0" timeOffset="114770.84">8630 11543 290 0,'4'-8'274'0,"-3"4"-22"0,-1 2-22 0,0 2-15 16,0 0-21-16,0 0-17 0,-18 6-17 0,6-2-18 16,0 3-12-16,-4 5-15 0,0-1-31 15,-1 5-39-15,-3 2-45 0,1 1-52 0,1 0-82 0,-5 4-574 16,1-2 236-16,-1-1 158 0</inkml:trace>
  <inkml:trace contextRef="#ctx0" brushRef="#br0" timeOffset="116644.83">7950 12189 18 0,'-8'-17'250'0,"0"3"-16"16,-4 2-4-16,0 0-5 0,-1-1-11 0,-3 4-1 15,-2 1-7-15,-2 2 2 0,-8 0-15 0,2 6-15 16,-6 2-16-16,-1 1-5 0,1 5-15 0,1 4 1 0,-3 3-19 16,5 1-11-16,3 1-5 0,4 4-17 15,0 2-6-15,2 0-2 0,6-1-12 0,6 4-5 16,-2-9 2-16,9 4-23 0,0-2-5 0,6-1 3 0,2 0-11 15,2-1-11-15,5-2 2 0,8 0-3 16,-3-5-5-16,12-1-5 0,-3-2-4 0,0-4-1 16,5-2-3-16,-1-2 0 0,1-5-5 0,-2 1 3 0,0-4 0 15,-2-5 2-15,-2 0 1 0,-5-2-5 0,0-1 2 16,-6 3 3-16,-2-1 8 0,-5 1 10 0,1-1 20 16,-2 4 20-16,-3 0 21 0,-1 2 17 0,-1 1 18 15,0 3 0-15,-2 1-7 0,2 1-21 0,-3 3-4 16,0 0 9-16,0 0-6 0,-9 22-3 0,4-6-6 15,-3 9-7-15,2 4-8 0,0 0-2 0,-3 5-6 16,4 0-5-16,1 11-1 0,1-8-7 0,6-2 2 16,-2 1-13-16,4 9 2 0,-4-11-8 0,5 1-3 15,-1-1-1-15,1 0-9 0,-1-2-17 0,0 1-12 0,-1-2-10 16,1-2-14-16,1 0-5 0,-3-3 2 0,1 1 5 16,-1-8-1-16,-3-2 13 0,0 0-8 15,-2-6-2-15,1 0 6 0,-2-4 3 0,-1-3-5 0,-2-1-2 16,1-3 3-16,5 0 0 0,-20-8 0 0,8 2-1 15,-2-8 5-15,-1 0 4 0,-3-6 5 0,1 0-4 16,3-4 9-16,3 7-8 0,3-7 9 0,5 5 3 16,3-1-1-16,3-4 9 0,6-1-11 0,4-1 11 15,3 0-2-15,5 1 0 0,4-1 3 0,9-10-5 16,-5 11 4-16,8-8-6 0,-6 11 6 0,7-12-7 16,3 4 3-16,-10 6-1 0,10-4 6 0,-11 8-6 15,11-9 6-15,-11 8-1 0,-1-1 4 0,-2 3-4 16,-6-2 3-16,1-1 0 0,-9 6 1 0,0-1-1 15,-3 0-18-15,-4 5 35 0,2-2 5 0,-3-1 3 16,-5 3 3-16,0 3 4 0,-4 1 6 0,2 0 3 16,-6 0 5-16,-6 3-6 0,0 0 1 0,-9 4-3 15,-6 4-1-15,-1 5-1 0,1 1 2 0,1 3-1 0,2 2-8 16,-1 5 5-16,4 1-13 0,2 4 0 0,5-2-6 16,2 2 2-16,3-7 1 0,4 1-14 15,0 6-6-15,5-5-4 0,4-2-16 0,4-3-9 0,-1-1-6 16,1-4-9-16,6 3-8 0,2 0 5 0,4-5-3 15,1-2 5-15,0-3 1 0,2-1-6 16,2-4 5-16,4-1 14 0,1-4-11 0,-3 0 26 0,1-4-16 16,-2-4-1-16,-9 4 9 0,7-8-4 0,-9 6 10 15,-3-2 15-15,3 0 12 0,-5-1-1 0,-2 5 21 16,-2 0 23-16,-1 0 11 0,0 3 8 0,-3 2 0 16,0-1-6-16,-1 3-3 0,-1 4-5 0,2 1-1 15,-3-4-12-15,3 4-7 0,0 0-3 0,-10 8-2 16,6-1 2-16,0 3-8 0,0 2-4 0,0-1-3 15,3 0-2-15,-3 0-3 0,4 3-14 0,0 1-4 16,5 1-6-16,-1 0-11 0,0-4-9 0,1 0-12 16,3-2 2-16,2-1-2 0,-1-2 1 0,2-1 8 0,3-4 0 15,-2 1 3-15,3-3 1 0,-1-3 6 0,3-2 6 16,0-2-1-16,0 0 0 0,-3-5 1 16,3 0 10-16,-4-2-3 0,1-1 21 0,-4 1 9 0,-2-2 12 15,-3 2 7-15,2 0 8 0,-4 2 1 0,-3 1 7 16,3 0 4-16,-2 1-1 0,0 4-2 0,-1 2-7 15,0 2-5-15,0-3-6 0,0 5-5 0,0 0-3 16,0 0-2-16,-8 10-3 0,1-3-6 0,3 2-4 16,-5 4-11-16,4 2-14 0,0 1-15 0,-4 1-5 15,8-2-16-15,1 1-3 0,1-3-9 0,5-4-9 16,1 4-1-16,-1-4-2 0,6 1 6 0,-1-5 1 16,1 1 5-16,-2-3 4 0,6 0 9 0,2-3 3 15,-5-3 7-15,0-2 3 0,2 1 4 0,-2-1 6 16,-2-3 17-16,2-1 0 0,0-1 12 0,-4 4 12 15,1-5 10-15,-2 6 10 0,-2 0 4 0,1 1 1 16,-5 0-5-16,2 1-7 0,0 1-6 0,0 1 5 16,-4 1-11-16,10 2 4 0,-6 2-6 0,0 1-1 0,1 1 4 15,-1-1-6-15,1 4-1 0,2-1-5 0,-3 4 3 16,1-3 0-16,-1 3-2 0,1-2-4 16,-1 0-1-16,2 1-12 0,-3-1-14 0,-1-5-1 0,0 2-9 15,0-1 8-15,1-2 8 0,-2 2-4 0,0-4 2 16,-1-2 6-16,4 2-6 0,-4-2 2 0,0 0 3 15,14-11 3-15,-9 2 0 0,1 0 1 0,0 0 1 16,-1-3-2-16,5-1 6 0,-5 3 8 0,1-1 14 16,-3 3 10-16,1 2-1 0,0 0 0 0,1 1-7 15,0 4 9-15,0-3-11 0,3 7 3 0,1-2-10 16,1 3 8-16,3-2 0 0,5 6-3 0,0-1 0 16,10 3-4-16,4-2-35 0,3 0-59 0,5-3-75 15,11 3-104-15,8-1-144 0,-4-5-1144 0,0-6 516 16,0 1 344-16</inkml:trace>
  <inkml:trace contextRef="#ctx0" brushRef="#br0" timeOffset="117451.01">16869 10168 56 0,'4'-11'281'0,"0"1"-3"0,0 0 5 0,-3 0 1 16,1 4-4-16,0 0 4 0,-1 1-14 0,3 1-18 0,-4 2-21 15,0 2-24-15,0 0-6 0,0 0 1 16,0 0 0-16,-5 22-8 0,0-4 11 0,-4 10-8 16,-2 2-16-16,2 4-9 0,-2 12-8 0,4-11-12 0,-4 10-11 15,5-8-18-15,0 10-12 0,-1-3-8 16,0 2-12-16,4 0-7 0,-1-10-8 0,3 1-6 0,1 9-20 15,0-9-33-15,-3-2-42 0,-1 11-34 0,4-14-73 16,-1 2-69-16,-3 0-77 0,3 0-72 0,-6-5-1117 16,1-3 489-16,1-7 326 0</inkml:trace>
  <inkml:trace contextRef="#ctx0" brushRef="#br0" timeOffset="118346.28">9472 12120 2783 0,'24'-17'-27'0,"-7"5"106"15,-8 3-20-15,-8 4-22 0,-5 1-14 0,-6 2-5 16,-10 3-3-16,-10 7-2 0,-21 3 0 0,0 6 7 16,-8 5-1-16,-25 8 7 0,25-1 4 0,-27 8 10 15,26-11 3-15,-26 10-4 0,27-11 0 0,-1 1 3 0,6 3 0 16,5-4-8-16,2-4 0 0,19-5 2 0,3-3-8 16,9-1-4-16,5-5-5 0,6-1-1 15,3-2-4-15,4-1 1 0,-2-3-6 0,16 0 0 16,1-4-2-16,3-7-5 0,7 0 1 0,-1-4-6 0,-1-2 3 15,-2-3 0-15,0-4 2 0,-2-2-2 16,-5-1 2-16,-3-5 1 0,-7 1-1 0,-6 2 3 0,-1-1 3 16,-9 4 15-16,-8 4 1 0,-7-2 12 0,-6 10 2 15,-18-6 7-15,-7 11 9 0,-5 4 7 0,-31 5 1 16,2 8 9-16,24 4 23 0,-30 12 17 0,5 8-3 16,2 0-2-16,1 7-10 0,7 6 5 0,25-10-10 15,-21 13-3-15,29-13-9 0,2 3-8 0,2 0-7 16,11-1-7-16,10-8-6 0,10-2-11 0,4-3-1 15,14-6-2-15,6-1-6 0,14 1 0 0,11-5-3 16,24 1-3-16,4-9-2 0,37-3-3 0,-3-10-4 16,-3-6-4-16,-6-2 0 0,3 1-2 0,-29-2 1 15,24-9-3-15,-31 4 0 0,-1 0-3 0,-5-1-2 0,-8-5 4 16,-13 11-2-16,-7-7 2 0,-6 0-3 16,-6-3-1-16,-8-2-2 0,-10 2 1 0,-8 1-1 15,-10-2 4-15,-15 1-1 0,-11 7 6 0,-8 3 4 0,-4 10-5 16,-25 1 14-16,24 9-1 0,-1 2-3 0,-23 10 8 15,28-1-11-15,6 2-4 0,6 0-4 0,16-3 2 16,10 3-8-16,6-2-22 0,8 5-26 0,9 6-24 16,7 1-44-16,12-2-56 0,7 3-59 0,22 4-52 15,8-4-60-15,31 2-93 0,-24-14-906 0,33 2 446 16,1-13 298-16</inkml:trace>
  <inkml:trace contextRef="#ctx0" brushRef="#br0" timeOffset="119084.8">10027 12097 138 0,'-27'-9'346'0,"-9"6"-25"0,-1 1-32 0,-18 1-29 16,-2-1-21-16,-1 0-17 0,-2 0-13 0,2-1-9 0,0-1-14 15,0 1-11-15,4-2 5 0,17 0 4 0,4-3 0 16,5 1-1-16,0-4-1 0,10 2-22 0,9 0-5 15,4-2-9-15,4-2-19 0,3-2-12 0,7 0-9 16,5 0-18-16,3 5-2 0,8-4-2 0,4 1-7 16,1 5-6-16,2 3 1 0,0 4-7 0,4 2 3 15,-1 4-6-15,-2 3-5 0,4 4 0 0,-3 3 2 16,-2 4 4-16,0 0-3 0,-4 3-3 0,-1 6-4 16,4 7 2-16,-11-9-6 0,1 0-7 0,-5 2-2 15,2 1-1-15,-4 0-7 0,-5-1 1 0,1 2-7 0,-2-1-2 16,-2 0-1-16,2-2-5 0,-7 0 1 0,3-8-2 15,-1-2-2-15,-2-3-3 0,-1-3-3 16,4-2 2-16,-4-2 1 0,1-2 5 0,3-1-2 0,-4-4-2 16,0 0-2-16,0 0-4 0,1-14 0 15,2 3-9-15,-2-6 10 0,4-11 0 0,-1 1-5 0,1-1 6 16,3 0-6-16,1 2 6 0,-2 0 20 0,1 9 14 16,3 0 6-16,-4 7 0 0,1 0-3 0,-1 0-2 15,3 4-7-15,-1 3-1 0,2-1-2 0,0 4-5 16,1 4-5-16,1-1-1 0,3 6-1 0,-3 1-1 15,2 1-1-15,-6 2-1 0,1 2-6 0,-2 0 4 16,-3 3-2-16,2-1-1 0,-5 4 0 0,-2-3-5 0,-1 2 2 16,-3 1-10-16,0-4-12 0,-1 0-15 0,1-2-9 15,0-5-1-15,3 0 3 0,-4-3 6 16,4-3 1-16,-3-1 3 0,0-3 1 0,4 0 2 0,0 0 2 16,0-17-1-16,0 2 5 0,0-4 2 0,5-8 4 15,2 0-3-15,0-2 1 0,2-2 5 16,0 2-9-16,4 2 9 0,-5 3 12 0,-2 4 15 0,2 6 4 15,-2 2 6-15,-2 0 1 0,-2 5-2 0,2 0-8 16,-1 1 0-16,2 4-1 0,4 0-5 0,0 0 0 16,2 5 0-16,3-1-5 0,0 5 4 0,4 0-4 15,-1 0-4-15,6 8 1 0,-4-1 7 0,2 3-10 16,-2 2 1-16,0 0 4 0,-3 1-7 0,1 0 2 16,-4 2-3-16,2-1 0 0,-3-4 0 0,-2-1 5 0,0 2-7 15,0-2 2-15,-2 1-1 0,-1-3-1 16,0-2 3-16,-2-1-2 0,0-1 1 0,-1 3 0 15,0-7 1-15,-4 5-4 0,1-6 1 0,-1 3-5 0,0 0-27 16,0-2-28-16,3 0-39 0,-3-1-59 16,1 1-47-16,-1-2-58 0,4 3-59 0,-3-3-68 15,-1-1-1314-15,4 0 567 0,-3-1 380 0</inkml:trace>
  <inkml:trace contextRef="#ctx0" brushRef="#br0" timeOffset="120527.39">10355 12141 239 0,'-31'-18'295'16,"-1"5"-21"-16,-3 3-12 0,-4 2-9 0,-12 2-14 0,11 6-8 16,-11 4-31-16,13 0-10 0,-1 7-14 15,3 3-8-15,0 3-14 0,5 2-15 0,3 1-14 16,3 6-15-16,7 3-9 0,1-1-14 0,8 1-2 0,4 2-13 16,5-3-4-16,4-3-10 0,5 2-5 0,5-1-4 15,3-4-14-15,5-5-2 0,4-4-6 16,3 0-3-16,3-6-6 0,3-2 1 0,1-5-2 0,1 0 0 15,-3-7-5-15,3 2-3 0,-5-7-4 0,-4 1 2 16,-2-5-3-16,-3-1 1 0,0 0 2 0,-11 1-5 16,1-9 3-16,-5-2 1 0,-3 0-4 0,-5-1 6 15,-2-1-8-15,-5 0 2 0,-4 0 5 0,-6 3 2 16,-7 1-4-16,-3 2 9 0,-1 5-8 0,-19-2-2 16,11 11 3-16,-1 1-5 0,1 2-13 0,-2 3-25 15,2 3-31-15,1 4-43 0,3 2-42 0,3 1-44 16,10 1-52-16,0 0-794 0,5 1 346 0,1 0 232 15</inkml:trace>
  <inkml:trace contextRef="#ctx0" brushRef="#br0" timeOffset="123329.82">14444 10776 68 0,'0'0'46'0,"0"0"-84"0,0 0 12 15,-27 4 8-15</inkml:trace>
  <inkml:trace contextRef="#ctx0" brushRef="#br0" timeOffset="124911.76">10622 10069 25 0,'-9'-7'205'0,"3"5"-18"15,-1-1-18-15,2 1-15 0,4-1-19 0,1 3-12 16,0 0-4-16,0 0 8 0,0 0 10 0,19 0 0 16,-6 3-4-16,10-2-4 0,5-1-6 0,8 1-2 15,2 2-2-15,3-3-4 0,18 1-8 0,0 2-6 16,2-2-4-16,0 3-6 0,3-2-10 0,-1 4-5 15,3-2-5-15,-2 1-6 0,26 2-4 0,-28 1-8 16,1-8-6-16,1 7 1 0,29 0-3 0,-1 3 0 16,0-10-1-16,-28 5-3 0,32 2 6 0,-5 0 1 0,-24-2-2 15,28 5 1-15,-2 2 2 0,-30-7 1 0,32 4-1 16,4 0-2-16,-7 2-3 0,-1-4-7 16,1 5-2-16,-2-4 10 0,-22 0-13 0,25 0 0 0,-1 0 1 15,-27-1 6-15,31 1-10 0,-5 0 2 0,-27-6-5 16,25 4 5-16,-23-4-3 0,28 6 5 0,-30-8-5 15,27 4 1-15,-30-1-8 0,8 0 1 0,-3-3 2 16,25 2-2-16,-31-2-5 0,2 0-3 0,-5 0-2 16,1-3 5-16,-6 2-4 0,0 0-2 0,-14-1-1 15,0-3 2-15,-4 2-2 0,-2-1 1 0,-5-1 1 16,-5-1-5-16,-3 4 3 0,-6-2-1 0,0-1-1 16,-4 0-2-16,-3 2 7 0,0-1-7 0,-2-1 2 15,-3-1 5-15,-1 1-12 0,-1-2 0 0,-4 1 0 0,-3-4 3 16,-3 3-12-16,-7-3 3 0,-1 3-2 15,-8-4-12-15,-4 2-7 0,-1 2 1 0,0-2-10 0,-2-1-3 16,-3 3-5-16,1 0 4 0,-5 1-5 0,3 2-7 16,-20-4 5-16,2 3 1 0,4-2-1 0,-2 4 2 15,-2-3 2-15,6 1 5 0,9 2 3 0,0-4 4 16,2 2-1-16,3 0 7 0,-1 0 1 0,7 1 5 16,11 1 1-16,0 1 3 0,6-4 3 0,3 2 0 15,1 2 2-15,5-1 2 0,4 3 2 0,0 0 0 16,0 0 8-16,0 0-3 0,32 8 1 0,-9-4 17 15,10 1-6-15,2 2-2 0,2 1 3 0,14 6 3 16,-14-5-2-16,13 7 8 0,-16 0 3 0,2 0-2 0,14 8 2 16,-9 2-3-16,-1 3 5 0,-12-3 0 15,-3 3 2-15,5 8-1 0,-11-6 1 0,-4 1 5 16,-3 2-3-16,-3 12-3 0,-7-13-3 0,-6 3 0 0,-3 10-4 16,-3-9 2-16,-5 7-8 0,-4-1 2 0,4-10-3 15,-11 6-14-15,3-9-42 0,-14 6-40 0,4-3-42 16,-8 0-69-16,2-2-65 0,-6-10-942 0,-5-1 400 15,-4-7 266-15</inkml:trace>
  <inkml:trace contextRef="#ctx0" brushRef="#br0" timeOffset="125727.01">10874 9595 81 0,'5'-2'235'0,"4"-1"-25"0,-5 1-20 0,0 0-14 16,-1 1-24-16,-3 1-13 0,6 0-14 0,-6 0-4 15,0 0-6-15,0 0-4 0,10 2-5 0,-10-2-9 16,3 3-9-16,-3-3-10 0,4 3-5 0,-4-3-8 16,0 0-4-16,3 5-1 0,-3-5-1 0,3 5 1 15,-3-5 11-15,0 4 6 0,0-4-3 0,0 3-6 0,1 2-6 16,-1-5-7-16,-3 6-7 0,2-5-4 0,1 5-3 15,-1-2-2-15,1-4 1 0,-6 7-6 16,-1 0 0-16,1 0-2 0,-2-1-2 0,0 0-5 0,-3 2 1 16,3 1-6-16,-1-1 1 0,-5 3-3 15,8-2-2-15,-6 3 2 0,2 1-3 0,-2-1-3 0,-1-2-3 16,3 5 0-16,0-1-1 0,-1-1 0 0,-1-2-3 16,1 4 1-16,1-2 0 0,-1 0-1 0,2 0-1 15,0 1 3-15,-1-2-4 0,2 0 3 0,1-3-1 16,-2 2 4-16,1-1-7 0,0-1-1 0,1 1 0 15,-2 1 2-15,1-1 1 0,2 0-1 0,-2 0 0 16,-1-2-2-16,4-1 0 0,-4 3-3 0,1-3 5 16,2 0-1-16,-3 1-1 0,4-3 1 0,-1 0-2 15,0 1 0-15,-2-1 2 0,-1 0 1 0,0 2-2 16,-1 0 0-16,-1 0 1 0,1-2 0 0,-4 0 6 16,2 2-7-16,-4 0-4 0,3-2 2 0,3 1 3 15,-3 0-3-15,-1 2 6 0,0-1-4 0,2 0 3 0,1 0-2 16,2 1 2-16,-3 1 11 0,4-1-1 0,-1 1 10 15,4 3 11-15,-1 2 13 0,5 5 13 0,4-1 14 16,4 7 6-16,11-2-2 0,5 4 4 0,23 5-7 16,32 12-7-16,9-4-6 0,9-6 0 0,16 0-42 15,14 0-61-15,9 0-95 0,8 7-144 0,4-2-996 16,3-4 425-16,3-2 284 0</inkml:trace>
  <inkml:trace contextRef="#ctx0" brushRef="#br0" timeOffset="134578.19">8098 4307 20 0,'-5'-8'154'15,"-1"-1"-20"-15,2-1-7 0,-1 2-8 0,1 3-3 16,2-2-9-16,-2 2-6 0,1-2-5 0,0 1-15 16,1-1-10-16,-3 0-4 0,2 2-4 0,1-1-5 15,-2 0-1-15,0-1-8 0,-2 0 4 0,-3-1-4 16,1 2 1-16,-1 1-8 0,0-5-3 0,-2 5-2 15,-6-2-3-15,-2-3-7 0,-1 6 1 0,-1-4 1 16,-4-1-5-16,-4 2-4 0,0-1 1 0,1 0-5 16,0-1-1-16,-7 1 0 0,2 1 0 0,-1 0 4 15,-1-2 4-15,3 1-3 0,-6 3 3 0,-13-2 1 16,1-1 2-16,11 4 3 0,-10-4 0 0,9 4-2 0,4 2 0 16,-6-1-1-16,-10 2 4 0,12-4-2 15,-1 3-3-15,-10 1 1 0,11 5-6 0,2-2 0 16,0 1-3-16,2 2-1 0,-1 2 0 0,1-2-2 15,-1 3-1-15,3 3-1 0,-2-1-1 0,0 2 0 0,0 2-1 16,-11 6 1-16,13-5-1 0,0 2-4 0,0-1 2 16,-15 9-1-16,16-11 0 0,-10 11 0 0,8-7-2 15,2 2-2-15,-9 7 2 0,10-8 0 0,-1 4 0 16,-7 4-1-16,10-4-1 0,2 1 2 0,-1 1-2 16,1-3 0-16,1 3 2 0,2 4 1 0,0 0-4 15,2-1 0-15,3 1 8 0,-8 11-7 0,9-8 3 16,2-1-5-16,-2 1-1 0,2 0 1 0,-5 8 1 15,12-7 0-15,-3-1 0 0,3 3 0 0,1-2 1 16,-1 3-2-16,1-4 0 0,5 4 1 0,-2-4 0 16,1-1 1-16,2 3 0 0,2-1-3 0,4-1 3 15,3 1 0-15,3 0 2 0,2-2-1 0,2 1-1 16,2-1 4-16,3-1-4 0,0-2 0 0,13 10 2 16,-7-9-2-16,13 5 0 0,-9-11 2 0,13 9 2 15,1-2 4-15,3-3-8 0,-1-1 1 0,-2-1 5 16,6-3-8-16,2 0 2 0,-3-1-2 0,3-1-1 15,-2-2 0-15,4-2 1 0,3 2 1 0,0-3 1 16,2-2 0-16,2-1 1 0,-4 2-1 0,6-2-1 16,2-2 4-16,-3 1 1 0,6 1-1 0,-3-1-1 0,2-2-3 15,0 1 3-15,1-2 0 0,23 8-4 16,-29-9 4-16,0 1 0 0,1-1-4 0,2-1 2 16,1-2 0-16,-1 5-2 0,2-6 3 0,1 2-3 15,-5 0 1-15,2 2 1 0,-3-3-2 0,1 0 2 0,2 0 0 16,-3-4 1-16,1 2 3 0,1 2 0 0,-1-3-1 15,-1 5 0-15,4-6 2 0,-4-1-3 0,0 1 0 16,3 0-1-16,-4 2 1 0,3-3-2 16,0-3 0-16,0 1 0 0,-2 2 0 0,4-2 0 0,-1-2 1 15,1-2 6-15,2 2-7 0,25-6 3 0,-32 5-1 16,3-3-4-16,1-1 3 0,-4 2 0 0,2-3-1 16,-2 1 2-16,1-2 5 0,-4 0 0 0,-1 1 4 15,4-1 3-15,-7-1-4 0,-1 3 2 0,-1-2-3 16,-11 0 4-16,13 2 0 0,-1-7 3 0,-2 0-1 15,2 2 2-15,-4-2-3 0,-8 7 0 0,10-7 0 16,-12 4 1-16,0 1 0 0,0-1-5 0,-1 1 3 16,4-2-5-16,-5-3 0 0,-3 2 0 0,4 0-1 15,-3-2-1-15,2-2 2 0,-2-1 2 0,-1 2 3 16,-2-6-6-16,-4 2 3 0,2 0-2 0,-2-5 3 16,-2 3 2-16,-3-6-1 0,-2 4-4 0,-4-2 1 15,-2-2-1-15,-1-1 1 0,-2 0-1 0,-4-2 0 16,-1 3-3-16,-4-2 1 0,-1-2-2 0,-3-2 1 15,-5-9-4-15,-5-1-2 0,-4-2 2 0,0 1-3 16,-9 0 0-16,-1 1-1 0,-5-2-2 0,-5 3-1 16,-23-18 3-16,18 24 1 0,-26-15-1 0,15 21-1 15,-30-14 3-15,-3 4-1 0,-3 5-1 0,-2 6-2 16,-6 0 6-16,-2 3 0 0,-8 1 3 0,-3 4-3 0,-10-1 6 16,-4 0-4-16,-9 7-3 0,1 1 0 15,-2 2 3-15,-2 2 5 0,-10 3-2 0,3 3-8 16,-3 0-10-16,3 9 6 0,5-1-6 0,5 3 7 15,12-1-15-15,2 7-14 0,13 1-21 0,4 0-32 0,38 0-39 16,2 2-32-16,11 1-47 0,13-2-44 0,3 1-633 16,5 1 293-16,8 1 196 0</inkml:trace>
  <inkml:trace contextRef="#ctx0" brushRef="#br0" timeOffset="135893.22">16239 3777 104 0,'-19'-9'112'0,"0"0"-13"15,-1 0-4-15,-1 1-7 0,-4-2-9 0,-4 1-10 16,0-1-3-16,0 0-6 0,-2 3-5 0,-1-2-1 16,-5 1-1-16,3 2-5 0,-5-3 3 0,-12 1-1 0,-4 1-1 15,1 0-2-15,1 0 0 0,-5-1-3 16,2 4 4-16,3-1-3 0,0 1-2 0,-2 3-4 15,0-2 5-15,-4 2-13 0,6 2-2 0,-5 1-2 16,7 1 4-16,-1 3-3 0,-3-3 6 0,-3 1-11 0,4 2 1 16,1 5 4-16,-3-4-8 0,2 3 2 15,1 5 5-15,1-5-1 0,1 2-2 0,0 2-4 16,14-4-3-16,1 0-3 0,-17 7 6 0,4-3-3 0,8-5-4 16,4 3-1-16,-11 8 4 0,13-9-4 0,1 0 2 15,-1 2-2-15,-1 5 2 0,0-6 0 0,2 3-3 16,1 4 6-16,2 0-4 0,3-1-2 0,-4 1-3 15,6 1 3-15,2 0-3 0,-1 0-1 0,0 2 2 16,6-1 0-16,0 1 2 0,5 2-5 0,2-1-2 16,3 1 3-16,4 0 4 0,3-3-6 0,-2-1-7 15,10 4 5-15,1 3 3 0,4 0 0 0,4-2 1 16,4 1-3-16,3 0 1 0,13 8 1 0,2 2-3 16,3-4 1-16,-1 3 0 0,2 0-2 0,3 1 4 15,0-4-4-15,-3 3 5 0,5 2 0 0,0-2-1 16,-4 0-3-16,8 2 3 0,-1 2-1 0,2-1 2 15,1 1-3-15,-2-4 3 0,27 12-4 0,-24-13-3 16,28 7 5-16,-25-13-1 0,28 14-1 0,-2-7 0 16,3-1 1-16,-24-10-1 0,31 11 2 0,-1-4-1 15,-2-1 5-15,3 6-1 0,0-4 2 0,-1-6 6 16,1 3-2-16,5-2 2 0,-6 0-3 0,1-6 7 16,2 6-5-16,-2-1 0 0,0-4-4 0,2 2 7 15,0-4-5-15,-2-1 0 0,4 1 1 0,-4-4 1 16,3 1 1-16,-3-3 2 0,-2-2-3 0,2-1 1 15,8 0 3-15,-6-4-1 0,1-3-3 0,0 0 5 16,-1-4 4-16,-2 0-3 0,-1-2 2 0,-26-1-1 16,27-4-2-16,-1-3 0 0,-27-2 1 0,1 3-1 15,-3-11 9-15,22-11-1 0,-27 3-2 0,22-15 1 0,-28 12-5 16,-1-5 5-16,-5-5 10 0,-3-6-3 16,-5-3-5-16,-2-1 2 0,-6 0-6 0,-3-2-4 15,-6-2-1-15,-6 1-5 0,-2 1-1 0,-9-4 7 16,-3-3-4-16,-3 3-2 0,-7-4 9 0,-6 5-16 0,-15-30 1 15,6 35-3-15,-8 0 3 0,-24-15-3 0,14 25-3 16,-29-16 0-16,-6 5-2 0,-5 4 0 16,-11 2-1-16,-9 6-3 0,-4 2-2 0,-6 0-7 15,-9 0 0-15,-4 5-17 0,-6 2-9 0,-5-2-6 0,4 6-24 16,-2 3-11-16,1 7-26 0,2 4-1 0,2 3-44 16,2 8 4-16,13 5-14 0,8 5-25 15,11 4-563-15,-2 5 250 0,9 4 166 0</inkml:trace>
  <inkml:trace contextRef="#ctx0" brushRef="#br0" timeOffset="136976.91">18228 5821 109 0,'-5'-25'134'0,"-3"3"-16"0,-1-4-12 0,-1 8-10 15,-3-5-1-15,0-2-10 0,-9 2-2 0,2-1-6 0,-4 2-3 16,-2 0-4-16,-2 2-2 0,-4 2-1 16,-5 0-11-16,-6-4 2 0,8 8-4 0,-2 0 1 0,-13-1-5 15,-1 3-5-15,1-3-2 0,-1 5-7 0,-1 1 3 16,2 2-7-16,-4 3-8 0,-2 4 8 0,2 0-6 16,-2 4 0-16,6-1 1 0,-5 2-8 0,2 6 4 15,-2-5-4-15,2 6-1 0,2-1 4 0,-2 3-2 16,3 5-6-16,1-1 0 0,3 4-5 0,12-3-1 15,-8 7 6-15,-3 1-8 0,5 2 2 0,3 3 4 16,-1 0-3-16,11-7-9 0,-6 11 10 0,7-6-3 16,3-1 0-16,-4 10 1 0,12-6-1 0,-7 11 0 15,5 2-1-15,6-11 5 0,3 15 2 0,1-4-4 16,7 7-2-16,4-5 5 0,2-1 1 0,6 8 3 16,8-4 1-16,6-1 4 0,7 0-5 0,4 0-3 15,19 12 0-15,-12-22 2 0,27 13 2 0,-21-13-4 16,27 11-4-16,-1-7 3 0,-18-12-2 0,26 6 2 15,4-1-2-15,3-8-2 0,1-4-2 0,0-1 4 0,-1-6-4 16,-25-8 1-16,26 4 1 0,2-6 10 16,-4-1-2-16,-27-7 5 0,29-7 2 0,-28 1 0 15,27-6 1-15,-29 0 3 0,-2-4 4 0,4-5-1 0,19-14 2 16,-28 12 0-16,3-7 3 0,-2 0-3 0,-4-2 4 16,-2-3-7-16,-3-2-1 0,-3-3-4 0,-6 0-4 15,-1 0 0-15,-6-4-2 0,-9-4-2 0,-6-1-1 16,-4-1-2-16,-10-1-1 0,-7-2 0 0,-13-5 6 15,-5 2 0-15,-23-18 1 0,9 22 5 0,-31-11 6 16,-11 3-2-16,-3 8-6 0,-16 1 0 0,-3 6-3 16,-3 4-3-16,-3 2-5 0,-3 5-9 0,6 5-26 15,0 5-28-15,3 7-50 0,7 0-49 0,27 13-77 16,-29 0-645-16,36 0 291 0,4 2 194 0</inkml:trace>
  <inkml:trace contextRef="#ctx0" brushRef="#br0" timeOffset="141479.42">17474 6682 23 0,'0'0'143'0,"0"0"-14"0,0 0-19 0,0 0-6 15,0 0-5-15,0 0-3 0,0 2 2 0,0-2-1 16,0 0 6-16,0 0-1 0,0 0 7 0,0 0-2 15,0 0 1-15,0 0 1 0,0 0-12 0,0 0-2 16,0 0-13-16,0 0-4 0,0 0-14 0,0 0-2 16,0 0-10-16,0 0-6 0,0 0-3 0,0 0-25 15,1 4-27-15,-1-4-28 0,0 6-30 0,1-4-35 0,-1-2-89 16,-2 8-399-16,0-6 196 0,2-2 132 0</inkml:trace>
  <inkml:trace contextRef="#ctx0" brushRef="#br0" timeOffset="142435.24">5530 7120 121 0,'0'0'130'15,"0"0"-4"-15,0 0-2 0,-5 0-9 0,5 0 1 0,0 0-5 16,0 0-1-16,0 0-2 0,0 0-6 15,0 0-11-15,0 0-14 0,0 0-6 0,0 0-37 16,0 0-48-16,0 0-50 0,0 0-390 0,0 0 152 16,0 0 100-16</inkml:trace>
  <inkml:trace contextRef="#ctx0" brushRef="#br0" timeOffset="147087.01">3287 7708 76 0,'0'-2'130'0,"0"2"-5"16,0 0-23-16,-1-4-1 0,1 4-2 15,0 0-13-15,-1-6-1 0,1 6-1 0,-1-3-6 16,1 3 1-16,0 0-9 0,0 0-9 0,0 0-2 0,2-4-8 15,-2 4-7-15,0 0-6 0,0 0-4 0,0 0-8 16,0 0-7-16,0 0-12 0,1-3-4 0,-1 3-14 16,0 0-11-16,12 0-15 0,-7 0-23 0,-5 0-26 15,12 0-329-15,-7-1 139 0,2-2 92 0</inkml:trace>
  <inkml:trace contextRef="#ctx0" brushRef="#br0" timeOffset="148268.57">3735 11329 50 0,'0'0'300'0,"-12"-11"-30"0,9 8-26 0,3 3-36 15,-8-2-26-15,0 2-36 0,4-1-18 0,4 1-12 16,0 0-11-16,-9 0-10 0,9 0-12 0,0 0-6 15,-10-1-6-15,10 1-2 0,0 0-8 0,-4-1-5 16,4 1-4-16,0 0-9 0,0 0-3 0,0 0-5 16,0 0-3-16,0 0-3 0,-6-2-6 0,6 2 2 15,0 0-4-15,-3-3-3 0,3 3-3 0,0 0-2 0,0 0-2 16,0 0-8-16,0 0-12 0,0 0-5 0,0 0-14 16,0 0-8-16,0 0-21 0,0 0-19 15,0 0-19-15,0 0-26 0,0 0-34 0,0 0-523 0,0 0 226 16,0 0 152-16</inkml:trace>
  <inkml:trace contextRef="#ctx0" brushRef="#br0" timeOffset="149106.56">7950 6877 84 0,'4'-4'152'0,"-4"-1"-14"0,1 2-17 15,1-2-10-15,0 1-11 0,-2 4-4 0,4-6-13 16,-4 6-8-16,0-4-8 0,0 4-11 0,3-2-2 16,-3 2-17-16,0 0 5 0,7-2-5 0,-7 2-2 15,0 0-11-15,7 7-10 0,-4-2-23 0,1 0-13 16,0 1-29-16,1 1-25 0,0 3-314 0,-1-4 130 16,-4 3 86-16</inkml:trace>
  <inkml:trace contextRef="#ctx0" brushRef="#br0" timeOffset="149778.19">6289 10943 185 0,'0'0'184'0,"0"0"-18"16,0 0-19-16,0 0-16 0,0 0-12 0,0 0-14 15,0 0-11-15,0 0-5 0,0 0-11 0,0 0-6 16,3 3-12-16,-3-3-8 0,0 0 3 0,0 0-8 16,0 0-7-16,0 0-6 0,0 0-9 0,0 0-4 15,2 2-14-15,-2-2-12 0,0 0-25 0,0 0-27 16,0 0-56-16,0 0-389 0,0 0 166 0,0 0 112 15</inkml:trace>
  <inkml:trace contextRef="#ctx0" brushRef="#br0" timeOffset="151197.21">4311 10557 108 0,'0'0'123'0,"0"0"-11"16,0 0-7-16,4-6-10 0,-4 6-12 0,0 0-34 0,0 0-46 16,0 0-229-16,0 0 74 0,1-6 52 0</inkml:trace>
  <inkml:trace contextRef="#ctx0" brushRef="#br0" timeOffset="153892.45">4703 9526 38 0,'0'-4'229'16,"0"4"-20"-16,0 0-21 0,0 0-16 0,1 16 16 15,2-3 2-15,2 10 1 0,-1 5-8 0,-3 2-14 16,3 3-7-16,-4-1-13 0,-4 14-9 0,3-11-14 16,-4 12-6-16,1-12-10 0,0-1-10 0,0 1-14 15,3-2-4-15,-3-1-8 0,4-3-7 0,-2-5-11 0,-2-5-1 16,5 1-12-16,-1-11 2 0,0 4-2 0,3-3-5 15,-3-3-7-15,0-1 5 0,2 0 19 0,-2-3 11 16,0-3 4-16,0 0-9 0,0 0-9 0,1-15 1 16,2-4 0-16,-3-8-12 0,3-5 8 0,-1-1 0 15,3-13-2-15,-1 0 3 0,0-3 2 0,-4-1-10 16,5-1-1-16,-4 18 4 0,4-13 23 0,-2 13 2 16,1 5 3-16,-3 1 8 0,0 12 19 0,2 1 2 15,-3 4-9-15,0 4-12 0,0 0-13 0,1 1-12 16,2 0-11-16,-3 5 0 0,0 0 7 0,1 15-13 15,-1-2-3-15,0 5-5 0,0 9-3 0,-4 0-2 16,3 0-3-16,-4 3 4 0,-2 0-12 0,1-4 3 16,-2 1-3-16,6-8 0 0,-2 0 3 0,0-6-6 15,0-1-1-15,3-2 4 0,-3-3-2 0,4-2-1 0,-2 2 11 16,-1-5 16-16,3-2-8 0,0 0 2 16,0 0-7-16,-5-17-2 0,5 0-4 0,-4-7 1 0,6-5-9 15,-2-1 2-15,0-17 1 0,2-2-5 0,1-1 0 16,4-4-6-16,-2 6 3 0,3 1 4 15,-7 13 4-15,4 1-1 0,3 10 17 0,-8 5 9 0,1 4 6 16,3 4-2-16,-5 0 3 0,1 5-14 0,1-2-8 16,-1 3-6-16,0 4 1 0,0 0-2 0,-10 26 2 15,5-1-2-15,-3 8-4 0,-11 10 0 0,0 5 20 16,-3-1-3-16,-1-1-2 0,-1 0-2 0,5-17-2 16,-7 13-3-16,8-16-3 0,3-2 5 0,-2-1-8 15,8-7 0-15,-1-3 0 0,3-5 6 0,0 0 9 16,5-1 21-16,-2-4 0 0,1-1-1 0,-2 0-8 15,5-2-2-15,-10-7-5 0,6-3-4 0,1-9-5 16,3-10 0-16,2-5 1 0,3-12-9 0,2-5-2 16,4-2-2-16,0 0-4 0,7 2-3 0,-5 7 4 0,-2 15-3 15,-2 6-3-15,-2 6 4 0,-2 5-1 16,0 3-1-16,-1 0-8 0,-3 5-5 0,0 3 3 16,-1 1 3-16,8 8-4 0,-5 3 1 0,-1 9 7 0,2 11-7 15,-4 3 4-15,0 3-2 0,-1 9 1 0,-2-10-2 16,-2 12 3-16,0-12-1 0,-3-2 2 0,-2-5-2 15,1 0 1-15,4-5-1 0,-2-5 0 16,5-9 0-16,-2 0 1 0,3-1 2 0,-2-3 5 0,2-1 2 16,2-3 0-16,-1-2 5 0,0 0-5 0,9-17 3 15,0 2-2-15,4-9-1 0,1-9-2 0,4-14-1 16,2-6-3-16,1-5 4 0,-2 1-5 0,1 2 0 16,1 3-2-16,-6 3 2 0,-1 22 8 0,-7 9 11 15,-1 2 7-15,-2 7-8 0,-2 0-5 0,1 1-8 16,-2 7 3-16,-1 1-2 0,4 13 4 0,-8 13 0 15,-1 6-2-15,0 2-1 0,-8 16-3 0,1 2 0 16,-3-1-3-16,0 3 3 0,0-2-1 0,-2 1 5 16,2-2-2-16,-3 3-3 0,4-1 4 0,0 1-1 15,1-4-3-15,0 0 1 0,8-3-2 0,1-12-1 16,3-5-6-16,5-2-46 0,0-10-47 0,2-1-62 16,7 0-68-16,0-5-84 0,2-3-72 0,3-4-81 15,5-2-1459-15,6-7 640 0,1-5 428 0</inkml:trace>
  <inkml:trace contextRef="#ctx0" brushRef="#br0" timeOffset="155060.07">8432 9754 235 0,'-7'-32'347'0,"0"0"-37"0,-5 7-18 0,2-1-11 15,-4 6-23-15,-1 5-16 0,-3 6-23 0,1 2-20 16,4 4-18-16,-6 3-12 0,0 5-8 0,-5 9-2 15,-4 4 4-15,1 4-6 0,4 4-19 0,1 1-3 16,0 2-16-16,-3 12 3 0,12-9-16 0,0 1-9 16,6-4-5-16,3 0-1 0,3 0-14 0,4-3-7 0,5 1-5 15,5-5 1-15,4 1-19 0,4-7 3 0,7-2-5 16,4-4-9-16,0-5-1 0,7-5-2 16,12-7-10-16,-3-9-7 0,-2-4-5 0,-1-5-15 0,-7-6-5 15,-5-6 3-15,-3-1-17 0,-11-7 1 0,-4-6 3 16,-9-1-1-16,-8-5 3 0,-6-4-2 0,-14-21 0 15,-4 30 5-15,-7 0 2 0,-4 3 17 0,-29-7 24 16,-5 6 10-16,17 20 15 0,-38-1 12 0,-2 15 9 16,-10 18 11-16,-2-2 11 0,1 16 16 0,3 9-2 15,0 4 5-15,6 2 1 0,13 5-15 0,24-7-4 16,2 0-4-16,4 3-1 0,6 2-8 0,5-2-6 16,15-8-8-16,4 2-2 0,8 3-9 0,1-3-5 15,7 1-4-15,6-2-5 0,6 0-5 0,9-1-1 0,9-3-4 16,6-2-2-16,20 5-2 0,11-11-2 15,4-3-7-15,32-3-12 0,-28-8-17 0,26-8-15 16,-3-9-23-16,-30 4-12 0,3-6-12 0,-5-6-6 0,-2-3 2 16,-7-5-1-16,-5-3 7 0,-5 0 8 0,-11-2 4 15,-13 12 7-15,-6 2 4 0,-3-1 12 0,-8 9-2 16,-8 3 2-16,-8 3 5 0,-12 2 11 0,-7 6 8 16,-16 11 11-16,-7 7 25 0,-1 7 8 0,2 4 8 15,2 6 2-15,9 1 7 0,9 4 3 0,6-2 1 16,14-5-4-16,5-1 0 0,9 5-1 0,8-1-6 15,9 2-6-15,11 10 0 0,9-5-3 0,12-4 1 16,10-5-7-16,28 10-3 0,-20-21 0 0,37 1-5 16,4-8-5-16,2-6 3 0,3-5-2 0,3-11-6 0,-3-4-6 15,-2-5-7-15,-7-5-13 0,-3-6-9 16,-37 4-3-16,-2-3-7 0,-6-3 1 0,-6-4 2 16,-8-1 4-16,-17 7 1 0,-6 0-1 0,-6 0 2 0,-9 3 5 15,-6 8-1-15,-6 4-1 0,-15 0 4 0,-14 9 2 16,-17 9 8-16,-37 14 9 0,-3 11 13 15,2 9 22-15,4 8 11 0,4 5 17 0,6 6 22 16,15 4 9-16,11 1 1 0,19-14 1 0,9 3-16 0,6 0-6 16,10 4-2-16,9-3-2 0,4-3-9 0,12-3-6 15,2-14-6-15,20 6-3 0,2-5-5 16,15-4 4-16,8-12-11 0,32 4-5 0,-2-12 4 0,-25-7-11 16,35-4-12-16,-6-9-7 0,-4-8-9 0,-3-6-8 15,-29 3-2-15,2-5 0 0,22-21-18 0,-31 12 0 16,-10-5-2-16,-2-7 1 0,-10-1 3 0,-10-2 1 15,-11-2 1-15,-11 1 10 0,-13 5-4 0,-10 3-1 16,-20 7 2-16,1 6 2 0,-39-3 1 0,-11 13 1 16,-8 11 4-16,-7 11 12 0,-6 8 4 0,-2 5 17 15,10 11 6-15,9 4 30 0,8 4 8 0,39-8 6 16,10 6-6-16,14-9 1 0,6 7-6 0,9 0-5 16,12 0-2-16,10 5-1 0,10-3-6 0,22 8-5 15,13-5-2-15,31 9-29 0,10-11-11 0,7-8 0 16,4-5 0-16,-4-4 0 0,7-10 0 0,-7-4 0 15,11-5 0-15,1-6 0 0,0-7 0 0,-3-6 0 0,-2-2 0 16,-12-6-54-16,-6-9-10 0,-9-3 7 0,-6-5 5 16,-23 12 0-16,-8-5 2 0,-7 2 10 0,-15-2 4 15,-7 12 10-15,-8 2 0 0,-8 8 3 0,-13-4 4 16,-11 7 5-16,-14 2-2 0,-20 1 4 0,-7 8 11 16,-28 5 2-16,1 4 11 0,25 2 4 0,3 2 12 15,2 1-2-15,4 2 2 0,6-2-6 0,21-4 7 16,-1 2-3-16,13-5-13 0,1 1-31 0,8 1-59 15,6-1-58-15,4-1-83 0,0-2-121 0,25 3-148 16,11-6-1705-16,16-6 730 0,9-6 488 0</inkml:trace>
  <inkml:trace contextRef="#ctx0" brushRef="#br0" timeOffset="160192.53">1653 12053 186 0,'-4'-2'272'15,"0"-1"-32"-15,4 3-22 0,-5-2-23 0,5 2-18 16,0-5-18-16,0 5-16 0,9-7-13 0,1 3-12 15,4-4-13-15,4 0-7 0,9-1-10 0,-1-3-10 16,2 2-5-16,5-2-7 0,-2 1-8 0,3 1-8 16,-6 0-3-16,-1 0 0 0,-6 1-6 0,-1 2-1 15,-1 0-6-15,0 1-5 0,-2 1 1 0,-5 1-7 16,-2 1-1-16,-1 1-1 0,-3 0-1 0,-1 1-1 16,0-1-6-16,-5 2-2 0,6-1-5 0,-6 1 3 15,0 0-2-15,3 8-1 0,-4-3 0 0,1 5 0 16,-2 1 0-16,-2 4-4 0,1 3 2 0,-1 2-5 15,-1 3-29-15,1 5-30 0,-3 0-43 0,2-2-50 16,1 4-21-16,0-3-54 0,-1 1-490 0,1 1 238 16,0-10 160-16</inkml:trace>
  <inkml:trace contextRef="#ctx0" brushRef="#br0" timeOffset="160387.53">2329 12334 260 0,'1'3'297'0,"3"-1"-30"0,-4 1-22 16,0 3-15-16,0-1-16 0,0 1-11 0,-3 0-12 16,1 0-15-16,-2 5-11 0,-1-1-16 0,0 1-11 15,1 3-15-15,-1 3-10 0,1 3-12 0,-2 3-14 16,3-2-7-16,-1 4-22 0,2 0-30 0,-1 3-39 16,2 1-48-16,0-4-58 0,2 1-68 0,0 0-51 15,-1-10-603-15,0 0 279 0,-1-4 186 0</inkml:trace>
  <inkml:trace contextRef="#ctx0" brushRef="#br0" timeOffset="160960.16">2527 12068 2626 0,'0'-25'12'0,"1"0"-9"15,-1 5 51-15,0 1 36 0,0 6-6 0,3 1-20 0,-3 0-9 16,3 0-11-16,1 1-5 0,3 1 4 0,-2 2-14 16,0-1-1-16,4 3-3 0,5 0 1 15,4 1-5-15,0 2-1 0,1 3 0 0,0 4-4 16,0 1-1-16,2 5 2 0,-6 0-3 0,0 2 0 0,-2 1-7 16,0 4 10-16,-7 2-10 0,2 6 0 0,-4 2-2 15,-3-2 1-15,-1 4-4 0,-1-4 2 16,-4-4 3-16,1 3-1 0,0-4-4 0,2-6 4 15,-1 0-3-15,-1-4-1 0,3-3 1 0,1-1 3 0,-2 0-1 16,2-3-1-16,2 1 0 0,-2-4 0 0,0 0-3 16,10-7 12-16,-2-2-8 0,3-5-2 0,2 1-2 15,0-6 1-15,1 5-2 0,4-7 0 0,1 3 0 16,-6 3 2-16,3 3 0 0,-3 0-3 0,1 0 1 16,-3 4 0-16,-2 1-3 0,1 1 0 0,-1 1-2 15,-3 4 2-15,3-1 0 0,-3 2 3 0,2 2-4 16,-2 1-1-16,2 2 4 0,1 2 13 0,0 2-14 15,-4 1-2-15,4-2 3 0,-1 3 6 0,-2-2-4 16,-1 1-2-16,-1-2 1 0,3 0 3 0,-1-3 1 16,-5 2 3-16,4-4 4 0,-1 1 15 0,-1-2 13 15,3-2 19-15,-6 0 5 0,13-4 2 0,-6-4 4 16,2-1 4-16,3-5 6 0,-3-2 7 0,-1-2 2 16,-2 0-5-16,1-11-9 0,1 3-7 0,-4-2 0 15,-5-2-8-15,2 2-1 0,-1 2-5 0,-4 0 12 16,0 7-14-16,-1 3-3 0,-1 5-6 0,2 1-4 15,-1 1-9-15,1 5 5 0,-2 1-27 0,-3 3-34 16,0 5-49-16,-1 4-14 0,-7 11-55 0,2 6-33 16,-3 0-37-16,1 8-32 0,7 0-46 0,-2 14-72 15,6-11-732-15,2-3 367 0,4-2 242 0</inkml:trace>
  <inkml:trace contextRef="#ctx0" brushRef="#br0" timeOffset="161136.01">3378 12208 256 0,'0'0'309'0,"5"-2"-16"0,-5 2-17 0,0 0-24 16,0 0-14-16,0 0-21 0,0 0-15 15,0 0-24-15,0 0-19 0,0 0-19 0,-1 8-13 16,1-8-9-16,-4 11-12 0,4-4-16 0,-2 1-13 16,-1 2-44-16,0 0-43 0,0 6-58 0,0 1-63 0,0-2-66 15,1-2-692-15,-1-7 297 0,2 4 196 0</inkml:trace>
  <inkml:trace contextRef="#ctx0" brushRef="#br0" timeOffset="161492.82">3586 11625 239 0,'0'-7'324'16,"0"2"-37"-16,-1-2-31 0,1 7-23 0,-2-2-27 15,2 2-17-15,-9 11-7 0,3 0-26 0,-5 13-17 16,1 5-8-16,1 2-15 0,-1 1-8 0,-1 12-11 16,4-10-9-16,-1 14-11 0,3-13 3 0,5-3-18 15,3-2-4-15,0-2-6 0,6 1-4 0,-1-5-9 16,5-2-2-16,-3-5-1 0,1-5-5 0,3-2 0 16,2-1-2-16,-1-2 10 0,-3-4-17 0,1-3 4 15,0 0-5-15,-1-1-5 0,-1-4 5 0,1-1 3 16,-3-4 3-16,4-2 2 0,-7-2 5 0,2 0 9 15,-4 1 1-15,0-3-5 0,-7 0 15 0,3 2-5 16,-3 0-3-16,-3-1-7 0,-1 4 2 16,0 1-11-16,-6-1-2 0,0 4-6 0,2 0-4 0,-6 1-8 15,5 3-27-15,0 0-29 0,2-1-31 0,-2 3-36 16,5 2-44-16,0 0-53 0,2 2-56 0,-4 0-791 16,5-1 353-16,0-1 234 0</inkml:trace>
  <inkml:trace contextRef="#ctx0" brushRef="#br0" timeOffset="161859.51">3975 11542 290 0,'-1'-7'311'0,"-2"3"-17"15,-1 2-28-15,1-4-24 0,-1 3-26 0,4 3-19 16,-7-2-24-16,7 2-19 0,0 0-12 0,-9 8-17 0,7-4-13 15,-1 1-11-15,3 3-10 0,0 0-8 16,0 3-9-16,5-1-6 0,0 2-8 0,0 0-4 16,4 0-6-16,3 2-5 0,1-1-7 0,2-1 2 15,2 1-2-15,0 0-7 0,1-1-3 0,8 3-3 16,-2-1-2-16,3-2-1 0,0-1-5 0,1-1 2 16,-1-2-4-16,0 2 0 0,-2-2 0 0,-6-1-2 15,2-2-3-15,-8-4-1 0,-1 3-5 0,1-1 14 16,-5 1-16-16,1 0 2 0,-3-1 2 0,-2 0-2 15,1 0 17-15,-4 1-3 0,-1 1 11 0,-2 1 0 0,-6 2 2 16,-2-1 1-16,-8 4-9 0,-5 1-2 0,-5-3 1 16,1 6-5-16,-1-4-31 0,1 1-31 15,-1-1-36-15,1 0-51 0,7-6-42 0,-2 0-33 16,4 0-40-16,-1-4-716 0,6-2 321 0,0-2 214 0</inkml:trace>
  <inkml:trace contextRef="#ctx0" brushRef="#br0" timeOffset="162175.48">4221 11493 152 0,'23'-20'254'0,"0"4"-2"0,-2-2 0 15,2 4-1-15,-5 6 2 0,-3-4 1 0,2 4 4 16,-2 0-16-16,-2 3-11 0,-3 0-17 0,0 2-26 16,2 2-13-16,-2 2-7 0,2 2 0 0,-1 2-17 15,1 4-4-15,1 3-3 0,-1 5-8 0,2 7-10 16,0 3-10-16,-1 2-8 0,-3 0-13 0,2 5-7 15,-2-2-11-15,4-4-1 0,-1 2-7 0,2-2-7 16,3-6-9-16,1-1 1 0,5-3-2 0,1-4-4 16,5-4 8-16,1-3-4 0,2-2 9 0,2-5 3 15,-2-4 2-15,1-1-1 0,1-7-3 0,-3 1-4 16,0-5 1-16,-4-2-6 0,-2-4-2 0,-5-3-8 16,-5 1 0-16,-8-4-6 0,-4-1-2 0,-5 3-5 15,-9-3-4-15,-6 1-7 0,-6 1-2 0,-17-2-3 16,-11 1-9-16,-1 7-27 0,-4 6-40 0,-6 4-63 15,-3 6-76-15,-29 14-81 0,28 0-108 0,-26 13-1194 16,4 2 528-16,0 1 352 0</inkml:trace>
  <inkml:trace contextRef="#ctx0" brushRef="#br0" timeOffset="164089.29">4624 9809 71 0,'-1'-3'97'15,"1"3"-4"-15,0 0-5 0,0 0-15 0,0 0-8 16,0 0 4-16,0 0 0 0,0 0-7 0,0 0 12 16,-7 11 8-16,6-8-10 0,-2 2-4 0,1 0-8 15,-1 0-3-15,1 2-2 0,-1-2-9 0,1 2 2 16,-2-1-2-16,3 0 0 0,-2 0-10 0,1-2-3 16,-1 1-2-16,3-3 3 0,0-2 0 0,-3 7-6 15,3-7 2-15,-1 4 5 0,1-4 10 0,0 0 9 16,-1 3 7-16,1-3 1 0,0 0 1 0,-2 5 3 0,2-5 1 15,0 0-3-15,0 0 2 0,0 0-9 16,0 0-2-16,0 0-9 0,0 0-1 0,0 0-11 0,0 0 3 16,0 0-7-16,0 0-2 0,0 0-1 0,0 0-3 15,0 0-2-15,0 0-4 0,0 0-1 0,0 0 0 16,-7-9-3-16,7 9-1 0,0 0-1 0,0 0-3 16,-2-4 0-16,2 4 1 0,0 0-4 0,0 0 0 15,0 0 1-15,-1-4-2 0,1 4-2 0,0 0 1 16,0 0 1-16,0 0 0 0,0 0-2 0,0 0-2 15,0 0 2-15,-6-4 1 0,6 4-2 0,0 0-1 16,0 0 1-16,0-3-2 0,0 3 1 0,0 0-11 16,0 0-29-16,0 0-30 0,0 0-37 0,0 0-47 15,0 0-54-15,0 0-509 0,0 0 238 0,0 0 160 16</inkml:trace>
  <inkml:trace contextRef="#ctx0" brushRef="#br0" timeOffset="167210.87">3326 10940 53 0,'-7'-6'101'0,"2"1"-4"0,-2-1-8 0,0 0-4 0,-3 0-9 16,1 1 1-16,-4 0-14 0,2 1-4 0,-2 3-7 15,-10-2-6-15,-4 1 5 0,-1 1-12 0,0 1-3 16,-3 0-3-16,-1 1-3 0,-1 0-1 0,0 3 5 15,-3-1-8-15,1 2 4 0,1-1-3 0,-2 2 0 16,2-2-2-16,2 0-4 0,-3 2 0 0,5-1-4 16,-1 0 0-16,0 0 2 0,-1-2-7 0,3 1 2 15,-2 1-3-15,-1 0-1 0,-1 0 0 0,1 2 4 16,0 0 5-16,-2 3 4 0,-1-2 0 0,1 1-2 16,-2 0 1-16,0-1-4 0,-1-1-7 0,0 6 2 15,0 0 1-15,-13-2-4 0,14-2-2 0,-3 0-14 16,0-1 13-16,1 0-2 0,1 1 5 0,0-2 3 15,3-1 2-15,-2 1-2 0,1 2 7 0,2-3-6 16,-3 2-2-16,2-1-6 0,-3 1 5 0,0-1 1 0,-1 1-5 16,3 2 1-16,-1-1 2 0,0 1 7 15,4 0 1-15,0 1 3 0,2 2-1 0,2-2 1 16,-3 1-4-16,4 3-8 0,-1-2 8 0,3 1 2 16,-1 1-2-16,-2 1-3 0,2 1 2 0,2 0-1 0,-3 3-1 15,3 2-4-15,-1 0 2 0,1 6 5 0,0-4-5 16,1 2-3-16,1 3 2 0,-9 9-1 15,10-9 0-15,-7 9-1 0,6-9 1 0,-2 12 1 0,7-10 15 16,-10 10-3-16,8-9 4 0,-8 9-5 0,9-11 2 16,-2-1-5-16,-4 13 2 0,7-13-4 0,-1 3 2 15,4-3-5-15,1 3 1 0,3-2 6 0,1 1-8 16,-1-1-1-16,1 0-3 0,1 3 2 0,3-1 1 16,-5 2-2-16,6-2-3 0,2 1 1 0,-1-3-2 15,0 3-4-15,2 1 7 0,0-2-1 0,1-1-2 16,1-1-6-16,-2-2 3 0,2 1 0 0,2 0 2 15,-3-4 5-15,4 1-10 0,1-2 1 0,-1-4-1 16,-1-1 10-16,2 0-7 0,1 1-2 0,1-3-1 16,1 1 3-16,6 0 0 0,-5-3-2 0,6 0 0 15,-2-1 2-15,1 1 2 0,0-1-4 0,-1-1 0 16,3 0 4-16,0-1-5 0,-2 0 0 0,0 1 3 16,1-2 3-16,-1-3-4 0,2 3 2 0,-1-1 1 15,3 0-3-15,1-2 0 0,-2-1 5 0,2 2-1 16,0-1-3-16,3-1-1 0,-1 0 2 0,5-2-2 15,-5 2 1-15,7 1 0 0,-3-1 0 0,-2-2-1 16,-4 0 1-16,7-1 0 0,2 1 0 0,0-1-1 16,-6 0-1-16,8-2 1 0,-3 1 1 0,-5-3 0 15,5 8 1-15,-5-7-2 0,8 4 3 0,1-3-2 16,1 0-1-16,0 1 4 0,1 0-3 0,-1-2-1 16,5 2 2-16,-1-3 0 0,1 0 1 0,0 2 0 0,5-1-2 15,8 1 1-15,2-4 0 0,-13 1-2 16,1-1 3-16,13-2 0 0,-12 1-1 0,-2 1 0 15,16-1 1-15,-1-2-2 0,-3 2 1 0,-10 1-3 16,15-4 3-16,-1 0 0 0,3 1-2 0,-3 1 2 0,-2-4-1 16,2 1-1-16,-6-1 2 0,6 2-1 0,-4-4-1 15,0 0 0-15,-10 4 1 0,-4 0 2 16,17-4-1-16,-16 3 1 0,13 3-2 0,-10-1 1 16,13-5 3-16,-4-2-4 0,2 4 0 0,-14 3-2 15,17-4 3-15,-1 1-1 0,-16 3 0 0,13-2 0 16,0 1-2-16,-11 1 3 0,11-5-2 0,-14 5-2 15,0-2 3-15,0 2-4 0,4 2 2 0,-4-4 2 16,2 2-2-16,0-2 1 0,15-2 0 0,-1 0-1 16,-15 1 0-16,13-2 0 0,-1 0 2 0,1-1 1 15,-2 2-2-15,1 0 1 0,1-4-3 0,-1 4 5 0,1-5-3 16,-2 4-1-16,-11 1 2 0,12-4-2 0,-10 6 1 16,9-7-4-16,-13 4 4 0,0-2 1 15,15-3-1-15,-15 5-1 0,14-6-2 0,-3 1 1 16,-9 3 0-16,11-5 2 0,-13 5-1 0,1-5 1 15,11 0-3-15,-14 1 3 0,2 2-2 0,-1 0 0 16,2-2 1-16,-1 1 4 0,-3-4-5 0,1 0 0 0,-3 2 7 16,0 2-9-16,-3 1 2 0,-1-6-1 0,-4 5 2 15,1-4-2-15,-2-2 2 0,1 1-1 16,-1-6 0-16,-1 6 9 0,0-6-9 0,2 0 2 16,-3 0 0-16,-2-4-4 0,0-2 8 0,-1 3-6 0,-2-3-3 15,2 2 3-15,-2 0-2 0,-1 0 2 0,-1 0 0 16,-3-2-3-16,3 4 2 0,-6-2-1 0,0 0-1 15,-1-1 0-15,4-1 0 0,-2-1 1 0,-4 2 1 16,1 2-1-16,-1-3 6 0,-3-1-8 16,2 3 4-16,-2 1 3 0,0-3-5 0,-2 3 2 0,1 6-3 15,-1-4 2-15,-3 8 3 0,0 0-2 0,-1-1-2 16,-4-3 1-16,-1 6 2 0,0-3 0 16,-3 0 1-16,-4-1-2 0,3 8-3 0,-5-7 3 15,-3 1-1-15,-1 0 1 0,-1 2-4 0,-3 0 1 16,-1 0 0-16,3-1 3 0,-7 4 3 0,1-2-4 0,-1 0-3 15,-14-2 1-15,10 5 2 0,0-1-1 0,-12-2-2 16,2-1 3-16,10 4 1 0,-2 3-2 0,-11-9 1 16,11 7 0-16,-2 2 0 0,-11-4 1 15,0 2-1-15,0 3 0 0,1-2 1 0,-1 2 1 16,-3 1 4-16,2-1-5 0,-2 1 0 0,-2-1 2 0,1 4 3 16,-4-4-1-16,4 5 3 0,-2-3-3 0,-1-1 0 15,3 4-2-15,-1-3-2 0,1 0 4 0,-1 3 0 16,1-2 0-16,-2 1 1 0,4 2 1 15,-6 1 0-15,1 0 3 0,-3 2-2 0,-4 0 3 16,3 2 2-16,-1 0 1 0,-6 2 2 0,5 3-3 0,2-3 2 16,-1 3-1-16,-1 1 5 0,1 2-4 0,1 2 0 15,-2 0 0-15,0 2 3 0,-2 1-3 0,-25 7 3 16,32-5 3-16,-2 1-3 0,-3 3-1 0,-18 8-1 16,22-11 1-16,0 0 2 0,1 1-2 15,3-2-3-15,1 0 4 0,1-4 2 0,3 0-3 0,0-1 12 16,1-2 3-16,12-1-6 0,-14-1-2 0,13-1-2 15,6-2 0-15,-2-2 4 0,2 0-7 0,3-1 2 16,-1 0 2-16,8 0 2 0,4-2 11 16,1-2-4-16,0 0 0 0,1 1 3 0,5 0-7 0,0-2-5 15,2 3 7-15,-2-3-12 0,1 2 1 0,4-2-5 16,1 2 4-16,6 1 3 0,-8-3-10 0,6 2-1 16,2 1-3-16,0 0-4 0,-9-2 2 0,9 2-1 15,-4-1 2-15,4 1-4 0,0 0 3 0,0 0-2 16,0 0-3-16,0 0-2 0,0 0 2 0,0 0 1 15,-10 3-4-15,10-3-4 0,0 0-13 0,0 5-16 16,0-5-19-16,-3 7-31 0,3-3-28 0,-1 4-30 16,0 0-34-16,0 1-31 0,-2 0-39 0,-2 7-646 15,-3 0 299-15,2-2 198 0</inkml:trace>
  <inkml:trace contextRef="#ctx0" brushRef="#br0" timeOffset="169575.92">16905 9135 31 0,'-5'-7'113'0,"1"2"-10"16,-2-3-4-16,-2 3-5 0,0-3-7 0,2 0-8 16,-4 0-4-16,0 2 7 0,1-3-2 0,-1 1-5 15,-1-1-20-15,-2-2 2 0,-2 2-9 0,0-1-2 0,0 0 1 16,-1-1-2-16,0 2-10 0,0 0 0 0,-3-1 5 16,1 0 6-16,0-1 2 0,-1 4-7 0,0-5-2 15,-4 0-3-15,-3 2-7 0,6 1-1 0,-7-2-5 16,-1 0-1-16,0 3-2 0,-4-4 2 0,0 3-2 15,0-1-3-15,-1 2-2 0,-3-1 4 0,-1 1-7 16,1-1 12-16,-3 1-4 0,2 1 2 0,-3-1 6 16,-1 3-1-16,-9-1-1 0,13-1-1 0,-4 4-1 15,-9-2-4-15,-2 3 2 0,12 2-2 0,-11 0 6 16,14 1-5-16,-2 1 1 0,2 1-2 0,-2-2-2 16,2 4 0-16,3 1 3 0,-2 0-1 0,3 2-1 15,0 1 0-15,-1 3 0 0,1-3 2 0,-3 4-4 16,-14 3 1-16,2 2-1 0,-1 1 2 0,2-2-3 0,10-2 1 15,2 2-2-15,-8 4 1 0,-3 1 3 16,10-5 1-16,-5 7 0 0,-6 0-3 0,15-3 1 0,-9 8-1 16,-1-2 1-16,11-4-4 0,-10 8 3 0,-1-2-3 15,12-6-1-15,-10 8 1 0,0 2 3 0,3-1 2 16,-2 0 0-16,0 1-3 0,4-1 3 0,9-4-1 16,-2-3-1-16,5 4 1 0,-5 9-1 0,9-11-2 15,0 0-3-15,3 2 2 0,1-2-5 0,3 0 3 16,1 3-2-16,3 0 0 0,2 3 2 0,-2-2 0 15,4 1 1-15,1 1-6 0,0 14 5 0,3-10-3 16,3 8 2-16,3 1-2 0,-2-10 2 0,5 13 0 0,0-1 1 16,3 1 0-16,2-4-2 0,8-1 2 15,-2 0-2-15,5 0 0 0,4-1 2 0,3-4-1 16,4-1-2-16,1 0 4 0,1-3-3 0,3 1-1 16,5 0 4-16,4-2 1 0,1-2 1 0,4 2 1 0,1-5-2 15,3 0-2-15,1-2 2 0,23 7-2 0,-26-8 0 16,3-5 0-16,0 4 2 0,28 5-1 0,-27-8 2 15,1 0 0-15,27 10-1 0,-26-12 0 0,26 9 1 16,-25-12-7-16,25 11 3 0,-25-9-1 0,1-1 2 16,27 7 2-16,-1-2-6 0,-28-6 2 0,26 5 2 15,-24-6 1-15,29 3 1 0,-5 2-5 0,-1-6 2 16,-23-1-8-16,-1 1 5 0,30 2 4 0,-6-1-3 16,1-1 0-16,-27-2 0 0,28 3 2 0,-27-7 1 15,31 6-1-15,-3 2 2 0,-27-9-6 0,27 9 1 16,-26-5 1-16,26 0 2 0,-24-3 3 0,25 3-4 15,-28-4-1-15,32 1 0 0,-8-4-3 0,-20-1-1 16,28 1 3-16,-31-2-1 0,32-6-4 0,-4 1 4 0,-29-2 0 16,0-2-2-16,28-3-2 0,-28 1 5 15,24-13-2-15,-24 7-3 0,27-9-4 0,-3-1 4 16,-29 8 0-16,3-2 0 0,25-10-2 0,-28 8 0 0,1-4 3 16,0 0-2-16,-1-4 2 0,0 0-2 0,-5-1 4 15,-1 0-9-15,-7 0 1 0,0-5 6 0,-1 2-6 16,-3 2 3-16,-4-4-1 0,-2 0-1 0,-13 9-1 15,0-6-4-15,-1 2 8 0,-3-2 0 0,0 1-3 16,-2-3 1-16,1-12-3 0,-5 12 5 0,-1 0 2 16,-3 0-4-16,-5-2 2 0,1-2-1 0,-7 1 0 15,0-1 7-15,-3-11-9 0,-4 3 1 0,-2 0-2 16,-2-1 2-16,-6 3-6 0,1-2 3 0,-6-2 0 16,-2 6 4-16,-2-5-2 0,-4 1-4 0,0 1 1 0,-5 2 0 15,-1 1 5-15,-2 2-3 0,-2-4 1 16,-4 9-2-16,0-4 1 0,-4 3-2 0,-5-3 2 15,-18-11-3-15,17 15 3 0,-19-9 8 0,17 13-7 0,-22-15 5 16,-2 4-6-16,1 4 3 0,24 8-2 0,-25-14-1 16,-1 6 11-16,2-1-10 0,-11-3 1 0,4 5-2 15,-5-3 1-15,-3 2 2 0,-3 5-2 0,4 1-1 16,1-5 3-16,1 6-1 0,-4 2-11 0,-4-3 9 16,1 2-2-16,-3-3 7 0,-1 3-7 0,1 3 0 15,6 1 2-15,-4-4-2 0,4 4 2 0,-10-1 5 16,-2 2-3-16,-1 1 0 0,-2 3-3 0,3 0 4 15,2-1-3-15,0 5-2 0,2-2 1 0,-5 3 2 16,1 3 1-16,-1 0 7 0,-1 2-9 0,2 1-1 16,3 0 0-16,5 1 1 0,-1 1 1 0,-4 3 0 15,0 0-7-15,1-1 8 0,3-1 8 0,3 5-8 16,0-2 0-16,7-1-4 0,27 4 0 0,-26 0 7 16,23-2-2-16,-22 1 0 0,24 1 3 0,5-4 0 0,-5 4 0 15,-1 0 1-15,2-3 3 0,3 1-2 16,0 1 0-16,6-3 0 0,0-2 7 0,16 6-9 15,-11-2 0-15,15 0-8 0,3-1 9 0,-2 1 1 0,5 0 0 16,8 0-7-16,5 1-19 0,4 1-75 16,2 1-88-16,-1 4-132 0,4-4-719 0,-4-5 344 0,-7-8 230 15</inkml:trace>
  <inkml:trace contextRef="#ctx0" brushRef="#br0" timeOffset="173079.56">4803 9907 92 0,'0'0'110'0,"0"-3"-24"0,0 3 11 16,3-7-15-16,-3 7-6 0,0-4-7 0,0 4-8 15,1-5-7-15,-1 5-5 0,1-5-4 0,3 3-5 0,-4 2-7 16,0 0-9-16,0 0 1 0,0 0-19 16,9 0-17-16,-9 0-21 0,7 0-27 0,-7 0-224 0,13 0 95 15,-6 1 62-15</inkml:trace>
  <inkml:trace contextRef="#ctx0" brushRef="#br0" timeOffset="173823.31">3572 12827 29 0,'-2'-4'98'0,"2"4"-9"16,-5-2-1-16,5 2-6 0,-3-6-3 0,1 4-3 15,2 2-6-15,-4-3-3 0,4 3-8 0,-5-4-5 16,2 2-5-16,3 2-7 0,-3-4-23 0,3 4-32 0,0 0-39 16,0 0-228-16,0-7 94 0,0 7 62 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6-28T10:01:05.22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5554 4616 119 0,'-4'-7'277'0,"2"0"-9"15,-2-3-13-15,1 3-5 0,1 2 0 0,-1-2 3 0,1 1 0 16,1 0-2-16,-2 2-9 0,2 0-7 0,-2 1-2 16,3 3-31-16,-2-4-23 0,2 4-29 0,0 0-12 15,0 0 3-15,-2 10 16 0,2 2 14 0,2 6-1 16,-2 7-13-16,1 2-12 0,0 3-12 0,0 0-9 15,1 1 11-15,-2 1-12 0,1-1-8 0,-1-2-13 16,1 3-6-16,1-4-12 0,-1-1-7 0,0 1-7 16,2-3-8-16,-2-5-4 0,3 6-4 0,-2-1-8 15,-1-5-2-15,1-1-6 0,0-2-6 0,1 2-33 16,0-1-36-16,-1 0-41 0,-2-3-55 0,1-1-53 16,-1-2-38-16,0-4-46 0,0-1-36 0,0 1-30 15,2-4-21-15,-2-1-964 0,0-3 441 0,0 0 292 16</inkml:trace>
  <inkml:trace contextRef="#ctx0" brushRef="#br0" timeOffset="295.39">5713 4428 27 0,'2'-28'357'0,"-2"8"-4"0,2 2-15 15,-1 3 1-15,-2 1 7 0,2 5-1 0,0-2-13 16,-1 6-19-16,0 0-28 0,1 1-31 0,-1 1-27 15,0 3-24-15,0 0-11 0,0 0 16 0,5 15 3 0,-2-1-1 16,5 13 8-16,-3 5-10 0,0 18 4 16,4 0-10-16,-5 4-12 0,1 3-8 0,-3-1-14 15,2 3-13-15,-2-3-17 0,0 3-9 0,-2-3-12 16,0 0-12-16,0-2-10 0,0-4-11 0,0 1-1 0,1-1-14 16,-2-3-7-16,1 1-2 0,0-11-10 0,1-3-5 15,-1 1-33-15,0-4-37 0,-1-2-45 0,1-3-51 16,0 0-61-16,-2-7-65 0,0-3-60 0,2-4-54 15,-1-1-50-15,1-6-59 0,-3-3-1174 0,3-2 548 16,0 0 366-16</inkml:trace>
  <inkml:trace contextRef="#ctx0" brushRef="#br0" timeOffset="840.51">6096 4681 321 0,'0'-3'394'0,"3"-1"-22"0,-3 4-28 0,0-6-21 15,0 6-23-15,0 0-34 0,0 0-28 0,0 0-9 16,0 0-2-16,-3 15 21 0,2-5-12 0,-2 3-13 15,3 3-21-15,-2 3-14 0,-1 6-7 0,3 1-30 16,0 0-16-16,0-2-8 0,-2 4-15 0,4-3-10 16,-2 1-11-16,0 0-22 0,0 1-55 0,3-1-67 15,-1-2-68-15,-2 2-56 0,0-7-60 0,0-1-62 16,4-6-61-16,-4 0-922 0,5-2 426 0,-1-5 286 16</inkml:trace>
  <inkml:trace contextRef="#ctx0" brushRef="#br0" timeOffset="1064.42">6206 4613 3074 0,'11'-43'160'0,"-3"11"7"16,-3 7 50-16,-1 8 19 0,1-1-14 15,-5 6-13-15,1 3-32 0,2 2-19 0,-2 2-31 16,-1-1-17-16,0 1-12 0,4 3-14 0,-4 2-3 16,0 0 8-16,0 0 22 0,13 14 35 0,-3 1 8 0,3 8-4 15,-3 6-1-15,3 3-16 0,-3 1-8 0,5 10-8 16,-3 3-11-16,-3-11-1 0,1 12-19 15,-1-1-8-15,-3-2-4 0,1 4-10 0,-5-14-26 16,5 14-33-16,-3-14-53 0,-2-1-67 0,1 4-66 0,1-3-81 16,-1 1-77-16,1 10-88 0,-2-13-1399 0,0-4 608 15,-1-8 406-15</inkml:trace>
  <inkml:trace contextRef="#ctx0" brushRef="#br0" timeOffset="1948.27">6817 4729 39 0,'-4'-5'303'0,"1"2"-12"0,2-1-16 16,-1-2-8-16,2 1-6 0,-3-1-13 0,3 3-11 15,0 3-18-15,-1-9-18 0,2 2-17 0,3 1-18 16,0 2-9-16,4-4-14 0,3 0-3 0,4 2-19 16,3-2-12-16,-1 2-9 0,3 4-11 0,-1-1-7 15,2 3-2-15,-6 0-11 0,5 3-10 0,-4 1-8 16,0 1-2-16,-4 3-10 0,1-1 2 0,-6 3-2 15,0 1 8-15,-2-1-15 0,-2 9-3 0,-6-1-3 0,-1 2-3 16,-5 6 1-16,-1 0 1 0,-5-2-8 16,-3 3-4-16,1-4-4 0,-3-2-3 0,-1 0 7 0,-1-4 11 15,7-2-13-15,2-3 3 0,-2-1-8 0,7-5 0 16,1 3-5-16,1-6 12 0,1 2-5 16,2-3-4-16,0 2-2 0,3-4 20 0,-2 3-20 15,2-3 3-15,0 0-1 0,10 2 6 0,1-2-5 0,2-2 5 16,6 0-6-16,3-3 30 0,7 0-33 0,2-2 3 15,1 0-5-15,0 0 2 0,0-1-1 0,-3 0 17 16,2 2-13-16,-6-2-3 0,-4 3-6 0,-2-3 10 16,1 0 1-16,-4 3-2 0,0-2-4 0,-2 2 3 15,-1-2 1-15,-3 2 1 0,-1 0 7 0,0 1 8 16,-2-1 8-16,-4 3 2 0,1 1 5 0,-4 1-7 16,6-3 1-16,-3 3-2 0,-3 0-11 0,0 0 3 15,9 3-3-15,-9-3-7 0,0 8 5 0,0-1 0 16,1 3 3-16,-1 1-2 0,3 1-8 0,-3 2 9 15,1 3-9-15,2 1-2 0,-2-6 1 0,3 0 2 16,4 3-11-16,-3-4 9 0,4-1 2 0,-3-2-7 16,6-1 5-16,-2 0 1 0,3-3-1 0,6 0 9 0,-3-4 1 15,2-3 15-15,3 0 17 0,-6-3 3 16,0 0 15-16,-1-2 11 0,3-3 2 0,-8-2 6 16,1-1-6-16,-1-3-8 0,0 0-4 0,-5-1-5 15,1-7-4-15,-5 0-6 0,3 6 4 0,-10-6-8 0,2 6-10 16,-5 0 0-16,-3 0 0 0,-1 4-6 0,-4 3-8 15,-1 1-1-15,5 1-5 0,-4 3-11 0,0 3-25 16,0 1-42-16,-1 2-50 0,9 2-46 0,-3 3-40 16,2 0-40-16,-1 3-42 0,6 4-37 0,3 1-53 15,-3 0-1102-15,3 5 490 0,6-1 326 0</inkml:trace>
  <inkml:trace contextRef="#ctx0" brushRef="#br0" timeOffset="2462.58">7811 4674 340 0,'10'-15'387'16,"-2"-2"-15"-16,-1 3-22 0,0-1-31 0,3 3-26 15,-1-3-19-15,-1 6-16 0,0 2-19 0,2-1-15 16,-3 3-18-16,2 1-18 0,1 1-14 0,1 3-9 0,-1 0-12 16,3 5-13-16,2 0-10 0,-1 2-15 15,-1 3-10-15,1 4 1 0,-4 3-27 0,7 5 1 16,-6 2-8-16,-4 3-6 0,-1-1-8 0,-3 4-5 0,-1-1-4 15,-2 1-7-15,-5 0 6 0,4-1-15 0,-3-3 4 16,3-9-20-16,-2-2-2 0,3-3-5 0,0-2 5 16,0 0-5-16,3-4-3 0,-2 0 3 0,1-4-2 15,1 2 0-15,3-3-1 0,1-1-4 0,-7 0 13 16,18-7-12-16,-6 3-2 0,3-7 4 0,2 1-9 16,-1-2 8-16,11-5-7 0,-2 0 1 0,-2 1-1 15,1-1 0-15,6 2 1 0,-2-2-1 0,-5 5 2 16,1 0-3-16,-7 7 0 0,-2-1 0 0,-1 2-5 15,-5 2 3-15,4 2-2 0,-6 0 2 0,1 4-1 16,1 2 2-16,0 0 0 0,0 3 6 0,-4 3-4 16,4 1-2-16,-1 2 2 0,1-3-1 0,-6 1 3 15,4-3-1-15,-2-1 0 0,2 1 5 0,0-5-2 16,1 2 22-16,1-2 24 0,2-2 21 0,-1-1 21 16,2-2 13-16,3-1 8 0,-4-3 13 0,2 1 6 15,4-3 1-15,-4-1 7 0,-3 1 13 0,-2-4 1 16,3-3-12-16,-7-1 1 0,1-1-18 0,-5-1-4 0,-2 1-15 15,-2-1-6-15,-5-4-9 0,0 6-10 0,-3-1-11 16,-2 3-11-16,4-1-10 0,-6 2-51 16,0 3-60-16,0-1-63 0,3 4-75 0,-1 5-88 15,1-2-93-15,1 4-85 0,-1-1-105 0,1 6-1246 0,-6-3 605 16,3 2 406-16</inkml:trace>
  <inkml:trace contextRef="#ctx0" brushRef="#br0" timeOffset="3013.17">9914 4640 208 0,'-13'-3'363'0,"1"1"-24"15,-1 2-19-15,4 0-14 0,1 2-18 0,2-2-25 16,6 0-5-16,-13 0-22 0,13 0-27 0,-6 0-15 0,6 0-11 16,0 0-6-16,0 0 7 0,0 0 1 15,0 0 15-15,24 3-2 0,-5-3 2 0,18-3-2 16,0-1-8-16,16-1-4 0,0-3-12 0,6 1-11 0,-4 2-5 15,4-1-3-15,-4-1 16 0,-5 1-5 0,-11 2-3 16,-3 3-7-16,-1-5 2 0,-4 1-6 16,-9 2-6-16,-4 0-8 0,1 1-5 0,-8 1 9 0,1-2-22 15,-7 0-9-15,3 2-3 0,-3 0-11 0,4 0-14 16,-9 1-8-16,5 0-8 0,-5 0-11 0,0 0-56 16,8-2-66-16,-8 2-75 0,0 0-105 0,0 0-123 15,0 0-120-15,0 0-145 0,0 0-1310 0,0 0 648 16,-23 2 432-16</inkml:trace>
  <inkml:trace contextRef="#ctx0" brushRef="#br0" timeOffset="3630.38">11858 4385 258 0,'-7'-6'413'0,"1"-2"-9"0,2 4 2 15,0-2-5-15,0-1-5 0,1 3-14 0,0-1-19 16,2-3-27-16,-2 4-32 0,2-4-29 0,1 3-26 16,1 1-30-16,2-3-20 0,2 2-26 0,5 0-18 15,0-1-33-15,8 1-16 0,1 1-11 0,-2 2-12 16,2 2-9-16,1 2-7 0,-4-1-9 0,2 4-13 15,-7-2-17-15,0 4-16 0,-1 2-17 0,-4 2-7 16,-1-1-8-16,-2 2-28 0,-3 5-9 0,-4 0-4 16,-6 7-15-16,-5-2-9 0,-2 2-3 0,-2-3-11 15,0 0 10-15,-1-3 1 0,5-3 10 0,6-6 9 16,0-1 6-16,-1-1 6 0,6-2 5 0,-1 0 6 16,1-2 1-16,2 1 1 0,0 1 6 0,2-5 7 15,4 5 9-15,1 0 4 0,3-2 3 0,3 2 11 16,2-1 3-16,5 0 1 0,0 2 8 0,1 1-1 15,3-2 7-15,-4 1-3 0,2 1 4 0,1-1-2 16,-5 2 10-16,2-1 5 0,-4-1-4 0,-3 0-3 16,0 0 0-16,-5-1 0 0,2 2 2 0,-4 1 2 15,-3-3 0-15,-1 5-1 0,0 0-1 0,-5 3-3 0,-4 2-2 16,-4 2 13-16,-8 3-20 0,0-1-41 16,-3-2-44-16,1 2-49 0,1-1-52 0,6-7-59 15,3-1-56-15,1-4-53 0,7-2-808 0,0-3 385 16,5-1 254-16</inkml:trace>
  <inkml:trace contextRef="#ctx0" brushRef="#br0" timeOffset="4862.58">12439 4430 343 0,'8'-8'462'0,"0"3"-27"0,2-2-25 16,-7 3-39-16,1 3-35 0,0-4-26 0,-2 5-35 15,-2 0-29-15,6 0-28 0,-6 0-22 0,5 5-6 16,0-2-9-16,0 6 6 0,-1-1-12 0,-1 3-15 15,3 3-15-15,-1 4-10 0,1-1-14 0,-2 4-11 16,1 4-11-16,-2 0-7 0,2-6-7 0,-1 5-8 16,-4-4-7-16,1-2-8 0,3-1-16 0,-4-3-20 15,4-4-17-15,-4-3-6 0,0-3-3 0,1 3 5 16,-1-3 4-16,0-4-1 0,0 0 0 0,0 0-2 16,0 0 6-16,1-20-6 0,-2 4 1 0,0-10 0 15,-3-1 12-15,0 0 27 0,3-1 12 0,-2 2 13 16,2-3 21-16,1 11 1 0,0-2 3 0,1 2 4 15,2 1-9-15,2 1-12 0,1 2-7 0,2 4-8 16,0 2-9-16,1 2-10 0,5 0-2 0,-1 5-3 16,6 1-7-16,0 1-9 0,0 6 1 0,0 3-1 15,-2-1-1-15,7 5-6 0,-9-1 1 0,2 1-1 16,2 7 4-16,-6 1-9 0,-3-8-12 0,-1 6-14 16,-2-2-13-16,-1 0-17 0,0-2-15 0,1-2-6 15,-3-3 3-15,-3-1 3 0,0-5 8 0,2-1 8 16,-2 1 7-16,-1-2 5 0,0-3 5 0,0 0 5 0,0 0 1 15,0 0 6-15,-5-24-1 0,4 12 13 16,1-4 8-16,-3-3 10 0,-1-8 2 0,4-2 4 16,3 3 6-16,-2-2 5 0,5 1 1 0,0 4 2 15,5 0-4-15,-3 7 2 0,1 0-6 0,-2 4-3 0,3 5-5 16,-2-1-4-16,3 1-2 0,0 4-4 0,0 2-1 16,8 2-1-16,-7 2 0 0,7 2-5 0,-6 5 3 15,2 0-1-15,-2 2-3 0,0 2 0 16,0 0 5-16,-3 3-1 0,-2 0 2 0,2 8-6 0,-4-8-10 15,-1-2-10-15,-1-4-19 0,1 1-5 0,2-2 2 16,-2 1 2-16,0-3-2 0,-1-3 7 16,1 2 3-16,2-5 6 0,-1 1 1 0,0-6 6 15,2 1 2-15,-1-7 8 0,3 3-5 0,0-8 9 0,-3 0 3 16,2-3 9-16,-3-2 7 0,2-6 14 0,0 1 11 16,-2-1 4-16,-1 0 12 0,2 5 11 0,-6 3 23 15,4 2 28-15,-5 3 13 0,4 4 3 0,-4 0-9 16,3 2-18-16,-2 0-15 0,-1 3-21 0,0 3-4 15,0 0-11-15,0 0 1 0,0 0-13 0,1 21 1 16,-1-5 2-16,0 3-12 0,-1 6 1 0,-3 2-9 16,4 3 5-16,3-3-9 0,-1 4-5 0,2-4-30 15,1-1 8-15,3 3-11 0,2-7-5 0,0-4-33 16,-2-2-12-16,5-3-6 0,1-1 0 0,1-3 13 16,4-1 3-16,0-2 6 0,3-6 6 0,5-4 8 15,0-4 4-15,-2-2-1 0,-2-4 7 0,-1-4 5 16,-2-3-2-16,-1-5 5 0,-2 1 12 0,-5-7 8 15,-1 2 14-15,-2-1 15 0,0-4 13 0,-6 3 18 16,-1 0 17-16,-2 0 6 0,-2 2 10 0,0 6 26 16,-7 4 24-16,8 8 3 0,-3 3-150 0,3-3 0 15,-2 7 0-15,2-1 0 0,-1 3 0 0,2 3 0 16,0 0 0-16,-6 12 0 0,3 0 0 0,-4 6 0 16,2 7 0-16,0 2 0 0,-1 2 0 0,2 0 0 15,-4-1 0-15,4 6 0 0,-1-2 0 0,4-2 0 16,2 1 0-16,2-4 0 0,2 1 0 0,1-3 0 0,6-2 0 15,-1-8 0-15,3-1 0 0,3-1 0 16,2-6 0-16,0 0 0 0,-1-4 0 0,3-3 0 16,-2-4 0-16,-3-4-40 0,1-2-16 0,2-7 5 0,2-5 20 15,-10-2 6-15,4 4 30 0,-3-3 31 0,-2 3 13 16,-4 3 21-16,-2 0-27 0,2 1-43 16,-3 8 0-16,0-4 0 0,1 4 0 0,-2 2 0 15,2 0 0-15,-3 1 0 0,3 3 0 0,-1-1 0 0,-2-1 0 16,-1 4 0-16,0 0 0 0,9 13 0 15,-5-5 0-15,0 2 0 0,-3 1 0 0,5 8 0 0,-4-5 0 16,-1 6 0-16,0-1 0 0,3-2 0 0,1 2 0 16,2-5 0-16,-1-2 0 0,-2-3 0 0,2 0 0 15,-1-2 0-15,-1-1 0 0,0 0 0 0,0-3 0 16,2-1 0-16,-1-4 0 0,2 0 0 0,2-1 0 16,-1-5 0-16,3 1 0 0,-1 1 0 0,7-5 0 15,-6 4 0-15,0 2 0 0,1-3 0 0,-3 1 0 16,2 1 0-16,1 1 0 0,1 0 0 0,1 3 0 15,-1 4 0-15,1 0 0 0,-1 1 0 0,0 2 0 16,-2-1 0-16,-1 4 0 0,4 1 0 0,-1 3 0 16,-5-2 0-16,4 2 0 0,-7 0 0 0,1 3 0 15,0-5 0-15,0 9 0 0,-1-5 0 0,-1-2 0 16,1 2-119-16,-1-2-99 0,0-4-78 0,2 1-88 16,-6-3-79-16,3 1-96 0,-2-3-1493 0,-1-4 684 15,0 0 456-15</inkml:trace>
  <inkml:trace contextRef="#ctx0" brushRef="#br0" timeOffset="5396.39">15282 4263 54 0,'5'-8'549'16,"-2"3"-43"-16,0-1-55 0,-1 1-42 0,-1 1-55 16,-1 4-34-16,0 0-27 0,0 0-32 0,12 13-29 15,-7-3-24-15,-4 3-18 0,3 4-17 0,-1 2-13 16,-1-1-18-16,2 8-16 0,-1-2-11 0,-1 1-6 16,-2 0-13-16,0 0-9 0,0 3-6 0,-5-1-5 0,4 1-11 15,-2-9-5-15,3-3-7 0,-2 1-6 16,0-6-5-16,2 1-8 0,-1-3-5 0,0-1 1 15,1-5-2-15,-3 2-2 0,3-5 1 0,0 0-3 16,0 0-5-16,0-24-1 0,3 5-1 0,-2-6 2 0,-5-4 9 16,1-5 3-16,1 2 10 0,-2-3 6 0,2 0 10 15,2-14 4-15,0 15 0 0,1 1-6 0,6 1-1 16,0 1-3-16,1-1-7 0,3 6-6 0,5 3-10 16,-5 6-2-16,3 3-12 0,3 0-42 0,-2 4-41 15,2 3-57-15,1 3-60 0,-6 4-53 0,6 3-50 16,-2 8-37-16,-2-1-62 0,-3 6-1117 0,-7 2 501 15,1 0 334-15</inkml:trace>
  <inkml:trace contextRef="#ctx0" brushRef="#br0" timeOffset="6462.63">15334 4458 397 0,'0'0'434'0,"0"0"-19"0,-8-1-23 15,8 1-31-15,0 0-43 0,0 0-21 0,0 0-34 16,0 0-23-16,0 0-24 0,0 0-22 0,0 0-16 15,33-4-9-15,-13 3-14 0,1 2-11 0,7-1-13 16,3 0-17-16,-2-1-15 0,1 2-4 0,0-1-8 16,-3-1-10-16,-4 1-1 0,5-3-12 0,-5 0-5 15,-2 3-3-15,-1-5-8 0,2 1-1 0,-6-1-7 16,1 0-2-16,-2-4-6 0,-1 3-1 0,-5-1-1 16,0-1-1-16,0-1 8 0,-4 0 13 0,-1-2 17 15,-4 0 26-15,0 3 11 0,-5-2-1 0,-3 3 0 16,2-1 0-16,-3 1-13 0,-4 3-7 0,2 2-14 15,-7 2-2-15,-1 5-8 0,-3 3-9 0,-4 2-2 0,0 6-8 16,1 1-3-16,2 2-5 0,4 0-16 16,1 1-21-16,4 1-24 0,6-1-24 0,3-3-23 0,3 1-7 15,2-1-9-15,6-1 0 0,-1 0-6 16,3-8 2-16,6 1 6 0,0-2 6 0,1-1 10 0,2-2 12 16,2-4 0-16,-1-4 15 0,0-3 4 0,1-4 2 15,5-1 19-15,-3-5 22 0,1-3 24 0,-3 2 23 16,0-2 29-16,-5 6 23 0,0-8 15 15,1 8 21-15,-7 1 14 0,1 4-4 0,-1 0-2 0,1 1-13 16,-3 2-22-16,-1 1-12 0,3 1-10 0,3 4-10 16,-2 0-9-16,4 4-7 0,5 1-3 0,-2 3-8 15,1 2-3-15,-3 2-7 0,-4 0 5 0,3 3-9 16,0 1-4-16,-7 2-5 0,2-1-19 0,-3 1-23 16,-1-1-23-16,-3-2-15 0,-1 0-13 0,4-1-10 15,-3-4-10-15,-1-1 0 0,0-2 7 0,3-1 14 16,-2-2 7-16,-1 1 18 0,0-5-3 0,0 0 4 15,0 0 9-15,4-12 26 0,-1 2 7 0,-1-4 14 16,-2-3 2-16,4-2 5 0,0 1 25 0,1-1 6 16,-1-2 1-16,2 4 2 0,-1 1 12 0,0-1-1 15,2 6-8-15,0 0 7 0,0 3-25 0,-3 1-3 16,2 2-7-16,-1 3-3 0,4-1-4 0,-1 3-4 16,1 2-2-16,1 3-2 0,-2-1-1 0,1 2-4 15,0 2 6-15,-1 3-12 0,3 0-19 0,-1 2-24 16,-4-2-24-16,3 0-24 0,0 1-19 0,-1 0-13 0,2-2 5 15,-1-1-3-15,-4 1 10 0,5-5 11 0,0-2 14 16,1 1 7-16,0-3 9 0,-3-2 9 16,0-6 11-16,1 3 27 0,-1-6 28 0,0 0 17 15,-1-4 8-15,-2-3 22 0,1 1 21 0,-1-2 5 0,-2-1 14 16,1 3 9-16,-2-1 25 0,-1 5 3 0,3 0 10 16,-4 2-16-16,2 2-16 0,0 3-8 15,-1-3-17-15,1 6-19 0,1-1-9 0,-3 3-8 16,0 0-4-16,0 0-7 0,13 13 2 0,-9-5-4 15,1 2-16-15,-1 1-21 0,4 5-31 0,-1 0-21 0,-3 3-31 16,5 7-31-16,-3-11-30 0,2 2-15 16,1-3-11-16,-1 2 5 0,2-4 0 0,0-4 9 0,-1 0 18 15,3-2 13-15,-3-3 14 0,1 0 23 0,1-6 1 16,-2 3 14-16,0-5 4 0,1-5 24 0,-1 1 17 16,-1-5 9-16,0-3 9 0,1 2 33 0,-4 0 16 15,1-1 8-15,-2 1 16 0,-1 3 12 0,0 2 9 16,1 1 10-16,-3 2-10 0,2 1-18 0,-2-1-6 15,-1 4-11-15,4 3-6 0,-4 0-6 0,0 0-2 16,5 6-4-16,-1-1 4 0,4 4-8 0,-2-2-5 16,2 3 1-16,1 2-5 0,2 0-2 0,-2-2 2 15,4 0-3-15,2-1-4 0,-1 0-4 0,-2-1 4 16,-1-5-3-16,1 2 1 0,2-1-1 0,-4-3 0 16,3 0 1-16,-2-2-1 0,1-3 3 0,-2 0 9 15,-1-1 18-15,0-2 5 0,1-2-4 0,-5-1 5 16,-1-2-9-16,1-2-1 0,-2 1-5 0,-2 1-8 15,-1-5-9-15,0 4 6 0,-1 1-40 0,-2 1-30 16,2-1-47-16,0 4-49 0,-2-1-53 0,3 2-55 16,-4 1-61-16,3 2-56 0,5 1-33 0,-4 3-7 15,0 0-23-15,14 3-1136 0,-4 2 522 0,7 2 350 16</inkml:trace>
  <inkml:trace contextRef="#ctx0" brushRef="#br0" timeOffset="6897.39">17176 4351 174 0,'22'-5'198'0,"-3"-2"26"16,-1 1 25-16,-3-3 17 0,2-2 9 15,-4 2 36-15,-3 1 9 0,0 0 24 0,-4 0 10 16,2 0 17-16,-3 2 2 0,-4 1-14 0,3 0-19 16,-4 1-23-16,3 0-33 0,-3 0-37 0,0 4-19 0,0 0-23 15,0 0-21-15,-27 9-21 0,13 0-17 16,-3 3-15-16,-2 5 0 0,-3 1-25 0,6 3-14 16,3-6-8-16,2 2-5 0,4 1-10 0,2-1-12 15,5-1-10-15,0-4-15 0,4 0-10 0,2 3-18 0,1-4-7 16,2-1-6-16,1-5-3 0,0 1 2 0,3-1 0 15,0-5 6-15,1-1-2 0,4-3 2 0,2-2 4 16,-1-1-3-16,3-8 1 0,0-4 4 0,-2 0 4 16,-3-1 11-16,-3 6 23 0,-1-2 13 0,-2 0 21 15,-1 3 18-15,-1 4-4 0,-2 0-14 0,1 1-10 16,0 3-10-16,-1 1-1 0,4 3-5 0,1 1-13 16,-1 4 5-16,8 2-11 0,-5 5-1 0,4-1-3 15,0 3-2-15,-1 2-3 0,-3-1-8 0,0 1 10 16,-3 0-5-16,-1 3-3 0,-2-2-11 0,-1-3 13 15,-2-3-3-15,-1 2-2 0,1-4 2 0,-3 0-1 16,3-2 0-16,-5-2 3 0,2 0 1 0,0-3 0 16,-2-1 1-16,0 0-1 0,0 0-2 0,3-10 0 15,-5 1 3-15,4-3 1 0,-2 0 8 0,1-2 9 16,-1-5-10-16,0 1-5 0,5-2-4 0,-2-1 5 16,6 0-6-16,-2 1-3 0,2 1-27 0,0 4-39 15,5-2-62-15,-5 4-73 0,5 2-73 0,-1-1-83 16,-4 7-94-16,0 1-117 0,-5 3-1468 0,-2 1 674 15,-2 0 450-15</inkml:trace>
  <inkml:trace contextRef="#ctx0" brushRef="#br0" timeOffset="7564.74">15483 5288 37 0,'1'-13'394'0,"1"1"-23"0,-2 2-21 16,0-1-27-16,0 1-19 0,0 1-20 0,-3 2-23 15,0 0-22-15,0 1-32 0,-3 2-13 0,-1 1-22 16,-2 1-20-16,-4-1-12 0,-3 6-12 0,-5 1-18 16,-6 2-13-16,-1 6-15 0,-1 1 1 0,3 4-8 15,-1-1-8-15,6 3-14 0,4 2-4 0,7-5-23 16,2 2-1-16,7-1-28 0,0-1-14 0,3 0-8 16,5-5 2-16,4 2 2 0,-1-5 1 0,7-1 4 15,-1-1 3-15,5-5 1 0,-2-1 2 0,2-2 12 16,0-2-10-16,1 0 0 0,2-6 13 0,-2 3 9 0,-3-1 3 15,0-1 25-15,-2 3 5 0,-4 0 8 16,-3 2 20-16,-1 1 5 0,-3-1 9 0,1 3-7 16,-2-3 8-16,-2 3-8 0,-3 1-14 0,8-2-7 0,-8 2-8 15,5 0-10-15,-5 0 1 0,5 3-4 0,-2 4-3 16,-2-4-8-16,4 3-3 0,-3-1 4 16,4 0-5-16,-5 0-3 0,3-3 7 0,0 1-11 0,1 0-1 15,-1 1-2-15,2-3 3 0,-1 0-2 0,2-1 1 16,-7 0 0-16,14-2-5 0,-4-5 6 0,-1 2 6 15,-2-5 7-15,1 1-5 0,-3-1 7 0,-1-2 1 16,0-6-3-16,-3-3-2 0,-1 2-1 0,-6-8 2 16,-3 3-3-16,-5 0 21 0,-6 0 1 0,-4 4 10 15,-1 2 20-15,-8 0 0 0,-16 3 10 0,-3 3 7 16,-7 6-5-16,-1 6 3 0,-2 6-3 0,5 6-6 16,-2 8-5-16,8 1 0 0,-1 7-9 0,7 3-4 15,3 7-7-15,10 0-4 0,11-8-1 0,5 6-9 16,6-7-4-16,8 4-16 0,1 0 10 0,8 1 1 15,5-3-8-15,10-2-19 0,1-3-49 0,17 5-51 16,-8-9-59-16,15 4-74 0,4-6-86 0,0-5-84 16,0 0-91-16,3-6-1365 0,0-1 617 0,2-6 410 15</inkml:trace>
  <inkml:trace contextRef="#ctx0" brushRef="#br0" timeOffset="8014.41">16176 5404 306 0,'2'-13'358'0,"-1"0"0"0,3-2-13 0,-4-2-4 16,0 3-23-16,0-6-13 0,-2-4-8 0,0-2-9 15,-1 9-10-15,-3-3-6 0,2 4 0 0,0 5-15 16,-2-6-18-16,4 6-3 0,-1-1-5 0,-1 1-4 15,3 5-19-15,0 0-16 0,0 0-27 0,-1 2-20 16,2 0-15-16,0 4-15 0,8-1 3 0,0 1-23 16,6-4-14-16,2 4 23 0,7 0-10 0,8-2-9 15,1 2-6-15,1-1-10 0,2 1-8 0,-1 1-7 0,3-2 3 16,-5 1-10-16,1-1-10 0,1 1 0 0,-5-1-3 16,2-1-4-16,-3-3-1 0,-9 5-2 0,1-4-2 15,0-1-4-15,-4 2-1 0,-2 1 5 0,-2 0 17 16,-1-1 26-16,-4 0 36 0,-1 0 15 0,0 2 16 15,0-2 8-15,-3 1 6 0,1-1-4 0,-4 3-1 16,5-2-114-16,-5 2-30 0,4-2 0 0,-4 2 0 16,0 0 0-16,0 0 0 0,0 0 0 0,0 0 0 15,0 13 0-15,-4-2 0 0,2 1 0 0,-5 6 0 16,1 0 0-16,-3 4 0 0,3 5 0 0,-6 4 0 16,3 1 0-16,-1-1 0 0,-3 5 0 0,4-4 0 15,-4 0 0-15,3 0-46 0,1 1-375 0,0 0-71 16,2-1-79-16,0-3-1650 0,3-3 741 0,2-6 492 15</inkml:trace>
  <inkml:trace contextRef="#ctx0" brushRef="#br0" timeOffset="8363.14">17292 5128 40 0,'11'-24'425'0,"-5"7"7"16,-1 1-1-16,0 1 0 0,-1 7 8 0,-3 0-1 15,-1 2-11-15,0 1-16 0,-1 0-32 0,-3 1-35 0,4 4-23 16,-10 0-16-16,1 5-11 0,-1 2-2 0,-7 3-5 16,-1 1-27-16,-2 9-11 0,-2 3-27 0,2 5 7 15,0 3-26-15,-4 10-3 0,4 5-14 0,-1 0-15 16,3-2-13-16,8-10-17 0,0-1-12 0,4 2-17 16,3-2-4-16,-1-1-10 0,8-1-69 0,-1-7-29 15,7 3 0-15,1-4 0 0,6-1 0 0,-2-7 0 16,2-4 0-16,11 1 0 0,2-5 0 0,-1-1 0 15,0-3 0-15,-2-5 0 0,-4 1 0 0,-3-3 0 16,-3-3 0-16,1 1 0 0,-4-6 0 0,-5 5 0 16,2-7 0-16,-5 4 0 0,-5-2 0 0,-2 0 0 15,-5 0 0-15,-9 2 0 0,-4 4 0 0,-16 0 0 16,-3 1 0-16,0 3 0 0,-20 3 0 0,2 5-29 16,-4 4-770-16,3 0-1656 0,-6-1 819 0,3 0 544 0</inkml:trace>
  <inkml:trace contextRef="#ctx0" brushRef="#br0" timeOffset="12045.38">5526 7821 49 0,'-6'0'78'0,"6"0"-7"0,-14-2-9 0,7 1-11 16,2 1-7-16,-1-1-5 0,6 1 5 0,-13-3-3 0,8 3-3 16,0-2 13-16,-2-3 2 0,3 5 15 0,-3-1-9 15,1-1 18-15,2-1 15 0,-1 1 13 16,-2-2 0-16,2 2 14 0,0-3 14 0,1 1 15 0,-1-2 8 16,1 2 3-16,0-3 6 0,2 3-4 0,-1-2-10 15,-1-2 5-15,4 3-18 0,4-7-1 0,-4 5-15 16,5 2 7-16,3-5-7 0,0 3-9 0,2-2 0 15,0 4-11-15,8-3-11 0,-4 1-2 0,1 4-12 16,-2 3-13-16,1 0 0 0,-1 0-5 0,0 3-9 16,-2 0 3-16,0 5-5 0,-2-2-11 0,-1 6-8 15,0 3 1-15,-7-1 2 0,-2 4-5 0,1 0 0 16,-9 7-9-16,-2-1 1 0,-1-1-7 0,2-5 14 16,0-1-17-16,-1 0-2 0,0-3-10 0,3-5 0 15,2 1 4-15,1-4 4 0,2-1 0 0,-1 1-2 16,1-3-1-16,0 1-6 0,3-1 6 0,0-3 2 15,5 4-2-15,-1-2-2 0,2 1 0 0,2-1-3 16,2 2 8-16,2-1-4 0,1 1 4 0,-1 1 17 0,4 1-8 16,-2-1 7-16,1 2-2 0,-5 2 3 0,3-5 8 15,-4 6 4-15,1-3 1 0,-1 1-4 16,-1 2 0-16,-3-3 0 0,1 2 5 0,-3-3-9 16,-2 6 17-16,-1-1-4 0,-1-3-1 0,-5 4-8 0,-2 3 6 15,-1 0-12-15,-4 2 0 0,-5 3-2 0,-1-2-37 16,4-5-48-16,-2 7-45 0,0-6-47 0,-4 4-47 15,4-6-66-15,7-4-65 0,-8-2-943 0,8-6 425 16,3 0 284-16</inkml:trace>
  <inkml:trace contextRef="#ctx0" brushRef="#br0" timeOffset="12229.97">5924 7661 286 0,'9'-5'385'0,"-2"1"-36"0,-3 3-38 0,1 2-21 15,0 4-10-15,0 2-1 0,3 3 16 0,-3 6 10 16,0 1-13-16,2 8-17 0,-1 1 0 0,-3 5-16 16,2-2-15-16,-3 2-22 0,2 2-22 0,-1 1-20 15,0 1-14-15,0 3-17 0,-3-3-26 0,3 11-79 16,-3-13-73-16,2 0-89 0,2 4-69 0,-4-3-78 16,6-1-85-16,-2-6-1070 0,0-8 472 0,0-2 316 0</inkml:trace>
  <inkml:trace contextRef="#ctx0" brushRef="#br0" timeOffset="12366.03">6243 8199 28 0,'9'-17'315'0,"0"0"-17"0,0 3-5 0,-4-1 0 16,0 3-19-16,-1 1-16 0,1 1-26 0,-2 2-19 15,-1-1-27-15,-2 2-11 0,4 2-26 0,-4 0-8 16,4 0-15-16,-3 2-11 0,-1-2-27 0,3 1-54 16,-3 4-66-16,0-5-82 0,1 2-97 0,-1 3-744 15,-4-7 319-15,4 7 212 0</inkml:trace>
  <inkml:trace contextRef="#ctx0" brushRef="#br0" timeOffset="12763.35">6657 7753 264 0,'10'-9'364'0,"-2"0"-24"0,2-4-32 0,0-1-19 16,3 0-6-16,0 2-14 0,5 1-12 15,-4-3-18-15,1 8-19 0,-2 1-24 0,-2-1-16 16,2 4-8-16,-1-1-30 0,-2 3-10 0,0 3-14 0,0-1-9 16,-2 5-14-16,-2 0-10 0,0 3-7 0,-3 0-9 15,0 5-4-15,-3 2-24 0,-4 1-8 16,-1 0-16-16,-3 6-2 0,-1-1 5 0,-5-1-17 0,7-6 3 16,-1-3-6-16,0 0 5 0,5-4-11 0,-1 2 3 15,1-2-3-15,2-1 5 0,1 1 7 0,2-2-10 16,2 0 6-16,3-2-6 0,1 2 15 0,3 2 6 15,7 0 10-15,-3 0 4 0,4 0 7 0,-5-1 8 16,5 1 3-16,-2-2-5 0,0 2 11 0,-7-3 23 16,6 4-6-16,-7-2 7 0,0-2-3 0,0-2 0 15,-1 3 7-15,-3 0 8 0,-1 0 6 0,-3 0-2 16,-1 1-5-16,-2 2-8 0,-5-1-8 0,-3 4-6 16,-3 1-10-16,-6 2-17 0,1-2-55 0,4 2-62 0,0-7-76 15,0 4-82-15,0-1-79 0,5-5-87 0,0 0-1163 16,0-3 521-16,1-1 348 0</inkml:trace>
  <inkml:trace contextRef="#ctx0" brushRef="#br0" timeOffset="12888.02">7140 7996 160 0,'8'-7'329'0,"-2"-3"-16"0,2 3-20 0,-4 2-25 0,-2 0-27 16,2 1-24-16,1 0-22 0,-4 2-21 0,3 0-26 15,-4 2-45-15,4-4-56 0,-4 4-64 0,0 0-72 16,5-1-82-16,-5 1-566 0,4-5 245 0,-4 5 164 15</inkml:trace>
  <inkml:trace contextRef="#ctx0" brushRef="#br0" timeOffset="13379.82">7582 7752 98 0,'8'-11'433'0,"1"2"-29"16,1 0-44-16,3-3-28 0,1 4-14 15,2-4-15-15,2 6-12 0,-1-2-14 0,3 1-19 16,-2 1-21-16,0 4-14 0,0 1-18 0,-5 2-17 0,2-1-21 16,-6 3-8-16,4 2-20 0,1-1-13 0,-5 3-12 15,0 1-13-15,1-1-8 0,-4 5-9 0,2 3-6 16,-5 2-11-16,-2-3-4 0,-4 5-6 0,1-3-9 16,-2 2-1-16,-1-3-7 0,0 2-3 0,1-7-2 15,-1-1-6-15,1 3-3 0,3-5-1 0,-2 1-5 16,2-1 0-16,0 0-1 0,1 0-2 0,0-2-3 15,0 0-4-15,1 0 0 0,0-1 1 0,2 0-3 16,-2 1 7-16,3-1-7 0,1 0 3 0,-1-1-2 16,-4-3-5-16,6 2-4 0,-3 1 6 0,-3-3 0 15,5 3 0-15,-5-3 3 0,2 1-2 0,-2-1 0 16,3 3 4-16,-3-3-2 0,0 5 5 0,0-5 5 16,-4 7 8-16,0-2 6 0,-1 1 0 0,-1 3-9 0,-4 0 3 15,-6 3-1-15,4 2-1 0,-4-1-5 0,1-1 2 16,-2 2-2-16,-5 2-4 0,7-2 0 0,0-3-1 15,1 0-1-15,0 2-1 0,5-5-3 16,1-1-1-16,-2 1-1 0,5-3 2 0,1-3 5 0,0 1 4 16,1 1 3-16,2-1 11 0,1-3 21 0,5 4 13 15,3-4 3-15,5-2-9 0,3-3-6 0,5 1-2 16,6 0-8-16,3-2 0 0,2-1-11 0,-1 3-28 16,-4-3-43-16,2 4-61 0,-3-2-77 0,2-2-67 15,-9 3-63-15,4 2-66 0,-4-3-68 0,-1 0-1233 16,1 0 558-16,-1 0 372 0</inkml:trace>
  <inkml:trace contextRef="#ctx0" brushRef="#br0" timeOffset="13712.98">8207 7853 92 0,'0'-12'340'0,"0"4"-7"0,-1 2 12 0,1-2-3 16,-3 3-22-16,3 2-19 0,-1-2-22 0,1 5-21 15,0 0-8-15,0 0 12 0,0 0 2 0,-3 12-10 0,2-3-25 16,1 4-17-16,-4 3-17 0,4 1-15 15,0 4-16-15,0 2-15 0,0 5-13 0,2-1-13 16,-4 0-11-16,6 2-12 0,-3-3-11 0,6-2-7 0,-5-6-10 16,7-1-11-16,0-4 0 0,4 0-1 0,-3-6-12 15,3-2-3-15,7 0-1 0,-2-8-6 0,1 1-3 16,3-5-2-16,2-4-3 0,-6 2-2 0,0-4-2 16,-4-3-3-16,4-4-3 0,-1-1 1 0,-7-4-3 15,-1 2-5-15,-4-5 1 0,-2 0-3 0,-2-1-2 16,-7 2 1-16,-1-2-3 0,-3 4 1 0,-7 0-4 15,2 6-8-15,-6 1 6 0,-1 1-3 0,-3 5 3 16,6 7-2-16,-7-2 0 0,4 6-16 0,-5 1-38 16,-1 6-34-16,11 1-52 0,-3 0-46 0,3 3-49 0,4 6-48 15,-1-1-60-15,5 3-81 0,0 0-1036 16,3 2 486-16,1-3 324 0</inkml:trace>
  <inkml:trace contextRef="#ctx0" brushRef="#br0" timeOffset="14212.26">8461 7779 56 0,'7'-15'389'0,"-3"3"-7"15,-2 2-10-15,2 0-35 0,5 1-13 0,-3 1-52 16,5 0-3-16,4 1-24 0,0 1 3 16,-1 2-7-16,7 4-9 0,0 0-4 0,7 4-2 0,-6 2-13 15,-4 2-15-15,8 4-10 0,-3 3-14 0,-8-4-18 16,3 9-13-16,-5-5-13 0,1 6-17 0,-4 4-7 15,-4 1-10-15,-2-1-9 0,-5 1-7 0,-2 2-9 16,-3-2-6-16,-2 1-7 0,-1-2-7 0,-1 0-4 16,4-9-5-16,-2-1-5 0,3-6-3 0,0-1-3 15,2-1-3-15,2-2-6 0,2-2 2 0,2 0-3 0,-3-3-2 16,14-3-4-16,1 0 4 0,2-6-4 16,1 1-3-16,2-9-1 0,4 2-3 0,2-2 0 15,-2 2-2-15,-2-2 0 0,-3 9-2 0,-1-2 0 0,0-1-1 16,1 3-3-16,-2 1 0 0,3 1 3 0,-5 4-4 15,2-1-4-15,-3 3 6 0,-1 1 2 16,-3 2 0-16,0 2-3 0,2 2 2 0,-3 2-1 0,1 1 3 16,2 3-1-16,-1 0 0 0,2 2 1 0,-3 2 0 15,5-3 7-15,-1-2-7 0,2-2 9 0,2-2 15 16,2-1 10-16,3-3 12 0,4-1 4 0,-8-3 5 16,11-3 2-16,-2-5-1 0,-2-1 2 0,-5 1 1 15,2-4 1-15,-4 4-4 0,-6-5-7 0,2 1-1 16,-7-2-2-16,-3-3-7 0,-5 0-2 0,-4-2-5 15,-1 2-7-15,-7 0-6 0,1 1-4 0,-10-2-4 16,-7 3-12-16,2 2-32 0,-5 3-37 0,-5 3-52 16,-6 8-66-16,-8 2-77 0,-4 5-58 0,0 2-69 0,-3 6-66 15,2 0-1335-15,0 1 597 0,-1 0 398 16</inkml:trace>
  <inkml:trace contextRef="#ctx0" brushRef="#br0" timeOffset="14979.27">5093 8957 2 0,'-31'1'274'15,"2"2"-16"-15,-2-3-17 0,11 3-3 0,-2-3-10 16,5 1-4-16,1-1-12 0,4 1-11 0,2 1-11 16,3-2-15-16,1 1-13 0,6-1-19 0,-6 1-15 15,6-1-8-15,0 0-1 0,2 6-6 0,5-4 6 16,4 1-13-16,2-2 0 0,8 2-5 0,8 0-11 16,-1-1 6-16,7 0-3 0,0-2 0 0,18 0-1 0,-1 0 2 15,4-2 4-15,3-2-3 0,1 1 3 16,4 1-11-16,1-6 11 0,2 4 4 0,30 0-8 15,-6-4 5-15,-25 3-1 0,30 0-3 0,-2-3-8 0,-27 4 3 16,29-1 1-16,-7-2-8 0,3 7-7 0,-32-1 2 16,4-2 0-16,28-1-4 0,-29 4 6 0,3-1 3 15,26 2-3-15,-28-3 1 0,1 0-8 0,3-1-1 16,0 1 0-16,26-3-2 0,-29 5 3 0,-2-2-6 16,-2-1 1-16,6 1-3 0,-1 2-2 0,-3-1 0 15,2 1 0-15,-1-2-4 0,-2 3-5 0,1-3-2 16,-2 2 0-16,0 0-4 0,1 0 6 0,-2 1-6 15,-2 0 3-15,-3 1-9 0,-2-2 2 0,10 2-6 16,-7-1 5-16,-2 0 1 0,2 0-5 0,-2-1-3 16,0 2-2-16,3-2-1 0,-1 2 2 0,-1-2 2 15,3 3 7-15,-1-5-4 0,3 2-5 0,-5 4 11 16,-1-8-1-16,-2 3 7 0,3-3-15 0,0 2 1 0,-15-2 2 16,12 1 4-16,-12-1 15 0,-2-2-13 15,3 2-1-15,-7 0 3 0,6-1-31 0,-5 1-17 16,-3 1 0-16,-2 0 0 0,-7-1 0 0,-1 0 0 0,-4-1 0 15,-3 1 0-15,-1 2 0 0,-2-1 0 0,-6 1 0 16,0 0 0-16,-2-1 0 0,0 1 0 16,-1-3 0-16,-3 5 0 0,-2-6 0 0,-3 2 0 0,-1-1 0 15,-2-2 0-15,-5-1 0 0,-3 2 0 0,-2-7-14 16,4 2-499-16,-4-1-99 0,-4-6-1740 0,12 2 784 16,-3-4 524-16</inkml:trace>
  <inkml:trace contextRef="#ctx0" brushRef="#br0" timeOffset="15947.22">11486 8006 135 0,'-18'0'251'0,"4"0"-10"0,2-3-9 0,0 3-19 15,0 0-11-15,1 3-12 0,4-3-13 0,0-3-15 16,7 3-11-16,-12 0-12 0,12 0-9 0,-6 0-9 16,6 0-14-16,-5 3-7 0,5-3-8 0,0 0-7 15,0 0-1-15,-8 1 1 0,8-1 8 0,0 0 3 16,0 0 2-16,14 3 3 0,-6-2-2 0,3 2 0 16,3-3 8-16,4 0-4 0,4 1-7 0,6 2 0 15,4-1 10-15,0-2 3 0,2 0-6 0,3 0-2 0,3 0-1 16,15 0 2-16,0 3 5 0,1-6-2 0,4-2-10 15,-1 5-3-15,0-1-7 0,2 1-2 16,-1-4-2-16,-1 2-1 0,2 2-4 0,-2-2-7 0,1 2-3 16,-1-3-10-16,2 7 2 0,-1-5 0 0,-1 1-5 15,1 1 7-15,-2 0 3 0,4-1-3 16,-4 0-3-16,2 0 2 0,-2 0 7 0,1 0-6 0,-4 2-3 16,0-1-4-16,0-1-3 0,-4 1-4 0,-11-1 0 15,15 0-5-15,0 2 0 0,-16-2-6 0,15-2-4 16,-13 2-1-16,11 2-2 0,-2-1 0 0,-10-1-2 15,-1 0 3-15,14 0-9 0,-15 3 7 0,1-3 6 16,1 2 0-16,0-4-1 0,0 2-2 0,-1 0-5 16,-2 0 4-16,0-3-4 0,3 3 0 0,-4 0 1 15,1 0-1-15,1-1-2 0,-1-1 5 0,-1 1 16 16,5-2-19-16,-3 3 5 0,1-2 11 0,12-1-12 16,-13 6 1-16,3-7 1 0,-3 1-7 0,13 0 3 0,0-2 15 15,-11 4-17-15,11 0 4 0,-12-3 2 16,13-1-11-16,-12 3 7 0,13-4 5 0,1 3-13 15,-16 2 5-15,3-3-2 0,14 1-1 0,0-1 2 0,2 1 5 16,0 0-5-16,0 2 3 0,1-3 8 0,-3 3-5 16,-3-2 7-16,3 1-3 0,-4 0-2 0,-10 0 5 15,-1 1 3-15,-2-1 3 0,2 0-5 0,-5 0-2 16,0 2 9-16,-2 0 3 0,-2-1 4 0,-3 1-44 16,-8 0-7-16,-2 0 0 0,-6 0 0 0,-1 0 0 15,-2 0 0-15,-3 0 0 0,1 1 0 0,-7-1 0 16,6 0 0-16,-2 2 0 0,-4-2 0 0,0 0 0 15,10 0 0-15,-10 0 0 0,0 0 0 0,7-2 0 0,-7 2 0 16,0 0 0-16,0 0 0 0,0 0 0 0,0 0 0 16,0 0 0-16,0 0-256 0,0 0-507 15,0 0-1629-15,-22 3 798 0,8-11 532 0</inkml:trace>
  <inkml:trace contextRef="#ctx0" brushRef="#br0" timeOffset="17447.58">5743 6450 83 0,'0'-5'278'0,"-1"-2"-6"16,2 1-11-16,1 1-11 0,-4-2-11 0,4 1-9 15,-1 2-3-15,0-2 2 0,1 2 2 0,-1 0-13 16,-1 4-14-16,1-5-23 0,1 2-15 0,-2 3-17 16,0 0-8-16,0 0 4 0,6 16 0 0,-4-6-11 15,1 3-12-15,2 3-7 0,-2 1-14 0,2 2-4 16,-1 2-10-16,0 3-8 0,-1 1-9 0,2-1-7 15,-4-5-1-15,2 0-4 0,-3 6-9 0,0 1-9 16,0-2-7-16,1 1 3 0,-1 1-28 0,3 1-55 0,-7-2-51 16,0-6-44-16,2 1-62 0,-1-2-64 0,3-3-48 15,-4 1-928-15,4-8 416 0,0-3 276 0</inkml:trace>
  <inkml:trace contextRef="#ctx0" brushRef="#br0" timeOffset="18244.98">6078 6024 287 0,'0'-17'332'0,"0"5"-7"0,3 2-11 0,-2 0-9 16,-1 3-4-16,0 0-14 0,0 2-28 0,0 0-14 16,0 1-31-16,0 4-4 0,0 0 17 0,10 16 25 15,-3 2 8-15,-1 11-5 0,3 15 6 0,1 10-17 16,-2 2-13-16,-2 1-13 0,1 26-14 0,-1-28-15 15,-2 0-20-15,0 0-12 0,-1-3-15 0,0 0-12 16,1-1-7-16,-1-1-16 0,3-3-9 0,-4-11-8 16,1 1-6-16,-1 8-7 0,1-13-11 0,0-1-6 15,0-2-4-15,1-3-11 0,0-6-44 0,-3-3-52 16,2-6-61-16,2 1-69 0,-2-2-61 0,0-2-58 16,1-3-56-16,0 2-73 0,0-6-1289 0,-4-1 572 0,14-5 382 15</inkml:trace>
  <inkml:trace contextRef="#ctx0" brushRef="#br0" timeOffset="18828.38">6559 6494 45 0,'-3'-6'363'16,"2"-1"-14"-16,-1-3-12 0,2-1-26 0,-1 1-11 16,2 2-7-16,2-3-6 0,1 2-24 0,0 1-14 0,0 2-20 15,3-2-4-15,0 3-27 0,4-1-15 16,2 1-19-16,-2 3-11 0,1 2-14 0,7 0-17 16,-2 2-10-16,-2 5-14 0,4-1-4 0,-6 5-13 0,2 1-10 15,-3 1-9-15,-2 3-4 0,-1 0-4 0,-4 1-6 16,-1 1-5-16,-5-1-5 0,-2 3-4 0,0-1-4 15,-5 6-1-15,0-7-3 0,-5 4-2 16,2-5-2-16,-1-2-4 0,3-3 9 0,0-2-11 0,3-1 3 16,-1-1-8-16,2-1 2 0,1-3 2 0,3-2 1 15,-4 1 4-15,5-3-11 0,0 0-2 0,0 0-8 16,18-2 3-16,-8-2 3 0,11-3-24 0,7-4-39 16,-1-1-41-16,3 1-36 0,2-2-28 0,0-1-31 15,0 0-23-15,0 1-24 0,-1 1-10 0,-4-2-15 16,-1-2-10-16,0 0 13 0,-5-1 2 0,-2-2 26 15,0 0 38-15,-6-4 38 0,3-1 39 0,-7-1 40 16,3-3 24-16,-5-3 34 0,-3 0 30 0,1-2 31 16,-2 0 32-16,-2-1 36 0,4 6 21 0,-5-2 27 15,4 6 17-15,-4 6 12 0,4-1 9 0,-3 5 47 16,3 6 11-16,-3-2-4 0,-1 4-18 0,0 1-24 16,0-1-27-16,3 4-17 0,-3 2-2 0,0 0 16 0,4 17-9 15,-2 0-8-15,2 7 6 0,-1 4-2 0,-1 2-9 16,1 4-14-16,-2 0-17 0,-1 15-11 15,3-15-4-15,-2 14-16 0,-1 0-6 0,-1-3-13 0,-1-12-38 16,-2 13-58-16,-2 3-65 0,0-4-54 0,3-10-72 16,-5 11-55-16,-2 1-76 0,4-13-76 0,-2-1-1230 15,4-1 550-15,-1-5 368 0</inkml:trace>
  <inkml:trace contextRef="#ctx0" brushRef="#br0" timeOffset="19412.23">7480 6534 265 0,'-8'-10'368'0,"-1"1"-5"0,3 2-13 0,-2-1-13 16,3 2-19-16,0 0-11 0,4 2-25 0,-2-2-29 0,2 2-23 15,3 0-23-15,0 0-27 0,2 0-16 0,2 1-18 16,4-2-8-16,7 3-12 0,5 2-23 15,4 2 0-15,-4 1-7 0,0 0-12 0,-2 3-10 0,7 2-8 16,-9 1-5-16,1-1-1 0,-2 4-12 0,-4 2-5 16,-3 1-3-16,-1 2-3 0,-6-1-4 0,0 11-2 15,-4-3 0-15,-3 3-9 0,-5-3 5 0,-1 2-10 16,-2-1 4-16,0-3 0 0,0-3-5 0,2-1-1 16,1-6 4-16,4-2-10 0,0-4 5 15,1 1-6-15,1-2 5 0,1-1-4 0,2 2 2 0,0-6-4 16,0 0-2-16,0 0-3 0,12-12 4 0,-1 7-1 15,1-6-3-15,3-2 1 0,1 1 3 0,3-5-6 16,3 0 7-16,1 0-6 0,-3 2-7 0,1 6 10 16,2-8 8-16,-9 6-9 0,5 2-5 0,-4 0 2 15,-3 4-1-15,-2 0-4 0,2 0 5 0,-2 5-3 16,-2-2 3-16,-1 2-6 0,0 2 3 0,-1 4 6 16,0-1-3-16,1 1-2 0,-1 4 1 0,-1 1 3 0,-1 0 0 15,0 1-2-15,-1-1 1 0,0 1-2 16,3-3 2-16,1 0 0 0,0 0-1 0,0-4-1 15,1 1 5-15,2-1 1 0,3-4 1 0,-4-1 2 0,5-1 7 16,0-3 2-16,4-3 7 0,-3 0 4 0,-2 0 4 16,0-2-1-16,1-1 0 0,-4-3 11 0,2-1 0 15,-4-1-2-15,-2-2-4 0,-1 0-3 0,-1-1-1 16,-4-2-3-16,-2 2-1 0,1 1-6 0,-3 0-4 16,0 3 1-16,-1 2-3 0,-2 3-4 0,0 1-4 15,-3 1 2-15,0 5-7 0,-3-2-25 0,-1 4-32 16,-5 4-40-16,3 0-45 0,0 4-43 0,-2-1-36 15,5 5-52-15,0 0-55 0,3 3-63 0,2-2-981 16,3 2 455-16,0-1 306 0</inkml:trace>
  <inkml:trace contextRef="#ctx0" brushRef="#br0" timeOffset="19922.04">8258 6565 158 0,'4'-16'395'15,"0"3"-4"-15,-2 1-26 0,1 0-28 0,1 0-34 0,1 0-27 16,0 1-19-16,4 1-19 0,4-1-18 0,1 0-6 16,-3 6-4-16,6-2-13 0,1 4-13 0,-2 3-8 15,3 3-10-15,-2 2-10 0,1 2-18 0,1 0-15 16,-2 6-10-16,-2 0-11 0,4 7-9 0,-7-3-11 16,1 5-4-16,-3 2-12 0,-5-2-4 0,-1 6-4 15,-6-1-6-15,1-3-5 0,-6 2-2 0,1 1-6 16,-1-3-6-16,-2 1-8 0,0-7-7 0,5-1-7 15,0-5-9-15,2-3 2 0,3 3-9 0,0-8 3 16,2-2-2-16,2-1 2 0,6 1 1 0,1-5 0 16,2-1-5-16,4-1 5 0,-3-2 2 0,3 0-2 15,-1-5 3-15,-2 0-3 0,4 2 1 0,0-7 0 16,-2 5 0-16,5-5 1 0,1 4-1 0,-9 4-3 16,-4 0 5-16,0 1-2 0,-2 3-6 0,-3 1 2 0,1 1-5 15,1 3 1-15,-1 0 2 0,0 5 4 16,0-2 3-16,0 4 3 0,2 0 2 0,-2 2 2 0,0 0-1 15,2 4 3-15,-3-2-1 0,4-3-1 0,0 2-2 16,0-2 23-16,5 1 15 0,-1-3 21 0,0-1 9 16,-2-3 10-16,2 1 8 0,1-2 1 0,0-1 15 15,-3 0 3-15,-2-1 7 0,1-3 3 0,-3 0-1 16,-1-1-9-16,0-2-6 0,-4-1-8 0,2-1-16 16,-5-1-13-16,-2-2-4 0,-2 2-7 0,-3-5 1 15,-3 2-10-15,2 0-28 0,-3 0-28 0,4 4-54 16,-3 2-66-16,2-3-79 0,0 5-89 0,2-2-104 15,-1 5-117-15,4-2-1346 0,-2-1 621 0,0 2 414 16</inkml:trace>
  <inkml:trace contextRef="#ctx0" brushRef="#br0" timeOffset="20430.43">10167 6794 3 0,'-19'-5'433'0,"-2"-1"-11"0,1 2-32 0,-8 2-21 16,6-4-17-16,6 5-16 0,0-2-26 0,6 1-20 0,0-1-30 15,1 2-20-15,3 0-26 0,6 1-24 0,-9 1-18 16,9-1-4-16,0 0-1 0,19 4 9 0,9-4 5 15,10 0 0-15,22-1-9 0,7-1-1 0,31 0-2 16,-1-2 4-16,5 0-9 0,-7 2-12 0,2 0-2 16,-5 1-9-16,-2-1-3 0,-25 0-3 0,28-2-11 15,-33 3-1-15,3-2-1 0,-2 2 1 0,-10 1-1 16,-15-2-1-16,-3 2 2 0,-5-1-10 0,-9 1-2 16,-6-3 10-16,-2 3 1 0,-3 2 10 0,-1-4 5 15,1 2 5-15,-3-3-106 0,-5 3-36 0,8-3 0 16,-8 3 0-16,0-2 0 0,0 2 0 0,0 0 0 15,-10-5 0-15,7 1 0 0,-8 2 0 0,-8-1-273 16,6 2-173-16,-7 2-100 0,-2-1-134 0,-4 0-1402 0,2 0 694 16,5-1 462-16</inkml:trace>
  <inkml:trace contextRef="#ctx0" brushRef="#br0" timeOffset="22812.42">12171 6404 42 0,'-1'-5'297'0,"-2"1"-16"16,2-3-12-16,1 1-21 0,0-1-17 0,1-1-9 16,0 3-11-16,2-3-10 0,-2 3-7 0,3 0-15 15,4-1-21-15,-2 4-7 0,2-1-10 0,2-1-16 16,-1 4-6-16,2 3-12 0,1 1-14 0,2 1-9 15,-1 4-5-15,1 1-6 0,-3 5-8 0,0 1-11 16,-4 1-2-16,-2 3-2 0,-1 4-4 0,-7 3-6 16,0 1-4-16,-7-1 0 0,1 0-6 0,-4-1-4 15,-3-1-2-15,-1 1-4 0,1-2-4 0,-2-4 4 16,2 0-2-16,2-7-2 0,2-3-2 0,6 0-1 16,-1 0-1-16,1-5 7 0,2-1 13 0,-1 1 19 0,4-2 9 15,-2 0 2-15,3-3-9 0,0 0-3 16,0 0-11-16,0 0-5 0,16-9-5 0,0 1 0 15,4-1-4-15,9-2-19 0,1-1-33 0,2 0-40 16,1 1-29-16,2 0-37 0,-4-1-40 0,-2 3-47 0,-1-2-35 16,-1-1-38-16,-9 5-813 0,1 0 368 0,-3-2 246 15</inkml:trace>
  <inkml:trace contextRef="#ctx0" brushRef="#br0" timeOffset="23861.4">12694 6490 109 0,'6'-9'236'0,"1"-1"13"0,-1 4 1 0,-3-2 4 16,0 3-4-16,2-2-9 0,-1 3-16 0,-4-1-18 15,3 2-17-15,-1 1-20 0,-2 2-29 0,5-3-4 16,-5 3-9-16,0 0-4 0,9 10-7 0,-5-5-5 16,-3 2-3-16,4 4-8 0,2 2 3 0,-1 1-17 0,-1 3-6 15,-1 3-12-15,1-1-3 0,-1 5-5 16,0-4-6-16,-3 6-5 0,4-7-9 0,-5-2 2 16,3 0 5-16,-3 0-33 0,0-6-8 0,1-1-3 15,-1 0-11-15,0-4 1 0,0-2 6 0,0 1 3 16,0-5 0-16,3 1-7 0,-3-1 6 0,0 0-3 15,2-18 1-15,-2 4 11 0,0-3 5 0,0-3 13 16,3-6 22-16,-2-3 28 0,-1 2 21 0,5-2 17 0,-1 3 9 16,-4 1 25-16,4 6 0 0,0 3-10 0,1 0 6 15,-1 3-21-15,-2 2-12 0,2 2-18 0,0 4-7 16,0 0-2-16,3 0-19 0,0 4-5 0,3 1-11 16,0 5-2-16,3 1-9 0,-4 1 0 0,5 7-3 15,-4 1-5-15,0 0-4 0,-1 2-2 0,0 2-2 16,-1-2-5-16,-5 2-15 0,-1 0-14 0,-1 0-23 15,2-1-13-15,-3-1-10 0,0-5-9 0,2-3 3 16,-2-1-8-16,3-1 13 0,-2-1-3 0,-1-2 17 16,1-2 10-16,-1-2 2 0,0 0 6 0,0 0 2 15,4-11 5-15,0 0-6 0,0-1 9 0,0-5 4 16,-3-4 1-16,8-1 7 0,-4-5 7 0,3 0 1 16,0-1 12-16,-2 3-4 0,3 7 12 0,-1 0 6 0,-2 4-10 15,5 1-3-15,-6 4-2 0,2 1-5 0,-2 4 2 16,0 0-6-16,4 3-2 0,-3 2 0 15,2 3 0-15,1 1-2 0,1 4 0 0,-3 3 2 16,0 3-3-16,1 2-2 0,2 0 3 0,-6 2-12 0,1-1-12 16,-1 0-23-16,0-1-21 0,-1 0-28 0,0-2-10 15,1-3 0-15,1-1 9 0,-1 0 2 0,1-2 8 16,-1-4 6-16,4 0 7 0,-2-5 8 0,2 0 15 16,-2 0-2-16,-2-3 1 0,6-3 12 0,-1-4 6 15,-1 0 4-15,1-4 9 0,0-4 19 0,-3-2 4 16,2-3 14-16,-2-1 14 0,-1 2 8 0,-1-2 17 15,-1 4 13-15,-1 1 4 0,2 1 4 0,-3 2 15 16,1 6 10-16,-1 1-12 0,-2 2-8 0,2 2-12 16,0 1-12-16,-1 1-4 0,0 3-9 0,0 0-1 15,1 14-6-15,-1-4-5 0,0 7-9 0,-1 7 3 16,1 4-1-16,1-2-3 0,-1 2 0 0,4-1-7 16,0-1 0-16,4-2-9 0,-3-6-15 0,1 1-15 0,3-4-9 15,5-1-12-15,-5-2-3 0,5 0 1 0,-4-7 3 16,11 2 3-16,-8-4 4 0,3-1 5 15,-3-4 0-15,6-3 10 0,-3-2-2 0,-1-3 0 0,-4-3-4 16,7-6 14-16,-8 0 10 0,2-5 13 0,-2-1 14 16,-3-3 2-16,-1-2 4 0,-3-3 10 0,0 0 7 15,0 3 6-15,2-2 16 0,-4 4 13 0,3 1 10 16,0 10 7-16,0 0 5 0,-3 6-9 0,-1 0-4 16,0 4-20-16,1 4-7 0,-1 2-8 0,0 1-6 15,0 0-4-15,-1 22-6 0,-4-2-4 0,-3 5-3 16,2 6 0-16,2 0-7 0,-1 0-1 0,1 4-4 15,4-3 0-15,0 1-7 0,1-2-23 0,5-4-27 16,0 0-21-16,4-3-11 0,3 1-8 0,-3-8-3 16,7-4-8-16,-2-3 4 0,-1 1 7 0,3-5 9 15,-4-3 10-15,-2-2 3 0,4-2 7 0,-2-2 4 16,1-3 7-16,-1-6 4 0,2-1 6 0,-6-1 18 16,0-5 7-16,1-1 18 0,-2-2 11 0,1-2 18 0,-1 2 15 15,-2 3-2-15,-1 0 0 0,-1 7 2 16,-3 1 15-16,6 2-2 0,-6 0-12 0,3 4-6 0,-3 1-12 15,-1 2-5-15,4-1-5 0,-4 3-1 0,10 6-2 16,-2 1-8-16,-3 1-3 0,-1 3 1 0,2 1-1 16,-1 3-6-16,-1 3 0 0,1-2 1 0,0 3-4 15,-2 0-1-15,0 6-15 0,-3-5-38 0,1-1-44 16,-2 0-47-16,-2-1-63 0,-1 0-78 0,-2-2-64 16,-1-1-72-16,-3-5-91 0,-5-2-1203 0,-3-1 568 15,-4-7 378-15</inkml:trace>
  <inkml:trace contextRef="#ctx0" brushRef="#br0" timeOffset="23972.57">13340 6538 343 0,'0'-6'375'15,"2"-2"-36"-15,6-1-38 0,8-2-40 0,14 0-60 16,7-1-65-16,16-2-89 0,2 1-123 0,-2-1-567 16,1 1 215-16,-18 0 142 0</inkml:trace>
  <inkml:trace contextRef="#ctx0" brushRef="#br0" timeOffset="24696.92">14900 6649 262 0,'-9'-3'295'0,"-3"1"-13"0,1-1-19 0,0 2-6 0,1 1-6 15,3-2-7-15,-1 2-20 0,1 0-7 0,7 0-9 16,-8 0-2-16,8 0-12 0,-6 0-22 0,6 0-1 16,-7-2-16-16,7 2-15 0,0 0-21 0,0 0-12 15,0 0-3-15,0 0-10 0,0 0 13 0,0 0 10 16,21 5 11-16,-1-3 5 0,12-2 5 0,4-2-1 15,19 2-5-15,1-3-4 0,8 1-9 0,4-1-6 16,27-2-3-16,-29 1-9 0,31-1-5 0,-3 0-7 16,-3 0-9-16,-24-1-2 0,27 0-7 0,-3-2-6 15,-33 2 0-15,30-3 1 0,-31 3 6 0,6 2-1 0,-4-5 7 16,-5 4-8-16,-14 0 2 0,-1 1-9 16,-5 1 6-16,-6 1 6 0,-6 0 1 0,-2 0 1 0,-10-1 14 15,2 1 3-15,-2 2 10 0,-2-1 6 0,-3 0-1 16,0 1-4-16,-5 0-4 0,9-1-12 0,-9 1-22 15,0 0 8-15,6 0-11 0,-6 0-27 0,0 0-65 16,0 0-62-16,0 0-73 0,0 0-86 0,-28 5-75 16,18-2-74-16,-8 3-64 0,0 1-59 0,4 1-1337 15,-2 0 620-15,5-2 412 0</inkml:trace>
  <inkml:trace contextRef="#ctx0" brushRef="#br0" timeOffset="25294.48">16945 6561 264 0,'10'-8'270'0,"-1"-2"-21"0,0 4-7 0,-1-4-3 16,2 0-15-16,-3-4-3 0,0 5 2 0,-2-2-7 16,0-1-7-16,-2 1 7 0,-1 0 7 0,-1 2-4 0,-2-3-5 15,0 2-17-15,-3 3-20 0,0-1-8 0,-3 1-30 16,-2 5-11-16,-3-3-19 0,1 3-7 0,-8 2-11 15,1 2-11-15,-4 5-8 0,-5 3-5 0,-1 4-18 16,4-1-19-16,7 1-30 0,-3 3-10 0,5-7-14 16,8 2-6-16,1-2 4 0,6-1-11 0,4 1 16 15,3 0 12-15,1-1-10 0,7-1 2 0,0-1 2 16,3-1-4-16,4-2 2 0,1-2 6 0,4 0 2 16,1-1-1-16,-9-1 1 0,-1-3 6 0,1 1-4 15,-1-1 2-15,1 0 8 0,0-1 6 0,-8 0 13 16,0 2 13-16,-1 0 9 0,-3 0 3 0,-1 2-3 15,-1-1-3-15,-5 1-4 0,10-1-12 0,-10 1 2 16,5 1 8-16,-5-1-18 0,4 5 3 0,-1 1-3 16,-3-2-1-16,0 2-4 0,0-1 1 0,1 3-4 15,-1-2 0-15,0 1 0 0,3 3-1 0,-2-3 1 0,0-2 1 16,3-1-1-16,0 0-3 0,2-2-1 0,-2 2-1 16,4-1-5-16,0-3 13 0,-1 0-4 15,5-2 6-15,-1 0-7 0,2-1-1 0,-3-3 2 0,-1-2-4 16,1 0 4-16,-2-4 6 0,0-1-9 0,-3-2 4 15,1-1 11-15,-6-2-17 0,0-3-2 0,-4-5 1 16,-1 0-6-16,-5 0 8 0,-2-1 1 0,-3 2-1 16,-4 1 3-16,0 4 16 0,-9 1 10 0,1 2-2 15,-4 4 1-15,-1 2-2 0,-2 9-3 0,-2 4 4 16,-5 7 0-16,4-1-5 0,-8 13 1 0,8-4-2 16,-2 12-4-16,9-4 1 0,-3 11-3 0,10-9-1 15,5 2-2-15,0 2-4 0,5-2 0 0,3 3-1 16,5-2-1-16,3 0 1 0,5-3-8 0,3 1-35 15,5-3-61-15,2-3-56 0,3-3-70 0,5 1-89 16,2-9-110-16,4 0-1007 0,3-4 475 0,2-6 318 16</inkml:trace>
  <inkml:trace contextRef="#ctx0" brushRef="#br0" timeOffset="25728.84">17737 6456 45 0,'-4'-11'405'16,"-5"-1"-27"-16,0 0-31 0,0 2-39 0,-1-4-18 0,0 1-12 15,0-1-29-15,-1-2-15 0,1 3-19 16,0-4-13-16,2 0-11 0,2 5 13 0,0 0 0 16,-2 0 9-16,4 4-7 0,-1 3-18 0,4-2-20 0,-2 2-22 15,3 2-15-15,0 3-15 0,3-6-14 16,2 3-10-16,3 3-7 0,4 0-6 0,6 0-10 0,10 3-8 15,-7-2-4-15,9 0-5 0,5 2-7 0,-2-2-3 16,-1 2-6-16,0-3-1 0,-2 0-5 0,-2 0-2 16,1-2-4-16,-10 4-3 0,4-4 0 0,-5 0-3 15,0 3 3-15,-5-2 11 0,-2-2 4 0,-1 2 9 16,2 0 13-16,-5 0 12 0,0-1 7 0,-2 0 7 16,0 1 3-16,-5 1 1 0,8-2-4 0,-8 2-6 15,6 0-10-15,-6 0-9 0,0 0-6 0,0 0-8 16,3 9-4-16,-5-3-4 0,0-1-2 0,-4 7-1 15,-1 5-8-15,1 0 1 0,-1 2-5 0,-4 5-2 16,3 1-2-16,0 3 6 0,-2-3-9 0,0 4-9 16,1 0-33-16,4-3-51 0,-5 1-42 0,2 0-48 15,8 1-66-15,-4-11-52 0,4 0-35 0,3-1-32 16,1-5-35-16,1-4-7 0,5 1-1118 0,-1-4 505 16,3-1 336-16</inkml:trace>
  <inkml:trace contextRef="#ctx0" brushRef="#br0" timeOffset="26079.81">18419 6357 20 0,'13'-26'306'0,"-3"2"12"16,-2 7-6-16,-3 0 0 0,-1 2 20 0,0 3-4 15,-1 4-2-15,-1-1-10 0,-2 4-22 0,0 1-28 16,0-1-29-16,0-2-26 0,3 6-22 0,-3 1-15 16,0 0-13-16,-7 13-11 0,2-4-4 0,-1 8-6 15,-1 1-6-15,-7 9-6 0,4 2-11 0,-4 4-11 16,1-4-10-16,4 3-7 0,-3 3-7 0,2 0-8 15,1-4-3-15,3-1-10 0,6-4-7 0,3 1-5 16,0-9-9-16,5 0 1 0,5-2-6 0,2-1-4 16,2-1 1-16,7-1-3 0,2-3-1 0,-6-6-1 15,8 0-6-15,-7-3-1 0,0-1 1 0,-1 0 3 16,-4-3-3-16,3-3 1 0,-2-1 8 0,-6 1 12 16,1-1 13-16,-3-1 4 0,1-1 6 0,-6-2 8 0,1 2 3 15,-2 0 0-15,-2-1-7 0,-2 3 2 0,-4-2-8 16,-2 1-11-16,-7-2 6 0,1 3-17 0,3 0-1 15,-4 3-10-15,-5 0 0 0,6 2-2 0,0 1-7 16,-1 2-12-16,1 1-31 0,1 0-51 0,-1 4-57 16,3-1-66-16,-2 2-75 0,5 1-86 0,0 1-83 15,3-5-108-15,4 1-1100 0,0-5 550 0,8 4 366 16</inkml:trace>
  <inkml:trace contextRef="#ctx0" brushRef="#br0" timeOffset="26233.56">18814 6538 38 0,'5'-4'401'0,"3"-4"-16"16,-3 2-4-16,0 1-24 0,0-5-31 0,-1 5-35 16,0 0-26-16,1-2-29 0,-1 2-21 0,0 0-27 15,2-2-53-15,-1 3-39 0,2-2-55 0,-1 1-46 16,3-1-45-16,0 1-43 0,-4 3-62 0,4-5-69 16,-2 3-720-16,-1 0 316 0,-1-3 208 0</inkml:trace>
  <inkml:trace contextRef="#ctx0" brushRef="#br0" timeOffset="26563.01">19208 6181 368 0,'6'-10'403'0,"-4"6"-16"0,0-1-28 0,-1 2-34 0,1 1-29 16,-2 2-32-16,2-4-25 0,-2 4-23 0,0 0-27 16,0 0-13-16,0 0-3 0,0 0 3 0,-9 14-9 15,5-7-9-15,0 0-14 0,1 3-9 0,-2-1-8 16,2 4-6-16,2 3-11 0,1-2-10 0,0 2-12 15,2 0-6-15,5 1-4 0,-2 0-11 0,1-2 0 16,3 3-9-16,-1-2-8 0,1 0-4 0,1-1-5 16,-1-1-1-16,6-1-7 0,-3 2-3 0,-1-4 2 0,2 3-8 15,1-5 0-15,-5 0-3 0,0-2-1 16,2 0-4-16,-3 0-1 0,0-2-1 0,-3-1 0 16,-1 0-3-16,2-1-2 0,-3-1-3 0,-1 0-9 0,1 0 11 15,-1 1 0-15,-2-3 0 0,-5 6 2 0,-4-3-4 16,-1 0-30-16,-3-1-42 0,-6 1-26 0,-4-2-32 15,-5 3-42-15,-2-2-39 0,-2-2-35 0,2 0-41 16,1-3-30-16,9-2-28 0,0-2-897 0,6-1 412 16,3 0 274-16</inkml:trace>
  <inkml:trace contextRef="#ctx0" brushRef="#br0" timeOffset="26862.98">19346 6266 59 0,'18'-8'288'0,"-2"-4"-7"0,4 3-17 16,-1 1-15-16,9-1-11 0,-3 2-3 0,2 1-16 15,-4 2-5-15,-1 1 0 0,0 3-22 0,-4 0-14 16,1 4-9-16,-1 1 9 0,-2 3-21 0,-2 2-3 16,0 1-10-16,-1 2-13 0,-3 2-12 0,-1 4-5 15,-4 0-12-15,3 8-1 0,-3-4-16 0,0 2-8 16,-1-5-2-16,0-3-6 0,1 3-5 0,0-2 5 16,3-2 19-16,2-2 0 0,2-2 10 0,3-1 13 15,-1-3 6-15,4-3-2 0,-1-3 1 0,3 1-2 0,0-4-4 16,-2-3-2-16,0-1-7 0,-2-5 0 0,-3-1-8 15,0-5-8-15,1-6-6 0,-7-3-9 16,-1-1-5-16,-6 0-3 0,-4-3-11 0,-5 0 0 0,-2 0-9 16,-5 0-3-16,-3 0-5 0,-4 2-2 0,-2 2-5 15,-2 3-10-15,1 7-5 0,-2 1-37 0,-1 5-58 16,-2 5-61-16,3 6-66 0,-4 3-76 0,0 8-88 16,0 3-110-16,0 4-1137 0,-11 5 541 0,2 1 360 15</inkml:trace>
  <inkml:trace contextRef="#ctx0" brushRef="#br0" timeOffset="27216.58">19862 6957 92 0,'8'-4'399'0,"-6"1"-37"0,2 3-35 16,-4 0-34-16,7-1-10 0,-7 1-23 0,2-5-12 16,-2 5-17-16,0 0-8 0,0 0 3 0,0 0-6 15,5 0-8-15,-5 0-2 0,4-3-13 0,-4 3-13 16,0 0-15-16,0 0-15 0,0 0-21 0,0 0-10 0,0 0-16 16,0 0-11-16,0 0-4 0,0 0-13 15,0 0-11-15,0 0-4 0,0 0-6 0,0 0-5 16,0 0-6-16,0 0-6 0,0 0-1 0,0 0-5 0,0 0-4 15,0 0-4-15,0 0 3 0,0 0 0 0,0 0-6 16,0 0-5-16,0 0-16 0,0 0-15 0,0 0-24 16,0 0-29-16,6-2-36 0,-6 2-32 0,0-3-28 15,0 3-27-15,0-5-39 0,0 5-32 0,0 0-42 16,-5-7-57-16,5 7-859 0,-1-4 405 0,1 0 272 16</inkml:trace>
  <inkml:trace contextRef="#ctx0" brushRef="#br0" timeOffset="30911.98">15590 4042 116 0,'5'-9'317'0,"2"1"-14"0,-5 1-18 0,5 2-18 15,-3 4-21-15,-3-4-35 0,5 1-22 0,-2 2-16 16,-4 2-22-16,21 6 5 0,-6 0-22 0,8 11 7 0,0 2 5 15,3 5-7-15,8 13 7 0,3 2-13 16,-1 7 13-16,-2 1-9 0,1 1-4 0,-1 4-6 16,19 18 2-16,-5 1-9 0,2 1-4 0,-17-23-6 15,17 30-8-15,-4-4-9 0,0 0-7 0,3-4-10 0,-15-22-2 16,-2 1-9-16,1-2-6 0,3 1-3 0,-4 1-8 16,0-9-4-16,-4 1 1 0,-2 0-5 15,-6-10-2-15,-5-4-7 0,3 0-6 0,-4-3-34 16,-1-2-33-16,-6-6-42 0,0-2-55 0,-3 0-47 0,-3-3-47 15,-2-3-53-15,-3-2-53 0,-3 0-940 16,-4-4 427-16,-3-3 284 0</inkml:trace>
  <inkml:trace contextRef="#ctx0" brushRef="#br0" timeOffset="31194.89">16936 4149 313 0,'1'-10'393'0,"-1"3"-44"16,0 3-42-16,0 4-18 0,0 0-33 0,-16 9-23 15,0 3-17-15,-11 9-10 0,1 4-3 0,-19 13-8 16,-6-1-3-16,-21 21 6 0,-1 0-1 0,-1 1 5 16,-5 3-2-16,2 2-5 0,-2-1-12 0,0 5-18 15,2-7-12-15,1 1-11 0,5-3-8 0,23-18-17 16,0 1-10-16,1-2-12 0,5 4-9 0,-3 0-8 15,7-4-4-15,5-1-12 0,-1-2-39 0,1-1-42 0,5 5-55 16,6-15-66-16,-1 3-66 0,0-2-75 16,-9 10-77-16,6-13-1137 0,-3-1 497 0,-1-3 334 15</inkml:trace>
  <inkml:trace contextRef="#ctx0" brushRef="#br0" timeOffset="31695.37">9670 6832 2605 0,'-5'-15'53'15,"0"-2"-3"-15,0 3 22 0,2 5 11 0,-2-1-12 16,1 2-4-16,0 1-18 0,1 3-10 0,0-1-10 15,2 0-3-15,1 5-6 0,0 0 0 0,0 0 3 16,0 0 24-16,12 23 16 0,-1 2 32 0,4 6 4 16,3 13 12-16,5 6 14 0,-3 6 14 0,16 19 15 15,-14-19-7-15,14 20 1 0,-8-19-5 0,14 17-11 16,-13-22-7-16,16 20-9 0,5-2-7 0,1 1-1 16,-1-3-6-16,6 1-1 0,-2-2-7 0,-17-20-5 15,19 22-12-15,-17-24-5 0,14 19-5 0,-14-22-7 16,0-4-6-16,-3-2-8 0,0 2-8 0,-2-5 1 15,-7-8-5-15,0-2-11 0,-3 0-33 0,-2-5-35 16,-2 1-41-16,-3-5-44 0,-2 0-34 0,-1-4-35 0,-9-1-34 16,0-3-36-16,-1 1-33 0,0-4-47 15,-4-3-1044-15,0 0 465 0,0 0 308 0</inkml:trace>
  <inkml:trace contextRef="#ctx0" brushRef="#br0" timeOffset="32044.32">10984 7138 280 0,'0'-18'341'0,"-3"8"-31"0,-1-1-22 0,-1 2-33 16,0 5-26-16,-3 1-18 0,2 3-8 0,-12 5-5 15,1 5 0-15,-11 12 3 0,-11 13 11 0,-1 10 2 16,-15 20 3-16,-3 1 5 0,-1 6-1 0,-2 4 2 15,-2 13-1-15,-5-5-13 0,-4 4-3 0,-4 7-1 16,6 2-18-16,-10 0-5 0,6-2-3 0,3 2-9 0,-6-3 2 16,1 6-24-16,1 0 3 0,-3-4-22 15,5-3-8-15,-1-6-8 0,5 1-11 0,-1-11-6 16,6-4-13-16,-8-5-5 0,16 0-2 0,14-23-5 0,5 1-7 16,0 0-4-16,2-6-2 0,6-1-13 0,4-11 0 15,4-2-8-15,3-6-5 0,0-1 3 16,6-4-8-16,1-4-2 0,5-5-3 0,-3 2-38 0,5-4-50 15,-1 0-76-15,0-5-118 0,5 1-125 0,-9-15-150 16,9-5-1456-16,-1-11 665 0,-7-19 442 0</inkml:trace>
  <inkml:trace contextRef="#ctx0" brushRef="#br0" timeOffset="38816.12">19877 5942 54 0,'0'0'158'15,"-1"-4"-7"-15,1 4-14 0,0 0-7 0,-1-7-12 0,0 5 1 16,1 2-1-16,1-5-1 0,-1 5-1 0,-1-7-6 16,1 2-6-16,0 5-19 0,0-9 5 0,0 5-5 15,1-2-2-15,-2 1 0 0,1 0-3 0,1-2 3 16,-2 2-4-16,-1 0-4 0,4-2-6 0,-4 2-3 15,2-4-7-15,-2 2-4 0,-1 0-4 0,-1 0-4 16,1-3-2-16,-1 2 1 0,0-2-5 0,-4 0-1 16,1 0-3-16,-2-4-6 0,-3 2-2 0,-1-2 0 15,2 3 6-15,-2 0-14 0,-2-1 6 0,-1 1-5 16,1 0-2-16,-3 0-1 0,4 1-2 0,-4-3-2 16,4 4 3-16,-5-1-3 0,4-2 5 0,-4 4-10 15,2-3 2-15,-1 1-2 0,-1 3-3 0,1-2 3 0,0-2-3 16,0 2 0-16,0 1-2 0,-1-1 1 15,4 1 0-15,1 3 2 0,0-2-1 0,-3 1-2 0,2 0 1 16,-3 1 1-16,4-4-2 0,-3 3 3 0,-1 0-2 16,3 1 1-16,-2-3 2 0,-1 3-2 0,6 1 7 15,0-2 3-15,-5 1 0 0,2 4 3 0,2-6-5 16,-3 1-2-16,-2-1 1 0,4 5-3 0,-2-4 1 16,1 2-3-16,0-1 1 0,0 3-3 0,-2-2 0 15,-4 1 0-15,2-1-2 0,1 0 2 0,-1-1-3 16,1 3 1-16,-2-3 5 0,0 1-5 0,-1 3-2 15,-1-1 4-15,-6 0-1 0,0 2-1 0,-4-3-4 16,5 4 0-16,-1-2 1 0,-1-1 0 0,1 2 5 16,-3 2-2-16,12-2-1 0,-6 0-3 0,0 1 6 15,2 1-6-15,0 1 2 0,-3-2-2 0,5 2 2 16,-7-1-1-16,6 1 1 0,-9 1-3 0,12 0 0 16,-8 0 0-16,4-2 0 0,2 1 1 0,-2 1 6 15,2 0-7-15,2 0 3 0,-4-2 1 0,1 1 0 16,2 1-4-16,-2 1 0 0,0-2 0 0,0-1 1 0,2 1 1 15,-3 1 2-15,5 1-5 0,-3-2 4 16,0 1-2-16,-6 5 4 0,8-5-2 0,-4 0-3 16,1 1 4-16,3 0-2 0,-4 0-1 0,2 2 0 0,1-1-1 15,-1 0 5-15,0-3-1 0,1 4 0 0,-1-2-2 16,2 0 1-16,5-1-3 0,-4 0 6 0,1 0-1 16,2 0 0-16,2 0 3 0,-3 0-1 0,-1-2 0 15,-1 3 5-15,2 0-3 0,-1-3 0 0,-3 3-3 16,3-2 4-16,-2 1 1 0,2 1-3 0,-2-2-2 15,-1 2 3-15,2-1 1 0,-3-1 0 0,2 2 0 16,0-3 0-16,-2 2-5 0,5-1 1 0,-3 2 2 16,-2-2-4-16,3 1 6 0,-1-1-2 0,0 2-3 15,1 0-3-15,0-1 3 0,2-1-2 0,-2 2 2 16,0 1 0-16,4-3-1 0,-5 3-5 0,2-1 8 16,3 1-5-16,-3-1 0 0,3 0 1 0,4 0 0 15,-9 3 1-15,2-2-3 0,1 2 2 0,0-1 1 16,-1 0-2-16,0 0 5 0,-4 0-2 0,1 1-1 0,-6 3 0 15,7-1 1-15,0-3 1 0,1 1 9 16,0-1-8-16,-1 3 5 0,4-3-6 0,-2 0-2 16,7 0 1-16,-2-1-2 0,-3 3 1 0,2 1 3 0,1-2-5 15,-1 2 3-15,1-2 1 0,-2 2-2 0,0 2 6 16,1-2-10-16,1 0 5 0,1 0 2 0,1 3-4 16,-3-3 4-16,1 1-4 0,0 3 6 0,-2 0-5 15,3-1 0-15,-2-1 3 0,0 3 1 0,0 2 12 16,-1-3-10-16,3 3 1 0,-6 2 1 0,4 5-1 15,0-7 0-15,-2 5 1 0,6-6-2 0,-1 4-1 16,1 3 3-16,-3 0-5 0,7-4 8 0,-5 6-10 16,3 2 1-16,1-1 3 0,0 0-4 0,0 0 12 15,1-1-13-15,2 1 4 0,-1-1-3 0,3 0 2 16,1-2 1-16,-1 3-3 0,2-2-1 0,0 3 1 16,2-9-3-16,-1 3 7 0,3 4-5 0,2 1-1 15,-1-2 9-15,2 0-8 0,0 1 4 0,4 1-3 16,1-1 1-16,1 1 1 0,0 0-1 0,-1-2 5 15,6-1-4-15,0 4 2 0,1-3-1 0,-1 0-2 16,2-3 4-16,1-1-8 0,2-1 1 0,1 3 2 16,0-5 0-16,7-2-5 0,-5 0 2 0,4-2 1 15,-2 0 3-15,0-1-5 0,5-2 1 0,-3 1 0 0,3-1 7 16,-5-1 0-16,4 0-7 0,3-1-2 16,-3-2 2-16,2 1 1 0,2-2 2 0,0 3 0 0,-3-2-6 15,4 0 3-15,-4-1-1 0,4-1-1 16,-3 0 0-16,-2 2 1 0,2 1 0 0,-2-3 0 0,0 2 4 15,-1-2 4-15,0 2-10 0,5-2 0 0,-4 1 0 16,2-2 5-16,2-1-5 0,1 2 7 16,3-1-3-16,10-1-4 0,-11 1 5 0,11 1-1 0,-12-2-1 15,1 0-2-15,14 2 3 0,-15-2-9 0,14 2 5 16,-15-1 0-16,17-1 3 0,-18-1-1 0,3 0-3 16,11-1 5-16,-13 0-2 0,-1 1-1 0,16-2-2 15,-16 1 0-15,2-1 2 0,11-1 3 0,-9 1-6 16,-4-1 1-16,3 0-3 0,-2-1 6 0,0 3 0 15,-1-2-1-15,3-2-3 0,-1 2 1 0,-1 0 2 16,-1-2-3-16,1 1 1 0,0-1 3 0,-2-1 5 16,4 1-10-16,-4 0 2 0,-1 0 2 0,0-4-4 15,-6 4-6-15,7 1 8 0,-3-1-1 0,-2-4-2 16,1 0-2-16,0 4 9 0,-3-1-7 0,1-4-3 16,0 4 6-16,0-2 1 0,-2 0-1 0,-3-1-1 15,1 2 8-15,-6-1-10 0,3 0-2 0,4 0 3 16,-8 0 4-16,2 1 6 0,-1 0-9 0,-2 1 2 15,1-3 6-15,2 1-11 0,-5-1 2 0,3 0 1 0,-2 1-1 16,2-1 0-16,-1-1-1 0,-3 1 7 0,3-2-7 16,-1 3 1-16,-2-1-1 0,-2 3 2 15,0-3-2-15,-3 3 0 0,2-1 2 0,-1-2 0 16,-1 2-5-16,1 1 7 0,-3-3-2 0,3 2 5 0,0 2-1 16,-2-3-3-16,0 3-2 0,0-2-1 0,0-1 2 15,2 1-1-15,-2-1-2 0,4-1 2 0,-5 3 9 16,2-2-13-16,-1 0-3 0,1-3-5 15,2-4 6-15,-1 4-3 0,2-3-3 0,0 1 1 0,0 0-2 16,1-2 2-16,-4 2 3 0,1-1 0 0,2 0 0 16,1 0 1-16,-2 1-6 0,2 0 1 0,-3 0-3 15,3 0 6-15,-2-1-2 0,-3-1 2 0,2 0-1 16,1 0-2-16,-6 0 2 0,6-2-1 0,-3 0 12 16,-3-1-9-16,2 0 4 0,-1 0-3 0,0-1 10 15,-2-3-10-15,0-3 4 0,0-1-2 0,-2 1 3 16,-2 5-3-16,0-2 5 0,2 3 0 0,-6-10 2 15,3 8 1-15,-2 1-4 0,0-1 3 0,1 1-2 16,-1-1 1-16,-4-4-2 0,3 7 4 0,-1-4-3 16,-4 1-3-16,-2-2 5 0,2 2-2 0,-2 4 2 0,-4-7-1 15,-3 1-2-15,-2 1 1 0,-4 0 1 16,5 2 1-16,-2 0 2 0,-3 2-3 0,-1 2 4 16,0-1-2-16,1 1-2 0,-2 0-2 0,-2 1 3 15,4-1 2-15,-3 2-3 0,2-1-1 0,-3 5 3 0,1-3-4 16,-2 3 0-16,2-2 1 0,-1 5 3 15,0-2-2-15,8 1-2 0,-3 2-5 0,3 0-13 16,-1 0-43-16,-2 1-38 0,2 3-57 0,-7 2-55 0,6 0-87 16,-11-3-654-16,3 0 319 0,-2-1 212 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6-28T10:02:28.23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5926 2762 36 0,'-5'-9'249'0,"1"3"-1"0,2 0-12 16,-1 0-12-16,-1 2-15 0,2 0-14 0,-2 0-25 15,4 4-13-15,-4-2-12 0,4 2-7 0,0 0-6 16,-10 7-10-16,7 0 1 0,1-1 3 0,-2 10 6 16,0-1 2-16,-1 5 0 0,1 5-9 0,4 6 2 15,-9 13 14-15,9 5-1 0,-4-2-4 0,2-2-12 16,2-8-11-16,-3 15-10 0,3-18 0 0,-1 15-11 15,2-3-7-15,-1-10-12 0,-1-3-2 0,2-3-5 16,2 4-7-16,-1 0-3 0,2-4-4 0,-4-1-5 0,3-3-3 16,2-3-10-16,-4-4 6 0,2-1-9 15,-2-1-1-15,4 0-1 0,-4-2 3 0,-1-3-7 16,4-2-6-16,-4 1 0 0,3 1-9 0,-1-3-22 16,-1-2-29-16,2-2-42 0,-3 1-29 0,4 1-31 0,-3-3-35 15,0 0-35-15,-1-4-45 0,4 4-57 0,-4-4-880 16,0 0 399-16,0 0 266 0</inkml:trace>
  <inkml:trace contextRef="#ctx0" brushRef="#br0" timeOffset="616.08">7255 2787 67 0,'-1'-11'183'0,"-3"1"15"0,1-1-7 16,-3-4 10-16,0 7-5 0,-1-1-10 0,-2 0 22 16,-2 1-11-16,-5 0-5 0,-1 2-4 0,-4 0-9 15,-6 4-6-15,-1 3-3 0,-4 6-13 0,0-1-7 0,0 5-10 16,-2 4-5-16,-12 8-11 0,10-4-19 0,-5 7 3 16,8-5-6-16,-4 10-24 0,10-6-17 15,3-3 3-15,-1 1-7 0,11 0-7 0,4-10 3 16,6 0-11-16,3 4 2 0,-2-1-11 0,6 0 2 0,3-3-7 15,3 0-4-15,4 2 7 0,9 2-5 0,1 0-10 16,5-4-3-16,3 0 8 0,1-1-7 0,3 0 0 16,2-5 3-16,-1 1-4 0,4-1-2 15,10 4-9-15,-16-3 8 0,2-1-1 0,-4 2-1 16,-1-3-2-16,-2 2 8 0,2 4-7 0,-3-6 0 0,1 6 17 16,-1-2-11-16,-5 1 6 0,-5-2-4 0,1 3 4 15,-2-3-1-15,0 4-1 0,-6-1 18 16,0 1-3-16,-4-2-11 0,-1 0 12 0,-4 1 8 15,0-1 3-15,-1 6 5 0,1-6 1 0,-6 2-1 0,3-1 0 16,-6 2-5-16,-3 3-1 0,-4-2-4 0,0-2-4 16,-8 3-4-16,-2 1-2 0,-3-3 4 0,2 1-12 15,-5-1 1-15,4-3-6 0,0-2-1 0,-5 0-18 16,4 1-24-16,4-3-9 0,-5 0-33 0,1-2-42 16,1 1-30-16,6-3-29 0,-1-2-53 0,1 1-44 15,5-6-60-15,-4-1-953 0,2-3 426 0,2-3 284 16</inkml:trace>
  <inkml:trace contextRef="#ctx0" brushRef="#br0" timeOffset="931.11">7077 2784 2520 0,'8'-18'118'0,"-3"-10"-6"0,-1 13 29 15,-3-2-25-15,-1 8-10 0,2-2 8 0,-2 0 9 16,0 4-5-16,2-1 5 0,-2 4-1 0,0-1 0 15,0 2-7-15,0 3-8 0,0 0-6 0,0 0-10 16,0 0 35-16,4 15 22 0,-4 2 11 0,0 1-7 16,0 11-1-16,-3 1-12 0,6 4-8 0,-3 0-8 15,5 12-6-15,-4 3-3 0,2-15-10 0,4 1-15 16,-4 14-1-16,-2-15-9 0,2 2-5 0,1-2-12 16,-3 0 0-16,3 1-16 0,1 0 0 0,-1 0-1 15,-3 0-4-15,4-1-3 0,-1 0-4 0,0-1-3 16,-4-4-3-16,4 2-8 0,-3-2-28 0,-1-1-24 15,4 0-41-15,-4-10-44 0,1-2-51 0,-1 0-61 16,0 3-43-16,4-8-49 0,-1-1-47 0,3-2-51 16,-2-4-1078-16,2-1 499 0,1-3 332 0</inkml:trace>
  <inkml:trace contextRef="#ctx0" brushRef="#br0" timeOffset="1300.08">7821 3187 121 0,'0'-7'297'0,"0"7"-22"0,0-4-24 15,0 4-19-15,0-3-20 0,0 3-22 0,0 0-14 16,4-4-4-16,-4 4-25 0,5-1-13 0,3 1-5 15,-8 0-7-15,18 1-10 0,-7 0-14 0,4 0-11 16,3 1-1-16,3 1-14 0,-3-1-19 0,-2 3-29 0,3-3-37 16,-6 1-34-16,1 3-42 0,-5 0-33 0,3 1-17 15,-3 0-23-15,-7 5-13 0,-2 1-5 16,-6 6-13-16,-3-2-431 0,-4 7 208 0,-9 0 964 16,5 0-604-16,-1-5 53 0,-2-1 48 0,8-4 32 0,-1-2 31 15,1 0 17-15,5-4 9 0,-1 1 23 0,6-1-2 16,-1-1 5-16,3-2-6 0,0 1 5 0,5 0-4 15,3-4-12-15,3 2-15 0,10 0-16 16,7-2-39-16,5-3-71 0,3-3-90 0,2-3-130 16,-2-1-750-16,12-9 324 0,-16 1 214 0</inkml:trace>
  <inkml:trace contextRef="#ctx0" brushRef="#br0" timeOffset="2281.63">9896 2576 14 0,'0'-8'294'16,"4"-4"-1"-16,-4 7-11 0,0 0-6 0,1 0-5 0,2 0-27 15,-3 0-29-15,0 5-20 0,1-4-13 0,-1 4-4 16,0 0-9-16,0 0 1 0,0 0-8 0,4 20-10 15,-6-8 5-15,0 5-8 0,-2 2-10 0,3 8-20 16,-8-1 4-16,-2-1-16 0,2 4-7 0,-3 1-11 16,-2 0-2-16,-2 1-15 0,0-1-12 0,1 3-1 15,-3-1-1-15,4-1-10 0,-4-1-4 0,5 1-1 16,-5-5-8-16,8-2-4 0,0-7-4 0,4-1-3 16,0-3-7-16,5-2-2 0,-3-2 2 0,3 1-3 15,2 0-3-15,3-3-6 0,-3 1 0 0,5 0 0 16,5 0 7-16,-2-1-6 0,0-2-1 0,10 2 11 15,-5 0-10-15,7-2-1 0,5 1-10 0,1-2 6 16,-6 0 2-16,1-1-3 0,8-1 3 0,-2-2-14 16,4 0-2-16,-2 1 4 0,-10-2-6 0,9-3 1 15,-7 2 0-15,-1-1 3 0,-1-3-3 0,-5 1 7 16,3 1-3-16,-5 0-2 0,5-2 8 0,-8 2-2 16,0-3-1-16,-1-1 5 0,-1-1-4 0,0-1 1 15,-1-1 7-15,0-7-1 0,-3 1 10 0,-1-1-11 16,-1 0 8-16,-1 0 14 0,2-1 13 0,-3 1 11 15,-3 1-8-15,6 0 25 0,-6 1 20 0,2 4 2 16,-1 0 5-16,2 5 1 0,0 2-2 0,-1-2-12 16,0 2-2-16,1 3-13 0,-1-3-8 0,1 5-3 15,0 0-6-15,0 0-7 0,0 0-6 0,0 0 7 16,-4 11-11-16,1 0 3 0,2 1-6 0,1 3-1 16,-4 4 0-16,3 1-7 0,1 1 0 0,-5 3 0 0,2 1-13 15,3 4-17-15,-1-5-20 0,1 4-24 16,0-1-39-16,-1-1-39 0,1 1-45 0,0-7-37 0,1 6-47 15,-1 1-51-15,1-8-46 0,-1-1-1073 16,0-7 478-16,3 1 318 0</inkml:trace>
  <inkml:trace contextRef="#ctx0" brushRef="#br0" timeOffset="2649.84">10558 2941 47 0,'5'-4'297'15,"-1"-4"-22"-15,0 4-18 0,1 1-22 0,-3 2-18 16,1-3-14-16,-3 4-8 0,0 0 4 16,0 0-1-16,4 9-12 0,-7-1-9 0,2 4 3 0,-4 5-9 15,1 1-13-15,-3 10-20 0,-2-3-8 0,1 4-13 16,3 2-9-16,0-3-21 0,2-1 4 0,3-1-13 16,2-1-7-16,3-8-3 0,1 0-11 0,4-3-6 15,3 1-5-15,1-6 8 0,1-1-15 0,6-7-8 16,-1 3 0-16,-1-7-3 0,10-2 2 0,-9 0 2 15,7-7-1-15,-3-4 4 0,3 2-1 0,-3-3 1 16,-1-1-15-16,-2-4 10 0,-6 1 1 0,-1-1-4 16,-2-3 1-16,-3 0-2 0,-8 0-4 0,1-3-3 15,-2 2-2-15,-3 0-6 0,-4 2-1 0,-3 0 0 16,-2 6 14-16,-4-3-11 0,-1 9-2 0,-2-5-3 16,1 5-5-16,-4 4-1 0,6-1-10 0,-1 4-22 15,0 1-25-15,6 1-26 0,1 2-32 0,-1 5-35 16,4 0-38-16,1-2-40 0,0 3-44 0,5 2-52 15,0 1-776-15,1-1 366 0,1-1 244 0</inkml:trace>
  <inkml:trace contextRef="#ctx0" brushRef="#br0" timeOffset="2931.7">11335 2467 2863 0,'24'-41'160'16,"-6"-3"3"-16,-6 18-4 0,-1 0 0 0,-6 9 5 0,2 1 17 15,-3 7-18-15,-2-3-8 0,2 7-31 16,-3-2-9-16,2 0-9 0,-2 4-9 0,-1 3 4 16,0 0 12-16,5 15 21 0,-4 1 26 0,-1 12 13 15,-1 7 2-15,2 15 5 0,-2 7-2 0,-5 3-6 0,3-1-7 16,0-2-14-16,1 1-7 0,2 23-15 0,0-26-10 16,0 0-7-16,4-1-10 0,-1-3-10 0,4-1-12 15,-2 2-19-15,3-8 10 0,-3-7-8 16,-1-3-10-16,2 2 3 0,-3-1-15 0,-1-2-4 0,2-4-6 15,0-1-7-15,0 0-18 0,-3-10-32 0,3-2-39 16,0-2-52-16,1-4-57 0,-4 1-66 16,6-3-74-16,-6-1-76 0,0-2-92 0,-1-4-1426 15,0-1 636-15,0 0 424 0</inkml:trace>
  <inkml:trace contextRef="#ctx0" brushRef="#br0" timeOffset="3647.6">12046 2605 373 0,'-3'-12'366'0,"3"7"-24"0,-1 0-14 15,-1-2-11-15,2 2-32 0,-1 3-16 0,1 2-18 16,0-6-44-16,0 6 3 0,0 0-8 0,0 0 4 16,0 0-4-16,-2 13-6 0,2-4-10 0,-4 4-7 15,4 2-8-15,0 3-13 0,-1-1-11 0,1 3-15 16,0 1-14-16,1 4-12 0,-1-4-8 0,1-3-10 15,2 1-13-15,-1 0-5 0,2 0-6 0,4-2-11 16,-4 0-6-16,3 2-6 0,5-4-11 0,1 1-10 16,3-3-16-16,3 4-9 0,6-2-11 0,-1 1-7 15,-3-11 2-15,6 0-16 0,-6-2 4 0,1-4-9 16,-1-3 5-16,-1 0 1 0,1-5 4 0,-2 0 5 16,-2-2-2-16,1-2 6 0,0-6-2 0,-3-2 7 15,-1-1-2-15,-1-1 0 0,-2-1 13 0,0 0 20 16,-3-2 1-16,-2 6 10 0,0 3 30 0,-3-1 16 15,1 2 24-15,-2 4 23 0,2 2 15 0,-3 5 0 16,-2-1-9-16,2 0-13 0,-1 2-17 0,0 4-12 16,0-3-6-16,0 3-5 0,0 0 7 0,-1 13-13 15,-3-3 4-15,2 6 3 0,-1 1-7 0,-1 1-12 16,2 2 1-16,0 0-11 0,0 5 4 0,2 0-16 16,-2 1 6-16,1 2-5 0,0-4 2 0,-1 5-18 15,1-3-21-15,1 4-24 0,-1-2-36 0,-2 1-49 16,3-1-53-16,0-1-61 0,-3-1-72 0,3 2-67 15,0-7-81-15,2-6-1299 0,3 0 582 0,-2-3 390 16</inkml:trace>
  <inkml:trace contextRef="#ctx0" brushRef="#br0" timeOffset="4115.99">12932 2670 304 0,'3'-11'426'0,"0"0"-13"16,0 4-27-16,0 0-26 0,3 0-33 0,-2 1-31 15,1 2-25-15,0 0-27 0,3 0-23 0,1 4-11 0,1 1-4 16,3 5-2-16,4 0-7 0,-2 3-5 16,2 4-14-16,3 3-13 0,-2 4-10 0,-3 2-14 15,-2 0-10-15,-4 2-8 0,0-1-7 0,-7 2-11 16,-2 2-9-16,-5 2-10 0,-5-1-8 0,-1 1-6 0,-5 1-9 15,-2-2-3-15,-3-1-5 0,-5-1-6 16,-2-3-5-16,0 1-5 0,0-4-3 0,1-4-1 0,1 1-7 16,7-7-1-16,5-1-4 0,1-4 1 15,4 2-5-15,-1-2 4 0,6-1-6 0,-2-1 0 0,3-1-1 16,1-1-1-16,2-1-1 0,0 0 0 0,19 0 0 16,-2-1-4-16,15-2 1 0,7 0-3 0,20-4 2 15,-8 4-3-15,4-2 0 0,1-1 1 0,-2-1-4 16,-3 3 2-16,-10 0-1 0,10-1 0 0,0 1-7 15,-15 3 5-15,5 1 2 0,-4 0-1 0,-3-3 1 16,-3 3 0-16,-3 0-2 0,-7 0-2 0,-9 0 2 16,0 0-1-16,-2 0 7 0,-2 0 3 0,-2-1 3 15,-6 1 2-15,9 1 2 0,-9-1-4 0,8 0 4 16,-8 0-8-16,0 0-3 0,0 0-13 0,5 0-28 16,-5 0-40-16,0 0-53 0,0 0-68 0,-18 4-88 15,9-1-95-15,-10 1-113 0,1 0-1174 0,-13-2 554 16,-2-2 370-16</inkml:trace>
  <inkml:trace contextRef="#ctx0" brushRef="#br0" timeOffset="5831.47">15369 2544 131 0,'-9'0'291'0,"5"-3"-12"15,-1 1-17-15,0 0-10 0,0 1-20 0,0 0-1 16,-1 0 11-16,6 1-14 0,-7-2-3 0,7 2-16 16,-9-1-19-16,9 1-26 0,-6-1-5 0,6 1-19 15,0 0-17-15,0 0-2 0,0 0-13 0,0 0-5 16,24 1-9-16,-10-1-1 0,4-1-15 0,10 1-4 16,3-3-4-16,2 2-16 0,0 0 1 0,3-4-6 15,-3 3-1-15,0-2 5 0,6 0-16 0,-8 3-6 16,1-5-2-16,-2 1-4 0,-2 1 3 0,-5 1-6 0,-3-1-6 15,4 1-2-15,-5-4-11 0,-1 2-11 16,1 0-20-16,-4 0 0 0,-3 0-34 0,-3 1-22 16,-4 0-23-16,0-3-35 0,-1 3-44 0,-3 1-30 15,-1-6-23-15,-1 4-35 0,-3 0-43 0,-4-4-641 16,2 3 320-16,-3-1 212 0</inkml:trace>
  <inkml:trace contextRef="#ctx0" brushRef="#br0" timeOffset="6048.12">15824 2287 87 0,'0'-5'242'0,"0"-3"0"15,0 4-1-15,0-5-1 0,3 5-14 0,-2 0-1 0,4 2-15 16,0 0-9-16,2 2-1 0,3-2-7 0,1 4-4 16,2 0-14-16,4 1 8 0,-2 2-16 15,3 2 0-15,-3-2 6 0,3 7 5 0,0-4-4 16,-3 6-14-16,7 2-10 0,-4-6-10 0,0 5-9 16,-4-2-13-16,0 0-3 0,4 7-16 0,-5-6-12 0,-2 3-8 15,-2-2-14-15,0 4 6 0,-4-1-15 0,-4 1-2 16,-3 0-7-16,-3 7-13 0,-7-4-27 15,1 2-29-15,-7-4-42 0,1 2-32 0,-3-1-57 16,-2-4-56-16,3 0-62 0,1-3-70 0,-5-1-983 0,6-2 442 16,0-6 294-16</inkml:trace>
  <inkml:trace contextRef="#ctx0" brushRef="#br0" timeOffset="7065.04">17214 2386 69 0,'0'0'264'0,"-1"-6"-8"0,1 3-3 0,0 3-7 0,0 0-6 16,1-7-6-16,-1 7-2 0,0 0-10 0,2-2-3 16,-2 2-4-16,0 0-5 0,0 0-14 0,0 0-16 15,0-5-12-15,0 5-19 0,0 0-14 0,0 0-14 16,0 0-5-16,0 0-1 0,0 0 0 0,0 0-7 15,4 12 1-15,-1-7-14 0,-1-1-1 0,1 3-7 16,0-1-8-16,0 0-6 0,-2 0-4 0,1 4-8 16,1-3-2-16,1 5-11 0,0 0 3 0,-2 1-6 15,3 3-4-15,-1-1 3 0,1 1-3 0,-2 1-9 16,-1 3-4-16,0 1 1 0,0 2-2 0,2-4-4 16,-4 2-1-16,1 4-8 0,1-6 6 0,0 0-3 15,-2 0 0-15,0-1-2 0,0-1 0 0,0-1-5 16,0-4 3-16,0 0 0 0,0 0-6 0,-2-2 4 15,2-5-7-15,-2 2 4 0,2-2-3 0,-1-1 6 16,4 0-3-16,-3-4 4 0,0 0 6 0,0 0 3 16,0 0 2-16,0 0-5 0,0 0 1 0,-7-22-2 15,5 5-5-15,-1-3-2 0,-1-8 7 0,2 0 1 16,-6-3 6-16,6-4 1 0,0-12 1 0,2-1 22 16,-4-1-1-16,3 2-3 0,4 0-4 0,-1 13-3 15,2 3 3-15,1 0 2 0,0 1 7 0,0 11-3 16,3 2-3-16,-3-1-4 0,3 4-7 0,-1-2-5 15,2 6-6-15,1 3 1 0,2-1-1 0,1 4-4 16,2-1-1-16,-2 4-3 0,1 0 1 0,-2 2-5 16,1 4-1-16,2 3-8 0,-4 4 3 0,-2-3 3 15,0 4-3-15,-4 4-1 0,-2 2 2 0,-3 7-13 0,-3-1-12 16,-3 4-10-16,-3-5-10 0,-4 3-15 0,-1-3-4 16,3 2-3-16,-5-6-5 0,6-4 4 15,4-3-1-15,-1-4 3 0,2 0 6 0,1-1 1 16,3-3 15-16,-2 0-5 0,2 1 10 0,1-2 3 0,0-4 1 15,4 6 5-15,1-3 1 0,3 0 9 0,2 1 1 16,3 1 5-16,0-2-2 0,6 3 14 0,0-2 6 16,-1 1 7-16,2-3 5 0,-2 5 5 15,1 2 5-15,-1-5-1 0,0 4 1 0,0 0 0 0,-8-2 7 16,4-2-7-16,-5 4-4 0,-1-2 0 0,-3 2 5 16,1 1-4-16,-3 1 1 0,-3 1-1 0,-3 0-2 15,-3 3-2-15,1-1-5 0,-7 1 1 0,-7 7-1 16,0 1-4-16,-4-2-1 0,0 0 1 0,-1-2-5 15,0-1-12-15,3-1-20 0,4-2-33 0,3-6-20 16,3-2-49-16,3-1-49 0,2-1-49 0,-2 4-46 16,2-3-49-16,3-3-44 0,3-2-58 0,0 0-896 15,0 0 438-15,18-9 292 0</inkml:trace>
  <inkml:trace contextRef="#ctx0" brushRef="#br0" timeOffset="8481.78">18008 2573 247 0,'5'-16'302'0,"3"1"-7"15,-6 3-10-15,1 0-4 0,-3-1-4 0,-3 1-10 16,-2-4-20-16,0 2 5 0,-4 1-8 0,3 1 1 16,-5 2-9-16,-4 2-5 0,6 1-20 0,-10 1-14 15,2 5-15-15,0 1-15 0,-4 1-21 0,1 10-10 16,-5-3-12-16,1 8-7 0,1 5-12 0,4 0-17 15,-3 3-5-15,4 0-3 0,4 1-14 0,-1 3-5 16,5-3-7-16,-1 3-14 0,9-3-13 0,1-7-23 16,1 0-13-16,2-1-7 0,3 2-19 0,0-4-17 15,3-6 0-15,2 3-5 0,3-1-8 0,1-2 1 16,4-4-9-16,1-3 19 0,-6-2 3 0,6-4 1 16,-2-1 6-16,2-4 5 0,-4-1 9 0,2-3 5 15,2-6-6-15,-2 1 29 0,-1-4 25 0,-2 1 29 16,2-1 7-16,-5 8 28 0,-2-5 2 0,1 2 6 15,-2 2 4-15,1 1 1 0,-4 3-3 0,0 2-2 16,0 4-6-16,-1-2-13 0,-4 2-8 0,5 1-9 16,-3 1-8-16,-2 3-10 0,6 0 0 0,-6 0-6 15,6 9 2-15,-2-3-6 0,0 2-6 0,-2 2-5 16,1 1-20-16,0 1-7 0,2 3-13 0,-1 1-18 16,0-4-3-16,-3-2-8 0,4 0-6 0,-1-1 1 15,-1 0-4-15,3-1 7 0,-4-1-3 0,2-4 8 0,0 2 9 16,1-3 5-16,-1-2-1 0,-4 0 7 0,11-8 10 15,-2-1-9-15,1 0 29 0,3-4 19 16,1-1 17-16,-1-1 21 0,0-2 9 0,1 3 7 16,-4 0 18-16,4 1 0 0,0-1 2 0,0 4-1 0,-5 1-6 15,1 1-9-15,2 1-13 0,-2 2-6 0,0 0-2 16,2 5-8-16,-2 0-4 0,0 3-11 16,0 1 1-16,-1 2-6 0,1-2 2 0,-2 5-5 15,0 2-2-15,-3-1-7 0,3 6-2 0,-6-1-11 16,1 4-12-16,-2-6-10 0,-1 3-13 0,-1-4-11 0,1 0-12 15,0 0-12-15,-3-3-8 0,3-1-1 0,-1-3 6 16,1 2 6-16,0-3 9 0,0 0 8 16,0-4 6-16,0 4 7 0,0-4 1 0,0 0 3 15,0 0 0-15,10-19 3 0,-7 7 1 0,-1 0 7 0,6-3 1 16,-3-1 12-16,2-1 6 0,0 2 14 0,-3-2 8 16,4 1-1-16,-2 2 0 0,3 1 0 0,-4 3-1 15,0 3-4-15,-1-1-5 0,0 4 0 16,0-1-3-16,-2 5-1 0,5 0-4 0,-7 0 2 0,0 0-1 15,11 5 0-15,-6-1-4 0,1 1 2 0,1 4-9 16,-1-1-5-16,2 2-4 0,-1-1-8 0,0-1-5 16,0 4-13-16,0-3 3 0,1 1-5 0,1-4-5 15,-3 2 1-15,5-2 8 0,-1-1 1 0,0-2 2 16,0-2 11-16,3-1-5 0,0-1 7 0,-3-4 1 16,3 1 6-16,0-8-8 0,2 1 21 0,-4-2 13 15,1-4 9-15,3-9 5 0,-5-1 10 0,0 1 3 16,-2 0 9-16,-3-2 14 0,1-3 13 0,-1 4 3 15,-5 1 13-15,-2-1 0 0,4 3 11 0,-2 9 7 16,0-2 1-16,1 0 0 0,-2 5 3 0,1 3-8 16,0-1-16-16,-2 4-14 0,2 2-9 0,0 0-3 15,0 4-7-15,0 0-6 0,0 0-9 0,0 0-2 16,-5 18-3-16,5-5 0 0,0 4-10 0,-2 2 5 16,-1 9-10-16,1-3-3 0,0 2-9 0,-2 4-14 15,3-6-9-15,0 3-16 0,-3-3-9 0,4 1-9 16,-1-1 1-16,0-6 0 0,1 1 0 0,0-2-3 15,0 0-15-15,1-6-19 0,-1-4-2 0,0 1-1 16,1-5 10-16,3 1 8 0,-4 0 9 0,2-2 7 16,-2-3 7-16,0 0 6 0,9-8 5 0,-5 2 8 15,1-5 13-15,1 2 10 0,1-3 3 0,-2-2 11 0,0 0 6 16,1 3 8-16,-3-1 0 0,3 2 4 16,2 1-7-16,-4 1 0 0,4 1-5 0,-2 0-11 15,3 4 7-15,0 2-6 0,-1 0 5 0,0 1-3 16,4 1 1-16,0 3-2 0,3 3-2 0,-3 0 1 0,3 2-4 15,-2 2 1-15,1 1 2 0,-1 1-4 16,-1 2 2-16,1-2 4 0,1-1-6 0,-4 1 3 0,-2 3-1 16,1-4 0-16,1 0-2 0,2-4-2 15,-2-1 2-15,-1 0-2 0,5-2 5 0,-2-3-2 16,3 1-1-16,-2-3 2 0,4-3-3 0,0-4 2 0,2 0 2 16,0-1 0-16,-1-3-2 0,0-2 0 0,3-4 0 15,-1-4 0-15,-2 2 1 0,-4-2-3 0,4-2 0 16,-9 1 3-16,-4 3-5 0,0 0 4 0,-1 1-2 15,-2 1 2-15,-3 1 6 0,0-1 2 0,-2 4 1 16,1 4-1-16,-1 2 1 0,-1-3-4 0,3 3-3 16,-1 3-2-16,-2 3-5 0,4 1 6 0,0 0-2 15,0 0 2-15,-5 13-2 0,3-2 0 0,4-1-2 16,0 2 5-16,3 5-5 0,0 0-6 0,7-1 8 16,-3 8 0-16,-1-6-1 0,-1 1 0 0,3-1 5 15,-1-3-3-15,-1 1-3 0,2 0-3 0,-1-1 3 16,0 0 0-16,-4-4 1 0,-1-1 0 0,2 0 1 15,2 0-2-15,-3-1-3 0,-2 1 5 0,-3-4 0 16,-3 0-2-16,3 1-1 0,-4 0-1 0,-1 2 5 16,-5-3-5-16,1 3-5 0,0-2-18 0,-7 0-15 15,4 1-18-15,-2-5-35 0,1 1-37 0,0-1-40 16,2 0-51-16,-1-3-65 0,0-1-59 0,1-3-84 16,-1-1-1279-16,0-5 570 0,2-3 380 0</inkml:trace>
  <inkml:trace contextRef="#ctx0" brushRef="#br0" timeOffset="8620.25">19209 2106 3214 0,'1'-5'273'15,"3"1"-108"-15,-2-2-75 0,-1 2-34 0,0 2-19 16,-1 2-14-16,0 0-5 0,0 0 3 0,0 0-13 16,-2 18 0-16,2-8-1 0,-2-2-19 0,-2 6-36 15,3 4-57-15,-3 0-75 0,0 3-94 0,-6 2-827 16,0 1 367-16,-7-4 244 0</inkml:trace>
  <inkml:trace contextRef="#ctx0" brushRef="#br0" timeOffset="10197.75">20670 2476 19 0,'-2'-9'211'0,"1"-1"-2"0,0-1 8 0,-1 0-3 16,0-3-9-16,-2 2-7 0,0 1 2 0,1-5-12 15,-4 1 6-15,-2 1-5 0,5 3 2 0,-6-2 12 16,1-2-10-16,-1 3 1 0,-3-2-1 0,-1 5-6 16,0 0-18-16,-3-2-21 0,2 6-7 0,-4 2-14 15,1 1-13-15,-2 4-7 0,-8-1-5 0,8 1-11 16,-8 9-10-16,0 0-21 0,5 3 12 0,-2 3-6 15,4 0-11-15,1 2 5 0,7-3-16 0,-4 5-2 16,6-5-8-16,1 9 1 0,2-6-7 0,4 1-5 16,4 0-10-16,0-2-4 0,5 1-21 0,3-2 10 15,2-3-5-15,3 1 13 0,10-2-19 0,-6-1-4 16,2-5 1-16,0 1-2 0,4-4 5 0,4-4-8 16,-7-2 5-16,8-1 7 0,-7-6-6 0,4-1 6 15,-2-5 1-15,1-6 1 0,-2 1 6 0,-4-4 4 0,0-7 7 16,-3-1 10-16,-1-2 9 0,2-12 16 15,-5-4 20-15,-1 5-5 0,-6 10 18 0,1-14 21 16,-3 20 18-16,0-2 10 0,-2 2-3 0,-5 4 14 16,0 6 13-16,1 1 15 0,0 2-4 0,-1 4-1 0,4 3-14 15,0 0-17-15,-2 3-15 0,-2 1-14 0,5 2-17 16,0 3-17-16,0 0 5 0,0 0-1 16,-9 18-11-16,5-1 1 0,0 2-9 0,-1 5-7 15,5 2-6-15,0 3 3 0,0 3-9 0,3 0 2 0,2 2-8 16,0-1 0-16,3 1-11 0,2-4-5 0,0 1-9 15,4-1-7-15,-1-3-9 0,1 0-7 0,3-2-17 16,-2-1-12-16,0-5-18 0,-2-4-15 0,2-1-39 16,-2 1-29-16,1-6-36 0,-3 1-62 0,-4-3-65 15,-1-3-52-15,2 4-54 0,-4-3-78 0,-4-4-1120 16,0-1 538-16,0 0 360 0</inkml:trace>
  <inkml:trace contextRef="#ctx0" brushRef="#br0" timeOffset="10499.75">19971 1833 4491 0,'-4'-25'149'16,"-1"-1"19"-16,0 9-2 0,1 5-59 0,0 3-45 15,3 3-8-15,-2 3-28 0,3 3-14 0,0 0 7 16,-4 21 9-16,3 7-23 0,-7 19 15 0,0 6 26 15,1 4 24-15,-2 31 25 0,1 2 7 0,2-8 5 16,-2 5 2-16,3-6-4 0,-2 3 10 0,0-3-9 16,5-27-10-16,-2 6-9 0,3-2-9 0,-1 27-8 15,2-30-3-15,0-1-5 0,2 4-10 0,1-2-3 16,-1 1-4-16,5-3-8 0,-4-6-15 0,3-11-27 16,1-4-32-16,5-3-45 0,2-5-54 0,8-4-55 15,0-7-52-15,5-4-65 0,4-5-60 0,4-9-98 16,0-3-1199-16,3-7 555 0,8-10 370 0</inkml:trace>
  <inkml:trace contextRef="#ctx0" brushRef="#br0" timeOffset="12114.75">21087 2519 220 0,'0'0'274'0,"-3"-2"-19"0,3 2 5 0,0 0-7 16,0 0-12-16,0 0-17 0,0 0-11 0,5-7-26 15,-5 7-20-15,7-4-15 0,0 1-14 0,-1 1-14 16,3-3-10-16,3 2-15 0,-2-4-9 0,0 1-7 16,2-2-13-16,0-2-4 0,-1 1-7 0,0-4-4 15,3-1-3-15,-5 1-5 0,0-3-2 0,5-6 8 16,-6 3 21-16,-4 1-11 0,-2-1 22 0,2 0 29 16,-5-10 7-16,-3 12 12 0,-4-2 16 0,2 4 1 15,-3 5 1-15,-4-2 2 0,0 2-11 0,1 6-10 16,1-1-5-16,-3 3-16 0,3 5-3 0,-1 2-6 15,-4 11-8-15,2 5-9 0,-3-1-7 0,2 8-10 16,1-3-4-16,5 4-5 0,2-1-8 0,7 4-11 16,-3-2 4-16,6 2-7 0,1-2 0 0,5 0-4 15,0-5-2-15,9 3-5 0,2-2-4 0,2-6-18 16,6 1-5-16,-1-4-16 0,6-1-11 0,-1-3-12 16,3-4-14-16,0-4-12 0,-1-2-4 0,1-3-2 0,0-3 0 15,-2-3 7-15,-1-4-5 0,-2-1 4 0,-6-4 7 16,3-4 0-16,-7-1 5 0,1-5 4 15,-4-2 8-15,-4 1 2 0,0-3 4 0,-7 3 2 16,-2 0 6-16,-4-1 16 0,-1 6 9 0,-7-1 7 0,-2 4-2 16,-1 2 7-16,-5 4-4 0,-2-1-3 0,-3 10 2 15,-1-1-7-15,-6 3 3 0,1 4-8 0,-9 5 9 16,13 1 3-16,1 0-4 0,5 1-7 16,2 2-5-16,3 3-18 0,4-5 3 0,4 1-7 15,4-1 1-15,3 2-7 0,1-4 1 0,8 4-6 0,2-1 9 16,4-3-4-16,0-2-3 0,4-2 10 0,6 0 2 15,-1-1 5-15,-6-1-4 0,8-1 9 0,-11 2-1 16,-1-3 3-16,-2 1 10 0,-4 2 8 0,1-3 11 16,-5 0 11-16,1 0 14 0,-2 0 3 0,-1 2-2 15,-5-2-15-15,12 2 11 0,-11-1-4 0,3 2-3 16,-4-3-2-16,5 4 1 0,0 1-6 0,-2-3-4 16,-1 3-1-16,1-3 3 0,-2 3-2 0,2-1-5 15,2 0 2-15,-1 0 0 0,1-1 7 16,1-2-10-16,2 0-2 0,0 1 1 0,3-4 1 0,0 0-2 15,1-2-4-15,1-2 1 0,3-4-3 0,0-4-2 16,-1-1 3-16,4-4-5 0,0-5 8 0,-2-3-4 16,-7 0-4-16,3-2 13 0,-4-2-7 0,-4-5 9 15,4-8 11-15,-8 13 5 0,3-1 23 0,-5 4 24 16,2-1 24-16,-1 4 12 0,0 7 31 0,-4 0 12 16,4 6-4-16,-1 2 4 0,0 3-17 0,1-1-26 15,-2 3-4-15,0 3-10 0,2 2-16 0,0 0-5 16,-5 11-8-16,1 1-6 0,-4 6-3 0,2 8-6 15,-7 3-5-15,8 6-4 0,-3-1-5 0,1 9-3 16,4-9-5-16,-2 3 4 0,3 11-4 0,4-14-10 16,3-3-4-16,0 0-7 0,3 2-13 0,1-6-8 15,2 1-12-15,6-7-9 0,-9-2-15 0,6-4-14 16,-1-2-8-16,3-4-3 0,0 1-5 0,1-6 6 16,1-1-2-16,1-3-1 0,0-3 9 0,0-2 4 15,-2-4 8-15,10-7 2 0,-5-4 7 0,-4 1-1 16,-2-6 8-16,-2-1 2 0,2 1 6 0,-5 0 15 15,-4 6 11-15,-2-7 23 0,2 7 4 0,-5 2 10 16,-1 2 19-16,-1 3 2 0,0 4 3 0,0 0-3 16,0 1-13-16,-1 1-4 0,1 2-11 0,0 4 4 15,0 0-16-15,0 0 11 0,-14 15-1 0,7-5-4 16,1 6-2-16,-1 0-3 0,1 2-2 0,2 1-1 16,2-2-2-16,-1 2-9 0,4 1-3 0,1 0-1 15,2-4-11-15,3 1-4 0,2-3 1 0,0 1-8 16,0-5-3-16,6-1 7 0,-6 0 2 0,5-6 0 15,-5 0 3-15,4-1 5 0,1-4-3 0,-4-1 4 0,8-1-9 16,-9-6 10-16,5-2 0 0,0-3 2 0,0-4-4 16,-2-5 7-16,-2-1-2 0,0-1 1 15,-1 4-1-15,-9 0 9 0,3 4 3 0,-3-7 0 16,-4 0 4-16,-1 6 2 0,-3 5-2 0,3-3-11 0,-1 7 13 16,-1 0-6-16,1 1-1 0,-3 1-1 0,-1 3-3 15,1 1 1-15,-1 1-3 0,-1 3-3 16,6 3-7-16,0-1-10 0,1 1-7 0,-1 1 4 15,1-1-8-15,4 6 4 0,3-6-4 0,-2 2-2 0,7 2 2 16,-2-3 3-16,3-1 1 0,0 0 4 0,3 1 2 16,0-1 5-16,1-1 0 0,-1-2 1 0,-1 0 3 15,-2 0 4-15,-1-2-2 0,0 1 11 0,-1 2 8 16,1-4 12-16,-8 3 5 0,10 0 4 16,-5 0 1-16,-5 0-3 0,0 0-6 0,10 2-1 0,-10-2-6 15,4 3 0-15,-3-1-2 0,3 1 0 0,-4 4-4 16,4 1-1-16,-3 1 2 0,1 3 2 0,0 0-3 15,-2 1-1-15,2 1 0 0,1 5-13 0,1-2-15 16,2-2-7-16,2 0-15 0,1 0-5 0,5-4-4 16,-1 1 0-16,2-2-3 0,2-3-6 0,0-2-3 15,-2-2 15-15,0-1 2 0,-3-5 5 0,6-2 2 16,-7 1 10-16,6-9 1 0,-2-1 1 0,2-5 7 16,-1-5 3-16,1 1 9 0,-3 0 15 0,1-4 10 15,1 5 11-15,0-2 13 0,-3-1 12 0,0 9 13 16,-4 3 10-16,1 2-4 0,0 1-7 0,-1 3-15 15,-5 3 1-15,4-3-7 0,0 7-2 0,-8 0-3 16,15 8-1-16,-6 1-4 0,-1 2 4 0,0 1 0 16,1 2-3-16,-1 1-2 0,-4 2 0 0,-1 4-4 15,-3-3 0-15,-1 1-4 0,-1 0 0 0,-6 5 0 16,-4 0-3-16,-1 1-18 0,2-8-35 0,0-1-43 16,-3 0-48-16,-6 0-83 0,-5 0-92 0,-2-1-109 15,-1-1-110-15,-4-5-1150 0,-4-1 555 0,0-3 370 16</inkml:trace>
  <inkml:trace contextRef="#ctx0" brushRef="#br0" timeOffset="14413.67">23597 2501 50 0,'4'2'270'15,"-2"1"-23"-15,5 1-11 0,-5-1-21 0,2-1-22 16,3 2-15-16,-2 2-16 0,1-4-14 0,-1 1-2 16,2 1-2-16,-2-2 1 0,0-1 6 0,0 1 1 15,-5-2 8-15,13 2 8 0,-7-4-5 0,3-2 0 16,-1-4-5-16,2 0 11 0,-2-2-3 0,2-3-3 16,-1-4-30-16,5-7 7 0,-4-3-12 0,2 0-10 15,-7-6 2-15,3 3 6 0,2-17 0 0,-4 13 4 0,1 4 9 16,-4-1 12-16,0 5 8 0,-2 1 22 15,-1 0 4-15,0 8 3 0,0 6-6 0,0 1-5 16,-1 5-17-16,1-2-26 0,0 4-15 0,-3 0-14 0,3 3-9 16,0 0-10-16,-5 18-3 0,0 1-4 0,-4 9-13 15,0 5-2-15,2 1-8 0,-5 12-1 16,4 0-10-16,-1 0 0 0,0 2-8 0,4 1-1 0,-1-3-14 16,0 2 10-16,1-3-6 0,2-10-4 0,-2-2-3 15,5 1 3-15,-2-2-7 0,4 1-18 0,0-6-14 16,1-3-4-16,0-6-20 0,2-1-9 0,1-1-6 15,-2-9 1-15,2 0-2 0,2-1-2 0,0-5 15 16,4-2 3-16,0-4-8 0,4-7 1 0,1 0-4 16,2-12 0-16,-5-2 1 0,4-4 4 0,-1-2 0 15,-3-13 8-15,-4 11-5 0,1 0 12 0,-3 3 5 16,-1 1 10-16,-3 0 5 0,1 4 8 0,-2 7 9 16,0 2 8-16,-3 5 4 0,1 3-3 0,0 1-1 15,1 4-16-15,-2-2 0 0,0 0-4 0,0 6 2 16,0 0 0-16,0 0 2 0,0 0-1 0,1 19 2 15,-1-7-2-15,3 5 3 0,-1-2-3 0,1 3 1 16,2 0-1-16,-1 1-5 0,3-3-11 0,1-2 0 16,2 2 0-16,2-2 4 0,0-1 1 0,1-4 2 15,5 1-3-15,-3-2 6 0,5-2-3 0,-4 0-4 16,-3-4 10-16,5 1 3 0,-4-3-2 0,4-3 3 16,0-2-2-16,-3-3 4 0,-3 1-4 0,4-5 2 15,-3-2 2-15,2 2 5 0,-4-4 7 0,0 0 5 16,2-6 3-16,-7 4-1 0,2-2 4 0,-2-5 2 15,-1 8 7-15,-5-2 1 0,4 0 6 0,-8 4 0 16,-1 1-8-16,0 3-1 0,0 1-5 0,-4-1-4 16,0 4-1-16,-1 0-4 0,-2 2-2 0,2 0 1 15,0 1-5-15,2 1-1 0,1 3 1 0,1-3-5 16,0 3-6-16,6 0-9 0,-6-4-2 0,6 4-5 16,-4-1-2-16,4 1 0 0,0 0 1 0,0 0 2 15,0 0-1-15,0 0-3 0,0 0 4 0,18 0 10 16,-11-2 1-16,4 2 1 0,1-2-4 0,1-1 3 15,0-1 0-15,1 1 3 0,-1-2-3 0,-2 3 3 16,-3-1 4-16,1-2 5 0,-1 1 3 0,-2 1 3 16,-1 1-2-16,2 1-3 0,-2 1-4 0,-5 0 0 15,8-1-1-15,-8 1-4 0,0 0 0 0,12 1 3 0,-8 2-2 16,0 3 3-16,2 2-4 0,-1 0 2 0,0 2 1 16,2 5 2-16,-5-4-1 0,4 4 0 15,-3-2 2-15,1 4-3 0,1 1 2 0,0 2 0 16,-3 1 0-16,1-4 0 0,1 2-1 0,0-1 3 15,-1 3 0-15,1-4-12 0,3 0 1 0,-2 0-5 0,0-7-3 16,3 4-6-16,-3-4 4 0,4 0-1 0,-4-1-2 16,4-2 2-16,-5-1-3 0,2-2 11 0,2-1-2 15,-3-1 7-15,2-1-2 0,-1-2 0 16,2-1-1-16,-3-2-2 0,0-2 8 0,0-4 0 0,1 1-2 16,-2-5 0-16,4-3 1 0,-2 0 2 0,1 1 5 15,-2-2-3-15,-3 3 10 0,2-1 8 0,1 4 8 16,-1 1 2-16,-3-1-4 0,2 4-2 15,-2-3 3-15,-1 4-7 0,3-1-1 0,-1 3-2 16,1-4-1-16,-1 3-2 0,1 0 0 0,1 0-6 0,0 1 2 16,-1 0-1-16,1 1-3 0,0 0 0 0,1 0-3 15,-1 2 2-15,-1-1-3 0,4 2 2 0,-6-2-5 16,-1 3-1-16,8-2 4 0,-8 2-6 16,4-5-6-16,-3 4 11 0,-1 1 0 0,0 0 0 0,6-1 0 15,-6 1 1-15,0 0-4 0,7 0 1 0,-7 0 2 16,0 0 1-16,0 0-2 0,0 0 4 0,0 0-1 15,0 0-3-15,0 0 1 0,0 0 0 16,0 0 4-16,0 0-12 0,0 0 11 0,0 0-1 0,0 0-2 16,0 0 4-16,0 0 1 0,0 0-13 0,0 0 12 15,0 0-1-15,0 0 0 0,0 0-2 0,0 0 5 16,1-5-6-16,-1 5 1 0,0 0-1 0,0 0-1 16,0 0 2-16,0 0 0 0,0 0 1 0,3-3 1 15,-3 3-4-15,0 0 3 0,0 0-1 0,1-4-2 16,-1 4 2-16,0 0-1 0,0 0-3 0,4-3 1 15,-4 3 1-15,0 0 0 0,0 0-3 0,0 0 4 16,-3-6 0-16,3 6 3 0,3-5-3 0,-3 5-4 16,0 0-1-16,0-3 4 0,0 3 0 0,0 0 1 15,1-5-2-15,-1 5-1 0,0 0 2 0,-4-4-8 16,4 4 10-16,0 0-3 0,-1-4-2 0,1 4 4 16,0 0-2-16,0 0 2 0,0 0-1 0,0 0-2 15,0 0 0-15,0 0 1 0,0 0 3 0,0 0-5 16,0 0 4-16,0 0-1 0,0 0 0 0,0 0-3 15,0 0 3-15,0 0 0 0,0 0 1 0,0 0 0 16,0 0 0-16,0 0-4 0,0 0-2 0,5-4 2 16,-5 4 0-16,0 0 0 0,0 0-1 0,0 0 2 0,0 0-1 15,12 2-2-15,-12-2 2 0,10 2 3 16,-5-1-3-16,3 2-5 0,0-2-1 0,-1 2-1 16,0 0 0-16,3 2-3 0,-4 1 1 0,3-2-1 15,-1 4 1-15,-3 0 1 0,1 1-1 0,0 0 0 16,-2 2-3-16,0-2 0 0,-2 3 3 0,-4-4 1 15,1 6 0-15,-2-2 0 0,-3 0 1 0,1-2 2 16,-5 5 0-16,3-6-1 0,-1 2-1 0,1-5 2 16,-2 2 1-16,7-1 0 0,-4-3 1 0,0 1 1 15,4-1 3-15,0 0-9 0,1-2 8 0,1-2-4 0,-4 5-2 16,3-3-2-16,1-2 0 0,0 0-3 0,0 0-1 16,0 0 7-16,0 0 1 0,0 0 2 15,19-4-3-15,-14 1 7 0,4-2-3 0,1 0 1 16,-1-3-2-16,0 2 4 0,-1-4-1 0,-1 1 4 0,0-3 2 15,2-1 7-15,-1-5 3 0,3-7 2 0,-5 7 1 16,2-5 1-16,5-5 1 0,-6 0 8 16,1-1-6-16,1-7 18 0,1 2-6 0,-5 2-1 15,3-1 10-15,-4 3 4 0,0 2 2 0,2 3 10 0,-6 6 2 16,5 4 4-16,-5-1 2 0,3 6 0 0,-2 0-9 16,-1 4-2-16,0 0-10 0,0 1-6 0,3 2-9 15,-3 3-6-15,0 0-3 0,0 0-1 0,1 18-2 16,-1 2 1-16,-1 7-5 0,-2 5 4 0,-1 15 4 15,0-1 2-15,3 1-10 0,1 2-5 0,-5 3 7 16,1 0-7-16,-1 2 5 0,0-4-2 0,1 1-2 16,0 2-1-16,4-7-2 0,0-9-3 0,0 10-19 15,0-10 0-15,2-3-14 0,-2 0-19 0,2-1-13 16,-1-2-17-16,3-1-18 0,-1-12-10 0,-2-1 2 16,3-2 9-16,-3-6 5 0,3-5 17 0,0 0 8 15,-4-4 5-15,10-10 10 0,-2-5-1 0,6-7 6 16,-4-4 6-16,-1-1 0 0,5-5 10 0,1-12-6 15,3-1 9-15,-7 0 4 0,2 0 7 0,-4 13 11 16,2-1 10-16,-2-1 6 0,-2 2 15 0,1 6 6 16,-5 7 3-16,0 4 3 0,1 3-2 0,1 2-4 15,-3 4-4-15,0-3-7 0,-2 5-3 0,1 1-10 16,3 0 0-16,-4 3-3 0,0 0-5 0,0 0 4 16,9 9 0-16,-5-3-2 0,1 2 3 0,5 1 0 15,-3-1-6-15,2 1-1 0,5 3-5 0,-4-3-5 16,-1-1-6-16,6 1-3 0,-3-2-2 0,0-2 3 15,1-1-7-15,4 0 8 0,-4-4 1 0,7 0-1 16,-8 0 4-16,2-5 3 0,1-2-3 0,0-2 1 16,1-3 4-16,-1-2 1 0,2-7-1 0,-1-1 1 15,-2-4 0-15,-1 4 2 0,-3-2 10 0,-2-1 6 16,-3 7 7-16,-1 1 6 0,2-2 1 0,-3 4 12 0,-1 0 2 16,0 3-2-16,0 3-4 0,-2 3-6 0,0 1-6 15,0 5-4-15,0 0-4 0,0 0-5 16,-10 13-9-16,3-3-22 0,-1 4-40 0,-3 3-54 15,-1 0-61-15,3 7-76 0,-3 1-53 0,2 1-54 0,5-7-80 16,-3 0-1211-16,6-2 551 0,-1-2 368 0</inkml:trace>
  <inkml:trace contextRef="#ctx0" brushRef="#br0" timeOffset="15134.78">25766 2309 3767 0,'11'-13'287'0,"-2"-3"-81"0,0 1-16 15,-5 3-31-15,-3 3-31 0,-2 1-36 0,1 3-23 16,0 1-15-16,0 4-10 0,-8 0-3 0,8 0 1 16,-18 12 2-16,4 0-2 0,-9 3 3 0,3 4-1 15,-3 3-2-15,2-2-3 0,2 1-1 0,5 1-4 0,-1 0-4 16,6-5-3-16,4 0-1 0,2-5-5 0,3 5 0 16,3 2-1-16,3-2-1 0,-1-7-5 15,2-2-10-15,3-2-6 0,0 2-3 0,9-1-4 16,-1-5-2-16,0-3 0 0,3 0 4 0,4-10 4 0,-1 2-11 15,3-7 4-15,-4-3-1 0,4-5-2 16,-5-3 5-16,-2-1 6 0,6-12-4 0,-6-2-4 0,-1-4 8 16,-5-3 3-16,0-3 9 0,-1 5 7 0,-6 12 17 15,0 1 28-15,-7 2 23 0,4 3 21 0,0 3 24 16,-7 8 8-16,6 3-4 0,-6 3-12 0,3 3-20 16,0 4-13-16,-1 2-7 0,1 3-10 15,0 0-6-15,-19 20-5 0,6-5-6 0,-3 7-5 0,0 7-5 16,-4 0-5-16,4 0 5 0,-4 14-13 0,0 3 2 15,8-14-5-15,3 2-3 0,0-1 7 0,4-1-14 16,4-2 1-16,1-2-9 0,4-1-18 0,1-3-13 16,4-1-10-16,-2-7-17 0,4 1-8 0,4-5-9 15,0 2 4-15,4-7-1 0,4-1 3 0,-5-4-3 16,10-2 4-16,3-5 1 0,-4-4 1 0,-3 0 6 16,3-5 1-16,-4-5 6 0,-1-5 5 0,-1 4 6 15,1-6 11-15,-4 1 16 0,-4 0 15 0,0-2 19 16,0 0 13-16,-5 12 13 0,-1-2 17 0,-4 5 11 15,1 5-11-15,-3-3 1 0,1 5-12 0,-2 0-11 16,2 3-8-16,-3 2 0 0,0 0-4 0,0 0-10 16,-8 20 2-16,-1-6-2 0,4 5-18 0,-8 3 11 15,2 3 3-15,-1-4-1 0,3 3-3 0,-1 3-2 16,1-3-2-16,5-4-6 0,-1-2-8 0,1 0-11 16,4-1-17-16,-4 0-6 0,6-5-13 0,0 2-10 15,3-3-4-15,1-2-5 0,0-1-3 0,-1-4 3 16,5 1 5-16,-1-3 1 0,0-2 9 0,4-3 3 15,-3-1 3-15,-1-6-5 0,5-2 9 0,-2-2 4 0,3-8 5 16,-3 5 6-16,-1 2 1 0,2-1 6 16,-4 3 11-16,-1 1 4 0,0 5 8 0,-4-1-1 15,-1 1 0-15,1 3-6 0,-1-1 0 0,1 2-2 0,0 1-1 16,-4 2 1-16,0 0-2 0,0 0 2 16,14 7 1-16,-9-2-4 0,4 1 5 0,-4 2-20 15,0 2-27-15,-1 0-42 0,0-1-54 0,1 1-31 16,-5 0-70-16,0 2-79 0,-1-4-96 0,-2 3-1228 0,-2-3 549 15,-4-1 366-15</inkml:trace>
  <inkml:trace contextRef="#ctx0" brushRef="#br0" timeOffset="16048.23">10221 4010 40 0,'1'-15'349'0,"3"1"0"0,-1 3-1 16,-2 0-2-16,1-2-7 0,1 5 4 0,0-4 1 15,-2 3 3-15,0 2 3 0,0 2-17 0,-1 0-14 16,3 1-19-16,-3 4-24 0,0-7-30 0,2 6-21 16,-2 1-26-16,2-5-19 0,-2 5-20 0,0 0-17 15,0 0-10-15,2 18-1 0,-1-1 7 0,1 3 2 16,0 5-12-16,-2 3-10 0,2 6-3 0,-1-3-12 16,0 2-6-16,-1 1-11 0,0 1-12 0,0 2-4 15,1-4-10-15,-1 2-4 0,0-2 7 0,0 16-19 16,3-16-4-16,-2 0-24 0,3 13-24 0,-2-12-36 15,1 1-30-15,0 1-48 0,-3-2-48 0,1 3-51 16,0-4-47-16,-1 1-46 0,-1-3-39 0,-4-3-36 16,1-3-36-16,0-5-1172 0,-5-5 532 0,4-6 354 15</inkml:trace>
  <inkml:trace contextRef="#ctx0" brushRef="#br0" timeOffset="16248.17">10149 4645 211 0,'-5'-29'245'0,"0"2"11"0,3 8 19 16,0 1-3-16,0 1 23 0,-1 3 8 0,3 5-3 0,-3-2-17 15,6 6-20-15,-6-2-18 0,6 2-28 16,-3 3-16-16,0 2-15 0,0-7-19 0,0 7-4 0,0 0-2 16,9 8-7-16,-2 0-15 0,-1 1-13 0,1 2-10 15,1 2-6-15,1 4-22 0,0-2-9 0,0 1-21 16,-1 2-30-16,2 0-44 0,4 4-52 0,0-1-59 16,-3-4-44-16,2-2-46 0,3-2-33 15,2-3-16-15,-1-1-15 0,1-6-26 0,1-1-773 0,2-5 360 16,-3-1 240-16</inkml:trace>
  <inkml:trace contextRef="#ctx0" brushRef="#br0" timeOffset="16359.86">10497 4630 272 0,'11'-13'166'16,"1"0"41"-16,-6 2 36 0,-2 2 23 0,-1-3 18 16,-1 7 5-16,0-2 8 0,0 2-3 0,-2 0-23 15,1 1-26-15,-1 4-25 0,0 0-12 0,0 0-35 16,0 0-16-16,-18 12-21 0,10-2-49 0,-3 4-38 16,0 0-61-16,-5 7-64 0,1 3-63 0,0 3-82 15,-2 0-118-15,-2 0-688 0,-3 3 343 0,-1-2 228 16</inkml:trace>
  <inkml:trace contextRef="#ctx0" brushRef="#br0" timeOffset="17731.66">9296 5470 366 0,'-3'-12'342'0,"3"4"-32"0,0 4-30 16,-1-1-28-16,2 2-23 0,-1 3-12 0,0 0 12 15,0 0 0-15,-5 16 0 0,5-7-9 0,0 5-5 16,0 2-11-16,0-1-18 0,-3 2-20 0,6 3-9 16,1 6 0-16,-3-1-11 0,-1 3-15 0,4-4-11 15,-3 2-15-15,3 2-10 0,1-5-6 0,-2 5-10 16,-2-10-6-16,0-1-15 0,3-6-17 0,-1 3 0 16,-2-4-14-16,-1-2-5 0,1-2-1 0,3 0 1 15,-4-2 0-15,3-2-6 0,-3-2 5 0,0 0-5 0,5-11-1 16,-3 1-5-16,1-8 2 0,-6-10 1 15,3-1-7-15,0-3 10 0,-3-4-2 0,-4-14 1 16,2 1 12-16,-4 1 1 0,-1 0 9 0,2 0 15 0,3 1 2 16,2 15 19-16,3-4 6 0,3 4 5 0,1 1 5 15,0 4-7-15,6 4-6 0,-5 5-5 0,5 1-9 16,4 3-5-16,-1 2-6 0,5 0-7 0,1 2-7 16,0 4-4-16,1 2-2 0,8 7-3 0,-8-2-5 15,3 5-3-15,-5 4-1 0,5 3-5 0,-5 0 2 16,0 6-10-16,-4 4-5 0,-7 1-8 0,0 4-8 15,-7 3-8-15,-3 3-16 0,-4-3-15 0,-5-1-8 16,2-3 2-16,0 0-7 0,-3-5 0 0,4-6 7 16,1 1 6-16,3-5 5 0,0-2 3 0,-1-3 3 15,2-1 8-15,0 0 2 0,4-1 2 0,-4 0 4 16,4-3-1-16,0-2 6 0,4 5 5 0,0-2 3 16,1-1 5-16,4-2 4 0,1 3 5 0,3 1 11 0,4 1 9 15,-1 0 0-15,1-1-2 0,-1 4-1 0,0 0 5 16,-4-1-2-16,1 2-2 0,-4 0 1 0,3 4-4 15,-7-1 3-15,1 2-1 0,-2 1-4 0,-4-3-2 16,-3 4-5-16,-3 2 6 0,-3-1 0 0,-1 2-2 16,-7 1-2-16,-1-1-2 0,-1-1 0 0,-1-1 4 15,1-6-4-15,1-3-3 0,-4 1-1 0,4-1 0 16,0-1 0-16,2-3-5 0,3-1 5 0,0-1-2 16,2-2 6-16,3 0-3 0,0 0-9 0,3-2 10 15,5 2-3-15,-6-6-9 0,6 6 6 0,1-4 1 16,-1 4-2-16,10-7 1 0,-2 2-2 0,3 0 3 15,1 4 0-15,7-3-1 0,0 0-6 0,2 2-4 16,-1 1 4-16,2 0 0 0,-2-2-7 0,1 2-2 16,-1 1-4-16,1-1 4 0,-2 0 2 0,1-2 4 0,-7 1-3 15,4-3 3-15,-2-1-2 0,3 0-4 16,-4-4 8-16,0-1 2 0,-1-2 2 0,-4-2-1 0,3-1 1 16,0-7 5-16,-2 0 6 0,-2-1 15 0,0-3 10 15,-3 2 6-15,-1 6 19 0,-2 0 9 0,0-2 19 16,0 2 11-16,-2 1 20 0,0 6 21 0,0 0 15 15,1 5-6-15,-1 1-13 0,0-1-14 0,-1 5-16 16,1-3-15-16,0 5-6 0,0 0-9 0,0 0-8 16,0 0-7-16,7 19-7 0,-4-7-2 0,1 6-6 15,0 1-5-15,-2 0-3 0,4 7 2 0,-2 3-6 16,0-2-12-16,0 3-1 0,1-4-24 0,3 2-23 16,2-1-16-16,-1-4-33 0,0-2-29 0,0-5-34 15,4 0-16-15,1-2-21 0,1-2-24 0,3-2-3 16,8-2-4-16,-5-4 4 0,2-1 7 0,7-5 13 15,0-1 5-15,1-4 15 0,-3-1 9 0,1-4 10 16,0 0 9-16,-4-3 12 0,0-3 6 0,0-3 11 0,-5-4 15 16,2-2 7-16,0 3 8 0,-3 0 10 15,-1 0 18-15,-7 6 25 0,-1 1 26 0,-1 1 23 16,-3 1 23-16,-5 3 15 0,-1 5 6 0,0-1 5 0,-6 0-2 16,-1 4-4-16,-3 4-1 0,-4 2 1 0,-4 4 11 15,-9 5-14-15,0 4-3 0,2 4-4 16,-2 0-8-16,0 4-1 0,5 1-9 0,0 2-2 0,1-2-5 15,6-2 0-15,1 3-10 0,6-7-11 0,0-2-12 16,7-1-7-16,1-2 0 0,5-2-4 0,0-2-9 16,8-1-12-16,4-3 8 0,3-1-1 0,9-4 2 15,0-4-3-15,1-2 2 0,2-4 5 0,0-1 4 16,-4-4 3-16,-1-3-8 0,-1-3 12 0,-3-4 6 16,-3-1 16-16,-2-3 4 0,-3-3 30 0,2-14 6 15,-9 11 18-15,-2 0 15 0,-1-10 12 0,-5 8 17 16,0 5 12-16,-2-2 27 0,-5 4 31 0,-3 5 8 15,2 7 16-15,3 3-3 0,-3 4-9 0,2 4-22 16,-1-2-16-16,-1 11-8 0,0 6-23 0,-5 4-15 16,1 9-10-16,-1 6-8 0,-2 0-13 0,3 3-12 15,2 3 3-15,-2 3-13 0,7-2-10 0,4 0-36 0,-2 1-36 16,7-3-36-16,5-1-52 0,4-1-61 0,1-3-69 16,5-3-63-16,4-3-59 0,0-4-80 0,7-3-94 15,0-6-1336-15,2-7 625 0,3-7 416 16</inkml:trace>
  <inkml:trace contextRef="#ctx0" brushRef="#br0" timeOffset="18230.36">12474 3880 280 0,'0'-18'399'0,"0"5"-4"0,-3-4 0 16,2 5-6-16,1 3-2 0,-2 0-17 0,2 2-21 16,-1 3-29-16,1-2-26 0,0 3-26 0,0 3-33 15,0-5-25-15,0 5-19 0,0 0-11 0,9 14-3 16,-7-5 1-16,3 8-7 0,1 7-4 0,2 2-4 15,1 4-6-15,0 0-12 0,-1 2-10 0,0 1-10 16,2 0-18-16,-2 4-13 0,6 7-6 0,-1-11-12 0,-3 0-5 16,-5 0-12-16,6 0-36 0,-5-3-39 15,0 2-48-15,1 1-61 0,-1-3-57 0,-1-4-77 16,-1 2-71-16,-1-2-78 0,-1-2-90 0,-3-8-1074 0,0-3 524 16,-1-5 348-16</inkml:trace>
  <inkml:trace contextRef="#ctx0" brushRef="#br0" timeOffset="18384.18">12439 4375 402 0,'-4'-4'420'0,"2"0"-23"0,-1-1-56 0,1 2-31 15,2 3-35-15,0 0-13 0,0 0-35 0,0 0-24 16,0 0-14-16,6 16-13 0,-1-7-22 0,2 0-9 16,2 4-17-16,2 1-17 0,-1 0-11 0,3 1-40 15,1-1-37-15,6 6-44 0,-7-7-61 0,0 0-61 16,6-4-46-16,7 3-37 0,-5-9-49 0,0 0-722 15,6-6 333-15,0-4 222 0</inkml:trace>
  <inkml:trace contextRef="#ctx0" brushRef="#br0" timeOffset="18515.93">12879 4385 2659 0,'4'-10'321'0,"1"-1"-18"0,-5 3-46 0,0 2-11 16,-3-2-37-16,2 1-39 0,-2 5-33 0,0-1-24 16,-3 3-29-16,6 0-7 0,-11 2-6 0,3 0-8 15,1 5-16-15,-2 2-32 0,1 2-46 0,-1-1-45 0,-1 4-45 16,1 4-62-16,-4 7-79 0,0 3-103 15,-6-1-881-15,1-1 416 0,-5 3 276 0</inkml:trace>
  <inkml:trace contextRef="#ctx0" brushRef="#br0" timeOffset="20046.95">12316 5426 2985 0,'0'-19'224'0,"0"0"-35"0,-1 1 53 0,1 6-17 15,-4 0-11-15,3 3-40 0,1 3-35 0,-4 1-34 16,3 1-23-16,1 4-10 0,0 0-4 0,0 0 4 15,5 14 0-15,-5-1 5 0,1 4-2 0,3 0-1 16,-4 7-5-16,0 0 4 0,1 3-8 0,2-1-6 16,-3 0 1-16,0 2-10 0,0-1-6 0,1-1-4 15,-1-8-1-15,-1 2-6 0,1-1-5 0,0-3-1 16,0-6-4-16,0 1-6 0,0-5 1 0,0 0-2 16,4-1-6-16,-4-3 6 0,0-2-2 0,0 0-1 15,0 0-2-15,10-19-4 0,-5 0 0 0,7-4-3 16,-3-8 3-16,-3-3-1 0,7-12 4 0,-4-2-8 15,-1 5 0-15,3-8 4 0,-3 4 2 0,-2-1 15 0,-1 12 2 16,3 2 24-16,-2 5 10 0,1 0 2 16,0 3 5-16,-2 9-2 0,4 0 0 0,-4 5-6 15,3 3 0-15,-3 3-10 0,5 1-12 0,-1 5 1 0,2 4-3 16,5 7 2-16,-3 2-2 0,6 5-3 0,-1 7-3 16,-1 5-1-16,-3 3-4 0,5 10 2 0,-9-7-1 15,2 10-6-15,0-2 17 0,-5-10-21 0,2 12 0 16,-3-8-4-16,-2-6-6 0,-1-1-4 0,0 1-11 15,-1-3-12-15,0-3-2 0,3-9-1 0,-2-5 2 16,-1-1-9-16,2 0-2 0,-1-4 0 0,-2 0 2 16,4-3 5-16,-4-2-1 0,-1-2 8 0,0 0 1 15,11-10 1-15,-5 0 1 0,-1-5 2 0,-4-3 4 16,2 0 0-16,2-8-3 0,-5-1 5 0,1 3-1 16,-1 0 3-16,-1 4 11 0,0 3 11 0,-3-1 5 15,-2 3 12-15,-1-1 2 0,-3 3-3 0,-2 3 0 16,-3-1-5-16,4 6-1 0,-8 1-8 0,-1 1 0 0,1 3-2 15,-2 3 0-15,1 2-3 0,1 2 12 0,2 3-18 16,2-3-1-16,6 2-15 0,1 1-8 16,-2 1-7-16,6-2-17 0,3-1-6 0,5-1 1 0,1 5-4 15,4-3 3-15,4 1-2 0,2-2 5 0,2-1-5 16,3-4-2-16,4-1-5 0,-3-2 12 0,7-2 4 16,0-4 5-16,-2 1 3 0,1-4 7 0,-6 1-2 15,-3 1 4-15,3-3 10 0,-3 3 10 0,-1-3 11 16,1 1 5-16,-4 2 8 0,-1 1 1 0,0 2 1 15,-3 2-3-15,2-1 0 0,-1 1 0 0,-2 2 1 16,2 2 0-16,1 1 6 0,-3 1-9 0,1 1 0 16,-2 2-1-16,-3-2-2 0,0 6 3 0,-1-2-5 15,0 0 7-15,-4 3-10 0,-4-1 1 0,0 3-1 0,-1 3-6 16,-3-1-9-16,2 1-1 0,-7 0-13 16,3-2-4-16,-4-1-4 0,4-2-2 0,2-2 3 15,0-2 4-15,1-1 0 0,2-2 2 0,-1 0-2 16,4-1 1-16,-1 2-3 0,3-2 6 0,0-2 3 0,0-2 1 15,4 7 2-15,0-4 0 0,4-1 1 0,2-2 2 16,1 1 0-16,1-1 6 0,3-1-4 16,2-1 0-16,2 0-1 0,0-1 0 0,-1-2 1 0,4-1-3 15,3-4 1-15,-7 2-1 0,0-2-1 0,5-3 2 16,-5 0 0-16,1-6 4 0,-1-2-1 0,0-3 1 16,-3-2-1-16,2-3-2 0,-2-2-5 0,2-13 10 15,-4 10 2-15,-1-14 14 0,-2 4 6 0,0-5 13 16,-4 16 21-16,-1 0 3 0,-2 0 10 0,-2 0 14 15,-5 3 20-15,-1 7 45 0,2 6 3 0,2 1 23 16,-1 5-3-16,-1 0-14 0,0 5-12 0,2 0-18 16,0 1-13-16,1 5-9 0,0 0-11 0,0 0-9 15,-6 22-8-15,6-6-13 0,-3 2-3 0,2 0-2 0,2 11-1 16,0 0-3-16,5 2-12 0,-4-1 5 0,-1 1-9 16,2 3-18-16,1 0-13 0,-2 0-20 15,1-3-20-15,-1 1-9 0,1-1-2 0,1-4-12 16,-2-7-11-16,1-2-7 0,3-2 1 0,-3-5-1 0,1-1 5 15,-1-5 7-15,1-1 4 0,1-1 10 16,1-3 1-16,-6 0 7 0,13-10 6 0,-5 1 4 0,4-4 4 16,-1-3 13-16,2 1 7 0,-2 0 15 0,5-1 5 15,-5 0 18-15,2 2-8 0,4-2 5 0,-5 4 5 16,1 2 2-16,1 1-1 0,2 2-2 0,-4 1 1 16,1 1-5-16,1 3-4 0,-1 0 1 0,2 4 1 15,-3 0-4-15,-2 4 6 0,4 0-7 0,-5 6-1 16,-1-4-3-16,-4 4 1 0,-2 0 0 0,1-1 0 15,-6 5 1-15,-7 2-4 0,-3 4 0 0,-5-1-2 16,2 0-2-16,-7-2-2 0,-2 0-3 0,1-1 6 16,0-2-3-16,7-7 2 0,2 3-3 0,-1-4 3 15,5-2-7-15,1 0 7 0,5-1 0 0,-2-5-5 16,2 3 1-16,1-1-1 0,-2 1-5 0,6-3-1 16,-1 3-1-16,1-3 3 0,10 4-2 0,-4-4 3 15,7 2-2-15,1 1 1 0,7-1-3 0,7 4 2 16,1-2 1-16,1 4 0 0,4 1-1 0,-1-1 1 0,4 1 3 15,-1-1-2-15,2 2 12 0,15 3-10 0,-5 2 2 16,-8-6-3-16,-4 1-1 0,1-1 2 16,-3 1 0-16,2-3-4 0,-3 0 2 0,-1 1 0 15,-1-2 1-15,-4 0 4 0,-6-4 11 0,-1 1-17 0,-4-1 8 16,-2-1-4-16,-1 1 5 0,1-2 2 0,-5 1 2 16,-2 0 6-16,1-1 3 0,-3 1-1 0,-5-1 0 15,12-1 2-15,-8 0 1 0,-4 1-2 0,5-4-7 16,0 0-7-16,-4-1-13 0,2 1-16 0,-2-1-34 15,-1-1-48-15,0-1-67 0,-1-3-77 0,-2-4-99 16,-3-1-109-16,1 5-144 0,-8-13-1321 0,-5 1 639 16,-2 1 428-16</inkml:trace>
  <inkml:trace contextRef="#ctx0" brushRef="#br0" timeOffset="21280.29">7928 3168 45 0,'-10'-2'326'0,"1"0"-16"16,-2 2-15-16,1 0-16 0,3 0-8 0,0-1-6 15,7 1-16-15,-11-1-10 0,11 1-11 0,-10 0-13 0,10 0-12 16,0 0-31-16,-4-2 1 0,4 2-17 0,0 0-18 16,0 0-11-16,0 0 5 0,17-4-11 15,1-1 3-15,0 3-3 0,12 0-4 0,1-1-9 16,2 1-9-16,4-2-10 0,2 0 1 0,-1 0-13 0,2 1-7 16,-4-1-10-16,0 1-2 0,-1-1-3 0,-7 1-7 15,-6 3-9-15,-2-3-17 0,-1 2-16 16,-6 0-38-16,0 1-38 0,-3 1-48 0,-3 0-42 15,-4 2-36-15,2 1-34 0,-5 2-42 0,-1 2-36 16,-6 3-939-16,-5 1 415 0,-5 0 278 0</inkml:trace>
  <inkml:trace contextRef="#ctx0" brushRef="#br0" timeOffset="21469.63">8005 3413 244 0,'-9'7'351'0,"4"-2"-20"0,1-3-27 15,-1 3-34-15,3-2-28 0,0 0-22 0,2-3-17 16,4 7 3-16,4-6-9 0,3 1-2 0,1-1 1 15,6 1-7-15,1-2-7 0,8-2-11 0,1 1-12 16,1 0-13-16,-2 0-12 0,1-2-13 0,3 2-12 16,-12-2-5-16,4 3-20 0,-4 0-36 0,-1-1-53 15,-4 1-45-15,0 0-52 0,-5 0-73 0,-3 0-90 16,2 1-87-16,-8-1-801 0,0 0 385 0,0 0 256 16</inkml:trace>
  <inkml:trace contextRef="#ctx0" brushRef="#br0" timeOffset="23130.2">10337 2242 91 0,'-2'-3'193'16,"2"3"-7"-16,-3-9-9 0,3 3-4 0,-5 1-2 15,2 1-3-15,2-1-7 0,-4 0 0 0,1-2-5 16,0 3-11-16,-3-2-7 0,0-1 0 0,1 1-14 0,-4 0 8 15,1-1-11-15,-3 2 0 0,2 1-5 16,-4-1-12-16,-4 2 6 0,0-4-12 0,-1 7-7 16,1-1-5-16,-13-1-11 0,3 0-6 0,7 2-1 15,-7 2 0-15,1-2 0 0,6 0-8 0,-4 2-1 0,3-1 1 16,0-1-5-16,3 0 5 0,-3 2 7 16,1 1-5-16,3 1-8 0,-3-1 7 0,1 2-6 15,2 0-2-15,-3-1 7 0,1 2-6 0,-6 5 1 16,7-4 1-16,0 3 3 0,2-2-3 0,-2 3-5 0,-2 4 0 15,0 0-9-15,5-1 1 0,0-1 4 0,-4 9-1 16,1-1-4-16,-1-3 9 0,1 3-3 0,5 0-6 16,-2 3 10-16,0-4-1 0,-3 2 5 15,5 2-8-15,-3-2 4 0,1-1-2 0,2 1 0 0,-1 1-1 16,2 0-1-16,0 1-1 0,-4-2-3 0,7 0 7 16,0-4-10-16,-2 7-2 0,2-3-3 0,0-2 0 15,1 4 1-15,-1 1-7 0,2-2 3 0,0-4-7 16,2 3 0-16,-2 3-3 0,4-6-3 0,2 0 1 15,-2 6-1-15,-1 2-5 0,2-1 3 0,1 1-2 16,-1-1 0-16,2-1 0 0,0 4 4 0,1-3-6 16,1 0 2-16,-1-1 5 0,-1 0-2 0,5 1-1 15,-2-2 1-15,2 2 1 0,-1-7 1 0,-1 1 0 16,3-1-1-16,-1 5 2 0,1-6-10 0,-1 1 10 16,2-2-4-16,2 2 0 0,-3-2-3 0,0-3-6 15,4 3 4-15,-1-2 4 0,2-1-2 0,-1 1 1 16,-4-5-5-16,8 4 1 0,-8-5-1 0,4 3-2 15,0-3 0-15,0 0-2 0,4 3 4 0,-3 0-1 16,1-4-1-16,-2-2-1 0,0 3 2 0,1-1 5 16,2 1-1-16,-4-1-1 0,7 2 2 0,0-2 6 15,3 1-1-15,-1-1-1 0,-2 0-3 0,4-3 0 16,-2 4-3-16,2-5 0 0,0 5 1 0,3-4 1 16,-2 1 1-16,1-2-4 0,1 1 0 0,1-2-4 15,6 1 2-15,-6-3 1 0,4 1-3 0,-1 1 0 16,-5-2-1-16,9 2-10 0,-11-2 11 0,0-1-2 15,0 3 1-15,4-4-1 0,-4 1-3 0,-1 1 1 16,4 0 0-16,-3-1 1 0,1-2-3 0,-1-1 1 16,0 3 0-16,-2-3 0 0,1 3 1 0,0-2-3 15,1 2 0-15,-1-3 1 0,0 1 0 0,0-2 0 16,4 2 0-16,-5 1-2 0,3-4-3 0,-6 2 3 16,3 2-1-16,2-2 2 0,-3 0 2 0,2 1-1 0,1 0-4 15,-9 0 2-15,3-2 0 0,1 3-1 16,-1-2 1-16,1 2-1 0,-1-3 0 0,1-1 1 15,-2 1 2-15,3 1-1 0,0 0-1 0,3-3 2 0,-5 1-1 16,7 0-12-16,-6-2 12 0,4 1-3 16,-1 1 3-16,-2-1 1 0,-2 3-4 0,2-4 1 15,-2 2-1-15,5 0-1 0,-7 2 2 0,6-4-1 16,-7 2 2-16,5-3-2 0,-3 3 1 0,6-1 1 0,-3-1 0 16,3-1 1-16,-4 1-1 0,4-3-1 0,0 3-1 15,1-3 1-15,-3 3 1 0,0-2-3 16,2 1 3-16,-1-4-1 0,0 1-2 0,2 2 0 15,-3-2 2-15,-2-1 1 0,1 1 0 0,0-1-2 0,1 1-2 16,-3-3 3-16,2 4-1 0,-2-4 2 0,0-1-3 16,-3 5 0-16,3-4 5 0,-3 1-3 0,2 0 0 15,-2 0 0-15,0 1 0 0,1-3-8 0,1 1 7 16,1 0 1-16,-3 2 3 0,1-1-2 16,1-2-9-16,-4 2 8 0,3-1 2 0,-2 0 0 0,0 0-3 15,1-1-2-15,-2 1 6 0,1 2-1 0,-3-5-3 16,2 0 2-16,-2 2 0 0,1-4 3 0,-1 4-3 15,-2-4 3-15,1 3-11 0,0-8 10 0,-1 3-3 16,-3 3 1-16,2-2 1 0,-2-1-5 0,2-4-7 16,-6 5 10-16,2-4-3 0,-2 5 2 0,-2-7 2 15,0-1 1-15,0 2-3 0,0 6 0 0,0 0-1 16,-2-8 1-16,1 1 1 0,-4-1-2 0,-2 2 0 16,3-3-1-16,-5 5 4 0,1-2-2 0,1 3-1 15,0-2 0-15,-2 2 2 0,-1 2 0 0,0-4-1 16,-2 4-2-16,-1 1 2 0,0-1-1 0,0 7-3 15,-2-4 3-15,-5-2-3 0,1 1 4 0,-3-1 2 16,4 0-2-16,-2-1-1 0,-2 10 0 0,0-2 0 16,-1 0-2-16,2 3-4 0,-3 2 6 0,-2 0 0 15,1 4 1-15,-1-2-1 0,-2 1-3 0,1 1 0 16,-4 3-5-16,3-3-7 0,-2 3-17 0,3 0-20 16,2 0-23-16,0 1-39 0,4 1-52 0,6 0-55 0,1-1-69 15,5 1-69-15,0 2-86 0,2-4-1176 16,1 3 542-16,0-1 360 0</inkml:trace>
  <inkml:trace contextRef="#ctx0" brushRef="#br0" timeOffset="24681.66">13008 2305 42 0,'0'-4'206'0,"-4"-2"-5"0,4-1 5 16,-1 2 0-16,-2-2-2 0,2 1-9 0,-2 2-1 15,1-3-10-15,-1 1-12 0,-2 0-17 0,1 0 0 16,-2 1-6-16,-3-1-18 0,1 0 1 0,-1-1-9 15,-3 0-5-15,-3 2-11 0,-2 1-6 0,-1-3-13 16,-3 4 16-16,3-2-18 0,-2 3 0 0,-2-1-5 16,-1 1-10-16,0-1-3 0,-2-1-3 0,2 3 2 0,-4 2 2 15,5-1-6-15,0 2 6 0,2-2-3 16,-2 1 1-16,3 0 0 0,0-2-12 0,-2 2 1 16,1 2 0-16,7-2-10 0,-6 0-2 0,2 2-5 15,0-1-2-15,8 3 1 0,-8 0-2 0,-1-3-4 0,2 3 1 16,-1 2 6-16,-1 0-4 0,1 1-1 15,-1 1-7-15,3-2 6 0,-3 3 4 0,-1-2 3 16,-4 7 4-16,0-1-2 0,0 3 1 0,0 0 1 16,-1-1-1-16,2 1 32 0,-1-2-6 0,0 2-3 0,1 2-3 15,-1-4-4-15,3 4 1 0,-2-1-1 0,2 0-2 16,3-3-7-16,-1 4 0 0,-1-2-2 16,0 4 3-16,3 1-2 0,5-7 1 0,-2 1-2 15,-5 3-5-15,8-2-1 0,1-1 2 0,-1 1 1 0,2 0-2 16,-1-1 4-16,-1 2 4 0,4 1-3 0,-1 0-7 15,2 2-1-15,-1-3-1 0,1 2 1 0,-3 4 0 16,6-4-1-16,-1-1-2 0,0 5-1 0,0 3 1 16,0 0 0-16,3-9-7 0,0 9 1 15,4-1-5-15,-3-7 0 0,3 6-4 0,1-3 2 0,-1 5-4 16,-2-8-2-16,2-1 1 0,1 2-4 0,-1-2 0 16,5 6-2-16,-4-5-3 0,2 0 3 0,-1-2-3 15,2 0 1-15,0 2 0 0,0-4-2 0,0 2 0 16,1-1 4-16,1 1-4 0,-1-2 2 0,0 1-8 15,0-2 5-15,0 1 1 0,-3-2 2 0,3 1-5 16,3-1 2-16,-6-2 1 0,2 0-1 0,-3 0-1 16,8 2 2-16,-4-3 4 0,-2 1-5 0,1-2 2 15,1 0 8-15,-1 1 5 0,1-1 4 16,-1-2-5-16,3 1 5 0,-1 0-4 0,0-1 2 0,0-1 0 16,2 2-5-16,-1-2 11 0,6 3-26 0,-3-2 20 15,-1-2 2-15,1 1-1 0,0-1-2 0,4 2-4 16,-1-1 7-16,0-3 1 0,0 1-11 0,6 0-4 15,-4 1 6-15,2-2-3 0,-1 0-1 0,3-1-1 16,5 1 5-16,-6-1-7 0,5 1-6 0,-6 0 2 16,1-2 3-16,6-1-6 0,2 3 7 0,-1-2-4 15,0 3 1-15,2-7 4 0,-5 6-7 0,2-6-4 16,-1 3 4-16,3 0-4 0,-8 0 1 0,2 0 3 16,3-1 4-16,1 2-5 0,4-2-3 0,-3 0 2 15,2-2-4-15,1 3-2 0,0-1 7 0,0-1-3 16,-1 0 2-16,2-2-20 0,-2 4 17 0,-1-3-1 15,0 1 3-15,-1-2-2 0,0 1-1 0,2-1 0 16,-8 3 2-16,4-5 1 0,1 4-1 0,-7 0-10 16,9-5 8-16,-12 4 6 0,10-2-3 0,-7 3-3 15,4-6 1-15,-3 5 0 0,-3-3 1 0,2 1 0 16,-2-1-3-16,-1 1 1 0,2-1 2 0,-1 0 1 16,-1-3-5-16,9 0 2 0,0 0 4 0,-3-2-8 15,3 0-3-15,-2 0 10 0,0-2 4 0,0-1-4 16,-2 0-4-16,1 0-1 0,-2-1 0 0,3 1-2 15,0-2 1-15,-3-1 4 0,-2-3-2 0,3 0-1 16,-1 1 1-16,0-1-1 0,-2-1-1 0,3 0 1 16,-5 1 3-16,-4-2-4 0,0 1-1 0,-1-2 1 0,-4 6 4 15,6-6-8-15,-3 0 2 0,-3-1 3 16,-3 0 6-16,3-2-9 0,-3 2 4 0,1-3-1 16,0 0 0-16,0 3 4 0,-3-3-4 0,0 8-1 15,-2-1 2-15,1 1-2 0,-2-1 1 0,2-1-1 0,0 2-2 16,-3-1 4-16,1 2 0 0,-2 0-3 0,1 1 9 15,-3-2-24-15,0 2 14 0,-1-1 3 16,2 0-4-16,-4 0 3 0,0 1-2 0,-2 1 6 16,-2-1-2-16,0 0 1 0,1 1-3 0,-4 0-2 15,-1-6 0-15,0 7-4 0,1-2 6 0,-3-1 1 0,-4-1-6 16,0 2 1-16,-3 0-1 0,0-1-3 0,-3 0-3 16,-2 0 0-16,0 3 5 0,-5 0-4 15,-4-1-2-15,5 0 0 0,-4-1-2 0,-11-3-3 16,10 9 1-16,4-6-1 0,-15-3-3 0,13 8-9 0,-2 0-1 15,0 0-13-15,-11-1-20 0,10 6-40 0,-2-2-51 16,5 1-52-16,0 2-81 0,3-2-76 0,0 0-121 16,3-1-1399-16,3-8 630 0,-1-1 418 0</inkml:trace>
  <inkml:trace contextRef="#ctx0" brushRef="#br0" timeOffset="26033.11">4479 8645 368 0,'0'-13'395'0,"0"4"-24"0,0 4-28 0,0-2-32 15,-1 2-34-15,1 2-35 0,0 3-19 0,0 0-19 0,0 0-3 16,0 0-7-16,0 0 1 0,0 19-11 0,0-9-12 16,0 7-9-16,-3 2-11 0,1 8-9 0,0-2-11 15,0-1-16-15,1 2-10 0,-1 1-9 0,0 1-5 16,1-1-12-16,0-3-7 0,-3-4-8 0,1-1-4 16,2 1-9-16,0-3-3 0,-1-4-9 0,2 0-3 15,0-6 0-15,-1-2 1 0,1 2 0 0,-1-5-3 16,1-2-1-16,0 0 7 0,0 0-12 0,-14-16-7 15,6-2-2-15,-1-7-1 0,-1-4 2 0,0-5 2 16,-1-11 15-16,-2-5 4 0,1 0 5 0,1 0-10 16,3-4-6-16,0 3 5 0,8 16 6 0,0-20 11 0,3 7 11 15,2 16-8-15,4 1 3 0,4 1-9 16,-1 2-7-16,5 3-5 0,4 1-1 0,3 1-5 16,5 3-4-16,-1 2-3 0,4 2-5 0,3 2 0 0,2 4-5 15,0 0 1-15,0 5-7 0,-3 3-16 0,2 2-48 16,-1 5-47-16,4-1-56 0,-4 4-62 0,-6 3-53 15,-3 5-59-15,-2 3-58 0,-6 0-68 0,-8-1-988 16,-5 7 482-16,-6 2 320 0</inkml:trace>
  <inkml:trace contextRef="#ctx0" brushRef="#br0" timeOffset="26189.16">4541 8753 171 0,'0'0'318'0,"0"0"-32"0,0 0-25 15,23-7-25-15,-9 3-21 0,4 0-22 0,10-7-18 16,0 5-17-16,-1-3-15 0,5 2-17 0,-3-2-14 16,1 3-34-16,-2 1-60 0,-1 3-64 0,-1 0-64 15,-4 2-82-15,-4-2-522 0,1 4 238 0,-6-1 158 16</inkml:trace>
  <inkml:trace contextRef="#ctx0" brushRef="#br0" timeOffset="27330.22">4955 8711 186 0,'0'0'373'0,"-13"-7"-30"16,13 7-38-16,0 0-31 0,0 0-29 0,0 0-18 15,0 0-31-15,0 0-15 0,0 0-20 0,-4 7-17 16,4-7-13-16,2 8-7 0,1-3-11 0,0-2-13 0,1 4-5 16,-2-1-11-16,2 0-9 0,5 1-6 15,-1 0-10-15,1-2-1 0,1 2-2 0,4-1-6 16,1-3-5-16,3-3-3 0,1 0-4 0,-2-3-3 0,1-3-4 15,-3-2 0-15,3-3 0 0,-2-2-8 0,1-6-4 16,1-4 0-16,-2 3-4 0,-1-7 0 0,-1 4 28 16,-5 1 24-16,1 5 43 0,-2 0 29 0,-3 0 19 15,-2 5 19-15,-1 0 12 0,-1 5 14 0,2-1 10 16,-3 5-12-16,0-2-3 0,1 3-27 0,-1-3-22 16,0 5-17-16,0 0-16 0,0 0-9 0,0 0-11 15,0 14-4-15,-1-1-16 0,-2 4-8 0,2 1-3 16,4 8 2-16,-5 0-17 0,4 3-7 0,-1 0-1 15,4-4-5-15,0 2-9 0,1-1-22 0,0-9-15 16,4 0-14-16,1-3-10 0,2 1-20 0,1-4-17 16,2-1-7-16,0-5-2 0,3-1 1 0,3-3-1 15,-3-3 6-15,2-1 5 0,-2-2 13 0,1-6-1 16,-3 1 12-16,-2-5-1 0,-2-2 5 0,1-4 4 16,-5-2 10-16,-1-3-4 0,-6-1 4 0,2 3 4 15,-6-2 8-15,0 0 8 0,0 2 6 0,-1 4 31 16,-1 1 17-16,-1 1 0 0,-1 4-3 0,1 4-3 15,-3 0-4-15,0 1-4 0,1 2-4 0,-2 3-10 0,2 0 5 16,-3 8-7-16,2-4-1 0,0 3-3 0,-1-2-1 16,-1 6-2-16,3 0-5 0,2 0-1 15,4 1-3-15,1-2-4 0,3 1 3 0,4 1-3 16,2-5-5-16,1 4-1 0,4-5 2 0,1 3-1 0,4-4-1 16,-1-2 0-16,2 1 3 0,-1-2 2 0,-3 1 5 15,-2-1-5-15,-1 0-1 0,-1 1 3 0,-6 0 1 16,2 1 2-16,-8 0 4 0,6 0 9 0,-6 0 6 15,9 1 0-15,-9-1-4 0,0 0 0 0,5 3-6 16,-2 0 0-16,-2 1 2 0,-1 3-1 0,0 0 2 16,-4 6-5-16,3-3 0 0,-3 7-1 0,2 0 0 15,-2 1-1-15,1-1 1 0,2-2-20 0,1-1-24 16,0 1-21-16,1-2-15 0,3-2-14 0,1-3-18 16,0-1-21-16,4-1 7 0,0-1 2 0,-2-3 11 15,4 0 13-15,0-4 9 0,1-3 9 0,-2-1 7 16,4-6 11-16,0-1 8 0,-3-2 5 0,1 2 9 15,-2-6 17-15,2 5 29 0,-2-1 28 0,-2 1 16 16,-2 4 12-16,1 0 16 0,-2 3 18 0,-3 2-2 16,2 0-9-16,0-1-11 0,0 3-10 0,0 2-6 15,-4 1-10-15,13 0-2 0,-3 4-7 0,1 0-4 16,-3 2-5-16,5 0-4 0,-4 1-2 0,1 3-3 0,0-3-3 16,0 4-2-16,-1-3-2 0,0 2-4 0,-1-1 2 15,-1-2-4-15,2 1-2 0,-4-3-2 0,3-1-1 16,-4 1 2-16,1-2 1 0,-1-3 1 0,-4 0-4 15,11-3 0-15,-2-2 2 0,-1-1-3 0,-3-4 1 16,4 3-1-16,-4-5 3 0,3 2 11 0,0 1 14 16,-1-1 7-16,0 1 10 0,-1-1-5 0,0 1 6 15,2 3-4-15,1-2-4 0,0 4-1 0,2 0-8 16,1 1-3-16,-2 3-4 0,4 2-2 0,-2 2-2 16,2 0-6-16,-4 3-3 0,4 4 1 0,-4-1-4 15,-1 2-1-15,0 4 3 0,0 0-2 0,-4 1-5 16,0-3 5-16,-1 3 0 0,-1 0-5 0,-2 0 1 15,-2-5-3-15,-2-2 1 0,3 2 5 0,0-2-12 16,-1-3 6-16,1-2 10 0,-3-1-5 0,2-2 3 16,1-2-4-16,-5 3-5 0,5-3 1 0,0 0 0 15,-10-16 1-15,7 8 15 0,2-4-18 0,-3-5 2 16,0 0 1-16,4 0 1 0,3-3 0 0,2-6 1 16,-1 6 6-16,2-1 2 0,2 2-4 0,2 3 2 0,-1 0 6 15,5 4-1-15,-1 1 0 0,-1 5 6 0,0 2 3 16,2 3-4-16,0 1-2 0,3 3 3 0,-4 4 12 15,-2 0 2-15,4 3 3 0,-3 2-1 0,2 4-7 16,-5-3 5-16,0 4-4 0,-2 0-9 0,1 3 1 16,1 4 1-16,0-5-32 0,0 5-75 0,-4-6-105 15,-1 1-122-15,0 6-130 0,-2-3-155 0,0-5-1587 16,-1 0 726-16,-1-5 482 0</inkml:trace>
  <inkml:trace contextRef="#ctx0" brushRef="#br0" timeOffset="28147.55">8176 8424 332 0,'3'-6'390'0,"-3"2"-44"0,0 4-32 0,0 0-30 15,0 0-29-15,7 10-22 0,-4-1-17 0,-2 4-10 16,2 2-23-16,-2 2-17 0,1 2-12 0,0-1-12 0,-2 2-12 16,0 6-4-16,-2-1-16 0,2 2-16 0,0 2-2 15,-2-5-9-15,2 2-7 0,0-7-12 16,2-1-8-16,0-1-9 0,2-5 2 0,-3-2-18 0,3-3-9 16,1-1-3-16,-1-5 2 0,1-1-3 0,-5 0-9 15,13-12 10-15,-8-7-10 0,4-5 4 16,-4-7 2-16,-1-4 12 0,-4-15 17 0,-1-1 16 15,-6 2 17-15,1-3 37 0,-2 0-2 0,-1 1 18 0,4 3-1 16,-4 14 5-16,0 2 8 0,4-2-1 0,3 4 2 16,0 3-7-16,1 9-8 0,1 7-3 0,0 0-15 15,1 1-14-15,-1 5-9 0,4 2-4 0,4 2-17 16,2 4-4-16,0 0-7 0,7 7-4 0,-2 4-5 16,5 5-4-16,-3 5-3 0,0 2-13 0,-3 2-12 15,0-1-17-15,-6 2-14 0,3 4-19 0,-6 0-16 16,0 0-14-16,-5 0-11 0,3-1-10 0,-2-1-9 15,0-4-6-15,-1 0 5 0,-1-8 9 0,2-1 8 0,1-5 8 16,-1-1 8-16,0-1 7 0,1 0 5 0,0-1 5 16,2-1 5-16,-1-4 6 0,5 4 2 0,-3-3 2 15,4-4 6-15,2 3 0 0,3 0 14 0,-3-3-7 16,10 1-1-16,-1-3 8 0,1-3 0 0,5 1 2 16,3-3 3-16,-3 0-2 0,1 3 0 0,1-8 0 15,-1 3 4-15,-1-3 2 0,-2 0 3 0,2-3-3 16,-3 0 0-16,-2-3 0 0,-5 3 3 0,1-6 0 15,-4 3 2-15,1-2 15 0,-2 2 16 0,-3-2 24 16,-4 3 24-16,1 3 6 0,-3-4 9 0,-2 5-1 16,-5 1 6-16,3 1 2 0,-8 0-5 0,0 1-5 15,-3 5-10-15,-4-2-5 0,3 6-9 0,-9 3-7 16,5 2 1-16,-1 5-14 0,-4 7-5 0,3-8-6 0,2 13-4 16,1 2 0-16,4 1-9 0,2 1-22 15,1-2-38-15,4 5-59 0,2-3-62 0,7 2-57 16,4-3-61-16,3-2-37 0,6-2-33 0,2-6-48 0,8-4-66 15,-2-2-1038-15,2-4 498 0,0-3 334 16</inkml:trace>
  <inkml:trace contextRef="#ctx0" brushRef="#br0" timeOffset="29431.55">9149 8442 304 0,'0'-18'392'0,"-4"-1"21"15,4 9-17-15,-3-3-8 0,1 6-19 0,-2 1-30 16,3 0-43-16,-2 1-24 0,2 4-28 0,1 1-19 15,0 0-9-15,-8 8-13 0,2 3-10 0,-2 3-13 16,3 3-11-16,1 1-18 0,-1 0-15 0,4 9-10 16,-3 2-14-16,4 1-8 0,0-1-11 0,5-1-8 15,4 0-11-15,0-3-5 0,5 0-3 0,4-4-7 16,6-2-10-16,3 1 0 0,1-8-13 0,4 0-14 0,0-4-15 16,0-3-5-16,4-2-10 0,0-3-3 15,0-5 5-15,-2-3 3 0,-4-1-3 0,1-4 2 16,-5-3 2-16,-2-2-2 0,-2-6 2 0,-3 0 2 0,-2 0 1 15,-2-1-1-15,-6-1-3 0,-1 8 0 16,-2-8 30-16,-2-3 12 0,-4 11 16 0,-3 1 17 0,-2 0 10 16,1 3 9-16,-2 5-4 0,-2-1-6 0,-3 6-13 15,-2 1-5-15,-1 3-10 0,-5 5 0 0,-7 8-7 16,3 1 7-16,0 6-19 0,-3 3-2 0,2 3-2 16,5-1-6-16,2 2 0 0,5-3 2 0,4 1-7 15,4-6-6-15,7 0-7 0,1-1-16 0,3-1-17 16,6-2-8-16,1-2-17 0,5-2-6 0,8-3 0 15,2-2 1-15,2-5 5 0,1-2 2 0,-1-4 8 0,-1-3 5 16,1-6 4-16,-3 1 5 0,-4-4 2 16,1-7 6-16,-4 1 6 0,-1-5 16 0,-5-1 6 15,0-2 23-15,-3-1 15 0,-2-1 28 0,-2 4 16 0,-3 0 22 16,-3 4 27-16,1 8 21 0,1 0 20 16,-4 5 5-16,1 3-12 0,-1 0-18 0,0 3-22 15,0 3-21-15,0 3-8 0,0 0-20 0,0 0-5 0,-1 18-22 16,-2-1-57-16,-2 8 0 0,1 3 0 0,-1 1 0 15,0 4 0-15,3 1 0 0,-1-2 0 0,2 2 0 16,2-3 0-16,6 1 0 0,-1-2 0 0,-1-3 0 16,1-8 0-16,2-1 0 0,3-3-72 0,0 0-45 15,5-4 4-15,0 0 8 0,4-6 11 0,-3-2 12 16,3-2 6-16,2-4 11 0,-3-2 0 0,-4-2 14 16,-1-4 5-16,-1-2 8 0,-3-3 1 0,-2-4 4 15,2-3 9-15,-5 4 14 0,-1-3 27 0,-3 6 14 0,-1-4 13 16,-1 6-4-16,-1 2-2 0,0 0 4 0,2 2-4 15,-1 4-7-15,1-1-3 0,-1 1-12 16,1 3-9-16,0 3 3 0,0 0 0 0,0 0-2 0,0 0-11 16,0 0-16-16,0 0-14 0,6 13-27 0,-5-7-24 15,5 1-28-15,0-3-13 0,1 3 4 0,3 1-2 16,-1-4 3-16,3 1 8 0,-3-3 11 0,-1 0 8 16,2-2 15-16,-2-2 7 0,-2 2 4 0,3-7 12 15,2-1 4-15,-5 3 9 0,0-2 16 0,3-7 21 16,0-1 8-16,-1 1 17 0,-2-2 13 0,2 0 14 15,1 3 14-15,-4 2 6 0,0 1 12 0,-1 1 3 16,1-1-6-16,-3 5-9 0,5-1-12 0,-2 2-8 16,1 0-5-16,2 3-3 0,2-1 1 0,2 2-9 15,3 2 0-15,3-1-6 0,1 5 0 0,-1 0 1 0,4-3-3 16,-2 3-4-16,6 2 1 0,1 0-6 16,-1 0-1-16,-4-2-1 0,1-4-1 0,4 0-2 0,-8 1 0 15,3-2 4-15,-2-2-2 0,-3-2-2 16,2-2 0-16,-2-2-1 0,-1 1-1 0,1-7 2 15,-2-2-2-15,4-6 0 0,-8 7 2 0,4-8-3 0,-5 7-1 16,-1-2 10-16,-1 1 25 0,-7 3 19 0,3 1 8 16,-5-1 7-16,-3 1 0 0,0 5-5 0,-4-3-5 15,-1 7-10-15,-6-1 9 0,-2 5-19 0,-2 4-2 16,-2 2-5-16,-2 5-1 0,-3 5-2 0,3 2-8 16,1 5-6-16,1 3 4 0,0 0-5 0,3 4 9 15,4 1-11-15,1 0 2 0,8-3 0 0,5-2-11 16,9 0-3-16,4-5-1 0,-3-5-13 0,9 2-27 15,4-2-14-15,2-1-18 0,-1-5-11 0,3-2 0 16,3-2-8-16,6-4 5 0,1-3-9 0,17-3-1 0,1-2 2 16,0-4 2-16,-2-5-2 0,1-5 0 15,-7-3 5-15,-2 0 1 0,-15-2 5 0,-5-1 5 16,7-13 9-16,-13 10 10 0,-2-2 3 0,-3 1 11 0,-6 3 26 16,-5 1 22-16,-3 6 25 0,-1 2 15 0,-7 1 5 15,-2 2-5-15,-4 5 10 0,-4 2-3 0,-2 5-1 16,-11 4-4-16,0 7-1 0,-2 1-8 0,4 5-1 15,-1 1-7-15,1 3 6 0,6 1-11 0,1 2-3 16,12-9 1-16,1 0-4 0,6 0 5 0,6-1-14 16,2-3 8-16,4 0-4 0,9 2-13 0,6-1-6 15,7-3-19-15,2-3-14 0,4-4-2 0,3-4-3 16,-1-1-8-16,1-1 2 0,-4-5 4 0,-5-4 3 16,-2-1 8-16,-5-1 6 0,-1-2 2 0,-5-4 5 15,-3 1 16-15,-3-1 16 0,-4 6 31 0,-2 0 14 16,-1 5 14-16,-2 2 22 0,-1 1-1 0,-2 3-9 15,3 0-11-15,-2 0-18 0,2 4-29 0,-3 2-26 0,0 0-40 16,0 0-71-16,-7 14-100 0,6-3-104 16,-12 7-119-16,3 6-145 0,-7 0-1353 0,-4 7 644 15,-14 6 428-15</inkml:trace>
  <inkml:trace contextRef="#ctx0" brushRef="#br0" timeOffset="30047.71">8721 9881 5 0,'5'-10'441'0,"4"-2"-20"0,-5 0-12 16,-1 2 4-16,1 1 19 0,-2 2 0 0,0 1-20 15,-2 1-27-15,1 1-36 0,-1 4-37 0,2-3-35 16,-2 3-25-16,0 0-19 0,-4 12-13 0,0-1-23 0,-1 1-16 16,0 6-21-16,-4 7-15 0,0 1-13 0,0 3-11 15,1 0-11-15,-2 0-11 0,1 5-18 0,0 0-47 16,-1 3-63-16,1-3-72 0,4-3-76 0,1 4-74 15,0-1-75-15,4-6-75 0,1-2-1255 0,6-9 552 16,2-3 368-16</inkml:trace>
  <inkml:trace contextRef="#ctx0" brushRef="#br0" timeOffset="30347.15">9107 9968 315 0,'0'-12'390'16,"0"0"7"-16,-3 4-2 0,3-1-9 0,-1 4-34 15,-2 2-29-15,-2-1-29 0,0 1-27 0,5 3-21 16,-9 7-26-16,0-2-21 0,0 7-18 0,-4 1-19 0,7 1-15 16,-3 3-14-16,0 7-11 0,4-4-14 15,4-1-9-15,-1 7-9 0,5-4-9 0,3-3-9 16,7-3-5-16,-3 0-9 0,8-3-5 0,-1-2-6 0,11-1-6 16,1-5-8-16,3-2-5 0,0-2-8 0,0-5 2 15,2-1 1-15,0-3-3 0,-5-4-5 0,-4-1-1 16,-4-1-1-16,0-4 0 0,-6-2 0 0,0-2-3 15,-3-4-4-15,-3 0 5 0,-3-2-1 0,-3 4-3 16,-6-5-4-16,-3 3 0 0,-4 1 2 0,-6 4-1 16,1 6-1-16,-5-1-2 0,-6 3-2 0,-1 4 1 15,-1 4-4-15,5 3 5 0,-8 4-23 0,2 2-52 16,3 4-49-16,10 2-55 0,-6 6-44 0,3 4-63 16,9-3-71-16,-7 6-1064 0,12 5 474 0,1-4 314 15</inkml:trace>
  <inkml:trace contextRef="#ctx0" brushRef="#br0" timeOffset="30680.79">9802 9861 254 0,'1'-9'430'16,"-4"-1"11"-16,1 0-6 0,-2-1-15 0,-1 5-20 16,0 1-30-16,1 1-31 0,-1 4-32 0,-3 0-29 15,-2 4-22-15,1 4-16 0,-4 4-25 0,-1 2-21 16,-2 7-19-16,2 4-18 0,3 7-13 0,6-4-13 15,-4 4-15-15,6-3-9 0,5 3-12 0,3-4-10 16,1-5-8-16,7 0-12 0,1-8-4 0,8 2-7 16,4-2-7-16,-1-6-13 0,2-1-7 0,5-5-3 15,0-1-5-15,-1-4 2 0,-2-6-3 0,3 0-4 16,-13 1 3-16,9-10-1 0,-6 2-2 0,-3-4-3 0,-2-2 0 16,-6-6-1-16,-4 1-1 0,-2-3 0 0,-5-1-4 15,-3-2 3-15,-3 2-4 0,-5-2-4 16,-2 3 2-16,-3 2 0 0,-3 3-2 0,0 4 1 0,-3 3-5 15,4 5-5-15,-1 5-25 0,-3 0-37 0,3 6-42 16,-4 1-46-16,3 4-29 0,-1 3-34 0,3 3-28 16,0 6-33-16,5-1-34 0,2 4-40 0,1 4-1031 15,5 3 462-15,1 0 310 0</inkml:trace>
  <inkml:trace contextRef="#ctx0" brushRef="#br0" timeOffset="31014.09">10232 9878 64 0,'6'-12'387'0,"-3"2"6"16,-1-2 14-16,-2 3-9 0,-2-1-6 0,1 3-4 16,-1 2-27-16,-1 0-25 0,2 1-39 0,-2 1-23 15,3 3-20-15,0 0-14 0,-19 14-16 0,13-4-14 16,-6 3-21-16,1 3-20 0,-1 6-14 0,3 1-15 16,-4 4-13-16,4 1-17 0,4 0-5 0,3 0-10 15,2-3-11-15,2 1-9 0,3-6-5 0,12 0-9 16,-4-4 5-16,11-1-12 0,1-3-12 0,4-1-10 0,4-7-11 15,1-2-2-15,2-3-10 0,0-3 5 0,-1-3 0 16,-6-3-4-16,-1-3 2 0,-4-2-3 16,-1-3 2-16,-5-3 2 0,0-3-3 0,-5 2-2 0,-3-7 4 15,-5 2-7-15,-1-2-1 0,-8-1 0 0,0 1-3 16,-6 2 1-16,-1 2-3 0,-4 1 0 0,-4 4 0 16,-2 3-2-16,-5 3-2 0,-2 4-15 0,0 4-27 15,1 2-33-15,-4 5-31 0,3 3-53 0,1 4-46 16,7 1-27-16,-4 6-41 0,4 4-40 0,4 1-50 15,6-1-1143-15,3-2 503 0,1 0 336 0</inkml:trace>
  <inkml:trace contextRef="#ctx0" brushRef="#br0" timeOffset="31346.65">10714 9849 70 0,'7'-10'386'15,"-2"-1"7"-15,-3 1-4 0,2 0 2 0,-4 1-2 16,0 2-10-16,0 2-9 0,0 1-32 0,1 2-34 0,-1 2-20 15,0 0-19-15,0 0-17 0,-19 10-15 0,11 0-18 16,-2 4-18-16,0 3-14 0,1 0-15 16,0 7-15-16,3 1-20 0,-2 4-7 0,7 2-13 0,-2-1-12 15,1 0 1-15,3-3-21 0,3 2-6 0,3-4-7 16,4-9-4-16,1-2-6 0,3-3-9 0,10-1 0 16,-3-4-4-16,-2-2-7 0,2-5-3 0,6-6 0 15,0 2 0-15,2-5-3 0,-5-2-2 0,1-3-1 16,-3-6-2-16,-5 3 2 0,-2-6 0 0,-2-1-5 15,-2 0-1-15,-2-4-2 0,-4 0-4 0,-3 0 0 16,-3-3-2-16,-3 3-2 0,0-2-2 0,-4 0-3 16,-3 5-7-16,-3 2-2 0,0 1-16 0,-1 8-24 0,0 1-24 15,-2 1-37-15,0 6-43 0,-3 1-40 16,0 1-42-16,6 4-43 0,2 4-36 0,-2 1-51 16,4 1-65-16,0 2-1162 0,1 3 528 0,2 0 352 15</inkml:trace>
  <inkml:trace contextRef="#ctx0" brushRef="#br0" timeOffset="31796.93">11892 9549 315 0,'4'-18'423'0,"-4"-3"-21"15,-3 5-12-15,1-1-17 0,-7 4-26 0,1 2-14 0,-2-2-25 16,-6 4-26-16,-4-1-20 0,-7 4-18 16,-3 2-20-16,-2 4-19 0,0 7-17 0,-4 1-23 0,7 3-10 15,-1 5-17-15,2 2-13 0,1 3-15 0,6 4-11 16,3-3-9-16,5 3-6 0,8-2-10 0,4-3-8 16,3 6-3-16,9 0-9 0,4-2-4 0,5-2-10 15,3-1 3-15,2 3-5 0,6-2-7 0,10 5-3 16,-5-9 0-16,-4 0-1 0,4-2-3 0,-3 2-4 15,0-2-4-15,1 2 0 0,-4-2-1 0,1-2 0 16,-4 2-4-16,-2-3-2 0,-8-2 2 0,-1 1-4 16,-3-3 2-16,1 3-3 0,-6-4-1 0,0 1 1 15,-1-1-2-15,-3-1 8 0,-4 0 21 0,0 3 20 16,-4-4 2-16,-3 4 0 0,-2-2 0 0,-4 2-4 16,-6 0-5-16,-2-3-5 0,-4 2-3 0,-7-1-3 15,-3 4-8-15,-2-5 7 0,1 0-12 0,-2-2-2 0,0 2-17 16,2 4-29-16,-1-2-40 0,1-4-55 15,4-1-51-15,4-1-68 0,6-2-54 0,5-1-45 16,4 0-44-16,2-4-74 0,3-4-1031 0,3 0 496 0,1-2 332 16</inkml:trace>
  <inkml:trace contextRef="#ctx0" brushRef="#br0" timeOffset="32033.15">11795 9450 400 0,'8'-19'424'0,"-3"3"13"0,0 3-22 0,-1 4-34 15,0 3-42-15,1 1-35 0,-3 4-20 0,-2 1 6 16,9 6 11-16,-4 1 4 0,3 10 4 0,-2 3 2 16,3 6 12-16,-3 8-12 0,-3 0-5 0,0 13-11 15,-6 3 4-15,2-2-6 0,-3 3-7 0,0 0-9 16,-3 3-21-16,-1 2-15 0,-1-1-13 0,-1 5-24 16,1-5-18-16,-2-1-21 0,7 4-144 0,-4-5-21 0,3 1 0 15,2-18 0-15,2 0 0 0,-1-3 0 0,0 1 0 16,2-5 0-16,2-1 0 0,-1-10 0 0,-2-1 0 15,-1-4-105-15,2-2-258 0,0-2-59 0,-2 1-65 16,-2-5-79-16,-3 0-1518 0,-5-4 696 0,-6-6 462 16</inkml:trace>
  <inkml:trace contextRef="#ctx0" brushRef="#br0" timeOffset="33229.57">8760 9714 19 0,'0'-5'170'0,"-1"1"2"0,-1-2 16 0,2 1 9 0,-2 0 1 16,0 1-5-16,0-1-4 0,2-3 1 15,-2 3 13-15,-1-2 9 0,2 0-4 0,-2 2-10 16,1-2 2-16,1 3 8 0,-1 1 6 0,1 0 4 0,0-3 0 16,1 6-1-16,-2-4-3 0,1 2-12 0,1 2-10 15,0 0-13-15,0-5-12 0,0 5-19 0,0 0-13 16,-6-4-14-16,6 4-15 0,0 0-12 0,0 0-12 16,0 0-4-16,0 0 0 0,0 0 21 0,6 15 0 15,-2-3-1-15,0 1 4 0,1 2 4 0,-1 1 4 16,1 2-3-16,4 6-1 0,-4 0 4 0,1 3 4 15,0 0-1-15,-3 4-1 0,4-2-5 0,-4 4 6 16,0 2-19-16,2 14 3 0,-5-3-3 0,3-10-8 16,-6 12 1-16,1 0-7 0,-1-11-2 0,-2 9-13 15,1-10-9-15,-1-1-3 0,0-1-4 0,1-1-7 16,0 0 0-16,2-4-6 0,-2 1-4 0,1-4-13 16,0 1 13-16,0-7-7 0,2-2-5 0,-2-1-1 0,3-9 1 15,-2 3 2-15,0-5-2 0,2 2-4 16,-1-4-1-16,1 1 6 0,0 0 5 0,0-1 6 15,0-4-23-15,0 0-9 0,0 0 0 0,0 0 0 0,-3-16 0 16,3 4 0-16,0-8 0 0,0 1 0 0,0-8 0 16,2-2 0-16,-1-7 0 0,0-10 0 0,2 0 0 15,-2-3 0-15,0 2 0 0,-1-3 0 0,-1-3 0 16,0 2 0-16,-3-2 0 0,0 2 0 0,2 5 0 16,-4 10 0-16,5 5 0 0,-1 2 0 0,-3 3 0 0,3 8 0 15,-2 1 0-15,3 5 0 0,1 4 0 16,-2-3 0-16,-1 8 0 0,3-2 0 0,0 0 0 15,0 5 0-15,-1-4 0 0,1 4 0 0,0 0 0 0,0 20 0 16,0-1 0-16,0 9 0 0,-2 2 0 0,1 5 0 16,-4 12 0-16,5 3 0 0,-6-1 0 0,2 1 0 15,0 1 0-15,3-4 0 0,-3 1 0 0,3-11 0 16,-3 10 0-16,1-12 0 0,2 0 0 16,0 0 0-16,1-3 0 0,-3-4 0 0,3-1 0 0,0-7 0 15,3-2 0-15,-3-7 0 0,1-2 0 0,0 0 0 16,-1-1 0-16,0-3 0 0,0-2 0 0,0-3 0 15,0 0 0-15,0 0 0 0,0 0 0 0,3-18 0 16,-3 1 0-16,0-2 0 0,0-8 0 0,0-4 0 16,-3-2 0-16,3-17 0 0,-1 0 0 0,-3 1 0 15,-2-4 0-15,2-3 0 0,-1-2 0 0,-3 3 0 0,3 1 0 16,-4 6 0-16,4 14 0 0,-3 3 0 0,3 6 0 16,-3 6 0-16,4 5 0 0,0 4 0 15,1 0 0-15,-1 5 0 0,2 1 0 0,-2 6 0 0,-1 4 0 16,-5 7 0-16,-3 9 0 0,0 4 0 0,0 6 0 15,3-1 0-15,0 2 0 0,1 12 0 0,0 1 0 16,4-11 0-16,1 0 0 0,0-1 0 0,2 3 0 16,-1-1 0-16,6-3 0 0,-2 0 0 0,0-3 0 15,4-1 0-15,-2-4 0 0,-1-5 0 0,1-3-91 16,1-1-151-16,-2-4-85 0,1-2-63 0,-3 0-60 16,1-1-62-16,-1-2-1549 0,0-4 687 0,1-1 458 15</inkml:trace>
  <inkml:trace contextRef="#ctx0" brushRef="#br0" timeOffset="35248.07">6484 8008 45 0,'4'-18'225'0,"-1"0"-25"0,-3 0-16 16,0 4-19-16,-3 2-3 0,3-1-3 0,-1-3-16 0,-2 4-12 16,1 0-10-16,-7 2-12 0,1 1-8 0,-2-2-2 15,-4 1-3-15,-8 2 1 0,-3-2-2 16,-6 3-4-16,-5 0-4 0,-3 4-2 0,-17 3-5 0,-4 0 0 15,-1 2-6-15,-4 2-7 0,-25 1-9 0,23 2-2 16,-25-1 0-16,1 3-5 0,-1 1-1 0,26-5-5 16,-30 5 3-16,0 0-1 0,32-8 1 0,-30 5-1 15,27-2 3-15,-26-2 0 0,2 1 4 0,29-2-7 16,-2-2-1-16,-4 1-6 0,-26-2 4 0,31 1-5 16,-2-2-2-16,-2-2-4 0,3-2 1 0,3 2-1 15,2-1 0-15,-1-2-9 0,5 0 13 0,2-1 18 16,13 3-18-16,4 1 12 0,3-2 10 0,5 2 27 15,0-1-16-15,6 3 8 0,10-1 4 0,2 1-5 0,0 0-12 16,4 1-9-16,-2 0-13 0,8 1-2 16,-10 4-5-16,6 0-5 0,0 4-1 0,3 3 1 15,-2 6-2-15,2 1-9 0,2 7 0 0,-1 4 1 16,3 4-2-16,-2 2-13 0,3 14 9 0,-4 0-2 0,0 0-2 16,0 8-4-16,0 0 2 0,0 3 5 0,-5 27-6 15,2 0 4-15,-2-2-8 0,3 2 3 0,-4-3 4 16,0 0-3-16,1-3-2 0,0 4 3 0,2-1-1 15,-2 3 11-15,0-5-10 0,-2 6-3 0,3-1 27 16,-3 0-4-16,3-7-3 0,1-19 1 0,-1 28 5 16,-2 0-12-16,-2-2 2 0,4-4 1 0,-1 4 4 15,1-27 4-15,-4 26-7 0,-2-4-1 0,2-27-2 16,2 2-1-16,-4 25 8 0,1-26-14 0,1 1 5 16,-1-2-3-16,3 3-1 0,1-5-6 0,-2 1 2 15,2-2 1-15,4-5-6 0,-2-12 7 0,3 1-5 16,3-3-5-16,-2-2 2 0,3-2-1 0,1-2 4 15,-1-3-2-15,5-4-1 0,-4-4 2 0,3 2-2 16,1-1-5-16,1-3 5 0,0-2-2 0,3 0 6 0,2-3-2 16,2-3-5-16,2 1 1 0,1-2-1 15,1-1 8-15,11-1-3 0,2-6-5 0,2 3 2 16,14-4 0-16,-11 2 3 0,19-4-5 0,1-3 3 16,1 0-1-16,4-2 1 0,29-3-1 0,-5 1-7 0,3 0 5 15,-29 2 5-15,34-2-5 0,4-1 6 0,6-1 1 16,0 4 4-16,3-3-4 0,2 1 3 15,3 2 2-15,-2-6-3 0,3 4 4 0,9 3 6 0,-4-7-3 16,8 6 1-16,0-1-2 0,0 5 3 0,-4-4 1 16,7 4 7-16,2-2 4 0,5 2 0 0,0-2 2 15,1 5-1-15,-2-2 2 0,2 0 0 0,2 0 5 16,6 0 4-16,-4 1 0 0,0 3 2 0,-1-2-4 16,0 1-2-16,3-1 1 0,2-2-2 0,1 1 5 15,0 3 0-15,-3-1-3 0,5 2 1 0,-5-2 12 16,2 3-9-16,1-2-3 0,-2 2 2 0,-1 0-9 15,-1 0 11-15,2 1-4 0,-2-2-4 0,1 3-7 16,-6 2 0-16,6-1-1 0,-8-1-2 0,-6-2 0 16,4 1-4-16,-3 1-2 0,2 1-2 0,-7-6 10 15,0 3-9-15,-2-3 4 0,-2-1-2 0,-2 2-3 16,2-8-3-16,-3 7 2 0,-9-5 4 0,-6 0 2 16,-2 0 0-16,-9-2 5 0,-5-3 0 0,-30 2 3 15,6-4 1-15,-1 1 2 0,-1-6 2 0,-2-1 0 0,22-13-7 16,-38 5 5-16,0 4 1 0,-6-6-9 15,-3-2-4-15,-5-6 7 0,1 0-9 0,-6-2 2 16,0-5-8-16,-7-3 7 0,-1 6-11 0,-1-7 3 16,-5 0 0-16,-1 0 2 0,-1-3-6 0,-4 2-3 0,2-1 0 15,-2 0 1-15,-6 1 2 0,4-2-2 0,1-1 1 16,2-1 1-16,-1-2-5 0,4-24-15 0,-3 22 9 16,-1-1-15-16,4-23 20 0,-3 23 3 0,4-27-4 15,-4 27-1-15,6-25 2 0,0 3 0 0,-2 2-3 16,0 20 0-16,6-27 0 0,4-1-2 0,1 4-1 15,0-3-15-15,0 2 16 0,-2 5 2 0,-3 23-7 16,7-24 6-16,-6 28 13 0,-4-2-13 0,-1 1 0 16,-3 3-6-16,0 2-1 0,-2 13 5 0,-2 1 0 15,-5 2-3-15,1 3-3 0,-2 2 3 0,-2 10-4 16,1-11 5-16,-8 13 0 0,2 0-3 0,-4 0 3 16,0 2-2-16,-7 3 3 0,-6 1-12 0,-4 2 5 15,-3 0 3-15,-23 3-3 0,17 4 7 0,-23 1-4 16,-1 2 0-16,-4 2 1 0,-25 5-17 0,25-4 20 15,-30 5 0-15,31-1 2 0,-30-2-2 0,1 4 1 16,-2-2-6-16,30-2 7 0,-26 2-18 0,-2 1 17 16,4 0 13-16,22-4-13 0,-25 3 0 0,-1-5 1 15,25 2-3-15,-24 1 3 0,3-1 2 0,22 0-13 0,-26 3 14 16,-3-4 3-16,4 0-6 0,0 2-3 16,0-2 3-16,-2-1-2 0,-1-1 5 0,-1-1-5 0,3 1 1 15,-4-3 0-15,1 2 1 0,0-2-14 16,1-2 17-16,-3-1 9 0,0 2-16 0,-4-3 2 0,-1 3-1 15,10-2 3-15,-2 0 0 0,2-1-3 0,0 2 6 16,2 1-3-16,-8-1-1 0,6 0 0 16,-4-5 0-16,7 8-1 0,-4-2 0 0,6 1 3 0,23 0-3 15,-27 0 0-15,0 0 1 0,27-1 0 0,-30 1-2 16,3 1 3-16,23-1-2 0,-23 0 2 0,28 4-1 16,-29-8-1-16,30 4-1 0,-3 0 8 15,1-1-4-15,-26 1-4 0,28-2 3 0,-29 1 0 0,31 0 10 16,-3 1-14-16,-1-3-2 0,-1 1 6 0,-1 2-2 15,-26 0 0-15,32-5 3 0,0 5 0 0,-5 0-3 16,5 0 3-16,-3-1-3 0,1 1 4 0,-2 0-2 16,0 3 1-16,0-3-2 0,-2 3 0 0,2 1-1 15,-1-2-1-15,-2 2 4 0,2 3-4 0,0-1 15 16,-26 2-16-16,27 1 0 0,-24 4 3 0,-1 1 3 16,26-4-6-16,-25 3 3 0,25-2 4 0,-3-1-3 15,-29 4-1-15,30-1-1 0,2-4-1 0,0 1 3 16,-28 5 2-16,31-6-2 0,-1 0-7 0,-5-1 10 15,2 4-1-15,1-5 2 0,-1 3-2 0,1-2 2 0,4 3-3 16,6-3 3-16,-1-1-2 0,-1-1 4 16,18-1 0-16,-2 1 10 0,3-1-11 0,5 0 0 15,-1-4 3-15,3 0-10 0,10 2 0 0,2-1 11 16,0-1-4-16,7 0-5 0,1-1 1 0,2 0-9 0,1 0-50 16,2 3-58-16,5-3-72 0,-11 0-85 0,11 0-104 15,-6 4-85-15,3-3-81 0,3-1-1423 0,0 5 656 16,0-5 436-16</inkml:trace>
  <inkml:trace contextRef="#ctx0" brushRef="#br0" timeOffset="36115.48">14140 9008 114 0,'-14'11'341'0,"4"-4"-10"0,-2 1 0 16,-2-1-5-16,8-1 4 0,-2-2-4 0,3 1-16 16,0-3-22-16,-1 1-16 0,4 0-26 0,2-3-4 15,4 4-8-15,5-1-8 0,6-2-5 0,8-2-12 16,12-1-15-16,17 1-11 0,2-4-9 0,7 1-10 15,6-2-15-15,-2 2-10 0,1-3-9 0,-3 3-12 16,3-2-7-16,-3 1-4 0,-4-1-7 0,-6 2-3 16,-14 1-6-16,0-1-1 0,-6 1-6 0,-3 3-7 15,-11-2-8-15,2 0-3 0,-9 2-8 0,1-1-6 0,-5-1-3 16,-2 1-2-16,-1 1-8 0,2-1-6 16,-7 1-17-16,0 0-63 0,2-3-79 0,-2 3-89 15,0 0-93-15,-16-5-106 0,7 3-124 0,-4 0-1174 0,0-1 570 16,-3-2 380-16</inkml:trace>
  <inkml:trace contextRef="#ctx0" brushRef="#br0" timeOffset="37529.22">16458 8842 268 0,'-4'1'365'0,"0"2"-40"0,-1 1-30 0,0 1-24 0,0 0-19 16,1 2-20-16,2 1-20 0,0-1-20 0,4 3-17 15,0-3-9-15,-2 0-25 0,4 2 3 16,2 1 5-16,-1-3-19 0,3 1-1 0,1-1 6 0,1-5-19 16,-1 2-12-16,3-3-9 0,-1-2-13 0,5-1 0 15,1-2-13-15,1-7 13 0,7-2-25 0,-1-2 11 16,-4-2 2-16,0-3 3 0,0-2 1 0,-5-3 4 16,3-2 10-16,-4-5 2 0,-2 1 8 0,-5 0 14 15,1 1 16-15,0-1 15 0,-2 3 23 0,-1 4 1 16,-3 8 24-16,-2-1 17 0,0 6-3 0,0 1 4 15,0 0-20-15,0 5-23 0,0-1-17 0,-2 2-22 16,2 4-7-16,0 0-15 0,0 0-10 0,0 17-12 16,2-5-7-16,-4 3 7 0,1 10-24 0,2 1-4 15,1 0-5-15,0 3-2 0,2 0-9 0,-1 3-2 16,3-1 0-16,0-2-8 0,2 0-10 0,-2 0-30 0,4-5-33 16,-2-6-23-16,4 6-25 0,-2-8-22 0,0-2-11 15,3-1-5-15,3-1-1 0,1-8 0 0,-3 0 10 16,5-3 6-16,-2-2 10 0,2-4 17 0,-3-3 9 15,-1-5 3-15,-1-2 8 0,4-9 7 0,-4-4 3 16,-2-2 10-16,0-1 14 0,-3 2 28 0,-1 3 24 16,-2 0 19-16,-1 7 13 0,0 1 9 0,1 3 4 15,-3 6 3-15,5 0-7 0,-6-3-7 0,5 7-4 16,2 2-7-16,2 1-3 0,1 2-2 0,1 5-8 0,3 1-2 16,2 5 1-16,-1 0-5 0,-1 4-2 15,2 2-4-15,1 2 5 0,-4 2-4 0,-3-4-3 16,-2 0-21-16,3 1-15 0,-5-2-15 0,1 2-20 0,-4-1-16 15,4-5-9-15,-7-2-3 0,5-2-2 0,-6-2 10 16,3 1 12-16,-3-4 5 0,-1-2 10 0,0-1 3 16,0 0 5-16,0 0 7 0,-1-22 3 0,0 7 11 15,-2-5 2-15,3-5 19 0,0-3 5 0,4 1 7 16,1-1 7-16,0 3 9 0,-1-1 4 0,7 3 4 16,-3 6 1-16,1-2 1 0,3 6-2 0,-1 2-4 15,0 5-1-15,0 0-5 0,0 5-1 0,2 2 0 16,-1 4-2-16,2 5-8 0,-2 4 2 0,0 2 2 15,-2 0-5-15,3 6 0 0,-3 2 1 0,-1 0-5 16,-1 0-1-16,-3 0-6 0,-1-4-9 0,0-3-25 16,2 2-30-16,-1 0-13 0,1-4-11 0,0-3-11 15,3 0-1-15,-1-3 3 0,1-3-1 0,2-2 15 0,3-3 10 16,-3-2 5-16,2-3 4 0,-3-2 10 0,3-8-2 16,0-2 12-16,-2-9 17 0,4-2 24 15,-3-4 11-15,-3-4 20 0,-3 0 12 0,1-13 15 0,-5-3 10 16,2 2 15-16,0 3 13 0,0-1 6 0,-3 13 25 15,-3 4 11-15,4 1 14 0,-4 4 8 0,2 7 12 16,1 5-7-16,-1 4-8 0,0 1-19 0,0 2-10 16,-4 3-22-16,4 3-15 0,0 0-9 0,-1 17-1 15,-2 0-10-15,-2 9-5 0,-3 6-7 0,-2 1-7 16,0 13-6-16,-3 2-1 0,6 1-14 0,4-15-24 16,0 3-25-16,6-1-25 0,0-3-30 0,3 0-6 15,5-3-22-15,5-4-13 0,3-1-11 0,3-5 0 16,1-6-6-16,4-1-1 0,1-6 6 0,1-3 8 0,4-4 11 15,-5-7 9-15,2-2 10 0,-2-4 5 16,-1-3 10-16,-3-6 8 0,-1 0 10 0,-3-5 5 16,-2 4 15-16,-2 0 29 0,-2-2 22 0,-3 1 18 0,-3 7 9 15,-2 3 18-15,-2 2 25 0,-3 3-7 0,3 2-3 16,-4 1-15-16,4 3-7 0,-4 3-3 0,0 0-4 16,0 0-4-16,-4 18-8 0,3-6-1 0,-6 5-3 15,5 10-3-15,-2-3-2 0,4 2-1 0,-1 1-3 16,1-3-5-16,6 2-3 0,-1-2-4 0,-1-4-18 15,5-2-5-15,1 0-15 0,3-3-3 0,11-2-4 16,-6-2 5-16,8-3-2 0,-4-4 5 0,6-1 2 16,-7-5 4-16,6-2 1 0,-4 0 2 0,-5-3 9 15,0-5-3-15,-3-2 1 0,-4 1-2 0,-1-4 2 16,-6-4 4-16,-1-6-3 0,-3 1 1 0,0-1 6 16,-10 0-5-16,-1 3 1 0,-5-2 0 0,-3 1-2 15,-4 4-6-15,-5 1-24 0,-2 2-34 0,-6 4-43 16,0 2-54-16,0 2-48 0,-2 1-55 0,-2 2-62 0,4 4-62 15,2-1-114-15,1 1-1043 0,2 0 518 16,0 2 346-16</inkml:trace>
  <inkml:trace contextRef="#ctx0" brushRef="#br0" timeOffset="37648.91">17742 8518 33 0,'10'-7'364'0,"2"-2"-38"16,3-1-31-16,11-4-32 0,2 1-72 0,8-3-67 15,14-1-89-15,3-1-95 0,1 1-465 0,-18 7 175 16,-1-2 118-16</inkml:trace>
  <inkml:trace contextRef="#ctx0" brushRef="#br0" timeOffset="38579.49">19421 8644 213 0,'1'-8'430'0,"-2"4"-29"0,-1 0-32 0,-1 0-25 16,3 4-4-16,0 0 4 0,-10 7-2 0,6 1-19 0,-1 2-18 15,0 6-22-15,0 1-19 0,-2 1-14 16,5 3-26-16,-2 2-8 0,3 3-6 0,1 1-19 0,0 2-15 15,1-2-16-15,0-1-16 0,2-2-12 0,-1-4-16 16,3 0-11-16,-1 1-7 0,3 2-13 0,-3-3-6 16,-2-3-7-16,1-2-12 0,-1-1-2 0,2-2-7 15,0-4-1-15,-3 0-6 0,2-4 0 0,0-2-3 16,1-3-3-16,-4 1-2 0,9-13-7 0,-3-2-3 16,0-4 1-16,0-10-3 0,-1-3-4 0,-1-3 1 0,-4-15-1 15,0-3-2-15,-4-1 1 0,-1-1 3 16,-3-2 17-16,-2-2-4 0,0 2 8 0,2-2 13 15,1 6-6-15,2 2 0 0,2 2 18 0,2 17 17 0,2 1 1 16,-2 6-4-16,0 9-5 0,2 3-8 0,0 4-12 16,-1 0-12-16,1 4-8 0,3 1 2 15,1 3-7-15,-5 1-15 0,20 10 14 0,-5 2-4 0,4 5 9 16,1 6-27-16,-1 0 7 0,1 9 2 0,3 11-1 16,-9-11 1-16,5 11-3 0,-4 2-5 0,-6-10 0 15,-1 13 2-15,-3-11-4 0,-1 9 1 0,0-14 0 16,-1 0-3-16,1-3-7 0,3-4-3 0,-1 0 4 15,-1-6-5-15,5-7-1 0,1 2 4 0,-1-7-1 16,4-1 6-16,0-4-5 0,8-2 4 0,-3-5-7 16,8-5 7-16,-2 0-12 0,1-6 12 0,-1-3 12 15,2-3-13-15,-4-3-6 0,-3-3 9 0,1-2-4 16,6-11 4-16,-5-2-5 0,-8 10-1 0,-4-2 2 0,-2 1 26 16,-3 3-28-16,-5 4 2 0,-3 0 10 15,-3 8-11-15,-3 2 4 0,0 2-3 0,-4 1-5 16,3 9 1-16,-3 0 11 0,-1 1-14 0,1 8 1 0,4 1 3 15,-5 5-5-15,5 4 2 0,4 4 3 0,3 1-1 16,4 8-1-16,7 0 4 0,4-1-3 0,6 2 6 16,0-1-5-16,3 0 2 0,6-1 1 0,-4-1 3 15,1 2-6-15,-2-1-1 0,-1-1 0 0,0 0 6 16,-1-3-8-16,-3 0 12 0,-3-2-17 0,-3-3 6 16,-5 1 7-16,2-2 1 0,-8 2 13 0,-1-7 18 15,-3 6 14-15,-4-3 9 0,-4 3-57 0,-6-3 0 16,-6 6 0-16,-5-6 0 0,-1 3 0 0,-7-7 0 15,-1 5 0-15,-14-2 0 0,-2 1 0 0,2-3 0 16,12-4 0-16,-10 1 0 0,12-3 0 0,0-2 0 16,1-2 0-16,2 2 0 0,-1-3 0 0,1-3 0 15,-6 2-124-15,3-5-254 0,-17-4-69 0,3 0-62 0,-4-4-75 16,-7-3-1467-16,-27-9 685 0,4-6 454 16</inkml:trace>
  <inkml:trace contextRef="#ctx0" brushRef="#br0" timeOffset="38972.32">16607 8018 478 0,'-19'-11'467'16,"4"2"-41"-16,-3 1-38 0,10 1-33 0,1 3-36 15,0-1-37-15,2 3-29 0,2-2-44 0,0 1-70 16,-1 1-67-16,4 2-53 0,0 0-50 0,0 0-51 16,0 0-65-16,0 0-90 0,0 0-733 0,22 2 322 15,-17 0 216-15</inkml:trace>
  <inkml:trace contextRef="#ctx0" brushRef="#br0" timeOffset="40501.87">6927 9443 46 0,'0'0'110'0,"-7"0"-33"0,7 0-33 16,0 0-44-16,0 0-93 0,-1-5 31 0,1 5 20 15</inkml:trace>
  <inkml:trace contextRef="#ctx0" brushRef="#br0" timeOffset="41403.51">10271 10624 95 0,'0'0'100'16,"0"0"-9"-16,0 0-2 0,0 0-8 0,0 0-5 16,0 0-6-16,0 0 3 0,0 0-8 0,0 0-3 15,0 0 4-15,0 0-7 0,0 0-6 0,0 0-3 16,0 0 3-16,0 0-11 0,0 0-8 0,0 0-2 15,2 2-1-15,-2-2 2 0,0 0 0 0,0 0 2 16,0 0-7-16,0 0 1 0,0 0-2 0,0 0-1 16,0 0 5-16,0 0 0 0,0 0 0 0,0 0-3 0,0 0 0 15,0 0-2-15,0 0 1 0,0 0 2 0,0 0-9 16,0 0-4-16,0 0 0 0,0 0-4 16,0 0-2-16,7-8-3 0,-7 8-1 0,0 0-6 0,0-6-5 15,0 6 3-15,-3-6-5 0,3 6-5 0,-1-6 2 16,-2 3-3-16,3 3-6 0,-3-3-1 0,3 3-9 15,-3-6-6-15,3 6-26 0,-1-3-26 0,1 3-26 16,-2-5-333-16,2 5 148 0,0 0 100 0</inkml:trace>
  <inkml:trace contextRef="#ctx0" brushRef="#br0" timeOffset="42317.95">9756 8985 11 0,'0'0'58'15,"0"0"-17"-15,0 0-28 0,0 0-54 0,0 0 13 16,0 0 10-16</inkml:trace>
  <inkml:trace contextRef="#ctx0" brushRef="#br0" timeOffset="43137.31">10180 10762 95 0,'0'0'109'0,"0"0"-7"16,0 0-6-16,0 0-10 0,5-3 1 0,-5 3-12 0,0 0-14 16,0 0-1-16,4-3-8 0,-4 3-6 15,0 0-7-15,0 0 4 0,1-4-9 0,-1 4 0 0,3-3-9 16,-3 3-2-16,0 0-3 0,1-2 3 0,-1 2-9 15,0 0 2-15,0 0 3 0,0 0-10 0,0 0 1 16,0 0 5-16,0 0-13 0,0 0 5 0,0 0-7 16,1-4-6-16,-1 4 2 0,0 0 4 0,0 0-1 15,0 0 3-15,0 0-2 0,0 0-3 0,0 0 6 16,4-2-5-16,-4 2 4 0,0 0-4 0,0 0-2 16,0 0 1-16,0 0 1 0,0 0 1 0,0-8 8 15,0 8-8-15,0 0-1 0,-1-4 1 0,1 4 3 16,-3-5 2-16,3 5-10 0,0-7 6 0,0 7-7 15,0 0 6-15,-1-4-10 0,1 4-1 0,0 0 5 16,0 0-5-16,-1-3 0 0,1 3-1 0,0 0-7 0,-3-4 0 16,3 4-2-16,0 0-3 0,0 0-5 0,0 0-2 15,0 0-2-15,0 0 6 0,0 0-3 0,0 0 9 16,0 0-3-16,-1-5-1 0,1 5-1 0,0 0 10 16,0 0-4-16,0 0-2 0,0 0 6 0,0 0-2 15,0 0 3-15,-14 5 0 0,14-5-6 0,0 0 4 16,-5 1-5-16,5-1-3 0,0 0-4 0,-4 3-16 15,4-3-113-15,0 0 53 0,0 0 36 0</inkml:trace>
  <inkml:trace contextRef="#ctx0" brushRef="#br0" timeOffset="44405.95">10359 10621 19 0,'0'0'90'0,"0"0"-5"0,0 0-18 0,0 0-3 0,0 0-9 15,0 0-7-15,0 0-15 0,0 0-21 0,0 0-35 16,0 0-127-16,0 0 50 0,0 0 32 0</inkml:trace>
  <inkml:trace contextRef="#ctx0" brushRef="#br0" timeOffset="50499.45">10396 6650 12 0,'0'0'44'0,"0"0"-2"0,0 0-3 16,0 0-5-16,0 0-3 0,2-9-2 0,-2 9-13 15,0 0 7-15,0 0-3 0,0 0-4 0,0 0 1 0,0 0-1 16,0 0 1-16,0 0-5 0,0 0 0 15,0 0-4-15,0 0 0 0,0 0 1 0,0 0-1 16,0 0-5-16,0 0 3 0,0 0 2 0,0 0-2 0,0 0 3 16,0 0-3-16,0 0 1 0,0 0-4 0,0 0 4 15,0 0-3-15,0 0 2 0,0 0 0 0,-2-3 2 16,2 3-5-16,0 0-4 0,0 0 6 0,0 0-6 16,0 0 1-16,0 0 0 0,0 0 3 0,0 0-6 15,-5-2 3-15,5 2 1 0,0 0 1 0,0 0-7 16,0 0 9-16,0 0-5 0,-8 0 1 0,8 0 4 15,0 0-3-15,0 0-1 0,0 0 5 0,-5-2-4 16,5 2-4-16,0 0 1 0,0 0 1 0,-9-1-5 16,9 1 6-16,0 0-4 0,0 0 5 0,-7 0-4 15,7 0 6-15,0 0-4 0,0 0 4 0,0 0-3 16,0 0 2-16,0 0-4 0,0 0-3 0,0 0 1 16,0 0-1-16,0 0 0 0,0 0 4 0,0 0-1 15,0 0 0-15,-7 3-8 0,7-3-5 0,0 0-16 0,0 2-5 16,0-2-91-16,-3 5 41 0,3-5 30 15</inkml:trace>
  <inkml:trace contextRef="#ctx0" brushRef="#br0" timeOffset="52303.22">10027 6963 35 0,'0'0'30'0,"2"-2"7"0,-2 2-9 0,0 0-4 0,0 0-4 15,0 0-3-15,0 0-6 0,0 0 4 0,0 0 1 16,0 0-1-16,0 0-7 0,10 4 6 0,-10-4-3 16,4 2 1-16,-4-2 2 0,5 3 2 0,-5-3-9 15,4 1 3-15,-4-1-3 0,0 0-1 0,0 0 5 16,0 0-4-16,0 0 4 0,8 0 6 0,-8 0-2 15,0 0 3-15,0 0 2 0,0 0-2 0,0 0-1 16,0 0 2-16,0 0-4 0,0 0 7 0,0 0-10 16,4 3-2-16,-4-3 0 0,0 0 2 0,0 0-3 15,0 0 0-15,0 0-2 0,0 0 2 0,0 0-9 16,0 0 7-16,0 0-2 0,0 0 4 0,2-7-4 16,-2 7-5-16,1-2-4 0,-1 2 9 0,0 0 1 15,0 0-4-15,0 0-2 0,2-4-3 0,-2 4 2 0,0 0 1 16,0 0-2-16,0 0 2 0,0 0-3 0,0 0-8 15,0 0 2-15,0 0-8 0,0 0 1 0,0 0-4 16,0 0 3-16,0 0 2 0,0 0-7 0,0 0 6 16,0 0-11-16,-13 6-6 0,8-2-115 0,0-1 48 15,-3 1 34-15</inkml:trace>
  <inkml:trace contextRef="#ctx0" brushRef="#br0" timeOffset="54696.2">9936 1646 218 0,'0'-18'224'0,"0"2"-3"0,0 2-4 0,0 1-2 16,0 5-4-16,0 0-10 0,0 3-12 0,0 0-11 16,-3 1-18-16,3 4-21 0,-1-7-14 0,1 7-12 15,0 0-10-15,0 0 2 0,0 0-2 0,0 0 0 16,9 16-2-16,-4-8-6 0,0 4-7 0,0 2-7 15,3 3-10-15,-3-2-7 0,4 2-5 0,0 0-3 16,-1-1-10-16,3 0-2 0,-2-2-13 0,-1-5 3 16,1 3 6-16,0-3-12 0,0-1-1 0,0-1-3 15,-2-5 7-15,5 1-8 0,-1-3 15 0,3-2 11 16,-1-1-1-16,4-8 7 0,2 1-5 0,1-10 5 16,2-2 7-16,1 0-15 0,-2-4 3 0,-1-3 4 15,0-2-10-15,-2-1 3 0,1 4-6 0,6-16-3 16,-9 12-7-16,2 3-1 0,-4-2 1 0,4 2-22 15,-5 0 10-15,1 9-4 0,-4 3 0 0,-3 0-8 16,-2 8-1-16,0-1-26 0,-1 3-24 0,-2 2-33 16,-2-1-38-16,0 6-52 0,0 0-33 0,-16 8-26 15,1 5-22-15,-9 5-35 0,0 5-24 0,-14 15-667 16,2 2 324-16,3 2 216 0</inkml:trace>
  <inkml:trace contextRef="#ctx0" brushRef="#br0" timeOffset="55099.24">9809 1840 165 0,'2'-5'285'0,"-2"5"-31"16,0-4-23-16,0 4-26 0,0 0-24 0,0 0-18 15,0 0-12-15,0 0-1 0,6 14 1 0,-1-7-1 16,0 1-4-16,0 4-3 0,2 0-5 0,2 2-12 16,-2 1-14-16,2 2-8 0,-1-3-11 0,2 1-1 15,0-1-11-15,-1 1 2 0,0-6-10 0,2-1-10 16,0 1 1-16,-2-1-4 0,1-1 11 0,3-2 3 16,1-5 10-16,4 0 17 0,1-4-5 15,-3-1 3-15,4-3 0 0,7-7-5 0,2-2 1 0,1-4-7 16,9-9-1-16,-3-3-9 0,3-4-5 15,-1-3-1-15,-1-3 2 0,1 3-13 0,-1 0 3 0,-1-2-1 16,1 1-5-16,-4 0-5 0,-3 5-5 0,-8 8-3 16,0 1 5-16,-5 5-2 0,-7 9 0 0,3-2 0 15,-8 6 1-15,3 1-9 0,-3 1-8 16,0 0-1-16,-1 3-5 0,-1 0-35 0,-1 0-61 0,-1 0-83 16,2 3-107-16,0-3-134 0,-3 4-1149 15,0 0 515-15,0 0 342 0</inkml:trace>
  <inkml:trace contextRef="#ctx0" brushRef="#br0" timeOffset="57245.1">8498 12521 2919 0,'-1'-10'26'0,"-3"4"33"15,3 0 17-15,1 0-31 0,-4 5-17 0,4 1-14 16,0 0 6-16,-14 16 0 0,9-1 2 0,-3 5 7 16,-2 4-4-16,1 7 5 0,3-3-9 0,-2 4 3 15,-1-2-6-15,4 1-2 0,0 0 3 0,-3 3-5 16,3 0-4-16,0-2 3 0,5 2-6 0,-2 14-13 16,4-12-39-16,-1 0-29 0,-2 10-38 0,6-12-50 15,4 0-48-15,-4 0-740 0,3-7 318 0,-3-7 210 16</inkml:trace>
  <inkml:trace contextRef="#ctx0" brushRef="#br0" timeOffset="57563.66">8878 12672 90 0,'5'-12'341'0,"-5"1"-23"0,-3 3-29 0,1 1-29 15,1 3-20-15,-6 4-18 0,7 0-11 0,-13 11-23 16,7-1-14-16,-8 2-13 0,2 11-13 0,1 2-13 0,-2 0-15 15,5 2-10-15,2 2-9 0,4 1-11 0,0 0-12 16,5 1-6-16,3-2-9 0,1 0-1 16,4-7-17-16,3 0 4 0,-1-7-4 0,10-1-3 0,-5-6-4 15,1-2-5-15,3-5 2 0,-2-2-6 0,10-7-2 16,-5-1 0-16,-1-5-4 0,-2-3-2 0,1 0-3 16,-6-3 1-16,-2-2-3 0,-1-3 0 0,0-2-7 15,-5-3 3-15,-2-3-8 0,-4-1 5 0,-5-1 2 16,-2-2 3-16,-5 5-11 0,-2 1 1 0,-5 2-1 15,-4 5-4-15,-2 6 4 0,-6 5-2 0,-3 5-12 16,-2 6-21-16,-1 4-21 0,-2 5-20 0,4 6-30 16,1 4-30-16,4 4-24 0,6 2-37 0,5 5-25 15,4 1-48-15,6 2-663 0,8-4 310 0,5 4 208 16</inkml:trace>
  <inkml:trace contextRef="#ctx0" brushRef="#br0" timeOffset="57895.14">9495 12671 194 0,'0'-12'321'0,"-6"2"-18"0,-2 3-15 0,-1 2-18 0,-1 5-22 15,-8 0-20-15,2 4-16 0,-3 6-21 0,-5 4-13 16,0 4-21-16,5 2-14 0,1 3-13 0,4 4-20 16,0-1-8-16,6 4-9 0,3 0-9 0,2 1-6 15,7-2-17-15,0-1-12 0,6 0-18 16,7-7-17-16,6 0-3 0,0-9-10 0,10-2-6 0,4-3-8 15,0-9 0-15,0 0-4 0,-1-6 1 0,5-4-1 16,-8-2 7-16,-1-2-1 0,-4-5-1 0,-5 0 1 16,-1-4 4-16,-3-1 1 0,-5-1 1 0,-1-4-4 15,-5-3 1-15,-2-12 0 0,-6 9 6 0,-3-8 2 16,0 8-2-16,-5 4-2 0,-6 1 2 0,1 5-2 16,-6 1 1-16,-4 9 2 0,1 2-4 0,2 7 1 0,-3 7-2 15,-4 1-13-15,0 9-29 0,4 3-27 16,0 3-30-16,4 4-27 0,7 5-26 0,10 1-39 15,-2 4-657-15,9 0 284 0,3 1 190 0</inkml:trace>
  <inkml:trace contextRef="#ctx0" brushRef="#br0" timeOffset="58217.84">10131 12538 120 0,'2'-11'311'0,"-4"-1"-12"0,1 2-21 16,-3 4-26-16,-5 1-15 0,2 4-12 0,-6 6-14 15,-5 3-16-15,0 4-13 0,-4 8-21 0,1 6-14 16,2-1-16-16,3 3-8 0,2 2-16 0,5 3-9 16,3-1-8-16,-1 2-14 0,6-4-4 0,1 3-11 15,5-5-18-15,4-1-18 0,0-10-9 0,14 2-10 16,-5-7-5-16,10-2-6 0,-1-3-4 0,5-4-2 16,-2-3 1-16,2-7-3 0,-1-3 5 0,-2-4-1 15,-2 0 1-15,-6-4-1 0,-1-4 6 0,-3-4-4 16,-3-2 3-16,-5 0-1 0,-3-6 2 0,-1 0-1 15,-3-14 5-15,-5 2-1 0,-2 9 0 0,-4 6 4 16,-2-3 0-16,-6 4-4 0,0 0 0 0,-2 8 4 0,-2 5-1 16,2 9-4-16,-1 1 2 0,1 5-4 15,-3 4-5-15,-1 8-16 0,-2 5-31 0,4 4-26 16,3 5-39-16,4 5-25 0,9 1-44 0,3 3-62 0,2 0-582 16,6-3 277-16,2 2 186 0</inkml:trace>
  <inkml:trace contextRef="#ctx0" brushRef="#br0" timeOffset="58496.41">10546 12544 75 0,'2'-12'309'15,"-2"1"-4"-15,-2 1-6 0,-2 3-29 0,0 1-19 16,-1 2-23-16,-2 6-14 0,-5 3-7 0,-3 7-11 16,0 1-13-16,-2 8-13 0,1 2-18 0,6 3-18 15,-2 3-9-15,7 1 0 0,4 1-23 0,2 0-12 16,8 1-9-16,1-4-5 0,3-1-14 0,5-3 0 15,4-7-4-15,-1-3-8 0,6-3-5 0,1-5-5 16,0-3-6-16,-6-4 7 0,7-3 8 0,-8-3-19 16,3-1 3-16,-5-3 1 0,-2 1 0 0,-4-6 12 15,2-5 3-15,-1-3-7 0,-5 2 3 0,-4-4-7 16,0-3-5-16,-5 0-2 0,0-3-4 0,-6 1-14 16,0-1 8-16,-1 1-42 0,-2 1-36 0,-1 2-37 0,1-1-42 15,0 5-39-15,2 7-48 0,4 5-88 0,0 2-853 16,5 2 388-16,-1 4 258 0</inkml:trace>
  <inkml:trace contextRef="#ctx0" brushRef="#br0" timeOffset="58823.59">11365 12416 2850 0,'11'-14'19'0,"-2"-2"20"15,0 7 25-15,-2 0-18 0,2 4-13 0,3 2-2 16,2 3 11-16,1 3-7 0,7 2 6 0,6 4 2 15,-1 4 7-15,-1 2-2 0,2 2-3 0,-1 4-1 16,2 0-6-16,-1 4-4 0,-1 1 0 0,0 2-8 16,-3-2 1-16,8 10-3 0,-12-7-4 0,-2-2-34 0,-2 5-52 15,-5-3-35-15,-2 2-64 0,1-4-70 0,-6 2-783 16,-4-5 340-16,0-7 226 0</inkml:trace>
  <inkml:trace contextRef="#ctx0" brushRef="#br0" timeOffset="59016.89">11972 12504 55 0,'-9'-17'342'0,"-3"2"-19"0,-3 3-19 0,-2 7-17 15,-2-1-12-15,-3 5-18 0,-5 3-11 0,-1 3-14 16,3 2-22-16,-3 3-16 0,1 7-18 0,-1-1-15 16,1 7-16-16,0 2-19 0,2 4-13 0,-4 11-9 15,11-8-8-15,-3 11-20 0,9-10-36 0,2 0-38 16,5 4-44-16,0-2-59 0,6-3-61 0,3-5-54 15,9 0-63-15,-3-9-709 0,8-7 328 0,0-3 220 16</inkml:trace>
  <inkml:trace contextRef="#ctx0" brushRef="#br0" timeOffset="59379.02">12359 12386 343 0,'6'-8'328'16,"-2"1"-32"-16,1 4-34 0,-4 1-24 0,-1 2-27 15,0 0-7-15,4 12-18 0,-5-4-16 0,-2 8-18 16,2 3-11-16,-4 1-17 0,1 5-9 0,0 2-10 16,3 1-18-16,1-2 0 0,1-1-13 0,3 1-4 15,6-2-8-15,-3-7-7 0,3 0-4 0,4 0-4 16,7-1-6-16,-2-5-1 0,-3-2-1 0,3-2-6 16,8-1-8-16,4-2-3 0,-6-4 2 0,5-7-1 15,-6 0 4-15,3-5-10 0,-1-2-1 0,-3-1-2 16,-1-5 9-16,0-1-14 0,0 0 2 0,-4 0-2 15,-4-2 3-15,1 2 20 0,-5 5 25 0,-1 1 19 16,-2 0 29-16,-3 4 16 0,-2 1 16 0,1 5-4 16,1-1-17-16,-3 0-13 0,1 4-14 0,-2-1-10 15,0 3-7-15,0 0-7 0,-3 16-6 0,-1-7-9 0,0 7-4 16,-1 4-2-16,-2 7-7 0,-2 0-5 0,3 3-43 16,1 1-45-16,1-1-38 0,0 3-48 15,3-1-49-15,2-3-53 0,3-2-61 0,5-1-61 0,-1-11-913 16,6-1 425-16,0-4 286 0</inkml:trace>
  <inkml:trace contextRef="#ctx0" brushRef="#br0" timeOffset="59711.71">13320 12468 280 0,'2'-13'300'0,"3"1"-11"0,-3 3-26 0,-2 1-26 0,0 6-23 15,-3-2-24-15,-1 3-14 0,4 1-17 0,-19 10-15 16,6-2-9-16,-2 5-11 0,-3 8-13 0,-1-1-7 15,2 3-11-15,2 1-9 0,2 2-10 0,4-1-2 16,4 1-10-16,5-8-6 0,5 0-1 0,4-4-11 16,4-1 0-16,2-3-4 0,7-1-6 0,-3-4-1 15,10 2-1-15,1-7 0 0,-7 0-6 0,-3-2 3 16,8-5-1-16,-6 4-2 0,-3-5 1 0,-3-3 5 0,-1-2-4 16,-4-1 1-16,0-3 4 0,-5-2-11 0,-2-8 1 15,-4 1-8-15,-5-1 5 0,-8-3-5 16,0 0-14-16,-3 1 13 0,-6 0-3 0,0 2 0 0,-7 3 3 15,-11-5-10-15,11 10 3 0,-4 2-3 0,-2 4-2 16,3 5 1-16,2-1 1 0,3 5-2 0,5 3-8 16,3 1-20-16,5 4-18 0,2 5-30 0,6 0-29 15,1 7-36-15,3 0-46 0,7 1-57 0,3 0-790 16,9 4 344-16,1-3 230 0</inkml:trace>
  <inkml:trace contextRef="#ctx0" brushRef="#br0" timeOffset="59851.08">13978 12305 46 0,'10'-8'267'0,"0"2"-28"16,5-3-26-16,2 2-21 0,2 2-22 0,9 1-42 0,-6 2-45 16,0 2-45-16,-1 0-67 0,-1 2-420 15,-1-1 149-15,-1 4 100 0</inkml:trace>
  <inkml:trace contextRef="#ctx0" brushRef="#br0" timeOffset="59977.74">14081 12583 209 0,'4'3'342'0,"1"0"-35"0,9 1-30 16,7 2-36-16,9 0-43 0,2-2-48 0,5 0-57 16,0-2-55-16,17 4-78 0,-5-5-111 0,-12-2-405 15,2-3 186-15,-6-4 124 0</inkml:trace>
  <inkml:trace contextRef="#ctx0" brushRef="#br0" timeOffset="61004.75">15828 12158 115 0,'4'-3'343'15,"-3"-1"-37"-15,-1 4-29 0,0 0-29 0,0 0-20 16,1 13-13-16,-2-5-19 0,1 0-6 16,-1 3-17-16,-3 2-4 0,4 4-8 0,0-1-15 0,0 4-16 15,0-1-12-15,0 6-3 0,0-6-15 0,0 7-11 16,0 1-9-16,0 0-17 0,4-2 1 0,-8 0-6 16,4 0-2-16,0-4-11 0,0-2 1 0,0-2-11 15,4-2-8-15,-3-2-19 0,0-4-4 0,-1-2 3 16,3-1-1-16,-3-2 2 0,0-4-6 0,0 0-2 15,0 0 2-15,1-22 0 0,2-6-5 0,-2 0 3 16,-1-8-1-16,-1-11 0 0,-2-2 3 0,-1-5 1 16,-2 3-2-16,2-4 7 0,-1-3 1 0,-4 2 15 15,4 1 10-15,1-1 3 0,0 3 7 0,3 6 18 16,7 11 3-16,-2 3 6 0,1 3 8 0,3 6 13 0,-3 4-2 16,-1 7-2-16,2 3-26 0,1 0 0 15,-1 5-16-15,2 3 4 0,-3 2-6 0,9 4-7 16,-5 3-5-16,6 5-2 0,-4 4-2 0,1 5-3 0,0 5 0 15,-1 5 3-15,-5-1-7 0,-3 4-6 0,2 2 1 16,-9 11-2-16,-2-11-7 0,0 11 14 0,-3-2-13 16,1-9 0-16,1-2 1 0,-2-1-6 0,2-1 4 15,-1-3 0-15,1-4-4 0,2-6-7 0,2-7 1 16,1-1-4-16,2-3-1 0,0 0 6 0,1-4-1 16,3-2 2-16,3-4-2 0,5-1-1 0,1-2-3 15,4-1 7-15,10-10-2 0,0-1 4 0,0-4 0 16,1 0-2-16,-2-1 5 0,-1 0-1 0,-1-4-3 15,-3 2-2-15,-4-3 4 0,-1 2 0 0,-4 1-6 16,-3 3 3-16,-2 3-3 0,-6 1-1 0,-2 3 5 16,-4-3-4-16,1 8 0 0,-3 0 1 0,-2 1-1 0,-1 4 0 15,-1 1-2-15,1 3-3 0,-4 1 5 0,0 2-3 16,1 2 3-16,2 2-3 0,2 1 7 0,1 1-10 16,3 0 4-16,4 2 7 0,5 3-8 15,3 1 4-15,5 0 5 0,5 3-4 0,-1-4 1 0,7 5 16 16,1 2-22-16,-1-4 5 0,2 1-2 0,0 0 5 15,-1-3-5-15,-7-3 4 0,-1 2 12 0,-1-2-16 16,-3 0 0-16,-1 0-4 0,-5-3 3 0,-1 2 5 16,-4 1 4-16,-4-3 3 0,-1 1 1 0,-4 5 0 15,-5-1-1-15,-7 3 3 0,-2-2-3 0,-5 0 2 16,4 1-16-16,-6-1 15 0,3-1-1 0,-2 3-21 16,1-2-50-16,11-3-47 0,-1-1-41 0,3 0-47 15,3 1-39-15,4-1-54 0,3-5-49 0,3 1-903 16,2-4 415-16,7-1 276 0</inkml:trace>
  <inkml:trace contextRef="#ctx0" brushRef="#br0" timeOffset="61120.26">16413 12471 175 0,'10'-9'260'0,"-2"2"-12"0,2-2-16 0,-5 1-21 16,2 3-14-16,-5-2-12 0,2 2-8 0,0 0-15 16,0 0-18-16,-2-1-15 0,1 4-25 0,1-1-48 15,-3 0-65-15,3-1-69 0,0 1-83 0,0-1-517 16,-2 1 226-16,2 0 150 0</inkml:trace>
  <inkml:trace contextRef="#ctx0" brushRef="#br0" timeOffset="61595.86">17121 11918 157 0,'0'-7'352'0,"0"1"-31"16,0 2-28-16,0 1-28 0,0 3-27 0,0 0-24 15,0 0-13-15,-14 6-17 0,5 0-13 0,-2 7-13 16,-2 2-15-16,-6 7-18 0,0 4-5 0,-4 1-17 16,3 1-4-16,-9 9-18 0,7-10-4 0,1 4-18 0,1 0 3 15,5-2-11-15,2-2-10 0,4-2-10 16,3-7-6-16,2 2-5 0,4-2-1 0,1-7-3 16,3 3-6-16,5 3 1 0,0-5-4 0,4-2-3 0,2 2-4 15,2-2 1-15,3-2-7 0,1 1-5 0,7-2-4 16,0-1-3-16,2-2 0 0,1-3 1 0,-3 0 2 15,2-1 0-15,-6-1 1 0,0-3 1 0,2-2 4 16,-4 1 0-16,-3-2 4 0,-1-2-6 0,-2 0 4 16,2-1 2-16,-3-4 2 0,1 1 0 0,-6-1-2 15,3-2 5-15,-3-1 5 0,-1-2 7 0,1 1 10 16,0-8 4-16,-2 3 14 0,0-3 6 0,-4 8 19 16,-2-2 19-16,1-6 5 0,-2 8 16 0,0 1 17 15,1 1 11-15,-2 5 17 0,0-1 15 0,0 3 4 16,1 3-11-16,-2 1-18 0,1-1-18 0,-2 3-17 0,2-1-14 15,0 4-6-15,0 0-6 0,0 0-8 16,-5 14-11-16,4-3-5 0,-2 1-6 0,2 6-4 0,-2 7-4 16,1 3-5-16,-3 4-5 0,2-3-21 0,1 0-47 15,-1 6-51-15,-2 0-28 0,2 0-52 0,-3 9-54 16,0-8-55-16,-2 9-66 0,4-11-79 0,-1-1-978 16,1-3 466-16,3-3 312 0</inkml:trace>
  <inkml:trace contextRef="#ctx0" brushRef="#br0" timeOffset="61768.79">17649 12547 76 0,'0'-4'402'0,"-1"-2"-14"0,1 2-26 0,0 4-33 16,-3-6-34-16,2 4-31 0,1 2-41 0,0 0-11 15,0 0-22-15,0 0-15 0,0 0-20 0,-5 12-19 16,2-2-32-16,2 2-51 0,1 1-58 0,-3 6-73 15,2-1-77-15,0 0-100 0,1-1-702 0,0-3 319 0,1-4 212 16</inkml:trace>
  <inkml:trace contextRef="#ctx0" brushRef="#br0" timeOffset="62395.62">18026 12105 207 0,'0'-12'375'0,"-3"2"-16"15,3-1-28-15,-2 5-38 0,-2 1-28 0,0 4-15 16,4 1-18-16,-13 5 3 0,7 2-34 0,-7 6-17 16,3 0-9-16,-7 9-18 0,5 1-9 0,1 6-18 15,-1 0-6-15,4 2-15 0,0-1-10 0,2 4-9 16,1-3-3-16,4 2-18 0,-1-1-23 0,5-5-34 16,2-3-28-16,0-7-19 0,1-1-3 0,2-3-2 15,2-4-10-15,2-3 0 0,-1-2-1 0,4-2 9 16,-2-4 1-16,5-2 2 0,-2-6 7 0,-1-2 4 15,-1-2 1-15,2-11 4 0,-4 1 9 0,-1-5 8 16,0-1 12-16,-6-4 8 0,-1 1 19 0,-3 2 19 0,-4-4-12 16,0 0 6-16,-3 1 12 0,0 1 5 0,-3 2 5 15,2 2 18-15,-1 5 8 0,0 5 9 0,2 2-1 16,2 8 7-16,0 0-14 0,3 3-12 0,0 0-6 16,-1 0-11-16,2 1-7 0,3 3-11 0,2-1-1 15,5 1-8-15,3 0-10 0,9 1 9 0,7 2-9 16,2-1-4-16,1 3 3 0,1-1-3 0,-5 0-4 15,0 2-2-15,-7 0 1 0,-1-2-8 0,-1 1 1 16,-2-2-2-16,-5 2-4 0,1 1 3 0,-2-1 0 16,-4 0-8-16,2 4 1 0,0 0-3 0,-4-2 2 15,4 5 4-15,-5-1-3 0,0 3 2 0,-2 3 4 16,1 3 2-16,-3 1 1 0,-3 6-3 0,2 0 0 16,-3 5 0-16,3-4-9 0,-3 0 10 0,3-6 0 0,-2 3 0 15,6-3 0-15,-3-5-1 0,5-1-9 0,-1-3 8 16,1 0-2-16,3-5-1 0,2 2 2 15,-1-3 5-15,4-2-9 0,1-1 3 0,5-3 5 0,-1-6 0 16,-1 1-1-16,0-4-2 0,2-10 1 0,-6 7 7 16,1-4-2-16,3-6 4 0,-5-3-3 0,0 2 0 15,-4-4 0-15,-1-3-2 0,1 2-2 0,-3 0 0 16,-2 0-2-16,-2-2-2 0,-2 4-1 0,-3 1 1 16,0 7-5-16,-4 1-17 0,-2 3-29 0,0 2-46 15,-7 5-36-15,3 6-20 0,-4 3-25 0,-1 5-23 16,-5 4-22-16,2 7-31 0,2 6-26 0,-1 4-35 15,4 2-987-15,1 4 431 0,5 2 288 0</inkml:trace>
  <inkml:trace contextRef="#ctx0" brushRef="#br0" timeOffset="62572.73">18693 12426 32 0,'5'-5'353'0,"0"0"-10"0,-1 1-14 0,0 0-21 16,-3 0-29-16,0 2-20 0,3-2-31 0,-4 4-11 15,3-1-26-15,-3 1-14 0,0 0-15 0,0 0-18 16,0 0-10-16,-8 10-16 0,6-2-9 0,-2 3-9 16,2 0-19-16,-1 6-49 0,1 0-50 0,1 1-46 15,-2-2-63-15,2 1-67 0,4-4-74 0,-1-3-707 16,5-3 325-16,3 0 216 0</inkml:trace>
  <inkml:trace contextRef="#ctx0" brushRef="#br0" timeOffset="63362.77">19120 11973 305 0,'0'-9'342'15,"-3"3"-30"-15,2 3-25 0,1 3-27 0,-13 2-12 16,4 3-3-16,3 3 1 0,-7 6 0 0,1 0-25 16,2 2-10-16,0 2-23 0,-2 6 1 0,3 0-15 0,1 0-10 15,1 2-17-15,5 2-14 0,2-1-12 0,2 1 0 16,2 0-24-16,1-2-13 0,4 0-12 0,0-2-3 15,0-6-4-15,2-2-6 0,2-2-14 0,4-1-8 16,-2-4-12-16,3-1-2 0,-1-5-5 0,2-3-6 16,-1-1-2-16,-2-6-5 0,3-3 5 0,-4-4-2 15,5-10-2-15,-2-1-1 0,-3-4-1 0,-2-2 4 16,0 0-2-16,-7-3 3 0,-2 0-1 0,0-3 1 16,-5 2 3-16,-2 2 11 0,-1 2 29 0,2 0 2 15,-9 6 14-15,1 2 10 0,1 6-5 0,2 4-5 16,-1 1-6-16,0 3-6 0,3 2-8 0,1 1-7 15,2 2-8-15,-1 1-2 0,3 3-1 0,0 0-3 16,-14 7 0-16,12-2-7 0,0 0-1 0,4 2-2 16,0 0-1-16,2 1-1 0,6 3-1 0,-1 2-3 15,4-1-4-15,5-4 1 0,1 3 2 0,0-4-1 16,3-1 0-16,0 1-1 0,-4-5 0 0,1 1-2 0,1-3-3 16,1 0 3-16,-2 0 0 0,1 0 2 0,-11 0 0 15,1-2-1-15,-2 2 1 0,1 0-4 16,-9 0-3-16,10 0 3 0,-3 4-3 0,-5 0-1 0,3 3 5 15,-1 2-3-15,-3 0 2 0,1 8-3 0,-2 2 1 16,-2 5-1-16,-3 3 1 0,-1 1 3 0,-2 5-6 16,-1 2 3-16,-9 11 2 0,6-1-24 0,1-9-41 15,5-2-33-15,-4-2-33 0,3-4-12 0,7 0 4 16,0-10 17-16,0-1-1 0,2-7 8 0,1 0 16 16,-1-5 17-16,4-3 2 0,-1-2 9 0,9-3 3 15,-1-5 9-15,5-4 4 0,1-4 7 0,3-3 6 16,2-3 10-16,-1 0 9 0,4-5 11 0,2 3 10 15,-3 0 18-15,2 0 20 0,3 5 10 0,-1 2 3 16,0 3 2-16,-5 4-5 0,-3 7-3 0,0 3-9 16,-2 3-4-16,-2 6-1 0,0-1-5 0,0 6 0 15,-4 1-2-15,4 5 1 0,-3 1-2 0,-6 2-4 16,5 0-4-16,-1 0 3 0,-2-1-4 0,3 0-6 0,-5-5 3 16,2-4-7-16,0-2 8 0,-2-1-5 0,3-2 5 15,0-4-4-15,1 0 3 0,1-3 28 0,0-2 12 16,4-3 3-16,-4-1 4 0,3-7 3 0,-3 0-3 15,1-2-3-15,-1-6-3 0,-3-5 5 0,-3-3-10 16,-4-1-2-16,0-2-4 0,-8-3 0 0,-7-2-4 16,-7-6-4-16,-9 1-4 0,0 0-2 0,-5 5-5 15,-1 1-3-15,4 12-2 0,-5 3-5 0,2 3 0 16,-1 5-5-16,0 0-22 0,-3 8-48 0,8 4-45 16,-5 4-42-16,6 6-58 0,0 4-51 0,2 4-54 15,2 3-63-15,1 3-1131 0,8-1 501 0,1 3 336 16</inkml:trace>
  <inkml:trace contextRef="#ctx0" brushRef="#br0" timeOffset="64867">1658 14623 4 0,'-37'-7'246'0,"5"4"-18"16,12 2-21-16,-2 0-22 0,9 1-22 0,3-3-13 15,4 2-17-15,-1 1-11 0,1 0-14 0,6 0-12 16,-9 2-9-16,9-2-6 0,0 0-9 0,11 7-7 16,2-7-2-16,5 2-4 0,10-1-6 0,7 0-2 15,3-3-5-15,18-4-2 0,7 1-3 0,-1-2 0 16,29-3-2-16,-27 3 4 0,27-4 2 0,-2 2 3 15,7 0 3-15,0-2-3 0,3 4 1 0,1 0-2 16,0-3-1-16,3 5 0 0,1-5 0 0,-2 1-4 16,8-2-1-16,1 2 2 0,8-3-4 0,2 1 0 15,3-1-1-15,3 0 6 0,-4 1 2 0,3-4 6 16,7 1 4-16,4 2-2 0,2 2-2 0,0-4-5 16,-1 3 3-16,0-2-8 0,8-1 5 0,3 1-1 15,2-1-1-15,-1 0-4 0,-1-1-5 0,2-2 1 16,7-1-4-16,2 2-1 0,0 0-6 0,2-2 1 15,1-1-3-15,-1 2 2 0,4 2 1 0,-1-2 0 16,-4 5-4-16,2-2 16 0,0 1-17 0,0-3 6 16,2 3-2-16,0 1-2 0,-2 0 2 0,-3-1-3 15,6 0-9-15,0 1 8 0,-1-1 0 0,-4 2-5 16,-1-4 4-16,3 2-1 0,0 2 0 0,-2-1-3 16,1-5-3-16,-1 5 12 0,3-5-13 0,3 3-2 15,-2 6 7-15,-7-3-6 0,6-3 0 0,-7 1 9 16,4 4-11-16,-3-4 6 0,3 3-6 0,-6-1 8 15,6-1 4-15,-4 3 3 0,6-5 5 0,-8 3-11 16,5 2 14-16,-5 0-17 0,1 1 6 0,2 1-8 16,-3-3-5-16,6 1 7 0,-8 4 4 0,3-4 0 0,0 4-9 15,5-3 12-15,-4-1-14 0,-2 1 1 16,3-1 7-16,2 2-7 0,3-2 4 0,-1 4-1 16,-4-6-9-16,0 5-8 0,-2-1 19 0,1 2-7 15,-2-3-3-15,1 0 2 0,-4 3 0 0,-1-3-8 16,6 3 5-16,-1-1 6 0,2 3-9 0,-2-5 14 0,-2 0-13 15,1 3 3-15,1 1 4 0,-1-2-3 16,-2-3-6-16,2 4 2 0,-7 2-2 0,3-6-2 16,-4 3 8-16,6-1-9 0,-5 0-6 0,-3 3 16 0,4-1-11 15,-8-2 10-15,3 2-8 0,-2-3-3 0,0 2 10 16,-1 0-2-16,-2 0-5 0,0 0 6 16,4-6-12-16,3 7 10 0,-11-4 0 0,5 4 3 15,-5-2-2-15,8-1 7 0,-3 0-5 0,1-3-3 0,0 1 2 16,-3 0-8-16,1-2 16 0,4-2-9 15,-3 2 6-15,0 3-6 0,-4-6-5 0,-1 2 9 0,-3 0-1 16,-3 0 4-16,6 1-2 0,-2-2 0 0,5 3 1 16,-9-3 0-16,-1 2 0 0,1 0 1 0,-3-3 7 15,6 1-1-15,-8-3-5 0,8 5 3 0,-2-3 2 16,-6 0 0-16,-3-2-6 0,-1 3 10 0,-1-3 2 16,8 2 15-16,-8 1 0 0,-5-3 5 0,-1 3-4 15,2-1 11-15,-13-1 2 0,0 3 2 0,-2 1 6 16,-4-2-1-16,0 2 8 0,-31 4 0 0,28-4 3 15,-29 3 5-15,-1 0-6 0,-1-2-1 0,1-2-5 16,-3 4 5-16,-2-3-2 0,-6 3-2 0,-1 0 4 16,-15 2-1-16,-1-3-6 0,-1 4 2 0,-2-3-3 15,-3 1-2-15,-11 3-4 0,4-3-1 0,-7 2 1 16,-1 1-11-16,-2 3-4 0,-6-1-6 0,4-4 0 16,-5 6-2-16,1 0-18 0,-6 1-53 0,6-4-87 15,-6 4-120-15,0 0-108 0,0 0-99 0,-36-1-1496 16,0 2 651-16,-22 2 432 0</inkml:trace>
  <inkml:trace contextRef="#ctx0" brushRef="#br0" timeOffset="68279.45">5410 14621 36 0,'-3'-10'237'0,"2"3"-2"0,1-1-9 16,0 2-16-16,-1 2-23 0,1-1-20 0,0 5-16 16,0 0-1-16,0 0-3 0,0 0 8 0,2 21-10 0,2-3-4 15,-4 7-24-15,4 2-13 0,-4 3-7 0,0 4-10 16,0-1-3-16,0 3-10 0,-1 0-8 15,1 13-8-15,-3-15-7 0,-1 13-5 0,3-2-6 16,1-10-7-16,0 0 2 0,0-2-2 0,1-2-8 0,3-1 2 16,0-1-6-16,5-1 4 0,-4-3-14 0,0-8-14 15,3-1-8-15,1 0-7 0,-3-7 3 0,3-2 0 16,1-2 1-16,3-1 1 0,-1 0 3 0,2-4 2 16,-2-3-1-16,7-1-1 0,-3 0 1 15,3 0 6-15,-2-5-2 0,-1 2-3 0,0-1 4 0,-1 0-2 16,-1 1 4-16,3 0-1 0,-2-2 0 0,-2 1 4 15,-2 4-2-15,3-4 1 0,2 1 5 0,1 0-7 16,-1-1 1-16,-3 0-2 0,-2 0 3 16,-2 3 8-16,4-3-14 0,-4 2 8 0,-3 0-3 0,6 0-1 15,-6 0 4-15,1-3-1 0,-2 4 4 0,-4-1 8 16,5-4-6-16,-2 2 4 0,-4-3 6 0,0 2 3 16,3 0 4-16,-3-2-1 0,-3 1-3 15,-1-1 9-15,3 1 6 0,1-2-3 0,-5 0 6 0,4 1 0 16,-4 0-3-16,2-1 0 0,-1 4 11 0,0-1 14 15,2 4 9-15,-1 1 4 0,2-2-10 0,-2 4-2 16,1-1-9-16,2 3-5 0,0 0-10 0,0 0 5 16,-8 9-17-16,4 2 3 0,4 1 0 0,-1 5-4 15,1 0 0-15,0 3-5 0,0-2 3 0,1 7 3 16,6-1-12-16,-2-1 0 0,1-2-2 0,-1-2-1 16,6 5-3-16,-2-6 17 0,4 5-15 0,3-3-2 15,0 1 5-15,5-1-3 0,1-1-7 0,2-3-28 16,5-2-4-16,-1-2-25 0,3-3-7 0,1-5-7 15,-1-1-8-15,-1-2 5 0,1-4-9 0,-2-5 1 16,1 1 2-16,-5-4 4 0,2-3-1 0,-3-1-2 16,-3 0 14-16,-1-3 2 0,-2-3 5 0,-5 7 8 15,1-9 11-15,0 0-5 0,-7 6 9 0,4 1 4 16,-6-4 10-16,0 4 20 0,-4 3 23 0,-2-3 1 16,1 4 6-16,-8 0 5 0,2 3 0 0,-1 1 1 15,-4 2-2-15,1 1-2 0,-4 5-3 0,-4-3-5 16,0 6-3-16,-2 2 1 0,-2 4-6 0,-2 0 5 0,1 4-4 15,0 3-5-15,7-4-2 0,1 1 0 16,2 3-5-16,3-3 2 0,5-1-8 0,2-2-6 16,3 1-10-16,4-3-2 0,1 1-3 0,4-2-5 15,4-3-1-15,1-3-5 0,4 0-2 0,1 1 2 16,-2-6 5-16,2 1-2 0,-1-1 6 0,0-2 4 16,0 2 2-16,-6-3 1 0,1 2 2 0,-3 0 2 15,-1-2 10-15,-1 5 8 0,-4-1 6 0,3 3 6 16,-4-3 3-16,-3 3-1 0,5-1-2 0,-5 1-3 15,0 0 2-15,0 0-1 0,5 8-1 0,-2-3-1 0,-3 3-3 16,0 1-3-16,-3-2 1 0,3 0 0 0,3 1-2 16,-2 2 0-16,3-4 9 0,1 2-13 15,-1-1 0-15,-2-1 1 0,2-2-5 0,4-3 5 16,-3-2 0-16,8-2-1 0,-4-1 0 0,1-6-2 16,3-2 3-16,0-2-4 0,6-10 1 0,-4 2 3 0,0-6-3 15,-3 0 3-15,-1-6-6 0,-2-14 5 0,2 1 11 16,0-3-5-16,-6 3 3 0,4-2 31 15,-5 16 6-15,0 0 30 0,2 1 31 0,-11 3 18 16,4 2 14-16,1 8 15 0,0 4 24 0,-3 3-5 0,2 3-17 16,1 4-20-16,0-2-13 0,-2 6-16 0,2 1-12 15,0 0-8-15,-3 22-7 0,0 2-7 0,2 4-4 16,-2 2-7-16,3 4-7 0,-1 3-7 0,2 9-4 16,3 3-5-16,-4-4-4 0,8 0-3 0,-3-10-5 15,4 2-2-15,1 6-7 0,3-10-2 0,-4-2-21 16,5 1-26-16,0-4-19 0,3-5-22 0,-2-2-7 15,0-7-12-15,2-4 11 0,-3-2 8 0,3-5 4 16,-4-2 3-16,0-3 6 0,0-3 2 0,3-6 7 16,-4 0 4-16,0-4 3 0,2-7 5 0,-4-2 7 15,-1 0-2-15,-4-3-1 0,-2 2 4 0,-3 4 10 16,0 4 5-16,-3-2 5 0,1 5 6 0,-2 4-2 16,0 0 3-16,0 3 0 0,3 1-7 0,-3 1 3 15,4 4-2-15,0 1-2 0,0 0 2 0,0 0 2 16,-8 11-3-16,11-5 1 0,-3 2 0 0,5 2 1 15,-1 1-17-15,1-2-14 0,4 3-25 0,0-4-7 16,3-1-1-16,-1 0 2 0,-1 1 2 0,2-7 5 16,2 4 11-16,-4-5 5 0,1-2 1 0,-2-1 7 15,0-2 5-15,-2-3 2 0,0-4 8 0,0-1-8 16,-3-4 13-16,-1-4-1 0,-3-4 4 0,-1-7 3 16,1 3 5-16,-2-4 5 0,-2 1 17 0,1-2 9 15,-3 2 3-15,-2 2 15 0,3 1 11 0,-1 1 10 16,-1 6-3-16,1 4 4 0,1 1-5 0,1 5-2 15,3 2-4-15,-2-1-4 0,2 5-10 0,0 2-8 16,-1 0-2-16,2 4-12 0,0 0 3 0,0 0-5 16,0 0 2-16,0 0-9 0,11 8 10 0,-5-3-1 15,-1 2-5-15,1 1-1 0,1-1 0 0,1 0-4 16,-2-1-4-16,3-1 7 0,-3-1-5 0,1 0 1 16,0-1 4-16,2-1-1 0,-4-2-3 0,7-2 3 15,-6-1-3-15,-1-1-2 0,0-3 6 0,2-1-2 16,-2-1 12-16,1 1 1 0,-3 3 19 0,-2-5 19 0,0 3 15 15,3 0 18-15,-4 2 4 0,0 1 1 16,0-1-7-16,0 2-11 0,0 3-15 0,0 0-4 16,0 0-9-16,0 0-2 0,-4 17-6 0,2-1-4 0,-1 4-3 15,-3 9-7-15,2 3 0 0,0 1-5 0,0 13-1 16,3-9-5-16,0 13-3 0,-3-4 2 16,5 3-1-16,-1-15-1 0,5 3-4 0,-1-4-2 15,4-2-3-15,2-5 0 0,4-2 5 0,7-5-6 0,-2-1 0 16,0-8 0-16,5 0 1 0,-2-5 0 0,7-5 2 15,3-2-2-15,0-6-1 0,-3-4 6 0,0-1-7 16,-2-3-2-16,-1-5 1 0,0-1 0 16,-4-2 1-16,-2-4-1 0,-6 1-1 0,-1-4 1 0,-3 0 5 15,-5 2-6-15,-2 0 0 0,-6 3-2 0,2 6 1 16,-4 3 2-16,-4 0-1 0,0 4-1 0,0 5-4 16,0 2 1-16,-5 5-2 0,1 1 2 0,-1 3 0 15,3 2-1-15,-3 5-2 0,2 4-3 0,1 1-18 16,3 3-36-16,2 8-52 0,6 0-62 0,3-1-54 15,5 2-58-15,5 4-60 0,1-2-62 0,6-3-1203 16,2-1 537-16,2-1 358 0</inkml:trace>
  <inkml:trace contextRef="#ctx0" brushRef="#br0" timeOffset="68882.67">8147 15117 273 0,'-3'-4'321'0,"2"0"-30"0,-1 2-30 16,2 2-31-16,-4-3-22 0,4 3-19 0,0 0-19 16,0 0-18-16,0 0-14 0,4-4-12 0,2 1-10 15,4 3-13-15,2-2-9 0,5-5-11 0,10-1-7 16,3-2-5-16,-3-1-7 0,2-2-8 0,1-3-3 16,-4-1-4-16,1-3-5 0,-4-2 4 0,0-2 1 15,-5-4 17-15,-4-1-2 0,-1-3 7 0,-5-1 22 16,-1 0 4-16,-2-2 19 0,-4 1 20 0,-1 2 7 15,-3 5 22-15,-1 8 13 0,-2-1 4 0,2 3 10 16,0 5 13-16,0 2-19 0,0 2-24 0,3 3-21 16,-3 2-12-16,4 3-16 0,0 0-8 0,-13 19-13 15,8-1-7-15,1 9-9 0,2 3-6 0,-1 3-9 16,3 4-6-16,5 12-6 0,3 1-7 0,2-1-18 0,3-3-32 16,1-12-32-16,-4-2-29 0,6-3-19 15,1-2-17-15,4-4-10 0,3-5 11 0,-1-4 5 16,4-3 4-16,-8-7 10 0,3-4 9 0,1-4 8 15,-4-3 6-15,3-5 2 0,2-2 16 0,-9 0 4 0,2-9 4 16,0 0-18-16,-4-2 28 0,-1-1 4 0,-3 1 2 16,0 2 1-16,-5 3 6 0,2 3 21 15,2 3 10-15,-7 4 9 0,3 2-5 0,-3 0-10 16,2 4 8-16,2 2-13 0,-2-2 1 0,-3 4-2 0,10 8 0 16,-5 0 1-16,0 2 1 0,-1 6-2 0,5 3-4 15,-4-1 3-15,3 2 0 0,1 6-3 16,1-3-3-16,0 0 3 0,-1-8 10 0,-1-1-16 15,6 0 2-15,-1-4 7 0,2-2-6 0,-2-4 8 0,1-2-3 16,1-2 1-16,-1 0 3 0,-4-4 2 0,-2-1 12 16,6 0 5-16,-1-6 10 0,-2-2 11 0,-2-1 1 15,-1-4-7-15,-3 1-1 0,-2-4-4 16,-6-4-1-16,6-1-9 0,-6 9 1 0,2-10-1 0,-4 1-5 16,-2 6-4-16,1-2-2 0,-2 4 1 0,-1 0-16 15,-1-5-51-15,-7 1-73 0,3 7-76 0,-9-3-76 16,-4 7-75-16,-2 0-80 0,-5 2-1003 0,-5 1 477 15,-17 4 320-15</inkml:trace>
  <inkml:trace contextRef="#ctx0" brushRef="#br0" timeOffset="68982.42">8389 14757 137 0,'-13'1'314'0,"2"-1"-7"0,5-1-17 0,6 1-25 16,0-6-27-16,11-3-21 0,16 1-25 0,8-4-14 16,20-5-48-16,6 2-86 0,30-3-114 0,-26 4-136 15,28-6-474-15,-29 3 228 0,-1-2 150 0</inkml:trace>
  <inkml:trace contextRef="#ctx0" brushRef="#br0" timeOffset="69678.94">9991 14747 235 0,'9'3'241'0,"-3"1"-28"15,-2 3-17-15,4 0-20 0,3 5-21 0,1 0-13 0,-1 0-13 16,3-1-15-16,-6 0-14 0,3-1-8 0,-2 0-6 16,-1-2-8-16,1-1-17 0,0 0-4 0,1-2-3 15,-3-5-5-15,4 2-7 0,0-4-7 0,1-2 4 16,3-7-2-16,2-1-1 0,2-8 4 0,-2-2 8 16,1-2 0-16,-4-5 2 0,0-3 1 0,-4-13 14 15,-2 9 10-15,-1-8 13 0,-4 7 20 0,-2 1 23 16,0-10 27-16,-2 13 23 0,-1 4 23 0,0 1 8 15,-4 2 22-15,5 10 21 0,-2 3-1 0,1 4-25 16,0 2-24-16,1 1-28 0,0 5-17 0,1 1-17 16,0 0-15-16,0 14-12 0,0 3-11 0,-2 9-11 15,5 1-10-15,0 5-7 0,0 4-10 0,6 17-4 16,-1 0-5-16,2 0-7 0,4 1-5 0,-5-1-21 16,5 2-29-16,3-3-27 0,-4-1-37 0,2-4-29 15,-2-12-18-15,1-3-25 0,-1-2-21 0,3-3-5 16,-2-5 2-16,-2-6 9 0,-3-6 11 0,0-4 15 15,1-5 18-15,-4-2 11 0,3-7 13 0,-2-2 7 16,3-7 14-16,-3-14 14 0,1-3 17 0,0-16 25 16,-5 1 23-16,0-5 9 0,-3-1 2 0,1-3 16 15,2 5 24-15,-2 5 0 0,3 14 16 0,-4-1 21 16,4 3 9-16,1 6-6 0,3 3-2 0,-2 8-6 16,-1 0-12-16,4 5-11 0,-1 3-6 0,2 2-5 15,-1 2-11-15,3 3-3 0,-4 1-8 0,3 3-4 16,-1 4-2-16,-1 1-7 0,1 8-1 0,0 9-3 15,-2 3 0-15,1 4-1 0,-7 1-25 0,1 12-39 0,-2 2-50 16,3-12-58-16,-4 12-54 0,-4-1-47 0,3-14-57 16,0 3-64-16,3-4-59 0,2-5-924 15,-4-10 451-15,5-5 302 0</inkml:trace>
  <inkml:trace contextRef="#ctx0" brushRef="#br0" timeOffset="70499.31">11154 14614 142 0,'10'-30'271'0,"-2"4"7"0,-3 7 10 0,-3 2 0 16,-2 2-9-16,-1 3-14 0,-2 0-11 0,-2 5-22 0,-1 2-23 16,-5 3-21-16,-8 3-19 0,-1 7-17 0,-5 2-11 15,-5 6-13-15,7 2-13 0,-8 3-11 0,5 6-9 16,3 0-10-16,5 0-9 0,6-4-12 0,4 4-14 16,8-8-28-16,3-4-4 0,5 0-22 0,3 1-15 15,7-4 3-15,3-4 2 0,3-3 2 0,4-1-1 16,3-4-2-16,-1-5 6 0,0-4 1 0,-1-3 0 15,-1-3 5-15,-1 0-3 0,1-4 0 0,-2-5 17 16,-6 0 14-16,2 2 10 0,-3 1 27 0,-5 0 23 16,-4 4 17-16,-1 1 28 0,-4 1 1 0,-2 4 6 15,1 1 0-15,-3 5-10 0,2-2-13 0,-2 0-15 16,0 4-14-16,0 0-7 0,-1 3-10 0,0 0-8 16,0 0-5-16,-12 14-5 0,7-3-11 0,-2 0-23 15,-1 4-20-15,1 1-21 0,4 0-26 0,2 4-23 16,1-3-23-16,4-5-22 0,2-1 3 0,2 0-8 15,2-2 11-15,-1-2 11 0,3-5 11 0,-2 1 7 16,4-1 13-16,-4-4 3 0,2-2 9 0,-1-4 8 16,2-4 4-16,1 2 11 0,-4-5 14 0,-1 1 21 15,1-1 22-15,-3 3 13 0,-1-3 23 0,-2 4 18 16,0 0 9-16,-3 2 8 0,3-1 0 0,-4 6-10 16,4-3-6-16,-3 3-16 0,0 3-17 0,-1 1 10 15,0 0-6-15,0 0-7 0,3 9-9 0,-3-4 7 16,1 6-5-16,-1 0-11 0,3 1-4 0,0-2 1 15,4 5-24-15,-1-4-21 0,4 2-14 0,2-2-11 16,2-1-12-16,0 0-2 0,5-4 8 0,-1-3 2 16,3-2 7-16,0-2-4 0,-4-3 29 0,1-1-12 15,0-5 0-15,0-1 6 0,-4-4 8 0,1 1-8 16,-3-3 23-16,3-5-8 0,-7 5 20 0,4-5 20 16,-5 2 12-16,-2 2 2 0,-3 0 14 0,0 1 11 15,-2-2 0-15,2 9 10 0,-2 0 18 0,0 1 4 16,0 2-8-16,0 3-13 0,0 0-14 0,0 4-9 0,0 0-3 15,0 0-4-15,-2 12-5 0,2 1-7 16,-3 5-4-16,2 9-1 0,-2 3 1 0,2 6-8 16,2 16-1-16,-2-2 0 0,2 0-4 0,0 5 0 15,1 1-3-15,-1-1-2 0,0 0-3 0,3-2 1 0,-3-3 1 16,5-3 0-16,-3-1-5 0,1-12-5 16,-1 0-7-16,-1-5-10 0,-2 6-5 0,0-7 2 15,-4-3 1-15,-1 0 1 0,-1-7 4 0,-2 0-4 16,-6-2 11-16,-6 1-5 0,-3 0 5 0,-1-4 0 0,-6-8 7 15,-2 2-4-15,0-4 0 0,0-5-2 0,-1-3 4 16,-1-2-1-16,-2-3 3 0,1-2 0 0,1-2 1 16,2-4 2-16,6-5 0 0,3 0-3 15,4-3 0-15,8-2 0 0,7-2-1 0,6 0-2 0,9-2-1 16,8 1-5-16,15-12-38 0,11 0-31 0,2 3-51 16,36-12-58-16,-28 20-55 0,31-8-50 0,0 4-65 15,-28 13-1049-15,27-7 469 0,-28 8 312 0</inkml:trace>
  <inkml:trace contextRef="#ctx0" brushRef="#br0" timeOffset="70781.64">12650 14267 2717 0,'8'-32'90'0,"-4"1"142"16,-1 6 11-16,0 7-1 0,-2 1-8 0,1 5-42 0,-1 5-48 15,-1 0-37-15,1 1-20 0,3 5-11 16,-4 1-7-16,0 0 1 0,4 16 1 0,-1-1 12 0,0 4 2 16,2 8-1-16,-1 2-8 0,3 4-10 0,1 1-4 15,0-2-6-15,2 14-4 0,-1-11-7 16,0 13-6-16,-5 2-4 0,5-2-31 0,-2 4-58 15,1-4-57-15,1 2-55 0,-1-2-73 0,1-1-60 0,-3-11-73 16,1-6-968-16,-1-7 446 0,2-6 298 0</inkml:trace>
  <inkml:trace contextRef="#ctx0" brushRef="#br0" timeOffset="71112.97">13211 14389 14 0,'1'-17'368'0,"-1"4"0"0,-1 4-29 15,0 2-35-15,-2 2-28 0,-2 2-26 0,5 3-18 16,-14 7-15-16,9 1-9 0,-7 9-7 0,2 5-4 16,-4 6-24-16,4 0-20 0,0 5-13 0,-1 12-7 15,4 2-11-15,5-13-5 0,2-2-21 0,6 0-9 16,4-4 4-16,5-2-26 0,3-6-1 0,5-3-6 16,5-2-4-16,3-6-13 0,-3-5-6 0,3-3 5 15,-2-3-9-15,0-5-6 0,-1-3 8 0,-2-5-11 16,-2-3-3-16,-6-3-11 0,-1-4 10 0,-4-3 2 15,-3-1 0-15,-1-5-5 0,-4-11-1 0,-5 10-1 16,-4 1 5-16,-1-1-5 0,-8-10-14 0,-1 13 12 16,-4 2 2-16,-5 3-7 0,0 3-2 0,-6 5-2 15,-1 4 3-15,0 8-6 0,-1 0 0 0,3 7-18 16,-3 4-38-16,3 3-27 0,3 6-30 0,2 3-35 0,5 4-35 16,2 4-46-16,6 3-36 0,6 1-49 15,4-3-797-15,7 4 372 0,3-7 246 0</inkml:trace>
  <inkml:trace contextRef="#ctx0" brushRef="#br0" timeOffset="71428.83">13745 14368 244 0,'9'-17'334'16,"-4"7"4"-16,-2-1-16 0,-1 2-8 0,-2 4-7 0,-1-2-28 16,1 2-18-16,0 5-21 0,0 0-21 0,-15 12 1 15,2 1-14-15,-5 8-20 0,-1 1-22 16,2 4-9-16,-2 5-17 0,-3 13-11 0,3 1-19 15,1 0-4-15,7-1-9 0,4-10-13 0,2 1-6 0,7-4-9 16,5-2-19-16,2-4-6 0,9-6-5 0,-4-4-6 16,10-3-4-16,3-4 0 0,5-5-7 0,-1-4 1 15,-1-4-6-15,1-6 4 0,-3-2-7 0,-5-2 3 16,3-6 5-16,-4-1-6 0,-6-7-2 0,1 3-2 16,-7-6 0-16,0-2-2 0,-3 3-1 0,-3-6 1 15,-4 3-5-15,-4-2-1 0,-3 2-3 0,-3 4-5 16,-3-1 2-16,-5 5 4 0,2 5-12 0,-1 6-9 15,2 5-26-15,-3 2-26 0,5 6-18 0,-6 2-17 16,6 5-30-16,-3 3-28 0,7 1-37 0,1 8-39 16,4 1-31-16,4 7-42 0,-1-3-783 0,5 3 366 15,1 1 244-15</inkml:trace>
  <inkml:trace contextRef="#ctx0" brushRef="#br0" timeOffset="71762.78">14154 14420 223 0,'9'-13'317'15,"-5"3"0"-15,0-1-3 0,-1 7 7 0,-1-4-9 16,-1 3-29-16,0 3-30 0,-1-1-19 0,0 3-26 16,0 0-15-16,-16 12-6 0,4 0-17 0,1 4-12 15,-6 7-22-15,4 1-2 0,1 1-17 0,0 6-10 16,0 0-9-16,5 1-7 0,1 0-11 0,4-1 2 0,6-5-20 16,1 1-3-16,9-2-14 0,4-9 9 0,-1-4-22 15,2-2 0-15,9-2-9 0,-2-6-5 16,3-2-1-16,2-5-16 0,-2-1 16 0,-5-5-10 15,2-3 1-15,-12-1 6 0,6-7-4 0,-1-5 5 16,-8 4 4-16,3-6-10 0,-5 0 2 0,-4-1-1 0,0-4-3 16,-5 0 0-16,-1 1-2 0,-3 3 5 0,-5-1-6 15,-3 3-3-15,-2 4-2 0,-7 4 2 16,-6 3-3-16,-1 6 2 0,-3 2-1 0,-1 5 5 0,-4 6-11 16,-2 2 4-16,2 6 1 0,-14 8-11 0,17 0-34 15,4 2-32-15,-1 3-35 0,6 2-31 0,5 2-40 16,4 5-50-16,6 0-62 0,6-2-69 0,4-1-748 15,6-2 372-15,3-13 246 0</inkml:trace>
  <inkml:trace contextRef="#ctx0" brushRef="#br0" timeOffset="72077.78">14604 14383 337 0,'6'-11'406'0,"2"1"-12"15,-3 0-19-15,-3 5-39 0,1 3-31 0,-3-1-25 16,0 3-8-16,0 0-3 0,-16 12-11 0,4 2-16 15,-7 4-16-15,2 4-8 0,-2 6-14 0,1-2-16 16,0 5-18-16,-5 11-13 0,5 1-16 0,6-9-13 16,5-1-15-16,1-2-11 0,3-2-9 0,7-2-7 15,1-11-10-15,8-3-7 0,2 0-5 0,4-7-8 16,11 1-4-16,3-7-4 0,2-4-3 0,-1-4-4 16,3-6-6-16,9-7 0 0,-15 1-2 0,-2 0-4 15,6-16-2-15,-11 12-1 0,-3-4 0 0,-4-3-5 16,-1-2 0-16,2-13-3 0,-9 13-1 0,-3-2-3 15,-5 1-1-15,2-2-1 0,-6 2-3 0,-2 5-3 16,-3 1-6-16,-2 3-31 0,-3 8-34 0,-1 3-53 16,-1 1-41-16,-2 4-57 0,1 5-35 0,2 5-44 15,-4 4-49-15,6 0-53 0,-3 5-1010 0,5 2 469 16,-2 2 314-16</inkml:trace>
  <inkml:trace contextRef="#ctx0" brushRef="#br0" timeOffset="72462.64">15409 14162 2815 0,'24'-28'68'0,"-3"-1"59"0,-4 4 65 0,-4 0 6 16,-4 0-10-16,-3 8-17 0,-4-1-29 0,-4 6-13 0,1-1-7 16,-4 3-3-16,0 2-4 0,-1-1-8 0,-5 5-7 15,-1 1-11-15,-5 6-6 0,-1 2-7 0,-2 2-7 16,-2 7-7-16,-1 1-4 0,5 6-12 0,1 3 2 15,6 1-6-15,3 2-2 0,6 1-9 0,6-1-1 16,6 0-4-16,7 2-2 0,4 1 3 0,3-1-5 16,16 8-5-16,0-5 1 0,6 2-2 0,1-5-2 15,5-1-3-15,1 1-3 0,-5-3-3 0,2-1 1 16,-8-3 4-16,-6-6-6 0,-4-1-2 0,-4-1 3 16,-3-3-3-16,-9-4 1 0,-4-4-2 0,-2 5 5 15,-1-4 1-15,-3 0 10 0,-2-3 26 0,1 2 23 16,-4-2 6-16,-1-1-8 0,0 0-7 0,-18-4-7 15,2 2-4-15,-12-2-2 0,-4-2-8 0,-8-1-4 16,-13 3-1-16,-4-2-3 0,-3-2-5 0,4 5-3 0,-3-4-2 16,3 3-25-16,2 2-35 0,16-1-42 15,2 3-61-15,1-2-62 0,5 1-56 0,2-2-60 16,6 2-65-16,6-3-76 0,3-2-945 0,4 1 469 16,1-4 314-16</inkml:trace>
  <inkml:trace contextRef="#ctx0" brushRef="#br0" timeOffset="72611.25">15518 14100 2692 0,'34'-41'261'16,"-11"12"43"-16,1 7 21 0,-11 8 20 0,0 0-74 0,-7 7-76 16,3 0-50-16,-2 7 16 0,0 6 45 0,0 2 22 15,-1 9-9-15,4 7 9 0,6 5-4 0,-6 4-13 16,6 11-23-16,0 3-13 0,0 1-19 0,1 5-18 16,2 2-11-16,4 23-88 0,-6 4-127 0,2 0-145 15,-11 5-189-15,-6 2-1611 0,-7-3 679 0,-12-1 450 16</inkml:trace>
  <inkml:trace contextRef="#ctx0" brushRef="#br0" timeOffset="75455.72">6951 15811 29 0,'0'0'176'0,"0"0"-15"0,0 0-18 16,0 0-15-16,-4-5-8 0,4 5-12 0,0 0-8 15,0 0-20-15,0 0-33 0,0 0-33 16,0 0-43-16,0 0-38 0,0 0-271 0,0 0 114 0,18-1 74 16</inkml:trace>
  <inkml:trace contextRef="#ctx0" brushRef="#br0" timeOffset="76521.2">13947 15422 77 0,'0'0'85'0,"0"0"-7"16,0 0-6-16,0 0-7 0,0 0-9 0,14-1-9 15,-14 1-34-15,0 0-42 0,10 1-127 0,-10-1 52 16,0 0 36-16</inkml:trace>
  <inkml:trace contextRef="#ctx0" brushRef="#br0" timeOffset="79923.71">13643 15579 5 0,'0'0'73'15,"0"0"-5"-15,0 0-11 0,0 0-2 0,0 0-1 16,0 0-12-16,0 0 2 0,0 0-9 0,6-3-7 16,-6 3 2-16,0 0-3 0,0 0 0 0,0 0-4 15,0 0 0-15,0 0-2 0,0 0-11 0,0 0 4 16,0 0-2-16,0 0-6 0,0 0 1 0,0 0-10 15,0 0-4-15,0 0-3 0,0 0-4 0,0 0-4 16,0 0-4-16,0 0-2 0,0 0-4 0,0 0-3 0,0 0-7 16,0 0-118-16,0 0 52 0,-18 6 34 15</inkml:trace>
  <inkml:trace contextRef="#ctx0" brushRef="#br0" timeOffset="89476.26">14429 15220 39 0,'0'0'68'0,"0"0"-13"16,0 0 7-16,0 0-16 0,0 0-4 0,0 0-15 16,0 0-12-16,0 0-24 0,0 0-17 0,0 0-81 0,0 0 35 15,0 0 24-15</inkml:trace>
  <inkml:trace contextRef="#ctx0" brushRef="#br0" timeOffset="96594.79">13329 1767 115 0,'1'-3'186'0,"-1"3"-20"0,2-6-15 0,0 5-12 16,-2 1-18-16,0 0-6 0,0 0-4 0,1 11-10 15,2-2 0-15,-3-2-2 0,0 4 4 0,0 3-9 16,0-3-5-16,1 7-4 0,-2-1-6 0,1 0-6 16,0-1-8-16,0-1-5 0,2 1 1 0,-2-3-11 15,2 4-7-15,-2-7-4 0,3 2-1 0,0-2-5 16,1 0 3-16,1-1 4 0,1-4 5 0,-2-1 10 16,3 0 9-16,5-3 11 0,1-1 1 0,2 0 1 15,2-5 4-15,2-2-4 0,9-5 4 0,-5-2-12 16,5-5-6-16,0 1 3 0,0-2-8 0,-2-1-6 15,2-3-6-15,7-10 0 0,-7 8-10 0,7-11-1 16,-10 8-5-16,8-6-6 0,-9 7 1 0,-1 2-7 16,-5-1-18-16,-1 5-20 0,-11 5-24 0,4 1-19 15,-6 6-34-15,-4-2-33 0,-2 4-30 0,-10 3-34 16,2 3-8-16,-13 2-18 0,-8 5-10 0,-3 5-514 16,-17 6 248-16,2 2 164 0</inkml:trace>
  <inkml:trace contextRef="#ctx0" brushRef="#br0" timeOffset="96944.77">13142 1896 171 0,'0'0'205'0,"0"0"-20"0,0 0-16 0,0 0-7 15,0 0 13-15,1 10-6 0,1-2 1 0,-2 3-10 16,2 1-6-16,-2 7-5 0,1-2 2 0,-1 1-4 15,3-1-19-15,0 2-13 0,-1-3-12 0,3 1-1 16,-2-2-10-16,-1 1-3 0,2-6-8 0,1 2 4 16,-1-4-5-16,1 1-5 0,0-1-2 0,3-4 4 15,-2 2 6-15,2-1 7 0,6-3 16 16,4 1 7-16,4-4-5 0,8-5 1 0,2-2 0 16,7 0-20-16,17-11 0 0,0 1-6 0,3-3-4 0,2-1-9 15,22-16-6-15,-24 12-4 0,29-12-14 0,-10-2 1 16,-19 12-5-16,0 0 1 0,21-10-10 0,-29 8 1 15,2 4-9-15,-1 1-3 0,-3-1-4 0,-16 10 7 16,1-1-7-16,-3 1-2 0,-7 5 1 16,-6 3-4-16,-5-1-10 0,-3 4-49 0,-1 2-57 0,-4-1-80 15,-1 1-104-15,-4 3-121 0,0 0-890 0,0 0 432 16,-41-3 288-16</inkml:trace>
  <inkml:trace contextRef="#ctx0" brushRef="#br0" timeOffset="98211.46">13504 15995 175 0,'-3'-1'331'0,"3"1"-32"0,0 0-30 16,-10 6-29-16,5-1-21 0,0 5-15 0,-4 4-14 15,-5 10-16-15,2-1-14 0,-1 5-20 0,2 1 11 16,-2 3-9-16,0-1-20 0,4 1-10 0,2 2-11 15,0 2-8-15,-5 10-25 0,6-13-17 0,4 2-16 0,1 1-27 16,4-3-43-16,3 1-38 0,-3-3-47 16,6-1-44-16,0-3-42 0,0-7-53 0,0-5-550 15,4-2 269-15,1-3 180 0</inkml:trace>
  <inkml:trace contextRef="#ctx0" brushRef="#br0" timeOffset="98508.99">13795 16218 40 0,'6'-12'331'0,"-4"4"-22"0,0 1-25 16,-2 2-26-16,0 1-26 0,0 4-25 0,0 0-12 16,0 0-20-16,-20 16-13 0,11-6-14 0,0 4-13 15,-3 4-17-15,-1 3-8 0,3 4-15 0,1 0-8 16,3 1-7-16,2-1-11 0,3 0-6 0,2-7-8 16,0 1 1-16,2-2-13 0,5-1-1 0,-1-3-4 15,3-2-6-15,5-1-4 0,1-2-4 0,2-4-1 16,0-3-4-16,2 0 0 0,1-6 1 0,-2-1-1 15,-1-5-5-15,5-3-1 0,-1-6 0 0,-11 4-1 16,4-6-3-16,-3-2 1 0,-2-4-4 0,-3 2 3 16,-4-4-7-16,-3 3 5 0,-1 1-6 0,-4-1 0 15,-5 4 3-15,0 6-3 0,-7 4 13 0,-5 1-16 16,2 4-2-16,-8 3-7 0,1 5-12 0,5 0-27 16,-1 5-26-16,4 3-17 0,1 3-30 0,3 2-17 15,3 3-27-15,5 1-25 0,3 1-16 0,5 3-26 16,3 4-537-16,2-6 257 0,2-2 172 0</inkml:trace>
  <inkml:trace contextRef="#ctx0" brushRef="#br0" timeOffset="98811.83">14224 16218 216 0,'4'-5'251'16,"-3"1"-14"-16,1 1-15 0,-2 3-20 0,0 0-17 15,0 0-6-15,-21 7-21 0,11 0-19 0,-5 6-5 16,-5 6-13-16,1 0-13 0,-1 3-11 0,3 0-5 15,5-1-16-15,-1 1-4 0,2 3-7 0,9-7-6 16,-2 2-6-16,3-3-11 0,2-2-8 0,8 1-11 16,-1-6-8-16,1-2-4 0,2-1-8 0,7-1 6 15,1-5-11-15,2-2 0 0,7-5-2 0,-1-4 4 16,-2-3-3-16,-2-1 1 0,0-3 2 0,-1-2 1 16,-3-1 1-16,0-4-3 0,-7-2 1 0,-3 2-3 15,0-5 11-15,-8 1-11 0,4 0 5 16,-8 3 0-16,-2 7 1 0,-7-6 3 0,0 9-1 0,-2 0-3 15,-4 3-1-15,-1 6 1 0,1 2-7 0,-5 3 3 16,1 3-25-16,-3 5-24 0,7 2-34 0,0 1-29 16,5 5-32-16,1 1-28 0,2 1-32 0,3 1-463 15,4 0 223-15,3 0 148 0</inkml:trace>
  <inkml:trace contextRef="#ctx0" brushRef="#br0" timeOffset="99127.56">14574 16175 190 0,'-6'-5'237'0,"1"4"-19"0,5 1-10 15,-23 5-25-15,5 0-20 0,5 5-14 0,-5 1-9 16,-1 6-16-16,5-2-10 0,-4 4-2 0,2 2-21 0,5 2-6 16,4-6-7-16,0 0-11 0,6 0-6 0,0 2-5 15,3-2-2-15,6-4-8 0,0 2-3 0,-1-5-4 16,11-1-3-16,-2-2-4 0,4-2-1 15,4-3-4-15,4-4-2 0,-2-1-2 0,4-4-3 16,-4-2-3-16,1-3 0 0,-3-3-2 0,-1 0 2 16,-9 1-2-16,4-7-3 0,-1 1-1 0,-7-5-2 15,3 2-1-15,-8 0 6 0,-5 4-10 0,-1-8-3 0,-3 8 0 16,-4-1-1-16,-1 4 0 0,-5 1-2 16,-3 4-17-16,-2 0-8 0,-1 4-21 0,3 5-17 15,0 1-28-15,4 2-8 0,-1 4-24 0,5 3-22 16,0 3-29-16,1 3-488 0,2 1 222 0,4 0 146 15</inkml:trace>
  <inkml:trace contextRef="#ctx0" brushRef="#br0" timeOffset="99444.73">15093 16201 175 0,'0'0'197'0,"0"0"-11"16,0 0-10-16,-11 19-9 0,2-12-10 0,-1 3-13 15,-1 4-9-15,-3 0-12 0,4 2-10 0,1-2-13 16,-2 2-8-16,6-2-9 0,1-3-5 0,1 1-12 16,2-2 0-16,2-1-8 0,6-1-5 0,-2-3-2 15,2-2-6-15,4-2 0 0,6-1-3 0,0-2 4 16,0-5-7-16,-1 0 7 0,2-3 0 0,-4-2 10 16,0 0 5-16,-1-3 5 0,1-4-3 0,-4-4-1 15,-1 0-3-15,0-5-4 0,-9 3 0 0,0-1-1 16,-5 1 5-16,0-1-10 0,-4 8 1 0,-4-4-2 15,3 5-6-15,-5 1-4 0,-1 3-8 0,2 4-1 16,-5-1-2-16,4 3-7 0,2 5-5 0,0 2-17 16,1 0-37-16,1 2-34 0,1 5-33 0,0 3-29 15,1 4-31-15,4 1-35 0,2 4-41 0,2 8-593 16,1-3 279-16,1-4 184 0</inkml:trace>
  <inkml:trace contextRef="#ctx0" brushRef="#br0" timeOffset="99646.81">15487 16226 15 0,'6'-4'296'0,"3"2"-33"16,-3 2-27-16,4 0-13 0,2 2-13 0,0-1-15 16,1 2-18-16,4 1-10 0,1 3-20 0,-1 0-12 15,2 3-14-15,-2 0-14 0,-1 0-11 0,1 2-8 16,1 2-11-16,2 2-42 0,-6-1-40 0,0-1-56 15,-1 2-55-15,0-2-56 0,-3 1-574 0,-1 0 250 16,-4-5 164-16</inkml:trace>
  <inkml:trace contextRef="#ctx0" brushRef="#br0" timeOffset="99815.64">15796 16228 162 0,'-9'-15'305'15,"-2"1"-12"-15,-3 1-6 0,1 2-8 0,-4 1-17 16,3 5-12-16,0-2-21 0,1 4-20 15,-2 3-8-15,-2 0-35 0,0 2-16 0,1 4-12 16,-2-2-11-16,8 4-16 0,-7 1-12 0,7 5-19 0,-1 1-41 16,3 2-49-16,2 0-55 0,-1 2-59 0,7 1-84 15,0-1-83-15,0 1-606 0,1-3 299 0,3-5 200 16</inkml:trace>
  <inkml:trace contextRef="#ctx0" brushRef="#br0" timeOffset="100163.31">15947 16003 209 0,'4'-5'311'0,"1"0"-32"15,-3-2-33-15,1 4-19 0,-3 3-26 0,6-2-20 16,-6 2-8-16,0 0-27 0,4 12-11 0,-4-12-16 16,0 17-12-16,1-6-13 0,1 1-8 0,0 5-2 0,0 1-13 15,0 1-7-15,3-2-18 0,0 1-28 16,6-1-19-16,0-3-19 0,3 0-18 0,-1-2-17 0,1-4-1 15,-4-1-15-15,11-2 1 0,-3-3 2 16,2-3 4-16,0 0 2 0,1-3 10 0,-5-2 2 16,3-2 12-16,-2-3 16 0,1 1 23 0,-8-2 13 15,-1 2 11-15,0 1 35 0,-4-4 18 0,2 6 18 0,-5-3 12 16,2 3 7-16,-4 2 13 0,0 5 0 0,0-11-6 16,0 11-10-16,3-6-12 0,-3 6-12 15,0 0-17-15,0 0-6 0,0 0 2 0,-21 11-11 16,12-2 3-16,3 5-8 0,-6 1 5 0,2 2-5 15,-1 12-20-15,0-6-22 0,3 2-48 0,1 0-44 16,1 3-46-16,4-1-57 0,2-1-51 0,2-1-812 16,-2-4 349-16,6-2 234 0</inkml:trace>
  <inkml:trace contextRef="#ctx0" brushRef="#br0" timeOffset="100443.84">16531 16015 59 0,'7'-15'295'16,"2"-2"-25"-16,-3 11-27 0,-1-5-24 0,3 7-23 16,0-1-13-16,1 4-10 0,3 0-7 0,-2 2-7 15,0 4-12-15,0 0-9 0,-3 5-6 0,0-3-10 16,2 8-11-16,0 2-4 0,-5 0-16 0,0 2-8 16,-4 6-8-16,-4 3-6 0,-1-3-3 0,-4-1-11 15,-2 2-3-15,-2-5 3 0,1-4-13 0,2 0-5 16,2-3-4-16,1-3-4 0,2-1-4 0,1-5 3 15,0 2-6-15,1-5 1 0,2 3 5 0,1-5-6 16,7 7 9-16,0-7-15 0,11 0-3 0,4-4-30 16,8-4-31-16,6 4-36 0,0-6-45 0,15-4-52 15,4 1-61-15,0-4-730 0,-1 1 324 0,1-6 216 16</inkml:trace>
  <inkml:trace contextRef="#ctx0" brushRef="#br0" timeOffset="100562.52">17300 15994 132 0,'14'-3'133'0,"0"3"-55"0,-1 0-64 15,-2-1-133-15,9 1 39 0,-3-3 26 0</inkml:trace>
  <inkml:trace contextRef="#ctx0" brushRef="#br0" timeOffset="100692.6">17296 16129 3376 0,'-2'2'93'0,"2"-2"-49"0,0 0-11 0,0 0-10 16,0 0-7-16,20-16-11 0,2 11 2 0,7-1-40 16,3 2-57-16,5-2-94 0,18-4-111 0,0 1-704 15,-4-1 333-15,0-2 222 0</inkml:trace>
  <inkml:trace contextRef="#ctx0" brushRef="#br0" timeOffset="101410.84">18215 15605 2201 0,'8'-17'52'0,"-3"8"46"16,1-8 23-16,-3 7 13 0,-1 1-32 0,1 3-25 16,-2-1-23-16,2 4-13 0,-2-3-12 0,2 4-3 15,-3 2-4-15,0 0 2 0,0 0-1 16,0 0-4-16,-8 23-2 0,0-8 1 0,-1 2-3 0,-5 5-5 15,0 2 3-15,0 4-5 0,-4 1-1 0,4-2 6 16,-4 1-7-16,4-2-3 0,0 3 3 16,4-3 0-16,1-1-3 0,1-1 2 0,5-4-4 0,3-3 2 15,1 1 10-15,2-3-16 0,4 0-2 0,3 0 2 16,7-5 0-16,-2 1-8 0,5 1 2 0,7-5-2 16,0 2-1-16,4-3-4 0,-1-1 1 0,0-2-1 15,-2-1 2-15,-7-2 3 0,5 0-2 0,-4-1 5 16,-4-4-5-16,1 1 3 0,-1-1 5 15,-1 3-2-15,-5-6 3 0,-1 4-1 0,-1-4 3 0,0-1-2 16,-1-1 7-16,-3 1 7 0,2-1 5 0,-3-1 3 16,-1 0 9-16,0 1 10 0,-3-2 8 0,0 0 11 15,2 2 24-15,-4 0 13 0,1 0 2 0,-2 3 3 16,1 1 6-16,0 1-8 0,-1 1-9 0,1 0-16 16,1 0-2-16,0 4-11 0,0 0-8 0,0 0-4 15,0 0-4-15,-11 14-5 0,7 1-10 0,-2 1 4 16,-1 3-6-16,1 6-12 0,1 4-33 0,1-2-26 15,0 4-34-15,3 0-31 0,1 1-39 0,2-1-47 16,2-1-45-16,6-1-51 0,-2-3-763 0,4-2 352 16,0-9 236-16</inkml:trace>
  <inkml:trace contextRef="#ctx0" brushRef="#br0" timeOffset="101579.75">18850 16166 24 0,'0'-4'311'0,"1"0"-19"0,3-1-28 15,-4 5-27-15,-4-3-21 0,4 3-20 0,0 0-19 16,0 0-17-16,-13 5-15 0,7 2-16 0,1-2-14 16,-4 5-8-16,3-3-13 0,-6 7-8 0,7 1-12 15,-1 0-41-15,2 4-47 0,1 0-51 0,3 6-52 16,0 1-66-16,0-6-578 0,2-1 253 0,1-2 170 16</inkml:trace>
  <inkml:trace contextRef="#ctx0" brushRef="#br0" timeOffset="102094.22">19047 15758 204 0,'4'-12'299'16,"-2"3"-32"-16,3-2-27 0,-1 5-25 0,0 1-19 15,5 2-21-15,1 0-17 0,-1 3-15 0,3 6-12 16,2-1-9-16,-4 4-13 0,3 3-10 0,-2 3-13 15,-1 4-5-15,2 4-5 0,-4 2-11 0,-3 2-6 16,-3 0-8-16,1 0 0 0,-3 1-8 0,-1 2-5 16,-3-2-4-16,0-2-5 0,1-6-4 0,1-3-6 15,0 0-8-15,2-4-5 0,3 1-2 0,0-4-2 16,0-2 2-16,5-2-3 0,1 1-1 0,1-6-5 16,3 1-2-16,1-4 1 0,4-3 2 0,9 0-2 15,-8-1-2-15,3 2 4 0,-4-1-3 0,-2-1 1 16,2 1 3-16,0-1 1 0,-5 6 1 0,-1-3 5 15,0 0-7-15,1 2 2 0,-2-2-2 0,-3 2 1 16,2 0 1-16,-3 1-3 0,0 1 3 0,-2 0 1 16,2 2-3-16,-1 0 3 0,-1 1-2 0,0-4 5 15,-1 3-1-15,0 0-3 0,-1 1 2 0,-3-4 5 16,7 5 8-16,-7-5 11 0,5 2 17 0,-1-2 9 16,-4 0 0-16,13-4 5 0,-2-2 0 0,0 0-10 15,-2-1 1-15,3-4-6 0,0-1-6 0,-3-2 4 16,2-1-4-16,-3-3 1 0,1 0-5 0,1-9-6 15,-3 1-5-15,-2-2 0 0,1 0-1 0,-5 1 6 16,2-1-3-16,-7 9-9 0,0 2-1 0,-3 1-2 16,-1 7-5-16,-4 2-1 0,0 4-1 0,-2 1-4 15,-6 8-21-15,-5 4-23 0,1 8-33 0,1 5-30 0,-1 5-51 16,5 3-43-16,4 3-53 0,0 14-709 16,4 0 320-16,11-2 216 0</inkml:trace>
  <inkml:trace contextRef="#ctx0" brushRef="#br0" timeOffset="102253.94">19895 16182 177 0,'-1'-10'324'16,"1"3"-27"-16,-2 0-23 0,-2-1-29 0,1 6-22 16,-5-2-24-16,3 0-20 0,-2 3-19 0,0 1-17 15,7 0-15-15,-11 11-25 0,4-3-50 0,0 1-61 0,0 3-63 16,3 0-88-16,-1 5-598 0,4-5 253 0,1-2 168 15</inkml:trace>
  <inkml:trace contextRef="#ctx0" brushRef="#br0" timeOffset="103027.89">20235 15731 200 0,'-1'-10'377'0,"1"4"-36"15,0-1-42-15,-1 4-24 0,1 3-30 0,0 0-17 0,-14 11-17 16,8-2-19-16,-6 4-17 0,4 4-17 16,-1 0-13-16,-1 5-15 0,2-3-9 0,2 4-10 15,2 3-10-15,0-1-16 0,4 0-2 0,1-5-8 16,3-2-9-16,0 1-13 0,4-1 2 0,2-3-6 16,0 0-18-16,7-1-19 0,-2-4-4 0,0-5 0 0,3 0-3 15,-4-3-3-15,4-4 5 0,-5-1-7 0,1-7 3 16,0 1 3-16,0-5-3 0,-2-3-1 15,-1-4 2-15,-3-6-4 0,-4 0 7 0,0-5 11 16,-7 0-11-16,-1-3 0 0,-1-1 6 0,-4 3 16 16,-1-2 14-16,-2 6 6 0,0 0 14 0,-2 1 7 0,1 7 13 15,1 5-18-15,2 2-3 0,1 5 2 0,3 0-8 16,1 3-5-16,1 1-9 0,1-1-9 0,2 3-10 16,1 3 2-16,-4-3-1 0,4 3-2 15,0 0 0-15,0 0-5 0,0 0 4 0,26 8-6 0,-15-4-3 16,10 1-4-16,-1 1 6 0,7 1-3 0,1 0-2 15,0 1 0-15,-1-2 0 0,1 1-2 0,-8-2-2 16,0 3 1-16,-2-1 3 0,-2 0 3 0,0 3-11 16,-4 1-2-16,1 2 2 0,-3 2-2 0,-1-1 0 15,0 3 3-15,-5 0-1 0,-3 2-3 0,2 0 6 16,-2 6-3-16,-5 0 3 0,4 1-5 0,-5 1 2 16,1-4-2-16,-2-3-2 0,2-5-4 15,4 0-12-15,-4-4-11 0,7 1 5 0,-2-4-21 0,-1 0 14 16,4-2-5-16,2-2-3 0,1 0 0 0,-1-4-10 15,3 0 1-15,1-5-1 0,6 0 5 0,-5-3 7 16,3-3 7-16,3-2 0 0,3-4 4 0,-1-1 1 16,2-5 9-16,-2-1-8 0,0 1 7 0,-1-2 2 15,0 5 12-15,-5 5 31 0,1 3-7 0,-4-1 21 16,-1 7-25-16,1-1 0 0,1 4-1 0,-5 3-8 16,3 1 5-16,0 5-8 0,-2 3 7 0,5 4 0 15,-4 2 0-15,-1 0-3 0,4 3 3 0,1 6-1 16,1-3-6-16,1-4 12 0,0-3-15 0,-1 2 7 15,2-3 0-15,6-4 19 0,-2 0 10 0,8 0 19 16,0-5 5-16,-7-3 7 0,9-1 10 0,-9-1 13 16,1-5-2-16,-2 0 8 0,1-1 3 0,-4-5-6 15,-3-2-6-15,9-6-7 0,-8-5-8 0,-5-1-5 16,-2-2-5-16,0-6-11 0,-2 1-4 0,-8-14-9 16,0 12-5-16,-6-14-8 0,-4 15-24 0,-10-13-35 15,-4 7-12-15,-8 2-34 0,-2 4-42 0,-9 4-34 16,-5 4-34-16,-4 6-24 0,-5 5-37 0,-1 5-29 15,-3 2-21-15,5 4-21 0,0 1-17 0,8 7-834 16,12-2 390-16,3 3 260 0</inkml:trace>
  <inkml:trace contextRef="#ctx0" brushRef="#br0" timeOffset="103559.64">20653 15232 1771 0,'15'-25'40'0,"-6"-1"28"0,0 0 40 0,-1-3-35 16,-6 0 1-16,-3 1-23 0,-3-4-5 0,-2-1 8 15,-2-1 5-15,-7-11 8 0,-7 2 8 0,-3 2 5 16,-10 0 13-16,-2 7-1 0,-9 1 2 0,-5 4 6 16,-9 1 3-16,-28 2 2 0,-7 6 0 0,-9 9 1 15,-4 11 2-15,-8 2 11 0,-2 10-19 0,-1 2 4 16,-6 6-5-16,-1 8-3 0,-6 8-2 0,1 7-6 16,-2 5 4-16,1 9-21 0,3 2 8 0,1 3-8 15,8 3-7-15,-3-5-4 0,11 2-4 0,6 3-8 16,5 2-2-16,10 0-7 0,11-9 1 0,8 0-7 0,8 5-1 15,21-20-5-15,2 3-15 0,6 2 10 16,-17 17 0-16,20-20-5 0,5 2-6 0,4 0 3 16,7 2-5-16,8 7-3 0,9-1 4 0,8 1-21 15,28 21 27-15,-11-25-6 0,25 19-3 0,9 0 0 16,19-7 2-16,9-4 10 0,15-5-9 0,10-5-17 0,11-2 16 16,5-2-7-16,9-4 3 0,6-2 0 15,10-4 1-15,3-4 1 0,4-3-7 0,14-1 6 16,7-2 5-16,8-14-3 0,7-7-5 0,-3-5-3 15,-2-5 15-15,-6-6-9 0,0-3 1 0,-9-11-1 0,-9-3-1 16,-10-4-15-16,-8-7 13 0,-5-6 4 0,-8-3 0 16,-12-10-4-16,-7-8 7 0,-13-9-10 15,-8-6 3-15,-13-4 5 0,-14-7 10 0,-6-4-18 16,-20-4 15-16,-15-4 1 0,-14-5 0 0,-20-3 3 0,-16 1-1 16,-24-3 10-16,-23 7 6 0,-24 3-1 0,-32 10 0 15,-28 4-7-15,-21 10-3 0,-30 9 5 0,-26 12-5 16,-17 15-8-16,-15 13 0 0,-18 13 2 15,0 15-5-15,7 10 2 0,11 14-6 0,20 9-34 16,21 13-37-16,31 3-48 0,29 5-69 0,21 5-51 0,29 4-50 16,15-2-74-16,25 5-1116 0,32-15 491 0,7 1 326 15</inkml:trace>
  <inkml:trace contextRef="#ctx0" brushRef="#br0" timeOffset="103969.83">19732 15960 3338 0,'-7'-3'-13'16,"7"3"21"-16,-10-12 39 0,5 4-10 0,0-1-11 15,1 4 2-15,0-1-11 0,-1 0-3 0,1-2-6 16,-2 3 0-16,2 0 4 0,0-1-4 0,0 0 0 16,1 0 0-16,-3-3-3 0,1 1 3 0,-1 3-2 15,2 0-3-15,0 0 3 0,0-2-1 0,1 4-4 16,1 1-22-16,2-1-39 0,0 3-49 0,-6-5-57 16,6 5-73-16,-6-4-760 0,2 1 333 0,-1 2 222 15</inkml:trace>
  <inkml:trace contextRef="#ctx0" brushRef="#br0" timeOffset="105829.37">21031 15240 75 0,'0'0'129'0,"-9"0"5"0,9 0-4 15,0 0-7-15,-9-2-3 0,9 2-1 0,-5-2-2 16,5 2-3-16,0 0-4 0,0 0-14 0,0 0-7 15,8-7-8-15,-2 3-12 0,2-1-10 0,1-3 1 16,1 3-7-16,4-4-3 0,2 1-7 0,0-2-4 16,0-2-2-16,7-3-6 0,2 0 1 0,-1-1-6 15,3-2 3-15,-5 0-3 0,2-6-4 0,-1 3-3 16,1-1 2-16,3-6-5 0,-4-1 2 0,0 0-4 16,7-12-3-16,-3 4-1 0,-2-4-1 0,-1-2-3 0,-4-3-1 15,0 3 5-15,-2-1-2 0,-7 13 3 16,-2-4 5-16,0 1 1 0,-5 0 3 0,1 3 0 0,-4 0-3 15,-1 0 3-15,-2-1-4 0,-2 0-1 0,-3 5 3 16,-4-1-2-16,1 3 1 0,-4-2 4 16,-3 4-4-16,-2-1 3 0,-4 1 0 0,1 4-3 15,-2-2 1-15,-5 2 0 0,-2 2 0 0,-2 3 1 0,-13-9 1 16,9 13-1-16,-2-4-2 0,-10 2 1 0,10 3 4 16,-10-2-2-16,0 1 2 0,8 3-2 0,3 1 1 15,-1 3-5-15,0-3 3 0,-1 0-3 0,4 4-3 16,3 1 0-16,0-4-4 0,1 3 2 0,4 0 0 15,6 1-4-15,3-1-1 0,2 2 1 0,7 0-2 16,-4-2-2-16,5 2 0 0,1 0-8 0,8 0-27 16,-10 0-22-16,5 2-20 0,5-2-34 0,-2 4-41 15,2-4-43-15,3 6-553 0,1-4 247 0,1-1 166 16</inkml:trace>
  <inkml:trace contextRef="#ctx0" brushRef="#br0" timeOffset="106684.8">21246 13883 1533 0,'5'-3'-49'0,"0"1"90"0,-1-4-9 16,-1 2-18-16,-6 0-2 0,3 4-3 0,-5-5-15 0,-3 4 13 15,3-2 4-15,-9 3-7 0,-4-1-2 16,-1 1 6-16,-10 0-2 0,8 0-5 0,1 3-2 15,-8-3 7-15,-2 2 1 0,2 2-3 0,1-1 3 0,1 2-3 16,3-3 1-16,-3 5 1 0,4-4-2 0,1 3 1 16,-1 1 1-16,-4-2-11 0,3 0 21 0,4 1-3 15,-3-1-7-15,8-1 3 0,-4 2 0 0,6 0-1 16,-1-3-1-16,1 0 3 0,3 2-1 0,0 1-1 16,1-1 3-16,1-2-3 0,1 1 7 0,0 2-5 15,0-2-2-15,2 1 2 0,2 1-5 0,-2 1 5 16,3-1 0-16,-2 2-4 0,2 0 0 0,1 1 2 15,0 0-1-15,1 3 9 0,0 0 3 0,3 2 1 16,0 4-1-16,1 1 4 0,3-2-10 0,-2 2 10 0,5 6-1 16,1 0-5-16,2 1 3 0,-1-4-9 15,2 2-1-15,-1 0 4 0,3 1 0 0,2-2 1 16,-1-3 1-16,1 1 1 0,-1 1-2 0,0-2-1 0,-4-6 2 16,0-4-2-16,1 2 4 0,-2-2 2 0,-2-3 7 15,-1 1 7-15,-3-3 0 0,0 1 2 0,-1-1-6 16,-1-3 1-16,-1 1 0 0,1-1-4 15,-4 1-3-15,-1-3 5 0,8 4 0 0,-6-1 5 0,-2-3 9 16,3 2 5-16,-3-2 7 0,0 0 2 0,4 0 7 16,-4 0-3-16,0 0 1 0,0 0-3 0,0 0-1 15,9 0-12-15,-9 0-4 0,0 0-1 0,0 0-6 16,0 0-1-16,1-5-1 0,-1 5-3 0,0 0-6 16,0 0-2-16,0 0-1 0,4-2 1 0,-4 2-5 15,0 0 0-15,0 0 3 0,0 0-4 0,0 0 2 16,0 0-5-16,0 0 2 0,0 0-1 0,0 0 0 15,0 0-2-15,0 0 1 0,0 0-2 0,0 0 1 16,0 0-4-16,0 0 0 0,0 0 2 0,0 0 0 16,0 0-1-16,0 0-4 0,0 0 3 0,0 0-2 15,0 0-3-15,0 0 2 0,0 0-7 0,4-6 2 16,-4 5 3-16,0 1-1 0,0 0 0 0,1-5 2 16,-1 5-2-16,3-4 2 0,-3 4-3 0,0 0 0 15,2-6-1-15,-2 6 3 0,0 0 0 0,0 0-2 0,0 0-2 16,3-2 3-16,-3 2-4 0,0-4 0 15,0 4 3-15,1-5-1 0,-1 5-1 0,5-5 0 16,-5 2 0-16,3 1-1 0,-3 2 0 0,2-3 2 0,-2 3 0 16,0 0 0-16,3-4-1 0,-3 4 2 0,0 0-5 15,1-3 4-15,-1 3-1 0,0 0 1 0,4-3-4 16,-4 3-1-16,0 0-8 0,3-5-7 0,-3 5-8 16,0 0 2-16,0 0-5 0,2-4-5 0,-2 4-4 15,0 0-5-15,4-2-7 0,-4 2-7 0,0 0-6 16,0 0-17-16,5-3-13 0,-5 3 0 0,5-1-10 15,-5 1 2-15,7 0-11 0,-7 0-4 0,5-2-6 16,-5 2-6-16,0 0-4 0,9 0 3 0,-9 0-6 16,0 0-1-16,9 3 0 0,-7-1 0 0,-2-2 0 15,3 2-337-15,-3-2 159 0,2 4 106 0</inkml:trace>
  <inkml:trace contextRef="#ctx0" brushRef="#br0" timeOffset="107321.8">15323 14501 70 0,'-4'-4'251'0,"-2"2"-21"0,0-3-23 16,2 2-5-16,-1-1-11 0,1 1-15 0,1-1-18 15,1 2-22-15,2 2-51 0,6-6-86 0,6 2-568 16,15-3 189-16,7-5 128 0</inkml:trace>
  <inkml:trace contextRef="#ctx0" brushRef="#br0" timeOffset="110911.2">11007 3972 1 0,'3'-9'63'0,"0"3"-4"16,1-3-1-16,-3 0-11 0,3 0-1 0,0-3-3 15,-4 4-5-15,4-2 1 0,-3-1 0 0,-1 2-5 0,1-3 3 16,3 4-9-16,-4-3 4 0,1 0-3 15,-1 0 2-15,0-2 1 0,0 4 6 0,-1-1 12 16,2 0-2-16,-2 1-1 0,-3 1 3 0,3 3 1 0,1-4 2 16,0 1 1-16,-1 1 4 0,-3 1 2 0,4 0 4 15,-4 0 8-15,2-2 9 0,0 7 6 0,1-5 2 16,1 1 6-16,-3 3-8 0,3 2-6 0,-1-6-3 16,1 6-6-16,-3-5-2 0,3 5-12 0,0 0-2 15,0 0-6-15,0 0 1 0,0-4-10 0,0 4-4 16,0 0-3-16,0 0-7 0,0 0-4 0,0 0-2 15,0 0-1-15,0 0 0 0,0-5-5 0,0 5 0 16,0 0-1-16,0 0 0 0,0 0-3 0,0 0 1 16,0 0-1-16,0 0-1 0,0 0-2 0,0 0 1 15,-1-5-3-15,1 5 0 0,0 0-3 0,0 0-11 16,0 0-15-16,0 0-26 0,0 0-20 0,0 0-14 16,-18 5-15-16,9-3 0 0,-3-2-10 0,0 3 1 15,2 0 4-15,-4-3 12 0,4 0 8 0,-2 1 14 16,5-1 5-16,-1-1 13 0,8 1 11 0,-15 0 12 15,8 0 14-15,1-3 0 0,1 1 17 0,-2 1 11 16,7 1 10-16,-10-2 10 0,6 0 6 0,4 2 4 16,-5-3 0-16,4 0-2 0,1 3-1 0,0 0-1 15,-8-1-6-15,8 1-1 0,0 0-5 0,0 0-4 16,0 0-5-16,0 0 4 0,0 0-4 0,0 0-7 16,0 0-1-16,0 0 6 0,4 10-3 0,0-6 3 15,-3-1 2-15,4 2 7 0,-2-1 0 0,1 3 2 16,3 3 1-16,-3-5 0 0,1 9-3 0,4-4 2 15,0 4 6-15,-1 1 4 0,-1-1-2 0,2 6-4 0,1-3 0 16,0-1 0-16,1 12 11 0,3-2 0 0,-2 0-2 16,5 2-12-16,1 3-4 0,4-3 2 15,9 12-5-15,-2-6 0 0,7 3-3 0,0-3 2 16,3 5-1-16,2 0-2 0,8 0 0 0,-2 3 2 16,23 12 2-16,-2 3 1 0,-2-2 2 0,6-2 1 0,2-1 2 15,-2 1 5-15,3 0-8 0,-1 2-1 16,4 1-4-16,-2 3 2 0,0-2 8 0,2 1 2 15,-1 0 4-15,-3-5 0 0,3 3 8 0,-2-4 3 0,-2 4 8 16,0 3 8-16,-3-3 7 0,7-1-4 0,-6-3-2 16,1-1 18-16,3 0-12 0,-25-17-5 0,22 15-3 15,-19-15 0-15,-3-1 1 0,4-3-4 0,3 2-6 16,-3-1 0-16,1 1 3 0,-1-6-3 16,-1 2-8-16,-2-3 1 0,-1-3-12 0,-3-2-3 0,-13-4-6 15,0 1 1-15,3-4 0 0,-5 0-5 0,0 0-18 16,-5 2-36-16,-3-5-24 0,-7-3-24 0,-6-5-24 15,-1 3-22-15,-1 0-12 0,-2-3-17 0,-2-4-33 16,-5 2-47-16,5-11-50 0,-7 0-744 0,0-6 342 16,-2-6 230-16</inkml:trace>
  <inkml:trace contextRef="#ctx0" brushRef="#br0" timeOffset="111358.93">13299 4333 118 0,'-2'-17'220'0,"-1"7"-20"15,0-1-20-15,1 0-15 0,2 5-13 0,-1-1-12 16,-1 2-19-16,1 0-11 0,1 1-19 0,0 4-3 15,1-4-13-15,-1 4-5 0,8 0-6 0,-8 0 19 16,16 10 0-16,0 2 1 0,6 9 1 0,3 0 13 0,-2 7-8 16,18 11 1-16,-1 5 2 0,1 3 2 15,18 19-4-15,-2 0-4 0,-15-19-9 0,16 21-4 16,-1 2-10-16,2-2-5 0,-22-21-1 0,23 24-4 16,-8-3-3-16,-14-19 4 0,15 23 0 0,-4-4-1 0,-15-15-6 15,17 15 3-15,-19-20 4 0,0 6 1 16,3-5-3-16,-6 3 2 0,7-3-1 0,-7-3 3 15,-1-1-8-15,-1-2 12 0,-10-10-12 0,2 0 9 16,-5-5-3-16,4 1-12 0,-4-2 4 0,-3 2-8 0,-2-3-5 16,-1 0 0-16,0 0-3 0,-4-6-1 0,-2-3-10 15,1 1 0-15,1-2-30 0,-3 1-48 0,1-7-39 16,1 4-37-16,-2-2-45 0,2-2-44 0,2 0-47 16,-1-4-60-16,1-1-696 0,4-2 342 0,-9-3 228 15</inkml:trace>
  <inkml:trace contextRef="#ctx0" brushRef="#br0" timeOffset="112095.48">15432 5765 3073 0,'5'-7'59'16,"-4"2"63"-16,-1 2 2 0,0 3-36 0,0-5-40 0,0 5-15 15,0 0-13-15,0 0-9 0,7 8 3 16,-4 10-2-16,1 2 2 0,4 7-9 0,-3 3 7 16,3 1-3-16,-3 3 2 0,1 0 9 0,-1 2-7 0,-1-2-4 15,2-1 2-15,0-2-3 0,-3-1 1 0,3-1 2 16,-2-3-5-16,-3-6 0 0,0-2-1 0,0 0 1 16,1-6-1-16,-2 1-2 0,2 0 2 0,-2-7 1 15,-2 3 0-15,4-4 13 0,-4-2 15 0,2-3 0 16,0 0 3-16,0 0-6 0,0 0-9 0,-12-19 9 15,8 1-5-15,-5-7-4 0,2-5-11 0,-1-4 15 16,-2-10-13-16,1-2 2 0,4-4 12 0,1-1-16 16,-3-5-3-16,5-1-3 0,-3-24 2 0,3 23-8 15,1 1 14-15,0-2-14 0,2 3 11 0,0 3-7 16,5 5-2-16,-3 11 0 0,1 4 0 0,1 5 8 16,1 2-1-16,-1 9 0 0,2 2-9 0,0 5 0 15,2 1-1-15,1 2 0 0,1 2 5 0,2 3-9 16,1 2 6-16,5 2-3 0,-2 5 4 0,-1 3-1 0,8 7-1 15,-8 3 0-15,3 4 0 0,-3 1 1 16,-1 3 0-16,-5 3 2 0,-2 1-4 0,0 14 2 16,-3-15 11-16,-3 3-10 0,-1-1 1 0,1 2 3 15,0-3-8-15,0-3 3 0,0-1 0 0,3-3 4 0,-1-6-2 16,1 0-2-16,2-2 0 0,-2-3-1 0,1-5 2 16,1 0 5-16,0-2 2 0,3-1-2 0,2-4-1 15,-2 0-3-15,0-2 9 0,3-3-9 0,1-2 3 16,4-4 1-16,0 0-15 0,-3-2 13 0,1-3-9 15,3-4 7-15,-3-4-7 0,0 1 2 0,-9 3-4 16,2 0 3-16,-1 1 2 0,-3 0-3 0,-4 5 2 16,1 2-4-16,0-2 2 0,-1 5 2 0,-1 0-2 15,3 2-2-15,-3 2 1 0,-3-4 0 0,3 4 5 16,0 3-9-16,0 0 3 0,0 0 0 0,0 0 3 16,0 13-4-16,0-6 5 0,3 5-2 0,-3 5-1 15,0 0 3-15,0-5-2 0,3 5-1 0,-1 0 3 16,0 2 3-16,0 0-5 0,-2-3 5 0,1 2-6 15,-1-2 6-15,0 1 2 0,-1-4-7 0,1 0 4 16,-2 0 2-16,0-2-4 0,0-1 4 0,-1 4-3 16,-1-2 2-16,-5 2 1 0,3-3-4 0,-2 3 2 15,-1-4-16-15,1 1-20 0,-2 2-19 0,0-1-28 0,0-2-34 16,1 2-30-16,1-2-44 0,1 1-37 16,3-1-60-16,0-2-692 0,4-1 327 0,1-2 218 15</inkml:trace>
  <inkml:trace contextRef="#ctx0" brushRef="#br0" timeOffset="112217.14">16273 5991 185 0,'1'-4'239'0,"-1"4"-24"0,1-4-21 0,-1 1-21 16,0 3-32-16,-1-7-55 0,1 3-52 0,0-2-62 16,0 2-385-16,0-8 137 0,1 4 92 0</inkml:trace>
  <inkml:trace contextRef="#ctx0" brushRef="#br0" timeOffset="112559.51">16666 5476 8 0,'5'-8'325'16,"-1"2"-31"-16,0 2-27 0,-3 0-30 0,4 0-25 15,-1 2-25-15,4 2-17 0,-8 0-18 0,18 9-12 0,-8-4-12 16,4 5-15-16,-1 2-12 0,-2 2-8 16,2 1-9-16,-5 2-7 0,-2 7-5 0,-1 3-10 15,-5 0-2-15,0 0-12 0,-5 2 0 0,-1-1-6 0,-7 1-3 16,2 0-4-16,-5-2-4 0,1 4 0 0,-2-6-4 16,-1 1-3-16,3-3 0 0,2-1-5 0,4-6 1 15,-1 0-3-15,2-1-3 0,3-5 2 0,3 2-3 16,0-3-2-16,2 0 2 0,2-2 0 0,4-1-2 15,3 2 0-15,3-3 1 0,8-1-15 0,8-4-29 16,3 0-29-16,1-1-36 0,3-5-36 0,14-4-43 16,-8 1-30-16,8-8-659 0,-1-2 289 0,-1-2 192 15</inkml:trace>
  <inkml:trace contextRef="#ctx0" brushRef="#br0" timeOffset="113027.91">16921 4729 191 0,'-82'-54'207'0,"0"7"-15"15,-1 10-15-15,-3 3-17 0,-2 7-15 0,-1 9-12 16,-2 2-12-16,23 8-3 0,-31 2-6 0,-1 4-4 0,0 5-2 16,-2 10-2-16,-3 7-6 0,3 5 3 15,-3 7-2-15,8 6-5 0,1 6-5 0,-2 9 1 0,7 5-13 16,4 7-2-16,9 2-6 0,0-1-8 0,15 6-3 15,4-1-6-15,11 12-1 0,15 1-3 0,4 8-4 16,12-1 0-16,11-1-3 0,12-3-4 0,8-6 0 16,13-2-2-16,9-3-2 0,10-2 1 0,9-6-4 15,6 1 5-15,8-2-5 0,13-3-3 0,0-1 1 16,12-2 2-16,9-3-3 0,8-4-2 0,7-4-1 16,4-11 0-16,3-6-3 0,-1-10 2 0,0-9-6 15,3-6-2-15,-1-9-8 0,-6-4-10 0,-2-7 8 16,-10-12-5-16,0 5 3 0,-4-13 2 0,-1-4-4 15,-1-3 5-15,-3-7-9 0,-3-1 3 0,-2-9 0 16,-7-4 3-16,-2-1 0 0,0 0 5 0,-4-2 4 16,6-3-3-16,-6-1-4 0,-6-3 3 0,-7-1 5 15,-11-1-2-15,-12 0 2 0,-20 16 6 0,-1-27-2 16,-13 25-2-16,-8-27 2 0,-15 25-1 0,-16-20-2 16,-15 2-3-16,-16 2-3 0,-12 8-4 0,-10 0 2 15,-18 5-4-15,-12 10 6 0,-14 4-12 0,-12 8-17 0,-12 4-27 16,-13 11-37-16,-14 6-36 0,-14 9-45 0,-7 7-48 15,-6 5-74-15,-13 0-677 0,0 6 321 16,-1 0 216-16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DE0FA-CCE2-4DB9-B7CD-0937D74438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86D613-1969-4068-B067-E1B43AF25A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03FE3B-1471-4958-B8DC-0C203279E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47CE0-0ACA-4806-9E37-B48FFD8AF9E3}" type="datetimeFigureOut">
              <a:rPr lang="en-US" smtClean="0"/>
              <a:t>6/28/2020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60FF3C-CF4A-422F-A4FD-89F718034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52BB0D-B422-4957-B285-F89168401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1E746-BEAA-459D-9696-DE219AB1C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198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1C242-E4C1-4939-AC1C-285B9B30F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47EC57-25BE-4C43-BD0F-B17B94F584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D48FEC-D619-4143-953B-3A6F756B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47CE0-0ACA-4806-9E37-B48FFD8AF9E3}" type="datetimeFigureOut">
              <a:rPr lang="en-US" smtClean="0"/>
              <a:t>6/28/2020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21E0CA-38F1-4C58-A11B-84C0E944D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7EA11A-980C-4C3B-9688-9694A79FA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1E746-BEAA-459D-9696-DE219AB1C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858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9B95E-0DFB-4136-8F58-6574B7DC2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06233A-6FC4-4074-8343-55EBEC3738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4E451B-C2F4-481A-BEB6-238483167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47CE0-0ACA-4806-9E37-B48FFD8AF9E3}" type="datetimeFigureOut">
              <a:rPr lang="en-US" smtClean="0"/>
              <a:t>6/28/2020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B3D1EB-A8B4-408D-AC59-7A18D2F67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E02B51-2BD2-4C77-9DB8-543CD7D1C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1E746-BEAA-459D-9696-DE219AB1C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247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4B76C-486E-496C-A803-819F099AB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319DFC-B7EA-4FDE-8571-E33AB13B09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36D019-9C21-48EC-92E6-D25A891FD0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56944D-DD25-461E-B065-4FC4319CE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47CE0-0ACA-4806-9E37-B48FFD8AF9E3}" type="datetimeFigureOut">
              <a:rPr lang="en-US" smtClean="0"/>
              <a:t>6/28/2020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1766C4-82DC-4D3D-9250-83203F2CC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A62F81-9144-49E8-AA61-74AFB16A8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1E746-BEAA-459D-9696-DE219AB1C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30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9F1C8-6536-46BE-93D0-EA53CB9A6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156107-0D60-4F7D-A34F-67BA7C93BB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0935F7-20BE-4BC5-84C3-D6C860DEAB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EA5875-A9D0-4798-B918-C24A35A9A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173D2A-1C09-4D14-B77A-21E16F1EF9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955B7B-1F0F-445F-8EC6-D4202165D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47CE0-0ACA-4806-9E37-B48FFD8AF9E3}" type="datetimeFigureOut">
              <a:rPr lang="en-US" smtClean="0"/>
              <a:t>6/28/2020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F5C415B-6940-489B-8EA7-DD96267E5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4037D25-C9A0-4D46-9B25-AD2DC204F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1E746-BEAA-459D-9696-DE219AB1C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05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C1568-5961-4245-8F70-37784EA21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010E75-7E8A-4C08-89F8-72957A318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47CE0-0ACA-4806-9E37-B48FFD8AF9E3}" type="datetimeFigureOut">
              <a:rPr lang="en-US" smtClean="0"/>
              <a:t>6/28/2020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A16490-AB7D-4BA4-90B0-0401C99D4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35C178-C0FA-4B13-9904-85E7B8A96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1E746-BEAA-459D-9696-DE219AB1C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738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42347E2-5E7E-4539-A7B1-8FBCBEC4C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47CE0-0ACA-4806-9E37-B48FFD8AF9E3}" type="datetimeFigureOut">
              <a:rPr lang="en-US" smtClean="0"/>
              <a:t>6/28/2020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C2D9EA-EAF2-4041-8A8F-2C2C0C70F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EE7F79-CFA3-4A57-BDA7-D3503553E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1E746-BEAA-459D-9696-DE219AB1C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541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94B1C-3DC3-4E93-9683-78E3F0B75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08B942-82A7-45C0-8F63-CAF95DCDA8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54F22B-0570-4205-A09F-F502A265D9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F5D3F4-F84E-498B-92FD-33E099153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47CE0-0ACA-4806-9E37-B48FFD8AF9E3}" type="datetimeFigureOut">
              <a:rPr lang="en-US" smtClean="0"/>
              <a:t>6/28/2020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46F75B-2E7A-4118-A318-ED71EEE82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5ACB47-4D1F-4DB2-A86F-3161EBD91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1E746-BEAA-459D-9696-DE219AB1C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724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F917C-457A-4ABF-9DFA-B5496385D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3CE8A84-09B4-4D33-A4F9-A55133F93A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87583D-5C7B-4D47-B7E4-54BB9A20A9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CA97F3-71C9-4F48-83C0-4CC5488B8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47CE0-0ACA-4806-9E37-B48FFD8AF9E3}" type="datetimeFigureOut">
              <a:rPr lang="en-US" smtClean="0"/>
              <a:t>6/28/2020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1EDA28-C6D8-4C98-80E9-FC2225B99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29F408-DC54-49C8-AF86-90682B95F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1E746-BEAA-459D-9696-DE219AB1C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761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A899F-24D4-41D6-BBA2-1927F482D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4F4878-53DC-4522-9BBB-E5BAAC50D9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2F7A0-9E41-420E-9A13-D72DA3E80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47CE0-0ACA-4806-9E37-B48FFD8AF9E3}" type="datetimeFigureOut">
              <a:rPr lang="en-US" smtClean="0"/>
              <a:t>6/28/2020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64D3A6-21D9-4B44-ACFB-40DF0CCC8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D5027A-46DB-4DA0-AD30-384EDB8E7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1E746-BEAA-459D-9696-DE219AB1C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197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7510C9-0A88-4EA6-A137-60988CAC54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631B1B-FA34-44BE-A48F-A9D72B79F4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3DCE2-4408-4E07-B57D-38736B843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47CE0-0ACA-4806-9E37-B48FFD8AF9E3}" type="datetimeFigureOut">
              <a:rPr lang="en-US" smtClean="0"/>
              <a:t>6/28/2020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70696C-931F-45EF-9B12-716D95EDB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930A83-AC73-4FA5-BA70-4602A56E4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1E746-BEAA-459D-9696-DE219AB1C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032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8B308BC-DFB4-4D27-B32D-C4FC30495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C9F1A3-ACD1-4C03-9831-A37880E161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A30D45-F149-4A61-BAFC-4056918C28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047CE0-0ACA-4806-9E37-B48FFD8AF9E3}" type="datetimeFigureOut">
              <a:rPr lang="en-US" smtClean="0"/>
              <a:t>6/28/2020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4FE6C6-D6FA-4072-9EA2-4759A441DB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5C5844-9240-4384-8EE1-288CDBC059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81E746-BEAA-459D-9696-DE219AB1C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243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customXml" Target="../ink/ink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ustomXml" Target="../ink/ink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customXml" Target="../ink/ink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customXml" Target="../ink/ink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customXml" Target="../ink/ink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customXml" Target="../ink/ink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customXml" Target="../ink/ink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customXml" Target="../ink/ink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customXml" Target="../ink/ink2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customXml" Target="../ink/ink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customXml" Target="../ink/ink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customXml" Target="../ink/ink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customXml" Target="../ink/ink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customXml" Target="../ink/ink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customXml" Target="../ink/ink3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customXml" Target="../ink/ink3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customXml" Target="../ink/ink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customXml" Target="../ink/ink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customXml" Target="../ink/ink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customXml" Target="../ink/ink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customXml" Target="../ink/ink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customXml" Target="../ink/ink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customXml" Target="../ink/ink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6" Type="http://schemas.openxmlformats.org/officeDocument/2006/relationships/customXml" Target="../ink/ink52.xml"/><Relationship Id="rId21" Type="http://schemas.openxmlformats.org/officeDocument/2006/relationships/image" Target="../media/image49.png"/><Relationship Id="rId42" Type="http://schemas.openxmlformats.org/officeDocument/2006/relationships/customXml" Target="../ink/ink60.xml"/><Relationship Id="rId47" Type="http://schemas.openxmlformats.org/officeDocument/2006/relationships/image" Target="../media/image62.png"/><Relationship Id="rId63" Type="http://schemas.openxmlformats.org/officeDocument/2006/relationships/image" Target="../media/image70.png"/><Relationship Id="rId68" Type="http://schemas.openxmlformats.org/officeDocument/2006/relationships/customXml" Target="../ink/ink73.xml"/><Relationship Id="rId84" Type="http://schemas.openxmlformats.org/officeDocument/2006/relationships/customXml" Target="../ink/ink81.xml"/><Relationship Id="rId89" Type="http://schemas.openxmlformats.org/officeDocument/2006/relationships/image" Target="../media/image83.png"/><Relationship Id="rId112" Type="http://schemas.openxmlformats.org/officeDocument/2006/relationships/image" Target="../media/image94.png"/><Relationship Id="rId16" Type="http://schemas.openxmlformats.org/officeDocument/2006/relationships/customXml" Target="../ink/ink47.xml"/><Relationship Id="rId107" Type="http://schemas.openxmlformats.org/officeDocument/2006/relationships/image" Target="../media/image92.png"/><Relationship Id="rId11" Type="http://schemas.openxmlformats.org/officeDocument/2006/relationships/image" Target="../media/image44.png"/><Relationship Id="rId32" Type="http://schemas.openxmlformats.org/officeDocument/2006/relationships/customXml" Target="../ink/ink55.xml"/><Relationship Id="rId37" Type="http://schemas.openxmlformats.org/officeDocument/2006/relationships/image" Target="../media/image57.png"/><Relationship Id="rId53" Type="http://schemas.openxmlformats.org/officeDocument/2006/relationships/image" Target="../media/image65.png"/><Relationship Id="rId58" Type="http://schemas.openxmlformats.org/officeDocument/2006/relationships/customXml" Target="../ink/ink68.xml"/><Relationship Id="rId74" Type="http://schemas.openxmlformats.org/officeDocument/2006/relationships/customXml" Target="../ink/ink76.xml"/><Relationship Id="rId79" Type="http://schemas.openxmlformats.org/officeDocument/2006/relationships/image" Target="../media/image78.png"/><Relationship Id="rId102" Type="http://schemas.openxmlformats.org/officeDocument/2006/relationships/customXml" Target="../ink/ink90.xml"/><Relationship Id="rId5" Type="http://schemas.openxmlformats.org/officeDocument/2006/relationships/image" Target="../media/image41.png"/><Relationship Id="rId90" Type="http://schemas.openxmlformats.org/officeDocument/2006/relationships/customXml" Target="../ink/ink84.xml"/><Relationship Id="rId95" Type="http://schemas.openxmlformats.org/officeDocument/2006/relationships/image" Target="../media/image86.png"/><Relationship Id="rId22" Type="http://schemas.openxmlformats.org/officeDocument/2006/relationships/customXml" Target="../ink/ink50.xml"/><Relationship Id="rId27" Type="http://schemas.openxmlformats.org/officeDocument/2006/relationships/image" Target="../media/image52.png"/><Relationship Id="rId43" Type="http://schemas.openxmlformats.org/officeDocument/2006/relationships/image" Target="../media/image60.png"/><Relationship Id="rId48" Type="http://schemas.openxmlformats.org/officeDocument/2006/relationships/customXml" Target="../ink/ink63.xml"/><Relationship Id="rId64" Type="http://schemas.openxmlformats.org/officeDocument/2006/relationships/customXml" Target="../ink/ink71.xml"/><Relationship Id="rId69" Type="http://schemas.openxmlformats.org/officeDocument/2006/relationships/image" Target="../media/image73.png"/><Relationship Id="rId113" Type="http://schemas.openxmlformats.org/officeDocument/2006/relationships/customXml" Target="../ink/ink96.xml"/><Relationship Id="rId80" Type="http://schemas.openxmlformats.org/officeDocument/2006/relationships/customXml" Target="../ink/ink79.xml"/><Relationship Id="rId85" Type="http://schemas.openxmlformats.org/officeDocument/2006/relationships/image" Target="../media/image81.png"/><Relationship Id="rId12" Type="http://schemas.openxmlformats.org/officeDocument/2006/relationships/customXml" Target="../ink/ink45.xml"/><Relationship Id="rId17" Type="http://schemas.openxmlformats.org/officeDocument/2006/relationships/image" Target="../media/image47.png"/><Relationship Id="rId33" Type="http://schemas.openxmlformats.org/officeDocument/2006/relationships/image" Target="../media/image55.png"/><Relationship Id="rId38" Type="http://schemas.openxmlformats.org/officeDocument/2006/relationships/customXml" Target="../ink/ink58.xml"/><Relationship Id="rId59" Type="http://schemas.openxmlformats.org/officeDocument/2006/relationships/image" Target="../media/image68.png"/><Relationship Id="rId103" Type="http://schemas.openxmlformats.org/officeDocument/2006/relationships/image" Target="../media/image90.png"/><Relationship Id="rId108" Type="http://schemas.openxmlformats.org/officeDocument/2006/relationships/customXml" Target="../ink/ink93.xml"/><Relationship Id="rId54" Type="http://schemas.openxmlformats.org/officeDocument/2006/relationships/customXml" Target="../ink/ink66.xml"/><Relationship Id="rId70" Type="http://schemas.openxmlformats.org/officeDocument/2006/relationships/customXml" Target="../ink/ink74.xml"/><Relationship Id="rId75" Type="http://schemas.openxmlformats.org/officeDocument/2006/relationships/image" Target="../media/image76.png"/><Relationship Id="rId91" Type="http://schemas.openxmlformats.org/officeDocument/2006/relationships/image" Target="../media/image84.png"/><Relationship Id="rId96" Type="http://schemas.openxmlformats.org/officeDocument/2006/relationships/customXml" Target="../ink/ink87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42.xml"/><Relationship Id="rId15" Type="http://schemas.openxmlformats.org/officeDocument/2006/relationships/image" Target="../media/image46.png"/><Relationship Id="rId23" Type="http://schemas.openxmlformats.org/officeDocument/2006/relationships/image" Target="../media/image50.png"/><Relationship Id="rId28" Type="http://schemas.openxmlformats.org/officeDocument/2006/relationships/customXml" Target="../ink/ink53.xml"/><Relationship Id="rId36" Type="http://schemas.openxmlformats.org/officeDocument/2006/relationships/customXml" Target="../ink/ink57.xml"/><Relationship Id="rId49" Type="http://schemas.openxmlformats.org/officeDocument/2006/relationships/image" Target="../media/image63.png"/><Relationship Id="rId57" Type="http://schemas.openxmlformats.org/officeDocument/2006/relationships/image" Target="../media/image67.png"/><Relationship Id="rId106" Type="http://schemas.openxmlformats.org/officeDocument/2006/relationships/customXml" Target="../ink/ink92.xml"/><Relationship Id="rId114" Type="http://schemas.openxmlformats.org/officeDocument/2006/relationships/image" Target="../media/image95.png"/><Relationship Id="rId10" Type="http://schemas.openxmlformats.org/officeDocument/2006/relationships/customXml" Target="../ink/ink44.xml"/><Relationship Id="rId31" Type="http://schemas.openxmlformats.org/officeDocument/2006/relationships/image" Target="../media/image54.png"/><Relationship Id="rId44" Type="http://schemas.openxmlformats.org/officeDocument/2006/relationships/customXml" Target="../ink/ink61.xml"/><Relationship Id="rId52" Type="http://schemas.openxmlformats.org/officeDocument/2006/relationships/customXml" Target="../ink/ink65.xml"/><Relationship Id="rId60" Type="http://schemas.openxmlformats.org/officeDocument/2006/relationships/customXml" Target="../ink/ink69.xml"/><Relationship Id="rId65" Type="http://schemas.openxmlformats.org/officeDocument/2006/relationships/image" Target="../media/image71.png"/><Relationship Id="rId73" Type="http://schemas.openxmlformats.org/officeDocument/2006/relationships/image" Target="../media/image75.png"/><Relationship Id="rId78" Type="http://schemas.openxmlformats.org/officeDocument/2006/relationships/customXml" Target="../ink/ink78.xml"/><Relationship Id="rId81" Type="http://schemas.openxmlformats.org/officeDocument/2006/relationships/image" Target="../media/image79.png"/><Relationship Id="rId86" Type="http://schemas.openxmlformats.org/officeDocument/2006/relationships/customXml" Target="../ink/ink82.xml"/><Relationship Id="rId94" Type="http://schemas.openxmlformats.org/officeDocument/2006/relationships/customXml" Target="../ink/ink86.xml"/><Relationship Id="rId99" Type="http://schemas.openxmlformats.org/officeDocument/2006/relationships/image" Target="../media/image88.png"/><Relationship Id="rId101" Type="http://schemas.openxmlformats.org/officeDocument/2006/relationships/image" Target="../media/image89.png"/><Relationship Id="rId4" Type="http://schemas.openxmlformats.org/officeDocument/2006/relationships/customXml" Target="../ink/ink41.xml"/><Relationship Id="rId9" Type="http://schemas.openxmlformats.org/officeDocument/2006/relationships/image" Target="../media/image43.png"/><Relationship Id="rId13" Type="http://schemas.openxmlformats.org/officeDocument/2006/relationships/image" Target="../media/image45.png"/><Relationship Id="rId18" Type="http://schemas.openxmlformats.org/officeDocument/2006/relationships/customXml" Target="../ink/ink48.xml"/><Relationship Id="rId39" Type="http://schemas.openxmlformats.org/officeDocument/2006/relationships/image" Target="../media/image58.png"/><Relationship Id="rId109" Type="http://schemas.openxmlformats.org/officeDocument/2006/relationships/image" Target="../media/image93.png"/><Relationship Id="rId34" Type="http://schemas.openxmlformats.org/officeDocument/2006/relationships/customXml" Target="../ink/ink56.xml"/><Relationship Id="rId50" Type="http://schemas.openxmlformats.org/officeDocument/2006/relationships/customXml" Target="../ink/ink64.xml"/><Relationship Id="rId55" Type="http://schemas.openxmlformats.org/officeDocument/2006/relationships/image" Target="../media/image66.png"/><Relationship Id="rId76" Type="http://schemas.openxmlformats.org/officeDocument/2006/relationships/customXml" Target="../ink/ink77.xml"/><Relationship Id="rId97" Type="http://schemas.openxmlformats.org/officeDocument/2006/relationships/image" Target="../media/image87.png"/><Relationship Id="rId104" Type="http://schemas.openxmlformats.org/officeDocument/2006/relationships/customXml" Target="../ink/ink91.xml"/><Relationship Id="rId7" Type="http://schemas.openxmlformats.org/officeDocument/2006/relationships/image" Target="../media/image42.png"/><Relationship Id="rId71" Type="http://schemas.openxmlformats.org/officeDocument/2006/relationships/image" Target="../media/image74.png"/><Relationship Id="rId92" Type="http://schemas.openxmlformats.org/officeDocument/2006/relationships/customXml" Target="../ink/ink85.xml"/><Relationship Id="rId2" Type="http://schemas.openxmlformats.org/officeDocument/2006/relationships/customXml" Target="../ink/ink40.xml"/><Relationship Id="rId29" Type="http://schemas.openxmlformats.org/officeDocument/2006/relationships/image" Target="../media/image53.png"/><Relationship Id="rId24" Type="http://schemas.openxmlformats.org/officeDocument/2006/relationships/customXml" Target="../ink/ink51.xml"/><Relationship Id="rId40" Type="http://schemas.openxmlformats.org/officeDocument/2006/relationships/customXml" Target="../ink/ink59.xml"/><Relationship Id="rId45" Type="http://schemas.openxmlformats.org/officeDocument/2006/relationships/image" Target="../media/image61.png"/><Relationship Id="rId66" Type="http://schemas.openxmlformats.org/officeDocument/2006/relationships/customXml" Target="../ink/ink72.xml"/><Relationship Id="rId87" Type="http://schemas.openxmlformats.org/officeDocument/2006/relationships/image" Target="../media/image82.png"/><Relationship Id="rId110" Type="http://schemas.openxmlformats.org/officeDocument/2006/relationships/customXml" Target="../ink/ink94.xml"/><Relationship Id="rId115" Type="http://schemas.openxmlformats.org/officeDocument/2006/relationships/customXml" Target="../ink/ink97.xml"/><Relationship Id="rId61" Type="http://schemas.openxmlformats.org/officeDocument/2006/relationships/image" Target="../media/image69.png"/><Relationship Id="rId82" Type="http://schemas.openxmlformats.org/officeDocument/2006/relationships/customXml" Target="../ink/ink80.xml"/><Relationship Id="rId19" Type="http://schemas.openxmlformats.org/officeDocument/2006/relationships/image" Target="../media/image48.png"/><Relationship Id="rId14" Type="http://schemas.openxmlformats.org/officeDocument/2006/relationships/customXml" Target="../ink/ink46.xml"/><Relationship Id="rId30" Type="http://schemas.openxmlformats.org/officeDocument/2006/relationships/customXml" Target="../ink/ink54.xml"/><Relationship Id="rId35" Type="http://schemas.openxmlformats.org/officeDocument/2006/relationships/image" Target="../media/image56.png"/><Relationship Id="rId56" Type="http://schemas.openxmlformats.org/officeDocument/2006/relationships/customXml" Target="../ink/ink67.xml"/><Relationship Id="rId77" Type="http://schemas.openxmlformats.org/officeDocument/2006/relationships/image" Target="../media/image77.png"/><Relationship Id="rId100" Type="http://schemas.openxmlformats.org/officeDocument/2006/relationships/customXml" Target="../ink/ink89.xml"/><Relationship Id="rId105" Type="http://schemas.openxmlformats.org/officeDocument/2006/relationships/image" Target="../media/image91.png"/><Relationship Id="rId8" Type="http://schemas.openxmlformats.org/officeDocument/2006/relationships/customXml" Target="../ink/ink43.xml"/><Relationship Id="rId51" Type="http://schemas.openxmlformats.org/officeDocument/2006/relationships/image" Target="../media/image64.png"/><Relationship Id="rId72" Type="http://schemas.openxmlformats.org/officeDocument/2006/relationships/customXml" Target="../ink/ink75.xml"/><Relationship Id="rId93" Type="http://schemas.openxmlformats.org/officeDocument/2006/relationships/image" Target="../media/image85.png"/><Relationship Id="rId98" Type="http://schemas.openxmlformats.org/officeDocument/2006/relationships/customXml" Target="../ink/ink88.xml"/><Relationship Id="rId3" Type="http://schemas.openxmlformats.org/officeDocument/2006/relationships/image" Target="../media/image40.png"/><Relationship Id="rId25" Type="http://schemas.openxmlformats.org/officeDocument/2006/relationships/image" Target="../media/image51.png"/><Relationship Id="rId46" Type="http://schemas.openxmlformats.org/officeDocument/2006/relationships/customXml" Target="../ink/ink62.xml"/><Relationship Id="rId67" Type="http://schemas.openxmlformats.org/officeDocument/2006/relationships/image" Target="../media/image72.png"/><Relationship Id="rId116" Type="http://schemas.openxmlformats.org/officeDocument/2006/relationships/image" Target="../media/image96.png"/><Relationship Id="rId20" Type="http://schemas.openxmlformats.org/officeDocument/2006/relationships/customXml" Target="../ink/ink49.xml"/><Relationship Id="rId41" Type="http://schemas.openxmlformats.org/officeDocument/2006/relationships/image" Target="../media/image59.png"/><Relationship Id="rId62" Type="http://schemas.openxmlformats.org/officeDocument/2006/relationships/customXml" Target="../ink/ink70.xml"/><Relationship Id="rId83" Type="http://schemas.openxmlformats.org/officeDocument/2006/relationships/image" Target="../media/image80.png"/><Relationship Id="rId88" Type="http://schemas.openxmlformats.org/officeDocument/2006/relationships/customXml" Target="../ink/ink83.xml"/><Relationship Id="rId111" Type="http://schemas.openxmlformats.org/officeDocument/2006/relationships/customXml" Target="../ink/ink9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customXml" Target="../ink/ink98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customXml" Target="../ink/ink99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customXml" Target="../ink/ink100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BB44CDA-641C-41B1-8DEE-1A83E197807B}"/>
                  </a:ext>
                </a:extLst>
              </p14:cNvPr>
              <p14:cNvContentPartPr/>
              <p14:nvPr/>
            </p14:nvContentPartPr>
            <p14:xfrm>
              <a:off x="1062000" y="789480"/>
              <a:ext cx="6003720" cy="49676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BB44CDA-641C-41B1-8DEE-1A83E197807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52640" y="780120"/>
                <a:ext cx="6022440" cy="4986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88548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1882D2AC-818B-4C00-8101-0A05E6B6A17A}"/>
                  </a:ext>
                </a:extLst>
              </p14:cNvPr>
              <p14:cNvContentPartPr/>
              <p14:nvPr/>
            </p14:nvContentPartPr>
            <p14:xfrm>
              <a:off x="785520" y="636480"/>
              <a:ext cx="9612000" cy="53398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1882D2AC-818B-4C00-8101-0A05E6B6A17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6160" y="627120"/>
                <a:ext cx="9630720" cy="5358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81402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85D01F9-0857-4E7D-80E3-545C1068DCCE}"/>
                  </a:ext>
                </a:extLst>
              </p14:cNvPr>
              <p14:cNvContentPartPr/>
              <p14:nvPr/>
            </p14:nvContentPartPr>
            <p14:xfrm>
              <a:off x="1159560" y="1225080"/>
              <a:ext cx="4746960" cy="35996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85D01F9-0857-4E7D-80E3-545C1068DCC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50200" y="1215720"/>
                <a:ext cx="4765680" cy="3618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828611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1B48F5C-049A-4BCD-B178-A9F19DAC06F3}"/>
                  </a:ext>
                </a:extLst>
              </p14:cNvPr>
              <p14:cNvContentPartPr/>
              <p14:nvPr/>
            </p14:nvContentPartPr>
            <p14:xfrm>
              <a:off x="1143360" y="405720"/>
              <a:ext cx="10710720" cy="63205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1B48F5C-049A-4BCD-B178-A9F19DAC06F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34000" y="396360"/>
                <a:ext cx="10729440" cy="6339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96865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E382816-743E-4A41-B900-E99FF0252CAD}"/>
                  </a:ext>
                </a:extLst>
              </p14:cNvPr>
              <p14:cNvContentPartPr/>
              <p14:nvPr/>
            </p14:nvContentPartPr>
            <p14:xfrm>
              <a:off x="257400" y="276840"/>
              <a:ext cx="11158920" cy="6489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E382816-743E-4A41-B900-E99FF0252CA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48040" y="267480"/>
                <a:ext cx="11177640" cy="6508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012945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3FB52D4-DFF0-4991-A03A-4A0CA0E842B9}"/>
                  </a:ext>
                </a:extLst>
              </p14:cNvPr>
              <p14:cNvContentPartPr/>
              <p14:nvPr/>
            </p14:nvContentPartPr>
            <p14:xfrm>
              <a:off x="2568600" y="658440"/>
              <a:ext cx="8708400" cy="59893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3FB52D4-DFF0-4991-A03A-4A0CA0E842B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559240" y="649080"/>
                <a:ext cx="8727120" cy="6008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965426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88205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F96797E-4A9E-4880-9756-581FDD8243F5}"/>
                  </a:ext>
                </a:extLst>
              </p14:cNvPr>
              <p14:cNvContentPartPr/>
              <p14:nvPr/>
            </p14:nvContentPartPr>
            <p14:xfrm>
              <a:off x="399960" y="794880"/>
              <a:ext cx="8619480" cy="38768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F96797E-4A9E-4880-9756-581FDD8243F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90600" y="785520"/>
                <a:ext cx="8638200" cy="3895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115388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57F08CD-7E1D-44C3-ADE9-F40101F19B00}"/>
                  </a:ext>
                </a:extLst>
              </p14:cNvPr>
              <p14:cNvContentPartPr/>
              <p14:nvPr/>
            </p14:nvContentPartPr>
            <p14:xfrm>
              <a:off x="750240" y="1259280"/>
              <a:ext cx="7314120" cy="39913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57F08CD-7E1D-44C3-ADE9-F40101F19B0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40880" y="1249920"/>
                <a:ext cx="7332840" cy="4010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087706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15CF96E-B909-4D3D-AE7E-4CEFAF1C808F}"/>
                  </a:ext>
                </a:extLst>
              </p14:cNvPr>
              <p14:cNvContentPartPr/>
              <p14:nvPr/>
            </p14:nvContentPartPr>
            <p14:xfrm>
              <a:off x="558360" y="604080"/>
              <a:ext cx="11635920" cy="53784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15CF96E-B909-4D3D-AE7E-4CEFAF1C808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49000" y="594720"/>
                <a:ext cx="11654640" cy="5397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736673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F11C730-9E66-45FB-BA28-0FA96C887C61}"/>
                  </a:ext>
                </a:extLst>
              </p14:cNvPr>
              <p14:cNvContentPartPr/>
              <p14:nvPr/>
            </p14:nvContentPartPr>
            <p14:xfrm>
              <a:off x="4274640" y="1217520"/>
              <a:ext cx="6735960" cy="48844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F11C730-9E66-45FB-BA28-0FA96C887C6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65280" y="1208160"/>
                <a:ext cx="6754680" cy="4903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352468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C5D12A6-459A-434C-BE6C-61EEFD85980B}"/>
                  </a:ext>
                </a:extLst>
              </p14:cNvPr>
              <p14:cNvContentPartPr/>
              <p14:nvPr/>
            </p14:nvContentPartPr>
            <p14:xfrm>
              <a:off x="3968280" y="594000"/>
              <a:ext cx="7800480" cy="59151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C5D12A6-459A-434C-BE6C-61EEFD85980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958920" y="584640"/>
                <a:ext cx="7819200" cy="5933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309836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AFC57A6-7615-4C0E-BBB5-D6590EDDA2A1}"/>
                  </a:ext>
                </a:extLst>
              </p14:cNvPr>
              <p14:cNvContentPartPr/>
              <p14:nvPr/>
            </p14:nvContentPartPr>
            <p14:xfrm>
              <a:off x="3757680" y="1134720"/>
              <a:ext cx="8440560" cy="40626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AFC57A6-7615-4C0E-BBB5-D6590EDDA2A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48320" y="1125360"/>
                <a:ext cx="8459280" cy="4081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539991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8FDA73F-58DD-46D4-B3BE-053F8BA82218}"/>
                  </a:ext>
                </a:extLst>
              </p14:cNvPr>
              <p14:cNvContentPartPr/>
              <p14:nvPr/>
            </p14:nvContentPartPr>
            <p14:xfrm>
              <a:off x="575280" y="400320"/>
              <a:ext cx="11352240" cy="61869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8FDA73F-58DD-46D4-B3BE-053F8BA8221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65920" y="390960"/>
                <a:ext cx="11370960" cy="6205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691971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6F8BD9F-1B1B-4057-811E-DC99E0190A22}"/>
                  </a:ext>
                </a:extLst>
              </p14:cNvPr>
              <p14:cNvContentPartPr/>
              <p14:nvPr/>
            </p14:nvContentPartPr>
            <p14:xfrm>
              <a:off x="597960" y="1019160"/>
              <a:ext cx="10208520" cy="56365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6F8BD9F-1B1B-4057-811E-DC99E0190A2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8600" y="1009800"/>
                <a:ext cx="10227240" cy="5655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127938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EEEAA00-AD62-4372-BA7A-0AD341E97CB7}"/>
                  </a:ext>
                </a:extLst>
              </p14:cNvPr>
              <p14:cNvContentPartPr/>
              <p14:nvPr/>
            </p14:nvContentPartPr>
            <p14:xfrm>
              <a:off x="3614760" y="652680"/>
              <a:ext cx="8501400" cy="59439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EEEAA00-AD62-4372-BA7A-0AD341E97CB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05400" y="643320"/>
                <a:ext cx="8520120" cy="5962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052248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B798B2D-092C-40EA-A14A-C9FE03FA3E50}"/>
                  </a:ext>
                </a:extLst>
              </p14:cNvPr>
              <p14:cNvContentPartPr/>
              <p14:nvPr/>
            </p14:nvContentPartPr>
            <p14:xfrm>
              <a:off x="487080" y="802800"/>
              <a:ext cx="8650800" cy="46472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B798B2D-092C-40EA-A14A-C9FE03FA3E5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77720" y="793440"/>
                <a:ext cx="8669520" cy="4665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429935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C151D11-7C21-48D6-B5EC-72ED5165AE6C}"/>
                  </a:ext>
                </a:extLst>
              </p14:cNvPr>
              <p14:cNvContentPartPr/>
              <p14:nvPr/>
            </p14:nvContentPartPr>
            <p14:xfrm>
              <a:off x="46440" y="161640"/>
              <a:ext cx="9473400" cy="5879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C151D11-7C21-48D6-B5EC-72ED5165AE6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080" y="152280"/>
                <a:ext cx="9492120" cy="5898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807421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9D58781-F0FE-49A0-A644-E12DA36293C9}"/>
                  </a:ext>
                </a:extLst>
              </p14:cNvPr>
              <p14:cNvContentPartPr/>
              <p14:nvPr/>
            </p14:nvContentPartPr>
            <p14:xfrm>
              <a:off x="129960" y="175680"/>
              <a:ext cx="10766160" cy="64360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9D58781-F0FE-49A0-A644-E12DA36293C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0600" y="166320"/>
                <a:ext cx="10784880" cy="6454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269942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0E7EEFB-3E12-45AF-9D12-0176CEB43CD2}"/>
                  </a:ext>
                </a:extLst>
              </p14:cNvPr>
              <p14:cNvContentPartPr/>
              <p14:nvPr/>
            </p14:nvContentPartPr>
            <p14:xfrm>
              <a:off x="275040" y="393120"/>
              <a:ext cx="9343800" cy="31993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0E7EEFB-3E12-45AF-9D12-0176CEB43CD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5680" y="383760"/>
                <a:ext cx="9362520" cy="3218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53314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3F05A6C-37E2-4C4A-ACC1-D59E88255106}"/>
                  </a:ext>
                </a:extLst>
              </p14:cNvPr>
              <p14:cNvContentPartPr/>
              <p14:nvPr/>
            </p14:nvContentPartPr>
            <p14:xfrm>
              <a:off x="828720" y="424080"/>
              <a:ext cx="7960320" cy="59940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3F05A6C-37E2-4C4A-ACC1-D59E8825510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19360" y="414720"/>
                <a:ext cx="7979040" cy="6012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663081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EBD6429-B804-4FFF-B955-255B7B8F11ED}"/>
                  </a:ext>
                </a:extLst>
              </p14:cNvPr>
              <p14:cNvContentPartPr/>
              <p14:nvPr/>
            </p14:nvContentPartPr>
            <p14:xfrm>
              <a:off x="2211120" y="773280"/>
              <a:ext cx="8126640" cy="45342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EBD6429-B804-4FFF-B955-255B7B8F11E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01760" y="763920"/>
                <a:ext cx="8145360" cy="4552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305374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F9ECD06-336C-4121-96D5-355C100095CD}"/>
                  </a:ext>
                </a:extLst>
              </p14:cNvPr>
              <p14:cNvContentPartPr/>
              <p14:nvPr/>
            </p14:nvContentPartPr>
            <p14:xfrm>
              <a:off x="1326600" y="726120"/>
              <a:ext cx="9133920" cy="48286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F9ECD06-336C-4121-96D5-355C100095C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17240" y="716760"/>
                <a:ext cx="9152640" cy="4847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583432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5E1C18C-0CE8-43E2-AE8E-A5C5B0EA85DB}"/>
                  </a:ext>
                </a:extLst>
              </p14:cNvPr>
              <p14:cNvContentPartPr/>
              <p14:nvPr/>
            </p14:nvContentPartPr>
            <p14:xfrm>
              <a:off x="435600" y="791280"/>
              <a:ext cx="10372320" cy="46944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5E1C18C-0CE8-43E2-AE8E-A5C5B0EA85D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6240" y="781920"/>
                <a:ext cx="10391040" cy="4713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256464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E91DE03-FF8E-4B3F-A79D-33FC02669061}"/>
                  </a:ext>
                </a:extLst>
              </p14:cNvPr>
              <p14:cNvContentPartPr/>
              <p14:nvPr/>
            </p14:nvContentPartPr>
            <p14:xfrm>
              <a:off x="702720" y="1019160"/>
              <a:ext cx="8473320" cy="52794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E91DE03-FF8E-4B3F-A79D-33FC0266906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93360" y="1009800"/>
                <a:ext cx="8492040" cy="5298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594479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713C154-1E76-4A4D-8FB6-5D9E0B333F5A}"/>
                  </a:ext>
                </a:extLst>
              </p14:cNvPr>
              <p14:cNvContentPartPr/>
              <p14:nvPr/>
            </p14:nvContentPartPr>
            <p14:xfrm>
              <a:off x="1626480" y="727920"/>
              <a:ext cx="7374240" cy="52056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713C154-1E76-4A4D-8FB6-5D9E0B333F5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17120" y="718560"/>
                <a:ext cx="7392960" cy="522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0F569D2F-9897-4766-9E31-9478CEE25F92}"/>
                  </a:ext>
                </a:extLst>
              </p14:cNvPr>
              <p14:cNvContentPartPr/>
              <p14:nvPr/>
            </p14:nvContentPartPr>
            <p14:xfrm>
              <a:off x="7457760" y="0"/>
              <a:ext cx="3949560" cy="68605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0F569D2F-9897-4766-9E31-9478CEE25F9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448400" y="-9360"/>
                <a:ext cx="3968280" cy="6879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867588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A676817-3C6D-4CB9-B68B-2A8CEF839C06}"/>
                  </a:ext>
                </a:extLst>
              </p14:cNvPr>
              <p14:cNvContentPartPr/>
              <p14:nvPr/>
            </p14:nvContentPartPr>
            <p14:xfrm>
              <a:off x="595800" y="646560"/>
              <a:ext cx="6933600" cy="60998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A676817-3C6D-4CB9-B68B-2A8CEF839C0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6440" y="637200"/>
                <a:ext cx="6952320" cy="6118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951554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2ED8CCB-3545-4F12-A5EF-81CD84C4A971}"/>
                  </a:ext>
                </a:extLst>
              </p14:cNvPr>
              <p14:cNvContentPartPr/>
              <p14:nvPr/>
            </p14:nvContentPartPr>
            <p14:xfrm>
              <a:off x="725400" y="1263960"/>
              <a:ext cx="6080400" cy="19332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2ED8CCB-3545-4F12-A5EF-81CD84C4A97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16040" y="1254600"/>
                <a:ext cx="6099120" cy="1951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393452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74668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6EEEBB5-E5D6-4F40-B6AD-6638B9064D95}"/>
                  </a:ext>
                </a:extLst>
              </p14:cNvPr>
              <p14:cNvContentPartPr/>
              <p14:nvPr/>
            </p14:nvContentPartPr>
            <p14:xfrm>
              <a:off x="207000" y="346320"/>
              <a:ext cx="8640360" cy="5915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6EEEBB5-E5D6-4F40-B6AD-6638B9064D9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640" y="336960"/>
                <a:ext cx="8659080" cy="5934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996713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8456144-0435-43E7-8657-FB0DD78BC83C}"/>
                  </a:ext>
                </a:extLst>
              </p14:cNvPr>
              <p14:cNvContentPartPr/>
              <p14:nvPr/>
            </p14:nvContentPartPr>
            <p14:xfrm>
              <a:off x="2153160" y="432000"/>
              <a:ext cx="7214400" cy="37684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8456144-0435-43E7-8657-FB0DD78BC83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143800" y="422640"/>
                <a:ext cx="7233120" cy="3787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7408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20D96B7-14C5-4816-B549-217C65C46AEE}"/>
                  </a:ext>
                </a:extLst>
              </p14:cNvPr>
              <p14:cNvContentPartPr/>
              <p14:nvPr/>
            </p14:nvContentPartPr>
            <p14:xfrm>
              <a:off x="1035360" y="579600"/>
              <a:ext cx="9536400" cy="33156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20D96B7-14C5-4816-B549-217C65C46AE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26000" y="570240"/>
                <a:ext cx="9555120" cy="333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6262FF22-D328-45CA-8A6A-3D7ED7B60746}"/>
                  </a:ext>
                </a:extLst>
              </p14:cNvPr>
              <p14:cNvContentPartPr/>
              <p14:nvPr/>
            </p14:nvContentPartPr>
            <p14:xfrm>
              <a:off x="1817280" y="1984680"/>
              <a:ext cx="6032160" cy="21369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6262FF22-D328-45CA-8A6A-3D7ED7B6074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807920" y="1975320"/>
                <a:ext cx="6050880" cy="2155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14233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12CFB42-2795-41C1-85E1-E865CA1392C8}"/>
                  </a:ext>
                </a:extLst>
              </p14:cNvPr>
              <p14:cNvContentPartPr/>
              <p14:nvPr/>
            </p14:nvContentPartPr>
            <p14:xfrm>
              <a:off x="368280" y="550800"/>
              <a:ext cx="9897840" cy="46458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12CFB42-2795-41C1-85E1-E865CA1392C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58920" y="541440"/>
                <a:ext cx="9916560" cy="4664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207690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2BAE2B8-005A-4740-8D20-7633607DEA3B}"/>
                  </a:ext>
                </a:extLst>
              </p14:cNvPr>
              <p14:cNvContentPartPr/>
              <p14:nvPr/>
            </p14:nvContentPartPr>
            <p14:xfrm>
              <a:off x="1089720" y="586800"/>
              <a:ext cx="7476840" cy="42310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2BAE2B8-005A-4740-8D20-7633607DEA3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80360" y="577440"/>
                <a:ext cx="7495560" cy="4249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135104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1162353-5955-4F65-9A16-5BDADD33BA74}"/>
                  </a:ext>
                </a:extLst>
              </p14:cNvPr>
              <p14:cNvContentPartPr/>
              <p14:nvPr/>
            </p14:nvContentPartPr>
            <p14:xfrm>
              <a:off x="705600" y="279720"/>
              <a:ext cx="10536840" cy="53805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1162353-5955-4F65-9A16-5BDADD33BA7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96240" y="270360"/>
                <a:ext cx="10555560" cy="5399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241585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0D3F011-2A21-4BC6-AC06-F76F3C98EE59}"/>
                  </a:ext>
                </a:extLst>
              </p14:cNvPr>
              <p14:cNvContentPartPr/>
              <p14:nvPr/>
            </p14:nvContentPartPr>
            <p14:xfrm>
              <a:off x="981360" y="811440"/>
              <a:ext cx="8292240" cy="50659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0D3F011-2A21-4BC6-AC06-F76F3C98EE5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72000" y="802080"/>
                <a:ext cx="8310960" cy="5084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941699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2177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B376135-AF22-4DD1-B2A2-DDEFC62A50A0}"/>
                  </a:ext>
                </a:extLst>
              </p14:cNvPr>
              <p14:cNvContentPartPr/>
              <p14:nvPr/>
            </p14:nvContentPartPr>
            <p14:xfrm>
              <a:off x="603360" y="855360"/>
              <a:ext cx="7076880" cy="42638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B376135-AF22-4DD1-B2A2-DDEFC62A50A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94000" y="846000"/>
                <a:ext cx="7095600" cy="4282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0747759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060F505-DA66-4276-B3B5-CD2DAA0FD221}"/>
                  </a:ext>
                </a:extLst>
              </p14:cNvPr>
              <p14:cNvContentPartPr/>
              <p14:nvPr/>
            </p14:nvContentPartPr>
            <p14:xfrm>
              <a:off x="623160" y="574560"/>
              <a:ext cx="7735680" cy="49845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060F505-DA66-4276-B3B5-CD2DAA0FD22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13800" y="565200"/>
                <a:ext cx="7754400" cy="5003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7106521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9599E73-E981-42AA-AB37-9ADC97BC0409}"/>
                  </a:ext>
                </a:extLst>
              </p14:cNvPr>
              <p14:cNvContentPartPr/>
              <p14:nvPr/>
            </p14:nvContentPartPr>
            <p14:xfrm>
              <a:off x="840240" y="294840"/>
              <a:ext cx="7522560" cy="60091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9599E73-E981-42AA-AB37-9ADC97BC040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30880" y="285480"/>
                <a:ext cx="7541280" cy="6027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09332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D189A11-03DB-4C4D-9891-285FE1D2DB0F}"/>
                  </a:ext>
                </a:extLst>
              </p14:cNvPr>
              <p14:cNvContentPartPr/>
              <p14:nvPr/>
            </p14:nvContentPartPr>
            <p14:xfrm>
              <a:off x="1396701" y="876626"/>
              <a:ext cx="74880" cy="4258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D189A11-03DB-4C4D-9891-285FE1D2DB0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87701" y="867986"/>
                <a:ext cx="92520" cy="443520"/>
              </a:xfrm>
              <a:prstGeom prst="rect">
                <a:avLst/>
              </a:prstGeom>
            </p:spPr>
          </p:pic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id="{E29BAE1F-4325-491D-A564-1AA0B0A4C93E}"/>
              </a:ext>
            </a:extLst>
          </p:cNvPr>
          <p:cNvGrpSpPr/>
          <p:nvPr/>
        </p:nvGrpSpPr>
        <p:grpSpPr>
          <a:xfrm>
            <a:off x="1831221" y="684386"/>
            <a:ext cx="2828880" cy="595440"/>
            <a:chOff x="1831221" y="684386"/>
            <a:chExt cx="2828880" cy="595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73CA2301-F8E3-45DA-85BF-03151768D0D7}"/>
                    </a:ext>
                  </a:extLst>
                </p14:cNvPr>
                <p14:cNvContentPartPr/>
                <p14:nvPr/>
              </p14:nvContentPartPr>
              <p14:xfrm>
                <a:off x="1831221" y="779426"/>
                <a:ext cx="2127240" cy="50040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73CA2301-F8E3-45DA-85BF-03151768D0D7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822581" y="770786"/>
                  <a:ext cx="2144880" cy="51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0DC67868-8946-49DF-830C-6AF14B920A84}"/>
                    </a:ext>
                  </a:extLst>
                </p14:cNvPr>
                <p14:cNvContentPartPr/>
                <p14:nvPr/>
              </p14:nvContentPartPr>
              <p14:xfrm>
                <a:off x="4188861" y="684386"/>
                <a:ext cx="471240" cy="52056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0DC67868-8946-49DF-830C-6AF14B920A84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180221" y="675386"/>
                  <a:ext cx="488880" cy="538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BE20204-EA5E-44D0-AE85-8AE187BF81FF}"/>
              </a:ext>
            </a:extLst>
          </p:cNvPr>
          <p:cNvGrpSpPr/>
          <p:nvPr/>
        </p:nvGrpSpPr>
        <p:grpSpPr>
          <a:xfrm>
            <a:off x="1492821" y="1659986"/>
            <a:ext cx="1112400" cy="570600"/>
            <a:chOff x="1492821" y="1659986"/>
            <a:chExt cx="1112400" cy="570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75DB546C-1E46-4F16-9A3C-DBD9CC89A565}"/>
                    </a:ext>
                  </a:extLst>
                </p14:cNvPr>
                <p14:cNvContentPartPr/>
                <p14:nvPr/>
              </p14:nvContentPartPr>
              <p14:xfrm>
                <a:off x="1492821" y="1659986"/>
                <a:ext cx="57240" cy="49968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75DB546C-1E46-4F16-9A3C-DBD9CC89A565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483821" y="1650986"/>
                  <a:ext cx="74880" cy="51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8B294694-143D-4812-A744-9AEBEE9BB48F}"/>
                    </a:ext>
                  </a:extLst>
                </p14:cNvPr>
                <p14:cNvContentPartPr/>
                <p14:nvPr/>
              </p14:nvContentPartPr>
              <p14:xfrm>
                <a:off x="1796301" y="1698146"/>
                <a:ext cx="384480" cy="53244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8B294694-143D-4812-A744-9AEBEE9BB48F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787301" y="1689506"/>
                  <a:ext cx="402120" cy="55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156AC3DB-3428-47F5-80C1-313A79B72D3A}"/>
                    </a:ext>
                  </a:extLst>
                </p14:cNvPr>
                <p14:cNvContentPartPr/>
                <p14:nvPr/>
              </p14:nvContentPartPr>
              <p14:xfrm>
                <a:off x="1923021" y="1983626"/>
                <a:ext cx="239760" cy="3240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156AC3DB-3428-47F5-80C1-313A79B72D3A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914021" y="1974626"/>
                  <a:ext cx="25740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CF74485B-562B-4930-A676-73AA0D37B8B8}"/>
                    </a:ext>
                  </a:extLst>
                </p14:cNvPr>
                <p14:cNvContentPartPr/>
                <p14:nvPr/>
              </p14:nvContentPartPr>
              <p14:xfrm>
                <a:off x="2411901" y="1926386"/>
                <a:ext cx="193320" cy="13392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CF74485B-562B-4930-A676-73AA0D37B8B8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402901" y="1917746"/>
                  <a:ext cx="210960" cy="151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15D2348-CD73-435A-9E40-5C7B0042F34F}"/>
              </a:ext>
            </a:extLst>
          </p:cNvPr>
          <p:cNvGrpSpPr/>
          <p:nvPr/>
        </p:nvGrpSpPr>
        <p:grpSpPr>
          <a:xfrm>
            <a:off x="3355821" y="1807226"/>
            <a:ext cx="615600" cy="272880"/>
            <a:chOff x="3355821" y="1807226"/>
            <a:chExt cx="615600" cy="272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36140E10-648D-4280-A668-A9D09C1B390A}"/>
                    </a:ext>
                  </a:extLst>
                </p14:cNvPr>
                <p14:cNvContentPartPr/>
                <p14:nvPr/>
              </p14:nvContentPartPr>
              <p14:xfrm>
                <a:off x="3355821" y="1807226"/>
                <a:ext cx="276120" cy="27288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36140E10-648D-4280-A668-A9D09C1B390A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346821" y="1798226"/>
                  <a:ext cx="293760" cy="29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B4DF07EE-1182-4048-93C0-B1B101DA8AE0}"/>
                    </a:ext>
                  </a:extLst>
                </p14:cNvPr>
                <p14:cNvContentPartPr/>
                <p14:nvPr/>
              </p14:nvContentPartPr>
              <p14:xfrm>
                <a:off x="3744261" y="1851506"/>
                <a:ext cx="227160" cy="22572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B4DF07EE-1182-4048-93C0-B1B101DA8AE0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735621" y="1842866"/>
                  <a:ext cx="244800" cy="243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170FE23C-2F18-4B86-91F3-99345106FF44}"/>
                  </a:ext>
                </a:extLst>
              </p14:cNvPr>
              <p14:cNvContentPartPr/>
              <p14:nvPr/>
            </p14:nvContentPartPr>
            <p14:xfrm>
              <a:off x="4471461" y="1644506"/>
              <a:ext cx="336960" cy="398880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170FE23C-2F18-4B86-91F3-99345106FF44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462821" y="1635506"/>
                <a:ext cx="354600" cy="416520"/>
              </a:xfrm>
              <a:prstGeom prst="rect">
                <a:avLst/>
              </a:prstGeom>
            </p:spPr>
          </p:pic>
        </mc:Fallback>
      </mc:AlternateContent>
      <p:grpSp>
        <p:nvGrpSpPr>
          <p:cNvPr id="36" name="Group 35">
            <a:extLst>
              <a:ext uri="{FF2B5EF4-FFF2-40B4-BE49-F238E27FC236}">
                <a16:creationId xmlns:a16="http://schemas.microsoft.com/office/drawing/2014/main" id="{DBA04E4A-9F8E-4ED1-AAC5-052E64BF10D9}"/>
              </a:ext>
            </a:extLst>
          </p:cNvPr>
          <p:cNvGrpSpPr/>
          <p:nvPr/>
        </p:nvGrpSpPr>
        <p:grpSpPr>
          <a:xfrm>
            <a:off x="3202821" y="2737826"/>
            <a:ext cx="828000" cy="415080"/>
            <a:chOff x="3202821" y="2737826"/>
            <a:chExt cx="828000" cy="415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5BC88B31-0B27-49F9-9914-DC07CA3AFA14}"/>
                    </a:ext>
                  </a:extLst>
                </p14:cNvPr>
                <p14:cNvContentPartPr/>
                <p14:nvPr/>
              </p14:nvContentPartPr>
              <p14:xfrm>
                <a:off x="3202821" y="2737826"/>
                <a:ext cx="346680" cy="39960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5BC88B31-0B27-49F9-9914-DC07CA3AFA14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194181" y="2728826"/>
                  <a:ext cx="364320" cy="41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1B661B24-2810-4180-8C04-9A4D8279522E}"/>
                    </a:ext>
                  </a:extLst>
                </p14:cNvPr>
                <p14:cNvContentPartPr/>
                <p14:nvPr/>
              </p14:nvContentPartPr>
              <p14:xfrm>
                <a:off x="3399741" y="2756186"/>
                <a:ext cx="41760" cy="39672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1B661B24-2810-4180-8C04-9A4D8279522E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390741" y="2747186"/>
                  <a:ext cx="59400" cy="41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D2F33932-95C4-40C6-8CCD-53AF0F79ECC6}"/>
                    </a:ext>
                  </a:extLst>
                </p14:cNvPr>
                <p14:cNvContentPartPr/>
                <p14:nvPr/>
              </p14:nvContentPartPr>
              <p14:xfrm>
                <a:off x="3763701" y="2886146"/>
                <a:ext cx="194040" cy="2340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D2F33932-95C4-40C6-8CCD-53AF0F79ECC6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755061" y="2877506"/>
                  <a:ext cx="21168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1F05FFD2-CB99-47AE-92A9-50381C5FE571}"/>
                    </a:ext>
                  </a:extLst>
                </p14:cNvPr>
                <p14:cNvContentPartPr/>
                <p14:nvPr/>
              </p14:nvContentPartPr>
              <p14:xfrm>
                <a:off x="3814461" y="3010706"/>
                <a:ext cx="216360" cy="3492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1F05FFD2-CB99-47AE-92A9-50381C5FE571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805461" y="3001706"/>
                  <a:ext cx="234000" cy="52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E357AB1-624D-43DF-87B5-82B805AFC7B4}"/>
              </a:ext>
            </a:extLst>
          </p:cNvPr>
          <p:cNvGrpSpPr/>
          <p:nvPr/>
        </p:nvGrpSpPr>
        <p:grpSpPr>
          <a:xfrm>
            <a:off x="1338021" y="2736746"/>
            <a:ext cx="1564560" cy="523800"/>
            <a:chOff x="1338021" y="2736746"/>
            <a:chExt cx="1564560" cy="523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27E19C63-781C-410D-B347-DBB944B5EDBB}"/>
                    </a:ext>
                  </a:extLst>
                </p14:cNvPr>
                <p14:cNvContentPartPr/>
                <p14:nvPr/>
              </p14:nvContentPartPr>
              <p14:xfrm>
                <a:off x="1344141" y="2736746"/>
                <a:ext cx="21600" cy="48240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27E19C63-781C-410D-B347-DBB944B5EDBB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335501" y="2728106"/>
                  <a:ext cx="39240" cy="50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2B147911-44B8-4264-9563-6B482E9280A6}"/>
                    </a:ext>
                  </a:extLst>
                </p14:cNvPr>
                <p14:cNvContentPartPr/>
                <p14:nvPr/>
              </p14:nvContentPartPr>
              <p14:xfrm>
                <a:off x="1620261" y="2746466"/>
                <a:ext cx="362520" cy="51408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2B147911-44B8-4264-9563-6B482E9280A6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611261" y="2737466"/>
                  <a:ext cx="380160" cy="53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1B4B9494-C7B5-47BA-B0AB-4FDCD8EC5226}"/>
                    </a:ext>
                  </a:extLst>
                </p14:cNvPr>
                <p14:cNvContentPartPr/>
                <p14:nvPr/>
              </p14:nvContentPartPr>
              <p14:xfrm>
                <a:off x="1707741" y="3026906"/>
                <a:ext cx="237960" cy="2880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1B4B9494-C7B5-47BA-B0AB-4FDCD8EC5226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699101" y="3018266"/>
                  <a:ext cx="25560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96A8FA7E-5652-4F76-892B-8B0A8A7293D5}"/>
                    </a:ext>
                  </a:extLst>
                </p14:cNvPr>
                <p14:cNvContentPartPr/>
                <p14:nvPr/>
              </p14:nvContentPartPr>
              <p14:xfrm>
                <a:off x="2298861" y="2905946"/>
                <a:ext cx="225360" cy="4284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96A8FA7E-5652-4F76-892B-8B0A8A7293D5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2290221" y="2897306"/>
                  <a:ext cx="24300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FEAEF9D7-10D8-48C8-ACD1-3764C0914DBD}"/>
                    </a:ext>
                  </a:extLst>
                </p14:cNvPr>
                <p14:cNvContentPartPr/>
                <p14:nvPr/>
              </p14:nvContentPartPr>
              <p14:xfrm>
                <a:off x="2405781" y="3013226"/>
                <a:ext cx="171000" cy="2376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FEAEF9D7-10D8-48C8-ACD1-3764C0914DBD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2396781" y="3004226"/>
                  <a:ext cx="18864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DF4C24E8-9EB7-4198-9568-E5C247FE8EF5}"/>
                    </a:ext>
                  </a:extLst>
                </p14:cNvPr>
                <p14:cNvContentPartPr/>
                <p14:nvPr/>
              </p14:nvContentPartPr>
              <p14:xfrm>
                <a:off x="1338021" y="2785706"/>
                <a:ext cx="958320" cy="33048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DF4C24E8-9EB7-4198-9568-E5C247FE8EF5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329021" y="2776706"/>
                  <a:ext cx="975960" cy="34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573179B2-BAF6-4C61-8134-7688671C3BBB}"/>
                    </a:ext>
                  </a:extLst>
                </p14:cNvPr>
                <p14:cNvContentPartPr/>
                <p14:nvPr/>
              </p14:nvContentPartPr>
              <p14:xfrm>
                <a:off x="2825901" y="2764826"/>
                <a:ext cx="76680" cy="43200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573179B2-BAF6-4C61-8134-7688671C3BBB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816901" y="2756186"/>
                  <a:ext cx="94320" cy="44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B8FD8126-291A-41D9-AC4E-129D22A4EBE8}"/>
                    </a:ext>
                  </a:extLst>
                </p14:cNvPr>
                <p14:cNvContentPartPr/>
                <p14:nvPr/>
              </p14:nvContentPartPr>
              <p14:xfrm>
                <a:off x="1344141" y="2785346"/>
                <a:ext cx="1046880" cy="35892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B8FD8126-291A-41D9-AC4E-129D22A4EBE8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335501" y="2776346"/>
                  <a:ext cx="1064520" cy="376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10C798D0-2128-42C1-80BB-C3BD42FEC0EA}"/>
                  </a:ext>
                </a:extLst>
              </p14:cNvPr>
              <p14:cNvContentPartPr/>
              <p14:nvPr/>
            </p14:nvContentPartPr>
            <p14:xfrm>
              <a:off x="2595141" y="3735386"/>
              <a:ext cx="104400" cy="435960"/>
            </p14:xfrm>
          </p:contentPart>
        </mc:Choice>
        <mc:Fallback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10C798D0-2128-42C1-80BB-C3BD42FEC0EA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2586501" y="3726386"/>
                <a:ext cx="122040" cy="453600"/>
              </a:xfrm>
              <a:prstGeom prst="rect">
                <a:avLst/>
              </a:prstGeom>
            </p:spPr>
          </p:pic>
        </mc:Fallback>
      </mc:AlternateContent>
      <p:grpSp>
        <p:nvGrpSpPr>
          <p:cNvPr id="62" name="Group 61">
            <a:extLst>
              <a:ext uri="{FF2B5EF4-FFF2-40B4-BE49-F238E27FC236}">
                <a16:creationId xmlns:a16="http://schemas.microsoft.com/office/drawing/2014/main" id="{606B7639-C9AC-4747-9484-66FE5C7C6D78}"/>
              </a:ext>
            </a:extLst>
          </p:cNvPr>
          <p:cNvGrpSpPr/>
          <p:nvPr/>
        </p:nvGrpSpPr>
        <p:grpSpPr>
          <a:xfrm>
            <a:off x="1232181" y="4509026"/>
            <a:ext cx="3710520" cy="1176840"/>
            <a:chOff x="1232181" y="4509026"/>
            <a:chExt cx="3710520" cy="1176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3F42CA7F-EE46-419F-B6B2-B363DFF75430}"/>
                    </a:ext>
                  </a:extLst>
                </p14:cNvPr>
                <p14:cNvContentPartPr/>
                <p14:nvPr/>
              </p14:nvContentPartPr>
              <p14:xfrm>
                <a:off x="1554381" y="4812506"/>
                <a:ext cx="11880" cy="47052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3F42CA7F-EE46-419F-B6B2-B363DFF75430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545741" y="4803866"/>
                  <a:ext cx="29520" cy="48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377F1CBF-8DB3-45DD-B51B-80E1AE266F95}"/>
                    </a:ext>
                  </a:extLst>
                </p14:cNvPr>
                <p14:cNvContentPartPr/>
                <p14:nvPr/>
              </p14:nvContentPartPr>
              <p14:xfrm>
                <a:off x="1951821" y="4877666"/>
                <a:ext cx="283680" cy="425520"/>
              </p14:xfrm>
            </p:contentPart>
          </mc:Choice>
          <mc:Fallback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377F1CBF-8DB3-45DD-B51B-80E1AE266F95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943181" y="4868666"/>
                  <a:ext cx="301320" cy="44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4E1BABCC-50CA-48AC-A041-8A359E11B4E9}"/>
                    </a:ext>
                  </a:extLst>
                </p14:cNvPr>
                <p14:cNvContentPartPr/>
                <p14:nvPr/>
              </p14:nvContentPartPr>
              <p14:xfrm>
                <a:off x="1946421" y="5119226"/>
                <a:ext cx="321840" cy="3240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4E1BABCC-50CA-48AC-A041-8A359E11B4E9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937421" y="5110226"/>
                  <a:ext cx="33948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FD2427BB-0C5E-4BA5-8B7E-6FFE3577791A}"/>
                    </a:ext>
                  </a:extLst>
                </p14:cNvPr>
                <p14:cNvContentPartPr/>
                <p14:nvPr/>
              </p14:nvContentPartPr>
              <p14:xfrm>
                <a:off x="2775861" y="4973786"/>
                <a:ext cx="200520" cy="2520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FD2427BB-0C5E-4BA5-8B7E-6FFE3577791A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2767221" y="4964786"/>
                  <a:ext cx="21816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1980E9D4-2D99-41DC-9AA8-FC6C1E5B27F0}"/>
                    </a:ext>
                  </a:extLst>
                </p14:cNvPr>
                <p14:cNvContentPartPr/>
                <p14:nvPr/>
              </p14:nvContentPartPr>
              <p14:xfrm>
                <a:off x="2888901" y="5086466"/>
                <a:ext cx="295200" cy="19800"/>
              </p14:xfrm>
            </p:contentPart>
          </mc:Choice>
          <mc:Fallback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1980E9D4-2D99-41DC-9AA8-FC6C1E5B27F0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2880261" y="5077466"/>
                  <a:ext cx="31284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2784B4A1-A02D-4979-B07D-039349C8F48A}"/>
                    </a:ext>
                  </a:extLst>
                </p14:cNvPr>
                <p14:cNvContentPartPr/>
                <p14:nvPr/>
              </p14:nvContentPartPr>
              <p14:xfrm>
                <a:off x="3735261" y="4787666"/>
                <a:ext cx="348120" cy="40176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2784B4A1-A02D-4979-B07D-039349C8F48A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3726621" y="4778666"/>
                  <a:ext cx="365760" cy="41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B9A6FD22-FDAD-4C87-9D07-06088EB29D11}"/>
                    </a:ext>
                  </a:extLst>
                </p14:cNvPr>
                <p14:cNvContentPartPr/>
                <p14:nvPr/>
              </p14:nvContentPartPr>
              <p14:xfrm>
                <a:off x="4176981" y="5085746"/>
                <a:ext cx="1800" cy="2268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B9A6FD22-FDAD-4C87-9D07-06088EB29D11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4168341" y="5076746"/>
                  <a:ext cx="1944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73B82D39-8B87-49BB-AAEB-E0D1AD9B93B6}"/>
                    </a:ext>
                  </a:extLst>
                </p14:cNvPr>
                <p14:cNvContentPartPr/>
                <p14:nvPr/>
              </p14:nvContentPartPr>
              <p14:xfrm>
                <a:off x="4408101" y="4673186"/>
                <a:ext cx="163440" cy="416880"/>
              </p14:xfrm>
            </p:contentPart>
          </mc:Choice>
          <mc:Fallback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73B82D39-8B87-49BB-AAEB-E0D1AD9B93B6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4399461" y="4664186"/>
                  <a:ext cx="181080" cy="43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4FEEE013-84C2-43B6-BCE4-E0D4CD43C07B}"/>
                    </a:ext>
                  </a:extLst>
                </p14:cNvPr>
                <p14:cNvContentPartPr/>
                <p14:nvPr/>
              </p14:nvContentPartPr>
              <p14:xfrm>
                <a:off x="4544901" y="5209586"/>
                <a:ext cx="20160" cy="1188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4FEEE013-84C2-43B6-BCE4-E0D4CD43C07B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4535901" y="5200586"/>
                  <a:ext cx="3780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688B4FEB-57E2-49B0-A402-FFC4A6AC03E3}"/>
                    </a:ext>
                  </a:extLst>
                </p14:cNvPr>
                <p14:cNvContentPartPr/>
                <p14:nvPr/>
              </p14:nvContentPartPr>
              <p14:xfrm>
                <a:off x="1232181" y="4509026"/>
                <a:ext cx="3710520" cy="117684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688B4FEB-57E2-49B0-A402-FFC4A6AC03E3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1223541" y="4500386"/>
                  <a:ext cx="3728160" cy="1194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8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A5EA7ABD-C600-4049-9627-8443EF339050}"/>
                  </a:ext>
                </a:extLst>
              </p14:cNvPr>
              <p14:cNvContentPartPr/>
              <p14:nvPr/>
            </p14:nvContentPartPr>
            <p14:xfrm>
              <a:off x="2072781" y="2420306"/>
              <a:ext cx="18000" cy="7560"/>
            </p14:xfrm>
          </p:contentPart>
        </mc:Choice>
        <mc:Fallback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A5EA7ABD-C600-4049-9627-8443EF339050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2063781" y="2411306"/>
                <a:ext cx="35640" cy="2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0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id="{9B2DB9C7-57E7-4F42-9145-2D048A39B717}"/>
                  </a:ext>
                </a:extLst>
              </p14:cNvPr>
              <p14:cNvContentPartPr/>
              <p14:nvPr/>
            </p14:nvContentPartPr>
            <p14:xfrm>
              <a:off x="2240181" y="1262546"/>
              <a:ext cx="360" cy="360"/>
            </p14:xfrm>
          </p:contentPart>
        </mc:Choice>
        <mc:Fallback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id="{9B2DB9C7-57E7-4F42-9145-2D048A39B717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2231181" y="1253546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2">
            <p14:nvContentPartPr>
              <p14:cNvPr id="65" name="Ink 64">
                <a:extLst>
                  <a:ext uri="{FF2B5EF4-FFF2-40B4-BE49-F238E27FC236}">
                    <a16:creationId xmlns:a16="http://schemas.microsoft.com/office/drawing/2014/main" id="{6D3ED43F-8C07-4450-A010-8C7F24E40EC0}"/>
                  </a:ext>
                </a:extLst>
              </p14:cNvPr>
              <p14:cNvContentPartPr/>
              <p14:nvPr/>
            </p14:nvContentPartPr>
            <p14:xfrm>
              <a:off x="2054781" y="2263706"/>
              <a:ext cx="14040" cy="6120"/>
            </p14:xfrm>
          </p:contentPart>
        </mc:Choice>
        <mc:Fallback>
          <p:pic>
            <p:nvPicPr>
              <p:cNvPr id="65" name="Ink 64">
                <a:extLst>
                  <a:ext uri="{FF2B5EF4-FFF2-40B4-BE49-F238E27FC236}">
                    <a16:creationId xmlns:a16="http://schemas.microsoft.com/office/drawing/2014/main" id="{6D3ED43F-8C07-4450-A010-8C7F24E40EC0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2046141" y="2255066"/>
                <a:ext cx="31680" cy="23760"/>
              </a:xfrm>
              <a:prstGeom prst="rect">
                <a:avLst/>
              </a:prstGeom>
            </p:spPr>
          </p:pic>
        </mc:Fallback>
      </mc:AlternateContent>
      <p:grpSp>
        <p:nvGrpSpPr>
          <p:cNvPr id="68" name="Group 67">
            <a:extLst>
              <a:ext uri="{FF2B5EF4-FFF2-40B4-BE49-F238E27FC236}">
                <a16:creationId xmlns:a16="http://schemas.microsoft.com/office/drawing/2014/main" id="{1CC56119-B09A-49CA-BE4F-A10448D4A786}"/>
              </a:ext>
            </a:extLst>
          </p:cNvPr>
          <p:cNvGrpSpPr/>
          <p:nvPr/>
        </p:nvGrpSpPr>
        <p:grpSpPr>
          <a:xfrm>
            <a:off x="3245301" y="3717026"/>
            <a:ext cx="977760" cy="466920"/>
            <a:chOff x="3245301" y="3717026"/>
            <a:chExt cx="977760" cy="466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9978EF31-075B-4028-838A-294BC6E0B406}"/>
                    </a:ext>
                  </a:extLst>
                </p14:cNvPr>
                <p14:cNvContentPartPr/>
                <p14:nvPr/>
              </p14:nvContentPartPr>
              <p14:xfrm>
                <a:off x="3245301" y="3717026"/>
                <a:ext cx="403200" cy="41580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9978EF31-075B-4028-838A-294BC6E0B406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3236301" y="3708026"/>
                  <a:ext cx="420840" cy="43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5705E500-0E41-48C1-9892-533C9C439C5A}"/>
                    </a:ext>
                  </a:extLst>
                </p14:cNvPr>
                <p14:cNvContentPartPr/>
                <p14:nvPr/>
              </p14:nvContentPartPr>
              <p14:xfrm>
                <a:off x="3443661" y="3719186"/>
                <a:ext cx="132120" cy="46476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5705E500-0E41-48C1-9892-533C9C439C5A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3435021" y="3710546"/>
                  <a:ext cx="149760" cy="48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A1D7B966-CA2D-46B9-96C9-FC25DFC5A54F}"/>
                    </a:ext>
                  </a:extLst>
                </p14:cNvPr>
                <p14:cNvContentPartPr/>
                <p14:nvPr/>
              </p14:nvContentPartPr>
              <p14:xfrm>
                <a:off x="3863781" y="3788666"/>
                <a:ext cx="207360" cy="4716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A1D7B966-CA2D-46B9-96C9-FC25DFC5A54F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3854781" y="3780026"/>
                  <a:ext cx="22500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04AEC65C-A90F-4CEF-8FEF-252C84A446EA}"/>
                    </a:ext>
                  </a:extLst>
                </p14:cNvPr>
                <p14:cNvContentPartPr/>
                <p14:nvPr/>
              </p14:nvContentPartPr>
              <p14:xfrm>
                <a:off x="3876381" y="3943826"/>
                <a:ext cx="346680" cy="2736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04AEC65C-A90F-4CEF-8FEF-252C84A446EA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3867741" y="3935186"/>
                  <a:ext cx="36432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6A851F90-39E1-49D6-8AD7-1D4FEB0DD4A4}"/>
                    </a:ext>
                  </a:extLst>
                </p14:cNvPr>
                <p14:cNvContentPartPr/>
                <p14:nvPr/>
              </p14:nvContentPartPr>
              <p14:xfrm>
                <a:off x="3355461" y="4088186"/>
                <a:ext cx="15480" cy="2160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6A851F90-39E1-49D6-8AD7-1D4FEB0DD4A4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3346461" y="4079546"/>
                  <a:ext cx="33120" cy="39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4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D81CEE0F-6D2C-4C83-9831-02E41B194BC6}"/>
                  </a:ext>
                </a:extLst>
              </p14:cNvPr>
              <p14:cNvContentPartPr/>
              <p14:nvPr/>
            </p14:nvContentPartPr>
            <p14:xfrm>
              <a:off x="2014101" y="5349266"/>
              <a:ext cx="12600" cy="10080"/>
            </p14:xfrm>
          </p:contentPart>
        </mc:Choice>
        <mc:Fallback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D81CEE0F-6D2C-4C83-9831-02E41B194BC6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2005461" y="5340266"/>
                <a:ext cx="30240" cy="2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6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D2B0575A-89A1-4831-B187-1F998D876290}"/>
                  </a:ext>
                </a:extLst>
              </p14:cNvPr>
              <p14:cNvContentPartPr/>
              <p14:nvPr/>
            </p14:nvContentPartPr>
            <p14:xfrm>
              <a:off x="3967461" y="5329826"/>
              <a:ext cx="9720" cy="1080"/>
            </p14:xfrm>
          </p:contentPart>
        </mc:Choice>
        <mc:Fallback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D2B0575A-89A1-4831-B187-1F998D876290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3958821" y="5320826"/>
                <a:ext cx="27360" cy="18720"/>
              </a:xfrm>
              <a:prstGeom prst="rect">
                <a:avLst/>
              </a:prstGeom>
            </p:spPr>
          </p:pic>
        </mc:Fallback>
      </mc:AlternateContent>
      <p:grpSp>
        <p:nvGrpSpPr>
          <p:cNvPr id="74" name="Group 73">
            <a:extLst>
              <a:ext uri="{FF2B5EF4-FFF2-40B4-BE49-F238E27FC236}">
                <a16:creationId xmlns:a16="http://schemas.microsoft.com/office/drawing/2014/main" id="{4F20C7C7-E5D0-4715-B02F-68AE50B54999}"/>
              </a:ext>
            </a:extLst>
          </p:cNvPr>
          <p:cNvGrpSpPr/>
          <p:nvPr/>
        </p:nvGrpSpPr>
        <p:grpSpPr>
          <a:xfrm>
            <a:off x="4614021" y="2346866"/>
            <a:ext cx="3366360" cy="2451240"/>
            <a:chOff x="4614021" y="2346866"/>
            <a:chExt cx="3366360" cy="2451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F8441B7D-FFF1-4FCF-9185-B54F38770226}"/>
                    </a:ext>
                  </a:extLst>
                </p14:cNvPr>
                <p14:cNvContentPartPr/>
                <p14:nvPr/>
              </p14:nvContentPartPr>
              <p14:xfrm>
                <a:off x="4614021" y="2724506"/>
                <a:ext cx="110880" cy="33300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F8441B7D-FFF1-4FCF-9185-B54F38770226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4605021" y="2715866"/>
                  <a:ext cx="128520" cy="35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CB2B3C62-E5E7-472E-9F50-071D03D994DA}"/>
                    </a:ext>
                  </a:extLst>
                </p14:cNvPr>
                <p14:cNvContentPartPr/>
                <p14:nvPr/>
              </p14:nvContentPartPr>
              <p14:xfrm>
                <a:off x="4953861" y="2891906"/>
                <a:ext cx="23400" cy="2628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CB2B3C62-E5E7-472E-9F50-071D03D994DA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4945221" y="2882906"/>
                  <a:ext cx="4104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49B3FCAF-C564-4837-8E64-F7527D633B01}"/>
                    </a:ext>
                  </a:extLst>
                </p14:cNvPr>
                <p14:cNvContentPartPr/>
                <p14:nvPr/>
              </p14:nvContentPartPr>
              <p14:xfrm>
                <a:off x="5137821" y="2648546"/>
                <a:ext cx="287640" cy="33660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49B3FCAF-C564-4837-8E64-F7527D633B01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5129181" y="2639906"/>
                  <a:ext cx="305280" cy="35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485784C7-1FD0-47CD-B7A0-D60B52F25BF0}"/>
                    </a:ext>
                  </a:extLst>
                </p14:cNvPr>
                <p14:cNvContentPartPr/>
                <p14:nvPr/>
              </p14:nvContentPartPr>
              <p14:xfrm>
                <a:off x="5587461" y="2615786"/>
                <a:ext cx="223200" cy="33012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485784C7-1FD0-47CD-B7A0-D60B52F25BF0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5578461" y="2607146"/>
                  <a:ext cx="240840" cy="34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F450CF67-2CD0-40A1-B60D-7534F1B581D8}"/>
                    </a:ext>
                  </a:extLst>
                </p14:cNvPr>
                <p14:cNvContentPartPr/>
                <p14:nvPr/>
              </p14:nvContentPartPr>
              <p14:xfrm>
                <a:off x="6176061" y="2522546"/>
                <a:ext cx="253080" cy="51840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F450CF67-2CD0-40A1-B60D-7534F1B581D8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6167061" y="2513906"/>
                  <a:ext cx="270720" cy="53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3C8BB18D-F4CE-4B42-B5DB-A58497B72BC8}"/>
                    </a:ext>
                  </a:extLst>
                </p14:cNvPr>
                <p14:cNvContentPartPr/>
                <p14:nvPr/>
              </p14:nvContentPartPr>
              <p14:xfrm>
                <a:off x="6213501" y="2780666"/>
                <a:ext cx="468360" cy="4896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3C8BB18D-F4CE-4B42-B5DB-A58497B72BC8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6204501" y="2771666"/>
                  <a:ext cx="48600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601085E4-C013-466C-A7F8-19C21CDD8260}"/>
                    </a:ext>
                  </a:extLst>
                </p14:cNvPr>
                <p14:cNvContentPartPr/>
                <p14:nvPr/>
              </p14:nvContentPartPr>
              <p14:xfrm>
                <a:off x="4822101" y="3687506"/>
                <a:ext cx="48960" cy="37008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601085E4-C013-466C-A7F8-19C21CDD8260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4813461" y="3678866"/>
                  <a:ext cx="66600" cy="38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FE8FF0CE-B91D-4AB9-B46B-1078C29AB58A}"/>
                    </a:ext>
                  </a:extLst>
                </p14:cNvPr>
                <p14:cNvContentPartPr/>
                <p14:nvPr/>
              </p14:nvContentPartPr>
              <p14:xfrm>
                <a:off x="5134941" y="3858146"/>
                <a:ext cx="13680" cy="684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FE8FF0CE-B91D-4AB9-B46B-1078C29AB58A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5126301" y="3849146"/>
                  <a:ext cx="3132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4BD3FA06-8856-4874-BD47-68A11DA78031}"/>
                    </a:ext>
                  </a:extLst>
                </p14:cNvPr>
                <p14:cNvContentPartPr/>
                <p14:nvPr/>
              </p14:nvContentPartPr>
              <p14:xfrm>
                <a:off x="5437341" y="3651506"/>
                <a:ext cx="14400" cy="34920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4BD3FA06-8856-4874-BD47-68A11DA78031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5428341" y="3642866"/>
                  <a:ext cx="32040" cy="36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4262AA07-643D-44B8-B7DB-B591CB13ADFE}"/>
                    </a:ext>
                  </a:extLst>
                </p14:cNvPr>
                <p14:cNvContentPartPr/>
                <p14:nvPr/>
              </p14:nvContentPartPr>
              <p14:xfrm>
                <a:off x="5882301" y="3619826"/>
                <a:ext cx="351720" cy="43524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4262AA07-643D-44B8-B7DB-B591CB13ADFE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5873661" y="3611186"/>
                  <a:ext cx="369360" cy="45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893821AE-66A8-4A10-8C6A-4E58F91186E4}"/>
                    </a:ext>
                  </a:extLst>
                </p14:cNvPr>
                <p14:cNvContentPartPr/>
                <p14:nvPr/>
              </p14:nvContentPartPr>
              <p14:xfrm>
                <a:off x="5921181" y="3814586"/>
                <a:ext cx="327240" cy="3240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893821AE-66A8-4A10-8C6A-4E58F91186E4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5912181" y="3805586"/>
                  <a:ext cx="34488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A296D0A3-2FEE-49D1-8A8D-A099C03D5033}"/>
                    </a:ext>
                  </a:extLst>
                </p14:cNvPr>
                <p14:cNvContentPartPr/>
                <p14:nvPr/>
              </p14:nvContentPartPr>
              <p14:xfrm>
                <a:off x="4899141" y="2381786"/>
                <a:ext cx="5400" cy="1080"/>
              </p14:xfrm>
            </p:contentPart>
          </mc:Choice>
          <mc:Fallback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A296D0A3-2FEE-49D1-8A8D-A099C03D5033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4890141" y="2372786"/>
                  <a:ext cx="2304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BFB09B0F-A48D-4EA0-8C6F-36DC0CD9100B}"/>
                    </a:ext>
                  </a:extLst>
                </p14:cNvPr>
                <p14:cNvContentPartPr/>
                <p14:nvPr/>
              </p14:nvContentPartPr>
              <p14:xfrm>
                <a:off x="5987781" y="4101506"/>
                <a:ext cx="4320" cy="6840"/>
              </p14:xfrm>
            </p:contentPart>
          </mc:Choice>
          <mc:Fallback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BFB09B0F-A48D-4EA0-8C6F-36DC0CD9100B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5979141" y="4092866"/>
                  <a:ext cx="2196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E58B8130-2FCB-4D29-A049-87856A07A2EB}"/>
                    </a:ext>
                  </a:extLst>
                </p14:cNvPr>
                <p14:cNvContentPartPr/>
                <p14:nvPr/>
              </p14:nvContentPartPr>
              <p14:xfrm>
                <a:off x="5745861" y="2468906"/>
                <a:ext cx="2234520" cy="2329200"/>
              </p14:xfrm>
            </p:contentPart>
          </mc:Choice>
          <mc:Fallback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E58B8130-2FCB-4D29-A049-87856A07A2EB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5736861" y="2459906"/>
                  <a:ext cx="2252160" cy="234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3E583FAB-38DC-4FC1-941B-C5B5ED5A4168}"/>
                    </a:ext>
                  </a:extLst>
                </p14:cNvPr>
                <p14:cNvContentPartPr/>
                <p14:nvPr/>
              </p14:nvContentPartPr>
              <p14:xfrm>
                <a:off x="7046901" y="2346866"/>
                <a:ext cx="432360" cy="686880"/>
              </p14:xfrm>
            </p:contentPart>
          </mc:Choice>
          <mc:Fallback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3E583FAB-38DC-4FC1-941B-C5B5ED5A4168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7038261" y="2338226"/>
                  <a:ext cx="450000" cy="7045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9237920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CEA1E8F-B5A1-4C2C-9F23-C200A9B71C47}"/>
                  </a:ext>
                </a:extLst>
              </p14:cNvPr>
              <p14:cNvContentPartPr/>
              <p14:nvPr/>
            </p14:nvContentPartPr>
            <p14:xfrm>
              <a:off x="195840" y="750600"/>
              <a:ext cx="8217720" cy="52056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CEA1E8F-B5A1-4C2C-9F23-C200A9B71C4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6480" y="741240"/>
                <a:ext cx="8236440" cy="5224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9400532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ED79C80-F34F-4857-B62E-4AC74543A3A8}"/>
                  </a:ext>
                </a:extLst>
              </p14:cNvPr>
              <p14:cNvContentPartPr/>
              <p14:nvPr/>
            </p14:nvContentPartPr>
            <p14:xfrm>
              <a:off x="1758960" y="1440360"/>
              <a:ext cx="5613120" cy="19879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ED79C80-F34F-4857-B62E-4AC74543A3A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49600" y="1431000"/>
                <a:ext cx="5631840" cy="2006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4766326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F56EECE-16F3-4BFC-A4DA-378150DA89ED}"/>
                  </a:ext>
                </a:extLst>
              </p14:cNvPr>
              <p14:cNvContentPartPr/>
              <p14:nvPr/>
            </p14:nvContentPartPr>
            <p14:xfrm>
              <a:off x="538560" y="446040"/>
              <a:ext cx="8981640" cy="56620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F56EECE-16F3-4BFC-A4DA-378150DA89E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29200" y="436680"/>
                <a:ext cx="9000360" cy="5680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6508671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002652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163656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989533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872907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372575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655665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767456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506255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51330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430788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932548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70211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789956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357301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717671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40330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836099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473122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95709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76050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02067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</TotalTime>
  <Words>0</Words>
  <Application>Microsoft Office PowerPoint</Application>
  <PresentationFormat>Widescreen</PresentationFormat>
  <Paragraphs>0</Paragraphs>
  <Slides>65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6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VINAY GOYAL</dc:creator>
  <cp:lastModifiedBy>VINAY GOYAL</cp:lastModifiedBy>
  <cp:revision>10</cp:revision>
  <dcterms:created xsi:type="dcterms:W3CDTF">2020-06-27T07:46:36Z</dcterms:created>
  <dcterms:modified xsi:type="dcterms:W3CDTF">2020-06-28T10:39:01Z</dcterms:modified>
</cp:coreProperties>
</file>